
<file path=[Content_Types].xml><?xml version="1.0" encoding="utf-8"?>
<Types xmlns="http://schemas.openxmlformats.org/package/2006/content-types">
  <Default Extension="bin" ContentType="application/vnd.ms-office.activeX"/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28"/>
  </p:notesMasterIdLst>
  <p:sldIdLst>
    <p:sldId id="256" r:id="rId2"/>
    <p:sldId id="311" r:id="rId3"/>
    <p:sldId id="312" r:id="rId4"/>
    <p:sldId id="313" r:id="rId5"/>
    <p:sldId id="316" r:id="rId6"/>
    <p:sldId id="264" r:id="rId7"/>
    <p:sldId id="263" r:id="rId8"/>
    <p:sldId id="280" r:id="rId9"/>
    <p:sldId id="258" r:id="rId10"/>
    <p:sldId id="267" r:id="rId11"/>
    <p:sldId id="260" r:id="rId12"/>
    <p:sldId id="310" r:id="rId13"/>
    <p:sldId id="282" r:id="rId14"/>
    <p:sldId id="317" r:id="rId15"/>
    <p:sldId id="318" r:id="rId16"/>
    <p:sldId id="322" r:id="rId17"/>
    <p:sldId id="261" r:id="rId18"/>
    <p:sldId id="259" r:id="rId19"/>
    <p:sldId id="262" r:id="rId20"/>
    <p:sldId id="320" r:id="rId21"/>
    <p:sldId id="321" r:id="rId22"/>
    <p:sldId id="265" r:id="rId23"/>
    <p:sldId id="266" r:id="rId24"/>
    <p:sldId id="277" r:id="rId25"/>
    <p:sldId id="287" r:id="rId26"/>
    <p:sldId id="315" r:id="rId27"/>
  </p:sldIdLst>
  <p:sldSz cx="9144000" cy="5143500" type="screen16x9"/>
  <p:notesSz cx="6858000" cy="9144000"/>
  <p:embeddedFontLst>
    <p:embeddedFont>
      <p:font typeface="#9Slide03 Modulus" panose="02000500000000000000" pitchFamily="2" charset="0"/>
      <p:regular r:id="rId29"/>
    </p:embeddedFont>
    <p:embeddedFont>
      <p:font typeface=".VnAvant" panose="020B7200000000000000" pitchFamily="34" charset="0"/>
      <p:regular r:id="rId30"/>
      <p:bold r:id="rId31"/>
      <p:italic r:id="rId32"/>
      <p:boldItalic r:id="rId33"/>
    </p:embeddedFont>
    <p:embeddedFont>
      <p:font typeface=".VnTime" panose="020B7200000000000000" pitchFamily="34" charset="0"/>
      <p:regular r:id="rId34"/>
      <p:bold r:id="rId35"/>
      <p:italic r:id="rId36"/>
      <p:boldItalic r:id="rId37"/>
    </p:embeddedFont>
    <p:embeddedFont>
      <p:font typeface="Arial Black" panose="020B0A04020102020204" pitchFamily="34" charset="0"/>
      <p:bold r:id="rId38"/>
    </p:embeddedFont>
    <p:embeddedFont>
      <p:font typeface="Bernard MT Condensed" panose="02050806060905020404" pitchFamily="18" charset="0"/>
      <p:regular r:id="rId39"/>
    </p:embeddedFont>
    <p:embeddedFont>
      <p:font typeface="Calibri" panose="020F0502020204030204" pitchFamily="34" charset="0"/>
      <p:regular r:id="rId40"/>
      <p:bold r:id="rId41"/>
      <p:italic r:id="rId42"/>
      <p:boldItalic r:id="rId43"/>
    </p:embeddedFont>
    <p:embeddedFont>
      <p:font typeface="Grand Hotel" panose="020B0604020202020204" charset="0"/>
      <p:regular r:id="rId44"/>
    </p:embeddedFont>
    <p:embeddedFont>
      <p:font typeface="Open Sans" panose="020B0606030504020204" pitchFamily="34" charset="0"/>
      <p:regular r:id="rId45"/>
      <p:bold r:id="rId46"/>
      <p:italic r:id="rId47"/>
      <p:boldItalic r:id="rId48"/>
    </p:embeddedFont>
    <p:embeddedFont>
      <p:font typeface="PT Serif" panose="020A0603040505020204" pitchFamily="18" charset="0"/>
      <p:regular r:id="rId49"/>
      <p:bold r:id="rId50"/>
      <p:italic r:id="rId51"/>
      <p:boldItalic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D629"/>
    <a:srgbClr val="7F5236"/>
    <a:srgbClr val="F97F26"/>
    <a:srgbClr val="FEFCE3"/>
    <a:srgbClr val="0000FF"/>
    <a:srgbClr val="EFDAA3"/>
    <a:srgbClr val="FFECC6"/>
    <a:srgbClr val="A01127"/>
    <a:srgbClr val="F9F2D0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8C7C2A8-4B3F-492B-A681-B4D9A2ED0A42}">
  <a:tblStyle styleId="{28C7C2A8-4B3F-492B-A681-B4D9A2ED0A4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726" autoAdjust="0"/>
    <p:restoredTop sz="94660"/>
  </p:normalViewPr>
  <p:slideViewPr>
    <p:cSldViewPr snapToGrid="0">
      <p:cViewPr varScale="1">
        <p:scale>
          <a:sx n="83" d="100"/>
          <a:sy n="83" d="100"/>
        </p:scale>
        <p:origin x="796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47" Type="http://schemas.openxmlformats.org/officeDocument/2006/relationships/font" Target="fonts/font19.fntdata"/><Relationship Id="rId50" Type="http://schemas.openxmlformats.org/officeDocument/2006/relationships/font" Target="fonts/font22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font" Target="fonts/font18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1.fntdata"/><Relationship Id="rId41" Type="http://schemas.openxmlformats.org/officeDocument/2006/relationships/font" Target="fonts/font13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font" Target="fonts/font17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49" Type="http://schemas.openxmlformats.org/officeDocument/2006/relationships/font" Target="fonts/font21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font" Target="fonts/font16.fntdata"/><Relationship Id="rId52" Type="http://schemas.openxmlformats.org/officeDocument/2006/relationships/font" Target="fonts/font2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font" Target="fonts/font15.fntdata"/><Relationship Id="rId48" Type="http://schemas.openxmlformats.org/officeDocument/2006/relationships/font" Target="fonts/font20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23.fntdata"/><Relationship Id="rId3" Type="http://schemas.openxmlformats.org/officeDocument/2006/relationships/slide" Target="slides/slide2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0.wmf"/><Relationship Id="rId1" Type="http://schemas.openxmlformats.org/officeDocument/2006/relationships/image" Target="../media/image9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" name="Google Shape;31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gb0add53432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3" name="Google Shape;373;gb0add53432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gb0add53432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3" name="Google Shape;373;gb0add53432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264528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a9179a95dd_0_4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a9179a95dd_0_4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9C722EE-DD69-42EC-BA37-D7809694DCE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92E6BDF-9C70-4D42-827D-4E028D486FA9}" type="slidenum">
              <a:rPr lang="en-US" altLang="en-US"/>
              <a:pPr/>
              <a:t>14</a:t>
            </a:fld>
            <a:endParaRPr lang="en-US" altLang="en-US"/>
          </a:p>
        </p:txBody>
      </p:sp>
      <p:sp>
        <p:nvSpPr>
          <p:cNvPr id="10242" name="Rectangle 2">
            <a:extLst>
              <a:ext uri="{FF2B5EF4-FFF2-40B4-BE49-F238E27FC236}">
                <a16:creationId xmlns:a16="http://schemas.microsoft.com/office/drawing/2014/main" id="{D78157A1-29DB-4BDD-BAEB-A9DF8D846A0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0243" name="Rectangle 3">
            <a:extLst>
              <a:ext uri="{FF2B5EF4-FFF2-40B4-BE49-F238E27FC236}">
                <a16:creationId xmlns:a16="http://schemas.microsoft.com/office/drawing/2014/main" id="{3CB0FF29-0AEF-4C57-90C4-634A76FB85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b="1"/>
              <a:t>Setup/Preparation:</a:t>
            </a:r>
            <a:r>
              <a:rPr lang="en-US" altLang="en-US"/>
              <a:t> Open PowerPoint template and choose the outline tab at the left hand side. Change the questions and answers to what you want. </a:t>
            </a:r>
            <a:endParaRPr lang="en-US" altLang="en-US" b="1"/>
          </a:p>
          <a:p>
            <a:r>
              <a:rPr lang="en-US" altLang="en-US" b="1"/>
              <a:t>How to Play: </a:t>
            </a:r>
            <a:r>
              <a:rPr lang="en-US" altLang="en-US"/>
              <a:t>Divide class into two teams. Each team chooses a player which selects a question. If the team gets the question correct, they receive two points or three point. </a:t>
            </a:r>
            <a:r>
              <a:rPr lang="en-US" altLang="en-US" i="1"/>
              <a:t>(If team chooses correct answer without getting help, they get </a:t>
            </a:r>
            <a:r>
              <a:rPr lang="en-US" altLang="en-US" b="1" i="1"/>
              <a:t>three points</a:t>
            </a:r>
            <a:r>
              <a:rPr lang="en-US" altLang="en-US" i="1"/>
              <a:t>, if they get answer but used help from a team mate, the team only gets </a:t>
            </a:r>
            <a:r>
              <a:rPr lang="en-US" altLang="en-US" b="1" i="1"/>
              <a:t>two points</a:t>
            </a:r>
            <a:r>
              <a:rPr lang="en-US" altLang="en-US" i="1"/>
              <a:t>.)</a:t>
            </a:r>
            <a:r>
              <a:rPr lang="en-US" altLang="en-US"/>
              <a:t> You will have to manually have to go on scoreboard and add points when team gets question correct. </a:t>
            </a:r>
          </a:p>
          <a:p>
            <a:r>
              <a:rPr lang="en-US" altLang="en-US" b="1"/>
              <a:t>Created by</a:t>
            </a:r>
            <a:r>
              <a:rPr lang="en-US" altLang="en-US"/>
              <a:t>: B. Schimara - Aug. 2007</a:t>
            </a: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20607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" name="Google Shape;1505;ga9179a95dd_0_3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6" name="Google Shape;1506;ga9179a95dd_0_3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4" name="Google Shape;5914;ga9179a95dd_0_6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15" name="Google Shape;5915;ga9179a95dd_0_6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" name="Google Shape;31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87869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888774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7" name="Google Shape;5107;gebd184b2e5_0_4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8" name="Google Shape;5108;gebd184b2e5_0_4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2" name="Google Shape;5152;gebd184b2e5_0_4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53" name="Google Shape;5153;gebd184b2e5_0_4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77726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gb0add53432_0_1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5" name="Google Shape;985;gb0add53432_0_1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g7882870172_0_45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7" name="Google Shape;977;g7882870172_0_45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7" name="Google Shape;5547;g7882870172_0_3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48" name="Google Shape;5548;g7882870172_0_3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g7882870172_0_44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4" name="Google Shape;324;g7882870172_0_44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flipH="1">
            <a:off x="5792148" y="928542"/>
            <a:ext cx="8536475" cy="3286425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685800" y="1000925"/>
            <a:ext cx="5760900" cy="179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685800" y="2834125"/>
            <a:ext cx="38862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-2478965" y="3238280"/>
            <a:ext cx="8536475" cy="3286425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grpSp>
        <p:nvGrpSpPr>
          <p:cNvPr id="17" name="Google Shape;17;p2"/>
          <p:cNvGrpSpPr/>
          <p:nvPr/>
        </p:nvGrpSpPr>
        <p:grpSpPr>
          <a:xfrm>
            <a:off x="4021437" y="2191332"/>
            <a:ext cx="5350044" cy="2952363"/>
            <a:chOff x="2845275" y="2257250"/>
            <a:chExt cx="2385750" cy="1316550"/>
          </a:xfrm>
        </p:grpSpPr>
        <p:sp>
          <p:nvSpPr>
            <p:cNvPr id="18" name="Google Shape;18;p2"/>
            <p:cNvSpPr/>
            <p:nvPr/>
          </p:nvSpPr>
          <p:spPr>
            <a:xfrm>
              <a:off x="4670500" y="2258150"/>
              <a:ext cx="116425" cy="34975"/>
            </a:xfrm>
            <a:custGeom>
              <a:avLst/>
              <a:gdLst/>
              <a:ahLst/>
              <a:cxnLst/>
              <a:rect l="l" t="t" r="r" b="b"/>
              <a:pathLst>
                <a:path w="4657" h="1399" extrusionOk="0">
                  <a:moveTo>
                    <a:pt x="1179" y="0"/>
                  </a:moveTo>
                  <a:cubicBezTo>
                    <a:pt x="1005" y="0"/>
                    <a:pt x="830" y="13"/>
                    <a:pt x="656" y="36"/>
                  </a:cubicBezTo>
                  <a:cubicBezTo>
                    <a:pt x="608" y="36"/>
                    <a:pt x="584" y="48"/>
                    <a:pt x="537" y="84"/>
                  </a:cubicBezTo>
                  <a:cubicBezTo>
                    <a:pt x="489" y="84"/>
                    <a:pt x="430" y="107"/>
                    <a:pt x="394" y="107"/>
                  </a:cubicBezTo>
                  <a:cubicBezTo>
                    <a:pt x="346" y="131"/>
                    <a:pt x="311" y="155"/>
                    <a:pt x="275" y="155"/>
                  </a:cubicBezTo>
                  <a:cubicBezTo>
                    <a:pt x="180" y="155"/>
                    <a:pt x="72" y="191"/>
                    <a:pt x="1" y="262"/>
                  </a:cubicBezTo>
                  <a:lnTo>
                    <a:pt x="1" y="1179"/>
                  </a:lnTo>
                  <a:cubicBezTo>
                    <a:pt x="336" y="993"/>
                    <a:pt x="731" y="900"/>
                    <a:pt x="1126" y="900"/>
                  </a:cubicBezTo>
                  <a:cubicBezTo>
                    <a:pt x="1363" y="900"/>
                    <a:pt x="1599" y="933"/>
                    <a:pt x="1823" y="1000"/>
                  </a:cubicBezTo>
                  <a:cubicBezTo>
                    <a:pt x="2073" y="1084"/>
                    <a:pt x="2263" y="1203"/>
                    <a:pt x="2513" y="1274"/>
                  </a:cubicBezTo>
                  <a:cubicBezTo>
                    <a:pt x="2771" y="1336"/>
                    <a:pt x="3056" y="1398"/>
                    <a:pt x="3320" y="1398"/>
                  </a:cubicBezTo>
                  <a:cubicBezTo>
                    <a:pt x="3361" y="1398"/>
                    <a:pt x="3402" y="1397"/>
                    <a:pt x="3442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8" y="1322"/>
                    <a:pt x="4299" y="1298"/>
                    <a:pt x="4406" y="1274"/>
                  </a:cubicBezTo>
                  <a:cubicBezTo>
                    <a:pt x="4513" y="1239"/>
                    <a:pt x="4585" y="1203"/>
                    <a:pt x="4656" y="1167"/>
                  </a:cubicBezTo>
                  <a:lnTo>
                    <a:pt x="4656" y="250"/>
                  </a:lnTo>
                  <a:cubicBezTo>
                    <a:pt x="4327" y="426"/>
                    <a:pt x="3964" y="499"/>
                    <a:pt x="3596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2" y="0"/>
                    <a:pt x="1179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70225" y="2312425"/>
              <a:ext cx="116700" cy="35975"/>
            </a:xfrm>
            <a:custGeom>
              <a:avLst/>
              <a:gdLst/>
              <a:ahLst/>
              <a:cxnLst/>
              <a:rect l="l" t="t" r="r" b="b"/>
              <a:pathLst>
                <a:path w="4668" h="1439" extrusionOk="0">
                  <a:moveTo>
                    <a:pt x="1233" y="1"/>
                  </a:moveTo>
                  <a:cubicBezTo>
                    <a:pt x="814" y="1"/>
                    <a:pt x="393" y="86"/>
                    <a:pt x="0" y="234"/>
                  </a:cubicBezTo>
                  <a:lnTo>
                    <a:pt x="0" y="1187"/>
                  </a:lnTo>
                  <a:cubicBezTo>
                    <a:pt x="354" y="1017"/>
                    <a:pt x="741" y="925"/>
                    <a:pt x="1125" y="925"/>
                  </a:cubicBezTo>
                  <a:cubicBezTo>
                    <a:pt x="1361" y="925"/>
                    <a:pt x="1595" y="960"/>
                    <a:pt x="1822" y="1032"/>
                  </a:cubicBezTo>
                  <a:cubicBezTo>
                    <a:pt x="2274" y="1187"/>
                    <a:pt x="2691" y="1389"/>
                    <a:pt x="3167" y="1437"/>
                  </a:cubicBezTo>
                  <a:cubicBezTo>
                    <a:pt x="3225" y="1438"/>
                    <a:pt x="3282" y="1439"/>
                    <a:pt x="3339" y="1439"/>
                  </a:cubicBezTo>
                  <a:cubicBezTo>
                    <a:pt x="3808" y="1439"/>
                    <a:pt x="4242" y="1389"/>
                    <a:pt x="4667" y="1187"/>
                  </a:cubicBezTo>
                  <a:lnTo>
                    <a:pt x="4667" y="234"/>
                  </a:lnTo>
                  <a:cubicBezTo>
                    <a:pt x="4349" y="424"/>
                    <a:pt x="4001" y="499"/>
                    <a:pt x="3646" y="499"/>
                  </a:cubicBezTo>
                  <a:cubicBezTo>
                    <a:pt x="3178" y="499"/>
                    <a:pt x="2701" y="368"/>
                    <a:pt x="2274" y="199"/>
                  </a:cubicBezTo>
                  <a:cubicBezTo>
                    <a:pt x="1941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670500" y="2281250"/>
              <a:ext cx="117600" cy="42900"/>
            </a:xfrm>
            <a:custGeom>
              <a:avLst/>
              <a:gdLst/>
              <a:ahLst/>
              <a:cxnLst/>
              <a:rect l="l" t="t" r="r" b="b"/>
              <a:pathLst>
                <a:path w="4704" h="1716" extrusionOk="0">
                  <a:moveTo>
                    <a:pt x="1160" y="0"/>
                  </a:moveTo>
                  <a:cubicBezTo>
                    <a:pt x="765" y="0"/>
                    <a:pt x="374" y="71"/>
                    <a:pt x="1" y="243"/>
                  </a:cubicBezTo>
                  <a:lnTo>
                    <a:pt x="1" y="1469"/>
                  </a:lnTo>
                  <a:cubicBezTo>
                    <a:pt x="37" y="1446"/>
                    <a:pt x="84" y="1446"/>
                    <a:pt x="108" y="1422"/>
                  </a:cubicBezTo>
                  <a:cubicBezTo>
                    <a:pt x="156" y="1422"/>
                    <a:pt x="180" y="1386"/>
                    <a:pt x="227" y="1386"/>
                  </a:cubicBezTo>
                  <a:cubicBezTo>
                    <a:pt x="263" y="1374"/>
                    <a:pt x="299" y="1350"/>
                    <a:pt x="334" y="1350"/>
                  </a:cubicBezTo>
                  <a:cubicBezTo>
                    <a:pt x="406" y="1315"/>
                    <a:pt x="477" y="1303"/>
                    <a:pt x="561" y="1267"/>
                  </a:cubicBezTo>
                  <a:cubicBezTo>
                    <a:pt x="729" y="1230"/>
                    <a:pt x="895" y="1211"/>
                    <a:pt x="1060" y="1211"/>
                  </a:cubicBezTo>
                  <a:cubicBezTo>
                    <a:pt x="1314" y="1211"/>
                    <a:pt x="1565" y="1256"/>
                    <a:pt x="1811" y="1350"/>
                  </a:cubicBezTo>
                  <a:cubicBezTo>
                    <a:pt x="2376" y="1536"/>
                    <a:pt x="2953" y="1716"/>
                    <a:pt x="3542" y="1716"/>
                  </a:cubicBezTo>
                  <a:cubicBezTo>
                    <a:pt x="3785" y="1716"/>
                    <a:pt x="4029" y="1685"/>
                    <a:pt x="4275" y="1612"/>
                  </a:cubicBezTo>
                  <a:cubicBezTo>
                    <a:pt x="4323" y="1600"/>
                    <a:pt x="4347" y="1565"/>
                    <a:pt x="4394" y="1565"/>
                  </a:cubicBezTo>
                  <a:cubicBezTo>
                    <a:pt x="4478" y="1565"/>
                    <a:pt x="4585" y="1541"/>
                    <a:pt x="4656" y="1469"/>
                  </a:cubicBezTo>
                  <a:cubicBezTo>
                    <a:pt x="4633" y="1065"/>
                    <a:pt x="4704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8" y="506"/>
                    <a:pt x="3623" y="506"/>
                  </a:cubicBezTo>
                  <a:cubicBezTo>
                    <a:pt x="3375" y="506"/>
                    <a:pt x="3129" y="460"/>
                    <a:pt x="2894" y="362"/>
                  </a:cubicBezTo>
                  <a:cubicBezTo>
                    <a:pt x="2339" y="156"/>
                    <a:pt x="1746" y="0"/>
                    <a:pt x="1160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668725" y="2257250"/>
              <a:ext cx="3900" cy="187550"/>
            </a:xfrm>
            <a:custGeom>
              <a:avLst/>
              <a:gdLst/>
              <a:ahLst/>
              <a:cxnLst/>
              <a:rect l="l" t="t" r="r" b="b"/>
              <a:pathLst>
                <a:path w="156" h="7502" extrusionOk="0">
                  <a:moveTo>
                    <a:pt x="72" y="1"/>
                  </a:moveTo>
                  <a:cubicBezTo>
                    <a:pt x="36" y="1"/>
                    <a:pt x="1" y="13"/>
                    <a:pt x="1" y="48"/>
                  </a:cubicBezTo>
                  <a:lnTo>
                    <a:pt x="1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66992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0" y="1"/>
                  </a:moveTo>
                  <a:cubicBezTo>
                    <a:pt x="24" y="1"/>
                    <a:pt x="36" y="13"/>
                    <a:pt x="36" y="48"/>
                  </a:cubicBezTo>
                  <a:lnTo>
                    <a:pt x="36" y="7502"/>
                  </a:lnTo>
                  <a:lnTo>
                    <a:pt x="107" y="7502"/>
                  </a:lnTo>
                  <a:lnTo>
                    <a:pt x="107" y="48"/>
                  </a:lnTo>
                  <a:cubicBezTo>
                    <a:pt x="107" y="13"/>
                    <a:pt x="72" y="1"/>
                    <a:pt x="24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668725" y="24438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72" y="1"/>
                  </a:moveTo>
                  <a:cubicBezTo>
                    <a:pt x="36" y="1"/>
                    <a:pt x="1" y="25"/>
                    <a:pt x="1" y="37"/>
                  </a:cubicBezTo>
                  <a:cubicBezTo>
                    <a:pt x="1" y="48"/>
                    <a:pt x="36" y="60"/>
                    <a:pt x="72" y="60"/>
                  </a:cubicBezTo>
                  <a:cubicBezTo>
                    <a:pt x="120" y="60"/>
                    <a:pt x="155" y="48"/>
                    <a:pt x="155" y="37"/>
                  </a:cubicBezTo>
                  <a:cubicBezTo>
                    <a:pt x="155" y="25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669625" y="2258450"/>
              <a:ext cx="900" cy="15500"/>
            </a:xfrm>
            <a:custGeom>
              <a:avLst/>
              <a:gdLst/>
              <a:ahLst/>
              <a:cxnLst/>
              <a:rect l="l" t="t" r="r" b="b"/>
              <a:pathLst>
                <a:path w="36" h="620" extrusionOk="0">
                  <a:moveTo>
                    <a:pt x="24" y="0"/>
                  </a:moveTo>
                  <a:cubicBezTo>
                    <a:pt x="24" y="0"/>
                    <a:pt x="12" y="0"/>
                    <a:pt x="12" y="12"/>
                  </a:cubicBezTo>
                  <a:cubicBezTo>
                    <a:pt x="0" y="24"/>
                    <a:pt x="0" y="60"/>
                    <a:pt x="0" y="84"/>
                  </a:cubicBezTo>
                  <a:lnTo>
                    <a:pt x="0" y="131"/>
                  </a:lnTo>
                  <a:lnTo>
                    <a:pt x="0" y="191"/>
                  </a:lnTo>
                  <a:lnTo>
                    <a:pt x="0" y="310"/>
                  </a:lnTo>
                  <a:cubicBezTo>
                    <a:pt x="0" y="476"/>
                    <a:pt x="0" y="619"/>
                    <a:pt x="12" y="619"/>
                  </a:cubicBezTo>
                  <a:cubicBezTo>
                    <a:pt x="12" y="619"/>
                    <a:pt x="24" y="476"/>
                    <a:pt x="24" y="310"/>
                  </a:cubicBezTo>
                  <a:lnTo>
                    <a:pt x="24" y="191"/>
                  </a:lnTo>
                  <a:lnTo>
                    <a:pt x="24" y="131"/>
                  </a:lnTo>
                  <a:lnTo>
                    <a:pt x="24" y="84"/>
                  </a:lnTo>
                  <a:lnTo>
                    <a:pt x="24" y="24"/>
                  </a:lnTo>
                  <a:cubicBezTo>
                    <a:pt x="24" y="12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669025" y="2275400"/>
              <a:ext cx="1225" cy="2725"/>
            </a:xfrm>
            <a:custGeom>
              <a:avLst/>
              <a:gdLst/>
              <a:ahLst/>
              <a:cxnLst/>
              <a:rect l="l" t="t" r="r" b="b"/>
              <a:pathLst>
                <a:path w="49" h="109" extrusionOk="0">
                  <a:moveTo>
                    <a:pt x="24" y="1"/>
                  </a:moveTo>
                  <a:cubicBezTo>
                    <a:pt x="24" y="1"/>
                    <a:pt x="0" y="13"/>
                    <a:pt x="0" y="49"/>
                  </a:cubicBezTo>
                  <a:cubicBezTo>
                    <a:pt x="0" y="72"/>
                    <a:pt x="0" y="108"/>
                    <a:pt x="24" y="108"/>
                  </a:cubicBezTo>
                  <a:cubicBezTo>
                    <a:pt x="36" y="108"/>
                    <a:pt x="48" y="72"/>
                    <a:pt x="36" y="60"/>
                  </a:cubicBezTo>
                  <a:cubicBezTo>
                    <a:pt x="36" y="37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367075" y="2258150"/>
              <a:ext cx="116700" cy="34975"/>
            </a:xfrm>
            <a:custGeom>
              <a:avLst/>
              <a:gdLst/>
              <a:ahLst/>
              <a:cxnLst/>
              <a:rect l="l" t="t" r="r" b="b"/>
              <a:pathLst>
                <a:path w="4668" h="1399" extrusionOk="0">
                  <a:moveTo>
                    <a:pt x="1184" y="0"/>
                  </a:moveTo>
                  <a:cubicBezTo>
                    <a:pt x="1010" y="0"/>
                    <a:pt x="833" y="13"/>
                    <a:pt x="655" y="36"/>
                  </a:cubicBezTo>
                  <a:cubicBezTo>
                    <a:pt x="620" y="36"/>
                    <a:pt x="584" y="48"/>
                    <a:pt x="536" y="84"/>
                  </a:cubicBezTo>
                  <a:cubicBezTo>
                    <a:pt x="501" y="84"/>
                    <a:pt x="441" y="107"/>
                    <a:pt x="393" y="107"/>
                  </a:cubicBezTo>
                  <a:cubicBezTo>
                    <a:pt x="346" y="131"/>
                    <a:pt x="322" y="155"/>
                    <a:pt x="274" y="155"/>
                  </a:cubicBezTo>
                  <a:cubicBezTo>
                    <a:pt x="179" y="155"/>
                    <a:pt x="84" y="191"/>
                    <a:pt x="1" y="262"/>
                  </a:cubicBezTo>
                  <a:lnTo>
                    <a:pt x="1" y="1179"/>
                  </a:lnTo>
                  <a:cubicBezTo>
                    <a:pt x="335" y="993"/>
                    <a:pt x="731" y="900"/>
                    <a:pt x="1125" y="900"/>
                  </a:cubicBezTo>
                  <a:cubicBezTo>
                    <a:pt x="1362" y="900"/>
                    <a:pt x="1599" y="933"/>
                    <a:pt x="1822" y="1000"/>
                  </a:cubicBezTo>
                  <a:cubicBezTo>
                    <a:pt x="2072" y="1084"/>
                    <a:pt x="2263" y="1203"/>
                    <a:pt x="2525" y="1274"/>
                  </a:cubicBezTo>
                  <a:cubicBezTo>
                    <a:pt x="2782" y="1336"/>
                    <a:pt x="3058" y="1398"/>
                    <a:pt x="3321" y="1398"/>
                  </a:cubicBezTo>
                  <a:cubicBezTo>
                    <a:pt x="3361" y="1398"/>
                    <a:pt x="3402" y="1397"/>
                    <a:pt x="3441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7" y="1322"/>
                    <a:pt x="4311" y="1298"/>
                    <a:pt x="4406" y="1274"/>
                  </a:cubicBezTo>
                  <a:cubicBezTo>
                    <a:pt x="4513" y="1239"/>
                    <a:pt x="4596" y="1203"/>
                    <a:pt x="4668" y="1167"/>
                  </a:cubicBezTo>
                  <a:lnTo>
                    <a:pt x="4668" y="250"/>
                  </a:lnTo>
                  <a:cubicBezTo>
                    <a:pt x="4333" y="426"/>
                    <a:pt x="3967" y="499"/>
                    <a:pt x="3598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7" y="0"/>
                    <a:pt x="1184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366775" y="2312425"/>
              <a:ext cx="117000" cy="35975"/>
            </a:xfrm>
            <a:custGeom>
              <a:avLst/>
              <a:gdLst/>
              <a:ahLst/>
              <a:cxnLst/>
              <a:rect l="l" t="t" r="r" b="b"/>
              <a:pathLst>
                <a:path w="4680" h="1439" extrusionOk="0">
                  <a:moveTo>
                    <a:pt x="1233" y="1"/>
                  </a:moveTo>
                  <a:cubicBezTo>
                    <a:pt x="815" y="1"/>
                    <a:pt x="394" y="86"/>
                    <a:pt x="1" y="234"/>
                  </a:cubicBezTo>
                  <a:lnTo>
                    <a:pt x="1" y="1187"/>
                  </a:lnTo>
                  <a:cubicBezTo>
                    <a:pt x="355" y="1017"/>
                    <a:pt x="741" y="925"/>
                    <a:pt x="1126" y="925"/>
                  </a:cubicBezTo>
                  <a:cubicBezTo>
                    <a:pt x="1361" y="925"/>
                    <a:pt x="1596" y="960"/>
                    <a:pt x="1822" y="1032"/>
                  </a:cubicBezTo>
                  <a:cubicBezTo>
                    <a:pt x="2287" y="1187"/>
                    <a:pt x="2691" y="1389"/>
                    <a:pt x="3180" y="1437"/>
                  </a:cubicBezTo>
                  <a:cubicBezTo>
                    <a:pt x="3237" y="1438"/>
                    <a:pt x="3294" y="1439"/>
                    <a:pt x="3351" y="1439"/>
                  </a:cubicBezTo>
                  <a:cubicBezTo>
                    <a:pt x="3820" y="1439"/>
                    <a:pt x="4255" y="1389"/>
                    <a:pt x="4680" y="1187"/>
                  </a:cubicBezTo>
                  <a:lnTo>
                    <a:pt x="4680" y="234"/>
                  </a:lnTo>
                  <a:cubicBezTo>
                    <a:pt x="4357" y="424"/>
                    <a:pt x="4005" y="499"/>
                    <a:pt x="3649" y="499"/>
                  </a:cubicBezTo>
                  <a:cubicBezTo>
                    <a:pt x="3179" y="499"/>
                    <a:pt x="2702" y="368"/>
                    <a:pt x="2275" y="199"/>
                  </a:cubicBezTo>
                  <a:cubicBezTo>
                    <a:pt x="1942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367375" y="2281250"/>
              <a:ext cx="117300" cy="42900"/>
            </a:xfrm>
            <a:custGeom>
              <a:avLst/>
              <a:gdLst/>
              <a:ahLst/>
              <a:cxnLst/>
              <a:rect l="l" t="t" r="r" b="b"/>
              <a:pathLst>
                <a:path w="4692" h="1716" extrusionOk="0">
                  <a:moveTo>
                    <a:pt x="1153" y="0"/>
                  </a:moveTo>
                  <a:cubicBezTo>
                    <a:pt x="759" y="0"/>
                    <a:pt x="369" y="71"/>
                    <a:pt x="0" y="243"/>
                  </a:cubicBezTo>
                  <a:lnTo>
                    <a:pt x="0" y="1469"/>
                  </a:lnTo>
                  <a:cubicBezTo>
                    <a:pt x="24" y="1446"/>
                    <a:pt x="72" y="1446"/>
                    <a:pt x="96" y="1422"/>
                  </a:cubicBezTo>
                  <a:cubicBezTo>
                    <a:pt x="143" y="1422"/>
                    <a:pt x="179" y="1386"/>
                    <a:pt x="215" y="1386"/>
                  </a:cubicBezTo>
                  <a:cubicBezTo>
                    <a:pt x="250" y="1374"/>
                    <a:pt x="298" y="1350"/>
                    <a:pt x="322" y="1350"/>
                  </a:cubicBezTo>
                  <a:cubicBezTo>
                    <a:pt x="393" y="1315"/>
                    <a:pt x="477" y="1303"/>
                    <a:pt x="548" y="1267"/>
                  </a:cubicBezTo>
                  <a:cubicBezTo>
                    <a:pt x="716" y="1230"/>
                    <a:pt x="883" y="1211"/>
                    <a:pt x="1047" y="1211"/>
                  </a:cubicBezTo>
                  <a:cubicBezTo>
                    <a:pt x="1302" y="1211"/>
                    <a:pt x="1552" y="1256"/>
                    <a:pt x="1798" y="1350"/>
                  </a:cubicBezTo>
                  <a:cubicBezTo>
                    <a:pt x="2363" y="1536"/>
                    <a:pt x="2941" y="1716"/>
                    <a:pt x="3530" y="1716"/>
                  </a:cubicBezTo>
                  <a:cubicBezTo>
                    <a:pt x="3772" y="1716"/>
                    <a:pt x="4016" y="1685"/>
                    <a:pt x="4263" y="1612"/>
                  </a:cubicBezTo>
                  <a:cubicBezTo>
                    <a:pt x="4310" y="1600"/>
                    <a:pt x="4346" y="1565"/>
                    <a:pt x="4382" y="1565"/>
                  </a:cubicBezTo>
                  <a:cubicBezTo>
                    <a:pt x="4477" y="1565"/>
                    <a:pt x="4584" y="1541"/>
                    <a:pt x="4656" y="1469"/>
                  </a:cubicBezTo>
                  <a:cubicBezTo>
                    <a:pt x="4620" y="1065"/>
                    <a:pt x="4691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3" y="506"/>
                    <a:pt x="3615" y="506"/>
                  </a:cubicBezTo>
                  <a:cubicBezTo>
                    <a:pt x="3365" y="506"/>
                    <a:pt x="3116" y="460"/>
                    <a:pt x="2882" y="362"/>
                  </a:cubicBezTo>
                  <a:cubicBezTo>
                    <a:pt x="2334" y="156"/>
                    <a:pt x="1739" y="0"/>
                    <a:pt x="1153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365300" y="2257250"/>
              <a:ext cx="3875" cy="187550"/>
            </a:xfrm>
            <a:custGeom>
              <a:avLst/>
              <a:gdLst/>
              <a:ahLst/>
              <a:cxnLst/>
              <a:rect l="l" t="t" r="r" b="b"/>
              <a:pathLst>
                <a:path w="155" h="7502" extrusionOk="0">
                  <a:moveTo>
                    <a:pt x="83" y="1"/>
                  </a:moveTo>
                  <a:cubicBezTo>
                    <a:pt x="36" y="1"/>
                    <a:pt x="0" y="13"/>
                    <a:pt x="0" y="48"/>
                  </a:cubicBezTo>
                  <a:lnTo>
                    <a:pt x="0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6647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1" y="1"/>
                  </a:moveTo>
                  <a:cubicBezTo>
                    <a:pt x="36" y="1"/>
                    <a:pt x="48" y="13"/>
                    <a:pt x="48" y="48"/>
                  </a:cubicBezTo>
                  <a:lnTo>
                    <a:pt x="48" y="7502"/>
                  </a:lnTo>
                  <a:lnTo>
                    <a:pt x="108" y="7502"/>
                  </a:lnTo>
                  <a:lnTo>
                    <a:pt x="108" y="48"/>
                  </a:lnTo>
                  <a:cubicBezTo>
                    <a:pt x="108" y="13"/>
                    <a:pt x="72" y="1"/>
                    <a:pt x="36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365300" y="2443875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83" y="1"/>
                  </a:moveTo>
                  <a:cubicBezTo>
                    <a:pt x="36" y="1"/>
                    <a:pt x="0" y="25"/>
                    <a:pt x="0" y="37"/>
                  </a:cubicBezTo>
                  <a:cubicBezTo>
                    <a:pt x="0" y="48"/>
                    <a:pt x="36" y="60"/>
                    <a:pt x="83" y="60"/>
                  </a:cubicBezTo>
                  <a:cubicBezTo>
                    <a:pt x="119" y="60"/>
                    <a:pt x="155" y="48"/>
                    <a:pt x="155" y="37"/>
                  </a:cubicBezTo>
                  <a:cubicBezTo>
                    <a:pt x="155" y="25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366175" y="2258450"/>
              <a:ext cx="1225" cy="15500"/>
            </a:xfrm>
            <a:custGeom>
              <a:avLst/>
              <a:gdLst/>
              <a:ahLst/>
              <a:cxnLst/>
              <a:rect l="l" t="t" r="r" b="b"/>
              <a:pathLst>
                <a:path w="49" h="620" extrusionOk="0">
                  <a:moveTo>
                    <a:pt x="25" y="0"/>
                  </a:moveTo>
                  <a:cubicBezTo>
                    <a:pt x="25" y="0"/>
                    <a:pt x="13" y="0"/>
                    <a:pt x="13" y="12"/>
                  </a:cubicBezTo>
                  <a:cubicBezTo>
                    <a:pt x="1" y="24"/>
                    <a:pt x="1" y="60"/>
                    <a:pt x="1" y="84"/>
                  </a:cubicBezTo>
                  <a:lnTo>
                    <a:pt x="1" y="131"/>
                  </a:lnTo>
                  <a:lnTo>
                    <a:pt x="1" y="191"/>
                  </a:lnTo>
                  <a:lnTo>
                    <a:pt x="1" y="310"/>
                  </a:lnTo>
                  <a:cubicBezTo>
                    <a:pt x="1" y="476"/>
                    <a:pt x="1" y="619"/>
                    <a:pt x="13" y="619"/>
                  </a:cubicBezTo>
                  <a:cubicBezTo>
                    <a:pt x="13" y="619"/>
                    <a:pt x="25" y="476"/>
                    <a:pt x="25" y="310"/>
                  </a:cubicBezTo>
                  <a:lnTo>
                    <a:pt x="25" y="191"/>
                  </a:lnTo>
                  <a:lnTo>
                    <a:pt x="25" y="131"/>
                  </a:lnTo>
                  <a:lnTo>
                    <a:pt x="25" y="84"/>
                  </a:lnTo>
                  <a:lnTo>
                    <a:pt x="25" y="24"/>
                  </a:lnTo>
                  <a:cubicBezTo>
                    <a:pt x="25" y="12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65875" y="2275400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3" y="1"/>
                  </a:moveTo>
                  <a:cubicBezTo>
                    <a:pt x="13" y="1"/>
                    <a:pt x="1" y="13"/>
                    <a:pt x="1" y="49"/>
                  </a:cubicBezTo>
                  <a:cubicBezTo>
                    <a:pt x="1" y="72"/>
                    <a:pt x="1" y="108"/>
                    <a:pt x="13" y="108"/>
                  </a:cubicBezTo>
                  <a:cubicBezTo>
                    <a:pt x="25" y="108"/>
                    <a:pt x="37" y="72"/>
                    <a:pt x="25" y="60"/>
                  </a:cubicBezTo>
                  <a:cubicBezTo>
                    <a:pt x="25" y="3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845275" y="2562950"/>
              <a:ext cx="567075" cy="232500"/>
            </a:xfrm>
            <a:custGeom>
              <a:avLst/>
              <a:gdLst/>
              <a:ahLst/>
              <a:cxnLst/>
              <a:rect l="l" t="t" r="r" b="b"/>
              <a:pathLst>
                <a:path w="22683" h="9300" extrusionOk="0">
                  <a:moveTo>
                    <a:pt x="12586" y="0"/>
                  </a:moveTo>
                  <a:cubicBezTo>
                    <a:pt x="11419" y="0"/>
                    <a:pt x="10431" y="810"/>
                    <a:pt x="10145" y="1893"/>
                  </a:cubicBezTo>
                  <a:cubicBezTo>
                    <a:pt x="9609" y="1060"/>
                    <a:pt x="8692" y="512"/>
                    <a:pt x="7633" y="512"/>
                  </a:cubicBezTo>
                  <a:cubicBezTo>
                    <a:pt x="5978" y="512"/>
                    <a:pt x="4632" y="1846"/>
                    <a:pt x="4632" y="3513"/>
                  </a:cubicBezTo>
                  <a:cubicBezTo>
                    <a:pt x="4632" y="3608"/>
                    <a:pt x="4632" y="3691"/>
                    <a:pt x="4644" y="3798"/>
                  </a:cubicBezTo>
                  <a:cubicBezTo>
                    <a:pt x="4168" y="3489"/>
                    <a:pt x="3620" y="3310"/>
                    <a:pt x="3001" y="3310"/>
                  </a:cubicBezTo>
                  <a:cubicBezTo>
                    <a:pt x="1358" y="3310"/>
                    <a:pt x="1" y="4644"/>
                    <a:pt x="1" y="6311"/>
                  </a:cubicBezTo>
                  <a:cubicBezTo>
                    <a:pt x="1" y="7906"/>
                    <a:pt x="1239" y="9204"/>
                    <a:pt x="2799" y="9299"/>
                  </a:cubicBezTo>
                  <a:lnTo>
                    <a:pt x="19789" y="9299"/>
                  </a:lnTo>
                  <a:cubicBezTo>
                    <a:pt x="21396" y="9251"/>
                    <a:pt x="22682" y="7942"/>
                    <a:pt x="22682" y="6311"/>
                  </a:cubicBezTo>
                  <a:cubicBezTo>
                    <a:pt x="22682" y="4668"/>
                    <a:pt x="21337" y="3310"/>
                    <a:pt x="19670" y="3310"/>
                  </a:cubicBezTo>
                  <a:cubicBezTo>
                    <a:pt x="19075" y="3310"/>
                    <a:pt x="18527" y="3489"/>
                    <a:pt x="18063" y="3775"/>
                  </a:cubicBezTo>
                  <a:cubicBezTo>
                    <a:pt x="17932" y="2905"/>
                    <a:pt x="17193" y="2239"/>
                    <a:pt x="16277" y="2239"/>
                  </a:cubicBezTo>
                  <a:cubicBezTo>
                    <a:pt x="15824" y="2239"/>
                    <a:pt x="15419" y="2405"/>
                    <a:pt x="15086" y="2679"/>
                  </a:cubicBezTo>
                  <a:cubicBezTo>
                    <a:pt x="15086" y="2620"/>
                    <a:pt x="15110" y="2584"/>
                    <a:pt x="15110" y="2524"/>
                  </a:cubicBezTo>
                  <a:cubicBezTo>
                    <a:pt x="15110" y="1119"/>
                    <a:pt x="13979" y="0"/>
                    <a:pt x="12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552650" y="2916850"/>
              <a:ext cx="632825" cy="230725"/>
            </a:xfrm>
            <a:custGeom>
              <a:avLst/>
              <a:gdLst/>
              <a:ahLst/>
              <a:cxnLst/>
              <a:rect l="l" t="t" r="r" b="b"/>
              <a:pathLst>
                <a:path w="25313" h="9229" extrusionOk="0">
                  <a:moveTo>
                    <a:pt x="12847" y="1"/>
                  </a:moveTo>
                  <a:cubicBezTo>
                    <a:pt x="11466" y="1"/>
                    <a:pt x="10347" y="1120"/>
                    <a:pt x="10347" y="2501"/>
                  </a:cubicBezTo>
                  <a:cubicBezTo>
                    <a:pt x="10347" y="2561"/>
                    <a:pt x="10359" y="2608"/>
                    <a:pt x="10359" y="2668"/>
                  </a:cubicBezTo>
                  <a:cubicBezTo>
                    <a:pt x="10049" y="2382"/>
                    <a:pt x="9632" y="2215"/>
                    <a:pt x="9180" y="2215"/>
                  </a:cubicBezTo>
                  <a:cubicBezTo>
                    <a:pt x="8287" y="2215"/>
                    <a:pt x="7549" y="2870"/>
                    <a:pt x="7418" y="3739"/>
                  </a:cubicBezTo>
                  <a:cubicBezTo>
                    <a:pt x="6953" y="3454"/>
                    <a:pt x="6406" y="3275"/>
                    <a:pt x="5822" y="3275"/>
                  </a:cubicBezTo>
                  <a:cubicBezTo>
                    <a:pt x="4465" y="3275"/>
                    <a:pt x="3322" y="4180"/>
                    <a:pt x="2965" y="5418"/>
                  </a:cubicBezTo>
                  <a:lnTo>
                    <a:pt x="1929" y="5418"/>
                  </a:lnTo>
                  <a:cubicBezTo>
                    <a:pt x="893" y="5418"/>
                    <a:pt x="48" y="6252"/>
                    <a:pt x="0" y="7287"/>
                  </a:cubicBezTo>
                  <a:cubicBezTo>
                    <a:pt x="0" y="8335"/>
                    <a:pt x="845" y="9180"/>
                    <a:pt x="1893" y="9180"/>
                  </a:cubicBezTo>
                  <a:lnTo>
                    <a:pt x="5298" y="9180"/>
                  </a:lnTo>
                  <a:cubicBezTo>
                    <a:pt x="5417" y="9216"/>
                    <a:pt x="5537" y="9228"/>
                    <a:pt x="5656" y="9228"/>
                  </a:cubicBezTo>
                  <a:lnTo>
                    <a:pt x="22539" y="9228"/>
                  </a:lnTo>
                  <a:cubicBezTo>
                    <a:pt x="24086" y="9121"/>
                    <a:pt x="25313" y="7823"/>
                    <a:pt x="25313" y="6252"/>
                  </a:cubicBezTo>
                  <a:cubicBezTo>
                    <a:pt x="25313" y="4609"/>
                    <a:pt x="23991" y="3275"/>
                    <a:pt x="22336" y="3275"/>
                  </a:cubicBezTo>
                  <a:cubicBezTo>
                    <a:pt x="21741" y="3275"/>
                    <a:pt x="21181" y="3454"/>
                    <a:pt x="20717" y="3751"/>
                  </a:cubicBezTo>
                  <a:cubicBezTo>
                    <a:pt x="20729" y="3668"/>
                    <a:pt x="20729" y="3573"/>
                    <a:pt x="20729" y="3477"/>
                  </a:cubicBezTo>
                  <a:cubicBezTo>
                    <a:pt x="20729" y="1846"/>
                    <a:pt x="19407" y="501"/>
                    <a:pt x="17752" y="501"/>
                  </a:cubicBezTo>
                  <a:cubicBezTo>
                    <a:pt x="16716" y="501"/>
                    <a:pt x="15788" y="1060"/>
                    <a:pt x="15252" y="1882"/>
                  </a:cubicBezTo>
                  <a:cubicBezTo>
                    <a:pt x="14990" y="799"/>
                    <a:pt x="14002" y="1"/>
                    <a:pt x="128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90050" y="2555800"/>
              <a:ext cx="275375" cy="1016825"/>
            </a:xfrm>
            <a:custGeom>
              <a:avLst/>
              <a:gdLst/>
              <a:ahLst/>
              <a:cxnLst/>
              <a:rect l="l" t="t" r="r" b="b"/>
              <a:pathLst>
                <a:path w="11015" h="40673" extrusionOk="0">
                  <a:moveTo>
                    <a:pt x="1" y="1"/>
                  </a:moveTo>
                  <a:lnTo>
                    <a:pt x="1" y="40672"/>
                  </a:lnTo>
                  <a:lnTo>
                    <a:pt x="11014" y="40672"/>
                  </a:lnTo>
                  <a:lnTo>
                    <a:pt x="11014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72500" y="2468300"/>
              <a:ext cx="310775" cy="122650"/>
            </a:xfrm>
            <a:custGeom>
              <a:avLst/>
              <a:gdLst/>
              <a:ahLst/>
              <a:cxnLst/>
              <a:rect l="l" t="t" r="r" b="b"/>
              <a:pathLst>
                <a:path w="12431" h="4906" extrusionOk="0">
                  <a:moveTo>
                    <a:pt x="5465" y="0"/>
                  </a:moveTo>
                  <a:lnTo>
                    <a:pt x="5465" y="2334"/>
                  </a:lnTo>
                  <a:lnTo>
                    <a:pt x="4108" y="2334"/>
                  </a:lnTo>
                  <a:lnTo>
                    <a:pt x="4108" y="12"/>
                  </a:lnTo>
                  <a:lnTo>
                    <a:pt x="2751" y="12"/>
                  </a:lnTo>
                  <a:lnTo>
                    <a:pt x="2751" y="2334"/>
                  </a:lnTo>
                  <a:lnTo>
                    <a:pt x="1370" y="2334"/>
                  </a:lnTo>
                  <a:lnTo>
                    <a:pt x="1370" y="12"/>
                  </a:lnTo>
                  <a:lnTo>
                    <a:pt x="0" y="12"/>
                  </a:lnTo>
                  <a:lnTo>
                    <a:pt x="0" y="4905"/>
                  </a:lnTo>
                  <a:lnTo>
                    <a:pt x="12430" y="4905"/>
                  </a:lnTo>
                  <a:lnTo>
                    <a:pt x="12430" y="12"/>
                  </a:lnTo>
                  <a:lnTo>
                    <a:pt x="11073" y="12"/>
                  </a:lnTo>
                  <a:lnTo>
                    <a:pt x="11073" y="2334"/>
                  </a:lnTo>
                  <a:lnTo>
                    <a:pt x="9680" y="2334"/>
                  </a:lnTo>
                  <a:lnTo>
                    <a:pt x="9680" y="12"/>
                  </a:lnTo>
                  <a:lnTo>
                    <a:pt x="8323" y="12"/>
                  </a:lnTo>
                  <a:lnTo>
                    <a:pt x="8323" y="2334"/>
                  </a:lnTo>
                  <a:lnTo>
                    <a:pt x="6835" y="2334"/>
                  </a:lnTo>
                  <a:lnTo>
                    <a:pt x="6835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4825" y="2647775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1"/>
                  </a:moveTo>
                  <a:cubicBezTo>
                    <a:pt x="525" y="1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1"/>
                    <a:pt x="1180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979350" y="2733200"/>
              <a:ext cx="88425" cy="14025"/>
            </a:xfrm>
            <a:custGeom>
              <a:avLst/>
              <a:gdLst/>
              <a:ahLst/>
              <a:cxnLst/>
              <a:rect l="l" t="t" r="r" b="b"/>
              <a:pathLst>
                <a:path w="3537" h="561" extrusionOk="0">
                  <a:moveTo>
                    <a:pt x="275" y="1"/>
                  </a:moveTo>
                  <a:cubicBezTo>
                    <a:pt x="120" y="1"/>
                    <a:pt x="1" y="132"/>
                    <a:pt x="1" y="274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74"/>
                  </a:cubicBezTo>
                  <a:cubicBezTo>
                    <a:pt x="3537" y="132"/>
                    <a:pt x="3418" y="1"/>
                    <a:pt x="3251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994825" y="2804050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0"/>
                  </a:moveTo>
                  <a:cubicBezTo>
                    <a:pt x="525" y="0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0"/>
                    <a:pt x="1180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79350" y="2889775"/>
              <a:ext cx="88425" cy="14000"/>
            </a:xfrm>
            <a:custGeom>
              <a:avLst/>
              <a:gdLst/>
              <a:ahLst/>
              <a:cxnLst/>
              <a:rect l="l" t="t" r="r" b="b"/>
              <a:pathLst>
                <a:path w="3537" h="560" extrusionOk="0">
                  <a:moveTo>
                    <a:pt x="275" y="0"/>
                  </a:moveTo>
                  <a:cubicBezTo>
                    <a:pt x="120" y="0"/>
                    <a:pt x="1" y="131"/>
                    <a:pt x="1" y="286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86"/>
                  </a:cubicBezTo>
                  <a:cubicBezTo>
                    <a:pt x="3537" y="119"/>
                    <a:pt x="3418" y="0"/>
                    <a:pt x="3251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353975" y="2974600"/>
              <a:ext cx="1318050" cy="598025"/>
            </a:xfrm>
            <a:custGeom>
              <a:avLst/>
              <a:gdLst/>
              <a:ahLst/>
              <a:cxnLst/>
              <a:rect l="l" t="t" r="r" b="b"/>
              <a:pathLst>
                <a:path w="52722" h="23921" extrusionOk="0">
                  <a:moveTo>
                    <a:pt x="1" y="1"/>
                  </a:moveTo>
                  <a:lnTo>
                    <a:pt x="1" y="23920"/>
                  </a:lnTo>
                  <a:lnTo>
                    <a:pt x="52722" y="23920"/>
                  </a:lnTo>
                  <a:lnTo>
                    <a:pt x="52722" y="1"/>
                  </a:lnTo>
                  <a:close/>
                </a:path>
              </a:pathLst>
            </a:custGeom>
            <a:solidFill>
              <a:srgbClr val="8892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49225" y="2972225"/>
              <a:ext cx="1162675" cy="40500"/>
            </a:xfrm>
            <a:custGeom>
              <a:avLst/>
              <a:gdLst/>
              <a:ahLst/>
              <a:cxnLst/>
              <a:rect l="l" t="t" r="r" b="b"/>
              <a:pathLst>
                <a:path w="46507" h="1620" extrusionOk="0">
                  <a:moveTo>
                    <a:pt x="1" y="0"/>
                  </a:moveTo>
                  <a:lnTo>
                    <a:pt x="1" y="1620"/>
                  </a:lnTo>
                  <a:lnTo>
                    <a:pt x="46506" y="1620"/>
                  </a:lnTo>
                  <a:lnTo>
                    <a:pt x="46506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93025" y="3148425"/>
              <a:ext cx="270600" cy="424200"/>
            </a:xfrm>
            <a:custGeom>
              <a:avLst/>
              <a:gdLst/>
              <a:ahLst/>
              <a:cxnLst/>
              <a:rect l="l" t="t" r="r" b="b"/>
              <a:pathLst>
                <a:path w="10824" h="16968" extrusionOk="0">
                  <a:moveTo>
                    <a:pt x="6652" y="1"/>
                  </a:moveTo>
                  <a:cubicBezTo>
                    <a:pt x="6638" y="1"/>
                    <a:pt x="6623" y="1"/>
                    <a:pt x="6609" y="1"/>
                  </a:cubicBezTo>
                  <a:lnTo>
                    <a:pt x="4204" y="1"/>
                  </a:lnTo>
                  <a:cubicBezTo>
                    <a:pt x="1894" y="1"/>
                    <a:pt x="1" y="1882"/>
                    <a:pt x="1" y="4204"/>
                  </a:cubicBezTo>
                  <a:lnTo>
                    <a:pt x="1" y="16967"/>
                  </a:lnTo>
                  <a:lnTo>
                    <a:pt x="10824" y="16967"/>
                  </a:lnTo>
                  <a:lnTo>
                    <a:pt x="10824" y="4204"/>
                  </a:lnTo>
                  <a:cubicBezTo>
                    <a:pt x="10824" y="1885"/>
                    <a:pt x="8954" y="1"/>
                    <a:pt x="6652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675450" y="2502825"/>
              <a:ext cx="83950" cy="47650"/>
            </a:xfrm>
            <a:custGeom>
              <a:avLst/>
              <a:gdLst/>
              <a:ahLst/>
              <a:cxnLst/>
              <a:rect l="l" t="t" r="r" b="b"/>
              <a:pathLst>
                <a:path w="3358" h="1906" extrusionOk="0">
                  <a:moveTo>
                    <a:pt x="0" y="0"/>
                  </a:moveTo>
                  <a:lnTo>
                    <a:pt x="0" y="1905"/>
                  </a:lnTo>
                  <a:lnTo>
                    <a:pt x="3358" y="1905"/>
                  </a:lnTo>
                  <a:lnTo>
                    <a:pt x="2679" y="977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71875" y="24936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668600" y="24891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96"/>
                    <a:pt x="358" y="1"/>
                    <a:pt x="23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75125" y="2793625"/>
              <a:ext cx="202150" cy="778700"/>
            </a:xfrm>
            <a:custGeom>
              <a:avLst/>
              <a:gdLst/>
              <a:ahLst/>
              <a:cxnLst/>
              <a:rect l="l" t="t" r="r" b="b"/>
              <a:pathLst>
                <a:path w="8086" h="31148" extrusionOk="0">
                  <a:moveTo>
                    <a:pt x="1" y="1"/>
                  </a:moveTo>
                  <a:lnTo>
                    <a:pt x="1" y="31147"/>
                  </a:lnTo>
                  <a:lnTo>
                    <a:pt x="8085" y="31147"/>
                  </a:lnTo>
                  <a:lnTo>
                    <a:pt x="8085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562350" y="2729325"/>
              <a:ext cx="228025" cy="90225"/>
            </a:xfrm>
            <a:custGeom>
              <a:avLst/>
              <a:gdLst/>
              <a:ahLst/>
              <a:cxnLst/>
              <a:rect l="l" t="t" r="r" b="b"/>
              <a:pathLst>
                <a:path w="9121" h="3609" extrusionOk="0">
                  <a:moveTo>
                    <a:pt x="4001" y="1"/>
                  </a:moveTo>
                  <a:lnTo>
                    <a:pt x="4001" y="1715"/>
                  </a:lnTo>
                  <a:lnTo>
                    <a:pt x="3012" y="1715"/>
                  </a:lnTo>
                  <a:lnTo>
                    <a:pt x="3012" y="13"/>
                  </a:lnTo>
                  <a:lnTo>
                    <a:pt x="2024" y="13"/>
                  </a:lnTo>
                  <a:lnTo>
                    <a:pt x="2024" y="1715"/>
                  </a:lnTo>
                  <a:lnTo>
                    <a:pt x="988" y="1715"/>
                  </a:lnTo>
                  <a:lnTo>
                    <a:pt x="988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20" y="3608"/>
                  </a:lnTo>
                  <a:lnTo>
                    <a:pt x="9120" y="13"/>
                  </a:lnTo>
                  <a:lnTo>
                    <a:pt x="8120" y="13"/>
                  </a:lnTo>
                  <a:lnTo>
                    <a:pt x="8120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096" y="13"/>
                  </a:lnTo>
                  <a:lnTo>
                    <a:pt x="6096" y="1715"/>
                  </a:lnTo>
                  <a:lnTo>
                    <a:pt x="5001" y="1715"/>
                  </a:lnTo>
                  <a:lnTo>
                    <a:pt x="5001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656400" y="2899300"/>
              <a:ext cx="43175" cy="66100"/>
            </a:xfrm>
            <a:custGeom>
              <a:avLst/>
              <a:gdLst/>
              <a:ahLst/>
              <a:cxnLst/>
              <a:rect l="l" t="t" r="r" b="b"/>
              <a:pathLst>
                <a:path w="1727" h="2644" extrusionOk="0">
                  <a:moveTo>
                    <a:pt x="858" y="0"/>
                  </a:moveTo>
                  <a:cubicBezTo>
                    <a:pt x="381" y="0"/>
                    <a:pt x="0" y="393"/>
                    <a:pt x="0" y="869"/>
                  </a:cubicBezTo>
                  <a:lnTo>
                    <a:pt x="0" y="2644"/>
                  </a:lnTo>
                  <a:lnTo>
                    <a:pt x="1715" y="2644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644800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34"/>
                    <a:pt x="2608" y="215"/>
                  </a:cubicBezTo>
                  <a:cubicBezTo>
                    <a:pt x="2608" y="108"/>
                    <a:pt x="2500" y="24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656400" y="3023725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58" y="0"/>
                  </a:moveTo>
                  <a:cubicBezTo>
                    <a:pt x="381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644800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3"/>
                  </a:cubicBezTo>
                  <a:cubicBezTo>
                    <a:pt x="2608" y="84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56400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58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644800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14" y="0"/>
                  </a:moveTo>
                  <a:cubicBezTo>
                    <a:pt x="95" y="0"/>
                    <a:pt x="0" y="83"/>
                    <a:pt x="0" y="202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2"/>
                  </a:cubicBezTo>
                  <a:cubicBezTo>
                    <a:pt x="2608" y="83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369875" y="2503125"/>
              <a:ext cx="84275" cy="47650"/>
            </a:xfrm>
            <a:custGeom>
              <a:avLst/>
              <a:gdLst/>
              <a:ahLst/>
              <a:cxnLst/>
              <a:rect l="l" t="t" r="r" b="b"/>
              <a:pathLst>
                <a:path w="3371" h="1906" extrusionOk="0">
                  <a:moveTo>
                    <a:pt x="1" y="0"/>
                  </a:moveTo>
                  <a:lnTo>
                    <a:pt x="1" y="1905"/>
                  </a:lnTo>
                  <a:lnTo>
                    <a:pt x="3370" y="1905"/>
                  </a:lnTo>
                  <a:lnTo>
                    <a:pt x="2680" y="988"/>
                  </a:lnTo>
                  <a:lnTo>
                    <a:pt x="3370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366900" y="24939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63325" y="24894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266600" y="2793625"/>
              <a:ext cx="201825" cy="778700"/>
            </a:xfrm>
            <a:custGeom>
              <a:avLst/>
              <a:gdLst/>
              <a:ahLst/>
              <a:cxnLst/>
              <a:rect l="l" t="t" r="r" b="b"/>
              <a:pathLst>
                <a:path w="8073" h="31148" extrusionOk="0">
                  <a:moveTo>
                    <a:pt x="0" y="1"/>
                  </a:moveTo>
                  <a:lnTo>
                    <a:pt x="0" y="31147"/>
                  </a:lnTo>
                  <a:lnTo>
                    <a:pt x="8073" y="31147"/>
                  </a:lnTo>
                  <a:lnTo>
                    <a:pt x="8073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253500" y="2729325"/>
              <a:ext cx="227725" cy="90225"/>
            </a:xfrm>
            <a:custGeom>
              <a:avLst/>
              <a:gdLst/>
              <a:ahLst/>
              <a:cxnLst/>
              <a:rect l="l" t="t" r="r" b="b"/>
              <a:pathLst>
                <a:path w="9109" h="3609" extrusionOk="0">
                  <a:moveTo>
                    <a:pt x="4108" y="1"/>
                  </a:moveTo>
                  <a:lnTo>
                    <a:pt x="4108" y="1715"/>
                  </a:lnTo>
                  <a:lnTo>
                    <a:pt x="3013" y="1715"/>
                  </a:lnTo>
                  <a:lnTo>
                    <a:pt x="3013" y="13"/>
                  </a:lnTo>
                  <a:lnTo>
                    <a:pt x="2012" y="13"/>
                  </a:lnTo>
                  <a:lnTo>
                    <a:pt x="2012" y="1715"/>
                  </a:lnTo>
                  <a:lnTo>
                    <a:pt x="1000" y="1715"/>
                  </a:lnTo>
                  <a:lnTo>
                    <a:pt x="1000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09" y="3608"/>
                  </a:lnTo>
                  <a:lnTo>
                    <a:pt x="9109" y="13"/>
                  </a:lnTo>
                  <a:lnTo>
                    <a:pt x="8108" y="13"/>
                  </a:lnTo>
                  <a:lnTo>
                    <a:pt x="8108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108" y="13"/>
                  </a:lnTo>
                  <a:lnTo>
                    <a:pt x="6108" y="1715"/>
                  </a:lnTo>
                  <a:lnTo>
                    <a:pt x="5108" y="171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344275" y="2899300"/>
              <a:ext cx="43200" cy="66100"/>
            </a:xfrm>
            <a:custGeom>
              <a:avLst/>
              <a:gdLst/>
              <a:ahLst/>
              <a:cxnLst/>
              <a:rect l="l" t="t" r="r" b="b"/>
              <a:pathLst>
                <a:path w="1728" h="2644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3" y="869"/>
                  </a:lnTo>
                  <a:lnTo>
                    <a:pt x="13" y="2644"/>
                  </a:lnTo>
                  <a:lnTo>
                    <a:pt x="1727" y="2644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333875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24"/>
                    <a:pt x="0" y="108"/>
                    <a:pt x="0" y="215"/>
                  </a:cubicBezTo>
                  <a:cubicBezTo>
                    <a:pt x="0" y="334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34"/>
                    <a:pt x="2607" y="215"/>
                  </a:cubicBezTo>
                  <a:cubicBezTo>
                    <a:pt x="2607" y="96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344275" y="3023725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3" y="857"/>
                  </a:lnTo>
                  <a:lnTo>
                    <a:pt x="13" y="2631"/>
                  </a:lnTo>
                  <a:lnTo>
                    <a:pt x="1727" y="2631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333875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84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580325" y="2689450"/>
              <a:ext cx="182175" cy="882575"/>
            </a:xfrm>
            <a:custGeom>
              <a:avLst/>
              <a:gdLst/>
              <a:ahLst/>
              <a:cxnLst/>
              <a:rect l="l" t="t" r="r" b="b"/>
              <a:pathLst>
                <a:path w="7287" h="35303" extrusionOk="0">
                  <a:moveTo>
                    <a:pt x="0" y="0"/>
                  </a:moveTo>
                  <a:lnTo>
                    <a:pt x="0" y="35302"/>
                  </a:lnTo>
                  <a:lnTo>
                    <a:pt x="7287" y="35302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648775" y="27856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" y="2631"/>
                  </a:lnTo>
                  <a:lnTo>
                    <a:pt x="1703" y="2631"/>
                  </a:lnTo>
                  <a:lnTo>
                    <a:pt x="1703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637175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0"/>
                  </a:moveTo>
                  <a:cubicBezTo>
                    <a:pt x="84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0"/>
                    <a:pt x="2394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648775" y="29883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" y="2632"/>
                  </a:lnTo>
                  <a:lnTo>
                    <a:pt x="1703" y="2632"/>
                  </a:lnTo>
                  <a:lnTo>
                    <a:pt x="1703" y="869"/>
                  </a:lnTo>
                  <a:lnTo>
                    <a:pt x="1727" y="869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637175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1"/>
                    <a:pt x="2394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6872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0" y="11847"/>
                  </a:lnTo>
                  <a:lnTo>
                    <a:pt x="8215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55562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3" y="1"/>
                  </a:moveTo>
                  <a:cubicBezTo>
                    <a:pt x="8956" y="1"/>
                    <a:pt x="8949" y="1"/>
                    <a:pt x="8942" y="1"/>
                  </a:cubicBezTo>
                  <a:lnTo>
                    <a:pt x="286" y="1"/>
                  </a:lnTo>
                  <a:cubicBezTo>
                    <a:pt x="119" y="1"/>
                    <a:pt x="0" y="120"/>
                    <a:pt x="0" y="287"/>
                  </a:cubicBezTo>
                  <a:cubicBezTo>
                    <a:pt x="0" y="442"/>
                    <a:pt x="131" y="573"/>
                    <a:pt x="286" y="573"/>
                  </a:cubicBezTo>
                  <a:lnTo>
                    <a:pt x="8942" y="573"/>
                  </a:lnTo>
                  <a:cubicBezTo>
                    <a:pt x="9108" y="573"/>
                    <a:pt x="9228" y="454"/>
                    <a:pt x="9228" y="287"/>
                  </a:cubicBezTo>
                  <a:cubicBezTo>
                    <a:pt x="9228" y="128"/>
                    <a:pt x="9118" y="1"/>
                    <a:pt x="8963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661575" y="2418275"/>
              <a:ext cx="18775" cy="17300"/>
            </a:xfrm>
            <a:custGeom>
              <a:avLst/>
              <a:gdLst/>
              <a:ahLst/>
              <a:cxnLst/>
              <a:rect l="l" t="t" r="r" b="b"/>
              <a:pathLst>
                <a:path w="751" h="692" extrusionOk="0">
                  <a:moveTo>
                    <a:pt x="382" y="1"/>
                  </a:moveTo>
                  <a:cubicBezTo>
                    <a:pt x="167" y="1"/>
                    <a:pt x="1" y="156"/>
                    <a:pt x="1" y="346"/>
                  </a:cubicBezTo>
                  <a:cubicBezTo>
                    <a:pt x="1" y="537"/>
                    <a:pt x="167" y="691"/>
                    <a:pt x="382" y="691"/>
                  </a:cubicBezTo>
                  <a:cubicBezTo>
                    <a:pt x="584" y="691"/>
                    <a:pt x="751" y="537"/>
                    <a:pt x="751" y="346"/>
                  </a:cubicBezTo>
                  <a:cubicBezTo>
                    <a:pt x="751" y="156"/>
                    <a:pt x="584" y="1"/>
                    <a:pt x="382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276875" y="2689450"/>
              <a:ext cx="182200" cy="884350"/>
            </a:xfrm>
            <a:custGeom>
              <a:avLst/>
              <a:gdLst/>
              <a:ahLst/>
              <a:cxnLst/>
              <a:rect l="l" t="t" r="r" b="b"/>
              <a:pathLst>
                <a:path w="7288" h="35374" extrusionOk="0">
                  <a:moveTo>
                    <a:pt x="1" y="0"/>
                  </a:moveTo>
                  <a:lnTo>
                    <a:pt x="1" y="35374"/>
                  </a:lnTo>
                  <a:lnTo>
                    <a:pt x="7288" y="35374"/>
                  </a:lnTo>
                  <a:lnTo>
                    <a:pt x="7288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345650" y="27856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33750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45650" y="29883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93"/>
                    <a:pt x="0" y="869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33750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26527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1" y="11847"/>
                  </a:lnTo>
                  <a:lnTo>
                    <a:pt x="8216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25277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0" y="1"/>
                  </a:moveTo>
                  <a:cubicBezTo>
                    <a:pt x="8954" y="1"/>
                    <a:pt x="8948" y="1"/>
                    <a:pt x="8942" y="1"/>
                  </a:cubicBezTo>
                  <a:lnTo>
                    <a:pt x="274" y="1"/>
                  </a:lnTo>
                  <a:cubicBezTo>
                    <a:pt x="120" y="1"/>
                    <a:pt x="1" y="120"/>
                    <a:pt x="1" y="287"/>
                  </a:cubicBezTo>
                  <a:cubicBezTo>
                    <a:pt x="1" y="442"/>
                    <a:pt x="131" y="573"/>
                    <a:pt x="274" y="573"/>
                  </a:cubicBezTo>
                  <a:lnTo>
                    <a:pt x="8942" y="573"/>
                  </a:lnTo>
                  <a:cubicBezTo>
                    <a:pt x="9109" y="573"/>
                    <a:pt x="9228" y="454"/>
                    <a:pt x="9228" y="287"/>
                  </a:cubicBezTo>
                  <a:cubicBezTo>
                    <a:pt x="9228" y="128"/>
                    <a:pt x="9097" y="1"/>
                    <a:pt x="8960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358450" y="2418275"/>
              <a:ext cx="18475" cy="17300"/>
            </a:xfrm>
            <a:custGeom>
              <a:avLst/>
              <a:gdLst/>
              <a:ahLst/>
              <a:cxnLst/>
              <a:rect l="l" t="t" r="r" b="b"/>
              <a:pathLst>
                <a:path w="739" h="692" extrusionOk="0">
                  <a:moveTo>
                    <a:pt x="369" y="1"/>
                  </a:moveTo>
                  <a:cubicBezTo>
                    <a:pt x="155" y="1"/>
                    <a:pt x="0" y="156"/>
                    <a:pt x="0" y="346"/>
                  </a:cubicBezTo>
                  <a:cubicBezTo>
                    <a:pt x="0" y="537"/>
                    <a:pt x="155" y="691"/>
                    <a:pt x="369" y="691"/>
                  </a:cubicBezTo>
                  <a:cubicBezTo>
                    <a:pt x="572" y="691"/>
                    <a:pt x="738" y="537"/>
                    <a:pt x="738" y="346"/>
                  </a:cubicBezTo>
                  <a:cubicBezTo>
                    <a:pt x="738" y="156"/>
                    <a:pt x="572" y="1"/>
                    <a:pt x="36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276000" y="3244575"/>
              <a:ext cx="46750" cy="33650"/>
            </a:xfrm>
            <a:custGeom>
              <a:avLst/>
              <a:gdLst/>
              <a:ahLst/>
              <a:cxnLst/>
              <a:rect l="l" t="t" r="r" b="b"/>
              <a:pathLst>
                <a:path w="1870" h="1346" extrusionOk="0">
                  <a:moveTo>
                    <a:pt x="0" y="1"/>
                  </a:moveTo>
                  <a:lnTo>
                    <a:pt x="0" y="1346"/>
                  </a:lnTo>
                  <a:lnTo>
                    <a:pt x="1869" y="1346"/>
                  </a:lnTo>
                  <a:lnTo>
                    <a:pt x="1869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294450" y="3291300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12925" y="339817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345775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69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333875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02" y="0"/>
                  </a:moveTo>
                  <a:cubicBezTo>
                    <a:pt x="83" y="0"/>
                    <a:pt x="0" y="83"/>
                    <a:pt x="0" y="202"/>
                  </a:cubicBezTo>
                  <a:cubicBezTo>
                    <a:pt x="0" y="322"/>
                    <a:pt x="83" y="417"/>
                    <a:pt x="202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2"/>
                  </a:cubicBezTo>
                  <a:cubicBezTo>
                    <a:pt x="2607" y="83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777250" y="30671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04625" y="311450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70" y="1334"/>
                  </a:lnTo>
                  <a:lnTo>
                    <a:pt x="1870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219275" y="326392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218675" y="3076100"/>
              <a:ext cx="46450" cy="33675"/>
            </a:xfrm>
            <a:custGeom>
              <a:avLst/>
              <a:gdLst/>
              <a:ahLst/>
              <a:cxnLst/>
              <a:rect l="l" t="t" r="r" b="b"/>
              <a:pathLst>
                <a:path w="1858" h="1347" extrusionOk="0">
                  <a:moveTo>
                    <a:pt x="0" y="1"/>
                  </a:moveTo>
                  <a:lnTo>
                    <a:pt x="0" y="1346"/>
                  </a:lnTo>
                  <a:lnTo>
                    <a:pt x="1858" y="1346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187725" y="31234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7" y="1334"/>
                  </a:lnTo>
                  <a:lnTo>
                    <a:pt x="1857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574550" y="28567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421675" y="28644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0050" y="2821300"/>
              <a:ext cx="46475" cy="33375"/>
            </a:xfrm>
            <a:custGeom>
              <a:avLst/>
              <a:gdLst/>
              <a:ahLst/>
              <a:cxnLst/>
              <a:rect l="l" t="t" r="r" b="b"/>
              <a:pathLst>
                <a:path w="1859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119250" y="2771900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0050" y="2617425"/>
              <a:ext cx="46475" cy="33350"/>
            </a:xfrm>
            <a:custGeom>
              <a:avLst/>
              <a:gdLst/>
              <a:ahLst/>
              <a:cxnLst/>
              <a:rect l="l" t="t" r="r" b="b"/>
              <a:pathLst>
                <a:path w="1859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17450" y="2664150"/>
              <a:ext cx="42575" cy="30675"/>
            </a:xfrm>
            <a:custGeom>
              <a:avLst/>
              <a:gdLst/>
              <a:ahLst/>
              <a:cxnLst/>
              <a:rect l="l" t="t" r="r" b="b"/>
              <a:pathLst>
                <a:path w="1703" h="1227" extrusionOk="0">
                  <a:moveTo>
                    <a:pt x="0" y="0"/>
                  </a:moveTo>
                  <a:lnTo>
                    <a:pt x="0" y="1227"/>
                  </a:lnTo>
                  <a:lnTo>
                    <a:pt x="1703" y="1227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04775" y="2467400"/>
              <a:ext cx="326250" cy="134850"/>
            </a:xfrm>
            <a:custGeom>
              <a:avLst/>
              <a:gdLst/>
              <a:ahLst/>
              <a:cxnLst/>
              <a:rect l="l" t="t" r="r" b="b"/>
              <a:pathLst>
                <a:path w="13050" h="5394" extrusionOk="0">
                  <a:moveTo>
                    <a:pt x="7227" y="0"/>
                  </a:moveTo>
                  <a:cubicBezTo>
                    <a:pt x="6561" y="0"/>
                    <a:pt x="5977" y="465"/>
                    <a:pt x="5834" y="1084"/>
                  </a:cubicBezTo>
                  <a:cubicBezTo>
                    <a:pt x="5513" y="608"/>
                    <a:pt x="4977" y="298"/>
                    <a:pt x="4370" y="298"/>
                  </a:cubicBezTo>
                  <a:cubicBezTo>
                    <a:pt x="3417" y="298"/>
                    <a:pt x="2643" y="1072"/>
                    <a:pt x="2643" y="2036"/>
                  </a:cubicBezTo>
                  <a:cubicBezTo>
                    <a:pt x="2643" y="2096"/>
                    <a:pt x="2643" y="2144"/>
                    <a:pt x="2655" y="2203"/>
                  </a:cubicBezTo>
                  <a:cubicBezTo>
                    <a:pt x="2393" y="2024"/>
                    <a:pt x="2060" y="1917"/>
                    <a:pt x="1727" y="1917"/>
                  </a:cubicBezTo>
                  <a:cubicBezTo>
                    <a:pt x="774" y="1917"/>
                    <a:pt x="0" y="2691"/>
                    <a:pt x="0" y="3668"/>
                  </a:cubicBezTo>
                  <a:cubicBezTo>
                    <a:pt x="0" y="4584"/>
                    <a:pt x="715" y="5334"/>
                    <a:pt x="1619" y="5394"/>
                  </a:cubicBezTo>
                  <a:lnTo>
                    <a:pt x="11442" y="5394"/>
                  </a:lnTo>
                  <a:cubicBezTo>
                    <a:pt x="12299" y="5346"/>
                    <a:pt x="13049" y="4584"/>
                    <a:pt x="13049" y="3644"/>
                  </a:cubicBezTo>
                  <a:cubicBezTo>
                    <a:pt x="13049" y="2691"/>
                    <a:pt x="12276" y="1905"/>
                    <a:pt x="11323" y="1905"/>
                  </a:cubicBezTo>
                  <a:cubicBezTo>
                    <a:pt x="10978" y="1905"/>
                    <a:pt x="10668" y="2013"/>
                    <a:pt x="10394" y="2179"/>
                  </a:cubicBezTo>
                  <a:cubicBezTo>
                    <a:pt x="10323" y="1667"/>
                    <a:pt x="9894" y="1298"/>
                    <a:pt x="9370" y="1298"/>
                  </a:cubicBezTo>
                  <a:cubicBezTo>
                    <a:pt x="9108" y="1298"/>
                    <a:pt x="8870" y="1405"/>
                    <a:pt x="8692" y="1548"/>
                  </a:cubicBezTo>
                  <a:lnTo>
                    <a:pt x="8692" y="1465"/>
                  </a:lnTo>
                  <a:cubicBezTo>
                    <a:pt x="8692" y="655"/>
                    <a:pt x="8037" y="0"/>
                    <a:pt x="7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80925" y="2909725"/>
              <a:ext cx="184575" cy="16375"/>
            </a:xfrm>
            <a:custGeom>
              <a:avLst/>
              <a:gdLst/>
              <a:ahLst/>
              <a:cxnLst/>
              <a:rect l="l" t="t" r="r" b="b"/>
              <a:pathLst>
                <a:path w="7383" h="655" extrusionOk="0">
                  <a:moveTo>
                    <a:pt x="0" y="0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580925" y="3124025"/>
              <a:ext cx="184575" cy="16400"/>
            </a:xfrm>
            <a:custGeom>
              <a:avLst/>
              <a:gdLst/>
              <a:ahLst/>
              <a:cxnLst/>
              <a:rect l="l" t="t" r="r" b="b"/>
              <a:pathLst>
                <a:path w="7383" h="656" extrusionOk="0">
                  <a:moveTo>
                    <a:pt x="0" y="1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76300" y="2904950"/>
              <a:ext cx="182175" cy="17300"/>
            </a:xfrm>
            <a:custGeom>
              <a:avLst/>
              <a:gdLst/>
              <a:ahLst/>
              <a:cxnLst/>
              <a:rect l="l" t="t" r="r" b="b"/>
              <a:pathLst>
                <a:path w="7287" h="692" extrusionOk="0">
                  <a:moveTo>
                    <a:pt x="0" y="1"/>
                  </a:moveTo>
                  <a:lnTo>
                    <a:pt x="0" y="691"/>
                  </a:lnTo>
                  <a:lnTo>
                    <a:pt x="7287" y="691"/>
                  </a:lnTo>
                  <a:lnTo>
                    <a:pt x="7287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76300" y="3127900"/>
              <a:ext cx="182175" cy="16975"/>
            </a:xfrm>
            <a:custGeom>
              <a:avLst/>
              <a:gdLst/>
              <a:ahLst/>
              <a:cxnLst/>
              <a:rect l="l" t="t" r="r" b="b"/>
              <a:pathLst>
                <a:path w="7287" h="679" extrusionOk="0">
                  <a:moveTo>
                    <a:pt x="0" y="0"/>
                  </a:moveTo>
                  <a:lnTo>
                    <a:pt x="0" y="679"/>
                  </a:lnTo>
                  <a:lnTo>
                    <a:pt x="7287" y="679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E631265-9A4C-4EFC-8713-3339C7F57FA3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1C627663-ED47-445E-B3C0-03CDF5B166BC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1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25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25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25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D99F71A-019A-4B20-916F-A3AB5F0FF7C5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22572AC-B472-49DE-84C3-CC9C5D6F895B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162150" y="-169612"/>
            <a:ext cx="8819708" cy="5143516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796663" y="307050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8003720" y="506009"/>
            <a:ext cx="86377" cy="72370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8005892" y="501628"/>
            <a:ext cx="79132" cy="7446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8022441" y="539441"/>
            <a:ext cx="33166" cy="2720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8075068" y="627423"/>
            <a:ext cx="76959" cy="76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8068749" y="626610"/>
            <a:ext cx="89436" cy="79132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8088319" y="668067"/>
            <a:ext cx="30510" cy="2551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8117965" y="443689"/>
            <a:ext cx="227173" cy="254382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8143754" y="500515"/>
            <a:ext cx="63998" cy="15818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8305793" y="926975"/>
            <a:ext cx="368612" cy="26355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8292421" y="938449"/>
            <a:ext cx="373120" cy="18837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8308463" y="996865"/>
            <a:ext cx="301072" cy="21992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8321810" y="937404"/>
            <a:ext cx="348487" cy="26573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8094397" y="891485"/>
            <a:ext cx="135966" cy="223631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8166739" y="1043058"/>
            <a:ext cx="239328" cy="99579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8096528" y="1036382"/>
            <a:ext cx="154481" cy="211314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8151485" y="792236"/>
            <a:ext cx="136207" cy="223631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8223847" y="943097"/>
            <a:ext cx="239570" cy="100062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8212276" y="697553"/>
            <a:ext cx="134436" cy="225402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8282916" y="827882"/>
            <a:ext cx="237879" cy="833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8263557" y="602519"/>
            <a:ext cx="130814" cy="22338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8333130" y="707326"/>
            <a:ext cx="234176" cy="7285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8195198" y="760260"/>
            <a:ext cx="79776" cy="140232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8042479" y="830696"/>
            <a:ext cx="326994" cy="389462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8223670" y="753380"/>
            <a:ext cx="34535" cy="2237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8111764" y="1016691"/>
            <a:ext cx="106341" cy="213568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8128699" y="893152"/>
            <a:ext cx="71163" cy="224919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8172675" y="1031292"/>
            <a:ext cx="214937" cy="10215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8182721" y="793719"/>
            <a:ext cx="74061" cy="225804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8229831" y="931491"/>
            <a:ext cx="214856" cy="10207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8240187" y="692376"/>
            <a:ext cx="71968" cy="227092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8286900" y="818999"/>
            <a:ext cx="221377" cy="8702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8284084" y="590806"/>
            <a:ext cx="75510" cy="225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8334797" y="700698"/>
            <a:ext cx="226368" cy="7470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8118149" y="609048"/>
            <a:ext cx="394775" cy="47479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17"/>
          <p:cNvSpPr/>
          <p:nvPr/>
        </p:nvSpPr>
        <p:spPr>
          <a:xfrm>
            <a:off x="7106219" y="543129"/>
            <a:ext cx="231129" cy="24928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5" name="Google Shape;1665;p17"/>
          <p:cNvSpPr/>
          <p:nvPr/>
        </p:nvSpPr>
        <p:spPr>
          <a:xfrm>
            <a:off x="7118991" y="526284"/>
            <a:ext cx="213387" cy="246731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6" name="Google Shape;1666;p17"/>
          <p:cNvSpPr/>
          <p:nvPr/>
        </p:nvSpPr>
        <p:spPr>
          <a:xfrm>
            <a:off x="7117955" y="568741"/>
            <a:ext cx="202756" cy="221878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7" name="Google Shape;1667;p17"/>
          <p:cNvSpPr/>
          <p:nvPr/>
        </p:nvSpPr>
        <p:spPr>
          <a:xfrm>
            <a:off x="7104424" y="543267"/>
            <a:ext cx="214423" cy="25101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8" name="Google Shape;1668;p17"/>
          <p:cNvSpPr/>
          <p:nvPr/>
        </p:nvSpPr>
        <p:spPr>
          <a:xfrm>
            <a:off x="7398300" y="464014"/>
            <a:ext cx="298231" cy="209245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9" name="Google Shape;1669;p17"/>
          <p:cNvSpPr/>
          <p:nvPr/>
        </p:nvSpPr>
        <p:spPr>
          <a:xfrm>
            <a:off x="7401338" y="489833"/>
            <a:ext cx="264404" cy="193574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0" name="Google Shape;1670;p17"/>
          <p:cNvSpPr/>
          <p:nvPr/>
        </p:nvSpPr>
        <p:spPr>
          <a:xfrm>
            <a:off x="7395815" y="463185"/>
            <a:ext cx="297679" cy="21041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1" name="Google Shape;1671;p17"/>
          <p:cNvSpPr/>
          <p:nvPr/>
        </p:nvSpPr>
        <p:spPr>
          <a:xfrm>
            <a:off x="7418665" y="516274"/>
            <a:ext cx="334267" cy="114874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2" name="Google Shape;1672;p17"/>
          <p:cNvSpPr/>
          <p:nvPr/>
        </p:nvSpPr>
        <p:spPr>
          <a:xfrm>
            <a:off x="7470440" y="554313"/>
            <a:ext cx="350698" cy="334751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3" name="Google Shape;1673;p17"/>
          <p:cNvSpPr/>
          <p:nvPr/>
        </p:nvSpPr>
        <p:spPr>
          <a:xfrm>
            <a:off x="7737738" y="848958"/>
            <a:ext cx="106038" cy="104036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17"/>
          <p:cNvSpPr/>
          <p:nvPr/>
        </p:nvSpPr>
        <p:spPr>
          <a:xfrm>
            <a:off x="7591732" y="842469"/>
            <a:ext cx="104795" cy="105278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" name="Google Shape;1675;p17"/>
          <p:cNvSpPr/>
          <p:nvPr/>
        </p:nvSpPr>
        <p:spPr>
          <a:xfrm>
            <a:off x="7402580" y="670155"/>
            <a:ext cx="111630" cy="91057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6" name="Google Shape;1676;p17"/>
          <p:cNvSpPr/>
          <p:nvPr/>
        </p:nvSpPr>
        <p:spPr>
          <a:xfrm>
            <a:off x="7490667" y="788414"/>
            <a:ext cx="107280" cy="101205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7" name="Google Shape;1677;p17"/>
          <p:cNvSpPr/>
          <p:nvPr/>
        </p:nvSpPr>
        <p:spPr>
          <a:xfrm>
            <a:off x="7508547" y="809746"/>
            <a:ext cx="40731" cy="43975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8" name="Google Shape;1678;p17"/>
          <p:cNvSpPr/>
          <p:nvPr/>
        </p:nvSpPr>
        <p:spPr>
          <a:xfrm>
            <a:off x="7427225" y="683962"/>
            <a:ext cx="48739" cy="4376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17"/>
          <p:cNvSpPr/>
          <p:nvPr/>
        </p:nvSpPr>
        <p:spPr>
          <a:xfrm>
            <a:off x="7615135" y="862766"/>
            <a:ext cx="43216" cy="50672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0" name="Google Shape;1680;p17"/>
          <p:cNvSpPr/>
          <p:nvPr/>
        </p:nvSpPr>
        <p:spPr>
          <a:xfrm>
            <a:off x="7783991" y="873328"/>
            <a:ext cx="40731" cy="45908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1" name="Google Shape;1681;p17"/>
          <p:cNvSpPr/>
          <p:nvPr/>
        </p:nvSpPr>
        <p:spPr>
          <a:xfrm>
            <a:off x="7742709" y="847716"/>
            <a:ext cx="98030" cy="10555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2" name="Google Shape;1682;p17"/>
          <p:cNvSpPr/>
          <p:nvPr/>
        </p:nvSpPr>
        <p:spPr>
          <a:xfrm>
            <a:off x="7596082" y="841779"/>
            <a:ext cx="97408" cy="106797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3" name="Google Shape;1683;p17"/>
          <p:cNvSpPr/>
          <p:nvPr/>
        </p:nvSpPr>
        <p:spPr>
          <a:xfrm>
            <a:off x="7402580" y="668222"/>
            <a:ext cx="111630" cy="9305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4" name="Google Shape;1684;p17"/>
          <p:cNvSpPr/>
          <p:nvPr/>
        </p:nvSpPr>
        <p:spPr>
          <a:xfrm>
            <a:off x="7493774" y="787171"/>
            <a:ext cx="99272" cy="10334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5" name="Google Shape;1685;p17"/>
          <p:cNvSpPr/>
          <p:nvPr/>
        </p:nvSpPr>
        <p:spPr>
          <a:xfrm>
            <a:off x="7803044" y="935184"/>
            <a:ext cx="21677" cy="24231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6" name="Google Shape;1686;p17"/>
          <p:cNvSpPr/>
          <p:nvPr/>
        </p:nvSpPr>
        <p:spPr>
          <a:xfrm>
            <a:off x="7610233" y="927936"/>
            <a:ext cx="23472" cy="25336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7" name="Google Shape;1687;p17"/>
          <p:cNvSpPr/>
          <p:nvPr/>
        </p:nvSpPr>
        <p:spPr>
          <a:xfrm>
            <a:off x="7391535" y="713510"/>
            <a:ext cx="32101" cy="18985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8" name="Google Shape;1688;p17"/>
          <p:cNvSpPr/>
          <p:nvPr/>
        </p:nvSpPr>
        <p:spPr>
          <a:xfrm>
            <a:off x="7497502" y="861247"/>
            <a:ext cx="33344" cy="34103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614637" y="787049"/>
            <a:ext cx="273633" cy="443536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639272" y="641939"/>
            <a:ext cx="257665" cy="59042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658357" y="908388"/>
            <a:ext cx="218787" cy="325809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623109" y="787688"/>
            <a:ext cx="263913" cy="447107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767565" y="608298"/>
            <a:ext cx="510768" cy="342372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628830" y="604582"/>
            <a:ext cx="647932" cy="325908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970319" y="671119"/>
            <a:ext cx="302791" cy="295757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767592" y="606495"/>
            <a:ext cx="508190" cy="34544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639706" y="4086803"/>
            <a:ext cx="423218" cy="37919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574754" y="3992760"/>
            <a:ext cx="537697" cy="42391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739248" y="4212226"/>
            <a:ext cx="274648" cy="299457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642280" y="4082562"/>
            <a:ext cx="418780" cy="38325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D429CB5C-7293-46EB-BD7E-9F74CD3B7FA4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48EE781-1141-490C-8D38-71E72CD3FEDB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  <p:extLst>
      <p:ext uri="{BB962C8B-B14F-4D97-AF65-F5344CB8AC3E}">
        <p14:creationId xmlns:p14="http://schemas.microsoft.com/office/powerpoint/2010/main" val="278490529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162150" y="-169612"/>
            <a:ext cx="8819708" cy="5143516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796663" y="307050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016225" y="4459207"/>
            <a:ext cx="76880" cy="6441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020740" y="4461244"/>
            <a:ext cx="70431" cy="66276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046923" y="4469646"/>
            <a:ext cx="29519" cy="2421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961104" y="4347058"/>
            <a:ext cx="68497" cy="68497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955623" y="4345848"/>
            <a:ext cx="79602" cy="70431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990652" y="4356667"/>
            <a:ext cx="27155" cy="227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789224" y="4352676"/>
            <a:ext cx="202194" cy="226412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911505" y="4387719"/>
            <a:ext cx="56961" cy="14079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496159" y="3914359"/>
            <a:ext cx="328082" cy="234580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504049" y="3971068"/>
            <a:ext cx="332094" cy="167659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553897" y="3890988"/>
            <a:ext cx="267968" cy="195746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499815" y="3903143"/>
            <a:ext cx="310170" cy="236514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891381" y="3981484"/>
            <a:ext cx="121016" cy="199042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734994" y="3956990"/>
            <a:ext cx="213013" cy="8863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873005" y="3863481"/>
            <a:ext cx="137495" cy="18807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840354" y="4069821"/>
            <a:ext cx="121231" cy="199042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683951" y="4045530"/>
            <a:ext cx="213228" cy="8906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787823" y="4152518"/>
            <a:ext cx="119654" cy="20061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632881" y="4162909"/>
            <a:ext cx="211724" cy="7422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745405" y="4238894"/>
            <a:ext cx="116430" cy="198827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591484" y="4279596"/>
            <a:ext cx="208428" cy="6484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851674" y="4172511"/>
            <a:ext cx="71004" cy="124813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767564" y="3887992"/>
            <a:ext cx="291039" cy="346639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866601" y="4283528"/>
            <a:ext cx="30738" cy="19918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902291" y="3879001"/>
            <a:ext cx="94649" cy="190085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918528" y="3978854"/>
            <a:ext cx="63338" cy="20018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751421" y="3965169"/>
            <a:ext cx="191304" cy="90923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867866" y="4066566"/>
            <a:ext cx="65917" cy="2009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700621" y="4054068"/>
            <a:ext cx="191232" cy="90851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818582" y="4155620"/>
            <a:ext cx="64054" cy="20212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644023" y="4167591"/>
            <a:ext cx="197035" cy="77453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776358" y="4247098"/>
            <a:ext cx="67207" cy="20104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596950" y="4283847"/>
            <a:ext cx="201478" cy="66491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639885" y="4009322"/>
            <a:ext cx="351368" cy="42258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1686210" y="4268704"/>
            <a:ext cx="205718" cy="22187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1690634" y="4285970"/>
            <a:ext cx="189926" cy="219604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1701018" y="4270301"/>
            <a:ext cx="180464" cy="197484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1702677" y="4267045"/>
            <a:ext cx="190848" cy="223414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366518" y="4374758"/>
            <a:ext cx="265442" cy="18624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393922" y="4365726"/>
            <a:ext cx="235334" cy="17229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369221" y="4374451"/>
            <a:ext cx="264951" cy="187284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316318" y="4412239"/>
            <a:ext cx="297517" cy="102244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255611" y="4182680"/>
            <a:ext cx="312141" cy="297947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235463" y="4125780"/>
            <a:ext cx="94380" cy="92598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366522" y="4130450"/>
            <a:ext cx="93274" cy="93704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1528794" y="4296476"/>
            <a:ext cx="99357" cy="81046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454263" y="4182187"/>
            <a:ext cx="95486" cy="9007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497582" y="4214138"/>
            <a:ext cx="36253" cy="39140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1562835" y="4326276"/>
            <a:ext cx="43380" cy="38956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400502" y="4160988"/>
            <a:ext cx="38465" cy="45101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252423" y="4155826"/>
            <a:ext cx="36253" cy="4086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238167" y="4125534"/>
            <a:ext cx="87252" cy="93949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369226" y="4129712"/>
            <a:ext cx="86699" cy="9505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1528794" y="4296414"/>
            <a:ext cx="99357" cy="82828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458626" y="4181388"/>
            <a:ext cx="88358" cy="9198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252423" y="4120065"/>
            <a:ext cx="19294" cy="21567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422437" y="4125533"/>
            <a:ext cx="20891" cy="22550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1609410" y="4322036"/>
            <a:ext cx="28572" cy="1689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1513988" y="4177086"/>
            <a:ext cx="29678" cy="30354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634503" y="675602"/>
            <a:ext cx="208879" cy="33855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651588" y="564465"/>
            <a:ext cx="196690" cy="450679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669365" y="767808"/>
            <a:ext cx="167013" cy="24869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641026" y="676002"/>
            <a:ext cx="201460" cy="341284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745664" y="532760"/>
            <a:ext cx="389898" cy="261338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639500" y="531607"/>
            <a:ext cx="494603" cy="24877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901346" y="578334"/>
            <a:ext cx="231138" cy="225756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745678" y="531414"/>
            <a:ext cx="387930" cy="263685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4" name="Google Shape;1824;p18"/>
          <p:cNvSpPr/>
          <p:nvPr/>
        </p:nvSpPr>
        <p:spPr>
          <a:xfrm>
            <a:off x="8214005" y="1022857"/>
            <a:ext cx="299117" cy="244108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5" name="Google Shape;1825;p18"/>
          <p:cNvSpPr/>
          <p:nvPr/>
        </p:nvSpPr>
        <p:spPr>
          <a:xfrm>
            <a:off x="8214005" y="1023165"/>
            <a:ext cx="376073" cy="326838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6" name="Google Shape;1826;p18"/>
          <p:cNvSpPr/>
          <p:nvPr/>
        </p:nvSpPr>
        <p:spPr>
          <a:xfrm>
            <a:off x="8214005" y="1021085"/>
            <a:ext cx="202210" cy="225621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7" name="Google Shape;1827;p18"/>
          <p:cNvSpPr/>
          <p:nvPr/>
        </p:nvSpPr>
        <p:spPr>
          <a:xfrm>
            <a:off x="8210539" y="1022702"/>
            <a:ext cx="300119" cy="2448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8" name="Google Shape;1828;p18"/>
          <p:cNvSpPr/>
          <p:nvPr/>
        </p:nvSpPr>
        <p:spPr>
          <a:xfrm>
            <a:off x="7575648" y="490965"/>
            <a:ext cx="195663" cy="228163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9" name="Google Shape;1829;p18"/>
          <p:cNvSpPr/>
          <p:nvPr/>
        </p:nvSpPr>
        <p:spPr>
          <a:xfrm>
            <a:off x="7581502" y="448675"/>
            <a:ext cx="183337" cy="267910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0" name="Google Shape;1830;p18"/>
          <p:cNvSpPr/>
          <p:nvPr/>
        </p:nvSpPr>
        <p:spPr>
          <a:xfrm>
            <a:off x="7575956" y="490734"/>
            <a:ext cx="189192" cy="23055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1" name="Google Shape;1831;p18"/>
          <p:cNvSpPr/>
          <p:nvPr/>
        </p:nvSpPr>
        <p:spPr>
          <a:xfrm>
            <a:off x="7580116" y="572154"/>
            <a:ext cx="165081" cy="152057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2" name="Google Shape;1832;p18"/>
          <p:cNvSpPr/>
          <p:nvPr/>
        </p:nvSpPr>
        <p:spPr>
          <a:xfrm>
            <a:off x="7799423" y="476252"/>
            <a:ext cx="283326" cy="259976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3" name="Google Shape;1833;p18"/>
          <p:cNvSpPr/>
          <p:nvPr/>
        </p:nvSpPr>
        <p:spPr>
          <a:xfrm>
            <a:off x="7775082" y="446904"/>
            <a:ext cx="296652" cy="288940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4" name="Google Shape;1834;p18"/>
          <p:cNvSpPr/>
          <p:nvPr/>
        </p:nvSpPr>
        <p:spPr>
          <a:xfrm>
            <a:off x="7811132" y="475867"/>
            <a:ext cx="268843" cy="262133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5" name="Google Shape;1835;p18"/>
          <p:cNvSpPr/>
          <p:nvPr/>
        </p:nvSpPr>
        <p:spPr>
          <a:xfrm>
            <a:off x="7892939" y="517848"/>
            <a:ext cx="188421" cy="220768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6" name="Google Shape;1836;p18"/>
          <p:cNvSpPr/>
          <p:nvPr/>
        </p:nvSpPr>
        <p:spPr>
          <a:xfrm>
            <a:off x="8127653" y="501518"/>
            <a:ext cx="387396" cy="36650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7" name="Google Shape;1837;p18"/>
          <p:cNvSpPr/>
          <p:nvPr/>
        </p:nvSpPr>
        <p:spPr>
          <a:xfrm>
            <a:off x="8136974" y="682615"/>
            <a:ext cx="37900" cy="42675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8" name="Google Shape;1838;p18"/>
          <p:cNvSpPr/>
          <p:nvPr/>
        </p:nvSpPr>
        <p:spPr>
          <a:xfrm>
            <a:off x="8262073" y="914475"/>
            <a:ext cx="44833" cy="33200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9" name="Google Shape;1839;p18"/>
          <p:cNvSpPr/>
          <p:nvPr/>
        </p:nvSpPr>
        <p:spPr>
          <a:xfrm>
            <a:off x="8038682" y="868720"/>
            <a:ext cx="39903" cy="42598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0" name="Google Shape;1840;p18"/>
          <p:cNvSpPr/>
          <p:nvPr/>
        </p:nvSpPr>
        <p:spPr>
          <a:xfrm>
            <a:off x="8106701" y="766732"/>
            <a:ext cx="26268" cy="27577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1" name="Google Shape;1841;p18"/>
          <p:cNvSpPr/>
          <p:nvPr/>
        </p:nvSpPr>
        <p:spPr>
          <a:xfrm>
            <a:off x="8333635" y="790919"/>
            <a:ext cx="46142" cy="41981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2" name="Google Shape;1842;p18"/>
          <p:cNvSpPr/>
          <p:nvPr/>
        </p:nvSpPr>
        <p:spPr>
          <a:xfrm>
            <a:off x="8400960" y="667055"/>
            <a:ext cx="35127" cy="34818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3" name="Google Shape;1843;p18"/>
          <p:cNvSpPr/>
          <p:nvPr/>
        </p:nvSpPr>
        <p:spPr>
          <a:xfrm>
            <a:off x="8290266" y="715045"/>
            <a:ext cx="114932" cy="98367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4" name="Google Shape;1844;p18"/>
          <p:cNvSpPr/>
          <p:nvPr/>
        </p:nvSpPr>
        <p:spPr>
          <a:xfrm>
            <a:off x="8211232" y="831822"/>
            <a:ext cx="128644" cy="102758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5" name="Google Shape;1845;p18"/>
          <p:cNvSpPr/>
          <p:nvPr/>
        </p:nvSpPr>
        <p:spPr>
          <a:xfrm>
            <a:off x="8047002" y="816262"/>
            <a:ext cx="118245" cy="105916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6" name="Google Shape;1846;p18"/>
          <p:cNvSpPr/>
          <p:nvPr/>
        </p:nvSpPr>
        <p:spPr>
          <a:xfrm>
            <a:off x="8120489" y="749554"/>
            <a:ext cx="70177" cy="71176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7" name="Google Shape;1847;p18"/>
          <p:cNvSpPr/>
          <p:nvPr/>
        </p:nvSpPr>
        <p:spPr>
          <a:xfrm>
            <a:off x="8148683" y="640095"/>
            <a:ext cx="105920" cy="98752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8" name="Google Shape;1848;p18"/>
          <p:cNvSpPr/>
          <p:nvPr/>
        </p:nvSpPr>
        <p:spPr>
          <a:xfrm>
            <a:off x="8361135" y="615368"/>
            <a:ext cx="83272" cy="78185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9" name="Google Shape;1849;p18"/>
          <p:cNvSpPr/>
          <p:nvPr/>
        </p:nvSpPr>
        <p:spPr>
          <a:xfrm>
            <a:off x="8308137" y="749708"/>
            <a:ext cx="53075" cy="52149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0" name="Google Shape;1850;p18"/>
          <p:cNvSpPr/>
          <p:nvPr/>
        </p:nvSpPr>
        <p:spPr>
          <a:xfrm>
            <a:off x="8227717" y="864945"/>
            <a:ext cx="57158" cy="58158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1" name="Google Shape;1851;p18"/>
          <p:cNvSpPr/>
          <p:nvPr/>
        </p:nvSpPr>
        <p:spPr>
          <a:xfrm>
            <a:off x="8070958" y="852466"/>
            <a:ext cx="60625" cy="6147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2" name="Google Shape;1852;p18"/>
          <p:cNvSpPr/>
          <p:nvPr/>
        </p:nvSpPr>
        <p:spPr>
          <a:xfrm>
            <a:off x="8167941" y="674296"/>
            <a:ext cx="46836" cy="48067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3" name="Google Shape;1853;p18"/>
          <p:cNvSpPr/>
          <p:nvPr/>
        </p:nvSpPr>
        <p:spPr>
          <a:xfrm>
            <a:off x="8130812" y="777516"/>
            <a:ext cx="30274" cy="32199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4" name="Google Shape;1854;p18"/>
          <p:cNvSpPr/>
          <p:nvPr/>
        </p:nvSpPr>
        <p:spPr>
          <a:xfrm>
            <a:off x="8380393" y="644794"/>
            <a:ext cx="35820" cy="36743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5" name="Google Shape;1855;p18"/>
          <p:cNvSpPr/>
          <p:nvPr/>
        </p:nvSpPr>
        <p:spPr>
          <a:xfrm>
            <a:off x="8290266" y="714429"/>
            <a:ext cx="104379" cy="101449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6" name="Google Shape;1856;p18"/>
          <p:cNvSpPr/>
          <p:nvPr/>
        </p:nvSpPr>
        <p:spPr>
          <a:xfrm>
            <a:off x="8345960" y="765345"/>
            <a:ext cx="3543" cy="3543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7" name="Google Shape;1857;p18"/>
          <p:cNvSpPr/>
          <p:nvPr/>
        </p:nvSpPr>
        <p:spPr>
          <a:xfrm>
            <a:off x="8207072" y="829974"/>
            <a:ext cx="119015" cy="104684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8" name="Google Shape;1858;p18"/>
          <p:cNvSpPr/>
          <p:nvPr/>
        </p:nvSpPr>
        <p:spPr>
          <a:xfrm>
            <a:off x="8048311" y="816262"/>
            <a:ext cx="107306" cy="107303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9" name="Google Shape;1859;p18"/>
          <p:cNvSpPr/>
          <p:nvPr/>
        </p:nvSpPr>
        <p:spPr>
          <a:xfrm>
            <a:off x="8117023" y="884280"/>
            <a:ext cx="2850" cy="4237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0" name="Google Shape;1860;p18"/>
          <p:cNvSpPr/>
          <p:nvPr/>
        </p:nvSpPr>
        <p:spPr>
          <a:xfrm>
            <a:off x="8118410" y="750248"/>
            <a:ext cx="73643" cy="72947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1" name="Google Shape;1861;p18"/>
          <p:cNvSpPr/>
          <p:nvPr/>
        </p:nvSpPr>
        <p:spPr>
          <a:xfrm>
            <a:off x="8149376" y="638015"/>
            <a:ext cx="104533" cy="101217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2" name="Google Shape;1862;p18"/>
          <p:cNvSpPr/>
          <p:nvPr/>
        </p:nvSpPr>
        <p:spPr>
          <a:xfrm>
            <a:off x="8354125" y="613905"/>
            <a:ext cx="91592" cy="80265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7504459" y="1634334"/>
            <a:ext cx="1010586" cy="2708993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3E7CFB52-CEA0-4D90-AC14-8AE717AFE5F5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E93F15AB-16E9-4198-ABD5-9EE72CBB852E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  <p:extLst>
      <p:ext uri="{BB962C8B-B14F-4D97-AF65-F5344CB8AC3E}">
        <p14:creationId xmlns:p14="http://schemas.microsoft.com/office/powerpoint/2010/main" val="64255973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BA06B8-32F1-4C58-849C-614B547B6687}"/>
              </a:ext>
            </a:extLst>
          </p:cNvPr>
          <p:cNvSpPr>
            <a:spLocks noGrp="1"/>
          </p:cNvSpPr>
          <p:nvPr>
            <p:ph type="title" sz="quarter"/>
          </p:nvPr>
        </p:nvSpPr>
        <p:spPr>
          <a:xfrm>
            <a:off x="457200" y="205979"/>
            <a:ext cx="8229600" cy="85725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C20CDED-61B5-4FF5-83AA-A9D73DD02F8E}"/>
              </a:ext>
            </a:extLst>
          </p:cNvPr>
          <p:cNvSpPr>
            <a:spLocks noGrp="1"/>
          </p:cNvSpPr>
          <p:nvPr>
            <p:ph sz="quarter" idx="1"/>
          </p:nvPr>
        </p:nvSpPr>
        <p:spPr>
          <a:xfrm>
            <a:off x="457200" y="1200150"/>
            <a:ext cx="4038600" cy="16394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428F6E4-8BDB-4EEE-BA74-32D9901D31E0}"/>
              </a:ext>
            </a:extLst>
          </p:cNvPr>
          <p:cNvSpPr>
            <a:spLocks noGrp="1"/>
          </p:cNvSpPr>
          <p:nvPr>
            <p:ph sz="quarter" idx="2"/>
          </p:nvPr>
        </p:nvSpPr>
        <p:spPr>
          <a:xfrm>
            <a:off x="4648200" y="1200150"/>
            <a:ext cx="4038600" cy="16394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DF70ED40-EA56-464B-9DB2-60E56AE50829}"/>
              </a:ext>
            </a:extLst>
          </p:cNvPr>
          <p:cNvSpPr>
            <a:spLocks noGrp="1"/>
          </p:cNvSpPr>
          <p:nvPr>
            <p:ph sz="quarter" idx="3"/>
          </p:nvPr>
        </p:nvSpPr>
        <p:spPr>
          <a:xfrm>
            <a:off x="457200" y="2953942"/>
            <a:ext cx="4038600" cy="164068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973A7EE-DBCF-46DC-9247-9A1EAEB7105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48200" y="2953942"/>
            <a:ext cx="4038600" cy="164068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3B4DA35-36FD-4BC6-A095-EB161E3E74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FBCFCF7-FFD4-495D-999E-552FE12CE8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6DB8A34-77C7-4409-A728-52847D7B27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</p:spPr>
        <p:txBody>
          <a:bodyPr/>
          <a:lstStyle>
            <a:lvl1pPr>
              <a:defRPr/>
            </a:lvl1pPr>
          </a:lstStyle>
          <a:p>
            <a:fld id="{BA6F7B14-126E-4B84-80C3-D134D8896A5E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472F923-5F85-41BA-8FC6-5173A41C482B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4D1B03E-36A0-4D0D-9ADE-8CE59BF7AFA7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  <p:extLst>
      <p:ext uri="{BB962C8B-B14F-4D97-AF65-F5344CB8AC3E}">
        <p14:creationId xmlns:p14="http://schemas.microsoft.com/office/powerpoint/2010/main" val="536449030"/>
      </p:ext>
    </p:extLst>
  </p:cSld>
  <p:clrMapOvr>
    <a:masterClrMapping/>
  </p:clrMapOvr>
  <p:transition advClick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ABC455-BB09-4A50-AC50-F9C883B462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908D70-2657-4CCC-976B-F52BC5CAC7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AECFDF-1C98-43B1-8715-0D99C350EE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4EE0CF7-1914-4D6D-AC23-72F5DF15F3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F16AD3-9572-4EB1-82DC-748A6BFD19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E5E6675-CF31-427B-AF97-F4D1DD680F56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C8E3728-ECF7-4FBF-8CFE-09052F9E247E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068B15F-20D5-4AFC-AAD1-D6103088731E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  <p:extLst>
      <p:ext uri="{BB962C8B-B14F-4D97-AF65-F5344CB8AC3E}">
        <p14:creationId xmlns:p14="http://schemas.microsoft.com/office/powerpoint/2010/main" val="483797691"/>
      </p:ext>
    </p:extLst>
  </p:cSld>
  <p:clrMapOvr>
    <a:masterClrMapping/>
  </p:clrMapOvr>
  <p:transition advClick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3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3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685800" y="2503200"/>
            <a:ext cx="4323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685800" y="1335000"/>
            <a:ext cx="4323900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685800" y="3345000"/>
            <a:ext cx="4323900" cy="4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7CF181E-C707-4895-8722-ACD0AC643F37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B50B231-9A52-452E-8896-2723706D8754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5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5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5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5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23" name="Google Shape;123;p5"/>
          <p:cNvSpPr txBox="1">
            <a:spLocks noGrp="1"/>
          </p:cNvSpPr>
          <p:nvPr>
            <p:ph type="subTitle" idx="1"/>
          </p:nvPr>
        </p:nvSpPr>
        <p:spPr>
          <a:xfrm>
            <a:off x="3604663" y="2066900"/>
            <a:ext cx="2315100" cy="3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124" name="Google Shape;124;p5"/>
          <p:cNvSpPr txBox="1">
            <a:spLocks noGrp="1"/>
          </p:cNvSpPr>
          <p:nvPr>
            <p:ph type="subTitle" idx="2"/>
          </p:nvPr>
        </p:nvSpPr>
        <p:spPr>
          <a:xfrm>
            <a:off x="6035403" y="2066900"/>
            <a:ext cx="2315100" cy="3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125" name="Google Shape;125;p5"/>
          <p:cNvSpPr txBox="1">
            <a:spLocks noGrp="1"/>
          </p:cNvSpPr>
          <p:nvPr>
            <p:ph type="subTitle" idx="3"/>
          </p:nvPr>
        </p:nvSpPr>
        <p:spPr>
          <a:xfrm>
            <a:off x="3604675" y="2472025"/>
            <a:ext cx="2315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5"/>
          <p:cNvSpPr txBox="1">
            <a:spLocks noGrp="1"/>
          </p:cNvSpPr>
          <p:nvPr>
            <p:ph type="subTitle" idx="4"/>
          </p:nvPr>
        </p:nvSpPr>
        <p:spPr>
          <a:xfrm>
            <a:off x="6035400" y="2472025"/>
            <a:ext cx="2315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988DCD6-E8CC-4601-8D72-AA96187C707C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3112113-A643-400B-97F5-AE919555020D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6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6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CCC2411-D4B1-42CA-97A9-87504D59C964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D2859F0-1108-4443-993D-028CDA266E80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p9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9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9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9"/>
          <p:cNvGrpSpPr/>
          <p:nvPr/>
        </p:nvGrpSpPr>
        <p:grpSpPr>
          <a:xfrm>
            <a:off x="664005" y="536350"/>
            <a:ext cx="7453562" cy="4147729"/>
            <a:chOff x="677150" y="1466675"/>
            <a:chExt cx="4997025" cy="2780725"/>
          </a:xfrm>
        </p:grpSpPr>
        <p:sp>
          <p:nvSpPr>
            <p:cNvPr id="152" name="Google Shape;152;p9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9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9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9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9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9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9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9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9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" name="Google Shape;166;p9"/>
          <p:cNvSpPr txBox="1">
            <a:spLocks noGrp="1"/>
          </p:cNvSpPr>
          <p:nvPr>
            <p:ph type="title"/>
          </p:nvPr>
        </p:nvSpPr>
        <p:spPr>
          <a:xfrm>
            <a:off x="2549400" y="1495350"/>
            <a:ext cx="4045200" cy="73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67" name="Google Shape;167;p9"/>
          <p:cNvSpPr txBox="1">
            <a:spLocks noGrp="1"/>
          </p:cNvSpPr>
          <p:nvPr>
            <p:ph type="subTitle" idx="1"/>
          </p:nvPr>
        </p:nvSpPr>
        <p:spPr>
          <a:xfrm>
            <a:off x="2549400" y="2234850"/>
            <a:ext cx="4045200" cy="141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A412CE-C7BB-481F-9679-0B31404E44C8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83E241E-225B-4BAA-8E44-D6EF746883A3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11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11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" name="Google Shape;176;p11"/>
          <p:cNvGrpSpPr/>
          <p:nvPr/>
        </p:nvGrpSpPr>
        <p:grpSpPr>
          <a:xfrm>
            <a:off x="664005" y="536350"/>
            <a:ext cx="7453562" cy="4147729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430300" y="1822650"/>
            <a:ext cx="6283500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2438888" y="2990850"/>
            <a:ext cx="4266000" cy="44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A75D7F8-81D7-4844-A7EB-9D6C1E5CBB82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56FD117-8891-47DA-9F6D-649314B3CBBA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B02BCB7-E2D1-482C-91D1-8033BFBD3CC6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D2E3742-4E6B-41A9-8D14-C5E023F49E80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CUSTOM_6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19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19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256;p19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257;p19"/>
          <p:cNvSpPr txBox="1">
            <a:spLocks noGrp="1"/>
          </p:cNvSpPr>
          <p:nvPr>
            <p:ph type="title"/>
          </p:nvPr>
        </p:nvSpPr>
        <p:spPr>
          <a:xfrm>
            <a:off x="685800" y="828000"/>
            <a:ext cx="32166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58" name="Google Shape;258;p19"/>
          <p:cNvSpPr txBox="1">
            <a:spLocks noGrp="1"/>
          </p:cNvSpPr>
          <p:nvPr>
            <p:ph type="subTitle" idx="1"/>
          </p:nvPr>
        </p:nvSpPr>
        <p:spPr>
          <a:xfrm>
            <a:off x="685800" y="1583700"/>
            <a:ext cx="3216600" cy="27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9A5EAFF-B62C-4271-BC5D-A7E69A6DF551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A8D6EFB-C183-4DF8-805B-72ACB9EE66A9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12"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22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281;p22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22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22"/>
          <p:cNvSpPr txBox="1">
            <a:spLocks noGrp="1"/>
          </p:cNvSpPr>
          <p:nvPr>
            <p:ph type="title"/>
          </p:nvPr>
        </p:nvSpPr>
        <p:spPr>
          <a:xfrm>
            <a:off x="685800" y="10936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4" name="Google Shape;284;p22"/>
          <p:cNvSpPr txBox="1">
            <a:spLocks noGrp="1"/>
          </p:cNvSpPr>
          <p:nvPr>
            <p:ph type="subTitle" idx="1"/>
          </p:nvPr>
        </p:nvSpPr>
        <p:spPr>
          <a:xfrm>
            <a:off x="1543375" y="3163350"/>
            <a:ext cx="2315100" cy="3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85" name="Google Shape;285;p22"/>
          <p:cNvSpPr txBox="1">
            <a:spLocks noGrp="1"/>
          </p:cNvSpPr>
          <p:nvPr>
            <p:ph type="subTitle" idx="2"/>
          </p:nvPr>
        </p:nvSpPr>
        <p:spPr>
          <a:xfrm>
            <a:off x="5285450" y="3163350"/>
            <a:ext cx="2315100" cy="3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86" name="Google Shape;286;p22"/>
          <p:cNvSpPr txBox="1">
            <a:spLocks noGrp="1"/>
          </p:cNvSpPr>
          <p:nvPr>
            <p:ph type="subTitle" idx="3"/>
          </p:nvPr>
        </p:nvSpPr>
        <p:spPr>
          <a:xfrm>
            <a:off x="1543375" y="3528150"/>
            <a:ext cx="2315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2"/>
          <p:cNvSpPr txBox="1">
            <a:spLocks noGrp="1"/>
          </p:cNvSpPr>
          <p:nvPr>
            <p:ph type="subTitle" idx="4"/>
          </p:nvPr>
        </p:nvSpPr>
        <p:spPr>
          <a:xfrm>
            <a:off x="5194938" y="3528150"/>
            <a:ext cx="2315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1938E5E-B534-4DF3-9AC3-F0E12C1F94AA}"/>
              </a:ext>
            </a:extLst>
          </p:cNvPr>
          <p:cNvSpPr txBox="1"/>
          <p:nvPr userDrawn="1"/>
        </p:nvSpPr>
        <p:spPr>
          <a:xfrm>
            <a:off x="-74341" y="74342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79AC80-2139-4589-9582-6FB40DACA121}"/>
              </a:ext>
            </a:extLst>
          </p:cNvPr>
          <p:cNvSpPr txBox="1"/>
          <p:nvPr userDrawn="1"/>
        </p:nvSpPr>
        <p:spPr>
          <a:xfrm>
            <a:off x="8753708" y="4902630"/>
            <a:ext cx="6021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SA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5" r:id="rId5"/>
    <p:sldLayoutId id="2147483657" r:id="rId6"/>
    <p:sldLayoutId id="2147483658" r:id="rId7"/>
    <p:sldLayoutId id="2147483665" r:id="rId8"/>
    <p:sldLayoutId id="2147483668" r:id="rId9"/>
    <p:sldLayoutId id="2147483671" r:id="rId10"/>
    <p:sldLayoutId id="2147483675" r:id="rId11"/>
    <p:sldLayoutId id="2147483676" r:id="rId12"/>
    <p:sldLayoutId id="2147483677" r:id="rId13"/>
    <p:sldLayoutId id="2147483678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wmf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5.gif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image" Target="../media/image4.gif"/><Relationship Id="rId5" Type="http://schemas.openxmlformats.org/officeDocument/2006/relationships/image" Target="../media/image3.gif"/><Relationship Id="rId10" Type="http://schemas.openxmlformats.org/officeDocument/2006/relationships/image" Target="../media/image8.png"/><Relationship Id="rId4" Type="http://schemas.openxmlformats.org/officeDocument/2006/relationships/notesSlide" Target="../notesSlides/notesSlide14.xml"/><Relationship Id="rId9" Type="http://schemas.openxmlformats.org/officeDocument/2006/relationships/image" Target="../media/image7.w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13.jpeg"/><Relationship Id="rId18" Type="http://schemas.openxmlformats.org/officeDocument/2006/relationships/slide" Target="slide23.xml"/><Relationship Id="rId26" Type="http://schemas.openxmlformats.org/officeDocument/2006/relationships/image" Target="../media/image8.png"/><Relationship Id="rId3" Type="http://schemas.openxmlformats.org/officeDocument/2006/relationships/audio" Target="../media/media2.WAV"/><Relationship Id="rId21" Type="http://schemas.openxmlformats.org/officeDocument/2006/relationships/image" Target="../media/image17.jpeg"/><Relationship Id="rId7" Type="http://schemas.openxmlformats.org/officeDocument/2006/relationships/notesSlide" Target="../notesSlides/notesSlide15.xml"/><Relationship Id="rId12" Type="http://schemas.openxmlformats.org/officeDocument/2006/relationships/slide" Target="slide19.xml"/><Relationship Id="rId17" Type="http://schemas.openxmlformats.org/officeDocument/2006/relationships/image" Target="../media/image15.jpeg"/><Relationship Id="rId25" Type="http://schemas.openxmlformats.org/officeDocument/2006/relationships/image" Target="../media/image20.jpeg"/><Relationship Id="rId2" Type="http://schemas.microsoft.com/office/2007/relationships/media" Target="../media/media2.WAV"/><Relationship Id="rId16" Type="http://schemas.openxmlformats.org/officeDocument/2006/relationships/slide" Target="slide21.xml"/><Relationship Id="rId20" Type="http://schemas.openxmlformats.org/officeDocument/2006/relationships/slide" Target="slide20.xml"/><Relationship Id="rId29" Type="http://schemas.openxmlformats.org/officeDocument/2006/relationships/image" Target="../media/image9.wmf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13.xml"/><Relationship Id="rId11" Type="http://schemas.openxmlformats.org/officeDocument/2006/relationships/image" Target="../media/image7.wmf"/><Relationship Id="rId24" Type="http://schemas.openxmlformats.org/officeDocument/2006/relationships/slide" Target="slide22.xml"/><Relationship Id="rId5" Type="http://schemas.openxmlformats.org/officeDocument/2006/relationships/control" Target="../activeX/activeX2.xml"/><Relationship Id="rId15" Type="http://schemas.openxmlformats.org/officeDocument/2006/relationships/image" Target="../media/image14.png"/><Relationship Id="rId23" Type="http://schemas.openxmlformats.org/officeDocument/2006/relationships/image" Target="../media/image19.gif"/><Relationship Id="rId28" Type="http://schemas.openxmlformats.org/officeDocument/2006/relationships/image" Target="../media/image22.wmf"/><Relationship Id="rId10" Type="http://schemas.openxmlformats.org/officeDocument/2006/relationships/image" Target="../media/image12.JPG"/><Relationship Id="rId19" Type="http://schemas.openxmlformats.org/officeDocument/2006/relationships/image" Target="../media/image16.jpeg"/><Relationship Id="rId4" Type="http://schemas.openxmlformats.org/officeDocument/2006/relationships/control" Target="../activeX/activeX1.xml"/><Relationship Id="rId9" Type="http://schemas.openxmlformats.org/officeDocument/2006/relationships/image" Target="../media/image11.jpeg"/><Relationship Id="rId14" Type="http://schemas.openxmlformats.org/officeDocument/2006/relationships/slide" Target="slide18.xml"/><Relationship Id="rId22" Type="http://schemas.openxmlformats.org/officeDocument/2006/relationships/image" Target="../media/image18.gif"/><Relationship Id="rId27" Type="http://schemas.openxmlformats.org/officeDocument/2006/relationships/image" Target="../media/image21.wmf"/><Relationship Id="rId30" Type="http://schemas.openxmlformats.org/officeDocument/2006/relationships/image" Target="../media/image10.w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6.wmf"/><Relationship Id="rId2" Type="http://schemas.openxmlformats.org/officeDocument/2006/relationships/audio" Target="../media/audio4.wav"/><Relationship Id="rId1" Type="http://schemas.openxmlformats.org/officeDocument/2006/relationships/audio" Target="../media/audio3.wav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10" Type="http://schemas.openxmlformats.org/officeDocument/2006/relationships/slide" Target="slide15.xml"/><Relationship Id="rId4" Type="http://schemas.openxmlformats.org/officeDocument/2006/relationships/image" Target="../media/image12.JPG"/><Relationship Id="rId9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14.xml"/><Relationship Id="rId5" Type="http://schemas.openxmlformats.org/officeDocument/2006/relationships/slide" Target="slide15.xml"/><Relationship Id="rId4" Type="http://schemas.openxmlformats.org/officeDocument/2006/relationships/image" Target="../media/image5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" Target="slide17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4.xml"/><Relationship Id="rId4" Type="http://schemas.openxmlformats.org/officeDocument/2006/relationships/slide" Target="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Relationship Id="rId5" Type="http://schemas.openxmlformats.org/officeDocument/2006/relationships/slide" Target="slide16.xml"/><Relationship Id="rId4" Type="http://schemas.openxmlformats.org/officeDocument/2006/relationships/slide" Target="slide1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Relationship Id="rId5" Type="http://schemas.openxmlformats.org/officeDocument/2006/relationships/slide" Target="slide16.xml"/><Relationship Id="rId4" Type="http://schemas.openxmlformats.org/officeDocument/2006/relationships/slide" Target="slide1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Relationship Id="rId5" Type="http://schemas.openxmlformats.org/officeDocument/2006/relationships/slide" Target="slide16.xml"/><Relationship Id="rId4" Type="http://schemas.openxmlformats.org/officeDocument/2006/relationships/slide" Target="slide1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Relationship Id="rId5" Type="http://schemas.openxmlformats.org/officeDocument/2006/relationships/slide" Target="slide17.xml"/><Relationship Id="rId4" Type="http://schemas.openxmlformats.org/officeDocument/2006/relationships/slide" Target="slide1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Relationship Id="rId5" Type="http://schemas.openxmlformats.org/officeDocument/2006/relationships/slide" Target="slide16.xml"/><Relationship Id="rId4" Type="http://schemas.openxmlformats.org/officeDocument/2006/relationships/slide" Target="slide1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987;p36">
            <a:extLst>
              <a:ext uri="{FF2B5EF4-FFF2-40B4-BE49-F238E27FC236}">
                <a16:creationId xmlns:a16="http://schemas.microsoft.com/office/drawing/2014/main" id="{5F431333-D031-4B04-9636-A3B55634AD9D}"/>
              </a:ext>
            </a:extLst>
          </p:cNvPr>
          <p:cNvSpPr txBox="1">
            <a:spLocks/>
          </p:cNvSpPr>
          <p:nvPr/>
        </p:nvSpPr>
        <p:spPr>
          <a:xfrm>
            <a:off x="1090714" y="1303498"/>
            <a:ext cx="41474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pPr algn="ctr"/>
            <a:r>
              <a:rPr lang="vi-VN" sz="4400" dirty="0"/>
              <a:t>MÔN TOÁN</a:t>
            </a:r>
          </a:p>
        </p:txBody>
      </p:sp>
      <p:sp>
        <p:nvSpPr>
          <p:cNvPr id="9" name="Google Shape;988;p36">
            <a:extLst>
              <a:ext uri="{FF2B5EF4-FFF2-40B4-BE49-F238E27FC236}">
                <a16:creationId xmlns:a16="http://schemas.microsoft.com/office/drawing/2014/main" id="{91A03C15-1081-4697-AE2A-95B8A553DE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393999" y="2775368"/>
            <a:ext cx="2315100" cy="364800"/>
          </a:xfrm>
          <a:custGeom>
            <a:avLst/>
            <a:gdLst>
              <a:gd name="connsiteX0" fmla="*/ 0 w 2315100"/>
              <a:gd name="connsiteY0" fmla="*/ 0 h 364800"/>
              <a:gd name="connsiteX1" fmla="*/ 555624 w 2315100"/>
              <a:gd name="connsiteY1" fmla="*/ 0 h 364800"/>
              <a:gd name="connsiteX2" fmla="*/ 1064946 w 2315100"/>
              <a:gd name="connsiteY2" fmla="*/ 0 h 364800"/>
              <a:gd name="connsiteX3" fmla="*/ 1574268 w 2315100"/>
              <a:gd name="connsiteY3" fmla="*/ 0 h 364800"/>
              <a:gd name="connsiteX4" fmla="*/ 2315100 w 2315100"/>
              <a:gd name="connsiteY4" fmla="*/ 0 h 364800"/>
              <a:gd name="connsiteX5" fmla="*/ 2315100 w 2315100"/>
              <a:gd name="connsiteY5" fmla="*/ 364800 h 364800"/>
              <a:gd name="connsiteX6" fmla="*/ 1713174 w 2315100"/>
              <a:gd name="connsiteY6" fmla="*/ 364800 h 364800"/>
              <a:gd name="connsiteX7" fmla="*/ 1088097 w 2315100"/>
              <a:gd name="connsiteY7" fmla="*/ 364800 h 364800"/>
              <a:gd name="connsiteX8" fmla="*/ 0 w 2315100"/>
              <a:gd name="connsiteY8" fmla="*/ 364800 h 364800"/>
              <a:gd name="connsiteX9" fmla="*/ 0 w 2315100"/>
              <a:gd name="connsiteY9" fmla="*/ 0 h 36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5100" h="364800" fill="none" extrusionOk="0">
                <a:moveTo>
                  <a:pt x="0" y="0"/>
                </a:moveTo>
                <a:cubicBezTo>
                  <a:pt x="209758" y="-58120"/>
                  <a:pt x="389268" y="41146"/>
                  <a:pt x="555624" y="0"/>
                </a:cubicBezTo>
                <a:cubicBezTo>
                  <a:pt x="721980" y="-41146"/>
                  <a:pt x="824401" y="13193"/>
                  <a:pt x="1064946" y="0"/>
                </a:cubicBezTo>
                <a:cubicBezTo>
                  <a:pt x="1305491" y="-13193"/>
                  <a:pt x="1352944" y="56520"/>
                  <a:pt x="1574268" y="0"/>
                </a:cubicBezTo>
                <a:cubicBezTo>
                  <a:pt x="1795592" y="-56520"/>
                  <a:pt x="2051097" y="46218"/>
                  <a:pt x="2315100" y="0"/>
                </a:cubicBezTo>
                <a:cubicBezTo>
                  <a:pt x="2324926" y="137717"/>
                  <a:pt x="2279300" y="242799"/>
                  <a:pt x="2315100" y="364800"/>
                </a:cubicBezTo>
                <a:cubicBezTo>
                  <a:pt x="2154216" y="393303"/>
                  <a:pt x="1898725" y="344108"/>
                  <a:pt x="1713174" y="364800"/>
                </a:cubicBezTo>
                <a:cubicBezTo>
                  <a:pt x="1527623" y="385492"/>
                  <a:pt x="1297704" y="360009"/>
                  <a:pt x="1088097" y="364800"/>
                </a:cubicBezTo>
                <a:cubicBezTo>
                  <a:pt x="878490" y="369591"/>
                  <a:pt x="424222" y="349434"/>
                  <a:pt x="0" y="364800"/>
                </a:cubicBezTo>
                <a:cubicBezTo>
                  <a:pt x="-15462" y="188265"/>
                  <a:pt x="3140" y="135383"/>
                  <a:pt x="0" y="0"/>
                </a:cubicBezTo>
                <a:close/>
              </a:path>
              <a:path w="2315100" h="364800" stroke="0" extrusionOk="0">
                <a:moveTo>
                  <a:pt x="0" y="0"/>
                </a:moveTo>
                <a:cubicBezTo>
                  <a:pt x="244093" y="-26358"/>
                  <a:pt x="353953" y="60297"/>
                  <a:pt x="532473" y="0"/>
                </a:cubicBezTo>
                <a:cubicBezTo>
                  <a:pt x="710993" y="-60297"/>
                  <a:pt x="887316" y="7535"/>
                  <a:pt x="1041795" y="0"/>
                </a:cubicBezTo>
                <a:cubicBezTo>
                  <a:pt x="1196274" y="-7535"/>
                  <a:pt x="1421901" y="49878"/>
                  <a:pt x="1666872" y="0"/>
                </a:cubicBezTo>
                <a:cubicBezTo>
                  <a:pt x="1911843" y="-49878"/>
                  <a:pt x="2078215" y="9007"/>
                  <a:pt x="2315100" y="0"/>
                </a:cubicBezTo>
                <a:cubicBezTo>
                  <a:pt x="2342183" y="162331"/>
                  <a:pt x="2279271" y="232319"/>
                  <a:pt x="2315100" y="364800"/>
                </a:cubicBezTo>
                <a:cubicBezTo>
                  <a:pt x="2191530" y="431703"/>
                  <a:pt x="1893631" y="310035"/>
                  <a:pt x="1713174" y="364800"/>
                </a:cubicBezTo>
                <a:cubicBezTo>
                  <a:pt x="1532717" y="419565"/>
                  <a:pt x="1354689" y="342889"/>
                  <a:pt x="1157550" y="364800"/>
                </a:cubicBezTo>
                <a:cubicBezTo>
                  <a:pt x="960411" y="386711"/>
                  <a:pt x="828103" y="325980"/>
                  <a:pt x="578775" y="364800"/>
                </a:cubicBezTo>
                <a:cubicBezTo>
                  <a:pt x="329447" y="403620"/>
                  <a:pt x="258307" y="334166"/>
                  <a:pt x="0" y="364800"/>
                </a:cubicBezTo>
                <a:cubicBezTo>
                  <a:pt x="-6097" y="275647"/>
                  <a:pt x="28316" y="97327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3273381231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dirty="0">
                <a:solidFill>
                  <a:srgbClr val="00B0F0"/>
                </a:solidFill>
              </a:rPr>
              <a:t>LỚP 4</a:t>
            </a:r>
            <a:endParaRPr sz="3200" dirty="0">
              <a:solidFill>
                <a:srgbClr val="00B0F0"/>
              </a:solidFill>
            </a:endParaRPr>
          </a:p>
        </p:txBody>
      </p:sp>
      <p:grpSp>
        <p:nvGrpSpPr>
          <p:cNvPr id="4" name="Google Shape;6068;p61">
            <a:extLst>
              <a:ext uri="{FF2B5EF4-FFF2-40B4-BE49-F238E27FC236}">
                <a16:creationId xmlns:a16="http://schemas.microsoft.com/office/drawing/2014/main" id="{80EFFC01-4A9C-4190-88A8-C0BAA559B227}"/>
              </a:ext>
            </a:extLst>
          </p:cNvPr>
          <p:cNvGrpSpPr/>
          <p:nvPr/>
        </p:nvGrpSpPr>
        <p:grpSpPr>
          <a:xfrm>
            <a:off x="549157" y="2345634"/>
            <a:ext cx="1216033" cy="2627733"/>
            <a:chOff x="1260275" y="2304275"/>
            <a:chExt cx="453950" cy="1078450"/>
          </a:xfrm>
        </p:grpSpPr>
        <p:sp>
          <p:nvSpPr>
            <p:cNvPr id="5" name="Google Shape;6069;p61">
              <a:extLst>
                <a:ext uri="{FF2B5EF4-FFF2-40B4-BE49-F238E27FC236}">
                  <a16:creationId xmlns:a16="http://schemas.microsoft.com/office/drawing/2014/main" id="{B5EA4C8A-26FB-4178-A552-5EF943CED88C}"/>
                </a:ext>
              </a:extLst>
            </p:cNvPr>
            <p:cNvSpPr/>
            <p:nvPr/>
          </p:nvSpPr>
          <p:spPr>
            <a:xfrm>
              <a:off x="1443325" y="2775775"/>
              <a:ext cx="86050" cy="81375"/>
            </a:xfrm>
            <a:custGeom>
              <a:avLst/>
              <a:gdLst/>
              <a:ahLst/>
              <a:cxnLst/>
              <a:rect l="l" t="t" r="r" b="b"/>
              <a:pathLst>
                <a:path w="3442" h="3255" extrusionOk="0">
                  <a:moveTo>
                    <a:pt x="655" y="0"/>
                  </a:moveTo>
                  <a:cubicBezTo>
                    <a:pt x="453" y="405"/>
                    <a:pt x="262" y="822"/>
                    <a:pt x="60" y="1227"/>
                  </a:cubicBezTo>
                  <a:cubicBezTo>
                    <a:pt x="24" y="1286"/>
                    <a:pt x="0" y="1334"/>
                    <a:pt x="0" y="1393"/>
                  </a:cubicBezTo>
                  <a:cubicBezTo>
                    <a:pt x="0" y="1465"/>
                    <a:pt x="24" y="1536"/>
                    <a:pt x="72" y="1596"/>
                  </a:cubicBezTo>
                  <a:cubicBezTo>
                    <a:pt x="358" y="2072"/>
                    <a:pt x="703" y="2501"/>
                    <a:pt x="1096" y="2893"/>
                  </a:cubicBezTo>
                  <a:cubicBezTo>
                    <a:pt x="1340" y="3118"/>
                    <a:pt x="1548" y="3255"/>
                    <a:pt x="1757" y="3255"/>
                  </a:cubicBezTo>
                  <a:cubicBezTo>
                    <a:pt x="1926" y="3255"/>
                    <a:pt x="2095" y="3166"/>
                    <a:pt x="2286" y="2965"/>
                  </a:cubicBezTo>
                  <a:cubicBezTo>
                    <a:pt x="2739" y="2501"/>
                    <a:pt x="3108" y="2000"/>
                    <a:pt x="3406" y="1429"/>
                  </a:cubicBezTo>
                  <a:cubicBezTo>
                    <a:pt x="3418" y="1405"/>
                    <a:pt x="3441" y="1358"/>
                    <a:pt x="3441" y="1334"/>
                  </a:cubicBezTo>
                  <a:cubicBezTo>
                    <a:pt x="3441" y="1286"/>
                    <a:pt x="3418" y="1250"/>
                    <a:pt x="3394" y="1215"/>
                  </a:cubicBezTo>
                  <a:cubicBezTo>
                    <a:pt x="3179" y="822"/>
                    <a:pt x="2977" y="441"/>
                    <a:pt x="2751" y="48"/>
                  </a:cubicBezTo>
                  <a:cubicBezTo>
                    <a:pt x="2447" y="99"/>
                    <a:pt x="2141" y="124"/>
                    <a:pt x="1837" y="124"/>
                  </a:cubicBezTo>
                  <a:cubicBezTo>
                    <a:pt x="1437" y="124"/>
                    <a:pt x="1041" y="81"/>
                    <a:pt x="655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6070;p61">
              <a:extLst>
                <a:ext uri="{FF2B5EF4-FFF2-40B4-BE49-F238E27FC236}">
                  <a16:creationId xmlns:a16="http://schemas.microsoft.com/office/drawing/2014/main" id="{E012D486-0084-4DEE-9462-B9921E6FB897}"/>
                </a:ext>
              </a:extLst>
            </p:cNvPr>
            <p:cNvSpPr/>
            <p:nvPr/>
          </p:nvSpPr>
          <p:spPr>
            <a:xfrm>
              <a:off x="1260275" y="3251425"/>
              <a:ext cx="115800" cy="104800"/>
            </a:xfrm>
            <a:custGeom>
              <a:avLst/>
              <a:gdLst/>
              <a:ahLst/>
              <a:cxnLst/>
              <a:rect l="l" t="t" r="r" b="b"/>
              <a:pathLst>
                <a:path w="4632" h="4192" extrusionOk="0">
                  <a:moveTo>
                    <a:pt x="2584" y="0"/>
                  </a:moveTo>
                  <a:cubicBezTo>
                    <a:pt x="2488" y="381"/>
                    <a:pt x="2310" y="762"/>
                    <a:pt x="2072" y="1072"/>
                  </a:cubicBezTo>
                  <a:cubicBezTo>
                    <a:pt x="2036" y="1108"/>
                    <a:pt x="2012" y="1143"/>
                    <a:pt x="1965" y="1179"/>
                  </a:cubicBezTo>
                  <a:cubicBezTo>
                    <a:pt x="1917" y="1215"/>
                    <a:pt x="1857" y="1239"/>
                    <a:pt x="1798" y="1262"/>
                  </a:cubicBezTo>
                  <a:cubicBezTo>
                    <a:pt x="1560" y="1382"/>
                    <a:pt x="1393" y="1608"/>
                    <a:pt x="1250" y="1834"/>
                  </a:cubicBezTo>
                  <a:cubicBezTo>
                    <a:pt x="1215" y="1870"/>
                    <a:pt x="1191" y="1917"/>
                    <a:pt x="1131" y="1929"/>
                  </a:cubicBezTo>
                  <a:cubicBezTo>
                    <a:pt x="1095" y="1953"/>
                    <a:pt x="1060" y="1953"/>
                    <a:pt x="1024" y="1965"/>
                  </a:cubicBezTo>
                  <a:cubicBezTo>
                    <a:pt x="786" y="2024"/>
                    <a:pt x="643" y="2263"/>
                    <a:pt x="560" y="2501"/>
                  </a:cubicBezTo>
                  <a:cubicBezTo>
                    <a:pt x="536" y="2584"/>
                    <a:pt x="524" y="2679"/>
                    <a:pt x="464" y="2751"/>
                  </a:cubicBezTo>
                  <a:cubicBezTo>
                    <a:pt x="417" y="2798"/>
                    <a:pt x="369" y="2846"/>
                    <a:pt x="322" y="2870"/>
                  </a:cubicBezTo>
                  <a:cubicBezTo>
                    <a:pt x="107" y="3060"/>
                    <a:pt x="0" y="3417"/>
                    <a:pt x="143" y="3691"/>
                  </a:cubicBezTo>
                  <a:cubicBezTo>
                    <a:pt x="202" y="3810"/>
                    <a:pt x="310" y="3894"/>
                    <a:pt x="429" y="3989"/>
                  </a:cubicBezTo>
                  <a:cubicBezTo>
                    <a:pt x="524" y="4049"/>
                    <a:pt x="607" y="4108"/>
                    <a:pt x="714" y="4156"/>
                  </a:cubicBezTo>
                  <a:cubicBezTo>
                    <a:pt x="834" y="4191"/>
                    <a:pt x="964" y="4191"/>
                    <a:pt x="1095" y="4191"/>
                  </a:cubicBezTo>
                  <a:cubicBezTo>
                    <a:pt x="1917" y="4168"/>
                    <a:pt x="2750" y="3858"/>
                    <a:pt x="3322" y="3263"/>
                  </a:cubicBezTo>
                  <a:cubicBezTo>
                    <a:pt x="3465" y="3108"/>
                    <a:pt x="3441" y="2846"/>
                    <a:pt x="3512" y="2644"/>
                  </a:cubicBezTo>
                  <a:cubicBezTo>
                    <a:pt x="3774" y="2453"/>
                    <a:pt x="4048" y="2251"/>
                    <a:pt x="4298" y="2036"/>
                  </a:cubicBezTo>
                  <a:cubicBezTo>
                    <a:pt x="4405" y="1953"/>
                    <a:pt x="4513" y="1846"/>
                    <a:pt x="4572" y="1715"/>
                  </a:cubicBezTo>
                  <a:cubicBezTo>
                    <a:pt x="4608" y="1596"/>
                    <a:pt x="4632" y="1477"/>
                    <a:pt x="4632" y="1334"/>
                  </a:cubicBezTo>
                  <a:cubicBezTo>
                    <a:pt x="4632" y="917"/>
                    <a:pt x="4548" y="500"/>
                    <a:pt x="4393" y="131"/>
                  </a:cubicBezTo>
                  <a:cubicBezTo>
                    <a:pt x="4358" y="239"/>
                    <a:pt x="4334" y="322"/>
                    <a:pt x="4298" y="441"/>
                  </a:cubicBezTo>
                  <a:cubicBezTo>
                    <a:pt x="3751" y="203"/>
                    <a:pt x="3155" y="84"/>
                    <a:pt x="2584" y="0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071;p61">
              <a:extLst>
                <a:ext uri="{FF2B5EF4-FFF2-40B4-BE49-F238E27FC236}">
                  <a16:creationId xmlns:a16="http://schemas.microsoft.com/office/drawing/2014/main" id="{5025451A-75B2-4702-897F-462DC18F4E16}"/>
                </a:ext>
              </a:extLst>
            </p:cNvPr>
            <p:cNvSpPr/>
            <p:nvPr/>
          </p:nvSpPr>
          <p:spPr>
            <a:xfrm>
              <a:off x="1271275" y="3313825"/>
              <a:ext cx="56275" cy="32875"/>
            </a:xfrm>
            <a:custGeom>
              <a:avLst/>
              <a:gdLst/>
              <a:ahLst/>
              <a:cxnLst/>
              <a:rect l="l" t="t" r="r" b="b"/>
              <a:pathLst>
                <a:path w="2251" h="1315" extrusionOk="0">
                  <a:moveTo>
                    <a:pt x="1125" y="0"/>
                  </a:moveTo>
                  <a:cubicBezTo>
                    <a:pt x="987" y="0"/>
                    <a:pt x="851" y="21"/>
                    <a:pt x="715" y="52"/>
                  </a:cubicBezTo>
                  <a:cubicBezTo>
                    <a:pt x="465" y="112"/>
                    <a:pt x="227" y="207"/>
                    <a:pt x="1" y="314"/>
                  </a:cubicBezTo>
                  <a:cubicBezTo>
                    <a:pt x="251" y="255"/>
                    <a:pt x="501" y="195"/>
                    <a:pt x="751" y="171"/>
                  </a:cubicBezTo>
                  <a:cubicBezTo>
                    <a:pt x="858" y="150"/>
                    <a:pt x="967" y="138"/>
                    <a:pt x="1076" y="138"/>
                  </a:cubicBezTo>
                  <a:cubicBezTo>
                    <a:pt x="1209" y="138"/>
                    <a:pt x="1341" y="156"/>
                    <a:pt x="1465" y="195"/>
                  </a:cubicBezTo>
                  <a:cubicBezTo>
                    <a:pt x="1703" y="267"/>
                    <a:pt x="1906" y="386"/>
                    <a:pt x="2025" y="600"/>
                  </a:cubicBezTo>
                  <a:cubicBezTo>
                    <a:pt x="2168" y="802"/>
                    <a:pt x="2179" y="1064"/>
                    <a:pt x="2203" y="1314"/>
                  </a:cubicBezTo>
                  <a:cubicBezTo>
                    <a:pt x="2239" y="1076"/>
                    <a:pt x="2251" y="802"/>
                    <a:pt x="2132" y="552"/>
                  </a:cubicBezTo>
                  <a:cubicBezTo>
                    <a:pt x="2001" y="302"/>
                    <a:pt x="1763" y="136"/>
                    <a:pt x="1513" y="64"/>
                  </a:cubicBezTo>
                  <a:cubicBezTo>
                    <a:pt x="1381" y="18"/>
                    <a:pt x="1252" y="0"/>
                    <a:pt x="1125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072;p61">
              <a:extLst>
                <a:ext uri="{FF2B5EF4-FFF2-40B4-BE49-F238E27FC236}">
                  <a16:creationId xmlns:a16="http://schemas.microsoft.com/office/drawing/2014/main" id="{31BE9EFF-3D44-4E26-918E-FF23B1AAA24D}"/>
                </a:ext>
              </a:extLst>
            </p:cNvPr>
            <p:cNvSpPr/>
            <p:nvPr/>
          </p:nvSpPr>
          <p:spPr>
            <a:xfrm>
              <a:off x="1287350" y="3296275"/>
              <a:ext cx="59550" cy="28400"/>
            </a:xfrm>
            <a:custGeom>
              <a:avLst/>
              <a:gdLst/>
              <a:ahLst/>
              <a:cxnLst/>
              <a:rect l="l" t="t" r="r" b="b"/>
              <a:pathLst>
                <a:path w="2382" h="1136" extrusionOk="0">
                  <a:moveTo>
                    <a:pt x="1030" y="1"/>
                  </a:moveTo>
                  <a:cubicBezTo>
                    <a:pt x="924" y="1"/>
                    <a:pt x="818" y="6"/>
                    <a:pt x="715" y="16"/>
                  </a:cubicBezTo>
                  <a:cubicBezTo>
                    <a:pt x="477" y="64"/>
                    <a:pt x="239" y="123"/>
                    <a:pt x="1" y="195"/>
                  </a:cubicBezTo>
                  <a:cubicBezTo>
                    <a:pt x="251" y="183"/>
                    <a:pt x="489" y="159"/>
                    <a:pt x="715" y="159"/>
                  </a:cubicBezTo>
                  <a:cubicBezTo>
                    <a:pt x="812" y="150"/>
                    <a:pt x="907" y="144"/>
                    <a:pt x="1000" y="144"/>
                  </a:cubicBezTo>
                  <a:cubicBezTo>
                    <a:pt x="1148" y="144"/>
                    <a:pt x="1291" y="158"/>
                    <a:pt x="1429" y="195"/>
                  </a:cubicBezTo>
                  <a:cubicBezTo>
                    <a:pt x="1656" y="242"/>
                    <a:pt x="1870" y="350"/>
                    <a:pt x="2037" y="516"/>
                  </a:cubicBezTo>
                  <a:cubicBezTo>
                    <a:pt x="2203" y="671"/>
                    <a:pt x="2322" y="885"/>
                    <a:pt x="2334" y="1135"/>
                  </a:cubicBezTo>
                  <a:cubicBezTo>
                    <a:pt x="2382" y="885"/>
                    <a:pt x="2298" y="611"/>
                    <a:pt x="2132" y="421"/>
                  </a:cubicBezTo>
                  <a:cubicBezTo>
                    <a:pt x="1965" y="219"/>
                    <a:pt x="1727" y="99"/>
                    <a:pt x="1477" y="40"/>
                  </a:cubicBezTo>
                  <a:cubicBezTo>
                    <a:pt x="1330" y="12"/>
                    <a:pt x="1180" y="1"/>
                    <a:pt x="1030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073;p61">
              <a:extLst>
                <a:ext uri="{FF2B5EF4-FFF2-40B4-BE49-F238E27FC236}">
                  <a16:creationId xmlns:a16="http://schemas.microsoft.com/office/drawing/2014/main" id="{0B4BBA72-BA81-4062-B28C-E5E092769459}"/>
                </a:ext>
              </a:extLst>
            </p:cNvPr>
            <p:cNvSpPr/>
            <p:nvPr/>
          </p:nvSpPr>
          <p:spPr>
            <a:xfrm>
              <a:off x="1306700" y="3277925"/>
              <a:ext cx="46150" cy="36625"/>
            </a:xfrm>
            <a:custGeom>
              <a:avLst/>
              <a:gdLst/>
              <a:ahLst/>
              <a:cxnLst/>
              <a:rect l="l" t="t" r="r" b="b"/>
              <a:pathLst>
                <a:path w="1846" h="1465" extrusionOk="0">
                  <a:moveTo>
                    <a:pt x="691" y="0"/>
                  </a:moveTo>
                  <a:cubicBezTo>
                    <a:pt x="453" y="12"/>
                    <a:pt x="203" y="71"/>
                    <a:pt x="0" y="155"/>
                  </a:cubicBezTo>
                  <a:cubicBezTo>
                    <a:pt x="172" y="129"/>
                    <a:pt x="338" y="110"/>
                    <a:pt x="501" y="110"/>
                  </a:cubicBezTo>
                  <a:cubicBezTo>
                    <a:pt x="565" y="110"/>
                    <a:pt x="628" y="112"/>
                    <a:pt x="691" y="119"/>
                  </a:cubicBezTo>
                  <a:cubicBezTo>
                    <a:pt x="905" y="131"/>
                    <a:pt x="1120" y="191"/>
                    <a:pt x="1298" y="310"/>
                  </a:cubicBezTo>
                  <a:cubicBezTo>
                    <a:pt x="1477" y="429"/>
                    <a:pt x="1608" y="595"/>
                    <a:pt x="1679" y="798"/>
                  </a:cubicBezTo>
                  <a:cubicBezTo>
                    <a:pt x="1739" y="1012"/>
                    <a:pt x="1763" y="1250"/>
                    <a:pt x="1786" y="1465"/>
                  </a:cubicBezTo>
                  <a:cubicBezTo>
                    <a:pt x="1822" y="1250"/>
                    <a:pt x="1846" y="1012"/>
                    <a:pt x="1786" y="774"/>
                  </a:cubicBezTo>
                  <a:cubicBezTo>
                    <a:pt x="1774" y="655"/>
                    <a:pt x="1715" y="548"/>
                    <a:pt x="1644" y="441"/>
                  </a:cubicBezTo>
                  <a:cubicBezTo>
                    <a:pt x="1560" y="333"/>
                    <a:pt x="1477" y="250"/>
                    <a:pt x="1370" y="191"/>
                  </a:cubicBezTo>
                  <a:cubicBezTo>
                    <a:pt x="1167" y="48"/>
                    <a:pt x="929" y="0"/>
                    <a:pt x="691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074;p61">
              <a:extLst>
                <a:ext uri="{FF2B5EF4-FFF2-40B4-BE49-F238E27FC236}">
                  <a16:creationId xmlns:a16="http://schemas.microsoft.com/office/drawing/2014/main" id="{643F881C-8759-4A68-9DE5-B57F7F93FF0B}"/>
                </a:ext>
              </a:extLst>
            </p:cNvPr>
            <p:cNvSpPr/>
            <p:nvPr/>
          </p:nvSpPr>
          <p:spPr>
            <a:xfrm>
              <a:off x="1352825" y="2809400"/>
              <a:ext cx="130700" cy="176250"/>
            </a:xfrm>
            <a:custGeom>
              <a:avLst/>
              <a:gdLst/>
              <a:ahLst/>
              <a:cxnLst/>
              <a:rect l="l" t="t" r="r" b="b"/>
              <a:pathLst>
                <a:path w="5228" h="7050" extrusionOk="0">
                  <a:moveTo>
                    <a:pt x="3870" y="1"/>
                  </a:moveTo>
                  <a:lnTo>
                    <a:pt x="72" y="5597"/>
                  </a:lnTo>
                  <a:cubicBezTo>
                    <a:pt x="49" y="5799"/>
                    <a:pt x="13" y="6013"/>
                    <a:pt x="1" y="6240"/>
                  </a:cubicBezTo>
                  <a:lnTo>
                    <a:pt x="3573" y="7049"/>
                  </a:lnTo>
                  <a:cubicBezTo>
                    <a:pt x="4323" y="5370"/>
                    <a:pt x="4823" y="3573"/>
                    <a:pt x="5228" y="1775"/>
                  </a:cubicBezTo>
                  <a:cubicBezTo>
                    <a:pt x="4573" y="1382"/>
                    <a:pt x="4180" y="679"/>
                    <a:pt x="3870" y="1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075;p61">
              <a:extLst>
                <a:ext uri="{FF2B5EF4-FFF2-40B4-BE49-F238E27FC236}">
                  <a16:creationId xmlns:a16="http://schemas.microsoft.com/office/drawing/2014/main" id="{6F5F39A8-247A-4B97-AE05-3876DAEDD5D5}"/>
                </a:ext>
              </a:extLst>
            </p:cNvPr>
            <p:cNvSpPr/>
            <p:nvPr/>
          </p:nvSpPr>
          <p:spPr>
            <a:xfrm>
              <a:off x="1315925" y="3071650"/>
              <a:ext cx="94375" cy="191700"/>
            </a:xfrm>
            <a:custGeom>
              <a:avLst/>
              <a:gdLst/>
              <a:ahLst/>
              <a:cxnLst/>
              <a:rect l="l" t="t" r="r" b="b"/>
              <a:pathLst>
                <a:path w="3775" h="7668" extrusionOk="0">
                  <a:moveTo>
                    <a:pt x="1036" y="0"/>
                  </a:moveTo>
                  <a:cubicBezTo>
                    <a:pt x="810" y="512"/>
                    <a:pt x="691" y="1060"/>
                    <a:pt x="596" y="1607"/>
                  </a:cubicBezTo>
                  <a:cubicBezTo>
                    <a:pt x="477" y="2369"/>
                    <a:pt x="417" y="3143"/>
                    <a:pt x="405" y="3917"/>
                  </a:cubicBezTo>
                  <a:cubicBezTo>
                    <a:pt x="393" y="4227"/>
                    <a:pt x="405" y="4536"/>
                    <a:pt x="393" y="4858"/>
                  </a:cubicBezTo>
                  <a:cubicBezTo>
                    <a:pt x="358" y="5644"/>
                    <a:pt x="227" y="6417"/>
                    <a:pt x="1" y="7156"/>
                  </a:cubicBezTo>
                  <a:cubicBezTo>
                    <a:pt x="739" y="7191"/>
                    <a:pt x="1394" y="7370"/>
                    <a:pt x="2060" y="7668"/>
                  </a:cubicBezTo>
                  <a:cubicBezTo>
                    <a:pt x="2179" y="6798"/>
                    <a:pt x="2358" y="5965"/>
                    <a:pt x="2632" y="5155"/>
                  </a:cubicBezTo>
                  <a:cubicBezTo>
                    <a:pt x="2703" y="4989"/>
                    <a:pt x="2763" y="4810"/>
                    <a:pt x="2834" y="4643"/>
                  </a:cubicBezTo>
                  <a:cubicBezTo>
                    <a:pt x="2906" y="4441"/>
                    <a:pt x="2989" y="4239"/>
                    <a:pt x="3084" y="4048"/>
                  </a:cubicBezTo>
                  <a:cubicBezTo>
                    <a:pt x="3549" y="2953"/>
                    <a:pt x="3715" y="1738"/>
                    <a:pt x="3775" y="548"/>
                  </a:cubicBezTo>
                  <a:lnTo>
                    <a:pt x="3775" y="548"/>
                  </a:lnTo>
                  <a:cubicBezTo>
                    <a:pt x="3606" y="568"/>
                    <a:pt x="3440" y="576"/>
                    <a:pt x="3280" y="576"/>
                  </a:cubicBezTo>
                  <a:cubicBezTo>
                    <a:pt x="1996" y="576"/>
                    <a:pt x="1036" y="11"/>
                    <a:pt x="1036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6076;p61">
              <a:extLst>
                <a:ext uri="{FF2B5EF4-FFF2-40B4-BE49-F238E27FC236}">
                  <a16:creationId xmlns:a16="http://schemas.microsoft.com/office/drawing/2014/main" id="{34675FB3-6A0D-42F7-8B68-41612585D0E4}"/>
                </a:ext>
              </a:extLst>
            </p:cNvPr>
            <p:cNvSpPr/>
            <p:nvPr/>
          </p:nvSpPr>
          <p:spPr>
            <a:xfrm>
              <a:off x="1337650" y="3084725"/>
              <a:ext cx="70275" cy="20525"/>
            </a:xfrm>
            <a:custGeom>
              <a:avLst/>
              <a:gdLst/>
              <a:ahLst/>
              <a:cxnLst/>
              <a:rect l="l" t="t" r="r" b="b"/>
              <a:pathLst>
                <a:path w="2811" h="821" extrusionOk="0">
                  <a:moveTo>
                    <a:pt x="1" y="1"/>
                  </a:moveTo>
                  <a:cubicBezTo>
                    <a:pt x="441" y="144"/>
                    <a:pt x="846" y="430"/>
                    <a:pt x="1096" y="787"/>
                  </a:cubicBezTo>
                  <a:cubicBezTo>
                    <a:pt x="1113" y="804"/>
                    <a:pt x="1136" y="820"/>
                    <a:pt x="1160" y="820"/>
                  </a:cubicBezTo>
                  <a:cubicBezTo>
                    <a:pt x="1170" y="820"/>
                    <a:pt x="1181" y="818"/>
                    <a:pt x="1191" y="811"/>
                  </a:cubicBezTo>
                  <a:cubicBezTo>
                    <a:pt x="1691" y="596"/>
                    <a:pt x="2239" y="501"/>
                    <a:pt x="2811" y="501"/>
                  </a:cubicBezTo>
                  <a:cubicBezTo>
                    <a:pt x="2634" y="463"/>
                    <a:pt x="2453" y="444"/>
                    <a:pt x="2270" y="444"/>
                  </a:cubicBezTo>
                  <a:cubicBezTo>
                    <a:pt x="1905" y="444"/>
                    <a:pt x="1536" y="519"/>
                    <a:pt x="1195" y="658"/>
                  </a:cubicBezTo>
                  <a:lnTo>
                    <a:pt x="1195" y="658"/>
                  </a:lnTo>
                  <a:cubicBezTo>
                    <a:pt x="897" y="285"/>
                    <a:pt x="454" y="35"/>
                    <a:pt x="1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077;p61">
              <a:extLst>
                <a:ext uri="{FF2B5EF4-FFF2-40B4-BE49-F238E27FC236}">
                  <a16:creationId xmlns:a16="http://schemas.microsoft.com/office/drawing/2014/main" id="{8B1FEF25-DC0C-4876-AEC0-BBC1489D4216}"/>
                </a:ext>
              </a:extLst>
            </p:cNvPr>
            <p:cNvSpPr/>
            <p:nvPr/>
          </p:nvSpPr>
          <p:spPr>
            <a:xfrm>
              <a:off x="1343900" y="2938000"/>
              <a:ext cx="100925" cy="104800"/>
            </a:xfrm>
            <a:custGeom>
              <a:avLst/>
              <a:gdLst/>
              <a:ahLst/>
              <a:cxnLst/>
              <a:rect l="l" t="t" r="r" b="b"/>
              <a:pathLst>
                <a:path w="4037" h="4192" extrusionOk="0">
                  <a:moveTo>
                    <a:pt x="2239" y="0"/>
                  </a:moveTo>
                  <a:cubicBezTo>
                    <a:pt x="1584" y="417"/>
                    <a:pt x="894" y="810"/>
                    <a:pt x="191" y="1155"/>
                  </a:cubicBezTo>
                  <a:cubicBezTo>
                    <a:pt x="60" y="1881"/>
                    <a:pt x="1" y="2667"/>
                    <a:pt x="191" y="3382"/>
                  </a:cubicBezTo>
                  <a:cubicBezTo>
                    <a:pt x="1168" y="3691"/>
                    <a:pt x="2180" y="3977"/>
                    <a:pt x="3192" y="4191"/>
                  </a:cubicBezTo>
                  <a:cubicBezTo>
                    <a:pt x="3585" y="3596"/>
                    <a:pt x="3942" y="2727"/>
                    <a:pt x="4037" y="2000"/>
                  </a:cubicBezTo>
                  <a:cubicBezTo>
                    <a:pt x="3501" y="1607"/>
                    <a:pt x="3025" y="1167"/>
                    <a:pt x="2620" y="655"/>
                  </a:cubicBezTo>
                  <a:cubicBezTo>
                    <a:pt x="2453" y="464"/>
                    <a:pt x="2311" y="238"/>
                    <a:pt x="2239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078;p61">
              <a:extLst>
                <a:ext uri="{FF2B5EF4-FFF2-40B4-BE49-F238E27FC236}">
                  <a16:creationId xmlns:a16="http://schemas.microsoft.com/office/drawing/2014/main" id="{C5CE5CF3-E51B-4D37-82C4-0FBA3693C48A}"/>
                </a:ext>
              </a:extLst>
            </p:cNvPr>
            <p:cNvSpPr/>
            <p:nvPr/>
          </p:nvSpPr>
          <p:spPr>
            <a:xfrm>
              <a:off x="1345700" y="2991575"/>
              <a:ext cx="86050" cy="35725"/>
            </a:xfrm>
            <a:custGeom>
              <a:avLst/>
              <a:gdLst/>
              <a:ahLst/>
              <a:cxnLst/>
              <a:rect l="l" t="t" r="r" b="b"/>
              <a:pathLst>
                <a:path w="3442" h="1429" extrusionOk="0">
                  <a:moveTo>
                    <a:pt x="1548" y="0"/>
                  </a:moveTo>
                  <a:cubicBezTo>
                    <a:pt x="1488" y="0"/>
                    <a:pt x="1465" y="24"/>
                    <a:pt x="1417" y="36"/>
                  </a:cubicBezTo>
                  <a:cubicBezTo>
                    <a:pt x="1250" y="84"/>
                    <a:pt x="1107" y="119"/>
                    <a:pt x="941" y="167"/>
                  </a:cubicBezTo>
                  <a:cubicBezTo>
                    <a:pt x="631" y="274"/>
                    <a:pt x="322" y="357"/>
                    <a:pt x="0" y="477"/>
                  </a:cubicBezTo>
                  <a:cubicBezTo>
                    <a:pt x="334" y="441"/>
                    <a:pt x="643" y="357"/>
                    <a:pt x="965" y="274"/>
                  </a:cubicBezTo>
                  <a:cubicBezTo>
                    <a:pt x="1119" y="226"/>
                    <a:pt x="1286" y="191"/>
                    <a:pt x="1441" y="155"/>
                  </a:cubicBezTo>
                  <a:cubicBezTo>
                    <a:pt x="1489" y="134"/>
                    <a:pt x="1530" y="122"/>
                    <a:pt x="1567" y="122"/>
                  </a:cubicBezTo>
                  <a:cubicBezTo>
                    <a:pt x="1593" y="122"/>
                    <a:pt x="1618" y="128"/>
                    <a:pt x="1643" y="143"/>
                  </a:cubicBezTo>
                  <a:cubicBezTo>
                    <a:pt x="1703" y="155"/>
                    <a:pt x="1774" y="215"/>
                    <a:pt x="1834" y="250"/>
                  </a:cubicBezTo>
                  <a:cubicBezTo>
                    <a:pt x="2096" y="441"/>
                    <a:pt x="2334" y="679"/>
                    <a:pt x="2596" y="881"/>
                  </a:cubicBezTo>
                  <a:cubicBezTo>
                    <a:pt x="2727" y="1000"/>
                    <a:pt x="2858" y="1108"/>
                    <a:pt x="2989" y="1191"/>
                  </a:cubicBezTo>
                  <a:cubicBezTo>
                    <a:pt x="3143" y="1298"/>
                    <a:pt x="3274" y="1369"/>
                    <a:pt x="3441" y="1429"/>
                  </a:cubicBezTo>
                  <a:cubicBezTo>
                    <a:pt x="3286" y="1358"/>
                    <a:pt x="3155" y="1250"/>
                    <a:pt x="3036" y="1155"/>
                  </a:cubicBezTo>
                  <a:cubicBezTo>
                    <a:pt x="2917" y="1048"/>
                    <a:pt x="2798" y="941"/>
                    <a:pt x="2679" y="822"/>
                  </a:cubicBezTo>
                  <a:cubicBezTo>
                    <a:pt x="2441" y="584"/>
                    <a:pt x="2215" y="346"/>
                    <a:pt x="1941" y="155"/>
                  </a:cubicBezTo>
                  <a:cubicBezTo>
                    <a:pt x="1869" y="107"/>
                    <a:pt x="1786" y="48"/>
                    <a:pt x="1703" y="24"/>
                  </a:cubicBezTo>
                  <a:cubicBezTo>
                    <a:pt x="1655" y="0"/>
                    <a:pt x="1596" y="0"/>
                    <a:pt x="1548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079;p61">
              <a:extLst>
                <a:ext uri="{FF2B5EF4-FFF2-40B4-BE49-F238E27FC236}">
                  <a16:creationId xmlns:a16="http://schemas.microsoft.com/office/drawing/2014/main" id="{1179E005-CE6F-4812-8821-765CDCFF461C}"/>
                </a:ext>
              </a:extLst>
            </p:cNvPr>
            <p:cNvSpPr/>
            <p:nvPr/>
          </p:nvSpPr>
          <p:spPr>
            <a:xfrm>
              <a:off x="1335275" y="3022825"/>
              <a:ext cx="90800" cy="63050"/>
            </a:xfrm>
            <a:custGeom>
              <a:avLst/>
              <a:gdLst/>
              <a:ahLst/>
              <a:cxnLst/>
              <a:rect l="l" t="t" r="r" b="b"/>
              <a:pathLst>
                <a:path w="3632" h="2522" extrusionOk="0">
                  <a:moveTo>
                    <a:pt x="477" y="0"/>
                  </a:moveTo>
                  <a:cubicBezTo>
                    <a:pt x="108" y="512"/>
                    <a:pt x="0" y="1179"/>
                    <a:pt x="167" y="1786"/>
                  </a:cubicBezTo>
                  <a:cubicBezTo>
                    <a:pt x="203" y="1917"/>
                    <a:pt x="334" y="2001"/>
                    <a:pt x="453" y="2060"/>
                  </a:cubicBezTo>
                  <a:cubicBezTo>
                    <a:pt x="1066" y="2362"/>
                    <a:pt x="1754" y="2522"/>
                    <a:pt x="2434" y="2522"/>
                  </a:cubicBezTo>
                  <a:cubicBezTo>
                    <a:pt x="2612" y="2522"/>
                    <a:pt x="2790" y="2511"/>
                    <a:pt x="2965" y="2489"/>
                  </a:cubicBezTo>
                  <a:cubicBezTo>
                    <a:pt x="3394" y="2060"/>
                    <a:pt x="3632" y="1429"/>
                    <a:pt x="3584" y="822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080;p61">
              <a:extLst>
                <a:ext uri="{FF2B5EF4-FFF2-40B4-BE49-F238E27FC236}">
                  <a16:creationId xmlns:a16="http://schemas.microsoft.com/office/drawing/2014/main" id="{14C1CCCE-4B57-4F42-B6B4-F5F8FCB9218E}"/>
                </a:ext>
              </a:extLst>
            </p:cNvPr>
            <p:cNvSpPr/>
            <p:nvPr/>
          </p:nvSpPr>
          <p:spPr>
            <a:xfrm>
              <a:off x="1598400" y="3251425"/>
              <a:ext cx="115825" cy="104800"/>
            </a:xfrm>
            <a:custGeom>
              <a:avLst/>
              <a:gdLst/>
              <a:ahLst/>
              <a:cxnLst/>
              <a:rect l="l" t="t" r="r" b="b"/>
              <a:pathLst>
                <a:path w="4633" h="4192" extrusionOk="0">
                  <a:moveTo>
                    <a:pt x="2037" y="0"/>
                  </a:moveTo>
                  <a:cubicBezTo>
                    <a:pt x="1465" y="84"/>
                    <a:pt x="870" y="203"/>
                    <a:pt x="334" y="441"/>
                  </a:cubicBezTo>
                  <a:cubicBezTo>
                    <a:pt x="298" y="322"/>
                    <a:pt x="274" y="239"/>
                    <a:pt x="239" y="131"/>
                  </a:cubicBezTo>
                  <a:cubicBezTo>
                    <a:pt x="72" y="500"/>
                    <a:pt x="1" y="917"/>
                    <a:pt x="1" y="1334"/>
                  </a:cubicBezTo>
                  <a:cubicBezTo>
                    <a:pt x="1" y="1477"/>
                    <a:pt x="12" y="1596"/>
                    <a:pt x="60" y="1715"/>
                  </a:cubicBezTo>
                  <a:cubicBezTo>
                    <a:pt x="120" y="1846"/>
                    <a:pt x="227" y="1953"/>
                    <a:pt x="334" y="2036"/>
                  </a:cubicBezTo>
                  <a:cubicBezTo>
                    <a:pt x="584" y="2251"/>
                    <a:pt x="846" y="2453"/>
                    <a:pt x="1120" y="2644"/>
                  </a:cubicBezTo>
                  <a:cubicBezTo>
                    <a:pt x="1191" y="2846"/>
                    <a:pt x="1167" y="3108"/>
                    <a:pt x="1310" y="3263"/>
                  </a:cubicBezTo>
                  <a:cubicBezTo>
                    <a:pt x="1882" y="3858"/>
                    <a:pt x="2715" y="4168"/>
                    <a:pt x="3525" y="4191"/>
                  </a:cubicBezTo>
                  <a:cubicBezTo>
                    <a:pt x="3668" y="4191"/>
                    <a:pt x="3799" y="4191"/>
                    <a:pt x="3918" y="4156"/>
                  </a:cubicBezTo>
                  <a:cubicBezTo>
                    <a:pt x="4025" y="4108"/>
                    <a:pt x="4108" y="4049"/>
                    <a:pt x="4203" y="3989"/>
                  </a:cubicBezTo>
                  <a:cubicBezTo>
                    <a:pt x="4323" y="3894"/>
                    <a:pt x="4418" y="3810"/>
                    <a:pt x="4477" y="3691"/>
                  </a:cubicBezTo>
                  <a:cubicBezTo>
                    <a:pt x="4632" y="3417"/>
                    <a:pt x="4525" y="3060"/>
                    <a:pt x="4299" y="2870"/>
                  </a:cubicBezTo>
                  <a:cubicBezTo>
                    <a:pt x="4263" y="2846"/>
                    <a:pt x="4215" y="2798"/>
                    <a:pt x="4168" y="2751"/>
                  </a:cubicBezTo>
                  <a:cubicBezTo>
                    <a:pt x="4108" y="2679"/>
                    <a:pt x="4096" y="2584"/>
                    <a:pt x="4061" y="2501"/>
                  </a:cubicBezTo>
                  <a:cubicBezTo>
                    <a:pt x="3989" y="2263"/>
                    <a:pt x="3846" y="2024"/>
                    <a:pt x="3608" y="1965"/>
                  </a:cubicBezTo>
                  <a:cubicBezTo>
                    <a:pt x="3572" y="1953"/>
                    <a:pt x="3525" y="1953"/>
                    <a:pt x="3501" y="1929"/>
                  </a:cubicBezTo>
                  <a:cubicBezTo>
                    <a:pt x="3441" y="1917"/>
                    <a:pt x="3406" y="1870"/>
                    <a:pt x="3382" y="1834"/>
                  </a:cubicBezTo>
                  <a:cubicBezTo>
                    <a:pt x="3227" y="1608"/>
                    <a:pt x="3072" y="1382"/>
                    <a:pt x="2834" y="1262"/>
                  </a:cubicBezTo>
                  <a:cubicBezTo>
                    <a:pt x="2775" y="1239"/>
                    <a:pt x="2715" y="1215"/>
                    <a:pt x="2668" y="1179"/>
                  </a:cubicBezTo>
                  <a:cubicBezTo>
                    <a:pt x="2620" y="1143"/>
                    <a:pt x="2596" y="1108"/>
                    <a:pt x="2560" y="1072"/>
                  </a:cubicBezTo>
                  <a:cubicBezTo>
                    <a:pt x="2322" y="762"/>
                    <a:pt x="2144" y="381"/>
                    <a:pt x="2037" y="0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081;p61">
              <a:extLst>
                <a:ext uri="{FF2B5EF4-FFF2-40B4-BE49-F238E27FC236}">
                  <a16:creationId xmlns:a16="http://schemas.microsoft.com/office/drawing/2014/main" id="{EF7B2E58-910E-4DBA-BFE1-15A274A2A756}"/>
                </a:ext>
              </a:extLst>
            </p:cNvPr>
            <p:cNvSpPr/>
            <p:nvPr/>
          </p:nvSpPr>
          <p:spPr>
            <a:xfrm>
              <a:off x="1646925" y="3313475"/>
              <a:ext cx="55675" cy="32925"/>
            </a:xfrm>
            <a:custGeom>
              <a:avLst/>
              <a:gdLst/>
              <a:ahLst/>
              <a:cxnLst/>
              <a:rect l="l" t="t" r="r" b="b"/>
              <a:pathLst>
                <a:path w="2227" h="1317" extrusionOk="0">
                  <a:moveTo>
                    <a:pt x="1165" y="0"/>
                  </a:moveTo>
                  <a:cubicBezTo>
                    <a:pt x="1020" y="0"/>
                    <a:pt x="874" y="21"/>
                    <a:pt x="738" y="66"/>
                  </a:cubicBezTo>
                  <a:cubicBezTo>
                    <a:pt x="488" y="138"/>
                    <a:pt x="238" y="304"/>
                    <a:pt x="119" y="554"/>
                  </a:cubicBezTo>
                  <a:cubicBezTo>
                    <a:pt x="0" y="793"/>
                    <a:pt x="12" y="1055"/>
                    <a:pt x="36" y="1316"/>
                  </a:cubicBezTo>
                  <a:cubicBezTo>
                    <a:pt x="72" y="1055"/>
                    <a:pt x="96" y="805"/>
                    <a:pt x="215" y="602"/>
                  </a:cubicBezTo>
                  <a:cubicBezTo>
                    <a:pt x="357" y="388"/>
                    <a:pt x="560" y="269"/>
                    <a:pt x="786" y="197"/>
                  </a:cubicBezTo>
                  <a:cubicBezTo>
                    <a:pt x="925" y="161"/>
                    <a:pt x="1072" y="147"/>
                    <a:pt x="1220" y="147"/>
                  </a:cubicBezTo>
                  <a:cubicBezTo>
                    <a:pt x="1314" y="147"/>
                    <a:pt x="1408" y="152"/>
                    <a:pt x="1500" y="162"/>
                  </a:cubicBezTo>
                  <a:cubicBezTo>
                    <a:pt x="1739" y="209"/>
                    <a:pt x="1977" y="269"/>
                    <a:pt x="2227" y="328"/>
                  </a:cubicBezTo>
                  <a:cubicBezTo>
                    <a:pt x="2001" y="209"/>
                    <a:pt x="1762" y="126"/>
                    <a:pt x="1524" y="43"/>
                  </a:cubicBezTo>
                  <a:cubicBezTo>
                    <a:pt x="1410" y="15"/>
                    <a:pt x="1288" y="0"/>
                    <a:pt x="1165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082;p61">
              <a:extLst>
                <a:ext uri="{FF2B5EF4-FFF2-40B4-BE49-F238E27FC236}">
                  <a16:creationId xmlns:a16="http://schemas.microsoft.com/office/drawing/2014/main" id="{4B4F0BD7-CA2A-4775-A55F-90D06A07481D}"/>
                </a:ext>
              </a:extLst>
            </p:cNvPr>
            <p:cNvSpPr/>
            <p:nvPr/>
          </p:nvSpPr>
          <p:spPr>
            <a:xfrm>
              <a:off x="1626675" y="3295500"/>
              <a:ext cx="59850" cy="28875"/>
            </a:xfrm>
            <a:custGeom>
              <a:avLst/>
              <a:gdLst/>
              <a:ahLst/>
              <a:cxnLst/>
              <a:rect l="l" t="t" r="r" b="b"/>
              <a:pathLst>
                <a:path w="2394" h="1155" extrusionOk="0">
                  <a:moveTo>
                    <a:pt x="1308" y="1"/>
                  </a:moveTo>
                  <a:cubicBezTo>
                    <a:pt x="1173" y="1"/>
                    <a:pt x="1038" y="16"/>
                    <a:pt x="906" y="47"/>
                  </a:cubicBezTo>
                  <a:cubicBezTo>
                    <a:pt x="667" y="107"/>
                    <a:pt x="417" y="250"/>
                    <a:pt x="251" y="440"/>
                  </a:cubicBezTo>
                  <a:cubicBezTo>
                    <a:pt x="96" y="642"/>
                    <a:pt x="1" y="916"/>
                    <a:pt x="48" y="1154"/>
                  </a:cubicBezTo>
                  <a:cubicBezTo>
                    <a:pt x="60" y="916"/>
                    <a:pt x="179" y="690"/>
                    <a:pt x="346" y="523"/>
                  </a:cubicBezTo>
                  <a:cubicBezTo>
                    <a:pt x="513" y="369"/>
                    <a:pt x="727" y="273"/>
                    <a:pt x="953" y="214"/>
                  </a:cubicBezTo>
                  <a:cubicBezTo>
                    <a:pt x="1135" y="177"/>
                    <a:pt x="1317" y="162"/>
                    <a:pt x="1499" y="162"/>
                  </a:cubicBezTo>
                  <a:cubicBezTo>
                    <a:pt x="1555" y="162"/>
                    <a:pt x="1611" y="163"/>
                    <a:pt x="1668" y="166"/>
                  </a:cubicBezTo>
                  <a:cubicBezTo>
                    <a:pt x="1906" y="190"/>
                    <a:pt x="2144" y="214"/>
                    <a:pt x="2394" y="226"/>
                  </a:cubicBezTo>
                  <a:cubicBezTo>
                    <a:pt x="2156" y="154"/>
                    <a:pt x="1918" y="83"/>
                    <a:pt x="1668" y="35"/>
                  </a:cubicBezTo>
                  <a:cubicBezTo>
                    <a:pt x="1549" y="13"/>
                    <a:pt x="1429" y="1"/>
                    <a:pt x="1308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083;p61">
              <a:extLst>
                <a:ext uri="{FF2B5EF4-FFF2-40B4-BE49-F238E27FC236}">
                  <a16:creationId xmlns:a16="http://schemas.microsoft.com/office/drawing/2014/main" id="{FCE15D3A-2667-4BD4-898A-6C90F6525EB8}"/>
                </a:ext>
              </a:extLst>
            </p:cNvPr>
            <p:cNvSpPr/>
            <p:nvPr/>
          </p:nvSpPr>
          <p:spPr>
            <a:xfrm>
              <a:off x="1621625" y="3277625"/>
              <a:ext cx="45550" cy="36925"/>
            </a:xfrm>
            <a:custGeom>
              <a:avLst/>
              <a:gdLst/>
              <a:ahLst/>
              <a:cxnLst/>
              <a:rect l="l" t="t" r="r" b="b"/>
              <a:pathLst>
                <a:path w="1822" h="1477" extrusionOk="0">
                  <a:moveTo>
                    <a:pt x="1155" y="0"/>
                  </a:moveTo>
                  <a:cubicBezTo>
                    <a:pt x="917" y="0"/>
                    <a:pt x="679" y="60"/>
                    <a:pt x="477" y="203"/>
                  </a:cubicBezTo>
                  <a:cubicBezTo>
                    <a:pt x="369" y="274"/>
                    <a:pt x="274" y="345"/>
                    <a:pt x="203" y="453"/>
                  </a:cubicBezTo>
                  <a:cubicBezTo>
                    <a:pt x="131" y="536"/>
                    <a:pt x="84" y="667"/>
                    <a:pt x="60" y="774"/>
                  </a:cubicBezTo>
                  <a:cubicBezTo>
                    <a:pt x="0" y="1024"/>
                    <a:pt x="24" y="1262"/>
                    <a:pt x="60" y="1477"/>
                  </a:cubicBezTo>
                  <a:cubicBezTo>
                    <a:pt x="72" y="1238"/>
                    <a:pt x="84" y="1024"/>
                    <a:pt x="155" y="810"/>
                  </a:cubicBezTo>
                  <a:cubicBezTo>
                    <a:pt x="215" y="607"/>
                    <a:pt x="369" y="441"/>
                    <a:pt x="548" y="322"/>
                  </a:cubicBezTo>
                  <a:cubicBezTo>
                    <a:pt x="727" y="203"/>
                    <a:pt x="929" y="143"/>
                    <a:pt x="1155" y="131"/>
                  </a:cubicBezTo>
                  <a:cubicBezTo>
                    <a:pt x="1215" y="124"/>
                    <a:pt x="1277" y="122"/>
                    <a:pt x="1339" y="122"/>
                  </a:cubicBezTo>
                  <a:cubicBezTo>
                    <a:pt x="1501" y="122"/>
                    <a:pt x="1667" y="141"/>
                    <a:pt x="1822" y="167"/>
                  </a:cubicBezTo>
                  <a:cubicBezTo>
                    <a:pt x="1620" y="83"/>
                    <a:pt x="1381" y="24"/>
                    <a:pt x="1155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084;p61">
              <a:extLst>
                <a:ext uri="{FF2B5EF4-FFF2-40B4-BE49-F238E27FC236}">
                  <a16:creationId xmlns:a16="http://schemas.microsoft.com/office/drawing/2014/main" id="{72AE7F8C-AFA1-4C75-993D-052FDD56183A}"/>
                </a:ext>
              </a:extLst>
            </p:cNvPr>
            <p:cNvSpPr/>
            <p:nvPr/>
          </p:nvSpPr>
          <p:spPr>
            <a:xfrm>
              <a:off x="1490650" y="2809400"/>
              <a:ext cx="130400" cy="176250"/>
            </a:xfrm>
            <a:custGeom>
              <a:avLst/>
              <a:gdLst/>
              <a:ahLst/>
              <a:cxnLst/>
              <a:rect l="l" t="t" r="r" b="b"/>
              <a:pathLst>
                <a:path w="5216" h="7050" extrusionOk="0">
                  <a:moveTo>
                    <a:pt x="1346" y="1"/>
                  </a:moveTo>
                  <a:cubicBezTo>
                    <a:pt x="1036" y="679"/>
                    <a:pt x="655" y="1382"/>
                    <a:pt x="1" y="1775"/>
                  </a:cubicBezTo>
                  <a:cubicBezTo>
                    <a:pt x="393" y="3573"/>
                    <a:pt x="905" y="5370"/>
                    <a:pt x="1644" y="7049"/>
                  </a:cubicBezTo>
                  <a:lnTo>
                    <a:pt x="5215" y="6240"/>
                  </a:lnTo>
                  <a:cubicBezTo>
                    <a:pt x="5204" y="6013"/>
                    <a:pt x="5180" y="5799"/>
                    <a:pt x="5144" y="5597"/>
                  </a:cubicBezTo>
                  <a:lnTo>
                    <a:pt x="1346" y="1"/>
                  </a:ln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085;p61">
              <a:extLst>
                <a:ext uri="{FF2B5EF4-FFF2-40B4-BE49-F238E27FC236}">
                  <a16:creationId xmlns:a16="http://schemas.microsoft.com/office/drawing/2014/main" id="{0D7F5E61-7F69-4D9D-9B8D-FCDF4A05D75F}"/>
                </a:ext>
              </a:extLst>
            </p:cNvPr>
            <p:cNvSpPr/>
            <p:nvPr/>
          </p:nvSpPr>
          <p:spPr>
            <a:xfrm>
              <a:off x="1563875" y="3071650"/>
              <a:ext cx="94075" cy="191700"/>
            </a:xfrm>
            <a:custGeom>
              <a:avLst/>
              <a:gdLst/>
              <a:ahLst/>
              <a:cxnLst/>
              <a:rect l="l" t="t" r="r" b="b"/>
              <a:pathLst>
                <a:path w="3763" h="7668" extrusionOk="0">
                  <a:moveTo>
                    <a:pt x="2739" y="0"/>
                  </a:moveTo>
                  <a:cubicBezTo>
                    <a:pt x="2739" y="11"/>
                    <a:pt x="1770" y="576"/>
                    <a:pt x="492" y="576"/>
                  </a:cubicBezTo>
                  <a:cubicBezTo>
                    <a:pt x="333" y="576"/>
                    <a:pt x="168" y="568"/>
                    <a:pt x="0" y="548"/>
                  </a:cubicBezTo>
                  <a:lnTo>
                    <a:pt x="0" y="548"/>
                  </a:lnTo>
                  <a:cubicBezTo>
                    <a:pt x="60" y="1738"/>
                    <a:pt x="227" y="2953"/>
                    <a:pt x="679" y="4048"/>
                  </a:cubicBezTo>
                  <a:cubicBezTo>
                    <a:pt x="774" y="4239"/>
                    <a:pt x="858" y="4441"/>
                    <a:pt x="941" y="4643"/>
                  </a:cubicBezTo>
                  <a:cubicBezTo>
                    <a:pt x="1012" y="4810"/>
                    <a:pt x="1072" y="4989"/>
                    <a:pt x="1132" y="5155"/>
                  </a:cubicBezTo>
                  <a:cubicBezTo>
                    <a:pt x="1417" y="5965"/>
                    <a:pt x="1596" y="6798"/>
                    <a:pt x="1715" y="7668"/>
                  </a:cubicBezTo>
                  <a:cubicBezTo>
                    <a:pt x="2382" y="7370"/>
                    <a:pt x="3037" y="7191"/>
                    <a:pt x="3763" y="7156"/>
                  </a:cubicBezTo>
                  <a:cubicBezTo>
                    <a:pt x="3537" y="6417"/>
                    <a:pt x="3406" y="5644"/>
                    <a:pt x="3382" y="4858"/>
                  </a:cubicBezTo>
                  <a:cubicBezTo>
                    <a:pt x="3358" y="4536"/>
                    <a:pt x="3382" y="4227"/>
                    <a:pt x="3358" y="3917"/>
                  </a:cubicBezTo>
                  <a:cubicBezTo>
                    <a:pt x="3346" y="3143"/>
                    <a:pt x="3287" y="2369"/>
                    <a:pt x="3168" y="1607"/>
                  </a:cubicBezTo>
                  <a:cubicBezTo>
                    <a:pt x="3072" y="1060"/>
                    <a:pt x="2965" y="512"/>
                    <a:pt x="2739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086;p61">
              <a:extLst>
                <a:ext uri="{FF2B5EF4-FFF2-40B4-BE49-F238E27FC236}">
                  <a16:creationId xmlns:a16="http://schemas.microsoft.com/office/drawing/2014/main" id="{8A179FC0-F090-4A93-87DC-DDCED6B2E029}"/>
                </a:ext>
              </a:extLst>
            </p:cNvPr>
            <p:cNvSpPr/>
            <p:nvPr/>
          </p:nvSpPr>
          <p:spPr>
            <a:xfrm>
              <a:off x="1565950" y="3084950"/>
              <a:ext cx="69975" cy="23150"/>
            </a:xfrm>
            <a:custGeom>
              <a:avLst/>
              <a:gdLst/>
              <a:ahLst/>
              <a:cxnLst/>
              <a:rect l="l" t="t" r="r" b="b"/>
              <a:pathLst>
                <a:path w="2799" h="926" extrusionOk="0">
                  <a:moveTo>
                    <a:pt x="2731" y="1"/>
                  </a:moveTo>
                  <a:cubicBezTo>
                    <a:pt x="2623" y="1"/>
                    <a:pt x="2516" y="24"/>
                    <a:pt x="2418" y="63"/>
                  </a:cubicBezTo>
                  <a:cubicBezTo>
                    <a:pt x="2299" y="111"/>
                    <a:pt x="2180" y="170"/>
                    <a:pt x="2072" y="242"/>
                  </a:cubicBezTo>
                  <a:cubicBezTo>
                    <a:pt x="1884" y="386"/>
                    <a:pt x="1716" y="561"/>
                    <a:pt x="1559" y="738"/>
                  </a:cubicBezTo>
                  <a:lnTo>
                    <a:pt x="1559" y="738"/>
                  </a:lnTo>
                  <a:cubicBezTo>
                    <a:pt x="1290" y="592"/>
                    <a:pt x="985" y="516"/>
                    <a:pt x="683" y="516"/>
                  </a:cubicBezTo>
                  <a:cubicBezTo>
                    <a:pt x="447" y="516"/>
                    <a:pt x="213" y="563"/>
                    <a:pt x="1" y="659"/>
                  </a:cubicBezTo>
                  <a:cubicBezTo>
                    <a:pt x="157" y="627"/>
                    <a:pt x="315" y="611"/>
                    <a:pt x="472" y="611"/>
                  </a:cubicBezTo>
                  <a:cubicBezTo>
                    <a:pt x="854" y="611"/>
                    <a:pt x="1228" y="706"/>
                    <a:pt x="1549" y="909"/>
                  </a:cubicBezTo>
                  <a:cubicBezTo>
                    <a:pt x="1565" y="919"/>
                    <a:pt x="1578" y="925"/>
                    <a:pt x="1592" y="925"/>
                  </a:cubicBezTo>
                  <a:cubicBezTo>
                    <a:pt x="1608" y="925"/>
                    <a:pt x="1624" y="916"/>
                    <a:pt x="1644" y="897"/>
                  </a:cubicBezTo>
                  <a:cubicBezTo>
                    <a:pt x="1811" y="706"/>
                    <a:pt x="1953" y="516"/>
                    <a:pt x="2144" y="349"/>
                  </a:cubicBezTo>
                  <a:cubicBezTo>
                    <a:pt x="2346" y="182"/>
                    <a:pt x="2549" y="51"/>
                    <a:pt x="2799" y="4"/>
                  </a:cubicBezTo>
                  <a:cubicBezTo>
                    <a:pt x="2776" y="2"/>
                    <a:pt x="2754" y="1"/>
                    <a:pt x="2731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087;p61">
              <a:extLst>
                <a:ext uri="{FF2B5EF4-FFF2-40B4-BE49-F238E27FC236}">
                  <a16:creationId xmlns:a16="http://schemas.microsoft.com/office/drawing/2014/main" id="{FD6E80C8-A6F5-4DD3-9DDA-08A582DAFD74}"/>
                </a:ext>
              </a:extLst>
            </p:cNvPr>
            <p:cNvSpPr/>
            <p:nvPr/>
          </p:nvSpPr>
          <p:spPr>
            <a:xfrm>
              <a:off x="1529350" y="2938000"/>
              <a:ext cx="100625" cy="104800"/>
            </a:xfrm>
            <a:custGeom>
              <a:avLst/>
              <a:gdLst/>
              <a:ahLst/>
              <a:cxnLst/>
              <a:rect l="l" t="t" r="r" b="b"/>
              <a:pathLst>
                <a:path w="4025" h="4192" extrusionOk="0">
                  <a:moveTo>
                    <a:pt x="1798" y="0"/>
                  </a:moveTo>
                  <a:cubicBezTo>
                    <a:pt x="1727" y="238"/>
                    <a:pt x="1572" y="464"/>
                    <a:pt x="1405" y="655"/>
                  </a:cubicBezTo>
                  <a:cubicBezTo>
                    <a:pt x="1012" y="1167"/>
                    <a:pt x="536" y="1607"/>
                    <a:pt x="0" y="2000"/>
                  </a:cubicBezTo>
                  <a:cubicBezTo>
                    <a:pt x="84" y="2727"/>
                    <a:pt x="441" y="3596"/>
                    <a:pt x="846" y="4191"/>
                  </a:cubicBezTo>
                  <a:cubicBezTo>
                    <a:pt x="1858" y="3977"/>
                    <a:pt x="2870" y="3691"/>
                    <a:pt x="3834" y="3382"/>
                  </a:cubicBezTo>
                  <a:cubicBezTo>
                    <a:pt x="4025" y="2667"/>
                    <a:pt x="3965" y="1881"/>
                    <a:pt x="3834" y="1155"/>
                  </a:cubicBezTo>
                  <a:cubicBezTo>
                    <a:pt x="3132" y="810"/>
                    <a:pt x="2453" y="417"/>
                    <a:pt x="1798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088;p61">
              <a:extLst>
                <a:ext uri="{FF2B5EF4-FFF2-40B4-BE49-F238E27FC236}">
                  <a16:creationId xmlns:a16="http://schemas.microsoft.com/office/drawing/2014/main" id="{C694718A-CBAB-4F74-8E59-25B19965B7DE}"/>
                </a:ext>
              </a:extLst>
            </p:cNvPr>
            <p:cNvSpPr/>
            <p:nvPr/>
          </p:nvSpPr>
          <p:spPr>
            <a:xfrm>
              <a:off x="1543050" y="2997050"/>
              <a:ext cx="85150" cy="30850"/>
            </a:xfrm>
            <a:custGeom>
              <a:avLst/>
              <a:gdLst/>
              <a:ahLst/>
              <a:cxnLst/>
              <a:rect l="l" t="t" r="r" b="b"/>
              <a:pathLst>
                <a:path w="3406" h="1234" extrusionOk="0">
                  <a:moveTo>
                    <a:pt x="1736" y="1"/>
                  </a:moveTo>
                  <a:cubicBezTo>
                    <a:pt x="1670" y="1"/>
                    <a:pt x="1603" y="11"/>
                    <a:pt x="1548" y="43"/>
                  </a:cubicBezTo>
                  <a:cubicBezTo>
                    <a:pt x="1453" y="67"/>
                    <a:pt x="1381" y="127"/>
                    <a:pt x="1322" y="174"/>
                  </a:cubicBezTo>
                  <a:lnTo>
                    <a:pt x="1131" y="317"/>
                  </a:lnTo>
                  <a:cubicBezTo>
                    <a:pt x="1000" y="424"/>
                    <a:pt x="857" y="519"/>
                    <a:pt x="738" y="615"/>
                  </a:cubicBezTo>
                  <a:cubicBezTo>
                    <a:pt x="488" y="817"/>
                    <a:pt x="238" y="1020"/>
                    <a:pt x="0" y="1234"/>
                  </a:cubicBezTo>
                  <a:cubicBezTo>
                    <a:pt x="286" y="1067"/>
                    <a:pt x="548" y="889"/>
                    <a:pt x="810" y="722"/>
                  </a:cubicBezTo>
                  <a:lnTo>
                    <a:pt x="1214" y="448"/>
                  </a:lnTo>
                  <a:cubicBezTo>
                    <a:pt x="1345" y="365"/>
                    <a:pt x="1488" y="258"/>
                    <a:pt x="1607" y="198"/>
                  </a:cubicBezTo>
                  <a:cubicBezTo>
                    <a:pt x="1650" y="176"/>
                    <a:pt x="1697" y="167"/>
                    <a:pt x="1745" y="167"/>
                  </a:cubicBezTo>
                  <a:cubicBezTo>
                    <a:pt x="1831" y="167"/>
                    <a:pt x="1925" y="196"/>
                    <a:pt x="2024" y="234"/>
                  </a:cubicBezTo>
                  <a:cubicBezTo>
                    <a:pt x="2179" y="293"/>
                    <a:pt x="2334" y="353"/>
                    <a:pt x="2477" y="388"/>
                  </a:cubicBezTo>
                  <a:lnTo>
                    <a:pt x="2941" y="543"/>
                  </a:lnTo>
                  <a:cubicBezTo>
                    <a:pt x="3096" y="591"/>
                    <a:pt x="3239" y="627"/>
                    <a:pt x="3405" y="674"/>
                  </a:cubicBezTo>
                  <a:cubicBezTo>
                    <a:pt x="3274" y="603"/>
                    <a:pt x="3119" y="543"/>
                    <a:pt x="2977" y="472"/>
                  </a:cubicBezTo>
                  <a:lnTo>
                    <a:pt x="2524" y="269"/>
                  </a:lnTo>
                  <a:cubicBezTo>
                    <a:pt x="2381" y="198"/>
                    <a:pt x="2226" y="138"/>
                    <a:pt x="2084" y="79"/>
                  </a:cubicBezTo>
                  <a:cubicBezTo>
                    <a:pt x="1988" y="55"/>
                    <a:pt x="1917" y="19"/>
                    <a:pt x="1834" y="7"/>
                  </a:cubicBezTo>
                  <a:cubicBezTo>
                    <a:pt x="1802" y="4"/>
                    <a:pt x="1769" y="1"/>
                    <a:pt x="1736" y="1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089;p61">
              <a:extLst>
                <a:ext uri="{FF2B5EF4-FFF2-40B4-BE49-F238E27FC236}">
                  <a16:creationId xmlns:a16="http://schemas.microsoft.com/office/drawing/2014/main" id="{A292621D-2D8F-41F9-817C-A7EED90863C2}"/>
                </a:ext>
              </a:extLst>
            </p:cNvPr>
            <p:cNvSpPr/>
            <p:nvPr/>
          </p:nvSpPr>
          <p:spPr>
            <a:xfrm>
              <a:off x="1548100" y="3022825"/>
              <a:ext cx="90800" cy="63050"/>
            </a:xfrm>
            <a:custGeom>
              <a:avLst/>
              <a:gdLst/>
              <a:ahLst/>
              <a:cxnLst/>
              <a:rect l="l" t="t" r="r" b="b"/>
              <a:pathLst>
                <a:path w="3632" h="2522" extrusionOk="0">
                  <a:moveTo>
                    <a:pt x="3156" y="0"/>
                  </a:moveTo>
                  <a:lnTo>
                    <a:pt x="48" y="822"/>
                  </a:lnTo>
                  <a:cubicBezTo>
                    <a:pt x="0" y="1429"/>
                    <a:pt x="239" y="2060"/>
                    <a:pt x="679" y="2489"/>
                  </a:cubicBezTo>
                  <a:cubicBezTo>
                    <a:pt x="854" y="2511"/>
                    <a:pt x="1032" y="2522"/>
                    <a:pt x="1210" y="2522"/>
                  </a:cubicBezTo>
                  <a:cubicBezTo>
                    <a:pt x="1890" y="2522"/>
                    <a:pt x="2578" y="2362"/>
                    <a:pt x="3191" y="2060"/>
                  </a:cubicBezTo>
                  <a:cubicBezTo>
                    <a:pt x="3310" y="2001"/>
                    <a:pt x="3441" y="1917"/>
                    <a:pt x="3477" y="1786"/>
                  </a:cubicBezTo>
                  <a:cubicBezTo>
                    <a:pt x="3632" y="1179"/>
                    <a:pt x="3537" y="512"/>
                    <a:pt x="3156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090;p61">
              <a:extLst>
                <a:ext uri="{FF2B5EF4-FFF2-40B4-BE49-F238E27FC236}">
                  <a16:creationId xmlns:a16="http://schemas.microsoft.com/office/drawing/2014/main" id="{68CCC4DC-CE7B-4F7A-A909-5FD85336092D}"/>
                </a:ext>
              </a:extLst>
            </p:cNvPr>
            <p:cNvSpPr/>
            <p:nvPr/>
          </p:nvSpPr>
          <p:spPr>
            <a:xfrm>
              <a:off x="1331700" y="2882025"/>
              <a:ext cx="56575" cy="85450"/>
            </a:xfrm>
            <a:custGeom>
              <a:avLst/>
              <a:gdLst/>
              <a:ahLst/>
              <a:cxnLst/>
              <a:rect l="l" t="t" r="r" b="b"/>
              <a:pathLst>
                <a:path w="2263" h="3418" extrusionOk="0">
                  <a:moveTo>
                    <a:pt x="549" y="0"/>
                  </a:moveTo>
                  <a:cubicBezTo>
                    <a:pt x="548" y="0"/>
                    <a:pt x="548" y="0"/>
                    <a:pt x="548" y="1"/>
                  </a:cubicBezTo>
                  <a:cubicBezTo>
                    <a:pt x="382" y="394"/>
                    <a:pt x="227" y="870"/>
                    <a:pt x="60" y="1275"/>
                  </a:cubicBezTo>
                  <a:cubicBezTo>
                    <a:pt x="1" y="1406"/>
                    <a:pt x="108" y="1572"/>
                    <a:pt x="179" y="1703"/>
                  </a:cubicBezTo>
                  <a:cubicBezTo>
                    <a:pt x="560" y="2358"/>
                    <a:pt x="1072" y="2954"/>
                    <a:pt x="1667" y="3418"/>
                  </a:cubicBezTo>
                  <a:cubicBezTo>
                    <a:pt x="1870" y="2882"/>
                    <a:pt x="2037" y="2180"/>
                    <a:pt x="2263" y="1644"/>
                  </a:cubicBezTo>
                  <a:cubicBezTo>
                    <a:pt x="1110" y="927"/>
                    <a:pt x="562" y="0"/>
                    <a:pt x="549" y="0"/>
                  </a:cubicBezTo>
                  <a:close/>
                </a:path>
              </a:pathLst>
            </a:custGeom>
            <a:solidFill>
              <a:srgbClr val="E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091;p61">
              <a:extLst>
                <a:ext uri="{FF2B5EF4-FFF2-40B4-BE49-F238E27FC236}">
                  <a16:creationId xmlns:a16="http://schemas.microsoft.com/office/drawing/2014/main" id="{05721CDE-6200-472A-9490-FD417AE0D122}"/>
                </a:ext>
              </a:extLst>
            </p:cNvPr>
            <p:cNvSpPr/>
            <p:nvPr/>
          </p:nvSpPr>
          <p:spPr>
            <a:xfrm>
              <a:off x="1341525" y="2838275"/>
              <a:ext cx="66100" cy="88425"/>
            </a:xfrm>
            <a:custGeom>
              <a:avLst/>
              <a:gdLst/>
              <a:ahLst/>
              <a:cxnLst/>
              <a:rect l="l" t="t" r="r" b="b"/>
              <a:pathLst>
                <a:path w="2644" h="3537" extrusionOk="0">
                  <a:moveTo>
                    <a:pt x="667" y="1"/>
                  </a:moveTo>
                  <a:cubicBezTo>
                    <a:pt x="667" y="1"/>
                    <a:pt x="667" y="1"/>
                    <a:pt x="667" y="2"/>
                  </a:cubicBezTo>
                  <a:lnTo>
                    <a:pt x="667" y="2"/>
                  </a:lnTo>
                  <a:cubicBezTo>
                    <a:pt x="667" y="1"/>
                    <a:pt x="667" y="1"/>
                    <a:pt x="667" y="1"/>
                  </a:cubicBezTo>
                  <a:close/>
                  <a:moveTo>
                    <a:pt x="667" y="2"/>
                  </a:moveTo>
                  <a:cubicBezTo>
                    <a:pt x="452" y="394"/>
                    <a:pt x="215" y="834"/>
                    <a:pt x="48" y="1251"/>
                  </a:cubicBezTo>
                  <a:cubicBezTo>
                    <a:pt x="24" y="1310"/>
                    <a:pt x="0" y="1394"/>
                    <a:pt x="0" y="1453"/>
                  </a:cubicBezTo>
                  <a:cubicBezTo>
                    <a:pt x="0" y="1513"/>
                    <a:pt x="48" y="1572"/>
                    <a:pt x="84" y="1608"/>
                  </a:cubicBezTo>
                  <a:cubicBezTo>
                    <a:pt x="584" y="2406"/>
                    <a:pt x="1286" y="3049"/>
                    <a:pt x="2108" y="3537"/>
                  </a:cubicBezTo>
                  <a:cubicBezTo>
                    <a:pt x="2251" y="3025"/>
                    <a:pt x="2453" y="2382"/>
                    <a:pt x="2644" y="1894"/>
                  </a:cubicBezTo>
                  <a:cubicBezTo>
                    <a:pt x="1382" y="1017"/>
                    <a:pt x="670" y="38"/>
                    <a:pt x="667" y="2"/>
                  </a:cubicBezTo>
                  <a:close/>
                </a:path>
              </a:pathLst>
            </a:custGeom>
            <a:solidFill>
              <a:srgbClr val="E2E0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092;p61">
              <a:extLst>
                <a:ext uri="{FF2B5EF4-FFF2-40B4-BE49-F238E27FC236}">
                  <a16:creationId xmlns:a16="http://schemas.microsoft.com/office/drawing/2014/main" id="{924C1FA1-6387-4A2A-840C-53366635F169}"/>
                </a:ext>
              </a:extLst>
            </p:cNvPr>
            <p:cNvSpPr/>
            <p:nvPr/>
          </p:nvSpPr>
          <p:spPr>
            <a:xfrm>
              <a:off x="1354625" y="2798700"/>
              <a:ext cx="76525" cy="89900"/>
            </a:xfrm>
            <a:custGeom>
              <a:avLst/>
              <a:gdLst/>
              <a:ahLst/>
              <a:cxnLst/>
              <a:rect l="l" t="t" r="r" b="b"/>
              <a:pathLst>
                <a:path w="3061" h="3596" extrusionOk="0">
                  <a:moveTo>
                    <a:pt x="584" y="0"/>
                  </a:moveTo>
                  <a:cubicBezTo>
                    <a:pt x="417" y="381"/>
                    <a:pt x="238" y="774"/>
                    <a:pt x="84" y="1155"/>
                  </a:cubicBezTo>
                  <a:cubicBezTo>
                    <a:pt x="48" y="1226"/>
                    <a:pt x="0" y="1322"/>
                    <a:pt x="24" y="1393"/>
                  </a:cubicBezTo>
                  <a:cubicBezTo>
                    <a:pt x="36" y="1464"/>
                    <a:pt x="84" y="1524"/>
                    <a:pt x="119" y="1584"/>
                  </a:cubicBezTo>
                  <a:cubicBezTo>
                    <a:pt x="715" y="2381"/>
                    <a:pt x="1465" y="3060"/>
                    <a:pt x="2286" y="3596"/>
                  </a:cubicBezTo>
                  <a:cubicBezTo>
                    <a:pt x="2501" y="3036"/>
                    <a:pt x="2775" y="2334"/>
                    <a:pt x="3060" y="1798"/>
                  </a:cubicBezTo>
                  <a:cubicBezTo>
                    <a:pt x="1608" y="1191"/>
                    <a:pt x="596" y="0"/>
                    <a:pt x="584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093;p61">
              <a:extLst>
                <a:ext uri="{FF2B5EF4-FFF2-40B4-BE49-F238E27FC236}">
                  <a16:creationId xmlns:a16="http://schemas.microsoft.com/office/drawing/2014/main" id="{B060CC24-3D04-44FD-8B43-EDE8641A7FC3}"/>
                </a:ext>
              </a:extLst>
            </p:cNvPr>
            <p:cNvSpPr/>
            <p:nvPr/>
          </p:nvSpPr>
          <p:spPr>
            <a:xfrm>
              <a:off x="1368025" y="2749875"/>
              <a:ext cx="94675" cy="95575"/>
            </a:xfrm>
            <a:custGeom>
              <a:avLst/>
              <a:gdLst/>
              <a:ahLst/>
              <a:cxnLst/>
              <a:rect l="l" t="t" r="r" b="b"/>
              <a:pathLst>
                <a:path w="3787" h="3823" extrusionOk="0">
                  <a:moveTo>
                    <a:pt x="810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560" y="560"/>
                    <a:pt x="298" y="1143"/>
                    <a:pt x="48" y="1715"/>
                  </a:cubicBezTo>
                  <a:cubicBezTo>
                    <a:pt x="36" y="1774"/>
                    <a:pt x="0" y="1810"/>
                    <a:pt x="24" y="1870"/>
                  </a:cubicBezTo>
                  <a:cubicBezTo>
                    <a:pt x="36" y="1917"/>
                    <a:pt x="60" y="1965"/>
                    <a:pt x="95" y="1989"/>
                  </a:cubicBezTo>
                  <a:cubicBezTo>
                    <a:pt x="810" y="2786"/>
                    <a:pt x="1703" y="3417"/>
                    <a:pt x="2679" y="3822"/>
                  </a:cubicBezTo>
                  <a:cubicBezTo>
                    <a:pt x="2965" y="2989"/>
                    <a:pt x="3393" y="2048"/>
                    <a:pt x="3786" y="1262"/>
                  </a:cubicBezTo>
                  <a:cubicBezTo>
                    <a:pt x="2072" y="802"/>
                    <a:pt x="840" y="0"/>
                    <a:pt x="810" y="0"/>
                  </a:cubicBezTo>
                  <a:close/>
                </a:path>
              </a:pathLst>
            </a:custGeom>
            <a:solidFill>
              <a:srgbClr val="A9A4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094;p61">
              <a:extLst>
                <a:ext uri="{FF2B5EF4-FFF2-40B4-BE49-F238E27FC236}">
                  <a16:creationId xmlns:a16="http://schemas.microsoft.com/office/drawing/2014/main" id="{E2C12C7D-81FE-4062-96B1-942E5892E3B7}"/>
                </a:ext>
              </a:extLst>
            </p:cNvPr>
            <p:cNvSpPr/>
            <p:nvPr/>
          </p:nvSpPr>
          <p:spPr>
            <a:xfrm>
              <a:off x="1585900" y="2882025"/>
              <a:ext cx="56575" cy="85450"/>
            </a:xfrm>
            <a:custGeom>
              <a:avLst/>
              <a:gdLst/>
              <a:ahLst/>
              <a:cxnLst/>
              <a:rect l="l" t="t" r="r" b="b"/>
              <a:pathLst>
                <a:path w="2263" h="3418" extrusionOk="0">
                  <a:moveTo>
                    <a:pt x="1703" y="0"/>
                  </a:moveTo>
                  <a:cubicBezTo>
                    <a:pt x="1689" y="0"/>
                    <a:pt x="1141" y="927"/>
                    <a:pt x="1" y="1644"/>
                  </a:cubicBezTo>
                  <a:cubicBezTo>
                    <a:pt x="215" y="2180"/>
                    <a:pt x="382" y="2882"/>
                    <a:pt x="596" y="3418"/>
                  </a:cubicBezTo>
                  <a:cubicBezTo>
                    <a:pt x="1191" y="2954"/>
                    <a:pt x="1691" y="2358"/>
                    <a:pt x="2084" y="1703"/>
                  </a:cubicBezTo>
                  <a:cubicBezTo>
                    <a:pt x="2156" y="1572"/>
                    <a:pt x="2263" y="1406"/>
                    <a:pt x="2203" y="1275"/>
                  </a:cubicBezTo>
                  <a:cubicBezTo>
                    <a:pt x="2036" y="870"/>
                    <a:pt x="1870" y="394"/>
                    <a:pt x="1703" y="1"/>
                  </a:cubicBezTo>
                  <a:cubicBezTo>
                    <a:pt x="1703" y="0"/>
                    <a:pt x="1703" y="0"/>
                    <a:pt x="1703" y="0"/>
                  </a:cubicBezTo>
                  <a:close/>
                </a:path>
              </a:pathLst>
            </a:custGeom>
            <a:solidFill>
              <a:srgbClr val="E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095;p61">
              <a:extLst>
                <a:ext uri="{FF2B5EF4-FFF2-40B4-BE49-F238E27FC236}">
                  <a16:creationId xmlns:a16="http://schemas.microsoft.com/office/drawing/2014/main" id="{DC8C633A-FD76-4896-BA75-8EE40DC6619E}"/>
                </a:ext>
              </a:extLst>
            </p:cNvPr>
            <p:cNvSpPr/>
            <p:nvPr/>
          </p:nvSpPr>
          <p:spPr>
            <a:xfrm>
              <a:off x="1566550" y="2838275"/>
              <a:ext cx="65800" cy="88425"/>
            </a:xfrm>
            <a:custGeom>
              <a:avLst/>
              <a:gdLst/>
              <a:ahLst/>
              <a:cxnLst/>
              <a:rect l="l" t="t" r="r" b="b"/>
              <a:pathLst>
                <a:path w="2632" h="3537" extrusionOk="0">
                  <a:moveTo>
                    <a:pt x="1977" y="1"/>
                  </a:moveTo>
                  <a:cubicBezTo>
                    <a:pt x="1977" y="1"/>
                    <a:pt x="1977" y="1"/>
                    <a:pt x="1977" y="1"/>
                  </a:cubicBezTo>
                  <a:lnTo>
                    <a:pt x="1977" y="1"/>
                  </a:lnTo>
                  <a:cubicBezTo>
                    <a:pt x="1977" y="1"/>
                    <a:pt x="1977" y="1"/>
                    <a:pt x="1977" y="1"/>
                  </a:cubicBezTo>
                  <a:close/>
                  <a:moveTo>
                    <a:pt x="1977" y="1"/>
                  </a:moveTo>
                  <a:cubicBezTo>
                    <a:pt x="1975" y="20"/>
                    <a:pt x="1262" y="1009"/>
                    <a:pt x="1" y="1894"/>
                  </a:cubicBezTo>
                  <a:cubicBezTo>
                    <a:pt x="191" y="2382"/>
                    <a:pt x="382" y="3025"/>
                    <a:pt x="536" y="3537"/>
                  </a:cubicBezTo>
                  <a:cubicBezTo>
                    <a:pt x="1346" y="3049"/>
                    <a:pt x="2048" y="2406"/>
                    <a:pt x="2560" y="1608"/>
                  </a:cubicBezTo>
                  <a:cubicBezTo>
                    <a:pt x="2584" y="1572"/>
                    <a:pt x="2632" y="1513"/>
                    <a:pt x="2632" y="1453"/>
                  </a:cubicBezTo>
                  <a:cubicBezTo>
                    <a:pt x="2632" y="1394"/>
                    <a:pt x="2620" y="1310"/>
                    <a:pt x="2584" y="1251"/>
                  </a:cubicBezTo>
                  <a:cubicBezTo>
                    <a:pt x="2418" y="834"/>
                    <a:pt x="2180" y="394"/>
                    <a:pt x="1977" y="1"/>
                  </a:cubicBezTo>
                  <a:close/>
                </a:path>
              </a:pathLst>
            </a:custGeom>
            <a:solidFill>
              <a:srgbClr val="E2E0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096;p61">
              <a:extLst>
                <a:ext uri="{FF2B5EF4-FFF2-40B4-BE49-F238E27FC236}">
                  <a16:creationId xmlns:a16="http://schemas.microsoft.com/office/drawing/2014/main" id="{D7D639BE-8D84-4C61-B0A8-B6630109D589}"/>
                </a:ext>
              </a:extLst>
            </p:cNvPr>
            <p:cNvSpPr/>
            <p:nvPr/>
          </p:nvSpPr>
          <p:spPr>
            <a:xfrm>
              <a:off x="1543050" y="2798700"/>
              <a:ext cx="76200" cy="89900"/>
            </a:xfrm>
            <a:custGeom>
              <a:avLst/>
              <a:gdLst/>
              <a:ahLst/>
              <a:cxnLst/>
              <a:rect l="l" t="t" r="r" b="b"/>
              <a:pathLst>
                <a:path w="3048" h="3596" extrusionOk="0">
                  <a:moveTo>
                    <a:pt x="2465" y="0"/>
                  </a:moveTo>
                  <a:cubicBezTo>
                    <a:pt x="2465" y="0"/>
                    <a:pt x="1441" y="1191"/>
                    <a:pt x="0" y="1798"/>
                  </a:cubicBezTo>
                  <a:cubicBezTo>
                    <a:pt x="286" y="2334"/>
                    <a:pt x="548" y="3036"/>
                    <a:pt x="774" y="3596"/>
                  </a:cubicBezTo>
                  <a:cubicBezTo>
                    <a:pt x="1595" y="3060"/>
                    <a:pt x="2334" y="2381"/>
                    <a:pt x="2929" y="1584"/>
                  </a:cubicBezTo>
                  <a:cubicBezTo>
                    <a:pt x="2977" y="1524"/>
                    <a:pt x="3024" y="1464"/>
                    <a:pt x="3036" y="1393"/>
                  </a:cubicBezTo>
                  <a:cubicBezTo>
                    <a:pt x="3048" y="1322"/>
                    <a:pt x="3000" y="1226"/>
                    <a:pt x="2977" y="1155"/>
                  </a:cubicBezTo>
                  <a:cubicBezTo>
                    <a:pt x="2810" y="774"/>
                    <a:pt x="2631" y="381"/>
                    <a:pt x="2465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097;p61">
              <a:extLst>
                <a:ext uri="{FF2B5EF4-FFF2-40B4-BE49-F238E27FC236}">
                  <a16:creationId xmlns:a16="http://schemas.microsoft.com/office/drawing/2014/main" id="{064D67B3-7CBC-40F9-8B5A-62C64962A65F}"/>
                </a:ext>
              </a:extLst>
            </p:cNvPr>
            <p:cNvSpPr/>
            <p:nvPr/>
          </p:nvSpPr>
          <p:spPr>
            <a:xfrm>
              <a:off x="1511475" y="2749875"/>
              <a:ext cx="94400" cy="95575"/>
            </a:xfrm>
            <a:custGeom>
              <a:avLst/>
              <a:gdLst/>
              <a:ahLst/>
              <a:cxnLst/>
              <a:rect l="l" t="t" r="r" b="b"/>
              <a:pathLst>
                <a:path w="3776" h="3823" extrusionOk="0">
                  <a:moveTo>
                    <a:pt x="2965" y="0"/>
                  </a:moveTo>
                  <a:cubicBezTo>
                    <a:pt x="2936" y="0"/>
                    <a:pt x="1715" y="802"/>
                    <a:pt x="1" y="1262"/>
                  </a:cubicBezTo>
                  <a:cubicBezTo>
                    <a:pt x="382" y="2048"/>
                    <a:pt x="811" y="2989"/>
                    <a:pt x="1096" y="3822"/>
                  </a:cubicBezTo>
                  <a:cubicBezTo>
                    <a:pt x="2085" y="3417"/>
                    <a:pt x="2978" y="2786"/>
                    <a:pt x="3680" y="1989"/>
                  </a:cubicBezTo>
                  <a:cubicBezTo>
                    <a:pt x="3716" y="1965"/>
                    <a:pt x="3740" y="1917"/>
                    <a:pt x="3763" y="1870"/>
                  </a:cubicBezTo>
                  <a:cubicBezTo>
                    <a:pt x="3775" y="1810"/>
                    <a:pt x="3740" y="1774"/>
                    <a:pt x="3728" y="1715"/>
                  </a:cubicBezTo>
                  <a:cubicBezTo>
                    <a:pt x="3478" y="1143"/>
                    <a:pt x="3228" y="560"/>
                    <a:pt x="2966" y="0"/>
                  </a:cubicBezTo>
                  <a:cubicBezTo>
                    <a:pt x="2966" y="0"/>
                    <a:pt x="2965" y="0"/>
                    <a:pt x="2965" y="0"/>
                  </a:cubicBezTo>
                  <a:close/>
                </a:path>
              </a:pathLst>
            </a:custGeom>
            <a:solidFill>
              <a:srgbClr val="A9A4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098;p61">
              <a:extLst>
                <a:ext uri="{FF2B5EF4-FFF2-40B4-BE49-F238E27FC236}">
                  <a16:creationId xmlns:a16="http://schemas.microsoft.com/office/drawing/2014/main" id="{020A68F9-A1F8-46C9-AAF7-E6B1CAD7199C}"/>
                </a:ext>
              </a:extLst>
            </p:cNvPr>
            <p:cNvSpPr/>
            <p:nvPr/>
          </p:nvSpPr>
          <p:spPr>
            <a:xfrm>
              <a:off x="1400750" y="2459550"/>
              <a:ext cx="203025" cy="173375"/>
            </a:xfrm>
            <a:custGeom>
              <a:avLst/>
              <a:gdLst/>
              <a:ahLst/>
              <a:cxnLst/>
              <a:rect l="l" t="t" r="r" b="b"/>
              <a:pathLst>
                <a:path w="8121" h="6935" extrusionOk="0">
                  <a:moveTo>
                    <a:pt x="4491" y="0"/>
                  </a:moveTo>
                  <a:cubicBezTo>
                    <a:pt x="4390" y="0"/>
                    <a:pt x="4290" y="2"/>
                    <a:pt x="4192" y="5"/>
                  </a:cubicBezTo>
                  <a:cubicBezTo>
                    <a:pt x="3847" y="5"/>
                    <a:pt x="3513" y="17"/>
                    <a:pt x="3192" y="17"/>
                  </a:cubicBezTo>
                  <a:cubicBezTo>
                    <a:pt x="2727" y="17"/>
                    <a:pt x="2239" y="17"/>
                    <a:pt x="1775" y="136"/>
                  </a:cubicBezTo>
                  <a:cubicBezTo>
                    <a:pt x="1465" y="243"/>
                    <a:pt x="1287" y="505"/>
                    <a:pt x="1084" y="767"/>
                  </a:cubicBezTo>
                  <a:cubicBezTo>
                    <a:pt x="596" y="1434"/>
                    <a:pt x="298" y="2219"/>
                    <a:pt x="168" y="3041"/>
                  </a:cubicBezTo>
                  <a:cubicBezTo>
                    <a:pt x="1" y="4101"/>
                    <a:pt x="120" y="5184"/>
                    <a:pt x="418" y="6208"/>
                  </a:cubicBezTo>
                  <a:cubicBezTo>
                    <a:pt x="2299" y="6422"/>
                    <a:pt x="6109" y="6422"/>
                    <a:pt x="7907" y="6934"/>
                  </a:cubicBezTo>
                  <a:cubicBezTo>
                    <a:pt x="8121" y="5351"/>
                    <a:pt x="6692" y="3172"/>
                    <a:pt x="6359" y="1612"/>
                  </a:cubicBezTo>
                  <a:cubicBezTo>
                    <a:pt x="6287" y="1219"/>
                    <a:pt x="5644" y="672"/>
                    <a:pt x="5656" y="291"/>
                  </a:cubicBezTo>
                  <a:cubicBezTo>
                    <a:pt x="5656" y="255"/>
                    <a:pt x="5656" y="231"/>
                    <a:pt x="5644" y="195"/>
                  </a:cubicBezTo>
                  <a:cubicBezTo>
                    <a:pt x="5632" y="183"/>
                    <a:pt x="5597" y="172"/>
                    <a:pt x="5573" y="148"/>
                  </a:cubicBezTo>
                  <a:cubicBezTo>
                    <a:pt x="5228" y="27"/>
                    <a:pt x="4854" y="0"/>
                    <a:pt x="4491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099;p61">
              <a:extLst>
                <a:ext uri="{FF2B5EF4-FFF2-40B4-BE49-F238E27FC236}">
                  <a16:creationId xmlns:a16="http://schemas.microsoft.com/office/drawing/2014/main" id="{80C326E8-C9E4-462A-B4B3-4F31C4696DB7}"/>
                </a:ext>
              </a:extLst>
            </p:cNvPr>
            <p:cNvSpPr/>
            <p:nvPr/>
          </p:nvSpPr>
          <p:spPr>
            <a:xfrm>
              <a:off x="1313850" y="2486150"/>
              <a:ext cx="79500" cy="79200"/>
            </a:xfrm>
            <a:custGeom>
              <a:avLst/>
              <a:gdLst/>
              <a:ahLst/>
              <a:cxnLst/>
              <a:rect l="l" t="t" r="r" b="b"/>
              <a:pathLst>
                <a:path w="3180" h="3168" extrusionOk="0">
                  <a:moveTo>
                    <a:pt x="1227" y="0"/>
                  </a:moveTo>
                  <a:cubicBezTo>
                    <a:pt x="798" y="512"/>
                    <a:pt x="655" y="1215"/>
                    <a:pt x="536" y="1882"/>
                  </a:cubicBezTo>
                  <a:cubicBezTo>
                    <a:pt x="512" y="1977"/>
                    <a:pt x="500" y="2084"/>
                    <a:pt x="476" y="2167"/>
                  </a:cubicBezTo>
                  <a:cubicBezTo>
                    <a:pt x="441" y="2263"/>
                    <a:pt x="381" y="2346"/>
                    <a:pt x="322" y="2441"/>
                  </a:cubicBezTo>
                  <a:cubicBezTo>
                    <a:pt x="191" y="2656"/>
                    <a:pt x="72" y="2918"/>
                    <a:pt x="0" y="3168"/>
                  </a:cubicBezTo>
                  <a:cubicBezTo>
                    <a:pt x="548" y="3060"/>
                    <a:pt x="1084" y="3001"/>
                    <a:pt x="1631" y="2894"/>
                  </a:cubicBezTo>
                  <a:cubicBezTo>
                    <a:pt x="1893" y="2846"/>
                    <a:pt x="2131" y="2810"/>
                    <a:pt x="2370" y="2703"/>
                  </a:cubicBezTo>
                  <a:cubicBezTo>
                    <a:pt x="2631" y="2584"/>
                    <a:pt x="2905" y="2608"/>
                    <a:pt x="3120" y="2417"/>
                  </a:cubicBezTo>
                  <a:cubicBezTo>
                    <a:pt x="3155" y="2394"/>
                    <a:pt x="3155" y="2156"/>
                    <a:pt x="3167" y="2108"/>
                  </a:cubicBezTo>
                  <a:cubicBezTo>
                    <a:pt x="3179" y="2084"/>
                    <a:pt x="3167" y="2036"/>
                    <a:pt x="3167" y="2001"/>
                  </a:cubicBezTo>
                  <a:cubicBezTo>
                    <a:pt x="3036" y="1322"/>
                    <a:pt x="2453" y="834"/>
                    <a:pt x="1917" y="393"/>
                  </a:cubicBezTo>
                  <a:cubicBezTo>
                    <a:pt x="1715" y="203"/>
                    <a:pt x="1488" y="72"/>
                    <a:pt x="1227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100;p61">
              <a:extLst>
                <a:ext uri="{FF2B5EF4-FFF2-40B4-BE49-F238E27FC236}">
                  <a16:creationId xmlns:a16="http://schemas.microsoft.com/office/drawing/2014/main" id="{E48E0809-AA1B-4088-88F4-D52279AD465C}"/>
                </a:ext>
              </a:extLst>
            </p:cNvPr>
            <p:cNvSpPr/>
            <p:nvPr/>
          </p:nvSpPr>
          <p:spPr>
            <a:xfrm>
              <a:off x="1580850" y="2486150"/>
              <a:ext cx="79775" cy="79200"/>
            </a:xfrm>
            <a:custGeom>
              <a:avLst/>
              <a:gdLst/>
              <a:ahLst/>
              <a:cxnLst/>
              <a:rect l="l" t="t" r="r" b="b"/>
              <a:pathLst>
                <a:path w="3191" h="3168" extrusionOk="0">
                  <a:moveTo>
                    <a:pt x="1953" y="0"/>
                  </a:moveTo>
                  <a:cubicBezTo>
                    <a:pt x="1691" y="72"/>
                    <a:pt x="1465" y="203"/>
                    <a:pt x="1274" y="393"/>
                  </a:cubicBezTo>
                  <a:cubicBezTo>
                    <a:pt x="738" y="834"/>
                    <a:pt x="155" y="1322"/>
                    <a:pt x="24" y="2001"/>
                  </a:cubicBezTo>
                  <a:cubicBezTo>
                    <a:pt x="24" y="2036"/>
                    <a:pt x="0" y="2084"/>
                    <a:pt x="24" y="2108"/>
                  </a:cubicBezTo>
                  <a:cubicBezTo>
                    <a:pt x="36" y="2144"/>
                    <a:pt x="60" y="2167"/>
                    <a:pt x="95" y="2203"/>
                  </a:cubicBezTo>
                  <a:cubicBezTo>
                    <a:pt x="322" y="2394"/>
                    <a:pt x="560" y="2584"/>
                    <a:pt x="822" y="2703"/>
                  </a:cubicBezTo>
                  <a:cubicBezTo>
                    <a:pt x="1060" y="2810"/>
                    <a:pt x="1298" y="2846"/>
                    <a:pt x="1548" y="2894"/>
                  </a:cubicBezTo>
                  <a:cubicBezTo>
                    <a:pt x="2096" y="3001"/>
                    <a:pt x="2643" y="3060"/>
                    <a:pt x="3191" y="3168"/>
                  </a:cubicBezTo>
                  <a:cubicBezTo>
                    <a:pt x="3108" y="2918"/>
                    <a:pt x="2989" y="2656"/>
                    <a:pt x="2858" y="2441"/>
                  </a:cubicBezTo>
                  <a:cubicBezTo>
                    <a:pt x="2798" y="2346"/>
                    <a:pt x="2739" y="2263"/>
                    <a:pt x="2715" y="2167"/>
                  </a:cubicBezTo>
                  <a:cubicBezTo>
                    <a:pt x="2679" y="2084"/>
                    <a:pt x="2667" y="1977"/>
                    <a:pt x="2655" y="1882"/>
                  </a:cubicBezTo>
                  <a:cubicBezTo>
                    <a:pt x="2536" y="1215"/>
                    <a:pt x="2381" y="512"/>
                    <a:pt x="1953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101;p61">
              <a:extLst>
                <a:ext uri="{FF2B5EF4-FFF2-40B4-BE49-F238E27FC236}">
                  <a16:creationId xmlns:a16="http://schemas.microsoft.com/office/drawing/2014/main" id="{5A89E56A-5D16-4F7A-8B67-931DB42BEA92}"/>
                </a:ext>
              </a:extLst>
            </p:cNvPr>
            <p:cNvSpPr/>
            <p:nvPr/>
          </p:nvSpPr>
          <p:spPr>
            <a:xfrm>
              <a:off x="1327525" y="2447375"/>
              <a:ext cx="128625" cy="103700"/>
            </a:xfrm>
            <a:custGeom>
              <a:avLst/>
              <a:gdLst/>
              <a:ahLst/>
              <a:cxnLst/>
              <a:rect l="l" t="t" r="r" b="b"/>
              <a:pathLst>
                <a:path w="5145" h="4148" extrusionOk="0">
                  <a:moveTo>
                    <a:pt x="2435" y="1"/>
                  </a:moveTo>
                  <a:cubicBezTo>
                    <a:pt x="2327" y="1"/>
                    <a:pt x="2217" y="6"/>
                    <a:pt x="2108" y="16"/>
                  </a:cubicBezTo>
                  <a:cubicBezTo>
                    <a:pt x="1322" y="87"/>
                    <a:pt x="537" y="492"/>
                    <a:pt x="1" y="1051"/>
                  </a:cubicBezTo>
                  <a:cubicBezTo>
                    <a:pt x="441" y="1504"/>
                    <a:pt x="1037" y="1813"/>
                    <a:pt x="1537" y="2218"/>
                  </a:cubicBezTo>
                  <a:cubicBezTo>
                    <a:pt x="2025" y="2623"/>
                    <a:pt x="2465" y="3195"/>
                    <a:pt x="2442" y="3837"/>
                  </a:cubicBezTo>
                  <a:cubicBezTo>
                    <a:pt x="2442" y="3945"/>
                    <a:pt x="2311" y="4052"/>
                    <a:pt x="2311" y="4147"/>
                  </a:cubicBezTo>
                  <a:cubicBezTo>
                    <a:pt x="3323" y="3957"/>
                    <a:pt x="4370" y="3730"/>
                    <a:pt x="5144" y="3064"/>
                  </a:cubicBezTo>
                  <a:cubicBezTo>
                    <a:pt x="4894" y="2230"/>
                    <a:pt x="4644" y="1397"/>
                    <a:pt x="4347" y="575"/>
                  </a:cubicBezTo>
                  <a:cubicBezTo>
                    <a:pt x="3792" y="195"/>
                    <a:pt x="3121" y="1"/>
                    <a:pt x="2435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102;p61">
              <a:extLst>
                <a:ext uri="{FF2B5EF4-FFF2-40B4-BE49-F238E27FC236}">
                  <a16:creationId xmlns:a16="http://schemas.microsoft.com/office/drawing/2014/main" id="{BADAA9FC-6DF2-46B8-8ABC-01F8B0F9CB80}"/>
                </a:ext>
              </a:extLst>
            </p:cNvPr>
            <p:cNvSpPr/>
            <p:nvPr/>
          </p:nvSpPr>
          <p:spPr>
            <a:xfrm>
              <a:off x="1402850" y="2449250"/>
              <a:ext cx="26800" cy="89900"/>
            </a:xfrm>
            <a:custGeom>
              <a:avLst/>
              <a:gdLst/>
              <a:ahLst/>
              <a:cxnLst/>
              <a:rect l="l" t="t" r="r" b="b"/>
              <a:pathLst>
                <a:path w="1072" h="3596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298"/>
                    <a:pt x="203" y="584"/>
                    <a:pt x="310" y="893"/>
                  </a:cubicBezTo>
                  <a:cubicBezTo>
                    <a:pt x="393" y="1191"/>
                    <a:pt x="500" y="1488"/>
                    <a:pt x="595" y="1786"/>
                  </a:cubicBezTo>
                  <a:cubicBezTo>
                    <a:pt x="679" y="2084"/>
                    <a:pt x="774" y="2393"/>
                    <a:pt x="846" y="2691"/>
                  </a:cubicBezTo>
                  <a:cubicBezTo>
                    <a:pt x="917" y="2989"/>
                    <a:pt x="988" y="3286"/>
                    <a:pt x="1072" y="3596"/>
                  </a:cubicBezTo>
                  <a:cubicBezTo>
                    <a:pt x="1036" y="3286"/>
                    <a:pt x="988" y="2977"/>
                    <a:pt x="929" y="2667"/>
                  </a:cubicBezTo>
                  <a:cubicBezTo>
                    <a:pt x="869" y="2346"/>
                    <a:pt x="798" y="2036"/>
                    <a:pt x="715" y="1738"/>
                  </a:cubicBezTo>
                  <a:cubicBezTo>
                    <a:pt x="619" y="1441"/>
                    <a:pt x="512" y="1143"/>
                    <a:pt x="393" y="845"/>
                  </a:cubicBezTo>
                  <a:cubicBezTo>
                    <a:pt x="274" y="560"/>
                    <a:pt x="143" y="286"/>
                    <a:pt x="0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103;p61">
              <a:extLst>
                <a:ext uri="{FF2B5EF4-FFF2-40B4-BE49-F238E27FC236}">
                  <a16:creationId xmlns:a16="http://schemas.microsoft.com/office/drawing/2014/main" id="{53F6462E-5298-45E4-BC91-46C308C45373}"/>
                </a:ext>
              </a:extLst>
            </p:cNvPr>
            <p:cNvSpPr/>
            <p:nvPr/>
          </p:nvSpPr>
          <p:spPr>
            <a:xfrm>
              <a:off x="1517725" y="2447375"/>
              <a:ext cx="128625" cy="103700"/>
            </a:xfrm>
            <a:custGeom>
              <a:avLst/>
              <a:gdLst/>
              <a:ahLst/>
              <a:cxnLst/>
              <a:rect l="l" t="t" r="r" b="b"/>
              <a:pathLst>
                <a:path w="5145" h="4148" extrusionOk="0">
                  <a:moveTo>
                    <a:pt x="2714" y="1"/>
                  </a:moveTo>
                  <a:cubicBezTo>
                    <a:pt x="2033" y="1"/>
                    <a:pt x="1354" y="195"/>
                    <a:pt x="799" y="575"/>
                  </a:cubicBezTo>
                  <a:cubicBezTo>
                    <a:pt x="501" y="1397"/>
                    <a:pt x="251" y="2230"/>
                    <a:pt x="1" y="3064"/>
                  </a:cubicBezTo>
                  <a:cubicBezTo>
                    <a:pt x="775" y="3730"/>
                    <a:pt x="1835" y="3957"/>
                    <a:pt x="2847" y="4147"/>
                  </a:cubicBezTo>
                  <a:cubicBezTo>
                    <a:pt x="2847" y="4052"/>
                    <a:pt x="2704" y="3945"/>
                    <a:pt x="2704" y="3837"/>
                  </a:cubicBezTo>
                  <a:cubicBezTo>
                    <a:pt x="2680" y="3195"/>
                    <a:pt x="3120" y="2623"/>
                    <a:pt x="3620" y="2218"/>
                  </a:cubicBezTo>
                  <a:cubicBezTo>
                    <a:pt x="4109" y="1813"/>
                    <a:pt x="4704" y="1504"/>
                    <a:pt x="5144" y="1051"/>
                  </a:cubicBezTo>
                  <a:cubicBezTo>
                    <a:pt x="4609" y="492"/>
                    <a:pt x="3823" y="87"/>
                    <a:pt x="3037" y="16"/>
                  </a:cubicBezTo>
                  <a:cubicBezTo>
                    <a:pt x="2930" y="6"/>
                    <a:pt x="2822" y="1"/>
                    <a:pt x="2714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104;p61">
              <a:extLst>
                <a:ext uri="{FF2B5EF4-FFF2-40B4-BE49-F238E27FC236}">
                  <a16:creationId xmlns:a16="http://schemas.microsoft.com/office/drawing/2014/main" id="{0F97E689-87E8-4CFB-A9ED-B38DF4CF20CF}"/>
                </a:ext>
              </a:extLst>
            </p:cNvPr>
            <p:cNvSpPr/>
            <p:nvPr/>
          </p:nvSpPr>
          <p:spPr>
            <a:xfrm>
              <a:off x="1541550" y="2447750"/>
              <a:ext cx="35750" cy="90525"/>
            </a:xfrm>
            <a:custGeom>
              <a:avLst/>
              <a:gdLst/>
              <a:ahLst/>
              <a:cxnLst/>
              <a:rect l="l" t="t" r="r" b="b"/>
              <a:pathLst>
                <a:path w="1430" h="3621" extrusionOk="0">
                  <a:moveTo>
                    <a:pt x="1429" y="1"/>
                  </a:moveTo>
                  <a:cubicBezTo>
                    <a:pt x="1263" y="286"/>
                    <a:pt x="1120" y="560"/>
                    <a:pt x="977" y="846"/>
                  </a:cubicBezTo>
                  <a:cubicBezTo>
                    <a:pt x="834" y="1144"/>
                    <a:pt x="691" y="1441"/>
                    <a:pt x="560" y="1739"/>
                  </a:cubicBezTo>
                  <a:cubicBezTo>
                    <a:pt x="429" y="2037"/>
                    <a:pt x="310" y="2346"/>
                    <a:pt x="215" y="2668"/>
                  </a:cubicBezTo>
                  <a:cubicBezTo>
                    <a:pt x="120" y="2977"/>
                    <a:pt x="48" y="3287"/>
                    <a:pt x="0" y="3620"/>
                  </a:cubicBezTo>
                  <a:cubicBezTo>
                    <a:pt x="84" y="3299"/>
                    <a:pt x="179" y="2989"/>
                    <a:pt x="298" y="2691"/>
                  </a:cubicBezTo>
                  <a:cubicBezTo>
                    <a:pt x="393" y="2382"/>
                    <a:pt x="512" y="2084"/>
                    <a:pt x="655" y="1787"/>
                  </a:cubicBezTo>
                  <a:cubicBezTo>
                    <a:pt x="774" y="1489"/>
                    <a:pt x="905" y="1191"/>
                    <a:pt x="1036" y="894"/>
                  </a:cubicBezTo>
                  <a:cubicBezTo>
                    <a:pt x="1155" y="596"/>
                    <a:pt x="1310" y="298"/>
                    <a:pt x="1429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105;p61">
              <a:extLst>
                <a:ext uri="{FF2B5EF4-FFF2-40B4-BE49-F238E27FC236}">
                  <a16:creationId xmlns:a16="http://schemas.microsoft.com/office/drawing/2014/main" id="{A507E34E-02CE-4E3D-B4AD-D21FD12E9C1A}"/>
                </a:ext>
              </a:extLst>
            </p:cNvPr>
            <p:cNvSpPr/>
            <p:nvPr/>
          </p:nvSpPr>
          <p:spPr>
            <a:xfrm>
              <a:off x="1511775" y="2526925"/>
              <a:ext cx="35750" cy="50525"/>
            </a:xfrm>
            <a:custGeom>
              <a:avLst/>
              <a:gdLst/>
              <a:ahLst/>
              <a:cxnLst/>
              <a:rect l="l" t="t" r="r" b="b"/>
              <a:pathLst>
                <a:path w="1430" h="2021" extrusionOk="0">
                  <a:moveTo>
                    <a:pt x="1310" y="0"/>
                  </a:moveTo>
                  <a:cubicBezTo>
                    <a:pt x="1295" y="0"/>
                    <a:pt x="845" y="335"/>
                    <a:pt x="799" y="370"/>
                  </a:cubicBezTo>
                  <a:cubicBezTo>
                    <a:pt x="525" y="644"/>
                    <a:pt x="299" y="965"/>
                    <a:pt x="168" y="1322"/>
                  </a:cubicBezTo>
                  <a:cubicBezTo>
                    <a:pt x="108" y="1465"/>
                    <a:pt x="1" y="1703"/>
                    <a:pt x="48" y="1846"/>
                  </a:cubicBezTo>
                  <a:cubicBezTo>
                    <a:pt x="77" y="1978"/>
                    <a:pt x="217" y="2021"/>
                    <a:pt x="346" y="2021"/>
                  </a:cubicBezTo>
                  <a:cubicBezTo>
                    <a:pt x="379" y="2021"/>
                    <a:pt x="412" y="2018"/>
                    <a:pt x="441" y="2013"/>
                  </a:cubicBezTo>
                  <a:cubicBezTo>
                    <a:pt x="846" y="1918"/>
                    <a:pt x="1156" y="1596"/>
                    <a:pt x="1299" y="1203"/>
                  </a:cubicBezTo>
                  <a:cubicBezTo>
                    <a:pt x="1430" y="822"/>
                    <a:pt x="1418" y="405"/>
                    <a:pt x="1311" y="1"/>
                  </a:cubicBezTo>
                  <a:cubicBezTo>
                    <a:pt x="1311" y="0"/>
                    <a:pt x="1310" y="0"/>
                    <a:pt x="1310" y="0"/>
                  </a:cubicBez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106;p61">
              <a:extLst>
                <a:ext uri="{FF2B5EF4-FFF2-40B4-BE49-F238E27FC236}">
                  <a16:creationId xmlns:a16="http://schemas.microsoft.com/office/drawing/2014/main" id="{60BFEE10-DC67-4A6B-B947-3E0A2E84F0D1}"/>
                </a:ext>
              </a:extLst>
            </p:cNvPr>
            <p:cNvSpPr/>
            <p:nvPr/>
          </p:nvSpPr>
          <p:spPr>
            <a:xfrm>
              <a:off x="1467425" y="2492100"/>
              <a:ext cx="80100" cy="76525"/>
            </a:xfrm>
            <a:custGeom>
              <a:avLst/>
              <a:gdLst/>
              <a:ahLst/>
              <a:cxnLst/>
              <a:rect l="l" t="t" r="r" b="b"/>
              <a:pathLst>
                <a:path w="3204" h="3061" extrusionOk="0">
                  <a:moveTo>
                    <a:pt x="1346" y="1"/>
                  </a:moveTo>
                  <a:cubicBezTo>
                    <a:pt x="1049" y="274"/>
                    <a:pt x="751" y="536"/>
                    <a:pt x="537" y="870"/>
                  </a:cubicBezTo>
                  <a:cubicBezTo>
                    <a:pt x="310" y="1227"/>
                    <a:pt x="13" y="1667"/>
                    <a:pt x="1" y="2060"/>
                  </a:cubicBezTo>
                  <a:cubicBezTo>
                    <a:pt x="159" y="1981"/>
                    <a:pt x="445" y="1881"/>
                    <a:pt x="637" y="1881"/>
                  </a:cubicBezTo>
                  <a:cubicBezTo>
                    <a:pt x="648" y="1881"/>
                    <a:pt x="658" y="1881"/>
                    <a:pt x="668" y="1882"/>
                  </a:cubicBezTo>
                  <a:cubicBezTo>
                    <a:pt x="870" y="1906"/>
                    <a:pt x="1049" y="2025"/>
                    <a:pt x="1251" y="2048"/>
                  </a:cubicBezTo>
                  <a:cubicBezTo>
                    <a:pt x="1299" y="2048"/>
                    <a:pt x="1346" y="2048"/>
                    <a:pt x="1382" y="2084"/>
                  </a:cubicBezTo>
                  <a:cubicBezTo>
                    <a:pt x="1418" y="2096"/>
                    <a:pt x="1430" y="2144"/>
                    <a:pt x="1453" y="2168"/>
                  </a:cubicBezTo>
                  <a:cubicBezTo>
                    <a:pt x="1680" y="2572"/>
                    <a:pt x="2025" y="2941"/>
                    <a:pt x="2465" y="3061"/>
                  </a:cubicBezTo>
                  <a:cubicBezTo>
                    <a:pt x="2465" y="3061"/>
                    <a:pt x="3204" y="2513"/>
                    <a:pt x="3120" y="1679"/>
                  </a:cubicBezTo>
                  <a:cubicBezTo>
                    <a:pt x="2977" y="1334"/>
                    <a:pt x="2799" y="989"/>
                    <a:pt x="2620" y="655"/>
                  </a:cubicBezTo>
                  <a:cubicBezTo>
                    <a:pt x="2549" y="501"/>
                    <a:pt x="2501" y="298"/>
                    <a:pt x="2334" y="239"/>
                  </a:cubicBezTo>
                  <a:cubicBezTo>
                    <a:pt x="2025" y="120"/>
                    <a:pt x="1680" y="24"/>
                    <a:pt x="1346" y="1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107;p61">
              <a:extLst>
                <a:ext uri="{FF2B5EF4-FFF2-40B4-BE49-F238E27FC236}">
                  <a16:creationId xmlns:a16="http://schemas.microsoft.com/office/drawing/2014/main" id="{6013DD4F-18CD-4C1A-91F0-C101EC47BFFF}"/>
                </a:ext>
              </a:extLst>
            </p:cNvPr>
            <p:cNvSpPr/>
            <p:nvPr/>
          </p:nvSpPr>
          <p:spPr>
            <a:xfrm>
              <a:off x="1500175" y="2522175"/>
              <a:ext cx="14900" cy="3425"/>
            </a:xfrm>
            <a:custGeom>
              <a:avLst/>
              <a:gdLst/>
              <a:ahLst/>
              <a:cxnLst/>
              <a:rect l="l" t="t" r="r" b="b"/>
              <a:pathLst>
                <a:path w="596" h="137" extrusionOk="0">
                  <a:moveTo>
                    <a:pt x="160" y="0"/>
                  </a:moveTo>
                  <a:cubicBezTo>
                    <a:pt x="108" y="0"/>
                    <a:pt x="54" y="6"/>
                    <a:pt x="1" y="24"/>
                  </a:cubicBezTo>
                  <a:cubicBezTo>
                    <a:pt x="96" y="72"/>
                    <a:pt x="191" y="83"/>
                    <a:pt x="298" y="119"/>
                  </a:cubicBezTo>
                  <a:cubicBezTo>
                    <a:pt x="366" y="128"/>
                    <a:pt x="433" y="136"/>
                    <a:pt x="504" y="136"/>
                  </a:cubicBezTo>
                  <a:cubicBezTo>
                    <a:pt x="534" y="136"/>
                    <a:pt x="564" y="135"/>
                    <a:pt x="596" y="131"/>
                  </a:cubicBezTo>
                  <a:cubicBezTo>
                    <a:pt x="524" y="72"/>
                    <a:pt x="417" y="24"/>
                    <a:pt x="310" y="12"/>
                  </a:cubicBezTo>
                  <a:cubicBezTo>
                    <a:pt x="262" y="6"/>
                    <a:pt x="212" y="0"/>
                    <a:pt x="160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108;p61">
              <a:extLst>
                <a:ext uri="{FF2B5EF4-FFF2-40B4-BE49-F238E27FC236}">
                  <a16:creationId xmlns:a16="http://schemas.microsoft.com/office/drawing/2014/main" id="{E58F1688-9243-4BE4-8F1E-AB63E9B9A0EB}"/>
                </a:ext>
              </a:extLst>
            </p:cNvPr>
            <p:cNvSpPr/>
            <p:nvPr/>
          </p:nvSpPr>
          <p:spPr>
            <a:xfrm>
              <a:off x="1502850" y="2505750"/>
              <a:ext cx="13725" cy="3825"/>
            </a:xfrm>
            <a:custGeom>
              <a:avLst/>
              <a:gdLst/>
              <a:ahLst/>
              <a:cxnLst/>
              <a:rect l="l" t="t" r="r" b="b"/>
              <a:pathLst>
                <a:path w="549" h="153" extrusionOk="0">
                  <a:moveTo>
                    <a:pt x="126" y="0"/>
                  </a:moveTo>
                  <a:cubicBezTo>
                    <a:pt x="87" y="0"/>
                    <a:pt x="46" y="4"/>
                    <a:pt x="1" y="14"/>
                  </a:cubicBezTo>
                  <a:cubicBezTo>
                    <a:pt x="72" y="74"/>
                    <a:pt x="167" y="109"/>
                    <a:pt x="263" y="133"/>
                  </a:cubicBezTo>
                  <a:cubicBezTo>
                    <a:pt x="320" y="141"/>
                    <a:pt x="374" y="152"/>
                    <a:pt x="431" y="152"/>
                  </a:cubicBezTo>
                  <a:cubicBezTo>
                    <a:pt x="468" y="152"/>
                    <a:pt x="506" y="147"/>
                    <a:pt x="548" y="133"/>
                  </a:cubicBezTo>
                  <a:cubicBezTo>
                    <a:pt x="453" y="62"/>
                    <a:pt x="370" y="26"/>
                    <a:pt x="275" y="14"/>
                  </a:cubicBezTo>
                  <a:cubicBezTo>
                    <a:pt x="226" y="7"/>
                    <a:pt x="178" y="0"/>
                    <a:pt x="126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109;p61">
              <a:extLst>
                <a:ext uri="{FF2B5EF4-FFF2-40B4-BE49-F238E27FC236}">
                  <a16:creationId xmlns:a16="http://schemas.microsoft.com/office/drawing/2014/main" id="{40E2EB86-7422-4530-B61B-DE09B0619BFA}"/>
                </a:ext>
              </a:extLst>
            </p:cNvPr>
            <p:cNvSpPr/>
            <p:nvPr/>
          </p:nvSpPr>
          <p:spPr>
            <a:xfrm>
              <a:off x="1510300" y="2495975"/>
              <a:ext cx="1500" cy="11925"/>
            </a:xfrm>
            <a:custGeom>
              <a:avLst/>
              <a:gdLst/>
              <a:ahLst/>
              <a:cxnLst/>
              <a:rect l="l" t="t" r="r" b="b"/>
              <a:pathLst>
                <a:path w="60" h="477" fill="none" extrusionOk="0">
                  <a:moveTo>
                    <a:pt x="60" y="0"/>
                  </a:moveTo>
                  <a:cubicBezTo>
                    <a:pt x="60" y="167"/>
                    <a:pt x="48" y="322"/>
                    <a:pt x="0" y="477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110;p61">
              <a:extLst>
                <a:ext uri="{FF2B5EF4-FFF2-40B4-BE49-F238E27FC236}">
                  <a16:creationId xmlns:a16="http://schemas.microsoft.com/office/drawing/2014/main" id="{17D5F241-982A-4714-AC8F-75518B6F4A1D}"/>
                </a:ext>
              </a:extLst>
            </p:cNvPr>
            <p:cNvSpPr/>
            <p:nvPr/>
          </p:nvSpPr>
          <p:spPr>
            <a:xfrm>
              <a:off x="1500475" y="2506975"/>
              <a:ext cx="11025" cy="36350"/>
            </a:xfrm>
            <a:custGeom>
              <a:avLst/>
              <a:gdLst/>
              <a:ahLst/>
              <a:cxnLst/>
              <a:rect l="l" t="t" r="r" b="b"/>
              <a:pathLst>
                <a:path w="441" h="1454" fill="none" extrusionOk="0">
                  <a:moveTo>
                    <a:pt x="0" y="1453"/>
                  </a:moveTo>
                  <a:cubicBezTo>
                    <a:pt x="96" y="1346"/>
                    <a:pt x="179" y="1251"/>
                    <a:pt x="239" y="1108"/>
                  </a:cubicBezTo>
                  <a:cubicBezTo>
                    <a:pt x="298" y="989"/>
                    <a:pt x="346" y="846"/>
                    <a:pt x="322" y="715"/>
                  </a:cubicBezTo>
                  <a:cubicBezTo>
                    <a:pt x="274" y="489"/>
                    <a:pt x="441" y="239"/>
                    <a:pt x="393" y="1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111;p61">
              <a:extLst>
                <a:ext uri="{FF2B5EF4-FFF2-40B4-BE49-F238E27FC236}">
                  <a16:creationId xmlns:a16="http://schemas.microsoft.com/office/drawing/2014/main" id="{ACC7AC1E-DA02-498C-B574-7AB3AE8CE17C}"/>
                </a:ext>
              </a:extLst>
            </p:cNvPr>
            <p:cNvSpPr/>
            <p:nvPr/>
          </p:nvSpPr>
          <p:spPr>
            <a:xfrm>
              <a:off x="1512975" y="2526925"/>
              <a:ext cx="176225" cy="122425"/>
            </a:xfrm>
            <a:custGeom>
              <a:avLst/>
              <a:gdLst/>
              <a:ahLst/>
              <a:cxnLst/>
              <a:rect l="l" t="t" r="r" b="b"/>
              <a:pathLst>
                <a:path w="7049" h="4897" extrusionOk="0">
                  <a:moveTo>
                    <a:pt x="1227" y="1"/>
                  </a:moveTo>
                  <a:cubicBezTo>
                    <a:pt x="1370" y="310"/>
                    <a:pt x="1322" y="667"/>
                    <a:pt x="1191" y="989"/>
                  </a:cubicBezTo>
                  <a:cubicBezTo>
                    <a:pt x="1048" y="1298"/>
                    <a:pt x="810" y="1548"/>
                    <a:pt x="536" y="1727"/>
                  </a:cubicBezTo>
                  <a:cubicBezTo>
                    <a:pt x="404" y="1806"/>
                    <a:pt x="272" y="1873"/>
                    <a:pt x="139" y="1873"/>
                  </a:cubicBezTo>
                  <a:cubicBezTo>
                    <a:pt x="93" y="1873"/>
                    <a:pt x="47" y="1865"/>
                    <a:pt x="0" y="1846"/>
                  </a:cubicBezTo>
                  <a:lnTo>
                    <a:pt x="0" y="1846"/>
                  </a:lnTo>
                  <a:cubicBezTo>
                    <a:pt x="1167" y="2930"/>
                    <a:pt x="2560" y="3751"/>
                    <a:pt x="3941" y="4537"/>
                  </a:cubicBezTo>
                  <a:cubicBezTo>
                    <a:pt x="4234" y="4706"/>
                    <a:pt x="4559" y="4896"/>
                    <a:pt x="4895" y="4896"/>
                  </a:cubicBezTo>
                  <a:cubicBezTo>
                    <a:pt x="4915" y="4896"/>
                    <a:pt x="4934" y="4895"/>
                    <a:pt x="4953" y="4894"/>
                  </a:cubicBezTo>
                  <a:cubicBezTo>
                    <a:pt x="5156" y="4894"/>
                    <a:pt x="5370" y="4823"/>
                    <a:pt x="5561" y="4763"/>
                  </a:cubicBezTo>
                  <a:cubicBezTo>
                    <a:pt x="5751" y="4692"/>
                    <a:pt x="5954" y="4620"/>
                    <a:pt x="6085" y="4465"/>
                  </a:cubicBezTo>
                  <a:cubicBezTo>
                    <a:pt x="6168" y="4358"/>
                    <a:pt x="6227" y="4227"/>
                    <a:pt x="6311" y="4120"/>
                  </a:cubicBezTo>
                  <a:cubicBezTo>
                    <a:pt x="6454" y="3882"/>
                    <a:pt x="6680" y="3668"/>
                    <a:pt x="6942" y="3573"/>
                  </a:cubicBezTo>
                  <a:cubicBezTo>
                    <a:pt x="7049" y="2858"/>
                    <a:pt x="6704" y="2132"/>
                    <a:pt x="6144" y="1703"/>
                  </a:cubicBezTo>
                  <a:cubicBezTo>
                    <a:pt x="5671" y="1338"/>
                    <a:pt x="5075" y="1170"/>
                    <a:pt x="4486" y="1170"/>
                  </a:cubicBezTo>
                  <a:cubicBezTo>
                    <a:pt x="4363" y="1170"/>
                    <a:pt x="4241" y="1177"/>
                    <a:pt x="4120" y="1191"/>
                  </a:cubicBezTo>
                  <a:cubicBezTo>
                    <a:pt x="3179" y="751"/>
                    <a:pt x="2179" y="405"/>
                    <a:pt x="1227" y="1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112;p61">
              <a:extLst>
                <a:ext uri="{FF2B5EF4-FFF2-40B4-BE49-F238E27FC236}">
                  <a16:creationId xmlns:a16="http://schemas.microsoft.com/office/drawing/2014/main" id="{250CC469-F07E-4B47-A6BF-6505458F4350}"/>
                </a:ext>
              </a:extLst>
            </p:cNvPr>
            <p:cNvSpPr/>
            <p:nvPr/>
          </p:nvSpPr>
          <p:spPr>
            <a:xfrm>
              <a:off x="1423375" y="2530800"/>
              <a:ext cx="32775" cy="46400"/>
            </a:xfrm>
            <a:custGeom>
              <a:avLst/>
              <a:gdLst/>
              <a:ahLst/>
              <a:cxnLst/>
              <a:rect l="l" t="t" r="r" b="b"/>
              <a:pathLst>
                <a:path w="1311" h="1856" extrusionOk="0">
                  <a:moveTo>
                    <a:pt x="96" y="0"/>
                  </a:moveTo>
                  <a:cubicBezTo>
                    <a:pt x="48" y="131"/>
                    <a:pt x="36" y="262"/>
                    <a:pt x="25" y="393"/>
                  </a:cubicBezTo>
                  <a:cubicBezTo>
                    <a:pt x="1" y="489"/>
                    <a:pt x="1" y="596"/>
                    <a:pt x="25" y="679"/>
                  </a:cubicBezTo>
                  <a:cubicBezTo>
                    <a:pt x="36" y="786"/>
                    <a:pt x="84" y="893"/>
                    <a:pt x="120" y="989"/>
                  </a:cubicBezTo>
                  <a:cubicBezTo>
                    <a:pt x="251" y="1227"/>
                    <a:pt x="370" y="1465"/>
                    <a:pt x="572" y="1643"/>
                  </a:cubicBezTo>
                  <a:cubicBezTo>
                    <a:pt x="716" y="1770"/>
                    <a:pt x="902" y="1855"/>
                    <a:pt x="1087" y="1855"/>
                  </a:cubicBezTo>
                  <a:cubicBezTo>
                    <a:pt x="1163" y="1855"/>
                    <a:pt x="1238" y="1841"/>
                    <a:pt x="1310" y="1810"/>
                  </a:cubicBezTo>
                  <a:cubicBezTo>
                    <a:pt x="1227" y="1048"/>
                    <a:pt x="751" y="370"/>
                    <a:pt x="96" y="0"/>
                  </a:cubicBez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113;p61">
              <a:extLst>
                <a:ext uri="{FF2B5EF4-FFF2-40B4-BE49-F238E27FC236}">
                  <a16:creationId xmlns:a16="http://schemas.microsoft.com/office/drawing/2014/main" id="{AD6C08E5-7344-42B9-ACC2-3792BBDAFBF8}"/>
                </a:ext>
              </a:extLst>
            </p:cNvPr>
            <p:cNvSpPr/>
            <p:nvPr/>
          </p:nvSpPr>
          <p:spPr>
            <a:xfrm>
              <a:off x="1424575" y="2487025"/>
              <a:ext cx="81850" cy="83975"/>
            </a:xfrm>
            <a:custGeom>
              <a:avLst/>
              <a:gdLst/>
              <a:ahLst/>
              <a:cxnLst/>
              <a:rect l="l" t="t" r="r" b="b"/>
              <a:pathLst>
                <a:path w="3274" h="3359" extrusionOk="0">
                  <a:moveTo>
                    <a:pt x="2826" y="0"/>
                  </a:moveTo>
                  <a:cubicBezTo>
                    <a:pt x="2817" y="0"/>
                    <a:pt x="2808" y="1"/>
                    <a:pt x="2798" y="1"/>
                  </a:cubicBezTo>
                  <a:cubicBezTo>
                    <a:pt x="2620" y="1"/>
                    <a:pt x="2465" y="96"/>
                    <a:pt x="2286" y="156"/>
                  </a:cubicBezTo>
                  <a:cubicBezTo>
                    <a:pt x="2167" y="180"/>
                    <a:pt x="2048" y="216"/>
                    <a:pt x="1941" y="275"/>
                  </a:cubicBezTo>
                  <a:cubicBezTo>
                    <a:pt x="1834" y="335"/>
                    <a:pt x="1751" y="442"/>
                    <a:pt x="1691" y="537"/>
                  </a:cubicBezTo>
                  <a:cubicBezTo>
                    <a:pt x="1536" y="775"/>
                    <a:pt x="1453" y="1049"/>
                    <a:pt x="1250" y="1251"/>
                  </a:cubicBezTo>
                  <a:cubicBezTo>
                    <a:pt x="1120" y="1406"/>
                    <a:pt x="941" y="1513"/>
                    <a:pt x="774" y="1597"/>
                  </a:cubicBezTo>
                  <a:cubicBezTo>
                    <a:pt x="536" y="1728"/>
                    <a:pt x="298" y="1870"/>
                    <a:pt x="60" y="1990"/>
                  </a:cubicBezTo>
                  <a:cubicBezTo>
                    <a:pt x="24" y="2144"/>
                    <a:pt x="0" y="2323"/>
                    <a:pt x="36" y="2490"/>
                  </a:cubicBezTo>
                  <a:cubicBezTo>
                    <a:pt x="119" y="2799"/>
                    <a:pt x="369" y="3097"/>
                    <a:pt x="619" y="3359"/>
                  </a:cubicBezTo>
                  <a:cubicBezTo>
                    <a:pt x="1155" y="3085"/>
                    <a:pt x="1715" y="2775"/>
                    <a:pt x="2001" y="2251"/>
                  </a:cubicBezTo>
                  <a:cubicBezTo>
                    <a:pt x="2048" y="2168"/>
                    <a:pt x="2084" y="2073"/>
                    <a:pt x="2143" y="2001"/>
                  </a:cubicBezTo>
                  <a:cubicBezTo>
                    <a:pt x="2233" y="1905"/>
                    <a:pt x="2361" y="1861"/>
                    <a:pt x="2490" y="1861"/>
                  </a:cubicBezTo>
                  <a:cubicBezTo>
                    <a:pt x="2600" y="1861"/>
                    <a:pt x="2710" y="1893"/>
                    <a:pt x="2798" y="1954"/>
                  </a:cubicBezTo>
                  <a:cubicBezTo>
                    <a:pt x="2882" y="2001"/>
                    <a:pt x="2953" y="2073"/>
                    <a:pt x="3036" y="2085"/>
                  </a:cubicBezTo>
                  <a:cubicBezTo>
                    <a:pt x="3045" y="2086"/>
                    <a:pt x="3054" y="2087"/>
                    <a:pt x="3062" y="2087"/>
                  </a:cubicBezTo>
                  <a:cubicBezTo>
                    <a:pt x="3200" y="2087"/>
                    <a:pt x="3273" y="1910"/>
                    <a:pt x="3251" y="1775"/>
                  </a:cubicBezTo>
                  <a:cubicBezTo>
                    <a:pt x="3215" y="1644"/>
                    <a:pt x="3096" y="1525"/>
                    <a:pt x="3001" y="1430"/>
                  </a:cubicBezTo>
                  <a:cubicBezTo>
                    <a:pt x="3120" y="1382"/>
                    <a:pt x="3203" y="1263"/>
                    <a:pt x="3239" y="1156"/>
                  </a:cubicBezTo>
                  <a:cubicBezTo>
                    <a:pt x="3263" y="1013"/>
                    <a:pt x="3215" y="882"/>
                    <a:pt x="3132" y="799"/>
                  </a:cubicBezTo>
                  <a:cubicBezTo>
                    <a:pt x="3191" y="704"/>
                    <a:pt x="3203" y="585"/>
                    <a:pt x="3155" y="477"/>
                  </a:cubicBezTo>
                  <a:cubicBezTo>
                    <a:pt x="3144" y="430"/>
                    <a:pt x="3096" y="394"/>
                    <a:pt x="3096" y="335"/>
                  </a:cubicBezTo>
                  <a:cubicBezTo>
                    <a:pt x="3096" y="294"/>
                    <a:pt x="3134" y="265"/>
                    <a:pt x="3166" y="265"/>
                  </a:cubicBezTo>
                  <a:cubicBezTo>
                    <a:pt x="3182" y="265"/>
                    <a:pt x="3195" y="272"/>
                    <a:pt x="3203" y="287"/>
                  </a:cubicBezTo>
                  <a:cubicBezTo>
                    <a:pt x="3192" y="117"/>
                    <a:pt x="3018" y="0"/>
                    <a:pt x="2826" y="0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114;p61">
              <a:extLst>
                <a:ext uri="{FF2B5EF4-FFF2-40B4-BE49-F238E27FC236}">
                  <a16:creationId xmlns:a16="http://schemas.microsoft.com/office/drawing/2014/main" id="{E9AD600D-2F53-46E1-A1BD-BA917B4C5B13}"/>
                </a:ext>
              </a:extLst>
            </p:cNvPr>
            <p:cNvSpPr/>
            <p:nvPr/>
          </p:nvSpPr>
          <p:spPr>
            <a:xfrm>
              <a:off x="1462375" y="2517400"/>
              <a:ext cx="37525" cy="9850"/>
            </a:xfrm>
            <a:custGeom>
              <a:avLst/>
              <a:gdLst/>
              <a:ahLst/>
              <a:cxnLst/>
              <a:rect l="l" t="t" r="r" b="b"/>
              <a:pathLst>
                <a:path w="1501" h="394" extrusionOk="0">
                  <a:moveTo>
                    <a:pt x="715" y="1"/>
                  </a:moveTo>
                  <a:cubicBezTo>
                    <a:pt x="631" y="1"/>
                    <a:pt x="560" y="1"/>
                    <a:pt x="489" y="24"/>
                  </a:cubicBezTo>
                  <a:cubicBezTo>
                    <a:pt x="429" y="60"/>
                    <a:pt x="370" y="96"/>
                    <a:pt x="310" y="144"/>
                  </a:cubicBezTo>
                  <a:cubicBezTo>
                    <a:pt x="203" y="239"/>
                    <a:pt x="119" y="334"/>
                    <a:pt x="0" y="394"/>
                  </a:cubicBezTo>
                  <a:cubicBezTo>
                    <a:pt x="131" y="370"/>
                    <a:pt x="250" y="274"/>
                    <a:pt x="358" y="203"/>
                  </a:cubicBezTo>
                  <a:cubicBezTo>
                    <a:pt x="443" y="139"/>
                    <a:pt x="548" y="94"/>
                    <a:pt x="654" y="94"/>
                  </a:cubicBezTo>
                  <a:cubicBezTo>
                    <a:pt x="666" y="94"/>
                    <a:pt x="679" y="95"/>
                    <a:pt x="691" y="96"/>
                  </a:cubicBezTo>
                  <a:cubicBezTo>
                    <a:pt x="834" y="132"/>
                    <a:pt x="965" y="155"/>
                    <a:pt x="1096" y="179"/>
                  </a:cubicBezTo>
                  <a:cubicBezTo>
                    <a:pt x="1227" y="203"/>
                    <a:pt x="1370" y="203"/>
                    <a:pt x="1501" y="215"/>
                  </a:cubicBezTo>
                  <a:cubicBezTo>
                    <a:pt x="1382" y="155"/>
                    <a:pt x="1251" y="120"/>
                    <a:pt x="1108" y="84"/>
                  </a:cubicBezTo>
                  <a:cubicBezTo>
                    <a:pt x="977" y="60"/>
                    <a:pt x="858" y="13"/>
                    <a:pt x="715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115;p61">
              <a:extLst>
                <a:ext uri="{FF2B5EF4-FFF2-40B4-BE49-F238E27FC236}">
                  <a16:creationId xmlns:a16="http://schemas.microsoft.com/office/drawing/2014/main" id="{1F30F784-7519-44E8-BDCE-83FDA5C3676F}"/>
                </a:ext>
              </a:extLst>
            </p:cNvPr>
            <p:cNvSpPr/>
            <p:nvPr/>
          </p:nvSpPr>
          <p:spPr>
            <a:xfrm>
              <a:off x="1456125" y="2503425"/>
              <a:ext cx="47050" cy="14900"/>
            </a:xfrm>
            <a:custGeom>
              <a:avLst/>
              <a:gdLst/>
              <a:ahLst/>
              <a:cxnLst/>
              <a:rect l="l" t="t" r="r" b="b"/>
              <a:pathLst>
                <a:path w="1882" h="596" extrusionOk="0">
                  <a:moveTo>
                    <a:pt x="1393" y="0"/>
                  </a:moveTo>
                  <a:cubicBezTo>
                    <a:pt x="1298" y="0"/>
                    <a:pt x="1215" y="0"/>
                    <a:pt x="1120" y="24"/>
                  </a:cubicBezTo>
                  <a:cubicBezTo>
                    <a:pt x="1036" y="36"/>
                    <a:pt x="965" y="36"/>
                    <a:pt x="870" y="36"/>
                  </a:cubicBezTo>
                  <a:cubicBezTo>
                    <a:pt x="786" y="48"/>
                    <a:pt x="691" y="48"/>
                    <a:pt x="608" y="95"/>
                  </a:cubicBezTo>
                  <a:cubicBezTo>
                    <a:pt x="524" y="143"/>
                    <a:pt x="453" y="179"/>
                    <a:pt x="381" y="238"/>
                  </a:cubicBezTo>
                  <a:cubicBezTo>
                    <a:pt x="250" y="345"/>
                    <a:pt x="131" y="476"/>
                    <a:pt x="0" y="595"/>
                  </a:cubicBezTo>
                  <a:cubicBezTo>
                    <a:pt x="155" y="512"/>
                    <a:pt x="286" y="405"/>
                    <a:pt x="441" y="298"/>
                  </a:cubicBezTo>
                  <a:cubicBezTo>
                    <a:pt x="572" y="214"/>
                    <a:pt x="715" y="155"/>
                    <a:pt x="881" y="155"/>
                  </a:cubicBezTo>
                  <a:cubicBezTo>
                    <a:pt x="977" y="143"/>
                    <a:pt x="1060" y="143"/>
                    <a:pt x="1155" y="119"/>
                  </a:cubicBezTo>
                  <a:cubicBezTo>
                    <a:pt x="1227" y="107"/>
                    <a:pt x="1322" y="95"/>
                    <a:pt x="1393" y="95"/>
                  </a:cubicBezTo>
                  <a:cubicBezTo>
                    <a:pt x="1560" y="95"/>
                    <a:pt x="1715" y="155"/>
                    <a:pt x="1882" y="202"/>
                  </a:cubicBezTo>
                  <a:cubicBezTo>
                    <a:pt x="1739" y="107"/>
                    <a:pt x="1572" y="36"/>
                    <a:pt x="1393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116;p61">
              <a:extLst>
                <a:ext uri="{FF2B5EF4-FFF2-40B4-BE49-F238E27FC236}">
                  <a16:creationId xmlns:a16="http://schemas.microsoft.com/office/drawing/2014/main" id="{A8170935-BAF7-4C57-81F6-2613A0CEC033}"/>
                </a:ext>
              </a:extLst>
            </p:cNvPr>
            <p:cNvSpPr/>
            <p:nvPr/>
          </p:nvSpPr>
          <p:spPr>
            <a:xfrm>
              <a:off x="1470100" y="2491500"/>
              <a:ext cx="32775" cy="5400"/>
            </a:xfrm>
            <a:custGeom>
              <a:avLst/>
              <a:gdLst/>
              <a:ahLst/>
              <a:cxnLst/>
              <a:rect l="l" t="t" r="r" b="b"/>
              <a:pathLst>
                <a:path w="1311" h="216" extrusionOk="0">
                  <a:moveTo>
                    <a:pt x="834" y="1"/>
                  </a:moveTo>
                  <a:cubicBezTo>
                    <a:pt x="763" y="1"/>
                    <a:pt x="715" y="25"/>
                    <a:pt x="656" y="25"/>
                  </a:cubicBezTo>
                  <a:cubicBezTo>
                    <a:pt x="430" y="48"/>
                    <a:pt x="203" y="84"/>
                    <a:pt x="1" y="156"/>
                  </a:cubicBezTo>
                  <a:cubicBezTo>
                    <a:pt x="42" y="158"/>
                    <a:pt x="84" y="159"/>
                    <a:pt x="125" y="159"/>
                  </a:cubicBezTo>
                  <a:cubicBezTo>
                    <a:pt x="307" y="159"/>
                    <a:pt x="485" y="139"/>
                    <a:pt x="680" y="120"/>
                  </a:cubicBezTo>
                  <a:cubicBezTo>
                    <a:pt x="741" y="113"/>
                    <a:pt x="799" y="106"/>
                    <a:pt x="856" y="106"/>
                  </a:cubicBezTo>
                  <a:cubicBezTo>
                    <a:pt x="897" y="106"/>
                    <a:pt x="937" y="110"/>
                    <a:pt x="977" y="120"/>
                  </a:cubicBezTo>
                  <a:cubicBezTo>
                    <a:pt x="1084" y="156"/>
                    <a:pt x="1204" y="203"/>
                    <a:pt x="1311" y="215"/>
                  </a:cubicBezTo>
                  <a:cubicBezTo>
                    <a:pt x="1204" y="156"/>
                    <a:pt x="1120" y="96"/>
                    <a:pt x="1013" y="48"/>
                  </a:cubicBezTo>
                  <a:cubicBezTo>
                    <a:pt x="953" y="25"/>
                    <a:pt x="894" y="1"/>
                    <a:pt x="834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117;p61">
              <a:extLst>
                <a:ext uri="{FF2B5EF4-FFF2-40B4-BE49-F238E27FC236}">
                  <a16:creationId xmlns:a16="http://schemas.microsoft.com/office/drawing/2014/main" id="{42302EB0-2005-496A-B948-15F1E6CD3F23}"/>
                </a:ext>
              </a:extLst>
            </p:cNvPr>
            <p:cNvSpPr/>
            <p:nvPr/>
          </p:nvSpPr>
          <p:spPr>
            <a:xfrm>
              <a:off x="1490950" y="2492700"/>
              <a:ext cx="625" cy="11625"/>
            </a:xfrm>
            <a:custGeom>
              <a:avLst/>
              <a:gdLst/>
              <a:ahLst/>
              <a:cxnLst/>
              <a:rect l="l" t="t" r="r" b="b"/>
              <a:pathLst>
                <a:path w="25" h="465" fill="none" extrusionOk="0">
                  <a:moveTo>
                    <a:pt x="24" y="0"/>
                  </a:moveTo>
                  <a:cubicBezTo>
                    <a:pt x="0" y="155"/>
                    <a:pt x="0" y="310"/>
                    <a:pt x="12" y="465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118;p61">
              <a:extLst>
                <a:ext uri="{FF2B5EF4-FFF2-40B4-BE49-F238E27FC236}">
                  <a16:creationId xmlns:a16="http://schemas.microsoft.com/office/drawing/2014/main" id="{9A31E366-6BEB-4A01-8A2F-88A0C2A02E40}"/>
                </a:ext>
              </a:extLst>
            </p:cNvPr>
            <p:cNvSpPr/>
            <p:nvPr/>
          </p:nvSpPr>
          <p:spPr>
            <a:xfrm>
              <a:off x="1492425" y="2523650"/>
              <a:ext cx="1225" cy="9550"/>
            </a:xfrm>
            <a:custGeom>
              <a:avLst/>
              <a:gdLst/>
              <a:ahLst/>
              <a:cxnLst/>
              <a:rect l="l" t="t" r="r" b="b"/>
              <a:pathLst>
                <a:path w="49" h="382" fill="none" extrusionOk="0">
                  <a:moveTo>
                    <a:pt x="49" y="1"/>
                  </a:moveTo>
                  <a:cubicBezTo>
                    <a:pt x="25" y="132"/>
                    <a:pt x="13" y="251"/>
                    <a:pt x="1" y="382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119;p61">
              <a:extLst>
                <a:ext uri="{FF2B5EF4-FFF2-40B4-BE49-F238E27FC236}">
                  <a16:creationId xmlns:a16="http://schemas.microsoft.com/office/drawing/2014/main" id="{99DD9DFF-9121-42F9-8DE0-B857A087B1B6}"/>
                </a:ext>
              </a:extLst>
            </p:cNvPr>
            <p:cNvSpPr/>
            <p:nvPr/>
          </p:nvSpPr>
          <p:spPr>
            <a:xfrm>
              <a:off x="1491550" y="2506975"/>
              <a:ext cx="900" cy="12825"/>
            </a:xfrm>
            <a:custGeom>
              <a:avLst/>
              <a:gdLst/>
              <a:ahLst/>
              <a:cxnLst/>
              <a:rect l="l" t="t" r="r" b="b"/>
              <a:pathLst>
                <a:path w="36" h="513" fill="none" extrusionOk="0">
                  <a:moveTo>
                    <a:pt x="36" y="1"/>
                  </a:moveTo>
                  <a:cubicBezTo>
                    <a:pt x="24" y="180"/>
                    <a:pt x="24" y="334"/>
                    <a:pt x="0" y="513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120;p61">
              <a:extLst>
                <a:ext uri="{FF2B5EF4-FFF2-40B4-BE49-F238E27FC236}">
                  <a16:creationId xmlns:a16="http://schemas.microsoft.com/office/drawing/2014/main" id="{2A846C0C-3EEE-40EF-A622-99DBCAD67CDA}"/>
                </a:ext>
              </a:extLst>
            </p:cNvPr>
            <p:cNvSpPr/>
            <p:nvPr/>
          </p:nvSpPr>
          <p:spPr>
            <a:xfrm>
              <a:off x="1495425" y="2486750"/>
              <a:ext cx="1500" cy="5675"/>
            </a:xfrm>
            <a:custGeom>
              <a:avLst/>
              <a:gdLst/>
              <a:ahLst/>
              <a:cxnLst/>
              <a:rect l="l" t="t" r="r" b="b"/>
              <a:pathLst>
                <a:path w="60" h="227" fill="none" extrusionOk="0">
                  <a:moveTo>
                    <a:pt x="60" y="0"/>
                  </a:moveTo>
                  <a:cubicBezTo>
                    <a:pt x="48" y="72"/>
                    <a:pt x="24" y="155"/>
                    <a:pt x="0" y="227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121;p61">
              <a:extLst>
                <a:ext uri="{FF2B5EF4-FFF2-40B4-BE49-F238E27FC236}">
                  <a16:creationId xmlns:a16="http://schemas.microsoft.com/office/drawing/2014/main" id="{B4B3CA86-D787-442D-86C8-55D7F51428A7}"/>
                </a:ext>
              </a:extLst>
            </p:cNvPr>
            <p:cNvSpPr/>
            <p:nvPr/>
          </p:nvSpPr>
          <p:spPr>
            <a:xfrm>
              <a:off x="1468625" y="2499850"/>
              <a:ext cx="10750" cy="36325"/>
            </a:xfrm>
            <a:custGeom>
              <a:avLst/>
              <a:gdLst/>
              <a:ahLst/>
              <a:cxnLst/>
              <a:rect l="l" t="t" r="r" b="b"/>
              <a:pathLst>
                <a:path w="430" h="1453" fill="none" extrusionOk="0">
                  <a:moveTo>
                    <a:pt x="0" y="0"/>
                  </a:moveTo>
                  <a:cubicBezTo>
                    <a:pt x="0" y="119"/>
                    <a:pt x="48" y="286"/>
                    <a:pt x="120" y="369"/>
                  </a:cubicBezTo>
                  <a:cubicBezTo>
                    <a:pt x="108" y="524"/>
                    <a:pt x="131" y="667"/>
                    <a:pt x="203" y="798"/>
                  </a:cubicBezTo>
                  <a:cubicBezTo>
                    <a:pt x="179" y="1036"/>
                    <a:pt x="262" y="1298"/>
                    <a:pt x="429" y="1453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122;p61">
              <a:extLst>
                <a:ext uri="{FF2B5EF4-FFF2-40B4-BE49-F238E27FC236}">
                  <a16:creationId xmlns:a16="http://schemas.microsoft.com/office/drawing/2014/main" id="{7253EADC-87DA-40C7-89A4-07D1B3CEC078}"/>
                </a:ext>
              </a:extLst>
            </p:cNvPr>
            <p:cNvSpPr/>
            <p:nvPr/>
          </p:nvSpPr>
          <p:spPr>
            <a:xfrm>
              <a:off x="1279600" y="2529300"/>
              <a:ext cx="177150" cy="121500"/>
            </a:xfrm>
            <a:custGeom>
              <a:avLst/>
              <a:gdLst/>
              <a:ahLst/>
              <a:cxnLst/>
              <a:rect l="l" t="t" r="r" b="b"/>
              <a:pathLst>
                <a:path w="7086" h="4860" extrusionOk="0">
                  <a:moveTo>
                    <a:pt x="5883" y="1"/>
                  </a:moveTo>
                  <a:cubicBezTo>
                    <a:pt x="4906" y="382"/>
                    <a:pt x="3894" y="715"/>
                    <a:pt x="2966" y="1144"/>
                  </a:cubicBezTo>
                  <a:cubicBezTo>
                    <a:pt x="2820" y="1122"/>
                    <a:pt x="2673" y="1111"/>
                    <a:pt x="2525" y="1111"/>
                  </a:cubicBezTo>
                  <a:cubicBezTo>
                    <a:pt x="1949" y="1111"/>
                    <a:pt x="1373" y="1279"/>
                    <a:pt x="918" y="1620"/>
                  </a:cubicBezTo>
                  <a:cubicBezTo>
                    <a:pt x="358" y="2037"/>
                    <a:pt x="1" y="2763"/>
                    <a:pt x="84" y="3478"/>
                  </a:cubicBezTo>
                  <a:cubicBezTo>
                    <a:pt x="358" y="3585"/>
                    <a:pt x="561" y="3799"/>
                    <a:pt x="715" y="4049"/>
                  </a:cubicBezTo>
                  <a:cubicBezTo>
                    <a:pt x="787" y="4156"/>
                    <a:pt x="846" y="4299"/>
                    <a:pt x="942" y="4394"/>
                  </a:cubicBezTo>
                  <a:cubicBezTo>
                    <a:pt x="1073" y="4561"/>
                    <a:pt x="1263" y="4644"/>
                    <a:pt x="1454" y="4716"/>
                  </a:cubicBezTo>
                  <a:cubicBezTo>
                    <a:pt x="1656" y="4787"/>
                    <a:pt x="1858" y="4859"/>
                    <a:pt x="2073" y="4859"/>
                  </a:cubicBezTo>
                  <a:cubicBezTo>
                    <a:pt x="2084" y="4859"/>
                    <a:pt x="2096" y="4859"/>
                    <a:pt x="2108" y="4859"/>
                  </a:cubicBezTo>
                  <a:cubicBezTo>
                    <a:pt x="2463" y="4859"/>
                    <a:pt x="2785" y="4687"/>
                    <a:pt x="3097" y="4525"/>
                  </a:cubicBezTo>
                  <a:cubicBezTo>
                    <a:pt x="4490" y="3751"/>
                    <a:pt x="5895" y="2942"/>
                    <a:pt x="7085" y="1882"/>
                  </a:cubicBezTo>
                  <a:lnTo>
                    <a:pt x="7085" y="1882"/>
                  </a:lnTo>
                  <a:cubicBezTo>
                    <a:pt x="7047" y="1892"/>
                    <a:pt x="7009" y="1897"/>
                    <a:pt x="6971" y="1897"/>
                  </a:cubicBezTo>
                  <a:cubicBezTo>
                    <a:pt x="6830" y="1897"/>
                    <a:pt x="6690" y="1833"/>
                    <a:pt x="6549" y="1739"/>
                  </a:cubicBezTo>
                  <a:cubicBezTo>
                    <a:pt x="6264" y="1549"/>
                    <a:pt x="6037" y="1287"/>
                    <a:pt x="5906" y="977"/>
                  </a:cubicBezTo>
                  <a:cubicBezTo>
                    <a:pt x="5787" y="668"/>
                    <a:pt x="5728" y="299"/>
                    <a:pt x="5883" y="1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23;p61">
              <a:extLst>
                <a:ext uri="{FF2B5EF4-FFF2-40B4-BE49-F238E27FC236}">
                  <a16:creationId xmlns:a16="http://schemas.microsoft.com/office/drawing/2014/main" id="{60F9027A-6644-466A-A014-064B627D4EAA}"/>
                </a:ext>
              </a:extLst>
            </p:cNvPr>
            <p:cNvSpPr/>
            <p:nvPr/>
          </p:nvSpPr>
          <p:spPr>
            <a:xfrm>
              <a:off x="1375450" y="2586750"/>
              <a:ext cx="222975" cy="199525"/>
            </a:xfrm>
            <a:custGeom>
              <a:avLst/>
              <a:gdLst/>
              <a:ahLst/>
              <a:cxnLst/>
              <a:rect l="l" t="t" r="r" b="b"/>
              <a:pathLst>
                <a:path w="8919" h="7981" extrusionOk="0">
                  <a:moveTo>
                    <a:pt x="4466" y="1"/>
                  </a:moveTo>
                  <a:cubicBezTo>
                    <a:pt x="3477" y="382"/>
                    <a:pt x="2144" y="584"/>
                    <a:pt x="1191" y="1060"/>
                  </a:cubicBezTo>
                  <a:cubicBezTo>
                    <a:pt x="775" y="1275"/>
                    <a:pt x="382" y="1537"/>
                    <a:pt x="1" y="1811"/>
                  </a:cubicBezTo>
                  <a:cubicBezTo>
                    <a:pt x="167" y="2525"/>
                    <a:pt x="346" y="3215"/>
                    <a:pt x="513" y="3930"/>
                  </a:cubicBezTo>
                  <a:cubicBezTo>
                    <a:pt x="179" y="4632"/>
                    <a:pt x="96" y="5513"/>
                    <a:pt x="96" y="6287"/>
                  </a:cubicBezTo>
                  <a:cubicBezTo>
                    <a:pt x="1299" y="7025"/>
                    <a:pt x="2644" y="7621"/>
                    <a:pt x="4025" y="7918"/>
                  </a:cubicBezTo>
                  <a:cubicBezTo>
                    <a:pt x="4144" y="7954"/>
                    <a:pt x="4251" y="7942"/>
                    <a:pt x="4347" y="7966"/>
                  </a:cubicBezTo>
                  <a:cubicBezTo>
                    <a:pt x="4404" y="7976"/>
                    <a:pt x="4457" y="7981"/>
                    <a:pt x="4509" y="7981"/>
                  </a:cubicBezTo>
                  <a:cubicBezTo>
                    <a:pt x="4641" y="7981"/>
                    <a:pt x="4761" y="7953"/>
                    <a:pt x="4906" y="7918"/>
                  </a:cubicBezTo>
                  <a:cubicBezTo>
                    <a:pt x="6287" y="7621"/>
                    <a:pt x="7621" y="7025"/>
                    <a:pt x="8835" y="6287"/>
                  </a:cubicBezTo>
                  <a:cubicBezTo>
                    <a:pt x="8835" y="5513"/>
                    <a:pt x="8740" y="4632"/>
                    <a:pt x="8419" y="3930"/>
                  </a:cubicBezTo>
                  <a:cubicBezTo>
                    <a:pt x="8573" y="3215"/>
                    <a:pt x="8752" y="2525"/>
                    <a:pt x="8919" y="1811"/>
                  </a:cubicBezTo>
                  <a:cubicBezTo>
                    <a:pt x="8549" y="1537"/>
                    <a:pt x="8145" y="1275"/>
                    <a:pt x="7728" y="1060"/>
                  </a:cubicBezTo>
                  <a:cubicBezTo>
                    <a:pt x="6656" y="537"/>
                    <a:pt x="5585" y="441"/>
                    <a:pt x="4466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124;p61">
              <a:extLst>
                <a:ext uri="{FF2B5EF4-FFF2-40B4-BE49-F238E27FC236}">
                  <a16:creationId xmlns:a16="http://schemas.microsoft.com/office/drawing/2014/main" id="{7A18ED51-58B0-4B1C-9FB8-E2C291E9D461}"/>
                </a:ext>
              </a:extLst>
            </p:cNvPr>
            <p:cNvSpPr/>
            <p:nvPr/>
          </p:nvSpPr>
          <p:spPr>
            <a:xfrm>
              <a:off x="1425175" y="2309000"/>
              <a:ext cx="122950" cy="158050"/>
            </a:xfrm>
            <a:custGeom>
              <a:avLst/>
              <a:gdLst/>
              <a:ahLst/>
              <a:cxnLst/>
              <a:rect l="l" t="t" r="r" b="b"/>
              <a:pathLst>
                <a:path w="4918" h="6322" extrusionOk="0">
                  <a:moveTo>
                    <a:pt x="2372" y="1"/>
                  </a:moveTo>
                  <a:cubicBezTo>
                    <a:pt x="1756" y="1"/>
                    <a:pt x="1149" y="259"/>
                    <a:pt x="738" y="693"/>
                  </a:cubicBezTo>
                  <a:cubicBezTo>
                    <a:pt x="274" y="1157"/>
                    <a:pt x="12" y="1788"/>
                    <a:pt x="12" y="2419"/>
                  </a:cubicBezTo>
                  <a:cubicBezTo>
                    <a:pt x="0" y="3467"/>
                    <a:pt x="143" y="4479"/>
                    <a:pt x="179" y="5515"/>
                  </a:cubicBezTo>
                  <a:lnTo>
                    <a:pt x="203" y="5551"/>
                  </a:lnTo>
                  <a:cubicBezTo>
                    <a:pt x="417" y="5777"/>
                    <a:pt x="631" y="5979"/>
                    <a:pt x="845" y="6205"/>
                  </a:cubicBezTo>
                  <a:cubicBezTo>
                    <a:pt x="1469" y="6293"/>
                    <a:pt x="2035" y="6322"/>
                    <a:pt x="2513" y="6322"/>
                  </a:cubicBezTo>
                  <a:cubicBezTo>
                    <a:pt x="3469" y="6322"/>
                    <a:pt x="4072" y="6205"/>
                    <a:pt x="4072" y="6205"/>
                  </a:cubicBezTo>
                  <a:cubicBezTo>
                    <a:pt x="4286" y="5979"/>
                    <a:pt x="4501" y="5777"/>
                    <a:pt x="4715" y="5551"/>
                  </a:cubicBezTo>
                  <a:cubicBezTo>
                    <a:pt x="4727" y="5551"/>
                    <a:pt x="4763" y="5515"/>
                    <a:pt x="4739" y="5515"/>
                  </a:cubicBezTo>
                  <a:cubicBezTo>
                    <a:pt x="4775" y="4479"/>
                    <a:pt x="4917" y="3467"/>
                    <a:pt x="4906" y="2419"/>
                  </a:cubicBezTo>
                  <a:cubicBezTo>
                    <a:pt x="4906" y="1788"/>
                    <a:pt x="4644" y="1145"/>
                    <a:pt x="4179" y="693"/>
                  </a:cubicBezTo>
                  <a:cubicBezTo>
                    <a:pt x="3727" y="252"/>
                    <a:pt x="3096" y="2"/>
                    <a:pt x="2453" y="2"/>
                  </a:cubicBezTo>
                  <a:cubicBezTo>
                    <a:pt x="2426" y="1"/>
                    <a:pt x="2399" y="1"/>
                    <a:pt x="2372" y="1"/>
                  </a:cubicBezTo>
                  <a:close/>
                </a:path>
              </a:pathLst>
            </a:custGeom>
            <a:solidFill>
              <a:srgbClr val="A9A4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125;p61">
              <a:extLst>
                <a:ext uri="{FF2B5EF4-FFF2-40B4-BE49-F238E27FC236}">
                  <a16:creationId xmlns:a16="http://schemas.microsoft.com/office/drawing/2014/main" id="{B3CB0254-E816-4A0D-9EC3-8A67D84ADCC7}"/>
                </a:ext>
              </a:extLst>
            </p:cNvPr>
            <p:cNvSpPr/>
            <p:nvPr/>
          </p:nvSpPr>
          <p:spPr>
            <a:xfrm>
              <a:off x="1440650" y="2375425"/>
              <a:ext cx="91700" cy="8650"/>
            </a:xfrm>
            <a:custGeom>
              <a:avLst/>
              <a:gdLst/>
              <a:ahLst/>
              <a:cxnLst/>
              <a:rect l="l" t="t" r="r" b="b"/>
              <a:pathLst>
                <a:path w="3668" h="346" extrusionOk="0">
                  <a:moveTo>
                    <a:pt x="0" y="0"/>
                  </a:moveTo>
                  <a:lnTo>
                    <a:pt x="226" y="346"/>
                  </a:lnTo>
                  <a:lnTo>
                    <a:pt x="1798" y="298"/>
                  </a:lnTo>
                  <a:lnTo>
                    <a:pt x="3465" y="346"/>
                  </a:lnTo>
                  <a:lnTo>
                    <a:pt x="3667" y="0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126;p61">
              <a:extLst>
                <a:ext uri="{FF2B5EF4-FFF2-40B4-BE49-F238E27FC236}">
                  <a16:creationId xmlns:a16="http://schemas.microsoft.com/office/drawing/2014/main" id="{17145554-203F-4366-9BBD-BB9088FCE921}"/>
                </a:ext>
              </a:extLst>
            </p:cNvPr>
            <p:cNvSpPr/>
            <p:nvPr/>
          </p:nvSpPr>
          <p:spPr>
            <a:xfrm>
              <a:off x="1446000" y="2399225"/>
              <a:ext cx="81000" cy="6875"/>
            </a:xfrm>
            <a:custGeom>
              <a:avLst/>
              <a:gdLst/>
              <a:ahLst/>
              <a:cxnLst/>
              <a:rect l="l" t="t" r="r" b="b"/>
              <a:pathLst>
                <a:path w="3240" h="275" extrusionOk="0">
                  <a:moveTo>
                    <a:pt x="1644" y="1"/>
                  </a:moveTo>
                  <a:lnTo>
                    <a:pt x="1" y="108"/>
                  </a:lnTo>
                  <a:lnTo>
                    <a:pt x="1" y="275"/>
                  </a:lnTo>
                  <a:lnTo>
                    <a:pt x="1644" y="168"/>
                  </a:lnTo>
                  <a:lnTo>
                    <a:pt x="3227" y="275"/>
                  </a:lnTo>
                  <a:lnTo>
                    <a:pt x="3239" y="108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127;p61">
              <a:extLst>
                <a:ext uri="{FF2B5EF4-FFF2-40B4-BE49-F238E27FC236}">
                  <a16:creationId xmlns:a16="http://schemas.microsoft.com/office/drawing/2014/main" id="{C8376B37-5945-4D33-B3CD-414AA4E26024}"/>
                </a:ext>
              </a:extLst>
            </p:cNvPr>
            <p:cNvSpPr/>
            <p:nvPr/>
          </p:nvSpPr>
          <p:spPr>
            <a:xfrm>
              <a:off x="1446300" y="2412025"/>
              <a:ext cx="80100" cy="6575"/>
            </a:xfrm>
            <a:custGeom>
              <a:avLst/>
              <a:gdLst/>
              <a:ahLst/>
              <a:cxnLst/>
              <a:rect l="l" t="t" r="r" b="b"/>
              <a:pathLst>
                <a:path w="3204" h="263" extrusionOk="0">
                  <a:moveTo>
                    <a:pt x="1632" y="1"/>
                  </a:moveTo>
                  <a:lnTo>
                    <a:pt x="0" y="108"/>
                  </a:lnTo>
                  <a:lnTo>
                    <a:pt x="12" y="263"/>
                  </a:lnTo>
                  <a:lnTo>
                    <a:pt x="1632" y="168"/>
                  </a:lnTo>
                  <a:lnTo>
                    <a:pt x="3179" y="263"/>
                  </a:lnTo>
                  <a:lnTo>
                    <a:pt x="3203" y="108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128;p61">
              <a:extLst>
                <a:ext uri="{FF2B5EF4-FFF2-40B4-BE49-F238E27FC236}">
                  <a16:creationId xmlns:a16="http://schemas.microsoft.com/office/drawing/2014/main" id="{E37E9D33-37B8-4F83-92FA-F7C46C31107B}"/>
                </a:ext>
              </a:extLst>
            </p:cNvPr>
            <p:cNvSpPr/>
            <p:nvPr/>
          </p:nvSpPr>
          <p:spPr>
            <a:xfrm>
              <a:off x="1446900" y="2424225"/>
              <a:ext cx="78600" cy="6875"/>
            </a:xfrm>
            <a:custGeom>
              <a:avLst/>
              <a:gdLst/>
              <a:ahLst/>
              <a:cxnLst/>
              <a:rect l="l" t="t" r="r" b="b"/>
              <a:pathLst>
                <a:path w="3144" h="275" extrusionOk="0">
                  <a:moveTo>
                    <a:pt x="1608" y="1"/>
                  </a:moveTo>
                  <a:lnTo>
                    <a:pt x="0" y="108"/>
                  </a:lnTo>
                  <a:lnTo>
                    <a:pt x="24" y="275"/>
                  </a:lnTo>
                  <a:lnTo>
                    <a:pt x="1608" y="180"/>
                  </a:lnTo>
                  <a:lnTo>
                    <a:pt x="3144" y="275"/>
                  </a:lnTo>
                  <a:lnTo>
                    <a:pt x="3144" y="108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129;p61">
              <a:extLst>
                <a:ext uri="{FF2B5EF4-FFF2-40B4-BE49-F238E27FC236}">
                  <a16:creationId xmlns:a16="http://schemas.microsoft.com/office/drawing/2014/main" id="{03506CA7-E5A5-4C63-AE57-C547E76C13EC}"/>
                </a:ext>
              </a:extLst>
            </p:cNvPr>
            <p:cNvSpPr/>
            <p:nvPr/>
          </p:nvSpPr>
          <p:spPr>
            <a:xfrm>
              <a:off x="1447800" y="2437025"/>
              <a:ext cx="77400" cy="6575"/>
            </a:xfrm>
            <a:custGeom>
              <a:avLst/>
              <a:gdLst/>
              <a:ahLst/>
              <a:cxnLst/>
              <a:rect l="l" t="t" r="r" b="b"/>
              <a:pathLst>
                <a:path w="3096" h="263" extrusionOk="0">
                  <a:moveTo>
                    <a:pt x="1572" y="1"/>
                  </a:moveTo>
                  <a:lnTo>
                    <a:pt x="0" y="96"/>
                  </a:lnTo>
                  <a:lnTo>
                    <a:pt x="0" y="263"/>
                  </a:lnTo>
                  <a:lnTo>
                    <a:pt x="1572" y="156"/>
                  </a:lnTo>
                  <a:lnTo>
                    <a:pt x="3084" y="263"/>
                  </a:lnTo>
                  <a:lnTo>
                    <a:pt x="3096" y="96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130;p61">
              <a:extLst>
                <a:ext uri="{FF2B5EF4-FFF2-40B4-BE49-F238E27FC236}">
                  <a16:creationId xmlns:a16="http://schemas.microsoft.com/office/drawing/2014/main" id="{F03F4A60-A714-4D0A-9C64-97E3C9C1D852}"/>
                </a:ext>
              </a:extLst>
            </p:cNvPr>
            <p:cNvSpPr/>
            <p:nvPr/>
          </p:nvSpPr>
          <p:spPr>
            <a:xfrm>
              <a:off x="1448375" y="2449550"/>
              <a:ext cx="75925" cy="6275"/>
            </a:xfrm>
            <a:custGeom>
              <a:avLst/>
              <a:gdLst/>
              <a:ahLst/>
              <a:cxnLst/>
              <a:rect l="l" t="t" r="r" b="b"/>
              <a:pathLst>
                <a:path w="3037" h="251" extrusionOk="0">
                  <a:moveTo>
                    <a:pt x="1549" y="0"/>
                  </a:moveTo>
                  <a:lnTo>
                    <a:pt x="1" y="95"/>
                  </a:lnTo>
                  <a:lnTo>
                    <a:pt x="1" y="250"/>
                  </a:lnTo>
                  <a:lnTo>
                    <a:pt x="1549" y="167"/>
                  </a:lnTo>
                  <a:lnTo>
                    <a:pt x="3025" y="250"/>
                  </a:lnTo>
                  <a:lnTo>
                    <a:pt x="3037" y="95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131;p61">
              <a:extLst>
                <a:ext uri="{FF2B5EF4-FFF2-40B4-BE49-F238E27FC236}">
                  <a16:creationId xmlns:a16="http://schemas.microsoft.com/office/drawing/2014/main" id="{D80AF287-27D4-4DC6-8460-5D4D0733F672}"/>
                </a:ext>
              </a:extLst>
            </p:cNvPr>
            <p:cNvSpPr/>
            <p:nvPr/>
          </p:nvSpPr>
          <p:spPr>
            <a:xfrm>
              <a:off x="1482025" y="2304275"/>
              <a:ext cx="9550" cy="68800"/>
            </a:xfrm>
            <a:custGeom>
              <a:avLst/>
              <a:gdLst/>
              <a:ahLst/>
              <a:cxnLst/>
              <a:rect l="l" t="t" r="r" b="b"/>
              <a:pathLst>
                <a:path w="382" h="2752" extrusionOk="0">
                  <a:moveTo>
                    <a:pt x="179" y="1"/>
                  </a:moveTo>
                  <a:cubicBezTo>
                    <a:pt x="84" y="227"/>
                    <a:pt x="60" y="465"/>
                    <a:pt x="24" y="691"/>
                  </a:cubicBezTo>
                  <a:cubicBezTo>
                    <a:pt x="0" y="918"/>
                    <a:pt x="48" y="1156"/>
                    <a:pt x="60" y="1370"/>
                  </a:cubicBezTo>
                  <a:lnTo>
                    <a:pt x="107" y="2061"/>
                  </a:lnTo>
                  <a:cubicBezTo>
                    <a:pt x="119" y="2287"/>
                    <a:pt x="131" y="2525"/>
                    <a:pt x="167" y="2751"/>
                  </a:cubicBezTo>
                  <a:lnTo>
                    <a:pt x="226" y="2751"/>
                  </a:lnTo>
                  <a:cubicBezTo>
                    <a:pt x="238" y="2525"/>
                    <a:pt x="250" y="2287"/>
                    <a:pt x="286" y="2061"/>
                  </a:cubicBezTo>
                  <a:lnTo>
                    <a:pt x="322" y="1370"/>
                  </a:lnTo>
                  <a:cubicBezTo>
                    <a:pt x="346" y="1156"/>
                    <a:pt x="381" y="918"/>
                    <a:pt x="357" y="691"/>
                  </a:cubicBezTo>
                  <a:cubicBezTo>
                    <a:pt x="346" y="465"/>
                    <a:pt x="298" y="227"/>
                    <a:pt x="203" y="1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132;p61">
              <a:extLst>
                <a:ext uri="{FF2B5EF4-FFF2-40B4-BE49-F238E27FC236}">
                  <a16:creationId xmlns:a16="http://schemas.microsoft.com/office/drawing/2014/main" id="{625AC25F-F1FF-4DB7-AB15-5BF0A3506F26}"/>
                </a:ext>
              </a:extLst>
            </p:cNvPr>
            <p:cNvSpPr/>
            <p:nvPr/>
          </p:nvSpPr>
          <p:spPr>
            <a:xfrm>
              <a:off x="1470400" y="2700750"/>
              <a:ext cx="32175" cy="681975"/>
            </a:xfrm>
            <a:custGeom>
              <a:avLst/>
              <a:gdLst/>
              <a:ahLst/>
              <a:cxnLst/>
              <a:rect l="l" t="t" r="r" b="b"/>
              <a:pathLst>
                <a:path w="1287" h="27279" extrusionOk="0">
                  <a:moveTo>
                    <a:pt x="1" y="1"/>
                  </a:moveTo>
                  <a:lnTo>
                    <a:pt x="418" y="26099"/>
                  </a:lnTo>
                  <a:lnTo>
                    <a:pt x="644" y="27278"/>
                  </a:lnTo>
                  <a:lnTo>
                    <a:pt x="870" y="26099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E2E0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133;p61">
              <a:extLst>
                <a:ext uri="{FF2B5EF4-FFF2-40B4-BE49-F238E27FC236}">
                  <a16:creationId xmlns:a16="http://schemas.microsoft.com/office/drawing/2014/main" id="{9BE4AC94-596E-447C-9BE6-5A0EEABF1362}"/>
                </a:ext>
              </a:extLst>
            </p:cNvPr>
            <p:cNvSpPr/>
            <p:nvPr/>
          </p:nvSpPr>
          <p:spPr>
            <a:xfrm>
              <a:off x="1485000" y="2702550"/>
              <a:ext cx="3000" cy="680175"/>
            </a:xfrm>
            <a:custGeom>
              <a:avLst/>
              <a:gdLst/>
              <a:ahLst/>
              <a:cxnLst/>
              <a:rect l="l" t="t" r="r" b="b"/>
              <a:pathLst>
                <a:path w="120" h="27207" extrusionOk="0">
                  <a:moveTo>
                    <a:pt x="60" y="0"/>
                  </a:moveTo>
                  <a:lnTo>
                    <a:pt x="24" y="3405"/>
                  </a:lnTo>
                  <a:lnTo>
                    <a:pt x="24" y="6799"/>
                  </a:lnTo>
                  <a:lnTo>
                    <a:pt x="0" y="13609"/>
                  </a:lnTo>
                  <a:lnTo>
                    <a:pt x="24" y="20408"/>
                  </a:lnTo>
                  <a:lnTo>
                    <a:pt x="24" y="23801"/>
                  </a:lnTo>
                  <a:lnTo>
                    <a:pt x="60" y="27206"/>
                  </a:lnTo>
                  <a:lnTo>
                    <a:pt x="84" y="23801"/>
                  </a:lnTo>
                  <a:lnTo>
                    <a:pt x="107" y="20408"/>
                  </a:lnTo>
                  <a:lnTo>
                    <a:pt x="119" y="13609"/>
                  </a:lnTo>
                  <a:lnTo>
                    <a:pt x="107" y="6799"/>
                  </a:lnTo>
                  <a:lnTo>
                    <a:pt x="84" y="340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134;p61">
              <a:extLst>
                <a:ext uri="{FF2B5EF4-FFF2-40B4-BE49-F238E27FC236}">
                  <a16:creationId xmlns:a16="http://schemas.microsoft.com/office/drawing/2014/main" id="{84AB374E-2545-4068-9120-1D7C9FB9CB5E}"/>
                </a:ext>
              </a:extLst>
            </p:cNvPr>
            <p:cNvSpPr/>
            <p:nvPr/>
          </p:nvSpPr>
          <p:spPr>
            <a:xfrm>
              <a:off x="1467125" y="2539200"/>
              <a:ext cx="39325" cy="149375"/>
            </a:xfrm>
            <a:custGeom>
              <a:avLst/>
              <a:gdLst/>
              <a:ahLst/>
              <a:cxnLst/>
              <a:rect l="l" t="t" r="r" b="b"/>
              <a:pathLst>
                <a:path w="1573" h="5975" extrusionOk="0">
                  <a:moveTo>
                    <a:pt x="647" y="1"/>
                  </a:moveTo>
                  <a:cubicBezTo>
                    <a:pt x="576" y="1"/>
                    <a:pt x="525" y="24"/>
                    <a:pt x="525" y="93"/>
                  </a:cubicBezTo>
                  <a:lnTo>
                    <a:pt x="382" y="2820"/>
                  </a:lnTo>
                  <a:cubicBezTo>
                    <a:pt x="1" y="3129"/>
                    <a:pt x="322" y="3498"/>
                    <a:pt x="322" y="3498"/>
                  </a:cubicBezTo>
                  <a:lnTo>
                    <a:pt x="191" y="5975"/>
                  </a:lnTo>
                  <a:lnTo>
                    <a:pt x="1382" y="5975"/>
                  </a:lnTo>
                  <a:lnTo>
                    <a:pt x="1251" y="3498"/>
                  </a:lnTo>
                  <a:cubicBezTo>
                    <a:pt x="1251" y="3498"/>
                    <a:pt x="1573" y="3129"/>
                    <a:pt x="1192" y="2820"/>
                  </a:cubicBezTo>
                  <a:lnTo>
                    <a:pt x="1037" y="105"/>
                  </a:lnTo>
                  <a:cubicBezTo>
                    <a:pt x="1029" y="105"/>
                    <a:pt x="796" y="1"/>
                    <a:pt x="647" y="1"/>
                  </a:cubicBez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135;p61">
              <a:extLst>
                <a:ext uri="{FF2B5EF4-FFF2-40B4-BE49-F238E27FC236}">
                  <a16:creationId xmlns:a16="http://schemas.microsoft.com/office/drawing/2014/main" id="{C3C9B784-39AA-4FEC-86B4-DF807E9AF83C}"/>
                </a:ext>
              </a:extLst>
            </p:cNvPr>
            <p:cNvSpPr/>
            <p:nvPr/>
          </p:nvSpPr>
          <p:spPr>
            <a:xfrm>
              <a:off x="1416525" y="2688525"/>
              <a:ext cx="138450" cy="12900"/>
            </a:xfrm>
            <a:custGeom>
              <a:avLst/>
              <a:gdLst/>
              <a:ahLst/>
              <a:cxnLst/>
              <a:rect l="l" t="t" r="r" b="b"/>
              <a:pathLst>
                <a:path w="5538" h="516" extrusionOk="0">
                  <a:moveTo>
                    <a:pt x="2932" y="0"/>
                  </a:moveTo>
                  <a:cubicBezTo>
                    <a:pt x="1292" y="0"/>
                    <a:pt x="1" y="180"/>
                    <a:pt x="1" y="180"/>
                  </a:cubicBezTo>
                  <a:lnTo>
                    <a:pt x="1" y="335"/>
                  </a:lnTo>
                  <a:cubicBezTo>
                    <a:pt x="1" y="335"/>
                    <a:pt x="1292" y="515"/>
                    <a:pt x="2932" y="515"/>
                  </a:cubicBezTo>
                  <a:cubicBezTo>
                    <a:pt x="3753" y="515"/>
                    <a:pt x="4660" y="470"/>
                    <a:pt x="5537" y="335"/>
                  </a:cubicBezTo>
                  <a:lnTo>
                    <a:pt x="5537" y="180"/>
                  </a:lnTo>
                  <a:cubicBezTo>
                    <a:pt x="4660" y="45"/>
                    <a:pt x="3753" y="0"/>
                    <a:pt x="2932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136;p61">
              <a:extLst>
                <a:ext uri="{FF2B5EF4-FFF2-40B4-BE49-F238E27FC236}">
                  <a16:creationId xmlns:a16="http://schemas.microsoft.com/office/drawing/2014/main" id="{865AF189-1766-4D69-93AA-975ACDD5199F}"/>
                </a:ext>
              </a:extLst>
            </p:cNvPr>
            <p:cNvSpPr/>
            <p:nvPr/>
          </p:nvSpPr>
          <p:spPr>
            <a:xfrm>
              <a:off x="1404925" y="26885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1"/>
                  </a:moveTo>
                  <a:cubicBezTo>
                    <a:pt x="120" y="1"/>
                    <a:pt x="1" y="108"/>
                    <a:pt x="1" y="251"/>
                  </a:cubicBezTo>
                  <a:cubicBezTo>
                    <a:pt x="1" y="382"/>
                    <a:pt x="120" y="501"/>
                    <a:pt x="251" y="501"/>
                  </a:cubicBezTo>
                  <a:cubicBezTo>
                    <a:pt x="393" y="501"/>
                    <a:pt x="501" y="382"/>
                    <a:pt x="501" y="251"/>
                  </a:cubicBezTo>
                  <a:cubicBezTo>
                    <a:pt x="501" y="108"/>
                    <a:pt x="393" y="1"/>
                    <a:pt x="251" y="1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137;p61">
              <a:extLst>
                <a:ext uri="{FF2B5EF4-FFF2-40B4-BE49-F238E27FC236}">
                  <a16:creationId xmlns:a16="http://schemas.microsoft.com/office/drawing/2014/main" id="{94F3CA52-B07C-4DE0-9E98-720C4ED45BFE}"/>
                </a:ext>
              </a:extLst>
            </p:cNvPr>
            <p:cNvSpPr/>
            <p:nvPr/>
          </p:nvSpPr>
          <p:spPr>
            <a:xfrm>
              <a:off x="1553450" y="26885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1"/>
                  </a:moveTo>
                  <a:cubicBezTo>
                    <a:pt x="108" y="1"/>
                    <a:pt x="1" y="108"/>
                    <a:pt x="1" y="251"/>
                  </a:cubicBezTo>
                  <a:cubicBezTo>
                    <a:pt x="1" y="382"/>
                    <a:pt x="108" y="501"/>
                    <a:pt x="251" y="501"/>
                  </a:cubicBezTo>
                  <a:cubicBezTo>
                    <a:pt x="394" y="501"/>
                    <a:pt x="501" y="382"/>
                    <a:pt x="501" y="251"/>
                  </a:cubicBezTo>
                  <a:cubicBezTo>
                    <a:pt x="501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138;p61">
              <a:extLst>
                <a:ext uri="{FF2B5EF4-FFF2-40B4-BE49-F238E27FC236}">
                  <a16:creationId xmlns:a16="http://schemas.microsoft.com/office/drawing/2014/main" id="{EC79B6E9-4F74-4366-B812-69BD1DDED921}"/>
                </a:ext>
              </a:extLst>
            </p:cNvPr>
            <p:cNvSpPr/>
            <p:nvPr/>
          </p:nvSpPr>
          <p:spPr>
            <a:xfrm>
              <a:off x="1380825" y="2765350"/>
              <a:ext cx="13100" cy="29500"/>
            </a:xfrm>
            <a:custGeom>
              <a:avLst/>
              <a:gdLst/>
              <a:ahLst/>
              <a:cxnLst/>
              <a:rect l="l" t="t" r="r" b="b"/>
              <a:pathLst>
                <a:path w="524" h="1180" extrusionOk="0">
                  <a:moveTo>
                    <a:pt x="524" y="1"/>
                  </a:moveTo>
                  <a:lnTo>
                    <a:pt x="524" y="1"/>
                  </a:lnTo>
                  <a:cubicBezTo>
                    <a:pt x="357" y="167"/>
                    <a:pt x="250" y="358"/>
                    <a:pt x="167" y="560"/>
                  </a:cubicBezTo>
                  <a:cubicBezTo>
                    <a:pt x="72" y="751"/>
                    <a:pt x="12" y="953"/>
                    <a:pt x="0" y="1179"/>
                  </a:cubicBezTo>
                  <a:cubicBezTo>
                    <a:pt x="119" y="1001"/>
                    <a:pt x="203" y="810"/>
                    <a:pt x="298" y="620"/>
                  </a:cubicBezTo>
                  <a:cubicBezTo>
                    <a:pt x="381" y="417"/>
                    <a:pt x="464" y="227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139;p61">
              <a:extLst>
                <a:ext uri="{FF2B5EF4-FFF2-40B4-BE49-F238E27FC236}">
                  <a16:creationId xmlns:a16="http://schemas.microsoft.com/office/drawing/2014/main" id="{BF94BEED-B4B7-4136-8FB0-1786764D662A}"/>
                </a:ext>
              </a:extLst>
            </p:cNvPr>
            <p:cNvSpPr/>
            <p:nvPr/>
          </p:nvSpPr>
          <p:spPr>
            <a:xfrm>
              <a:off x="1364450" y="2811475"/>
              <a:ext cx="13125" cy="29500"/>
            </a:xfrm>
            <a:custGeom>
              <a:avLst/>
              <a:gdLst/>
              <a:ahLst/>
              <a:cxnLst/>
              <a:rect l="l" t="t" r="r" b="b"/>
              <a:pathLst>
                <a:path w="525" h="1180" extrusionOk="0">
                  <a:moveTo>
                    <a:pt x="524" y="1"/>
                  </a:moveTo>
                  <a:cubicBezTo>
                    <a:pt x="357" y="168"/>
                    <a:pt x="250" y="358"/>
                    <a:pt x="167" y="549"/>
                  </a:cubicBezTo>
                  <a:cubicBezTo>
                    <a:pt x="72" y="751"/>
                    <a:pt x="12" y="953"/>
                    <a:pt x="0" y="1180"/>
                  </a:cubicBezTo>
                  <a:cubicBezTo>
                    <a:pt x="119" y="1001"/>
                    <a:pt x="203" y="811"/>
                    <a:pt x="298" y="620"/>
                  </a:cubicBezTo>
                  <a:cubicBezTo>
                    <a:pt x="381" y="418"/>
                    <a:pt x="465" y="227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140;p61">
              <a:extLst>
                <a:ext uri="{FF2B5EF4-FFF2-40B4-BE49-F238E27FC236}">
                  <a16:creationId xmlns:a16="http://schemas.microsoft.com/office/drawing/2014/main" id="{BCDB10D7-9186-47EE-9FFA-ADC69087669B}"/>
                </a:ext>
              </a:extLst>
            </p:cNvPr>
            <p:cNvSpPr/>
            <p:nvPr/>
          </p:nvSpPr>
          <p:spPr>
            <a:xfrm>
              <a:off x="1351350" y="2852275"/>
              <a:ext cx="13125" cy="29175"/>
            </a:xfrm>
            <a:custGeom>
              <a:avLst/>
              <a:gdLst/>
              <a:ahLst/>
              <a:cxnLst/>
              <a:rect l="l" t="t" r="r" b="b"/>
              <a:pathLst>
                <a:path w="525" h="116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358" y="155"/>
                    <a:pt x="250" y="357"/>
                    <a:pt x="167" y="548"/>
                  </a:cubicBezTo>
                  <a:cubicBezTo>
                    <a:pt x="72" y="738"/>
                    <a:pt x="12" y="953"/>
                    <a:pt x="0" y="1167"/>
                  </a:cubicBezTo>
                  <a:cubicBezTo>
                    <a:pt x="119" y="988"/>
                    <a:pt x="203" y="798"/>
                    <a:pt x="298" y="607"/>
                  </a:cubicBezTo>
                  <a:cubicBezTo>
                    <a:pt x="393" y="405"/>
                    <a:pt x="465" y="214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141;p61">
              <a:extLst>
                <a:ext uri="{FF2B5EF4-FFF2-40B4-BE49-F238E27FC236}">
                  <a16:creationId xmlns:a16="http://schemas.microsoft.com/office/drawing/2014/main" id="{6DD643CC-796A-4CAF-BDD0-91F3AF465AD1}"/>
                </a:ext>
              </a:extLst>
            </p:cNvPr>
            <p:cNvSpPr/>
            <p:nvPr/>
          </p:nvSpPr>
          <p:spPr>
            <a:xfrm>
              <a:off x="1339150" y="2895425"/>
              <a:ext cx="12825" cy="29200"/>
            </a:xfrm>
            <a:custGeom>
              <a:avLst/>
              <a:gdLst/>
              <a:ahLst/>
              <a:cxnLst/>
              <a:rect l="l" t="t" r="r" b="b"/>
              <a:pathLst>
                <a:path w="513" h="1168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69" y="155"/>
                    <a:pt x="250" y="334"/>
                    <a:pt x="167" y="548"/>
                  </a:cubicBezTo>
                  <a:cubicBezTo>
                    <a:pt x="72" y="739"/>
                    <a:pt x="12" y="953"/>
                    <a:pt x="0" y="1167"/>
                  </a:cubicBezTo>
                  <a:cubicBezTo>
                    <a:pt x="119" y="989"/>
                    <a:pt x="203" y="798"/>
                    <a:pt x="298" y="608"/>
                  </a:cubicBezTo>
                  <a:cubicBezTo>
                    <a:pt x="381" y="417"/>
                    <a:pt x="465" y="215"/>
                    <a:pt x="5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142;p61">
              <a:extLst>
                <a:ext uri="{FF2B5EF4-FFF2-40B4-BE49-F238E27FC236}">
                  <a16:creationId xmlns:a16="http://schemas.microsoft.com/office/drawing/2014/main" id="{2BEC4E57-49EC-4BD9-BB4E-29066B61C39B}"/>
                </a:ext>
              </a:extLst>
            </p:cNvPr>
            <p:cNvSpPr/>
            <p:nvPr/>
          </p:nvSpPr>
          <p:spPr>
            <a:xfrm>
              <a:off x="1334975" y="3082950"/>
              <a:ext cx="11325" cy="89325"/>
            </a:xfrm>
            <a:custGeom>
              <a:avLst/>
              <a:gdLst/>
              <a:ahLst/>
              <a:cxnLst/>
              <a:rect l="l" t="t" r="r" b="b"/>
              <a:pathLst>
                <a:path w="453" h="357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74" y="572"/>
                    <a:pt x="155" y="1167"/>
                    <a:pt x="96" y="1763"/>
                  </a:cubicBezTo>
                  <a:cubicBezTo>
                    <a:pt x="36" y="2358"/>
                    <a:pt x="1" y="2977"/>
                    <a:pt x="48" y="3572"/>
                  </a:cubicBezTo>
                  <a:lnTo>
                    <a:pt x="239" y="1786"/>
                  </a:lnTo>
                  <a:cubicBezTo>
                    <a:pt x="298" y="1191"/>
                    <a:pt x="393" y="596"/>
                    <a:pt x="453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143;p61">
              <a:extLst>
                <a:ext uri="{FF2B5EF4-FFF2-40B4-BE49-F238E27FC236}">
                  <a16:creationId xmlns:a16="http://schemas.microsoft.com/office/drawing/2014/main" id="{9060DC0F-9A00-4E3F-B1EC-36ED5A42FE69}"/>
                </a:ext>
              </a:extLst>
            </p:cNvPr>
            <p:cNvSpPr/>
            <p:nvPr/>
          </p:nvSpPr>
          <p:spPr>
            <a:xfrm>
              <a:off x="1345700" y="3035925"/>
              <a:ext cx="6275" cy="22350"/>
            </a:xfrm>
            <a:custGeom>
              <a:avLst/>
              <a:gdLst/>
              <a:ahLst/>
              <a:cxnLst/>
              <a:rect l="l" t="t" r="r" b="b"/>
              <a:pathLst>
                <a:path w="251" h="894" extrusionOk="0">
                  <a:moveTo>
                    <a:pt x="250" y="0"/>
                  </a:moveTo>
                  <a:lnTo>
                    <a:pt x="250" y="0"/>
                  </a:lnTo>
                  <a:cubicBezTo>
                    <a:pt x="143" y="119"/>
                    <a:pt x="84" y="274"/>
                    <a:pt x="36" y="417"/>
                  </a:cubicBezTo>
                  <a:cubicBezTo>
                    <a:pt x="0" y="584"/>
                    <a:pt x="12" y="750"/>
                    <a:pt x="107" y="893"/>
                  </a:cubicBezTo>
                  <a:cubicBezTo>
                    <a:pt x="131" y="727"/>
                    <a:pt x="155" y="596"/>
                    <a:pt x="179" y="453"/>
                  </a:cubicBezTo>
                  <a:cubicBezTo>
                    <a:pt x="214" y="298"/>
                    <a:pt x="238" y="167"/>
                    <a:pt x="250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144;p61">
              <a:extLst>
                <a:ext uri="{FF2B5EF4-FFF2-40B4-BE49-F238E27FC236}">
                  <a16:creationId xmlns:a16="http://schemas.microsoft.com/office/drawing/2014/main" id="{F81110C1-98B1-4C08-BF7B-32A32DEBC3F3}"/>
                </a:ext>
              </a:extLst>
            </p:cNvPr>
            <p:cNvSpPr/>
            <p:nvPr/>
          </p:nvSpPr>
          <p:spPr>
            <a:xfrm>
              <a:off x="1354325" y="2975200"/>
              <a:ext cx="4500" cy="41100"/>
            </a:xfrm>
            <a:custGeom>
              <a:avLst/>
              <a:gdLst/>
              <a:ahLst/>
              <a:cxnLst/>
              <a:rect l="l" t="t" r="r" b="b"/>
              <a:pathLst>
                <a:path w="180" h="1644" extrusionOk="0">
                  <a:moveTo>
                    <a:pt x="131" y="0"/>
                  </a:moveTo>
                  <a:cubicBezTo>
                    <a:pt x="36" y="274"/>
                    <a:pt x="0" y="548"/>
                    <a:pt x="0" y="822"/>
                  </a:cubicBezTo>
                  <a:cubicBezTo>
                    <a:pt x="0" y="1108"/>
                    <a:pt x="48" y="1393"/>
                    <a:pt x="167" y="1643"/>
                  </a:cubicBezTo>
                  <a:cubicBezTo>
                    <a:pt x="179" y="1358"/>
                    <a:pt x="155" y="1096"/>
                    <a:pt x="155" y="822"/>
                  </a:cubicBezTo>
                  <a:cubicBezTo>
                    <a:pt x="155" y="560"/>
                    <a:pt x="155" y="286"/>
                    <a:pt x="131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145;p61">
              <a:extLst>
                <a:ext uri="{FF2B5EF4-FFF2-40B4-BE49-F238E27FC236}">
                  <a16:creationId xmlns:a16="http://schemas.microsoft.com/office/drawing/2014/main" id="{30D088C1-76FD-470C-85F3-E476CB7A58EB}"/>
                </a:ext>
              </a:extLst>
            </p:cNvPr>
            <p:cNvSpPr/>
            <p:nvPr/>
          </p:nvSpPr>
          <p:spPr>
            <a:xfrm>
              <a:off x="1270075" y="3330300"/>
              <a:ext cx="18500" cy="15100"/>
            </a:xfrm>
            <a:custGeom>
              <a:avLst/>
              <a:gdLst/>
              <a:ahLst/>
              <a:cxnLst/>
              <a:rect l="l" t="t" r="r" b="b"/>
              <a:pathLst>
                <a:path w="740" h="604" extrusionOk="0">
                  <a:moveTo>
                    <a:pt x="72" y="1"/>
                  </a:moveTo>
                  <a:cubicBezTo>
                    <a:pt x="1" y="72"/>
                    <a:pt x="1" y="191"/>
                    <a:pt x="25" y="262"/>
                  </a:cubicBezTo>
                  <a:cubicBezTo>
                    <a:pt x="49" y="370"/>
                    <a:pt x="108" y="441"/>
                    <a:pt x="203" y="501"/>
                  </a:cubicBezTo>
                  <a:cubicBezTo>
                    <a:pt x="287" y="548"/>
                    <a:pt x="382" y="584"/>
                    <a:pt x="465" y="596"/>
                  </a:cubicBezTo>
                  <a:cubicBezTo>
                    <a:pt x="505" y="601"/>
                    <a:pt x="542" y="604"/>
                    <a:pt x="579" y="604"/>
                  </a:cubicBezTo>
                  <a:cubicBezTo>
                    <a:pt x="632" y="604"/>
                    <a:pt x="683" y="598"/>
                    <a:pt x="739" y="584"/>
                  </a:cubicBezTo>
                  <a:cubicBezTo>
                    <a:pt x="572" y="501"/>
                    <a:pt x="406" y="477"/>
                    <a:pt x="287" y="382"/>
                  </a:cubicBezTo>
                  <a:cubicBezTo>
                    <a:pt x="227" y="346"/>
                    <a:pt x="191" y="286"/>
                    <a:pt x="144" y="227"/>
                  </a:cubicBezTo>
                  <a:cubicBezTo>
                    <a:pt x="96" y="167"/>
                    <a:pt x="72" y="84"/>
                    <a:pt x="72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146;p61">
              <a:extLst>
                <a:ext uri="{FF2B5EF4-FFF2-40B4-BE49-F238E27FC236}">
                  <a16:creationId xmlns:a16="http://schemas.microsoft.com/office/drawing/2014/main" id="{83A9F976-0A60-4496-B4E7-2914907F427D}"/>
                </a:ext>
              </a:extLst>
            </p:cNvPr>
            <p:cNvSpPr/>
            <p:nvPr/>
          </p:nvSpPr>
          <p:spPr>
            <a:xfrm>
              <a:off x="1345700" y="2456725"/>
              <a:ext cx="48525" cy="16050"/>
            </a:xfrm>
            <a:custGeom>
              <a:avLst/>
              <a:gdLst/>
              <a:ahLst/>
              <a:cxnLst/>
              <a:rect l="l" t="t" r="r" b="b"/>
              <a:pathLst>
                <a:path w="1941" h="642" extrusionOk="0">
                  <a:moveTo>
                    <a:pt x="1545" y="0"/>
                  </a:moveTo>
                  <a:cubicBezTo>
                    <a:pt x="1327" y="0"/>
                    <a:pt x="1108" y="39"/>
                    <a:pt x="893" y="106"/>
                  </a:cubicBezTo>
                  <a:cubicBezTo>
                    <a:pt x="572" y="201"/>
                    <a:pt x="238" y="380"/>
                    <a:pt x="0" y="642"/>
                  </a:cubicBezTo>
                  <a:cubicBezTo>
                    <a:pt x="322" y="475"/>
                    <a:pt x="631" y="344"/>
                    <a:pt x="941" y="249"/>
                  </a:cubicBezTo>
                  <a:cubicBezTo>
                    <a:pt x="1250" y="142"/>
                    <a:pt x="1596" y="82"/>
                    <a:pt x="1941" y="46"/>
                  </a:cubicBezTo>
                  <a:cubicBezTo>
                    <a:pt x="1810" y="15"/>
                    <a:pt x="1678" y="0"/>
                    <a:pt x="1545" y="0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147;p61">
              <a:extLst>
                <a:ext uri="{FF2B5EF4-FFF2-40B4-BE49-F238E27FC236}">
                  <a16:creationId xmlns:a16="http://schemas.microsoft.com/office/drawing/2014/main" id="{CF44BD04-5391-4B7F-AAB1-CF0C746A351A}"/>
                </a:ext>
              </a:extLst>
            </p:cNvPr>
            <p:cNvSpPr/>
            <p:nvPr/>
          </p:nvSpPr>
          <p:spPr>
            <a:xfrm>
              <a:off x="1436475" y="2319750"/>
              <a:ext cx="33375" cy="42900"/>
            </a:xfrm>
            <a:custGeom>
              <a:avLst/>
              <a:gdLst/>
              <a:ahLst/>
              <a:cxnLst/>
              <a:rect l="l" t="t" r="r" b="b"/>
              <a:pathLst>
                <a:path w="1335" h="1716" extrusionOk="0">
                  <a:moveTo>
                    <a:pt x="1334" y="1"/>
                  </a:moveTo>
                  <a:lnTo>
                    <a:pt x="1334" y="1"/>
                  </a:lnTo>
                  <a:cubicBezTo>
                    <a:pt x="977" y="108"/>
                    <a:pt x="644" y="358"/>
                    <a:pt x="405" y="656"/>
                  </a:cubicBezTo>
                  <a:cubicBezTo>
                    <a:pt x="167" y="965"/>
                    <a:pt x="24" y="1334"/>
                    <a:pt x="1" y="1715"/>
                  </a:cubicBezTo>
                  <a:cubicBezTo>
                    <a:pt x="143" y="1358"/>
                    <a:pt x="298" y="1025"/>
                    <a:pt x="524" y="739"/>
                  </a:cubicBezTo>
                  <a:cubicBezTo>
                    <a:pt x="751" y="441"/>
                    <a:pt x="1013" y="203"/>
                    <a:pt x="1334" y="1"/>
                  </a:cubicBezTo>
                  <a:close/>
                </a:path>
              </a:pathLst>
            </a:custGeom>
            <a:solidFill>
              <a:srgbClr val="A9A4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148;p61">
              <a:extLst>
                <a:ext uri="{FF2B5EF4-FFF2-40B4-BE49-F238E27FC236}">
                  <a16:creationId xmlns:a16="http://schemas.microsoft.com/office/drawing/2014/main" id="{1D1A27D5-AE2B-47EE-88B6-93CAE20CD26A}"/>
                </a:ext>
              </a:extLst>
            </p:cNvPr>
            <p:cNvSpPr/>
            <p:nvPr/>
          </p:nvSpPr>
          <p:spPr>
            <a:xfrm>
              <a:off x="1337650" y="2498650"/>
              <a:ext cx="9250" cy="30100"/>
            </a:xfrm>
            <a:custGeom>
              <a:avLst/>
              <a:gdLst/>
              <a:ahLst/>
              <a:cxnLst/>
              <a:rect l="l" t="t" r="r" b="b"/>
              <a:pathLst>
                <a:path w="370" h="1204" extrusionOk="0">
                  <a:moveTo>
                    <a:pt x="370" y="1"/>
                  </a:moveTo>
                  <a:cubicBezTo>
                    <a:pt x="227" y="167"/>
                    <a:pt x="120" y="358"/>
                    <a:pt x="60" y="572"/>
                  </a:cubicBezTo>
                  <a:cubicBezTo>
                    <a:pt x="13" y="774"/>
                    <a:pt x="1" y="1001"/>
                    <a:pt x="60" y="1203"/>
                  </a:cubicBezTo>
                  <a:cubicBezTo>
                    <a:pt x="120" y="1001"/>
                    <a:pt x="144" y="786"/>
                    <a:pt x="203" y="596"/>
                  </a:cubicBezTo>
                  <a:cubicBezTo>
                    <a:pt x="251" y="405"/>
                    <a:pt x="310" y="215"/>
                    <a:pt x="370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149;p61">
              <a:extLst>
                <a:ext uri="{FF2B5EF4-FFF2-40B4-BE49-F238E27FC236}">
                  <a16:creationId xmlns:a16="http://schemas.microsoft.com/office/drawing/2014/main" id="{570620D5-AB73-4FC9-A1EF-3A26953A69BA}"/>
                </a:ext>
              </a:extLst>
            </p:cNvPr>
            <p:cNvSpPr/>
            <p:nvPr/>
          </p:nvSpPr>
          <p:spPr>
            <a:xfrm>
              <a:off x="1295100" y="2568100"/>
              <a:ext cx="44375" cy="30600"/>
            </a:xfrm>
            <a:custGeom>
              <a:avLst/>
              <a:gdLst/>
              <a:ahLst/>
              <a:cxnLst/>
              <a:rect l="l" t="t" r="r" b="b"/>
              <a:pathLst>
                <a:path w="1775" h="1224" extrusionOk="0">
                  <a:moveTo>
                    <a:pt x="1515" y="0"/>
                  </a:moveTo>
                  <a:cubicBezTo>
                    <a:pt x="1211" y="0"/>
                    <a:pt x="899" y="83"/>
                    <a:pt x="631" y="259"/>
                  </a:cubicBezTo>
                  <a:cubicBezTo>
                    <a:pt x="453" y="366"/>
                    <a:pt x="298" y="509"/>
                    <a:pt x="203" y="675"/>
                  </a:cubicBezTo>
                  <a:cubicBezTo>
                    <a:pt x="95" y="842"/>
                    <a:pt x="24" y="1033"/>
                    <a:pt x="0" y="1223"/>
                  </a:cubicBezTo>
                  <a:cubicBezTo>
                    <a:pt x="143" y="866"/>
                    <a:pt x="393" y="568"/>
                    <a:pt x="714" y="378"/>
                  </a:cubicBezTo>
                  <a:cubicBezTo>
                    <a:pt x="1036" y="187"/>
                    <a:pt x="1381" y="80"/>
                    <a:pt x="1774" y="21"/>
                  </a:cubicBezTo>
                  <a:cubicBezTo>
                    <a:pt x="1689" y="7"/>
                    <a:pt x="1603" y="0"/>
                    <a:pt x="1515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150;p61">
              <a:extLst>
                <a:ext uri="{FF2B5EF4-FFF2-40B4-BE49-F238E27FC236}">
                  <a16:creationId xmlns:a16="http://schemas.microsoft.com/office/drawing/2014/main" id="{BE7F44F1-0981-4561-80D2-AF7F1FA7FB96}"/>
                </a:ext>
              </a:extLst>
            </p:cNvPr>
            <p:cNvSpPr/>
            <p:nvPr/>
          </p:nvSpPr>
          <p:spPr>
            <a:xfrm>
              <a:off x="1387950" y="2644200"/>
              <a:ext cx="12225" cy="78600"/>
            </a:xfrm>
            <a:custGeom>
              <a:avLst/>
              <a:gdLst/>
              <a:ahLst/>
              <a:cxnLst/>
              <a:rect l="l" t="t" r="r" b="b"/>
              <a:pathLst>
                <a:path w="489" h="3144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263"/>
                    <a:pt x="84" y="536"/>
                    <a:pt x="144" y="798"/>
                  </a:cubicBezTo>
                  <a:cubicBezTo>
                    <a:pt x="191" y="1060"/>
                    <a:pt x="263" y="1322"/>
                    <a:pt x="322" y="1572"/>
                  </a:cubicBezTo>
                  <a:cubicBezTo>
                    <a:pt x="334" y="1632"/>
                    <a:pt x="334" y="1679"/>
                    <a:pt x="322" y="1739"/>
                  </a:cubicBezTo>
                  <a:lnTo>
                    <a:pt x="263" y="1930"/>
                  </a:lnTo>
                  <a:lnTo>
                    <a:pt x="179" y="2334"/>
                  </a:lnTo>
                  <a:cubicBezTo>
                    <a:pt x="132" y="2608"/>
                    <a:pt x="96" y="2870"/>
                    <a:pt x="120" y="3144"/>
                  </a:cubicBezTo>
                  <a:cubicBezTo>
                    <a:pt x="156" y="2870"/>
                    <a:pt x="215" y="2608"/>
                    <a:pt x="299" y="2346"/>
                  </a:cubicBezTo>
                  <a:cubicBezTo>
                    <a:pt x="334" y="2215"/>
                    <a:pt x="370" y="2084"/>
                    <a:pt x="418" y="1965"/>
                  </a:cubicBezTo>
                  <a:cubicBezTo>
                    <a:pt x="429" y="1906"/>
                    <a:pt x="453" y="1846"/>
                    <a:pt x="477" y="1775"/>
                  </a:cubicBezTo>
                  <a:cubicBezTo>
                    <a:pt x="489" y="1691"/>
                    <a:pt x="489" y="1608"/>
                    <a:pt x="477" y="1537"/>
                  </a:cubicBezTo>
                  <a:cubicBezTo>
                    <a:pt x="394" y="1263"/>
                    <a:pt x="322" y="1013"/>
                    <a:pt x="251" y="763"/>
                  </a:cubicBezTo>
                  <a:cubicBezTo>
                    <a:pt x="179" y="501"/>
                    <a:pt x="84" y="251"/>
                    <a:pt x="1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" name="Google Shape;6280;p61">
            <a:extLst>
              <a:ext uri="{FF2B5EF4-FFF2-40B4-BE49-F238E27FC236}">
                <a16:creationId xmlns:a16="http://schemas.microsoft.com/office/drawing/2014/main" id="{23C11A95-E44A-45D4-9663-37353F735F4B}"/>
              </a:ext>
            </a:extLst>
          </p:cNvPr>
          <p:cNvGrpSpPr/>
          <p:nvPr/>
        </p:nvGrpSpPr>
        <p:grpSpPr>
          <a:xfrm>
            <a:off x="2646485" y="499316"/>
            <a:ext cx="965761" cy="966310"/>
            <a:chOff x="2007375" y="1316950"/>
            <a:chExt cx="484625" cy="484925"/>
          </a:xfrm>
        </p:grpSpPr>
        <p:sp>
          <p:nvSpPr>
            <p:cNvPr id="151" name="Google Shape;6281;p61">
              <a:extLst>
                <a:ext uri="{FF2B5EF4-FFF2-40B4-BE49-F238E27FC236}">
                  <a16:creationId xmlns:a16="http://schemas.microsoft.com/office/drawing/2014/main" id="{5E41D00B-EE02-42F3-94A4-7BA4A4897343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282;p61">
              <a:extLst>
                <a:ext uri="{FF2B5EF4-FFF2-40B4-BE49-F238E27FC236}">
                  <a16:creationId xmlns:a16="http://schemas.microsoft.com/office/drawing/2014/main" id="{D3887207-A552-4457-8DF4-0FB185C8FEBA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283;p61">
              <a:extLst>
                <a:ext uri="{FF2B5EF4-FFF2-40B4-BE49-F238E27FC236}">
                  <a16:creationId xmlns:a16="http://schemas.microsoft.com/office/drawing/2014/main" id="{84B2CE62-7734-475D-AB2B-D8C4F61B6DF9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284;p61">
              <a:extLst>
                <a:ext uri="{FF2B5EF4-FFF2-40B4-BE49-F238E27FC236}">
                  <a16:creationId xmlns:a16="http://schemas.microsoft.com/office/drawing/2014/main" id="{55B8988E-1785-4ACB-B4C2-47B2FC1BC60E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285;p61">
              <a:extLst>
                <a:ext uri="{FF2B5EF4-FFF2-40B4-BE49-F238E27FC236}">
                  <a16:creationId xmlns:a16="http://schemas.microsoft.com/office/drawing/2014/main" id="{8BF8636D-FCDE-40E2-8B50-81598AD48220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286;p61">
              <a:extLst>
                <a:ext uri="{FF2B5EF4-FFF2-40B4-BE49-F238E27FC236}">
                  <a16:creationId xmlns:a16="http://schemas.microsoft.com/office/drawing/2014/main" id="{C95CD324-DEE8-4B0B-8A0F-07AC371867DA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287;p61">
              <a:extLst>
                <a:ext uri="{FF2B5EF4-FFF2-40B4-BE49-F238E27FC236}">
                  <a16:creationId xmlns:a16="http://schemas.microsoft.com/office/drawing/2014/main" id="{4F9C0E7A-38D3-4011-9E53-C156420520BE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288;p61">
              <a:extLst>
                <a:ext uri="{FF2B5EF4-FFF2-40B4-BE49-F238E27FC236}">
                  <a16:creationId xmlns:a16="http://schemas.microsoft.com/office/drawing/2014/main" id="{5EC1537C-8312-4719-9C5B-C9B7CBF3FDCC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289;p61">
              <a:extLst>
                <a:ext uri="{FF2B5EF4-FFF2-40B4-BE49-F238E27FC236}">
                  <a16:creationId xmlns:a16="http://schemas.microsoft.com/office/drawing/2014/main" id="{0AA2C694-17FE-451F-A97B-76F2ADB09F85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290;p61">
              <a:extLst>
                <a:ext uri="{FF2B5EF4-FFF2-40B4-BE49-F238E27FC236}">
                  <a16:creationId xmlns:a16="http://schemas.microsoft.com/office/drawing/2014/main" id="{9D4C4F98-6ED4-4C92-B662-56A40A43F0F5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291;p61">
              <a:extLst>
                <a:ext uri="{FF2B5EF4-FFF2-40B4-BE49-F238E27FC236}">
                  <a16:creationId xmlns:a16="http://schemas.microsoft.com/office/drawing/2014/main" id="{E3883EDC-6E09-4CA9-B17C-205CDBAD0D25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292;p61">
              <a:extLst>
                <a:ext uri="{FF2B5EF4-FFF2-40B4-BE49-F238E27FC236}">
                  <a16:creationId xmlns:a16="http://schemas.microsoft.com/office/drawing/2014/main" id="{B66766AA-6DD8-48FB-B482-5600589CC42A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293;p61">
              <a:extLst>
                <a:ext uri="{FF2B5EF4-FFF2-40B4-BE49-F238E27FC236}">
                  <a16:creationId xmlns:a16="http://schemas.microsoft.com/office/drawing/2014/main" id="{29D3591D-1AAC-4E5E-8713-F7C9C8000A17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294;p61">
              <a:extLst>
                <a:ext uri="{FF2B5EF4-FFF2-40B4-BE49-F238E27FC236}">
                  <a16:creationId xmlns:a16="http://schemas.microsoft.com/office/drawing/2014/main" id="{EB900092-3F4F-456D-B63A-2C950C34586E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295;p61">
              <a:extLst>
                <a:ext uri="{FF2B5EF4-FFF2-40B4-BE49-F238E27FC236}">
                  <a16:creationId xmlns:a16="http://schemas.microsoft.com/office/drawing/2014/main" id="{C68F2820-0DA9-4E02-BA16-88ABFA7A0FA9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296;p61">
              <a:extLst>
                <a:ext uri="{FF2B5EF4-FFF2-40B4-BE49-F238E27FC236}">
                  <a16:creationId xmlns:a16="http://schemas.microsoft.com/office/drawing/2014/main" id="{5B1A3E50-E277-4A05-976D-7B24C8BC4342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297;p61">
              <a:extLst>
                <a:ext uri="{FF2B5EF4-FFF2-40B4-BE49-F238E27FC236}">
                  <a16:creationId xmlns:a16="http://schemas.microsoft.com/office/drawing/2014/main" id="{F3875B7B-12E9-42D7-B2BA-193CE9EBA767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298;p61">
              <a:extLst>
                <a:ext uri="{FF2B5EF4-FFF2-40B4-BE49-F238E27FC236}">
                  <a16:creationId xmlns:a16="http://schemas.microsoft.com/office/drawing/2014/main" id="{91FD8591-B332-40A1-930D-1CCC6C9CB21B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299;p61">
              <a:extLst>
                <a:ext uri="{FF2B5EF4-FFF2-40B4-BE49-F238E27FC236}">
                  <a16:creationId xmlns:a16="http://schemas.microsoft.com/office/drawing/2014/main" id="{F2F12C06-3072-440E-A2FA-6C63326CAE1C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300;p61">
              <a:extLst>
                <a:ext uri="{FF2B5EF4-FFF2-40B4-BE49-F238E27FC236}">
                  <a16:creationId xmlns:a16="http://schemas.microsoft.com/office/drawing/2014/main" id="{49999BCA-0A29-4DEF-8E88-92AF74D562BF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301;p61">
              <a:extLst>
                <a:ext uri="{FF2B5EF4-FFF2-40B4-BE49-F238E27FC236}">
                  <a16:creationId xmlns:a16="http://schemas.microsoft.com/office/drawing/2014/main" id="{96AFCAF5-2FC5-4303-A892-6AE1AC432837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302;p61">
              <a:extLst>
                <a:ext uri="{FF2B5EF4-FFF2-40B4-BE49-F238E27FC236}">
                  <a16:creationId xmlns:a16="http://schemas.microsoft.com/office/drawing/2014/main" id="{2B532184-2C6E-49D5-A6E4-BB005260325D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303;p61">
              <a:extLst>
                <a:ext uri="{FF2B5EF4-FFF2-40B4-BE49-F238E27FC236}">
                  <a16:creationId xmlns:a16="http://schemas.microsoft.com/office/drawing/2014/main" id="{5FB71F06-A098-4BDD-AE47-46425C91EBCC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304;p61">
              <a:extLst>
                <a:ext uri="{FF2B5EF4-FFF2-40B4-BE49-F238E27FC236}">
                  <a16:creationId xmlns:a16="http://schemas.microsoft.com/office/drawing/2014/main" id="{E7EF8D73-A76D-4065-91F8-C73D1E1CA07F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305;p61">
              <a:extLst>
                <a:ext uri="{FF2B5EF4-FFF2-40B4-BE49-F238E27FC236}">
                  <a16:creationId xmlns:a16="http://schemas.microsoft.com/office/drawing/2014/main" id="{90E451EC-12AD-4A84-9A82-A41DB6CBA513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306;p61">
              <a:extLst>
                <a:ext uri="{FF2B5EF4-FFF2-40B4-BE49-F238E27FC236}">
                  <a16:creationId xmlns:a16="http://schemas.microsoft.com/office/drawing/2014/main" id="{05BE62FE-F603-4228-80C6-99FFFEF622C8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307;p61">
              <a:extLst>
                <a:ext uri="{FF2B5EF4-FFF2-40B4-BE49-F238E27FC236}">
                  <a16:creationId xmlns:a16="http://schemas.microsoft.com/office/drawing/2014/main" id="{7E8CFA46-0D23-484E-953F-550153C592AF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308;p61">
              <a:extLst>
                <a:ext uri="{FF2B5EF4-FFF2-40B4-BE49-F238E27FC236}">
                  <a16:creationId xmlns:a16="http://schemas.microsoft.com/office/drawing/2014/main" id="{6AE04454-6ED8-4D0C-9516-D72D16221DD2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309;p61">
              <a:extLst>
                <a:ext uri="{FF2B5EF4-FFF2-40B4-BE49-F238E27FC236}">
                  <a16:creationId xmlns:a16="http://schemas.microsoft.com/office/drawing/2014/main" id="{A67B5D4C-D4E6-46FD-A849-753CD56E4B6F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310;p61">
              <a:extLst>
                <a:ext uri="{FF2B5EF4-FFF2-40B4-BE49-F238E27FC236}">
                  <a16:creationId xmlns:a16="http://schemas.microsoft.com/office/drawing/2014/main" id="{D08AAE12-3CFE-4389-8CFB-51A9D88AA9D0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311;p61">
              <a:extLst>
                <a:ext uri="{FF2B5EF4-FFF2-40B4-BE49-F238E27FC236}">
                  <a16:creationId xmlns:a16="http://schemas.microsoft.com/office/drawing/2014/main" id="{5EF611D6-E578-4E76-ACF6-16334B9798F0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312;p61">
              <a:extLst>
                <a:ext uri="{FF2B5EF4-FFF2-40B4-BE49-F238E27FC236}">
                  <a16:creationId xmlns:a16="http://schemas.microsoft.com/office/drawing/2014/main" id="{D46E2649-4BC3-4B5D-859D-2D9EFAD99D70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313;p61">
              <a:extLst>
                <a:ext uri="{FF2B5EF4-FFF2-40B4-BE49-F238E27FC236}">
                  <a16:creationId xmlns:a16="http://schemas.microsoft.com/office/drawing/2014/main" id="{78A9AA6D-457C-4736-AE33-75EEB93539E0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314;p61">
              <a:extLst>
                <a:ext uri="{FF2B5EF4-FFF2-40B4-BE49-F238E27FC236}">
                  <a16:creationId xmlns:a16="http://schemas.microsoft.com/office/drawing/2014/main" id="{C8206C18-7EE7-4DF2-B0C0-B12D5BD7779C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315;p61">
              <a:extLst>
                <a:ext uri="{FF2B5EF4-FFF2-40B4-BE49-F238E27FC236}">
                  <a16:creationId xmlns:a16="http://schemas.microsoft.com/office/drawing/2014/main" id="{1BF94CEE-E118-45A2-8A03-7A51B2C9D055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316;p61">
              <a:extLst>
                <a:ext uri="{FF2B5EF4-FFF2-40B4-BE49-F238E27FC236}">
                  <a16:creationId xmlns:a16="http://schemas.microsoft.com/office/drawing/2014/main" id="{0054ABCE-20C0-47B1-B811-7240BDDE9656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317;p61">
              <a:extLst>
                <a:ext uri="{FF2B5EF4-FFF2-40B4-BE49-F238E27FC236}">
                  <a16:creationId xmlns:a16="http://schemas.microsoft.com/office/drawing/2014/main" id="{E35AC39A-3662-4CA3-A139-8D045532C128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318;p61">
              <a:extLst>
                <a:ext uri="{FF2B5EF4-FFF2-40B4-BE49-F238E27FC236}">
                  <a16:creationId xmlns:a16="http://schemas.microsoft.com/office/drawing/2014/main" id="{32DA97C3-FCBA-4C3F-88F9-D99A912E7DD2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319;p61">
              <a:extLst>
                <a:ext uri="{FF2B5EF4-FFF2-40B4-BE49-F238E27FC236}">
                  <a16:creationId xmlns:a16="http://schemas.microsoft.com/office/drawing/2014/main" id="{B29347C7-B6A6-4BF3-AA5A-6D24B0DFFA4B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320;p61">
              <a:extLst>
                <a:ext uri="{FF2B5EF4-FFF2-40B4-BE49-F238E27FC236}">
                  <a16:creationId xmlns:a16="http://schemas.microsoft.com/office/drawing/2014/main" id="{8063C731-F4B7-44F9-8803-04CEA600C21E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321;p61">
              <a:extLst>
                <a:ext uri="{FF2B5EF4-FFF2-40B4-BE49-F238E27FC236}">
                  <a16:creationId xmlns:a16="http://schemas.microsoft.com/office/drawing/2014/main" id="{340A0070-33FD-4280-898C-03033BD0D8ED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322;p61">
              <a:extLst>
                <a:ext uri="{FF2B5EF4-FFF2-40B4-BE49-F238E27FC236}">
                  <a16:creationId xmlns:a16="http://schemas.microsoft.com/office/drawing/2014/main" id="{BB6AA75E-E0F5-4B40-A4F9-6094C65FC4E2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323;p61">
              <a:extLst>
                <a:ext uri="{FF2B5EF4-FFF2-40B4-BE49-F238E27FC236}">
                  <a16:creationId xmlns:a16="http://schemas.microsoft.com/office/drawing/2014/main" id="{9D77285C-91C5-4592-BB93-F6AE9CB4D1E4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324;p61">
              <a:extLst>
                <a:ext uri="{FF2B5EF4-FFF2-40B4-BE49-F238E27FC236}">
                  <a16:creationId xmlns:a16="http://schemas.microsoft.com/office/drawing/2014/main" id="{4495367B-2198-4423-9BA7-442681249706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325;p61">
              <a:extLst>
                <a:ext uri="{FF2B5EF4-FFF2-40B4-BE49-F238E27FC236}">
                  <a16:creationId xmlns:a16="http://schemas.microsoft.com/office/drawing/2014/main" id="{BD389157-32BA-4378-BA9A-16F5C812B0F9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326;p61">
              <a:extLst>
                <a:ext uri="{FF2B5EF4-FFF2-40B4-BE49-F238E27FC236}">
                  <a16:creationId xmlns:a16="http://schemas.microsoft.com/office/drawing/2014/main" id="{3C20920C-9F60-42EC-9589-D954B67AC607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327;p61">
              <a:extLst>
                <a:ext uri="{FF2B5EF4-FFF2-40B4-BE49-F238E27FC236}">
                  <a16:creationId xmlns:a16="http://schemas.microsoft.com/office/drawing/2014/main" id="{1E2FAAC6-7022-4607-BA2C-4E222213391C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328;p61">
              <a:extLst>
                <a:ext uri="{FF2B5EF4-FFF2-40B4-BE49-F238E27FC236}">
                  <a16:creationId xmlns:a16="http://schemas.microsoft.com/office/drawing/2014/main" id="{ED839EB1-51CC-4B8C-B637-45A78317BFB3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329;p61">
              <a:extLst>
                <a:ext uri="{FF2B5EF4-FFF2-40B4-BE49-F238E27FC236}">
                  <a16:creationId xmlns:a16="http://schemas.microsoft.com/office/drawing/2014/main" id="{CF16FA0C-F209-4520-A07A-C36630B492C2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330;p61">
              <a:extLst>
                <a:ext uri="{FF2B5EF4-FFF2-40B4-BE49-F238E27FC236}">
                  <a16:creationId xmlns:a16="http://schemas.microsoft.com/office/drawing/2014/main" id="{EB124525-4842-458B-BC0F-9A1293700196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331;p61">
              <a:extLst>
                <a:ext uri="{FF2B5EF4-FFF2-40B4-BE49-F238E27FC236}">
                  <a16:creationId xmlns:a16="http://schemas.microsoft.com/office/drawing/2014/main" id="{19B6B3EC-E47F-40B9-95F9-C89CCAA59FB6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332;p61">
              <a:extLst>
                <a:ext uri="{FF2B5EF4-FFF2-40B4-BE49-F238E27FC236}">
                  <a16:creationId xmlns:a16="http://schemas.microsoft.com/office/drawing/2014/main" id="{7BCEA0ED-F62B-42DB-9509-779628794B9B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333;p61">
              <a:extLst>
                <a:ext uri="{FF2B5EF4-FFF2-40B4-BE49-F238E27FC236}">
                  <a16:creationId xmlns:a16="http://schemas.microsoft.com/office/drawing/2014/main" id="{10C94F6A-85E0-40AF-9530-F7E37AB58E47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334;p61">
              <a:extLst>
                <a:ext uri="{FF2B5EF4-FFF2-40B4-BE49-F238E27FC236}">
                  <a16:creationId xmlns:a16="http://schemas.microsoft.com/office/drawing/2014/main" id="{41D8ECA7-84C4-4276-BAC6-219E9AE9F55D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335;p61">
              <a:extLst>
                <a:ext uri="{FF2B5EF4-FFF2-40B4-BE49-F238E27FC236}">
                  <a16:creationId xmlns:a16="http://schemas.microsoft.com/office/drawing/2014/main" id="{1F73D4F9-0315-4188-8417-7CBC45417286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336;p61">
              <a:extLst>
                <a:ext uri="{FF2B5EF4-FFF2-40B4-BE49-F238E27FC236}">
                  <a16:creationId xmlns:a16="http://schemas.microsoft.com/office/drawing/2014/main" id="{E16C5F68-951F-4341-9CD0-FC45BD2B2455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337;p61">
              <a:extLst>
                <a:ext uri="{FF2B5EF4-FFF2-40B4-BE49-F238E27FC236}">
                  <a16:creationId xmlns:a16="http://schemas.microsoft.com/office/drawing/2014/main" id="{5098E750-506A-4B9C-BFD4-FE7402F0F8A3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338;p61">
              <a:extLst>
                <a:ext uri="{FF2B5EF4-FFF2-40B4-BE49-F238E27FC236}">
                  <a16:creationId xmlns:a16="http://schemas.microsoft.com/office/drawing/2014/main" id="{397AE1BF-9926-46C7-A3F9-EF155210308B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339;p61">
              <a:extLst>
                <a:ext uri="{FF2B5EF4-FFF2-40B4-BE49-F238E27FC236}">
                  <a16:creationId xmlns:a16="http://schemas.microsoft.com/office/drawing/2014/main" id="{04B3DC40-9885-4004-B32C-03CBA105B3C8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340;p61">
              <a:extLst>
                <a:ext uri="{FF2B5EF4-FFF2-40B4-BE49-F238E27FC236}">
                  <a16:creationId xmlns:a16="http://schemas.microsoft.com/office/drawing/2014/main" id="{962E1604-07C4-412E-A2ED-0163C496E2FC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341;p61">
              <a:extLst>
                <a:ext uri="{FF2B5EF4-FFF2-40B4-BE49-F238E27FC236}">
                  <a16:creationId xmlns:a16="http://schemas.microsoft.com/office/drawing/2014/main" id="{4D6DD618-C25C-46C8-8B81-0F86387343CB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342;p61">
              <a:extLst>
                <a:ext uri="{FF2B5EF4-FFF2-40B4-BE49-F238E27FC236}">
                  <a16:creationId xmlns:a16="http://schemas.microsoft.com/office/drawing/2014/main" id="{D0FEEAD3-2AB5-4C52-BD83-1AC97A0AED2B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343;p61">
              <a:extLst>
                <a:ext uri="{FF2B5EF4-FFF2-40B4-BE49-F238E27FC236}">
                  <a16:creationId xmlns:a16="http://schemas.microsoft.com/office/drawing/2014/main" id="{25FA08E6-B427-447B-9A90-5EC57124D7D1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344;p61">
              <a:extLst>
                <a:ext uri="{FF2B5EF4-FFF2-40B4-BE49-F238E27FC236}">
                  <a16:creationId xmlns:a16="http://schemas.microsoft.com/office/drawing/2014/main" id="{AC6292F7-7241-4B0C-81FA-2253A450B423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345;p61">
              <a:extLst>
                <a:ext uri="{FF2B5EF4-FFF2-40B4-BE49-F238E27FC236}">
                  <a16:creationId xmlns:a16="http://schemas.microsoft.com/office/drawing/2014/main" id="{B40BD1E0-D1E6-42EA-A25F-3AA9BE93C725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346;p61">
              <a:extLst>
                <a:ext uri="{FF2B5EF4-FFF2-40B4-BE49-F238E27FC236}">
                  <a16:creationId xmlns:a16="http://schemas.microsoft.com/office/drawing/2014/main" id="{B81CAD5C-BFBE-45A1-8718-5FCDFEFDB479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347;p61">
              <a:extLst>
                <a:ext uri="{FF2B5EF4-FFF2-40B4-BE49-F238E27FC236}">
                  <a16:creationId xmlns:a16="http://schemas.microsoft.com/office/drawing/2014/main" id="{07542934-E5DC-420F-8CCF-95401DC3F816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348;p61">
              <a:extLst>
                <a:ext uri="{FF2B5EF4-FFF2-40B4-BE49-F238E27FC236}">
                  <a16:creationId xmlns:a16="http://schemas.microsoft.com/office/drawing/2014/main" id="{744B7D43-8406-41B5-8863-A176DE37CF91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349;p61">
              <a:extLst>
                <a:ext uri="{FF2B5EF4-FFF2-40B4-BE49-F238E27FC236}">
                  <a16:creationId xmlns:a16="http://schemas.microsoft.com/office/drawing/2014/main" id="{DA89A4D7-1E4E-450C-BF6A-B546495A6FFA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350;p61">
              <a:extLst>
                <a:ext uri="{FF2B5EF4-FFF2-40B4-BE49-F238E27FC236}">
                  <a16:creationId xmlns:a16="http://schemas.microsoft.com/office/drawing/2014/main" id="{F8FEF789-9C6F-4D1A-A1A6-CC575E94D0AE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351;p61">
              <a:extLst>
                <a:ext uri="{FF2B5EF4-FFF2-40B4-BE49-F238E27FC236}">
                  <a16:creationId xmlns:a16="http://schemas.microsoft.com/office/drawing/2014/main" id="{3E91C6A4-A767-4778-929E-4365DD07EF2D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352;p61">
              <a:extLst>
                <a:ext uri="{FF2B5EF4-FFF2-40B4-BE49-F238E27FC236}">
                  <a16:creationId xmlns:a16="http://schemas.microsoft.com/office/drawing/2014/main" id="{35FA464C-CFED-4B25-9BFA-BFF71C9499EF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353;p61">
              <a:extLst>
                <a:ext uri="{FF2B5EF4-FFF2-40B4-BE49-F238E27FC236}">
                  <a16:creationId xmlns:a16="http://schemas.microsoft.com/office/drawing/2014/main" id="{FF8126A8-E0C4-4F20-8A63-EE583B8B13F0}"/>
                </a:ext>
              </a:extLst>
            </p:cNvPr>
            <p:cNvSpPr/>
            <p:nvPr/>
          </p:nvSpPr>
          <p:spPr>
            <a:xfrm>
              <a:off x="2286000" y="1595575"/>
              <a:ext cx="94975" cy="96150"/>
            </a:xfrm>
            <a:custGeom>
              <a:avLst/>
              <a:gdLst/>
              <a:ahLst/>
              <a:cxnLst/>
              <a:rect l="l" t="t" r="r" b="b"/>
              <a:pathLst>
                <a:path w="3799" h="3846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476" y="822"/>
                  </a:lnTo>
                  <a:cubicBezTo>
                    <a:pt x="488" y="833"/>
                    <a:pt x="524" y="845"/>
                    <a:pt x="536" y="845"/>
                  </a:cubicBezTo>
                  <a:cubicBezTo>
                    <a:pt x="560" y="881"/>
                    <a:pt x="583" y="905"/>
                    <a:pt x="595" y="953"/>
                  </a:cubicBezTo>
                  <a:cubicBezTo>
                    <a:pt x="595" y="964"/>
                    <a:pt x="607" y="988"/>
                    <a:pt x="607" y="1000"/>
                  </a:cubicBezTo>
                  <a:cubicBezTo>
                    <a:pt x="607" y="1012"/>
                    <a:pt x="619" y="1048"/>
                    <a:pt x="619" y="1060"/>
                  </a:cubicBezTo>
                  <a:lnTo>
                    <a:pt x="619" y="1084"/>
                  </a:lnTo>
                  <a:lnTo>
                    <a:pt x="619" y="1107"/>
                  </a:lnTo>
                  <a:cubicBezTo>
                    <a:pt x="643" y="1131"/>
                    <a:pt x="667" y="1167"/>
                    <a:pt x="679" y="1191"/>
                  </a:cubicBezTo>
                  <a:lnTo>
                    <a:pt x="702" y="1203"/>
                  </a:lnTo>
                  <a:cubicBezTo>
                    <a:pt x="726" y="1226"/>
                    <a:pt x="738" y="1238"/>
                    <a:pt x="774" y="1250"/>
                  </a:cubicBezTo>
                  <a:lnTo>
                    <a:pt x="786" y="1250"/>
                  </a:lnTo>
                  <a:cubicBezTo>
                    <a:pt x="798" y="1250"/>
                    <a:pt x="798" y="1262"/>
                    <a:pt x="822" y="1262"/>
                  </a:cubicBezTo>
                  <a:cubicBezTo>
                    <a:pt x="857" y="1286"/>
                    <a:pt x="905" y="1298"/>
                    <a:pt x="941" y="1310"/>
                  </a:cubicBezTo>
                  <a:cubicBezTo>
                    <a:pt x="964" y="1322"/>
                    <a:pt x="1000" y="1357"/>
                    <a:pt x="1012" y="1369"/>
                  </a:cubicBezTo>
                  <a:cubicBezTo>
                    <a:pt x="1012" y="1381"/>
                    <a:pt x="1024" y="1381"/>
                    <a:pt x="1024" y="1405"/>
                  </a:cubicBezTo>
                  <a:lnTo>
                    <a:pt x="1095" y="1476"/>
                  </a:lnTo>
                  <a:lnTo>
                    <a:pt x="1060" y="1524"/>
                  </a:lnTo>
                  <a:lnTo>
                    <a:pt x="3358" y="3846"/>
                  </a:lnTo>
                  <a:lnTo>
                    <a:pt x="3798" y="3405"/>
                  </a:lnTo>
                  <a:lnTo>
                    <a:pt x="1488" y="1084"/>
                  </a:lnTo>
                  <a:lnTo>
                    <a:pt x="1441" y="1131"/>
                  </a:lnTo>
                  <a:lnTo>
                    <a:pt x="1369" y="1060"/>
                  </a:lnTo>
                  <a:cubicBezTo>
                    <a:pt x="1357" y="1048"/>
                    <a:pt x="1322" y="1036"/>
                    <a:pt x="1310" y="1036"/>
                  </a:cubicBezTo>
                  <a:cubicBezTo>
                    <a:pt x="1274" y="1000"/>
                    <a:pt x="1262" y="976"/>
                    <a:pt x="1250" y="929"/>
                  </a:cubicBezTo>
                  <a:cubicBezTo>
                    <a:pt x="1250" y="917"/>
                    <a:pt x="1238" y="893"/>
                    <a:pt x="1238" y="881"/>
                  </a:cubicBezTo>
                  <a:cubicBezTo>
                    <a:pt x="1238" y="869"/>
                    <a:pt x="1214" y="833"/>
                    <a:pt x="1214" y="822"/>
                  </a:cubicBezTo>
                  <a:lnTo>
                    <a:pt x="1214" y="798"/>
                  </a:lnTo>
                  <a:lnTo>
                    <a:pt x="121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354;p61">
              <a:extLst>
                <a:ext uri="{FF2B5EF4-FFF2-40B4-BE49-F238E27FC236}">
                  <a16:creationId xmlns:a16="http://schemas.microsoft.com/office/drawing/2014/main" id="{5F4CF925-DA16-417D-B904-9C9ED9E2B759}"/>
                </a:ext>
              </a:extLst>
            </p:cNvPr>
            <p:cNvSpPr/>
            <p:nvPr/>
          </p:nvSpPr>
          <p:spPr>
            <a:xfrm>
              <a:off x="2286000" y="1595575"/>
              <a:ext cx="46450" cy="43125"/>
            </a:xfrm>
            <a:custGeom>
              <a:avLst/>
              <a:gdLst/>
              <a:ahLst/>
              <a:cxnLst/>
              <a:rect l="l" t="t" r="r" b="b"/>
              <a:pathLst>
                <a:path w="1858" h="1725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381" y="703"/>
                  </a:lnTo>
                  <a:cubicBezTo>
                    <a:pt x="426" y="674"/>
                    <a:pt x="482" y="662"/>
                    <a:pt x="539" y="662"/>
                  </a:cubicBezTo>
                  <a:cubicBezTo>
                    <a:pt x="603" y="662"/>
                    <a:pt x="670" y="677"/>
                    <a:pt x="726" y="703"/>
                  </a:cubicBezTo>
                  <a:cubicBezTo>
                    <a:pt x="833" y="750"/>
                    <a:pt x="941" y="822"/>
                    <a:pt x="1000" y="929"/>
                  </a:cubicBezTo>
                  <a:cubicBezTo>
                    <a:pt x="1060" y="1036"/>
                    <a:pt x="1083" y="1155"/>
                    <a:pt x="1083" y="1274"/>
                  </a:cubicBezTo>
                  <a:cubicBezTo>
                    <a:pt x="1083" y="1310"/>
                    <a:pt x="1072" y="1357"/>
                    <a:pt x="1072" y="1405"/>
                  </a:cubicBezTo>
                  <a:lnTo>
                    <a:pt x="1072" y="1417"/>
                  </a:lnTo>
                  <a:lnTo>
                    <a:pt x="1072" y="1488"/>
                  </a:lnTo>
                  <a:lnTo>
                    <a:pt x="1072" y="1584"/>
                  </a:lnTo>
                  <a:cubicBezTo>
                    <a:pt x="1083" y="1631"/>
                    <a:pt x="1119" y="1643"/>
                    <a:pt x="1143" y="1667"/>
                  </a:cubicBezTo>
                  <a:cubicBezTo>
                    <a:pt x="1191" y="1703"/>
                    <a:pt x="1238" y="1715"/>
                    <a:pt x="1298" y="1715"/>
                  </a:cubicBezTo>
                  <a:cubicBezTo>
                    <a:pt x="1326" y="1722"/>
                    <a:pt x="1355" y="1725"/>
                    <a:pt x="1385" y="1725"/>
                  </a:cubicBezTo>
                  <a:cubicBezTo>
                    <a:pt x="1505" y="1725"/>
                    <a:pt x="1631" y="1670"/>
                    <a:pt x="1726" y="1584"/>
                  </a:cubicBezTo>
                  <a:cubicBezTo>
                    <a:pt x="1786" y="1536"/>
                    <a:pt x="1810" y="1476"/>
                    <a:pt x="1857" y="1405"/>
                  </a:cubicBezTo>
                  <a:lnTo>
                    <a:pt x="1548" y="1095"/>
                  </a:lnTo>
                  <a:lnTo>
                    <a:pt x="1500" y="1131"/>
                  </a:lnTo>
                  <a:lnTo>
                    <a:pt x="1429" y="1060"/>
                  </a:lnTo>
                  <a:cubicBezTo>
                    <a:pt x="1417" y="1048"/>
                    <a:pt x="1381" y="1036"/>
                    <a:pt x="1369" y="1036"/>
                  </a:cubicBezTo>
                  <a:cubicBezTo>
                    <a:pt x="1334" y="1000"/>
                    <a:pt x="1322" y="976"/>
                    <a:pt x="1310" y="929"/>
                  </a:cubicBezTo>
                  <a:cubicBezTo>
                    <a:pt x="1310" y="917"/>
                    <a:pt x="1298" y="893"/>
                    <a:pt x="1298" y="881"/>
                  </a:cubicBezTo>
                  <a:cubicBezTo>
                    <a:pt x="1298" y="869"/>
                    <a:pt x="1274" y="833"/>
                    <a:pt x="1274" y="822"/>
                  </a:cubicBezTo>
                  <a:lnTo>
                    <a:pt x="1274" y="798"/>
                  </a:lnTo>
                  <a:lnTo>
                    <a:pt x="127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355;p61">
              <a:extLst>
                <a:ext uri="{FF2B5EF4-FFF2-40B4-BE49-F238E27FC236}">
                  <a16:creationId xmlns:a16="http://schemas.microsoft.com/office/drawing/2014/main" id="{734054FE-379C-4B91-8DF2-592233627DED}"/>
                </a:ext>
              </a:extLst>
            </p:cNvPr>
            <p:cNvSpPr/>
            <p:nvPr/>
          </p:nvSpPr>
          <p:spPr>
            <a:xfrm>
              <a:off x="2361300" y="1673250"/>
              <a:ext cx="66400" cy="63275"/>
            </a:xfrm>
            <a:custGeom>
              <a:avLst/>
              <a:gdLst/>
              <a:ahLst/>
              <a:cxnLst/>
              <a:rect l="l" t="t" r="r" b="b"/>
              <a:pathLst>
                <a:path w="2656" h="2531" extrusionOk="0">
                  <a:moveTo>
                    <a:pt x="730" y="1"/>
                  </a:moveTo>
                  <a:cubicBezTo>
                    <a:pt x="628" y="1"/>
                    <a:pt x="458" y="96"/>
                    <a:pt x="310" y="263"/>
                  </a:cubicBezTo>
                  <a:cubicBezTo>
                    <a:pt x="96" y="465"/>
                    <a:pt x="0" y="691"/>
                    <a:pt x="72" y="751"/>
                  </a:cubicBezTo>
                  <a:cubicBezTo>
                    <a:pt x="84" y="763"/>
                    <a:pt x="96" y="763"/>
                    <a:pt x="131" y="763"/>
                  </a:cubicBezTo>
                  <a:cubicBezTo>
                    <a:pt x="274" y="822"/>
                    <a:pt x="393" y="917"/>
                    <a:pt x="512" y="1001"/>
                  </a:cubicBezTo>
                  <a:cubicBezTo>
                    <a:pt x="560" y="1036"/>
                    <a:pt x="596" y="1072"/>
                    <a:pt x="631" y="1120"/>
                  </a:cubicBezTo>
                  <a:cubicBezTo>
                    <a:pt x="774" y="1275"/>
                    <a:pt x="893" y="1453"/>
                    <a:pt x="965" y="1644"/>
                  </a:cubicBezTo>
                  <a:cubicBezTo>
                    <a:pt x="1024" y="1763"/>
                    <a:pt x="1072" y="1870"/>
                    <a:pt x="1096" y="1989"/>
                  </a:cubicBezTo>
                  <a:cubicBezTo>
                    <a:pt x="1143" y="2108"/>
                    <a:pt x="1191" y="2227"/>
                    <a:pt x="1274" y="2334"/>
                  </a:cubicBezTo>
                  <a:cubicBezTo>
                    <a:pt x="1411" y="2465"/>
                    <a:pt x="1590" y="2531"/>
                    <a:pt x="1771" y="2531"/>
                  </a:cubicBezTo>
                  <a:cubicBezTo>
                    <a:pt x="1953" y="2531"/>
                    <a:pt x="2137" y="2465"/>
                    <a:pt x="2286" y="2334"/>
                  </a:cubicBezTo>
                  <a:lnTo>
                    <a:pt x="2334" y="2287"/>
                  </a:lnTo>
                  <a:cubicBezTo>
                    <a:pt x="2643" y="2037"/>
                    <a:pt x="2655" y="1560"/>
                    <a:pt x="2382" y="1275"/>
                  </a:cubicBezTo>
                  <a:cubicBezTo>
                    <a:pt x="2286" y="1179"/>
                    <a:pt x="2155" y="1120"/>
                    <a:pt x="2024" y="1072"/>
                  </a:cubicBezTo>
                  <a:cubicBezTo>
                    <a:pt x="1965" y="1060"/>
                    <a:pt x="1881" y="1036"/>
                    <a:pt x="1822" y="1001"/>
                  </a:cubicBezTo>
                  <a:cubicBezTo>
                    <a:pt x="1667" y="941"/>
                    <a:pt x="1500" y="870"/>
                    <a:pt x="1370" y="763"/>
                  </a:cubicBezTo>
                  <a:cubicBezTo>
                    <a:pt x="1203" y="644"/>
                    <a:pt x="1036" y="513"/>
                    <a:pt x="929" y="334"/>
                  </a:cubicBezTo>
                  <a:cubicBezTo>
                    <a:pt x="893" y="274"/>
                    <a:pt x="846" y="203"/>
                    <a:pt x="810" y="120"/>
                  </a:cubicBezTo>
                  <a:cubicBezTo>
                    <a:pt x="834" y="84"/>
                    <a:pt x="810" y="48"/>
                    <a:pt x="798" y="24"/>
                  </a:cubicBezTo>
                  <a:cubicBezTo>
                    <a:pt x="782" y="9"/>
                    <a:pt x="759" y="1"/>
                    <a:pt x="73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356;p61">
              <a:extLst>
                <a:ext uri="{FF2B5EF4-FFF2-40B4-BE49-F238E27FC236}">
                  <a16:creationId xmlns:a16="http://schemas.microsoft.com/office/drawing/2014/main" id="{BF18B29F-9B6F-4B7F-B6CD-0A32BFCE6432}"/>
                </a:ext>
              </a:extLst>
            </p:cNvPr>
            <p:cNvSpPr/>
            <p:nvPr/>
          </p:nvSpPr>
          <p:spPr>
            <a:xfrm>
              <a:off x="2313375" y="16238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0"/>
                  </a:lnTo>
                  <a:lnTo>
                    <a:pt x="2489" y="1869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357;p61">
              <a:extLst>
                <a:ext uri="{FF2B5EF4-FFF2-40B4-BE49-F238E27FC236}">
                  <a16:creationId xmlns:a16="http://schemas.microsoft.com/office/drawing/2014/main" id="{0670ACF4-D637-41AC-9E18-1F05F3A337A3}"/>
                </a:ext>
              </a:extLst>
            </p:cNvPr>
            <p:cNvSpPr/>
            <p:nvPr/>
          </p:nvSpPr>
          <p:spPr>
            <a:xfrm>
              <a:off x="2319625" y="1628000"/>
              <a:ext cx="49125" cy="51525"/>
            </a:xfrm>
            <a:custGeom>
              <a:avLst/>
              <a:gdLst/>
              <a:ahLst/>
              <a:cxnLst/>
              <a:rect l="l" t="t" r="r" b="b"/>
              <a:pathLst>
                <a:path w="1965" h="2061" extrusionOk="0">
                  <a:moveTo>
                    <a:pt x="560" y="1"/>
                  </a:moveTo>
                  <a:cubicBezTo>
                    <a:pt x="429" y="60"/>
                    <a:pt x="310" y="191"/>
                    <a:pt x="215" y="310"/>
                  </a:cubicBezTo>
                  <a:cubicBezTo>
                    <a:pt x="131" y="429"/>
                    <a:pt x="60" y="584"/>
                    <a:pt x="0" y="727"/>
                  </a:cubicBezTo>
                  <a:lnTo>
                    <a:pt x="1310" y="2061"/>
                  </a:lnTo>
                  <a:cubicBezTo>
                    <a:pt x="1346" y="2061"/>
                    <a:pt x="1393" y="2037"/>
                    <a:pt x="1441" y="2025"/>
                  </a:cubicBezTo>
                  <a:cubicBezTo>
                    <a:pt x="1608" y="1965"/>
                    <a:pt x="1751" y="1846"/>
                    <a:pt x="1858" y="1703"/>
                  </a:cubicBezTo>
                  <a:cubicBezTo>
                    <a:pt x="1905" y="1596"/>
                    <a:pt x="1941" y="1501"/>
                    <a:pt x="1965" y="1418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358;p61">
              <a:extLst>
                <a:ext uri="{FF2B5EF4-FFF2-40B4-BE49-F238E27FC236}">
                  <a16:creationId xmlns:a16="http://schemas.microsoft.com/office/drawing/2014/main" id="{F9A132AE-1B2C-4DC8-B9EC-9DEAC7CC65CB}"/>
                </a:ext>
              </a:extLst>
            </p:cNvPr>
            <p:cNvSpPr/>
            <p:nvPr/>
          </p:nvSpPr>
          <p:spPr>
            <a:xfrm>
              <a:off x="2269025" y="15792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43" y="0"/>
                  </a:moveTo>
                  <a:lnTo>
                    <a:pt x="0" y="643"/>
                  </a:lnTo>
                  <a:lnTo>
                    <a:pt x="727" y="1369"/>
                  </a:lnTo>
                  <a:lnTo>
                    <a:pt x="1370" y="727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359;p61">
              <a:extLst>
                <a:ext uri="{FF2B5EF4-FFF2-40B4-BE49-F238E27FC236}">
                  <a16:creationId xmlns:a16="http://schemas.microsoft.com/office/drawing/2014/main" id="{50995839-2891-438A-877D-A04BF31A4076}"/>
                </a:ext>
              </a:extLst>
            </p:cNvPr>
            <p:cNvSpPr/>
            <p:nvPr/>
          </p:nvSpPr>
          <p:spPr>
            <a:xfrm>
              <a:off x="2376775" y="1702425"/>
              <a:ext cx="41400" cy="35225"/>
            </a:xfrm>
            <a:custGeom>
              <a:avLst/>
              <a:gdLst/>
              <a:ahLst/>
              <a:cxnLst/>
              <a:rect l="l" t="t" r="r" b="b"/>
              <a:pathLst>
                <a:path w="1656" h="1409" extrusionOk="0">
                  <a:moveTo>
                    <a:pt x="0" y="0"/>
                  </a:moveTo>
                  <a:cubicBezTo>
                    <a:pt x="131" y="155"/>
                    <a:pt x="250" y="334"/>
                    <a:pt x="334" y="524"/>
                  </a:cubicBezTo>
                  <a:cubicBezTo>
                    <a:pt x="393" y="643"/>
                    <a:pt x="429" y="750"/>
                    <a:pt x="465" y="870"/>
                  </a:cubicBezTo>
                  <a:cubicBezTo>
                    <a:pt x="500" y="989"/>
                    <a:pt x="548" y="1108"/>
                    <a:pt x="643" y="1203"/>
                  </a:cubicBezTo>
                  <a:cubicBezTo>
                    <a:pt x="774" y="1340"/>
                    <a:pt x="953" y="1408"/>
                    <a:pt x="1136" y="1408"/>
                  </a:cubicBezTo>
                  <a:cubicBezTo>
                    <a:pt x="1319" y="1408"/>
                    <a:pt x="1507" y="1340"/>
                    <a:pt x="1655" y="1203"/>
                  </a:cubicBezTo>
                  <a:cubicBezTo>
                    <a:pt x="1655" y="1108"/>
                    <a:pt x="1620" y="989"/>
                    <a:pt x="1560" y="893"/>
                  </a:cubicBezTo>
                  <a:cubicBezTo>
                    <a:pt x="1489" y="703"/>
                    <a:pt x="1322" y="536"/>
                    <a:pt x="1143" y="405"/>
                  </a:cubicBezTo>
                  <a:cubicBezTo>
                    <a:pt x="881" y="191"/>
                    <a:pt x="572" y="12"/>
                    <a:pt x="22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360;p61">
              <a:extLst>
                <a:ext uri="{FF2B5EF4-FFF2-40B4-BE49-F238E27FC236}">
                  <a16:creationId xmlns:a16="http://schemas.microsoft.com/office/drawing/2014/main" id="{2FFD24CC-7CA1-4892-8B3A-2E9D05CEB8A5}"/>
                </a:ext>
              </a:extLst>
            </p:cNvPr>
            <p:cNvSpPr/>
            <p:nvPr/>
          </p:nvSpPr>
          <p:spPr>
            <a:xfrm>
              <a:off x="2394325" y="1718675"/>
              <a:ext cx="17600" cy="14600"/>
            </a:xfrm>
            <a:custGeom>
              <a:avLst/>
              <a:gdLst/>
              <a:ahLst/>
              <a:cxnLst/>
              <a:rect l="l" t="t" r="r" b="b"/>
              <a:pathLst>
                <a:path w="704" h="584" extrusionOk="0">
                  <a:moveTo>
                    <a:pt x="153" y="1"/>
                  </a:moveTo>
                  <a:cubicBezTo>
                    <a:pt x="138" y="1"/>
                    <a:pt x="123" y="2"/>
                    <a:pt x="108" y="5"/>
                  </a:cubicBezTo>
                  <a:cubicBezTo>
                    <a:pt x="25" y="41"/>
                    <a:pt x="1" y="100"/>
                    <a:pt x="1" y="172"/>
                  </a:cubicBezTo>
                  <a:cubicBezTo>
                    <a:pt x="1" y="231"/>
                    <a:pt x="13" y="291"/>
                    <a:pt x="49" y="315"/>
                  </a:cubicBezTo>
                  <a:cubicBezTo>
                    <a:pt x="99" y="425"/>
                    <a:pt x="290" y="584"/>
                    <a:pt x="442" y="584"/>
                  </a:cubicBezTo>
                  <a:cubicBezTo>
                    <a:pt x="503" y="584"/>
                    <a:pt x="559" y="558"/>
                    <a:pt x="596" y="493"/>
                  </a:cubicBezTo>
                  <a:cubicBezTo>
                    <a:pt x="703" y="315"/>
                    <a:pt x="406" y="112"/>
                    <a:pt x="287" y="41"/>
                  </a:cubicBezTo>
                  <a:cubicBezTo>
                    <a:pt x="242" y="14"/>
                    <a:pt x="197" y="1"/>
                    <a:pt x="15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361;p61">
              <a:extLst>
                <a:ext uri="{FF2B5EF4-FFF2-40B4-BE49-F238E27FC236}">
                  <a16:creationId xmlns:a16="http://schemas.microsoft.com/office/drawing/2014/main" id="{45E2D695-B07E-4612-8EDC-619D82EBE618}"/>
                </a:ext>
              </a:extLst>
            </p:cNvPr>
            <p:cNvSpPr/>
            <p:nvPr/>
          </p:nvSpPr>
          <p:spPr>
            <a:xfrm>
              <a:off x="2389575" y="1714625"/>
              <a:ext cx="3900" cy="3925"/>
            </a:xfrm>
            <a:custGeom>
              <a:avLst/>
              <a:gdLst/>
              <a:ahLst/>
              <a:cxnLst/>
              <a:rect l="l" t="t" r="r" b="b"/>
              <a:pathLst>
                <a:path w="156" h="157" extrusionOk="0">
                  <a:moveTo>
                    <a:pt x="60" y="1"/>
                  </a:moveTo>
                  <a:cubicBezTo>
                    <a:pt x="36" y="1"/>
                    <a:pt x="24" y="1"/>
                    <a:pt x="12" y="12"/>
                  </a:cubicBezTo>
                  <a:cubicBezTo>
                    <a:pt x="0" y="36"/>
                    <a:pt x="0" y="48"/>
                    <a:pt x="0" y="60"/>
                  </a:cubicBezTo>
                  <a:cubicBezTo>
                    <a:pt x="0" y="104"/>
                    <a:pt x="30" y="157"/>
                    <a:pt x="99" y="157"/>
                  </a:cubicBezTo>
                  <a:cubicBezTo>
                    <a:pt x="105" y="157"/>
                    <a:pt x="112" y="156"/>
                    <a:pt x="119" y="155"/>
                  </a:cubicBezTo>
                  <a:cubicBezTo>
                    <a:pt x="155" y="120"/>
                    <a:pt x="143" y="48"/>
                    <a:pt x="96" y="12"/>
                  </a:cubicBezTo>
                  <a:cubicBezTo>
                    <a:pt x="84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362;p61">
              <a:extLst>
                <a:ext uri="{FF2B5EF4-FFF2-40B4-BE49-F238E27FC236}">
                  <a16:creationId xmlns:a16="http://schemas.microsoft.com/office/drawing/2014/main" id="{1D55DB1A-905F-40FB-A6B8-F23C6E6A7B2F}"/>
                </a:ext>
              </a:extLst>
            </p:cNvPr>
            <p:cNvSpPr/>
            <p:nvPr/>
          </p:nvSpPr>
          <p:spPr>
            <a:xfrm>
              <a:off x="2118400" y="1426200"/>
              <a:ext cx="95875" cy="96175"/>
            </a:xfrm>
            <a:custGeom>
              <a:avLst/>
              <a:gdLst/>
              <a:ahLst/>
              <a:cxnLst/>
              <a:rect l="l" t="t" r="r" b="b"/>
              <a:pathLst>
                <a:path w="3835" h="3847" extrusionOk="0">
                  <a:moveTo>
                    <a:pt x="441" y="0"/>
                  </a:moveTo>
                  <a:lnTo>
                    <a:pt x="1" y="441"/>
                  </a:lnTo>
                  <a:lnTo>
                    <a:pt x="2311" y="2763"/>
                  </a:lnTo>
                  <a:lnTo>
                    <a:pt x="2358" y="2715"/>
                  </a:lnTo>
                  <a:lnTo>
                    <a:pt x="2430" y="2786"/>
                  </a:lnTo>
                  <a:cubicBezTo>
                    <a:pt x="2442" y="2786"/>
                    <a:pt x="2442" y="2798"/>
                    <a:pt x="2465" y="2798"/>
                  </a:cubicBezTo>
                  <a:cubicBezTo>
                    <a:pt x="2477" y="2822"/>
                    <a:pt x="2501" y="2846"/>
                    <a:pt x="2525" y="2882"/>
                  </a:cubicBezTo>
                  <a:cubicBezTo>
                    <a:pt x="2537" y="2906"/>
                    <a:pt x="2549" y="2953"/>
                    <a:pt x="2561" y="3001"/>
                  </a:cubicBezTo>
                  <a:cubicBezTo>
                    <a:pt x="2561" y="3013"/>
                    <a:pt x="2584" y="3013"/>
                    <a:pt x="2584" y="3025"/>
                  </a:cubicBezTo>
                  <a:lnTo>
                    <a:pt x="2584" y="3037"/>
                  </a:lnTo>
                  <a:cubicBezTo>
                    <a:pt x="2596" y="3072"/>
                    <a:pt x="2608" y="3084"/>
                    <a:pt x="2620" y="3120"/>
                  </a:cubicBezTo>
                  <a:lnTo>
                    <a:pt x="2644" y="3132"/>
                  </a:lnTo>
                  <a:cubicBezTo>
                    <a:pt x="2668" y="3156"/>
                    <a:pt x="2704" y="3191"/>
                    <a:pt x="2727" y="3203"/>
                  </a:cubicBezTo>
                  <a:lnTo>
                    <a:pt x="2739" y="3203"/>
                  </a:lnTo>
                  <a:cubicBezTo>
                    <a:pt x="2763" y="3215"/>
                    <a:pt x="2763" y="3215"/>
                    <a:pt x="2775" y="3215"/>
                  </a:cubicBezTo>
                  <a:cubicBezTo>
                    <a:pt x="2787" y="3215"/>
                    <a:pt x="2823" y="3239"/>
                    <a:pt x="2834" y="3239"/>
                  </a:cubicBezTo>
                  <a:cubicBezTo>
                    <a:pt x="2846" y="3239"/>
                    <a:pt x="2858" y="3251"/>
                    <a:pt x="2882" y="3251"/>
                  </a:cubicBezTo>
                  <a:cubicBezTo>
                    <a:pt x="2918" y="3263"/>
                    <a:pt x="2954" y="3275"/>
                    <a:pt x="2977" y="3310"/>
                  </a:cubicBezTo>
                  <a:cubicBezTo>
                    <a:pt x="2977" y="3322"/>
                    <a:pt x="3013" y="3358"/>
                    <a:pt x="3013" y="3370"/>
                  </a:cubicBezTo>
                  <a:lnTo>
                    <a:pt x="3120" y="3477"/>
                  </a:lnTo>
                  <a:lnTo>
                    <a:pt x="3073" y="3513"/>
                  </a:lnTo>
                  <a:lnTo>
                    <a:pt x="3406" y="3846"/>
                  </a:lnTo>
                  <a:lnTo>
                    <a:pt x="3835" y="3418"/>
                  </a:lnTo>
                  <a:lnTo>
                    <a:pt x="3501" y="3084"/>
                  </a:lnTo>
                  <a:lnTo>
                    <a:pt x="3466" y="3132"/>
                  </a:lnTo>
                  <a:lnTo>
                    <a:pt x="3358" y="3025"/>
                  </a:lnTo>
                  <a:cubicBezTo>
                    <a:pt x="3335" y="3025"/>
                    <a:pt x="3335" y="3025"/>
                    <a:pt x="3323" y="3013"/>
                  </a:cubicBezTo>
                  <a:cubicBezTo>
                    <a:pt x="3299" y="3001"/>
                    <a:pt x="3287" y="2965"/>
                    <a:pt x="3263" y="2941"/>
                  </a:cubicBezTo>
                  <a:cubicBezTo>
                    <a:pt x="3239" y="2906"/>
                    <a:pt x="3239" y="2858"/>
                    <a:pt x="3227" y="2822"/>
                  </a:cubicBezTo>
                  <a:cubicBezTo>
                    <a:pt x="3204" y="2798"/>
                    <a:pt x="3204" y="2798"/>
                    <a:pt x="3204" y="2786"/>
                  </a:cubicBezTo>
                  <a:cubicBezTo>
                    <a:pt x="3192" y="2786"/>
                    <a:pt x="3192" y="2775"/>
                    <a:pt x="3192" y="2775"/>
                  </a:cubicBezTo>
                  <a:cubicBezTo>
                    <a:pt x="3180" y="2751"/>
                    <a:pt x="3168" y="2727"/>
                    <a:pt x="3144" y="2703"/>
                  </a:cubicBezTo>
                  <a:cubicBezTo>
                    <a:pt x="3144" y="2691"/>
                    <a:pt x="3144" y="2691"/>
                    <a:pt x="3132" y="2667"/>
                  </a:cubicBezTo>
                  <a:cubicBezTo>
                    <a:pt x="3108" y="2644"/>
                    <a:pt x="3073" y="2632"/>
                    <a:pt x="3061" y="2608"/>
                  </a:cubicBezTo>
                  <a:lnTo>
                    <a:pt x="3037" y="2608"/>
                  </a:lnTo>
                  <a:cubicBezTo>
                    <a:pt x="3025" y="2596"/>
                    <a:pt x="3025" y="2596"/>
                    <a:pt x="3013" y="2596"/>
                  </a:cubicBezTo>
                  <a:cubicBezTo>
                    <a:pt x="3001" y="2596"/>
                    <a:pt x="2965" y="2584"/>
                    <a:pt x="2954" y="2584"/>
                  </a:cubicBezTo>
                  <a:cubicBezTo>
                    <a:pt x="2942" y="2584"/>
                    <a:pt x="2930" y="2572"/>
                    <a:pt x="2906" y="2572"/>
                  </a:cubicBezTo>
                  <a:cubicBezTo>
                    <a:pt x="2858" y="2548"/>
                    <a:pt x="2834" y="2536"/>
                    <a:pt x="2799" y="2513"/>
                  </a:cubicBezTo>
                  <a:cubicBezTo>
                    <a:pt x="2787" y="2489"/>
                    <a:pt x="2775" y="2465"/>
                    <a:pt x="2775" y="2453"/>
                  </a:cubicBezTo>
                  <a:lnTo>
                    <a:pt x="2704" y="2370"/>
                  </a:lnTo>
                  <a:lnTo>
                    <a:pt x="2739" y="232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363;p61">
              <a:extLst>
                <a:ext uri="{FF2B5EF4-FFF2-40B4-BE49-F238E27FC236}">
                  <a16:creationId xmlns:a16="http://schemas.microsoft.com/office/drawing/2014/main" id="{AD9AF18A-E1C8-43E2-9303-0B0F5B454D65}"/>
                </a:ext>
              </a:extLst>
            </p:cNvPr>
            <p:cNvSpPr/>
            <p:nvPr/>
          </p:nvSpPr>
          <p:spPr>
            <a:xfrm>
              <a:off x="2171100" y="1476200"/>
              <a:ext cx="43175" cy="46175"/>
            </a:xfrm>
            <a:custGeom>
              <a:avLst/>
              <a:gdLst/>
              <a:ahLst/>
              <a:cxnLst/>
              <a:rect l="l" t="t" r="r" b="b"/>
              <a:pathLst>
                <a:path w="1727" h="1847" extrusionOk="0">
                  <a:moveTo>
                    <a:pt x="322" y="1"/>
                  </a:moveTo>
                  <a:cubicBezTo>
                    <a:pt x="262" y="24"/>
                    <a:pt x="191" y="60"/>
                    <a:pt x="143" y="120"/>
                  </a:cubicBezTo>
                  <a:cubicBezTo>
                    <a:pt x="48" y="239"/>
                    <a:pt x="0" y="405"/>
                    <a:pt x="12" y="548"/>
                  </a:cubicBezTo>
                  <a:cubicBezTo>
                    <a:pt x="12" y="608"/>
                    <a:pt x="24" y="656"/>
                    <a:pt x="60" y="703"/>
                  </a:cubicBezTo>
                  <a:cubicBezTo>
                    <a:pt x="84" y="727"/>
                    <a:pt x="107" y="763"/>
                    <a:pt x="143" y="775"/>
                  </a:cubicBezTo>
                  <a:lnTo>
                    <a:pt x="322" y="775"/>
                  </a:lnTo>
                  <a:cubicBezTo>
                    <a:pt x="369" y="775"/>
                    <a:pt x="417" y="763"/>
                    <a:pt x="465" y="763"/>
                  </a:cubicBezTo>
                  <a:cubicBezTo>
                    <a:pt x="584" y="763"/>
                    <a:pt x="691" y="786"/>
                    <a:pt x="798" y="846"/>
                  </a:cubicBezTo>
                  <a:cubicBezTo>
                    <a:pt x="905" y="906"/>
                    <a:pt x="977" y="1013"/>
                    <a:pt x="1024" y="1120"/>
                  </a:cubicBezTo>
                  <a:cubicBezTo>
                    <a:pt x="1072" y="1215"/>
                    <a:pt x="1084" y="1370"/>
                    <a:pt x="1024" y="1453"/>
                  </a:cubicBezTo>
                  <a:lnTo>
                    <a:pt x="1012" y="1477"/>
                  </a:lnTo>
                  <a:lnTo>
                    <a:pt x="965" y="1513"/>
                  </a:lnTo>
                  <a:lnTo>
                    <a:pt x="1298" y="1846"/>
                  </a:lnTo>
                  <a:lnTo>
                    <a:pt x="1727" y="1418"/>
                  </a:lnTo>
                  <a:lnTo>
                    <a:pt x="1393" y="1084"/>
                  </a:lnTo>
                  <a:lnTo>
                    <a:pt x="1358" y="1132"/>
                  </a:lnTo>
                  <a:lnTo>
                    <a:pt x="1250" y="1025"/>
                  </a:lnTo>
                  <a:cubicBezTo>
                    <a:pt x="1227" y="1025"/>
                    <a:pt x="1227" y="1025"/>
                    <a:pt x="1215" y="1013"/>
                  </a:cubicBezTo>
                  <a:cubicBezTo>
                    <a:pt x="1191" y="1001"/>
                    <a:pt x="1179" y="965"/>
                    <a:pt x="1155" y="941"/>
                  </a:cubicBezTo>
                  <a:cubicBezTo>
                    <a:pt x="1131" y="906"/>
                    <a:pt x="1131" y="858"/>
                    <a:pt x="1119" y="822"/>
                  </a:cubicBezTo>
                  <a:cubicBezTo>
                    <a:pt x="1096" y="798"/>
                    <a:pt x="1096" y="798"/>
                    <a:pt x="1096" y="786"/>
                  </a:cubicBezTo>
                  <a:cubicBezTo>
                    <a:pt x="1084" y="786"/>
                    <a:pt x="1084" y="775"/>
                    <a:pt x="1084" y="775"/>
                  </a:cubicBezTo>
                  <a:cubicBezTo>
                    <a:pt x="1072" y="751"/>
                    <a:pt x="1060" y="727"/>
                    <a:pt x="1036" y="703"/>
                  </a:cubicBezTo>
                  <a:cubicBezTo>
                    <a:pt x="1036" y="691"/>
                    <a:pt x="1036" y="691"/>
                    <a:pt x="1024" y="667"/>
                  </a:cubicBezTo>
                  <a:cubicBezTo>
                    <a:pt x="1000" y="644"/>
                    <a:pt x="965" y="632"/>
                    <a:pt x="953" y="596"/>
                  </a:cubicBezTo>
                  <a:lnTo>
                    <a:pt x="941" y="596"/>
                  </a:lnTo>
                  <a:cubicBezTo>
                    <a:pt x="917" y="584"/>
                    <a:pt x="917" y="584"/>
                    <a:pt x="905" y="584"/>
                  </a:cubicBezTo>
                  <a:cubicBezTo>
                    <a:pt x="893" y="584"/>
                    <a:pt x="857" y="560"/>
                    <a:pt x="846" y="560"/>
                  </a:cubicBezTo>
                  <a:cubicBezTo>
                    <a:pt x="834" y="560"/>
                    <a:pt x="822" y="548"/>
                    <a:pt x="798" y="548"/>
                  </a:cubicBezTo>
                  <a:cubicBezTo>
                    <a:pt x="762" y="536"/>
                    <a:pt x="726" y="525"/>
                    <a:pt x="703" y="489"/>
                  </a:cubicBezTo>
                  <a:cubicBezTo>
                    <a:pt x="679" y="477"/>
                    <a:pt x="667" y="441"/>
                    <a:pt x="667" y="429"/>
                  </a:cubicBezTo>
                  <a:lnTo>
                    <a:pt x="596" y="358"/>
                  </a:lnTo>
                  <a:lnTo>
                    <a:pt x="643" y="310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364;p61">
              <a:extLst>
                <a:ext uri="{FF2B5EF4-FFF2-40B4-BE49-F238E27FC236}">
                  <a16:creationId xmlns:a16="http://schemas.microsoft.com/office/drawing/2014/main" id="{FABEDB5B-3EC2-4E81-AB19-B38634D9DB26}"/>
                </a:ext>
              </a:extLst>
            </p:cNvPr>
            <p:cNvSpPr/>
            <p:nvPr/>
          </p:nvSpPr>
          <p:spPr>
            <a:xfrm>
              <a:off x="2071675" y="1381900"/>
              <a:ext cx="66400" cy="64075"/>
            </a:xfrm>
            <a:custGeom>
              <a:avLst/>
              <a:gdLst/>
              <a:ahLst/>
              <a:cxnLst/>
              <a:rect l="l" t="t" r="r" b="b"/>
              <a:pathLst>
                <a:path w="2656" h="2563" extrusionOk="0">
                  <a:moveTo>
                    <a:pt x="866" y="1"/>
                  </a:moveTo>
                  <a:cubicBezTo>
                    <a:pt x="666" y="1"/>
                    <a:pt x="462" y="84"/>
                    <a:pt x="310" y="248"/>
                  </a:cubicBezTo>
                  <a:lnTo>
                    <a:pt x="262" y="284"/>
                  </a:lnTo>
                  <a:cubicBezTo>
                    <a:pt x="1" y="582"/>
                    <a:pt x="1" y="1034"/>
                    <a:pt x="262" y="1308"/>
                  </a:cubicBezTo>
                  <a:cubicBezTo>
                    <a:pt x="358" y="1391"/>
                    <a:pt x="477" y="1439"/>
                    <a:pt x="596" y="1475"/>
                  </a:cubicBezTo>
                  <a:cubicBezTo>
                    <a:pt x="715" y="1522"/>
                    <a:pt x="822" y="1570"/>
                    <a:pt x="941" y="1630"/>
                  </a:cubicBezTo>
                  <a:cubicBezTo>
                    <a:pt x="1132" y="1725"/>
                    <a:pt x="1310" y="1832"/>
                    <a:pt x="1453" y="1975"/>
                  </a:cubicBezTo>
                  <a:cubicBezTo>
                    <a:pt x="1501" y="2022"/>
                    <a:pt x="1548" y="2046"/>
                    <a:pt x="1572" y="2094"/>
                  </a:cubicBezTo>
                  <a:cubicBezTo>
                    <a:pt x="1679" y="2213"/>
                    <a:pt x="1763" y="2332"/>
                    <a:pt x="1810" y="2475"/>
                  </a:cubicBezTo>
                  <a:cubicBezTo>
                    <a:pt x="1810" y="2511"/>
                    <a:pt x="1810" y="2523"/>
                    <a:pt x="1834" y="2534"/>
                  </a:cubicBezTo>
                  <a:cubicBezTo>
                    <a:pt x="1851" y="2554"/>
                    <a:pt x="1875" y="2563"/>
                    <a:pt x="1906" y="2563"/>
                  </a:cubicBezTo>
                  <a:cubicBezTo>
                    <a:pt x="2008" y="2563"/>
                    <a:pt x="2178" y="2461"/>
                    <a:pt x="2334" y="2296"/>
                  </a:cubicBezTo>
                  <a:cubicBezTo>
                    <a:pt x="2548" y="2106"/>
                    <a:pt x="2656" y="1880"/>
                    <a:pt x="2572" y="1808"/>
                  </a:cubicBezTo>
                  <a:cubicBezTo>
                    <a:pt x="2548" y="1796"/>
                    <a:pt x="2513" y="1796"/>
                    <a:pt x="2477" y="1796"/>
                  </a:cubicBezTo>
                  <a:cubicBezTo>
                    <a:pt x="2394" y="1761"/>
                    <a:pt x="2322" y="1725"/>
                    <a:pt x="2263" y="1677"/>
                  </a:cubicBezTo>
                  <a:cubicBezTo>
                    <a:pt x="2084" y="1558"/>
                    <a:pt x="1953" y="1403"/>
                    <a:pt x="1834" y="1225"/>
                  </a:cubicBezTo>
                  <a:cubicBezTo>
                    <a:pt x="1727" y="1082"/>
                    <a:pt x="1655" y="915"/>
                    <a:pt x="1596" y="748"/>
                  </a:cubicBezTo>
                  <a:cubicBezTo>
                    <a:pt x="1584" y="689"/>
                    <a:pt x="1548" y="618"/>
                    <a:pt x="1536" y="558"/>
                  </a:cubicBezTo>
                  <a:cubicBezTo>
                    <a:pt x="1489" y="427"/>
                    <a:pt x="1429" y="284"/>
                    <a:pt x="1346" y="201"/>
                  </a:cubicBezTo>
                  <a:cubicBezTo>
                    <a:pt x="1217" y="66"/>
                    <a:pt x="1044" y="1"/>
                    <a:pt x="86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365;p61">
              <a:extLst>
                <a:ext uri="{FF2B5EF4-FFF2-40B4-BE49-F238E27FC236}">
                  <a16:creationId xmlns:a16="http://schemas.microsoft.com/office/drawing/2014/main" id="{AB8B7467-051E-4F8F-A767-513E68CA6D8E}"/>
                </a:ext>
              </a:extLst>
            </p:cNvPr>
            <p:cNvSpPr/>
            <p:nvPr/>
          </p:nvSpPr>
          <p:spPr>
            <a:xfrm>
              <a:off x="2123775" y="14327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1"/>
                  </a:lnTo>
                  <a:lnTo>
                    <a:pt x="2489" y="1858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366;p61">
              <a:extLst>
                <a:ext uri="{FF2B5EF4-FFF2-40B4-BE49-F238E27FC236}">
                  <a16:creationId xmlns:a16="http://schemas.microsoft.com/office/drawing/2014/main" id="{D611BD58-7D83-45E1-B139-8E72B8412F56}"/>
                </a:ext>
              </a:extLst>
            </p:cNvPr>
            <p:cNvSpPr/>
            <p:nvPr/>
          </p:nvSpPr>
          <p:spPr>
            <a:xfrm>
              <a:off x="2130900" y="1439300"/>
              <a:ext cx="50925" cy="49725"/>
            </a:xfrm>
            <a:custGeom>
              <a:avLst/>
              <a:gdLst/>
              <a:ahLst/>
              <a:cxnLst/>
              <a:rect l="l" t="t" r="r" b="b"/>
              <a:pathLst>
                <a:path w="2037" h="1989" extrusionOk="0">
                  <a:moveTo>
                    <a:pt x="644" y="0"/>
                  </a:moveTo>
                  <a:cubicBezTo>
                    <a:pt x="537" y="36"/>
                    <a:pt x="441" y="60"/>
                    <a:pt x="370" y="107"/>
                  </a:cubicBezTo>
                  <a:cubicBezTo>
                    <a:pt x="203" y="215"/>
                    <a:pt x="84" y="357"/>
                    <a:pt x="25" y="524"/>
                  </a:cubicBezTo>
                  <a:cubicBezTo>
                    <a:pt x="13" y="572"/>
                    <a:pt x="1" y="619"/>
                    <a:pt x="1" y="655"/>
                  </a:cubicBezTo>
                  <a:lnTo>
                    <a:pt x="1311" y="1989"/>
                  </a:lnTo>
                  <a:cubicBezTo>
                    <a:pt x="1453" y="1929"/>
                    <a:pt x="1608" y="1846"/>
                    <a:pt x="1727" y="1762"/>
                  </a:cubicBezTo>
                  <a:cubicBezTo>
                    <a:pt x="1846" y="1667"/>
                    <a:pt x="1977" y="1548"/>
                    <a:pt x="2037" y="1417"/>
                  </a:cubicBezTo>
                  <a:lnTo>
                    <a:pt x="644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367;p61">
              <a:extLst>
                <a:ext uri="{FF2B5EF4-FFF2-40B4-BE49-F238E27FC236}">
                  <a16:creationId xmlns:a16="http://schemas.microsoft.com/office/drawing/2014/main" id="{8CFFC230-84FD-4267-9F09-6117EB76E2E1}"/>
                </a:ext>
              </a:extLst>
            </p:cNvPr>
            <p:cNvSpPr/>
            <p:nvPr/>
          </p:nvSpPr>
          <p:spPr>
            <a:xfrm>
              <a:off x="2196100" y="1505375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55" y="0"/>
                  </a:moveTo>
                  <a:lnTo>
                    <a:pt x="0" y="643"/>
                  </a:lnTo>
                  <a:lnTo>
                    <a:pt x="727" y="1370"/>
                  </a:lnTo>
                  <a:lnTo>
                    <a:pt x="1370" y="727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68;p61">
              <a:extLst>
                <a:ext uri="{FF2B5EF4-FFF2-40B4-BE49-F238E27FC236}">
                  <a16:creationId xmlns:a16="http://schemas.microsoft.com/office/drawing/2014/main" id="{69792D62-011E-4FD0-B354-4C4FDA4F2793}"/>
                </a:ext>
              </a:extLst>
            </p:cNvPr>
            <p:cNvSpPr/>
            <p:nvPr/>
          </p:nvSpPr>
          <p:spPr>
            <a:xfrm>
              <a:off x="2071675" y="1388700"/>
              <a:ext cx="36625" cy="42275"/>
            </a:xfrm>
            <a:custGeom>
              <a:avLst/>
              <a:gdLst/>
              <a:ahLst/>
              <a:cxnLst/>
              <a:rect l="l" t="t" r="r" b="b"/>
              <a:pathLst>
                <a:path w="1465" h="1691" extrusionOk="0">
                  <a:moveTo>
                    <a:pt x="274" y="0"/>
                  </a:moveTo>
                  <a:cubicBezTo>
                    <a:pt x="1" y="298"/>
                    <a:pt x="1" y="750"/>
                    <a:pt x="274" y="1012"/>
                  </a:cubicBezTo>
                  <a:cubicBezTo>
                    <a:pt x="358" y="1108"/>
                    <a:pt x="477" y="1143"/>
                    <a:pt x="596" y="1191"/>
                  </a:cubicBezTo>
                  <a:cubicBezTo>
                    <a:pt x="715" y="1238"/>
                    <a:pt x="822" y="1286"/>
                    <a:pt x="941" y="1346"/>
                  </a:cubicBezTo>
                  <a:cubicBezTo>
                    <a:pt x="1132" y="1429"/>
                    <a:pt x="1310" y="1548"/>
                    <a:pt x="1465" y="1691"/>
                  </a:cubicBezTo>
                  <a:lnTo>
                    <a:pt x="1465" y="1465"/>
                  </a:lnTo>
                  <a:cubicBezTo>
                    <a:pt x="1429" y="1119"/>
                    <a:pt x="1263" y="810"/>
                    <a:pt x="1060" y="536"/>
                  </a:cubicBezTo>
                  <a:cubicBezTo>
                    <a:pt x="929" y="357"/>
                    <a:pt x="763" y="203"/>
                    <a:pt x="584" y="95"/>
                  </a:cubicBezTo>
                  <a:cubicBezTo>
                    <a:pt x="489" y="48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69;p61">
              <a:extLst>
                <a:ext uri="{FF2B5EF4-FFF2-40B4-BE49-F238E27FC236}">
                  <a16:creationId xmlns:a16="http://schemas.microsoft.com/office/drawing/2014/main" id="{F33A4E93-692E-42EE-8676-009A04712D20}"/>
                </a:ext>
              </a:extLst>
            </p:cNvPr>
            <p:cNvSpPr/>
            <p:nvPr/>
          </p:nvSpPr>
          <p:spPr>
            <a:xfrm>
              <a:off x="2073450" y="1397950"/>
              <a:ext cx="18500" cy="15475"/>
            </a:xfrm>
            <a:custGeom>
              <a:avLst/>
              <a:gdLst/>
              <a:ahLst/>
              <a:cxnLst/>
              <a:rect l="l" t="t" r="r" b="b"/>
              <a:pathLst>
                <a:path w="740" h="619" extrusionOk="0">
                  <a:moveTo>
                    <a:pt x="308" y="0"/>
                  </a:moveTo>
                  <a:cubicBezTo>
                    <a:pt x="281" y="0"/>
                    <a:pt x="254" y="7"/>
                    <a:pt x="227" y="23"/>
                  </a:cubicBezTo>
                  <a:cubicBezTo>
                    <a:pt x="1" y="154"/>
                    <a:pt x="239" y="499"/>
                    <a:pt x="394" y="571"/>
                  </a:cubicBezTo>
                  <a:cubicBezTo>
                    <a:pt x="441" y="595"/>
                    <a:pt x="501" y="618"/>
                    <a:pt x="561" y="618"/>
                  </a:cubicBezTo>
                  <a:cubicBezTo>
                    <a:pt x="632" y="618"/>
                    <a:pt x="692" y="583"/>
                    <a:pt x="715" y="511"/>
                  </a:cubicBezTo>
                  <a:cubicBezTo>
                    <a:pt x="739" y="452"/>
                    <a:pt x="715" y="392"/>
                    <a:pt x="692" y="333"/>
                  </a:cubicBezTo>
                  <a:cubicBezTo>
                    <a:pt x="631" y="231"/>
                    <a:pt x="466" y="0"/>
                    <a:pt x="308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70;p61">
              <a:extLst>
                <a:ext uri="{FF2B5EF4-FFF2-40B4-BE49-F238E27FC236}">
                  <a16:creationId xmlns:a16="http://schemas.microsoft.com/office/drawing/2014/main" id="{0D42D9B8-68CF-4023-8CB4-DDB993EAF591}"/>
                </a:ext>
              </a:extLst>
            </p:cNvPr>
            <p:cNvSpPr/>
            <p:nvPr/>
          </p:nvSpPr>
          <p:spPr>
            <a:xfrm>
              <a:off x="2091325" y="1414825"/>
              <a:ext cx="4175" cy="3650"/>
            </a:xfrm>
            <a:custGeom>
              <a:avLst/>
              <a:gdLst/>
              <a:ahLst/>
              <a:cxnLst/>
              <a:rect l="l" t="t" r="r" b="b"/>
              <a:pathLst>
                <a:path w="167" h="146" extrusionOk="0">
                  <a:moveTo>
                    <a:pt x="70" y="0"/>
                  </a:moveTo>
                  <a:cubicBezTo>
                    <a:pt x="51" y="0"/>
                    <a:pt x="34" y="8"/>
                    <a:pt x="24" y="27"/>
                  </a:cubicBezTo>
                  <a:cubicBezTo>
                    <a:pt x="0" y="86"/>
                    <a:pt x="84" y="134"/>
                    <a:pt x="107" y="146"/>
                  </a:cubicBezTo>
                  <a:cubicBezTo>
                    <a:pt x="119" y="146"/>
                    <a:pt x="143" y="146"/>
                    <a:pt x="155" y="134"/>
                  </a:cubicBezTo>
                  <a:cubicBezTo>
                    <a:pt x="167" y="122"/>
                    <a:pt x="167" y="110"/>
                    <a:pt x="167" y="86"/>
                  </a:cubicBezTo>
                  <a:cubicBezTo>
                    <a:pt x="167" y="74"/>
                    <a:pt x="167" y="63"/>
                    <a:pt x="155" y="39"/>
                  </a:cubicBezTo>
                  <a:cubicBezTo>
                    <a:pt x="134" y="17"/>
                    <a:pt x="99" y="0"/>
                    <a:pt x="7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71;p61">
              <a:extLst>
                <a:ext uri="{FF2B5EF4-FFF2-40B4-BE49-F238E27FC236}">
                  <a16:creationId xmlns:a16="http://schemas.microsoft.com/office/drawing/2014/main" id="{F8103D46-0321-47C0-A64F-CB6387ED8DA9}"/>
                </a:ext>
              </a:extLst>
            </p:cNvPr>
            <p:cNvSpPr/>
            <p:nvPr/>
          </p:nvSpPr>
          <p:spPr>
            <a:xfrm>
              <a:off x="2117525" y="1596450"/>
              <a:ext cx="95850" cy="94975"/>
            </a:xfrm>
            <a:custGeom>
              <a:avLst/>
              <a:gdLst/>
              <a:ahLst/>
              <a:cxnLst/>
              <a:rect l="l" t="t" r="r" b="b"/>
              <a:pathLst>
                <a:path w="3834" h="3799" extrusionOk="0">
                  <a:moveTo>
                    <a:pt x="3405" y="1"/>
                  </a:moveTo>
                  <a:lnTo>
                    <a:pt x="3084" y="322"/>
                  </a:lnTo>
                  <a:lnTo>
                    <a:pt x="3120" y="370"/>
                  </a:lnTo>
                  <a:lnTo>
                    <a:pt x="3024" y="477"/>
                  </a:lnTo>
                  <a:cubicBezTo>
                    <a:pt x="3000" y="489"/>
                    <a:pt x="2989" y="525"/>
                    <a:pt x="2989" y="537"/>
                  </a:cubicBezTo>
                  <a:cubicBezTo>
                    <a:pt x="2953" y="560"/>
                    <a:pt x="2929" y="584"/>
                    <a:pt x="2881" y="596"/>
                  </a:cubicBezTo>
                  <a:cubicBezTo>
                    <a:pt x="2869" y="596"/>
                    <a:pt x="2858" y="608"/>
                    <a:pt x="2834" y="608"/>
                  </a:cubicBezTo>
                  <a:cubicBezTo>
                    <a:pt x="2822" y="608"/>
                    <a:pt x="2798" y="620"/>
                    <a:pt x="2774" y="620"/>
                  </a:cubicBezTo>
                  <a:lnTo>
                    <a:pt x="2739" y="620"/>
                  </a:lnTo>
                  <a:cubicBezTo>
                    <a:pt x="2703" y="644"/>
                    <a:pt x="2679" y="668"/>
                    <a:pt x="2643" y="679"/>
                  </a:cubicBezTo>
                  <a:lnTo>
                    <a:pt x="2631" y="703"/>
                  </a:lnTo>
                  <a:cubicBezTo>
                    <a:pt x="2619" y="727"/>
                    <a:pt x="2596" y="739"/>
                    <a:pt x="2584" y="775"/>
                  </a:cubicBezTo>
                  <a:lnTo>
                    <a:pt x="2584" y="787"/>
                  </a:lnTo>
                  <a:cubicBezTo>
                    <a:pt x="2584" y="798"/>
                    <a:pt x="2572" y="798"/>
                    <a:pt x="2572" y="822"/>
                  </a:cubicBezTo>
                  <a:cubicBezTo>
                    <a:pt x="2560" y="858"/>
                    <a:pt x="2536" y="906"/>
                    <a:pt x="2524" y="941"/>
                  </a:cubicBezTo>
                  <a:cubicBezTo>
                    <a:pt x="2512" y="965"/>
                    <a:pt x="2477" y="1001"/>
                    <a:pt x="2465" y="1013"/>
                  </a:cubicBezTo>
                  <a:cubicBezTo>
                    <a:pt x="2453" y="1013"/>
                    <a:pt x="2453" y="1025"/>
                    <a:pt x="2441" y="1025"/>
                  </a:cubicBezTo>
                  <a:lnTo>
                    <a:pt x="2358" y="1096"/>
                  </a:lnTo>
                  <a:lnTo>
                    <a:pt x="2322" y="1060"/>
                  </a:lnTo>
                  <a:lnTo>
                    <a:pt x="0" y="3358"/>
                  </a:lnTo>
                  <a:lnTo>
                    <a:pt x="429" y="3799"/>
                  </a:lnTo>
                  <a:lnTo>
                    <a:pt x="2750" y="1489"/>
                  </a:lnTo>
                  <a:lnTo>
                    <a:pt x="2703" y="1441"/>
                  </a:lnTo>
                  <a:lnTo>
                    <a:pt x="2774" y="1370"/>
                  </a:lnTo>
                  <a:cubicBezTo>
                    <a:pt x="2798" y="1358"/>
                    <a:pt x="2810" y="1322"/>
                    <a:pt x="2810" y="1310"/>
                  </a:cubicBezTo>
                  <a:cubicBezTo>
                    <a:pt x="2846" y="1275"/>
                    <a:pt x="2869" y="1263"/>
                    <a:pt x="2917" y="1251"/>
                  </a:cubicBezTo>
                  <a:cubicBezTo>
                    <a:pt x="2929" y="1251"/>
                    <a:pt x="2941" y="1239"/>
                    <a:pt x="2965" y="1239"/>
                  </a:cubicBezTo>
                  <a:cubicBezTo>
                    <a:pt x="2977" y="1239"/>
                    <a:pt x="3000" y="1215"/>
                    <a:pt x="3024" y="1215"/>
                  </a:cubicBezTo>
                  <a:lnTo>
                    <a:pt x="3060" y="1215"/>
                  </a:lnTo>
                  <a:cubicBezTo>
                    <a:pt x="3063" y="1221"/>
                    <a:pt x="3067" y="1223"/>
                    <a:pt x="3072" y="1223"/>
                  </a:cubicBezTo>
                  <a:cubicBezTo>
                    <a:pt x="3088" y="1223"/>
                    <a:pt x="3116" y="1198"/>
                    <a:pt x="3143" y="1179"/>
                  </a:cubicBezTo>
                  <a:cubicBezTo>
                    <a:pt x="3155" y="1156"/>
                    <a:pt x="3155" y="1156"/>
                    <a:pt x="3155" y="1144"/>
                  </a:cubicBezTo>
                  <a:cubicBezTo>
                    <a:pt x="3167" y="1120"/>
                    <a:pt x="3179" y="1096"/>
                    <a:pt x="3203" y="1072"/>
                  </a:cubicBezTo>
                  <a:cubicBezTo>
                    <a:pt x="3203" y="1072"/>
                    <a:pt x="3203" y="1060"/>
                    <a:pt x="3215" y="1060"/>
                  </a:cubicBezTo>
                  <a:cubicBezTo>
                    <a:pt x="3215" y="1037"/>
                    <a:pt x="3215" y="1037"/>
                    <a:pt x="3227" y="1025"/>
                  </a:cubicBezTo>
                  <a:cubicBezTo>
                    <a:pt x="3239" y="977"/>
                    <a:pt x="3262" y="941"/>
                    <a:pt x="3274" y="906"/>
                  </a:cubicBezTo>
                  <a:cubicBezTo>
                    <a:pt x="3286" y="882"/>
                    <a:pt x="3298" y="846"/>
                    <a:pt x="3334" y="834"/>
                  </a:cubicBezTo>
                  <a:cubicBezTo>
                    <a:pt x="3346" y="822"/>
                    <a:pt x="3346" y="822"/>
                    <a:pt x="3358" y="822"/>
                  </a:cubicBezTo>
                  <a:lnTo>
                    <a:pt x="3465" y="715"/>
                  </a:lnTo>
                  <a:lnTo>
                    <a:pt x="3512" y="763"/>
                  </a:lnTo>
                  <a:lnTo>
                    <a:pt x="3834" y="429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2;p61">
              <a:extLst>
                <a:ext uri="{FF2B5EF4-FFF2-40B4-BE49-F238E27FC236}">
                  <a16:creationId xmlns:a16="http://schemas.microsoft.com/office/drawing/2014/main" id="{4A28408A-D20A-400A-AD1C-08AF9529BFD8}"/>
                </a:ext>
              </a:extLst>
            </p:cNvPr>
            <p:cNvSpPr/>
            <p:nvPr/>
          </p:nvSpPr>
          <p:spPr>
            <a:xfrm>
              <a:off x="2169900" y="1596450"/>
              <a:ext cx="43475" cy="46475"/>
            </a:xfrm>
            <a:custGeom>
              <a:avLst/>
              <a:gdLst/>
              <a:ahLst/>
              <a:cxnLst/>
              <a:rect l="l" t="t" r="r" b="b"/>
              <a:pathLst>
                <a:path w="1739" h="1859" extrusionOk="0">
                  <a:moveTo>
                    <a:pt x="1310" y="1"/>
                  </a:moveTo>
                  <a:lnTo>
                    <a:pt x="989" y="322"/>
                  </a:lnTo>
                  <a:lnTo>
                    <a:pt x="1025" y="370"/>
                  </a:lnTo>
                  <a:lnTo>
                    <a:pt x="1048" y="382"/>
                  </a:lnTo>
                  <a:cubicBezTo>
                    <a:pt x="1108" y="477"/>
                    <a:pt x="1084" y="620"/>
                    <a:pt x="1048" y="727"/>
                  </a:cubicBezTo>
                  <a:cubicBezTo>
                    <a:pt x="1001" y="834"/>
                    <a:pt x="929" y="941"/>
                    <a:pt x="822" y="1001"/>
                  </a:cubicBezTo>
                  <a:cubicBezTo>
                    <a:pt x="715" y="1060"/>
                    <a:pt x="596" y="1084"/>
                    <a:pt x="477" y="1084"/>
                  </a:cubicBezTo>
                  <a:cubicBezTo>
                    <a:pt x="429" y="1084"/>
                    <a:pt x="393" y="1072"/>
                    <a:pt x="346" y="1072"/>
                  </a:cubicBezTo>
                  <a:lnTo>
                    <a:pt x="167" y="1072"/>
                  </a:lnTo>
                  <a:cubicBezTo>
                    <a:pt x="120" y="1084"/>
                    <a:pt x="108" y="1120"/>
                    <a:pt x="72" y="1144"/>
                  </a:cubicBezTo>
                  <a:cubicBezTo>
                    <a:pt x="48" y="1191"/>
                    <a:pt x="36" y="1239"/>
                    <a:pt x="36" y="1299"/>
                  </a:cubicBezTo>
                  <a:cubicBezTo>
                    <a:pt x="1" y="1441"/>
                    <a:pt x="60" y="1608"/>
                    <a:pt x="167" y="1727"/>
                  </a:cubicBezTo>
                  <a:cubicBezTo>
                    <a:pt x="215" y="1787"/>
                    <a:pt x="274" y="1811"/>
                    <a:pt x="346" y="1858"/>
                  </a:cubicBezTo>
                  <a:lnTo>
                    <a:pt x="655" y="1549"/>
                  </a:lnTo>
                  <a:lnTo>
                    <a:pt x="608" y="1501"/>
                  </a:lnTo>
                  <a:lnTo>
                    <a:pt x="691" y="1430"/>
                  </a:lnTo>
                  <a:cubicBezTo>
                    <a:pt x="703" y="1418"/>
                    <a:pt x="715" y="1382"/>
                    <a:pt x="715" y="1370"/>
                  </a:cubicBezTo>
                  <a:cubicBezTo>
                    <a:pt x="751" y="1334"/>
                    <a:pt x="774" y="1322"/>
                    <a:pt x="822" y="1310"/>
                  </a:cubicBezTo>
                  <a:cubicBezTo>
                    <a:pt x="834" y="1310"/>
                    <a:pt x="846" y="1299"/>
                    <a:pt x="870" y="1299"/>
                  </a:cubicBezTo>
                  <a:cubicBezTo>
                    <a:pt x="882" y="1299"/>
                    <a:pt x="905" y="1275"/>
                    <a:pt x="929" y="1275"/>
                  </a:cubicBezTo>
                  <a:lnTo>
                    <a:pt x="965" y="1275"/>
                  </a:lnTo>
                  <a:cubicBezTo>
                    <a:pt x="977" y="1239"/>
                    <a:pt x="1013" y="1203"/>
                    <a:pt x="1048" y="1179"/>
                  </a:cubicBezTo>
                  <a:cubicBezTo>
                    <a:pt x="1060" y="1156"/>
                    <a:pt x="1060" y="1156"/>
                    <a:pt x="1060" y="1144"/>
                  </a:cubicBezTo>
                  <a:cubicBezTo>
                    <a:pt x="1072" y="1120"/>
                    <a:pt x="1084" y="1096"/>
                    <a:pt x="1108" y="1072"/>
                  </a:cubicBezTo>
                  <a:cubicBezTo>
                    <a:pt x="1108" y="1072"/>
                    <a:pt x="1108" y="1060"/>
                    <a:pt x="1120" y="1060"/>
                  </a:cubicBezTo>
                  <a:cubicBezTo>
                    <a:pt x="1120" y="1037"/>
                    <a:pt x="1120" y="1037"/>
                    <a:pt x="1132" y="1025"/>
                  </a:cubicBezTo>
                  <a:cubicBezTo>
                    <a:pt x="1144" y="977"/>
                    <a:pt x="1167" y="941"/>
                    <a:pt x="1179" y="906"/>
                  </a:cubicBezTo>
                  <a:cubicBezTo>
                    <a:pt x="1191" y="882"/>
                    <a:pt x="1203" y="846"/>
                    <a:pt x="1239" y="834"/>
                  </a:cubicBezTo>
                  <a:cubicBezTo>
                    <a:pt x="1251" y="822"/>
                    <a:pt x="1251" y="822"/>
                    <a:pt x="1263" y="822"/>
                  </a:cubicBezTo>
                  <a:lnTo>
                    <a:pt x="1370" y="715"/>
                  </a:lnTo>
                  <a:lnTo>
                    <a:pt x="1417" y="763"/>
                  </a:lnTo>
                  <a:lnTo>
                    <a:pt x="1739" y="429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73;p61">
              <a:extLst>
                <a:ext uri="{FF2B5EF4-FFF2-40B4-BE49-F238E27FC236}">
                  <a16:creationId xmlns:a16="http://schemas.microsoft.com/office/drawing/2014/main" id="{405C5511-3DE2-400A-88D7-7ABA7F043BDD}"/>
                </a:ext>
              </a:extLst>
            </p:cNvPr>
            <p:cNvSpPr/>
            <p:nvPr/>
          </p:nvSpPr>
          <p:spPr>
            <a:xfrm>
              <a:off x="2070475" y="1672700"/>
              <a:ext cx="66400" cy="63425"/>
            </a:xfrm>
            <a:custGeom>
              <a:avLst/>
              <a:gdLst/>
              <a:ahLst/>
              <a:cxnLst/>
              <a:rect l="l" t="t" r="r" b="b"/>
              <a:pathLst>
                <a:path w="2656" h="2537" extrusionOk="0">
                  <a:moveTo>
                    <a:pt x="1904" y="0"/>
                  </a:moveTo>
                  <a:cubicBezTo>
                    <a:pt x="1879" y="0"/>
                    <a:pt x="1859" y="8"/>
                    <a:pt x="1846" y="23"/>
                  </a:cubicBezTo>
                  <a:cubicBezTo>
                    <a:pt x="1834" y="46"/>
                    <a:pt x="1834" y="58"/>
                    <a:pt x="1834" y="82"/>
                  </a:cubicBezTo>
                  <a:cubicBezTo>
                    <a:pt x="1775" y="237"/>
                    <a:pt x="1680" y="356"/>
                    <a:pt x="1596" y="475"/>
                  </a:cubicBezTo>
                  <a:cubicBezTo>
                    <a:pt x="1561" y="523"/>
                    <a:pt x="1525" y="546"/>
                    <a:pt x="1477" y="594"/>
                  </a:cubicBezTo>
                  <a:cubicBezTo>
                    <a:pt x="1322" y="725"/>
                    <a:pt x="1144" y="844"/>
                    <a:pt x="953" y="916"/>
                  </a:cubicBezTo>
                  <a:cubicBezTo>
                    <a:pt x="834" y="975"/>
                    <a:pt x="727" y="1023"/>
                    <a:pt x="608" y="1058"/>
                  </a:cubicBezTo>
                  <a:cubicBezTo>
                    <a:pt x="489" y="1094"/>
                    <a:pt x="370" y="1142"/>
                    <a:pt x="275" y="1237"/>
                  </a:cubicBezTo>
                  <a:cubicBezTo>
                    <a:pt x="1" y="1499"/>
                    <a:pt x="1" y="1951"/>
                    <a:pt x="275" y="2249"/>
                  </a:cubicBezTo>
                  <a:lnTo>
                    <a:pt x="310" y="2285"/>
                  </a:lnTo>
                  <a:cubicBezTo>
                    <a:pt x="454" y="2453"/>
                    <a:pt x="650" y="2537"/>
                    <a:pt x="845" y="2537"/>
                  </a:cubicBezTo>
                  <a:cubicBezTo>
                    <a:pt x="1022" y="2537"/>
                    <a:pt x="1199" y="2468"/>
                    <a:pt x="1334" y="2332"/>
                  </a:cubicBezTo>
                  <a:cubicBezTo>
                    <a:pt x="1418" y="2249"/>
                    <a:pt x="1477" y="2118"/>
                    <a:pt x="1525" y="1975"/>
                  </a:cubicBezTo>
                  <a:cubicBezTo>
                    <a:pt x="1537" y="1916"/>
                    <a:pt x="1573" y="1844"/>
                    <a:pt x="1596" y="1785"/>
                  </a:cubicBezTo>
                  <a:cubicBezTo>
                    <a:pt x="1656" y="1618"/>
                    <a:pt x="1727" y="1463"/>
                    <a:pt x="1834" y="1320"/>
                  </a:cubicBezTo>
                  <a:cubicBezTo>
                    <a:pt x="1954" y="1166"/>
                    <a:pt x="2084" y="999"/>
                    <a:pt x="2263" y="892"/>
                  </a:cubicBezTo>
                  <a:cubicBezTo>
                    <a:pt x="2323" y="844"/>
                    <a:pt x="2406" y="796"/>
                    <a:pt x="2477" y="773"/>
                  </a:cubicBezTo>
                  <a:cubicBezTo>
                    <a:pt x="2491" y="776"/>
                    <a:pt x="2503" y="778"/>
                    <a:pt x="2514" y="778"/>
                  </a:cubicBezTo>
                  <a:cubicBezTo>
                    <a:pt x="2539" y="778"/>
                    <a:pt x="2556" y="769"/>
                    <a:pt x="2573" y="761"/>
                  </a:cubicBezTo>
                  <a:cubicBezTo>
                    <a:pt x="2656" y="677"/>
                    <a:pt x="2549" y="463"/>
                    <a:pt x="2335" y="261"/>
                  </a:cubicBezTo>
                  <a:cubicBezTo>
                    <a:pt x="2175" y="101"/>
                    <a:pt x="2000" y="0"/>
                    <a:pt x="1904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74;p61">
              <a:extLst>
                <a:ext uri="{FF2B5EF4-FFF2-40B4-BE49-F238E27FC236}">
                  <a16:creationId xmlns:a16="http://schemas.microsoft.com/office/drawing/2014/main" id="{657F1054-94B3-4A45-9F2F-6D8B0731D14C}"/>
                </a:ext>
              </a:extLst>
            </p:cNvPr>
            <p:cNvSpPr/>
            <p:nvPr/>
          </p:nvSpPr>
          <p:spPr>
            <a:xfrm>
              <a:off x="2122875" y="1623550"/>
              <a:ext cx="62525" cy="62225"/>
            </a:xfrm>
            <a:custGeom>
              <a:avLst/>
              <a:gdLst/>
              <a:ahLst/>
              <a:cxnLst/>
              <a:rect l="l" t="t" r="r" b="b"/>
              <a:pathLst>
                <a:path w="2501" h="2489" extrusionOk="0">
                  <a:moveTo>
                    <a:pt x="1858" y="0"/>
                  </a:moveTo>
                  <a:lnTo>
                    <a:pt x="0" y="1834"/>
                  </a:lnTo>
                  <a:lnTo>
                    <a:pt x="643" y="2489"/>
                  </a:lnTo>
                  <a:lnTo>
                    <a:pt x="2501" y="643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375;p61">
              <a:extLst>
                <a:ext uri="{FF2B5EF4-FFF2-40B4-BE49-F238E27FC236}">
                  <a16:creationId xmlns:a16="http://schemas.microsoft.com/office/drawing/2014/main" id="{FD8C1883-92CF-4E4D-BA5E-44AF5ED130E0}"/>
                </a:ext>
              </a:extLst>
            </p:cNvPr>
            <p:cNvSpPr/>
            <p:nvPr/>
          </p:nvSpPr>
          <p:spPr>
            <a:xfrm>
              <a:off x="2129725" y="1629800"/>
              <a:ext cx="51500" cy="49125"/>
            </a:xfrm>
            <a:custGeom>
              <a:avLst/>
              <a:gdLst/>
              <a:ahLst/>
              <a:cxnLst/>
              <a:rect l="l" t="t" r="r" b="b"/>
              <a:pathLst>
                <a:path w="2060" h="1965" extrusionOk="0">
                  <a:moveTo>
                    <a:pt x="1322" y="0"/>
                  </a:moveTo>
                  <a:lnTo>
                    <a:pt x="0" y="1310"/>
                  </a:lnTo>
                  <a:cubicBezTo>
                    <a:pt x="0" y="1358"/>
                    <a:pt x="12" y="1405"/>
                    <a:pt x="36" y="1453"/>
                  </a:cubicBezTo>
                  <a:cubicBezTo>
                    <a:pt x="95" y="1608"/>
                    <a:pt x="215" y="1762"/>
                    <a:pt x="357" y="1870"/>
                  </a:cubicBezTo>
                  <a:cubicBezTo>
                    <a:pt x="453" y="1905"/>
                    <a:pt x="548" y="1953"/>
                    <a:pt x="643" y="1965"/>
                  </a:cubicBezTo>
                  <a:lnTo>
                    <a:pt x="2060" y="572"/>
                  </a:lnTo>
                  <a:cubicBezTo>
                    <a:pt x="2000" y="429"/>
                    <a:pt x="1858" y="322"/>
                    <a:pt x="1739" y="226"/>
                  </a:cubicBezTo>
                  <a:cubicBezTo>
                    <a:pt x="1619" y="131"/>
                    <a:pt x="1477" y="60"/>
                    <a:pt x="1322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376;p61">
              <a:extLst>
                <a:ext uri="{FF2B5EF4-FFF2-40B4-BE49-F238E27FC236}">
                  <a16:creationId xmlns:a16="http://schemas.microsoft.com/office/drawing/2014/main" id="{5F4E592B-173E-4B5D-A6DA-CBA2BDFEAFCA}"/>
                </a:ext>
              </a:extLst>
            </p:cNvPr>
            <p:cNvSpPr/>
            <p:nvPr/>
          </p:nvSpPr>
          <p:spPr>
            <a:xfrm>
              <a:off x="2195800" y="15795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727" y="0"/>
                  </a:moveTo>
                  <a:lnTo>
                    <a:pt x="0" y="726"/>
                  </a:lnTo>
                  <a:lnTo>
                    <a:pt x="643" y="1369"/>
                  </a:lnTo>
                  <a:lnTo>
                    <a:pt x="1370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377;p61">
              <a:extLst>
                <a:ext uri="{FF2B5EF4-FFF2-40B4-BE49-F238E27FC236}">
                  <a16:creationId xmlns:a16="http://schemas.microsoft.com/office/drawing/2014/main" id="{CBA21178-4F00-4EFF-92DD-B0FC11448B7D}"/>
                </a:ext>
              </a:extLst>
            </p:cNvPr>
            <p:cNvSpPr/>
            <p:nvPr/>
          </p:nvSpPr>
          <p:spPr>
            <a:xfrm>
              <a:off x="2069900" y="1687250"/>
              <a:ext cx="36925" cy="41400"/>
            </a:xfrm>
            <a:custGeom>
              <a:avLst/>
              <a:gdLst/>
              <a:ahLst/>
              <a:cxnLst/>
              <a:rect l="l" t="t" r="r" b="b"/>
              <a:pathLst>
                <a:path w="1477" h="1656" extrusionOk="0">
                  <a:moveTo>
                    <a:pt x="1476" y="0"/>
                  </a:moveTo>
                  <a:cubicBezTo>
                    <a:pt x="1322" y="131"/>
                    <a:pt x="1143" y="250"/>
                    <a:pt x="953" y="322"/>
                  </a:cubicBezTo>
                  <a:cubicBezTo>
                    <a:pt x="834" y="381"/>
                    <a:pt x="726" y="429"/>
                    <a:pt x="607" y="465"/>
                  </a:cubicBezTo>
                  <a:cubicBezTo>
                    <a:pt x="488" y="500"/>
                    <a:pt x="369" y="548"/>
                    <a:pt x="262" y="643"/>
                  </a:cubicBezTo>
                  <a:cubicBezTo>
                    <a:pt x="0" y="905"/>
                    <a:pt x="0" y="1357"/>
                    <a:pt x="262" y="1655"/>
                  </a:cubicBezTo>
                  <a:cubicBezTo>
                    <a:pt x="369" y="1655"/>
                    <a:pt x="488" y="1619"/>
                    <a:pt x="583" y="1560"/>
                  </a:cubicBezTo>
                  <a:cubicBezTo>
                    <a:pt x="774" y="1488"/>
                    <a:pt x="941" y="1322"/>
                    <a:pt x="1072" y="1143"/>
                  </a:cubicBezTo>
                  <a:cubicBezTo>
                    <a:pt x="1274" y="881"/>
                    <a:pt x="1453" y="560"/>
                    <a:pt x="1476" y="226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378;p61">
              <a:extLst>
                <a:ext uri="{FF2B5EF4-FFF2-40B4-BE49-F238E27FC236}">
                  <a16:creationId xmlns:a16="http://schemas.microsoft.com/office/drawing/2014/main" id="{9005505C-4E54-48F0-AE2C-C3AA14AD44FC}"/>
                </a:ext>
              </a:extLst>
            </p:cNvPr>
            <p:cNvSpPr/>
            <p:nvPr/>
          </p:nvSpPr>
          <p:spPr>
            <a:xfrm>
              <a:off x="2072575" y="1704800"/>
              <a:ext cx="18175" cy="15175"/>
            </a:xfrm>
            <a:custGeom>
              <a:avLst/>
              <a:gdLst/>
              <a:ahLst/>
              <a:cxnLst/>
              <a:rect l="l" t="t" r="r" b="b"/>
              <a:pathLst>
                <a:path w="727" h="607" extrusionOk="0">
                  <a:moveTo>
                    <a:pt x="548" y="1"/>
                  </a:moveTo>
                  <a:cubicBezTo>
                    <a:pt x="488" y="1"/>
                    <a:pt x="429" y="13"/>
                    <a:pt x="393" y="36"/>
                  </a:cubicBezTo>
                  <a:cubicBezTo>
                    <a:pt x="250" y="108"/>
                    <a:pt x="0" y="453"/>
                    <a:pt x="215" y="584"/>
                  </a:cubicBezTo>
                  <a:cubicBezTo>
                    <a:pt x="241" y="600"/>
                    <a:pt x="268" y="607"/>
                    <a:pt x="296" y="607"/>
                  </a:cubicBezTo>
                  <a:cubicBezTo>
                    <a:pt x="454" y="607"/>
                    <a:pt x="618" y="376"/>
                    <a:pt x="679" y="274"/>
                  </a:cubicBezTo>
                  <a:cubicBezTo>
                    <a:pt x="715" y="215"/>
                    <a:pt x="727" y="155"/>
                    <a:pt x="715" y="96"/>
                  </a:cubicBezTo>
                  <a:cubicBezTo>
                    <a:pt x="679" y="24"/>
                    <a:pt x="619" y="1"/>
                    <a:pt x="54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379;p61">
              <a:extLst>
                <a:ext uri="{FF2B5EF4-FFF2-40B4-BE49-F238E27FC236}">
                  <a16:creationId xmlns:a16="http://schemas.microsoft.com/office/drawing/2014/main" id="{55C8F63D-CE32-4C2A-95A1-8DF829DFAD99}"/>
                </a:ext>
              </a:extLst>
            </p:cNvPr>
            <p:cNvSpPr/>
            <p:nvPr/>
          </p:nvSpPr>
          <p:spPr>
            <a:xfrm>
              <a:off x="2090425" y="1699450"/>
              <a:ext cx="3900" cy="3750"/>
            </a:xfrm>
            <a:custGeom>
              <a:avLst/>
              <a:gdLst/>
              <a:ahLst/>
              <a:cxnLst/>
              <a:rect l="l" t="t" r="r" b="b"/>
              <a:pathLst>
                <a:path w="156" h="150" extrusionOk="0">
                  <a:moveTo>
                    <a:pt x="96" y="0"/>
                  </a:moveTo>
                  <a:cubicBezTo>
                    <a:pt x="60" y="12"/>
                    <a:pt x="1" y="60"/>
                    <a:pt x="13" y="119"/>
                  </a:cubicBezTo>
                  <a:cubicBezTo>
                    <a:pt x="23" y="140"/>
                    <a:pt x="45" y="150"/>
                    <a:pt x="68" y="150"/>
                  </a:cubicBezTo>
                  <a:cubicBezTo>
                    <a:pt x="98" y="150"/>
                    <a:pt x="130" y="134"/>
                    <a:pt x="143" y="107"/>
                  </a:cubicBezTo>
                  <a:cubicBezTo>
                    <a:pt x="155" y="96"/>
                    <a:pt x="155" y="72"/>
                    <a:pt x="155" y="60"/>
                  </a:cubicBezTo>
                  <a:cubicBezTo>
                    <a:pt x="155" y="48"/>
                    <a:pt x="155" y="24"/>
                    <a:pt x="143" y="12"/>
                  </a:cubicBezTo>
                  <a:cubicBezTo>
                    <a:pt x="132" y="0"/>
                    <a:pt x="120" y="0"/>
                    <a:pt x="96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380;p61">
              <a:extLst>
                <a:ext uri="{FF2B5EF4-FFF2-40B4-BE49-F238E27FC236}">
                  <a16:creationId xmlns:a16="http://schemas.microsoft.com/office/drawing/2014/main" id="{464B1435-9A96-4F00-9012-F8E5CEB27FD4}"/>
                </a:ext>
              </a:extLst>
            </p:cNvPr>
            <p:cNvSpPr/>
            <p:nvPr/>
          </p:nvSpPr>
          <p:spPr>
            <a:xfrm>
              <a:off x="2286575" y="1428875"/>
              <a:ext cx="96175" cy="95875"/>
            </a:xfrm>
            <a:custGeom>
              <a:avLst/>
              <a:gdLst/>
              <a:ahLst/>
              <a:cxnLst/>
              <a:rect l="l" t="t" r="r" b="b"/>
              <a:pathLst>
                <a:path w="3847" h="3835" extrusionOk="0">
                  <a:moveTo>
                    <a:pt x="3418" y="1"/>
                  </a:moveTo>
                  <a:lnTo>
                    <a:pt x="1096" y="2310"/>
                  </a:lnTo>
                  <a:lnTo>
                    <a:pt x="1132" y="2358"/>
                  </a:lnTo>
                  <a:lnTo>
                    <a:pt x="1060" y="2429"/>
                  </a:lnTo>
                  <a:cubicBezTo>
                    <a:pt x="1060" y="2441"/>
                    <a:pt x="1049" y="2441"/>
                    <a:pt x="1049" y="2465"/>
                  </a:cubicBezTo>
                  <a:cubicBezTo>
                    <a:pt x="1037" y="2477"/>
                    <a:pt x="1001" y="2501"/>
                    <a:pt x="977" y="2525"/>
                  </a:cubicBezTo>
                  <a:cubicBezTo>
                    <a:pt x="941" y="2537"/>
                    <a:pt x="894" y="2549"/>
                    <a:pt x="858" y="2560"/>
                  </a:cubicBezTo>
                  <a:cubicBezTo>
                    <a:pt x="834" y="2560"/>
                    <a:pt x="834" y="2584"/>
                    <a:pt x="822" y="2584"/>
                  </a:cubicBezTo>
                  <a:lnTo>
                    <a:pt x="810" y="2584"/>
                  </a:lnTo>
                  <a:cubicBezTo>
                    <a:pt x="775" y="2596"/>
                    <a:pt x="763" y="2608"/>
                    <a:pt x="739" y="2620"/>
                  </a:cubicBezTo>
                  <a:lnTo>
                    <a:pt x="715" y="2644"/>
                  </a:lnTo>
                  <a:cubicBezTo>
                    <a:pt x="691" y="2668"/>
                    <a:pt x="656" y="2703"/>
                    <a:pt x="644" y="2727"/>
                  </a:cubicBezTo>
                  <a:lnTo>
                    <a:pt x="644" y="2739"/>
                  </a:lnTo>
                  <a:cubicBezTo>
                    <a:pt x="632" y="2763"/>
                    <a:pt x="632" y="2763"/>
                    <a:pt x="632" y="2775"/>
                  </a:cubicBezTo>
                  <a:cubicBezTo>
                    <a:pt x="632" y="2787"/>
                    <a:pt x="620" y="2822"/>
                    <a:pt x="620" y="2834"/>
                  </a:cubicBezTo>
                  <a:cubicBezTo>
                    <a:pt x="620" y="2846"/>
                    <a:pt x="596" y="2858"/>
                    <a:pt x="596" y="2882"/>
                  </a:cubicBezTo>
                  <a:cubicBezTo>
                    <a:pt x="584" y="2918"/>
                    <a:pt x="572" y="2953"/>
                    <a:pt x="537" y="2977"/>
                  </a:cubicBezTo>
                  <a:cubicBezTo>
                    <a:pt x="525" y="3001"/>
                    <a:pt x="501" y="3013"/>
                    <a:pt x="477" y="3013"/>
                  </a:cubicBezTo>
                  <a:lnTo>
                    <a:pt x="382" y="3120"/>
                  </a:lnTo>
                  <a:lnTo>
                    <a:pt x="334" y="3072"/>
                  </a:lnTo>
                  <a:lnTo>
                    <a:pt x="1" y="3394"/>
                  </a:lnTo>
                  <a:lnTo>
                    <a:pt x="441" y="3834"/>
                  </a:lnTo>
                  <a:lnTo>
                    <a:pt x="763" y="3501"/>
                  </a:lnTo>
                  <a:lnTo>
                    <a:pt x="715" y="3453"/>
                  </a:lnTo>
                  <a:lnTo>
                    <a:pt x="822" y="3358"/>
                  </a:lnTo>
                  <a:cubicBezTo>
                    <a:pt x="822" y="3334"/>
                    <a:pt x="822" y="3334"/>
                    <a:pt x="834" y="3322"/>
                  </a:cubicBezTo>
                  <a:cubicBezTo>
                    <a:pt x="858" y="3299"/>
                    <a:pt x="882" y="3275"/>
                    <a:pt x="918" y="3263"/>
                  </a:cubicBezTo>
                  <a:cubicBezTo>
                    <a:pt x="941" y="3239"/>
                    <a:pt x="989" y="3239"/>
                    <a:pt x="1037" y="3215"/>
                  </a:cubicBezTo>
                  <a:cubicBezTo>
                    <a:pt x="1049" y="3203"/>
                    <a:pt x="1049" y="3203"/>
                    <a:pt x="1060" y="3203"/>
                  </a:cubicBezTo>
                  <a:cubicBezTo>
                    <a:pt x="1060" y="3191"/>
                    <a:pt x="1072" y="3191"/>
                    <a:pt x="1072" y="3191"/>
                  </a:cubicBezTo>
                  <a:cubicBezTo>
                    <a:pt x="1108" y="3180"/>
                    <a:pt x="1120" y="3156"/>
                    <a:pt x="1156" y="3144"/>
                  </a:cubicBezTo>
                  <a:cubicBezTo>
                    <a:pt x="1168" y="3144"/>
                    <a:pt x="1168" y="3144"/>
                    <a:pt x="1180" y="3132"/>
                  </a:cubicBezTo>
                  <a:cubicBezTo>
                    <a:pt x="1203" y="3096"/>
                    <a:pt x="1227" y="3072"/>
                    <a:pt x="1239" y="3037"/>
                  </a:cubicBezTo>
                  <a:lnTo>
                    <a:pt x="1239" y="3025"/>
                  </a:lnTo>
                  <a:cubicBezTo>
                    <a:pt x="1263" y="3013"/>
                    <a:pt x="1263" y="3013"/>
                    <a:pt x="1263" y="3001"/>
                  </a:cubicBezTo>
                  <a:cubicBezTo>
                    <a:pt x="1263" y="2977"/>
                    <a:pt x="1275" y="2953"/>
                    <a:pt x="1275" y="2941"/>
                  </a:cubicBezTo>
                  <a:cubicBezTo>
                    <a:pt x="1275" y="2918"/>
                    <a:pt x="1287" y="2906"/>
                    <a:pt x="1287" y="2894"/>
                  </a:cubicBezTo>
                  <a:cubicBezTo>
                    <a:pt x="1299" y="2846"/>
                    <a:pt x="1322" y="2810"/>
                    <a:pt x="1346" y="2787"/>
                  </a:cubicBezTo>
                  <a:cubicBezTo>
                    <a:pt x="1358" y="2775"/>
                    <a:pt x="1394" y="2763"/>
                    <a:pt x="1406" y="2763"/>
                  </a:cubicBezTo>
                  <a:lnTo>
                    <a:pt x="1477" y="2703"/>
                  </a:lnTo>
                  <a:lnTo>
                    <a:pt x="1525" y="2739"/>
                  </a:lnTo>
                  <a:lnTo>
                    <a:pt x="3847" y="441"/>
                  </a:lnTo>
                  <a:lnTo>
                    <a:pt x="341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381;p61">
              <a:extLst>
                <a:ext uri="{FF2B5EF4-FFF2-40B4-BE49-F238E27FC236}">
                  <a16:creationId xmlns:a16="http://schemas.microsoft.com/office/drawing/2014/main" id="{4B4A4AA2-EAF6-4DE2-B54E-4B7C639B0CAD}"/>
                </a:ext>
              </a:extLst>
            </p:cNvPr>
            <p:cNvSpPr/>
            <p:nvPr/>
          </p:nvSpPr>
          <p:spPr>
            <a:xfrm>
              <a:off x="2286575" y="1481800"/>
              <a:ext cx="46175" cy="42950"/>
            </a:xfrm>
            <a:custGeom>
              <a:avLst/>
              <a:gdLst/>
              <a:ahLst/>
              <a:cxnLst/>
              <a:rect l="l" t="t" r="r" b="b"/>
              <a:pathLst>
                <a:path w="1847" h="1718" extrusionOk="0">
                  <a:moveTo>
                    <a:pt x="1355" y="1"/>
                  </a:moveTo>
                  <a:cubicBezTo>
                    <a:pt x="1336" y="1"/>
                    <a:pt x="1317" y="1"/>
                    <a:pt x="1299" y="3"/>
                  </a:cubicBezTo>
                  <a:cubicBezTo>
                    <a:pt x="1239" y="3"/>
                    <a:pt x="1191" y="15"/>
                    <a:pt x="1156" y="51"/>
                  </a:cubicBezTo>
                  <a:cubicBezTo>
                    <a:pt x="1120" y="74"/>
                    <a:pt x="1096" y="86"/>
                    <a:pt x="1072" y="134"/>
                  </a:cubicBezTo>
                  <a:lnTo>
                    <a:pt x="1072" y="229"/>
                  </a:lnTo>
                  <a:lnTo>
                    <a:pt x="1072" y="301"/>
                  </a:lnTo>
                  <a:lnTo>
                    <a:pt x="1072" y="312"/>
                  </a:lnTo>
                  <a:cubicBezTo>
                    <a:pt x="1072" y="360"/>
                    <a:pt x="1096" y="396"/>
                    <a:pt x="1096" y="443"/>
                  </a:cubicBezTo>
                  <a:cubicBezTo>
                    <a:pt x="1096" y="562"/>
                    <a:pt x="1060" y="682"/>
                    <a:pt x="1001" y="789"/>
                  </a:cubicBezTo>
                  <a:cubicBezTo>
                    <a:pt x="941" y="896"/>
                    <a:pt x="834" y="967"/>
                    <a:pt x="739" y="1015"/>
                  </a:cubicBezTo>
                  <a:cubicBezTo>
                    <a:pt x="682" y="1040"/>
                    <a:pt x="613" y="1055"/>
                    <a:pt x="547" y="1055"/>
                  </a:cubicBezTo>
                  <a:cubicBezTo>
                    <a:pt x="488" y="1055"/>
                    <a:pt x="433" y="1043"/>
                    <a:pt x="394" y="1015"/>
                  </a:cubicBezTo>
                  <a:lnTo>
                    <a:pt x="382" y="1003"/>
                  </a:lnTo>
                  <a:lnTo>
                    <a:pt x="334" y="955"/>
                  </a:lnTo>
                  <a:lnTo>
                    <a:pt x="1" y="1277"/>
                  </a:lnTo>
                  <a:lnTo>
                    <a:pt x="441" y="1717"/>
                  </a:lnTo>
                  <a:lnTo>
                    <a:pt x="763" y="1384"/>
                  </a:lnTo>
                  <a:lnTo>
                    <a:pt x="715" y="1336"/>
                  </a:lnTo>
                  <a:lnTo>
                    <a:pt x="822" y="1241"/>
                  </a:lnTo>
                  <a:cubicBezTo>
                    <a:pt x="822" y="1217"/>
                    <a:pt x="822" y="1217"/>
                    <a:pt x="834" y="1205"/>
                  </a:cubicBezTo>
                  <a:cubicBezTo>
                    <a:pt x="858" y="1182"/>
                    <a:pt x="882" y="1158"/>
                    <a:pt x="918" y="1146"/>
                  </a:cubicBezTo>
                  <a:cubicBezTo>
                    <a:pt x="941" y="1122"/>
                    <a:pt x="989" y="1122"/>
                    <a:pt x="1037" y="1098"/>
                  </a:cubicBezTo>
                  <a:cubicBezTo>
                    <a:pt x="1049" y="1086"/>
                    <a:pt x="1049" y="1086"/>
                    <a:pt x="1060" y="1086"/>
                  </a:cubicBezTo>
                  <a:cubicBezTo>
                    <a:pt x="1060" y="1074"/>
                    <a:pt x="1072" y="1074"/>
                    <a:pt x="1072" y="1074"/>
                  </a:cubicBezTo>
                  <a:cubicBezTo>
                    <a:pt x="1108" y="1063"/>
                    <a:pt x="1120" y="1039"/>
                    <a:pt x="1156" y="1027"/>
                  </a:cubicBezTo>
                  <a:cubicBezTo>
                    <a:pt x="1168" y="1027"/>
                    <a:pt x="1168" y="1027"/>
                    <a:pt x="1180" y="1015"/>
                  </a:cubicBezTo>
                  <a:cubicBezTo>
                    <a:pt x="1203" y="979"/>
                    <a:pt x="1227" y="955"/>
                    <a:pt x="1239" y="920"/>
                  </a:cubicBezTo>
                  <a:lnTo>
                    <a:pt x="1239" y="908"/>
                  </a:lnTo>
                  <a:cubicBezTo>
                    <a:pt x="1263" y="896"/>
                    <a:pt x="1263" y="896"/>
                    <a:pt x="1263" y="884"/>
                  </a:cubicBezTo>
                  <a:cubicBezTo>
                    <a:pt x="1263" y="860"/>
                    <a:pt x="1275" y="836"/>
                    <a:pt x="1275" y="824"/>
                  </a:cubicBezTo>
                  <a:cubicBezTo>
                    <a:pt x="1275" y="801"/>
                    <a:pt x="1287" y="789"/>
                    <a:pt x="1287" y="777"/>
                  </a:cubicBezTo>
                  <a:cubicBezTo>
                    <a:pt x="1299" y="729"/>
                    <a:pt x="1322" y="693"/>
                    <a:pt x="1346" y="670"/>
                  </a:cubicBezTo>
                  <a:cubicBezTo>
                    <a:pt x="1358" y="658"/>
                    <a:pt x="1394" y="646"/>
                    <a:pt x="1406" y="646"/>
                  </a:cubicBezTo>
                  <a:lnTo>
                    <a:pt x="1489" y="574"/>
                  </a:lnTo>
                  <a:lnTo>
                    <a:pt x="1537" y="622"/>
                  </a:lnTo>
                  <a:lnTo>
                    <a:pt x="1846" y="312"/>
                  </a:lnTo>
                  <a:cubicBezTo>
                    <a:pt x="1822" y="253"/>
                    <a:pt x="1787" y="181"/>
                    <a:pt x="1727" y="134"/>
                  </a:cubicBezTo>
                  <a:cubicBezTo>
                    <a:pt x="1623" y="40"/>
                    <a:pt x="1490" y="1"/>
                    <a:pt x="1355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382;p61">
              <a:extLst>
                <a:ext uri="{FF2B5EF4-FFF2-40B4-BE49-F238E27FC236}">
                  <a16:creationId xmlns:a16="http://schemas.microsoft.com/office/drawing/2014/main" id="{05FF78C5-1189-412C-8604-FF7ED5C28B65}"/>
                </a:ext>
              </a:extLst>
            </p:cNvPr>
            <p:cNvSpPr/>
            <p:nvPr/>
          </p:nvSpPr>
          <p:spPr>
            <a:xfrm>
              <a:off x="2361900" y="1383775"/>
              <a:ext cx="67275" cy="63275"/>
            </a:xfrm>
            <a:custGeom>
              <a:avLst/>
              <a:gdLst/>
              <a:ahLst/>
              <a:cxnLst/>
              <a:rect l="l" t="t" r="r" b="b"/>
              <a:pathLst>
                <a:path w="2691" h="2531" extrusionOk="0">
                  <a:moveTo>
                    <a:pt x="1807" y="1"/>
                  </a:moveTo>
                  <a:cubicBezTo>
                    <a:pt x="1625" y="1"/>
                    <a:pt x="1447" y="66"/>
                    <a:pt x="1310" y="197"/>
                  </a:cubicBezTo>
                  <a:cubicBezTo>
                    <a:pt x="1226" y="292"/>
                    <a:pt x="1179" y="412"/>
                    <a:pt x="1131" y="531"/>
                  </a:cubicBezTo>
                  <a:cubicBezTo>
                    <a:pt x="1084" y="650"/>
                    <a:pt x="1036" y="757"/>
                    <a:pt x="988" y="876"/>
                  </a:cubicBezTo>
                  <a:cubicBezTo>
                    <a:pt x="893" y="1066"/>
                    <a:pt x="774" y="1245"/>
                    <a:pt x="643" y="1388"/>
                  </a:cubicBezTo>
                  <a:cubicBezTo>
                    <a:pt x="595" y="1435"/>
                    <a:pt x="572" y="1483"/>
                    <a:pt x="524" y="1507"/>
                  </a:cubicBezTo>
                  <a:cubicBezTo>
                    <a:pt x="405" y="1614"/>
                    <a:pt x="286" y="1686"/>
                    <a:pt x="131" y="1745"/>
                  </a:cubicBezTo>
                  <a:cubicBezTo>
                    <a:pt x="107" y="1745"/>
                    <a:pt x="95" y="1745"/>
                    <a:pt x="72" y="1769"/>
                  </a:cubicBezTo>
                  <a:cubicBezTo>
                    <a:pt x="0" y="1840"/>
                    <a:pt x="107" y="2067"/>
                    <a:pt x="310" y="2269"/>
                  </a:cubicBezTo>
                  <a:cubicBezTo>
                    <a:pt x="467" y="2436"/>
                    <a:pt x="632" y="2530"/>
                    <a:pt x="737" y="2530"/>
                  </a:cubicBezTo>
                  <a:cubicBezTo>
                    <a:pt x="766" y="2530"/>
                    <a:pt x="791" y="2523"/>
                    <a:pt x="810" y="2507"/>
                  </a:cubicBezTo>
                  <a:cubicBezTo>
                    <a:pt x="822" y="2483"/>
                    <a:pt x="822" y="2448"/>
                    <a:pt x="822" y="2400"/>
                  </a:cubicBezTo>
                  <a:cubicBezTo>
                    <a:pt x="845" y="2328"/>
                    <a:pt x="893" y="2257"/>
                    <a:pt x="941" y="2197"/>
                  </a:cubicBezTo>
                  <a:cubicBezTo>
                    <a:pt x="1060" y="2019"/>
                    <a:pt x="1203" y="1888"/>
                    <a:pt x="1381" y="1769"/>
                  </a:cubicBezTo>
                  <a:cubicBezTo>
                    <a:pt x="1536" y="1662"/>
                    <a:pt x="1703" y="1590"/>
                    <a:pt x="1857" y="1531"/>
                  </a:cubicBezTo>
                  <a:cubicBezTo>
                    <a:pt x="1917" y="1507"/>
                    <a:pt x="2000" y="1483"/>
                    <a:pt x="2060" y="1471"/>
                  </a:cubicBezTo>
                  <a:cubicBezTo>
                    <a:pt x="2191" y="1424"/>
                    <a:pt x="2322" y="1364"/>
                    <a:pt x="2417" y="1269"/>
                  </a:cubicBezTo>
                  <a:cubicBezTo>
                    <a:pt x="2691" y="995"/>
                    <a:pt x="2679" y="531"/>
                    <a:pt x="2369" y="245"/>
                  </a:cubicBezTo>
                  <a:lnTo>
                    <a:pt x="2322" y="197"/>
                  </a:lnTo>
                  <a:cubicBezTo>
                    <a:pt x="2173" y="66"/>
                    <a:pt x="1988" y="1"/>
                    <a:pt x="180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383;p61">
              <a:extLst>
                <a:ext uri="{FF2B5EF4-FFF2-40B4-BE49-F238E27FC236}">
                  <a16:creationId xmlns:a16="http://schemas.microsoft.com/office/drawing/2014/main" id="{77E77192-0852-4023-B40D-452EF8E0FAEA}"/>
                </a:ext>
              </a:extLst>
            </p:cNvPr>
            <p:cNvSpPr/>
            <p:nvPr/>
          </p:nvSpPr>
          <p:spPr>
            <a:xfrm>
              <a:off x="2313975" y="1434225"/>
              <a:ext cx="62525" cy="62250"/>
            </a:xfrm>
            <a:custGeom>
              <a:avLst/>
              <a:gdLst/>
              <a:ahLst/>
              <a:cxnLst/>
              <a:rect l="l" t="t" r="r" b="b"/>
              <a:pathLst>
                <a:path w="2501" h="2490" extrusionOk="0">
                  <a:moveTo>
                    <a:pt x="1858" y="1"/>
                  </a:moveTo>
                  <a:lnTo>
                    <a:pt x="0" y="1846"/>
                  </a:lnTo>
                  <a:lnTo>
                    <a:pt x="631" y="2489"/>
                  </a:lnTo>
                  <a:lnTo>
                    <a:pt x="2501" y="64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384;p61">
              <a:extLst>
                <a:ext uri="{FF2B5EF4-FFF2-40B4-BE49-F238E27FC236}">
                  <a16:creationId xmlns:a16="http://schemas.microsoft.com/office/drawing/2014/main" id="{DF9790B4-9851-4016-9DD0-2EFD6CAD4E71}"/>
                </a:ext>
              </a:extLst>
            </p:cNvPr>
            <p:cNvSpPr/>
            <p:nvPr/>
          </p:nvSpPr>
          <p:spPr>
            <a:xfrm>
              <a:off x="2320225" y="1440775"/>
              <a:ext cx="49425" cy="51225"/>
            </a:xfrm>
            <a:custGeom>
              <a:avLst/>
              <a:gdLst/>
              <a:ahLst/>
              <a:cxnLst/>
              <a:rect l="l" t="t" r="r" b="b"/>
              <a:pathLst>
                <a:path w="1977" h="2049" extrusionOk="0">
                  <a:moveTo>
                    <a:pt x="1322" y="1"/>
                  </a:moveTo>
                  <a:lnTo>
                    <a:pt x="0" y="1311"/>
                  </a:lnTo>
                  <a:cubicBezTo>
                    <a:pt x="60" y="1465"/>
                    <a:pt x="131" y="1608"/>
                    <a:pt x="226" y="1727"/>
                  </a:cubicBezTo>
                  <a:cubicBezTo>
                    <a:pt x="310" y="1846"/>
                    <a:pt x="429" y="1989"/>
                    <a:pt x="572" y="2049"/>
                  </a:cubicBezTo>
                  <a:lnTo>
                    <a:pt x="1977" y="644"/>
                  </a:lnTo>
                  <a:cubicBezTo>
                    <a:pt x="1953" y="560"/>
                    <a:pt x="1917" y="465"/>
                    <a:pt x="1870" y="370"/>
                  </a:cubicBezTo>
                  <a:cubicBezTo>
                    <a:pt x="1774" y="215"/>
                    <a:pt x="1619" y="96"/>
                    <a:pt x="1465" y="37"/>
                  </a:cubicBezTo>
                  <a:cubicBezTo>
                    <a:pt x="1417" y="13"/>
                    <a:pt x="1369" y="1"/>
                    <a:pt x="1322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385;p61">
              <a:extLst>
                <a:ext uri="{FF2B5EF4-FFF2-40B4-BE49-F238E27FC236}">
                  <a16:creationId xmlns:a16="http://schemas.microsoft.com/office/drawing/2014/main" id="{F3ABC8BB-6917-498F-8DD0-B6DAD1314FB4}"/>
                </a:ext>
              </a:extLst>
            </p:cNvPr>
            <p:cNvSpPr/>
            <p:nvPr/>
          </p:nvSpPr>
          <p:spPr>
            <a:xfrm>
              <a:off x="2269325" y="1506575"/>
              <a:ext cx="34250" cy="33950"/>
            </a:xfrm>
            <a:custGeom>
              <a:avLst/>
              <a:gdLst/>
              <a:ahLst/>
              <a:cxnLst/>
              <a:rect l="l" t="t" r="r" b="b"/>
              <a:pathLst>
                <a:path w="1370" h="1358" extrusionOk="0">
                  <a:moveTo>
                    <a:pt x="727" y="0"/>
                  </a:moveTo>
                  <a:lnTo>
                    <a:pt x="0" y="714"/>
                  </a:lnTo>
                  <a:lnTo>
                    <a:pt x="643" y="1357"/>
                  </a:lnTo>
                  <a:lnTo>
                    <a:pt x="1369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386;p61">
              <a:extLst>
                <a:ext uri="{FF2B5EF4-FFF2-40B4-BE49-F238E27FC236}">
                  <a16:creationId xmlns:a16="http://schemas.microsoft.com/office/drawing/2014/main" id="{B6928318-BA36-4598-BFF6-F02223D920FF}"/>
                </a:ext>
              </a:extLst>
            </p:cNvPr>
            <p:cNvSpPr/>
            <p:nvPr/>
          </p:nvSpPr>
          <p:spPr>
            <a:xfrm>
              <a:off x="2378250" y="1383250"/>
              <a:ext cx="42000" cy="34925"/>
            </a:xfrm>
            <a:custGeom>
              <a:avLst/>
              <a:gdLst/>
              <a:ahLst/>
              <a:cxnLst/>
              <a:rect l="l" t="t" r="r" b="b"/>
              <a:pathLst>
                <a:path w="1680" h="1397" extrusionOk="0">
                  <a:moveTo>
                    <a:pt x="1165" y="1"/>
                  </a:moveTo>
                  <a:cubicBezTo>
                    <a:pt x="983" y="1"/>
                    <a:pt x="805" y="69"/>
                    <a:pt x="668" y="206"/>
                  </a:cubicBezTo>
                  <a:cubicBezTo>
                    <a:pt x="584" y="290"/>
                    <a:pt x="537" y="409"/>
                    <a:pt x="489" y="528"/>
                  </a:cubicBezTo>
                  <a:cubicBezTo>
                    <a:pt x="441" y="659"/>
                    <a:pt x="406" y="754"/>
                    <a:pt x="346" y="873"/>
                  </a:cubicBezTo>
                  <a:cubicBezTo>
                    <a:pt x="251" y="1075"/>
                    <a:pt x="132" y="1254"/>
                    <a:pt x="1" y="1397"/>
                  </a:cubicBezTo>
                  <a:lnTo>
                    <a:pt x="227" y="1397"/>
                  </a:lnTo>
                  <a:cubicBezTo>
                    <a:pt x="572" y="1373"/>
                    <a:pt x="882" y="1206"/>
                    <a:pt x="1144" y="992"/>
                  </a:cubicBezTo>
                  <a:cubicBezTo>
                    <a:pt x="1323" y="861"/>
                    <a:pt x="1489" y="718"/>
                    <a:pt x="1596" y="516"/>
                  </a:cubicBezTo>
                  <a:cubicBezTo>
                    <a:pt x="1632" y="433"/>
                    <a:pt x="1680" y="313"/>
                    <a:pt x="1680" y="206"/>
                  </a:cubicBezTo>
                  <a:cubicBezTo>
                    <a:pt x="1531" y="69"/>
                    <a:pt x="1346" y="1"/>
                    <a:pt x="116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387;p61">
              <a:extLst>
                <a:ext uri="{FF2B5EF4-FFF2-40B4-BE49-F238E27FC236}">
                  <a16:creationId xmlns:a16="http://schemas.microsoft.com/office/drawing/2014/main" id="{53B4CCC0-1EAC-414B-BA38-3553C0610901}"/>
                </a:ext>
              </a:extLst>
            </p:cNvPr>
            <p:cNvSpPr/>
            <p:nvPr/>
          </p:nvSpPr>
          <p:spPr>
            <a:xfrm>
              <a:off x="2395225" y="1387250"/>
              <a:ext cx="17600" cy="14675"/>
            </a:xfrm>
            <a:custGeom>
              <a:avLst/>
              <a:gdLst/>
              <a:ahLst/>
              <a:cxnLst/>
              <a:rect l="l" t="t" r="r" b="b"/>
              <a:pathLst>
                <a:path w="704" h="587" extrusionOk="0">
                  <a:moveTo>
                    <a:pt x="443" y="1"/>
                  </a:moveTo>
                  <a:cubicBezTo>
                    <a:pt x="290" y="1"/>
                    <a:pt x="107" y="152"/>
                    <a:pt x="48" y="261"/>
                  </a:cubicBezTo>
                  <a:cubicBezTo>
                    <a:pt x="36" y="296"/>
                    <a:pt x="24" y="356"/>
                    <a:pt x="1" y="415"/>
                  </a:cubicBezTo>
                  <a:cubicBezTo>
                    <a:pt x="1" y="499"/>
                    <a:pt x="36" y="558"/>
                    <a:pt x="108" y="582"/>
                  </a:cubicBezTo>
                  <a:cubicBezTo>
                    <a:pt x="124" y="585"/>
                    <a:pt x="140" y="587"/>
                    <a:pt x="156" y="587"/>
                  </a:cubicBezTo>
                  <a:cubicBezTo>
                    <a:pt x="199" y="587"/>
                    <a:pt x="243" y="576"/>
                    <a:pt x="286" y="558"/>
                  </a:cubicBezTo>
                  <a:cubicBezTo>
                    <a:pt x="405" y="475"/>
                    <a:pt x="703" y="273"/>
                    <a:pt x="608" y="94"/>
                  </a:cubicBezTo>
                  <a:cubicBezTo>
                    <a:pt x="566" y="27"/>
                    <a:pt x="507" y="1"/>
                    <a:pt x="44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388;p61">
              <a:extLst>
                <a:ext uri="{FF2B5EF4-FFF2-40B4-BE49-F238E27FC236}">
                  <a16:creationId xmlns:a16="http://schemas.microsoft.com/office/drawing/2014/main" id="{BD1C4370-4FF4-4EFB-9E02-6FC7D5229314}"/>
                </a:ext>
              </a:extLst>
            </p:cNvPr>
            <p:cNvSpPr/>
            <p:nvPr/>
          </p:nvSpPr>
          <p:spPr>
            <a:xfrm>
              <a:off x="2390475" y="1402050"/>
              <a:ext cx="4175" cy="3925"/>
            </a:xfrm>
            <a:custGeom>
              <a:avLst/>
              <a:gdLst/>
              <a:ahLst/>
              <a:cxnLst/>
              <a:rect l="l" t="t" r="r" b="b"/>
              <a:pathLst>
                <a:path w="167" h="157" extrusionOk="0">
                  <a:moveTo>
                    <a:pt x="104" y="0"/>
                  </a:moveTo>
                  <a:cubicBezTo>
                    <a:pt x="53" y="0"/>
                    <a:pt x="22" y="54"/>
                    <a:pt x="0" y="97"/>
                  </a:cubicBezTo>
                  <a:cubicBezTo>
                    <a:pt x="0" y="109"/>
                    <a:pt x="0" y="121"/>
                    <a:pt x="24" y="145"/>
                  </a:cubicBezTo>
                  <a:cubicBezTo>
                    <a:pt x="36" y="157"/>
                    <a:pt x="48" y="157"/>
                    <a:pt x="60" y="157"/>
                  </a:cubicBezTo>
                  <a:cubicBezTo>
                    <a:pt x="83" y="157"/>
                    <a:pt x="95" y="157"/>
                    <a:pt x="107" y="145"/>
                  </a:cubicBezTo>
                  <a:cubicBezTo>
                    <a:pt x="155" y="109"/>
                    <a:pt x="167" y="38"/>
                    <a:pt x="119" y="2"/>
                  </a:cubicBezTo>
                  <a:cubicBezTo>
                    <a:pt x="114" y="1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389;p61">
              <a:extLst>
                <a:ext uri="{FF2B5EF4-FFF2-40B4-BE49-F238E27FC236}">
                  <a16:creationId xmlns:a16="http://schemas.microsoft.com/office/drawing/2014/main" id="{C9D5A490-CCDD-4EAC-96B4-0D2783819168}"/>
                </a:ext>
              </a:extLst>
            </p:cNvPr>
            <p:cNvSpPr/>
            <p:nvPr/>
          </p:nvSpPr>
          <p:spPr>
            <a:xfrm>
              <a:off x="2116025" y="1425900"/>
              <a:ext cx="267625" cy="266725"/>
            </a:xfrm>
            <a:custGeom>
              <a:avLst/>
              <a:gdLst/>
              <a:ahLst/>
              <a:cxnLst/>
              <a:rect l="l" t="t" r="r" b="b"/>
              <a:pathLst>
                <a:path w="10705" h="10669" extrusionOk="0">
                  <a:moveTo>
                    <a:pt x="5348" y="834"/>
                  </a:moveTo>
                  <a:cubicBezTo>
                    <a:pt x="5356" y="834"/>
                    <a:pt x="5363" y="834"/>
                    <a:pt x="5370" y="834"/>
                  </a:cubicBezTo>
                  <a:cubicBezTo>
                    <a:pt x="7859" y="858"/>
                    <a:pt x="9871" y="2882"/>
                    <a:pt x="9847" y="5358"/>
                  </a:cubicBezTo>
                  <a:cubicBezTo>
                    <a:pt x="9835" y="7839"/>
                    <a:pt x="7823" y="9847"/>
                    <a:pt x="5345" y="9847"/>
                  </a:cubicBezTo>
                  <a:cubicBezTo>
                    <a:pt x="5337" y="9847"/>
                    <a:pt x="5330" y="9847"/>
                    <a:pt x="5323" y="9847"/>
                  </a:cubicBezTo>
                  <a:cubicBezTo>
                    <a:pt x="2834" y="9823"/>
                    <a:pt x="834" y="7799"/>
                    <a:pt x="846" y="5323"/>
                  </a:cubicBezTo>
                  <a:cubicBezTo>
                    <a:pt x="858" y="2842"/>
                    <a:pt x="2870" y="834"/>
                    <a:pt x="5348" y="834"/>
                  </a:cubicBezTo>
                  <a:close/>
                  <a:moveTo>
                    <a:pt x="5348" y="0"/>
                  </a:moveTo>
                  <a:cubicBezTo>
                    <a:pt x="2417" y="0"/>
                    <a:pt x="24" y="2377"/>
                    <a:pt x="12" y="5311"/>
                  </a:cubicBezTo>
                  <a:cubicBezTo>
                    <a:pt x="1" y="8263"/>
                    <a:pt x="2382" y="10657"/>
                    <a:pt x="5323" y="10668"/>
                  </a:cubicBezTo>
                  <a:cubicBezTo>
                    <a:pt x="5337" y="10669"/>
                    <a:pt x="5352" y="10669"/>
                    <a:pt x="5367" y="10669"/>
                  </a:cubicBezTo>
                  <a:cubicBezTo>
                    <a:pt x="8299" y="10669"/>
                    <a:pt x="10669" y="8296"/>
                    <a:pt x="10680" y="5358"/>
                  </a:cubicBezTo>
                  <a:cubicBezTo>
                    <a:pt x="10704" y="2417"/>
                    <a:pt x="8323" y="1"/>
                    <a:pt x="5370" y="1"/>
                  </a:cubicBezTo>
                  <a:cubicBezTo>
                    <a:pt x="5363" y="0"/>
                    <a:pt x="5356" y="0"/>
                    <a:pt x="5348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390;p61">
              <a:extLst>
                <a:ext uri="{FF2B5EF4-FFF2-40B4-BE49-F238E27FC236}">
                  <a16:creationId xmlns:a16="http://schemas.microsoft.com/office/drawing/2014/main" id="{6A078223-360A-4ADB-8633-D238CCDBA447}"/>
                </a:ext>
              </a:extLst>
            </p:cNvPr>
            <p:cNvSpPr/>
            <p:nvPr/>
          </p:nvSpPr>
          <p:spPr>
            <a:xfrm>
              <a:off x="2094000" y="1404475"/>
              <a:ext cx="311075" cy="309875"/>
            </a:xfrm>
            <a:custGeom>
              <a:avLst/>
              <a:gdLst/>
              <a:ahLst/>
              <a:cxnLst/>
              <a:rect l="l" t="t" r="r" b="b"/>
              <a:pathLst>
                <a:path w="12443" h="12395" extrusionOk="0">
                  <a:moveTo>
                    <a:pt x="6229" y="965"/>
                  </a:moveTo>
                  <a:cubicBezTo>
                    <a:pt x="6237" y="965"/>
                    <a:pt x="6244" y="965"/>
                    <a:pt x="6251" y="965"/>
                  </a:cubicBezTo>
                  <a:cubicBezTo>
                    <a:pt x="9133" y="977"/>
                    <a:pt x="11478" y="3334"/>
                    <a:pt x="11454" y="6215"/>
                  </a:cubicBezTo>
                  <a:cubicBezTo>
                    <a:pt x="11442" y="9101"/>
                    <a:pt x="9109" y="11430"/>
                    <a:pt x="6226" y="11430"/>
                  </a:cubicBezTo>
                  <a:cubicBezTo>
                    <a:pt x="6218" y="11430"/>
                    <a:pt x="6211" y="11430"/>
                    <a:pt x="6204" y="11430"/>
                  </a:cubicBezTo>
                  <a:cubicBezTo>
                    <a:pt x="3322" y="11418"/>
                    <a:pt x="989" y="9061"/>
                    <a:pt x="1001" y="6168"/>
                  </a:cubicBezTo>
                  <a:cubicBezTo>
                    <a:pt x="1012" y="3294"/>
                    <a:pt x="3358" y="965"/>
                    <a:pt x="6229" y="965"/>
                  </a:cubicBezTo>
                  <a:close/>
                  <a:moveTo>
                    <a:pt x="6229" y="0"/>
                  </a:moveTo>
                  <a:cubicBezTo>
                    <a:pt x="2822" y="0"/>
                    <a:pt x="36" y="2758"/>
                    <a:pt x="12" y="6180"/>
                  </a:cubicBezTo>
                  <a:cubicBezTo>
                    <a:pt x="0" y="7989"/>
                    <a:pt x="786" y="9632"/>
                    <a:pt x="2025" y="10775"/>
                  </a:cubicBezTo>
                  <a:cubicBezTo>
                    <a:pt x="3132" y="11787"/>
                    <a:pt x="4584" y="12395"/>
                    <a:pt x="6192" y="12395"/>
                  </a:cubicBezTo>
                  <a:cubicBezTo>
                    <a:pt x="6199" y="12395"/>
                    <a:pt x="6206" y="12395"/>
                    <a:pt x="6214" y="12395"/>
                  </a:cubicBezTo>
                  <a:cubicBezTo>
                    <a:pt x="9633" y="12395"/>
                    <a:pt x="12419" y="9637"/>
                    <a:pt x="12431" y="6215"/>
                  </a:cubicBezTo>
                  <a:cubicBezTo>
                    <a:pt x="12443" y="4584"/>
                    <a:pt x="11823" y="3096"/>
                    <a:pt x="10776" y="1989"/>
                  </a:cubicBezTo>
                  <a:cubicBezTo>
                    <a:pt x="9645" y="774"/>
                    <a:pt x="8037" y="0"/>
                    <a:pt x="6251" y="0"/>
                  </a:cubicBezTo>
                  <a:cubicBezTo>
                    <a:pt x="6244" y="0"/>
                    <a:pt x="6237" y="0"/>
                    <a:pt x="6229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391;p61">
              <a:extLst>
                <a:ext uri="{FF2B5EF4-FFF2-40B4-BE49-F238E27FC236}">
                  <a16:creationId xmlns:a16="http://schemas.microsoft.com/office/drawing/2014/main" id="{BBD9B7C1-59F3-4881-9FB3-7FBC47BDB299}"/>
                </a:ext>
              </a:extLst>
            </p:cNvPr>
            <p:cNvSpPr/>
            <p:nvPr/>
          </p:nvSpPr>
          <p:spPr>
            <a:xfrm>
              <a:off x="2103225" y="1413700"/>
              <a:ext cx="301550" cy="300950"/>
            </a:xfrm>
            <a:custGeom>
              <a:avLst/>
              <a:gdLst/>
              <a:ahLst/>
              <a:cxnLst/>
              <a:rect l="l" t="t" r="r" b="b"/>
              <a:pathLst>
                <a:path w="12062" h="12038" extrusionOk="0">
                  <a:moveTo>
                    <a:pt x="5860" y="596"/>
                  </a:moveTo>
                  <a:cubicBezTo>
                    <a:pt x="5868" y="596"/>
                    <a:pt x="5875" y="596"/>
                    <a:pt x="5882" y="596"/>
                  </a:cubicBezTo>
                  <a:cubicBezTo>
                    <a:pt x="8764" y="608"/>
                    <a:pt x="11109" y="2965"/>
                    <a:pt x="11085" y="5846"/>
                  </a:cubicBezTo>
                  <a:cubicBezTo>
                    <a:pt x="11073" y="8732"/>
                    <a:pt x="8740" y="11061"/>
                    <a:pt x="5857" y="11061"/>
                  </a:cubicBezTo>
                  <a:cubicBezTo>
                    <a:pt x="5849" y="11061"/>
                    <a:pt x="5842" y="11061"/>
                    <a:pt x="5835" y="11061"/>
                  </a:cubicBezTo>
                  <a:cubicBezTo>
                    <a:pt x="2953" y="11049"/>
                    <a:pt x="620" y="8692"/>
                    <a:pt x="632" y="5799"/>
                  </a:cubicBezTo>
                  <a:cubicBezTo>
                    <a:pt x="643" y="2925"/>
                    <a:pt x="2989" y="596"/>
                    <a:pt x="5860" y="596"/>
                  </a:cubicBezTo>
                  <a:close/>
                  <a:moveTo>
                    <a:pt x="6217" y="0"/>
                  </a:moveTo>
                  <a:cubicBezTo>
                    <a:pt x="2810" y="0"/>
                    <a:pt x="24" y="2758"/>
                    <a:pt x="1" y="6180"/>
                  </a:cubicBezTo>
                  <a:cubicBezTo>
                    <a:pt x="1" y="7811"/>
                    <a:pt x="620" y="9299"/>
                    <a:pt x="1644" y="10406"/>
                  </a:cubicBezTo>
                  <a:cubicBezTo>
                    <a:pt x="2739" y="11418"/>
                    <a:pt x="4203" y="12026"/>
                    <a:pt x="5811" y="12038"/>
                  </a:cubicBezTo>
                  <a:cubicBezTo>
                    <a:pt x="6597" y="12038"/>
                    <a:pt x="7359" y="11895"/>
                    <a:pt x="8061" y="11621"/>
                  </a:cubicBezTo>
                  <a:cubicBezTo>
                    <a:pt x="10383" y="10728"/>
                    <a:pt x="12026" y="8489"/>
                    <a:pt x="12026" y="5846"/>
                  </a:cubicBezTo>
                  <a:cubicBezTo>
                    <a:pt x="12062" y="5430"/>
                    <a:pt x="12014" y="5013"/>
                    <a:pt x="11943" y="4620"/>
                  </a:cubicBezTo>
                  <a:cubicBezTo>
                    <a:pt x="11716" y="3465"/>
                    <a:pt x="11181" y="2441"/>
                    <a:pt x="10407" y="1620"/>
                  </a:cubicBezTo>
                  <a:cubicBezTo>
                    <a:pt x="9311" y="608"/>
                    <a:pt x="7847" y="0"/>
                    <a:pt x="6239" y="0"/>
                  </a:cubicBezTo>
                  <a:cubicBezTo>
                    <a:pt x="6232" y="0"/>
                    <a:pt x="6225" y="0"/>
                    <a:pt x="621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392;p61">
              <a:extLst>
                <a:ext uri="{FF2B5EF4-FFF2-40B4-BE49-F238E27FC236}">
                  <a16:creationId xmlns:a16="http://schemas.microsoft.com/office/drawing/2014/main" id="{B64240C8-A528-4315-B7F1-F90588B4A7DF}"/>
                </a:ext>
              </a:extLst>
            </p:cNvPr>
            <p:cNvSpPr/>
            <p:nvPr/>
          </p:nvSpPr>
          <p:spPr>
            <a:xfrm>
              <a:off x="2198475" y="1508950"/>
              <a:ext cx="102125" cy="101225"/>
            </a:xfrm>
            <a:custGeom>
              <a:avLst/>
              <a:gdLst/>
              <a:ahLst/>
              <a:cxnLst/>
              <a:rect l="l" t="t" r="r" b="b"/>
              <a:pathLst>
                <a:path w="4085" h="4049" extrusionOk="0">
                  <a:moveTo>
                    <a:pt x="2037" y="0"/>
                  </a:moveTo>
                  <a:cubicBezTo>
                    <a:pt x="1787" y="0"/>
                    <a:pt x="1548" y="48"/>
                    <a:pt x="1322" y="131"/>
                  </a:cubicBezTo>
                  <a:cubicBezTo>
                    <a:pt x="572" y="417"/>
                    <a:pt x="24" y="1167"/>
                    <a:pt x="24" y="2024"/>
                  </a:cubicBezTo>
                  <a:cubicBezTo>
                    <a:pt x="1" y="2929"/>
                    <a:pt x="620" y="3703"/>
                    <a:pt x="1429" y="3965"/>
                  </a:cubicBezTo>
                  <a:cubicBezTo>
                    <a:pt x="1620" y="4025"/>
                    <a:pt x="1822" y="4048"/>
                    <a:pt x="2025" y="4048"/>
                  </a:cubicBezTo>
                  <a:cubicBezTo>
                    <a:pt x="3144" y="4048"/>
                    <a:pt x="4073" y="3144"/>
                    <a:pt x="4073" y="2024"/>
                  </a:cubicBezTo>
                  <a:cubicBezTo>
                    <a:pt x="4084" y="905"/>
                    <a:pt x="3180" y="0"/>
                    <a:pt x="2037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393;p61">
              <a:extLst>
                <a:ext uri="{FF2B5EF4-FFF2-40B4-BE49-F238E27FC236}">
                  <a16:creationId xmlns:a16="http://schemas.microsoft.com/office/drawing/2014/main" id="{0D502368-9ED6-4B44-84A2-57B1F1C72C6C}"/>
                </a:ext>
              </a:extLst>
            </p:cNvPr>
            <p:cNvSpPr/>
            <p:nvPr/>
          </p:nvSpPr>
          <p:spPr>
            <a:xfrm>
              <a:off x="2199075" y="1512225"/>
              <a:ext cx="47950" cy="95875"/>
            </a:xfrm>
            <a:custGeom>
              <a:avLst/>
              <a:gdLst/>
              <a:ahLst/>
              <a:cxnLst/>
              <a:rect l="l" t="t" r="r" b="b"/>
              <a:pathLst>
                <a:path w="1918" h="3835" extrusionOk="0">
                  <a:moveTo>
                    <a:pt x="1322" y="0"/>
                  </a:moveTo>
                  <a:cubicBezTo>
                    <a:pt x="560" y="286"/>
                    <a:pt x="12" y="1036"/>
                    <a:pt x="12" y="1893"/>
                  </a:cubicBezTo>
                  <a:cubicBezTo>
                    <a:pt x="0" y="2798"/>
                    <a:pt x="608" y="3572"/>
                    <a:pt x="1429" y="3834"/>
                  </a:cubicBezTo>
                  <a:cubicBezTo>
                    <a:pt x="1727" y="3251"/>
                    <a:pt x="1893" y="2608"/>
                    <a:pt x="1917" y="1965"/>
                  </a:cubicBezTo>
                  <a:cubicBezTo>
                    <a:pt x="1917" y="1274"/>
                    <a:pt x="1703" y="572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394;p61">
              <a:extLst>
                <a:ext uri="{FF2B5EF4-FFF2-40B4-BE49-F238E27FC236}">
                  <a16:creationId xmlns:a16="http://schemas.microsoft.com/office/drawing/2014/main" id="{9A936DCA-7B6B-47FB-8EA2-B38529653916}"/>
                </a:ext>
              </a:extLst>
            </p:cNvPr>
            <p:cNvSpPr/>
            <p:nvPr/>
          </p:nvSpPr>
          <p:spPr>
            <a:xfrm>
              <a:off x="2227650" y="1537525"/>
              <a:ext cx="43775" cy="44075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902" y="0"/>
                  </a:moveTo>
                  <a:cubicBezTo>
                    <a:pt x="895" y="0"/>
                    <a:pt x="888" y="0"/>
                    <a:pt x="881" y="0"/>
                  </a:cubicBezTo>
                  <a:cubicBezTo>
                    <a:pt x="405" y="0"/>
                    <a:pt x="0" y="393"/>
                    <a:pt x="0" y="881"/>
                  </a:cubicBezTo>
                  <a:cubicBezTo>
                    <a:pt x="0" y="1358"/>
                    <a:pt x="381" y="1762"/>
                    <a:pt x="881" y="1762"/>
                  </a:cubicBezTo>
                  <a:cubicBezTo>
                    <a:pt x="1346" y="1762"/>
                    <a:pt x="1751" y="1370"/>
                    <a:pt x="1751" y="881"/>
                  </a:cubicBezTo>
                  <a:cubicBezTo>
                    <a:pt x="1751" y="400"/>
                    <a:pt x="1380" y="0"/>
                    <a:pt x="9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" name="Google Shape;399;p33">
            <a:extLst>
              <a:ext uri="{FF2B5EF4-FFF2-40B4-BE49-F238E27FC236}">
                <a16:creationId xmlns:a16="http://schemas.microsoft.com/office/drawing/2014/main" id="{47B5A951-DC11-4FAB-9E12-D76F3E385959}"/>
              </a:ext>
            </a:extLst>
          </p:cNvPr>
          <p:cNvGrpSpPr/>
          <p:nvPr/>
        </p:nvGrpSpPr>
        <p:grpSpPr>
          <a:xfrm>
            <a:off x="7316586" y="496631"/>
            <a:ext cx="1119006" cy="1119000"/>
            <a:chOff x="7125755" y="536388"/>
            <a:chExt cx="1119006" cy="1119000"/>
          </a:xfrm>
        </p:grpSpPr>
        <p:sp>
          <p:nvSpPr>
            <p:cNvPr id="266" name="Google Shape;400;p33">
              <a:extLst>
                <a:ext uri="{FF2B5EF4-FFF2-40B4-BE49-F238E27FC236}">
                  <a16:creationId xmlns:a16="http://schemas.microsoft.com/office/drawing/2014/main" id="{6744F197-E188-4684-A4C1-898CBABF73B2}"/>
                </a:ext>
              </a:extLst>
            </p:cNvPr>
            <p:cNvSpPr/>
            <p:nvPr/>
          </p:nvSpPr>
          <p:spPr>
            <a:xfrm>
              <a:off x="7125761" y="536388"/>
              <a:ext cx="1119000" cy="1119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7" name="Google Shape;401;p33">
              <a:extLst>
                <a:ext uri="{FF2B5EF4-FFF2-40B4-BE49-F238E27FC236}">
                  <a16:creationId xmlns:a16="http://schemas.microsoft.com/office/drawing/2014/main" id="{AA53FCC0-4C34-47F4-8617-12B3224B71ED}"/>
                </a:ext>
              </a:extLst>
            </p:cNvPr>
            <p:cNvGrpSpPr/>
            <p:nvPr/>
          </p:nvGrpSpPr>
          <p:grpSpPr>
            <a:xfrm>
              <a:off x="7125755" y="536470"/>
              <a:ext cx="1118978" cy="1118796"/>
              <a:chOff x="2795275" y="2108125"/>
              <a:chExt cx="1840425" cy="1840125"/>
            </a:xfrm>
          </p:grpSpPr>
          <p:sp>
            <p:nvSpPr>
              <p:cNvPr id="268" name="Google Shape;402;p33">
                <a:extLst>
                  <a:ext uri="{FF2B5EF4-FFF2-40B4-BE49-F238E27FC236}">
                    <a16:creationId xmlns:a16="http://schemas.microsoft.com/office/drawing/2014/main" id="{8D983C07-01EB-49A8-8EC8-2867C3838A85}"/>
                  </a:ext>
                </a:extLst>
              </p:cNvPr>
              <p:cNvSpPr/>
              <p:nvPr/>
            </p:nvSpPr>
            <p:spPr>
              <a:xfrm>
                <a:off x="2903625" y="2216175"/>
                <a:ext cx="1623750" cy="1623725"/>
              </a:xfrm>
              <a:custGeom>
                <a:avLst/>
                <a:gdLst/>
                <a:ahLst/>
                <a:cxnLst/>
                <a:rect l="l" t="t" r="r" b="b"/>
                <a:pathLst>
                  <a:path w="64950" h="64949" extrusionOk="0">
                    <a:moveTo>
                      <a:pt x="32481" y="1191"/>
                    </a:moveTo>
                    <a:cubicBezTo>
                      <a:pt x="49721" y="1191"/>
                      <a:pt x="63758" y="15229"/>
                      <a:pt x="63758" y="32481"/>
                    </a:cubicBezTo>
                    <a:cubicBezTo>
                      <a:pt x="63758" y="49733"/>
                      <a:pt x="49721" y="63758"/>
                      <a:pt x="32481" y="63758"/>
                    </a:cubicBezTo>
                    <a:cubicBezTo>
                      <a:pt x="15229" y="63758"/>
                      <a:pt x="1191" y="49733"/>
                      <a:pt x="1191" y="32481"/>
                    </a:cubicBezTo>
                    <a:cubicBezTo>
                      <a:pt x="1191" y="15229"/>
                      <a:pt x="15229" y="1191"/>
                      <a:pt x="32481" y="1191"/>
                    </a:cubicBezTo>
                    <a:close/>
                    <a:moveTo>
                      <a:pt x="32481" y="1"/>
                    </a:moveTo>
                    <a:cubicBezTo>
                      <a:pt x="14574" y="1"/>
                      <a:pt x="0" y="14574"/>
                      <a:pt x="0" y="32481"/>
                    </a:cubicBezTo>
                    <a:cubicBezTo>
                      <a:pt x="0" y="50388"/>
                      <a:pt x="14574" y="64949"/>
                      <a:pt x="32481" y="64949"/>
                    </a:cubicBezTo>
                    <a:cubicBezTo>
                      <a:pt x="50376" y="64949"/>
                      <a:pt x="64949" y="50388"/>
                      <a:pt x="64949" y="32481"/>
                    </a:cubicBezTo>
                    <a:cubicBezTo>
                      <a:pt x="64949" y="14574"/>
                      <a:pt x="50376" y="1"/>
                      <a:pt x="324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403;p33">
                <a:extLst>
                  <a:ext uri="{FF2B5EF4-FFF2-40B4-BE49-F238E27FC236}">
                    <a16:creationId xmlns:a16="http://schemas.microsoft.com/office/drawing/2014/main" id="{0C7411EA-960C-438E-8CF6-A0C8F8E9E34B}"/>
                  </a:ext>
                </a:extLst>
              </p:cNvPr>
              <p:cNvSpPr/>
              <p:nvPr/>
            </p:nvSpPr>
            <p:spPr>
              <a:xfrm>
                <a:off x="2982800" y="2295350"/>
                <a:ext cx="1465375" cy="1465375"/>
              </a:xfrm>
              <a:custGeom>
                <a:avLst/>
                <a:gdLst/>
                <a:ahLst/>
                <a:cxnLst/>
                <a:rect l="l" t="t" r="r" b="b"/>
                <a:pathLst>
                  <a:path w="58615" h="58615" fill="none" extrusionOk="0">
                    <a:moveTo>
                      <a:pt x="58615" y="29314"/>
                    </a:moveTo>
                    <a:cubicBezTo>
                      <a:pt x="58615" y="45494"/>
                      <a:pt x="45494" y="58615"/>
                      <a:pt x="29302" y="58615"/>
                    </a:cubicBezTo>
                    <a:cubicBezTo>
                      <a:pt x="13121" y="58615"/>
                      <a:pt x="1" y="45494"/>
                      <a:pt x="1" y="29314"/>
                    </a:cubicBezTo>
                    <a:cubicBezTo>
                      <a:pt x="1" y="13121"/>
                      <a:pt x="13121" y="1"/>
                      <a:pt x="29302" y="1"/>
                    </a:cubicBezTo>
                    <a:cubicBezTo>
                      <a:pt x="45494" y="1"/>
                      <a:pt x="58615" y="13121"/>
                      <a:pt x="58615" y="29314"/>
                    </a:cubicBezTo>
                    <a:close/>
                  </a:path>
                </a:pathLst>
              </a:custGeom>
              <a:noFill/>
              <a:ln w="14575" cap="flat" cmpd="sng">
                <a:solidFill>
                  <a:srgbClr val="4D3F2A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404;p33">
                <a:extLst>
                  <a:ext uri="{FF2B5EF4-FFF2-40B4-BE49-F238E27FC236}">
                    <a16:creationId xmlns:a16="http://schemas.microsoft.com/office/drawing/2014/main" id="{1B885212-4BB0-4257-BD23-18232A528615}"/>
                  </a:ext>
                </a:extLst>
              </p:cNvPr>
              <p:cNvSpPr/>
              <p:nvPr/>
            </p:nvSpPr>
            <p:spPr>
              <a:xfrm>
                <a:off x="2967925" y="2280775"/>
                <a:ext cx="1495150" cy="1494850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59794" extrusionOk="0">
                    <a:moveTo>
                      <a:pt x="29909" y="1203"/>
                    </a:moveTo>
                    <a:cubicBezTo>
                      <a:pt x="45720" y="1203"/>
                      <a:pt x="58591" y="14073"/>
                      <a:pt x="58591" y="29897"/>
                    </a:cubicBezTo>
                    <a:cubicBezTo>
                      <a:pt x="58591" y="45708"/>
                      <a:pt x="45720" y="58591"/>
                      <a:pt x="29897" y="58591"/>
                    </a:cubicBezTo>
                    <a:cubicBezTo>
                      <a:pt x="14085" y="58591"/>
                      <a:pt x="1215" y="45708"/>
                      <a:pt x="1215" y="29897"/>
                    </a:cubicBezTo>
                    <a:cubicBezTo>
                      <a:pt x="1215" y="14073"/>
                      <a:pt x="14085" y="1203"/>
                      <a:pt x="29909" y="1203"/>
                    </a:cubicBezTo>
                    <a:close/>
                    <a:moveTo>
                      <a:pt x="29909" y="0"/>
                    </a:moveTo>
                    <a:cubicBezTo>
                      <a:pt x="13419" y="0"/>
                      <a:pt x="0" y="13407"/>
                      <a:pt x="0" y="29897"/>
                    </a:cubicBezTo>
                    <a:cubicBezTo>
                      <a:pt x="0" y="46387"/>
                      <a:pt x="13419" y="59793"/>
                      <a:pt x="29909" y="59793"/>
                    </a:cubicBezTo>
                    <a:cubicBezTo>
                      <a:pt x="46399" y="59793"/>
                      <a:pt x="59805" y="46387"/>
                      <a:pt x="59805" y="29897"/>
                    </a:cubicBezTo>
                    <a:cubicBezTo>
                      <a:pt x="59805" y="13407"/>
                      <a:pt x="46399" y="0"/>
                      <a:pt x="2990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405;p33">
                <a:extLst>
                  <a:ext uri="{FF2B5EF4-FFF2-40B4-BE49-F238E27FC236}">
                    <a16:creationId xmlns:a16="http://schemas.microsoft.com/office/drawing/2014/main" id="{0C504736-D40E-4E6F-9120-B952E83DB711}"/>
                  </a:ext>
                </a:extLst>
              </p:cNvPr>
              <p:cNvSpPr/>
              <p:nvPr/>
            </p:nvSpPr>
            <p:spPr>
              <a:xfrm>
                <a:off x="3093525" y="2406075"/>
                <a:ext cx="1244225" cy="1244225"/>
              </a:xfrm>
              <a:custGeom>
                <a:avLst/>
                <a:gdLst/>
                <a:ahLst/>
                <a:cxnLst/>
                <a:rect l="l" t="t" r="r" b="b"/>
                <a:pathLst>
                  <a:path w="49769" h="49769" extrusionOk="0">
                    <a:moveTo>
                      <a:pt x="24885" y="346"/>
                    </a:moveTo>
                    <a:cubicBezTo>
                      <a:pt x="38410" y="346"/>
                      <a:pt x="49424" y="11359"/>
                      <a:pt x="49424" y="24885"/>
                    </a:cubicBezTo>
                    <a:cubicBezTo>
                      <a:pt x="49424" y="38410"/>
                      <a:pt x="38410" y="49423"/>
                      <a:pt x="24885" y="49423"/>
                    </a:cubicBezTo>
                    <a:cubicBezTo>
                      <a:pt x="11347" y="49423"/>
                      <a:pt x="334" y="38410"/>
                      <a:pt x="334" y="24885"/>
                    </a:cubicBezTo>
                    <a:cubicBezTo>
                      <a:pt x="334" y="11359"/>
                      <a:pt x="11347" y="346"/>
                      <a:pt x="24885" y="346"/>
                    </a:cubicBezTo>
                    <a:close/>
                    <a:moveTo>
                      <a:pt x="24885" y="1"/>
                    </a:moveTo>
                    <a:cubicBezTo>
                      <a:pt x="11157" y="1"/>
                      <a:pt x="1" y="11157"/>
                      <a:pt x="1" y="24885"/>
                    </a:cubicBezTo>
                    <a:cubicBezTo>
                      <a:pt x="1" y="38601"/>
                      <a:pt x="11157" y="49769"/>
                      <a:pt x="24885" y="49769"/>
                    </a:cubicBezTo>
                    <a:cubicBezTo>
                      <a:pt x="38601" y="49769"/>
                      <a:pt x="49769" y="38601"/>
                      <a:pt x="49769" y="24885"/>
                    </a:cubicBezTo>
                    <a:cubicBezTo>
                      <a:pt x="49769" y="11157"/>
                      <a:pt x="38601" y="1"/>
                      <a:pt x="248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406;p33">
                <a:extLst>
                  <a:ext uri="{FF2B5EF4-FFF2-40B4-BE49-F238E27FC236}">
                    <a16:creationId xmlns:a16="http://schemas.microsoft.com/office/drawing/2014/main" id="{3FBBF921-F7A7-4DBF-AC33-13AE5F0987EB}"/>
                  </a:ext>
                </a:extLst>
              </p:cNvPr>
              <p:cNvSpPr/>
              <p:nvPr/>
            </p:nvSpPr>
            <p:spPr>
              <a:xfrm>
                <a:off x="3242350" y="2554900"/>
                <a:ext cx="946575" cy="946575"/>
              </a:xfrm>
              <a:custGeom>
                <a:avLst/>
                <a:gdLst/>
                <a:ahLst/>
                <a:cxnLst/>
                <a:rect l="l" t="t" r="r" b="b"/>
                <a:pathLst>
                  <a:path w="37863" h="37863" extrusionOk="0">
                    <a:moveTo>
                      <a:pt x="18932" y="608"/>
                    </a:moveTo>
                    <a:cubicBezTo>
                      <a:pt x="29028" y="608"/>
                      <a:pt x="37244" y="8823"/>
                      <a:pt x="37244" y="18932"/>
                    </a:cubicBezTo>
                    <a:cubicBezTo>
                      <a:pt x="37244" y="29028"/>
                      <a:pt x="29028" y="37255"/>
                      <a:pt x="18932" y="37255"/>
                    </a:cubicBezTo>
                    <a:cubicBezTo>
                      <a:pt x="8823" y="37255"/>
                      <a:pt x="608" y="29028"/>
                      <a:pt x="608" y="18932"/>
                    </a:cubicBezTo>
                    <a:cubicBezTo>
                      <a:pt x="608" y="8823"/>
                      <a:pt x="8823" y="608"/>
                      <a:pt x="18932" y="608"/>
                    </a:cubicBezTo>
                    <a:close/>
                    <a:moveTo>
                      <a:pt x="18932" y="1"/>
                    </a:moveTo>
                    <a:cubicBezTo>
                      <a:pt x="8490" y="1"/>
                      <a:pt x="1" y="8490"/>
                      <a:pt x="1" y="18932"/>
                    </a:cubicBezTo>
                    <a:cubicBezTo>
                      <a:pt x="1" y="29362"/>
                      <a:pt x="8490" y="37863"/>
                      <a:pt x="18932" y="37863"/>
                    </a:cubicBezTo>
                    <a:cubicBezTo>
                      <a:pt x="29374" y="37863"/>
                      <a:pt x="37863" y="29373"/>
                      <a:pt x="37863" y="18932"/>
                    </a:cubicBezTo>
                    <a:cubicBezTo>
                      <a:pt x="37863" y="8490"/>
                      <a:pt x="29362" y="1"/>
                      <a:pt x="189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407;p33">
                <a:extLst>
                  <a:ext uri="{FF2B5EF4-FFF2-40B4-BE49-F238E27FC236}">
                    <a16:creationId xmlns:a16="http://schemas.microsoft.com/office/drawing/2014/main" id="{A5A06F6B-0FB0-4966-97F9-9B508EF8E9BE}"/>
                  </a:ext>
                </a:extLst>
              </p:cNvPr>
              <p:cNvSpPr/>
              <p:nvPr/>
            </p:nvSpPr>
            <p:spPr>
              <a:xfrm>
                <a:off x="3318250" y="2630800"/>
                <a:ext cx="794775" cy="794775"/>
              </a:xfrm>
              <a:custGeom>
                <a:avLst/>
                <a:gdLst/>
                <a:ahLst/>
                <a:cxnLst/>
                <a:rect l="l" t="t" r="r" b="b"/>
                <a:pathLst>
                  <a:path w="31791" h="31791" extrusionOk="0">
                    <a:moveTo>
                      <a:pt x="15896" y="501"/>
                    </a:moveTo>
                    <a:cubicBezTo>
                      <a:pt x="24373" y="501"/>
                      <a:pt x="31279" y="7407"/>
                      <a:pt x="31279" y="15896"/>
                    </a:cubicBezTo>
                    <a:cubicBezTo>
                      <a:pt x="31279" y="24373"/>
                      <a:pt x="24373" y="31279"/>
                      <a:pt x="15896" y="31279"/>
                    </a:cubicBezTo>
                    <a:cubicBezTo>
                      <a:pt x="7407" y="31279"/>
                      <a:pt x="501" y="24373"/>
                      <a:pt x="501" y="15896"/>
                    </a:cubicBezTo>
                    <a:cubicBezTo>
                      <a:pt x="501" y="7407"/>
                      <a:pt x="7407" y="501"/>
                      <a:pt x="15896" y="501"/>
                    </a:cubicBezTo>
                    <a:close/>
                    <a:moveTo>
                      <a:pt x="15896" y="1"/>
                    </a:moveTo>
                    <a:cubicBezTo>
                      <a:pt x="7121" y="1"/>
                      <a:pt x="1" y="7133"/>
                      <a:pt x="1" y="15896"/>
                    </a:cubicBezTo>
                    <a:cubicBezTo>
                      <a:pt x="1" y="24659"/>
                      <a:pt x="7121" y="31791"/>
                      <a:pt x="15896" y="31791"/>
                    </a:cubicBezTo>
                    <a:cubicBezTo>
                      <a:pt x="24659" y="31791"/>
                      <a:pt x="31791" y="24659"/>
                      <a:pt x="31791" y="15896"/>
                    </a:cubicBezTo>
                    <a:cubicBezTo>
                      <a:pt x="31791" y="7133"/>
                      <a:pt x="24659" y="1"/>
                      <a:pt x="1589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408;p33">
                <a:extLst>
                  <a:ext uri="{FF2B5EF4-FFF2-40B4-BE49-F238E27FC236}">
                    <a16:creationId xmlns:a16="http://schemas.microsoft.com/office/drawing/2014/main" id="{B9E369EF-9F23-4A57-8667-47775AF53F31}"/>
                  </a:ext>
                </a:extLst>
              </p:cNvPr>
              <p:cNvSpPr/>
              <p:nvPr/>
            </p:nvSpPr>
            <p:spPr>
              <a:xfrm>
                <a:off x="3707300" y="2525150"/>
                <a:ext cx="498300" cy="499175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67" extrusionOk="0">
                    <a:moveTo>
                      <a:pt x="19931" y="0"/>
                    </a:moveTo>
                    <a:lnTo>
                      <a:pt x="0" y="15109"/>
                    </a:lnTo>
                    <a:lnTo>
                      <a:pt x="155" y="19967"/>
                    </a:lnTo>
                    <a:lnTo>
                      <a:pt x="5287" y="19872"/>
                    </a:lnTo>
                    <a:lnTo>
                      <a:pt x="1993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409;p33">
                <a:extLst>
                  <a:ext uri="{FF2B5EF4-FFF2-40B4-BE49-F238E27FC236}">
                    <a16:creationId xmlns:a16="http://schemas.microsoft.com/office/drawing/2014/main" id="{4FFA8672-9BF6-4266-8AD8-4285C94125C7}"/>
                  </a:ext>
                </a:extLst>
              </p:cNvPr>
              <p:cNvSpPr/>
              <p:nvPr/>
            </p:nvSpPr>
            <p:spPr>
              <a:xfrm>
                <a:off x="3701650" y="2520075"/>
                <a:ext cx="508400" cy="509925"/>
              </a:xfrm>
              <a:custGeom>
                <a:avLst/>
                <a:gdLst/>
                <a:ahLst/>
                <a:cxnLst/>
                <a:rect l="l" t="t" r="r" b="b"/>
                <a:pathLst>
                  <a:path w="20336" h="20397" extrusionOk="0">
                    <a:moveTo>
                      <a:pt x="19098" y="1275"/>
                    </a:moveTo>
                    <a:lnTo>
                      <a:pt x="5406" y="19860"/>
                    </a:lnTo>
                    <a:lnTo>
                      <a:pt x="595" y="19944"/>
                    </a:lnTo>
                    <a:lnTo>
                      <a:pt x="453" y="15407"/>
                    </a:lnTo>
                    <a:lnTo>
                      <a:pt x="19098" y="1275"/>
                    </a:lnTo>
                    <a:close/>
                    <a:moveTo>
                      <a:pt x="20026" y="1"/>
                    </a:moveTo>
                    <a:lnTo>
                      <a:pt x="95" y="15134"/>
                    </a:lnTo>
                    <a:lnTo>
                      <a:pt x="0" y="15205"/>
                    </a:lnTo>
                    <a:lnTo>
                      <a:pt x="167" y="20396"/>
                    </a:lnTo>
                    <a:lnTo>
                      <a:pt x="5620" y="20277"/>
                    </a:lnTo>
                    <a:lnTo>
                      <a:pt x="20336" y="298"/>
                    </a:lnTo>
                    <a:lnTo>
                      <a:pt x="2002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410;p33">
                <a:extLst>
                  <a:ext uri="{FF2B5EF4-FFF2-40B4-BE49-F238E27FC236}">
                    <a16:creationId xmlns:a16="http://schemas.microsoft.com/office/drawing/2014/main" id="{16D4BB2B-E784-43DF-A49D-6C857190C7B7}"/>
                  </a:ext>
                </a:extLst>
              </p:cNvPr>
              <p:cNvSpPr/>
              <p:nvPr/>
            </p:nvSpPr>
            <p:spPr>
              <a:xfrm>
                <a:off x="3692700" y="2957675"/>
                <a:ext cx="530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7" extrusionOk="0">
                    <a:moveTo>
                      <a:pt x="9" y="1"/>
                    </a:moveTo>
                    <a:cubicBezTo>
                      <a:pt x="1" y="1"/>
                      <a:pt x="1" y="15"/>
                      <a:pt x="1" y="23"/>
                    </a:cubicBezTo>
                    <a:cubicBezTo>
                      <a:pt x="680" y="725"/>
                      <a:pt x="1358" y="1440"/>
                      <a:pt x="2073" y="2106"/>
                    </a:cubicBezTo>
                    <a:cubicBezTo>
                      <a:pt x="2108" y="2106"/>
                      <a:pt x="2120" y="2094"/>
                      <a:pt x="2108" y="2071"/>
                    </a:cubicBezTo>
                    <a:cubicBezTo>
                      <a:pt x="1454" y="1356"/>
                      <a:pt x="739" y="678"/>
                      <a:pt x="25" y="11"/>
                    </a:cubicBezTo>
                    <a:cubicBezTo>
                      <a:pt x="17" y="3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411;p33">
                <a:extLst>
                  <a:ext uri="{FF2B5EF4-FFF2-40B4-BE49-F238E27FC236}">
                    <a16:creationId xmlns:a16="http://schemas.microsoft.com/office/drawing/2014/main" id="{223490B6-5961-4589-8012-F6A99C5516B7}"/>
                  </a:ext>
                </a:extLst>
              </p:cNvPr>
              <p:cNvSpPr/>
              <p:nvPr/>
            </p:nvSpPr>
            <p:spPr>
              <a:xfrm>
                <a:off x="3708200" y="2942150"/>
                <a:ext cx="5632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53" h="2253" extrusionOk="0">
                    <a:moveTo>
                      <a:pt x="12" y="1"/>
                    </a:moveTo>
                    <a:cubicBezTo>
                      <a:pt x="12" y="1"/>
                      <a:pt x="0" y="1"/>
                      <a:pt x="0" y="13"/>
                    </a:cubicBezTo>
                    <a:cubicBezTo>
                      <a:pt x="726" y="775"/>
                      <a:pt x="1465" y="1549"/>
                      <a:pt x="2238" y="2239"/>
                    </a:cubicBezTo>
                    <a:cubicBezTo>
                      <a:pt x="1548" y="1465"/>
                      <a:pt x="774" y="727"/>
                      <a:pt x="12" y="1"/>
                    </a:cubicBezTo>
                    <a:close/>
                    <a:moveTo>
                      <a:pt x="2238" y="2239"/>
                    </a:moveTo>
                    <a:cubicBezTo>
                      <a:pt x="2238" y="2249"/>
                      <a:pt x="2243" y="2253"/>
                      <a:pt x="2246" y="2253"/>
                    </a:cubicBezTo>
                    <a:cubicBezTo>
                      <a:pt x="2250" y="2253"/>
                      <a:pt x="2252" y="2246"/>
                      <a:pt x="2238" y="223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412;p33">
                <a:extLst>
                  <a:ext uri="{FF2B5EF4-FFF2-40B4-BE49-F238E27FC236}">
                    <a16:creationId xmlns:a16="http://schemas.microsoft.com/office/drawing/2014/main" id="{1F30ACFB-EAD1-42D4-9441-7BF58A27AF57}"/>
                  </a:ext>
                </a:extLst>
              </p:cNvPr>
              <p:cNvSpPr/>
              <p:nvPr/>
            </p:nvSpPr>
            <p:spPr>
              <a:xfrm>
                <a:off x="3716025" y="29197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711" y="768"/>
                      <a:pt x="1437" y="1482"/>
                      <a:pt x="2164" y="2197"/>
                    </a:cubicBezTo>
                    <a:cubicBezTo>
                      <a:pt x="2187" y="2197"/>
                      <a:pt x="2199" y="2173"/>
                      <a:pt x="2199" y="2161"/>
                    </a:cubicBezTo>
                    <a:cubicBezTo>
                      <a:pt x="1485" y="1435"/>
                      <a:pt x="771" y="708"/>
                      <a:pt x="20" y="6"/>
                    </a:cubicBezTo>
                    <a:cubicBezTo>
                      <a:pt x="17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413;p33">
                <a:extLst>
                  <a:ext uri="{FF2B5EF4-FFF2-40B4-BE49-F238E27FC236}">
                    <a16:creationId xmlns:a16="http://schemas.microsoft.com/office/drawing/2014/main" id="{A07F4609-9F2A-49C1-BF8B-75DC44D5529F}"/>
                  </a:ext>
                </a:extLst>
              </p:cNvPr>
              <p:cNvSpPr/>
              <p:nvPr/>
            </p:nvSpPr>
            <p:spPr>
              <a:xfrm>
                <a:off x="3724050" y="2896650"/>
                <a:ext cx="632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520" extrusionOk="0">
                    <a:moveTo>
                      <a:pt x="14" y="1"/>
                    </a:moveTo>
                    <a:cubicBezTo>
                      <a:pt x="4" y="1"/>
                      <a:pt x="1" y="15"/>
                      <a:pt x="9" y="23"/>
                    </a:cubicBezTo>
                    <a:cubicBezTo>
                      <a:pt x="807" y="880"/>
                      <a:pt x="1664" y="1690"/>
                      <a:pt x="2497" y="2511"/>
                    </a:cubicBezTo>
                    <a:cubicBezTo>
                      <a:pt x="2497" y="2517"/>
                      <a:pt x="2499" y="2519"/>
                      <a:pt x="2502" y="2519"/>
                    </a:cubicBezTo>
                    <a:cubicBezTo>
                      <a:pt x="2512" y="2519"/>
                      <a:pt x="2530" y="2497"/>
                      <a:pt x="2521" y="2488"/>
                    </a:cubicBezTo>
                    <a:cubicBezTo>
                      <a:pt x="1700" y="1654"/>
                      <a:pt x="890" y="797"/>
                      <a:pt x="33" y="11"/>
                    </a:cubicBezTo>
                    <a:cubicBezTo>
                      <a:pt x="25" y="4"/>
                      <a:pt x="19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414;p33">
                <a:extLst>
                  <a:ext uri="{FF2B5EF4-FFF2-40B4-BE49-F238E27FC236}">
                    <a16:creationId xmlns:a16="http://schemas.microsoft.com/office/drawing/2014/main" id="{747C64C7-1F2D-4ABF-B50D-37A17B1FE8A3}"/>
                  </a:ext>
                </a:extLst>
              </p:cNvPr>
              <p:cNvSpPr/>
              <p:nvPr/>
            </p:nvSpPr>
            <p:spPr>
              <a:xfrm>
                <a:off x="3744800" y="2887100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4" y="0"/>
                    </a:moveTo>
                    <a:cubicBezTo>
                      <a:pt x="1" y="0"/>
                      <a:pt x="1" y="0"/>
                      <a:pt x="1" y="12"/>
                    </a:cubicBezTo>
                    <a:cubicBezTo>
                      <a:pt x="679" y="726"/>
                      <a:pt x="1394" y="1393"/>
                      <a:pt x="2072" y="2096"/>
                    </a:cubicBezTo>
                    <a:cubicBezTo>
                      <a:pt x="2108" y="2096"/>
                      <a:pt x="2120" y="2084"/>
                      <a:pt x="2108" y="2072"/>
                    </a:cubicBezTo>
                    <a:cubicBezTo>
                      <a:pt x="1417" y="1369"/>
                      <a:pt x="739" y="667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415;p33">
                <a:extLst>
                  <a:ext uri="{FF2B5EF4-FFF2-40B4-BE49-F238E27FC236}">
                    <a16:creationId xmlns:a16="http://schemas.microsoft.com/office/drawing/2014/main" id="{041487AF-F0D9-4A54-91F6-C2E60F5DBA69}"/>
                  </a:ext>
                </a:extLst>
              </p:cNvPr>
              <p:cNvSpPr/>
              <p:nvPr/>
            </p:nvSpPr>
            <p:spPr>
              <a:xfrm>
                <a:off x="3762650" y="2874000"/>
                <a:ext cx="514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054" extrusionOk="0">
                    <a:moveTo>
                      <a:pt x="25" y="0"/>
                    </a:moveTo>
                    <a:cubicBezTo>
                      <a:pt x="1" y="0"/>
                      <a:pt x="1" y="0"/>
                      <a:pt x="1" y="24"/>
                    </a:cubicBezTo>
                    <a:cubicBezTo>
                      <a:pt x="656" y="703"/>
                      <a:pt x="1334" y="1417"/>
                      <a:pt x="2049" y="2048"/>
                    </a:cubicBezTo>
                    <a:cubicBezTo>
                      <a:pt x="1406" y="1334"/>
                      <a:pt x="715" y="643"/>
                      <a:pt x="25" y="0"/>
                    </a:cubicBezTo>
                    <a:close/>
                    <a:moveTo>
                      <a:pt x="2049" y="2048"/>
                    </a:moveTo>
                    <a:cubicBezTo>
                      <a:pt x="2049" y="2052"/>
                      <a:pt x="2050" y="2053"/>
                      <a:pt x="2051" y="2053"/>
                    </a:cubicBezTo>
                    <a:cubicBezTo>
                      <a:pt x="2054" y="2053"/>
                      <a:pt x="2057" y="2048"/>
                      <a:pt x="2049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416;p33">
                <a:extLst>
                  <a:ext uri="{FF2B5EF4-FFF2-40B4-BE49-F238E27FC236}">
                    <a16:creationId xmlns:a16="http://schemas.microsoft.com/office/drawing/2014/main" id="{20834D49-596C-4C94-BD15-63B5DDE7E179}"/>
                  </a:ext>
                </a:extLst>
              </p:cNvPr>
              <p:cNvSpPr/>
              <p:nvPr/>
            </p:nvSpPr>
            <p:spPr>
              <a:xfrm>
                <a:off x="3778525" y="2859450"/>
                <a:ext cx="49050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1940" extrusionOk="0">
                    <a:moveTo>
                      <a:pt x="10" y="1"/>
                    </a:moveTo>
                    <a:cubicBezTo>
                      <a:pt x="4" y="1"/>
                      <a:pt x="1" y="14"/>
                      <a:pt x="9" y="23"/>
                    </a:cubicBezTo>
                    <a:cubicBezTo>
                      <a:pt x="640" y="678"/>
                      <a:pt x="1259" y="1380"/>
                      <a:pt x="1961" y="1940"/>
                    </a:cubicBezTo>
                    <a:cubicBezTo>
                      <a:pt x="1390" y="1237"/>
                      <a:pt x="699" y="618"/>
                      <a:pt x="21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417;p33">
                <a:extLst>
                  <a:ext uri="{FF2B5EF4-FFF2-40B4-BE49-F238E27FC236}">
                    <a16:creationId xmlns:a16="http://schemas.microsoft.com/office/drawing/2014/main" id="{14C4A846-BCC1-43FD-8EB2-31DABDF9FE06}"/>
                  </a:ext>
                </a:extLst>
              </p:cNvPr>
              <p:cNvSpPr/>
              <p:nvPr/>
            </p:nvSpPr>
            <p:spPr>
              <a:xfrm>
                <a:off x="3796650" y="2846525"/>
                <a:ext cx="4635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52" extrusionOk="0">
                    <a:moveTo>
                      <a:pt x="32" y="1"/>
                    </a:moveTo>
                    <a:cubicBezTo>
                      <a:pt x="14" y="1"/>
                      <a:pt x="1" y="18"/>
                      <a:pt x="10" y="28"/>
                    </a:cubicBezTo>
                    <a:cubicBezTo>
                      <a:pt x="308" y="361"/>
                      <a:pt x="605" y="706"/>
                      <a:pt x="915" y="1016"/>
                    </a:cubicBezTo>
                    <a:cubicBezTo>
                      <a:pt x="1201" y="1302"/>
                      <a:pt x="1475" y="1635"/>
                      <a:pt x="1796" y="1849"/>
                    </a:cubicBezTo>
                    <a:cubicBezTo>
                      <a:pt x="1801" y="1851"/>
                      <a:pt x="1806" y="1852"/>
                      <a:pt x="1810" y="1852"/>
                    </a:cubicBezTo>
                    <a:cubicBezTo>
                      <a:pt x="1838" y="1852"/>
                      <a:pt x="1854" y="1824"/>
                      <a:pt x="1844" y="1814"/>
                    </a:cubicBezTo>
                    <a:cubicBezTo>
                      <a:pt x="1641" y="1480"/>
                      <a:pt x="1296" y="1206"/>
                      <a:pt x="1022" y="921"/>
                    </a:cubicBezTo>
                    <a:cubicBezTo>
                      <a:pt x="713" y="611"/>
                      <a:pt x="391" y="302"/>
                      <a:pt x="46" y="4"/>
                    </a:cubicBezTo>
                    <a:cubicBezTo>
                      <a:pt x="41" y="2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418;p33">
                <a:extLst>
                  <a:ext uri="{FF2B5EF4-FFF2-40B4-BE49-F238E27FC236}">
                    <a16:creationId xmlns:a16="http://schemas.microsoft.com/office/drawing/2014/main" id="{08D4D153-504F-4029-BC8F-F3F4089F5C6F}"/>
                  </a:ext>
                </a:extLst>
              </p:cNvPr>
              <p:cNvSpPr/>
              <p:nvPr/>
            </p:nvSpPr>
            <p:spPr>
              <a:xfrm>
                <a:off x="3813400" y="2833200"/>
                <a:ext cx="46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1" extrusionOk="0">
                    <a:moveTo>
                      <a:pt x="36" y="0"/>
                    </a:moveTo>
                    <a:cubicBezTo>
                      <a:pt x="17" y="0"/>
                      <a:pt x="1" y="34"/>
                      <a:pt x="19" y="61"/>
                    </a:cubicBezTo>
                    <a:cubicBezTo>
                      <a:pt x="316" y="382"/>
                      <a:pt x="614" y="692"/>
                      <a:pt x="924" y="1013"/>
                    </a:cubicBezTo>
                    <a:cubicBezTo>
                      <a:pt x="1209" y="1287"/>
                      <a:pt x="1471" y="1608"/>
                      <a:pt x="1805" y="1823"/>
                    </a:cubicBezTo>
                    <a:cubicBezTo>
                      <a:pt x="1810" y="1829"/>
                      <a:pt x="1817" y="1831"/>
                      <a:pt x="1823" y="1831"/>
                    </a:cubicBezTo>
                    <a:cubicBezTo>
                      <a:pt x="1842" y="1831"/>
                      <a:pt x="1859" y="1808"/>
                      <a:pt x="1840" y="1799"/>
                    </a:cubicBezTo>
                    <a:cubicBezTo>
                      <a:pt x="1626" y="1466"/>
                      <a:pt x="1293" y="1204"/>
                      <a:pt x="1007" y="918"/>
                    </a:cubicBezTo>
                    <a:cubicBezTo>
                      <a:pt x="697" y="608"/>
                      <a:pt x="388" y="311"/>
                      <a:pt x="55" y="13"/>
                    </a:cubicBezTo>
                    <a:cubicBezTo>
                      <a:pt x="49" y="4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419;p33">
                <a:extLst>
                  <a:ext uri="{FF2B5EF4-FFF2-40B4-BE49-F238E27FC236}">
                    <a16:creationId xmlns:a16="http://schemas.microsoft.com/office/drawing/2014/main" id="{3F90A75D-10CF-403D-99A7-F79E30BB3611}"/>
                  </a:ext>
                </a:extLst>
              </p:cNvPr>
              <p:cNvSpPr/>
              <p:nvPr/>
            </p:nvSpPr>
            <p:spPr>
              <a:xfrm>
                <a:off x="3830900" y="2820825"/>
                <a:ext cx="45400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749" extrusionOk="0">
                    <a:moveTo>
                      <a:pt x="39" y="0"/>
                    </a:moveTo>
                    <a:cubicBezTo>
                      <a:pt x="19" y="0"/>
                      <a:pt x="0" y="25"/>
                      <a:pt x="9" y="44"/>
                    </a:cubicBezTo>
                    <a:cubicBezTo>
                      <a:pt x="533" y="663"/>
                      <a:pt x="1129" y="1211"/>
                      <a:pt x="1724" y="1746"/>
                    </a:cubicBezTo>
                    <a:cubicBezTo>
                      <a:pt x="1729" y="1748"/>
                      <a:pt x="1734" y="1748"/>
                      <a:pt x="1739" y="1748"/>
                    </a:cubicBezTo>
                    <a:cubicBezTo>
                      <a:pt x="1781" y="1748"/>
                      <a:pt x="1815" y="1708"/>
                      <a:pt x="1783" y="1687"/>
                    </a:cubicBezTo>
                    <a:cubicBezTo>
                      <a:pt x="1236" y="1091"/>
                      <a:pt x="688" y="520"/>
                      <a:pt x="57" y="8"/>
                    </a:cubicBezTo>
                    <a:cubicBezTo>
                      <a:pt x="51" y="2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420;p33">
                <a:extLst>
                  <a:ext uri="{FF2B5EF4-FFF2-40B4-BE49-F238E27FC236}">
                    <a16:creationId xmlns:a16="http://schemas.microsoft.com/office/drawing/2014/main" id="{E759ADA4-F72B-4991-A0BD-34FE45A32CFE}"/>
                  </a:ext>
                </a:extLst>
              </p:cNvPr>
              <p:cNvSpPr/>
              <p:nvPr/>
            </p:nvSpPr>
            <p:spPr>
              <a:xfrm>
                <a:off x="3848425" y="2805475"/>
                <a:ext cx="445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15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0"/>
                    </a:cubicBezTo>
                    <a:cubicBezTo>
                      <a:pt x="225" y="360"/>
                      <a:pt x="535" y="634"/>
                      <a:pt x="785" y="920"/>
                    </a:cubicBezTo>
                    <a:cubicBezTo>
                      <a:pt x="1082" y="1229"/>
                      <a:pt x="1380" y="1527"/>
                      <a:pt x="1690" y="1813"/>
                    </a:cubicBezTo>
                    <a:cubicBezTo>
                      <a:pt x="1695" y="1814"/>
                      <a:pt x="1700" y="1814"/>
                      <a:pt x="1705" y="1814"/>
                    </a:cubicBezTo>
                    <a:cubicBezTo>
                      <a:pt x="1747" y="1814"/>
                      <a:pt x="1781" y="1774"/>
                      <a:pt x="1749" y="1753"/>
                    </a:cubicBezTo>
                    <a:cubicBezTo>
                      <a:pt x="1475" y="1420"/>
                      <a:pt x="1190" y="1110"/>
                      <a:pt x="892" y="812"/>
                    </a:cubicBezTo>
                    <a:cubicBezTo>
                      <a:pt x="618" y="527"/>
                      <a:pt x="368" y="217"/>
                      <a:pt x="58" y="3"/>
                    </a:cubicBezTo>
                    <a:cubicBezTo>
                      <a:pt x="54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421;p33">
                <a:extLst>
                  <a:ext uri="{FF2B5EF4-FFF2-40B4-BE49-F238E27FC236}">
                    <a16:creationId xmlns:a16="http://schemas.microsoft.com/office/drawing/2014/main" id="{036DBE72-9DF7-46EC-A89D-F05F81960DC5}"/>
                  </a:ext>
                </a:extLst>
              </p:cNvPr>
              <p:cNvSpPr/>
              <p:nvPr/>
            </p:nvSpPr>
            <p:spPr>
              <a:xfrm>
                <a:off x="3866600" y="2793250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37" y="1"/>
                    </a:moveTo>
                    <a:cubicBezTo>
                      <a:pt x="22" y="1"/>
                      <a:pt x="0" y="20"/>
                      <a:pt x="10" y="39"/>
                    </a:cubicBezTo>
                    <a:cubicBezTo>
                      <a:pt x="474" y="575"/>
                      <a:pt x="939" y="1087"/>
                      <a:pt x="1475" y="1552"/>
                    </a:cubicBezTo>
                    <a:cubicBezTo>
                      <a:pt x="1487" y="1564"/>
                      <a:pt x="1500" y="1569"/>
                      <a:pt x="1512" y="1569"/>
                    </a:cubicBezTo>
                    <a:cubicBezTo>
                      <a:pt x="1546" y="1569"/>
                      <a:pt x="1569" y="1527"/>
                      <a:pt x="1534" y="1492"/>
                    </a:cubicBezTo>
                    <a:cubicBezTo>
                      <a:pt x="1070" y="956"/>
                      <a:pt x="582" y="468"/>
                      <a:pt x="46" y="4"/>
                    </a:cubicBezTo>
                    <a:cubicBezTo>
                      <a:pt x="44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422;p33">
                <a:extLst>
                  <a:ext uri="{FF2B5EF4-FFF2-40B4-BE49-F238E27FC236}">
                    <a16:creationId xmlns:a16="http://schemas.microsoft.com/office/drawing/2014/main" id="{B9078FE2-837D-4031-881C-0A6DA8C7A28F}"/>
                  </a:ext>
                </a:extLst>
              </p:cNvPr>
              <p:cNvSpPr/>
              <p:nvPr/>
            </p:nvSpPr>
            <p:spPr>
              <a:xfrm>
                <a:off x="3884175" y="2780925"/>
                <a:ext cx="46575" cy="459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37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283" y="378"/>
                      <a:pt x="581" y="675"/>
                      <a:pt x="879" y="973"/>
                    </a:cubicBezTo>
                    <a:cubicBezTo>
                      <a:pt x="1176" y="1271"/>
                      <a:pt x="1450" y="1580"/>
                      <a:pt x="1784" y="1830"/>
                    </a:cubicBezTo>
                    <a:cubicBezTo>
                      <a:pt x="1793" y="1835"/>
                      <a:pt x="1801" y="1837"/>
                      <a:pt x="1809" y="1837"/>
                    </a:cubicBezTo>
                    <a:cubicBezTo>
                      <a:pt x="1843" y="1837"/>
                      <a:pt x="1862" y="1800"/>
                      <a:pt x="1843" y="1771"/>
                    </a:cubicBezTo>
                    <a:cubicBezTo>
                      <a:pt x="1581" y="1449"/>
                      <a:pt x="1260" y="1163"/>
                      <a:pt x="974" y="866"/>
                    </a:cubicBezTo>
                    <a:cubicBezTo>
                      <a:pt x="676" y="568"/>
                      <a:pt x="379" y="270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423;p33">
                <a:extLst>
                  <a:ext uri="{FF2B5EF4-FFF2-40B4-BE49-F238E27FC236}">
                    <a16:creationId xmlns:a16="http://schemas.microsoft.com/office/drawing/2014/main" id="{B3E0E830-6F46-4F5D-B496-3741DCD1C74F}"/>
                  </a:ext>
                </a:extLst>
              </p:cNvPr>
              <p:cNvSpPr/>
              <p:nvPr/>
            </p:nvSpPr>
            <p:spPr>
              <a:xfrm>
                <a:off x="3901150" y="2767225"/>
                <a:ext cx="3752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86" extrusionOk="0">
                    <a:moveTo>
                      <a:pt x="2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426" y="557"/>
                      <a:pt x="926" y="1033"/>
                      <a:pt x="1414" y="1473"/>
                    </a:cubicBezTo>
                    <a:cubicBezTo>
                      <a:pt x="1426" y="1482"/>
                      <a:pt x="1437" y="1486"/>
                      <a:pt x="1448" y="1486"/>
                    </a:cubicBezTo>
                    <a:cubicBezTo>
                      <a:pt x="1480" y="1486"/>
                      <a:pt x="1501" y="1450"/>
                      <a:pt x="1474" y="1414"/>
                    </a:cubicBezTo>
                    <a:cubicBezTo>
                      <a:pt x="1033" y="926"/>
                      <a:pt x="569" y="402"/>
                      <a:pt x="45" y="9"/>
                    </a:cubicBezTo>
                    <a:cubicBezTo>
                      <a:pt x="36" y="3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424;p33">
                <a:extLst>
                  <a:ext uri="{FF2B5EF4-FFF2-40B4-BE49-F238E27FC236}">
                    <a16:creationId xmlns:a16="http://schemas.microsoft.com/office/drawing/2014/main" id="{186D3709-EAA1-421F-92CE-D9D6FFD2B5ED}"/>
                  </a:ext>
                </a:extLst>
              </p:cNvPr>
              <p:cNvSpPr/>
              <p:nvPr/>
            </p:nvSpPr>
            <p:spPr>
              <a:xfrm>
                <a:off x="3935425" y="2741050"/>
                <a:ext cx="320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37" extrusionOk="0">
                    <a:moveTo>
                      <a:pt x="38" y="0"/>
                    </a:moveTo>
                    <a:cubicBezTo>
                      <a:pt x="18" y="0"/>
                      <a:pt x="1" y="28"/>
                      <a:pt x="19" y="56"/>
                    </a:cubicBezTo>
                    <a:cubicBezTo>
                      <a:pt x="353" y="484"/>
                      <a:pt x="769" y="901"/>
                      <a:pt x="1210" y="1234"/>
                    </a:cubicBezTo>
                    <a:cubicBezTo>
                      <a:pt x="1213" y="1236"/>
                      <a:pt x="1215" y="1236"/>
                      <a:pt x="1218" y="1236"/>
                    </a:cubicBezTo>
                    <a:cubicBezTo>
                      <a:pt x="1243" y="1236"/>
                      <a:pt x="1280" y="1196"/>
                      <a:pt x="1270" y="1175"/>
                    </a:cubicBezTo>
                    <a:cubicBezTo>
                      <a:pt x="936" y="734"/>
                      <a:pt x="496" y="353"/>
                      <a:pt x="55" y="8"/>
                    </a:cubicBezTo>
                    <a:cubicBezTo>
                      <a:pt x="50" y="3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425;p33">
                <a:extLst>
                  <a:ext uri="{FF2B5EF4-FFF2-40B4-BE49-F238E27FC236}">
                    <a16:creationId xmlns:a16="http://schemas.microsoft.com/office/drawing/2014/main" id="{1D83D7F2-C321-43FB-AC5C-CF625A5335E0}"/>
                  </a:ext>
                </a:extLst>
              </p:cNvPr>
              <p:cNvSpPr/>
              <p:nvPr/>
            </p:nvSpPr>
            <p:spPr>
              <a:xfrm>
                <a:off x="3918700" y="2754025"/>
                <a:ext cx="328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300" extrusionOk="0">
                    <a:moveTo>
                      <a:pt x="38" y="0"/>
                    </a:moveTo>
                    <a:cubicBezTo>
                      <a:pt x="18" y="0"/>
                      <a:pt x="1" y="31"/>
                      <a:pt x="10" y="49"/>
                    </a:cubicBezTo>
                    <a:cubicBezTo>
                      <a:pt x="391" y="489"/>
                      <a:pt x="784" y="930"/>
                      <a:pt x="1236" y="1287"/>
                    </a:cubicBezTo>
                    <a:cubicBezTo>
                      <a:pt x="1248" y="1296"/>
                      <a:pt x="1259" y="1299"/>
                      <a:pt x="1268" y="1299"/>
                    </a:cubicBezTo>
                    <a:cubicBezTo>
                      <a:pt x="1298" y="1299"/>
                      <a:pt x="1314" y="1263"/>
                      <a:pt x="1296" y="1227"/>
                    </a:cubicBezTo>
                    <a:cubicBezTo>
                      <a:pt x="938" y="787"/>
                      <a:pt x="486" y="382"/>
                      <a:pt x="57" y="13"/>
                    </a:cubicBezTo>
                    <a:cubicBezTo>
                      <a:pt x="51" y="4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426;p33">
                <a:extLst>
                  <a:ext uri="{FF2B5EF4-FFF2-40B4-BE49-F238E27FC236}">
                    <a16:creationId xmlns:a16="http://schemas.microsoft.com/office/drawing/2014/main" id="{96E194A4-334C-4F96-B7F8-39C8C7A8EF57}"/>
                  </a:ext>
                </a:extLst>
              </p:cNvPr>
              <p:cNvSpPr/>
              <p:nvPr/>
            </p:nvSpPr>
            <p:spPr>
              <a:xfrm>
                <a:off x="3952650" y="2727225"/>
                <a:ext cx="293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135" extrusionOk="0">
                    <a:moveTo>
                      <a:pt x="32" y="1"/>
                    </a:moveTo>
                    <a:cubicBezTo>
                      <a:pt x="11" y="1"/>
                      <a:pt x="0" y="34"/>
                      <a:pt x="9" y="61"/>
                    </a:cubicBezTo>
                    <a:cubicBezTo>
                      <a:pt x="319" y="442"/>
                      <a:pt x="676" y="847"/>
                      <a:pt x="1081" y="1133"/>
                    </a:cubicBezTo>
                    <a:cubicBezTo>
                      <a:pt x="1086" y="1134"/>
                      <a:pt x="1091" y="1135"/>
                      <a:pt x="1096" y="1135"/>
                    </a:cubicBezTo>
                    <a:cubicBezTo>
                      <a:pt x="1138" y="1135"/>
                      <a:pt x="1172" y="1094"/>
                      <a:pt x="1140" y="1073"/>
                    </a:cubicBezTo>
                    <a:cubicBezTo>
                      <a:pt x="842" y="668"/>
                      <a:pt x="438" y="323"/>
                      <a:pt x="57" y="13"/>
                    </a:cubicBezTo>
                    <a:cubicBezTo>
                      <a:pt x="48" y="5"/>
                      <a:pt x="40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427;p33">
                <a:extLst>
                  <a:ext uri="{FF2B5EF4-FFF2-40B4-BE49-F238E27FC236}">
                    <a16:creationId xmlns:a16="http://schemas.microsoft.com/office/drawing/2014/main" id="{286580E8-32E3-45D8-80E5-F22EF6008EA7}"/>
                  </a:ext>
                </a:extLst>
              </p:cNvPr>
              <p:cNvSpPr/>
              <p:nvPr/>
            </p:nvSpPr>
            <p:spPr>
              <a:xfrm>
                <a:off x="3970775" y="2714700"/>
                <a:ext cx="262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09" extrusionOk="0">
                    <a:moveTo>
                      <a:pt x="48" y="0"/>
                    </a:moveTo>
                    <a:cubicBezTo>
                      <a:pt x="25" y="0"/>
                      <a:pt x="0" y="30"/>
                      <a:pt x="10" y="50"/>
                    </a:cubicBezTo>
                    <a:cubicBezTo>
                      <a:pt x="272" y="407"/>
                      <a:pt x="629" y="717"/>
                      <a:pt x="963" y="991"/>
                    </a:cubicBezTo>
                    <a:cubicBezTo>
                      <a:pt x="972" y="1003"/>
                      <a:pt x="983" y="1008"/>
                      <a:pt x="993" y="1008"/>
                    </a:cubicBezTo>
                    <a:cubicBezTo>
                      <a:pt x="1023" y="1008"/>
                      <a:pt x="1049" y="966"/>
                      <a:pt x="1022" y="931"/>
                    </a:cubicBezTo>
                    <a:cubicBezTo>
                      <a:pt x="760" y="586"/>
                      <a:pt x="415" y="264"/>
                      <a:pt x="58" y="2"/>
                    </a:cubicBezTo>
                    <a:cubicBezTo>
                      <a:pt x="55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428;p33">
                <a:extLst>
                  <a:ext uri="{FF2B5EF4-FFF2-40B4-BE49-F238E27FC236}">
                    <a16:creationId xmlns:a16="http://schemas.microsoft.com/office/drawing/2014/main" id="{E044A8ED-8C3D-4D3B-A812-CA47AD661DA5}"/>
                  </a:ext>
                </a:extLst>
              </p:cNvPr>
              <p:cNvSpPr/>
              <p:nvPr/>
            </p:nvSpPr>
            <p:spPr>
              <a:xfrm>
                <a:off x="3988050" y="2701200"/>
                <a:ext cx="2735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67" extrusionOk="0">
                    <a:moveTo>
                      <a:pt x="38" y="0"/>
                    </a:moveTo>
                    <a:cubicBezTo>
                      <a:pt x="14" y="0"/>
                      <a:pt x="0" y="35"/>
                      <a:pt x="10" y="54"/>
                    </a:cubicBezTo>
                    <a:cubicBezTo>
                      <a:pt x="153" y="245"/>
                      <a:pt x="331" y="423"/>
                      <a:pt x="510" y="602"/>
                    </a:cubicBezTo>
                    <a:cubicBezTo>
                      <a:pt x="677" y="769"/>
                      <a:pt x="843" y="947"/>
                      <a:pt x="1034" y="1066"/>
                    </a:cubicBezTo>
                    <a:cubicBezTo>
                      <a:pt x="1070" y="1066"/>
                      <a:pt x="1093" y="1043"/>
                      <a:pt x="1081" y="1019"/>
                    </a:cubicBezTo>
                    <a:cubicBezTo>
                      <a:pt x="974" y="816"/>
                      <a:pt x="784" y="662"/>
                      <a:pt x="617" y="507"/>
                    </a:cubicBezTo>
                    <a:cubicBezTo>
                      <a:pt x="438" y="328"/>
                      <a:pt x="260" y="161"/>
                      <a:pt x="57" y="7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429;p33">
                <a:extLst>
                  <a:ext uri="{FF2B5EF4-FFF2-40B4-BE49-F238E27FC236}">
                    <a16:creationId xmlns:a16="http://schemas.microsoft.com/office/drawing/2014/main" id="{2F33DF5A-A5FD-46B0-9B9F-5AF9E47229CB}"/>
                  </a:ext>
                </a:extLst>
              </p:cNvPr>
              <p:cNvSpPr/>
              <p:nvPr/>
            </p:nvSpPr>
            <p:spPr>
              <a:xfrm>
                <a:off x="4005925" y="2688350"/>
                <a:ext cx="25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97" extrusionOk="0">
                    <a:moveTo>
                      <a:pt x="34" y="1"/>
                    </a:moveTo>
                    <a:cubicBezTo>
                      <a:pt x="12" y="1"/>
                      <a:pt x="0" y="26"/>
                      <a:pt x="9" y="44"/>
                    </a:cubicBezTo>
                    <a:cubicBezTo>
                      <a:pt x="140" y="223"/>
                      <a:pt x="307" y="390"/>
                      <a:pt x="474" y="556"/>
                    </a:cubicBezTo>
                    <a:cubicBezTo>
                      <a:pt x="616" y="699"/>
                      <a:pt x="783" y="902"/>
                      <a:pt x="986" y="997"/>
                    </a:cubicBezTo>
                    <a:cubicBezTo>
                      <a:pt x="1009" y="997"/>
                      <a:pt x="1021" y="985"/>
                      <a:pt x="1021" y="961"/>
                    </a:cubicBezTo>
                    <a:cubicBezTo>
                      <a:pt x="914" y="759"/>
                      <a:pt x="724" y="604"/>
                      <a:pt x="557" y="449"/>
                    </a:cubicBezTo>
                    <a:cubicBezTo>
                      <a:pt x="390" y="306"/>
                      <a:pt x="235" y="140"/>
                      <a:pt x="57" y="9"/>
                    </a:cubicBezTo>
                    <a:cubicBezTo>
                      <a:pt x="49" y="3"/>
                      <a:pt x="41" y="1"/>
                      <a:pt x="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430;p33">
                <a:extLst>
                  <a:ext uri="{FF2B5EF4-FFF2-40B4-BE49-F238E27FC236}">
                    <a16:creationId xmlns:a16="http://schemas.microsoft.com/office/drawing/2014/main" id="{9593E225-C208-47DB-A843-FE824BAD1A13}"/>
                  </a:ext>
                </a:extLst>
              </p:cNvPr>
              <p:cNvSpPr/>
              <p:nvPr/>
            </p:nvSpPr>
            <p:spPr>
              <a:xfrm>
                <a:off x="4021175" y="2673350"/>
                <a:ext cx="266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26" extrusionOk="0">
                    <a:moveTo>
                      <a:pt x="45" y="1"/>
                    </a:moveTo>
                    <a:cubicBezTo>
                      <a:pt x="22" y="1"/>
                      <a:pt x="1" y="31"/>
                      <a:pt x="18" y="49"/>
                    </a:cubicBezTo>
                    <a:cubicBezTo>
                      <a:pt x="173" y="252"/>
                      <a:pt x="316" y="406"/>
                      <a:pt x="483" y="585"/>
                    </a:cubicBezTo>
                    <a:cubicBezTo>
                      <a:pt x="637" y="740"/>
                      <a:pt x="780" y="918"/>
                      <a:pt x="959" y="1025"/>
                    </a:cubicBezTo>
                    <a:cubicBezTo>
                      <a:pt x="1018" y="1025"/>
                      <a:pt x="1066" y="990"/>
                      <a:pt x="1030" y="942"/>
                    </a:cubicBezTo>
                    <a:cubicBezTo>
                      <a:pt x="935" y="752"/>
                      <a:pt x="757" y="609"/>
                      <a:pt x="602" y="466"/>
                    </a:cubicBezTo>
                    <a:cubicBezTo>
                      <a:pt x="435" y="311"/>
                      <a:pt x="256" y="144"/>
                      <a:pt x="66" y="13"/>
                    </a:cubicBezTo>
                    <a:cubicBezTo>
                      <a:pt x="60" y="4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431;p33">
                <a:extLst>
                  <a:ext uri="{FF2B5EF4-FFF2-40B4-BE49-F238E27FC236}">
                    <a16:creationId xmlns:a16="http://schemas.microsoft.com/office/drawing/2014/main" id="{6DC71CD2-FB3B-40FF-9171-4C9F3E1D0540}"/>
                  </a:ext>
                </a:extLst>
              </p:cNvPr>
              <p:cNvSpPr/>
              <p:nvPr/>
            </p:nvSpPr>
            <p:spPr>
              <a:xfrm>
                <a:off x="4040425" y="26611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44" y="1"/>
                    </a:moveTo>
                    <a:cubicBezTo>
                      <a:pt x="16" y="1"/>
                      <a:pt x="0" y="30"/>
                      <a:pt x="10" y="51"/>
                    </a:cubicBezTo>
                    <a:cubicBezTo>
                      <a:pt x="165" y="230"/>
                      <a:pt x="308" y="408"/>
                      <a:pt x="475" y="575"/>
                    </a:cubicBezTo>
                    <a:cubicBezTo>
                      <a:pt x="618" y="718"/>
                      <a:pt x="772" y="896"/>
                      <a:pt x="951" y="1003"/>
                    </a:cubicBezTo>
                    <a:cubicBezTo>
                      <a:pt x="957" y="1006"/>
                      <a:pt x="964" y="1007"/>
                      <a:pt x="970" y="1007"/>
                    </a:cubicBezTo>
                    <a:cubicBezTo>
                      <a:pt x="998" y="1007"/>
                      <a:pt x="1020" y="985"/>
                      <a:pt x="1010" y="956"/>
                    </a:cubicBezTo>
                    <a:cubicBezTo>
                      <a:pt x="903" y="777"/>
                      <a:pt x="725" y="622"/>
                      <a:pt x="582" y="468"/>
                    </a:cubicBezTo>
                    <a:cubicBezTo>
                      <a:pt x="415" y="301"/>
                      <a:pt x="237" y="146"/>
                      <a:pt x="58" y="3"/>
                    </a:cubicBezTo>
                    <a:cubicBezTo>
                      <a:pt x="53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432;p33">
                <a:extLst>
                  <a:ext uri="{FF2B5EF4-FFF2-40B4-BE49-F238E27FC236}">
                    <a16:creationId xmlns:a16="http://schemas.microsoft.com/office/drawing/2014/main" id="{3B221AF2-7294-480B-8F69-B235EBBF9E07}"/>
                  </a:ext>
                </a:extLst>
              </p:cNvPr>
              <p:cNvSpPr/>
              <p:nvPr/>
            </p:nvSpPr>
            <p:spPr>
              <a:xfrm>
                <a:off x="4057400" y="2648175"/>
                <a:ext cx="214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7" extrusionOk="0">
                    <a:moveTo>
                      <a:pt x="34" y="0"/>
                    </a:moveTo>
                    <a:cubicBezTo>
                      <a:pt x="19" y="0"/>
                      <a:pt x="1" y="23"/>
                      <a:pt x="10" y="32"/>
                    </a:cubicBezTo>
                    <a:cubicBezTo>
                      <a:pt x="117" y="187"/>
                      <a:pt x="236" y="318"/>
                      <a:pt x="379" y="449"/>
                    </a:cubicBezTo>
                    <a:cubicBezTo>
                      <a:pt x="510" y="568"/>
                      <a:pt x="629" y="723"/>
                      <a:pt x="796" y="806"/>
                    </a:cubicBezTo>
                    <a:cubicBezTo>
                      <a:pt x="808" y="806"/>
                      <a:pt x="855" y="782"/>
                      <a:pt x="820" y="747"/>
                    </a:cubicBezTo>
                    <a:cubicBezTo>
                      <a:pt x="736" y="580"/>
                      <a:pt x="582" y="461"/>
                      <a:pt x="462" y="342"/>
                    </a:cubicBezTo>
                    <a:cubicBezTo>
                      <a:pt x="331" y="211"/>
                      <a:pt x="201" y="104"/>
                      <a:pt x="46" y="8"/>
                    </a:cubicBezTo>
                    <a:cubicBezTo>
                      <a:pt x="43" y="3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433;p33">
                <a:extLst>
                  <a:ext uri="{FF2B5EF4-FFF2-40B4-BE49-F238E27FC236}">
                    <a16:creationId xmlns:a16="http://schemas.microsoft.com/office/drawing/2014/main" id="{9CE8A1BA-2ECF-4802-89C4-E1A74CCDE3F0}"/>
                  </a:ext>
                </a:extLst>
              </p:cNvPr>
              <p:cNvSpPr/>
              <p:nvPr/>
            </p:nvSpPr>
            <p:spPr>
              <a:xfrm>
                <a:off x="4074675" y="2634325"/>
                <a:ext cx="15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4" extrusionOk="0">
                    <a:moveTo>
                      <a:pt x="43" y="0"/>
                    </a:moveTo>
                    <a:cubicBezTo>
                      <a:pt x="16" y="0"/>
                      <a:pt x="1" y="28"/>
                      <a:pt x="21" y="39"/>
                    </a:cubicBezTo>
                    <a:cubicBezTo>
                      <a:pt x="176" y="229"/>
                      <a:pt x="355" y="455"/>
                      <a:pt x="557" y="586"/>
                    </a:cubicBezTo>
                    <a:cubicBezTo>
                      <a:pt x="567" y="599"/>
                      <a:pt x="577" y="604"/>
                      <a:pt x="587" y="604"/>
                    </a:cubicBezTo>
                    <a:cubicBezTo>
                      <a:pt x="613" y="604"/>
                      <a:pt x="634" y="565"/>
                      <a:pt x="617" y="539"/>
                    </a:cubicBezTo>
                    <a:cubicBezTo>
                      <a:pt x="474" y="336"/>
                      <a:pt x="260" y="16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434;p33">
                <a:extLst>
                  <a:ext uri="{FF2B5EF4-FFF2-40B4-BE49-F238E27FC236}">
                    <a16:creationId xmlns:a16="http://schemas.microsoft.com/office/drawing/2014/main" id="{6A61B37B-AC3C-43C0-8BB8-8D6C75ED84ED}"/>
                  </a:ext>
                </a:extLst>
              </p:cNvPr>
              <p:cNvSpPr/>
              <p:nvPr/>
            </p:nvSpPr>
            <p:spPr>
              <a:xfrm>
                <a:off x="4091025" y="2620325"/>
                <a:ext cx="135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04" extrusionOk="0">
                    <a:moveTo>
                      <a:pt x="40" y="0"/>
                    </a:moveTo>
                    <a:cubicBezTo>
                      <a:pt x="15" y="0"/>
                      <a:pt x="1" y="21"/>
                      <a:pt x="10" y="51"/>
                    </a:cubicBezTo>
                    <a:cubicBezTo>
                      <a:pt x="118" y="229"/>
                      <a:pt x="284" y="384"/>
                      <a:pt x="463" y="491"/>
                    </a:cubicBezTo>
                    <a:cubicBezTo>
                      <a:pt x="472" y="500"/>
                      <a:pt x="481" y="504"/>
                      <a:pt x="490" y="504"/>
                    </a:cubicBezTo>
                    <a:cubicBezTo>
                      <a:pt x="518" y="504"/>
                      <a:pt x="540" y="468"/>
                      <a:pt x="522" y="432"/>
                    </a:cubicBezTo>
                    <a:cubicBezTo>
                      <a:pt x="403" y="253"/>
                      <a:pt x="237" y="110"/>
                      <a:pt x="58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435;p33">
                <a:extLst>
                  <a:ext uri="{FF2B5EF4-FFF2-40B4-BE49-F238E27FC236}">
                    <a16:creationId xmlns:a16="http://schemas.microsoft.com/office/drawing/2014/main" id="{E9ADE315-DBBF-4853-8F85-4C8D38A16C95}"/>
                  </a:ext>
                </a:extLst>
              </p:cNvPr>
              <p:cNvSpPr/>
              <p:nvPr/>
            </p:nvSpPr>
            <p:spPr>
              <a:xfrm>
                <a:off x="4109175" y="2607525"/>
                <a:ext cx="1307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44" y="1"/>
                    </a:moveTo>
                    <a:cubicBezTo>
                      <a:pt x="17" y="1"/>
                      <a:pt x="0" y="30"/>
                      <a:pt x="11" y="51"/>
                    </a:cubicBezTo>
                    <a:cubicBezTo>
                      <a:pt x="70" y="146"/>
                      <a:pt x="154" y="229"/>
                      <a:pt x="225" y="301"/>
                    </a:cubicBezTo>
                    <a:cubicBezTo>
                      <a:pt x="296" y="384"/>
                      <a:pt x="368" y="468"/>
                      <a:pt x="475" y="515"/>
                    </a:cubicBezTo>
                    <a:cubicBezTo>
                      <a:pt x="487" y="515"/>
                      <a:pt x="523" y="479"/>
                      <a:pt x="523" y="456"/>
                    </a:cubicBezTo>
                    <a:cubicBezTo>
                      <a:pt x="487" y="349"/>
                      <a:pt x="404" y="277"/>
                      <a:pt x="308" y="206"/>
                    </a:cubicBezTo>
                    <a:cubicBezTo>
                      <a:pt x="225" y="122"/>
                      <a:pt x="154" y="63"/>
                      <a:pt x="58" y="3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436;p33">
                <a:extLst>
                  <a:ext uri="{FF2B5EF4-FFF2-40B4-BE49-F238E27FC236}">
                    <a16:creationId xmlns:a16="http://schemas.microsoft.com/office/drawing/2014/main" id="{24F65EA6-C489-4721-AE88-3ED7F4B3CE04}"/>
                  </a:ext>
                </a:extLst>
              </p:cNvPr>
              <p:cNvSpPr/>
              <p:nvPr/>
            </p:nvSpPr>
            <p:spPr>
              <a:xfrm>
                <a:off x="4125275" y="2593100"/>
                <a:ext cx="120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2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129" y="199"/>
                      <a:pt x="248" y="330"/>
                      <a:pt x="391" y="449"/>
                    </a:cubicBezTo>
                    <a:cubicBezTo>
                      <a:pt x="397" y="451"/>
                      <a:pt x="403" y="452"/>
                      <a:pt x="410" y="452"/>
                    </a:cubicBezTo>
                    <a:cubicBezTo>
                      <a:pt x="450" y="452"/>
                      <a:pt x="483" y="421"/>
                      <a:pt x="462" y="390"/>
                    </a:cubicBezTo>
                    <a:cubicBezTo>
                      <a:pt x="343" y="247"/>
                      <a:pt x="224" y="128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437;p33">
                <a:extLst>
                  <a:ext uri="{FF2B5EF4-FFF2-40B4-BE49-F238E27FC236}">
                    <a16:creationId xmlns:a16="http://schemas.microsoft.com/office/drawing/2014/main" id="{3E3C34DA-F3C8-4E98-916D-E49E845C786B}"/>
                  </a:ext>
                </a:extLst>
              </p:cNvPr>
              <p:cNvSpPr/>
              <p:nvPr/>
            </p:nvSpPr>
            <p:spPr>
              <a:xfrm>
                <a:off x="3610250" y="3028175"/>
                <a:ext cx="211075" cy="83525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33410" extrusionOk="0">
                    <a:moveTo>
                      <a:pt x="4216" y="1"/>
                    </a:moveTo>
                    <a:lnTo>
                      <a:pt x="1" y="4382"/>
                    </a:lnTo>
                    <a:lnTo>
                      <a:pt x="4394" y="33410"/>
                    </a:lnTo>
                    <a:lnTo>
                      <a:pt x="8442" y="3954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438;p33">
                <a:extLst>
                  <a:ext uri="{FF2B5EF4-FFF2-40B4-BE49-F238E27FC236}">
                    <a16:creationId xmlns:a16="http://schemas.microsoft.com/office/drawing/2014/main" id="{6C9D5CD9-F713-4724-9772-15BF4E685F5C}"/>
                  </a:ext>
                </a:extLst>
              </p:cNvPr>
              <p:cNvSpPr/>
              <p:nvPr/>
            </p:nvSpPr>
            <p:spPr>
              <a:xfrm>
                <a:off x="3603125" y="3018950"/>
                <a:ext cx="224750" cy="8453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33815" extrusionOk="0">
                    <a:moveTo>
                      <a:pt x="4513" y="727"/>
                    </a:moveTo>
                    <a:lnTo>
                      <a:pt x="8442" y="4418"/>
                    </a:lnTo>
                    <a:lnTo>
                      <a:pt x="4656" y="31957"/>
                    </a:lnTo>
                    <a:lnTo>
                      <a:pt x="548" y="4846"/>
                    </a:lnTo>
                    <a:lnTo>
                      <a:pt x="4513" y="727"/>
                    </a:lnTo>
                    <a:close/>
                    <a:moveTo>
                      <a:pt x="4477" y="1"/>
                    </a:moveTo>
                    <a:lnTo>
                      <a:pt x="0" y="4668"/>
                    </a:lnTo>
                    <a:lnTo>
                      <a:pt x="4405" y="33814"/>
                    </a:lnTo>
                    <a:lnTo>
                      <a:pt x="4929" y="33814"/>
                    </a:lnTo>
                    <a:lnTo>
                      <a:pt x="8977" y="4358"/>
                    </a:lnTo>
                    <a:lnTo>
                      <a:pt x="8989" y="4227"/>
                    </a:lnTo>
                    <a:lnTo>
                      <a:pt x="4477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439;p33">
                <a:extLst>
                  <a:ext uri="{FF2B5EF4-FFF2-40B4-BE49-F238E27FC236}">
                    <a16:creationId xmlns:a16="http://schemas.microsoft.com/office/drawing/2014/main" id="{031771A8-6765-460D-89DA-0F736CC01D1B}"/>
                  </a:ext>
                </a:extLst>
              </p:cNvPr>
              <p:cNvSpPr/>
              <p:nvPr/>
            </p:nvSpPr>
            <p:spPr>
              <a:xfrm>
                <a:off x="3698675" y="3068400"/>
                <a:ext cx="884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70" extrusionOk="0">
                    <a:moveTo>
                      <a:pt x="1605" y="0"/>
                    </a:moveTo>
                    <a:cubicBezTo>
                      <a:pt x="1081" y="0"/>
                      <a:pt x="557" y="7"/>
                      <a:pt x="36" y="23"/>
                    </a:cubicBezTo>
                    <a:cubicBezTo>
                      <a:pt x="31" y="21"/>
                      <a:pt x="26" y="20"/>
                      <a:pt x="23" y="20"/>
                    </a:cubicBezTo>
                    <a:cubicBezTo>
                      <a:pt x="1" y="20"/>
                      <a:pt x="5" y="47"/>
                      <a:pt x="36" y="47"/>
                    </a:cubicBezTo>
                    <a:cubicBezTo>
                      <a:pt x="557" y="63"/>
                      <a:pt x="1081" y="69"/>
                      <a:pt x="1605" y="69"/>
                    </a:cubicBezTo>
                    <a:cubicBezTo>
                      <a:pt x="2242" y="69"/>
                      <a:pt x="2879" y="60"/>
                      <a:pt x="3512" y="47"/>
                    </a:cubicBezTo>
                    <a:cubicBezTo>
                      <a:pt x="3536" y="47"/>
                      <a:pt x="3536" y="23"/>
                      <a:pt x="3512" y="23"/>
                    </a:cubicBezTo>
                    <a:cubicBezTo>
                      <a:pt x="2879" y="10"/>
                      <a:pt x="2242" y="0"/>
                      <a:pt x="16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440;p33">
                <a:extLst>
                  <a:ext uri="{FF2B5EF4-FFF2-40B4-BE49-F238E27FC236}">
                    <a16:creationId xmlns:a16="http://schemas.microsoft.com/office/drawing/2014/main" id="{FCB3C8FD-C376-4EDA-BC3E-D87D3EBDC3B9}"/>
                  </a:ext>
                </a:extLst>
              </p:cNvPr>
              <p:cNvSpPr/>
              <p:nvPr/>
            </p:nvSpPr>
            <p:spPr>
              <a:xfrm>
                <a:off x="3692425" y="3094000"/>
                <a:ext cx="946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0" extrusionOk="0">
                    <a:moveTo>
                      <a:pt x="1705" y="0"/>
                    </a:moveTo>
                    <a:cubicBezTo>
                      <a:pt x="1141" y="0"/>
                      <a:pt x="576" y="7"/>
                      <a:pt x="12" y="23"/>
                    </a:cubicBezTo>
                    <a:cubicBezTo>
                      <a:pt x="0" y="35"/>
                      <a:pt x="0" y="47"/>
                      <a:pt x="12" y="47"/>
                    </a:cubicBezTo>
                    <a:cubicBezTo>
                      <a:pt x="576" y="63"/>
                      <a:pt x="1141" y="69"/>
                      <a:pt x="1705" y="69"/>
                    </a:cubicBezTo>
                    <a:cubicBezTo>
                      <a:pt x="2391" y="69"/>
                      <a:pt x="3077" y="60"/>
                      <a:pt x="3762" y="47"/>
                    </a:cubicBezTo>
                    <a:cubicBezTo>
                      <a:pt x="3786" y="47"/>
                      <a:pt x="3786" y="23"/>
                      <a:pt x="3762" y="23"/>
                    </a:cubicBezTo>
                    <a:cubicBezTo>
                      <a:pt x="3077" y="10"/>
                      <a:pt x="2391" y="0"/>
                      <a:pt x="1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441;p33">
                <a:extLst>
                  <a:ext uri="{FF2B5EF4-FFF2-40B4-BE49-F238E27FC236}">
                    <a16:creationId xmlns:a16="http://schemas.microsoft.com/office/drawing/2014/main" id="{A6264053-8DA7-48E9-B6F5-CD6960F81A80}"/>
                  </a:ext>
                </a:extLst>
              </p:cNvPr>
              <p:cNvSpPr/>
              <p:nvPr/>
            </p:nvSpPr>
            <p:spPr>
              <a:xfrm>
                <a:off x="3707300" y="3119775"/>
                <a:ext cx="920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75" extrusionOk="0">
                    <a:moveTo>
                      <a:pt x="1847" y="1"/>
                    </a:moveTo>
                    <a:cubicBezTo>
                      <a:pt x="1242" y="1"/>
                      <a:pt x="637" y="10"/>
                      <a:pt x="36" y="28"/>
                    </a:cubicBezTo>
                    <a:cubicBezTo>
                      <a:pt x="0" y="28"/>
                      <a:pt x="0" y="51"/>
                      <a:pt x="36" y="51"/>
                    </a:cubicBezTo>
                    <a:cubicBezTo>
                      <a:pt x="696" y="65"/>
                      <a:pt x="1359" y="74"/>
                      <a:pt x="2024" y="74"/>
                    </a:cubicBezTo>
                    <a:cubicBezTo>
                      <a:pt x="2571" y="74"/>
                      <a:pt x="3119" y="68"/>
                      <a:pt x="3667" y="51"/>
                    </a:cubicBezTo>
                    <a:cubicBezTo>
                      <a:pt x="3679" y="51"/>
                      <a:pt x="3679" y="28"/>
                      <a:pt x="3667" y="28"/>
                    </a:cubicBezTo>
                    <a:cubicBezTo>
                      <a:pt x="3060" y="10"/>
                      <a:pt x="2453" y="1"/>
                      <a:pt x="184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442;p33">
                <a:extLst>
                  <a:ext uri="{FF2B5EF4-FFF2-40B4-BE49-F238E27FC236}">
                    <a16:creationId xmlns:a16="http://schemas.microsoft.com/office/drawing/2014/main" id="{C03B8DBE-C31D-4E57-838C-D3EB19960218}"/>
                  </a:ext>
                </a:extLst>
              </p:cNvPr>
              <p:cNvSpPr/>
              <p:nvPr/>
            </p:nvSpPr>
            <p:spPr>
              <a:xfrm>
                <a:off x="3706100" y="3145450"/>
                <a:ext cx="105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7" extrusionOk="0">
                    <a:moveTo>
                      <a:pt x="2645" y="1"/>
                    </a:moveTo>
                    <a:cubicBezTo>
                      <a:pt x="1776" y="1"/>
                      <a:pt x="904" y="17"/>
                      <a:pt x="36" y="25"/>
                    </a:cubicBezTo>
                    <a:cubicBezTo>
                      <a:pt x="1" y="25"/>
                      <a:pt x="1" y="60"/>
                      <a:pt x="36" y="60"/>
                    </a:cubicBezTo>
                    <a:cubicBezTo>
                      <a:pt x="957" y="60"/>
                      <a:pt x="1889" y="76"/>
                      <a:pt x="2820" y="76"/>
                    </a:cubicBezTo>
                    <a:cubicBezTo>
                      <a:pt x="3286" y="76"/>
                      <a:pt x="3751" y="72"/>
                      <a:pt x="4216" y="60"/>
                    </a:cubicBezTo>
                    <a:cubicBezTo>
                      <a:pt x="4227" y="60"/>
                      <a:pt x="4227" y="25"/>
                      <a:pt x="4216" y="25"/>
                    </a:cubicBezTo>
                    <a:cubicBezTo>
                      <a:pt x="3695" y="7"/>
                      <a:pt x="3170" y="1"/>
                      <a:pt x="26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443;p33">
                <a:extLst>
                  <a:ext uri="{FF2B5EF4-FFF2-40B4-BE49-F238E27FC236}">
                    <a16:creationId xmlns:a16="http://schemas.microsoft.com/office/drawing/2014/main" id="{04C29D38-D5C4-4EE3-A5BB-F71277C76CE5}"/>
                  </a:ext>
                </a:extLst>
              </p:cNvPr>
              <p:cNvSpPr/>
              <p:nvPr/>
            </p:nvSpPr>
            <p:spPr>
              <a:xfrm>
                <a:off x="3714475" y="3171550"/>
                <a:ext cx="881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3524" h="51" extrusionOk="0">
                    <a:moveTo>
                      <a:pt x="2037" y="1"/>
                    </a:moveTo>
                    <a:cubicBezTo>
                      <a:pt x="1366" y="1"/>
                      <a:pt x="697" y="15"/>
                      <a:pt x="23" y="28"/>
                    </a:cubicBezTo>
                    <a:cubicBezTo>
                      <a:pt x="17" y="22"/>
                      <a:pt x="12" y="20"/>
                      <a:pt x="10" y="20"/>
                    </a:cubicBezTo>
                    <a:cubicBezTo>
                      <a:pt x="1" y="20"/>
                      <a:pt x="5" y="40"/>
                      <a:pt x="23" y="40"/>
                    </a:cubicBezTo>
                    <a:cubicBezTo>
                      <a:pt x="801" y="40"/>
                      <a:pt x="1573" y="51"/>
                      <a:pt x="2348" y="51"/>
                    </a:cubicBezTo>
                    <a:cubicBezTo>
                      <a:pt x="2735" y="51"/>
                      <a:pt x="3123" y="48"/>
                      <a:pt x="3511" y="40"/>
                    </a:cubicBezTo>
                    <a:cubicBezTo>
                      <a:pt x="3523" y="40"/>
                      <a:pt x="3523" y="28"/>
                      <a:pt x="3511" y="28"/>
                    </a:cubicBezTo>
                    <a:cubicBezTo>
                      <a:pt x="3018" y="8"/>
                      <a:pt x="2527" y="1"/>
                      <a:pt x="2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444;p33">
                <a:extLst>
                  <a:ext uri="{FF2B5EF4-FFF2-40B4-BE49-F238E27FC236}">
                    <a16:creationId xmlns:a16="http://schemas.microsoft.com/office/drawing/2014/main" id="{3A7C64F6-7D0E-4FD6-8BA2-514B088E7868}"/>
                  </a:ext>
                </a:extLst>
              </p:cNvPr>
              <p:cNvSpPr/>
              <p:nvPr/>
            </p:nvSpPr>
            <p:spPr>
              <a:xfrm>
                <a:off x="3712675" y="3197025"/>
                <a:ext cx="863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92" extrusionOk="0">
                    <a:moveTo>
                      <a:pt x="4" y="40"/>
                    </a:moveTo>
                    <a:cubicBezTo>
                      <a:pt x="1" y="40"/>
                      <a:pt x="4" y="45"/>
                      <a:pt x="12" y="45"/>
                    </a:cubicBezTo>
                    <a:cubicBezTo>
                      <a:pt x="8" y="41"/>
                      <a:pt x="5" y="40"/>
                      <a:pt x="4" y="40"/>
                    </a:cubicBezTo>
                    <a:close/>
                    <a:moveTo>
                      <a:pt x="1554" y="0"/>
                    </a:moveTo>
                    <a:cubicBezTo>
                      <a:pt x="1038" y="0"/>
                      <a:pt x="522" y="13"/>
                      <a:pt x="12" y="45"/>
                    </a:cubicBezTo>
                    <a:cubicBezTo>
                      <a:pt x="609" y="77"/>
                      <a:pt x="1212" y="91"/>
                      <a:pt x="1816" y="91"/>
                    </a:cubicBezTo>
                    <a:cubicBezTo>
                      <a:pt x="2355" y="91"/>
                      <a:pt x="2895" y="80"/>
                      <a:pt x="3429" y="57"/>
                    </a:cubicBezTo>
                    <a:cubicBezTo>
                      <a:pt x="3452" y="57"/>
                      <a:pt x="3452" y="45"/>
                      <a:pt x="3429" y="45"/>
                    </a:cubicBezTo>
                    <a:cubicBezTo>
                      <a:pt x="2808" y="19"/>
                      <a:pt x="2180" y="0"/>
                      <a:pt x="155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445;p33">
                <a:extLst>
                  <a:ext uri="{FF2B5EF4-FFF2-40B4-BE49-F238E27FC236}">
                    <a16:creationId xmlns:a16="http://schemas.microsoft.com/office/drawing/2014/main" id="{7AE6009D-9CF0-4816-9B40-8C065AABEB2D}"/>
                  </a:ext>
                </a:extLst>
              </p:cNvPr>
              <p:cNvSpPr/>
              <p:nvPr/>
            </p:nvSpPr>
            <p:spPr>
              <a:xfrm>
                <a:off x="3715625" y="3222250"/>
                <a:ext cx="81300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18" extrusionOk="0">
                    <a:moveTo>
                      <a:pt x="1489" y="0"/>
                    </a:moveTo>
                    <a:cubicBezTo>
                      <a:pt x="991" y="0"/>
                      <a:pt x="493" y="16"/>
                      <a:pt x="1" y="60"/>
                    </a:cubicBezTo>
                    <a:cubicBezTo>
                      <a:pt x="486" y="103"/>
                      <a:pt x="977" y="117"/>
                      <a:pt x="1467" y="117"/>
                    </a:cubicBezTo>
                    <a:cubicBezTo>
                      <a:pt x="2060" y="117"/>
                      <a:pt x="2653" y="97"/>
                      <a:pt x="3239" y="84"/>
                    </a:cubicBezTo>
                    <a:cubicBezTo>
                      <a:pt x="3251" y="84"/>
                      <a:pt x="3251" y="48"/>
                      <a:pt x="3239" y="48"/>
                    </a:cubicBezTo>
                    <a:cubicBezTo>
                      <a:pt x="2660" y="22"/>
                      <a:pt x="2074" y="0"/>
                      <a:pt x="1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446;p33">
                <a:extLst>
                  <a:ext uri="{FF2B5EF4-FFF2-40B4-BE49-F238E27FC236}">
                    <a16:creationId xmlns:a16="http://schemas.microsoft.com/office/drawing/2014/main" id="{E058B350-43E1-4119-A52F-F5536A1D09FD}"/>
                  </a:ext>
                </a:extLst>
              </p:cNvPr>
              <p:cNvSpPr/>
              <p:nvPr/>
            </p:nvSpPr>
            <p:spPr>
              <a:xfrm>
                <a:off x="3716225" y="3248500"/>
                <a:ext cx="768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97" extrusionOk="0">
                    <a:moveTo>
                      <a:pt x="1050" y="1"/>
                    </a:moveTo>
                    <a:cubicBezTo>
                      <a:pt x="704" y="1"/>
                      <a:pt x="358" y="10"/>
                      <a:pt x="12" y="34"/>
                    </a:cubicBezTo>
                    <a:cubicBezTo>
                      <a:pt x="11" y="32"/>
                      <a:pt x="9" y="32"/>
                      <a:pt x="8" y="32"/>
                    </a:cubicBezTo>
                    <a:cubicBezTo>
                      <a:pt x="1" y="32"/>
                      <a:pt x="2" y="58"/>
                      <a:pt x="12" y="58"/>
                    </a:cubicBezTo>
                    <a:cubicBezTo>
                      <a:pt x="421" y="87"/>
                      <a:pt x="833" y="96"/>
                      <a:pt x="1247" y="96"/>
                    </a:cubicBezTo>
                    <a:cubicBezTo>
                      <a:pt x="1847" y="96"/>
                      <a:pt x="2450" y="77"/>
                      <a:pt x="3049" y="70"/>
                    </a:cubicBezTo>
                    <a:cubicBezTo>
                      <a:pt x="3072" y="70"/>
                      <a:pt x="3072" y="58"/>
                      <a:pt x="3049" y="58"/>
                    </a:cubicBezTo>
                    <a:cubicBezTo>
                      <a:pt x="2382" y="34"/>
                      <a:pt x="1716" y="1"/>
                      <a:pt x="105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447;p33">
                <a:extLst>
                  <a:ext uri="{FF2B5EF4-FFF2-40B4-BE49-F238E27FC236}">
                    <a16:creationId xmlns:a16="http://schemas.microsoft.com/office/drawing/2014/main" id="{AB28E254-D7BE-4A92-8C08-CB8AEC344973}"/>
                  </a:ext>
                </a:extLst>
              </p:cNvPr>
              <p:cNvSpPr/>
              <p:nvPr/>
            </p:nvSpPr>
            <p:spPr>
              <a:xfrm>
                <a:off x="3713550" y="3273825"/>
                <a:ext cx="7562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11" extrusionOk="0">
                    <a:moveTo>
                      <a:pt x="1224" y="0"/>
                    </a:moveTo>
                    <a:cubicBezTo>
                      <a:pt x="820" y="0"/>
                      <a:pt x="419" y="9"/>
                      <a:pt x="24" y="33"/>
                    </a:cubicBezTo>
                    <a:cubicBezTo>
                      <a:pt x="0" y="45"/>
                      <a:pt x="0" y="69"/>
                      <a:pt x="24" y="69"/>
                    </a:cubicBezTo>
                    <a:cubicBezTo>
                      <a:pt x="437" y="99"/>
                      <a:pt x="856" y="110"/>
                      <a:pt x="1278" y="110"/>
                    </a:cubicBezTo>
                    <a:cubicBezTo>
                      <a:pt x="1854" y="110"/>
                      <a:pt x="2435" y="89"/>
                      <a:pt x="3013" y="69"/>
                    </a:cubicBezTo>
                    <a:cubicBezTo>
                      <a:pt x="3025" y="69"/>
                      <a:pt x="3025" y="33"/>
                      <a:pt x="3013" y="33"/>
                    </a:cubicBezTo>
                    <a:cubicBezTo>
                      <a:pt x="2417" y="19"/>
                      <a:pt x="1817" y="0"/>
                      <a:pt x="12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448;p33">
                <a:extLst>
                  <a:ext uri="{FF2B5EF4-FFF2-40B4-BE49-F238E27FC236}">
                    <a16:creationId xmlns:a16="http://schemas.microsoft.com/office/drawing/2014/main" id="{593BAA46-8EE2-4080-808F-18996F5DEFF0}"/>
                  </a:ext>
                </a:extLst>
              </p:cNvPr>
              <p:cNvSpPr/>
              <p:nvPr/>
            </p:nvSpPr>
            <p:spPr>
              <a:xfrm>
                <a:off x="3712950" y="3299700"/>
                <a:ext cx="7205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89" extrusionOk="0">
                    <a:moveTo>
                      <a:pt x="2033" y="0"/>
                    </a:moveTo>
                    <a:cubicBezTo>
                      <a:pt x="1360" y="0"/>
                      <a:pt x="686" y="17"/>
                      <a:pt x="12" y="34"/>
                    </a:cubicBezTo>
                    <a:cubicBezTo>
                      <a:pt x="1" y="34"/>
                      <a:pt x="1" y="82"/>
                      <a:pt x="12" y="82"/>
                    </a:cubicBezTo>
                    <a:cubicBezTo>
                      <a:pt x="330" y="86"/>
                      <a:pt x="647" y="88"/>
                      <a:pt x="965" y="88"/>
                    </a:cubicBezTo>
                    <a:cubicBezTo>
                      <a:pt x="1600" y="88"/>
                      <a:pt x="2235" y="78"/>
                      <a:pt x="2870" y="46"/>
                    </a:cubicBezTo>
                    <a:cubicBezTo>
                      <a:pt x="2882" y="46"/>
                      <a:pt x="2882" y="10"/>
                      <a:pt x="2870" y="10"/>
                    </a:cubicBezTo>
                    <a:cubicBezTo>
                      <a:pt x="2591" y="3"/>
                      <a:pt x="2312" y="0"/>
                      <a:pt x="20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449;p33">
                <a:extLst>
                  <a:ext uri="{FF2B5EF4-FFF2-40B4-BE49-F238E27FC236}">
                    <a16:creationId xmlns:a16="http://schemas.microsoft.com/office/drawing/2014/main" id="{0A9CE3E7-30B7-4226-85FB-C51A32C20838}"/>
                  </a:ext>
                </a:extLst>
              </p:cNvPr>
              <p:cNvSpPr/>
              <p:nvPr/>
            </p:nvSpPr>
            <p:spPr>
              <a:xfrm>
                <a:off x="3710275" y="3326075"/>
                <a:ext cx="729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0" extrusionOk="0">
                    <a:moveTo>
                      <a:pt x="1069" y="1"/>
                    </a:moveTo>
                    <a:cubicBezTo>
                      <a:pt x="714" y="1"/>
                      <a:pt x="361" y="6"/>
                      <a:pt x="12" y="15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" y="13"/>
                      <a:pt x="2" y="50"/>
                      <a:pt x="12" y="50"/>
                    </a:cubicBezTo>
                    <a:cubicBezTo>
                      <a:pt x="723" y="68"/>
                      <a:pt x="1453" y="119"/>
                      <a:pt x="2174" y="119"/>
                    </a:cubicBezTo>
                    <a:cubicBezTo>
                      <a:pt x="2419" y="119"/>
                      <a:pt x="2664" y="113"/>
                      <a:pt x="2906" y="98"/>
                    </a:cubicBezTo>
                    <a:cubicBezTo>
                      <a:pt x="2917" y="98"/>
                      <a:pt x="2917" y="62"/>
                      <a:pt x="2906" y="62"/>
                    </a:cubicBezTo>
                    <a:cubicBezTo>
                      <a:pt x="2302" y="17"/>
                      <a:pt x="1683" y="1"/>
                      <a:pt x="10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450;p33">
                <a:extLst>
                  <a:ext uri="{FF2B5EF4-FFF2-40B4-BE49-F238E27FC236}">
                    <a16:creationId xmlns:a16="http://schemas.microsoft.com/office/drawing/2014/main" id="{02E9BA46-168E-4E78-9B3F-D7CE2E115335}"/>
                  </a:ext>
                </a:extLst>
              </p:cNvPr>
              <p:cNvSpPr/>
              <p:nvPr/>
            </p:nvSpPr>
            <p:spPr>
              <a:xfrm>
                <a:off x="3714750" y="3351675"/>
                <a:ext cx="637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84" extrusionOk="0">
                    <a:moveTo>
                      <a:pt x="377" y="0"/>
                    </a:moveTo>
                    <a:cubicBezTo>
                      <a:pt x="264" y="0"/>
                      <a:pt x="150" y="1"/>
                      <a:pt x="36" y="3"/>
                    </a:cubicBezTo>
                    <a:cubicBezTo>
                      <a:pt x="0" y="3"/>
                      <a:pt x="0" y="50"/>
                      <a:pt x="36" y="50"/>
                    </a:cubicBezTo>
                    <a:cubicBezTo>
                      <a:pt x="520" y="71"/>
                      <a:pt x="1004" y="84"/>
                      <a:pt x="1489" y="84"/>
                    </a:cubicBezTo>
                    <a:cubicBezTo>
                      <a:pt x="1838" y="84"/>
                      <a:pt x="2187" y="77"/>
                      <a:pt x="2536" y="62"/>
                    </a:cubicBezTo>
                    <a:cubicBezTo>
                      <a:pt x="2548" y="62"/>
                      <a:pt x="2548" y="50"/>
                      <a:pt x="2536" y="50"/>
                    </a:cubicBezTo>
                    <a:cubicBezTo>
                      <a:pt x="1817" y="30"/>
                      <a:pt x="1097" y="0"/>
                      <a:pt x="3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451;p33">
                <a:extLst>
                  <a:ext uri="{FF2B5EF4-FFF2-40B4-BE49-F238E27FC236}">
                    <a16:creationId xmlns:a16="http://schemas.microsoft.com/office/drawing/2014/main" id="{8E623496-246D-4048-BAA6-8556A6182A84}"/>
                  </a:ext>
                </a:extLst>
              </p:cNvPr>
              <p:cNvSpPr/>
              <p:nvPr/>
            </p:nvSpPr>
            <p:spPr>
              <a:xfrm>
                <a:off x="3698375" y="3377325"/>
                <a:ext cx="756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95" extrusionOk="0">
                    <a:moveTo>
                      <a:pt x="1512" y="1"/>
                    </a:moveTo>
                    <a:cubicBezTo>
                      <a:pt x="1012" y="1"/>
                      <a:pt x="512" y="13"/>
                      <a:pt x="12" y="36"/>
                    </a:cubicBezTo>
                    <a:cubicBezTo>
                      <a:pt x="11" y="35"/>
                      <a:pt x="10" y="35"/>
                      <a:pt x="9" y="35"/>
                    </a:cubicBezTo>
                    <a:cubicBezTo>
                      <a:pt x="0" y="35"/>
                      <a:pt x="1" y="72"/>
                      <a:pt x="12" y="72"/>
                    </a:cubicBezTo>
                    <a:cubicBezTo>
                      <a:pt x="464" y="88"/>
                      <a:pt x="915" y="95"/>
                      <a:pt x="1366" y="95"/>
                    </a:cubicBezTo>
                    <a:cubicBezTo>
                      <a:pt x="1915" y="95"/>
                      <a:pt x="2464" y="85"/>
                      <a:pt x="3012" y="72"/>
                    </a:cubicBezTo>
                    <a:cubicBezTo>
                      <a:pt x="3024" y="72"/>
                      <a:pt x="3024" y="36"/>
                      <a:pt x="3012" y="36"/>
                    </a:cubicBezTo>
                    <a:cubicBezTo>
                      <a:pt x="2512" y="13"/>
                      <a:pt x="2012" y="1"/>
                      <a:pt x="15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452;p33">
                <a:extLst>
                  <a:ext uri="{FF2B5EF4-FFF2-40B4-BE49-F238E27FC236}">
                    <a16:creationId xmlns:a16="http://schemas.microsoft.com/office/drawing/2014/main" id="{D955712B-475E-4E44-A893-F0A83A8C08E2}"/>
                  </a:ext>
                </a:extLst>
              </p:cNvPr>
              <p:cNvSpPr/>
              <p:nvPr/>
            </p:nvSpPr>
            <p:spPr>
              <a:xfrm>
                <a:off x="3710575" y="3403100"/>
                <a:ext cx="607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93" extrusionOk="0">
                    <a:moveTo>
                      <a:pt x="1104" y="1"/>
                    </a:moveTo>
                    <a:cubicBezTo>
                      <a:pt x="744" y="1"/>
                      <a:pt x="383" y="7"/>
                      <a:pt x="24" y="17"/>
                    </a:cubicBezTo>
                    <a:cubicBezTo>
                      <a:pt x="0" y="17"/>
                      <a:pt x="0" y="65"/>
                      <a:pt x="24" y="65"/>
                    </a:cubicBezTo>
                    <a:cubicBezTo>
                      <a:pt x="478" y="79"/>
                      <a:pt x="935" y="93"/>
                      <a:pt x="1397" y="93"/>
                    </a:cubicBezTo>
                    <a:cubicBezTo>
                      <a:pt x="1735" y="93"/>
                      <a:pt x="2075" y="85"/>
                      <a:pt x="2417" y="65"/>
                    </a:cubicBezTo>
                    <a:cubicBezTo>
                      <a:pt x="2429" y="65"/>
                      <a:pt x="2429" y="53"/>
                      <a:pt x="2417" y="29"/>
                    </a:cubicBezTo>
                    <a:cubicBezTo>
                      <a:pt x="1985" y="10"/>
                      <a:pt x="1545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453;p33">
                <a:extLst>
                  <a:ext uri="{FF2B5EF4-FFF2-40B4-BE49-F238E27FC236}">
                    <a16:creationId xmlns:a16="http://schemas.microsoft.com/office/drawing/2014/main" id="{8B9DBE70-4427-4A28-B1F5-76A58DDF16E7}"/>
                  </a:ext>
                </a:extLst>
              </p:cNvPr>
              <p:cNvSpPr/>
              <p:nvPr/>
            </p:nvSpPr>
            <p:spPr>
              <a:xfrm>
                <a:off x="3714150" y="3454125"/>
                <a:ext cx="500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88" extrusionOk="0">
                    <a:moveTo>
                      <a:pt x="1331" y="1"/>
                    </a:moveTo>
                    <a:cubicBezTo>
                      <a:pt x="891" y="1"/>
                      <a:pt x="449" y="16"/>
                      <a:pt x="12" y="48"/>
                    </a:cubicBezTo>
                    <a:cubicBezTo>
                      <a:pt x="0" y="48"/>
                      <a:pt x="0" y="72"/>
                      <a:pt x="12" y="72"/>
                    </a:cubicBezTo>
                    <a:cubicBezTo>
                      <a:pt x="211" y="83"/>
                      <a:pt x="411" y="87"/>
                      <a:pt x="612" y="87"/>
                    </a:cubicBezTo>
                    <a:cubicBezTo>
                      <a:pt x="1071" y="87"/>
                      <a:pt x="1533" y="65"/>
                      <a:pt x="1989" y="48"/>
                    </a:cubicBezTo>
                    <a:cubicBezTo>
                      <a:pt x="2000" y="48"/>
                      <a:pt x="2000" y="12"/>
                      <a:pt x="1989" y="12"/>
                    </a:cubicBezTo>
                    <a:cubicBezTo>
                      <a:pt x="1770" y="5"/>
                      <a:pt x="1551" y="1"/>
                      <a:pt x="133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454;p33">
                <a:extLst>
                  <a:ext uri="{FF2B5EF4-FFF2-40B4-BE49-F238E27FC236}">
                    <a16:creationId xmlns:a16="http://schemas.microsoft.com/office/drawing/2014/main" id="{86B253C4-BB34-4810-B6A2-6D170CD889D3}"/>
                  </a:ext>
                </a:extLst>
              </p:cNvPr>
              <p:cNvSpPr/>
              <p:nvPr/>
            </p:nvSpPr>
            <p:spPr>
              <a:xfrm>
                <a:off x="3714750" y="3428500"/>
                <a:ext cx="530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92" extrusionOk="0">
                    <a:moveTo>
                      <a:pt x="821" y="1"/>
                    </a:moveTo>
                    <a:cubicBezTo>
                      <a:pt x="558" y="1"/>
                      <a:pt x="295" y="4"/>
                      <a:pt x="36" y="14"/>
                    </a:cubicBezTo>
                    <a:cubicBezTo>
                      <a:pt x="0" y="25"/>
                      <a:pt x="0" y="73"/>
                      <a:pt x="36" y="73"/>
                    </a:cubicBezTo>
                    <a:cubicBezTo>
                      <a:pt x="285" y="86"/>
                      <a:pt x="538" y="91"/>
                      <a:pt x="791" y="91"/>
                    </a:cubicBezTo>
                    <a:cubicBezTo>
                      <a:pt x="1228" y="91"/>
                      <a:pt x="1666" y="76"/>
                      <a:pt x="2096" y="61"/>
                    </a:cubicBezTo>
                    <a:cubicBezTo>
                      <a:pt x="2119" y="61"/>
                      <a:pt x="2119" y="25"/>
                      <a:pt x="2096" y="25"/>
                    </a:cubicBezTo>
                    <a:cubicBezTo>
                      <a:pt x="1676" y="11"/>
                      <a:pt x="1248" y="1"/>
                      <a:pt x="82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455;p33">
                <a:extLst>
                  <a:ext uri="{FF2B5EF4-FFF2-40B4-BE49-F238E27FC236}">
                    <a16:creationId xmlns:a16="http://schemas.microsoft.com/office/drawing/2014/main" id="{70D1C503-D970-4F59-8394-F73BA3E744DB}"/>
                  </a:ext>
                </a:extLst>
              </p:cNvPr>
              <p:cNvSpPr/>
              <p:nvPr/>
            </p:nvSpPr>
            <p:spPr>
              <a:xfrm>
                <a:off x="3715625" y="3479825"/>
                <a:ext cx="45275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3" extrusionOk="0">
                    <a:moveTo>
                      <a:pt x="843" y="1"/>
                    </a:moveTo>
                    <a:cubicBezTo>
                      <a:pt x="566" y="1"/>
                      <a:pt x="289" y="10"/>
                      <a:pt x="13" y="32"/>
                    </a:cubicBezTo>
                    <a:cubicBezTo>
                      <a:pt x="1" y="44"/>
                      <a:pt x="1" y="80"/>
                      <a:pt x="13" y="80"/>
                    </a:cubicBezTo>
                    <a:cubicBezTo>
                      <a:pt x="224" y="88"/>
                      <a:pt x="434" y="92"/>
                      <a:pt x="645" y="92"/>
                    </a:cubicBezTo>
                    <a:cubicBezTo>
                      <a:pt x="1030" y="92"/>
                      <a:pt x="1414" y="79"/>
                      <a:pt x="1799" y="56"/>
                    </a:cubicBezTo>
                    <a:cubicBezTo>
                      <a:pt x="1810" y="56"/>
                      <a:pt x="1810" y="32"/>
                      <a:pt x="1799" y="32"/>
                    </a:cubicBezTo>
                    <a:cubicBezTo>
                      <a:pt x="1480" y="13"/>
                      <a:pt x="1161" y="1"/>
                      <a:pt x="84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456;p33">
                <a:extLst>
                  <a:ext uri="{FF2B5EF4-FFF2-40B4-BE49-F238E27FC236}">
                    <a16:creationId xmlns:a16="http://schemas.microsoft.com/office/drawing/2014/main" id="{6BEE8FE9-4375-4701-8DDB-8D5FF09BC7CF}"/>
                  </a:ext>
                </a:extLst>
              </p:cNvPr>
              <p:cNvSpPr/>
              <p:nvPr/>
            </p:nvSpPr>
            <p:spPr>
              <a:xfrm>
                <a:off x="3715925" y="3505750"/>
                <a:ext cx="405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97" extrusionOk="0">
                    <a:moveTo>
                      <a:pt x="1027" y="1"/>
                    </a:moveTo>
                    <a:cubicBezTo>
                      <a:pt x="692" y="1"/>
                      <a:pt x="356" y="16"/>
                      <a:pt x="24" y="31"/>
                    </a:cubicBezTo>
                    <a:cubicBezTo>
                      <a:pt x="1" y="31"/>
                      <a:pt x="1" y="79"/>
                      <a:pt x="24" y="79"/>
                    </a:cubicBezTo>
                    <a:cubicBezTo>
                      <a:pt x="207" y="91"/>
                      <a:pt x="391" y="96"/>
                      <a:pt x="576" y="96"/>
                    </a:cubicBezTo>
                    <a:cubicBezTo>
                      <a:pt x="920" y="96"/>
                      <a:pt x="1267" y="78"/>
                      <a:pt x="1608" y="55"/>
                    </a:cubicBezTo>
                    <a:cubicBezTo>
                      <a:pt x="1620" y="55"/>
                      <a:pt x="1620" y="19"/>
                      <a:pt x="1608" y="19"/>
                    </a:cubicBezTo>
                    <a:cubicBezTo>
                      <a:pt x="1415" y="6"/>
                      <a:pt x="1221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457;p33">
                <a:extLst>
                  <a:ext uri="{FF2B5EF4-FFF2-40B4-BE49-F238E27FC236}">
                    <a16:creationId xmlns:a16="http://schemas.microsoft.com/office/drawing/2014/main" id="{50902A06-9FDE-4E68-A64F-38EA18014697}"/>
                  </a:ext>
                </a:extLst>
              </p:cNvPr>
              <p:cNvSpPr/>
              <p:nvPr/>
            </p:nvSpPr>
            <p:spPr>
              <a:xfrm>
                <a:off x="3710275" y="3531675"/>
                <a:ext cx="431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98" extrusionOk="0">
                    <a:moveTo>
                      <a:pt x="859" y="0"/>
                    </a:moveTo>
                    <a:cubicBezTo>
                      <a:pt x="572" y="0"/>
                      <a:pt x="286" y="12"/>
                      <a:pt x="12" y="42"/>
                    </a:cubicBezTo>
                    <a:cubicBezTo>
                      <a:pt x="0" y="42"/>
                      <a:pt x="0" y="54"/>
                      <a:pt x="12" y="66"/>
                    </a:cubicBezTo>
                    <a:cubicBezTo>
                      <a:pt x="229" y="89"/>
                      <a:pt x="452" y="97"/>
                      <a:pt x="674" y="97"/>
                    </a:cubicBezTo>
                    <a:cubicBezTo>
                      <a:pt x="1026" y="97"/>
                      <a:pt x="1380" y="76"/>
                      <a:pt x="1715" y="54"/>
                    </a:cubicBezTo>
                    <a:cubicBezTo>
                      <a:pt x="1727" y="54"/>
                      <a:pt x="1727" y="30"/>
                      <a:pt x="1715" y="30"/>
                    </a:cubicBezTo>
                    <a:cubicBezTo>
                      <a:pt x="1435" y="12"/>
                      <a:pt x="1146" y="0"/>
                      <a:pt x="8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458;p33">
                <a:extLst>
                  <a:ext uri="{FF2B5EF4-FFF2-40B4-BE49-F238E27FC236}">
                    <a16:creationId xmlns:a16="http://schemas.microsoft.com/office/drawing/2014/main" id="{9FEB8B3D-517B-4F0E-917B-B02D2BD2A8B7}"/>
                  </a:ext>
                </a:extLst>
              </p:cNvPr>
              <p:cNvSpPr/>
              <p:nvPr/>
            </p:nvSpPr>
            <p:spPr>
              <a:xfrm>
                <a:off x="3708775" y="3557375"/>
                <a:ext cx="40525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02" extrusionOk="0">
                    <a:moveTo>
                      <a:pt x="868" y="0"/>
                    </a:moveTo>
                    <a:cubicBezTo>
                      <a:pt x="581" y="0"/>
                      <a:pt x="294" y="12"/>
                      <a:pt x="13" y="38"/>
                    </a:cubicBezTo>
                    <a:cubicBezTo>
                      <a:pt x="1" y="38"/>
                      <a:pt x="1" y="73"/>
                      <a:pt x="13" y="73"/>
                    </a:cubicBezTo>
                    <a:cubicBezTo>
                      <a:pt x="193" y="94"/>
                      <a:pt x="375" y="102"/>
                      <a:pt x="559" y="102"/>
                    </a:cubicBezTo>
                    <a:cubicBezTo>
                      <a:pt x="910" y="102"/>
                      <a:pt x="1264" y="73"/>
                      <a:pt x="1608" y="50"/>
                    </a:cubicBezTo>
                    <a:cubicBezTo>
                      <a:pt x="1620" y="50"/>
                      <a:pt x="1620" y="26"/>
                      <a:pt x="1608" y="26"/>
                    </a:cubicBezTo>
                    <a:cubicBezTo>
                      <a:pt x="1365" y="9"/>
                      <a:pt x="1117" y="0"/>
                      <a:pt x="8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459;p33">
                <a:extLst>
                  <a:ext uri="{FF2B5EF4-FFF2-40B4-BE49-F238E27FC236}">
                    <a16:creationId xmlns:a16="http://schemas.microsoft.com/office/drawing/2014/main" id="{AB6C618F-8C32-47F7-A7DF-654A05B126DC}"/>
                  </a:ext>
                </a:extLst>
              </p:cNvPr>
              <p:cNvSpPr/>
              <p:nvPr/>
            </p:nvSpPr>
            <p:spPr>
              <a:xfrm>
                <a:off x="3708200" y="3583100"/>
                <a:ext cx="405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01" extrusionOk="0">
                    <a:moveTo>
                      <a:pt x="656" y="0"/>
                    </a:moveTo>
                    <a:cubicBezTo>
                      <a:pt x="440" y="0"/>
                      <a:pt x="224" y="9"/>
                      <a:pt x="12" y="33"/>
                    </a:cubicBezTo>
                    <a:cubicBezTo>
                      <a:pt x="0" y="33"/>
                      <a:pt x="0" y="68"/>
                      <a:pt x="12" y="68"/>
                    </a:cubicBezTo>
                    <a:cubicBezTo>
                      <a:pt x="224" y="92"/>
                      <a:pt x="440" y="101"/>
                      <a:pt x="656" y="101"/>
                    </a:cubicBezTo>
                    <a:cubicBezTo>
                      <a:pt x="975" y="101"/>
                      <a:pt x="1295" y="83"/>
                      <a:pt x="1607" y="68"/>
                    </a:cubicBezTo>
                    <a:cubicBezTo>
                      <a:pt x="1619" y="68"/>
                      <a:pt x="1619" y="33"/>
                      <a:pt x="1607" y="33"/>
                    </a:cubicBezTo>
                    <a:cubicBezTo>
                      <a:pt x="1295" y="18"/>
                      <a:pt x="975" y="0"/>
                      <a:pt x="6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460;p33">
                <a:extLst>
                  <a:ext uri="{FF2B5EF4-FFF2-40B4-BE49-F238E27FC236}">
                    <a16:creationId xmlns:a16="http://schemas.microsoft.com/office/drawing/2014/main" id="{D50E1161-BD95-4448-A8E1-1B96283B44EE}"/>
                  </a:ext>
                </a:extLst>
              </p:cNvPr>
              <p:cNvSpPr/>
              <p:nvPr/>
            </p:nvSpPr>
            <p:spPr>
              <a:xfrm>
                <a:off x="3702525" y="3608750"/>
                <a:ext cx="408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98" extrusionOk="0">
                    <a:moveTo>
                      <a:pt x="610" y="0"/>
                    </a:moveTo>
                    <a:cubicBezTo>
                      <a:pt x="413" y="0"/>
                      <a:pt x="217" y="6"/>
                      <a:pt x="25" y="19"/>
                    </a:cubicBezTo>
                    <a:cubicBezTo>
                      <a:pt x="1" y="42"/>
                      <a:pt x="1" y="66"/>
                      <a:pt x="25" y="66"/>
                    </a:cubicBezTo>
                    <a:cubicBezTo>
                      <a:pt x="268" y="88"/>
                      <a:pt x="517" y="98"/>
                      <a:pt x="766" y="98"/>
                    </a:cubicBezTo>
                    <a:cubicBezTo>
                      <a:pt x="1053" y="98"/>
                      <a:pt x="1340" y="85"/>
                      <a:pt x="1620" y="66"/>
                    </a:cubicBezTo>
                    <a:cubicBezTo>
                      <a:pt x="1632" y="66"/>
                      <a:pt x="1632" y="31"/>
                      <a:pt x="1620" y="31"/>
                    </a:cubicBezTo>
                    <a:cubicBezTo>
                      <a:pt x="1289" y="16"/>
                      <a:pt x="948" y="0"/>
                      <a:pt x="6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461;p33">
                <a:extLst>
                  <a:ext uri="{FF2B5EF4-FFF2-40B4-BE49-F238E27FC236}">
                    <a16:creationId xmlns:a16="http://schemas.microsoft.com/office/drawing/2014/main" id="{A8FD2726-C9D7-4FB6-9221-E81A94160597}"/>
                  </a:ext>
                </a:extLst>
              </p:cNvPr>
              <p:cNvSpPr/>
              <p:nvPr/>
            </p:nvSpPr>
            <p:spPr>
              <a:xfrm>
                <a:off x="3707300" y="3634625"/>
                <a:ext cx="327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97" extrusionOk="0">
                    <a:moveTo>
                      <a:pt x="613" y="0"/>
                    </a:moveTo>
                    <a:cubicBezTo>
                      <a:pt x="414" y="0"/>
                      <a:pt x="219" y="9"/>
                      <a:pt x="36" y="31"/>
                    </a:cubicBezTo>
                    <a:cubicBezTo>
                      <a:pt x="0" y="43"/>
                      <a:pt x="0" y="79"/>
                      <a:pt x="36" y="79"/>
                    </a:cubicBezTo>
                    <a:cubicBezTo>
                      <a:pt x="181" y="92"/>
                      <a:pt x="330" y="97"/>
                      <a:pt x="478" y="97"/>
                    </a:cubicBezTo>
                    <a:cubicBezTo>
                      <a:pt x="756" y="97"/>
                      <a:pt x="1034" y="79"/>
                      <a:pt x="1298" y="55"/>
                    </a:cubicBezTo>
                    <a:cubicBezTo>
                      <a:pt x="1310" y="55"/>
                      <a:pt x="1310" y="31"/>
                      <a:pt x="1298" y="31"/>
                    </a:cubicBezTo>
                    <a:cubicBezTo>
                      <a:pt x="1075" y="12"/>
                      <a:pt x="842" y="0"/>
                      <a:pt x="6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462;p33">
                <a:extLst>
                  <a:ext uri="{FF2B5EF4-FFF2-40B4-BE49-F238E27FC236}">
                    <a16:creationId xmlns:a16="http://schemas.microsoft.com/office/drawing/2014/main" id="{CC0B0C7F-7953-4320-82E9-30C3A673019C}"/>
                  </a:ext>
                </a:extLst>
              </p:cNvPr>
              <p:cNvSpPr/>
              <p:nvPr/>
            </p:nvSpPr>
            <p:spPr>
              <a:xfrm>
                <a:off x="3713250" y="3660650"/>
                <a:ext cx="23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3" extrusionOk="0">
                    <a:moveTo>
                      <a:pt x="418" y="1"/>
                    </a:moveTo>
                    <a:cubicBezTo>
                      <a:pt x="290" y="1"/>
                      <a:pt x="162" y="4"/>
                      <a:pt x="36" y="14"/>
                    </a:cubicBezTo>
                    <a:cubicBezTo>
                      <a:pt x="0" y="26"/>
                      <a:pt x="0" y="62"/>
                      <a:pt x="36" y="62"/>
                    </a:cubicBezTo>
                    <a:cubicBezTo>
                      <a:pt x="128" y="69"/>
                      <a:pt x="222" y="72"/>
                      <a:pt x="316" y="72"/>
                    </a:cubicBezTo>
                    <a:cubicBezTo>
                      <a:pt x="525" y="72"/>
                      <a:pt x="736" y="58"/>
                      <a:pt x="941" y="50"/>
                    </a:cubicBezTo>
                    <a:cubicBezTo>
                      <a:pt x="953" y="50"/>
                      <a:pt x="953" y="14"/>
                      <a:pt x="941" y="14"/>
                    </a:cubicBezTo>
                    <a:cubicBezTo>
                      <a:pt x="769" y="7"/>
                      <a:pt x="593" y="1"/>
                      <a:pt x="4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463;p33">
                <a:extLst>
                  <a:ext uri="{FF2B5EF4-FFF2-40B4-BE49-F238E27FC236}">
                    <a16:creationId xmlns:a16="http://schemas.microsoft.com/office/drawing/2014/main" id="{0EB06B64-2162-4DE7-A33B-25BCF686DF07}"/>
                  </a:ext>
                </a:extLst>
              </p:cNvPr>
              <p:cNvSpPr/>
              <p:nvPr/>
            </p:nvSpPr>
            <p:spPr>
              <a:xfrm>
                <a:off x="3715625" y="3686625"/>
                <a:ext cx="1877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" extrusionOk="0">
                    <a:moveTo>
                      <a:pt x="411" y="1"/>
                    </a:moveTo>
                    <a:cubicBezTo>
                      <a:pt x="277" y="1"/>
                      <a:pt x="143" y="10"/>
                      <a:pt x="13" y="23"/>
                    </a:cubicBezTo>
                    <a:cubicBezTo>
                      <a:pt x="1" y="23"/>
                      <a:pt x="1" y="47"/>
                      <a:pt x="13" y="59"/>
                    </a:cubicBezTo>
                    <a:cubicBezTo>
                      <a:pt x="120" y="70"/>
                      <a:pt x="229" y="75"/>
                      <a:pt x="339" y="75"/>
                    </a:cubicBezTo>
                    <a:cubicBezTo>
                      <a:pt x="473" y="75"/>
                      <a:pt x="608" y="67"/>
                      <a:pt x="739" y="47"/>
                    </a:cubicBezTo>
                    <a:cubicBezTo>
                      <a:pt x="751" y="47"/>
                      <a:pt x="751" y="23"/>
                      <a:pt x="739" y="23"/>
                    </a:cubicBezTo>
                    <a:cubicBezTo>
                      <a:pt x="631" y="7"/>
                      <a:pt x="522" y="1"/>
                      <a:pt x="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464;p33">
                <a:extLst>
                  <a:ext uri="{FF2B5EF4-FFF2-40B4-BE49-F238E27FC236}">
                    <a16:creationId xmlns:a16="http://schemas.microsoft.com/office/drawing/2014/main" id="{6FD864B2-751D-4D07-8AEE-51BFB0A76575}"/>
                  </a:ext>
                </a:extLst>
              </p:cNvPr>
              <p:cNvSpPr/>
              <p:nvPr/>
            </p:nvSpPr>
            <p:spPr>
              <a:xfrm>
                <a:off x="3711175" y="3712175"/>
                <a:ext cx="196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1" extrusionOk="0">
                    <a:moveTo>
                      <a:pt x="305" y="1"/>
                    </a:moveTo>
                    <a:cubicBezTo>
                      <a:pt x="209" y="1"/>
                      <a:pt x="114" y="7"/>
                      <a:pt x="24" y="25"/>
                    </a:cubicBezTo>
                    <a:cubicBezTo>
                      <a:pt x="0" y="25"/>
                      <a:pt x="0" y="73"/>
                      <a:pt x="24" y="73"/>
                    </a:cubicBezTo>
                    <a:cubicBezTo>
                      <a:pt x="107" y="85"/>
                      <a:pt x="191" y="90"/>
                      <a:pt x="277" y="90"/>
                    </a:cubicBezTo>
                    <a:cubicBezTo>
                      <a:pt x="438" y="90"/>
                      <a:pt x="603" y="72"/>
                      <a:pt x="774" y="49"/>
                    </a:cubicBezTo>
                    <a:cubicBezTo>
                      <a:pt x="786" y="49"/>
                      <a:pt x="786" y="25"/>
                      <a:pt x="774" y="25"/>
                    </a:cubicBezTo>
                    <a:cubicBezTo>
                      <a:pt x="626" y="18"/>
                      <a:pt x="464" y="1"/>
                      <a:pt x="3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465;p33">
                <a:extLst>
                  <a:ext uri="{FF2B5EF4-FFF2-40B4-BE49-F238E27FC236}">
                    <a16:creationId xmlns:a16="http://schemas.microsoft.com/office/drawing/2014/main" id="{AA92AB4A-CD39-4E19-B124-F0C8557AD75C}"/>
                  </a:ext>
                </a:extLst>
              </p:cNvPr>
              <p:cNvSpPr/>
              <p:nvPr/>
            </p:nvSpPr>
            <p:spPr>
              <a:xfrm>
                <a:off x="3711775" y="3738450"/>
                <a:ext cx="16675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" extrusionOk="0">
                    <a:moveTo>
                      <a:pt x="329" y="1"/>
                    </a:moveTo>
                    <a:cubicBezTo>
                      <a:pt x="223" y="1"/>
                      <a:pt x="119" y="4"/>
                      <a:pt x="12" y="10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0" y="8"/>
                      <a:pt x="1" y="46"/>
                      <a:pt x="12" y="46"/>
                    </a:cubicBezTo>
                    <a:cubicBezTo>
                      <a:pt x="125" y="52"/>
                      <a:pt x="235" y="55"/>
                      <a:pt x="342" y="55"/>
                    </a:cubicBezTo>
                    <a:cubicBezTo>
                      <a:pt x="449" y="55"/>
                      <a:pt x="554" y="52"/>
                      <a:pt x="655" y="46"/>
                    </a:cubicBezTo>
                    <a:cubicBezTo>
                      <a:pt x="667" y="46"/>
                      <a:pt x="667" y="10"/>
                      <a:pt x="655" y="10"/>
                    </a:cubicBezTo>
                    <a:cubicBezTo>
                      <a:pt x="542" y="4"/>
                      <a:pt x="435" y="1"/>
                      <a:pt x="32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466;p33">
                <a:extLst>
                  <a:ext uri="{FF2B5EF4-FFF2-40B4-BE49-F238E27FC236}">
                    <a16:creationId xmlns:a16="http://schemas.microsoft.com/office/drawing/2014/main" id="{58C525E0-4DFB-4D13-8D1E-C470BA338793}"/>
                  </a:ext>
                </a:extLst>
              </p:cNvPr>
              <p:cNvSpPr/>
              <p:nvPr/>
            </p:nvSpPr>
            <p:spPr>
              <a:xfrm>
                <a:off x="3814150" y="2493900"/>
                <a:ext cx="3872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8" extrusionOk="0">
                    <a:moveTo>
                      <a:pt x="775" y="0"/>
                    </a:moveTo>
                    <a:cubicBezTo>
                      <a:pt x="346" y="0"/>
                      <a:pt x="1" y="345"/>
                      <a:pt x="1" y="774"/>
                    </a:cubicBezTo>
                    <a:cubicBezTo>
                      <a:pt x="1" y="1203"/>
                      <a:pt x="334" y="1548"/>
                      <a:pt x="775" y="1548"/>
                    </a:cubicBezTo>
                    <a:cubicBezTo>
                      <a:pt x="1203" y="1548"/>
                      <a:pt x="1549" y="1203"/>
                      <a:pt x="1549" y="774"/>
                    </a:cubicBezTo>
                    <a:cubicBezTo>
                      <a:pt x="1549" y="345"/>
                      <a:pt x="1203" y="0"/>
                      <a:pt x="7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467;p33">
                <a:extLst>
                  <a:ext uri="{FF2B5EF4-FFF2-40B4-BE49-F238E27FC236}">
                    <a16:creationId xmlns:a16="http://schemas.microsoft.com/office/drawing/2014/main" id="{3745BED2-2EAC-4B3D-9066-7BE9D9F46C27}"/>
                  </a:ext>
                </a:extLst>
              </p:cNvPr>
              <p:cNvSpPr/>
              <p:nvPr/>
            </p:nvSpPr>
            <p:spPr>
              <a:xfrm>
                <a:off x="3802550" y="2525150"/>
                <a:ext cx="3277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918" extrusionOk="0">
                    <a:moveTo>
                      <a:pt x="977" y="0"/>
                    </a:moveTo>
                    <a:lnTo>
                      <a:pt x="0" y="4846"/>
                    </a:lnTo>
                    <a:lnTo>
                      <a:pt x="334" y="4917"/>
                    </a:lnTo>
                    <a:lnTo>
                      <a:pt x="1310" y="72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468;p33">
                <a:extLst>
                  <a:ext uri="{FF2B5EF4-FFF2-40B4-BE49-F238E27FC236}">
                    <a16:creationId xmlns:a16="http://schemas.microsoft.com/office/drawing/2014/main" id="{57848B43-BFFC-4760-8F60-3EAB4A9D5042}"/>
                  </a:ext>
                </a:extLst>
              </p:cNvPr>
              <p:cNvSpPr/>
              <p:nvPr/>
            </p:nvSpPr>
            <p:spPr>
              <a:xfrm>
                <a:off x="3969225" y="2561650"/>
                <a:ext cx="435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0" extrusionOk="0">
                    <a:moveTo>
                      <a:pt x="871" y="1"/>
                    </a:moveTo>
                    <a:cubicBezTo>
                      <a:pt x="548" y="1"/>
                      <a:pt x="246" y="197"/>
                      <a:pt x="132" y="529"/>
                    </a:cubicBezTo>
                    <a:cubicBezTo>
                      <a:pt x="1" y="933"/>
                      <a:pt x="215" y="1386"/>
                      <a:pt x="632" y="1517"/>
                    </a:cubicBezTo>
                    <a:cubicBezTo>
                      <a:pt x="710" y="1539"/>
                      <a:pt x="788" y="1550"/>
                      <a:pt x="864" y="1550"/>
                    </a:cubicBezTo>
                    <a:cubicBezTo>
                      <a:pt x="1198" y="1550"/>
                      <a:pt x="1502" y="1348"/>
                      <a:pt x="1608" y="1029"/>
                    </a:cubicBezTo>
                    <a:cubicBezTo>
                      <a:pt x="1739" y="624"/>
                      <a:pt x="1537" y="171"/>
                      <a:pt x="1120" y="40"/>
                    </a:cubicBezTo>
                    <a:cubicBezTo>
                      <a:pt x="1038" y="14"/>
                      <a:pt x="954" y="1"/>
                      <a:pt x="87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469;p33">
                <a:extLst>
                  <a:ext uri="{FF2B5EF4-FFF2-40B4-BE49-F238E27FC236}">
                    <a16:creationId xmlns:a16="http://schemas.microsoft.com/office/drawing/2014/main" id="{6AB48FB3-C447-42CD-8A52-C6C1A239BFB8}"/>
                  </a:ext>
                </a:extLst>
              </p:cNvPr>
              <p:cNvSpPr/>
              <p:nvPr/>
            </p:nvSpPr>
            <p:spPr>
              <a:xfrm>
                <a:off x="3919525" y="2588250"/>
                <a:ext cx="7145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430" extrusionOk="0">
                    <a:moveTo>
                      <a:pt x="2572" y="0"/>
                    </a:moveTo>
                    <a:lnTo>
                      <a:pt x="1" y="4263"/>
                    </a:lnTo>
                    <a:lnTo>
                      <a:pt x="298" y="4429"/>
                    </a:lnTo>
                    <a:lnTo>
                      <a:pt x="2858" y="179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470;p33">
                <a:extLst>
                  <a:ext uri="{FF2B5EF4-FFF2-40B4-BE49-F238E27FC236}">
                    <a16:creationId xmlns:a16="http://schemas.microsoft.com/office/drawing/2014/main" id="{FACECFA7-6B5F-4B99-8F1F-2AB65B212236}"/>
                  </a:ext>
                </a:extLst>
              </p:cNvPr>
              <p:cNvSpPr/>
              <p:nvPr/>
            </p:nvSpPr>
            <p:spPr>
              <a:xfrm>
                <a:off x="3409350" y="25645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7" y="0"/>
                    </a:moveTo>
                    <a:cubicBezTo>
                      <a:pt x="647" y="0"/>
                      <a:pt x="448" y="78"/>
                      <a:pt x="298" y="234"/>
                    </a:cubicBezTo>
                    <a:cubicBezTo>
                      <a:pt x="0" y="555"/>
                      <a:pt x="0" y="1044"/>
                      <a:pt x="310" y="1341"/>
                    </a:cubicBezTo>
                    <a:cubicBezTo>
                      <a:pt x="463" y="1489"/>
                      <a:pt x="663" y="1563"/>
                      <a:pt x="862" y="1563"/>
                    </a:cubicBezTo>
                    <a:cubicBezTo>
                      <a:pt x="1065" y="1563"/>
                      <a:pt x="1267" y="1486"/>
                      <a:pt x="1417" y="1329"/>
                    </a:cubicBezTo>
                    <a:cubicBezTo>
                      <a:pt x="1715" y="1008"/>
                      <a:pt x="1715" y="520"/>
                      <a:pt x="1393" y="222"/>
                    </a:cubicBezTo>
                    <a:cubicBezTo>
                      <a:pt x="1240" y="75"/>
                      <a:pt x="1043" y="0"/>
                      <a:pt x="8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471;p33">
                <a:extLst>
                  <a:ext uri="{FF2B5EF4-FFF2-40B4-BE49-F238E27FC236}">
                    <a16:creationId xmlns:a16="http://schemas.microsoft.com/office/drawing/2014/main" id="{B1F56C67-F3AD-45F8-9C80-D43F77883F0A}"/>
                  </a:ext>
                </a:extLst>
              </p:cNvPr>
              <p:cNvSpPr/>
              <p:nvPr/>
            </p:nvSpPr>
            <p:spPr>
              <a:xfrm>
                <a:off x="3434650" y="2592425"/>
                <a:ext cx="7027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4525" extrusionOk="0">
                    <a:moveTo>
                      <a:pt x="298" y="0"/>
                    </a:moveTo>
                    <a:lnTo>
                      <a:pt x="0" y="179"/>
                    </a:lnTo>
                    <a:lnTo>
                      <a:pt x="2512" y="4524"/>
                    </a:lnTo>
                    <a:lnTo>
                      <a:pt x="2810" y="4358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472;p33">
                <a:extLst>
                  <a:ext uri="{FF2B5EF4-FFF2-40B4-BE49-F238E27FC236}">
                    <a16:creationId xmlns:a16="http://schemas.microsoft.com/office/drawing/2014/main" id="{EA6B043F-078F-4608-88B8-4A755E5855D9}"/>
                  </a:ext>
                </a:extLst>
              </p:cNvPr>
              <p:cNvSpPr/>
              <p:nvPr/>
            </p:nvSpPr>
            <p:spPr>
              <a:xfrm>
                <a:off x="3567400" y="2496250"/>
                <a:ext cx="4437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550" extrusionOk="0">
                    <a:moveTo>
                      <a:pt x="894" y="1"/>
                    </a:moveTo>
                    <a:cubicBezTo>
                      <a:pt x="775" y="1"/>
                      <a:pt x="653" y="28"/>
                      <a:pt x="536" y="85"/>
                    </a:cubicBezTo>
                    <a:cubicBezTo>
                      <a:pt x="155" y="275"/>
                      <a:pt x="0" y="739"/>
                      <a:pt x="191" y="1120"/>
                    </a:cubicBezTo>
                    <a:cubicBezTo>
                      <a:pt x="333" y="1397"/>
                      <a:pt x="599" y="1549"/>
                      <a:pt x="881" y="1549"/>
                    </a:cubicBezTo>
                    <a:cubicBezTo>
                      <a:pt x="1000" y="1549"/>
                      <a:pt x="1122" y="1522"/>
                      <a:pt x="1239" y="1466"/>
                    </a:cubicBezTo>
                    <a:cubicBezTo>
                      <a:pt x="1620" y="1275"/>
                      <a:pt x="1774" y="799"/>
                      <a:pt x="1584" y="430"/>
                    </a:cubicBezTo>
                    <a:cubicBezTo>
                      <a:pt x="1442" y="154"/>
                      <a:pt x="1176" y="1"/>
                      <a:pt x="89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473;p33">
                <a:extLst>
                  <a:ext uri="{FF2B5EF4-FFF2-40B4-BE49-F238E27FC236}">
                    <a16:creationId xmlns:a16="http://schemas.microsoft.com/office/drawing/2014/main" id="{405A44D8-49FF-4B4E-80EB-ABD35B13FF74}"/>
                  </a:ext>
                </a:extLst>
              </p:cNvPr>
              <p:cNvSpPr/>
              <p:nvPr/>
            </p:nvSpPr>
            <p:spPr>
              <a:xfrm>
                <a:off x="3589125" y="2526625"/>
                <a:ext cx="42000" cy="1202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4811" extrusionOk="0">
                    <a:moveTo>
                      <a:pt x="334" y="1"/>
                    </a:moveTo>
                    <a:lnTo>
                      <a:pt x="1" y="96"/>
                    </a:lnTo>
                    <a:lnTo>
                      <a:pt x="1358" y="4811"/>
                    </a:lnTo>
                    <a:lnTo>
                      <a:pt x="1679" y="4716"/>
                    </a:ln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474;p33">
                <a:extLst>
                  <a:ext uri="{FF2B5EF4-FFF2-40B4-BE49-F238E27FC236}">
                    <a16:creationId xmlns:a16="http://schemas.microsoft.com/office/drawing/2014/main" id="{1E2F3A39-CEAA-46C3-97E8-6FFF1A7504D1}"/>
                  </a:ext>
                </a:extLst>
              </p:cNvPr>
              <p:cNvSpPr/>
              <p:nvPr/>
            </p:nvSpPr>
            <p:spPr>
              <a:xfrm>
                <a:off x="3184325" y="2886800"/>
                <a:ext cx="390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560" extrusionOk="0">
                    <a:moveTo>
                      <a:pt x="786" y="0"/>
                    </a:moveTo>
                    <a:cubicBezTo>
                      <a:pt x="357" y="0"/>
                      <a:pt x="12" y="334"/>
                      <a:pt x="0" y="774"/>
                    </a:cubicBezTo>
                    <a:cubicBezTo>
                      <a:pt x="0" y="1203"/>
                      <a:pt x="333" y="1548"/>
                      <a:pt x="774" y="1560"/>
                    </a:cubicBezTo>
                    <a:cubicBezTo>
                      <a:pt x="1203" y="1560"/>
                      <a:pt x="1548" y="1215"/>
                      <a:pt x="1560" y="786"/>
                    </a:cubicBezTo>
                    <a:cubicBezTo>
                      <a:pt x="1560" y="357"/>
                      <a:pt x="1215" y="0"/>
                      <a:pt x="7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475;p33">
                <a:extLst>
                  <a:ext uri="{FF2B5EF4-FFF2-40B4-BE49-F238E27FC236}">
                    <a16:creationId xmlns:a16="http://schemas.microsoft.com/office/drawing/2014/main" id="{BA70C4EC-E398-41ED-BE1F-69D5D9D3F023}"/>
                  </a:ext>
                </a:extLst>
              </p:cNvPr>
              <p:cNvSpPr/>
              <p:nvPr/>
            </p:nvSpPr>
            <p:spPr>
              <a:xfrm>
                <a:off x="3215575" y="2904050"/>
                <a:ext cx="1217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1371" extrusionOk="0">
                    <a:moveTo>
                      <a:pt x="72" y="1"/>
                    </a:moveTo>
                    <a:lnTo>
                      <a:pt x="0" y="334"/>
                    </a:lnTo>
                    <a:lnTo>
                      <a:pt x="4798" y="1370"/>
                    </a:lnTo>
                    <a:lnTo>
                      <a:pt x="4870" y="103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476;p33">
                <a:extLst>
                  <a:ext uri="{FF2B5EF4-FFF2-40B4-BE49-F238E27FC236}">
                    <a16:creationId xmlns:a16="http://schemas.microsoft.com/office/drawing/2014/main" id="{4F126F94-F6FB-4E4E-BEF1-4DDF13B8C8C8}"/>
                  </a:ext>
                </a:extLst>
              </p:cNvPr>
              <p:cNvSpPr/>
              <p:nvPr/>
            </p:nvSpPr>
            <p:spPr>
              <a:xfrm>
                <a:off x="3251875" y="2726325"/>
                <a:ext cx="4350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1" extrusionOk="0">
                    <a:moveTo>
                      <a:pt x="857" y="0"/>
                    </a:moveTo>
                    <a:cubicBezTo>
                      <a:pt x="539" y="0"/>
                      <a:pt x="244" y="208"/>
                      <a:pt x="132" y="526"/>
                    </a:cubicBezTo>
                    <a:cubicBezTo>
                      <a:pt x="1" y="930"/>
                      <a:pt x="215" y="1371"/>
                      <a:pt x="608" y="1502"/>
                    </a:cubicBezTo>
                    <a:cubicBezTo>
                      <a:pt x="695" y="1535"/>
                      <a:pt x="785" y="1551"/>
                      <a:pt x="873" y="1551"/>
                    </a:cubicBezTo>
                    <a:cubicBezTo>
                      <a:pt x="1193" y="1551"/>
                      <a:pt x="1493" y="1343"/>
                      <a:pt x="1596" y="1026"/>
                    </a:cubicBezTo>
                    <a:cubicBezTo>
                      <a:pt x="1739" y="633"/>
                      <a:pt x="1525" y="192"/>
                      <a:pt x="1120" y="49"/>
                    </a:cubicBezTo>
                    <a:cubicBezTo>
                      <a:pt x="1033" y="16"/>
                      <a:pt x="944" y="0"/>
                      <a:pt x="8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477;p33">
                <a:extLst>
                  <a:ext uri="{FF2B5EF4-FFF2-40B4-BE49-F238E27FC236}">
                    <a16:creationId xmlns:a16="http://schemas.microsoft.com/office/drawing/2014/main" id="{6F8E25B8-2F87-4009-9160-2165BCF0F79D}"/>
                  </a:ext>
                </a:extLst>
              </p:cNvPr>
              <p:cNvSpPr/>
              <p:nvPr/>
            </p:nvSpPr>
            <p:spPr>
              <a:xfrm>
                <a:off x="3282550" y="2748375"/>
                <a:ext cx="1068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2811" extrusionOk="0">
                    <a:moveTo>
                      <a:pt x="191" y="1"/>
                    </a:moveTo>
                    <a:lnTo>
                      <a:pt x="0" y="287"/>
                    </a:lnTo>
                    <a:lnTo>
                      <a:pt x="4096" y="2811"/>
                    </a:lnTo>
                    <a:lnTo>
                      <a:pt x="4274" y="2513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478;p33">
                <a:extLst>
                  <a:ext uri="{FF2B5EF4-FFF2-40B4-BE49-F238E27FC236}">
                    <a16:creationId xmlns:a16="http://schemas.microsoft.com/office/drawing/2014/main" id="{BB7045A6-214D-4AD3-B8A1-D701AD4774FA}"/>
                  </a:ext>
                </a:extLst>
              </p:cNvPr>
              <p:cNvSpPr/>
              <p:nvPr/>
            </p:nvSpPr>
            <p:spPr>
              <a:xfrm>
                <a:off x="3250400" y="32938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3" y="0"/>
                    </a:moveTo>
                    <a:cubicBezTo>
                      <a:pt x="643" y="0"/>
                      <a:pt x="447" y="77"/>
                      <a:pt x="298" y="232"/>
                    </a:cubicBezTo>
                    <a:cubicBezTo>
                      <a:pt x="0" y="530"/>
                      <a:pt x="0" y="1018"/>
                      <a:pt x="298" y="1339"/>
                    </a:cubicBezTo>
                    <a:cubicBezTo>
                      <a:pt x="447" y="1488"/>
                      <a:pt x="643" y="1563"/>
                      <a:pt x="843" y="1563"/>
                    </a:cubicBezTo>
                    <a:cubicBezTo>
                      <a:pt x="1042" y="1563"/>
                      <a:pt x="1244" y="1488"/>
                      <a:pt x="1405" y="1339"/>
                    </a:cubicBezTo>
                    <a:cubicBezTo>
                      <a:pt x="1715" y="1042"/>
                      <a:pt x="1703" y="554"/>
                      <a:pt x="1405" y="232"/>
                    </a:cubicBezTo>
                    <a:cubicBezTo>
                      <a:pt x="1244" y="77"/>
                      <a:pt x="1042" y="0"/>
                      <a:pt x="8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479;p33">
                <a:extLst>
                  <a:ext uri="{FF2B5EF4-FFF2-40B4-BE49-F238E27FC236}">
                    <a16:creationId xmlns:a16="http://schemas.microsoft.com/office/drawing/2014/main" id="{18A2FDED-263C-4833-8EE2-D20FB1FC3B3F}"/>
                  </a:ext>
                </a:extLst>
              </p:cNvPr>
              <p:cNvSpPr/>
              <p:nvPr/>
            </p:nvSpPr>
            <p:spPr>
              <a:xfrm>
                <a:off x="3279575" y="3236250"/>
                <a:ext cx="106575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2906" extrusionOk="0">
                    <a:moveTo>
                      <a:pt x="4084" y="0"/>
                    </a:moveTo>
                    <a:lnTo>
                      <a:pt x="0" y="2620"/>
                    </a:lnTo>
                    <a:lnTo>
                      <a:pt x="179" y="2905"/>
                    </a:lnTo>
                    <a:lnTo>
                      <a:pt x="4263" y="286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480;p33">
                <a:extLst>
                  <a:ext uri="{FF2B5EF4-FFF2-40B4-BE49-F238E27FC236}">
                    <a16:creationId xmlns:a16="http://schemas.microsoft.com/office/drawing/2014/main" id="{A57F4B3C-E917-4C08-91D4-3EF2B264DE60}"/>
                  </a:ext>
                </a:extLst>
              </p:cNvPr>
              <p:cNvSpPr/>
              <p:nvPr/>
            </p:nvSpPr>
            <p:spPr>
              <a:xfrm>
                <a:off x="3181625" y="3131400"/>
                <a:ext cx="44675" cy="390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61" extrusionOk="0">
                    <a:moveTo>
                      <a:pt x="899" y="0"/>
                    </a:moveTo>
                    <a:cubicBezTo>
                      <a:pt x="782" y="0"/>
                      <a:pt x="663" y="28"/>
                      <a:pt x="549" y="87"/>
                    </a:cubicBezTo>
                    <a:cubicBezTo>
                      <a:pt x="168" y="277"/>
                      <a:pt x="1" y="741"/>
                      <a:pt x="191" y="1122"/>
                    </a:cubicBezTo>
                    <a:cubicBezTo>
                      <a:pt x="327" y="1402"/>
                      <a:pt x="601" y="1561"/>
                      <a:pt x="889" y="1561"/>
                    </a:cubicBezTo>
                    <a:cubicBezTo>
                      <a:pt x="1006" y="1561"/>
                      <a:pt x="1126" y="1535"/>
                      <a:pt x="1239" y="1480"/>
                    </a:cubicBezTo>
                    <a:cubicBezTo>
                      <a:pt x="1620" y="1289"/>
                      <a:pt x="1787" y="825"/>
                      <a:pt x="1596" y="444"/>
                    </a:cubicBezTo>
                    <a:cubicBezTo>
                      <a:pt x="1453" y="165"/>
                      <a:pt x="1183" y="0"/>
                      <a:pt x="89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481;p33">
                <a:extLst>
                  <a:ext uri="{FF2B5EF4-FFF2-40B4-BE49-F238E27FC236}">
                    <a16:creationId xmlns:a16="http://schemas.microsoft.com/office/drawing/2014/main" id="{18981A6C-E0AC-49BB-A34D-6748B0279BF8}"/>
                  </a:ext>
                </a:extLst>
              </p:cNvPr>
              <p:cNvSpPr/>
              <p:nvPr/>
            </p:nvSpPr>
            <p:spPr>
              <a:xfrm>
                <a:off x="3215275" y="3110925"/>
                <a:ext cx="11522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1597" extrusionOk="0">
                    <a:moveTo>
                      <a:pt x="4513" y="1"/>
                    </a:moveTo>
                    <a:lnTo>
                      <a:pt x="0" y="1275"/>
                    </a:lnTo>
                    <a:lnTo>
                      <a:pt x="96" y="1596"/>
                    </a:lnTo>
                    <a:lnTo>
                      <a:pt x="4608" y="334"/>
                    </a:lnTo>
                    <a:lnTo>
                      <a:pt x="451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482;p33">
                <a:extLst>
                  <a:ext uri="{FF2B5EF4-FFF2-40B4-BE49-F238E27FC236}">
                    <a16:creationId xmlns:a16="http://schemas.microsoft.com/office/drawing/2014/main" id="{92370D7B-2778-49E1-8A5B-DB934409BFFD}"/>
                  </a:ext>
                </a:extLst>
              </p:cNvPr>
              <p:cNvSpPr/>
              <p:nvPr/>
            </p:nvSpPr>
            <p:spPr>
              <a:xfrm>
                <a:off x="3570675" y="3522275"/>
                <a:ext cx="38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9" extrusionOk="0">
                    <a:moveTo>
                      <a:pt x="775" y="1"/>
                    </a:moveTo>
                    <a:cubicBezTo>
                      <a:pt x="345" y="1"/>
                      <a:pt x="0" y="330"/>
                      <a:pt x="0" y="763"/>
                    </a:cubicBezTo>
                    <a:cubicBezTo>
                      <a:pt x="0" y="1192"/>
                      <a:pt x="346" y="1537"/>
                      <a:pt x="762" y="1549"/>
                    </a:cubicBezTo>
                    <a:cubicBezTo>
                      <a:pt x="1191" y="1549"/>
                      <a:pt x="1536" y="1204"/>
                      <a:pt x="1548" y="787"/>
                    </a:cubicBezTo>
                    <a:cubicBezTo>
                      <a:pt x="1548" y="358"/>
                      <a:pt x="1215" y="13"/>
                      <a:pt x="798" y="1"/>
                    </a:cubicBezTo>
                    <a:cubicBezTo>
                      <a:pt x="790" y="1"/>
                      <a:pt x="783" y="1"/>
                      <a:pt x="7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483;p33">
                <a:extLst>
                  <a:ext uri="{FF2B5EF4-FFF2-40B4-BE49-F238E27FC236}">
                    <a16:creationId xmlns:a16="http://schemas.microsoft.com/office/drawing/2014/main" id="{FD7099F4-E21D-48BB-8531-E9E4704F9433}"/>
                  </a:ext>
                </a:extLst>
              </p:cNvPr>
              <p:cNvSpPr/>
              <p:nvPr/>
            </p:nvSpPr>
            <p:spPr>
              <a:xfrm>
                <a:off x="3588225" y="3407100"/>
                <a:ext cx="3010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882" extrusionOk="0">
                    <a:moveTo>
                      <a:pt x="870" y="0"/>
                    </a:moveTo>
                    <a:lnTo>
                      <a:pt x="1" y="4822"/>
                    </a:lnTo>
                    <a:lnTo>
                      <a:pt x="334" y="4882"/>
                    </a:lnTo>
                    <a:lnTo>
                      <a:pt x="1203" y="72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484;p33">
                <a:extLst>
                  <a:ext uri="{FF2B5EF4-FFF2-40B4-BE49-F238E27FC236}">
                    <a16:creationId xmlns:a16="http://schemas.microsoft.com/office/drawing/2014/main" id="{3C6E3EC4-51D2-4DEA-9B4F-EF0FDD471A9D}"/>
                  </a:ext>
                </a:extLst>
              </p:cNvPr>
              <p:cNvSpPr/>
              <p:nvPr/>
            </p:nvSpPr>
            <p:spPr>
              <a:xfrm>
                <a:off x="3409350" y="3454325"/>
                <a:ext cx="43775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42" extrusionOk="0">
                    <a:moveTo>
                      <a:pt x="881" y="1"/>
                    </a:moveTo>
                    <a:cubicBezTo>
                      <a:pt x="559" y="1"/>
                      <a:pt x="257" y="194"/>
                      <a:pt x="143" y="516"/>
                    </a:cubicBezTo>
                    <a:cubicBezTo>
                      <a:pt x="0" y="921"/>
                      <a:pt x="226" y="1362"/>
                      <a:pt x="619" y="1493"/>
                    </a:cubicBezTo>
                    <a:cubicBezTo>
                      <a:pt x="707" y="1526"/>
                      <a:pt x="796" y="1542"/>
                      <a:pt x="884" y="1542"/>
                    </a:cubicBezTo>
                    <a:cubicBezTo>
                      <a:pt x="1204" y="1542"/>
                      <a:pt x="1505" y="1334"/>
                      <a:pt x="1608" y="1016"/>
                    </a:cubicBezTo>
                    <a:cubicBezTo>
                      <a:pt x="1750" y="612"/>
                      <a:pt x="1536" y="171"/>
                      <a:pt x="1131" y="40"/>
                    </a:cubicBezTo>
                    <a:cubicBezTo>
                      <a:pt x="1048" y="13"/>
                      <a:pt x="964" y="1"/>
                      <a:pt x="8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485;p33">
                <a:extLst>
                  <a:ext uri="{FF2B5EF4-FFF2-40B4-BE49-F238E27FC236}">
                    <a16:creationId xmlns:a16="http://schemas.microsoft.com/office/drawing/2014/main" id="{2002F647-17F6-4DB5-8ED1-0B7173A29B39}"/>
                  </a:ext>
                </a:extLst>
              </p:cNvPr>
              <p:cNvSpPr/>
              <p:nvPr/>
            </p:nvSpPr>
            <p:spPr>
              <a:xfrm>
                <a:off x="3434350" y="3358275"/>
                <a:ext cx="70850" cy="10600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4240" extrusionOk="0">
                    <a:moveTo>
                      <a:pt x="2548" y="1"/>
                    </a:moveTo>
                    <a:lnTo>
                      <a:pt x="0" y="4061"/>
                    </a:lnTo>
                    <a:lnTo>
                      <a:pt x="286" y="4239"/>
                    </a:lnTo>
                    <a:lnTo>
                      <a:pt x="2834" y="191"/>
                    </a:lnTo>
                    <a:lnTo>
                      <a:pt x="2548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486;p33">
                <a:extLst>
                  <a:ext uri="{FF2B5EF4-FFF2-40B4-BE49-F238E27FC236}">
                    <a16:creationId xmlns:a16="http://schemas.microsoft.com/office/drawing/2014/main" id="{AD60B91E-7615-4E68-8E48-F5000321A463}"/>
                  </a:ext>
                </a:extLst>
              </p:cNvPr>
              <p:cNvSpPr/>
              <p:nvPr/>
            </p:nvSpPr>
            <p:spPr>
              <a:xfrm>
                <a:off x="3972500" y="3457175"/>
                <a:ext cx="4260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543" extrusionOk="0">
                    <a:moveTo>
                      <a:pt x="861" y="1"/>
                    </a:moveTo>
                    <a:cubicBezTo>
                      <a:pt x="662" y="1"/>
                      <a:pt x="459" y="75"/>
                      <a:pt x="298" y="224"/>
                    </a:cubicBezTo>
                    <a:cubicBezTo>
                      <a:pt x="1" y="533"/>
                      <a:pt x="1" y="1022"/>
                      <a:pt x="298" y="1319"/>
                    </a:cubicBezTo>
                    <a:cubicBezTo>
                      <a:pt x="447" y="1468"/>
                      <a:pt x="647" y="1542"/>
                      <a:pt x="848" y="1542"/>
                    </a:cubicBezTo>
                    <a:cubicBezTo>
                      <a:pt x="1049" y="1542"/>
                      <a:pt x="1251" y="1468"/>
                      <a:pt x="1406" y="1319"/>
                    </a:cubicBezTo>
                    <a:cubicBezTo>
                      <a:pt x="1703" y="1022"/>
                      <a:pt x="1703" y="533"/>
                      <a:pt x="1406" y="224"/>
                    </a:cubicBezTo>
                    <a:cubicBezTo>
                      <a:pt x="1257" y="75"/>
                      <a:pt x="1060" y="1"/>
                      <a:pt x="8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487;p33">
                <a:extLst>
                  <a:ext uri="{FF2B5EF4-FFF2-40B4-BE49-F238E27FC236}">
                    <a16:creationId xmlns:a16="http://schemas.microsoft.com/office/drawing/2014/main" id="{ACFE384E-F721-43DE-9B3D-5AB876D58979}"/>
                  </a:ext>
                </a:extLst>
              </p:cNvPr>
              <p:cNvSpPr/>
              <p:nvPr/>
            </p:nvSpPr>
            <p:spPr>
              <a:xfrm>
                <a:off x="3917750" y="3358275"/>
                <a:ext cx="7235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4371" extrusionOk="0">
                    <a:moveTo>
                      <a:pt x="286" y="1"/>
                    </a:moveTo>
                    <a:lnTo>
                      <a:pt x="0" y="179"/>
                    </a:lnTo>
                    <a:lnTo>
                      <a:pt x="2596" y="4370"/>
                    </a:lnTo>
                    <a:lnTo>
                      <a:pt x="2893" y="4192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488;p33">
                <a:extLst>
                  <a:ext uri="{FF2B5EF4-FFF2-40B4-BE49-F238E27FC236}">
                    <a16:creationId xmlns:a16="http://schemas.microsoft.com/office/drawing/2014/main" id="{BEDDC62B-C881-437E-856A-BB324703F806}"/>
                  </a:ext>
                </a:extLst>
              </p:cNvPr>
              <p:cNvSpPr/>
              <p:nvPr/>
            </p:nvSpPr>
            <p:spPr>
              <a:xfrm>
                <a:off x="3812375" y="3523100"/>
                <a:ext cx="44075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7" extrusionOk="0">
                    <a:moveTo>
                      <a:pt x="880" y="1"/>
                    </a:moveTo>
                    <a:cubicBezTo>
                      <a:pt x="764" y="1"/>
                      <a:pt x="647" y="28"/>
                      <a:pt x="536" y="87"/>
                    </a:cubicBezTo>
                    <a:cubicBezTo>
                      <a:pt x="143" y="278"/>
                      <a:pt x="0" y="742"/>
                      <a:pt x="179" y="1123"/>
                    </a:cubicBezTo>
                    <a:cubicBezTo>
                      <a:pt x="314" y="1402"/>
                      <a:pt x="587" y="1567"/>
                      <a:pt x="870" y="1567"/>
                    </a:cubicBezTo>
                    <a:cubicBezTo>
                      <a:pt x="986" y="1567"/>
                      <a:pt x="1104" y="1539"/>
                      <a:pt x="1215" y="1480"/>
                    </a:cubicBezTo>
                    <a:cubicBezTo>
                      <a:pt x="1608" y="1290"/>
                      <a:pt x="1762" y="825"/>
                      <a:pt x="1572" y="444"/>
                    </a:cubicBezTo>
                    <a:cubicBezTo>
                      <a:pt x="1437" y="166"/>
                      <a:pt x="1164" y="1"/>
                      <a:pt x="8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489;p33">
                <a:extLst>
                  <a:ext uri="{FF2B5EF4-FFF2-40B4-BE49-F238E27FC236}">
                    <a16:creationId xmlns:a16="http://schemas.microsoft.com/office/drawing/2014/main" id="{2D58B68A-E733-4172-85D2-570E65BE408F}"/>
                  </a:ext>
                </a:extLst>
              </p:cNvPr>
              <p:cNvSpPr/>
              <p:nvPr/>
            </p:nvSpPr>
            <p:spPr>
              <a:xfrm>
                <a:off x="3801650" y="3411275"/>
                <a:ext cx="32775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775" extrusionOk="0">
                    <a:moveTo>
                      <a:pt x="334" y="0"/>
                    </a:moveTo>
                    <a:lnTo>
                      <a:pt x="1" y="71"/>
                    </a:lnTo>
                    <a:lnTo>
                      <a:pt x="977" y="4774"/>
                    </a:lnTo>
                    <a:lnTo>
                      <a:pt x="1310" y="4703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490;p33">
                <a:extLst>
                  <a:ext uri="{FF2B5EF4-FFF2-40B4-BE49-F238E27FC236}">
                    <a16:creationId xmlns:a16="http://schemas.microsoft.com/office/drawing/2014/main" id="{9E2A39A3-3287-4C57-ABF8-6FFC5AC4EE70}"/>
                  </a:ext>
                </a:extLst>
              </p:cNvPr>
              <p:cNvSpPr/>
              <p:nvPr/>
            </p:nvSpPr>
            <p:spPr>
              <a:xfrm>
                <a:off x="4205875" y="3138325"/>
                <a:ext cx="390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549" extrusionOk="0">
                    <a:moveTo>
                      <a:pt x="810" y="0"/>
                    </a:moveTo>
                    <a:cubicBezTo>
                      <a:pt x="369" y="0"/>
                      <a:pt x="12" y="321"/>
                      <a:pt x="12" y="762"/>
                    </a:cubicBezTo>
                    <a:cubicBezTo>
                      <a:pt x="0" y="1167"/>
                      <a:pt x="346" y="1536"/>
                      <a:pt x="774" y="1548"/>
                    </a:cubicBezTo>
                    <a:cubicBezTo>
                      <a:pt x="781" y="1548"/>
                      <a:pt x="789" y="1548"/>
                      <a:pt x="796" y="1548"/>
                    </a:cubicBezTo>
                    <a:cubicBezTo>
                      <a:pt x="1215" y="1548"/>
                      <a:pt x="1560" y="1207"/>
                      <a:pt x="1560" y="786"/>
                    </a:cubicBezTo>
                    <a:cubicBezTo>
                      <a:pt x="1560" y="357"/>
                      <a:pt x="1239" y="0"/>
                      <a:pt x="8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491;p33">
                <a:extLst>
                  <a:ext uri="{FF2B5EF4-FFF2-40B4-BE49-F238E27FC236}">
                    <a16:creationId xmlns:a16="http://schemas.microsoft.com/office/drawing/2014/main" id="{61BFE287-C5DA-40B1-921C-5500A5D49CF3}"/>
                  </a:ext>
                </a:extLst>
              </p:cNvPr>
              <p:cNvSpPr/>
              <p:nvPr/>
            </p:nvSpPr>
            <p:spPr>
              <a:xfrm>
                <a:off x="4093350" y="3124925"/>
                <a:ext cx="1205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370" extrusionOk="0">
                    <a:moveTo>
                      <a:pt x="72" y="0"/>
                    </a:moveTo>
                    <a:lnTo>
                      <a:pt x="1" y="334"/>
                    </a:lnTo>
                    <a:lnTo>
                      <a:pt x="4739" y="1369"/>
                    </a:lnTo>
                    <a:lnTo>
                      <a:pt x="4823" y="10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492;p33">
                <a:extLst>
                  <a:ext uri="{FF2B5EF4-FFF2-40B4-BE49-F238E27FC236}">
                    <a16:creationId xmlns:a16="http://schemas.microsoft.com/office/drawing/2014/main" id="{D6B01F75-E6BF-4CE5-8A50-A533AD33699C}"/>
                  </a:ext>
                </a:extLst>
              </p:cNvPr>
              <p:cNvSpPr/>
              <p:nvPr/>
            </p:nvSpPr>
            <p:spPr>
              <a:xfrm>
                <a:off x="4131450" y="3297300"/>
                <a:ext cx="440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2" extrusionOk="0">
                    <a:moveTo>
                      <a:pt x="884" y="1"/>
                    </a:moveTo>
                    <a:cubicBezTo>
                      <a:pt x="569" y="1"/>
                      <a:pt x="267" y="194"/>
                      <a:pt x="156" y="511"/>
                    </a:cubicBezTo>
                    <a:cubicBezTo>
                      <a:pt x="1" y="916"/>
                      <a:pt x="215" y="1368"/>
                      <a:pt x="608" y="1511"/>
                    </a:cubicBezTo>
                    <a:cubicBezTo>
                      <a:pt x="698" y="1545"/>
                      <a:pt x="790" y="1562"/>
                      <a:pt x="880" y="1562"/>
                    </a:cubicBezTo>
                    <a:cubicBezTo>
                      <a:pt x="1198" y="1562"/>
                      <a:pt x="1497" y="1362"/>
                      <a:pt x="1608" y="1047"/>
                    </a:cubicBezTo>
                    <a:cubicBezTo>
                      <a:pt x="1763" y="642"/>
                      <a:pt x="1549" y="201"/>
                      <a:pt x="1144" y="47"/>
                    </a:cubicBezTo>
                    <a:cubicBezTo>
                      <a:pt x="1059" y="16"/>
                      <a:pt x="971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493;p33">
                <a:extLst>
                  <a:ext uri="{FF2B5EF4-FFF2-40B4-BE49-F238E27FC236}">
                    <a16:creationId xmlns:a16="http://schemas.microsoft.com/office/drawing/2014/main" id="{73F2608D-EC27-43F6-8015-B14DA0173150}"/>
                  </a:ext>
                </a:extLst>
              </p:cNvPr>
              <p:cNvSpPr/>
              <p:nvPr/>
            </p:nvSpPr>
            <p:spPr>
              <a:xfrm>
                <a:off x="4041575" y="3241900"/>
                <a:ext cx="1033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2882" extrusionOk="0">
                    <a:moveTo>
                      <a:pt x="191" y="0"/>
                    </a:moveTo>
                    <a:lnTo>
                      <a:pt x="0" y="286"/>
                    </a:lnTo>
                    <a:lnTo>
                      <a:pt x="3941" y="2882"/>
                    </a:lnTo>
                    <a:lnTo>
                      <a:pt x="4132" y="259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494;p33">
                <a:extLst>
                  <a:ext uri="{FF2B5EF4-FFF2-40B4-BE49-F238E27FC236}">
                    <a16:creationId xmlns:a16="http://schemas.microsoft.com/office/drawing/2014/main" id="{EB38552D-BAB8-43AB-89D2-2496D883E231}"/>
                  </a:ext>
                </a:extLst>
              </p:cNvPr>
              <p:cNvSpPr/>
              <p:nvPr/>
            </p:nvSpPr>
            <p:spPr>
              <a:xfrm>
                <a:off x="4142175" y="27297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67" y="0"/>
                    </a:moveTo>
                    <a:cubicBezTo>
                      <a:pt x="669" y="0"/>
                      <a:pt x="469" y="75"/>
                      <a:pt x="310" y="222"/>
                    </a:cubicBezTo>
                    <a:cubicBezTo>
                      <a:pt x="0" y="520"/>
                      <a:pt x="0" y="1008"/>
                      <a:pt x="298" y="1329"/>
                    </a:cubicBezTo>
                    <a:cubicBezTo>
                      <a:pt x="448" y="1486"/>
                      <a:pt x="647" y="1563"/>
                      <a:pt x="849" y="1563"/>
                    </a:cubicBezTo>
                    <a:cubicBezTo>
                      <a:pt x="1046" y="1563"/>
                      <a:pt x="1246" y="1489"/>
                      <a:pt x="1405" y="1341"/>
                    </a:cubicBezTo>
                    <a:cubicBezTo>
                      <a:pt x="1715" y="1044"/>
                      <a:pt x="1715" y="555"/>
                      <a:pt x="1417" y="234"/>
                    </a:cubicBezTo>
                    <a:cubicBezTo>
                      <a:pt x="1267" y="78"/>
                      <a:pt x="1068" y="0"/>
                      <a:pt x="8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495;p33">
                <a:extLst>
                  <a:ext uri="{FF2B5EF4-FFF2-40B4-BE49-F238E27FC236}">
                    <a16:creationId xmlns:a16="http://schemas.microsoft.com/office/drawing/2014/main" id="{2E535B43-6B79-4B2F-867A-23F5A4CB1D2A}"/>
                  </a:ext>
                </a:extLst>
              </p:cNvPr>
              <p:cNvSpPr/>
              <p:nvPr/>
            </p:nvSpPr>
            <p:spPr>
              <a:xfrm>
                <a:off x="4049000" y="2753150"/>
                <a:ext cx="10630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966" extrusionOk="0">
                    <a:moveTo>
                      <a:pt x="4061" y="0"/>
                    </a:moveTo>
                    <a:lnTo>
                      <a:pt x="1" y="2679"/>
                    </a:lnTo>
                    <a:lnTo>
                      <a:pt x="179" y="2965"/>
                    </a:lnTo>
                    <a:lnTo>
                      <a:pt x="4251" y="286"/>
                    </a:lnTo>
                    <a:lnTo>
                      <a:pt x="406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496;p33">
                <a:extLst>
                  <a:ext uri="{FF2B5EF4-FFF2-40B4-BE49-F238E27FC236}">
                    <a16:creationId xmlns:a16="http://schemas.microsoft.com/office/drawing/2014/main" id="{7000E6CB-01A9-4876-B730-D20D1F7CBD17}"/>
                  </a:ext>
                </a:extLst>
              </p:cNvPr>
              <p:cNvSpPr/>
              <p:nvPr/>
            </p:nvSpPr>
            <p:spPr>
              <a:xfrm>
                <a:off x="4207050" y="2893575"/>
                <a:ext cx="438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545" extrusionOk="0">
                    <a:moveTo>
                      <a:pt x="884" y="1"/>
                    </a:moveTo>
                    <a:cubicBezTo>
                      <a:pt x="772" y="1"/>
                      <a:pt x="658" y="25"/>
                      <a:pt x="549" y="75"/>
                    </a:cubicBezTo>
                    <a:cubicBezTo>
                      <a:pt x="168" y="253"/>
                      <a:pt x="1" y="706"/>
                      <a:pt x="180" y="1098"/>
                    </a:cubicBezTo>
                    <a:cubicBezTo>
                      <a:pt x="309" y="1375"/>
                      <a:pt x="589" y="1544"/>
                      <a:pt x="878" y="1544"/>
                    </a:cubicBezTo>
                    <a:cubicBezTo>
                      <a:pt x="987" y="1544"/>
                      <a:pt x="1099" y="1520"/>
                      <a:pt x="1203" y="1468"/>
                    </a:cubicBezTo>
                    <a:cubicBezTo>
                      <a:pt x="1584" y="1289"/>
                      <a:pt x="1751" y="825"/>
                      <a:pt x="1573" y="444"/>
                    </a:cubicBezTo>
                    <a:cubicBezTo>
                      <a:pt x="1444" y="160"/>
                      <a:pt x="1173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497;p33">
                <a:extLst>
                  <a:ext uri="{FF2B5EF4-FFF2-40B4-BE49-F238E27FC236}">
                    <a16:creationId xmlns:a16="http://schemas.microsoft.com/office/drawing/2014/main" id="{A9B3DCC2-3786-4AB9-866D-36A4F46825AC}"/>
                  </a:ext>
                </a:extLst>
              </p:cNvPr>
              <p:cNvSpPr/>
              <p:nvPr/>
            </p:nvSpPr>
            <p:spPr>
              <a:xfrm>
                <a:off x="4095150" y="2912100"/>
                <a:ext cx="1217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941" extrusionOk="0">
                    <a:moveTo>
                      <a:pt x="4822" y="0"/>
                    </a:moveTo>
                    <a:lnTo>
                      <a:pt x="0" y="596"/>
                    </a:lnTo>
                    <a:lnTo>
                      <a:pt x="36" y="941"/>
                    </a:lnTo>
                    <a:lnTo>
                      <a:pt x="4870" y="346"/>
                    </a:lnTo>
                    <a:lnTo>
                      <a:pt x="482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498;p33">
                <a:extLst>
                  <a:ext uri="{FF2B5EF4-FFF2-40B4-BE49-F238E27FC236}">
                    <a16:creationId xmlns:a16="http://schemas.microsoft.com/office/drawing/2014/main" id="{D7D8FE70-7A13-4DEB-A683-B752EE0A09E6}"/>
                  </a:ext>
                </a:extLst>
              </p:cNvPr>
              <p:cNvSpPr/>
              <p:nvPr/>
            </p:nvSpPr>
            <p:spPr>
              <a:xfrm>
                <a:off x="3843025" y="2306375"/>
                <a:ext cx="8427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620" extrusionOk="0">
                    <a:moveTo>
                      <a:pt x="3370" y="822"/>
                    </a:move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lose/>
                    <a:moveTo>
                      <a:pt x="1" y="0"/>
                    </a:moveTo>
                    <a:lnTo>
                      <a:pt x="96" y="6620"/>
                    </a:ln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ubicBezTo>
                      <a:pt x="3334" y="822"/>
                      <a:pt x="1146" y="118"/>
                      <a:pt x="1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499;p33">
                <a:extLst>
                  <a:ext uri="{FF2B5EF4-FFF2-40B4-BE49-F238E27FC236}">
                    <a16:creationId xmlns:a16="http://schemas.microsoft.com/office/drawing/2014/main" id="{184E7780-CED3-4E00-B313-BE0B68C8CB0D}"/>
                  </a:ext>
                </a:extLst>
              </p:cNvPr>
              <p:cNvSpPr/>
              <p:nvPr/>
            </p:nvSpPr>
            <p:spPr>
              <a:xfrm>
                <a:off x="3838575" y="2301900"/>
                <a:ext cx="94675" cy="1863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54" extrusionOk="0">
                    <a:moveTo>
                      <a:pt x="357" y="370"/>
                    </a:moveTo>
                    <a:lnTo>
                      <a:pt x="357" y="370"/>
                    </a:lnTo>
                    <a:cubicBezTo>
                      <a:pt x="1298" y="501"/>
                      <a:pt x="2762" y="953"/>
                      <a:pt x="3298" y="1096"/>
                    </a:cubicBezTo>
                    <a:lnTo>
                      <a:pt x="441" y="6156"/>
                    </a:lnTo>
                    <a:lnTo>
                      <a:pt x="357" y="370"/>
                    </a:lnTo>
                    <a:close/>
                    <a:moveTo>
                      <a:pt x="0" y="1"/>
                    </a:moveTo>
                    <a:lnTo>
                      <a:pt x="107" y="7454"/>
                    </a:lnTo>
                    <a:lnTo>
                      <a:pt x="3786" y="905"/>
                    </a:lnTo>
                    <a:lnTo>
                      <a:pt x="3584" y="846"/>
                    </a:lnTo>
                    <a:cubicBezTo>
                      <a:pt x="3500" y="822"/>
                      <a:pt x="1345" y="132"/>
                      <a:pt x="191" y="1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00;p33">
                <a:extLst>
                  <a:ext uri="{FF2B5EF4-FFF2-40B4-BE49-F238E27FC236}">
                    <a16:creationId xmlns:a16="http://schemas.microsoft.com/office/drawing/2014/main" id="{7E54D31B-8E0C-4E3F-8B0C-37EA20C948F9}"/>
                  </a:ext>
                </a:extLst>
              </p:cNvPr>
              <p:cNvSpPr/>
              <p:nvPr/>
            </p:nvSpPr>
            <p:spPr>
              <a:xfrm>
                <a:off x="38436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60" y="84"/>
                      <a:pt x="143" y="119"/>
                      <a:pt x="203" y="167"/>
                    </a:cubicBezTo>
                    <a:cubicBezTo>
                      <a:pt x="274" y="203"/>
                      <a:pt x="370" y="238"/>
                      <a:pt x="453" y="286"/>
                    </a:cubicBezTo>
                    <a:cubicBezTo>
                      <a:pt x="477" y="286"/>
                      <a:pt x="489" y="250"/>
                      <a:pt x="477" y="238"/>
                    </a:cubicBezTo>
                    <a:cubicBezTo>
                      <a:pt x="393" y="179"/>
                      <a:pt x="322" y="131"/>
                      <a:pt x="250" y="96"/>
                    </a:cubicBezTo>
                    <a:cubicBezTo>
                      <a:pt x="179" y="60"/>
                      <a:pt x="96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01;p33">
                <a:extLst>
                  <a:ext uri="{FF2B5EF4-FFF2-40B4-BE49-F238E27FC236}">
                    <a16:creationId xmlns:a16="http://schemas.microsoft.com/office/drawing/2014/main" id="{908197B9-F110-4A2B-BA40-61B791CEA86E}"/>
                  </a:ext>
                </a:extLst>
              </p:cNvPr>
              <p:cNvSpPr/>
              <p:nvPr/>
            </p:nvSpPr>
            <p:spPr>
              <a:xfrm>
                <a:off x="3843925" y="2432875"/>
                <a:ext cx="11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51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48" y="72"/>
                      <a:pt x="119" y="119"/>
                      <a:pt x="179" y="143"/>
                    </a:cubicBezTo>
                    <a:cubicBezTo>
                      <a:pt x="250" y="191"/>
                      <a:pt x="346" y="238"/>
                      <a:pt x="417" y="250"/>
                    </a:cubicBezTo>
                    <a:cubicBezTo>
                      <a:pt x="441" y="250"/>
                      <a:pt x="465" y="238"/>
                      <a:pt x="441" y="226"/>
                    </a:cubicBezTo>
                    <a:cubicBezTo>
                      <a:pt x="369" y="167"/>
                      <a:pt x="298" y="131"/>
                      <a:pt x="227" y="84"/>
                    </a:cubicBezTo>
                    <a:cubicBezTo>
                      <a:pt x="143" y="60"/>
                      <a:pt x="84" y="0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02;p33">
                <a:extLst>
                  <a:ext uri="{FF2B5EF4-FFF2-40B4-BE49-F238E27FC236}">
                    <a16:creationId xmlns:a16="http://schemas.microsoft.com/office/drawing/2014/main" id="{772B98DB-C7AF-4331-9972-CA173F598E40}"/>
                  </a:ext>
                </a:extLst>
              </p:cNvPr>
              <p:cNvSpPr/>
              <p:nvPr/>
            </p:nvSpPr>
            <p:spPr>
              <a:xfrm>
                <a:off x="3843925" y="2425000"/>
                <a:ext cx="149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0" extrusionOk="0">
                    <a:moveTo>
                      <a:pt x="57" y="0"/>
                    </a:moveTo>
                    <a:cubicBezTo>
                      <a:pt x="42" y="0"/>
                      <a:pt x="27" y="2"/>
                      <a:pt x="12" y="6"/>
                    </a:cubicBezTo>
                    <a:cubicBezTo>
                      <a:pt x="0" y="6"/>
                      <a:pt x="0" y="18"/>
                      <a:pt x="0" y="30"/>
                    </a:cubicBezTo>
                    <a:cubicBezTo>
                      <a:pt x="60" y="101"/>
                      <a:pt x="167" y="137"/>
                      <a:pt x="250" y="160"/>
                    </a:cubicBezTo>
                    <a:cubicBezTo>
                      <a:pt x="358" y="208"/>
                      <a:pt x="441" y="256"/>
                      <a:pt x="548" y="280"/>
                    </a:cubicBezTo>
                    <a:cubicBezTo>
                      <a:pt x="584" y="280"/>
                      <a:pt x="596" y="256"/>
                      <a:pt x="584" y="244"/>
                    </a:cubicBezTo>
                    <a:cubicBezTo>
                      <a:pt x="488" y="160"/>
                      <a:pt x="381" y="125"/>
                      <a:pt x="286" y="77"/>
                    </a:cubicBezTo>
                    <a:cubicBezTo>
                      <a:pt x="206" y="47"/>
                      <a:pt x="134" y="0"/>
                      <a:pt x="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03;p33">
                <a:extLst>
                  <a:ext uri="{FF2B5EF4-FFF2-40B4-BE49-F238E27FC236}">
                    <a16:creationId xmlns:a16="http://schemas.microsoft.com/office/drawing/2014/main" id="{693A7C2C-C62E-4199-9864-E4CDE484048C}"/>
                  </a:ext>
                </a:extLst>
              </p:cNvPr>
              <p:cNvSpPr/>
              <p:nvPr/>
            </p:nvSpPr>
            <p:spPr>
              <a:xfrm>
                <a:off x="3843025" y="2415900"/>
                <a:ext cx="169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1" extrusionOk="0">
                    <a:moveTo>
                      <a:pt x="24" y="1"/>
                    </a:moveTo>
                    <a:cubicBezTo>
                      <a:pt x="1" y="1"/>
                      <a:pt x="1" y="24"/>
                      <a:pt x="1" y="36"/>
                    </a:cubicBezTo>
                    <a:cubicBezTo>
                      <a:pt x="167" y="167"/>
                      <a:pt x="417" y="239"/>
                      <a:pt x="632" y="298"/>
                    </a:cubicBezTo>
                    <a:cubicBezTo>
                      <a:pt x="634" y="300"/>
                      <a:pt x="637" y="300"/>
                      <a:pt x="639" y="300"/>
                    </a:cubicBezTo>
                    <a:cubicBezTo>
                      <a:pt x="660" y="300"/>
                      <a:pt x="677" y="261"/>
                      <a:pt x="655" y="251"/>
                    </a:cubicBezTo>
                    <a:cubicBezTo>
                      <a:pt x="465" y="143"/>
                      <a:pt x="239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04;p33">
                <a:extLst>
                  <a:ext uri="{FF2B5EF4-FFF2-40B4-BE49-F238E27FC236}">
                    <a16:creationId xmlns:a16="http://schemas.microsoft.com/office/drawing/2014/main" id="{AFE6214D-D00E-44FB-9F09-B9F64E315551}"/>
                  </a:ext>
                </a:extLst>
              </p:cNvPr>
              <p:cNvSpPr/>
              <p:nvPr/>
            </p:nvSpPr>
            <p:spPr>
              <a:xfrm>
                <a:off x="3841550" y="2407500"/>
                <a:ext cx="199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87" y="1"/>
                    </a:moveTo>
                    <a:cubicBezTo>
                      <a:pt x="70" y="1"/>
                      <a:pt x="53" y="2"/>
                      <a:pt x="36" y="3"/>
                    </a:cubicBezTo>
                    <a:cubicBezTo>
                      <a:pt x="0" y="3"/>
                      <a:pt x="0" y="27"/>
                      <a:pt x="24" y="51"/>
                    </a:cubicBezTo>
                    <a:cubicBezTo>
                      <a:pt x="119" y="110"/>
                      <a:pt x="262" y="122"/>
                      <a:pt x="357" y="170"/>
                    </a:cubicBezTo>
                    <a:cubicBezTo>
                      <a:pt x="500" y="206"/>
                      <a:pt x="631" y="253"/>
                      <a:pt x="762" y="265"/>
                    </a:cubicBezTo>
                    <a:cubicBezTo>
                      <a:pt x="774" y="265"/>
                      <a:pt x="798" y="253"/>
                      <a:pt x="774" y="241"/>
                    </a:cubicBezTo>
                    <a:cubicBezTo>
                      <a:pt x="679" y="170"/>
                      <a:pt x="536" y="122"/>
                      <a:pt x="417" y="75"/>
                    </a:cubicBezTo>
                    <a:cubicBezTo>
                      <a:pt x="313" y="33"/>
                      <a:pt x="201" y="1"/>
                      <a:pt x="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05;p33">
                <a:extLst>
                  <a:ext uri="{FF2B5EF4-FFF2-40B4-BE49-F238E27FC236}">
                    <a16:creationId xmlns:a16="http://schemas.microsoft.com/office/drawing/2014/main" id="{93807833-6896-4EDA-B1FF-40618E96AAF3}"/>
                  </a:ext>
                </a:extLst>
              </p:cNvPr>
              <p:cNvSpPr/>
              <p:nvPr/>
            </p:nvSpPr>
            <p:spPr>
              <a:xfrm>
                <a:off x="3843925" y="2398650"/>
                <a:ext cx="199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25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38" y="143"/>
                      <a:pt x="536" y="238"/>
                      <a:pt x="786" y="250"/>
                    </a:cubicBezTo>
                    <a:cubicBezTo>
                      <a:pt x="786" y="252"/>
                      <a:pt x="787" y="253"/>
                      <a:pt x="787" y="253"/>
                    </a:cubicBezTo>
                    <a:cubicBezTo>
                      <a:pt x="790" y="253"/>
                      <a:pt x="796" y="238"/>
                      <a:pt x="786" y="238"/>
                    </a:cubicBezTo>
                    <a:cubicBezTo>
                      <a:pt x="560" y="119"/>
                      <a:pt x="262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06;p33">
                <a:extLst>
                  <a:ext uri="{FF2B5EF4-FFF2-40B4-BE49-F238E27FC236}">
                    <a16:creationId xmlns:a16="http://schemas.microsoft.com/office/drawing/2014/main" id="{1BC5E784-446D-4A82-9666-760C0E5F572A}"/>
                  </a:ext>
                </a:extLst>
              </p:cNvPr>
              <p:cNvSpPr/>
              <p:nvPr/>
            </p:nvSpPr>
            <p:spPr>
              <a:xfrm>
                <a:off x="3842125" y="2388675"/>
                <a:ext cx="244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42" extrusionOk="0">
                    <a:moveTo>
                      <a:pt x="81" y="1"/>
                    </a:moveTo>
                    <a:cubicBezTo>
                      <a:pt x="58" y="1"/>
                      <a:pt x="35" y="2"/>
                      <a:pt x="13" y="6"/>
                    </a:cubicBezTo>
                    <a:cubicBezTo>
                      <a:pt x="1" y="6"/>
                      <a:pt x="1" y="42"/>
                      <a:pt x="13" y="54"/>
                    </a:cubicBezTo>
                    <a:cubicBezTo>
                      <a:pt x="156" y="101"/>
                      <a:pt x="310" y="125"/>
                      <a:pt x="453" y="185"/>
                    </a:cubicBezTo>
                    <a:cubicBezTo>
                      <a:pt x="620" y="244"/>
                      <a:pt x="775" y="304"/>
                      <a:pt x="930" y="340"/>
                    </a:cubicBezTo>
                    <a:cubicBezTo>
                      <a:pt x="933" y="341"/>
                      <a:pt x="937" y="341"/>
                      <a:pt x="940" y="341"/>
                    </a:cubicBezTo>
                    <a:cubicBezTo>
                      <a:pt x="968" y="341"/>
                      <a:pt x="976" y="303"/>
                      <a:pt x="965" y="292"/>
                    </a:cubicBezTo>
                    <a:cubicBezTo>
                      <a:pt x="799" y="197"/>
                      <a:pt x="632" y="149"/>
                      <a:pt x="453" y="89"/>
                    </a:cubicBezTo>
                    <a:cubicBezTo>
                      <a:pt x="333" y="49"/>
                      <a:pt x="204" y="1"/>
                      <a:pt x="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07;p33">
                <a:extLst>
                  <a:ext uri="{FF2B5EF4-FFF2-40B4-BE49-F238E27FC236}">
                    <a16:creationId xmlns:a16="http://schemas.microsoft.com/office/drawing/2014/main" id="{2A08B928-17EB-4DA0-A676-AAFE6F3459CB}"/>
                  </a:ext>
                </a:extLst>
              </p:cNvPr>
              <p:cNvSpPr/>
              <p:nvPr/>
            </p:nvSpPr>
            <p:spPr>
              <a:xfrm>
                <a:off x="3839750" y="2378100"/>
                <a:ext cx="298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4" extrusionOk="0">
                    <a:moveTo>
                      <a:pt x="36" y="1"/>
                    </a:moveTo>
                    <a:cubicBezTo>
                      <a:pt x="13" y="1"/>
                      <a:pt x="1" y="12"/>
                      <a:pt x="13" y="12"/>
                    </a:cubicBezTo>
                    <a:cubicBezTo>
                      <a:pt x="132" y="155"/>
                      <a:pt x="298" y="155"/>
                      <a:pt x="465" y="191"/>
                    </a:cubicBezTo>
                    <a:cubicBezTo>
                      <a:pt x="703" y="251"/>
                      <a:pt x="929" y="346"/>
                      <a:pt x="1167" y="393"/>
                    </a:cubicBezTo>
                    <a:cubicBezTo>
                      <a:pt x="1191" y="393"/>
                      <a:pt x="1191" y="370"/>
                      <a:pt x="1179" y="358"/>
                    </a:cubicBezTo>
                    <a:cubicBezTo>
                      <a:pt x="1013" y="251"/>
                      <a:pt x="834" y="191"/>
                      <a:pt x="655" y="155"/>
                    </a:cubicBezTo>
                    <a:cubicBezTo>
                      <a:pt x="453" y="96"/>
                      <a:pt x="227" y="96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08;p33">
                <a:extLst>
                  <a:ext uri="{FF2B5EF4-FFF2-40B4-BE49-F238E27FC236}">
                    <a16:creationId xmlns:a16="http://schemas.microsoft.com/office/drawing/2014/main" id="{97E82622-C7AC-4AC1-90E1-C42F4C3199C6}"/>
                  </a:ext>
                </a:extLst>
              </p:cNvPr>
              <p:cNvSpPr/>
              <p:nvPr/>
            </p:nvSpPr>
            <p:spPr>
              <a:xfrm>
                <a:off x="3842125" y="2368875"/>
                <a:ext cx="301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06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91" y="119"/>
                      <a:pt x="382" y="179"/>
                      <a:pt x="572" y="239"/>
                    </a:cubicBezTo>
                    <a:cubicBezTo>
                      <a:pt x="775" y="298"/>
                      <a:pt x="965" y="370"/>
                      <a:pt x="1156" y="405"/>
                    </a:cubicBezTo>
                    <a:cubicBezTo>
                      <a:pt x="1192" y="381"/>
                      <a:pt x="1203" y="358"/>
                      <a:pt x="1192" y="358"/>
                    </a:cubicBezTo>
                    <a:cubicBezTo>
                      <a:pt x="1025" y="250"/>
                      <a:pt x="811" y="191"/>
                      <a:pt x="620" y="131"/>
                    </a:cubicBezTo>
                    <a:cubicBezTo>
                      <a:pt x="430" y="72"/>
                      <a:pt x="239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09;p33">
                <a:extLst>
                  <a:ext uri="{FF2B5EF4-FFF2-40B4-BE49-F238E27FC236}">
                    <a16:creationId xmlns:a16="http://schemas.microsoft.com/office/drawing/2014/main" id="{E565DCB4-3202-44EE-8D0D-4F25FAF87FA2}"/>
                  </a:ext>
                </a:extLst>
              </p:cNvPr>
              <p:cNvSpPr/>
              <p:nvPr/>
            </p:nvSpPr>
            <p:spPr>
              <a:xfrm>
                <a:off x="3842425" y="2355475"/>
                <a:ext cx="295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18" extrusionOk="0">
                    <a:moveTo>
                      <a:pt x="25" y="1"/>
                    </a:moveTo>
                    <a:cubicBezTo>
                      <a:pt x="13" y="1"/>
                      <a:pt x="1" y="24"/>
                      <a:pt x="13" y="24"/>
                    </a:cubicBezTo>
                    <a:cubicBezTo>
                      <a:pt x="179" y="120"/>
                      <a:pt x="370" y="167"/>
                      <a:pt x="548" y="227"/>
                    </a:cubicBezTo>
                    <a:cubicBezTo>
                      <a:pt x="739" y="286"/>
                      <a:pt x="941" y="358"/>
                      <a:pt x="1132" y="417"/>
                    </a:cubicBezTo>
                    <a:cubicBezTo>
                      <a:pt x="1156" y="417"/>
                      <a:pt x="1180" y="382"/>
                      <a:pt x="1144" y="370"/>
                    </a:cubicBezTo>
                    <a:cubicBezTo>
                      <a:pt x="846" y="167"/>
                      <a:pt x="382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10;p33">
                <a:extLst>
                  <a:ext uri="{FF2B5EF4-FFF2-40B4-BE49-F238E27FC236}">
                    <a16:creationId xmlns:a16="http://schemas.microsoft.com/office/drawing/2014/main" id="{7847E4FD-9199-44C0-ABFE-ED23DEF0D79A}"/>
                  </a:ext>
                </a:extLst>
              </p:cNvPr>
              <p:cNvSpPr/>
              <p:nvPr/>
            </p:nvSpPr>
            <p:spPr>
              <a:xfrm>
                <a:off x="3844225" y="2345650"/>
                <a:ext cx="32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06" extrusionOk="0">
                    <a:moveTo>
                      <a:pt x="36" y="1"/>
                    </a:moveTo>
                    <a:cubicBezTo>
                      <a:pt x="12" y="1"/>
                      <a:pt x="0" y="36"/>
                      <a:pt x="12" y="36"/>
                    </a:cubicBezTo>
                    <a:cubicBezTo>
                      <a:pt x="191" y="132"/>
                      <a:pt x="405" y="203"/>
                      <a:pt x="596" y="263"/>
                    </a:cubicBezTo>
                    <a:cubicBezTo>
                      <a:pt x="798" y="334"/>
                      <a:pt x="1024" y="406"/>
                      <a:pt x="1238" y="406"/>
                    </a:cubicBezTo>
                    <a:cubicBezTo>
                      <a:pt x="1262" y="406"/>
                      <a:pt x="1286" y="382"/>
                      <a:pt x="1250" y="382"/>
                    </a:cubicBezTo>
                    <a:cubicBezTo>
                      <a:pt x="1060" y="275"/>
                      <a:pt x="834" y="227"/>
                      <a:pt x="631" y="156"/>
                    </a:cubicBezTo>
                    <a:cubicBezTo>
                      <a:pt x="429" y="96"/>
                      <a:pt x="238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11;p33">
                <a:extLst>
                  <a:ext uri="{FF2B5EF4-FFF2-40B4-BE49-F238E27FC236}">
                    <a16:creationId xmlns:a16="http://schemas.microsoft.com/office/drawing/2014/main" id="{6AD078A0-E0FC-4DBC-878F-DF7A874EE28A}"/>
                  </a:ext>
                </a:extLst>
              </p:cNvPr>
              <p:cNvSpPr/>
              <p:nvPr/>
            </p:nvSpPr>
            <p:spPr>
              <a:xfrm>
                <a:off x="3842725" y="2333750"/>
                <a:ext cx="34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53" extrusionOk="0">
                    <a:moveTo>
                      <a:pt x="48" y="1"/>
                    </a:moveTo>
                    <a:cubicBezTo>
                      <a:pt x="13" y="1"/>
                      <a:pt x="1" y="48"/>
                      <a:pt x="36" y="60"/>
                    </a:cubicBezTo>
                    <a:cubicBezTo>
                      <a:pt x="215" y="167"/>
                      <a:pt x="429" y="215"/>
                      <a:pt x="632" y="274"/>
                    </a:cubicBezTo>
                    <a:cubicBezTo>
                      <a:pt x="846" y="334"/>
                      <a:pt x="1084" y="405"/>
                      <a:pt x="1310" y="453"/>
                    </a:cubicBezTo>
                    <a:cubicBezTo>
                      <a:pt x="1346" y="453"/>
                      <a:pt x="1370" y="417"/>
                      <a:pt x="1346" y="405"/>
                    </a:cubicBezTo>
                    <a:cubicBezTo>
                      <a:pt x="1144" y="298"/>
                      <a:pt x="929" y="239"/>
                      <a:pt x="703" y="179"/>
                    </a:cubicBezTo>
                    <a:cubicBezTo>
                      <a:pt x="489" y="120"/>
                      <a:pt x="275" y="3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12;p33">
                <a:extLst>
                  <a:ext uri="{FF2B5EF4-FFF2-40B4-BE49-F238E27FC236}">
                    <a16:creationId xmlns:a16="http://schemas.microsoft.com/office/drawing/2014/main" id="{5D56038D-8109-4D48-BC61-E5B5F31B2B41}"/>
                  </a:ext>
                </a:extLst>
              </p:cNvPr>
              <p:cNvSpPr/>
              <p:nvPr/>
            </p:nvSpPr>
            <p:spPr>
              <a:xfrm>
                <a:off x="3840650" y="2323025"/>
                <a:ext cx="38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444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417" y="299"/>
                      <a:pt x="1036" y="310"/>
                      <a:pt x="1501" y="441"/>
                    </a:cubicBezTo>
                    <a:cubicBezTo>
                      <a:pt x="1502" y="443"/>
                      <a:pt x="1503" y="443"/>
                      <a:pt x="1505" y="443"/>
                    </a:cubicBezTo>
                    <a:cubicBezTo>
                      <a:pt x="1519" y="443"/>
                      <a:pt x="1544" y="404"/>
                      <a:pt x="1512" y="394"/>
                    </a:cubicBezTo>
                    <a:cubicBezTo>
                      <a:pt x="1274" y="287"/>
                      <a:pt x="1036" y="227"/>
                      <a:pt x="786" y="168"/>
                    </a:cubicBezTo>
                    <a:cubicBezTo>
                      <a:pt x="536" y="108"/>
                      <a:pt x="262" y="13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13;p33">
                <a:extLst>
                  <a:ext uri="{FF2B5EF4-FFF2-40B4-BE49-F238E27FC236}">
                    <a16:creationId xmlns:a16="http://schemas.microsoft.com/office/drawing/2014/main" id="{6221A0B9-4CB1-4EF1-BFC8-6BD3295DB442}"/>
                  </a:ext>
                </a:extLst>
              </p:cNvPr>
              <p:cNvSpPr/>
              <p:nvPr/>
            </p:nvSpPr>
            <p:spPr>
              <a:xfrm>
                <a:off x="3836175" y="2311125"/>
                <a:ext cx="4495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8" extrusionOk="0">
                    <a:moveTo>
                      <a:pt x="25" y="1"/>
                    </a:moveTo>
                    <a:cubicBezTo>
                      <a:pt x="13" y="1"/>
                      <a:pt x="1" y="36"/>
                      <a:pt x="13" y="36"/>
                    </a:cubicBezTo>
                    <a:cubicBezTo>
                      <a:pt x="537" y="251"/>
                      <a:pt x="1203" y="334"/>
                      <a:pt x="1763" y="429"/>
                    </a:cubicBezTo>
                    <a:cubicBezTo>
                      <a:pt x="1771" y="435"/>
                      <a:pt x="1778" y="437"/>
                      <a:pt x="1783" y="437"/>
                    </a:cubicBezTo>
                    <a:cubicBezTo>
                      <a:pt x="1798" y="437"/>
                      <a:pt x="1796" y="414"/>
                      <a:pt x="1787" y="405"/>
                    </a:cubicBezTo>
                    <a:cubicBezTo>
                      <a:pt x="1263" y="179"/>
                      <a:pt x="596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14;p33">
                <a:extLst>
                  <a:ext uri="{FF2B5EF4-FFF2-40B4-BE49-F238E27FC236}">
                    <a16:creationId xmlns:a16="http://schemas.microsoft.com/office/drawing/2014/main" id="{E9799320-2702-4606-A1A0-D9FA9003000B}"/>
                  </a:ext>
                </a:extLst>
              </p:cNvPr>
              <p:cNvSpPr/>
              <p:nvPr/>
            </p:nvSpPr>
            <p:spPr>
              <a:xfrm>
                <a:off x="4018650" y="2387025"/>
                <a:ext cx="124725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6300" extrusionOk="0">
                    <a:moveTo>
                      <a:pt x="2072" y="1"/>
                    </a:moveTo>
                    <a:lnTo>
                      <a:pt x="0" y="6299"/>
                    </a:lnTo>
                    <a:lnTo>
                      <a:pt x="0" y="6299"/>
                    </a:lnTo>
                    <a:lnTo>
                      <a:pt x="4977" y="1882"/>
                    </a:lnTo>
                    <a:cubicBezTo>
                      <a:pt x="4989" y="1882"/>
                      <a:pt x="3132" y="477"/>
                      <a:pt x="2072" y="1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15;p33">
                <a:extLst>
                  <a:ext uri="{FF2B5EF4-FFF2-40B4-BE49-F238E27FC236}">
                    <a16:creationId xmlns:a16="http://schemas.microsoft.com/office/drawing/2014/main" id="{808E4758-939B-4D40-AC4B-797EC09B2ED1}"/>
                  </a:ext>
                </a:extLst>
              </p:cNvPr>
              <p:cNvSpPr/>
              <p:nvPr/>
            </p:nvSpPr>
            <p:spPr>
              <a:xfrm>
                <a:off x="4009725" y="2381075"/>
                <a:ext cx="1405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7085" extrusionOk="0">
                    <a:moveTo>
                      <a:pt x="2536" y="477"/>
                    </a:moveTo>
                    <a:cubicBezTo>
                      <a:pt x="3381" y="905"/>
                      <a:pt x="4620" y="1798"/>
                      <a:pt x="5060" y="2132"/>
                    </a:cubicBezTo>
                    <a:lnTo>
                      <a:pt x="714" y="5989"/>
                    </a:lnTo>
                    <a:lnTo>
                      <a:pt x="2536" y="477"/>
                    </a:lnTo>
                    <a:close/>
                    <a:moveTo>
                      <a:pt x="2346" y="1"/>
                    </a:moveTo>
                    <a:lnTo>
                      <a:pt x="0" y="7085"/>
                    </a:lnTo>
                    <a:lnTo>
                      <a:pt x="5620" y="2096"/>
                    </a:lnTo>
                    <a:lnTo>
                      <a:pt x="5453" y="1965"/>
                    </a:lnTo>
                    <a:cubicBezTo>
                      <a:pt x="5382" y="1917"/>
                      <a:pt x="3572" y="548"/>
                      <a:pt x="2524" y="72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16;p33">
                <a:extLst>
                  <a:ext uri="{FF2B5EF4-FFF2-40B4-BE49-F238E27FC236}">
                    <a16:creationId xmlns:a16="http://schemas.microsoft.com/office/drawing/2014/main" id="{BF2EE1EA-EC6A-4C7C-AF16-78CDFC664F36}"/>
                  </a:ext>
                </a:extLst>
              </p:cNvPr>
              <p:cNvSpPr/>
              <p:nvPr/>
            </p:nvSpPr>
            <p:spPr>
              <a:xfrm>
                <a:off x="4026675" y="2515925"/>
                <a:ext cx="97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97" extrusionOk="0">
                    <a:moveTo>
                      <a:pt x="25" y="0"/>
                    </a:moveTo>
                    <a:cubicBezTo>
                      <a:pt x="13" y="0"/>
                      <a:pt x="1" y="12"/>
                      <a:pt x="13" y="12"/>
                    </a:cubicBezTo>
                    <a:cubicBezTo>
                      <a:pt x="25" y="83"/>
                      <a:pt x="96" y="131"/>
                      <a:pt x="144" y="191"/>
                    </a:cubicBezTo>
                    <a:cubicBezTo>
                      <a:pt x="203" y="262"/>
                      <a:pt x="275" y="322"/>
                      <a:pt x="346" y="381"/>
                    </a:cubicBezTo>
                    <a:cubicBezTo>
                      <a:pt x="354" y="392"/>
                      <a:pt x="361" y="397"/>
                      <a:pt x="368" y="397"/>
                    </a:cubicBezTo>
                    <a:cubicBezTo>
                      <a:pt x="381" y="397"/>
                      <a:pt x="390" y="377"/>
                      <a:pt x="382" y="369"/>
                    </a:cubicBezTo>
                    <a:cubicBezTo>
                      <a:pt x="334" y="298"/>
                      <a:pt x="275" y="214"/>
                      <a:pt x="215" y="143"/>
                    </a:cubicBezTo>
                    <a:cubicBezTo>
                      <a:pt x="156" y="83"/>
                      <a:pt x="108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17;p33">
                <a:extLst>
                  <a:ext uri="{FF2B5EF4-FFF2-40B4-BE49-F238E27FC236}">
                    <a16:creationId xmlns:a16="http://schemas.microsoft.com/office/drawing/2014/main" id="{4EB0F9B6-196F-46C2-8FB3-ED120F8454DF}"/>
                  </a:ext>
                </a:extLst>
              </p:cNvPr>
              <p:cNvSpPr/>
              <p:nvPr/>
            </p:nvSpPr>
            <p:spPr>
              <a:xfrm>
                <a:off x="4029950" y="2506400"/>
                <a:ext cx="92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7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24"/>
                    </a:cubicBezTo>
                    <a:cubicBezTo>
                      <a:pt x="25" y="95"/>
                      <a:pt x="84" y="155"/>
                      <a:pt x="144" y="214"/>
                    </a:cubicBezTo>
                    <a:cubicBezTo>
                      <a:pt x="203" y="274"/>
                      <a:pt x="263" y="345"/>
                      <a:pt x="334" y="393"/>
                    </a:cubicBezTo>
                    <a:cubicBezTo>
                      <a:pt x="336" y="395"/>
                      <a:pt x="339" y="396"/>
                      <a:pt x="342" y="396"/>
                    </a:cubicBezTo>
                    <a:cubicBezTo>
                      <a:pt x="354" y="396"/>
                      <a:pt x="368" y="377"/>
                      <a:pt x="358" y="357"/>
                    </a:cubicBezTo>
                    <a:cubicBezTo>
                      <a:pt x="310" y="286"/>
                      <a:pt x="251" y="226"/>
                      <a:pt x="203" y="167"/>
                    </a:cubicBezTo>
                    <a:cubicBezTo>
                      <a:pt x="144" y="107"/>
                      <a:pt x="108" y="36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18;p33">
                <a:extLst>
                  <a:ext uri="{FF2B5EF4-FFF2-40B4-BE49-F238E27FC236}">
                    <a16:creationId xmlns:a16="http://schemas.microsoft.com/office/drawing/2014/main" id="{725AF042-9749-400B-B03F-C596767B8623}"/>
                  </a:ext>
                </a:extLst>
              </p:cNvPr>
              <p:cNvSpPr/>
              <p:nvPr/>
            </p:nvSpPr>
            <p:spPr>
              <a:xfrm>
                <a:off x="4032625" y="2499550"/>
                <a:ext cx="121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444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24"/>
                    </a:cubicBezTo>
                    <a:cubicBezTo>
                      <a:pt x="25" y="119"/>
                      <a:pt x="132" y="179"/>
                      <a:pt x="191" y="226"/>
                    </a:cubicBezTo>
                    <a:cubicBezTo>
                      <a:pt x="263" y="310"/>
                      <a:pt x="334" y="381"/>
                      <a:pt x="430" y="441"/>
                    </a:cubicBezTo>
                    <a:cubicBezTo>
                      <a:pt x="434" y="443"/>
                      <a:pt x="438" y="444"/>
                      <a:pt x="443" y="444"/>
                    </a:cubicBezTo>
                    <a:cubicBezTo>
                      <a:pt x="464" y="444"/>
                      <a:pt x="487" y="423"/>
                      <a:pt x="477" y="393"/>
                    </a:cubicBezTo>
                    <a:cubicBezTo>
                      <a:pt x="418" y="298"/>
                      <a:pt x="334" y="215"/>
                      <a:pt x="251" y="143"/>
                    </a:cubicBezTo>
                    <a:cubicBezTo>
                      <a:pt x="191" y="84"/>
                      <a:pt x="96" y="0"/>
                      <a:pt x="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19;p33">
                <a:extLst>
                  <a:ext uri="{FF2B5EF4-FFF2-40B4-BE49-F238E27FC236}">
                    <a16:creationId xmlns:a16="http://schemas.microsoft.com/office/drawing/2014/main" id="{B755876B-4AD1-4016-8ADE-3DDA3754F227}"/>
                  </a:ext>
                </a:extLst>
              </p:cNvPr>
              <p:cNvSpPr/>
              <p:nvPr/>
            </p:nvSpPr>
            <p:spPr>
              <a:xfrm>
                <a:off x="4034425" y="2490900"/>
                <a:ext cx="1450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80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31" y="191"/>
                      <a:pt x="346" y="346"/>
                      <a:pt x="524" y="477"/>
                    </a:cubicBezTo>
                    <a:cubicBezTo>
                      <a:pt x="527" y="479"/>
                      <a:pt x="530" y="479"/>
                      <a:pt x="532" y="479"/>
                    </a:cubicBezTo>
                    <a:cubicBezTo>
                      <a:pt x="555" y="479"/>
                      <a:pt x="580" y="440"/>
                      <a:pt x="548" y="430"/>
                    </a:cubicBezTo>
                    <a:cubicBezTo>
                      <a:pt x="405" y="263"/>
                      <a:pt x="238" y="8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20;p33">
                <a:extLst>
                  <a:ext uri="{FF2B5EF4-FFF2-40B4-BE49-F238E27FC236}">
                    <a16:creationId xmlns:a16="http://schemas.microsoft.com/office/drawing/2014/main" id="{38147C49-08F2-4828-AAD9-CE1D3915A9B2}"/>
                  </a:ext>
                </a:extLst>
              </p:cNvPr>
              <p:cNvSpPr/>
              <p:nvPr/>
            </p:nvSpPr>
            <p:spPr>
              <a:xfrm>
                <a:off x="4035600" y="2482275"/>
                <a:ext cx="173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489" extrusionOk="0">
                    <a:moveTo>
                      <a:pt x="37" y="1"/>
                    </a:moveTo>
                    <a:cubicBezTo>
                      <a:pt x="25" y="1"/>
                      <a:pt x="1" y="13"/>
                      <a:pt x="13" y="36"/>
                    </a:cubicBezTo>
                    <a:cubicBezTo>
                      <a:pt x="84" y="120"/>
                      <a:pt x="203" y="179"/>
                      <a:pt x="299" y="251"/>
                    </a:cubicBezTo>
                    <a:cubicBezTo>
                      <a:pt x="418" y="346"/>
                      <a:pt x="513" y="429"/>
                      <a:pt x="656" y="489"/>
                    </a:cubicBezTo>
                    <a:cubicBezTo>
                      <a:pt x="680" y="489"/>
                      <a:pt x="692" y="477"/>
                      <a:pt x="680" y="465"/>
                    </a:cubicBezTo>
                    <a:cubicBezTo>
                      <a:pt x="608" y="358"/>
                      <a:pt x="501" y="286"/>
                      <a:pt x="394" y="215"/>
                    </a:cubicBezTo>
                    <a:cubicBezTo>
                      <a:pt x="299" y="132"/>
                      <a:pt x="180" y="13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21;p33">
                <a:extLst>
                  <a:ext uri="{FF2B5EF4-FFF2-40B4-BE49-F238E27FC236}">
                    <a16:creationId xmlns:a16="http://schemas.microsoft.com/office/drawing/2014/main" id="{0877BE0E-D9D3-4B8E-A7F2-6FE8B45191BC}"/>
                  </a:ext>
                </a:extLst>
              </p:cNvPr>
              <p:cNvSpPr/>
              <p:nvPr/>
            </p:nvSpPr>
            <p:spPr>
              <a:xfrm>
                <a:off x="4040975" y="2474550"/>
                <a:ext cx="171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92" extrusionOk="0">
                    <a:moveTo>
                      <a:pt x="24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96" y="119"/>
                      <a:pt x="191" y="203"/>
                      <a:pt x="310" y="286"/>
                    </a:cubicBezTo>
                    <a:cubicBezTo>
                      <a:pt x="417" y="357"/>
                      <a:pt x="536" y="441"/>
                      <a:pt x="655" y="488"/>
                    </a:cubicBezTo>
                    <a:cubicBezTo>
                      <a:pt x="657" y="491"/>
                      <a:pt x="660" y="492"/>
                      <a:pt x="663" y="492"/>
                    </a:cubicBezTo>
                    <a:cubicBezTo>
                      <a:pt x="675" y="492"/>
                      <a:pt x="686" y="476"/>
                      <a:pt x="667" y="476"/>
                    </a:cubicBezTo>
                    <a:cubicBezTo>
                      <a:pt x="584" y="381"/>
                      <a:pt x="477" y="310"/>
                      <a:pt x="369" y="238"/>
                    </a:cubicBezTo>
                    <a:cubicBezTo>
                      <a:pt x="262" y="143"/>
                      <a:pt x="155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22;p33">
                <a:extLst>
                  <a:ext uri="{FF2B5EF4-FFF2-40B4-BE49-F238E27FC236}">
                    <a16:creationId xmlns:a16="http://schemas.microsoft.com/office/drawing/2014/main" id="{1A5E84AC-3A2A-4E49-8BCC-D23BFEFA2EB7}"/>
                  </a:ext>
                </a:extLst>
              </p:cNvPr>
              <p:cNvSpPr/>
              <p:nvPr/>
            </p:nvSpPr>
            <p:spPr>
              <a:xfrm>
                <a:off x="404215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37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32" y="131"/>
                      <a:pt x="287" y="202"/>
                      <a:pt x="406" y="298"/>
                    </a:cubicBezTo>
                    <a:cubicBezTo>
                      <a:pt x="537" y="393"/>
                      <a:pt x="656" y="512"/>
                      <a:pt x="811" y="595"/>
                    </a:cubicBezTo>
                    <a:cubicBezTo>
                      <a:pt x="814" y="597"/>
                      <a:pt x="817" y="598"/>
                      <a:pt x="820" y="598"/>
                    </a:cubicBezTo>
                    <a:cubicBezTo>
                      <a:pt x="837" y="598"/>
                      <a:pt x="845" y="570"/>
                      <a:pt x="834" y="560"/>
                    </a:cubicBezTo>
                    <a:cubicBezTo>
                      <a:pt x="703" y="417"/>
                      <a:pt x="537" y="298"/>
                      <a:pt x="394" y="179"/>
                    </a:cubicBezTo>
                    <a:cubicBezTo>
                      <a:pt x="287" y="95"/>
                      <a:pt x="168" y="0"/>
                      <a:pt x="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23;p33">
                <a:extLst>
                  <a:ext uri="{FF2B5EF4-FFF2-40B4-BE49-F238E27FC236}">
                    <a16:creationId xmlns:a16="http://schemas.microsoft.com/office/drawing/2014/main" id="{FA765AFE-5C07-45C9-A0CA-5469628EE4B0}"/>
                  </a:ext>
                </a:extLst>
              </p:cNvPr>
              <p:cNvSpPr/>
              <p:nvPr/>
            </p:nvSpPr>
            <p:spPr>
              <a:xfrm>
                <a:off x="4043650" y="2454175"/>
                <a:ext cx="256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56" extrusionOk="0">
                    <a:moveTo>
                      <a:pt x="15" y="1"/>
                    </a:moveTo>
                    <a:cubicBezTo>
                      <a:pt x="7" y="1"/>
                      <a:pt x="0" y="12"/>
                      <a:pt x="0" y="29"/>
                    </a:cubicBezTo>
                    <a:cubicBezTo>
                      <a:pt x="60" y="184"/>
                      <a:pt x="227" y="244"/>
                      <a:pt x="370" y="339"/>
                    </a:cubicBezTo>
                    <a:cubicBezTo>
                      <a:pt x="584" y="470"/>
                      <a:pt x="774" y="637"/>
                      <a:pt x="977" y="756"/>
                    </a:cubicBezTo>
                    <a:cubicBezTo>
                      <a:pt x="1012" y="744"/>
                      <a:pt x="1024" y="720"/>
                      <a:pt x="1012" y="708"/>
                    </a:cubicBezTo>
                    <a:cubicBezTo>
                      <a:pt x="893" y="565"/>
                      <a:pt x="727" y="446"/>
                      <a:pt x="560" y="339"/>
                    </a:cubicBezTo>
                    <a:cubicBezTo>
                      <a:pt x="405" y="220"/>
                      <a:pt x="179" y="148"/>
                      <a:pt x="24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24;p33">
                <a:extLst>
                  <a:ext uri="{FF2B5EF4-FFF2-40B4-BE49-F238E27FC236}">
                    <a16:creationId xmlns:a16="http://schemas.microsoft.com/office/drawing/2014/main" id="{E60C1D63-7887-4127-8BCC-2A815AB1F305}"/>
                  </a:ext>
                </a:extLst>
              </p:cNvPr>
              <p:cNvSpPr/>
              <p:nvPr/>
            </p:nvSpPr>
            <p:spPr>
              <a:xfrm>
                <a:off x="4049300" y="24462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144" y="155"/>
                      <a:pt x="310" y="262"/>
                      <a:pt x="465" y="381"/>
                    </a:cubicBezTo>
                    <a:cubicBezTo>
                      <a:pt x="620" y="500"/>
                      <a:pt x="786" y="655"/>
                      <a:pt x="977" y="738"/>
                    </a:cubicBezTo>
                    <a:cubicBezTo>
                      <a:pt x="1001" y="726"/>
                      <a:pt x="1013" y="714"/>
                      <a:pt x="1001" y="703"/>
                    </a:cubicBezTo>
                    <a:cubicBezTo>
                      <a:pt x="882" y="536"/>
                      <a:pt x="703" y="417"/>
                      <a:pt x="536" y="310"/>
                    </a:cubicBezTo>
                    <a:cubicBezTo>
                      <a:pt x="370" y="191"/>
                      <a:pt x="203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25;p33">
                <a:extLst>
                  <a:ext uri="{FF2B5EF4-FFF2-40B4-BE49-F238E27FC236}">
                    <a16:creationId xmlns:a16="http://schemas.microsoft.com/office/drawing/2014/main" id="{D830A2E3-5C9C-4122-B08A-4DD94C6726B7}"/>
                  </a:ext>
                </a:extLst>
              </p:cNvPr>
              <p:cNvSpPr/>
              <p:nvPr/>
            </p:nvSpPr>
            <p:spPr>
              <a:xfrm>
                <a:off x="4054075" y="2433475"/>
                <a:ext cx="24600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754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31" y="179"/>
                      <a:pt x="310" y="286"/>
                      <a:pt x="464" y="393"/>
                    </a:cubicBezTo>
                    <a:cubicBezTo>
                      <a:pt x="631" y="512"/>
                      <a:pt x="774" y="631"/>
                      <a:pt x="941" y="750"/>
                    </a:cubicBezTo>
                    <a:cubicBezTo>
                      <a:pt x="943" y="752"/>
                      <a:pt x="946" y="753"/>
                      <a:pt x="949" y="753"/>
                    </a:cubicBezTo>
                    <a:cubicBezTo>
                      <a:pt x="964" y="753"/>
                      <a:pt x="984" y="734"/>
                      <a:pt x="965" y="714"/>
                    </a:cubicBezTo>
                    <a:cubicBezTo>
                      <a:pt x="857" y="572"/>
                      <a:pt x="715" y="453"/>
                      <a:pt x="560" y="333"/>
                    </a:cubicBezTo>
                    <a:cubicBezTo>
                      <a:pt x="405" y="214"/>
                      <a:pt x="226" y="83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26;p33">
                <a:extLst>
                  <a:ext uri="{FF2B5EF4-FFF2-40B4-BE49-F238E27FC236}">
                    <a16:creationId xmlns:a16="http://schemas.microsoft.com/office/drawing/2014/main" id="{95A368BD-5FAE-4CEC-A71D-1DD845479C97}"/>
                  </a:ext>
                </a:extLst>
              </p:cNvPr>
              <p:cNvSpPr/>
              <p:nvPr/>
            </p:nvSpPr>
            <p:spPr>
              <a:xfrm>
                <a:off x="4058525" y="2425125"/>
                <a:ext cx="271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87" extrusionOk="0">
                    <a:moveTo>
                      <a:pt x="36" y="1"/>
                    </a:moveTo>
                    <a:cubicBezTo>
                      <a:pt x="13" y="1"/>
                      <a:pt x="1" y="13"/>
                      <a:pt x="13" y="25"/>
                    </a:cubicBezTo>
                    <a:cubicBezTo>
                      <a:pt x="132" y="191"/>
                      <a:pt x="334" y="310"/>
                      <a:pt x="489" y="429"/>
                    </a:cubicBezTo>
                    <a:cubicBezTo>
                      <a:pt x="667" y="560"/>
                      <a:pt x="846" y="703"/>
                      <a:pt x="1060" y="787"/>
                    </a:cubicBezTo>
                    <a:cubicBezTo>
                      <a:pt x="1072" y="775"/>
                      <a:pt x="1084" y="739"/>
                      <a:pt x="1072" y="739"/>
                    </a:cubicBezTo>
                    <a:cubicBezTo>
                      <a:pt x="929" y="572"/>
                      <a:pt x="727" y="453"/>
                      <a:pt x="548" y="322"/>
                    </a:cubicBezTo>
                    <a:cubicBezTo>
                      <a:pt x="394" y="203"/>
                      <a:pt x="227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27;p33">
                <a:extLst>
                  <a:ext uri="{FF2B5EF4-FFF2-40B4-BE49-F238E27FC236}">
                    <a16:creationId xmlns:a16="http://schemas.microsoft.com/office/drawing/2014/main" id="{1EB8ED03-0E67-4ACF-BBA1-0B5CEF199ECC}"/>
                  </a:ext>
                </a:extLst>
              </p:cNvPr>
              <p:cNvSpPr/>
              <p:nvPr/>
            </p:nvSpPr>
            <p:spPr>
              <a:xfrm>
                <a:off x="4060725" y="2413350"/>
                <a:ext cx="29375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841" extrusionOk="0">
                    <a:moveTo>
                      <a:pt x="41" y="1"/>
                    </a:moveTo>
                    <a:cubicBezTo>
                      <a:pt x="21" y="1"/>
                      <a:pt x="1" y="38"/>
                      <a:pt x="20" y="67"/>
                    </a:cubicBezTo>
                    <a:cubicBezTo>
                      <a:pt x="151" y="234"/>
                      <a:pt x="353" y="341"/>
                      <a:pt x="520" y="448"/>
                    </a:cubicBezTo>
                    <a:cubicBezTo>
                      <a:pt x="710" y="579"/>
                      <a:pt x="913" y="722"/>
                      <a:pt x="1115" y="841"/>
                    </a:cubicBezTo>
                    <a:cubicBezTo>
                      <a:pt x="1151" y="841"/>
                      <a:pt x="1175" y="805"/>
                      <a:pt x="1151" y="793"/>
                    </a:cubicBezTo>
                    <a:cubicBezTo>
                      <a:pt x="996" y="650"/>
                      <a:pt x="818" y="507"/>
                      <a:pt x="639" y="388"/>
                    </a:cubicBezTo>
                    <a:cubicBezTo>
                      <a:pt x="460" y="257"/>
                      <a:pt x="270" y="91"/>
                      <a:pt x="56" y="7"/>
                    </a:cubicBezTo>
                    <a:cubicBezTo>
                      <a:pt x="51" y="3"/>
                      <a:pt x="46" y="1"/>
                      <a:pt x="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28;p33">
                <a:extLst>
                  <a:ext uri="{FF2B5EF4-FFF2-40B4-BE49-F238E27FC236}">
                    <a16:creationId xmlns:a16="http://schemas.microsoft.com/office/drawing/2014/main" id="{6E8FA467-D34B-4EA7-9588-EBD85FD1EE58}"/>
                  </a:ext>
                </a:extLst>
              </p:cNvPr>
              <p:cNvSpPr/>
              <p:nvPr/>
            </p:nvSpPr>
            <p:spPr>
              <a:xfrm>
                <a:off x="4062700" y="2401925"/>
                <a:ext cx="330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897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131" y="214"/>
                      <a:pt x="370" y="333"/>
                      <a:pt x="560" y="452"/>
                    </a:cubicBezTo>
                    <a:cubicBezTo>
                      <a:pt x="798" y="595"/>
                      <a:pt x="1036" y="726"/>
                      <a:pt x="1274" y="893"/>
                    </a:cubicBezTo>
                    <a:cubicBezTo>
                      <a:pt x="1276" y="895"/>
                      <a:pt x="1279" y="896"/>
                      <a:pt x="1283" y="896"/>
                    </a:cubicBezTo>
                    <a:cubicBezTo>
                      <a:pt x="1297" y="896"/>
                      <a:pt x="1320" y="875"/>
                      <a:pt x="1310" y="845"/>
                    </a:cubicBezTo>
                    <a:cubicBezTo>
                      <a:pt x="1120" y="667"/>
                      <a:pt x="905" y="536"/>
                      <a:pt x="703" y="405"/>
                    </a:cubicBezTo>
                    <a:cubicBezTo>
                      <a:pt x="477" y="274"/>
                      <a:pt x="262" y="95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29;p33">
                <a:extLst>
                  <a:ext uri="{FF2B5EF4-FFF2-40B4-BE49-F238E27FC236}">
                    <a16:creationId xmlns:a16="http://schemas.microsoft.com/office/drawing/2014/main" id="{EA5A41DB-91BF-4D22-943D-BDD7D76286A6}"/>
                  </a:ext>
                </a:extLst>
              </p:cNvPr>
              <p:cNvSpPr/>
              <p:nvPr/>
            </p:nvSpPr>
            <p:spPr>
              <a:xfrm>
                <a:off x="4062400" y="2389700"/>
                <a:ext cx="393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8" extrusionOk="0">
                    <a:moveTo>
                      <a:pt x="24" y="1"/>
                    </a:moveTo>
                    <a:cubicBezTo>
                      <a:pt x="12" y="1"/>
                      <a:pt x="1" y="13"/>
                      <a:pt x="12" y="25"/>
                    </a:cubicBezTo>
                    <a:cubicBezTo>
                      <a:pt x="215" y="227"/>
                      <a:pt x="489" y="346"/>
                      <a:pt x="727" y="489"/>
                    </a:cubicBezTo>
                    <a:cubicBezTo>
                      <a:pt x="989" y="656"/>
                      <a:pt x="1263" y="822"/>
                      <a:pt x="1548" y="977"/>
                    </a:cubicBezTo>
                    <a:cubicBezTo>
                      <a:pt x="1548" y="977"/>
                      <a:pt x="1572" y="965"/>
                      <a:pt x="1560" y="953"/>
                    </a:cubicBezTo>
                    <a:cubicBezTo>
                      <a:pt x="1334" y="739"/>
                      <a:pt x="1084" y="596"/>
                      <a:pt x="810" y="429"/>
                    </a:cubicBezTo>
                    <a:cubicBezTo>
                      <a:pt x="560" y="287"/>
                      <a:pt x="310" y="10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30;p33">
                <a:extLst>
                  <a:ext uri="{FF2B5EF4-FFF2-40B4-BE49-F238E27FC236}">
                    <a16:creationId xmlns:a16="http://schemas.microsoft.com/office/drawing/2014/main" id="{FDD72316-18C1-4B69-89EE-983D232B4943}"/>
                  </a:ext>
                </a:extLst>
              </p:cNvPr>
              <p:cNvSpPr/>
              <p:nvPr/>
            </p:nvSpPr>
            <p:spPr>
              <a:xfrm>
                <a:off x="4202300" y="2603725"/>
                <a:ext cx="1598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4787" extrusionOk="0">
                    <a:moveTo>
                      <a:pt x="4584" y="0"/>
                    </a:moveTo>
                    <a:lnTo>
                      <a:pt x="0" y="4787"/>
                    </a:lnTo>
                    <a:lnTo>
                      <a:pt x="6394" y="2941"/>
                    </a:lnTo>
                    <a:cubicBezTo>
                      <a:pt x="6394" y="2941"/>
                      <a:pt x="5311" y="870"/>
                      <a:pt x="4584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31;p33">
                <a:extLst>
                  <a:ext uri="{FF2B5EF4-FFF2-40B4-BE49-F238E27FC236}">
                    <a16:creationId xmlns:a16="http://schemas.microsoft.com/office/drawing/2014/main" id="{8EB6DB14-BDFB-4EC7-ABDA-3DDA60C08125}"/>
                  </a:ext>
                </a:extLst>
              </p:cNvPr>
              <p:cNvSpPr/>
              <p:nvPr/>
            </p:nvSpPr>
            <p:spPr>
              <a:xfrm>
                <a:off x="4188000" y="2597175"/>
                <a:ext cx="180125" cy="134875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5395" extrusionOk="0">
                    <a:moveTo>
                      <a:pt x="5133" y="512"/>
                    </a:moveTo>
                    <a:cubicBezTo>
                      <a:pt x="5716" y="1274"/>
                      <a:pt x="6442" y="2608"/>
                      <a:pt x="6716" y="3084"/>
                    </a:cubicBezTo>
                    <a:lnTo>
                      <a:pt x="1132" y="4692"/>
                    </a:lnTo>
                    <a:lnTo>
                      <a:pt x="5133" y="512"/>
                    </a:lnTo>
                    <a:close/>
                    <a:moveTo>
                      <a:pt x="5144" y="1"/>
                    </a:moveTo>
                    <a:lnTo>
                      <a:pt x="1" y="5394"/>
                    </a:lnTo>
                    <a:lnTo>
                      <a:pt x="7204" y="3322"/>
                    </a:lnTo>
                    <a:lnTo>
                      <a:pt x="7097" y="3132"/>
                    </a:lnTo>
                    <a:cubicBezTo>
                      <a:pt x="7049" y="3037"/>
                      <a:pt x="6014" y="1048"/>
                      <a:pt x="5264" y="155"/>
                    </a:cubicBezTo>
                    <a:lnTo>
                      <a:pt x="514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32;p33">
                <a:extLst>
                  <a:ext uri="{FF2B5EF4-FFF2-40B4-BE49-F238E27FC236}">
                    <a16:creationId xmlns:a16="http://schemas.microsoft.com/office/drawing/2014/main" id="{DB8F11F7-0A52-4743-8912-F350B0DB01DF}"/>
                  </a:ext>
                </a:extLst>
              </p:cNvPr>
              <p:cNvSpPr/>
              <p:nvPr/>
            </p:nvSpPr>
            <p:spPr>
              <a:xfrm>
                <a:off x="4220750" y="2700925"/>
                <a:ext cx="53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23" extrusionOk="0">
                    <a:moveTo>
                      <a:pt x="30" y="1"/>
                    </a:moveTo>
                    <a:cubicBezTo>
                      <a:pt x="18" y="1"/>
                      <a:pt x="13" y="9"/>
                      <a:pt x="13" y="18"/>
                    </a:cubicBezTo>
                    <a:cubicBezTo>
                      <a:pt x="1" y="101"/>
                      <a:pt x="48" y="184"/>
                      <a:pt x="60" y="256"/>
                    </a:cubicBezTo>
                    <a:cubicBezTo>
                      <a:pt x="84" y="351"/>
                      <a:pt x="120" y="423"/>
                      <a:pt x="167" y="518"/>
                    </a:cubicBezTo>
                    <a:cubicBezTo>
                      <a:pt x="171" y="521"/>
                      <a:pt x="175" y="522"/>
                      <a:pt x="181" y="522"/>
                    </a:cubicBezTo>
                    <a:cubicBezTo>
                      <a:pt x="196" y="522"/>
                      <a:pt x="215" y="511"/>
                      <a:pt x="215" y="494"/>
                    </a:cubicBezTo>
                    <a:cubicBezTo>
                      <a:pt x="191" y="411"/>
                      <a:pt x="179" y="315"/>
                      <a:pt x="144" y="232"/>
                    </a:cubicBezTo>
                    <a:cubicBezTo>
                      <a:pt x="120" y="161"/>
                      <a:pt x="108" y="65"/>
                      <a:pt x="48" y="6"/>
                    </a:cubicBezTo>
                    <a:cubicBezTo>
                      <a:pt x="41" y="2"/>
                      <a:pt x="35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33;p33">
                <a:extLst>
                  <a:ext uri="{FF2B5EF4-FFF2-40B4-BE49-F238E27FC236}">
                    <a16:creationId xmlns:a16="http://schemas.microsoft.com/office/drawing/2014/main" id="{07302DEF-DF96-41D6-B910-7FAE0072DEDA}"/>
                  </a:ext>
                </a:extLst>
              </p:cNvPr>
              <p:cNvSpPr/>
              <p:nvPr/>
            </p:nvSpPr>
            <p:spPr>
              <a:xfrm>
                <a:off x="4227900" y="2694250"/>
                <a:ext cx="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2" extrusionOk="0">
                    <a:moveTo>
                      <a:pt x="33" y="0"/>
                    </a:moveTo>
                    <a:cubicBezTo>
                      <a:pt x="28" y="0"/>
                      <a:pt x="20" y="11"/>
                      <a:pt x="12" y="11"/>
                    </a:cubicBezTo>
                    <a:cubicBezTo>
                      <a:pt x="0" y="82"/>
                      <a:pt x="24" y="166"/>
                      <a:pt x="36" y="225"/>
                    </a:cubicBezTo>
                    <a:cubicBezTo>
                      <a:pt x="72" y="320"/>
                      <a:pt x="108" y="392"/>
                      <a:pt x="143" y="463"/>
                    </a:cubicBezTo>
                    <a:cubicBezTo>
                      <a:pt x="155" y="475"/>
                      <a:pt x="167" y="481"/>
                      <a:pt x="176" y="481"/>
                    </a:cubicBezTo>
                    <a:cubicBezTo>
                      <a:pt x="185" y="481"/>
                      <a:pt x="191" y="475"/>
                      <a:pt x="191" y="463"/>
                    </a:cubicBezTo>
                    <a:cubicBezTo>
                      <a:pt x="179" y="380"/>
                      <a:pt x="143" y="309"/>
                      <a:pt x="131" y="213"/>
                    </a:cubicBezTo>
                    <a:cubicBezTo>
                      <a:pt x="119" y="142"/>
                      <a:pt x="96" y="70"/>
                      <a:pt x="36" y="11"/>
                    </a:cubicBezTo>
                    <a:cubicBezTo>
                      <a:pt x="36" y="3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34;p33">
                <a:extLst>
                  <a:ext uri="{FF2B5EF4-FFF2-40B4-BE49-F238E27FC236}">
                    <a16:creationId xmlns:a16="http://schemas.microsoft.com/office/drawing/2014/main" id="{DE5C5505-1D0A-4BA6-9D57-6E33DADAE1B8}"/>
                  </a:ext>
                </a:extLst>
              </p:cNvPr>
              <p:cNvSpPr/>
              <p:nvPr/>
            </p:nvSpPr>
            <p:spPr>
              <a:xfrm>
                <a:off x="4232950" y="2688600"/>
                <a:ext cx="735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599" extrusionOk="0">
                    <a:moveTo>
                      <a:pt x="38" y="0"/>
                    </a:moveTo>
                    <a:cubicBezTo>
                      <a:pt x="30" y="0"/>
                      <a:pt x="25" y="14"/>
                      <a:pt x="25" y="23"/>
                    </a:cubicBezTo>
                    <a:cubicBezTo>
                      <a:pt x="1" y="118"/>
                      <a:pt x="84" y="213"/>
                      <a:pt x="108" y="308"/>
                    </a:cubicBezTo>
                    <a:cubicBezTo>
                      <a:pt x="156" y="392"/>
                      <a:pt x="179" y="499"/>
                      <a:pt x="227" y="582"/>
                    </a:cubicBezTo>
                    <a:cubicBezTo>
                      <a:pt x="243" y="593"/>
                      <a:pt x="259" y="599"/>
                      <a:pt x="271" y="599"/>
                    </a:cubicBezTo>
                    <a:cubicBezTo>
                      <a:pt x="285" y="599"/>
                      <a:pt x="293" y="590"/>
                      <a:pt x="287" y="570"/>
                    </a:cubicBezTo>
                    <a:cubicBezTo>
                      <a:pt x="275" y="451"/>
                      <a:pt x="239" y="356"/>
                      <a:pt x="203" y="249"/>
                    </a:cubicBezTo>
                    <a:cubicBezTo>
                      <a:pt x="167" y="154"/>
                      <a:pt x="132" y="58"/>
                      <a:pt x="48" y="11"/>
                    </a:cubicBezTo>
                    <a:cubicBezTo>
                      <a:pt x="45" y="3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35;p33">
                <a:extLst>
                  <a:ext uri="{FF2B5EF4-FFF2-40B4-BE49-F238E27FC236}">
                    <a16:creationId xmlns:a16="http://schemas.microsoft.com/office/drawing/2014/main" id="{136EEF2F-38E3-4EA1-A91A-C17533EE6FFD}"/>
                  </a:ext>
                </a:extLst>
              </p:cNvPr>
              <p:cNvSpPr/>
              <p:nvPr/>
            </p:nvSpPr>
            <p:spPr>
              <a:xfrm>
                <a:off x="4239200" y="2681900"/>
                <a:ext cx="80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653" extrusionOk="0">
                    <a:moveTo>
                      <a:pt x="25" y="0"/>
                    </a:moveTo>
                    <a:cubicBezTo>
                      <a:pt x="14" y="0"/>
                      <a:pt x="1" y="11"/>
                      <a:pt x="1" y="29"/>
                    </a:cubicBezTo>
                    <a:cubicBezTo>
                      <a:pt x="37" y="231"/>
                      <a:pt x="156" y="469"/>
                      <a:pt x="263" y="648"/>
                    </a:cubicBezTo>
                    <a:cubicBezTo>
                      <a:pt x="269" y="651"/>
                      <a:pt x="276" y="652"/>
                      <a:pt x="284" y="652"/>
                    </a:cubicBezTo>
                    <a:cubicBezTo>
                      <a:pt x="303" y="652"/>
                      <a:pt x="322" y="641"/>
                      <a:pt x="322" y="624"/>
                    </a:cubicBezTo>
                    <a:cubicBezTo>
                      <a:pt x="263" y="410"/>
                      <a:pt x="168" y="171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36;p33">
                <a:extLst>
                  <a:ext uri="{FF2B5EF4-FFF2-40B4-BE49-F238E27FC236}">
                    <a16:creationId xmlns:a16="http://schemas.microsoft.com/office/drawing/2014/main" id="{E92EE8E6-AA52-4642-B5D9-F9EF5F9772AA}"/>
                  </a:ext>
                </a:extLst>
              </p:cNvPr>
              <p:cNvSpPr/>
              <p:nvPr/>
            </p:nvSpPr>
            <p:spPr>
              <a:xfrm>
                <a:off x="4244050" y="2674950"/>
                <a:ext cx="103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0" extrusionOk="0">
                    <a:moveTo>
                      <a:pt x="23" y="1"/>
                    </a:moveTo>
                    <a:cubicBezTo>
                      <a:pt x="12" y="1"/>
                      <a:pt x="0" y="24"/>
                      <a:pt x="9" y="33"/>
                    </a:cubicBezTo>
                    <a:cubicBezTo>
                      <a:pt x="33" y="152"/>
                      <a:pt x="128" y="259"/>
                      <a:pt x="176" y="354"/>
                    </a:cubicBezTo>
                    <a:cubicBezTo>
                      <a:pt x="235" y="485"/>
                      <a:pt x="283" y="616"/>
                      <a:pt x="378" y="711"/>
                    </a:cubicBezTo>
                    <a:cubicBezTo>
                      <a:pt x="383" y="716"/>
                      <a:pt x="390" y="719"/>
                      <a:pt x="397" y="719"/>
                    </a:cubicBezTo>
                    <a:cubicBezTo>
                      <a:pt x="406" y="719"/>
                      <a:pt x="414" y="713"/>
                      <a:pt x="414" y="700"/>
                    </a:cubicBezTo>
                    <a:cubicBezTo>
                      <a:pt x="378" y="569"/>
                      <a:pt x="319" y="438"/>
                      <a:pt x="247" y="319"/>
                    </a:cubicBezTo>
                    <a:cubicBezTo>
                      <a:pt x="188" y="211"/>
                      <a:pt x="128" y="80"/>
                      <a:pt x="33" y="9"/>
                    </a:cubicBezTo>
                    <a:cubicBezTo>
                      <a:pt x="30" y="3"/>
                      <a:pt x="27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37;p33">
                <a:extLst>
                  <a:ext uri="{FF2B5EF4-FFF2-40B4-BE49-F238E27FC236}">
                    <a16:creationId xmlns:a16="http://schemas.microsoft.com/office/drawing/2014/main" id="{D7B196AC-599D-4886-B6C6-06C71A72B462}"/>
                  </a:ext>
                </a:extLst>
              </p:cNvPr>
              <p:cNvSpPr/>
              <p:nvPr/>
            </p:nvSpPr>
            <p:spPr>
              <a:xfrm>
                <a:off x="4252300" y="2669675"/>
                <a:ext cx="10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43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60" y="279"/>
                      <a:pt x="215" y="541"/>
                      <a:pt x="394" y="732"/>
                    </a:cubicBezTo>
                    <a:cubicBezTo>
                      <a:pt x="394" y="739"/>
                      <a:pt x="395" y="742"/>
                      <a:pt x="396" y="742"/>
                    </a:cubicBezTo>
                    <a:cubicBezTo>
                      <a:pt x="400" y="742"/>
                      <a:pt x="406" y="728"/>
                      <a:pt x="406" y="720"/>
                    </a:cubicBezTo>
                    <a:cubicBezTo>
                      <a:pt x="358" y="589"/>
                      <a:pt x="286" y="470"/>
                      <a:pt x="227" y="351"/>
                    </a:cubicBezTo>
                    <a:cubicBezTo>
                      <a:pt x="167" y="232"/>
                      <a:pt x="108" y="113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38;p33">
                <a:extLst>
                  <a:ext uri="{FF2B5EF4-FFF2-40B4-BE49-F238E27FC236}">
                    <a16:creationId xmlns:a16="http://schemas.microsoft.com/office/drawing/2014/main" id="{FD1EDAD7-4D76-4FD3-B611-8CD7B02363C4}"/>
                  </a:ext>
                </a:extLst>
              </p:cNvPr>
              <p:cNvSpPr/>
              <p:nvPr/>
            </p:nvSpPr>
            <p:spPr>
              <a:xfrm>
                <a:off x="4257425" y="2661875"/>
                <a:ext cx="127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02" extrusionOk="0">
                    <a:moveTo>
                      <a:pt x="24" y="0"/>
                    </a:moveTo>
                    <a:cubicBezTo>
                      <a:pt x="13" y="0"/>
                      <a:pt x="1" y="23"/>
                      <a:pt x="10" y="32"/>
                    </a:cubicBezTo>
                    <a:cubicBezTo>
                      <a:pt x="70" y="163"/>
                      <a:pt x="153" y="282"/>
                      <a:pt x="236" y="425"/>
                    </a:cubicBezTo>
                    <a:cubicBezTo>
                      <a:pt x="308" y="591"/>
                      <a:pt x="379" y="746"/>
                      <a:pt x="462" y="889"/>
                    </a:cubicBezTo>
                    <a:cubicBezTo>
                      <a:pt x="471" y="898"/>
                      <a:pt x="479" y="902"/>
                      <a:pt x="487" y="902"/>
                    </a:cubicBezTo>
                    <a:cubicBezTo>
                      <a:pt x="500" y="902"/>
                      <a:pt x="510" y="888"/>
                      <a:pt x="510" y="865"/>
                    </a:cubicBezTo>
                    <a:cubicBezTo>
                      <a:pt x="451" y="687"/>
                      <a:pt x="379" y="508"/>
                      <a:pt x="296" y="353"/>
                    </a:cubicBezTo>
                    <a:cubicBezTo>
                      <a:pt x="236" y="210"/>
                      <a:pt x="153" y="80"/>
                      <a:pt x="34" y="8"/>
                    </a:cubicBezTo>
                    <a:cubicBezTo>
                      <a:pt x="31" y="2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39;p33">
                <a:extLst>
                  <a:ext uri="{FF2B5EF4-FFF2-40B4-BE49-F238E27FC236}">
                    <a16:creationId xmlns:a16="http://schemas.microsoft.com/office/drawing/2014/main" id="{F04B31C6-F3FC-4DE2-9BAE-6658E725F3CE}"/>
                  </a:ext>
                </a:extLst>
              </p:cNvPr>
              <p:cNvSpPr/>
              <p:nvPr/>
            </p:nvSpPr>
            <p:spPr>
              <a:xfrm>
                <a:off x="4263625" y="2652900"/>
                <a:ext cx="152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87" extrusionOk="0">
                    <a:moveTo>
                      <a:pt x="12" y="1"/>
                    </a:moveTo>
                    <a:cubicBezTo>
                      <a:pt x="6" y="1"/>
                      <a:pt x="0" y="4"/>
                      <a:pt x="0" y="10"/>
                    </a:cubicBezTo>
                    <a:cubicBezTo>
                      <a:pt x="0" y="188"/>
                      <a:pt x="131" y="331"/>
                      <a:pt x="214" y="486"/>
                    </a:cubicBezTo>
                    <a:cubicBezTo>
                      <a:pt x="334" y="677"/>
                      <a:pt x="429" y="891"/>
                      <a:pt x="560" y="1081"/>
                    </a:cubicBezTo>
                    <a:cubicBezTo>
                      <a:pt x="567" y="1085"/>
                      <a:pt x="574" y="1086"/>
                      <a:pt x="580" y="1086"/>
                    </a:cubicBezTo>
                    <a:cubicBezTo>
                      <a:pt x="595" y="1086"/>
                      <a:pt x="607" y="1078"/>
                      <a:pt x="607" y="1070"/>
                    </a:cubicBezTo>
                    <a:cubicBezTo>
                      <a:pt x="560" y="891"/>
                      <a:pt x="476" y="724"/>
                      <a:pt x="381" y="558"/>
                    </a:cubicBezTo>
                    <a:cubicBezTo>
                      <a:pt x="286" y="367"/>
                      <a:pt x="119" y="200"/>
                      <a:pt x="24" y="10"/>
                    </a:cubicBezTo>
                    <a:cubicBezTo>
                      <a:pt x="24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40;p33">
                <a:extLst>
                  <a:ext uri="{FF2B5EF4-FFF2-40B4-BE49-F238E27FC236}">
                    <a16:creationId xmlns:a16="http://schemas.microsoft.com/office/drawing/2014/main" id="{0E55B3BE-47B3-4FDB-9938-993E4ACD3CE6}"/>
                  </a:ext>
                </a:extLst>
              </p:cNvPr>
              <p:cNvSpPr/>
              <p:nvPr/>
            </p:nvSpPr>
            <p:spPr>
              <a:xfrm>
                <a:off x="4271650" y="2647650"/>
                <a:ext cx="155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01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60" y="220"/>
                      <a:pt x="167" y="398"/>
                      <a:pt x="274" y="577"/>
                    </a:cubicBezTo>
                    <a:cubicBezTo>
                      <a:pt x="358" y="756"/>
                      <a:pt x="453" y="946"/>
                      <a:pt x="584" y="1101"/>
                    </a:cubicBezTo>
                    <a:cubicBezTo>
                      <a:pt x="596" y="1101"/>
                      <a:pt x="620" y="1077"/>
                      <a:pt x="620" y="1065"/>
                    </a:cubicBezTo>
                    <a:cubicBezTo>
                      <a:pt x="572" y="875"/>
                      <a:pt x="465" y="696"/>
                      <a:pt x="358" y="518"/>
                    </a:cubicBezTo>
                    <a:cubicBezTo>
                      <a:pt x="274" y="339"/>
                      <a:pt x="167" y="160"/>
                      <a:pt x="36" y="6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41;p33">
                <a:extLst>
                  <a:ext uri="{FF2B5EF4-FFF2-40B4-BE49-F238E27FC236}">
                    <a16:creationId xmlns:a16="http://schemas.microsoft.com/office/drawing/2014/main" id="{8C2BE482-1F9D-4933-A758-F0CD58960381}"/>
                  </a:ext>
                </a:extLst>
              </p:cNvPr>
              <p:cNvSpPr/>
              <p:nvPr/>
            </p:nvSpPr>
            <p:spPr>
              <a:xfrm>
                <a:off x="4281475" y="2638425"/>
                <a:ext cx="1420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079" extrusionOk="0">
                    <a:moveTo>
                      <a:pt x="14" y="1"/>
                    </a:moveTo>
                    <a:cubicBezTo>
                      <a:pt x="6" y="1"/>
                      <a:pt x="1" y="9"/>
                      <a:pt x="1" y="17"/>
                    </a:cubicBezTo>
                    <a:cubicBezTo>
                      <a:pt x="48" y="196"/>
                      <a:pt x="167" y="363"/>
                      <a:pt x="251" y="529"/>
                    </a:cubicBezTo>
                    <a:cubicBezTo>
                      <a:pt x="358" y="708"/>
                      <a:pt x="429" y="887"/>
                      <a:pt x="536" y="1065"/>
                    </a:cubicBezTo>
                    <a:cubicBezTo>
                      <a:pt x="541" y="1074"/>
                      <a:pt x="547" y="1078"/>
                      <a:pt x="552" y="1078"/>
                    </a:cubicBezTo>
                    <a:cubicBezTo>
                      <a:pt x="561" y="1078"/>
                      <a:pt x="567" y="1068"/>
                      <a:pt x="560" y="1053"/>
                    </a:cubicBezTo>
                    <a:cubicBezTo>
                      <a:pt x="501" y="696"/>
                      <a:pt x="262" y="256"/>
                      <a:pt x="24" y="5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42;p33">
                <a:extLst>
                  <a:ext uri="{FF2B5EF4-FFF2-40B4-BE49-F238E27FC236}">
                    <a16:creationId xmlns:a16="http://schemas.microsoft.com/office/drawing/2014/main" id="{A444285D-6732-4798-8F4E-7DAF61004166}"/>
                  </a:ext>
                </a:extLst>
              </p:cNvPr>
              <p:cNvSpPr/>
              <p:nvPr/>
            </p:nvSpPr>
            <p:spPr>
              <a:xfrm>
                <a:off x="4289225" y="2632775"/>
                <a:ext cx="166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161" extrusionOk="0">
                    <a:moveTo>
                      <a:pt x="19" y="1"/>
                    </a:moveTo>
                    <a:cubicBezTo>
                      <a:pt x="6" y="1"/>
                      <a:pt x="0" y="12"/>
                      <a:pt x="0" y="29"/>
                    </a:cubicBezTo>
                    <a:cubicBezTo>
                      <a:pt x="48" y="220"/>
                      <a:pt x="167" y="410"/>
                      <a:pt x="250" y="589"/>
                    </a:cubicBezTo>
                    <a:cubicBezTo>
                      <a:pt x="357" y="779"/>
                      <a:pt x="453" y="993"/>
                      <a:pt x="607" y="1160"/>
                    </a:cubicBezTo>
                    <a:cubicBezTo>
                      <a:pt x="643" y="1160"/>
                      <a:pt x="667" y="1136"/>
                      <a:pt x="655" y="1124"/>
                    </a:cubicBezTo>
                    <a:cubicBezTo>
                      <a:pt x="583" y="922"/>
                      <a:pt x="464" y="720"/>
                      <a:pt x="357" y="529"/>
                    </a:cubicBezTo>
                    <a:cubicBezTo>
                      <a:pt x="274" y="351"/>
                      <a:pt x="179" y="160"/>
                      <a:pt x="36" y="5"/>
                    </a:cubicBezTo>
                    <a:cubicBezTo>
                      <a:pt x="29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43;p33">
                <a:extLst>
                  <a:ext uri="{FF2B5EF4-FFF2-40B4-BE49-F238E27FC236}">
                    <a16:creationId xmlns:a16="http://schemas.microsoft.com/office/drawing/2014/main" id="{33F537CB-A52D-44D2-9E12-2D7F47E04ED2}"/>
                  </a:ext>
                </a:extLst>
              </p:cNvPr>
              <p:cNvSpPr/>
              <p:nvPr/>
            </p:nvSpPr>
            <p:spPr>
              <a:xfrm>
                <a:off x="4296350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33" y="1"/>
                    </a:moveTo>
                    <a:cubicBezTo>
                      <a:pt x="13" y="1"/>
                      <a:pt x="1" y="20"/>
                      <a:pt x="1" y="46"/>
                    </a:cubicBezTo>
                    <a:cubicBezTo>
                      <a:pt x="48" y="248"/>
                      <a:pt x="179" y="427"/>
                      <a:pt x="287" y="605"/>
                    </a:cubicBezTo>
                    <a:cubicBezTo>
                      <a:pt x="406" y="820"/>
                      <a:pt x="525" y="1022"/>
                      <a:pt x="656" y="1213"/>
                    </a:cubicBezTo>
                    <a:cubicBezTo>
                      <a:pt x="661" y="1223"/>
                      <a:pt x="674" y="1229"/>
                      <a:pt x="685" y="1229"/>
                    </a:cubicBezTo>
                    <a:cubicBezTo>
                      <a:pt x="698" y="1229"/>
                      <a:pt x="710" y="1220"/>
                      <a:pt x="703" y="1201"/>
                    </a:cubicBezTo>
                    <a:cubicBezTo>
                      <a:pt x="620" y="998"/>
                      <a:pt x="525" y="784"/>
                      <a:pt x="406" y="594"/>
                    </a:cubicBezTo>
                    <a:cubicBezTo>
                      <a:pt x="298" y="403"/>
                      <a:pt x="191" y="177"/>
                      <a:pt x="60" y="10"/>
                    </a:cubicBezTo>
                    <a:cubicBezTo>
                      <a:pt x="50" y="4"/>
                      <a:pt x="41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44;p33">
                <a:extLst>
                  <a:ext uri="{FF2B5EF4-FFF2-40B4-BE49-F238E27FC236}">
                    <a16:creationId xmlns:a16="http://schemas.microsoft.com/office/drawing/2014/main" id="{C7F223BE-D34D-47D2-B1FE-124087736B3A}"/>
                  </a:ext>
                </a:extLst>
              </p:cNvPr>
              <p:cNvSpPr/>
              <p:nvPr/>
            </p:nvSpPr>
            <p:spPr>
              <a:xfrm>
                <a:off x="4302900" y="2613125"/>
                <a:ext cx="205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376" extrusionOk="0">
                    <a:moveTo>
                      <a:pt x="19" y="1"/>
                    </a:moveTo>
                    <a:cubicBezTo>
                      <a:pt x="7" y="1"/>
                      <a:pt x="1" y="9"/>
                      <a:pt x="1" y="17"/>
                    </a:cubicBezTo>
                    <a:cubicBezTo>
                      <a:pt x="48" y="255"/>
                      <a:pt x="215" y="482"/>
                      <a:pt x="346" y="696"/>
                    </a:cubicBezTo>
                    <a:cubicBezTo>
                      <a:pt x="489" y="910"/>
                      <a:pt x="644" y="1137"/>
                      <a:pt x="775" y="1363"/>
                    </a:cubicBezTo>
                    <a:cubicBezTo>
                      <a:pt x="775" y="1372"/>
                      <a:pt x="782" y="1376"/>
                      <a:pt x="790" y="1376"/>
                    </a:cubicBezTo>
                    <a:cubicBezTo>
                      <a:pt x="804" y="1376"/>
                      <a:pt x="822" y="1366"/>
                      <a:pt x="822" y="1351"/>
                    </a:cubicBezTo>
                    <a:cubicBezTo>
                      <a:pt x="715" y="1113"/>
                      <a:pt x="596" y="887"/>
                      <a:pt x="465" y="672"/>
                    </a:cubicBezTo>
                    <a:cubicBezTo>
                      <a:pt x="334" y="458"/>
                      <a:pt x="203" y="196"/>
                      <a:pt x="36" y="5"/>
                    </a:cubicBezTo>
                    <a:cubicBezTo>
                      <a:pt x="30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45;p33">
                <a:extLst>
                  <a:ext uri="{FF2B5EF4-FFF2-40B4-BE49-F238E27FC236}">
                    <a16:creationId xmlns:a16="http://schemas.microsoft.com/office/drawing/2014/main" id="{78CF1AB2-25EE-49BB-85EC-5879CC3FA691}"/>
                  </a:ext>
                </a:extLst>
              </p:cNvPr>
              <p:cNvSpPr/>
              <p:nvPr/>
            </p:nvSpPr>
            <p:spPr>
              <a:xfrm>
                <a:off x="430715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30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17" y="292"/>
                      <a:pt x="295" y="506"/>
                      <a:pt x="462" y="744"/>
                    </a:cubicBezTo>
                    <a:cubicBezTo>
                      <a:pt x="640" y="1018"/>
                      <a:pt x="807" y="1280"/>
                      <a:pt x="998" y="1542"/>
                    </a:cubicBezTo>
                    <a:cubicBezTo>
                      <a:pt x="1002" y="1546"/>
                      <a:pt x="1008" y="1549"/>
                      <a:pt x="1013" y="1549"/>
                    </a:cubicBezTo>
                    <a:cubicBezTo>
                      <a:pt x="1022" y="1549"/>
                      <a:pt x="1029" y="1541"/>
                      <a:pt x="1021" y="1518"/>
                    </a:cubicBezTo>
                    <a:cubicBezTo>
                      <a:pt x="902" y="1244"/>
                      <a:pt x="736" y="982"/>
                      <a:pt x="581" y="732"/>
                    </a:cubicBezTo>
                    <a:cubicBezTo>
                      <a:pt x="414" y="482"/>
                      <a:pt x="271" y="208"/>
                      <a:pt x="45" y="6"/>
                    </a:cubicBezTo>
                    <a:cubicBezTo>
                      <a:pt x="42" y="2"/>
                      <a:pt x="36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46;p33">
                <a:extLst>
                  <a:ext uri="{FF2B5EF4-FFF2-40B4-BE49-F238E27FC236}">
                    <a16:creationId xmlns:a16="http://schemas.microsoft.com/office/drawing/2014/main" id="{E0B3A15C-E28A-4D29-9D4E-45224D1A55E7}"/>
                  </a:ext>
                </a:extLst>
              </p:cNvPr>
              <p:cNvSpPr/>
              <p:nvPr/>
            </p:nvSpPr>
            <p:spPr>
              <a:xfrm>
                <a:off x="4275225" y="2820125"/>
                <a:ext cx="166125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82" extrusionOk="0">
                    <a:moveTo>
                      <a:pt x="5882" y="0"/>
                    </a:moveTo>
                    <a:lnTo>
                      <a:pt x="0" y="3048"/>
                    </a:lnTo>
                    <a:lnTo>
                      <a:pt x="6644" y="3382"/>
                    </a:lnTo>
                    <a:cubicBezTo>
                      <a:pt x="6644" y="3382"/>
                      <a:pt x="6311" y="1084"/>
                      <a:pt x="5882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47;p33">
                <a:extLst>
                  <a:ext uri="{FF2B5EF4-FFF2-40B4-BE49-F238E27FC236}">
                    <a16:creationId xmlns:a16="http://schemas.microsoft.com/office/drawing/2014/main" id="{E9C0357E-0AE8-4501-975C-4D8BC60487EF}"/>
                  </a:ext>
                </a:extLst>
              </p:cNvPr>
              <p:cNvSpPr/>
              <p:nvPr/>
            </p:nvSpPr>
            <p:spPr>
              <a:xfrm>
                <a:off x="4259150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6442" y="488"/>
                    </a:moveTo>
                    <a:cubicBezTo>
                      <a:pt x="6739" y="1381"/>
                      <a:pt x="7013" y="2881"/>
                      <a:pt x="7097" y="3441"/>
                    </a:cubicBezTo>
                    <a:lnTo>
                      <a:pt x="1298" y="3155"/>
                    </a:lnTo>
                    <a:lnTo>
                      <a:pt x="6442" y="488"/>
                    </a:lnTo>
                    <a:close/>
                    <a:moveTo>
                      <a:pt x="6620" y="0"/>
                    </a:moveTo>
                    <a:lnTo>
                      <a:pt x="1" y="3417"/>
                    </a:lnTo>
                    <a:lnTo>
                      <a:pt x="7501" y="3798"/>
                    </a:lnTo>
                    <a:lnTo>
                      <a:pt x="7466" y="3584"/>
                    </a:lnTo>
                    <a:cubicBezTo>
                      <a:pt x="7454" y="3501"/>
                      <a:pt x="7109" y="1262"/>
                      <a:pt x="6692" y="179"/>
                    </a:cubicBezTo>
                    <a:lnTo>
                      <a:pt x="662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48;p33">
                <a:extLst>
                  <a:ext uri="{FF2B5EF4-FFF2-40B4-BE49-F238E27FC236}">
                    <a16:creationId xmlns:a16="http://schemas.microsoft.com/office/drawing/2014/main" id="{DA706173-76EB-40B4-9D92-31D48DDF06CF}"/>
                  </a:ext>
                </a:extLst>
              </p:cNvPr>
              <p:cNvSpPr/>
              <p:nvPr/>
            </p:nvSpPr>
            <p:spPr>
              <a:xfrm>
                <a:off x="4299625" y="2882100"/>
                <a:ext cx="27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528" extrusionOk="0">
                    <a:moveTo>
                      <a:pt x="48" y="1"/>
                    </a:moveTo>
                    <a:cubicBezTo>
                      <a:pt x="42" y="1"/>
                      <a:pt x="37" y="4"/>
                      <a:pt x="37" y="10"/>
                    </a:cubicBezTo>
                    <a:cubicBezTo>
                      <a:pt x="1" y="81"/>
                      <a:pt x="1" y="153"/>
                      <a:pt x="1" y="236"/>
                    </a:cubicBezTo>
                    <a:cubicBezTo>
                      <a:pt x="1" y="319"/>
                      <a:pt x="1" y="426"/>
                      <a:pt x="13" y="510"/>
                    </a:cubicBezTo>
                    <a:cubicBezTo>
                      <a:pt x="25" y="522"/>
                      <a:pt x="37" y="528"/>
                      <a:pt x="45" y="528"/>
                    </a:cubicBezTo>
                    <a:cubicBezTo>
                      <a:pt x="54" y="528"/>
                      <a:pt x="60" y="522"/>
                      <a:pt x="60" y="510"/>
                    </a:cubicBezTo>
                    <a:cubicBezTo>
                      <a:pt x="72" y="426"/>
                      <a:pt x="96" y="331"/>
                      <a:pt x="96" y="248"/>
                    </a:cubicBezTo>
                    <a:cubicBezTo>
                      <a:pt x="96" y="176"/>
                      <a:pt x="108" y="81"/>
                      <a:pt x="60" y="10"/>
                    </a:cubicBezTo>
                    <a:cubicBezTo>
                      <a:pt x="60" y="4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49;p33">
                <a:extLst>
                  <a:ext uri="{FF2B5EF4-FFF2-40B4-BE49-F238E27FC236}">
                    <a16:creationId xmlns:a16="http://schemas.microsoft.com/office/drawing/2014/main" id="{AF175A91-4FE8-4DBC-A9CB-2E5822F2F0EA}"/>
                  </a:ext>
                </a:extLst>
              </p:cNvPr>
              <p:cNvSpPr/>
              <p:nvPr/>
            </p:nvSpPr>
            <p:spPr>
              <a:xfrm>
                <a:off x="4308275" y="2877050"/>
                <a:ext cx="2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9" extrusionOk="0">
                    <a:moveTo>
                      <a:pt x="64" y="0"/>
                    </a:moveTo>
                    <a:cubicBezTo>
                      <a:pt x="60" y="0"/>
                      <a:pt x="54" y="3"/>
                      <a:pt x="48" y="9"/>
                    </a:cubicBezTo>
                    <a:cubicBezTo>
                      <a:pt x="0" y="93"/>
                      <a:pt x="0" y="164"/>
                      <a:pt x="0" y="235"/>
                    </a:cubicBezTo>
                    <a:cubicBezTo>
                      <a:pt x="0" y="331"/>
                      <a:pt x="0" y="414"/>
                      <a:pt x="12" y="509"/>
                    </a:cubicBezTo>
                    <a:cubicBezTo>
                      <a:pt x="18" y="515"/>
                      <a:pt x="30" y="518"/>
                      <a:pt x="40" y="518"/>
                    </a:cubicBezTo>
                    <a:cubicBezTo>
                      <a:pt x="51" y="518"/>
                      <a:pt x="60" y="515"/>
                      <a:pt x="60" y="509"/>
                    </a:cubicBezTo>
                    <a:cubicBezTo>
                      <a:pt x="72" y="438"/>
                      <a:pt x="72" y="343"/>
                      <a:pt x="83" y="259"/>
                    </a:cubicBezTo>
                    <a:cubicBezTo>
                      <a:pt x="83" y="176"/>
                      <a:pt x="95" y="93"/>
                      <a:pt x="72" y="9"/>
                    </a:cubicBezTo>
                    <a:cubicBezTo>
                      <a:pt x="72" y="3"/>
                      <a:pt x="69" y="0"/>
                      <a:pt x="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50;p33">
                <a:extLst>
                  <a:ext uri="{FF2B5EF4-FFF2-40B4-BE49-F238E27FC236}">
                    <a16:creationId xmlns:a16="http://schemas.microsoft.com/office/drawing/2014/main" id="{63273975-08C9-4978-9938-CE5AC4D77E02}"/>
                  </a:ext>
                </a:extLst>
              </p:cNvPr>
              <p:cNvSpPr/>
              <p:nvPr/>
            </p:nvSpPr>
            <p:spPr>
              <a:xfrm>
                <a:off x="4314825" y="2873775"/>
                <a:ext cx="387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645" extrusionOk="0">
                    <a:moveTo>
                      <a:pt x="55" y="0"/>
                    </a:moveTo>
                    <a:cubicBezTo>
                      <a:pt x="51" y="0"/>
                      <a:pt x="48" y="3"/>
                      <a:pt x="48" y="9"/>
                    </a:cubicBezTo>
                    <a:cubicBezTo>
                      <a:pt x="0" y="105"/>
                      <a:pt x="36" y="224"/>
                      <a:pt x="48" y="307"/>
                    </a:cubicBezTo>
                    <a:cubicBezTo>
                      <a:pt x="48" y="414"/>
                      <a:pt x="60" y="521"/>
                      <a:pt x="71" y="605"/>
                    </a:cubicBezTo>
                    <a:cubicBezTo>
                      <a:pt x="78" y="633"/>
                      <a:pt x="94" y="644"/>
                      <a:pt x="105" y="644"/>
                    </a:cubicBezTo>
                    <a:cubicBezTo>
                      <a:pt x="113" y="644"/>
                      <a:pt x="119" y="638"/>
                      <a:pt x="119" y="628"/>
                    </a:cubicBezTo>
                    <a:cubicBezTo>
                      <a:pt x="155" y="521"/>
                      <a:pt x="155" y="402"/>
                      <a:pt x="131" y="295"/>
                    </a:cubicBezTo>
                    <a:cubicBezTo>
                      <a:pt x="131" y="200"/>
                      <a:pt x="131" y="93"/>
                      <a:pt x="71" y="9"/>
                    </a:cubicBezTo>
                    <a:cubicBezTo>
                      <a:pt x="65" y="3"/>
                      <a:pt x="60" y="0"/>
                      <a:pt x="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51;p33">
                <a:extLst>
                  <a:ext uri="{FF2B5EF4-FFF2-40B4-BE49-F238E27FC236}">
                    <a16:creationId xmlns:a16="http://schemas.microsoft.com/office/drawing/2014/main" id="{3D8F8948-9EAA-41C2-BCF6-AB47096B58A4}"/>
                  </a:ext>
                </a:extLst>
              </p:cNvPr>
              <p:cNvSpPr/>
              <p:nvPr/>
            </p:nvSpPr>
            <p:spPr>
              <a:xfrm>
                <a:off x="4323150" y="2869300"/>
                <a:ext cx="36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14" extrusionOk="0">
                    <a:moveTo>
                      <a:pt x="54" y="1"/>
                    </a:moveTo>
                    <a:cubicBezTo>
                      <a:pt x="45" y="1"/>
                      <a:pt x="36" y="4"/>
                      <a:pt x="36" y="10"/>
                    </a:cubicBezTo>
                    <a:cubicBezTo>
                      <a:pt x="0" y="224"/>
                      <a:pt x="36" y="474"/>
                      <a:pt x="84" y="700"/>
                    </a:cubicBezTo>
                    <a:cubicBezTo>
                      <a:pt x="79" y="709"/>
                      <a:pt x="83" y="713"/>
                      <a:pt x="91" y="713"/>
                    </a:cubicBezTo>
                    <a:cubicBezTo>
                      <a:pt x="103" y="713"/>
                      <a:pt x="124" y="703"/>
                      <a:pt x="131" y="688"/>
                    </a:cubicBezTo>
                    <a:cubicBezTo>
                      <a:pt x="143" y="474"/>
                      <a:pt x="143" y="224"/>
                      <a:pt x="72" y="10"/>
                    </a:cubicBezTo>
                    <a:cubicBezTo>
                      <a:pt x="72" y="4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52;p33">
                <a:extLst>
                  <a:ext uri="{FF2B5EF4-FFF2-40B4-BE49-F238E27FC236}">
                    <a16:creationId xmlns:a16="http://schemas.microsoft.com/office/drawing/2014/main" id="{6BF5E8FD-3E3F-41DA-84B7-EBF6DD017595}"/>
                  </a:ext>
                </a:extLst>
              </p:cNvPr>
              <p:cNvSpPr/>
              <p:nvPr/>
            </p:nvSpPr>
            <p:spPr>
              <a:xfrm>
                <a:off x="4329700" y="2864050"/>
                <a:ext cx="53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13" extrusionOk="0">
                    <a:moveTo>
                      <a:pt x="40" y="1"/>
                    </a:moveTo>
                    <a:cubicBezTo>
                      <a:pt x="31" y="1"/>
                      <a:pt x="24" y="10"/>
                      <a:pt x="24" y="29"/>
                    </a:cubicBezTo>
                    <a:cubicBezTo>
                      <a:pt x="0" y="148"/>
                      <a:pt x="48" y="279"/>
                      <a:pt x="84" y="398"/>
                    </a:cubicBezTo>
                    <a:cubicBezTo>
                      <a:pt x="107" y="529"/>
                      <a:pt x="119" y="672"/>
                      <a:pt x="155" y="803"/>
                    </a:cubicBezTo>
                    <a:cubicBezTo>
                      <a:pt x="167" y="809"/>
                      <a:pt x="179" y="812"/>
                      <a:pt x="188" y="812"/>
                    </a:cubicBezTo>
                    <a:cubicBezTo>
                      <a:pt x="197" y="812"/>
                      <a:pt x="203" y="809"/>
                      <a:pt x="203" y="803"/>
                    </a:cubicBezTo>
                    <a:cubicBezTo>
                      <a:pt x="215" y="672"/>
                      <a:pt x="203" y="541"/>
                      <a:pt x="167" y="398"/>
                    </a:cubicBezTo>
                    <a:cubicBezTo>
                      <a:pt x="155" y="267"/>
                      <a:pt x="131" y="136"/>
                      <a:pt x="60" y="17"/>
                    </a:cubicBezTo>
                    <a:cubicBezTo>
                      <a:pt x="54" y="7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553;p33">
                <a:extLst>
                  <a:ext uri="{FF2B5EF4-FFF2-40B4-BE49-F238E27FC236}">
                    <a16:creationId xmlns:a16="http://schemas.microsoft.com/office/drawing/2014/main" id="{89C718B3-8166-411B-9F44-822100A2E995}"/>
                  </a:ext>
                </a:extLst>
              </p:cNvPr>
              <p:cNvSpPr/>
              <p:nvPr/>
            </p:nvSpPr>
            <p:spPr>
              <a:xfrm>
                <a:off x="4339525" y="2862250"/>
                <a:ext cx="44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813" extrusionOk="0">
                    <a:moveTo>
                      <a:pt x="30" y="0"/>
                    </a:moveTo>
                    <a:cubicBezTo>
                      <a:pt x="27" y="0"/>
                      <a:pt x="24" y="6"/>
                      <a:pt x="24" y="18"/>
                    </a:cubicBezTo>
                    <a:cubicBezTo>
                      <a:pt x="0" y="268"/>
                      <a:pt x="60" y="577"/>
                      <a:pt x="143" y="804"/>
                    </a:cubicBezTo>
                    <a:cubicBezTo>
                      <a:pt x="143" y="810"/>
                      <a:pt x="152" y="813"/>
                      <a:pt x="161" y="813"/>
                    </a:cubicBezTo>
                    <a:cubicBezTo>
                      <a:pt x="170" y="813"/>
                      <a:pt x="179" y="810"/>
                      <a:pt x="179" y="804"/>
                    </a:cubicBezTo>
                    <a:cubicBezTo>
                      <a:pt x="179" y="554"/>
                      <a:pt x="131" y="256"/>
                      <a:pt x="36" y="18"/>
                    </a:cubicBezTo>
                    <a:cubicBezTo>
                      <a:pt x="36" y="6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54;p33">
                <a:extLst>
                  <a:ext uri="{FF2B5EF4-FFF2-40B4-BE49-F238E27FC236}">
                    <a16:creationId xmlns:a16="http://schemas.microsoft.com/office/drawing/2014/main" id="{4E6F3D94-7D0B-4899-BBDB-0C2C78F63D12}"/>
                  </a:ext>
                </a:extLst>
              </p:cNvPr>
              <p:cNvSpPr/>
              <p:nvPr/>
            </p:nvSpPr>
            <p:spPr>
              <a:xfrm>
                <a:off x="4347050" y="2856475"/>
                <a:ext cx="58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995" extrusionOk="0">
                    <a:moveTo>
                      <a:pt x="20" y="1"/>
                    </a:moveTo>
                    <a:cubicBezTo>
                      <a:pt x="9" y="1"/>
                      <a:pt x="1" y="14"/>
                      <a:pt x="9" y="23"/>
                    </a:cubicBezTo>
                    <a:cubicBezTo>
                      <a:pt x="33" y="201"/>
                      <a:pt x="80" y="368"/>
                      <a:pt x="92" y="547"/>
                    </a:cubicBezTo>
                    <a:cubicBezTo>
                      <a:pt x="116" y="689"/>
                      <a:pt x="128" y="844"/>
                      <a:pt x="175" y="987"/>
                    </a:cubicBezTo>
                    <a:cubicBezTo>
                      <a:pt x="175" y="992"/>
                      <a:pt x="184" y="995"/>
                      <a:pt x="193" y="995"/>
                    </a:cubicBezTo>
                    <a:cubicBezTo>
                      <a:pt x="207" y="995"/>
                      <a:pt x="223" y="989"/>
                      <a:pt x="223" y="975"/>
                    </a:cubicBezTo>
                    <a:cubicBezTo>
                      <a:pt x="235" y="785"/>
                      <a:pt x="199" y="570"/>
                      <a:pt x="175" y="380"/>
                    </a:cubicBezTo>
                    <a:cubicBezTo>
                      <a:pt x="164" y="249"/>
                      <a:pt x="128" y="106"/>
                      <a:pt x="33" y="11"/>
                    </a:cubicBezTo>
                    <a:cubicBezTo>
                      <a:pt x="29" y="3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55;p33">
                <a:extLst>
                  <a:ext uri="{FF2B5EF4-FFF2-40B4-BE49-F238E27FC236}">
                    <a16:creationId xmlns:a16="http://schemas.microsoft.com/office/drawing/2014/main" id="{2451A5CC-F9C8-409A-8EBB-4A9FF589A002}"/>
                  </a:ext>
                </a:extLst>
              </p:cNvPr>
              <p:cNvSpPr/>
              <p:nvPr/>
            </p:nvSpPr>
            <p:spPr>
              <a:xfrm>
                <a:off x="4355000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78" y="1"/>
                    </a:moveTo>
                    <a:cubicBezTo>
                      <a:pt x="69" y="1"/>
                      <a:pt x="60" y="4"/>
                      <a:pt x="60" y="10"/>
                    </a:cubicBezTo>
                    <a:cubicBezTo>
                      <a:pt x="0" y="188"/>
                      <a:pt x="84" y="355"/>
                      <a:pt x="119" y="534"/>
                    </a:cubicBezTo>
                    <a:cubicBezTo>
                      <a:pt x="167" y="760"/>
                      <a:pt x="203" y="974"/>
                      <a:pt x="262" y="1201"/>
                    </a:cubicBezTo>
                    <a:cubicBezTo>
                      <a:pt x="262" y="1215"/>
                      <a:pt x="264" y="1219"/>
                      <a:pt x="267" y="1219"/>
                    </a:cubicBezTo>
                    <a:cubicBezTo>
                      <a:pt x="272" y="1219"/>
                      <a:pt x="279" y="1208"/>
                      <a:pt x="286" y="1201"/>
                    </a:cubicBezTo>
                    <a:cubicBezTo>
                      <a:pt x="298" y="1022"/>
                      <a:pt x="274" y="855"/>
                      <a:pt x="238" y="677"/>
                    </a:cubicBezTo>
                    <a:cubicBezTo>
                      <a:pt x="203" y="462"/>
                      <a:pt x="108" y="236"/>
                      <a:pt x="96" y="10"/>
                    </a:cubicBezTo>
                    <a:cubicBezTo>
                      <a:pt x="96" y="4"/>
                      <a:pt x="87" y="1"/>
                      <a:pt x="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56;p33">
                <a:extLst>
                  <a:ext uri="{FF2B5EF4-FFF2-40B4-BE49-F238E27FC236}">
                    <a16:creationId xmlns:a16="http://schemas.microsoft.com/office/drawing/2014/main" id="{F7214A1C-E62F-47F8-9DE5-DCECF76981DC}"/>
                  </a:ext>
                </a:extLst>
              </p:cNvPr>
              <p:cNvSpPr/>
              <p:nvPr/>
            </p:nvSpPr>
            <p:spPr>
              <a:xfrm>
                <a:off x="4366000" y="2847650"/>
                <a:ext cx="6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17" extrusionOk="0">
                    <a:moveTo>
                      <a:pt x="13" y="1"/>
                    </a:moveTo>
                    <a:cubicBezTo>
                      <a:pt x="7" y="1"/>
                      <a:pt x="1" y="7"/>
                      <a:pt x="1" y="18"/>
                    </a:cubicBezTo>
                    <a:cubicBezTo>
                      <a:pt x="1" y="209"/>
                      <a:pt x="37" y="388"/>
                      <a:pt x="72" y="566"/>
                    </a:cubicBezTo>
                    <a:cubicBezTo>
                      <a:pt x="96" y="780"/>
                      <a:pt x="132" y="995"/>
                      <a:pt x="191" y="1197"/>
                    </a:cubicBezTo>
                    <a:cubicBezTo>
                      <a:pt x="191" y="1211"/>
                      <a:pt x="200" y="1217"/>
                      <a:pt x="206" y="1217"/>
                    </a:cubicBezTo>
                    <a:cubicBezTo>
                      <a:pt x="211" y="1217"/>
                      <a:pt x="215" y="1214"/>
                      <a:pt x="215" y="1209"/>
                    </a:cubicBezTo>
                    <a:cubicBezTo>
                      <a:pt x="251" y="852"/>
                      <a:pt x="156" y="340"/>
                      <a:pt x="25" y="18"/>
                    </a:cubicBezTo>
                    <a:cubicBezTo>
                      <a:pt x="25" y="7"/>
                      <a:pt x="19" y="1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57;p33">
                <a:extLst>
                  <a:ext uri="{FF2B5EF4-FFF2-40B4-BE49-F238E27FC236}">
                    <a16:creationId xmlns:a16="http://schemas.microsoft.com/office/drawing/2014/main" id="{D5012E07-D88D-43E5-8578-F034C49F4CF3}"/>
                  </a:ext>
                </a:extLst>
              </p:cNvPr>
              <p:cNvSpPr/>
              <p:nvPr/>
            </p:nvSpPr>
            <p:spPr>
              <a:xfrm>
                <a:off x="4377925" y="2842025"/>
                <a:ext cx="65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193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08"/>
                      <a:pt x="36" y="410"/>
                      <a:pt x="83" y="589"/>
                    </a:cubicBezTo>
                    <a:cubicBezTo>
                      <a:pt x="119" y="779"/>
                      <a:pt x="143" y="982"/>
                      <a:pt x="179" y="1184"/>
                    </a:cubicBezTo>
                    <a:cubicBezTo>
                      <a:pt x="167" y="1190"/>
                      <a:pt x="170" y="1193"/>
                      <a:pt x="177" y="1193"/>
                    </a:cubicBezTo>
                    <a:cubicBezTo>
                      <a:pt x="185" y="1193"/>
                      <a:pt x="197" y="1190"/>
                      <a:pt x="203" y="1184"/>
                    </a:cubicBezTo>
                    <a:cubicBezTo>
                      <a:pt x="262" y="827"/>
                      <a:pt x="179" y="351"/>
                      <a:pt x="36" y="5"/>
                    </a:cubicBezTo>
                    <a:cubicBezTo>
                      <a:pt x="32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58;p33">
                <a:extLst>
                  <a:ext uri="{FF2B5EF4-FFF2-40B4-BE49-F238E27FC236}">
                    <a16:creationId xmlns:a16="http://schemas.microsoft.com/office/drawing/2014/main" id="{2588E89F-11D4-4C97-921C-19528EE3A0BA}"/>
                  </a:ext>
                </a:extLst>
              </p:cNvPr>
              <p:cNvSpPr/>
              <p:nvPr/>
            </p:nvSpPr>
            <p:spPr>
              <a:xfrm>
                <a:off x="4386850" y="2839350"/>
                <a:ext cx="65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96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31"/>
                      <a:pt x="36" y="434"/>
                      <a:pt x="72" y="648"/>
                    </a:cubicBezTo>
                    <a:cubicBezTo>
                      <a:pt x="96" y="874"/>
                      <a:pt x="131" y="1089"/>
                      <a:pt x="215" y="1291"/>
                    </a:cubicBezTo>
                    <a:cubicBezTo>
                      <a:pt x="218" y="1294"/>
                      <a:pt x="223" y="1296"/>
                      <a:pt x="228" y="1296"/>
                    </a:cubicBezTo>
                    <a:cubicBezTo>
                      <a:pt x="243" y="1296"/>
                      <a:pt x="262" y="1285"/>
                      <a:pt x="262" y="1267"/>
                    </a:cubicBezTo>
                    <a:cubicBezTo>
                      <a:pt x="262" y="1053"/>
                      <a:pt x="215" y="827"/>
                      <a:pt x="179" y="600"/>
                    </a:cubicBezTo>
                    <a:cubicBezTo>
                      <a:pt x="143" y="410"/>
                      <a:pt x="131" y="184"/>
                      <a:pt x="36" y="5"/>
                    </a:cubicBezTo>
                    <a:cubicBezTo>
                      <a:pt x="33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59;p33">
                <a:extLst>
                  <a:ext uri="{FF2B5EF4-FFF2-40B4-BE49-F238E27FC236}">
                    <a16:creationId xmlns:a16="http://schemas.microsoft.com/office/drawing/2014/main" id="{A2CBB920-2547-451F-A709-C43A244453C7}"/>
                  </a:ext>
                </a:extLst>
              </p:cNvPr>
              <p:cNvSpPr/>
              <p:nvPr/>
            </p:nvSpPr>
            <p:spPr>
              <a:xfrm>
                <a:off x="4396375" y="2832875"/>
                <a:ext cx="7450" cy="344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79" extrusionOk="0">
                    <a:moveTo>
                      <a:pt x="40" y="1"/>
                    </a:moveTo>
                    <a:cubicBezTo>
                      <a:pt x="26" y="1"/>
                      <a:pt x="12" y="12"/>
                      <a:pt x="12" y="38"/>
                    </a:cubicBezTo>
                    <a:cubicBezTo>
                      <a:pt x="0" y="252"/>
                      <a:pt x="60" y="455"/>
                      <a:pt x="107" y="669"/>
                    </a:cubicBezTo>
                    <a:cubicBezTo>
                      <a:pt x="143" y="907"/>
                      <a:pt x="191" y="1133"/>
                      <a:pt x="250" y="1371"/>
                    </a:cubicBezTo>
                    <a:cubicBezTo>
                      <a:pt x="250" y="1376"/>
                      <a:pt x="257" y="1379"/>
                      <a:pt x="265" y="1379"/>
                    </a:cubicBezTo>
                    <a:cubicBezTo>
                      <a:pt x="279" y="1379"/>
                      <a:pt x="298" y="1370"/>
                      <a:pt x="298" y="1348"/>
                    </a:cubicBezTo>
                    <a:cubicBezTo>
                      <a:pt x="298" y="1145"/>
                      <a:pt x="250" y="931"/>
                      <a:pt x="227" y="729"/>
                    </a:cubicBezTo>
                    <a:cubicBezTo>
                      <a:pt x="179" y="502"/>
                      <a:pt x="167" y="252"/>
                      <a:pt x="72" y="26"/>
                    </a:cubicBezTo>
                    <a:cubicBezTo>
                      <a:pt x="66" y="9"/>
                      <a:pt x="53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560;p33">
                <a:extLst>
                  <a:ext uri="{FF2B5EF4-FFF2-40B4-BE49-F238E27FC236}">
                    <a16:creationId xmlns:a16="http://schemas.microsoft.com/office/drawing/2014/main" id="{087C0ECC-3C52-4664-A21E-CF6A38EA8D6F}"/>
                  </a:ext>
                </a:extLst>
              </p:cNvPr>
              <p:cNvSpPr/>
              <p:nvPr/>
            </p:nvSpPr>
            <p:spPr>
              <a:xfrm>
                <a:off x="4404700" y="2825050"/>
                <a:ext cx="98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562" extrusionOk="0">
                    <a:moveTo>
                      <a:pt x="78" y="0"/>
                    </a:moveTo>
                    <a:cubicBezTo>
                      <a:pt x="71" y="0"/>
                      <a:pt x="60" y="6"/>
                      <a:pt x="60" y="6"/>
                    </a:cubicBezTo>
                    <a:cubicBezTo>
                      <a:pt x="1" y="506"/>
                      <a:pt x="251" y="1053"/>
                      <a:pt x="358" y="1530"/>
                    </a:cubicBezTo>
                    <a:cubicBezTo>
                      <a:pt x="358" y="1552"/>
                      <a:pt x="366" y="1561"/>
                      <a:pt x="374" y="1561"/>
                    </a:cubicBezTo>
                    <a:cubicBezTo>
                      <a:pt x="383" y="1561"/>
                      <a:pt x="394" y="1549"/>
                      <a:pt x="394" y="1530"/>
                    </a:cubicBezTo>
                    <a:cubicBezTo>
                      <a:pt x="382" y="1280"/>
                      <a:pt x="334" y="1030"/>
                      <a:pt x="275" y="768"/>
                    </a:cubicBezTo>
                    <a:cubicBezTo>
                      <a:pt x="215" y="518"/>
                      <a:pt x="191" y="256"/>
                      <a:pt x="84" y="6"/>
                    </a:cubicBezTo>
                    <a:cubicBezTo>
                      <a:pt x="84" y="2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561;p33">
                <a:extLst>
                  <a:ext uri="{FF2B5EF4-FFF2-40B4-BE49-F238E27FC236}">
                    <a16:creationId xmlns:a16="http://schemas.microsoft.com/office/drawing/2014/main" id="{B0E4B57D-E0D5-4C95-9509-A8A3ECCA7288}"/>
                  </a:ext>
                </a:extLst>
              </p:cNvPr>
              <p:cNvSpPr/>
              <p:nvPr/>
            </p:nvSpPr>
            <p:spPr>
              <a:xfrm>
                <a:off x="4414050" y="2816650"/>
                <a:ext cx="1182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783" extrusionOk="0">
                    <a:moveTo>
                      <a:pt x="14" y="0"/>
                    </a:moveTo>
                    <a:cubicBezTo>
                      <a:pt x="6" y="0"/>
                      <a:pt x="1" y="6"/>
                      <a:pt x="8" y="20"/>
                    </a:cubicBezTo>
                    <a:cubicBezTo>
                      <a:pt x="32" y="592"/>
                      <a:pt x="270" y="1223"/>
                      <a:pt x="436" y="1782"/>
                    </a:cubicBezTo>
                    <a:cubicBezTo>
                      <a:pt x="436" y="1782"/>
                      <a:pt x="472" y="1782"/>
                      <a:pt x="472" y="1759"/>
                    </a:cubicBezTo>
                    <a:cubicBezTo>
                      <a:pt x="424" y="1199"/>
                      <a:pt x="293" y="532"/>
                      <a:pt x="32" y="8"/>
                    </a:cubicBezTo>
                    <a:cubicBezTo>
                      <a:pt x="27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562;p33">
                <a:extLst>
                  <a:ext uri="{FF2B5EF4-FFF2-40B4-BE49-F238E27FC236}">
                    <a16:creationId xmlns:a16="http://schemas.microsoft.com/office/drawing/2014/main" id="{4D9EE0ED-A982-4C76-AC6B-BE57A363ADD6}"/>
                  </a:ext>
                </a:extLst>
              </p:cNvPr>
              <p:cNvSpPr/>
              <p:nvPr/>
            </p:nvSpPr>
            <p:spPr>
              <a:xfrm>
                <a:off x="4277300" y="3169275"/>
                <a:ext cx="1655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3346" extrusionOk="0">
                    <a:moveTo>
                      <a:pt x="6621" y="0"/>
                    </a:moveTo>
                    <a:lnTo>
                      <a:pt x="1" y="12"/>
                    </a:lnTo>
                    <a:lnTo>
                      <a:pt x="5763" y="3346"/>
                    </a:lnTo>
                    <a:lnTo>
                      <a:pt x="5763" y="3346"/>
                    </a:lnTo>
                    <a:cubicBezTo>
                      <a:pt x="5755" y="3335"/>
                      <a:pt x="6490" y="1140"/>
                      <a:pt x="6621" y="0"/>
                    </a:cubicBezTo>
                    <a:close/>
                    <a:moveTo>
                      <a:pt x="5763" y="3346"/>
                    </a:moveTo>
                    <a:cubicBezTo>
                      <a:pt x="5763" y="3346"/>
                      <a:pt x="5763" y="3346"/>
                      <a:pt x="5763" y="3346"/>
                    </a:cubicBezTo>
                    <a:lnTo>
                      <a:pt x="5763" y="3346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563;p33">
                <a:extLst>
                  <a:ext uri="{FF2B5EF4-FFF2-40B4-BE49-F238E27FC236}">
                    <a16:creationId xmlns:a16="http://schemas.microsoft.com/office/drawing/2014/main" id="{6EFD8D19-2F9C-44CB-A44E-02973333C0AF}"/>
                  </a:ext>
                </a:extLst>
              </p:cNvPr>
              <p:cNvSpPr/>
              <p:nvPr/>
            </p:nvSpPr>
            <p:spPr>
              <a:xfrm>
                <a:off x="4261225" y="3164800"/>
                <a:ext cx="186675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3775" extrusionOk="0">
                    <a:moveTo>
                      <a:pt x="7073" y="334"/>
                    </a:moveTo>
                    <a:cubicBezTo>
                      <a:pt x="6930" y="1275"/>
                      <a:pt x="6478" y="2715"/>
                      <a:pt x="6299" y="3251"/>
                    </a:cubicBezTo>
                    <a:lnTo>
                      <a:pt x="1275" y="358"/>
                    </a:lnTo>
                    <a:lnTo>
                      <a:pt x="7073" y="334"/>
                    </a:lnTo>
                    <a:close/>
                    <a:moveTo>
                      <a:pt x="7466" y="1"/>
                    </a:moveTo>
                    <a:lnTo>
                      <a:pt x="1" y="13"/>
                    </a:lnTo>
                    <a:lnTo>
                      <a:pt x="6490" y="3775"/>
                    </a:lnTo>
                    <a:lnTo>
                      <a:pt x="6573" y="3573"/>
                    </a:lnTo>
                    <a:cubicBezTo>
                      <a:pt x="6597" y="3477"/>
                      <a:pt x="7311" y="1334"/>
                      <a:pt x="7442" y="191"/>
                    </a:cubicBezTo>
                    <a:lnTo>
                      <a:pt x="746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564;p33">
                <a:extLst>
                  <a:ext uri="{FF2B5EF4-FFF2-40B4-BE49-F238E27FC236}">
                    <a16:creationId xmlns:a16="http://schemas.microsoft.com/office/drawing/2014/main" id="{3934B85B-7DAA-4F30-AB75-5ADE5BAC1D68}"/>
                  </a:ext>
                </a:extLst>
              </p:cNvPr>
              <p:cNvSpPr/>
              <p:nvPr/>
            </p:nvSpPr>
            <p:spPr>
              <a:xfrm>
                <a:off x="4299625" y="3168250"/>
                <a:ext cx="71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75" extrusionOk="0">
                    <a:moveTo>
                      <a:pt x="269" y="1"/>
                    </a:moveTo>
                    <a:cubicBezTo>
                      <a:pt x="264" y="1"/>
                      <a:pt x="258" y="2"/>
                      <a:pt x="251" y="6"/>
                    </a:cubicBezTo>
                    <a:cubicBezTo>
                      <a:pt x="191" y="53"/>
                      <a:pt x="167" y="137"/>
                      <a:pt x="120" y="196"/>
                    </a:cubicBezTo>
                    <a:cubicBezTo>
                      <a:pt x="72" y="267"/>
                      <a:pt x="48" y="363"/>
                      <a:pt x="1" y="458"/>
                    </a:cubicBezTo>
                    <a:cubicBezTo>
                      <a:pt x="1" y="466"/>
                      <a:pt x="19" y="475"/>
                      <a:pt x="33" y="475"/>
                    </a:cubicBezTo>
                    <a:cubicBezTo>
                      <a:pt x="39" y="475"/>
                      <a:pt x="45" y="473"/>
                      <a:pt x="48" y="470"/>
                    </a:cubicBezTo>
                    <a:cubicBezTo>
                      <a:pt x="108" y="398"/>
                      <a:pt x="156" y="315"/>
                      <a:pt x="191" y="244"/>
                    </a:cubicBezTo>
                    <a:cubicBezTo>
                      <a:pt x="239" y="172"/>
                      <a:pt x="287" y="101"/>
                      <a:pt x="287" y="17"/>
                    </a:cubicBezTo>
                    <a:cubicBezTo>
                      <a:pt x="287" y="9"/>
                      <a:pt x="281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565;p33">
                <a:extLst>
                  <a:ext uri="{FF2B5EF4-FFF2-40B4-BE49-F238E27FC236}">
                    <a16:creationId xmlns:a16="http://schemas.microsoft.com/office/drawing/2014/main" id="{5DC21A40-DB75-424F-BA48-B0588335DE7A}"/>
                  </a:ext>
                </a:extLst>
              </p:cNvPr>
              <p:cNvSpPr/>
              <p:nvPr/>
            </p:nvSpPr>
            <p:spPr>
              <a:xfrm>
                <a:off x="4309750" y="3168075"/>
                <a:ext cx="65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52" extrusionOk="0">
                    <a:moveTo>
                      <a:pt x="251" y="1"/>
                    </a:moveTo>
                    <a:cubicBezTo>
                      <a:pt x="191" y="36"/>
                      <a:pt x="143" y="120"/>
                      <a:pt x="108" y="179"/>
                    </a:cubicBezTo>
                    <a:cubicBezTo>
                      <a:pt x="60" y="251"/>
                      <a:pt x="13" y="346"/>
                      <a:pt x="1" y="417"/>
                    </a:cubicBezTo>
                    <a:cubicBezTo>
                      <a:pt x="1" y="434"/>
                      <a:pt x="13" y="451"/>
                      <a:pt x="24" y="451"/>
                    </a:cubicBezTo>
                    <a:cubicBezTo>
                      <a:pt x="28" y="451"/>
                      <a:pt x="33" y="448"/>
                      <a:pt x="36" y="441"/>
                    </a:cubicBezTo>
                    <a:cubicBezTo>
                      <a:pt x="108" y="370"/>
                      <a:pt x="143" y="298"/>
                      <a:pt x="179" y="227"/>
                    </a:cubicBezTo>
                    <a:cubicBezTo>
                      <a:pt x="227" y="167"/>
                      <a:pt x="263" y="84"/>
                      <a:pt x="263" y="13"/>
                    </a:cubicBezTo>
                    <a:cubicBezTo>
                      <a:pt x="263" y="1"/>
                      <a:pt x="251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566;p33">
                <a:extLst>
                  <a:ext uri="{FF2B5EF4-FFF2-40B4-BE49-F238E27FC236}">
                    <a16:creationId xmlns:a16="http://schemas.microsoft.com/office/drawing/2014/main" id="{C36E581F-D554-4B5E-BF54-EEEE2344AAB8}"/>
                  </a:ext>
                </a:extLst>
              </p:cNvPr>
              <p:cNvSpPr/>
              <p:nvPr/>
            </p:nvSpPr>
            <p:spPr>
              <a:xfrm>
                <a:off x="4317050" y="3168375"/>
                <a:ext cx="79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589" extrusionOk="0">
                    <a:moveTo>
                      <a:pt x="268" y="1"/>
                    </a:moveTo>
                    <a:cubicBezTo>
                      <a:pt x="197" y="60"/>
                      <a:pt x="161" y="167"/>
                      <a:pt x="137" y="251"/>
                    </a:cubicBezTo>
                    <a:cubicBezTo>
                      <a:pt x="90" y="358"/>
                      <a:pt x="42" y="453"/>
                      <a:pt x="18" y="548"/>
                    </a:cubicBezTo>
                    <a:cubicBezTo>
                      <a:pt x="0" y="575"/>
                      <a:pt x="9" y="588"/>
                      <a:pt x="25" y="588"/>
                    </a:cubicBezTo>
                    <a:cubicBezTo>
                      <a:pt x="30" y="588"/>
                      <a:pt x="36" y="587"/>
                      <a:pt x="42" y="584"/>
                    </a:cubicBezTo>
                    <a:cubicBezTo>
                      <a:pt x="125" y="489"/>
                      <a:pt x="185" y="393"/>
                      <a:pt x="232" y="286"/>
                    </a:cubicBezTo>
                    <a:cubicBezTo>
                      <a:pt x="256" y="215"/>
                      <a:pt x="316" y="108"/>
                      <a:pt x="304" y="12"/>
                    </a:cubicBezTo>
                    <a:cubicBezTo>
                      <a:pt x="304" y="1"/>
                      <a:pt x="292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567;p33">
                <a:extLst>
                  <a:ext uri="{FF2B5EF4-FFF2-40B4-BE49-F238E27FC236}">
                    <a16:creationId xmlns:a16="http://schemas.microsoft.com/office/drawing/2014/main" id="{BBF2CA7A-4462-4D51-B8DE-4FC56D350B79}"/>
                  </a:ext>
                </a:extLst>
              </p:cNvPr>
              <p:cNvSpPr/>
              <p:nvPr/>
            </p:nvSpPr>
            <p:spPr>
              <a:xfrm>
                <a:off x="4325400" y="3168075"/>
                <a:ext cx="7900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49" extrusionOk="0">
                    <a:moveTo>
                      <a:pt x="279" y="1"/>
                    </a:moveTo>
                    <a:cubicBezTo>
                      <a:pt x="149" y="179"/>
                      <a:pt x="77" y="417"/>
                      <a:pt x="18" y="620"/>
                    </a:cubicBezTo>
                    <a:cubicBezTo>
                      <a:pt x="0" y="637"/>
                      <a:pt x="21" y="648"/>
                      <a:pt x="38" y="648"/>
                    </a:cubicBezTo>
                    <a:cubicBezTo>
                      <a:pt x="44" y="648"/>
                      <a:pt x="50" y="647"/>
                      <a:pt x="53" y="644"/>
                    </a:cubicBezTo>
                    <a:cubicBezTo>
                      <a:pt x="160" y="441"/>
                      <a:pt x="279" y="227"/>
                      <a:pt x="315" y="13"/>
                    </a:cubicBezTo>
                    <a:cubicBezTo>
                      <a:pt x="315" y="1"/>
                      <a:pt x="291" y="1"/>
                      <a:pt x="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568;p33">
                <a:extLst>
                  <a:ext uri="{FF2B5EF4-FFF2-40B4-BE49-F238E27FC236}">
                    <a16:creationId xmlns:a16="http://schemas.microsoft.com/office/drawing/2014/main" id="{CF39B6A6-94E5-430B-9E3F-68479CCD8057}"/>
                  </a:ext>
                </a:extLst>
              </p:cNvPr>
              <p:cNvSpPr/>
              <p:nvPr/>
            </p:nvSpPr>
            <p:spPr>
              <a:xfrm>
                <a:off x="4334750" y="3166400"/>
                <a:ext cx="68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78" extrusionOk="0">
                    <a:moveTo>
                      <a:pt x="255" y="0"/>
                    </a:moveTo>
                    <a:cubicBezTo>
                      <a:pt x="247" y="0"/>
                      <a:pt x="237" y="3"/>
                      <a:pt x="227" y="8"/>
                    </a:cubicBezTo>
                    <a:cubicBezTo>
                      <a:pt x="167" y="115"/>
                      <a:pt x="144" y="246"/>
                      <a:pt x="120" y="341"/>
                    </a:cubicBezTo>
                    <a:cubicBezTo>
                      <a:pt x="72" y="484"/>
                      <a:pt x="25" y="615"/>
                      <a:pt x="1" y="746"/>
                    </a:cubicBezTo>
                    <a:cubicBezTo>
                      <a:pt x="1" y="769"/>
                      <a:pt x="10" y="777"/>
                      <a:pt x="17" y="777"/>
                    </a:cubicBezTo>
                    <a:cubicBezTo>
                      <a:pt x="21" y="777"/>
                      <a:pt x="25" y="774"/>
                      <a:pt x="25" y="770"/>
                    </a:cubicBezTo>
                    <a:cubicBezTo>
                      <a:pt x="96" y="663"/>
                      <a:pt x="144" y="532"/>
                      <a:pt x="191" y="413"/>
                    </a:cubicBezTo>
                    <a:cubicBezTo>
                      <a:pt x="227" y="294"/>
                      <a:pt x="275" y="151"/>
                      <a:pt x="275" y="20"/>
                    </a:cubicBezTo>
                    <a:cubicBezTo>
                      <a:pt x="275" y="6"/>
                      <a:pt x="266" y="0"/>
                      <a:pt x="2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569;p33">
                <a:extLst>
                  <a:ext uri="{FF2B5EF4-FFF2-40B4-BE49-F238E27FC236}">
                    <a16:creationId xmlns:a16="http://schemas.microsoft.com/office/drawing/2014/main" id="{F0F1544C-436C-4B3B-A3EA-9B85FDFEAEF2}"/>
                  </a:ext>
                </a:extLst>
              </p:cNvPr>
              <p:cNvSpPr/>
              <p:nvPr/>
            </p:nvSpPr>
            <p:spPr>
              <a:xfrm>
                <a:off x="4343400" y="3168450"/>
                <a:ext cx="68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802" extrusionOk="0">
                    <a:moveTo>
                      <a:pt x="268" y="1"/>
                    </a:moveTo>
                    <a:cubicBezTo>
                      <a:pt x="265" y="1"/>
                      <a:pt x="262" y="4"/>
                      <a:pt x="262" y="9"/>
                    </a:cubicBezTo>
                    <a:cubicBezTo>
                      <a:pt x="119" y="224"/>
                      <a:pt x="36" y="533"/>
                      <a:pt x="0" y="783"/>
                    </a:cubicBezTo>
                    <a:cubicBezTo>
                      <a:pt x="6" y="795"/>
                      <a:pt x="15" y="801"/>
                      <a:pt x="22" y="801"/>
                    </a:cubicBezTo>
                    <a:cubicBezTo>
                      <a:pt x="30" y="801"/>
                      <a:pt x="36" y="795"/>
                      <a:pt x="36" y="783"/>
                    </a:cubicBezTo>
                    <a:cubicBezTo>
                      <a:pt x="155" y="557"/>
                      <a:pt x="250" y="259"/>
                      <a:pt x="274" y="9"/>
                    </a:cubicBezTo>
                    <a:cubicBezTo>
                      <a:pt x="274" y="4"/>
                      <a:pt x="271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570;p33">
                <a:extLst>
                  <a:ext uri="{FF2B5EF4-FFF2-40B4-BE49-F238E27FC236}">
                    <a16:creationId xmlns:a16="http://schemas.microsoft.com/office/drawing/2014/main" id="{4706BD53-0EB7-4EC4-84FF-7A68FAE49AE0}"/>
                  </a:ext>
                </a:extLst>
              </p:cNvPr>
              <p:cNvSpPr/>
              <p:nvPr/>
            </p:nvSpPr>
            <p:spPr>
              <a:xfrm>
                <a:off x="4351425" y="3166675"/>
                <a:ext cx="92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980" extrusionOk="0">
                    <a:moveTo>
                      <a:pt x="326" y="0"/>
                    </a:moveTo>
                    <a:cubicBezTo>
                      <a:pt x="316" y="0"/>
                      <a:pt x="304" y="3"/>
                      <a:pt x="298" y="9"/>
                    </a:cubicBezTo>
                    <a:lnTo>
                      <a:pt x="167" y="461"/>
                    </a:lnTo>
                    <a:cubicBezTo>
                      <a:pt x="108" y="616"/>
                      <a:pt x="48" y="771"/>
                      <a:pt x="0" y="938"/>
                    </a:cubicBezTo>
                    <a:cubicBezTo>
                      <a:pt x="0" y="961"/>
                      <a:pt x="21" y="979"/>
                      <a:pt x="38" y="979"/>
                    </a:cubicBezTo>
                    <a:cubicBezTo>
                      <a:pt x="47" y="979"/>
                      <a:pt x="56" y="974"/>
                      <a:pt x="60" y="962"/>
                    </a:cubicBezTo>
                    <a:cubicBezTo>
                      <a:pt x="143" y="795"/>
                      <a:pt x="203" y="628"/>
                      <a:pt x="262" y="461"/>
                    </a:cubicBezTo>
                    <a:cubicBezTo>
                      <a:pt x="322" y="307"/>
                      <a:pt x="370" y="164"/>
                      <a:pt x="346" y="9"/>
                    </a:cubicBezTo>
                    <a:cubicBezTo>
                      <a:pt x="346" y="3"/>
                      <a:pt x="337" y="0"/>
                      <a:pt x="3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571;p33">
                <a:extLst>
                  <a:ext uri="{FF2B5EF4-FFF2-40B4-BE49-F238E27FC236}">
                    <a16:creationId xmlns:a16="http://schemas.microsoft.com/office/drawing/2014/main" id="{71CF2011-7249-4706-AC0B-F989FFD2AD77}"/>
                  </a:ext>
                </a:extLst>
              </p:cNvPr>
              <p:cNvSpPr/>
              <p:nvPr/>
            </p:nvSpPr>
            <p:spPr>
              <a:xfrm>
                <a:off x="4360650" y="3164850"/>
                <a:ext cx="101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83" extrusionOk="0">
                    <a:moveTo>
                      <a:pt x="396" y="0"/>
                    </a:moveTo>
                    <a:cubicBezTo>
                      <a:pt x="395" y="0"/>
                      <a:pt x="393" y="3"/>
                      <a:pt x="393" y="11"/>
                    </a:cubicBezTo>
                    <a:cubicBezTo>
                      <a:pt x="251" y="130"/>
                      <a:pt x="251" y="284"/>
                      <a:pt x="215" y="451"/>
                    </a:cubicBezTo>
                    <a:cubicBezTo>
                      <a:pt x="155" y="689"/>
                      <a:pt x="60" y="915"/>
                      <a:pt x="1" y="1154"/>
                    </a:cubicBezTo>
                    <a:cubicBezTo>
                      <a:pt x="1" y="1173"/>
                      <a:pt x="11" y="1182"/>
                      <a:pt x="23" y="1182"/>
                    </a:cubicBezTo>
                    <a:cubicBezTo>
                      <a:pt x="33" y="1182"/>
                      <a:pt x="43" y="1176"/>
                      <a:pt x="48" y="1165"/>
                    </a:cubicBezTo>
                    <a:cubicBezTo>
                      <a:pt x="155" y="999"/>
                      <a:pt x="203" y="832"/>
                      <a:pt x="251" y="654"/>
                    </a:cubicBezTo>
                    <a:cubicBezTo>
                      <a:pt x="310" y="439"/>
                      <a:pt x="334" y="213"/>
                      <a:pt x="405" y="22"/>
                    </a:cubicBezTo>
                    <a:cubicBezTo>
                      <a:pt x="405" y="14"/>
                      <a:pt x="400" y="0"/>
                      <a:pt x="3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572;p33">
                <a:extLst>
                  <a:ext uri="{FF2B5EF4-FFF2-40B4-BE49-F238E27FC236}">
                    <a16:creationId xmlns:a16="http://schemas.microsoft.com/office/drawing/2014/main" id="{CCDD5936-5247-4D97-B1FD-6312ECE61D05}"/>
                  </a:ext>
                </a:extLst>
              </p:cNvPr>
              <p:cNvSpPr/>
              <p:nvPr/>
            </p:nvSpPr>
            <p:spPr>
              <a:xfrm>
                <a:off x="4370175" y="3167525"/>
                <a:ext cx="101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74" extrusionOk="0">
                    <a:moveTo>
                      <a:pt x="387" y="1"/>
                    </a:moveTo>
                    <a:cubicBezTo>
                      <a:pt x="384" y="1"/>
                      <a:pt x="382" y="3"/>
                      <a:pt x="382" y="11"/>
                    </a:cubicBezTo>
                    <a:cubicBezTo>
                      <a:pt x="286" y="189"/>
                      <a:pt x="227" y="380"/>
                      <a:pt x="167" y="570"/>
                    </a:cubicBezTo>
                    <a:cubicBezTo>
                      <a:pt x="108" y="761"/>
                      <a:pt x="36" y="963"/>
                      <a:pt x="1" y="1154"/>
                    </a:cubicBezTo>
                    <a:cubicBezTo>
                      <a:pt x="1" y="1168"/>
                      <a:pt x="13" y="1173"/>
                      <a:pt x="23" y="1173"/>
                    </a:cubicBezTo>
                    <a:cubicBezTo>
                      <a:pt x="30" y="1173"/>
                      <a:pt x="36" y="1171"/>
                      <a:pt x="36" y="1166"/>
                    </a:cubicBezTo>
                    <a:cubicBezTo>
                      <a:pt x="143" y="999"/>
                      <a:pt x="203" y="797"/>
                      <a:pt x="263" y="606"/>
                    </a:cubicBezTo>
                    <a:cubicBezTo>
                      <a:pt x="322" y="404"/>
                      <a:pt x="393" y="213"/>
                      <a:pt x="405" y="23"/>
                    </a:cubicBezTo>
                    <a:cubicBezTo>
                      <a:pt x="405" y="14"/>
                      <a:pt x="394" y="1"/>
                      <a:pt x="3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573;p33">
                <a:extLst>
                  <a:ext uri="{FF2B5EF4-FFF2-40B4-BE49-F238E27FC236}">
                    <a16:creationId xmlns:a16="http://schemas.microsoft.com/office/drawing/2014/main" id="{27E0CAE4-C014-4C0B-884F-EE889D60FD48}"/>
                  </a:ext>
                </a:extLst>
              </p:cNvPr>
              <p:cNvSpPr/>
              <p:nvPr/>
            </p:nvSpPr>
            <p:spPr>
              <a:xfrm>
                <a:off x="4383075" y="3167825"/>
                <a:ext cx="106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149" extrusionOk="0">
                    <a:moveTo>
                      <a:pt x="407" y="0"/>
                    </a:moveTo>
                    <a:cubicBezTo>
                      <a:pt x="404" y="0"/>
                      <a:pt x="401" y="3"/>
                      <a:pt x="401" y="11"/>
                    </a:cubicBezTo>
                    <a:cubicBezTo>
                      <a:pt x="294" y="177"/>
                      <a:pt x="247" y="368"/>
                      <a:pt x="199" y="546"/>
                    </a:cubicBezTo>
                    <a:cubicBezTo>
                      <a:pt x="139" y="737"/>
                      <a:pt x="68" y="916"/>
                      <a:pt x="8" y="1106"/>
                    </a:cubicBezTo>
                    <a:cubicBezTo>
                      <a:pt x="1" y="1138"/>
                      <a:pt x="14" y="1148"/>
                      <a:pt x="27" y="1148"/>
                    </a:cubicBezTo>
                    <a:cubicBezTo>
                      <a:pt x="34" y="1148"/>
                      <a:pt x="40" y="1146"/>
                      <a:pt x="44" y="1142"/>
                    </a:cubicBezTo>
                    <a:cubicBezTo>
                      <a:pt x="270" y="844"/>
                      <a:pt x="401" y="380"/>
                      <a:pt x="425" y="23"/>
                    </a:cubicBezTo>
                    <a:cubicBezTo>
                      <a:pt x="425" y="14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574;p33">
                <a:extLst>
                  <a:ext uri="{FF2B5EF4-FFF2-40B4-BE49-F238E27FC236}">
                    <a16:creationId xmlns:a16="http://schemas.microsoft.com/office/drawing/2014/main" id="{E124384A-EAD1-4821-952C-133DD2B1A413}"/>
                  </a:ext>
                </a:extLst>
              </p:cNvPr>
              <p:cNvSpPr/>
              <p:nvPr/>
            </p:nvSpPr>
            <p:spPr>
              <a:xfrm>
                <a:off x="4392600" y="3169750"/>
                <a:ext cx="1065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256" extrusionOk="0">
                    <a:moveTo>
                      <a:pt x="397" y="0"/>
                    </a:moveTo>
                    <a:cubicBezTo>
                      <a:pt x="393" y="0"/>
                      <a:pt x="389" y="2"/>
                      <a:pt x="389" y="5"/>
                    </a:cubicBezTo>
                    <a:cubicBezTo>
                      <a:pt x="282" y="184"/>
                      <a:pt x="223" y="398"/>
                      <a:pt x="163" y="588"/>
                    </a:cubicBezTo>
                    <a:cubicBezTo>
                      <a:pt x="92" y="791"/>
                      <a:pt x="20" y="1005"/>
                      <a:pt x="8" y="1220"/>
                    </a:cubicBezTo>
                    <a:cubicBezTo>
                      <a:pt x="1" y="1243"/>
                      <a:pt x="13" y="1256"/>
                      <a:pt x="26" y="1256"/>
                    </a:cubicBezTo>
                    <a:cubicBezTo>
                      <a:pt x="33" y="1256"/>
                      <a:pt x="40" y="1252"/>
                      <a:pt x="44" y="1243"/>
                    </a:cubicBezTo>
                    <a:cubicBezTo>
                      <a:pt x="151" y="1053"/>
                      <a:pt x="211" y="827"/>
                      <a:pt x="270" y="612"/>
                    </a:cubicBezTo>
                    <a:cubicBezTo>
                      <a:pt x="330" y="422"/>
                      <a:pt x="425" y="231"/>
                      <a:pt x="425" y="17"/>
                    </a:cubicBezTo>
                    <a:cubicBezTo>
                      <a:pt x="425" y="9"/>
                      <a:pt x="407" y="0"/>
                      <a:pt x="39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575;p33">
                <a:extLst>
                  <a:ext uri="{FF2B5EF4-FFF2-40B4-BE49-F238E27FC236}">
                    <a16:creationId xmlns:a16="http://schemas.microsoft.com/office/drawing/2014/main" id="{2C81C7D8-769A-48ED-9646-8271E09221DF}"/>
                  </a:ext>
                </a:extLst>
              </p:cNvPr>
              <p:cNvSpPr/>
              <p:nvPr/>
            </p:nvSpPr>
            <p:spPr>
              <a:xfrm>
                <a:off x="4403750" y="3168375"/>
                <a:ext cx="117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43" extrusionOk="0">
                    <a:moveTo>
                      <a:pt x="430" y="0"/>
                    </a:moveTo>
                    <a:cubicBezTo>
                      <a:pt x="421" y="0"/>
                      <a:pt x="412" y="4"/>
                      <a:pt x="408" y="12"/>
                    </a:cubicBezTo>
                    <a:cubicBezTo>
                      <a:pt x="301" y="191"/>
                      <a:pt x="253" y="417"/>
                      <a:pt x="193" y="608"/>
                    </a:cubicBezTo>
                    <a:cubicBezTo>
                      <a:pt x="134" y="834"/>
                      <a:pt x="63" y="1072"/>
                      <a:pt x="15" y="1298"/>
                    </a:cubicBezTo>
                    <a:cubicBezTo>
                      <a:pt x="0" y="1327"/>
                      <a:pt x="12" y="1343"/>
                      <a:pt x="26" y="1343"/>
                    </a:cubicBezTo>
                    <a:cubicBezTo>
                      <a:pt x="36" y="1343"/>
                      <a:pt x="46" y="1336"/>
                      <a:pt x="51" y="1322"/>
                    </a:cubicBezTo>
                    <a:cubicBezTo>
                      <a:pt x="158" y="1132"/>
                      <a:pt x="217" y="905"/>
                      <a:pt x="289" y="691"/>
                    </a:cubicBezTo>
                    <a:cubicBezTo>
                      <a:pt x="348" y="477"/>
                      <a:pt x="432" y="251"/>
                      <a:pt x="467" y="36"/>
                    </a:cubicBezTo>
                    <a:cubicBezTo>
                      <a:pt x="467" y="13"/>
                      <a:pt x="447" y="0"/>
                      <a:pt x="4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576;p33">
                <a:extLst>
                  <a:ext uri="{FF2B5EF4-FFF2-40B4-BE49-F238E27FC236}">
                    <a16:creationId xmlns:a16="http://schemas.microsoft.com/office/drawing/2014/main" id="{2ABF4804-5EA1-4AD1-85A4-9C045101FBA9}"/>
                  </a:ext>
                </a:extLst>
              </p:cNvPr>
              <p:cNvSpPr/>
              <p:nvPr/>
            </p:nvSpPr>
            <p:spPr>
              <a:xfrm>
                <a:off x="4414650" y="3165850"/>
                <a:ext cx="11800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532" extrusionOk="0">
                    <a:moveTo>
                      <a:pt x="464" y="0"/>
                    </a:moveTo>
                    <a:cubicBezTo>
                      <a:pt x="460" y="0"/>
                      <a:pt x="454" y="6"/>
                      <a:pt x="448" y="18"/>
                    </a:cubicBezTo>
                    <a:cubicBezTo>
                      <a:pt x="162" y="411"/>
                      <a:pt x="150" y="1042"/>
                      <a:pt x="8" y="1506"/>
                    </a:cubicBezTo>
                    <a:cubicBezTo>
                      <a:pt x="0" y="1521"/>
                      <a:pt x="16" y="1531"/>
                      <a:pt x="31" y="1531"/>
                    </a:cubicBezTo>
                    <a:cubicBezTo>
                      <a:pt x="41" y="1531"/>
                      <a:pt x="51" y="1527"/>
                      <a:pt x="55" y="1518"/>
                    </a:cubicBezTo>
                    <a:cubicBezTo>
                      <a:pt x="162" y="1280"/>
                      <a:pt x="234" y="1042"/>
                      <a:pt x="293" y="792"/>
                    </a:cubicBezTo>
                    <a:cubicBezTo>
                      <a:pt x="353" y="530"/>
                      <a:pt x="460" y="268"/>
                      <a:pt x="472" y="18"/>
                    </a:cubicBezTo>
                    <a:cubicBezTo>
                      <a:pt x="472" y="6"/>
                      <a:pt x="469" y="0"/>
                      <a:pt x="4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577;p33">
                <a:extLst>
                  <a:ext uri="{FF2B5EF4-FFF2-40B4-BE49-F238E27FC236}">
                    <a16:creationId xmlns:a16="http://schemas.microsoft.com/office/drawing/2014/main" id="{3C869AE9-B7FA-4FD8-A458-004782F80EA8}"/>
                  </a:ext>
                </a:extLst>
              </p:cNvPr>
              <p:cNvSpPr/>
              <p:nvPr/>
            </p:nvSpPr>
            <p:spPr>
              <a:xfrm>
                <a:off x="4426600" y="3162000"/>
                <a:ext cx="1147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785" extrusionOk="0">
                    <a:moveTo>
                      <a:pt x="439" y="1"/>
                    </a:moveTo>
                    <a:cubicBezTo>
                      <a:pt x="436" y="1"/>
                      <a:pt x="434" y="2"/>
                      <a:pt x="434" y="6"/>
                    </a:cubicBezTo>
                    <a:cubicBezTo>
                      <a:pt x="208" y="529"/>
                      <a:pt x="113" y="1196"/>
                      <a:pt x="18" y="1756"/>
                    </a:cubicBezTo>
                    <a:cubicBezTo>
                      <a:pt x="0" y="1773"/>
                      <a:pt x="8" y="1784"/>
                      <a:pt x="19" y="1784"/>
                    </a:cubicBezTo>
                    <a:cubicBezTo>
                      <a:pt x="22" y="1784"/>
                      <a:pt x="26" y="1783"/>
                      <a:pt x="30" y="1780"/>
                    </a:cubicBezTo>
                    <a:cubicBezTo>
                      <a:pt x="256" y="1256"/>
                      <a:pt x="434" y="589"/>
                      <a:pt x="458" y="17"/>
                    </a:cubicBezTo>
                    <a:cubicBezTo>
                      <a:pt x="458" y="9"/>
                      <a:pt x="446" y="1"/>
                      <a:pt x="4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578;p33">
                <a:extLst>
                  <a:ext uri="{FF2B5EF4-FFF2-40B4-BE49-F238E27FC236}">
                    <a16:creationId xmlns:a16="http://schemas.microsoft.com/office/drawing/2014/main" id="{3767D82D-A6BB-4AD4-AAEF-647A82CDB694}"/>
                  </a:ext>
                </a:extLst>
              </p:cNvPr>
              <p:cNvSpPr/>
              <p:nvPr/>
            </p:nvSpPr>
            <p:spPr>
              <a:xfrm>
                <a:off x="4202600" y="3341900"/>
                <a:ext cx="1568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026" extrusionOk="0">
                    <a:moveTo>
                      <a:pt x="0" y="1"/>
                    </a:moveTo>
                    <a:lnTo>
                      <a:pt x="4358" y="5025"/>
                    </a:lnTo>
                    <a:cubicBezTo>
                      <a:pt x="4370" y="5025"/>
                      <a:pt x="5787" y="3192"/>
                      <a:pt x="6275" y="214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579;p33">
                <a:extLst>
                  <a:ext uri="{FF2B5EF4-FFF2-40B4-BE49-F238E27FC236}">
                    <a16:creationId xmlns:a16="http://schemas.microsoft.com/office/drawing/2014/main" id="{19CD3B48-45C0-4255-86C5-0CEED3CD90C7}"/>
                  </a:ext>
                </a:extLst>
              </p:cNvPr>
              <p:cNvSpPr/>
              <p:nvPr/>
            </p:nvSpPr>
            <p:spPr>
              <a:xfrm>
                <a:off x="4188900" y="3332975"/>
                <a:ext cx="176550" cy="14172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5669" extrusionOk="0">
                    <a:moveTo>
                      <a:pt x="1108" y="727"/>
                    </a:moveTo>
                    <a:lnTo>
                      <a:pt x="6597" y="2596"/>
                    </a:lnTo>
                    <a:cubicBezTo>
                      <a:pt x="6156" y="3454"/>
                      <a:pt x="5251" y="4668"/>
                      <a:pt x="4918" y="5120"/>
                    </a:cubicBezTo>
                    <a:lnTo>
                      <a:pt x="1108" y="727"/>
                    </a:lnTo>
                    <a:close/>
                    <a:moveTo>
                      <a:pt x="1" y="1"/>
                    </a:moveTo>
                    <a:lnTo>
                      <a:pt x="4918" y="5668"/>
                    </a:lnTo>
                    <a:lnTo>
                      <a:pt x="5037" y="5501"/>
                    </a:lnTo>
                    <a:cubicBezTo>
                      <a:pt x="5097" y="5430"/>
                      <a:pt x="6490" y="3632"/>
                      <a:pt x="6978" y="2584"/>
                    </a:cubicBezTo>
                    <a:lnTo>
                      <a:pt x="7061" y="24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580;p33">
                <a:extLst>
                  <a:ext uri="{FF2B5EF4-FFF2-40B4-BE49-F238E27FC236}">
                    <a16:creationId xmlns:a16="http://schemas.microsoft.com/office/drawing/2014/main" id="{2CCB6825-3FAD-4EB8-B68E-E45034EF6261}"/>
                  </a:ext>
                </a:extLst>
              </p:cNvPr>
              <p:cNvSpPr/>
              <p:nvPr/>
            </p:nvSpPr>
            <p:spPr>
              <a:xfrm>
                <a:off x="4220875" y="3350425"/>
                <a:ext cx="103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77" extrusionOk="0">
                    <a:moveTo>
                      <a:pt x="403" y="0"/>
                    </a:moveTo>
                    <a:cubicBezTo>
                      <a:pt x="401" y="0"/>
                      <a:pt x="400" y="2"/>
                      <a:pt x="400" y="5"/>
                    </a:cubicBezTo>
                    <a:cubicBezTo>
                      <a:pt x="329" y="29"/>
                      <a:pt x="281" y="100"/>
                      <a:pt x="222" y="148"/>
                    </a:cubicBezTo>
                    <a:cubicBezTo>
                      <a:pt x="150" y="208"/>
                      <a:pt x="91" y="279"/>
                      <a:pt x="31" y="350"/>
                    </a:cubicBezTo>
                    <a:cubicBezTo>
                      <a:pt x="1" y="350"/>
                      <a:pt x="14" y="377"/>
                      <a:pt x="33" y="377"/>
                    </a:cubicBezTo>
                    <a:cubicBezTo>
                      <a:pt x="36" y="377"/>
                      <a:pt x="40" y="376"/>
                      <a:pt x="43" y="374"/>
                    </a:cubicBezTo>
                    <a:cubicBezTo>
                      <a:pt x="115" y="327"/>
                      <a:pt x="186" y="267"/>
                      <a:pt x="269" y="208"/>
                    </a:cubicBezTo>
                    <a:cubicBezTo>
                      <a:pt x="329" y="148"/>
                      <a:pt x="400" y="100"/>
                      <a:pt x="412" y="29"/>
                    </a:cubicBezTo>
                    <a:cubicBezTo>
                      <a:pt x="412" y="12"/>
                      <a:pt x="406" y="0"/>
                      <a:pt x="4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581;p33">
                <a:extLst>
                  <a:ext uri="{FF2B5EF4-FFF2-40B4-BE49-F238E27FC236}">
                    <a16:creationId xmlns:a16="http://schemas.microsoft.com/office/drawing/2014/main" id="{7B7EE3FE-31B3-4368-8D0D-FAD51DD09F87}"/>
                  </a:ext>
                </a:extLst>
              </p:cNvPr>
              <p:cNvSpPr/>
              <p:nvPr/>
            </p:nvSpPr>
            <p:spPr>
              <a:xfrm>
                <a:off x="4230675" y="335355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386" y="1"/>
                    </a:moveTo>
                    <a:cubicBezTo>
                      <a:pt x="384" y="1"/>
                      <a:pt x="381" y="4"/>
                      <a:pt x="378" y="11"/>
                    </a:cubicBezTo>
                    <a:cubicBezTo>
                      <a:pt x="306" y="23"/>
                      <a:pt x="247" y="83"/>
                      <a:pt x="187" y="142"/>
                    </a:cubicBezTo>
                    <a:cubicBezTo>
                      <a:pt x="128" y="202"/>
                      <a:pt x="44" y="261"/>
                      <a:pt x="8" y="333"/>
                    </a:cubicBezTo>
                    <a:cubicBezTo>
                      <a:pt x="0" y="341"/>
                      <a:pt x="9" y="355"/>
                      <a:pt x="19" y="355"/>
                    </a:cubicBezTo>
                    <a:cubicBezTo>
                      <a:pt x="24" y="355"/>
                      <a:pt x="29" y="352"/>
                      <a:pt x="32" y="345"/>
                    </a:cubicBezTo>
                    <a:cubicBezTo>
                      <a:pt x="116" y="309"/>
                      <a:pt x="175" y="249"/>
                      <a:pt x="223" y="202"/>
                    </a:cubicBezTo>
                    <a:cubicBezTo>
                      <a:pt x="294" y="142"/>
                      <a:pt x="366" y="94"/>
                      <a:pt x="389" y="23"/>
                    </a:cubicBezTo>
                    <a:cubicBezTo>
                      <a:pt x="389" y="15"/>
                      <a:pt x="389" y="1"/>
                      <a:pt x="3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582;p33">
                <a:extLst>
                  <a:ext uri="{FF2B5EF4-FFF2-40B4-BE49-F238E27FC236}">
                    <a16:creationId xmlns:a16="http://schemas.microsoft.com/office/drawing/2014/main" id="{A7135E2B-F6ED-44C9-A72D-979A572695FD}"/>
                  </a:ext>
                </a:extLst>
              </p:cNvPr>
              <p:cNvSpPr/>
              <p:nvPr/>
            </p:nvSpPr>
            <p:spPr>
              <a:xfrm>
                <a:off x="4235925" y="3356200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53" y="0"/>
                    </a:moveTo>
                    <a:cubicBezTo>
                      <a:pt x="358" y="36"/>
                      <a:pt x="299" y="143"/>
                      <a:pt x="239" y="203"/>
                    </a:cubicBezTo>
                    <a:cubicBezTo>
                      <a:pt x="168" y="274"/>
                      <a:pt x="96" y="346"/>
                      <a:pt x="37" y="441"/>
                    </a:cubicBezTo>
                    <a:cubicBezTo>
                      <a:pt x="1" y="465"/>
                      <a:pt x="37" y="477"/>
                      <a:pt x="60" y="477"/>
                    </a:cubicBezTo>
                    <a:cubicBezTo>
                      <a:pt x="168" y="417"/>
                      <a:pt x="239" y="346"/>
                      <a:pt x="322" y="262"/>
                    </a:cubicBezTo>
                    <a:cubicBezTo>
                      <a:pt x="382" y="203"/>
                      <a:pt x="465" y="108"/>
                      <a:pt x="477" y="24"/>
                    </a:cubicBezTo>
                    <a:cubicBezTo>
                      <a:pt x="477" y="0"/>
                      <a:pt x="465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583;p33">
                <a:extLst>
                  <a:ext uri="{FF2B5EF4-FFF2-40B4-BE49-F238E27FC236}">
                    <a16:creationId xmlns:a16="http://schemas.microsoft.com/office/drawing/2014/main" id="{6815A9F6-917E-4C86-983E-55B9BE94A576}"/>
                  </a:ext>
                </a:extLst>
              </p:cNvPr>
              <p:cNvSpPr/>
              <p:nvPr/>
            </p:nvSpPr>
            <p:spPr>
              <a:xfrm>
                <a:off x="4243800" y="3358750"/>
                <a:ext cx="124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533" extrusionOk="0">
                    <a:moveTo>
                      <a:pt x="491" y="1"/>
                    </a:moveTo>
                    <a:cubicBezTo>
                      <a:pt x="490" y="1"/>
                      <a:pt x="487" y="2"/>
                      <a:pt x="484" y="6"/>
                    </a:cubicBezTo>
                    <a:cubicBezTo>
                      <a:pt x="305" y="125"/>
                      <a:pt x="150" y="339"/>
                      <a:pt x="19" y="518"/>
                    </a:cubicBezTo>
                    <a:cubicBezTo>
                      <a:pt x="0" y="518"/>
                      <a:pt x="19" y="533"/>
                      <a:pt x="46" y="533"/>
                    </a:cubicBezTo>
                    <a:cubicBezTo>
                      <a:pt x="53" y="533"/>
                      <a:pt x="60" y="532"/>
                      <a:pt x="67" y="529"/>
                    </a:cubicBezTo>
                    <a:cubicBezTo>
                      <a:pt x="222" y="375"/>
                      <a:pt x="400" y="220"/>
                      <a:pt x="495" y="17"/>
                    </a:cubicBezTo>
                    <a:cubicBezTo>
                      <a:pt x="495" y="9"/>
                      <a:pt x="495" y="1"/>
                      <a:pt x="4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584;p33">
                <a:extLst>
                  <a:ext uri="{FF2B5EF4-FFF2-40B4-BE49-F238E27FC236}">
                    <a16:creationId xmlns:a16="http://schemas.microsoft.com/office/drawing/2014/main" id="{CC3F44FF-5E77-4E7B-AED4-42A5D2FB3E14}"/>
                  </a:ext>
                </a:extLst>
              </p:cNvPr>
              <p:cNvSpPr/>
              <p:nvPr/>
            </p:nvSpPr>
            <p:spPr>
              <a:xfrm>
                <a:off x="4252050" y="3359575"/>
                <a:ext cx="130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79" extrusionOk="0">
                    <a:moveTo>
                      <a:pt x="502" y="0"/>
                    </a:moveTo>
                    <a:cubicBezTo>
                      <a:pt x="498" y="0"/>
                      <a:pt x="493" y="3"/>
                      <a:pt x="487" y="8"/>
                    </a:cubicBezTo>
                    <a:cubicBezTo>
                      <a:pt x="404" y="80"/>
                      <a:pt x="344" y="199"/>
                      <a:pt x="261" y="282"/>
                    </a:cubicBezTo>
                    <a:cubicBezTo>
                      <a:pt x="177" y="401"/>
                      <a:pt x="82" y="508"/>
                      <a:pt x="11" y="639"/>
                    </a:cubicBezTo>
                    <a:cubicBezTo>
                      <a:pt x="1" y="659"/>
                      <a:pt x="7" y="678"/>
                      <a:pt x="23" y="678"/>
                    </a:cubicBezTo>
                    <a:cubicBezTo>
                      <a:pt x="26" y="678"/>
                      <a:pt x="30" y="677"/>
                      <a:pt x="35" y="675"/>
                    </a:cubicBezTo>
                    <a:cubicBezTo>
                      <a:pt x="130" y="604"/>
                      <a:pt x="213" y="496"/>
                      <a:pt x="296" y="389"/>
                    </a:cubicBezTo>
                    <a:cubicBezTo>
                      <a:pt x="368" y="282"/>
                      <a:pt x="487" y="163"/>
                      <a:pt x="523" y="32"/>
                    </a:cubicBezTo>
                    <a:cubicBezTo>
                      <a:pt x="523" y="23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585;p33">
                <a:extLst>
                  <a:ext uri="{FF2B5EF4-FFF2-40B4-BE49-F238E27FC236}">
                    <a16:creationId xmlns:a16="http://schemas.microsoft.com/office/drawing/2014/main" id="{FC6A0A9E-C636-4AF6-B6EA-5055DADE9310}"/>
                  </a:ext>
                </a:extLst>
              </p:cNvPr>
              <p:cNvSpPr/>
              <p:nvPr/>
            </p:nvSpPr>
            <p:spPr>
              <a:xfrm>
                <a:off x="4259750" y="3365125"/>
                <a:ext cx="1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80" extrusionOk="0">
                    <a:moveTo>
                      <a:pt x="489" y="1"/>
                    </a:moveTo>
                    <a:cubicBezTo>
                      <a:pt x="393" y="84"/>
                      <a:pt x="310" y="179"/>
                      <a:pt x="227" y="286"/>
                    </a:cubicBezTo>
                    <a:cubicBezTo>
                      <a:pt x="143" y="405"/>
                      <a:pt x="48" y="513"/>
                      <a:pt x="0" y="644"/>
                    </a:cubicBezTo>
                    <a:cubicBezTo>
                      <a:pt x="0" y="679"/>
                      <a:pt x="24" y="679"/>
                      <a:pt x="36" y="679"/>
                    </a:cubicBezTo>
                    <a:cubicBezTo>
                      <a:pt x="119" y="584"/>
                      <a:pt x="191" y="477"/>
                      <a:pt x="274" y="382"/>
                    </a:cubicBezTo>
                    <a:cubicBezTo>
                      <a:pt x="358" y="263"/>
                      <a:pt x="453" y="155"/>
                      <a:pt x="512" y="24"/>
                    </a:cubicBezTo>
                    <a:cubicBezTo>
                      <a:pt x="512" y="1"/>
                      <a:pt x="512" y="1"/>
                      <a:pt x="4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586;p33">
                <a:extLst>
                  <a:ext uri="{FF2B5EF4-FFF2-40B4-BE49-F238E27FC236}">
                    <a16:creationId xmlns:a16="http://schemas.microsoft.com/office/drawing/2014/main" id="{28ACAA5D-9088-486F-B26B-556D36327A76}"/>
                  </a:ext>
                </a:extLst>
              </p:cNvPr>
              <p:cNvSpPr/>
              <p:nvPr/>
            </p:nvSpPr>
            <p:spPr>
              <a:xfrm>
                <a:off x="4266175" y="3366200"/>
                <a:ext cx="159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837" extrusionOk="0">
                    <a:moveTo>
                      <a:pt x="617" y="0"/>
                    </a:moveTo>
                    <a:cubicBezTo>
                      <a:pt x="615" y="0"/>
                      <a:pt x="613" y="2"/>
                      <a:pt x="613" y="5"/>
                    </a:cubicBezTo>
                    <a:cubicBezTo>
                      <a:pt x="505" y="124"/>
                      <a:pt x="434" y="279"/>
                      <a:pt x="327" y="398"/>
                    </a:cubicBezTo>
                    <a:cubicBezTo>
                      <a:pt x="220" y="529"/>
                      <a:pt x="101" y="648"/>
                      <a:pt x="17" y="791"/>
                    </a:cubicBezTo>
                    <a:cubicBezTo>
                      <a:pt x="0" y="817"/>
                      <a:pt x="14" y="836"/>
                      <a:pt x="36" y="836"/>
                    </a:cubicBezTo>
                    <a:cubicBezTo>
                      <a:pt x="45" y="836"/>
                      <a:pt x="55" y="833"/>
                      <a:pt x="65" y="827"/>
                    </a:cubicBezTo>
                    <a:cubicBezTo>
                      <a:pt x="208" y="696"/>
                      <a:pt x="327" y="541"/>
                      <a:pt x="458" y="374"/>
                    </a:cubicBezTo>
                    <a:cubicBezTo>
                      <a:pt x="553" y="279"/>
                      <a:pt x="636" y="160"/>
                      <a:pt x="636" y="17"/>
                    </a:cubicBezTo>
                    <a:cubicBezTo>
                      <a:pt x="636" y="9"/>
                      <a:pt x="624" y="0"/>
                      <a:pt x="6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587;p33">
                <a:extLst>
                  <a:ext uri="{FF2B5EF4-FFF2-40B4-BE49-F238E27FC236}">
                    <a16:creationId xmlns:a16="http://schemas.microsoft.com/office/drawing/2014/main" id="{6B9A0036-9FF8-4382-9336-FFD5CA943193}"/>
                  </a:ext>
                </a:extLst>
              </p:cNvPr>
              <p:cNvSpPr/>
              <p:nvPr/>
            </p:nvSpPr>
            <p:spPr>
              <a:xfrm>
                <a:off x="4274025" y="3368700"/>
                <a:ext cx="193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977" extrusionOk="0">
                    <a:moveTo>
                      <a:pt x="739" y="0"/>
                    </a:moveTo>
                    <a:cubicBezTo>
                      <a:pt x="584" y="60"/>
                      <a:pt x="525" y="215"/>
                      <a:pt x="429" y="358"/>
                    </a:cubicBezTo>
                    <a:cubicBezTo>
                      <a:pt x="299" y="560"/>
                      <a:pt x="132" y="739"/>
                      <a:pt x="13" y="965"/>
                    </a:cubicBezTo>
                    <a:cubicBezTo>
                      <a:pt x="1" y="965"/>
                      <a:pt x="13" y="977"/>
                      <a:pt x="25" y="977"/>
                    </a:cubicBezTo>
                    <a:cubicBezTo>
                      <a:pt x="179" y="858"/>
                      <a:pt x="299" y="691"/>
                      <a:pt x="418" y="548"/>
                    </a:cubicBezTo>
                    <a:cubicBezTo>
                      <a:pt x="537" y="381"/>
                      <a:pt x="608" y="155"/>
                      <a:pt x="763" y="24"/>
                    </a:cubicBezTo>
                    <a:cubicBezTo>
                      <a:pt x="775" y="12"/>
                      <a:pt x="763" y="0"/>
                      <a:pt x="7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588;p33">
                <a:extLst>
                  <a:ext uri="{FF2B5EF4-FFF2-40B4-BE49-F238E27FC236}">
                    <a16:creationId xmlns:a16="http://schemas.microsoft.com/office/drawing/2014/main" id="{20C58AB4-73A1-4C54-9102-76867F81CFEE}"/>
                  </a:ext>
                </a:extLst>
              </p:cNvPr>
              <p:cNvSpPr/>
              <p:nvPr/>
            </p:nvSpPr>
            <p:spPr>
              <a:xfrm>
                <a:off x="4282150" y="3373625"/>
                <a:ext cx="190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999" extrusionOk="0">
                    <a:moveTo>
                      <a:pt x="746" y="1"/>
                    </a:moveTo>
                    <a:cubicBezTo>
                      <a:pt x="742" y="1"/>
                      <a:pt x="739" y="2"/>
                      <a:pt x="736" y="6"/>
                    </a:cubicBezTo>
                    <a:cubicBezTo>
                      <a:pt x="581" y="125"/>
                      <a:pt x="474" y="304"/>
                      <a:pt x="366" y="458"/>
                    </a:cubicBezTo>
                    <a:cubicBezTo>
                      <a:pt x="247" y="613"/>
                      <a:pt x="104" y="780"/>
                      <a:pt x="9" y="970"/>
                    </a:cubicBezTo>
                    <a:cubicBezTo>
                      <a:pt x="1" y="988"/>
                      <a:pt x="11" y="999"/>
                      <a:pt x="22" y="999"/>
                    </a:cubicBezTo>
                    <a:cubicBezTo>
                      <a:pt x="26" y="999"/>
                      <a:pt x="30" y="997"/>
                      <a:pt x="33" y="994"/>
                    </a:cubicBezTo>
                    <a:cubicBezTo>
                      <a:pt x="188" y="875"/>
                      <a:pt x="319" y="696"/>
                      <a:pt x="438" y="530"/>
                    </a:cubicBezTo>
                    <a:cubicBezTo>
                      <a:pt x="545" y="363"/>
                      <a:pt x="688" y="208"/>
                      <a:pt x="759" y="18"/>
                    </a:cubicBezTo>
                    <a:cubicBezTo>
                      <a:pt x="759" y="9"/>
                      <a:pt x="753" y="1"/>
                      <a:pt x="7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589;p33">
                <a:extLst>
                  <a:ext uri="{FF2B5EF4-FFF2-40B4-BE49-F238E27FC236}">
                    <a16:creationId xmlns:a16="http://schemas.microsoft.com/office/drawing/2014/main" id="{9D902C30-B2D0-4565-94E7-79F5630A5E74}"/>
                  </a:ext>
                </a:extLst>
              </p:cNvPr>
              <p:cNvSpPr/>
              <p:nvPr/>
            </p:nvSpPr>
            <p:spPr>
              <a:xfrm>
                <a:off x="4294050" y="3378400"/>
                <a:ext cx="193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66" extrusionOk="0">
                    <a:moveTo>
                      <a:pt x="758" y="0"/>
                    </a:moveTo>
                    <a:cubicBezTo>
                      <a:pt x="755" y="0"/>
                      <a:pt x="751" y="2"/>
                      <a:pt x="748" y="5"/>
                    </a:cubicBezTo>
                    <a:cubicBezTo>
                      <a:pt x="593" y="124"/>
                      <a:pt x="486" y="303"/>
                      <a:pt x="390" y="458"/>
                    </a:cubicBezTo>
                    <a:cubicBezTo>
                      <a:pt x="271" y="613"/>
                      <a:pt x="129" y="767"/>
                      <a:pt x="9" y="934"/>
                    </a:cubicBezTo>
                    <a:cubicBezTo>
                      <a:pt x="0" y="943"/>
                      <a:pt x="19" y="966"/>
                      <a:pt x="33" y="966"/>
                    </a:cubicBezTo>
                    <a:cubicBezTo>
                      <a:pt x="38" y="966"/>
                      <a:pt x="42" y="964"/>
                      <a:pt x="45" y="958"/>
                    </a:cubicBezTo>
                    <a:cubicBezTo>
                      <a:pt x="212" y="863"/>
                      <a:pt x="331" y="708"/>
                      <a:pt x="438" y="565"/>
                    </a:cubicBezTo>
                    <a:cubicBezTo>
                      <a:pt x="557" y="398"/>
                      <a:pt x="700" y="220"/>
                      <a:pt x="771" y="17"/>
                    </a:cubicBezTo>
                    <a:cubicBezTo>
                      <a:pt x="771" y="9"/>
                      <a:pt x="766" y="0"/>
                      <a:pt x="7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590;p33">
                <a:extLst>
                  <a:ext uri="{FF2B5EF4-FFF2-40B4-BE49-F238E27FC236}">
                    <a16:creationId xmlns:a16="http://schemas.microsoft.com/office/drawing/2014/main" id="{ABD73AE3-64CF-48A5-B756-27625C14C9A7}"/>
                  </a:ext>
                </a:extLst>
              </p:cNvPr>
              <p:cNvSpPr/>
              <p:nvPr/>
            </p:nvSpPr>
            <p:spPr>
              <a:xfrm>
                <a:off x="4302025" y="3383750"/>
                <a:ext cx="1995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052" extrusionOk="0">
                    <a:moveTo>
                      <a:pt x="780" y="1"/>
                    </a:moveTo>
                    <a:cubicBezTo>
                      <a:pt x="775" y="1"/>
                      <a:pt x="769" y="2"/>
                      <a:pt x="762" y="6"/>
                    </a:cubicBezTo>
                    <a:cubicBezTo>
                      <a:pt x="619" y="125"/>
                      <a:pt x="500" y="303"/>
                      <a:pt x="381" y="446"/>
                    </a:cubicBezTo>
                    <a:cubicBezTo>
                      <a:pt x="250" y="625"/>
                      <a:pt x="83" y="827"/>
                      <a:pt x="0" y="1030"/>
                    </a:cubicBezTo>
                    <a:cubicBezTo>
                      <a:pt x="0" y="1038"/>
                      <a:pt x="11" y="1052"/>
                      <a:pt x="22" y="1052"/>
                    </a:cubicBezTo>
                    <a:cubicBezTo>
                      <a:pt x="27" y="1052"/>
                      <a:pt x="32" y="1049"/>
                      <a:pt x="36" y="1042"/>
                    </a:cubicBezTo>
                    <a:cubicBezTo>
                      <a:pt x="202" y="899"/>
                      <a:pt x="322" y="708"/>
                      <a:pt x="452" y="530"/>
                    </a:cubicBezTo>
                    <a:cubicBezTo>
                      <a:pt x="572" y="363"/>
                      <a:pt x="726" y="196"/>
                      <a:pt x="798" y="18"/>
                    </a:cubicBezTo>
                    <a:cubicBezTo>
                      <a:pt x="798" y="9"/>
                      <a:pt x="792" y="1"/>
                      <a:pt x="7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591;p33">
                <a:extLst>
                  <a:ext uri="{FF2B5EF4-FFF2-40B4-BE49-F238E27FC236}">
                    <a16:creationId xmlns:a16="http://schemas.microsoft.com/office/drawing/2014/main" id="{114F5A9B-A3C5-4D6A-9092-D9E1E685B041}"/>
                  </a:ext>
                </a:extLst>
              </p:cNvPr>
              <p:cNvSpPr/>
              <p:nvPr/>
            </p:nvSpPr>
            <p:spPr>
              <a:xfrm>
                <a:off x="4312000" y="3385900"/>
                <a:ext cx="2185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127" extrusionOk="0">
                    <a:moveTo>
                      <a:pt x="814" y="1"/>
                    </a:moveTo>
                    <a:cubicBezTo>
                      <a:pt x="811" y="1"/>
                      <a:pt x="807" y="1"/>
                      <a:pt x="804" y="3"/>
                    </a:cubicBezTo>
                    <a:cubicBezTo>
                      <a:pt x="637" y="146"/>
                      <a:pt x="518" y="336"/>
                      <a:pt x="399" y="515"/>
                    </a:cubicBezTo>
                    <a:cubicBezTo>
                      <a:pt x="268" y="705"/>
                      <a:pt x="113" y="896"/>
                      <a:pt x="18" y="1098"/>
                    </a:cubicBezTo>
                    <a:cubicBezTo>
                      <a:pt x="0" y="1116"/>
                      <a:pt x="15" y="1127"/>
                      <a:pt x="33" y="1127"/>
                    </a:cubicBezTo>
                    <a:cubicBezTo>
                      <a:pt x="40" y="1127"/>
                      <a:pt x="47" y="1125"/>
                      <a:pt x="53" y="1122"/>
                    </a:cubicBezTo>
                    <a:cubicBezTo>
                      <a:pt x="220" y="979"/>
                      <a:pt x="339" y="801"/>
                      <a:pt x="458" y="634"/>
                    </a:cubicBezTo>
                    <a:cubicBezTo>
                      <a:pt x="589" y="455"/>
                      <a:pt x="756" y="265"/>
                      <a:pt x="863" y="51"/>
                    </a:cubicBezTo>
                    <a:cubicBezTo>
                      <a:pt x="873" y="30"/>
                      <a:pt x="839" y="1"/>
                      <a:pt x="8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592;p33">
                <a:extLst>
                  <a:ext uri="{FF2B5EF4-FFF2-40B4-BE49-F238E27FC236}">
                    <a16:creationId xmlns:a16="http://schemas.microsoft.com/office/drawing/2014/main" id="{5634DF3F-3912-4AF4-A707-72305E92B0F2}"/>
                  </a:ext>
                </a:extLst>
              </p:cNvPr>
              <p:cNvSpPr/>
              <p:nvPr/>
            </p:nvSpPr>
            <p:spPr>
              <a:xfrm>
                <a:off x="4321725" y="3387450"/>
                <a:ext cx="234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302" extrusionOk="0">
                    <a:moveTo>
                      <a:pt x="915" y="1"/>
                    </a:moveTo>
                    <a:cubicBezTo>
                      <a:pt x="724" y="143"/>
                      <a:pt x="605" y="358"/>
                      <a:pt x="474" y="572"/>
                    </a:cubicBezTo>
                    <a:cubicBezTo>
                      <a:pt x="319" y="810"/>
                      <a:pt x="176" y="1048"/>
                      <a:pt x="10" y="1286"/>
                    </a:cubicBezTo>
                    <a:cubicBezTo>
                      <a:pt x="0" y="1286"/>
                      <a:pt x="29" y="1302"/>
                      <a:pt x="47" y="1302"/>
                    </a:cubicBezTo>
                    <a:cubicBezTo>
                      <a:pt x="51" y="1302"/>
                      <a:pt x="55" y="1301"/>
                      <a:pt x="57" y="1298"/>
                    </a:cubicBezTo>
                    <a:cubicBezTo>
                      <a:pt x="236" y="1108"/>
                      <a:pt x="367" y="894"/>
                      <a:pt x="522" y="691"/>
                    </a:cubicBezTo>
                    <a:cubicBezTo>
                      <a:pt x="653" y="465"/>
                      <a:pt x="831" y="262"/>
                      <a:pt x="938" y="24"/>
                    </a:cubicBezTo>
                    <a:cubicBezTo>
                      <a:pt x="938" y="1"/>
                      <a:pt x="915" y="1"/>
                      <a:pt x="9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593;p33">
                <a:extLst>
                  <a:ext uri="{FF2B5EF4-FFF2-40B4-BE49-F238E27FC236}">
                    <a16:creationId xmlns:a16="http://schemas.microsoft.com/office/drawing/2014/main" id="{2D48EB90-8488-4582-814F-770590861F56}"/>
                  </a:ext>
                </a:extLst>
              </p:cNvPr>
              <p:cNvSpPr/>
              <p:nvPr/>
            </p:nvSpPr>
            <p:spPr>
              <a:xfrm>
                <a:off x="4332175" y="3387325"/>
                <a:ext cx="2522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47" extrusionOk="0">
                    <a:moveTo>
                      <a:pt x="989" y="1"/>
                    </a:moveTo>
                    <a:cubicBezTo>
                      <a:pt x="985" y="1"/>
                      <a:pt x="979" y="2"/>
                      <a:pt x="973" y="6"/>
                    </a:cubicBezTo>
                    <a:cubicBezTo>
                      <a:pt x="782" y="220"/>
                      <a:pt x="651" y="470"/>
                      <a:pt x="497" y="720"/>
                    </a:cubicBezTo>
                    <a:cubicBezTo>
                      <a:pt x="330" y="994"/>
                      <a:pt x="151" y="1256"/>
                      <a:pt x="8" y="1530"/>
                    </a:cubicBezTo>
                    <a:cubicBezTo>
                      <a:pt x="0" y="1538"/>
                      <a:pt x="9" y="1546"/>
                      <a:pt x="16" y="1546"/>
                    </a:cubicBezTo>
                    <a:cubicBezTo>
                      <a:pt x="18" y="1546"/>
                      <a:pt x="20" y="1545"/>
                      <a:pt x="20" y="1541"/>
                    </a:cubicBezTo>
                    <a:cubicBezTo>
                      <a:pt x="235" y="1315"/>
                      <a:pt x="401" y="1065"/>
                      <a:pt x="556" y="815"/>
                    </a:cubicBezTo>
                    <a:cubicBezTo>
                      <a:pt x="723" y="565"/>
                      <a:pt x="901" y="303"/>
                      <a:pt x="1009" y="29"/>
                    </a:cubicBezTo>
                    <a:cubicBezTo>
                      <a:pt x="1009" y="12"/>
                      <a:pt x="1002" y="1"/>
                      <a:pt x="9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594;p33">
                <a:extLst>
                  <a:ext uri="{FF2B5EF4-FFF2-40B4-BE49-F238E27FC236}">
                    <a16:creationId xmlns:a16="http://schemas.microsoft.com/office/drawing/2014/main" id="{1A5A2838-1EFD-4E9E-8D96-DC562B22BA10}"/>
                  </a:ext>
                </a:extLst>
              </p:cNvPr>
              <p:cNvSpPr/>
              <p:nvPr/>
            </p:nvSpPr>
            <p:spPr>
              <a:xfrm>
                <a:off x="4021625" y="3523475"/>
                <a:ext cx="11877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6407" extrusionOk="0">
                    <a:moveTo>
                      <a:pt x="0" y="1"/>
                    </a:moveTo>
                    <a:lnTo>
                      <a:pt x="1774" y="6406"/>
                    </a:lnTo>
                    <a:cubicBezTo>
                      <a:pt x="1786" y="6406"/>
                      <a:pt x="3858" y="5358"/>
                      <a:pt x="4751" y="4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595;p33">
                <a:extLst>
                  <a:ext uri="{FF2B5EF4-FFF2-40B4-BE49-F238E27FC236}">
                    <a16:creationId xmlns:a16="http://schemas.microsoft.com/office/drawing/2014/main" id="{86B3D942-19EF-482C-A0C2-00E3AE85769E}"/>
                  </a:ext>
                </a:extLst>
              </p:cNvPr>
              <p:cNvSpPr/>
              <p:nvPr/>
            </p:nvSpPr>
            <p:spPr>
              <a:xfrm>
                <a:off x="4013575" y="3509200"/>
                <a:ext cx="133075" cy="1810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7240" extrusionOk="0">
                    <a:moveTo>
                      <a:pt x="668" y="1131"/>
                    </a:moveTo>
                    <a:lnTo>
                      <a:pt x="4811" y="5179"/>
                    </a:lnTo>
                    <a:cubicBezTo>
                      <a:pt x="4049" y="5751"/>
                      <a:pt x="2704" y="6477"/>
                      <a:pt x="2215" y="6727"/>
                    </a:cubicBezTo>
                    <a:lnTo>
                      <a:pt x="668" y="1131"/>
                    </a:lnTo>
                    <a:close/>
                    <a:moveTo>
                      <a:pt x="1" y="0"/>
                    </a:moveTo>
                    <a:lnTo>
                      <a:pt x="1989" y="7239"/>
                    </a:lnTo>
                    <a:lnTo>
                      <a:pt x="2192" y="7132"/>
                    </a:lnTo>
                    <a:cubicBezTo>
                      <a:pt x="2263" y="7084"/>
                      <a:pt x="4287" y="6060"/>
                      <a:pt x="5180" y="5334"/>
                    </a:cubicBezTo>
                    <a:lnTo>
                      <a:pt x="5323" y="52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596;p33">
                <a:extLst>
                  <a:ext uri="{FF2B5EF4-FFF2-40B4-BE49-F238E27FC236}">
                    <a16:creationId xmlns:a16="http://schemas.microsoft.com/office/drawing/2014/main" id="{EA029148-A5BA-40F5-8C7B-1C975F826135}"/>
                  </a:ext>
                </a:extLst>
              </p:cNvPr>
              <p:cNvSpPr/>
              <p:nvPr/>
            </p:nvSpPr>
            <p:spPr>
              <a:xfrm>
                <a:off x="4030550" y="3542950"/>
                <a:ext cx="134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87" extrusionOk="0">
                    <a:moveTo>
                      <a:pt x="468" y="1"/>
                    </a:moveTo>
                    <a:cubicBezTo>
                      <a:pt x="405" y="1"/>
                      <a:pt x="332" y="34"/>
                      <a:pt x="274" y="43"/>
                    </a:cubicBezTo>
                    <a:cubicBezTo>
                      <a:pt x="179" y="79"/>
                      <a:pt x="108" y="103"/>
                      <a:pt x="12" y="138"/>
                    </a:cubicBezTo>
                    <a:cubicBezTo>
                      <a:pt x="1" y="138"/>
                      <a:pt x="24" y="186"/>
                      <a:pt x="36" y="186"/>
                    </a:cubicBezTo>
                    <a:lnTo>
                      <a:pt x="298" y="138"/>
                    </a:lnTo>
                    <a:cubicBezTo>
                      <a:pt x="382" y="115"/>
                      <a:pt x="465" y="91"/>
                      <a:pt x="524" y="31"/>
                    </a:cubicBezTo>
                    <a:cubicBezTo>
                      <a:pt x="536" y="19"/>
                      <a:pt x="524" y="7"/>
                      <a:pt x="513" y="7"/>
                    </a:cubicBezTo>
                    <a:cubicBezTo>
                      <a:pt x="499" y="3"/>
                      <a:pt x="484" y="1"/>
                      <a:pt x="4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597;p33">
                <a:extLst>
                  <a:ext uri="{FF2B5EF4-FFF2-40B4-BE49-F238E27FC236}">
                    <a16:creationId xmlns:a16="http://schemas.microsoft.com/office/drawing/2014/main" id="{CD6D55EB-A65D-44C3-8BE0-88A9B3526D13}"/>
                  </a:ext>
                </a:extLst>
              </p:cNvPr>
              <p:cNvSpPr/>
              <p:nvPr/>
            </p:nvSpPr>
            <p:spPr>
              <a:xfrm>
                <a:off x="4038600" y="3549300"/>
                <a:ext cx="122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83" extrusionOk="0">
                    <a:moveTo>
                      <a:pt x="431" y="0"/>
                    </a:moveTo>
                    <a:cubicBezTo>
                      <a:pt x="363" y="0"/>
                      <a:pt x="299" y="20"/>
                      <a:pt x="250" y="39"/>
                    </a:cubicBezTo>
                    <a:cubicBezTo>
                      <a:pt x="155" y="63"/>
                      <a:pt x="83" y="99"/>
                      <a:pt x="12" y="134"/>
                    </a:cubicBezTo>
                    <a:cubicBezTo>
                      <a:pt x="0" y="170"/>
                      <a:pt x="0" y="182"/>
                      <a:pt x="12" y="182"/>
                    </a:cubicBezTo>
                    <a:cubicBezTo>
                      <a:pt x="95" y="170"/>
                      <a:pt x="191" y="158"/>
                      <a:pt x="262" y="123"/>
                    </a:cubicBezTo>
                    <a:cubicBezTo>
                      <a:pt x="333" y="111"/>
                      <a:pt x="417" y="99"/>
                      <a:pt x="476" y="39"/>
                    </a:cubicBezTo>
                    <a:cubicBezTo>
                      <a:pt x="488" y="39"/>
                      <a:pt x="476" y="15"/>
                      <a:pt x="476" y="4"/>
                    </a:cubicBezTo>
                    <a:cubicBezTo>
                      <a:pt x="461" y="1"/>
                      <a:pt x="446" y="0"/>
                      <a:pt x="4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598;p33">
                <a:extLst>
                  <a:ext uri="{FF2B5EF4-FFF2-40B4-BE49-F238E27FC236}">
                    <a16:creationId xmlns:a16="http://schemas.microsoft.com/office/drawing/2014/main" id="{33CCF2BF-10F0-418A-8B41-8CEEAB59B0D6}"/>
                  </a:ext>
                </a:extLst>
              </p:cNvPr>
              <p:cNvSpPr/>
              <p:nvPr/>
            </p:nvSpPr>
            <p:spPr>
              <a:xfrm>
                <a:off x="4040975" y="3555300"/>
                <a:ext cx="152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2" extrusionOk="0">
                    <a:moveTo>
                      <a:pt x="564" y="0"/>
                    </a:moveTo>
                    <a:cubicBezTo>
                      <a:pt x="484" y="0"/>
                      <a:pt x="386" y="64"/>
                      <a:pt x="298" y="97"/>
                    </a:cubicBezTo>
                    <a:cubicBezTo>
                      <a:pt x="215" y="133"/>
                      <a:pt x="107" y="168"/>
                      <a:pt x="24" y="216"/>
                    </a:cubicBezTo>
                    <a:cubicBezTo>
                      <a:pt x="0" y="228"/>
                      <a:pt x="0" y="252"/>
                      <a:pt x="36" y="252"/>
                    </a:cubicBezTo>
                    <a:cubicBezTo>
                      <a:pt x="155" y="240"/>
                      <a:pt x="262" y="216"/>
                      <a:pt x="357" y="168"/>
                    </a:cubicBezTo>
                    <a:cubicBezTo>
                      <a:pt x="453" y="133"/>
                      <a:pt x="560" y="109"/>
                      <a:pt x="596" y="37"/>
                    </a:cubicBezTo>
                    <a:cubicBezTo>
                      <a:pt x="607" y="14"/>
                      <a:pt x="596" y="2"/>
                      <a:pt x="584" y="2"/>
                    </a:cubicBezTo>
                    <a:cubicBezTo>
                      <a:pt x="577" y="1"/>
                      <a:pt x="571" y="0"/>
                      <a:pt x="5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599;p33">
                <a:extLst>
                  <a:ext uri="{FF2B5EF4-FFF2-40B4-BE49-F238E27FC236}">
                    <a16:creationId xmlns:a16="http://schemas.microsoft.com/office/drawing/2014/main" id="{ECAE716D-BA41-4FFE-85B2-63143633BAA8}"/>
                  </a:ext>
                </a:extLst>
              </p:cNvPr>
              <p:cNvSpPr/>
              <p:nvPr/>
            </p:nvSpPr>
            <p:spPr>
              <a:xfrm>
                <a:off x="4046325" y="3561275"/>
                <a:ext cx="170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299" extrusionOk="0">
                    <a:moveTo>
                      <a:pt x="655" y="1"/>
                    </a:moveTo>
                    <a:cubicBezTo>
                      <a:pt x="441" y="36"/>
                      <a:pt x="203" y="156"/>
                      <a:pt x="24" y="251"/>
                    </a:cubicBezTo>
                    <a:cubicBezTo>
                      <a:pt x="1" y="251"/>
                      <a:pt x="12" y="298"/>
                      <a:pt x="48" y="298"/>
                    </a:cubicBezTo>
                    <a:cubicBezTo>
                      <a:pt x="251" y="239"/>
                      <a:pt x="489" y="167"/>
                      <a:pt x="667" y="36"/>
                    </a:cubicBezTo>
                    <a:cubicBezTo>
                      <a:pt x="679" y="13"/>
                      <a:pt x="667" y="1"/>
                      <a:pt x="6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600;p33">
                <a:extLst>
                  <a:ext uri="{FF2B5EF4-FFF2-40B4-BE49-F238E27FC236}">
                    <a16:creationId xmlns:a16="http://schemas.microsoft.com/office/drawing/2014/main" id="{72BE599A-52C2-4810-9BA1-D61B13A6DA4F}"/>
                  </a:ext>
                </a:extLst>
              </p:cNvPr>
              <p:cNvSpPr/>
              <p:nvPr/>
            </p:nvSpPr>
            <p:spPr>
              <a:xfrm>
                <a:off x="4051375" y="3565975"/>
                <a:ext cx="187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748" h="397" extrusionOk="0">
                    <a:moveTo>
                      <a:pt x="710" y="1"/>
                    </a:moveTo>
                    <a:cubicBezTo>
                      <a:pt x="707" y="1"/>
                      <a:pt x="705" y="2"/>
                      <a:pt x="703" y="3"/>
                    </a:cubicBezTo>
                    <a:cubicBezTo>
                      <a:pt x="584" y="39"/>
                      <a:pt x="477" y="110"/>
                      <a:pt x="370" y="170"/>
                    </a:cubicBezTo>
                    <a:cubicBezTo>
                      <a:pt x="251" y="229"/>
                      <a:pt x="120" y="289"/>
                      <a:pt x="13" y="384"/>
                    </a:cubicBezTo>
                    <a:cubicBezTo>
                      <a:pt x="1" y="384"/>
                      <a:pt x="25" y="396"/>
                      <a:pt x="37" y="396"/>
                    </a:cubicBezTo>
                    <a:cubicBezTo>
                      <a:pt x="168" y="360"/>
                      <a:pt x="299" y="301"/>
                      <a:pt x="418" y="241"/>
                    </a:cubicBezTo>
                    <a:cubicBezTo>
                      <a:pt x="525" y="182"/>
                      <a:pt x="656" y="146"/>
                      <a:pt x="727" y="39"/>
                    </a:cubicBezTo>
                    <a:cubicBezTo>
                      <a:pt x="748" y="29"/>
                      <a:pt x="724" y="1"/>
                      <a:pt x="7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601;p33">
                <a:extLst>
                  <a:ext uri="{FF2B5EF4-FFF2-40B4-BE49-F238E27FC236}">
                    <a16:creationId xmlns:a16="http://schemas.microsoft.com/office/drawing/2014/main" id="{5B3A40B2-7AE2-4B90-9729-F4DC452C0432}"/>
                  </a:ext>
                </a:extLst>
              </p:cNvPr>
              <p:cNvSpPr/>
              <p:nvPr/>
            </p:nvSpPr>
            <p:spPr>
              <a:xfrm>
                <a:off x="4055850" y="3574075"/>
                <a:ext cx="19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394" extrusionOk="0">
                    <a:moveTo>
                      <a:pt x="739" y="1"/>
                    </a:moveTo>
                    <a:cubicBezTo>
                      <a:pt x="477" y="60"/>
                      <a:pt x="215" y="203"/>
                      <a:pt x="24" y="370"/>
                    </a:cubicBezTo>
                    <a:cubicBezTo>
                      <a:pt x="1" y="382"/>
                      <a:pt x="24" y="394"/>
                      <a:pt x="36" y="394"/>
                    </a:cubicBezTo>
                    <a:cubicBezTo>
                      <a:pt x="167" y="358"/>
                      <a:pt x="286" y="298"/>
                      <a:pt x="405" y="215"/>
                    </a:cubicBezTo>
                    <a:cubicBezTo>
                      <a:pt x="524" y="156"/>
                      <a:pt x="644" y="96"/>
                      <a:pt x="751" y="13"/>
                    </a:cubicBezTo>
                    <a:cubicBezTo>
                      <a:pt x="763" y="13"/>
                      <a:pt x="751" y="1"/>
                      <a:pt x="7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602;p33">
                <a:extLst>
                  <a:ext uri="{FF2B5EF4-FFF2-40B4-BE49-F238E27FC236}">
                    <a16:creationId xmlns:a16="http://schemas.microsoft.com/office/drawing/2014/main" id="{184732E9-5141-40FC-B712-71F212CF8751}"/>
                  </a:ext>
                </a:extLst>
              </p:cNvPr>
              <p:cNvSpPr/>
              <p:nvPr/>
            </p:nvSpPr>
            <p:spPr>
              <a:xfrm>
                <a:off x="4059725" y="3579450"/>
                <a:ext cx="229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01" extrusionOk="0">
                    <a:moveTo>
                      <a:pt x="881" y="0"/>
                    </a:moveTo>
                    <a:cubicBezTo>
                      <a:pt x="739" y="60"/>
                      <a:pt x="619" y="155"/>
                      <a:pt x="489" y="214"/>
                    </a:cubicBezTo>
                    <a:cubicBezTo>
                      <a:pt x="322" y="286"/>
                      <a:pt x="167" y="345"/>
                      <a:pt x="12" y="452"/>
                    </a:cubicBezTo>
                    <a:cubicBezTo>
                      <a:pt x="0" y="464"/>
                      <a:pt x="12" y="500"/>
                      <a:pt x="48" y="500"/>
                    </a:cubicBezTo>
                    <a:cubicBezTo>
                      <a:pt x="227" y="452"/>
                      <a:pt x="405" y="357"/>
                      <a:pt x="560" y="286"/>
                    </a:cubicBezTo>
                    <a:cubicBezTo>
                      <a:pt x="703" y="226"/>
                      <a:pt x="834" y="155"/>
                      <a:pt x="905" y="36"/>
                    </a:cubicBezTo>
                    <a:cubicBezTo>
                      <a:pt x="917" y="12"/>
                      <a:pt x="893" y="0"/>
                      <a:pt x="8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603;p33">
                <a:extLst>
                  <a:ext uri="{FF2B5EF4-FFF2-40B4-BE49-F238E27FC236}">
                    <a16:creationId xmlns:a16="http://schemas.microsoft.com/office/drawing/2014/main" id="{DE05F027-B01C-4712-943D-F6E25C12D112}"/>
                  </a:ext>
                </a:extLst>
              </p:cNvPr>
              <p:cNvSpPr/>
              <p:nvPr/>
            </p:nvSpPr>
            <p:spPr>
              <a:xfrm>
                <a:off x="4064175" y="3585400"/>
                <a:ext cx="27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596" extrusionOk="0">
                    <a:moveTo>
                      <a:pt x="1084" y="0"/>
                    </a:moveTo>
                    <a:cubicBezTo>
                      <a:pt x="906" y="0"/>
                      <a:pt x="775" y="119"/>
                      <a:pt x="620" y="214"/>
                    </a:cubicBezTo>
                    <a:cubicBezTo>
                      <a:pt x="430" y="334"/>
                      <a:pt x="203" y="441"/>
                      <a:pt x="13" y="560"/>
                    </a:cubicBezTo>
                    <a:cubicBezTo>
                      <a:pt x="1" y="584"/>
                      <a:pt x="13" y="595"/>
                      <a:pt x="25" y="595"/>
                    </a:cubicBezTo>
                    <a:cubicBezTo>
                      <a:pt x="203" y="560"/>
                      <a:pt x="382" y="465"/>
                      <a:pt x="537" y="381"/>
                    </a:cubicBezTo>
                    <a:cubicBezTo>
                      <a:pt x="727" y="274"/>
                      <a:pt x="894" y="107"/>
                      <a:pt x="1084" y="36"/>
                    </a:cubicBezTo>
                    <a:cubicBezTo>
                      <a:pt x="1096" y="36"/>
                      <a:pt x="1096" y="0"/>
                      <a:pt x="1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604;p33">
                <a:extLst>
                  <a:ext uri="{FF2B5EF4-FFF2-40B4-BE49-F238E27FC236}">
                    <a16:creationId xmlns:a16="http://schemas.microsoft.com/office/drawing/2014/main" id="{9AD6A49F-202E-49F8-A7BE-C765370F093D}"/>
                  </a:ext>
                </a:extLst>
              </p:cNvPr>
              <p:cNvSpPr/>
              <p:nvPr/>
            </p:nvSpPr>
            <p:spPr>
              <a:xfrm>
                <a:off x="4068950" y="3594025"/>
                <a:ext cx="27700" cy="147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8" extrusionOk="0">
                    <a:moveTo>
                      <a:pt x="1072" y="0"/>
                    </a:moveTo>
                    <a:cubicBezTo>
                      <a:pt x="882" y="60"/>
                      <a:pt x="703" y="167"/>
                      <a:pt x="524" y="250"/>
                    </a:cubicBezTo>
                    <a:cubicBezTo>
                      <a:pt x="346" y="346"/>
                      <a:pt x="155" y="429"/>
                      <a:pt x="0" y="548"/>
                    </a:cubicBezTo>
                    <a:cubicBezTo>
                      <a:pt x="0" y="568"/>
                      <a:pt x="8" y="587"/>
                      <a:pt x="24" y="587"/>
                    </a:cubicBezTo>
                    <a:cubicBezTo>
                      <a:pt x="28" y="587"/>
                      <a:pt x="32" y="586"/>
                      <a:pt x="36" y="584"/>
                    </a:cubicBezTo>
                    <a:cubicBezTo>
                      <a:pt x="227" y="536"/>
                      <a:pt x="417" y="429"/>
                      <a:pt x="584" y="346"/>
                    </a:cubicBezTo>
                    <a:cubicBezTo>
                      <a:pt x="762" y="250"/>
                      <a:pt x="941" y="167"/>
                      <a:pt x="1084" y="24"/>
                    </a:cubicBezTo>
                    <a:cubicBezTo>
                      <a:pt x="1108" y="12"/>
                      <a:pt x="1084" y="0"/>
                      <a:pt x="10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605;p33">
                <a:extLst>
                  <a:ext uri="{FF2B5EF4-FFF2-40B4-BE49-F238E27FC236}">
                    <a16:creationId xmlns:a16="http://schemas.microsoft.com/office/drawing/2014/main" id="{9E881D48-F5F1-4A3F-AC73-10FDFF9C9F96}"/>
                  </a:ext>
                </a:extLst>
              </p:cNvPr>
              <p:cNvSpPr/>
              <p:nvPr/>
            </p:nvSpPr>
            <p:spPr>
              <a:xfrm>
                <a:off x="4078175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1096" y="0"/>
                    </a:moveTo>
                    <a:cubicBezTo>
                      <a:pt x="917" y="36"/>
                      <a:pt x="751" y="143"/>
                      <a:pt x="572" y="238"/>
                    </a:cubicBezTo>
                    <a:cubicBezTo>
                      <a:pt x="393" y="334"/>
                      <a:pt x="215" y="417"/>
                      <a:pt x="36" y="500"/>
                    </a:cubicBezTo>
                    <a:cubicBezTo>
                      <a:pt x="1" y="512"/>
                      <a:pt x="24" y="548"/>
                      <a:pt x="48" y="548"/>
                    </a:cubicBezTo>
                    <a:cubicBezTo>
                      <a:pt x="405" y="489"/>
                      <a:pt x="834" y="262"/>
                      <a:pt x="1108" y="24"/>
                    </a:cubicBezTo>
                    <a:cubicBezTo>
                      <a:pt x="1120" y="12"/>
                      <a:pt x="1108" y="0"/>
                      <a:pt x="10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606;p33">
                <a:extLst>
                  <a:ext uri="{FF2B5EF4-FFF2-40B4-BE49-F238E27FC236}">
                    <a16:creationId xmlns:a16="http://schemas.microsoft.com/office/drawing/2014/main" id="{BB2B9082-5943-4875-B770-AB9C119FB53A}"/>
                  </a:ext>
                </a:extLst>
              </p:cNvPr>
              <p:cNvSpPr/>
              <p:nvPr/>
            </p:nvSpPr>
            <p:spPr>
              <a:xfrm>
                <a:off x="4082075" y="3611875"/>
                <a:ext cx="29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35" extrusionOk="0">
                    <a:moveTo>
                      <a:pt x="1142" y="1"/>
                    </a:moveTo>
                    <a:cubicBezTo>
                      <a:pt x="952" y="48"/>
                      <a:pt x="761" y="168"/>
                      <a:pt x="583" y="251"/>
                    </a:cubicBezTo>
                    <a:cubicBezTo>
                      <a:pt x="380" y="358"/>
                      <a:pt x="178" y="453"/>
                      <a:pt x="11" y="596"/>
                    </a:cubicBezTo>
                    <a:cubicBezTo>
                      <a:pt x="1" y="606"/>
                      <a:pt x="17" y="634"/>
                      <a:pt x="37" y="634"/>
                    </a:cubicBezTo>
                    <a:cubicBezTo>
                      <a:pt x="40" y="634"/>
                      <a:pt x="44" y="634"/>
                      <a:pt x="47" y="632"/>
                    </a:cubicBezTo>
                    <a:cubicBezTo>
                      <a:pt x="249" y="572"/>
                      <a:pt x="440" y="429"/>
                      <a:pt x="642" y="346"/>
                    </a:cubicBezTo>
                    <a:cubicBezTo>
                      <a:pt x="821" y="251"/>
                      <a:pt x="1023" y="168"/>
                      <a:pt x="1154" y="37"/>
                    </a:cubicBezTo>
                    <a:cubicBezTo>
                      <a:pt x="1178" y="13"/>
                      <a:pt x="1154" y="1"/>
                      <a:pt x="1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607;p33">
                <a:extLst>
                  <a:ext uri="{FF2B5EF4-FFF2-40B4-BE49-F238E27FC236}">
                    <a16:creationId xmlns:a16="http://schemas.microsoft.com/office/drawing/2014/main" id="{8A0F320E-A695-47A9-9168-8FDB073D4D70}"/>
                  </a:ext>
                </a:extLst>
              </p:cNvPr>
              <p:cNvSpPr/>
              <p:nvPr/>
            </p:nvSpPr>
            <p:spPr>
              <a:xfrm>
                <a:off x="4089525" y="3618725"/>
                <a:ext cx="315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682" extrusionOk="0">
                    <a:moveTo>
                      <a:pt x="1202" y="1"/>
                    </a:moveTo>
                    <a:cubicBezTo>
                      <a:pt x="999" y="36"/>
                      <a:pt x="821" y="179"/>
                      <a:pt x="618" y="275"/>
                    </a:cubicBezTo>
                    <a:cubicBezTo>
                      <a:pt x="416" y="394"/>
                      <a:pt x="201" y="501"/>
                      <a:pt x="11" y="632"/>
                    </a:cubicBezTo>
                    <a:cubicBezTo>
                      <a:pt x="1" y="652"/>
                      <a:pt x="8" y="682"/>
                      <a:pt x="33" y="682"/>
                    </a:cubicBezTo>
                    <a:cubicBezTo>
                      <a:pt x="37" y="682"/>
                      <a:pt x="42" y="681"/>
                      <a:pt x="47" y="679"/>
                    </a:cubicBezTo>
                    <a:cubicBezTo>
                      <a:pt x="249" y="608"/>
                      <a:pt x="463" y="501"/>
                      <a:pt x="654" y="394"/>
                    </a:cubicBezTo>
                    <a:cubicBezTo>
                      <a:pt x="844" y="298"/>
                      <a:pt x="1071" y="203"/>
                      <a:pt x="1237" y="60"/>
                    </a:cubicBezTo>
                    <a:cubicBezTo>
                      <a:pt x="1261" y="24"/>
                      <a:pt x="1237" y="1"/>
                      <a:pt x="12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608;p33">
                <a:extLst>
                  <a:ext uri="{FF2B5EF4-FFF2-40B4-BE49-F238E27FC236}">
                    <a16:creationId xmlns:a16="http://schemas.microsoft.com/office/drawing/2014/main" id="{D5608218-4863-49A1-8E8A-9B613A3227E0}"/>
                  </a:ext>
                </a:extLst>
              </p:cNvPr>
              <p:cNvSpPr/>
              <p:nvPr/>
            </p:nvSpPr>
            <p:spPr>
              <a:xfrm>
                <a:off x="4095775" y="3624975"/>
                <a:ext cx="348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824" extrusionOk="0">
                    <a:moveTo>
                      <a:pt x="1368" y="1"/>
                    </a:moveTo>
                    <a:cubicBezTo>
                      <a:pt x="1130" y="48"/>
                      <a:pt x="904" y="203"/>
                      <a:pt x="701" y="346"/>
                    </a:cubicBezTo>
                    <a:cubicBezTo>
                      <a:pt x="475" y="489"/>
                      <a:pt x="249" y="644"/>
                      <a:pt x="11" y="763"/>
                    </a:cubicBezTo>
                    <a:cubicBezTo>
                      <a:pt x="0" y="774"/>
                      <a:pt x="9" y="824"/>
                      <a:pt x="38" y="824"/>
                    </a:cubicBezTo>
                    <a:cubicBezTo>
                      <a:pt x="40" y="824"/>
                      <a:pt x="43" y="823"/>
                      <a:pt x="47" y="822"/>
                    </a:cubicBezTo>
                    <a:cubicBezTo>
                      <a:pt x="285" y="727"/>
                      <a:pt x="499" y="596"/>
                      <a:pt x="713" y="465"/>
                    </a:cubicBezTo>
                    <a:cubicBezTo>
                      <a:pt x="940" y="322"/>
                      <a:pt x="1190" y="203"/>
                      <a:pt x="1380" y="25"/>
                    </a:cubicBezTo>
                    <a:cubicBezTo>
                      <a:pt x="1392" y="13"/>
                      <a:pt x="1380" y="1"/>
                      <a:pt x="13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609;p33">
                <a:extLst>
                  <a:ext uri="{FF2B5EF4-FFF2-40B4-BE49-F238E27FC236}">
                    <a16:creationId xmlns:a16="http://schemas.microsoft.com/office/drawing/2014/main" id="{CA2F9835-9859-40AC-BD6D-896697F43FA0}"/>
                  </a:ext>
                </a:extLst>
              </p:cNvPr>
              <p:cNvSpPr/>
              <p:nvPr/>
            </p:nvSpPr>
            <p:spPr>
              <a:xfrm>
                <a:off x="4102275" y="3630425"/>
                <a:ext cx="395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986" extrusionOk="0">
                    <a:moveTo>
                      <a:pt x="1569" y="1"/>
                    </a:moveTo>
                    <a:cubicBezTo>
                      <a:pt x="1566" y="1"/>
                      <a:pt x="1564" y="3"/>
                      <a:pt x="1561" y="9"/>
                    </a:cubicBezTo>
                    <a:cubicBezTo>
                      <a:pt x="1287" y="104"/>
                      <a:pt x="1061" y="283"/>
                      <a:pt x="822" y="438"/>
                    </a:cubicBezTo>
                    <a:cubicBezTo>
                      <a:pt x="561" y="616"/>
                      <a:pt x="287" y="771"/>
                      <a:pt x="25" y="950"/>
                    </a:cubicBezTo>
                    <a:cubicBezTo>
                      <a:pt x="1" y="961"/>
                      <a:pt x="25" y="985"/>
                      <a:pt x="37" y="985"/>
                    </a:cubicBezTo>
                    <a:cubicBezTo>
                      <a:pt x="322" y="866"/>
                      <a:pt x="572" y="723"/>
                      <a:pt x="822" y="557"/>
                    </a:cubicBezTo>
                    <a:cubicBezTo>
                      <a:pt x="1084" y="390"/>
                      <a:pt x="1346" y="247"/>
                      <a:pt x="1573" y="33"/>
                    </a:cubicBezTo>
                    <a:cubicBezTo>
                      <a:pt x="1582" y="24"/>
                      <a:pt x="1577" y="1"/>
                      <a:pt x="1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610;p33">
                <a:extLst>
                  <a:ext uri="{FF2B5EF4-FFF2-40B4-BE49-F238E27FC236}">
                    <a16:creationId xmlns:a16="http://schemas.microsoft.com/office/drawing/2014/main" id="{8DFC64B7-F79E-4EF1-AF18-A1B57C08AC0A}"/>
                  </a:ext>
                </a:extLst>
              </p:cNvPr>
              <p:cNvSpPr/>
              <p:nvPr/>
            </p:nvSpPr>
            <p:spPr>
              <a:xfrm>
                <a:off x="3837975" y="3594325"/>
                <a:ext cx="845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6645" extrusionOk="0">
                    <a:moveTo>
                      <a:pt x="405" y="0"/>
                    </a:moveTo>
                    <a:lnTo>
                      <a:pt x="0" y="6644"/>
                    </a:lnTo>
                    <a:cubicBezTo>
                      <a:pt x="0" y="6644"/>
                      <a:pt x="1" y="6644"/>
                      <a:pt x="2" y="6644"/>
                    </a:cubicBezTo>
                    <a:cubicBezTo>
                      <a:pt x="82" y="6644"/>
                      <a:pt x="2306" y="6327"/>
                      <a:pt x="3382" y="5930"/>
                    </a:cubicBez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611;p33">
                <a:extLst>
                  <a:ext uri="{FF2B5EF4-FFF2-40B4-BE49-F238E27FC236}">
                    <a16:creationId xmlns:a16="http://schemas.microsoft.com/office/drawing/2014/main" id="{F7E4C2C2-5DA0-420A-832F-A22F733D7638}"/>
                  </a:ext>
                </a:extLst>
              </p:cNvPr>
              <p:cNvSpPr/>
              <p:nvPr/>
            </p:nvSpPr>
            <p:spPr>
              <a:xfrm>
                <a:off x="38332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727" y="1286"/>
                    </a:moveTo>
                    <a:lnTo>
                      <a:pt x="3334" y="6454"/>
                    </a:lnTo>
                    <a:cubicBezTo>
                      <a:pt x="2418" y="6751"/>
                      <a:pt x="917" y="6989"/>
                      <a:pt x="370" y="7085"/>
                    </a:cubicBezTo>
                    <a:lnTo>
                      <a:pt x="727" y="1286"/>
                    </a:lnTo>
                    <a:close/>
                    <a:moveTo>
                      <a:pt x="453" y="0"/>
                    </a:moveTo>
                    <a:lnTo>
                      <a:pt x="1" y="7477"/>
                    </a:lnTo>
                    <a:lnTo>
                      <a:pt x="203" y="7454"/>
                    </a:lnTo>
                    <a:cubicBezTo>
                      <a:pt x="310" y="7442"/>
                      <a:pt x="2537" y="7120"/>
                      <a:pt x="3632" y="6727"/>
                    </a:cubicBezTo>
                    <a:lnTo>
                      <a:pt x="3811" y="6668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612;p33">
                <a:extLst>
                  <a:ext uri="{FF2B5EF4-FFF2-40B4-BE49-F238E27FC236}">
                    <a16:creationId xmlns:a16="http://schemas.microsoft.com/office/drawing/2014/main" id="{956E90F1-014D-4650-BD6E-F6D2E2AAB57C}"/>
                  </a:ext>
                </a:extLst>
              </p:cNvPr>
              <p:cNvSpPr/>
              <p:nvPr/>
            </p:nvSpPr>
            <p:spPr>
              <a:xfrm>
                <a:off x="3848675" y="3619325"/>
                <a:ext cx="137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8" extrusionOk="0">
                    <a:moveTo>
                      <a:pt x="37" y="0"/>
                    </a:moveTo>
                    <a:cubicBezTo>
                      <a:pt x="1" y="0"/>
                      <a:pt x="1" y="48"/>
                      <a:pt x="37" y="48"/>
                    </a:cubicBezTo>
                    <a:lnTo>
                      <a:pt x="298" y="96"/>
                    </a:lnTo>
                    <a:cubicBezTo>
                      <a:pt x="322" y="96"/>
                      <a:pt x="349" y="97"/>
                      <a:pt x="376" y="97"/>
                    </a:cubicBezTo>
                    <a:cubicBezTo>
                      <a:pt x="431" y="97"/>
                      <a:pt x="489" y="92"/>
                      <a:pt x="537" y="60"/>
                    </a:cubicBezTo>
                    <a:cubicBezTo>
                      <a:pt x="549" y="60"/>
                      <a:pt x="549" y="24"/>
                      <a:pt x="537" y="24"/>
                    </a:cubicBezTo>
                    <a:cubicBezTo>
                      <a:pt x="465" y="0"/>
                      <a:pt x="394" y="0"/>
                      <a:pt x="3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613;p33">
                <a:extLst>
                  <a:ext uri="{FF2B5EF4-FFF2-40B4-BE49-F238E27FC236}">
                    <a16:creationId xmlns:a16="http://schemas.microsoft.com/office/drawing/2014/main" id="{F89B1541-88B6-484F-9E02-F6883B6B479C}"/>
                  </a:ext>
                </a:extLst>
              </p:cNvPr>
              <p:cNvSpPr/>
              <p:nvPr/>
            </p:nvSpPr>
            <p:spPr>
              <a:xfrm>
                <a:off x="3853450" y="3627650"/>
                <a:ext cx="134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8" extrusionOk="0">
                    <a:moveTo>
                      <a:pt x="298" y="1"/>
                    </a:moveTo>
                    <a:cubicBezTo>
                      <a:pt x="215" y="1"/>
                      <a:pt x="119" y="1"/>
                      <a:pt x="36" y="13"/>
                    </a:cubicBezTo>
                    <a:cubicBezTo>
                      <a:pt x="24" y="25"/>
                      <a:pt x="0" y="60"/>
                      <a:pt x="36" y="60"/>
                    </a:cubicBezTo>
                    <a:cubicBezTo>
                      <a:pt x="107" y="72"/>
                      <a:pt x="203" y="72"/>
                      <a:pt x="286" y="84"/>
                    </a:cubicBezTo>
                    <a:cubicBezTo>
                      <a:pt x="322" y="84"/>
                      <a:pt x="363" y="87"/>
                      <a:pt x="405" y="87"/>
                    </a:cubicBezTo>
                    <a:cubicBezTo>
                      <a:pt x="447" y="87"/>
                      <a:pt x="488" y="84"/>
                      <a:pt x="524" y="72"/>
                    </a:cubicBezTo>
                    <a:cubicBezTo>
                      <a:pt x="536" y="72"/>
                      <a:pt x="536" y="60"/>
                      <a:pt x="524" y="37"/>
                    </a:cubicBezTo>
                    <a:cubicBezTo>
                      <a:pt x="453" y="1"/>
                      <a:pt x="381" y="1"/>
                      <a:pt x="2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614;p33">
                <a:extLst>
                  <a:ext uri="{FF2B5EF4-FFF2-40B4-BE49-F238E27FC236}">
                    <a16:creationId xmlns:a16="http://schemas.microsoft.com/office/drawing/2014/main" id="{8CBA2C0E-D00D-4A0F-82C4-F1B4816D9221}"/>
                  </a:ext>
                </a:extLst>
              </p:cNvPr>
              <p:cNvSpPr/>
              <p:nvPr/>
            </p:nvSpPr>
            <p:spPr>
              <a:xfrm>
                <a:off x="3854050" y="3635075"/>
                <a:ext cx="158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1" extrusionOk="0">
                    <a:moveTo>
                      <a:pt x="510" y="1"/>
                    </a:moveTo>
                    <a:cubicBezTo>
                      <a:pt x="452" y="1"/>
                      <a:pt x="391" y="13"/>
                      <a:pt x="334" y="13"/>
                    </a:cubicBezTo>
                    <a:cubicBezTo>
                      <a:pt x="238" y="13"/>
                      <a:pt x="119" y="13"/>
                      <a:pt x="12" y="37"/>
                    </a:cubicBezTo>
                    <a:cubicBezTo>
                      <a:pt x="0" y="37"/>
                      <a:pt x="0" y="85"/>
                      <a:pt x="12" y="85"/>
                    </a:cubicBezTo>
                    <a:cubicBezTo>
                      <a:pt x="119" y="121"/>
                      <a:pt x="238" y="121"/>
                      <a:pt x="334" y="121"/>
                    </a:cubicBezTo>
                    <a:cubicBezTo>
                      <a:pt x="429" y="121"/>
                      <a:pt x="548" y="121"/>
                      <a:pt x="619" y="61"/>
                    </a:cubicBezTo>
                    <a:cubicBezTo>
                      <a:pt x="631" y="61"/>
                      <a:pt x="631" y="25"/>
                      <a:pt x="619" y="25"/>
                    </a:cubicBezTo>
                    <a:cubicBezTo>
                      <a:pt x="586" y="6"/>
                      <a:pt x="549" y="1"/>
                      <a:pt x="5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615;p33">
                <a:extLst>
                  <a:ext uri="{FF2B5EF4-FFF2-40B4-BE49-F238E27FC236}">
                    <a16:creationId xmlns:a16="http://schemas.microsoft.com/office/drawing/2014/main" id="{01F441A5-8BFA-41FD-8802-B6E7C06EA543}"/>
                  </a:ext>
                </a:extLst>
              </p:cNvPr>
              <p:cNvSpPr/>
              <p:nvPr/>
            </p:nvSpPr>
            <p:spPr>
              <a:xfrm>
                <a:off x="3856425" y="3643000"/>
                <a:ext cx="17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0" extrusionOk="0">
                    <a:moveTo>
                      <a:pt x="485" y="1"/>
                    </a:moveTo>
                    <a:cubicBezTo>
                      <a:pt x="331" y="1"/>
                      <a:pt x="167" y="22"/>
                      <a:pt x="24" y="54"/>
                    </a:cubicBezTo>
                    <a:cubicBezTo>
                      <a:pt x="0" y="54"/>
                      <a:pt x="0" y="101"/>
                      <a:pt x="36" y="113"/>
                    </a:cubicBezTo>
                    <a:cubicBezTo>
                      <a:pt x="95" y="117"/>
                      <a:pt x="158" y="119"/>
                      <a:pt x="224" y="119"/>
                    </a:cubicBezTo>
                    <a:cubicBezTo>
                      <a:pt x="385" y="119"/>
                      <a:pt x="559" y="104"/>
                      <a:pt x="703" y="54"/>
                    </a:cubicBezTo>
                    <a:cubicBezTo>
                      <a:pt x="715" y="54"/>
                      <a:pt x="715" y="18"/>
                      <a:pt x="703" y="18"/>
                    </a:cubicBezTo>
                    <a:cubicBezTo>
                      <a:pt x="635" y="6"/>
                      <a:pt x="561" y="1"/>
                      <a:pt x="4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616;p33">
                <a:extLst>
                  <a:ext uri="{FF2B5EF4-FFF2-40B4-BE49-F238E27FC236}">
                    <a16:creationId xmlns:a16="http://schemas.microsoft.com/office/drawing/2014/main" id="{3B8EE621-47D8-47BB-B146-D365079BF061}"/>
                  </a:ext>
                </a:extLst>
              </p:cNvPr>
              <p:cNvSpPr/>
              <p:nvPr/>
            </p:nvSpPr>
            <p:spPr>
              <a:xfrm>
                <a:off x="3859100" y="3649825"/>
                <a:ext cx="20275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5" extrusionOk="0">
                    <a:moveTo>
                      <a:pt x="705" y="0"/>
                    </a:moveTo>
                    <a:cubicBezTo>
                      <a:pt x="609" y="0"/>
                      <a:pt x="513" y="33"/>
                      <a:pt x="417" y="43"/>
                    </a:cubicBezTo>
                    <a:cubicBezTo>
                      <a:pt x="286" y="78"/>
                      <a:pt x="155" y="90"/>
                      <a:pt x="12" y="126"/>
                    </a:cubicBezTo>
                    <a:cubicBezTo>
                      <a:pt x="1" y="150"/>
                      <a:pt x="1" y="162"/>
                      <a:pt x="12" y="162"/>
                    </a:cubicBezTo>
                    <a:cubicBezTo>
                      <a:pt x="68" y="170"/>
                      <a:pt x="131" y="175"/>
                      <a:pt x="198" y="175"/>
                    </a:cubicBezTo>
                    <a:cubicBezTo>
                      <a:pt x="404" y="175"/>
                      <a:pt x="643" y="132"/>
                      <a:pt x="786" y="43"/>
                    </a:cubicBezTo>
                    <a:cubicBezTo>
                      <a:pt x="810" y="31"/>
                      <a:pt x="810" y="7"/>
                      <a:pt x="774" y="7"/>
                    </a:cubicBezTo>
                    <a:cubicBezTo>
                      <a:pt x="751" y="2"/>
                      <a:pt x="728" y="0"/>
                      <a:pt x="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617;p33">
                <a:extLst>
                  <a:ext uri="{FF2B5EF4-FFF2-40B4-BE49-F238E27FC236}">
                    <a16:creationId xmlns:a16="http://schemas.microsoft.com/office/drawing/2014/main" id="{0EA64CFE-275C-4829-BBBA-E28D41FDA150}"/>
                  </a:ext>
                </a:extLst>
              </p:cNvPr>
              <p:cNvSpPr/>
              <p:nvPr/>
            </p:nvSpPr>
            <p:spPr>
              <a:xfrm>
                <a:off x="3860600" y="3659675"/>
                <a:ext cx="211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49" extrusionOk="0">
                    <a:moveTo>
                      <a:pt x="717" y="0"/>
                    </a:moveTo>
                    <a:cubicBezTo>
                      <a:pt x="492" y="0"/>
                      <a:pt x="238" y="54"/>
                      <a:pt x="36" y="125"/>
                    </a:cubicBezTo>
                    <a:cubicBezTo>
                      <a:pt x="0" y="125"/>
                      <a:pt x="0" y="149"/>
                      <a:pt x="36" y="149"/>
                    </a:cubicBezTo>
                    <a:cubicBezTo>
                      <a:pt x="286" y="149"/>
                      <a:pt x="595" y="101"/>
                      <a:pt x="834" y="30"/>
                    </a:cubicBezTo>
                    <a:cubicBezTo>
                      <a:pt x="845" y="30"/>
                      <a:pt x="845" y="6"/>
                      <a:pt x="834" y="6"/>
                    </a:cubicBezTo>
                    <a:cubicBezTo>
                      <a:pt x="796" y="2"/>
                      <a:pt x="757" y="0"/>
                      <a:pt x="7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618;p33">
                <a:extLst>
                  <a:ext uri="{FF2B5EF4-FFF2-40B4-BE49-F238E27FC236}">
                    <a16:creationId xmlns:a16="http://schemas.microsoft.com/office/drawing/2014/main" id="{168C6259-A1DE-4206-8289-3F5F60773DC2}"/>
                  </a:ext>
                </a:extLst>
              </p:cNvPr>
              <p:cNvSpPr/>
              <p:nvPr/>
            </p:nvSpPr>
            <p:spPr>
              <a:xfrm>
                <a:off x="3861775" y="3666875"/>
                <a:ext cx="25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2" extrusionOk="0">
                    <a:moveTo>
                      <a:pt x="1007" y="0"/>
                    </a:moveTo>
                    <a:cubicBezTo>
                      <a:pt x="1005" y="0"/>
                      <a:pt x="1003" y="1"/>
                      <a:pt x="1001" y="3"/>
                    </a:cubicBezTo>
                    <a:cubicBezTo>
                      <a:pt x="822" y="39"/>
                      <a:pt x="656" y="63"/>
                      <a:pt x="477" y="99"/>
                    </a:cubicBezTo>
                    <a:cubicBezTo>
                      <a:pt x="322" y="111"/>
                      <a:pt x="179" y="123"/>
                      <a:pt x="25" y="158"/>
                    </a:cubicBezTo>
                    <a:cubicBezTo>
                      <a:pt x="1" y="158"/>
                      <a:pt x="13" y="194"/>
                      <a:pt x="25" y="194"/>
                    </a:cubicBezTo>
                    <a:cubicBezTo>
                      <a:pt x="72" y="200"/>
                      <a:pt x="119" y="202"/>
                      <a:pt x="165" y="202"/>
                    </a:cubicBezTo>
                    <a:cubicBezTo>
                      <a:pt x="320" y="202"/>
                      <a:pt x="474" y="177"/>
                      <a:pt x="620" y="158"/>
                    </a:cubicBezTo>
                    <a:cubicBezTo>
                      <a:pt x="763" y="134"/>
                      <a:pt x="894" y="111"/>
                      <a:pt x="1013" y="39"/>
                    </a:cubicBezTo>
                    <a:cubicBezTo>
                      <a:pt x="1022" y="20"/>
                      <a:pt x="1016" y="0"/>
                      <a:pt x="10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619;p33">
                <a:extLst>
                  <a:ext uri="{FF2B5EF4-FFF2-40B4-BE49-F238E27FC236}">
                    <a16:creationId xmlns:a16="http://schemas.microsoft.com/office/drawing/2014/main" id="{563E9AC2-E3DA-49F8-8974-AD9B52E1F759}"/>
                  </a:ext>
                </a:extLst>
              </p:cNvPr>
              <p:cNvSpPr/>
              <p:nvPr/>
            </p:nvSpPr>
            <p:spPr>
              <a:xfrm>
                <a:off x="3863275" y="3675600"/>
                <a:ext cx="303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43" extrusionOk="0">
                    <a:moveTo>
                      <a:pt x="1060" y="1"/>
                    </a:moveTo>
                    <a:cubicBezTo>
                      <a:pt x="933" y="1"/>
                      <a:pt x="809" y="48"/>
                      <a:pt x="679" y="83"/>
                    </a:cubicBezTo>
                    <a:cubicBezTo>
                      <a:pt x="465" y="131"/>
                      <a:pt x="238" y="155"/>
                      <a:pt x="12" y="202"/>
                    </a:cubicBezTo>
                    <a:cubicBezTo>
                      <a:pt x="0" y="202"/>
                      <a:pt x="0" y="238"/>
                      <a:pt x="12" y="238"/>
                    </a:cubicBezTo>
                    <a:cubicBezTo>
                      <a:pt x="57" y="241"/>
                      <a:pt x="101" y="242"/>
                      <a:pt x="144" y="242"/>
                    </a:cubicBezTo>
                    <a:cubicBezTo>
                      <a:pt x="275" y="242"/>
                      <a:pt x="402" y="229"/>
                      <a:pt x="536" y="202"/>
                    </a:cubicBezTo>
                    <a:cubicBezTo>
                      <a:pt x="762" y="178"/>
                      <a:pt x="977" y="71"/>
                      <a:pt x="1203" y="59"/>
                    </a:cubicBezTo>
                    <a:cubicBezTo>
                      <a:pt x="1215" y="59"/>
                      <a:pt x="1215" y="24"/>
                      <a:pt x="1203" y="24"/>
                    </a:cubicBezTo>
                    <a:cubicBezTo>
                      <a:pt x="1154" y="7"/>
                      <a:pt x="1107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620;p33">
                <a:extLst>
                  <a:ext uri="{FF2B5EF4-FFF2-40B4-BE49-F238E27FC236}">
                    <a16:creationId xmlns:a16="http://schemas.microsoft.com/office/drawing/2014/main" id="{AF45E3BF-0A13-4B79-872D-DD505F6EBF13}"/>
                  </a:ext>
                </a:extLst>
              </p:cNvPr>
              <p:cNvSpPr/>
              <p:nvPr/>
            </p:nvSpPr>
            <p:spPr>
              <a:xfrm>
                <a:off x="3865050" y="3685400"/>
                <a:ext cx="309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24" extrusionOk="0">
                    <a:moveTo>
                      <a:pt x="1227" y="1"/>
                    </a:moveTo>
                    <a:cubicBezTo>
                      <a:pt x="1025" y="1"/>
                      <a:pt x="846" y="36"/>
                      <a:pt x="656" y="60"/>
                    </a:cubicBezTo>
                    <a:cubicBezTo>
                      <a:pt x="453" y="96"/>
                      <a:pt x="227" y="108"/>
                      <a:pt x="36" y="179"/>
                    </a:cubicBezTo>
                    <a:cubicBezTo>
                      <a:pt x="1" y="203"/>
                      <a:pt x="1" y="215"/>
                      <a:pt x="36" y="215"/>
                    </a:cubicBezTo>
                    <a:cubicBezTo>
                      <a:pt x="93" y="221"/>
                      <a:pt x="152" y="223"/>
                      <a:pt x="215" y="223"/>
                    </a:cubicBezTo>
                    <a:cubicBezTo>
                      <a:pt x="547" y="223"/>
                      <a:pt x="946" y="147"/>
                      <a:pt x="1227" y="36"/>
                    </a:cubicBezTo>
                    <a:cubicBezTo>
                      <a:pt x="1239" y="36"/>
                      <a:pt x="1239" y="1"/>
                      <a:pt x="1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621;p33">
                <a:extLst>
                  <a:ext uri="{FF2B5EF4-FFF2-40B4-BE49-F238E27FC236}">
                    <a16:creationId xmlns:a16="http://schemas.microsoft.com/office/drawing/2014/main" id="{A07905C2-8BCF-4F38-AB73-8CD4FB5EE1B3}"/>
                  </a:ext>
                </a:extLst>
              </p:cNvPr>
              <p:cNvSpPr/>
              <p:nvPr/>
            </p:nvSpPr>
            <p:spPr>
              <a:xfrm>
                <a:off x="3871025" y="3697850"/>
                <a:ext cx="306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03" extrusionOk="0">
                    <a:moveTo>
                      <a:pt x="1126" y="0"/>
                    </a:moveTo>
                    <a:cubicBezTo>
                      <a:pt x="961" y="0"/>
                      <a:pt x="797" y="31"/>
                      <a:pt x="643" y="62"/>
                    </a:cubicBezTo>
                    <a:cubicBezTo>
                      <a:pt x="452" y="86"/>
                      <a:pt x="238" y="98"/>
                      <a:pt x="47" y="146"/>
                    </a:cubicBezTo>
                    <a:cubicBezTo>
                      <a:pt x="42" y="144"/>
                      <a:pt x="37" y="144"/>
                      <a:pt x="33" y="144"/>
                    </a:cubicBezTo>
                    <a:cubicBezTo>
                      <a:pt x="0" y="144"/>
                      <a:pt x="4" y="181"/>
                      <a:pt x="36" y="181"/>
                    </a:cubicBezTo>
                    <a:cubicBezTo>
                      <a:pt x="121" y="196"/>
                      <a:pt x="214" y="202"/>
                      <a:pt x="310" y="202"/>
                    </a:cubicBezTo>
                    <a:cubicBezTo>
                      <a:pt x="613" y="202"/>
                      <a:pt x="949" y="135"/>
                      <a:pt x="1202" y="27"/>
                    </a:cubicBezTo>
                    <a:cubicBezTo>
                      <a:pt x="1226" y="15"/>
                      <a:pt x="1226" y="3"/>
                      <a:pt x="1202" y="3"/>
                    </a:cubicBezTo>
                    <a:cubicBezTo>
                      <a:pt x="1177" y="1"/>
                      <a:pt x="1151" y="0"/>
                      <a:pt x="11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622;p33">
                <a:extLst>
                  <a:ext uri="{FF2B5EF4-FFF2-40B4-BE49-F238E27FC236}">
                    <a16:creationId xmlns:a16="http://schemas.microsoft.com/office/drawing/2014/main" id="{C0EDC76D-C393-4B6A-A66B-83FEA3C8E961}"/>
                  </a:ext>
                </a:extLst>
              </p:cNvPr>
              <p:cNvSpPr/>
              <p:nvPr/>
            </p:nvSpPr>
            <p:spPr>
              <a:xfrm>
                <a:off x="3871300" y="3707075"/>
                <a:ext cx="32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41" extrusionOk="0">
                    <a:moveTo>
                      <a:pt x="1224" y="1"/>
                    </a:moveTo>
                    <a:cubicBezTo>
                      <a:pt x="1052" y="1"/>
                      <a:pt x="873" y="40"/>
                      <a:pt x="703" y="50"/>
                    </a:cubicBezTo>
                    <a:cubicBezTo>
                      <a:pt x="477" y="74"/>
                      <a:pt x="239" y="110"/>
                      <a:pt x="25" y="193"/>
                    </a:cubicBezTo>
                    <a:cubicBezTo>
                      <a:pt x="1" y="217"/>
                      <a:pt x="1" y="241"/>
                      <a:pt x="36" y="241"/>
                    </a:cubicBezTo>
                    <a:cubicBezTo>
                      <a:pt x="263" y="241"/>
                      <a:pt x="477" y="193"/>
                      <a:pt x="703" y="170"/>
                    </a:cubicBezTo>
                    <a:cubicBezTo>
                      <a:pt x="917" y="134"/>
                      <a:pt x="1120" y="122"/>
                      <a:pt x="1298" y="39"/>
                    </a:cubicBezTo>
                    <a:cubicBezTo>
                      <a:pt x="1310" y="15"/>
                      <a:pt x="1298" y="3"/>
                      <a:pt x="1287" y="3"/>
                    </a:cubicBezTo>
                    <a:cubicBezTo>
                      <a:pt x="1266" y="2"/>
                      <a:pt x="1245" y="1"/>
                      <a:pt x="12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623;p33">
                <a:extLst>
                  <a:ext uri="{FF2B5EF4-FFF2-40B4-BE49-F238E27FC236}">
                    <a16:creationId xmlns:a16="http://schemas.microsoft.com/office/drawing/2014/main" id="{EB94844A-5B8A-4980-9522-EA3A4F246A2B}"/>
                  </a:ext>
                </a:extLst>
              </p:cNvPr>
              <p:cNvSpPr/>
              <p:nvPr/>
            </p:nvSpPr>
            <p:spPr>
              <a:xfrm>
                <a:off x="3875475" y="3716325"/>
                <a:ext cx="345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76" extrusionOk="0">
                    <a:moveTo>
                      <a:pt x="1289" y="0"/>
                    </a:moveTo>
                    <a:cubicBezTo>
                      <a:pt x="1092" y="0"/>
                      <a:pt x="888" y="53"/>
                      <a:pt x="715" y="85"/>
                    </a:cubicBezTo>
                    <a:cubicBezTo>
                      <a:pt x="477" y="121"/>
                      <a:pt x="250" y="157"/>
                      <a:pt x="12" y="228"/>
                    </a:cubicBezTo>
                    <a:cubicBezTo>
                      <a:pt x="0" y="240"/>
                      <a:pt x="12" y="276"/>
                      <a:pt x="36" y="276"/>
                    </a:cubicBezTo>
                    <a:cubicBezTo>
                      <a:pt x="239" y="276"/>
                      <a:pt x="441" y="240"/>
                      <a:pt x="655" y="204"/>
                    </a:cubicBezTo>
                    <a:cubicBezTo>
                      <a:pt x="881" y="157"/>
                      <a:pt x="1131" y="145"/>
                      <a:pt x="1358" y="61"/>
                    </a:cubicBezTo>
                    <a:cubicBezTo>
                      <a:pt x="1382" y="50"/>
                      <a:pt x="1382" y="2"/>
                      <a:pt x="1346" y="2"/>
                    </a:cubicBezTo>
                    <a:cubicBezTo>
                      <a:pt x="1327" y="1"/>
                      <a:pt x="1308" y="0"/>
                      <a:pt x="12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624;p33">
                <a:extLst>
                  <a:ext uri="{FF2B5EF4-FFF2-40B4-BE49-F238E27FC236}">
                    <a16:creationId xmlns:a16="http://schemas.microsoft.com/office/drawing/2014/main" id="{5A575E0B-D29F-4437-AA4A-3E43C631F7D5}"/>
                  </a:ext>
                </a:extLst>
              </p:cNvPr>
              <p:cNvSpPr/>
              <p:nvPr/>
            </p:nvSpPr>
            <p:spPr>
              <a:xfrm>
                <a:off x="3878450" y="3725650"/>
                <a:ext cx="390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344" extrusionOk="0">
                    <a:moveTo>
                      <a:pt x="1393" y="1"/>
                    </a:moveTo>
                    <a:cubicBezTo>
                      <a:pt x="946" y="1"/>
                      <a:pt x="463" y="209"/>
                      <a:pt x="36" y="284"/>
                    </a:cubicBezTo>
                    <a:cubicBezTo>
                      <a:pt x="0" y="308"/>
                      <a:pt x="0" y="343"/>
                      <a:pt x="36" y="343"/>
                    </a:cubicBezTo>
                    <a:cubicBezTo>
                      <a:pt x="274" y="331"/>
                      <a:pt x="489" y="308"/>
                      <a:pt x="727" y="248"/>
                    </a:cubicBezTo>
                    <a:cubicBezTo>
                      <a:pt x="1001" y="189"/>
                      <a:pt x="1298" y="141"/>
                      <a:pt x="1548" y="34"/>
                    </a:cubicBezTo>
                    <a:cubicBezTo>
                      <a:pt x="1560" y="34"/>
                      <a:pt x="1560" y="10"/>
                      <a:pt x="1548" y="10"/>
                    </a:cubicBezTo>
                    <a:cubicBezTo>
                      <a:pt x="1497" y="4"/>
                      <a:pt x="1446" y="1"/>
                      <a:pt x="13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625;p33">
                <a:extLst>
                  <a:ext uri="{FF2B5EF4-FFF2-40B4-BE49-F238E27FC236}">
                    <a16:creationId xmlns:a16="http://schemas.microsoft.com/office/drawing/2014/main" id="{C0B36AD9-3DC4-4014-92A0-4BE546160F82}"/>
                  </a:ext>
                </a:extLst>
              </p:cNvPr>
              <p:cNvSpPr/>
              <p:nvPr/>
            </p:nvSpPr>
            <p:spPr>
              <a:xfrm>
                <a:off x="3881425" y="3734625"/>
                <a:ext cx="4495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7" extrusionOk="0">
                    <a:moveTo>
                      <a:pt x="1788" y="0"/>
                    </a:moveTo>
                    <a:cubicBezTo>
                      <a:pt x="1785" y="0"/>
                      <a:pt x="1780" y="2"/>
                      <a:pt x="1775" y="8"/>
                    </a:cubicBezTo>
                    <a:cubicBezTo>
                      <a:pt x="1203" y="32"/>
                      <a:pt x="560" y="258"/>
                      <a:pt x="12" y="401"/>
                    </a:cubicBezTo>
                    <a:cubicBezTo>
                      <a:pt x="1" y="401"/>
                      <a:pt x="1" y="437"/>
                      <a:pt x="36" y="437"/>
                    </a:cubicBezTo>
                    <a:cubicBezTo>
                      <a:pt x="596" y="401"/>
                      <a:pt x="1263" y="258"/>
                      <a:pt x="1786" y="32"/>
                    </a:cubicBezTo>
                    <a:cubicBezTo>
                      <a:pt x="1795" y="23"/>
                      <a:pt x="1798" y="0"/>
                      <a:pt x="178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626;p33">
                <a:extLst>
                  <a:ext uri="{FF2B5EF4-FFF2-40B4-BE49-F238E27FC236}">
                    <a16:creationId xmlns:a16="http://schemas.microsoft.com/office/drawing/2014/main" id="{FD773983-8CDF-4CB2-A46D-D466883E2CCE}"/>
                  </a:ext>
                </a:extLst>
              </p:cNvPr>
              <p:cNvSpPr/>
              <p:nvPr/>
            </p:nvSpPr>
            <p:spPr>
              <a:xfrm>
                <a:off x="3504300" y="2306375"/>
                <a:ext cx="83950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6620" extrusionOk="0">
                    <a:moveTo>
                      <a:pt x="0" y="822"/>
                    </a:moveTo>
                    <a:lnTo>
                      <a:pt x="0" y="822"/>
                    </a:lnTo>
                    <a:cubicBezTo>
                      <a:pt x="0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0" y="822"/>
                    </a:lnTo>
                    <a:close/>
                    <a:moveTo>
                      <a:pt x="3358" y="0"/>
                    </a:moveTo>
                    <a:lnTo>
                      <a:pt x="3358" y="0"/>
                    </a:lnTo>
                    <a:cubicBezTo>
                      <a:pt x="2224" y="118"/>
                      <a:pt x="37" y="822"/>
                      <a:pt x="1" y="822"/>
                    </a:cubicBezTo>
                    <a:cubicBezTo>
                      <a:pt x="1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3275" y="6620"/>
                    </a:lnTo>
                    <a:lnTo>
                      <a:pt x="3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627;p33">
                <a:extLst>
                  <a:ext uri="{FF2B5EF4-FFF2-40B4-BE49-F238E27FC236}">
                    <a16:creationId xmlns:a16="http://schemas.microsoft.com/office/drawing/2014/main" id="{5610C367-AC66-4D13-A98A-AC66754B2C8C}"/>
                  </a:ext>
                </a:extLst>
              </p:cNvPr>
              <p:cNvSpPr/>
              <p:nvPr/>
            </p:nvSpPr>
            <p:spPr>
              <a:xfrm>
                <a:off x="3497750" y="2302200"/>
                <a:ext cx="94675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42" extrusionOk="0">
                    <a:moveTo>
                      <a:pt x="3441" y="370"/>
                    </a:moveTo>
                    <a:lnTo>
                      <a:pt x="3370" y="6168"/>
                    </a:lnTo>
                    <a:lnTo>
                      <a:pt x="512" y="1108"/>
                    </a:lnTo>
                    <a:cubicBezTo>
                      <a:pt x="1048" y="941"/>
                      <a:pt x="2501" y="489"/>
                      <a:pt x="3441" y="370"/>
                    </a:cubicBezTo>
                    <a:close/>
                    <a:moveTo>
                      <a:pt x="3787" y="0"/>
                    </a:moveTo>
                    <a:lnTo>
                      <a:pt x="3596" y="12"/>
                    </a:lnTo>
                    <a:cubicBezTo>
                      <a:pt x="2441" y="120"/>
                      <a:pt x="286" y="822"/>
                      <a:pt x="203" y="846"/>
                    </a:cubicBezTo>
                    <a:lnTo>
                      <a:pt x="0" y="905"/>
                    </a:lnTo>
                    <a:lnTo>
                      <a:pt x="3691" y="7442"/>
                    </a:lnTo>
                    <a:lnTo>
                      <a:pt x="378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628;p33">
                <a:extLst>
                  <a:ext uri="{FF2B5EF4-FFF2-40B4-BE49-F238E27FC236}">
                    <a16:creationId xmlns:a16="http://schemas.microsoft.com/office/drawing/2014/main" id="{94951D6E-37A0-4D2B-9585-4C18FFD1A87D}"/>
                  </a:ext>
                </a:extLst>
              </p:cNvPr>
              <p:cNvSpPr/>
              <p:nvPr/>
            </p:nvSpPr>
            <p:spPr>
              <a:xfrm>
                <a:off x="35757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453" y="0"/>
                    </a:moveTo>
                    <a:cubicBezTo>
                      <a:pt x="382" y="0"/>
                      <a:pt x="298" y="48"/>
                      <a:pt x="239" y="96"/>
                    </a:cubicBezTo>
                    <a:cubicBezTo>
                      <a:pt x="156" y="131"/>
                      <a:pt x="84" y="179"/>
                      <a:pt x="13" y="238"/>
                    </a:cubicBezTo>
                    <a:cubicBezTo>
                      <a:pt x="1" y="250"/>
                      <a:pt x="13" y="286"/>
                      <a:pt x="25" y="286"/>
                    </a:cubicBezTo>
                    <a:cubicBezTo>
                      <a:pt x="120" y="250"/>
                      <a:pt x="191" y="215"/>
                      <a:pt x="275" y="167"/>
                    </a:cubicBezTo>
                    <a:cubicBezTo>
                      <a:pt x="358" y="119"/>
                      <a:pt x="429" y="108"/>
                      <a:pt x="477" y="36"/>
                    </a:cubicBezTo>
                    <a:cubicBezTo>
                      <a:pt x="489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629;p33">
                <a:extLst>
                  <a:ext uri="{FF2B5EF4-FFF2-40B4-BE49-F238E27FC236}">
                    <a16:creationId xmlns:a16="http://schemas.microsoft.com/office/drawing/2014/main" id="{A01AA23E-BA6E-4A5A-AEA9-BDB44B173C84}"/>
                  </a:ext>
                </a:extLst>
              </p:cNvPr>
              <p:cNvSpPr/>
              <p:nvPr/>
            </p:nvSpPr>
            <p:spPr>
              <a:xfrm>
                <a:off x="3576025" y="2432875"/>
                <a:ext cx="11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251" extrusionOk="0">
                    <a:moveTo>
                      <a:pt x="441" y="0"/>
                    </a:moveTo>
                    <a:cubicBezTo>
                      <a:pt x="370" y="0"/>
                      <a:pt x="298" y="60"/>
                      <a:pt x="239" y="84"/>
                    </a:cubicBezTo>
                    <a:lnTo>
                      <a:pt x="13" y="226"/>
                    </a:lnTo>
                    <a:cubicBezTo>
                      <a:pt x="1" y="238"/>
                      <a:pt x="25" y="250"/>
                      <a:pt x="48" y="250"/>
                    </a:cubicBezTo>
                    <a:cubicBezTo>
                      <a:pt x="132" y="238"/>
                      <a:pt x="203" y="191"/>
                      <a:pt x="286" y="143"/>
                    </a:cubicBezTo>
                    <a:cubicBezTo>
                      <a:pt x="346" y="119"/>
                      <a:pt x="429" y="72"/>
                      <a:pt x="465" y="12"/>
                    </a:cubicBezTo>
                    <a:cubicBezTo>
                      <a:pt x="465" y="0"/>
                      <a:pt x="465" y="0"/>
                      <a:pt x="44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630;p33">
                <a:extLst>
                  <a:ext uri="{FF2B5EF4-FFF2-40B4-BE49-F238E27FC236}">
                    <a16:creationId xmlns:a16="http://schemas.microsoft.com/office/drawing/2014/main" id="{58A07E5E-5211-4B67-9918-54D6FBE1AFF3}"/>
                  </a:ext>
                </a:extLst>
              </p:cNvPr>
              <p:cNvSpPr/>
              <p:nvPr/>
            </p:nvSpPr>
            <p:spPr>
              <a:xfrm>
                <a:off x="3572750" y="2424975"/>
                <a:ext cx="1492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81" extrusionOk="0">
                    <a:moveTo>
                      <a:pt x="524" y="0"/>
                    </a:moveTo>
                    <a:cubicBezTo>
                      <a:pt x="451" y="0"/>
                      <a:pt x="369" y="39"/>
                      <a:pt x="310" y="78"/>
                    </a:cubicBezTo>
                    <a:cubicBezTo>
                      <a:pt x="203" y="126"/>
                      <a:pt x="96" y="161"/>
                      <a:pt x="13" y="245"/>
                    </a:cubicBezTo>
                    <a:cubicBezTo>
                      <a:pt x="1" y="257"/>
                      <a:pt x="13" y="281"/>
                      <a:pt x="36" y="281"/>
                    </a:cubicBezTo>
                    <a:cubicBezTo>
                      <a:pt x="144" y="257"/>
                      <a:pt x="251" y="209"/>
                      <a:pt x="334" y="161"/>
                    </a:cubicBezTo>
                    <a:cubicBezTo>
                      <a:pt x="429" y="138"/>
                      <a:pt x="537" y="102"/>
                      <a:pt x="596" y="31"/>
                    </a:cubicBezTo>
                    <a:cubicBezTo>
                      <a:pt x="596" y="19"/>
                      <a:pt x="596" y="7"/>
                      <a:pt x="572" y="7"/>
                    </a:cubicBezTo>
                    <a:cubicBezTo>
                      <a:pt x="557" y="2"/>
                      <a:pt x="541" y="0"/>
                      <a:pt x="5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631;p33">
                <a:extLst>
                  <a:ext uri="{FF2B5EF4-FFF2-40B4-BE49-F238E27FC236}">
                    <a16:creationId xmlns:a16="http://schemas.microsoft.com/office/drawing/2014/main" id="{0609CFD2-DA50-4911-8114-2C9B9C3A8FFB}"/>
                  </a:ext>
                </a:extLst>
              </p:cNvPr>
              <p:cNvSpPr/>
              <p:nvPr/>
            </p:nvSpPr>
            <p:spPr>
              <a:xfrm>
                <a:off x="3571625" y="2415600"/>
                <a:ext cx="16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5" extrusionOk="0">
                    <a:moveTo>
                      <a:pt x="653" y="1"/>
                    </a:moveTo>
                    <a:cubicBezTo>
                      <a:pt x="427" y="36"/>
                      <a:pt x="201" y="144"/>
                      <a:pt x="10" y="239"/>
                    </a:cubicBezTo>
                    <a:cubicBezTo>
                      <a:pt x="0" y="268"/>
                      <a:pt x="6" y="305"/>
                      <a:pt x="28" y="305"/>
                    </a:cubicBezTo>
                    <a:cubicBezTo>
                      <a:pt x="33" y="305"/>
                      <a:pt x="39" y="303"/>
                      <a:pt x="46" y="298"/>
                    </a:cubicBezTo>
                    <a:cubicBezTo>
                      <a:pt x="248" y="239"/>
                      <a:pt x="486" y="167"/>
                      <a:pt x="665" y="36"/>
                    </a:cubicBezTo>
                    <a:cubicBezTo>
                      <a:pt x="677" y="13"/>
                      <a:pt x="677" y="1"/>
                      <a:pt x="6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632;p33">
                <a:extLst>
                  <a:ext uri="{FF2B5EF4-FFF2-40B4-BE49-F238E27FC236}">
                    <a16:creationId xmlns:a16="http://schemas.microsoft.com/office/drawing/2014/main" id="{4E0E3143-5F56-4F42-AAB8-ACCC495C4377}"/>
                  </a:ext>
                </a:extLst>
              </p:cNvPr>
              <p:cNvSpPr/>
              <p:nvPr/>
            </p:nvSpPr>
            <p:spPr>
              <a:xfrm>
                <a:off x="3570075" y="2407525"/>
                <a:ext cx="196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5" extrusionOk="0">
                    <a:moveTo>
                      <a:pt x="725" y="1"/>
                    </a:moveTo>
                    <a:cubicBezTo>
                      <a:pt x="596" y="1"/>
                      <a:pt x="478" y="52"/>
                      <a:pt x="370" y="74"/>
                    </a:cubicBezTo>
                    <a:cubicBezTo>
                      <a:pt x="251" y="121"/>
                      <a:pt x="120" y="169"/>
                      <a:pt x="12" y="240"/>
                    </a:cubicBezTo>
                    <a:cubicBezTo>
                      <a:pt x="1" y="252"/>
                      <a:pt x="12" y="264"/>
                      <a:pt x="24" y="264"/>
                    </a:cubicBezTo>
                    <a:cubicBezTo>
                      <a:pt x="167" y="252"/>
                      <a:pt x="298" y="193"/>
                      <a:pt x="429" y="169"/>
                    </a:cubicBezTo>
                    <a:cubicBezTo>
                      <a:pt x="548" y="133"/>
                      <a:pt x="667" y="121"/>
                      <a:pt x="774" y="50"/>
                    </a:cubicBezTo>
                    <a:cubicBezTo>
                      <a:pt x="786" y="26"/>
                      <a:pt x="786" y="2"/>
                      <a:pt x="763" y="2"/>
                    </a:cubicBezTo>
                    <a:cubicBezTo>
                      <a:pt x="750" y="1"/>
                      <a:pt x="737" y="1"/>
                      <a:pt x="7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633;p33">
                <a:extLst>
                  <a:ext uri="{FF2B5EF4-FFF2-40B4-BE49-F238E27FC236}">
                    <a16:creationId xmlns:a16="http://schemas.microsoft.com/office/drawing/2014/main" id="{6193BC3A-9046-4B96-8310-0A5C3BB57DF7}"/>
                  </a:ext>
                </a:extLst>
              </p:cNvPr>
              <p:cNvSpPr/>
              <p:nvPr/>
            </p:nvSpPr>
            <p:spPr>
              <a:xfrm>
                <a:off x="3567525" y="2398925"/>
                <a:ext cx="204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51" extrusionOk="0">
                    <a:moveTo>
                      <a:pt x="805" y="1"/>
                    </a:moveTo>
                    <a:cubicBezTo>
                      <a:pt x="543" y="25"/>
                      <a:pt x="245" y="120"/>
                      <a:pt x="31" y="239"/>
                    </a:cubicBezTo>
                    <a:cubicBezTo>
                      <a:pt x="24" y="237"/>
                      <a:pt x="19" y="236"/>
                      <a:pt x="15" y="236"/>
                    </a:cubicBezTo>
                    <a:cubicBezTo>
                      <a:pt x="1" y="236"/>
                      <a:pt x="12" y="251"/>
                      <a:pt x="31" y="251"/>
                    </a:cubicBezTo>
                    <a:cubicBezTo>
                      <a:pt x="281" y="239"/>
                      <a:pt x="579" y="156"/>
                      <a:pt x="805" y="13"/>
                    </a:cubicBezTo>
                    <a:cubicBezTo>
                      <a:pt x="817" y="13"/>
                      <a:pt x="805" y="1"/>
                      <a:pt x="8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634;p33">
                <a:extLst>
                  <a:ext uri="{FF2B5EF4-FFF2-40B4-BE49-F238E27FC236}">
                    <a16:creationId xmlns:a16="http://schemas.microsoft.com/office/drawing/2014/main" id="{6635B4CF-2EBD-4D6C-93BD-FE447A803F44}"/>
                  </a:ext>
                </a:extLst>
              </p:cNvPr>
              <p:cNvSpPr/>
              <p:nvPr/>
            </p:nvSpPr>
            <p:spPr>
              <a:xfrm>
                <a:off x="3564775" y="2388675"/>
                <a:ext cx="2467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42" extrusionOk="0">
                    <a:moveTo>
                      <a:pt x="902" y="1"/>
                    </a:moveTo>
                    <a:cubicBezTo>
                      <a:pt x="775" y="1"/>
                      <a:pt x="653" y="49"/>
                      <a:pt x="522" y="89"/>
                    </a:cubicBezTo>
                    <a:cubicBezTo>
                      <a:pt x="355" y="149"/>
                      <a:pt x="177" y="209"/>
                      <a:pt x="22" y="292"/>
                    </a:cubicBezTo>
                    <a:cubicBezTo>
                      <a:pt x="1" y="303"/>
                      <a:pt x="17" y="341"/>
                      <a:pt x="38" y="341"/>
                    </a:cubicBezTo>
                    <a:cubicBezTo>
                      <a:pt x="41" y="341"/>
                      <a:pt x="43" y="341"/>
                      <a:pt x="46" y="340"/>
                    </a:cubicBezTo>
                    <a:cubicBezTo>
                      <a:pt x="213" y="304"/>
                      <a:pt x="355" y="232"/>
                      <a:pt x="522" y="185"/>
                    </a:cubicBezTo>
                    <a:cubicBezTo>
                      <a:pt x="677" y="125"/>
                      <a:pt x="820" y="101"/>
                      <a:pt x="975" y="54"/>
                    </a:cubicBezTo>
                    <a:cubicBezTo>
                      <a:pt x="986" y="54"/>
                      <a:pt x="986" y="30"/>
                      <a:pt x="975" y="6"/>
                    </a:cubicBezTo>
                    <a:cubicBezTo>
                      <a:pt x="950" y="2"/>
                      <a:pt x="926" y="1"/>
                      <a:pt x="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635;p33">
                <a:extLst>
                  <a:ext uri="{FF2B5EF4-FFF2-40B4-BE49-F238E27FC236}">
                    <a16:creationId xmlns:a16="http://schemas.microsoft.com/office/drawing/2014/main" id="{E231B3DF-FCE2-45EB-ADEF-3932AA9E3E34}"/>
                  </a:ext>
                </a:extLst>
              </p:cNvPr>
              <p:cNvSpPr/>
              <p:nvPr/>
            </p:nvSpPr>
            <p:spPr>
              <a:xfrm>
                <a:off x="3561750" y="2377975"/>
                <a:ext cx="297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99" extrusionOk="0">
                    <a:moveTo>
                      <a:pt x="1177" y="1"/>
                    </a:moveTo>
                    <a:cubicBezTo>
                      <a:pt x="1174" y="1"/>
                      <a:pt x="1170" y="2"/>
                      <a:pt x="1167" y="6"/>
                    </a:cubicBezTo>
                    <a:cubicBezTo>
                      <a:pt x="977" y="101"/>
                      <a:pt x="750" y="101"/>
                      <a:pt x="536" y="160"/>
                    </a:cubicBezTo>
                    <a:cubicBezTo>
                      <a:pt x="357" y="196"/>
                      <a:pt x="179" y="256"/>
                      <a:pt x="24" y="363"/>
                    </a:cubicBezTo>
                    <a:cubicBezTo>
                      <a:pt x="0" y="375"/>
                      <a:pt x="24" y="398"/>
                      <a:pt x="36" y="398"/>
                    </a:cubicBezTo>
                    <a:cubicBezTo>
                      <a:pt x="274" y="351"/>
                      <a:pt x="500" y="256"/>
                      <a:pt x="738" y="196"/>
                    </a:cubicBezTo>
                    <a:cubicBezTo>
                      <a:pt x="893" y="160"/>
                      <a:pt x="1060" y="160"/>
                      <a:pt x="1179" y="17"/>
                    </a:cubicBezTo>
                    <a:cubicBezTo>
                      <a:pt x="1187" y="9"/>
                      <a:pt x="1184" y="1"/>
                      <a:pt x="1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636;p33">
                <a:extLst>
                  <a:ext uri="{FF2B5EF4-FFF2-40B4-BE49-F238E27FC236}">
                    <a16:creationId xmlns:a16="http://schemas.microsoft.com/office/drawing/2014/main" id="{D417EFEB-7F78-4C29-9D22-0F079474EBC9}"/>
                  </a:ext>
                </a:extLst>
              </p:cNvPr>
              <p:cNvSpPr/>
              <p:nvPr/>
            </p:nvSpPr>
            <p:spPr>
              <a:xfrm>
                <a:off x="3559075" y="2368575"/>
                <a:ext cx="297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94" extrusionOk="0">
                    <a:moveTo>
                      <a:pt x="1167" y="1"/>
                    </a:moveTo>
                    <a:cubicBezTo>
                      <a:pt x="953" y="12"/>
                      <a:pt x="762" y="72"/>
                      <a:pt x="572" y="131"/>
                    </a:cubicBezTo>
                    <a:cubicBezTo>
                      <a:pt x="381" y="191"/>
                      <a:pt x="179" y="251"/>
                      <a:pt x="0" y="358"/>
                    </a:cubicBezTo>
                    <a:cubicBezTo>
                      <a:pt x="24" y="370"/>
                      <a:pt x="24" y="393"/>
                      <a:pt x="36" y="393"/>
                    </a:cubicBezTo>
                    <a:cubicBezTo>
                      <a:pt x="226" y="370"/>
                      <a:pt x="429" y="298"/>
                      <a:pt x="619" y="239"/>
                    </a:cubicBezTo>
                    <a:cubicBezTo>
                      <a:pt x="810" y="179"/>
                      <a:pt x="1000" y="131"/>
                      <a:pt x="1179" y="24"/>
                    </a:cubicBezTo>
                    <a:cubicBezTo>
                      <a:pt x="1191" y="12"/>
                      <a:pt x="1191" y="1"/>
                      <a:pt x="11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637;p33">
                <a:extLst>
                  <a:ext uri="{FF2B5EF4-FFF2-40B4-BE49-F238E27FC236}">
                    <a16:creationId xmlns:a16="http://schemas.microsoft.com/office/drawing/2014/main" id="{C0DB1FBE-D052-457A-9821-FF01E5D5F781}"/>
                  </a:ext>
                </a:extLst>
              </p:cNvPr>
              <p:cNvSpPr/>
              <p:nvPr/>
            </p:nvSpPr>
            <p:spPr>
              <a:xfrm>
                <a:off x="3559950" y="2355475"/>
                <a:ext cx="292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418" extrusionOk="0">
                    <a:moveTo>
                      <a:pt x="1132" y="1"/>
                    </a:moveTo>
                    <a:cubicBezTo>
                      <a:pt x="775" y="13"/>
                      <a:pt x="310" y="144"/>
                      <a:pt x="13" y="370"/>
                    </a:cubicBezTo>
                    <a:cubicBezTo>
                      <a:pt x="1" y="382"/>
                      <a:pt x="1" y="417"/>
                      <a:pt x="36" y="417"/>
                    </a:cubicBezTo>
                    <a:cubicBezTo>
                      <a:pt x="227" y="358"/>
                      <a:pt x="417" y="286"/>
                      <a:pt x="608" y="227"/>
                    </a:cubicBezTo>
                    <a:cubicBezTo>
                      <a:pt x="787" y="179"/>
                      <a:pt x="989" y="132"/>
                      <a:pt x="1144" y="24"/>
                    </a:cubicBezTo>
                    <a:cubicBezTo>
                      <a:pt x="1168" y="13"/>
                      <a:pt x="1168" y="1"/>
                      <a:pt x="11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638;p33">
                <a:extLst>
                  <a:ext uri="{FF2B5EF4-FFF2-40B4-BE49-F238E27FC236}">
                    <a16:creationId xmlns:a16="http://schemas.microsoft.com/office/drawing/2014/main" id="{CAA9B777-9856-4A91-8617-34BEC076CE8C}"/>
                  </a:ext>
                </a:extLst>
              </p:cNvPr>
              <p:cNvSpPr/>
              <p:nvPr/>
            </p:nvSpPr>
            <p:spPr>
              <a:xfrm>
                <a:off x="3555200" y="2345650"/>
                <a:ext cx="315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406" extrusionOk="0">
                    <a:moveTo>
                      <a:pt x="1239" y="1"/>
                    </a:moveTo>
                    <a:cubicBezTo>
                      <a:pt x="1024" y="1"/>
                      <a:pt x="834" y="96"/>
                      <a:pt x="643" y="156"/>
                    </a:cubicBezTo>
                    <a:cubicBezTo>
                      <a:pt x="429" y="227"/>
                      <a:pt x="203" y="275"/>
                      <a:pt x="12" y="382"/>
                    </a:cubicBezTo>
                    <a:cubicBezTo>
                      <a:pt x="0" y="382"/>
                      <a:pt x="12" y="406"/>
                      <a:pt x="24" y="406"/>
                    </a:cubicBezTo>
                    <a:cubicBezTo>
                      <a:pt x="250" y="394"/>
                      <a:pt x="465" y="322"/>
                      <a:pt x="667" y="263"/>
                    </a:cubicBezTo>
                    <a:cubicBezTo>
                      <a:pt x="858" y="203"/>
                      <a:pt x="1072" y="144"/>
                      <a:pt x="1250" y="36"/>
                    </a:cubicBezTo>
                    <a:cubicBezTo>
                      <a:pt x="1262" y="25"/>
                      <a:pt x="1262" y="1"/>
                      <a:pt x="1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639;p33">
                <a:extLst>
                  <a:ext uri="{FF2B5EF4-FFF2-40B4-BE49-F238E27FC236}">
                    <a16:creationId xmlns:a16="http://schemas.microsoft.com/office/drawing/2014/main" id="{86332285-22AA-49D4-9A96-C7C29E0ABF81}"/>
                  </a:ext>
                </a:extLst>
              </p:cNvPr>
              <p:cNvSpPr/>
              <p:nvPr/>
            </p:nvSpPr>
            <p:spPr>
              <a:xfrm>
                <a:off x="3554900" y="2333750"/>
                <a:ext cx="336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453" extrusionOk="0">
                    <a:moveTo>
                      <a:pt x="1310" y="1"/>
                    </a:moveTo>
                    <a:cubicBezTo>
                      <a:pt x="1084" y="36"/>
                      <a:pt x="858" y="108"/>
                      <a:pt x="655" y="179"/>
                    </a:cubicBezTo>
                    <a:cubicBezTo>
                      <a:pt x="429" y="239"/>
                      <a:pt x="215" y="298"/>
                      <a:pt x="12" y="405"/>
                    </a:cubicBezTo>
                    <a:cubicBezTo>
                      <a:pt x="0" y="417"/>
                      <a:pt x="12" y="453"/>
                      <a:pt x="36" y="453"/>
                    </a:cubicBezTo>
                    <a:cubicBezTo>
                      <a:pt x="274" y="405"/>
                      <a:pt x="500" y="346"/>
                      <a:pt x="727" y="274"/>
                    </a:cubicBezTo>
                    <a:cubicBezTo>
                      <a:pt x="917" y="215"/>
                      <a:pt x="1143" y="167"/>
                      <a:pt x="1322" y="60"/>
                    </a:cubicBezTo>
                    <a:cubicBezTo>
                      <a:pt x="1346" y="48"/>
                      <a:pt x="1334" y="1"/>
                      <a:pt x="13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640;p33">
                <a:extLst>
                  <a:ext uri="{FF2B5EF4-FFF2-40B4-BE49-F238E27FC236}">
                    <a16:creationId xmlns:a16="http://schemas.microsoft.com/office/drawing/2014/main" id="{A1544BDA-198B-4837-A5D9-C8971ECCA26F}"/>
                  </a:ext>
                </a:extLst>
              </p:cNvPr>
              <p:cNvSpPr/>
              <p:nvPr/>
            </p:nvSpPr>
            <p:spPr>
              <a:xfrm>
                <a:off x="3550425" y="2311425"/>
                <a:ext cx="44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42" extrusionOk="0">
                    <a:moveTo>
                      <a:pt x="1763" y="1"/>
                    </a:moveTo>
                    <a:cubicBezTo>
                      <a:pt x="1203" y="24"/>
                      <a:pt x="537" y="203"/>
                      <a:pt x="13" y="405"/>
                    </a:cubicBezTo>
                    <a:cubicBezTo>
                      <a:pt x="1" y="405"/>
                      <a:pt x="1" y="441"/>
                      <a:pt x="25" y="441"/>
                    </a:cubicBezTo>
                    <a:cubicBezTo>
                      <a:pt x="596" y="334"/>
                      <a:pt x="1263" y="262"/>
                      <a:pt x="1787" y="36"/>
                    </a:cubicBezTo>
                    <a:cubicBezTo>
                      <a:pt x="1799" y="24"/>
                      <a:pt x="1799" y="1"/>
                      <a:pt x="1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641;p33">
                <a:extLst>
                  <a:ext uri="{FF2B5EF4-FFF2-40B4-BE49-F238E27FC236}">
                    <a16:creationId xmlns:a16="http://schemas.microsoft.com/office/drawing/2014/main" id="{A06D933C-2A3E-4DA2-B4AE-92BB2EA65404}"/>
                  </a:ext>
                </a:extLst>
              </p:cNvPr>
              <p:cNvSpPr/>
              <p:nvPr/>
            </p:nvSpPr>
            <p:spPr>
              <a:xfrm>
                <a:off x="3287900" y="2387025"/>
                <a:ext cx="12475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6300" extrusionOk="0">
                    <a:moveTo>
                      <a:pt x="2917" y="1"/>
                    </a:moveTo>
                    <a:cubicBezTo>
                      <a:pt x="1870" y="477"/>
                      <a:pt x="0" y="1882"/>
                      <a:pt x="24" y="1882"/>
                    </a:cubicBezTo>
                    <a:lnTo>
                      <a:pt x="4989" y="6299"/>
                    </a:lnTo>
                    <a:lnTo>
                      <a:pt x="291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642;p33">
                <a:extLst>
                  <a:ext uri="{FF2B5EF4-FFF2-40B4-BE49-F238E27FC236}">
                    <a16:creationId xmlns:a16="http://schemas.microsoft.com/office/drawing/2014/main" id="{958EDC7E-7BAE-46E2-B46B-99B0DEB3AD00}"/>
                  </a:ext>
                </a:extLst>
              </p:cNvPr>
              <p:cNvSpPr/>
              <p:nvPr/>
            </p:nvSpPr>
            <p:spPr>
              <a:xfrm>
                <a:off x="3281350" y="2381075"/>
                <a:ext cx="140225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085" extrusionOk="0">
                    <a:moveTo>
                      <a:pt x="3084" y="477"/>
                    </a:moveTo>
                    <a:lnTo>
                      <a:pt x="4894" y="5989"/>
                    </a:lnTo>
                    <a:lnTo>
                      <a:pt x="548" y="2132"/>
                    </a:lnTo>
                    <a:cubicBezTo>
                      <a:pt x="1001" y="1798"/>
                      <a:pt x="2227" y="905"/>
                      <a:pt x="3084" y="477"/>
                    </a:cubicBezTo>
                    <a:close/>
                    <a:moveTo>
                      <a:pt x="3275" y="1"/>
                    </a:moveTo>
                    <a:lnTo>
                      <a:pt x="3096" y="72"/>
                    </a:lnTo>
                    <a:cubicBezTo>
                      <a:pt x="2048" y="548"/>
                      <a:pt x="239" y="1906"/>
                      <a:pt x="167" y="1965"/>
                    </a:cubicBezTo>
                    <a:lnTo>
                      <a:pt x="1" y="2096"/>
                    </a:lnTo>
                    <a:lnTo>
                      <a:pt x="5608" y="708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643;p33">
                <a:extLst>
                  <a:ext uri="{FF2B5EF4-FFF2-40B4-BE49-F238E27FC236}">
                    <a16:creationId xmlns:a16="http://schemas.microsoft.com/office/drawing/2014/main" id="{CCBB3458-B7A2-4B27-A13A-071177044E2B}"/>
                  </a:ext>
                </a:extLst>
              </p:cNvPr>
              <p:cNvSpPr/>
              <p:nvPr/>
            </p:nvSpPr>
            <p:spPr>
              <a:xfrm>
                <a:off x="3394825" y="2516100"/>
                <a:ext cx="97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95" extrusionOk="0">
                    <a:moveTo>
                      <a:pt x="372" y="0"/>
                    </a:moveTo>
                    <a:cubicBezTo>
                      <a:pt x="369" y="0"/>
                      <a:pt x="367" y="2"/>
                      <a:pt x="367" y="5"/>
                    </a:cubicBezTo>
                    <a:cubicBezTo>
                      <a:pt x="295" y="29"/>
                      <a:pt x="236" y="88"/>
                      <a:pt x="176" y="148"/>
                    </a:cubicBezTo>
                    <a:cubicBezTo>
                      <a:pt x="117" y="231"/>
                      <a:pt x="57" y="291"/>
                      <a:pt x="10" y="374"/>
                    </a:cubicBezTo>
                    <a:cubicBezTo>
                      <a:pt x="1" y="374"/>
                      <a:pt x="19" y="394"/>
                      <a:pt x="33" y="394"/>
                    </a:cubicBezTo>
                    <a:cubicBezTo>
                      <a:pt x="38" y="394"/>
                      <a:pt x="42" y="392"/>
                      <a:pt x="45" y="386"/>
                    </a:cubicBezTo>
                    <a:cubicBezTo>
                      <a:pt x="117" y="326"/>
                      <a:pt x="176" y="267"/>
                      <a:pt x="248" y="196"/>
                    </a:cubicBezTo>
                    <a:cubicBezTo>
                      <a:pt x="295" y="136"/>
                      <a:pt x="367" y="88"/>
                      <a:pt x="391" y="17"/>
                    </a:cubicBezTo>
                    <a:cubicBezTo>
                      <a:pt x="391" y="9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644;p33">
                <a:extLst>
                  <a:ext uri="{FF2B5EF4-FFF2-40B4-BE49-F238E27FC236}">
                    <a16:creationId xmlns:a16="http://schemas.microsoft.com/office/drawing/2014/main" id="{5B2DD26C-DA48-452C-A5DB-018A47CDF08B}"/>
                  </a:ext>
                </a:extLst>
              </p:cNvPr>
              <p:cNvSpPr/>
              <p:nvPr/>
            </p:nvSpPr>
            <p:spPr>
              <a:xfrm>
                <a:off x="3392250" y="2506400"/>
                <a:ext cx="937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7" extrusionOk="0">
                    <a:moveTo>
                      <a:pt x="351" y="0"/>
                    </a:moveTo>
                    <a:cubicBezTo>
                      <a:pt x="279" y="36"/>
                      <a:pt x="232" y="107"/>
                      <a:pt x="172" y="167"/>
                    </a:cubicBezTo>
                    <a:cubicBezTo>
                      <a:pt x="113" y="226"/>
                      <a:pt x="53" y="286"/>
                      <a:pt x="29" y="357"/>
                    </a:cubicBezTo>
                    <a:cubicBezTo>
                      <a:pt x="0" y="377"/>
                      <a:pt x="19" y="396"/>
                      <a:pt x="33" y="396"/>
                    </a:cubicBezTo>
                    <a:cubicBezTo>
                      <a:pt x="36" y="396"/>
                      <a:pt x="39" y="395"/>
                      <a:pt x="41" y="393"/>
                    </a:cubicBezTo>
                    <a:cubicBezTo>
                      <a:pt x="113" y="345"/>
                      <a:pt x="172" y="286"/>
                      <a:pt x="232" y="214"/>
                    </a:cubicBezTo>
                    <a:cubicBezTo>
                      <a:pt x="279" y="155"/>
                      <a:pt x="351" y="95"/>
                      <a:pt x="375" y="24"/>
                    </a:cubicBezTo>
                    <a:cubicBezTo>
                      <a:pt x="375" y="0"/>
                      <a:pt x="351" y="0"/>
                      <a:pt x="3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645;p33">
                <a:extLst>
                  <a:ext uri="{FF2B5EF4-FFF2-40B4-BE49-F238E27FC236}">
                    <a16:creationId xmlns:a16="http://schemas.microsoft.com/office/drawing/2014/main" id="{167E8696-3530-4A98-B6AC-2C3D42CAB2D4}"/>
                  </a:ext>
                </a:extLst>
              </p:cNvPr>
              <p:cNvSpPr/>
              <p:nvPr/>
            </p:nvSpPr>
            <p:spPr>
              <a:xfrm>
                <a:off x="3386725" y="2499550"/>
                <a:ext cx="119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4" extrusionOk="0">
                    <a:moveTo>
                      <a:pt x="453" y="0"/>
                    </a:moveTo>
                    <a:cubicBezTo>
                      <a:pt x="369" y="0"/>
                      <a:pt x="274" y="96"/>
                      <a:pt x="215" y="143"/>
                    </a:cubicBezTo>
                    <a:cubicBezTo>
                      <a:pt x="143" y="215"/>
                      <a:pt x="48" y="310"/>
                      <a:pt x="0" y="393"/>
                    </a:cubicBezTo>
                    <a:cubicBezTo>
                      <a:pt x="0" y="423"/>
                      <a:pt x="16" y="444"/>
                      <a:pt x="29" y="444"/>
                    </a:cubicBezTo>
                    <a:cubicBezTo>
                      <a:pt x="31" y="444"/>
                      <a:pt x="34" y="443"/>
                      <a:pt x="36" y="441"/>
                    </a:cubicBezTo>
                    <a:cubicBezTo>
                      <a:pt x="131" y="381"/>
                      <a:pt x="203" y="310"/>
                      <a:pt x="274" y="238"/>
                    </a:cubicBezTo>
                    <a:cubicBezTo>
                      <a:pt x="334" y="179"/>
                      <a:pt x="453" y="119"/>
                      <a:pt x="477" y="24"/>
                    </a:cubicBezTo>
                    <a:cubicBezTo>
                      <a:pt x="477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646;p33">
                <a:extLst>
                  <a:ext uri="{FF2B5EF4-FFF2-40B4-BE49-F238E27FC236}">
                    <a16:creationId xmlns:a16="http://schemas.microsoft.com/office/drawing/2014/main" id="{4B3F2CC4-0242-4C09-B8E2-BFB6DE362184}"/>
                  </a:ext>
                </a:extLst>
              </p:cNvPr>
              <p:cNvSpPr/>
              <p:nvPr/>
            </p:nvSpPr>
            <p:spPr>
              <a:xfrm>
                <a:off x="3382875" y="2490800"/>
                <a:ext cx="141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84" extrusionOk="0">
                    <a:moveTo>
                      <a:pt x="542" y="0"/>
                    </a:moveTo>
                    <a:cubicBezTo>
                      <a:pt x="538" y="0"/>
                      <a:pt x="535" y="2"/>
                      <a:pt x="535" y="5"/>
                    </a:cubicBezTo>
                    <a:cubicBezTo>
                      <a:pt x="345" y="88"/>
                      <a:pt x="166" y="267"/>
                      <a:pt x="11" y="434"/>
                    </a:cubicBezTo>
                    <a:cubicBezTo>
                      <a:pt x="1" y="444"/>
                      <a:pt x="9" y="483"/>
                      <a:pt x="36" y="483"/>
                    </a:cubicBezTo>
                    <a:cubicBezTo>
                      <a:pt x="40" y="483"/>
                      <a:pt x="43" y="483"/>
                      <a:pt x="47" y="481"/>
                    </a:cubicBezTo>
                    <a:cubicBezTo>
                      <a:pt x="226" y="362"/>
                      <a:pt x="428" y="207"/>
                      <a:pt x="547" y="17"/>
                    </a:cubicBezTo>
                    <a:cubicBezTo>
                      <a:pt x="564" y="8"/>
                      <a:pt x="551" y="0"/>
                      <a:pt x="5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647;p33">
                <a:extLst>
                  <a:ext uri="{FF2B5EF4-FFF2-40B4-BE49-F238E27FC236}">
                    <a16:creationId xmlns:a16="http://schemas.microsoft.com/office/drawing/2014/main" id="{D09EA6C2-4D59-449D-9D23-5A6821DD1124}"/>
                  </a:ext>
                </a:extLst>
              </p:cNvPr>
              <p:cNvSpPr/>
              <p:nvPr/>
            </p:nvSpPr>
            <p:spPr>
              <a:xfrm>
                <a:off x="3378375" y="2482200"/>
                <a:ext cx="174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492" extrusionOk="0">
                    <a:moveTo>
                      <a:pt x="665" y="0"/>
                    </a:moveTo>
                    <a:cubicBezTo>
                      <a:pt x="661" y="0"/>
                      <a:pt x="658" y="1"/>
                      <a:pt x="656" y="4"/>
                    </a:cubicBezTo>
                    <a:cubicBezTo>
                      <a:pt x="525" y="28"/>
                      <a:pt x="406" y="135"/>
                      <a:pt x="299" y="206"/>
                    </a:cubicBezTo>
                    <a:cubicBezTo>
                      <a:pt x="191" y="289"/>
                      <a:pt x="84" y="361"/>
                      <a:pt x="13" y="468"/>
                    </a:cubicBezTo>
                    <a:cubicBezTo>
                      <a:pt x="1" y="480"/>
                      <a:pt x="37" y="492"/>
                      <a:pt x="49" y="492"/>
                    </a:cubicBezTo>
                    <a:cubicBezTo>
                      <a:pt x="180" y="432"/>
                      <a:pt x="287" y="325"/>
                      <a:pt x="406" y="254"/>
                    </a:cubicBezTo>
                    <a:cubicBezTo>
                      <a:pt x="489" y="194"/>
                      <a:pt x="608" y="135"/>
                      <a:pt x="680" y="28"/>
                    </a:cubicBezTo>
                    <a:cubicBezTo>
                      <a:pt x="699" y="18"/>
                      <a:pt x="679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648;p33">
                <a:extLst>
                  <a:ext uri="{FF2B5EF4-FFF2-40B4-BE49-F238E27FC236}">
                    <a16:creationId xmlns:a16="http://schemas.microsoft.com/office/drawing/2014/main" id="{C267178E-8546-4089-9712-46D9436325DF}"/>
                  </a:ext>
                </a:extLst>
              </p:cNvPr>
              <p:cNvSpPr/>
              <p:nvPr/>
            </p:nvSpPr>
            <p:spPr>
              <a:xfrm>
                <a:off x="3373375" y="2474550"/>
                <a:ext cx="169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92" extrusionOk="0">
                    <a:moveTo>
                      <a:pt x="665" y="0"/>
                    </a:moveTo>
                    <a:cubicBezTo>
                      <a:pt x="534" y="60"/>
                      <a:pt x="427" y="143"/>
                      <a:pt x="308" y="238"/>
                    </a:cubicBezTo>
                    <a:cubicBezTo>
                      <a:pt x="201" y="310"/>
                      <a:pt x="94" y="381"/>
                      <a:pt x="10" y="476"/>
                    </a:cubicBezTo>
                    <a:cubicBezTo>
                      <a:pt x="1" y="476"/>
                      <a:pt x="7" y="492"/>
                      <a:pt x="15" y="492"/>
                    </a:cubicBezTo>
                    <a:cubicBezTo>
                      <a:pt x="18" y="492"/>
                      <a:pt x="20" y="491"/>
                      <a:pt x="22" y="488"/>
                    </a:cubicBezTo>
                    <a:cubicBezTo>
                      <a:pt x="141" y="441"/>
                      <a:pt x="260" y="357"/>
                      <a:pt x="368" y="286"/>
                    </a:cubicBezTo>
                    <a:cubicBezTo>
                      <a:pt x="487" y="203"/>
                      <a:pt x="582" y="119"/>
                      <a:pt x="677" y="12"/>
                    </a:cubicBezTo>
                    <a:cubicBezTo>
                      <a:pt x="677" y="0"/>
                      <a:pt x="677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649;p33">
                <a:extLst>
                  <a:ext uri="{FF2B5EF4-FFF2-40B4-BE49-F238E27FC236}">
                    <a16:creationId xmlns:a16="http://schemas.microsoft.com/office/drawing/2014/main" id="{B4C7365D-BE98-4781-92DD-4DE680650F97}"/>
                  </a:ext>
                </a:extLst>
              </p:cNvPr>
              <p:cNvSpPr/>
              <p:nvPr/>
            </p:nvSpPr>
            <p:spPr>
              <a:xfrm>
                <a:off x="336800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821" y="0"/>
                    </a:moveTo>
                    <a:cubicBezTo>
                      <a:pt x="690" y="12"/>
                      <a:pt x="571" y="95"/>
                      <a:pt x="464" y="179"/>
                    </a:cubicBezTo>
                    <a:cubicBezTo>
                      <a:pt x="309" y="298"/>
                      <a:pt x="154" y="429"/>
                      <a:pt x="11" y="560"/>
                    </a:cubicBezTo>
                    <a:cubicBezTo>
                      <a:pt x="1" y="570"/>
                      <a:pt x="8" y="598"/>
                      <a:pt x="33" y="598"/>
                    </a:cubicBezTo>
                    <a:cubicBezTo>
                      <a:pt x="37" y="598"/>
                      <a:pt x="42" y="597"/>
                      <a:pt x="47" y="595"/>
                    </a:cubicBezTo>
                    <a:cubicBezTo>
                      <a:pt x="190" y="500"/>
                      <a:pt x="309" y="393"/>
                      <a:pt x="452" y="298"/>
                    </a:cubicBezTo>
                    <a:cubicBezTo>
                      <a:pt x="571" y="191"/>
                      <a:pt x="714" y="119"/>
                      <a:pt x="833" y="24"/>
                    </a:cubicBezTo>
                    <a:cubicBezTo>
                      <a:pt x="845" y="12"/>
                      <a:pt x="833" y="0"/>
                      <a:pt x="8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650;p33">
                <a:extLst>
                  <a:ext uri="{FF2B5EF4-FFF2-40B4-BE49-F238E27FC236}">
                    <a16:creationId xmlns:a16="http://schemas.microsoft.com/office/drawing/2014/main" id="{972AE835-E4BF-41AB-A248-529415907978}"/>
                  </a:ext>
                </a:extLst>
              </p:cNvPr>
              <p:cNvSpPr/>
              <p:nvPr/>
            </p:nvSpPr>
            <p:spPr>
              <a:xfrm>
                <a:off x="3362025" y="2453450"/>
                <a:ext cx="25325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59" extrusionOk="0">
                    <a:moveTo>
                      <a:pt x="999" y="1"/>
                    </a:moveTo>
                    <a:cubicBezTo>
                      <a:pt x="996" y="1"/>
                      <a:pt x="992" y="3"/>
                      <a:pt x="988" y="11"/>
                    </a:cubicBezTo>
                    <a:cubicBezTo>
                      <a:pt x="834" y="142"/>
                      <a:pt x="631" y="225"/>
                      <a:pt x="441" y="332"/>
                    </a:cubicBezTo>
                    <a:cubicBezTo>
                      <a:pt x="286" y="439"/>
                      <a:pt x="119" y="558"/>
                      <a:pt x="0" y="701"/>
                    </a:cubicBezTo>
                    <a:cubicBezTo>
                      <a:pt x="0" y="736"/>
                      <a:pt x="6" y="758"/>
                      <a:pt x="19" y="758"/>
                    </a:cubicBezTo>
                    <a:cubicBezTo>
                      <a:pt x="24" y="758"/>
                      <a:pt x="29" y="755"/>
                      <a:pt x="36" y="749"/>
                    </a:cubicBezTo>
                    <a:cubicBezTo>
                      <a:pt x="238" y="630"/>
                      <a:pt x="429" y="475"/>
                      <a:pt x="643" y="332"/>
                    </a:cubicBezTo>
                    <a:cubicBezTo>
                      <a:pt x="774" y="249"/>
                      <a:pt x="941" y="189"/>
                      <a:pt x="1012" y="23"/>
                    </a:cubicBezTo>
                    <a:cubicBezTo>
                      <a:pt x="1012" y="14"/>
                      <a:pt x="1006" y="1"/>
                      <a:pt x="99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651;p33">
                <a:extLst>
                  <a:ext uri="{FF2B5EF4-FFF2-40B4-BE49-F238E27FC236}">
                    <a16:creationId xmlns:a16="http://schemas.microsoft.com/office/drawing/2014/main" id="{B6BAD592-6391-432A-96EF-7642622A77BB}"/>
                  </a:ext>
                </a:extLst>
              </p:cNvPr>
              <p:cNvSpPr/>
              <p:nvPr/>
            </p:nvSpPr>
            <p:spPr>
              <a:xfrm>
                <a:off x="3356950" y="24459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977" y="0"/>
                    </a:moveTo>
                    <a:cubicBezTo>
                      <a:pt x="787" y="72"/>
                      <a:pt x="632" y="203"/>
                      <a:pt x="477" y="310"/>
                    </a:cubicBezTo>
                    <a:cubicBezTo>
                      <a:pt x="310" y="429"/>
                      <a:pt x="132" y="548"/>
                      <a:pt x="13" y="691"/>
                    </a:cubicBezTo>
                    <a:cubicBezTo>
                      <a:pt x="1" y="726"/>
                      <a:pt x="13" y="738"/>
                      <a:pt x="25" y="738"/>
                    </a:cubicBezTo>
                    <a:cubicBezTo>
                      <a:pt x="215" y="655"/>
                      <a:pt x="382" y="500"/>
                      <a:pt x="548" y="381"/>
                    </a:cubicBezTo>
                    <a:cubicBezTo>
                      <a:pt x="691" y="262"/>
                      <a:pt x="858" y="179"/>
                      <a:pt x="989" y="24"/>
                    </a:cubicBezTo>
                    <a:cubicBezTo>
                      <a:pt x="1013" y="12"/>
                      <a:pt x="989" y="0"/>
                      <a:pt x="9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652;p33">
                <a:extLst>
                  <a:ext uri="{FF2B5EF4-FFF2-40B4-BE49-F238E27FC236}">
                    <a16:creationId xmlns:a16="http://schemas.microsoft.com/office/drawing/2014/main" id="{B555FC22-4AFE-4BB0-8377-BC24D1A7A64A}"/>
                  </a:ext>
                </a:extLst>
              </p:cNvPr>
              <p:cNvSpPr/>
              <p:nvPr/>
            </p:nvSpPr>
            <p:spPr>
              <a:xfrm>
                <a:off x="3353150" y="2433400"/>
                <a:ext cx="2457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757" extrusionOk="0">
                    <a:moveTo>
                      <a:pt x="956" y="1"/>
                    </a:moveTo>
                    <a:cubicBezTo>
                      <a:pt x="954" y="1"/>
                      <a:pt x="952" y="1"/>
                      <a:pt x="950" y="3"/>
                    </a:cubicBezTo>
                    <a:cubicBezTo>
                      <a:pt x="760" y="86"/>
                      <a:pt x="581" y="217"/>
                      <a:pt x="415" y="336"/>
                    </a:cubicBezTo>
                    <a:cubicBezTo>
                      <a:pt x="272" y="456"/>
                      <a:pt x="117" y="563"/>
                      <a:pt x="10" y="717"/>
                    </a:cubicBezTo>
                    <a:cubicBezTo>
                      <a:pt x="0" y="737"/>
                      <a:pt x="6" y="756"/>
                      <a:pt x="28" y="756"/>
                    </a:cubicBezTo>
                    <a:cubicBezTo>
                      <a:pt x="33" y="756"/>
                      <a:pt x="39" y="755"/>
                      <a:pt x="46" y="753"/>
                    </a:cubicBezTo>
                    <a:cubicBezTo>
                      <a:pt x="212" y="634"/>
                      <a:pt x="355" y="515"/>
                      <a:pt x="522" y="396"/>
                    </a:cubicBezTo>
                    <a:cubicBezTo>
                      <a:pt x="665" y="289"/>
                      <a:pt x="843" y="182"/>
                      <a:pt x="962" y="39"/>
                    </a:cubicBezTo>
                    <a:cubicBezTo>
                      <a:pt x="983" y="29"/>
                      <a:pt x="968" y="1"/>
                      <a:pt x="95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653;p33">
                <a:extLst>
                  <a:ext uri="{FF2B5EF4-FFF2-40B4-BE49-F238E27FC236}">
                    <a16:creationId xmlns:a16="http://schemas.microsoft.com/office/drawing/2014/main" id="{16C47648-A9ED-4DAF-9A5A-2993CEF3BFFD}"/>
                  </a:ext>
                </a:extLst>
              </p:cNvPr>
              <p:cNvSpPr/>
              <p:nvPr/>
            </p:nvSpPr>
            <p:spPr>
              <a:xfrm>
                <a:off x="3345650" y="2424525"/>
                <a:ext cx="271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60" y="1"/>
                    </a:moveTo>
                    <a:cubicBezTo>
                      <a:pt x="869" y="60"/>
                      <a:pt x="703" y="215"/>
                      <a:pt x="536" y="334"/>
                    </a:cubicBezTo>
                    <a:cubicBezTo>
                      <a:pt x="357" y="465"/>
                      <a:pt x="167" y="584"/>
                      <a:pt x="12" y="751"/>
                    </a:cubicBezTo>
                    <a:cubicBezTo>
                      <a:pt x="0" y="763"/>
                      <a:pt x="12" y="799"/>
                      <a:pt x="36" y="799"/>
                    </a:cubicBezTo>
                    <a:cubicBezTo>
                      <a:pt x="238" y="715"/>
                      <a:pt x="417" y="572"/>
                      <a:pt x="596" y="441"/>
                    </a:cubicBezTo>
                    <a:cubicBezTo>
                      <a:pt x="762" y="322"/>
                      <a:pt x="953" y="203"/>
                      <a:pt x="1072" y="37"/>
                    </a:cubicBezTo>
                    <a:cubicBezTo>
                      <a:pt x="1084" y="25"/>
                      <a:pt x="1072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654;p33">
                <a:extLst>
                  <a:ext uri="{FF2B5EF4-FFF2-40B4-BE49-F238E27FC236}">
                    <a16:creationId xmlns:a16="http://schemas.microsoft.com/office/drawing/2014/main" id="{44E70C3B-C567-46FC-9715-BE07782BD833}"/>
                  </a:ext>
                </a:extLst>
              </p:cNvPr>
              <p:cNvSpPr/>
              <p:nvPr/>
            </p:nvSpPr>
            <p:spPr>
              <a:xfrm>
                <a:off x="3341300" y="2413075"/>
                <a:ext cx="295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843" extrusionOk="0">
                    <a:moveTo>
                      <a:pt x="1139" y="0"/>
                    </a:moveTo>
                    <a:cubicBezTo>
                      <a:pt x="1132" y="0"/>
                      <a:pt x="1124" y="2"/>
                      <a:pt x="1115" y="6"/>
                    </a:cubicBezTo>
                    <a:cubicBezTo>
                      <a:pt x="901" y="90"/>
                      <a:pt x="710" y="268"/>
                      <a:pt x="531" y="387"/>
                    </a:cubicBezTo>
                    <a:cubicBezTo>
                      <a:pt x="353" y="507"/>
                      <a:pt x="174" y="626"/>
                      <a:pt x="31" y="792"/>
                    </a:cubicBezTo>
                    <a:cubicBezTo>
                      <a:pt x="1" y="813"/>
                      <a:pt x="23" y="842"/>
                      <a:pt x="45" y="842"/>
                    </a:cubicBezTo>
                    <a:cubicBezTo>
                      <a:pt x="48" y="842"/>
                      <a:pt x="52" y="842"/>
                      <a:pt x="55" y="840"/>
                    </a:cubicBezTo>
                    <a:cubicBezTo>
                      <a:pt x="270" y="721"/>
                      <a:pt x="460" y="578"/>
                      <a:pt x="651" y="447"/>
                    </a:cubicBezTo>
                    <a:cubicBezTo>
                      <a:pt x="817" y="328"/>
                      <a:pt x="1020" y="209"/>
                      <a:pt x="1162" y="66"/>
                    </a:cubicBezTo>
                    <a:cubicBezTo>
                      <a:pt x="1182" y="37"/>
                      <a:pt x="1170" y="0"/>
                      <a:pt x="11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655;p33">
                <a:extLst>
                  <a:ext uri="{FF2B5EF4-FFF2-40B4-BE49-F238E27FC236}">
                    <a16:creationId xmlns:a16="http://schemas.microsoft.com/office/drawing/2014/main" id="{0575D438-8ECA-4EB0-BB5D-DF2EE511CEA8}"/>
                  </a:ext>
                </a:extLst>
              </p:cNvPr>
              <p:cNvSpPr/>
              <p:nvPr/>
            </p:nvSpPr>
            <p:spPr>
              <a:xfrm>
                <a:off x="3335675" y="2401800"/>
                <a:ext cx="33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2" extrusionOk="0">
                    <a:moveTo>
                      <a:pt x="1331" y="0"/>
                    </a:moveTo>
                    <a:cubicBezTo>
                      <a:pt x="1328" y="0"/>
                      <a:pt x="1323" y="2"/>
                      <a:pt x="1316" y="5"/>
                    </a:cubicBezTo>
                    <a:cubicBezTo>
                      <a:pt x="1078" y="100"/>
                      <a:pt x="864" y="279"/>
                      <a:pt x="637" y="410"/>
                    </a:cubicBezTo>
                    <a:cubicBezTo>
                      <a:pt x="411" y="541"/>
                      <a:pt x="209" y="696"/>
                      <a:pt x="30" y="850"/>
                    </a:cubicBezTo>
                    <a:cubicBezTo>
                      <a:pt x="1" y="880"/>
                      <a:pt x="20" y="901"/>
                      <a:pt x="41" y="901"/>
                    </a:cubicBezTo>
                    <a:cubicBezTo>
                      <a:pt x="45" y="901"/>
                      <a:pt x="50" y="900"/>
                      <a:pt x="54" y="898"/>
                    </a:cubicBezTo>
                    <a:cubicBezTo>
                      <a:pt x="292" y="731"/>
                      <a:pt x="530" y="600"/>
                      <a:pt x="768" y="457"/>
                    </a:cubicBezTo>
                    <a:cubicBezTo>
                      <a:pt x="959" y="338"/>
                      <a:pt x="1197" y="219"/>
                      <a:pt x="1340" y="17"/>
                    </a:cubicBezTo>
                    <a:cubicBezTo>
                      <a:pt x="1340" y="9"/>
                      <a:pt x="1340" y="0"/>
                      <a:pt x="13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656;p33">
                <a:extLst>
                  <a:ext uri="{FF2B5EF4-FFF2-40B4-BE49-F238E27FC236}">
                    <a16:creationId xmlns:a16="http://schemas.microsoft.com/office/drawing/2014/main" id="{2918D82B-352B-45F0-A88D-09F50EF974D5}"/>
                  </a:ext>
                </a:extLst>
              </p:cNvPr>
              <p:cNvSpPr/>
              <p:nvPr/>
            </p:nvSpPr>
            <p:spPr>
              <a:xfrm>
                <a:off x="3330250" y="2389200"/>
                <a:ext cx="391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90" extrusionOk="0">
                    <a:moveTo>
                      <a:pt x="1553" y="1"/>
                    </a:moveTo>
                    <a:cubicBezTo>
                      <a:pt x="1551" y="1"/>
                      <a:pt x="1548" y="3"/>
                      <a:pt x="1545" y="9"/>
                    </a:cubicBezTo>
                    <a:cubicBezTo>
                      <a:pt x="1259" y="104"/>
                      <a:pt x="1009" y="283"/>
                      <a:pt x="747" y="438"/>
                    </a:cubicBezTo>
                    <a:cubicBezTo>
                      <a:pt x="497" y="604"/>
                      <a:pt x="247" y="747"/>
                      <a:pt x="9" y="950"/>
                    </a:cubicBezTo>
                    <a:cubicBezTo>
                      <a:pt x="0" y="976"/>
                      <a:pt x="5" y="990"/>
                      <a:pt x="12" y="990"/>
                    </a:cubicBezTo>
                    <a:cubicBezTo>
                      <a:pt x="15" y="990"/>
                      <a:pt x="18" y="988"/>
                      <a:pt x="21" y="985"/>
                    </a:cubicBezTo>
                    <a:cubicBezTo>
                      <a:pt x="307" y="842"/>
                      <a:pt x="569" y="664"/>
                      <a:pt x="842" y="497"/>
                    </a:cubicBezTo>
                    <a:cubicBezTo>
                      <a:pt x="1081" y="342"/>
                      <a:pt x="1343" y="223"/>
                      <a:pt x="1557" y="33"/>
                    </a:cubicBezTo>
                    <a:cubicBezTo>
                      <a:pt x="1566" y="24"/>
                      <a:pt x="1561" y="1"/>
                      <a:pt x="15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657;p33">
                <a:extLst>
                  <a:ext uri="{FF2B5EF4-FFF2-40B4-BE49-F238E27FC236}">
                    <a16:creationId xmlns:a16="http://schemas.microsoft.com/office/drawing/2014/main" id="{DB367DEF-472E-4DDE-AA1A-491EA001BE17}"/>
                  </a:ext>
                </a:extLst>
              </p:cNvPr>
              <p:cNvSpPr/>
              <p:nvPr/>
            </p:nvSpPr>
            <p:spPr>
              <a:xfrm>
                <a:off x="3069725" y="2603725"/>
                <a:ext cx="159550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4787" extrusionOk="0">
                    <a:moveTo>
                      <a:pt x="1798" y="0"/>
                    </a:moveTo>
                    <a:cubicBezTo>
                      <a:pt x="1072" y="870"/>
                      <a:pt x="0" y="2941"/>
                      <a:pt x="0" y="2941"/>
                    </a:cubicBezTo>
                    <a:lnTo>
                      <a:pt x="6382" y="478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658;p33">
                <a:extLst>
                  <a:ext uri="{FF2B5EF4-FFF2-40B4-BE49-F238E27FC236}">
                    <a16:creationId xmlns:a16="http://schemas.microsoft.com/office/drawing/2014/main" id="{C10E66EF-3C07-4B72-8FD2-8A59F4334621}"/>
                  </a:ext>
                </a:extLst>
              </p:cNvPr>
              <p:cNvSpPr/>
              <p:nvPr/>
            </p:nvSpPr>
            <p:spPr>
              <a:xfrm>
                <a:off x="3062875" y="2596875"/>
                <a:ext cx="18040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5407" extrusionOk="0">
                    <a:moveTo>
                      <a:pt x="2084" y="536"/>
                    </a:moveTo>
                    <a:lnTo>
                      <a:pt x="6084" y="4715"/>
                    </a:lnTo>
                    <a:lnTo>
                      <a:pt x="6084" y="4715"/>
                    </a:lnTo>
                    <a:lnTo>
                      <a:pt x="512" y="3108"/>
                    </a:lnTo>
                    <a:cubicBezTo>
                      <a:pt x="774" y="2620"/>
                      <a:pt x="1501" y="1286"/>
                      <a:pt x="2084" y="536"/>
                    </a:cubicBezTo>
                    <a:close/>
                    <a:moveTo>
                      <a:pt x="2060" y="1"/>
                    </a:moveTo>
                    <a:lnTo>
                      <a:pt x="1941" y="155"/>
                    </a:lnTo>
                    <a:cubicBezTo>
                      <a:pt x="1191" y="1048"/>
                      <a:pt x="155" y="3037"/>
                      <a:pt x="107" y="3132"/>
                    </a:cubicBezTo>
                    <a:lnTo>
                      <a:pt x="0" y="3322"/>
                    </a:lnTo>
                    <a:lnTo>
                      <a:pt x="7216" y="5406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659;p33">
                <a:extLst>
                  <a:ext uri="{FF2B5EF4-FFF2-40B4-BE49-F238E27FC236}">
                    <a16:creationId xmlns:a16="http://schemas.microsoft.com/office/drawing/2014/main" id="{847AC71F-3BC4-4AC3-A520-6EA9C5DE41FC}"/>
                  </a:ext>
                </a:extLst>
              </p:cNvPr>
              <p:cNvSpPr/>
              <p:nvPr/>
            </p:nvSpPr>
            <p:spPr>
              <a:xfrm>
                <a:off x="3205150" y="2701050"/>
                <a:ext cx="50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18" extrusionOk="0">
                    <a:moveTo>
                      <a:pt x="155" y="1"/>
                    </a:moveTo>
                    <a:cubicBezTo>
                      <a:pt x="96" y="60"/>
                      <a:pt x="84" y="156"/>
                      <a:pt x="60" y="227"/>
                    </a:cubicBezTo>
                    <a:cubicBezTo>
                      <a:pt x="24" y="310"/>
                      <a:pt x="12" y="406"/>
                      <a:pt x="1" y="489"/>
                    </a:cubicBezTo>
                    <a:cubicBezTo>
                      <a:pt x="9" y="506"/>
                      <a:pt x="24" y="517"/>
                      <a:pt x="32" y="517"/>
                    </a:cubicBezTo>
                    <a:cubicBezTo>
                      <a:pt x="35" y="517"/>
                      <a:pt x="36" y="516"/>
                      <a:pt x="36" y="513"/>
                    </a:cubicBezTo>
                    <a:cubicBezTo>
                      <a:pt x="72" y="418"/>
                      <a:pt x="120" y="346"/>
                      <a:pt x="143" y="251"/>
                    </a:cubicBezTo>
                    <a:cubicBezTo>
                      <a:pt x="179" y="179"/>
                      <a:pt x="203" y="108"/>
                      <a:pt x="191" y="13"/>
                    </a:cubicBezTo>
                    <a:cubicBezTo>
                      <a:pt x="191" y="1"/>
                      <a:pt x="179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660;p33">
                <a:extLst>
                  <a:ext uri="{FF2B5EF4-FFF2-40B4-BE49-F238E27FC236}">
                    <a16:creationId xmlns:a16="http://schemas.microsoft.com/office/drawing/2014/main" id="{A32C0308-4811-4FA8-9787-9538C2657AD8}"/>
                  </a:ext>
                </a:extLst>
              </p:cNvPr>
              <p:cNvSpPr/>
              <p:nvPr/>
            </p:nvSpPr>
            <p:spPr>
              <a:xfrm>
                <a:off x="3198600" y="2694575"/>
                <a:ext cx="50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75" extrusionOk="0">
                    <a:moveTo>
                      <a:pt x="172" y="1"/>
                    </a:moveTo>
                    <a:cubicBezTo>
                      <a:pt x="167" y="1"/>
                      <a:pt x="161" y="4"/>
                      <a:pt x="155" y="10"/>
                    </a:cubicBezTo>
                    <a:cubicBezTo>
                      <a:pt x="108" y="69"/>
                      <a:pt x="96" y="153"/>
                      <a:pt x="60" y="212"/>
                    </a:cubicBezTo>
                    <a:cubicBezTo>
                      <a:pt x="36" y="307"/>
                      <a:pt x="1" y="379"/>
                      <a:pt x="1" y="462"/>
                    </a:cubicBezTo>
                    <a:lnTo>
                      <a:pt x="48" y="474"/>
                    </a:lnTo>
                    <a:cubicBezTo>
                      <a:pt x="96" y="391"/>
                      <a:pt x="120" y="307"/>
                      <a:pt x="155" y="236"/>
                    </a:cubicBezTo>
                    <a:cubicBezTo>
                      <a:pt x="167" y="153"/>
                      <a:pt x="203" y="81"/>
                      <a:pt x="179" y="10"/>
                    </a:cubicBezTo>
                    <a:cubicBezTo>
                      <a:pt x="179" y="4"/>
                      <a:pt x="176" y="1"/>
                      <a:pt x="17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661;p33">
                <a:extLst>
                  <a:ext uri="{FF2B5EF4-FFF2-40B4-BE49-F238E27FC236}">
                    <a16:creationId xmlns:a16="http://schemas.microsoft.com/office/drawing/2014/main" id="{AE879052-93ED-4415-B2F9-C2D87C56203C}"/>
                  </a:ext>
                </a:extLst>
              </p:cNvPr>
              <p:cNvSpPr/>
              <p:nvPr/>
            </p:nvSpPr>
            <p:spPr>
              <a:xfrm>
                <a:off x="3190875" y="2688725"/>
                <a:ext cx="715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97" extrusionOk="0">
                    <a:moveTo>
                      <a:pt x="251" y="1"/>
                    </a:moveTo>
                    <a:cubicBezTo>
                      <a:pt x="246" y="1"/>
                      <a:pt x="242" y="2"/>
                      <a:pt x="238" y="6"/>
                    </a:cubicBezTo>
                    <a:cubicBezTo>
                      <a:pt x="167" y="53"/>
                      <a:pt x="131" y="149"/>
                      <a:pt x="95" y="244"/>
                    </a:cubicBezTo>
                    <a:cubicBezTo>
                      <a:pt x="48" y="351"/>
                      <a:pt x="0" y="446"/>
                      <a:pt x="0" y="565"/>
                    </a:cubicBezTo>
                    <a:cubicBezTo>
                      <a:pt x="8" y="588"/>
                      <a:pt x="25" y="596"/>
                      <a:pt x="39" y="596"/>
                    </a:cubicBezTo>
                    <a:cubicBezTo>
                      <a:pt x="48" y="596"/>
                      <a:pt x="55" y="593"/>
                      <a:pt x="60" y="589"/>
                    </a:cubicBezTo>
                    <a:cubicBezTo>
                      <a:pt x="107" y="494"/>
                      <a:pt x="155" y="410"/>
                      <a:pt x="179" y="303"/>
                    </a:cubicBezTo>
                    <a:cubicBezTo>
                      <a:pt x="214" y="208"/>
                      <a:pt x="286" y="113"/>
                      <a:pt x="274" y="18"/>
                    </a:cubicBezTo>
                    <a:cubicBezTo>
                      <a:pt x="274" y="9"/>
                      <a:pt x="262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662;p33">
                <a:extLst>
                  <a:ext uri="{FF2B5EF4-FFF2-40B4-BE49-F238E27FC236}">
                    <a16:creationId xmlns:a16="http://schemas.microsoft.com/office/drawing/2014/main" id="{E97D2B8B-1073-4376-AED0-16D3297FC80C}"/>
                  </a:ext>
                </a:extLst>
              </p:cNvPr>
              <p:cNvSpPr/>
              <p:nvPr/>
            </p:nvSpPr>
            <p:spPr>
              <a:xfrm>
                <a:off x="3184325" y="2681575"/>
                <a:ext cx="775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661" extrusionOk="0">
                    <a:moveTo>
                      <a:pt x="292" y="1"/>
                    </a:moveTo>
                    <a:cubicBezTo>
                      <a:pt x="287" y="1"/>
                      <a:pt x="281" y="2"/>
                      <a:pt x="274" y="6"/>
                    </a:cubicBezTo>
                    <a:cubicBezTo>
                      <a:pt x="143" y="173"/>
                      <a:pt x="60" y="411"/>
                      <a:pt x="0" y="613"/>
                    </a:cubicBezTo>
                    <a:cubicBezTo>
                      <a:pt x="0" y="645"/>
                      <a:pt x="16" y="661"/>
                      <a:pt x="34" y="661"/>
                    </a:cubicBezTo>
                    <a:cubicBezTo>
                      <a:pt x="42" y="661"/>
                      <a:pt x="52" y="657"/>
                      <a:pt x="60" y="649"/>
                    </a:cubicBezTo>
                    <a:cubicBezTo>
                      <a:pt x="155" y="470"/>
                      <a:pt x="274" y="232"/>
                      <a:pt x="310" y="18"/>
                    </a:cubicBezTo>
                    <a:cubicBezTo>
                      <a:pt x="310" y="9"/>
                      <a:pt x="304" y="1"/>
                      <a:pt x="29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663;p33">
                <a:extLst>
                  <a:ext uri="{FF2B5EF4-FFF2-40B4-BE49-F238E27FC236}">
                    <a16:creationId xmlns:a16="http://schemas.microsoft.com/office/drawing/2014/main" id="{742AF461-3052-4409-840E-DDF520D6406B}"/>
                  </a:ext>
                </a:extLst>
              </p:cNvPr>
              <p:cNvSpPr/>
              <p:nvPr/>
            </p:nvSpPr>
            <p:spPr>
              <a:xfrm>
                <a:off x="3177175" y="2674500"/>
                <a:ext cx="101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35" extrusionOk="0">
                    <a:moveTo>
                      <a:pt x="375" y="1"/>
                    </a:moveTo>
                    <a:cubicBezTo>
                      <a:pt x="373" y="1"/>
                      <a:pt x="371" y="1"/>
                      <a:pt x="369" y="3"/>
                    </a:cubicBezTo>
                    <a:cubicBezTo>
                      <a:pt x="262" y="86"/>
                      <a:pt x="227" y="217"/>
                      <a:pt x="167" y="325"/>
                    </a:cubicBezTo>
                    <a:cubicBezTo>
                      <a:pt x="107" y="444"/>
                      <a:pt x="24" y="575"/>
                      <a:pt x="0" y="706"/>
                    </a:cubicBezTo>
                    <a:cubicBezTo>
                      <a:pt x="0" y="725"/>
                      <a:pt x="4" y="734"/>
                      <a:pt x="9" y="734"/>
                    </a:cubicBezTo>
                    <a:cubicBezTo>
                      <a:pt x="13" y="734"/>
                      <a:pt x="19" y="728"/>
                      <a:pt x="24" y="718"/>
                    </a:cubicBezTo>
                    <a:cubicBezTo>
                      <a:pt x="119" y="622"/>
                      <a:pt x="167" y="479"/>
                      <a:pt x="238" y="360"/>
                    </a:cubicBezTo>
                    <a:cubicBezTo>
                      <a:pt x="298" y="265"/>
                      <a:pt x="381" y="158"/>
                      <a:pt x="405" y="39"/>
                    </a:cubicBezTo>
                    <a:cubicBezTo>
                      <a:pt x="405" y="29"/>
                      <a:pt x="388" y="1"/>
                      <a:pt x="3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664;p33">
                <a:extLst>
                  <a:ext uri="{FF2B5EF4-FFF2-40B4-BE49-F238E27FC236}">
                    <a16:creationId xmlns:a16="http://schemas.microsoft.com/office/drawing/2014/main" id="{330251A3-4FED-4E65-AB8B-F6773DC51425}"/>
                  </a:ext>
                </a:extLst>
              </p:cNvPr>
              <p:cNvSpPr/>
              <p:nvPr/>
            </p:nvSpPr>
            <p:spPr>
              <a:xfrm>
                <a:off x="3169025" y="2669800"/>
                <a:ext cx="10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38" extrusionOk="0">
                    <a:moveTo>
                      <a:pt x="398" y="1"/>
                    </a:moveTo>
                    <a:cubicBezTo>
                      <a:pt x="314" y="108"/>
                      <a:pt x="255" y="227"/>
                      <a:pt x="195" y="346"/>
                    </a:cubicBezTo>
                    <a:cubicBezTo>
                      <a:pt x="136" y="465"/>
                      <a:pt x="52" y="584"/>
                      <a:pt x="17" y="715"/>
                    </a:cubicBezTo>
                    <a:cubicBezTo>
                      <a:pt x="0" y="723"/>
                      <a:pt x="7" y="737"/>
                      <a:pt x="16" y="737"/>
                    </a:cubicBezTo>
                    <a:cubicBezTo>
                      <a:pt x="20" y="737"/>
                      <a:pt x="25" y="734"/>
                      <a:pt x="29" y="727"/>
                    </a:cubicBezTo>
                    <a:cubicBezTo>
                      <a:pt x="195" y="536"/>
                      <a:pt x="350" y="263"/>
                      <a:pt x="410" y="13"/>
                    </a:cubicBezTo>
                    <a:cubicBezTo>
                      <a:pt x="410" y="1"/>
                      <a:pt x="398" y="1"/>
                      <a:pt x="3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665;p33">
                <a:extLst>
                  <a:ext uri="{FF2B5EF4-FFF2-40B4-BE49-F238E27FC236}">
                    <a16:creationId xmlns:a16="http://schemas.microsoft.com/office/drawing/2014/main" id="{7A1CAFD7-46BD-4801-A488-ECBE3BF0F2C4}"/>
                  </a:ext>
                </a:extLst>
              </p:cNvPr>
              <p:cNvSpPr/>
              <p:nvPr/>
            </p:nvSpPr>
            <p:spPr>
              <a:xfrm>
                <a:off x="3161200" y="2661875"/>
                <a:ext cx="132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02" extrusionOk="0">
                    <a:moveTo>
                      <a:pt x="501" y="0"/>
                    </a:moveTo>
                    <a:cubicBezTo>
                      <a:pt x="496" y="0"/>
                      <a:pt x="490" y="2"/>
                      <a:pt x="485" y="8"/>
                    </a:cubicBezTo>
                    <a:cubicBezTo>
                      <a:pt x="365" y="80"/>
                      <a:pt x="294" y="234"/>
                      <a:pt x="235" y="353"/>
                    </a:cubicBezTo>
                    <a:cubicBezTo>
                      <a:pt x="163" y="508"/>
                      <a:pt x="68" y="687"/>
                      <a:pt x="8" y="865"/>
                    </a:cubicBezTo>
                    <a:cubicBezTo>
                      <a:pt x="1" y="888"/>
                      <a:pt x="18" y="902"/>
                      <a:pt x="34" y="902"/>
                    </a:cubicBezTo>
                    <a:cubicBezTo>
                      <a:pt x="43" y="902"/>
                      <a:pt x="52" y="898"/>
                      <a:pt x="56" y="889"/>
                    </a:cubicBezTo>
                    <a:cubicBezTo>
                      <a:pt x="163" y="734"/>
                      <a:pt x="223" y="568"/>
                      <a:pt x="294" y="425"/>
                    </a:cubicBezTo>
                    <a:cubicBezTo>
                      <a:pt x="354" y="294"/>
                      <a:pt x="449" y="175"/>
                      <a:pt x="520" y="32"/>
                    </a:cubicBezTo>
                    <a:cubicBezTo>
                      <a:pt x="529" y="23"/>
                      <a:pt x="518" y="0"/>
                      <a:pt x="5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666;p33">
                <a:extLst>
                  <a:ext uri="{FF2B5EF4-FFF2-40B4-BE49-F238E27FC236}">
                    <a16:creationId xmlns:a16="http://schemas.microsoft.com/office/drawing/2014/main" id="{7C8094E6-B53F-42B0-9038-69118C95EAF9}"/>
                  </a:ext>
                </a:extLst>
              </p:cNvPr>
              <p:cNvSpPr/>
              <p:nvPr/>
            </p:nvSpPr>
            <p:spPr>
              <a:xfrm>
                <a:off x="3152475" y="2652900"/>
                <a:ext cx="155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087" extrusionOk="0">
                    <a:moveTo>
                      <a:pt x="606" y="1"/>
                    </a:moveTo>
                    <a:cubicBezTo>
                      <a:pt x="598" y="1"/>
                      <a:pt x="589" y="4"/>
                      <a:pt x="584" y="10"/>
                    </a:cubicBezTo>
                    <a:cubicBezTo>
                      <a:pt x="512" y="200"/>
                      <a:pt x="345" y="379"/>
                      <a:pt x="226" y="558"/>
                    </a:cubicBezTo>
                    <a:cubicBezTo>
                      <a:pt x="143" y="724"/>
                      <a:pt x="48" y="891"/>
                      <a:pt x="0" y="1070"/>
                    </a:cubicBezTo>
                    <a:cubicBezTo>
                      <a:pt x="0" y="1078"/>
                      <a:pt x="18" y="1086"/>
                      <a:pt x="33" y="1086"/>
                    </a:cubicBezTo>
                    <a:cubicBezTo>
                      <a:pt x="39" y="1086"/>
                      <a:pt x="44" y="1085"/>
                      <a:pt x="48" y="1081"/>
                    </a:cubicBezTo>
                    <a:cubicBezTo>
                      <a:pt x="179" y="891"/>
                      <a:pt x="274" y="677"/>
                      <a:pt x="393" y="486"/>
                    </a:cubicBezTo>
                    <a:cubicBezTo>
                      <a:pt x="476" y="331"/>
                      <a:pt x="619" y="200"/>
                      <a:pt x="619" y="10"/>
                    </a:cubicBezTo>
                    <a:cubicBezTo>
                      <a:pt x="619" y="4"/>
                      <a:pt x="613" y="1"/>
                      <a:pt x="6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667;p33">
                <a:extLst>
                  <a:ext uri="{FF2B5EF4-FFF2-40B4-BE49-F238E27FC236}">
                    <a16:creationId xmlns:a16="http://schemas.microsoft.com/office/drawing/2014/main" id="{74B76E5E-C47E-479C-906A-C9DA6CAFE8D3}"/>
                  </a:ext>
                </a:extLst>
              </p:cNvPr>
              <p:cNvSpPr/>
              <p:nvPr/>
            </p:nvSpPr>
            <p:spPr>
              <a:xfrm>
                <a:off x="3144425" y="2647350"/>
                <a:ext cx="15200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99" extrusionOk="0">
                    <a:moveTo>
                      <a:pt x="590" y="1"/>
                    </a:moveTo>
                    <a:cubicBezTo>
                      <a:pt x="585" y="1"/>
                      <a:pt x="579" y="2"/>
                      <a:pt x="572" y="6"/>
                    </a:cubicBezTo>
                    <a:cubicBezTo>
                      <a:pt x="441" y="160"/>
                      <a:pt x="358" y="339"/>
                      <a:pt x="251" y="518"/>
                    </a:cubicBezTo>
                    <a:cubicBezTo>
                      <a:pt x="155" y="696"/>
                      <a:pt x="60" y="863"/>
                      <a:pt x="1" y="1065"/>
                    </a:cubicBezTo>
                    <a:cubicBezTo>
                      <a:pt x="1" y="1082"/>
                      <a:pt x="7" y="1099"/>
                      <a:pt x="14" y="1099"/>
                    </a:cubicBezTo>
                    <a:cubicBezTo>
                      <a:pt x="17" y="1099"/>
                      <a:pt x="21" y="1096"/>
                      <a:pt x="24" y="1089"/>
                    </a:cubicBezTo>
                    <a:cubicBezTo>
                      <a:pt x="167" y="946"/>
                      <a:pt x="239" y="756"/>
                      <a:pt x="346" y="577"/>
                    </a:cubicBezTo>
                    <a:cubicBezTo>
                      <a:pt x="429" y="399"/>
                      <a:pt x="548" y="220"/>
                      <a:pt x="608" y="18"/>
                    </a:cubicBezTo>
                    <a:cubicBezTo>
                      <a:pt x="608" y="9"/>
                      <a:pt x="602" y="1"/>
                      <a:pt x="59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668;p33">
                <a:extLst>
                  <a:ext uri="{FF2B5EF4-FFF2-40B4-BE49-F238E27FC236}">
                    <a16:creationId xmlns:a16="http://schemas.microsoft.com/office/drawing/2014/main" id="{D334D230-3493-4A08-B2E8-70C49CE53C8E}"/>
                  </a:ext>
                </a:extLst>
              </p:cNvPr>
              <p:cNvSpPr/>
              <p:nvPr/>
            </p:nvSpPr>
            <p:spPr>
              <a:xfrm>
                <a:off x="3135725" y="2638425"/>
                <a:ext cx="14675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79" extrusionOk="0">
                    <a:moveTo>
                      <a:pt x="569" y="1"/>
                    </a:moveTo>
                    <a:cubicBezTo>
                      <a:pt x="564" y="1"/>
                      <a:pt x="558" y="2"/>
                      <a:pt x="551" y="5"/>
                    </a:cubicBezTo>
                    <a:cubicBezTo>
                      <a:pt x="313" y="279"/>
                      <a:pt x="75" y="696"/>
                      <a:pt x="15" y="1053"/>
                    </a:cubicBezTo>
                    <a:cubicBezTo>
                      <a:pt x="1" y="1068"/>
                      <a:pt x="13" y="1078"/>
                      <a:pt x="28" y="1078"/>
                    </a:cubicBezTo>
                    <a:cubicBezTo>
                      <a:pt x="37" y="1078"/>
                      <a:pt x="46" y="1074"/>
                      <a:pt x="51" y="1065"/>
                    </a:cubicBezTo>
                    <a:cubicBezTo>
                      <a:pt x="158" y="887"/>
                      <a:pt x="230" y="708"/>
                      <a:pt x="337" y="529"/>
                    </a:cubicBezTo>
                    <a:cubicBezTo>
                      <a:pt x="420" y="363"/>
                      <a:pt x="527" y="196"/>
                      <a:pt x="587" y="17"/>
                    </a:cubicBezTo>
                    <a:cubicBezTo>
                      <a:pt x="587" y="9"/>
                      <a:pt x="581" y="1"/>
                      <a:pt x="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669;p33">
                <a:extLst>
                  <a:ext uri="{FF2B5EF4-FFF2-40B4-BE49-F238E27FC236}">
                    <a16:creationId xmlns:a16="http://schemas.microsoft.com/office/drawing/2014/main" id="{B395E824-B257-4F4A-B7F8-686185C63941}"/>
                  </a:ext>
                </a:extLst>
              </p:cNvPr>
              <p:cNvSpPr/>
              <p:nvPr/>
            </p:nvSpPr>
            <p:spPr>
              <a:xfrm>
                <a:off x="3125375" y="2632475"/>
                <a:ext cx="164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159" extrusionOk="0">
                    <a:moveTo>
                      <a:pt x="642" y="0"/>
                    </a:moveTo>
                    <a:cubicBezTo>
                      <a:pt x="639" y="0"/>
                      <a:pt x="635" y="2"/>
                      <a:pt x="632" y="5"/>
                    </a:cubicBezTo>
                    <a:cubicBezTo>
                      <a:pt x="477" y="148"/>
                      <a:pt x="405" y="351"/>
                      <a:pt x="298" y="529"/>
                    </a:cubicBezTo>
                    <a:cubicBezTo>
                      <a:pt x="191" y="720"/>
                      <a:pt x="72" y="910"/>
                      <a:pt x="1" y="1125"/>
                    </a:cubicBezTo>
                    <a:cubicBezTo>
                      <a:pt x="1" y="1141"/>
                      <a:pt x="18" y="1158"/>
                      <a:pt x="33" y="1158"/>
                    </a:cubicBezTo>
                    <a:cubicBezTo>
                      <a:pt x="39" y="1158"/>
                      <a:pt x="45" y="1155"/>
                      <a:pt x="48" y="1148"/>
                    </a:cubicBezTo>
                    <a:cubicBezTo>
                      <a:pt x="191" y="994"/>
                      <a:pt x="298" y="779"/>
                      <a:pt x="405" y="589"/>
                    </a:cubicBezTo>
                    <a:cubicBezTo>
                      <a:pt x="489" y="410"/>
                      <a:pt x="608" y="220"/>
                      <a:pt x="655" y="17"/>
                    </a:cubicBezTo>
                    <a:cubicBezTo>
                      <a:pt x="655" y="9"/>
                      <a:pt x="650" y="0"/>
                      <a:pt x="6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670;p33">
                <a:extLst>
                  <a:ext uri="{FF2B5EF4-FFF2-40B4-BE49-F238E27FC236}">
                    <a16:creationId xmlns:a16="http://schemas.microsoft.com/office/drawing/2014/main" id="{17FA4061-68C3-4FBB-99F0-D4B75A3A1D18}"/>
                  </a:ext>
                </a:extLst>
              </p:cNvPr>
              <p:cNvSpPr/>
              <p:nvPr/>
            </p:nvSpPr>
            <p:spPr>
              <a:xfrm>
                <a:off x="3117475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673" y="0"/>
                    </a:moveTo>
                    <a:cubicBezTo>
                      <a:pt x="665" y="0"/>
                      <a:pt x="657" y="3"/>
                      <a:pt x="650" y="10"/>
                    </a:cubicBezTo>
                    <a:cubicBezTo>
                      <a:pt x="495" y="177"/>
                      <a:pt x="412" y="403"/>
                      <a:pt x="305" y="594"/>
                    </a:cubicBezTo>
                    <a:cubicBezTo>
                      <a:pt x="198" y="784"/>
                      <a:pt x="79" y="975"/>
                      <a:pt x="7" y="1201"/>
                    </a:cubicBezTo>
                    <a:cubicBezTo>
                      <a:pt x="1" y="1220"/>
                      <a:pt x="8" y="1229"/>
                      <a:pt x="21" y="1229"/>
                    </a:cubicBezTo>
                    <a:cubicBezTo>
                      <a:pt x="31" y="1229"/>
                      <a:pt x="44" y="1223"/>
                      <a:pt x="55" y="1213"/>
                    </a:cubicBezTo>
                    <a:cubicBezTo>
                      <a:pt x="186" y="1022"/>
                      <a:pt x="305" y="820"/>
                      <a:pt x="424" y="605"/>
                    </a:cubicBezTo>
                    <a:cubicBezTo>
                      <a:pt x="531" y="427"/>
                      <a:pt x="662" y="236"/>
                      <a:pt x="710" y="34"/>
                    </a:cubicBezTo>
                    <a:cubicBezTo>
                      <a:pt x="710" y="17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671;p33">
                <a:extLst>
                  <a:ext uri="{FF2B5EF4-FFF2-40B4-BE49-F238E27FC236}">
                    <a16:creationId xmlns:a16="http://schemas.microsoft.com/office/drawing/2014/main" id="{CA1D74E9-0585-405A-B03D-0BBD60F623F5}"/>
                  </a:ext>
                </a:extLst>
              </p:cNvPr>
              <p:cNvSpPr/>
              <p:nvPr/>
            </p:nvSpPr>
            <p:spPr>
              <a:xfrm>
                <a:off x="3108000" y="2613425"/>
                <a:ext cx="206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368" extrusionOk="0">
                    <a:moveTo>
                      <a:pt x="812" y="1"/>
                    </a:moveTo>
                    <a:cubicBezTo>
                      <a:pt x="809" y="1"/>
                      <a:pt x="806" y="2"/>
                      <a:pt x="803" y="5"/>
                    </a:cubicBezTo>
                    <a:cubicBezTo>
                      <a:pt x="624" y="208"/>
                      <a:pt x="505" y="458"/>
                      <a:pt x="374" y="684"/>
                    </a:cubicBezTo>
                    <a:cubicBezTo>
                      <a:pt x="231" y="898"/>
                      <a:pt x="100" y="1113"/>
                      <a:pt x="17" y="1351"/>
                    </a:cubicBezTo>
                    <a:cubicBezTo>
                      <a:pt x="0" y="1359"/>
                      <a:pt x="19" y="1368"/>
                      <a:pt x="36" y="1368"/>
                    </a:cubicBezTo>
                    <a:cubicBezTo>
                      <a:pt x="43" y="1368"/>
                      <a:pt x="49" y="1366"/>
                      <a:pt x="53" y="1363"/>
                    </a:cubicBezTo>
                    <a:cubicBezTo>
                      <a:pt x="196" y="1125"/>
                      <a:pt x="338" y="922"/>
                      <a:pt x="493" y="696"/>
                    </a:cubicBezTo>
                    <a:cubicBezTo>
                      <a:pt x="624" y="482"/>
                      <a:pt x="791" y="279"/>
                      <a:pt x="827" y="29"/>
                    </a:cubicBezTo>
                    <a:cubicBezTo>
                      <a:pt x="827" y="12"/>
                      <a:pt x="820" y="1"/>
                      <a:pt x="8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672;p33">
                <a:extLst>
                  <a:ext uri="{FF2B5EF4-FFF2-40B4-BE49-F238E27FC236}">
                    <a16:creationId xmlns:a16="http://schemas.microsoft.com/office/drawing/2014/main" id="{54FD2E7E-D947-470A-86D8-C46861157DA1}"/>
                  </a:ext>
                </a:extLst>
              </p:cNvPr>
              <p:cNvSpPr/>
              <p:nvPr/>
            </p:nvSpPr>
            <p:spPr>
              <a:xfrm>
                <a:off x="309840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1009" y="1"/>
                    </a:moveTo>
                    <a:cubicBezTo>
                      <a:pt x="1004" y="1"/>
                      <a:pt x="1000" y="2"/>
                      <a:pt x="996" y="6"/>
                    </a:cubicBezTo>
                    <a:cubicBezTo>
                      <a:pt x="782" y="208"/>
                      <a:pt x="615" y="494"/>
                      <a:pt x="461" y="732"/>
                    </a:cubicBezTo>
                    <a:cubicBezTo>
                      <a:pt x="294" y="982"/>
                      <a:pt x="127" y="1232"/>
                      <a:pt x="8" y="1518"/>
                    </a:cubicBezTo>
                    <a:cubicBezTo>
                      <a:pt x="1" y="1541"/>
                      <a:pt x="7" y="1549"/>
                      <a:pt x="19" y="1549"/>
                    </a:cubicBezTo>
                    <a:cubicBezTo>
                      <a:pt x="26" y="1549"/>
                      <a:pt x="35" y="1546"/>
                      <a:pt x="44" y="1542"/>
                    </a:cubicBezTo>
                    <a:cubicBezTo>
                      <a:pt x="222" y="1280"/>
                      <a:pt x="401" y="1006"/>
                      <a:pt x="580" y="744"/>
                    </a:cubicBezTo>
                    <a:cubicBezTo>
                      <a:pt x="734" y="506"/>
                      <a:pt x="913" y="280"/>
                      <a:pt x="1020" y="18"/>
                    </a:cubicBezTo>
                    <a:cubicBezTo>
                      <a:pt x="1029" y="9"/>
                      <a:pt x="1019" y="1"/>
                      <a:pt x="10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673;p33">
                <a:extLst>
                  <a:ext uri="{FF2B5EF4-FFF2-40B4-BE49-F238E27FC236}">
                    <a16:creationId xmlns:a16="http://schemas.microsoft.com/office/drawing/2014/main" id="{69254889-8261-4BBA-984F-119966EA1B93}"/>
                  </a:ext>
                </a:extLst>
              </p:cNvPr>
              <p:cNvSpPr/>
              <p:nvPr/>
            </p:nvSpPr>
            <p:spPr>
              <a:xfrm>
                <a:off x="2989950" y="2820125"/>
                <a:ext cx="166400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3382" extrusionOk="0">
                    <a:moveTo>
                      <a:pt x="762" y="0"/>
                    </a:moveTo>
                    <a:cubicBezTo>
                      <a:pt x="346" y="1084"/>
                      <a:pt x="0" y="3382"/>
                      <a:pt x="0" y="3382"/>
                    </a:cubicBezTo>
                    <a:lnTo>
                      <a:pt x="6656" y="3048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674;p33">
                <a:extLst>
                  <a:ext uri="{FF2B5EF4-FFF2-40B4-BE49-F238E27FC236}">
                    <a16:creationId xmlns:a16="http://schemas.microsoft.com/office/drawing/2014/main" id="{FB76B146-7AF7-4E6A-8C6D-AB92BB949564}"/>
                  </a:ext>
                </a:extLst>
              </p:cNvPr>
              <p:cNvSpPr/>
              <p:nvPr/>
            </p:nvSpPr>
            <p:spPr>
              <a:xfrm>
                <a:off x="2984875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1049" y="488"/>
                    </a:moveTo>
                    <a:lnTo>
                      <a:pt x="6204" y="3155"/>
                    </a:lnTo>
                    <a:lnTo>
                      <a:pt x="394" y="3441"/>
                    </a:lnTo>
                    <a:cubicBezTo>
                      <a:pt x="489" y="2893"/>
                      <a:pt x="751" y="1381"/>
                      <a:pt x="1049" y="488"/>
                    </a:cubicBezTo>
                    <a:close/>
                    <a:moveTo>
                      <a:pt x="870" y="0"/>
                    </a:moveTo>
                    <a:lnTo>
                      <a:pt x="799" y="179"/>
                    </a:lnTo>
                    <a:cubicBezTo>
                      <a:pt x="382" y="1262"/>
                      <a:pt x="37" y="3501"/>
                      <a:pt x="25" y="3584"/>
                    </a:cubicBezTo>
                    <a:lnTo>
                      <a:pt x="1" y="3798"/>
                    </a:lnTo>
                    <a:lnTo>
                      <a:pt x="7502" y="3417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675;p33">
                <a:extLst>
                  <a:ext uri="{FF2B5EF4-FFF2-40B4-BE49-F238E27FC236}">
                    <a16:creationId xmlns:a16="http://schemas.microsoft.com/office/drawing/2014/main" id="{FF312412-F44B-4E79-BAAC-E53DC948115A}"/>
                  </a:ext>
                </a:extLst>
              </p:cNvPr>
              <p:cNvSpPr/>
              <p:nvPr/>
            </p:nvSpPr>
            <p:spPr>
              <a:xfrm>
                <a:off x="3129250" y="2881575"/>
                <a:ext cx="24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46" extrusionOk="0">
                    <a:moveTo>
                      <a:pt x="54" y="1"/>
                    </a:moveTo>
                    <a:cubicBezTo>
                      <a:pt x="45" y="1"/>
                      <a:pt x="36" y="7"/>
                      <a:pt x="36" y="19"/>
                    </a:cubicBezTo>
                    <a:cubicBezTo>
                      <a:pt x="0" y="90"/>
                      <a:pt x="12" y="174"/>
                      <a:pt x="12" y="257"/>
                    </a:cubicBezTo>
                    <a:cubicBezTo>
                      <a:pt x="12" y="340"/>
                      <a:pt x="24" y="435"/>
                      <a:pt x="36" y="519"/>
                    </a:cubicBezTo>
                    <a:cubicBezTo>
                      <a:pt x="36" y="537"/>
                      <a:pt x="48" y="546"/>
                      <a:pt x="60" y="546"/>
                    </a:cubicBezTo>
                    <a:cubicBezTo>
                      <a:pt x="72" y="546"/>
                      <a:pt x="84" y="537"/>
                      <a:pt x="84" y="519"/>
                    </a:cubicBezTo>
                    <a:cubicBezTo>
                      <a:pt x="96" y="424"/>
                      <a:pt x="96" y="328"/>
                      <a:pt x="96" y="233"/>
                    </a:cubicBezTo>
                    <a:cubicBezTo>
                      <a:pt x="96" y="162"/>
                      <a:pt x="96" y="90"/>
                      <a:pt x="72" y="19"/>
                    </a:cubicBezTo>
                    <a:cubicBezTo>
                      <a:pt x="72" y="7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676;p33">
                <a:extLst>
                  <a:ext uri="{FF2B5EF4-FFF2-40B4-BE49-F238E27FC236}">
                    <a16:creationId xmlns:a16="http://schemas.microsoft.com/office/drawing/2014/main" id="{E3BD749A-8D7B-4270-8A2A-064A5A56BDD5}"/>
                  </a:ext>
                </a:extLst>
              </p:cNvPr>
              <p:cNvSpPr/>
              <p:nvPr/>
            </p:nvSpPr>
            <p:spPr>
              <a:xfrm>
                <a:off x="3120325" y="2877125"/>
                <a:ext cx="3000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516" extrusionOk="0">
                    <a:moveTo>
                      <a:pt x="46" y="0"/>
                    </a:moveTo>
                    <a:cubicBezTo>
                      <a:pt x="39" y="0"/>
                      <a:pt x="30" y="6"/>
                      <a:pt x="24" y="18"/>
                    </a:cubicBezTo>
                    <a:cubicBezTo>
                      <a:pt x="0" y="90"/>
                      <a:pt x="12" y="173"/>
                      <a:pt x="12" y="256"/>
                    </a:cubicBezTo>
                    <a:cubicBezTo>
                      <a:pt x="12" y="340"/>
                      <a:pt x="12" y="411"/>
                      <a:pt x="36" y="506"/>
                    </a:cubicBezTo>
                    <a:cubicBezTo>
                      <a:pt x="48" y="512"/>
                      <a:pt x="60" y="515"/>
                      <a:pt x="69" y="515"/>
                    </a:cubicBezTo>
                    <a:cubicBezTo>
                      <a:pt x="78" y="515"/>
                      <a:pt x="84" y="512"/>
                      <a:pt x="84" y="506"/>
                    </a:cubicBezTo>
                    <a:cubicBezTo>
                      <a:pt x="119" y="411"/>
                      <a:pt x="119" y="328"/>
                      <a:pt x="95" y="232"/>
                    </a:cubicBezTo>
                    <a:cubicBezTo>
                      <a:pt x="95" y="161"/>
                      <a:pt x="95" y="78"/>
                      <a:pt x="60" y="18"/>
                    </a:cubicBezTo>
                    <a:cubicBezTo>
                      <a:pt x="60" y="6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677;p33">
                <a:extLst>
                  <a:ext uri="{FF2B5EF4-FFF2-40B4-BE49-F238E27FC236}">
                    <a16:creationId xmlns:a16="http://schemas.microsoft.com/office/drawing/2014/main" id="{85DDAA61-FDF7-4C31-8CE6-09BE5F71F1F7}"/>
                  </a:ext>
                </a:extLst>
              </p:cNvPr>
              <p:cNvSpPr/>
              <p:nvPr/>
            </p:nvSpPr>
            <p:spPr>
              <a:xfrm>
                <a:off x="3113175" y="2874150"/>
                <a:ext cx="30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4" extrusionOk="0">
                    <a:moveTo>
                      <a:pt x="72" y="0"/>
                    </a:moveTo>
                    <a:cubicBezTo>
                      <a:pt x="66" y="0"/>
                      <a:pt x="60" y="6"/>
                      <a:pt x="60" y="18"/>
                    </a:cubicBezTo>
                    <a:cubicBezTo>
                      <a:pt x="0" y="90"/>
                      <a:pt x="0" y="209"/>
                      <a:pt x="0" y="292"/>
                    </a:cubicBezTo>
                    <a:cubicBezTo>
                      <a:pt x="0" y="399"/>
                      <a:pt x="0" y="518"/>
                      <a:pt x="12" y="625"/>
                    </a:cubicBezTo>
                    <a:cubicBezTo>
                      <a:pt x="12" y="630"/>
                      <a:pt x="21" y="633"/>
                      <a:pt x="30" y="633"/>
                    </a:cubicBezTo>
                    <a:cubicBezTo>
                      <a:pt x="44" y="633"/>
                      <a:pt x="60" y="627"/>
                      <a:pt x="60" y="613"/>
                    </a:cubicBezTo>
                    <a:cubicBezTo>
                      <a:pt x="72" y="506"/>
                      <a:pt x="72" y="399"/>
                      <a:pt x="84" y="316"/>
                    </a:cubicBezTo>
                    <a:cubicBezTo>
                      <a:pt x="84" y="221"/>
                      <a:pt x="120" y="101"/>
                      <a:pt x="84" y="18"/>
                    </a:cubicBezTo>
                    <a:cubicBezTo>
                      <a:pt x="84" y="6"/>
                      <a:pt x="78" y="0"/>
                      <a:pt x="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678;p33">
                <a:extLst>
                  <a:ext uri="{FF2B5EF4-FFF2-40B4-BE49-F238E27FC236}">
                    <a16:creationId xmlns:a16="http://schemas.microsoft.com/office/drawing/2014/main" id="{B43EF781-5DEC-4C16-A57F-3D87EF7268C3}"/>
                  </a:ext>
                </a:extLst>
              </p:cNvPr>
              <p:cNvSpPr/>
              <p:nvPr/>
            </p:nvSpPr>
            <p:spPr>
              <a:xfrm>
                <a:off x="3104850" y="2869300"/>
                <a:ext cx="38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13" extrusionOk="0">
                    <a:moveTo>
                      <a:pt x="89" y="1"/>
                    </a:moveTo>
                    <a:cubicBezTo>
                      <a:pt x="80" y="1"/>
                      <a:pt x="72" y="4"/>
                      <a:pt x="72" y="10"/>
                    </a:cubicBezTo>
                    <a:cubicBezTo>
                      <a:pt x="0" y="224"/>
                      <a:pt x="0" y="474"/>
                      <a:pt x="12" y="676"/>
                    </a:cubicBezTo>
                    <a:cubicBezTo>
                      <a:pt x="20" y="700"/>
                      <a:pt x="37" y="713"/>
                      <a:pt x="49" y="713"/>
                    </a:cubicBezTo>
                    <a:cubicBezTo>
                      <a:pt x="55" y="713"/>
                      <a:pt x="60" y="709"/>
                      <a:pt x="60" y="700"/>
                    </a:cubicBezTo>
                    <a:cubicBezTo>
                      <a:pt x="107" y="486"/>
                      <a:pt x="155" y="236"/>
                      <a:pt x="107" y="10"/>
                    </a:cubicBezTo>
                    <a:cubicBezTo>
                      <a:pt x="107" y="4"/>
                      <a:pt x="98" y="1"/>
                      <a:pt x="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679;p33">
                <a:extLst>
                  <a:ext uri="{FF2B5EF4-FFF2-40B4-BE49-F238E27FC236}">
                    <a16:creationId xmlns:a16="http://schemas.microsoft.com/office/drawing/2014/main" id="{FF089DAE-77F5-4A2A-9A70-73A6C955310A}"/>
                  </a:ext>
                </a:extLst>
              </p:cNvPr>
              <p:cNvSpPr/>
              <p:nvPr/>
            </p:nvSpPr>
            <p:spPr>
              <a:xfrm>
                <a:off x="3095900" y="2864050"/>
                <a:ext cx="51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13" extrusionOk="0">
                    <a:moveTo>
                      <a:pt x="181" y="1"/>
                    </a:moveTo>
                    <a:cubicBezTo>
                      <a:pt x="171" y="1"/>
                      <a:pt x="161" y="7"/>
                      <a:pt x="156" y="17"/>
                    </a:cubicBezTo>
                    <a:cubicBezTo>
                      <a:pt x="84" y="124"/>
                      <a:pt x="60" y="267"/>
                      <a:pt x="49" y="398"/>
                    </a:cubicBezTo>
                    <a:cubicBezTo>
                      <a:pt x="37" y="529"/>
                      <a:pt x="1" y="672"/>
                      <a:pt x="37" y="803"/>
                    </a:cubicBezTo>
                    <a:cubicBezTo>
                      <a:pt x="37" y="809"/>
                      <a:pt x="43" y="812"/>
                      <a:pt x="49" y="812"/>
                    </a:cubicBezTo>
                    <a:cubicBezTo>
                      <a:pt x="54" y="812"/>
                      <a:pt x="60" y="809"/>
                      <a:pt x="60" y="803"/>
                    </a:cubicBezTo>
                    <a:cubicBezTo>
                      <a:pt x="108" y="672"/>
                      <a:pt x="120" y="541"/>
                      <a:pt x="144" y="398"/>
                    </a:cubicBezTo>
                    <a:cubicBezTo>
                      <a:pt x="156" y="279"/>
                      <a:pt x="203" y="160"/>
                      <a:pt x="203" y="29"/>
                    </a:cubicBezTo>
                    <a:cubicBezTo>
                      <a:pt x="203" y="10"/>
                      <a:pt x="192" y="1"/>
                      <a:pt x="1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680;p33">
                <a:extLst>
                  <a:ext uri="{FF2B5EF4-FFF2-40B4-BE49-F238E27FC236}">
                    <a16:creationId xmlns:a16="http://schemas.microsoft.com/office/drawing/2014/main" id="{629D3932-F93E-4549-B1F5-F20DB3147E4F}"/>
                  </a:ext>
                </a:extLst>
              </p:cNvPr>
              <p:cNvSpPr/>
              <p:nvPr/>
            </p:nvSpPr>
            <p:spPr>
              <a:xfrm>
                <a:off x="3087575" y="2862250"/>
                <a:ext cx="45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813" extrusionOk="0">
                    <a:moveTo>
                      <a:pt x="137" y="0"/>
                    </a:moveTo>
                    <a:cubicBezTo>
                      <a:pt x="134" y="0"/>
                      <a:pt x="132" y="6"/>
                      <a:pt x="132" y="18"/>
                    </a:cubicBezTo>
                    <a:cubicBezTo>
                      <a:pt x="36" y="256"/>
                      <a:pt x="1" y="554"/>
                      <a:pt x="1" y="804"/>
                    </a:cubicBezTo>
                    <a:cubicBezTo>
                      <a:pt x="1" y="810"/>
                      <a:pt x="6" y="813"/>
                      <a:pt x="12" y="813"/>
                    </a:cubicBezTo>
                    <a:cubicBezTo>
                      <a:pt x="18" y="813"/>
                      <a:pt x="24" y="810"/>
                      <a:pt x="24" y="804"/>
                    </a:cubicBezTo>
                    <a:cubicBezTo>
                      <a:pt x="120" y="566"/>
                      <a:pt x="179" y="268"/>
                      <a:pt x="143" y="18"/>
                    </a:cubicBezTo>
                    <a:cubicBezTo>
                      <a:pt x="143" y="6"/>
                      <a:pt x="140" y="0"/>
                      <a:pt x="1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681;p33">
                <a:extLst>
                  <a:ext uri="{FF2B5EF4-FFF2-40B4-BE49-F238E27FC236}">
                    <a16:creationId xmlns:a16="http://schemas.microsoft.com/office/drawing/2014/main" id="{07F5FFFD-6EF9-4713-97C6-A6DD2941E9BA}"/>
                  </a:ext>
                </a:extLst>
              </p:cNvPr>
              <p:cNvSpPr/>
              <p:nvPr/>
            </p:nvSpPr>
            <p:spPr>
              <a:xfrm>
                <a:off x="3078950" y="2856175"/>
                <a:ext cx="50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007" extrusionOk="0">
                    <a:moveTo>
                      <a:pt x="189" y="1"/>
                    </a:moveTo>
                    <a:cubicBezTo>
                      <a:pt x="186" y="1"/>
                      <a:pt x="182" y="4"/>
                      <a:pt x="179" y="11"/>
                    </a:cubicBezTo>
                    <a:cubicBezTo>
                      <a:pt x="84" y="118"/>
                      <a:pt x="72" y="249"/>
                      <a:pt x="48" y="392"/>
                    </a:cubicBezTo>
                    <a:cubicBezTo>
                      <a:pt x="12" y="582"/>
                      <a:pt x="0" y="797"/>
                      <a:pt x="0" y="987"/>
                    </a:cubicBezTo>
                    <a:cubicBezTo>
                      <a:pt x="0" y="1001"/>
                      <a:pt x="17" y="1007"/>
                      <a:pt x="30" y="1007"/>
                    </a:cubicBezTo>
                    <a:cubicBezTo>
                      <a:pt x="40" y="1007"/>
                      <a:pt x="48" y="1004"/>
                      <a:pt x="48" y="999"/>
                    </a:cubicBezTo>
                    <a:cubicBezTo>
                      <a:pt x="84" y="844"/>
                      <a:pt x="84" y="701"/>
                      <a:pt x="119" y="547"/>
                    </a:cubicBezTo>
                    <a:cubicBezTo>
                      <a:pt x="131" y="368"/>
                      <a:pt x="179" y="213"/>
                      <a:pt x="203" y="35"/>
                    </a:cubicBezTo>
                    <a:cubicBezTo>
                      <a:pt x="203" y="18"/>
                      <a:pt x="197" y="1"/>
                      <a:pt x="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682;p33">
                <a:extLst>
                  <a:ext uri="{FF2B5EF4-FFF2-40B4-BE49-F238E27FC236}">
                    <a16:creationId xmlns:a16="http://schemas.microsoft.com/office/drawing/2014/main" id="{89DBD176-9A91-41B7-B5A4-EDCDD5AF57DB}"/>
                  </a:ext>
                </a:extLst>
              </p:cNvPr>
              <p:cNvSpPr/>
              <p:nvPr/>
            </p:nvSpPr>
            <p:spPr>
              <a:xfrm>
                <a:off x="3069125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227" y="1"/>
                    </a:moveTo>
                    <a:cubicBezTo>
                      <a:pt x="221" y="1"/>
                      <a:pt x="215" y="4"/>
                      <a:pt x="215" y="10"/>
                    </a:cubicBezTo>
                    <a:cubicBezTo>
                      <a:pt x="203" y="236"/>
                      <a:pt x="96" y="462"/>
                      <a:pt x="60" y="677"/>
                    </a:cubicBezTo>
                    <a:cubicBezTo>
                      <a:pt x="36" y="855"/>
                      <a:pt x="0" y="1022"/>
                      <a:pt x="24" y="1201"/>
                    </a:cubicBezTo>
                    <a:cubicBezTo>
                      <a:pt x="24" y="1208"/>
                      <a:pt x="29" y="1219"/>
                      <a:pt x="35" y="1219"/>
                    </a:cubicBezTo>
                    <a:cubicBezTo>
                      <a:pt x="39" y="1219"/>
                      <a:pt x="43" y="1215"/>
                      <a:pt x="48" y="1201"/>
                    </a:cubicBezTo>
                    <a:cubicBezTo>
                      <a:pt x="108" y="974"/>
                      <a:pt x="119" y="760"/>
                      <a:pt x="179" y="534"/>
                    </a:cubicBezTo>
                    <a:cubicBezTo>
                      <a:pt x="227" y="355"/>
                      <a:pt x="298" y="188"/>
                      <a:pt x="238" y="10"/>
                    </a:cubicBezTo>
                    <a:cubicBezTo>
                      <a:pt x="238" y="4"/>
                      <a:pt x="233" y="1"/>
                      <a:pt x="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683;p33">
                <a:extLst>
                  <a:ext uri="{FF2B5EF4-FFF2-40B4-BE49-F238E27FC236}">
                    <a16:creationId xmlns:a16="http://schemas.microsoft.com/office/drawing/2014/main" id="{48EAFA09-69D8-416F-8391-7BE94B802406}"/>
                  </a:ext>
                </a:extLst>
              </p:cNvPr>
              <p:cNvSpPr/>
              <p:nvPr/>
            </p:nvSpPr>
            <p:spPr>
              <a:xfrm>
                <a:off x="3059300" y="2848175"/>
                <a:ext cx="62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00" extrusionOk="0">
                    <a:moveTo>
                      <a:pt x="233" y="0"/>
                    </a:moveTo>
                    <a:cubicBezTo>
                      <a:pt x="224" y="0"/>
                      <a:pt x="215" y="3"/>
                      <a:pt x="215" y="9"/>
                    </a:cubicBezTo>
                    <a:cubicBezTo>
                      <a:pt x="84" y="331"/>
                      <a:pt x="0" y="843"/>
                      <a:pt x="24" y="1200"/>
                    </a:cubicBezTo>
                    <a:cubicBezTo>
                      <a:pt x="24" y="1200"/>
                      <a:pt x="60" y="1200"/>
                      <a:pt x="60" y="1188"/>
                    </a:cubicBezTo>
                    <a:cubicBezTo>
                      <a:pt x="131" y="998"/>
                      <a:pt x="143" y="771"/>
                      <a:pt x="179" y="557"/>
                    </a:cubicBezTo>
                    <a:cubicBezTo>
                      <a:pt x="203" y="378"/>
                      <a:pt x="250" y="188"/>
                      <a:pt x="250" y="9"/>
                    </a:cubicBezTo>
                    <a:cubicBezTo>
                      <a:pt x="250" y="3"/>
                      <a:pt x="242" y="0"/>
                      <a:pt x="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684;p33">
                <a:extLst>
                  <a:ext uri="{FF2B5EF4-FFF2-40B4-BE49-F238E27FC236}">
                    <a16:creationId xmlns:a16="http://schemas.microsoft.com/office/drawing/2014/main" id="{D132BD70-8FE7-45A8-A354-50E77610CDBF}"/>
                  </a:ext>
                </a:extLst>
              </p:cNvPr>
              <p:cNvSpPr/>
              <p:nvPr/>
            </p:nvSpPr>
            <p:spPr>
              <a:xfrm>
                <a:off x="3047700" y="2842025"/>
                <a:ext cx="62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193" extrusionOk="0">
                    <a:moveTo>
                      <a:pt x="231" y="0"/>
                    </a:moveTo>
                    <a:cubicBezTo>
                      <a:pt x="228" y="0"/>
                      <a:pt x="226" y="2"/>
                      <a:pt x="226" y="5"/>
                    </a:cubicBezTo>
                    <a:cubicBezTo>
                      <a:pt x="72" y="351"/>
                      <a:pt x="0" y="803"/>
                      <a:pt x="60" y="1184"/>
                    </a:cubicBezTo>
                    <a:cubicBezTo>
                      <a:pt x="54" y="1190"/>
                      <a:pt x="57" y="1193"/>
                      <a:pt x="63" y="1193"/>
                    </a:cubicBezTo>
                    <a:cubicBezTo>
                      <a:pt x="69" y="1193"/>
                      <a:pt x="77" y="1190"/>
                      <a:pt x="83" y="1184"/>
                    </a:cubicBezTo>
                    <a:cubicBezTo>
                      <a:pt x="119" y="982"/>
                      <a:pt x="143" y="779"/>
                      <a:pt x="179" y="589"/>
                    </a:cubicBezTo>
                    <a:cubicBezTo>
                      <a:pt x="203" y="410"/>
                      <a:pt x="250" y="208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685;p33">
                <a:extLst>
                  <a:ext uri="{FF2B5EF4-FFF2-40B4-BE49-F238E27FC236}">
                    <a16:creationId xmlns:a16="http://schemas.microsoft.com/office/drawing/2014/main" id="{104A04F9-B023-47E7-BDD7-A3CAD96856D8}"/>
                  </a:ext>
                </a:extLst>
              </p:cNvPr>
              <p:cNvSpPr/>
              <p:nvPr/>
            </p:nvSpPr>
            <p:spPr>
              <a:xfrm>
                <a:off x="3037575" y="2839050"/>
                <a:ext cx="68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1" extrusionOk="0">
                    <a:moveTo>
                      <a:pt x="231" y="0"/>
                    </a:moveTo>
                    <a:cubicBezTo>
                      <a:pt x="229" y="0"/>
                      <a:pt x="227" y="2"/>
                      <a:pt x="227" y="5"/>
                    </a:cubicBezTo>
                    <a:cubicBezTo>
                      <a:pt x="131" y="196"/>
                      <a:pt x="119" y="410"/>
                      <a:pt x="96" y="601"/>
                    </a:cubicBezTo>
                    <a:cubicBezTo>
                      <a:pt x="60" y="827"/>
                      <a:pt x="0" y="1041"/>
                      <a:pt x="0" y="1267"/>
                    </a:cubicBezTo>
                    <a:cubicBezTo>
                      <a:pt x="7" y="1288"/>
                      <a:pt x="22" y="1301"/>
                      <a:pt x="33" y="1301"/>
                    </a:cubicBezTo>
                    <a:cubicBezTo>
                      <a:pt x="42" y="1301"/>
                      <a:pt x="48" y="1294"/>
                      <a:pt x="48" y="1279"/>
                    </a:cubicBezTo>
                    <a:cubicBezTo>
                      <a:pt x="131" y="1077"/>
                      <a:pt x="167" y="851"/>
                      <a:pt x="191" y="648"/>
                    </a:cubicBezTo>
                    <a:cubicBezTo>
                      <a:pt x="227" y="434"/>
                      <a:pt x="274" y="231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686;p33">
                <a:extLst>
                  <a:ext uri="{FF2B5EF4-FFF2-40B4-BE49-F238E27FC236}">
                    <a16:creationId xmlns:a16="http://schemas.microsoft.com/office/drawing/2014/main" id="{1E02F5FC-E155-4B60-A471-2C17AF38BC5D}"/>
                  </a:ext>
                </a:extLst>
              </p:cNvPr>
              <p:cNvSpPr/>
              <p:nvPr/>
            </p:nvSpPr>
            <p:spPr>
              <a:xfrm>
                <a:off x="3027700" y="2832575"/>
                <a:ext cx="78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82" extrusionOk="0">
                    <a:moveTo>
                      <a:pt x="255" y="1"/>
                    </a:moveTo>
                    <a:cubicBezTo>
                      <a:pt x="241" y="1"/>
                      <a:pt x="229" y="10"/>
                      <a:pt x="229" y="26"/>
                    </a:cubicBezTo>
                    <a:cubicBezTo>
                      <a:pt x="157" y="240"/>
                      <a:pt x="133" y="479"/>
                      <a:pt x="86" y="717"/>
                    </a:cubicBezTo>
                    <a:cubicBezTo>
                      <a:pt x="38" y="931"/>
                      <a:pt x="14" y="1133"/>
                      <a:pt x="14" y="1348"/>
                    </a:cubicBezTo>
                    <a:cubicBezTo>
                      <a:pt x="0" y="1368"/>
                      <a:pt x="11" y="1381"/>
                      <a:pt x="24" y="1381"/>
                    </a:cubicBezTo>
                    <a:cubicBezTo>
                      <a:pt x="34" y="1381"/>
                      <a:pt x="45" y="1375"/>
                      <a:pt x="50" y="1360"/>
                    </a:cubicBezTo>
                    <a:cubicBezTo>
                      <a:pt x="110" y="1145"/>
                      <a:pt x="157" y="895"/>
                      <a:pt x="205" y="657"/>
                    </a:cubicBezTo>
                    <a:cubicBezTo>
                      <a:pt x="252" y="455"/>
                      <a:pt x="312" y="252"/>
                      <a:pt x="288" y="38"/>
                    </a:cubicBezTo>
                    <a:cubicBezTo>
                      <a:pt x="288" y="13"/>
                      <a:pt x="271" y="1"/>
                      <a:pt x="2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687;p33">
                <a:extLst>
                  <a:ext uri="{FF2B5EF4-FFF2-40B4-BE49-F238E27FC236}">
                    <a16:creationId xmlns:a16="http://schemas.microsoft.com/office/drawing/2014/main" id="{58F44DD5-27C1-484E-AB6A-E3A567DB1710}"/>
                  </a:ext>
                </a:extLst>
              </p:cNvPr>
              <p:cNvSpPr/>
              <p:nvPr/>
            </p:nvSpPr>
            <p:spPr>
              <a:xfrm>
                <a:off x="3016725" y="2825325"/>
                <a:ext cx="10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54" extrusionOk="0">
                    <a:moveTo>
                      <a:pt x="337" y="1"/>
                    </a:moveTo>
                    <a:cubicBezTo>
                      <a:pt x="331" y="1"/>
                      <a:pt x="322" y="7"/>
                      <a:pt x="310" y="18"/>
                    </a:cubicBezTo>
                    <a:cubicBezTo>
                      <a:pt x="215" y="257"/>
                      <a:pt x="179" y="542"/>
                      <a:pt x="120" y="780"/>
                    </a:cubicBezTo>
                    <a:cubicBezTo>
                      <a:pt x="60" y="1031"/>
                      <a:pt x="13" y="1269"/>
                      <a:pt x="1" y="1531"/>
                    </a:cubicBezTo>
                    <a:cubicBezTo>
                      <a:pt x="1" y="1544"/>
                      <a:pt x="15" y="1553"/>
                      <a:pt x="28" y="1553"/>
                    </a:cubicBezTo>
                    <a:cubicBezTo>
                      <a:pt x="39" y="1553"/>
                      <a:pt x="48" y="1547"/>
                      <a:pt x="48" y="1531"/>
                    </a:cubicBezTo>
                    <a:cubicBezTo>
                      <a:pt x="156" y="1054"/>
                      <a:pt x="406" y="507"/>
                      <a:pt x="346" y="18"/>
                    </a:cubicBezTo>
                    <a:cubicBezTo>
                      <a:pt x="346" y="7"/>
                      <a:pt x="343" y="1"/>
                      <a:pt x="3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688;p33">
                <a:extLst>
                  <a:ext uri="{FF2B5EF4-FFF2-40B4-BE49-F238E27FC236}">
                    <a16:creationId xmlns:a16="http://schemas.microsoft.com/office/drawing/2014/main" id="{BD303F5A-DF78-4CF2-981F-8CADD3AEE0F3}"/>
                  </a:ext>
                </a:extLst>
              </p:cNvPr>
              <p:cNvSpPr/>
              <p:nvPr/>
            </p:nvSpPr>
            <p:spPr>
              <a:xfrm>
                <a:off x="3005725" y="2816300"/>
                <a:ext cx="11325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790" extrusionOk="0">
                    <a:moveTo>
                      <a:pt x="434" y="0"/>
                    </a:moveTo>
                    <a:cubicBezTo>
                      <a:pt x="431" y="0"/>
                      <a:pt x="429" y="3"/>
                      <a:pt x="429" y="10"/>
                    </a:cubicBezTo>
                    <a:cubicBezTo>
                      <a:pt x="191" y="522"/>
                      <a:pt x="36" y="1201"/>
                      <a:pt x="0" y="1761"/>
                    </a:cubicBezTo>
                    <a:cubicBezTo>
                      <a:pt x="0" y="1780"/>
                      <a:pt x="8" y="1789"/>
                      <a:pt x="14" y="1789"/>
                    </a:cubicBezTo>
                    <a:cubicBezTo>
                      <a:pt x="19" y="1789"/>
                      <a:pt x="24" y="1783"/>
                      <a:pt x="24" y="1773"/>
                    </a:cubicBezTo>
                    <a:cubicBezTo>
                      <a:pt x="191" y="1225"/>
                      <a:pt x="417" y="606"/>
                      <a:pt x="453" y="22"/>
                    </a:cubicBezTo>
                    <a:cubicBezTo>
                      <a:pt x="453" y="14"/>
                      <a:pt x="441" y="0"/>
                      <a:pt x="4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689;p33">
                <a:extLst>
                  <a:ext uri="{FF2B5EF4-FFF2-40B4-BE49-F238E27FC236}">
                    <a16:creationId xmlns:a16="http://schemas.microsoft.com/office/drawing/2014/main" id="{1B7469E5-D7D6-413C-9B03-A62F3C08690F}"/>
                  </a:ext>
                </a:extLst>
              </p:cNvPr>
              <p:cNvSpPr/>
              <p:nvPr/>
            </p:nvSpPr>
            <p:spPr>
              <a:xfrm>
                <a:off x="2988750" y="3169275"/>
                <a:ext cx="1658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3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1143"/>
                      <a:pt x="870" y="3346"/>
                      <a:pt x="870" y="3346"/>
                    </a:cubicBezTo>
                    <a:lnTo>
                      <a:pt x="6632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690;p33">
                <a:extLst>
                  <a:ext uri="{FF2B5EF4-FFF2-40B4-BE49-F238E27FC236}">
                    <a16:creationId xmlns:a16="http://schemas.microsoft.com/office/drawing/2014/main" id="{5BBF0F8B-8C20-4806-B65D-17A8D27EF9DD}"/>
                  </a:ext>
                </a:extLst>
              </p:cNvPr>
              <p:cNvSpPr/>
              <p:nvPr/>
            </p:nvSpPr>
            <p:spPr>
              <a:xfrm>
                <a:off x="2984000" y="3164800"/>
                <a:ext cx="186350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54" h="3775" extrusionOk="0">
                    <a:moveTo>
                      <a:pt x="393" y="334"/>
                    </a:moveTo>
                    <a:lnTo>
                      <a:pt x="6191" y="358"/>
                    </a:lnTo>
                    <a:lnTo>
                      <a:pt x="1167" y="3251"/>
                    </a:lnTo>
                    <a:cubicBezTo>
                      <a:pt x="988" y="2739"/>
                      <a:pt x="536" y="1275"/>
                      <a:pt x="393" y="334"/>
                    </a:cubicBezTo>
                    <a:close/>
                    <a:moveTo>
                      <a:pt x="0" y="1"/>
                    </a:moveTo>
                    <a:lnTo>
                      <a:pt x="12" y="191"/>
                    </a:lnTo>
                    <a:cubicBezTo>
                      <a:pt x="155" y="1334"/>
                      <a:pt x="869" y="3477"/>
                      <a:pt x="893" y="3573"/>
                    </a:cubicBezTo>
                    <a:lnTo>
                      <a:pt x="965" y="3775"/>
                    </a:lnTo>
                    <a:lnTo>
                      <a:pt x="745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691;p33">
                <a:extLst>
                  <a:ext uri="{FF2B5EF4-FFF2-40B4-BE49-F238E27FC236}">
                    <a16:creationId xmlns:a16="http://schemas.microsoft.com/office/drawing/2014/main" id="{CF359705-1AC4-483E-BD69-CD7A70513FB3}"/>
                  </a:ext>
                </a:extLst>
              </p:cNvPr>
              <p:cNvSpPr/>
              <p:nvPr/>
            </p:nvSpPr>
            <p:spPr>
              <a:xfrm>
                <a:off x="3124775" y="3167825"/>
                <a:ext cx="687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8" extrusionOk="0">
                    <a:moveTo>
                      <a:pt x="14" y="0"/>
                    </a:moveTo>
                    <a:cubicBezTo>
                      <a:pt x="6" y="0"/>
                      <a:pt x="1" y="14"/>
                      <a:pt x="1" y="23"/>
                    </a:cubicBezTo>
                    <a:cubicBezTo>
                      <a:pt x="1" y="94"/>
                      <a:pt x="37" y="189"/>
                      <a:pt x="84" y="249"/>
                    </a:cubicBezTo>
                    <a:cubicBezTo>
                      <a:pt x="132" y="320"/>
                      <a:pt x="179" y="392"/>
                      <a:pt x="239" y="475"/>
                    </a:cubicBezTo>
                    <a:cubicBezTo>
                      <a:pt x="243" y="483"/>
                      <a:pt x="249" y="487"/>
                      <a:pt x="254" y="487"/>
                    </a:cubicBezTo>
                    <a:cubicBezTo>
                      <a:pt x="265" y="487"/>
                      <a:pt x="275" y="474"/>
                      <a:pt x="275" y="451"/>
                    </a:cubicBezTo>
                    <a:cubicBezTo>
                      <a:pt x="251" y="368"/>
                      <a:pt x="203" y="284"/>
                      <a:pt x="156" y="201"/>
                    </a:cubicBezTo>
                    <a:cubicBezTo>
                      <a:pt x="120" y="130"/>
                      <a:pt x="84" y="46"/>
                      <a:pt x="25" y="11"/>
                    </a:cubicBezTo>
                    <a:cubicBezTo>
                      <a:pt x="21" y="3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692;p33">
                <a:extLst>
                  <a:ext uri="{FF2B5EF4-FFF2-40B4-BE49-F238E27FC236}">
                    <a16:creationId xmlns:a16="http://schemas.microsoft.com/office/drawing/2014/main" id="{B87C9C53-DCFC-4CDD-9F13-CBC50BD81983}"/>
                  </a:ext>
                </a:extLst>
              </p:cNvPr>
              <p:cNvSpPr/>
              <p:nvPr/>
            </p:nvSpPr>
            <p:spPr>
              <a:xfrm>
                <a:off x="3114675" y="3168375"/>
                <a:ext cx="71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45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24" y="84"/>
                      <a:pt x="71" y="167"/>
                      <a:pt x="107" y="227"/>
                    </a:cubicBezTo>
                    <a:lnTo>
                      <a:pt x="238" y="441"/>
                    </a:lnTo>
                    <a:cubicBezTo>
                      <a:pt x="240" y="443"/>
                      <a:pt x="244" y="444"/>
                      <a:pt x="247" y="444"/>
                    </a:cubicBezTo>
                    <a:cubicBezTo>
                      <a:pt x="262" y="444"/>
                      <a:pt x="286" y="427"/>
                      <a:pt x="286" y="417"/>
                    </a:cubicBezTo>
                    <a:cubicBezTo>
                      <a:pt x="262" y="322"/>
                      <a:pt x="226" y="251"/>
                      <a:pt x="179" y="179"/>
                    </a:cubicBezTo>
                    <a:cubicBezTo>
                      <a:pt x="131" y="120"/>
                      <a:pt x="107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693;p33">
                <a:extLst>
                  <a:ext uri="{FF2B5EF4-FFF2-40B4-BE49-F238E27FC236}">
                    <a16:creationId xmlns:a16="http://schemas.microsoft.com/office/drawing/2014/main" id="{7BC72B50-EF1F-496E-8FBB-29C22315DD3D}"/>
                  </a:ext>
                </a:extLst>
              </p:cNvPr>
              <p:cNvSpPr/>
              <p:nvPr/>
            </p:nvSpPr>
            <p:spPr>
              <a:xfrm>
                <a:off x="3106925" y="3168375"/>
                <a:ext cx="77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589" extrusionOk="0">
                    <a:moveTo>
                      <a:pt x="36" y="1"/>
                    </a:moveTo>
                    <a:cubicBezTo>
                      <a:pt x="24" y="1"/>
                      <a:pt x="12" y="1"/>
                      <a:pt x="12" y="12"/>
                    </a:cubicBezTo>
                    <a:cubicBezTo>
                      <a:pt x="0" y="108"/>
                      <a:pt x="36" y="191"/>
                      <a:pt x="84" y="286"/>
                    </a:cubicBezTo>
                    <a:cubicBezTo>
                      <a:pt x="131" y="393"/>
                      <a:pt x="191" y="489"/>
                      <a:pt x="262" y="584"/>
                    </a:cubicBezTo>
                    <a:cubicBezTo>
                      <a:pt x="265" y="587"/>
                      <a:pt x="270" y="588"/>
                      <a:pt x="275" y="588"/>
                    </a:cubicBezTo>
                    <a:cubicBezTo>
                      <a:pt x="289" y="588"/>
                      <a:pt x="307" y="575"/>
                      <a:pt x="298" y="548"/>
                    </a:cubicBezTo>
                    <a:cubicBezTo>
                      <a:pt x="262" y="453"/>
                      <a:pt x="215" y="346"/>
                      <a:pt x="179" y="251"/>
                    </a:cubicBezTo>
                    <a:cubicBezTo>
                      <a:pt x="143" y="167"/>
                      <a:pt x="120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694;p33">
                <a:extLst>
                  <a:ext uri="{FF2B5EF4-FFF2-40B4-BE49-F238E27FC236}">
                    <a16:creationId xmlns:a16="http://schemas.microsoft.com/office/drawing/2014/main" id="{C0271257-2C53-4A3D-8445-4D281A293EA0}"/>
                  </a:ext>
                </a:extLst>
              </p:cNvPr>
              <p:cNvSpPr/>
              <p:nvPr/>
            </p:nvSpPr>
            <p:spPr>
              <a:xfrm>
                <a:off x="3098300" y="3167375"/>
                <a:ext cx="76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70" extrusionOk="0">
                    <a:moveTo>
                      <a:pt x="15" y="0"/>
                    </a:moveTo>
                    <a:cubicBezTo>
                      <a:pt x="7" y="0"/>
                      <a:pt x="0" y="11"/>
                      <a:pt x="0" y="29"/>
                    </a:cubicBezTo>
                    <a:cubicBezTo>
                      <a:pt x="24" y="255"/>
                      <a:pt x="143" y="469"/>
                      <a:pt x="250" y="648"/>
                    </a:cubicBezTo>
                    <a:cubicBezTo>
                      <a:pt x="255" y="663"/>
                      <a:pt x="266" y="669"/>
                      <a:pt x="277" y="669"/>
                    </a:cubicBezTo>
                    <a:cubicBezTo>
                      <a:pt x="292" y="669"/>
                      <a:pt x="305" y="657"/>
                      <a:pt x="298" y="636"/>
                    </a:cubicBezTo>
                    <a:cubicBezTo>
                      <a:pt x="238" y="433"/>
                      <a:pt x="167" y="195"/>
                      <a:pt x="24" y="5"/>
                    </a:cubicBezTo>
                    <a:cubicBezTo>
                      <a:pt x="21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695;p33">
                <a:extLst>
                  <a:ext uri="{FF2B5EF4-FFF2-40B4-BE49-F238E27FC236}">
                    <a16:creationId xmlns:a16="http://schemas.microsoft.com/office/drawing/2014/main" id="{B53502F7-81A6-4954-B858-2A33A24EF055}"/>
                  </a:ext>
                </a:extLst>
              </p:cNvPr>
              <p:cNvSpPr/>
              <p:nvPr/>
            </p:nvSpPr>
            <p:spPr>
              <a:xfrm>
                <a:off x="3089350" y="3166400"/>
                <a:ext cx="74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78" extrusionOk="0">
                    <a:moveTo>
                      <a:pt x="38" y="0"/>
                    </a:moveTo>
                    <a:cubicBezTo>
                      <a:pt x="25" y="0"/>
                      <a:pt x="13" y="6"/>
                      <a:pt x="13" y="20"/>
                    </a:cubicBezTo>
                    <a:cubicBezTo>
                      <a:pt x="1" y="151"/>
                      <a:pt x="61" y="294"/>
                      <a:pt x="108" y="413"/>
                    </a:cubicBezTo>
                    <a:cubicBezTo>
                      <a:pt x="144" y="532"/>
                      <a:pt x="191" y="663"/>
                      <a:pt x="263" y="770"/>
                    </a:cubicBezTo>
                    <a:cubicBezTo>
                      <a:pt x="272" y="774"/>
                      <a:pt x="279" y="777"/>
                      <a:pt x="284" y="777"/>
                    </a:cubicBezTo>
                    <a:cubicBezTo>
                      <a:pt x="294" y="777"/>
                      <a:pt x="299" y="769"/>
                      <a:pt x="299" y="746"/>
                    </a:cubicBezTo>
                    <a:cubicBezTo>
                      <a:pt x="263" y="615"/>
                      <a:pt x="227" y="484"/>
                      <a:pt x="180" y="341"/>
                    </a:cubicBezTo>
                    <a:cubicBezTo>
                      <a:pt x="144" y="234"/>
                      <a:pt x="120" y="103"/>
                      <a:pt x="61" y="8"/>
                    </a:cubicBezTo>
                    <a:cubicBezTo>
                      <a:pt x="56" y="3"/>
                      <a:pt x="47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696;p33">
                <a:extLst>
                  <a:ext uri="{FF2B5EF4-FFF2-40B4-BE49-F238E27FC236}">
                    <a16:creationId xmlns:a16="http://schemas.microsoft.com/office/drawing/2014/main" id="{DCB54520-26B9-41F3-BBDD-BF1685EDE269}"/>
                  </a:ext>
                </a:extLst>
              </p:cNvPr>
              <p:cNvSpPr/>
              <p:nvPr/>
            </p:nvSpPr>
            <p:spPr>
              <a:xfrm>
                <a:off x="3081025" y="3168550"/>
                <a:ext cx="68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98" extrusionOk="0">
                    <a:moveTo>
                      <a:pt x="18" y="0"/>
                    </a:moveTo>
                    <a:cubicBezTo>
                      <a:pt x="11" y="0"/>
                      <a:pt x="1" y="5"/>
                      <a:pt x="1" y="5"/>
                    </a:cubicBezTo>
                    <a:cubicBezTo>
                      <a:pt x="36" y="255"/>
                      <a:pt x="132" y="541"/>
                      <a:pt x="239" y="779"/>
                    </a:cubicBezTo>
                    <a:cubicBezTo>
                      <a:pt x="239" y="791"/>
                      <a:pt x="248" y="797"/>
                      <a:pt x="257" y="797"/>
                    </a:cubicBezTo>
                    <a:cubicBezTo>
                      <a:pt x="266" y="797"/>
                      <a:pt x="274" y="791"/>
                      <a:pt x="274" y="779"/>
                    </a:cubicBezTo>
                    <a:cubicBezTo>
                      <a:pt x="239" y="529"/>
                      <a:pt x="155" y="232"/>
                      <a:pt x="24" y="5"/>
                    </a:cubicBezTo>
                    <a:cubicBezTo>
                      <a:pt x="24" y="1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697;p33">
                <a:extLst>
                  <a:ext uri="{FF2B5EF4-FFF2-40B4-BE49-F238E27FC236}">
                    <a16:creationId xmlns:a16="http://schemas.microsoft.com/office/drawing/2014/main" id="{0E87CBDD-51F5-4719-A4B1-654930696791}"/>
                  </a:ext>
                </a:extLst>
              </p:cNvPr>
              <p:cNvSpPr/>
              <p:nvPr/>
            </p:nvSpPr>
            <p:spPr>
              <a:xfrm>
                <a:off x="3070600" y="3166975"/>
                <a:ext cx="9550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72" extrusionOk="0">
                    <a:moveTo>
                      <a:pt x="65" y="0"/>
                    </a:moveTo>
                    <a:cubicBezTo>
                      <a:pt x="54" y="0"/>
                      <a:pt x="43" y="3"/>
                      <a:pt x="37" y="9"/>
                    </a:cubicBezTo>
                    <a:cubicBezTo>
                      <a:pt x="1" y="164"/>
                      <a:pt x="60" y="307"/>
                      <a:pt x="108" y="461"/>
                    </a:cubicBezTo>
                    <a:cubicBezTo>
                      <a:pt x="168" y="616"/>
                      <a:pt x="227" y="795"/>
                      <a:pt x="322" y="961"/>
                    </a:cubicBezTo>
                    <a:cubicBezTo>
                      <a:pt x="326" y="968"/>
                      <a:pt x="332" y="971"/>
                      <a:pt x="340" y="971"/>
                    </a:cubicBezTo>
                    <a:cubicBezTo>
                      <a:pt x="358" y="971"/>
                      <a:pt x="382" y="954"/>
                      <a:pt x="382" y="938"/>
                    </a:cubicBezTo>
                    <a:cubicBezTo>
                      <a:pt x="346" y="771"/>
                      <a:pt x="275" y="616"/>
                      <a:pt x="215" y="461"/>
                    </a:cubicBezTo>
                    <a:cubicBezTo>
                      <a:pt x="156" y="307"/>
                      <a:pt x="120" y="164"/>
                      <a:pt x="84" y="9"/>
                    </a:cubicBezTo>
                    <a:cubicBezTo>
                      <a:pt x="84" y="3"/>
                      <a:pt x="75" y="0"/>
                      <a:pt x="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698;p33">
                <a:extLst>
                  <a:ext uri="{FF2B5EF4-FFF2-40B4-BE49-F238E27FC236}">
                    <a16:creationId xmlns:a16="http://schemas.microsoft.com/office/drawing/2014/main" id="{ABC1F2A1-FEDC-4CF4-ADDC-DC50C4A294AF}"/>
                  </a:ext>
                </a:extLst>
              </p:cNvPr>
              <p:cNvSpPr/>
              <p:nvPr/>
            </p:nvSpPr>
            <p:spPr>
              <a:xfrm>
                <a:off x="3059975" y="3164850"/>
                <a:ext cx="105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83" extrusionOk="0">
                    <a:moveTo>
                      <a:pt x="15" y="0"/>
                    </a:moveTo>
                    <a:cubicBezTo>
                      <a:pt x="4" y="0"/>
                      <a:pt x="1" y="14"/>
                      <a:pt x="9" y="22"/>
                    </a:cubicBezTo>
                    <a:cubicBezTo>
                      <a:pt x="104" y="213"/>
                      <a:pt x="104" y="439"/>
                      <a:pt x="164" y="654"/>
                    </a:cubicBezTo>
                    <a:cubicBezTo>
                      <a:pt x="223" y="832"/>
                      <a:pt x="283" y="999"/>
                      <a:pt x="366" y="1165"/>
                    </a:cubicBezTo>
                    <a:cubicBezTo>
                      <a:pt x="382" y="1176"/>
                      <a:pt x="396" y="1182"/>
                      <a:pt x="405" y="1182"/>
                    </a:cubicBezTo>
                    <a:cubicBezTo>
                      <a:pt x="416" y="1182"/>
                      <a:pt x="421" y="1173"/>
                      <a:pt x="414" y="1154"/>
                    </a:cubicBezTo>
                    <a:cubicBezTo>
                      <a:pt x="354" y="915"/>
                      <a:pt x="271" y="689"/>
                      <a:pt x="212" y="451"/>
                    </a:cubicBezTo>
                    <a:cubicBezTo>
                      <a:pt x="164" y="284"/>
                      <a:pt x="164" y="130"/>
                      <a:pt x="33" y="11"/>
                    </a:cubicBezTo>
                    <a:cubicBezTo>
                      <a:pt x="26" y="3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699;p33">
                <a:extLst>
                  <a:ext uri="{FF2B5EF4-FFF2-40B4-BE49-F238E27FC236}">
                    <a16:creationId xmlns:a16="http://schemas.microsoft.com/office/drawing/2014/main" id="{97677372-9943-4210-AFE7-9F0818E80679}"/>
                  </a:ext>
                </a:extLst>
              </p:cNvPr>
              <p:cNvSpPr/>
              <p:nvPr/>
            </p:nvSpPr>
            <p:spPr>
              <a:xfrm>
                <a:off x="3050975" y="3167875"/>
                <a:ext cx="101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1164" extrusionOk="0">
                    <a:moveTo>
                      <a:pt x="12" y="1"/>
                    </a:moveTo>
                    <a:cubicBezTo>
                      <a:pt x="4" y="1"/>
                      <a:pt x="0" y="7"/>
                      <a:pt x="0" y="21"/>
                    </a:cubicBezTo>
                    <a:cubicBezTo>
                      <a:pt x="12" y="235"/>
                      <a:pt x="72" y="425"/>
                      <a:pt x="155" y="604"/>
                    </a:cubicBezTo>
                    <a:cubicBezTo>
                      <a:pt x="214" y="794"/>
                      <a:pt x="274" y="985"/>
                      <a:pt x="369" y="1164"/>
                    </a:cubicBezTo>
                    <a:cubicBezTo>
                      <a:pt x="393" y="1164"/>
                      <a:pt x="405" y="1164"/>
                      <a:pt x="405" y="1152"/>
                    </a:cubicBezTo>
                    <a:cubicBezTo>
                      <a:pt x="369" y="961"/>
                      <a:pt x="298" y="771"/>
                      <a:pt x="238" y="568"/>
                    </a:cubicBezTo>
                    <a:cubicBezTo>
                      <a:pt x="179" y="378"/>
                      <a:pt x="119" y="187"/>
                      <a:pt x="36" y="9"/>
                    </a:cubicBezTo>
                    <a:cubicBezTo>
                      <a:pt x="26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700;p33">
                <a:extLst>
                  <a:ext uri="{FF2B5EF4-FFF2-40B4-BE49-F238E27FC236}">
                    <a16:creationId xmlns:a16="http://schemas.microsoft.com/office/drawing/2014/main" id="{7CD45FC5-79F7-4983-B1B9-8736E83AC23E}"/>
                  </a:ext>
                </a:extLst>
              </p:cNvPr>
              <p:cNvSpPr/>
              <p:nvPr/>
            </p:nvSpPr>
            <p:spPr>
              <a:xfrm>
                <a:off x="3037875" y="3168175"/>
                <a:ext cx="11025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140" extrusionOk="0">
                    <a:moveTo>
                      <a:pt x="18" y="1"/>
                    </a:moveTo>
                    <a:cubicBezTo>
                      <a:pt x="8" y="1"/>
                      <a:pt x="0" y="7"/>
                      <a:pt x="0" y="20"/>
                    </a:cubicBezTo>
                    <a:cubicBezTo>
                      <a:pt x="24" y="378"/>
                      <a:pt x="167" y="842"/>
                      <a:pt x="393" y="1140"/>
                    </a:cubicBezTo>
                    <a:cubicBezTo>
                      <a:pt x="393" y="1140"/>
                      <a:pt x="441" y="1140"/>
                      <a:pt x="417" y="1116"/>
                    </a:cubicBezTo>
                    <a:cubicBezTo>
                      <a:pt x="357" y="913"/>
                      <a:pt x="286" y="735"/>
                      <a:pt x="226" y="544"/>
                    </a:cubicBezTo>
                    <a:cubicBezTo>
                      <a:pt x="167" y="366"/>
                      <a:pt x="119" y="175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701;p33">
                <a:extLst>
                  <a:ext uri="{FF2B5EF4-FFF2-40B4-BE49-F238E27FC236}">
                    <a16:creationId xmlns:a16="http://schemas.microsoft.com/office/drawing/2014/main" id="{09BAA9EB-6480-49D1-8965-4BFD94259DA5}"/>
                  </a:ext>
                </a:extLst>
              </p:cNvPr>
              <p:cNvSpPr/>
              <p:nvPr/>
            </p:nvSpPr>
            <p:spPr>
              <a:xfrm>
                <a:off x="3028350" y="3169975"/>
                <a:ext cx="104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252" extrusionOk="0">
                    <a:moveTo>
                      <a:pt x="12" y="1"/>
                    </a:moveTo>
                    <a:cubicBezTo>
                      <a:pt x="5" y="1"/>
                      <a:pt x="0" y="9"/>
                      <a:pt x="0" y="32"/>
                    </a:cubicBezTo>
                    <a:cubicBezTo>
                      <a:pt x="12" y="234"/>
                      <a:pt x="84" y="425"/>
                      <a:pt x="143" y="627"/>
                    </a:cubicBezTo>
                    <a:cubicBezTo>
                      <a:pt x="226" y="830"/>
                      <a:pt x="262" y="1056"/>
                      <a:pt x="369" y="1246"/>
                    </a:cubicBezTo>
                    <a:cubicBezTo>
                      <a:pt x="373" y="1250"/>
                      <a:pt x="378" y="1251"/>
                      <a:pt x="384" y="1251"/>
                    </a:cubicBezTo>
                    <a:cubicBezTo>
                      <a:pt x="399" y="1251"/>
                      <a:pt x="417" y="1243"/>
                      <a:pt x="417" y="1234"/>
                    </a:cubicBezTo>
                    <a:cubicBezTo>
                      <a:pt x="405" y="1008"/>
                      <a:pt x="322" y="806"/>
                      <a:pt x="250" y="591"/>
                    </a:cubicBezTo>
                    <a:cubicBezTo>
                      <a:pt x="191" y="401"/>
                      <a:pt x="131" y="187"/>
                      <a:pt x="24" y="8"/>
                    </a:cubicBezTo>
                    <a:cubicBezTo>
                      <a:pt x="20" y="4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702;p33">
                <a:extLst>
                  <a:ext uri="{FF2B5EF4-FFF2-40B4-BE49-F238E27FC236}">
                    <a16:creationId xmlns:a16="http://schemas.microsoft.com/office/drawing/2014/main" id="{41F1BFB4-96D9-4C56-A8DA-2F3A0B392588}"/>
                  </a:ext>
                </a:extLst>
              </p:cNvPr>
              <p:cNvSpPr/>
              <p:nvPr/>
            </p:nvSpPr>
            <p:spPr>
              <a:xfrm>
                <a:off x="3016250" y="3168650"/>
                <a:ext cx="116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336" extrusionOk="0">
                    <a:moveTo>
                      <a:pt x="42" y="1"/>
                    </a:moveTo>
                    <a:cubicBezTo>
                      <a:pt x="22" y="1"/>
                      <a:pt x="0" y="14"/>
                      <a:pt x="8" y="37"/>
                    </a:cubicBezTo>
                    <a:cubicBezTo>
                      <a:pt x="32" y="251"/>
                      <a:pt x="127" y="478"/>
                      <a:pt x="187" y="692"/>
                    </a:cubicBezTo>
                    <a:cubicBezTo>
                      <a:pt x="246" y="894"/>
                      <a:pt x="318" y="1121"/>
                      <a:pt x="425" y="1323"/>
                    </a:cubicBezTo>
                    <a:cubicBezTo>
                      <a:pt x="425" y="1331"/>
                      <a:pt x="431" y="1335"/>
                      <a:pt x="437" y="1335"/>
                    </a:cubicBezTo>
                    <a:cubicBezTo>
                      <a:pt x="449" y="1335"/>
                      <a:pt x="464" y="1322"/>
                      <a:pt x="448" y="1299"/>
                    </a:cubicBezTo>
                    <a:cubicBezTo>
                      <a:pt x="413" y="1061"/>
                      <a:pt x="329" y="835"/>
                      <a:pt x="270" y="609"/>
                    </a:cubicBezTo>
                    <a:cubicBezTo>
                      <a:pt x="210" y="418"/>
                      <a:pt x="175" y="204"/>
                      <a:pt x="67" y="13"/>
                    </a:cubicBezTo>
                    <a:cubicBezTo>
                      <a:pt x="63" y="5"/>
                      <a:pt x="53" y="1"/>
                      <a:pt x="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703;p33">
                <a:extLst>
                  <a:ext uri="{FF2B5EF4-FFF2-40B4-BE49-F238E27FC236}">
                    <a16:creationId xmlns:a16="http://schemas.microsoft.com/office/drawing/2014/main" id="{7A6E3F73-B2A2-4B04-A229-659EDCAC3762}"/>
                  </a:ext>
                </a:extLst>
              </p:cNvPr>
              <p:cNvSpPr/>
              <p:nvPr/>
            </p:nvSpPr>
            <p:spPr>
              <a:xfrm>
                <a:off x="3005125" y="3165850"/>
                <a:ext cx="1162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532" extrusionOk="0">
                    <a:moveTo>
                      <a:pt x="18" y="0"/>
                    </a:moveTo>
                    <a:cubicBezTo>
                      <a:pt x="9" y="0"/>
                      <a:pt x="1" y="6"/>
                      <a:pt x="1" y="18"/>
                    </a:cubicBezTo>
                    <a:cubicBezTo>
                      <a:pt x="24" y="268"/>
                      <a:pt x="120" y="530"/>
                      <a:pt x="179" y="792"/>
                    </a:cubicBezTo>
                    <a:cubicBezTo>
                      <a:pt x="239" y="1042"/>
                      <a:pt x="322" y="1280"/>
                      <a:pt x="417" y="1518"/>
                    </a:cubicBezTo>
                    <a:cubicBezTo>
                      <a:pt x="417" y="1527"/>
                      <a:pt x="424" y="1531"/>
                      <a:pt x="433" y="1531"/>
                    </a:cubicBezTo>
                    <a:cubicBezTo>
                      <a:pt x="447" y="1531"/>
                      <a:pt x="465" y="1521"/>
                      <a:pt x="465" y="1506"/>
                    </a:cubicBezTo>
                    <a:cubicBezTo>
                      <a:pt x="334" y="1042"/>
                      <a:pt x="322" y="411"/>
                      <a:pt x="36" y="18"/>
                    </a:cubicBezTo>
                    <a:cubicBezTo>
                      <a:pt x="36" y="6"/>
                      <a:pt x="27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704;p33">
                <a:extLst>
                  <a:ext uri="{FF2B5EF4-FFF2-40B4-BE49-F238E27FC236}">
                    <a16:creationId xmlns:a16="http://schemas.microsoft.com/office/drawing/2014/main" id="{90C112F5-B42F-46A6-A18D-A2B736BE7F34}"/>
                  </a:ext>
                </a:extLst>
              </p:cNvPr>
              <p:cNvSpPr/>
              <p:nvPr/>
            </p:nvSpPr>
            <p:spPr>
              <a:xfrm>
                <a:off x="2993825" y="3161925"/>
                <a:ext cx="11025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788" extrusionOk="0">
                    <a:moveTo>
                      <a:pt x="10" y="1"/>
                    </a:moveTo>
                    <a:cubicBezTo>
                      <a:pt x="4" y="1"/>
                      <a:pt x="0" y="6"/>
                      <a:pt x="0" y="20"/>
                    </a:cubicBezTo>
                    <a:cubicBezTo>
                      <a:pt x="24" y="592"/>
                      <a:pt x="191" y="1259"/>
                      <a:pt x="429" y="1783"/>
                    </a:cubicBezTo>
                    <a:cubicBezTo>
                      <a:pt x="429" y="1786"/>
                      <a:pt x="430" y="1787"/>
                      <a:pt x="431" y="1787"/>
                    </a:cubicBezTo>
                    <a:cubicBezTo>
                      <a:pt x="434" y="1787"/>
                      <a:pt x="441" y="1776"/>
                      <a:pt x="441" y="1759"/>
                    </a:cubicBezTo>
                    <a:cubicBezTo>
                      <a:pt x="333" y="1199"/>
                      <a:pt x="250" y="544"/>
                      <a:pt x="24" y="9"/>
                    </a:cubicBezTo>
                    <a:cubicBezTo>
                      <a:pt x="19" y="4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705;p33">
                <a:extLst>
                  <a:ext uri="{FF2B5EF4-FFF2-40B4-BE49-F238E27FC236}">
                    <a16:creationId xmlns:a16="http://schemas.microsoft.com/office/drawing/2014/main" id="{16DA76F8-A770-4A53-9BEB-E92353994911}"/>
                  </a:ext>
                </a:extLst>
              </p:cNvPr>
              <p:cNvSpPr/>
              <p:nvPr/>
            </p:nvSpPr>
            <p:spPr>
              <a:xfrm>
                <a:off x="3071800" y="3341900"/>
                <a:ext cx="1571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5026" extrusionOk="0">
                    <a:moveTo>
                      <a:pt x="6287" y="1"/>
                    </a:moveTo>
                    <a:lnTo>
                      <a:pt x="1" y="2144"/>
                    </a:lnTo>
                    <a:cubicBezTo>
                      <a:pt x="489" y="3192"/>
                      <a:pt x="1906" y="5025"/>
                      <a:pt x="1917" y="5025"/>
                    </a:cubicBezTo>
                    <a:lnTo>
                      <a:pt x="628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706;p33">
                <a:extLst>
                  <a:ext uri="{FF2B5EF4-FFF2-40B4-BE49-F238E27FC236}">
                    <a16:creationId xmlns:a16="http://schemas.microsoft.com/office/drawing/2014/main" id="{5DD09611-CCB4-4F5E-BD04-BEBE73A07930}"/>
                  </a:ext>
                </a:extLst>
              </p:cNvPr>
              <p:cNvSpPr/>
              <p:nvPr/>
            </p:nvSpPr>
            <p:spPr>
              <a:xfrm>
                <a:off x="3065550" y="3332675"/>
                <a:ext cx="17682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5681" extrusionOk="0">
                    <a:moveTo>
                      <a:pt x="5977" y="739"/>
                    </a:moveTo>
                    <a:lnTo>
                      <a:pt x="2167" y="5132"/>
                    </a:lnTo>
                    <a:cubicBezTo>
                      <a:pt x="1834" y="4680"/>
                      <a:pt x="917" y="3442"/>
                      <a:pt x="489" y="2608"/>
                    </a:cubicBezTo>
                    <a:lnTo>
                      <a:pt x="5977" y="739"/>
                    </a:lnTo>
                    <a:close/>
                    <a:moveTo>
                      <a:pt x="7073" y="1"/>
                    </a:moveTo>
                    <a:lnTo>
                      <a:pt x="0" y="2418"/>
                    </a:lnTo>
                    <a:lnTo>
                      <a:pt x="84" y="2596"/>
                    </a:lnTo>
                    <a:cubicBezTo>
                      <a:pt x="596" y="3632"/>
                      <a:pt x="1965" y="5442"/>
                      <a:pt x="2025" y="5513"/>
                    </a:cubicBezTo>
                    <a:lnTo>
                      <a:pt x="2156" y="5680"/>
                    </a:lnTo>
                    <a:lnTo>
                      <a:pt x="707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707;p33">
                <a:extLst>
                  <a:ext uri="{FF2B5EF4-FFF2-40B4-BE49-F238E27FC236}">
                    <a16:creationId xmlns:a16="http://schemas.microsoft.com/office/drawing/2014/main" id="{177E21C8-405B-4B0C-AE69-5ABF2296BD90}"/>
                  </a:ext>
                </a:extLst>
              </p:cNvPr>
              <p:cNvSpPr/>
              <p:nvPr/>
            </p:nvSpPr>
            <p:spPr>
              <a:xfrm>
                <a:off x="3200100" y="3350250"/>
                <a:ext cx="103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73" extrusionOk="0">
                    <a:moveTo>
                      <a:pt x="36" y="0"/>
                    </a:moveTo>
                    <a:cubicBezTo>
                      <a:pt x="24" y="0"/>
                      <a:pt x="0" y="24"/>
                      <a:pt x="24" y="24"/>
                    </a:cubicBezTo>
                    <a:cubicBezTo>
                      <a:pt x="48" y="96"/>
                      <a:pt x="107" y="155"/>
                      <a:pt x="167" y="203"/>
                    </a:cubicBezTo>
                    <a:cubicBezTo>
                      <a:pt x="238" y="262"/>
                      <a:pt x="298" y="322"/>
                      <a:pt x="393" y="357"/>
                    </a:cubicBezTo>
                    <a:cubicBezTo>
                      <a:pt x="397" y="369"/>
                      <a:pt x="401" y="373"/>
                      <a:pt x="404" y="373"/>
                    </a:cubicBezTo>
                    <a:cubicBezTo>
                      <a:pt x="410" y="373"/>
                      <a:pt x="413" y="354"/>
                      <a:pt x="405" y="346"/>
                    </a:cubicBezTo>
                    <a:cubicBezTo>
                      <a:pt x="345" y="274"/>
                      <a:pt x="274" y="215"/>
                      <a:pt x="214" y="143"/>
                    </a:cubicBezTo>
                    <a:cubicBezTo>
                      <a:pt x="155" y="96"/>
                      <a:pt x="1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708;p33">
                <a:extLst>
                  <a:ext uri="{FF2B5EF4-FFF2-40B4-BE49-F238E27FC236}">
                    <a16:creationId xmlns:a16="http://schemas.microsoft.com/office/drawing/2014/main" id="{F8BFEBB4-CDF9-4BC0-878D-645F66B76786}"/>
                  </a:ext>
                </a:extLst>
              </p:cNvPr>
              <p:cNvSpPr/>
              <p:nvPr/>
            </p:nvSpPr>
            <p:spPr>
              <a:xfrm>
                <a:off x="3190875" y="3353225"/>
                <a:ext cx="100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64" extrusionOk="0">
                    <a:moveTo>
                      <a:pt x="12" y="0"/>
                    </a:moveTo>
                    <a:cubicBezTo>
                      <a:pt x="0" y="0"/>
                      <a:pt x="0" y="24"/>
                      <a:pt x="0" y="24"/>
                    </a:cubicBezTo>
                    <a:cubicBezTo>
                      <a:pt x="36" y="96"/>
                      <a:pt x="107" y="143"/>
                      <a:pt x="167" y="203"/>
                    </a:cubicBezTo>
                    <a:cubicBezTo>
                      <a:pt x="226" y="262"/>
                      <a:pt x="286" y="298"/>
                      <a:pt x="357" y="346"/>
                    </a:cubicBezTo>
                    <a:cubicBezTo>
                      <a:pt x="370" y="359"/>
                      <a:pt x="380" y="364"/>
                      <a:pt x="387" y="364"/>
                    </a:cubicBezTo>
                    <a:cubicBezTo>
                      <a:pt x="398" y="364"/>
                      <a:pt x="400" y="349"/>
                      <a:pt x="393" y="334"/>
                    </a:cubicBezTo>
                    <a:cubicBezTo>
                      <a:pt x="345" y="262"/>
                      <a:pt x="286" y="203"/>
                      <a:pt x="214" y="143"/>
                    </a:cubicBezTo>
                    <a:cubicBezTo>
                      <a:pt x="155" y="96"/>
                      <a:pt x="95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709;p33">
                <a:extLst>
                  <a:ext uri="{FF2B5EF4-FFF2-40B4-BE49-F238E27FC236}">
                    <a16:creationId xmlns:a16="http://schemas.microsoft.com/office/drawing/2014/main" id="{D86396F0-77C4-4149-831F-50196217B3C1}"/>
                  </a:ext>
                </a:extLst>
              </p:cNvPr>
              <p:cNvSpPr/>
              <p:nvPr/>
            </p:nvSpPr>
            <p:spPr>
              <a:xfrm>
                <a:off x="3183725" y="3356200"/>
                <a:ext cx="116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77" extrusionOk="0">
                    <a:moveTo>
                      <a:pt x="36" y="0"/>
                    </a:moveTo>
                    <a:cubicBezTo>
                      <a:pt x="24" y="0"/>
                      <a:pt x="0" y="0"/>
                      <a:pt x="0" y="24"/>
                    </a:cubicBezTo>
                    <a:cubicBezTo>
                      <a:pt x="0" y="108"/>
                      <a:pt x="107" y="179"/>
                      <a:pt x="167" y="262"/>
                    </a:cubicBezTo>
                    <a:cubicBezTo>
                      <a:pt x="238" y="334"/>
                      <a:pt x="334" y="417"/>
                      <a:pt x="417" y="477"/>
                    </a:cubicBezTo>
                    <a:cubicBezTo>
                      <a:pt x="441" y="477"/>
                      <a:pt x="465" y="465"/>
                      <a:pt x="453" y="441"/>
                    </a:cubicBezTo>
                    <a:cubicBezTo>
                      <a:pt x="393" y="346"/>
                      <a:pt x="322" y="274"/>
                      <a:pt x="238" y="203"/>
                    </a:cubicBezTo>
                    <a:cubicBezTo>
                      <a:pt x="179" y="143"/>
                      <a:pt x="119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710;p33">
                <a:extLst>
                  <a:ext uri="{FF2B5EF4-FFF2-40B4-BE49-F238E27FC236}">
                    <a16:creationId xmlns:a16="http://schemas.microsoft.com/office/drawing/2014/main" id="{4E724C65-B7B8-438B-8E93-501B019B1F0F}"/>
                  </a:ext>
                </a:extLst>
              </p:cNvPr>
              <p:cNvSpPr/>
              <p:nvPr/>
            </p:nvSpPr>
            <p:spPr>
              <a:xfrm>
                <a:off x="3174900" y="3358500"/>
                <a:ext cx="126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38" extrusionOk="0">
                    <a:moveTo>
                      <a:pt x="24" y="0"/>
                    </a:moveTo>
                    <a:cubicBezTo>
                      <a:pt x="12" y="0"/>
                      <a:pt x="1" y="16"/>
                      <a:pt x="20" y="16"/>
                    </a:cubicBezTo>
                    <a:cubicBezTo>
                      <a:pt x="115" y="206"/>
                      <a:pt x="294" y="385"/>
                      <a:pt x="449" y="528"/>
                    </a:cubicBezTo>
                    <a:cubicBezTo>
                      <a:pt x="455" y="534"/>
                      <a:pt x="463" y="537"/>
                      <a:pt x="471" y="537"/>
                    </a:cubicBezTo>
                    <a:cubicBezTo>
                      <a:pt x="489" y="537"/>
                      <a:pt x="505" y="521"/>
                      <a:pt x="496" y="504"/>
                    </a:cubicBezTo>
                    <a:cubicBezTo>
                      <a:pt x="377" y="325"/>
                      <a:pt x="222" y="135"/>
                      <a:pt x="32" y="4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711;p33">
                <a:extLst>
                  <a:ext uri="{FF2B5EF4-FFF2-40B4-BE49-F238E27FC236}">
                    <a16:creationId xmlns:a16="http://schemas.microsoft.com/office/drawing/2014/main" id="{03841918-DCA6-4093-9352-FAE2FFE17E3C}"/>
                  </a:ext>
                </a:extLst>
              </p:cNvPr>
              <p:cNvSpPr/>
              <p:nvPr/>
            </p:nvSpPr>
            <p:spPr>
              <a:xfrm>
                <a:off x="3166525" y="3359575"/>
                <a:ext cx="127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679" extrusionOk="0">
                    <a:moveTo>
                      <a:pt x="23" y="0"/>
                    </a:moveTo>
                    <a:cubicBezTo>
                      <a:pt x="12" y="0"/>
                      <a:pt x="1" y="23"/>
                      <a:pt x="10" y="32"/>
                    </a:cubicBezTo>
                    <a:cubicBezTo>
                      <a:pt x="33" y="163"/>
                      <a:pt x="141" y="282"/>
                      <a:pt x="224" y="389"/>
                    </a:cubicBezTo>
                    <a:cubicBezTo>
                      <a:pt x="307" y="496"/>
                      <a:pt x="391" y="604"/>
                      <a:pt x="498" y="675"/>
                    </a:cubicBezTo>
                    <a:cubicBezTo>
                      <a:pt x="498" y="677"/>
                      <a:pt x="498" y="678"/>
                      <a:pt x="499" y="678"/>
                    </a:cubicBezTo>
                    <a:cubicBezTo>
                      <a:pt x="502" y="678"/>
                      <a:pt x="510" y="659"/>
                      <a:pt x="510" y="639"/>
                    </a:cubicBezTo>
                    <a:cubicBezTo>
                      <a:pt x="450" y="508"/>
                      <a:pt x="355" y="401"/>
                      <a:pt x="260" y="282"/>
                    </a:cubicBezTo>
                    <a:cubicBezTo>
                      <a:pt x="188" y="199"/>
                      <a:pt x="141" y="80"/>
                      <a:pt x="33" y="8"/>
                    </a:cubicBezTo>
                    <a:cubicBezTo>
                      <a:pt x="31" y="3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712;p33">
                <a:extLst>
                  <a:ext uri="{FF2B5EF4-FFF2-40B4-BE49-F238E27FC236}">
                    <a16:creationId xmlns:a16="http://schemas.microsoft.com/office/drawing/2014/main" id="{B5429CFE-7366-49E5-A8D1-7A4407F7A171}"/>
                  </a:ext>
                </a:extLst>
              </p:cNvPr>
              <p:cNvSpPr/>
              <p:nvPr/>
            </p:nvSpPr>
            <p:spPr>
              <a:xfrm>
                <a:off x="3159025" y="3365725"/>
                <a:ext cx="1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68" extrusionOk="0">
                    <a:moveTo>
                      <a:pt x="12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60" y="143"/>
                      <a:pt x="143" y="250"/>
                      <a:pt x="238" y="369"/>
                    </a:cubicBezTo>
                    <a:cubicBezTo>
                      <a:pt x="310" y="477"/>
                      <a:pt x="381" y="572"/>
                      <a:pt x="476" y="667"/>
                    </a:cubicBezTo>
                    <a:cubicBezTo>
                      <a:pt x="488" y="655"/>
                      <a:pt x="512" y="655"/>
                      <a:pt x="500" y="631"/>
                    </a:cubicBezTo>
                    <a:cubicBezTo>
                      <a:pt x="441" y="500"/>
                      <a:pt x="357" y="381"/>
                      <a:pt x="274" y="274"/>
                    </a:cubicBezTo>
                    <a:cubicBezTo>
                      <a:pt x="202" y="179"/>
                      <a:pt x="119" y="72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713;p33">
                <a:extLst>
                  <a:ext uri="{FF2B5EF4-FFF2-40B4-BE49-F238E27FC236}">
                    <a16:creationId xmlns:a16="http://schemas.microsoft.com/office/drawing/2014/main" id="{EFDCAA17-0A08-4FD0-9B0C-B0E576A3382D}"/>
                  </a:ext>
                </a:extLst>
              </p:cNvPr>
              <p:cNvSpPr/>
              <p:nvPr/>
            </p:nvSpPr>
            <p:spPr>
              <a:xfrm>
                <a:off x="3149200" y="3366200"/>
                <a:ext cx="160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37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12" y="160"/>
                      <a:pt x="107" y="279"/>
                      <a:pt x="179" y="374"/>
                    </a:cubicBezTo>
                    <a:cubicBezTo>
                      <a:pt x="298" y="529"/>
                      <a:pt x="429" y="696"/>
                      <a:pt x="584" y="827"/>
                    </a:cubicBezTo>
                    <a:cubicBezTo>
                      <a:pt x="590" y="833"/>
                      <a:pt x="598" y="836"/>
                      <a:pt x="605" y="836"/>
                    </a:cubicBezTo>
                    <a:cubicBezTo>
                      <a:pt x="624" y="836"/>
                      <a:pt x="640" y="817"/>
                      <a:pt x="631" y="791"/>
                    </a:cubicBezTo>
                    <a:cubicBezTo>
                      <a:pt x="536" y="648"/>
                      <a:pt x="417" y="529"/>
                      <a:pt x="310" y="398"/>
                    </a:cubicBezTo>
                    <a:cubicBezTo>
                      <a:pt x="214" y="279"/>
                      <a:pt x="131" y="124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714;p33">
                <a:extLst>
                  <a:ext uri="{FF2B5EF4-FFF2-40B4-BE49-F238E27FC236}">
                    <a16:creationId xmlns:a16="http://schemas.microsoft.com/office/drawing/2014/main" id="{68BDFF1F-467E-45F0-B800-425BBD2B4A1C}"/>
                  </a:ext>
                </a:extLst>
              </p:cNvPr>
              <p:cNvSpPr/>
              <p:nvPr/>
            </p:nvSpPr>
            <p:spPr>
              <a:xfrm>
                <a:off x="3138475" y="3368100"/>
                <a:ext cx="19075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994" extrusionOk="0">
                    <a:moveTo>
                      <a:pt x="24" y="1"/>
                    </a:moveTo>
                    <a:cubicBezTo>
                      <a:pt x="12" y="1"/>
                      <a:pt x="1" y="24"/>
                      <a:pt x="12" y="36"/>
                    </a:cubicBezTo>
                    <a:cubicBezTo>
                      <a:pt x="143" y="179"/>
                      <a:pt x="239" y="394"/>
                      <a:pt x="358" y="560"/>
                    </a:cubicBezTo>
                    <a:cubicBezTo>
                      <a:pt x="465" y="715"/>
                      <a:pt x="584" y="870"/>
                      <a:pt x="739" y="989"/>
                    </a:cubicBezTo>
                    <a:cubicBezTo>
                      <a:pt x="739" y="992"/>
                      <a:pt x="741" y="994"/>
                      <a:pt x="744" y="994"/>
                    </a:cubicBezTo>
                    <a:cubicBezTo>
                      <a:pt x="751" y="994"/>
                      <a:pt x="763" y="985"/>
                      <a:pt x="763" y="977"/>
                    </a:cubicBezTo>
                    <a:cubicBezTo>
                      <a:pt x="643" y="763"/>
                      <a:pt x="477" y="572"/>
                      <a:pt x="346" y="358"/>
                    </a:cubicBezTo>
                    <a:cubicBezTo>
                      <a:pt x="251" y="227"/>
                      <a:pt x="191" y="60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715;p33">
                <a:extLst>
                  <a:ext uri="{FF2B5EF4-FFF2-40B4-BE49-F238E27FC236}">
                    <a16:creationId xmlns:a16="http://schemas.microsoft.com/office/drawing/2014/main" id="{448424D5-1C1B-4487-9E1F-D26C2C7070A1}"/>
                  </a:ext>
                </a:extLst>
              </p:cNvPr>
              <p:cNvSpPr/>
              <p:nvPr/>
            </p:nvSpPr>
            <p:spPr>
              <a:xfrm>
                <a:off x="3130725" y="3373625"/>
                <a:ext cx="185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99" extrusionOk="0">
                    <a:moveTo>
                      <a:pt x="15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72" y="220"/>
                      <a:pt x="203" y="363"/>
                      <a:pt x="322" y="530"/>
                    </a:cubicBezTo>
                    <a:cubicBezTo>
                      <a:pt x="441" y="696"/>
                      <a:pt x="561" y="875"/>
                      <a:pt x="727" y="994"/>
                    </a:cubicBezTo>
                    <a:cubicBezTo>
                      <a:pt x="727" y="997"/>
                      <a:pt x="728" y="999"/>
                      <a:pt x="729" y="999"/>
                    </a:cubicBezTo>
                    <a:cubicBezTo>
                      <a:pt x="733" y="999"/>
                      <a:pt x="739" y="988"/>
                      <a:pt x="739" y="970"/>
                    </a:cubicBezTo>
                    <a:cubicBezTo>
                      <a:pt x="656" y="780"/>
                      <a:pt x="501" y="613"/>
                      <a:pt x="382" y="458"/>
                    </a:cubicBezTo>
                    <a:cubicBezTo>
                      <a:pt x="263" y="304"/>
                      <a:pt x="156" y="137"/>
                      <a:pt x="25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716;p33">
                <a:extLst>
                  <a:ext uri="{FF2B5EF4-FFF2-40B4-BE49-F238E27FC236}">
                    <a16:creationId xmlns:a16="http://schemas.microsoft.com/office/drawing/2014/main" id="{5C130394-973B-42B2-B91A-7F8B38C9664F}"/>
                  </a:ext>
                </a:extLst>
              </p:cNvPr>
              <p:cNvSpPr/>
              <p:nvPr/>
            </p:nvSpPr>
            <p:spPr>
              <a:xfrm>
                <a:off x="3117725" y="3378400"/>
                <a:ext cx="195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66" extrusionOk="0">
                    <a:moveTo>
                      <a:pt x="26" y="1"/>
                    </a:moveTo>
                    <a:cubicBezTo>
                      <a:pt x="11" y="1"/>
                      <a:pt x="0" y="12"/>
                      <a:pt x="9" y="29"/>
                    </a:cubicBezTo>
                    <a:cubicBezTo>
                      <a:pt x="80" y="220"/>
                      <a:pt x="223" y="398"/>
                      <a:pt x="354" y="565"/>
                    </a:cubicBezTo>
                    <a:cubicBezTo>
                      <a:pt x="473" y="708"/>
                      <a:pt x="592" y="863"/>
                      <a:pt x="735" y="958"/>
                    </a:cubicBezTo>
                    <a:cubicBezTo>
                      <a:pt x="741" y="964"/>
                      <a:pt x="747" y="966"/>
                      <a:pt x="752" y="966"/>
                    </a:cubicBezTo>
                    <a:cubicBezTo>
                      <a:pt x="768" y="966"/>
                      <a:pt x="780" y="943"/>
                      <a:pt x="771" y="934"/>
                    </a:cubicBezTo>
                    <a:cubicBezTo>
                      <a:pt x="652" y="767"/>
                      <a:pt x="521" y="624"/>
                      <a:pt x="402" y="458"/>
                    </a:cubicBezTo>
                    <a:cubicBezTo>
                      <a:pt x="295" y="303"/>
                      <a:pt x="176" y="124"/>
                      <a:pt x="45" y="5"/>
                    </a:cubicBezTo>
                    <a:cubicBezTo>
                      <a:pt x="38" y="2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717;p33">
                <a:extLst>
                  <a:ext uri="{FF2B5EF4-FFF2-40B4-BE49-F238E27FC236}">
                    <a16:creationId xmlns:a16="http://schemas.microsoft.com/office/drawing/2014/main" id="{DFA393B4-F158-448C-8E3D-D20D2532C3F8}"/>
                  </a:ext>
                </a:extLst>
              </p:cNvPr>
              <p:cNvSpPr/>
              <p:nvPr/>
            </p:nvSpPr>
            <p:spPr>
              <a:xfrm>
                <a:off x="3109300" y="3383325"/>
                <a:ext cx="20275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065" extrusionOk="0">
                    <a:moveTo>
                      <a:pt x="23" y="1"/>
                    </a:moveTo>
                    <a:cubicBezTo>
                      <a:pt x="12" y="1"/>
                      <a:pt x="1" y="14"/>
                      <a:pt x="1" y="23"/>
                    </a:cubicBezTo>
                    <a:cubicBezTo>
                      <a:pt x="84" y="213"/>
                      <a:pt x="227" y="380"/>
                      <a:pt x="346" y="523"/>
                    </a:cubicBezTo>
                    <a:cubicBezTo>
                      <a:pt x="477" y="701"/>
                      <a:pt x="596" y="904"/>
                      <a:pt x="763" y="1047"/>
                    </a:cubicBezTo>
                    <a:cubicBezTo>
                      <a:pt x="767" y="1060"/>
                      <a:pt x="775" y="1065"/>
                      <a:pt x="783" y="1065"/>
                    </a:cubicBezTo>
                    <a:cubicBezTo>
                      <a:pt x="796" y="1065"/>
                      <a:pt x="810" y="1050"/>
                      <a:pt x="810" y="1035"/>
                    </a:cubicBezTo>
                    <a:cubicBezTo>
                      <a:pt x="715" y="808"/>
                      <a:pt x="572" y="630"/>
                      <a:pt x="417" y="451"/>
                    </a:cubicBezTo>
                    <a:cubicBezTo>
                      <a:pt x="298" y="308"/>
                      <a:pt x="179" y="130"/>
                      <a:pt x="36" y="11"/>
                    </a:cubicBezTo>
                    <a:cubicBezTo>
                      <a:pt x="33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718;p33">
                <a:extLst>
                  <a:ext uri="{FF2B5EF4-FFF2-40B4-BE49-F238E27FC236}">
                    <a16:creationId xmlns:a16="http://schemas.microsoft.com/office/drawing/2014/main" id="{5E60AA39-B103-431A-A0BD-3C244B637840}"/>
                  </a:ext>
                </a:extLst>
              </p:cNvPr>
              <p:cNvSpPr/>
              <p:nvPr/>
            </p:nvSpPr>
            <p:spPr>
              <a:xfrm>
                <a:off x="3097475" y="3385725"/>
                <a:ext cx="21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134" extrusionOk="0">
                    <a:moveTo>
                      <a:pt x="46" y="1"/>
                    </a:moveTo>
                    <a:cubicBezTo>
                      <a:pt x="24" y="1"/>
                      <a:pt x="1" y="23"/>
                      <a:pt x="9" y="58"/>
                    </a:cubicBezTo>
                    <a:cubicBezTo>
                      <a:pt x="105" y="272"/>
                      <a:pt x="283" y="462"/>
                      <a:pt x="414" y="641"/>
                    </a:cubicBezTo>
                    <a:cubicBezTo>
                      <a:pt x="533" y="820"/>
                      <a:pt x="676" y="974"/>
                      <a:pt x="819" y="1129"/>
                    </a:cubicBezTo>
                    <a:cubicBezTo>
                      <a:pt x="829" y="1132"/>
                      <a:pt x="837" y="1134"/>
                      <a:pt x="845" y="1134"/>
                    </a:cubicBezTo>
                    <a:cubicBezTo>
                      <a:pt x="865" y="1134"/>
                      <a:pt x="875" y="1123"/>
                      <a:pt x="867" y="1105"/>
                    </a:cubicBezTo>
                    <a:cubicBezTo>
                      <a:pt x="748" y="891"/>
                      <a:pt x="605" y="712"/>
                      <a:pt x="474" y="522"/>
                    </a:cubicBezTo>
                    <a:cubicBezTo>
                      <a:pt x="355" y="355"/>
                      <a:pt x="236" y="153"/>
                      <a:pt x="69" y="10"/>
                    </a:cubicBezTo>
                    <a:cubicBezTo>
                      <a:pt x="62" y="4"/>
                      <a:pt x="54" y="1"/>
                      <a:pt x="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719;p33">
                <a:extLst>
                  <a:ext uri="{FF2B5EF4-FFF2-40B4-BE49-F238E27FC236}">
                    <a16:creationId xmlns:a16="http://schemas.microsoft.com/office/drawing/2014/main" id="{39EEDCD3-C80E-47DA-9BBB-F8492E94F167}"/>
                  </a:ext>
                </a:extLst>
              </p:cNvPr>
              <p:cNvSpPr/>
              <p:nvPr/>
            </p:nvSpPr>
            <p:spPr>
              <a:xfrm>
                <a:off x="3086100" y="3386850"/>
                <a:ext cx="2362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317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19" y="251"/>
                      <a:pt x="274" y="477"/>
                      <a:pt x="429" y="679"/>
                    </a:cubicBezTo>
                    <a:cubicBezTo>
                      <a:pt x="560" y="906"/>
                      <a:pt x="714" y="1096"/>
                      <a:pt x="893" y="1299"/>
                    </a:cubicBezTo>
                    <a:cubicBezTo>
                      <a:pt x="897" y="1311"/>
                      <a:pt x="906" y="1316"/>
                      <a:pt x="914" y="1316"/>
                    </a:cubicBezTo>
                    <a:cubicBezTo>
                      <a:pt x="929" y="1316"/>
                      <a:pt x="944" y="1298"/>
                      <a:pt x="929" y="1275"/>
                    </a:cubicBezTo>
                    <a:cubicBezTo>
                      <a:pt x="774" y="1060"/>
                      <a:pt x="631" y="798"/>
                      <a:pt x="476" y="560"/>
                    </a:cubicBezTo>
                    <a:cubicBezTo>
                      <a:pt x="357" y="370"/>
                      <a:pt x="214" y="14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720;p33">
                <a:extLst>
                  <a:ext uri="{FF2B5EF4-FFF2-40B4-BE49-F238E27FC236}">
                    <a16:creationId xmlns:a16="http://schemas.microsoft.com/office/drawing/2014/main" id="{1D7A9297-964F-4373-8F7F-E55465313D46}"/>
                  </a:ext>
                </a:extLst>
              </p:cNvPr>
              <p:cNvSpPr/>
              <p:nvPr/>
            </p:nvSpPr>
            <p:spPr>
              <a:xfrm>
                <a:off x="3074275" y="3387025"/>
                <a:ext cx="252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55" extrusionOk="0">
                    <a:moveTo>
                      <a:pt x="20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116" y="303"/>
                      <a:pt x="294" y="553"/>
                      <a:pt x="449" y="815"/>
                    </a:cubicBezTo>
                    <a:cubicBezTo>
                      <a:pt x="616" y="1065"/>
                      <a:pt x="783" y="1315"/>
                      <a:pt x="985" y="1542"/>
                    </a:cubicBezTo>
                    <a:cubicBezTo>
                      <a:pt x="985" y="1551"/>
                      <a:pt x="988" y="1555"/>
                      <a:pt x="993" y="1555"/>
                    </a:cubicBezTo>
                    <a:cubicBezTo>
                      <a:pt x="1000" y="1555"/>
                      <a:pt x="1009" y="1544"/>
                      <a:pt x="1009" y="1530"/>
                    </a:cubicBezTo>
                    <a:lnTo>
                      <a:pt x="509" y="720"/>
                    </a:lnTo>
                    <a:cubicBezTo>
                      <a:pt x="366" y="482"/>
                      <a:pt x="235" y="220"/>
                      <a:pt x="32" y="6"/>
                    </a:cubicBezTo>
                    <a:cubicBezTo>
                      <a:pt x="29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721;p33">
                <a:extLst>
                  <a:ext uri="{FF2B5EF4-FFF2-40B4-BE49-F238E27FC236}">
                    <a16:creationId xmlns:a16="http://schemas.microsoft.com/office/drawing/2014/main" id="{D935F267-3FE9-4B53-AB95-AF7ACD497C0A}"/>
                  </a:ext>
                </a:extLst>
              </p:cNvPr>
              <p:cNvSpPr/>
              <p:nvPr/>
            </p:nvSpPr>
            <p:spPr>
              <a:xfrm>
                <a:off x="3290875" y="3523475"/>
                <a:ext cx="118800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6407" extrusionOk="0">
                    <a:moveTo>
                      <a:pt x="4751" y="1"/>
                    </a:moveTo>
                    <a:lnTo>
                      <a:pt x="1" y="4620"/>
                    </a:lnTo>
                    <a:cubicBezTo>
                      <a:pt x="893" y="5358"/>
                      <a:pt x="2977" y="6406"/>
                      <a:pt x="2977" y="6406"/>
                    </a:cubicBezTo>
                    <a:lnTo>
                      <a:pt x="4751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722;p33">
                <a:extLst>
                  <a:ext uri="{FF2B5EF4-FFF2-40B4-BE49-F238E27FC236}">
                    <a16:creationId xmlns:a16="http://schemas.microsoft.com/office/drawing/2014/main" id="{EEBAA907-9773-4CD4-A9A1-23F288E40ECA}"/>
                  </a:ext>
                </a:extLst>
              </p:cNvPr>
              <p:cNvSpPr/>
              <p:nvPr/>
            </p:nvSpPr>
            <p:spPr>
              <a:xfrm>
                <a:off x="3284625" y="3509500"/>
                <a:ext cx="133375" cy="180700"/>
              </a:xfrm>
              <a:custGeom>
                <a:avLst/>
                <a:gdLst/>
                <a:ahLst/>
                <a:cxnLst/>
                <a:rect l="l" t="t" r="r" b="b"/>
                <a:pathLst>
                  <a:path w="5335" h="7228" extrusionOk="0">
                    <a:moveTo>
                      <a:pt x="4656" y="1119"/>
                    </a:moveTo>
                    <a:lnTo>
                      <a:pt x="3108" y="6715"/>
                    </a:lnTo>
                    <a:cubicBezTo>
                      <a:pt x="2620" y="6465"/>
                      <a:pt x="1286" y="5739"/>
                      <a:pt x="524" y="5167"/>
                    </a:cubicBezTo>
                    <a:lnTo>
                      <a:pt x="4656" y="1119"/>
                    </a:lnTo>
                    <a:close/>
                    <a:moveTo>
                      <a:pt x="5334" y="0"/>
                    </a:moveTo>
                    <a:lnTo>
                      <a:pt x="0" y="5215"/>
                    </a:lnTo>
                    <a:lnTo>
                      <a:pt x="155" y="5334"/>
                    </a:lnTo>
                    <a:cubicBezTo>
                      <a:pt x="1048" y="6060"/>
                      <a:pt x="3048" y="7084"/>
                      <a:pt x="3144" y="7132"/>
                    </a:cubicBezTo>
                    <a:lnTo>
                      <a:pt x="3334" y="7227"/>
                    </a:lnTo>
                    <a:lnTo>
                      <a:pt x="5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723;p33">
                <a:extLst>
                  <a:ext uri="{FF2B5EF4-FFF2-40B4-BE49-F238E27FC236}">
                    <a16:creationId xmlns:a16="http://schemas.microsoft.com/office/drawing/2014/main" id="{345681CE-9E99-4C70-B705-234B148BC303}"/>
                  </a:ext>
                </a:extLst>
              </p:cNvPr>
              <p:cNvSpPr/>
              <p:nvPr/>
            </p:nvSpPr>
            <p:spPr>
              <a:xfrm>
                <a:off x="3387625" y="3543050"/>
                <a:ext cx="131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83" extrusionOk="0">
                    <a:moveTo>
                      <a:pt x="61" y="0"/>
                    </a:moveTo>
                    <a:cubicBezTo>
                      <a:pt x="45" y="0"/>
                      <a:pt x="29" y="1"/>
                      <a:pt x="12" y="3"/>
                    </a:cubicBezTo>
                    <a:cubicBezTo>
                      <a:pt x="0" y="3"/>
                      <a:pt x="0" y="15"/>
                      <a:pt x="0" y="27"/>
                    </a:cubicBezTo>
                    <a:cubicBezTo>
                      <a:pt x="60" y="87"/>
                      <a:pt x="155" y="111"/>
                      <a:pt x="226" y="134"/>
                    </a:cubicBezTo>
                    <a:cubicBezTo>
                      <a:pt x="310" y="170"/>
                      <a:pt x="405" y="182"/>
                      <a:pt x="488" y="182"/>
                    </a:cubicBezTo>
                    <a:cubicBezTo>
                      <a:pt x="512" y="182"/>
                      <a:pt x="524" y="134"/>
                      <a:pt x="512" y="134"/>
                    </a:cubicBezTo>
                    <a:cubicBezTo>
                      <a:pt x="417" y="111"/>
                      <a:pt x="345" y="63"/>
                      <a:pt x="262" y="51"/>
                    </a:cubicBezTo>
                    <a:cubicBezTo>
                      <a:pt x="193" y="22"/>
                      <a:pt x="133" y="0"/>
                      <a:pt x="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724;p33">
                <a:extLst>
                  <a:ext uri="{FF2B5EF4-FFF2-40B4-BE49-F238E27FC236}">
                    <a16:creationId xmlns:a16="http://schemas.microsoft.com/office/drawing/2014/main" id="{394A3DB2-DDF2-4556-929D-36A7ED47AA55}"/>
                  </a:ext>
                </a:extLst>
              </p:cNvPr>
              <p:cNvSpPr/>
              <p:nvPr/>
            </p:nvSpPr>
            <p:spPr>
              <a:xfrm>
                <a:off x="3381075" y="3549600"/>
                <a:ext cx="119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83" extrusionOk="0">
                    <a:moveTo>
                      <a:pt x="52" y="0"/>
                    </a:moveTo>
                    <a:cubicBezTo>
                      <a:pt x="39" y="0"/>
                      <a:pt x="25" y="1"/>
                      <a:pt x="12" y="3"/>
                    </a:cubicBezTo>
                    <a:cubicBezTo>
                      <a:pt x="0" y="3"/>
                      <a:pt x="0" y="15"/>
                      <a:pt x="12" y="39"/>
                    </a:cubicBezTo>
                    <a:cubicBezTo>
                      <a:pt x="72" y="75"/>
                      <a:pt x="167" y="99"/>
                      <a:pt x="226" y="122"/>
                    </a:cubicBezTo>
                    <a:cubicBezTo>
                      <a:pt x="310" y="158"/>
                      <a:pt x="381" y="170"/>
                      <a:pt x="476" y="182"/>
                    </a:cubicBezTo>
                    <a:lnTo>
                      <a:pt x="476" y="146"/>
                    </a:lnTo>
                    <a:cubicBezTo>
                      <a:pt x="405" y="99"/>
                      <a:pt x="310" y="63"/>
                      <a:pt x="238" y="39"/>
                    </a:cubicBezTo>
                    <a:cubicBezTo>
                      <a:pt x="180" y="20"/>
                      <a:pt x="114" y="0"/>
                      <a:pt x="5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725;p33">
                <a:extLst>
                  <a:ext uri="{FF2B5EF4-FFF2-40B4-BE49-F238E27FC236}">
                    <a16:creationId xmlns:a16="http://schemas.microsoft.com/office/drawing/2014/main" id="{F7C27517-D3BA-4058-9750-F11A16E5B4EF}"/>
                  </a:ext>
                </a:extLst>
              </p:cNvPr>
              <p:cNvSpPr/>
              <p:nvPr/>
            </p:nvSpPr>
            <p:spPr>
              <a:xfrm>
                <a:off x="3375100" y="3555300"/>
                <a:ext cx="15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2" extrusionOk="0">
                    <a:moveTo>
                      <a:pt x="47" y="0"/>
                    </a:moveTo>
                    <a:cubicBezTo>
                      <a:pt x="39" y="0"/>
                      <a:pt x="32" y="1"/>
                      <a:pt x="25" y="2"/>
                    </a:cubicBezTo>
                    <a:cubicBezTo>
                      <a:pt x="13" y="2"/>
                      <a:pt x="1" y="14"/>
                      <a:pt x="13" y="37"/>
                    </a:cubicBezTo>
                    <a:cubicBezTo>
                      <a:pt x="61" y="109"/>
                      <a:pt x="168" y="133"/>
                      <a:pt x="251" y="168"/>
                    </a:cubicBezTo>
                    <a:cubicBezTo>
                      <a:pt x="358" y="216"/>
                      <a:pt x="477" y="240"/>
                      <a:pt x="584" y="252"/>
                    </a:cubicBezTo>
                    <a:cubicBezTo>
                      <a:pt x="608" y="252"/>
                      <a:pt x="620" y="228"/>
                      <a:pt x="596" y="216"/>
                    </a:cubicBezTo>
                    <a:cubicBezTo>
                      <a:pt x="501" y="168"/>
                      <a:pt x="406" y="121"/>
                      <a:pt x="311" y="97"/>
                    </a:cubicBezTo>
                    <a:cubicBezTo>
                      <a:pt x="233" y="64"/>
                      <a:pt x="136" y="0"/>
                      <a:pt x="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726;p33">
                <a:extLst>
                  <a:ext uri="{FF2B5EF4-FFF2-40B4-BE49-F238E27FC236}">
                    <a16:creationId xmlns:a16="http://schemas.microsoft.com/office/drawing/2014/main" id="{55A62B75-649C-4D12-918C-8B53912EC4C3}"/>
                  </a:ext>
                </a:extLst>
              </p:cNvPr>
              <p:cNvSpPr/>
              <p:nvPr/>
            </p:nvSpPr>
            <p:spPr>
              <a:xfrm>
                <a:off x="3368275" y="3560975"/>
                <a:ext cx="171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87" h="301" extrusionOk="0">
                    <a:moveTo>
                      <a:pt x="36" y="1"/>
                    </a:moveTo>
                    <a:cubicBezTo>
                      <a:pt x="24" y="1"/>
                      <a:pt x="0" y="13"/>
                      <a:pt x="24" y="25"/>
                    </a:cubicBezTo>
                    <a:cubicBezTo>
                      <a:pt x="203" y="168"/>
                      <a:pt x="441" y="251"/>
                      <a:pt x="643" y="299"/>
                    </a:cubicBezTo>
                    <a:cubicBezTo>
                      <a:pt x="644" y="300"/>
                      <a:pt x="646" y="300"/>
                      <a:pt x="648" y="300"/>
                    </a:cubicBezTo>
                    <a:cubicBezTo>
                      <a:pt x="662" y="300"/>
                      <a:pt x="687" y="262"/>
                      <a:pt x="655" y="251"/>
                    </a:cubicBezTo>
                    <a:cubicBezTo>
                      <a:pt x="476" y="144"/>
                      <a:pt x="238" y="25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727;p33">
                <a:extLst>
                  <a:ext uri="{FF2B5EF4-FFF2-40B4-BE49-F238E27FC236}">
                    <a16:creationId xmlns:a16="http://schemas.microsoft.com/office/drawing/2014/main" id="{55E72F1F-75BA-446C-BA08-8E5ED8F3C954}"/>
                  </a:ext>
                </a:extLst>
              </p:cNvPr>
              <p:cNvSpPr/>
              <p:nvPr/>
            </p:nvSpPr>
            <p:spPr>
              <a:xfrm>
                <a:off x="3361425" y="3565750"/>
                <a:ext cx="184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98" extrusionOk="0">
                    <a:moveTo>
                      <a:pt x="36" y="0"/>
                    </a:moveTo>
                    <a:cubicBezTo>
                      <a:pt x="24" y="0"/>
                      <a:pt x="0" y="12"/>
                      <a:pt x="12" y="36"/>
                    </a:cubicBezTo>
                    <a:cubicBezTo>
                      <a:pt x="84" y="131"/>
                      <a:pt x="215" y="179"/>
                      <a:pt x="322" y="238"/>
                    </a:cubicBezTo>
                    <a:cubicBezTo>
                      <a:pt x="441" y="298"/>
                      <a:pt x="572" y="369"/>
                      <a:pt x="715" y="393"/>
                    </a:cubicBezTo>
                    <a:cubicBezTo>
                      <a:pt x="718" y="396"/>
                      <a:pt x="721" y="398"/>
                      <a:pt x="724" y="398"/>
                    </a:cubicBezTo>
                    <a:cubicBezTo>
                      <a:pt x="731" y="398"/>
                      <a:pt x="735" y="387"/>
                      <a:pt x="727" y="369"/>
                    </a:cubicBezTo>
                    <a:cubicBezTo>
                      <a:pt x="619" y="298"/>
                      <a:pt x="488" y="238"/>
                      <a:pt x="369" y="167"/>
                    </a:cubicBezTo>
                    <a:cubicBezTo>
                      <a:pt x="262" y="108"/>
                      <a:pt x="155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728;p33">
                <a:extLst>
                  <a:ext uri="{FF2B5EF4-FFF2-40B4-BE49-F238E27FC236}">
                    <a16:creationId xmlns:a16="http://schemas.microsoft.com/office/drawing/2014/main" id="{EFB1643F-98FC-48F3-8AFA-1A97F5DEBAA4}"/>
                  </a:ext>
                </a:extLst>
              </p:cNvPr>
              <p:cNvSpPr/>
              <p:nvPr/>
            </p:nvSpPr>
            <p:spPr>
              <a:xfrm>
                <a:off x="3356950" y="3574075"/>
                <a:ext cx="1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394" extrusionOk="0">
                    <a:moveTo>
                      <a:pt x="13" y="1"/>
                    </a:moveTo>
                    <a:cubicBezTo>
                      <a:pt x="1" y="1"/>
                      <a:pt x="1" y="13"/>
                      <a:pt x="1" y="13"/>
                    </a:cubicBezTo>
                    <a:cubicBezTo>
                      <a:pt x="96" y="96"/>
                      <a:pt x="215" y="156"/>
                      <a:pt x="334" y="215"/>
                    </a:cubicBezTo>
                    <a:cubicBezTo>
                      <a:pt x="453" y="275"/>
                      <a:pt x="572" y="358"/>
                      <a:pt x="715" y="394"/>
                    </a:cubicBezTo>
                    <a:cubicBezTo>
                      <a:pt x="727" y="394"/>
                      <a:pt x="739" y="382"/>
                      <a:pt x="727" y="370"/>
                    </a:cubicBezTo>
                    <a:cubicBezTo>
                      <a:pt x="536" y="203"/>
                      <a:pt x="251" y="60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729;p33">
                <a:extLst>
                  <a:ext uri="{FF2B5EF4-FFF2-40B4-BE49-F238E27FC236}">
                    <a16:creationId xmlns:a16="http://schemas.microsoft.com/office/drawing/2014/main" id="{9A6BDC1F-8D5C-467D-A9FF-D374AE521A32}"/>
                  </a:ext>
                </a:extLst>
              </p:cNvPr>
              <p:cNvSpPr/>
              <p:nvPr/>
            </p:nvSpPr>
            <p:spPr>
              <a:xfrm>
                <a:off x="3348375" y="3579375"/>
                <a:ext cx="234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504" extrusionOk="0">
                    <a:moveTo>
                      <a:pt x="36" y="1"/>
                    </a:moveTo>
                    <a:cubicBezTo>
                      <a:pt x="16" y="1"/>
                      <a:pt x="0" y="29"/>
                      <a:pt x="10" y="39"/>
                    </a:cubicBezTo>
                    <a:cubicBezTo>
                      <a:pt x="82" y="158"/>
                      <a:pt x="237" y="229"/>
                      <a:pt x="356" y="289"/>
                    </a:cubicBezTo>
                    <a:cubicBezTo>
                      <a:pt x="510" y="360"/>
                      <a:pt x="689" y="455"/>
                      <a:pt x="868" y="503"/>
                    </a:cubicBezTo>
                    <a:cubicBezTo>
                      <a:pt x="915" y="503"/>
                      <a:pt x="939" y="467"/>
                      <a:pt x="903" y="455"/>
                    </a:cubicBezTo>
                    <a:cubicBezTo>
                      <a:pt x="760" y="360"/>
                      <a:pt x="594" y="289"/>
                      <a:pt x="427" y="217"/>
                    </a:cubicBezTo>
                    <a:cubicBezTo>
                      <a:pt x="296" y="158"/>
                      <a:pt x="177" y="63"/>
                      <a:pt x="46" y="3"/>
                    </a:cubicBezTo>
                    <a:cubicBezTo>
                      <a:pt x="43" y="1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730;p33">
                <a:extLst>
                  <a:ext uri="{FF2B5EF4-FFF2-40B4-BE49-F238E27FC236}">
                    <a16:creationId xmlns:a16="http://schemas.microsoft.com/office/drawing/2014/main" id="{61273C70-6BD8-4525-AA82-B604E8CF4810}"/>
                  </a:ext>
                </a:extLst>
              </p:cNvPr>
              <p:cNvSpPr/>
              <p:nvPr/>
            </p:nvSpPr>
            <p:spPr>
              <a:xfrm>
                <a:off x="3339700" y="3585975"/>
                <a:ext cx="2770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97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203" y="96"/>
                      <a:pt x="393" y="263"/>
                      <a:pt x="572" y="370"/>
                    </a:cubicBezTo>
                    <a:cubicBezTo>
                      <a:pt x="726" y="453"/>
                      <a:pt x="893" y="549"/>
                      <a:pt x="1072" y="596"/>
                    </a:cubicBezTo>
                    <a:cubicBezTo>
                      <a:pt x="1084" y="572"/>
                      <a:pt x="1107" y="561"/>
                      <a:pt x="1084" y="549"/>
                    </a:cubicBezTo>
                    <a:cubicBezTo>
                      <a:pt x="893" y="418"/>
                      <a:pt x="667" y="322"/>
                      <a:pt x="476" y="203"/>
                    </a:cubicBezTo>
                    <a:cubicBezTo>
                      <a:pt x="334" y="120"/>
                      <a:pt x="191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731;p33">
                <a:extLst>
                  <a:ext uri="{FF2B5EF4-FFF2-40B4-BE49-F238E27FC236}">
                    <a16:creationId xmlns:a16="http://schemas.microsoft.com/office/drawing/2014/main" id="{27061740-1C58-40B3-8F53-EE72B072310D}"/>
                  </a:ext>
                </a:extLst>
              </p:cNvPr>
              <p:cNvSpPr/>
              <p:nvPr/>
            </p:nvSpPr>
            <p:spPr>
              <a:xfrm>
                <a:off x="3334625" y="3594325"/>
                <a:ext cx="277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4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36"/>
                    </a:cubicBezTo>
                    <a:cubicBezTo>
                      <a:pt x="156" y="167"/>
                      <a:pt x="346" y="262"/>
                      <a:pt x="513" y="346"/>
                    </a:cubicBezTo>
                    <a:cubicBezTo>
                      <a:pt x="691" y="441"/>
                      <a:pt x="870" y="536"/>
                      <a:pt x="1072" y="584"/>
                    </a:cubicBezTo>
                    <a:cubicBezTo>
                      <a:pt x="1096" y="584"/>
                      <a:pt x="1108" y="560"/>
                      <a:pt x="1096" y="560"/>
                    </a:cubicBezTo>
                    <a:cubicBezTo>
                      <a:pt x="953" y="441"/>
                      <a:pt x="751" y="346"/>
                      <a:pt x="572" y="262"/>
                    </a:cubicBezTo>
                    <a:cubicBezTo>
                      <a:pt x="394" y="167"/>
                      <a:pt x="215" y="48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732;p33">
                <a:extLst>
                  <a:ext uri="{FF2B5EF4-FFF2-40B4-BE49-F238E27FC236}">
                    <a16:creationId xmlns:a16="http://schemas.microsoft.com/office/drawing/2014/main" id="{96AABD69-D538-4DAD-ABD4-A6C893B57D64}"/>
                  </a:ext>
                </a:extLst>
              </p:cNvPr>
              <p:cNvSpPr/>
              <p:nvPr/>
            </p:nvSpPr>
            <p:spPr>
              <a:xfrm>
                <a:off x="3325100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36" y="0"/>
                    </a:moveTo>
                    <a:cubicBezTo>
                      <a:pt x="25" y="0"/>
                      <a:pt x="1" y="12"/>
                      <a:pt x="25" y="24"/>
                    </a:cubicBezTo>
                    <a:cubicBezTo>
                      <a:pt x="286" y="262"/>
                      <a:pt x="715" y="500"/>
                      <a:pt x="1072" y="548"/>
                    </a:cubicBezTo>
                    <a:cubicBezTo>
                      <a:pt x="1108" y="548"/>
                      <a:pt x="1120" y="512"/>
                      <a:pt x="1096" y="500"/>
                    </a:cubicBezTo>
                    <a:lnTo>
                      <a:pt x="560" y="238"/>
                    </a:lnTo>
                    <a:cubicBezTo>
                      <a:pt x="394" y="143"/>
                      <a:pt x="227" y="36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733;p33">
                <a:extLst>
                  <a:ext uri="{FF2B5EF4-FFF2-40B4-BE49-F238E27FC236}">
                    <a16:creationId xmlns:a16="http://schemas.microsoft.com/office/drawing/2014/main" id="{8D40067D-17E0-4D5B-AFA0-63CCC89F2D16}"/>
                  </a:ext>
                </a:extLst>
              </p:cNvPr>
              <p:cNvSpPr/>
              <p:nvPr/>
            </p:nvSpPr>
            <p:spPr>
              <a:xfrm>
                <a:off x="3320050" y="3611875"/>
                <a:ext cx="294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63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7"/>
                    </a:cubicBezTo>
                    <a:cubicBezTo>
                      <a:pt x="167" y="168"/>
                      <a:pt x="358" y="251"/>
                      <a:pt x="536" y="346"/>
                    </a:cubicBezTo>
                    <a:cubicBezTo>
                      <a:pt x="727" y="453"/>
                      <a:pt x="917" y="572"/>
                      <a:pt x="1131" y="632"/>
                    </a:cubicBezTo>
                    <a:cubicBezTo>
                      <a:pt x="1135" y="634"/>
                      <a:pt x="1138" y="634"/>
                      <a:pt x="1141" y="634"/>
                    </a:cubicBezTo>
                    <a:cubicBezTo>
                      <a:pt x="1161" y="634"/>
                      <a:pt x="1176" y="606"/>
                      <a:pt x="1155" y="596"/>
                    </a:cubicBezTo>
                    <a:cubicBezTo>
                      <a:pt x="1000" y="453"/>
                      <a:pt x="786" y="346"/>
                      <a:pt x="596" y="251"/>
                    </a:cubicBezTo>
                    <a:cubicBezTo>
                      <a:pt x="417" y="168"/>
                      <a:pt x="227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734;p33">
                <a:extLst>
                  <a:ext uri="{FF2B5EF4-FFF2-40B4-BE49-F238E27FC236}">
                    <a16:creationId xmlns:a16="http://schemas.microsoft.com/office/drawing/2014/main" id="{66734096-6F80-40A4-AC2C-0257798735E6}"/>
                  </a:ext>
                </a:extLst>
              </p:cNvPr>
              <p:cNvSpPr/>
              <p:nvPr/>
            </p:nvSpPr>
            <p:spPr>
              <a:xfrm>
                <a:off x="3309925" y="3618725"/>
                <a:ext cx="3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82" extrusionOk="0">
                    <a:moveTo>
                      <a:pt x="60" y="1"/>
                    </a:moveTo>
                    <a:cubicBezTo>
                      <a:pt x="36" y="1"/>
                      <a:pt x="1" y="24"/>
                      <a:pt x="36" y="60"/>
                    </a:cubicBezTo>
                    <a:cubicBezTo>
                      <a:pt x="215" y="191"/>
                      <a:pt x="417" y="298"/>
                      <a:pt x="608" y="394"/>
                    </a:cubicBezTo>
                    <a:cubicBezTo>
                      <a:pt x="798" y="501"/>
                      <a:pt x="1013" y="620"/>
                      <a:pt x="1227" y="679"/>
                    </a:cubicBezTo>
                    <a:cubicBezTo>
                      <a:pt x="1232" y="681"/>
                      <a:pt x="1236" y="682"/>
                      <a:pt x="1241" y="682"/>
                    </a:cubicBezTo>
                    <a:cubicBezTo>
                      <a:pt x="1268" y="682"/>
                      <a:pt x="1282" y="652"/>
                      <a:pt x="1251" y="632"/>
                    </a:cubicBezTo>
                    <a:cubicBezTo>
                      <a:pt x="1060" y="501"/>
                      <a:pt x="846" y="382"/>
                      <a:pt x="643" y="275"/>
                    </a:cubicBezTo>
                    <a:cubicBezTo>
                      <a:pt x="465" y="179"/>
                      <a:pt x="274" y="60"/>
                      <a:pt x="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735;p33">
                <a:extLst>
                  <a:ext uri="{FF2B5EF4-FFF2-40B4-BE49-F238E27FC236}">
                    <a16:creationId xmlns:a16="http://schemas.microsoft.com/office/drawing/2014/main" id="{8CF30BE9-2B7E-4CA3-B028-0D175C031B31}"/>
                  </a:ext>
                </a:extLst>
              </p:cNvPr>
              <p:cNvSpPr/>
              <p:nvPr/>
            </p:nvSpPr>
            <p:spPr>
              <a:xfrm>
                <a:off x="3300700" y="3625275"/>
                <a:ext cx="34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23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203" y="215"/>
                      <a:pt x="465" y="334"/>
                      <a:pt x="679" y="465"/>
                    </a:cubicBezTo>
                    <a:cubicBezTo>
                      <a:pt x="905" y="596"/>
                      <a:pt x="1108" y="715"/>
                      <a:pt x="1358" y="822"/>
                    </a:cubicBezTo>
                    <a:cubicBezTo>
                      <a:pt x="1382" y="822"/>
                      <a:pt x="1393" y="775"/>
                      <a:pt x="1382" y="763"/>
                    </a:cubicBezTo>
                    <a:cubicBezTo>
                      <a:pt x="1143" y="632"/>
                      <a:pt x="917" y="477"/>
                      <a:pt x="703" y="346"/>
                    </a:cubicBezTo>
                    <a:cubicBezTo>
                      <a:pt x="489" y="215"/>
                      <a:pt x="262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736;p33">
                <a:extLst>
                  <a:ext uri="{FF2B5EF4-FFF2-40B4-BE49-F238E27FC236}">
                    <a16:creationId xmlns:a16="http://schemas.microsoft.com/office/drawing/2014/main" id="{C92E92C3-80C0-4A49-9478-1E9403F38DD6}"/>
                  </a:ext>
                </a:extLst>
              </p:cNvPr>
              <p:cNvSpPr/>
              <p:nvPr/>
            </p:nvSpPr>
            <p:spPr>
              <a:xfrm>
                <a:off x="3289375" y="3630625"/>
                <a:ext cx="396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978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25"/>
                    </a:cubicBezTo>
                    <a:cubicBezTo>
                      <a:pt x="239" y="239"/>
                      <a:pt x="513" y="382"/>
                      <a:pt x="763" y="549"/>
                    </a:cubicBezTo>
                    <a:cubicBezTo>
                      <a:pt x="1013" y="715"/>
                      <a:pt x="1275" y="858"/>
                      <a:pt x="1549" y="977"/>
                    </a:cubicBezTo>
                    <a:cubicBezTo>
                      <a:pt x="1585" y="977"/>
                      <a:pt x="1585" y="953"/>
                      <a:pt x="1573" y="953"/>
                    </a:cubicBezTo>
                    <a:cubicBezTo>
                      <a:pt x="1299" y="775"/>
                      <a:pt x="1037" y="608"/>
                      <a:pt x="763" y="430"/>
                    </a:cubicBezTo>
                    <a:cubicBezTo>
                      <a:pt x="525" y="275"/>
                      <a:pt x="299" y="96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737;p33">
                <a:extLst>
                  <a:ext uri="{FF2B5EF4-FFF2-40B4-BE49-F238E27FC236}">
                    <a16:creationId xmlns:a16="http://schemas.microsoft.com/office/drawing/2014/main" id="{550DD9B3-6415-4FC2-A30D-AF92DBBDFFFC}"/>
                  </a:ext>
                </a:extLst>
              </p:cNvPr>
              <p:cNvSpPr/>
              <p:nvPr/>
            </p:nvSpPr>
            <p:spPr>
              <a:xfrm>
                <a:off x="3509050" y="3594325"/>
                <a:ext cx="84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6645" extrusionOk="0">
                    <a:moveTo>
                      <a:pt x="2977" y="0"/>
                    </a:moveTo>
                    <a:lnTo>
                      <a:pt x="1" y="5930"/>
                    </a:lnTo>
                    <a:cubicBezTo>
                      <a:pt x="1065" y="6327"/>
                      <a:pt x="3300" y="6644"/>
                      <a:pt x="3380" y="6644"/>
                    </a:cubicBezTo>
                    <a:cubicBezTo>
                      <a:pt x="3381" y="6644"/>
                      <a:pt x="3382" y="6644"/>
                      <a:pt x="3382" y="6644"/>
                    </a:cubicBezTo>
                    <a:lnTo>
                      <a:pt x="2977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738;p33">
                <a:extLst>
                  <a:ext uri="{FF2B5EF4-FFF2-40B4-BE49-F238E27FC236}">
                    <a16:creationId xmlns:a16="http://schemas.microsoft.com/office/drawing/2014/main" id="{0A3064CB-9D96-434D-9645-D1C22B205F48}"/>
                  </a:ext>
                </a:extLst>
              </p:cNvPr>
              <p:cNvSpPr/>
              <p:nvPr/>
            </p:nvSpPr>
            <p:spPr>
              <a:xfrm>
                <a:off x="35031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3084" y="1310"/>
                    </a:moveTo>
                    <a:lnTo>
                      <a:pt x="3442" y="7096"/>
                    </a:lnTo>
                    <a:cubicBezTo>
                      <a:pt x="2882" y="7001"/>
                      <a:pt x="1382" y="6763"/>
                      <a:pt x="477" y="6465"/>
                    </a:cubicBezTo>
                    <a:lnTo>
                      <a:pt x="3084" y="1310"/>
                    </a:lnTo>
                    <a:close/>
                    <a:moveTo>
                      <a:pt x="3346" y="0"/>
                    </a:moveTo>
                    <a:lnTo>
                      <a:pt x="1" y="6668"/>
                    </a:lnTo>
                    <a:lnTo>
                      <a:pt x="179" y="6727"/>
                    </a:lnTo>
                    <a:cubicBezTo>
                      <a:pt x="1263" y="7120"/>
                      <a:pt x="3513" y="7442"/>
                      <a:pt x="3596" y="7454"/>
                    </a:cubicBezTo>
                    <a:lnTo>
                      <a:pt x="3811" y="7477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739;p33">
                <a:extLst>
                  <a:ext uri="{FF2B5EF4-FFF2-40B4-BE49-F238E27FC236}">
                    <a16:creationId xmlns:a16="http://schemas.microsoft.com/office/drawing/2014/main" id="{5022430E-D96E-44A5-AD9A-422758E94137}"/>
                  </a:ext>
                </a:extLst>
              </p:cNvPr>
              <p:cNvSpPr/>
              <p:nvPr/>
            </p:nvSpPr>
            <p:spPr>
              <a:xfrm>
                <a:off x="3564425" y="3627950"/>
                <a:ext cx="134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92" extrusionOk="0">
                    <a:moveTo>
                      <a:pt x="238" y="1"/>
                    </a:moveTo>
                    <a:cubicBezTo>
                      <a:pt x="167" y="1"/>
                      <a:pt x="72" y="1"/>
                      <a:pt x="12" y="48"/>
                    </a:cubicBezTo>
                    <a:cubicBezTo>
                      <a:pt x="0" y="48"/>
                      <a:pt x="0" y="60"/>
                      <a:pt x="12" y="72"/>
                    </a:cubicBezTo>
                    <a:cubicBezTo>
                      <a:pt x="48" y="88"/>
                      <a:pt x="84" y="92"/>
                      <a:pt x="118" y="92"/>
                    </a:cubicBezTo>
                    <a:cubicBezTo>
                      <a:pt x="165" y="92"/>
                      <a:pt x="210" y="84"/>
                      <a:pt x="250" y="84"/>
                    </a:cubicBezTo>
                    <a:cubicBezTo>
                      <a:pt x="346" y="84"/>
                      <a:pt x="417" y="84"/>
                      <a:pt x="512" y="60"/>
                    </a:cubicBezTo>
                    <a:cubicBezTo>
                      <a:pt x="536" y="48"/>
                      <a:pt x="536" y="13"/>
                      <a:pt x="512" y="13"/>
                    </a:cubicBezTo>
                    <a:cubicBezTo>
                      <a:pt x="417" y="1"/>
                      <a:pt x="334" y="1"/>
                      <a:pt x="23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740;p33">
                <a:extLst>
                  <a:ext uri="{FF2B5EF4-FFF2-40B4-BE49-F238E27FC236}">
                    <a16:creationId xmlns:a16="http://schemas.microsoft.com/office/drawing/2014/main" id="{10CDDDDD-E274-4472-9DB2-DB908BEBC9B7}"/>
                  </a:ext>
                </a:extLst>
              </p:cNvPr>
              <p:cNvSpPr/>
              <p:nvPr/>
            </p:nvSpPr>
            <p:spPr>
              <a:xfrm>
                <a:off x="3561450" y="3635075"/>
                <a:ext cx="164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21" extrusionOk="0">
                    <a:moveTo>
                      <a:pt x="126" y="1"/>
                    </a:moveTo>
                    <a:cubicBezTo>
                      <a:pt x="88" y="1"/>
                      <a:pt x="50" y="6"/>
                      <a:pt x="12" y="25"/>
                    </a:cubicBezTo>
                    <a:cubicBezTo>
                      <a:pt x="0" y="25"/>
                      <a:pt x="0" y="61"/>
                      <a:pt x="12" y="61"/>
                    </a:cubicBezTo>
                    <a:cubicBezTo>
                      <a:pt x="96" y="121"/>
                      <a:pt x="203" y="97"/>
                      <a:pt x="298" y="121"/>
                    </a:cubicBezTo>
                    <a:cubicBezTo>
                      <a:pt x="405" y="121"/>
                      <a:pt x="524" y="121"/>
                      <a:pt x="631" y="85"/>
                    </a:cubicBezTo>
                    <a:cubicBezTo>
                      <a:pt x="655" y="85"/>
                      <a:pt x="655" y="37"/>
                      <a:pt x="631" y="37"/>
                    </a:cubicBezTo>
                    <a:cubicBezTo>
                      <a:pt x="524" y="25"/>
                      <a:pt x="405" y="25"/>
                      <a:pt x="298" y="13"/>
                    </a:cubicBezTo>
                    <a:cubicBezTo>
                      <a:pt x="241" y="13"/>
                      <a:pt x="184" y="1"/>
                      <a:pt x="1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741;p33">
                <a:extLst>
                  <a:ext uri="{FF2B5EF4-FFF2-40B4-BE49-F238E27FC236}">
                    <a16:creationId xmlns:a16="http://schemas.microsoft.com/office/drawing/2014/main" id="{52DD4131-A1FB-4CB8-A7BE-724B97449F5F}"/>
                  </a:ext>
                </a:extLst>
              </p:cNvPr>
              <p:cNvSpPr/>
              <p:nvPr/>
            </p:nvSpPr>
            <p:spPr>
              <a:xfrm>
                <a:off x="3556675" y="3643000"/>
                <a:ext cx="184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20" extrusionOk="0">
                    <a:moveTo>
                      <a:pt x="245" y="1"/>
                    </a:moveTo>
                    <a:cubicBezTo>
                      <a:pt x="166" y="1"/>
                      <a:pt x="88" y="6"/>
                      <a:pt x="13" y="18"/>
                    </a:cubicBezTo>
                    <a:cubicBezTo>
                      <a:pt x="1" y="18"/>
                      <a:pt x="1" y="54"/>
                      <a:pt x="13" y="54"/>
                    </a:cubicBezTo>
                    <a:cubicBezTo>
                      <a:pt x="165" y="104"/>
                      <a:pt x="335" y="119"/>
                      <a:pt x="493" y="119"/>
                    </a:cubicBezTo>
                    <a:cubicBezTo>
                      <a:pt x="558" y="119"/>
                      <a:pt x="621" y="117"/>
                      <a:pt x="679" y="113"/>
                    </a:cubicBezTo>
                    <a:cubicBezTo>
                      <a:pt x="727" y="101"/>
                      <a:pt x="739" y="54"/>
                      <a:pt x="703" y="54"/>
                    </a:cubicBezTo>
                    <a:cubicBezTo>
                      <a:pt x="560" y="22"/>
                      <a:pt x="402" y="1"/>
                      <a:pt x="2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742;p33">
                <a:extLst>
                  <a:ext uri="{FF2B5EF4-FFF2-40B4-BE49-F238E27FC236}">
                    <a16:creationId xmlns:a16="http://schemas.microsoft.com/office/drawing/2014/main" id="{5F6BBA75-C4C9-4B59-8BBD-5D6BEB990188}"/>
                  </a:ext>
                </a:extLst>
              </p:cNvPr>
              <p:cNvSpPr/>
              <p:nvPr/>
            </p:nvSpPr>
            <p:spPr>
              <a:xfrm>
                <a:off x="3552225" y="3650225"/>
                <a:ext cx="199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71" extrusionOk="0">
                    <a:moveTo>
                      <a:pt x="73" y="0"/>
                    </a:moveTo>
                    <a:cubicBezTo>
                      <a:pt x="57" y="0"/>
                      <a:pt x="40" y="1"/>
                      <a:pt x="24" y="3"/>
                    </a:cubicBezTo>
                    <a:cubicBezTo>
                      <a:pt x="0" y="3"/>
                      <a:pt x="0" y="27"/>
                      <a:pt x="12" y="50"/>
                    </a:cubicBezTo>
                    <a:cubicBezTo>
                      <a:pt x="155" y="131"/>
                      <a:pt x="392" y="171"/>
                      <a:pt x="596" y="171"/>
                    </a:cubicBezTo>
                    <a:cubicBezTo>
                      <a:pt x="665" y="171"/>
                      <a:pt x="729" y="166"/>
                      <a:pt x="786" y="158"/>
                    </a:cubicBezTo>
                    <a:cubicBezTo>
                      <a:pt x="798" y="146"/>
                      <a:pt x="798" y="134"/>
                      <a:pt x="786" y="122"/>
                    </a:cubicBezTo>
                    <a:cubicBezTo>
                      <a:pt x="655" y="74"/>
                      <a:pt x="524" y="62"/>
                      <a:pt x="381" y="50"/>
                    </a:cubicBezTo>
                    <a:cubicBezTo>
                      <a:pt x="278" y="30"/>
                      <a:pt x="176" y="0"/>
                      <a:pt x="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743;p33">
                <a:extLst>
                  <a:ext uri="{FF2B5EF4-FFF2-40B4-BE49-F238E27FC236}">
                    <a16:creationId xmlns:a16="http://schemas.microsoft.com/office/drawing/2014/main" id="{EC1EF8CF-3173-4401-A299-C4E7A0395300}"/>
                  </a:ext>
                </a:extLst>
              </p:cNvPr>
              <p:cNvSpPr/>
              <p:nvPr/>
            </p:nvSpPr>
            <p:spPr>
              <a:xfrm>
                <a:off x="3549825" y="3659375"/>
                <a:ext cx="20850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47" extrusionOk="0">
                    <a:moveTo>
                      <a:pt x="142" y="1"/>
                    </a:moveTo>
                    <a:cubicBezTo>
                      <a:pt x="102" y="1"/>
                      <a:pt x="63" y="2"/>
                      <a:pt x="25" y="6"/>
                    </a:cubicBezTo>
                    <a:cubicBezTo>
                      <a:pt x="1" y="6"/>
                      <a:pt x="1" y="18"/>
                      <a:pt x="25" y="18"/>
                    </a:cubicBezTo>
                    <a:cubicBezTo>
                      <a:pt x="263" y="113"/>
                      <a:pt x="572" y="137"/>
                      <a:pt x="822" y="137"/>
                    </a:cubicBezTo>
                    <a:cubicBezTo>
                      <a:pt x="826" y="144"/>
                      <a:pt x="829" y="147"/>
                      <a:pt x="830" y="147"/>
                    </a:cubicBezTo>
                    <a:cubicBezTo>
                      <a:pt x="833" y="147"/>
                      <a:pt x="831" y="133"/>
                      <a:pt x="822" y="125"/>
                    </a:cubicBezTo>
                    <a:cubicBezTo>
                      <a:pt x="620" y="54"/>
                      <a:pt x="367" y="1"/>
                      <a:pt x="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744;p33">
                <a:extLst>
                  <a:ext uri="{FF2B5EF4-FFF2-40B4-BE49-F238E27FC236}">
                    <a16:creationId xmlns:a16="http://schemas.microsoft.com/office/drawing/2014/main" id="{01C35801-A460-489C-AAF5-7F6D1AB66D00}"/>
                  </a:ext>
                </a:extLst>
              </p:cNvPr>
              <p:cNvSpPr/>
              <p:nvPr/>
            </p:nvSpPr>
            <p:spPr>
              <a:xfrm>
                <a:off x="3543575" y="3666950"/>
                <a:ext cx="262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91" extrusionOk="0">
                    <a:moveTo>
                      <a:pt x="49" y="0"/>
                    </a:moveTo>
                    <a:cubicBezTo>
                      <a:pt x="37" y="0"/>
                      <a:pt x="1" y="12"/>
                      <a:pt x="37" y="36"/>
                    </a:cubicBezTo>
                    <a:cubicBezTo>
                      <a:pt x="132" y="120"/>
                      <a:pt x="275" y="131"/>
                      <a:pt x="418" y="155"/>
                    </a:cubicBezTo>
                    <a:cubicBezTo>
                      <a:pt x="608" y="179"/>
                      <a:pt x="822" y="191"/>
                      <a:pt x="1013" y="191"/>
                    </a:cubicBezTo>
                    <a:cubicBezTo>
                      <a:pt x="1049" y="191"/>
                      <a:pt x="1049" y="155"/>
                      <a:pt x="1013" y="155"/>
                    </a:cubicBezTo>
                    <a:cubicBezTo>
                      <a:pt x="870" y="120"/>
                      <a:pt x="715" y="108"/>
                      <a:pt x="572" y="96"/>
                    </a:cubicBezTo>
                    <a:cubicBezTo>
                      <a:pt x="394" y="72"/>
                      <a:pt x="227" y="36"/>
                      <a:pt x="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745;p33">
                <a:extLst>
                  <a:ext uri="{FF2B5EF4-FFF2-40B4-BE49-F238E27FC236}">
                    <a16:creationId xmlns:a16="http://schemas.microsoft.com/office/drawing/2014/main" id="{9146975A-E0A8-472C-94F3-D5F3C853CFB4}"/>
                  </a:ext>
                </a:extLst>
              </p:cNvPr>
              <p:cNvSpPr/>
              <p:nvPr/>
            </p:nvSpPr>
            <p:spPr>
              <a:xfrm>
                <a:off x="3537625" y="3675650"/>
                <a:ext cx="310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41" extrusionOk="0">
                    <a:moveTo>
                      <a:pt x="145" y="1"/>
                    </a:moveTo>
                    <a:cubicBezTo>
                      <a:pt x="101" y="1"/>
                      <a:pt x="57" y="7"/>
                      <a:pt x="13" y="22"/>
                    </a:cubicBezTo>
                    <a:cubicBezTo>
                      <a:pt x="1" y="22"/>
                      <a:pt x="1" y="57"/>
                      <a:pt x="13" y="57"/>
                    </a:cubicBezTo>
                    <a:cubicBezTo>
                      <a:pt x="239" y="69"/>
                      <a:pt x="465" y="176"/>
                      <a:pt x="691" y="200"/>
                    </a:cubicBezTo>
                    <a:cubicBezTo>
                      <a:pt x="825" y="227"/>
                      <a:pt x="946" y="240"/>
                      <a:pt x="1073" y="240"/>
                    </a:cubicBezTo>
                    <a:cubicBezTo>
                      <a:pt x="1116" y="240"/>
                      <a:pt x="1159" y="239"/>
                      <a:pt x="1203" y="236"/>
                    </a:cubicBezTo>
                    <a:cubicBezTo>
                      <a:pt x="1227" y="236"/>
                      <a:pt x="1239" y="200"/>
                      <a:pt x="1203" y="200"/>
                    </a:cubicBezTo>
                    <a:cubicBezTo>
                      <a:pt x="989" y="141"/>
                      <a:pt x="763" y="129"/>
                      <a:pt x="537" y="81"/>
                    </a:cubicBezTo>
                    <a:cubicBezTo>
                      <a:pt x="403" y="54"/>
                      <a:pt x="275" y="1"/>
                      <a:pt x="1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746;p33">
                <a:extLst>
                  <a:ext uri="{FF2B5EF4-FFF2-40B4-BE49-F238E27FC236}">
                    <a16:creationId xmlns:a16="http://schemas.microsoft.com/office/drawing/2014/main" id="{8BA6023E-C667-41FD-973A-E68C21024B27}"/>
                  </a:ext>
                </a:extLst>
              </p:cNvPr>
              <p:cNvSpPr/>
              <p:nvPr/>
            </p:nvSpPr>
            <p:spPr>
              <a:xfrm>
                <a:off x="3535850" y="3685700"/>
                <a:ext cx="30375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2" extrusionOk="0">
                    <a:moveTo>
                      <a:pt x="12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93" y="135"/>
                      <a:pt x="692" y="211"/>
                      <a:pt x="1025" y="211"/>
                    </a:cubicBezTo>
                    <a:cubicBezTo>
                      <a:pt x="1087" y="211"/>
                      <a:pt x="1147" y="209"/>
                      <a:pt x="1203" y="203"/>
                    </a:cubicBezTo>
                    <a:cubicBezTo>
                      <a:pt x="1215" y="203"/>
                      <a:pt x="1215" y="191"/>
                      <a:pt x="1203" y="179"/>
                    </a:cubicBezTo>
                    <a:cubicBezTo>
                      <a:pt x="1000" y="96"/>
                      <a:pt x="786" y="84"/>
                      <a:pt x="584" y="60"/>
                    </a:cubicBezTo>
                    <a:cubicBezTo>
                      <a:pt x="393" y="24"/>
                      <a:pt x="203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747;p33">
                <a:extLst>
                  <a:ext uri="{FF2B5EF4-FFF2-40B4-BE49-F238E27FC236}">
                    <a16:creationId xmlns:a16="http://schemas.microsoft.com/office/drawing/2014/main" id="{BCD42EDE-338F-42A1-8D65-E8E8BB5A0DE4}"/>
                  </a:ext>
                </a:extLst>
              </p:cNvPr>
              <p:cNvSpPr/>
              <p:nvPr/>
            </p:nvSpPr>
            <p:spPr>
              <a:xfrm>
                <a:off x="3529900" y="3697450"/>
                <a:ext cx="30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0" extrusionOk="0">
                    <a:moveTo>
                      <a:pt x="136" y="0"/>
                    </a:moveTo>
                    <a:cubicBezTo>
                      <a:pt x="99" y="0"/>
                      <a:pt x="62" y="2"/>
                      <a:pt x="24" y="7"/>
                    </a:cubicBezTo>
                    <a:cubicBezTo>
                      <a:pt x="12" y="7"/>
                      <a:pt x="0" y="31"/>
                      <a:pt x="24" y="31"/>
                    </a:cubicBezTo>
                    <a:cubicBezTo>
                      <a:pt x="288" y="131"/>
                      <a:pt x="621" y="210"/>
                      <a:pt x="928" y="210"/>
                    </a:cubicBezTo>
                    <a:cubicBezTo>
                      <a:pt x="1023" y="210"/>
                      <a:pt x="1116" y="202"/>
                      <a:pt x="1203" y="185"/>
                    </a:cubicBezTo>
                    <a:cubicBezTo>
                      <a:pt x="1204" y="187"/>
                      <a:pt x="1205" y="187"/>
                      <a:pt x="1206" y="187"/>
                    </a:cubicBezTo>
                    <a:cubicBezTo>
                      <a:pt x="1214" y="187"/>
                      <a:pt x="1212" y="150"/>
                      <a:pt x="1191" y="150"/>
                    </a:cubicBezTo>
                    <a:cubicBezTo>
                      <a:pt x="1000" y="126"/>
                      <a:pt x="786" y="102"/>
                      <a:pt x="596" y="66"/>
                    </a:cubicBezTo>
                    <a:cubicBezTo>
                      <a:pt x="450" y="37"/>
                      <a:pt x="297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748;p33">
                <a:extLst>
                  <a:ext uri="{FF2B5EF4-FFF2-40B4-BE49-F238E27FC236}">
                    <a16:creationId xmlns:a16="http://schemas.microsoft.com/office/drawing/2014/main" id="{36EABDD3-1D38-4FDE-B2A7-290801C6FD84}"/>
                  </a:ext>
                </a:extLst>
              </p:cNvPr>
              <p:cNvSpPr/>
              <p:nvPr/>
            </p:nvSpPr>
            <p:spPr>
              <a:xfrm>
                <a:off x="3527225" y="3707050"/>
                <a:ext cx="3275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42" extrusionOk="0">
                    <a:moveTo>
                      <a:pt x="137" y="1"/>
                    </a:moveTo>
                    <a:cubicBezTo>
                      <a:pt x="103" y="1"/>
                      <a:pt x="70" y="2"/>
                      <a:pt x="36" y="4"/>
                    </a:cubicBezTo>
                    <a:cubicBezTo>
                      <a:pt x="12" y="4"/>
                      <a:pt x="0" y="40"/>
                      <a:pt x="12" y="40"/>
                    </a:cubicBezTo>
                    <a:cubicBezTo>
                      <a:pt x="214" y="111"/>
                      <a:pt x="417" y="135"/>
                      <a:pt x="607" y="171"/>
                    </a:cubicBezTo>
                    <a:cubicBezTo>
                      <a:pt x="834" y="194"/>
                      <a:pt x="1060" y="242"/>
                      <a:pt x="1286" y="242"/>
                    </a:cubicBezTo>
                    <a:cubicBezTo>
                      <a:pt x="1310" y="242"/>
                      <a:pt x="1310" y="218"/>
                      <a:pt x="1298" y="194"/>
                    </a:cubicBezTo>
                    <a:cubicBezTo>
                      <a:pt x="1084" y="111"/>
                      <a:pt x="845" y="75"/>
                      <a:pt x="607" y="51"/>
                    </a:cubicBezTo>
                    <a:cubicBezTo>
                      <a:pt x="451" y="22"/>
                      <a:pt x="294" y="1"/>
                      <a:pt x="1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749;p33">
                <a:extLst>
                  <a:ext uri="{FF2B5EF4-FFF2-40B4-BE49-F238E27FC236}">
                    <a16:creationId xmlns:a16="http://schemas.microsoft.com/office/drawing/2014/main" id="{B8E4BC1F-6544-4A06-8144-DEF2216AC992}"/>
                  </a:ext>
                </a:extLst>
              </p:cNvPr>
              <p:cNvSpPr/>
              <p:nvPr/>
            </p:nvSpPr>
            <p:spPr>
              <a:xfrm>
                <a:off x="3520975" y="3716325"/>
                <a:ext cx="348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6" extrusionOk="0">
                    <a:moveTo>
                      <a:pt x="93" y="0"/>
                    </a:moveTo>
                    <a:cubicBezTo>
                      <a:pt x="74" y="0"/>
                      <a:pt x="55" y="1"/>
                      <a:pt x="36" y="2"/>
                    </a:cubicBezTo>
                    <a:cubicBezTo>
                      <a:pt x="0" y="2"/>
                      <a:pt x="0" y="61"/>
                      <a:pt x="24" y="61"/>
                    </a:cubicBezTo>
                    <a:cubicBezTo>
                      <a:pt x="250" y="145"/>
                      <a:pt x="500" y="157"/>
                      <a:pt x="726" y="192"/>
                    </a:cubicBezTo>
                    <a:cubicBezTo>
                      <a:pt x="929" y="228"/>
                      <a:pt x="1143" y="276"/>
                      <a:pt x="1357" y="276"/>
                    </a:cubicBezTo>
                    <a:cubicBezTo>
                      <a:pt x="1393" y="276"/>
                      <a:pt x="1393" y="240"/>
                      <a:pt x="1369" y="228"/>
                    </a:cubicBezTo>
                    <a:cubicBezTo>
                      <a:pt x="1143" y="169"/>
                      <a:pt x="905" y="121"/>
                      <a:pt x="667" y="85"/>
                    </a:cubicBezTo>
                    <a:cubicBezTo>
                      <a:pt x="482" y="53"/>
                      <a:pt x="288" y="0"/>
                      <a:pt x="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750;p33">
                <a:extLst>
                  <a:ext uri="{FF2B5EF4-FFF2-40B4-BE49-F238E27FC236}">
                    <a16:creationId xmlns:a16="http://schemas.microsoft.com/office/drawing/2014/main" id="{BAD0AAE3-7FF5-4327-A048-312DB3D437B4}"/>
                  </a:ext>
                </a:extLst>
              </p:cNvPr>
              <p:cNvSpPr/>
              <p:nvPr/>
            </p:nvSpPr>
            <p:spPr>
              <a:xfrm>
                <a:off x="3513825" y="3725950"/>
                <a:ext cx="390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356" extrusionOk="0">
                    <a:moveTo>
                      <a:pt x="164" y="1"/>
                    </a:moveTo>
                    <a:cubicBezTo>
                      <a:pt x="113" y="1"/>
                      <a:pt x="62" y="4"/>
                      <a:pt x="12" y="10"/>
                    </a:cubicBezTo>
                    <a:cubicBezTo>
                      <a:pt x="0" y="10"/>
                      <a:pt x="0" y="22"/>
                      <a:pt x="12" y="34"/>
                    </a:cubicBezTo>
                    <a:cubicBezTo>
                      <a:pt x="274" y="141"/>
                      <a:pt x="572" y="177"/>
                      <a:pt x="834" y="248"/>
                    </a:cubicBezTo>
                    <a:cubicBezTo>
                      <a:pt x="1072" y="307"/>
                      <a:pt x="1298" y="331"/>
                      <a:pt x="1536" y="355"/>
                    </a:cubicBezTo>
                    <a:cubicBezTo>
                      <a:pt x="1560" y="331"/>
                      <a:pt x="1560" y="296"/>
                      <a:pt x="1536" y="296"/>
                    </a:cubicBezTo>
                    <a:cubicBezTo>
                      <a:pt x="1110" y="210"/>
                      <a:pt x="607" y="1"/>
                      <a:pt x="16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751;p33">
                <a:extLst>
                  <a:ext uri="{FF2B5EF4-FFF2-40B4-BE49-F238E27FC236}">
                    <a16:creationId xmlns:a16="http://schemas.microsoft.com/office/drawing/2014/main" id="{B4E5E9E1-D3B2-4C3B-9BDA-72E2B9D1DA54}"/>
                  </a:ext>
                </a:extLst>
              </p:cNvPr>
              <p:cNvSpPr/>
              <p:nvPr/>
            </p:nvSpPr>
            <p:spPr>
              <a:xfrm>
                <a:off x="3504900" y="3734825"/>
                <a:ext cx="44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2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536" y="262"/>
                      <a:pt x="1203" y="393"/>
                      <a:pt x="1774" y="429"/>
                    </a:cubicBezTo>
                    <a:cubicBezTo>
                      <a:pt x="1798" y="429"/>
                      <a:pt x="1798" y="393"/>
                      <a:pt x="1786" y="393"/>
                    </a:cubicBezTo>
                    <a:cubicBezTo>
                      <a:pt x="1238" y="238"/>
                      <a:pt x="6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752;p33">
                <a:extLst>
                  <a:ext uri="{FF2B5EF4-FFF2-40B4-BE49-F238E27FC236}">
                    <a16:creationId xmlns:a16="http://schemas.microsoft.com/office/drawing/2014/main" id="{FEF0373C-B6A8-4953-9B13-891C0E181B8E}"/>
                  </a:ext>
                </a:extLst>
              </p:cNvPr>
              <p:cNvSpPr/>
              <p:nvPr/>
            </p:nvSpPr>
            <p:spPr>
              <a:xfrm>
                <a:off x="3215575" y="2532875"/>
                <a:ext cx="499475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79" h="19932" extrusionOk="0">
                    <a:moveTo>
                      <a:pt x="0" y="1"/>
                    </a:moveTo>
                    <a:lnTo>
                      <a:pt x="15121" y="19932"/>
                    </a:lnTo>
                    <a:lnTo>
                      <a:pt x="19979" y="19765"/>
                    </a:lnTo>
                    <a:lnTo>
                      <a:pt x="19884" y="146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753;p33">
                <a:extLst>
                  <a:ext uri="{FF2B5EF4-FFF2-40B4-BE49-F238E27FC236}">
                    <a16:creationId xmlns:a16="http://schemas.microsoft.com/office/drawing/2014/main" id="{C114C41D-57D0-471E-8793-6EE83FD6FE33}"/>
                  </a:ext>
                </a:extLst>
              </p:cNvPr>
              <p:cNvSpPr/>
              <p:nvPr/>
            </p:nvSpPr>
            <p:spPr>
              <a:xfrm>
                <a:off x="3211400" y="2528125"/>
                <a:ext cx="509325" cy="508700"/>
              </a:xfrm>
              <a:custGeom>
                <a:avLst/>
                <a:gdLst/>
                <a:ahLst/>
                <a:cxnLst/>
                <a:rect l="l" t="t" r="r" b="b"/>
                <a:pathLst>
                  <a:path w="20373" h="20348" extrusionOk="0">
                    <a:moveTo>
                      <a:pt x="1251" y="1250"/>
                    </a:moveTo>
                    <a:lnTo>
                      <a:pt x="19836" y="14943"/>
                    </a:lnTo>
                    <a:lnTo>
                      <a:pt x="19932" y="19753"/>
                    </a:lnTo>
                    <a:lnTo>
                      <a:pt x="15383" y="19896"/>
                    </a:lnTo>
                    <a:lnTo>
                      <a:pt x="1251" y="1250"/>
                    </a:lnTo>
                    <a:close/>
                    <a:moveTo>
                      <a:pt x="298" y="0"/>
                    </a:moveTo>
                    <a:lnTo>
                      <a:pt x="1" y="310"/>
                    </a:lnTo>
                    <a:lnTo>
                      <a:pt x="15181" y="20348"/>
                    </a:lnTo>
                    <a:lnTo>
                      <a:pt x="20372" y="20169"/>
                    </a:lnTo>
                    <a:lnTo>
                      <a:pt x="20265" y="1471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754;p33">
                <a:extLst>
                  <a:ext uri="{FF2B5EF4-FFF2-40B4-BE49-F238E27FC236}">
                    <a16:creationId xmlns:a16="http://schemas.microsoft.com/office/drawing/2014/main" id="{D73BA299-F749-4327-84C1-210B58DACEAF}"/>
                  </a:ext>
                </a:extLst>
              </p:cNvPr>
              <p:cNvSpPr/>
              <p:nvPr/>
            </p:nvSpPr>
            <p:spPr>
              <a:xfrm>
                <a:off x="3648075" y="2992950"/>
                <a:ext cx="530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13" extrusionOk="0">
                    <a:moveTo>
                      <a:pt x="2089" y="0"/>
                    </a:moveTo>
                    <a:cubicBezTo>
                      <a:pt x="2086" y="0"/>
                      <a:pt x="2084" y="2"/>
                      <a:pt x="2084" y="5"/>
                    </a:cubicBezTo>
                    <a:cubicBezTo>
                      <a:pt x="1369" y="660"/>
                      <a:pt x="691" y="1374"/>
                      <a:pt x="24" y="2088"/>
                    </a:cubicBezTo>
                    <a:cubicBezTo>
                      <a:pt x="0" y="2112"/>
                      <a:pt x="24" y="2112"/>
                      <a:pt x="36" y="2112"/>
                    </a:cubicBezTo>
                    <a:cubicBezTo>
                      <a:pt x="738" y="1434"/>
                      <a:pt x="1453" y="755"/>
                      <a:pt x="2119" y="41"/>
                    </a:cubicBezTo>
                    <a:cubicBezTo>
                      <a:pt x="2119" y="14"/>
                      <a:pt x="2099" y="0"/>
                      <a:pt x="20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755;p33">
                <a:extLst>
                  <a:ext uri="{FF2B5EF4-FFF2-40B4-BE49-F238E27FC236}">
                    <a16:creationId xmlns:a16="http://schemas.microsoft.com/office/drawing/2014/main" id="{2D1A66E6-414D-4CB6-AA81-58572163DC21}"/>
                  </a:ext>
                </a:extLst>
              </p:cNvPr>
              <p:cNvSpPr/>
              <p:nvPr/>
            </p:nvSpPr>
            <p:spPr>
              <a:xfrm>
                <a:off x="3632875" y="2973700"/>
                <a:ext cx="5625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2" extrusionOk="0">
                    <a:moveTo>
                      <a:pt x="2239" y="1"/>
                    </a:moveTo>
                    <a:cubicBezTo>
                      <a:pt x="2243" y="5"/>
                      <a:pt x="2246" y="6"/>
                      <a:pt x="2247" y="6"/>
                    </a:cubicBezTo>
                    <a:cubicBezTo>
                      <a:pt x="2250" y="6"/>
                      <a:pt x="2247" y="1"/>
                      <a:pt x="2239" y="1"/>
                    </a:cubicBezTo>
                    <a:close/>
                    <a:moveTo>
                      <a:pt x="2239" y="1"/>
                    </a:moveTo>
                    <a:cubicBezTo>
                      <a:pt x="1465" y="703"/>
                      <a:pt x="727" y="1477"/>
                      <a:pt x="1" y="2239"/>
                    </a:cubicBezTo>
                    <a:cubicBezTo>
                      <a:pt x="1" y="2239"/>
                      <a:pt x="1" y="2251"/>
                      <a:pt x="13" y="2251"/>
                    </a:cubicBezTo>
                    <a:cubicBezTo>
                      <a:pt x="775" y="1525"/>
                      <a:pt x="1549" y="799"/>
                      <a:pt x="2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756;p33">
                <a:extLst>
                  <a:ext uri="{FF2B5EF4-FFF2-40B4-BE49-F238E27FC236}">
                    <a16:creationId xmlns:a16="http://schemas.microsoft.com/office/drawing/2014/main" id="{3BF7210D-FF5E-466F-9338-81AF62A7433E}"/>
                  </a:ext>
                </a:extLst>
              </p:cNvPr>
              <p:cNvSpPr/>
              <p:nvPr/>
            </p:nvSpPr>
            <p:spPr>
              <a:xfrm>
                <a:off x="3610050" y="2967350"/>
                <a:ext cx="5500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201" extrusionOk="0">
                    <a:moveTo>
                      <a:pt x="2175" y="0"/>
                    </a:moveTo>
                    <a:cubicBezTo>
                      <a:pt x="2171" y="0"/>
                      <a:pt x="2167" y="2"/>
                      <a:pt x="2164" y="5"/>
                    </a:cubicBezTo>
                    <a:cubicBezTo>
                      <a:pt x="1438" y="719"/>
                      <a:pt x="711" y="1434"/>
                      <a:pt x="9" y="2184"/>
                    </a:cubicBezTo>
                    <a:cubicBezTo>
                      <a:pt x="0" y="2192"/>
                      <a:pt x="4" y="2201"/>
                      <a:pt x="11" y="2201"/>
                    </a:cubicBezTo>
                    <a:cubicBezTo>
                      <a:pt x="14" y="2201"/>
                      <a:pt x="17" y="2199"/>
                      <a:pt x="21" y="2196"/>
                    </a:cubicBezTo>
                    <a:cubicBezTo>
                      <a:pt x="771" y="1493"/>
                      <a:pt x="1485" y="767"/>
                      <a:pt x="2200" y="41"/>
                    </a:cubicBezTo>
                    <a:cubicBezTo>
                      <a:pt x="2200" y="14"/>
                      <a:pt x="2186" y="0"/>
                      <a:pt x="21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757;p33">
                <a:extLst>
                  <a:ext uri="{FF2B5EF4-FFF2-40B4-BE49-F238E27FC236}">
                    <a16:creationId xmlns:a16="http://schemas.microsoft.com/office/drawing/2014/main" id="{4E3229AA-1332-4EAF-8FE5-5BCA0639E806}"/>
                  </a:ext>
                </a:extLst>
              </p:cNvPr>
              <p:cNvSpPr/>
              <p:nvPr/>
            </p:nvSpPr>
            <p:spPr>
              <a:xfrm>
                <a:off x="3587225" y="29512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2510" y="0"/>
                    </a:moveTo>
                    <a:cubicBezTo>
                      <a:pt x="2505" y="0"/>
                      <a:pt x="2500" y="2"/>
                      <a:pt x="2494" y="5"/>
                    </a:cubicBezTo>
                    <a:cubicBezTo>
                      <a:pt x="1660" y="826"/>
                      <a:pt x="803" y="1636"/>
                      <a:pt x="17" y="2493"/>
                    </a:cubicBezTo>
                    <a:cubicBezTo>
                      <a:pt x="1" y="2502"/>
                      <a:pt x="7" y="2515"/>
                      <a:pt x="16" y="2515"/>
                    </a:cubicBezTo>
                    <a:cubicBezTo>
                      <a:pt x="20" y="2515"/>
                      <a:pt x="25" y="2513"/>
                      <a:pt x="29" y="2505"/>
                    </a:cubicBezTo>
                    <a:cubicBezTo>
                      <a:pt x="886" y="1719"/>
                      <a:pt x="1696" y="862"/>
                      <a:pt x="2517" y="29"/>
                    </a:cubicBezTo>
                    <a:cubicBezTo>
                      <a:pt x="2526" y="11"/>
                      <a:pt x="2522" y="0"/>
                      <a:pt x="25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758;p33">
                <a:extLst>
                  <a:ext uri="{FF2B5EF4-FFF2-40B4-BE49-F238E27FC236}">
                    <a16:creationId xmlns:a16="http://schemas.microsoft.com/office/drawing/2014/main" id="{636AAF55-3284-4CD4-B93F-0DED3A1F73C6}"/>
                  </a:ext>
                </a:extLst>
              </p:cNvPr>
              <p:cNvSpPr/>
              <p:nvPr/>
            </p:nvSpPr>
            <p:spPr>
              <a:xfrm>
                <a:off x="3577825" y="2940850"/>
                <a:ext cx="524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113" extrusionOk="0">
                    <a:moveTo>
                      <a:pt x="2081" y="1"/>
                    </a:moveTo>
                    <a:cubicBezTo>
                      <a:pt x="2078" y="1"/>
                      <a:pt x="2075" y="2"/>
                      <a:pt x="2072" y="5"/>
                    </a:cubicBezTo>
                    <a:cubicBezTo>
                      <a:pt x="1369" y="696"/>
                      <a:pt x="667" y="1374"/>
                      <a:pt x="0" y="2089"/>
                    </a:cubicBezTo>
                    <a:cubicBezTo>
                      <a:pt x="0" y="2113"/>
                      <a:pt x="0" y="2113"/>
                      <a:pt x="12" y="2113"/>
                    </a:cubicBezTo>
                    <a:cubicBezTo>
                      <a:pt x="726" y="1434"/>
                      <a:pt x="1405" y="720"/>
                      <a:pt x="2096" y="41"/>
                    </a:cubicBezTo>
                    <a:cubicBezTo>
                      <a:pt x="2096" y="14"/>
                      <a:pt x="2089" y="1"/>
                      <a:pt x="20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759;p33">
                <a:extLst>
                  <a:ext uri="{FF2B5EF4-FFF2-40B4-BE49-F238E27FC236}">
                    <a16:creationId xmlns:a16="http://schemas.microsoft.com/office/drawing/2014/main" id="{09C2E911-B0C6-4B08-B98E-55CEC03B2EF6}"/>
                  </a:ext>
                </a:extLst>
              </p:cNvPr>
              <p:cNvSpPr/>
              <p:nvPr/>
            </p:nvSpPr>
            <p:spPr>
              <a:xfrm>
                <a:off x="3564425" y="2924300"/>
                <a:ext cx="51450" cy="50925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2037" extrusionOk="0">
                    <a:moveTo>
                      <a:pt x="2036" y="0"/>
                    </a:moveTo>
                    <a:cubicBezTo>
                      <a:pt x="2044" y="4"/>
                      <a:pt x="2050" y="6"/>
                      <a:pt x="2052" y="6"/>
                    </a:cubicBezTo>
                    <a:cubicBezTo>
                      <a:pt x="2057" y="6"/>
                      <a:pt x="2052" y="0"/>
                      <a:pt x="2036" y="0"/>
                    </a:cubicBezTo>
                    <a:close/>
                    <a:moveTo>
                      <a:pt x="2036" y="0"/>
                    </a:moveTo>
                    <a:cubicBezTo>
                      <a:pt x="1322" y="643"/>
                      <a:pt x="643" y="1322"/>
                      <a:pt x="0" y="2025"/>
                    </a:cubicBezTo>
                    <a:cubicBezTo>
                      <a:pt x="0" y="2036"/>
                      <a:pt x="0" y="2036"/>
                      <a:pt x="12" y="2036"/>
                    </a:cubicBezTo>
                    <a:cubicBezTo>
                      <a:pt x="715" y="1393"/>
                      <a:pt x="1417" y="727"/>
                      <a:pt x="20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760;p33">
                <a:extLst>
                  <a:ext uri="{FF2B5EF4-FFF2-40B4-BE49-F238E27FC236}">
                    <a16:creationId xmlns:a16="http://schemas.microsoft.com/office/drawing/2014/main" id="{0730F287-58F3-465E-B7AE-9C0CF28691C9}"/>
                  </a:ext>
                </a:extLst>
              </p:cNvPr>
              <p:cNvSpPr/>
              <p:nvPr/>
            </p:nvSpPr>
            <p:spPr>
              <a:xfrm>
                <a:off x="3550000" y="2910775"/>
                <a:ext cx="48875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963" extrusionOk="0">
                    <a:moveTo>
                      <a:pt x="1949" y="0"/>
                    </a:moveTo>
                    <a:cubicBezTo>
                      <a:pt x="1948" y="0"/>
                      <a:pt x="1947" y="2"/>
                      <a:pt x="1947" y="6"/>
                    </a:cubicBezTo>
                    <a:cubicBezTo>
                      <a:pt x="1955" y="6"/>
                      <a:pt x="1952" y="0"/>
                      <a:pt x="1949" y="0"/>
                    </a:cubicBezTo>
                    <a:close/>
                    <a:moveTo>
                      <a:pt x="1947" y="6"/>
                    </a:moveTo>
                    <a:lnTo>
                      <a:pt x="1947" y="6"/>
                    </a:lnTo>
                    <a:cubicBezTo>
                      <a:pt x="1244" y="565"/>
                      <a:pt x="625" y="1268"/>
                      <a:pt x="18" y="1934"/>
                    </a:cubicBezTo>
                    <a:cubicBezTo>
                      <a:pt x="0" y="1952"/>
                      <a:pt x="8" y="1963"/>
                      <a:pt x="19" y="1963"/>
                    </a:cubicBezTo>
                    <a:cubicBezTo>
                      <a:pt x="22" y="1963"/>
                      <a:pt x="26" y="1961"/>
                      <a:pt x="30" y="1958"/>
                    </a:cubicBezTo>
                    <a:cubicBezTo>
                      <a:pt x="685" y="1327"/>
                      <a:pt x="1387" y="708"/>
                      <a:pt x="1947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761;p33">
                <a:extLst>
                  <a:ext uri="{FF2B5EF4-FFF2-40B4-BE49-F238E27FC236}">
                    <a16:creationId xmlns:a16="http://schemas.microsoft.com/office/drawing/2014/main" id="{B892AFC7-AA12-44E2-8205-35005D43F660}"/>
                  </a:ext>
                </a:extLst>
              </p:cNvPr>
              <p:cNvSpPr/>
              <p:nvPr/>
            </p:nvSpPr>
            <p:spPr>
              <a:xfrm>
                <a:off x="3536475" y="2895650"/>
                <a:ext cx="469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40" extrusionOk="0">
                    <a:moveTo>
                      <a:pt x="1849" y="0"/>
                    </a:moveTo>
                    <a:cubicBezTo>
                      <a:pt x="1845" y="0"/>
                      <a:pt x="1839" y="1"/>
                      <a:pt x="1833" y="3"/>
                    </a:cubicBezTo>
                    <a:cubicBezTo>
                      <a:pt x="1487" y="206"/>
                      <a:pt x="1226" y="551"/>
                      <a:pt x="940" y="825"/>
                    </a:cubicBezTo>
                    <a:cubicBezTo>
                      <a:pt x="630" y="1135"/>
                      <a:pt x="309" y="1456"/>
                      <a:pt x="11" y="1801"/>
                    </a:cubicBezTo>
                    <a:cubicBezTo>
                      <a:pt x="1" y="1812"/>
                      <a:pt x="26" y="1839"/>
                      <a:pt x="41" y="1839"/>
                    </a:cubicBezTo>
                    <a:cubicBezTo>
                      <a:pt x="43" y="1839"/>
                      <a:pt x="45" y="1839"/>
                      <a:pt x="47" y="1837"/>
                    </a:cubicBezTo>
                    <a:cubicBezTo>
                      <a:pt x="380" y="1539"/>
                      <a:pt x="714" y="1242"/>
                      <a:pt x="1035" y="920"/>
                    </a:cubicBezTo>
                    <a:cubicBezTo>
                      <a:pt x="1309" y="646"/>
                      <a:pt x="1654" y="373"/>
                      <a:pt x="1868" y="51"/>
                    </a:cubicBezTo>
                    <a:cubicBezTo>
                      <a:pt x="1878" y="22"/>
                      <a:pt x="1872" y="0"/>
                      <a:pt x="18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762;p33">
                <a:extLst>
                  <a:ext uri="{FF2B5EF4-FFF2-40B4-BE49-F238E27FC236}">
                    <a16:creationId xmlns:a16="http://schemas.microsoft.com/office/drawing/2014/main" id="{AA9FB179-552D-4957-AD7F-97100195B055}"/>
                  </a:ext>
                </a:extLst>
              </p:cNvPr>
              <p:cNvSpPr/>
              <p:nvPr/>
            </p:nvSpPr>
            <p:spPr>
              <a:xfrm>
                <a:off x="3523200" y="2878400"/>
                <a:ext cx="467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40" extrusionOk="0">
                    <a:moveTo>
                      <a:pt x="1826" y="1"/>
                    </a:moveTo>
                    <a:cubicBezTo>
                      <a:pt x="1823" y="1"/>
                      <a:pt x="1819" y="1"/>
                      <a:pt x="1816" y="3"/>
                    </a:cubicBezTo>
                    <a:cubicBezTo>
                      <a:pt x="1483" y="229"/>
                      <a:pt x="1221" y="562"/>
                      <a:pt x="935" y="836"/>
                    </a:cubicBezTo>
                    <a:cubicBezTo>
                      <a:pt x="625" y="1158"/>
                      <a:pt x="328" y="1467"/>
                      <a:pt x="30" y="1789"/>
                    </a:cubicBezTo>
                    <a:cubicBezTo>
                      <a:pt x="1" y="1818"/>
                      <a:pt x="28" y="1840"/>
                      <a:pt x="58" y="1840"/>
                    </a:cubicBezTo>
                    <a:cubicBezTo>
                      <a:pt x="65" y="1840"/>
                      <a:pt x="71" y="1839"/>
                      <a:pt x="78" y="1836"/>
                    </a:cubicBezTo>
                    <a:cubicBezTo>
                      <a:pt x="399" y="1539"/>
                      <a:pt x="709" y="1241"/>
                      <a:pt x="1030" y="932"/>
                    </a:cubicBezTo>
                    <a:cubicBezTo>
                      <a:pt x="1304" y="646"/>
                      <a:pt x="1626" y="372"/>
                      <a:pt x="1840" y="51"/>
                    </a:cubicBezTo>
                    <a:cubicBezTo>
                      <a:pt x="1871" y="30"/>
                      <a:pt x="1848" y="1"/>
                      <a:pt x="18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763;p33">
                <a:extLst>
                  <a:ext uri="{FF2B5EF4-FFF2-40B4-BE49-F238E27FC236}">
                    <a16:creationId xmlns:a16="http://schemas.microsoft.com/office/drawing/2014/main" id="{9505B9C1-1662-412D-83C9-789C70BC93D3}"/>
                  </a:ext>
                </a:extLst>
              </p:cNvPr>
              <p:cNvSpPr/>
              <p:nvPr/>
            </p:nvSpPr>
            <p:spPr>
              <a:xfrm>
                <a:off x="3510900" y="2862675"/>
                <a:ext cx="444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783" extrusionOk="0">
                    <a:moveTo>
                      <a:pt x="1728" y="0"/>
                    </a:moveTo>
                    <a:cubicBezTo>
                      <a:pt x="1719" y="0"/>
                      <a:pt x="1710" y="4"/>
                      <a:pt x="1701" y="13"/>
                    </a:cubicBezTo>
                    <a:cubicBezTo>
                      <a:pt x="1106" y="560"/>
                      <a:pt x="534" y="1108"/>
                      <a:pt x="10" y="1739"/>
                    </a:cubicBezTo>
                    <a:cubicBezTo>
                      <a:pt x="1" y="1757"/>
                      <a:pt x="20" y="1783"/>
                      <a:pt x="40" y="1783"/>
                    </a:cubicBezTo>
                    <a:cubicBezTo>
                      <a:pt x="46" y="1783"/>
                      <a:pt x="52" y="1780"/>
                      <a:pt x="58" y="1775"/>
                    </a:cubicBezTo>
                    <a:cubicBezTo>
                      <a:pt x="665" y="1263"/>
                      <a:pt x="1225" y="668"/>
                      <a:pt x="1760" y="72"/>
                    </a:cubicBezTo>
                    <a:cubicBezTo>
                      <a:pt x="1778" y="36"/>
                      <a:pt x="1756" y="0"/>
                      <a:pt x="17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764;p33">
                <a:extLst>
                  <a:ext uri="{FF2B5EF4-FFF2-40B4-BE49-F238E27FC236}">
                    <a16:creationId xmlns:a16="http://schemas.microsoft.com/office/drawing/2014/main" id="{2F846C1E-06D9-4685-8728-C442359B3F79}"/>
                  </a:ext>
                </a:extLst>
              </p:cNvPr>
              <p:cNvSpPr/>
              <p:nvPr/>
            </p:nvSpPr>
            <p:spPr>
              <a:xfrm>
                <a:off x="3495725" y="2846000"/>
                <a:ext cx="458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755" extrusionOk="0">
                    <a:moveTo>
                      <a:pt x="1783" y="0"/>
                    </a:moveTo>
                    <a:cubicBezTo>
                      <a:pt x="1772" y="0"/>
                      <a:pt x="1760" y="4"/>
                      <a:pt x="1748" y="13"/>
                    </a:cubicBezTo>
                    <a:cubicBezTo>
                      <a:pt x="1427" y="287"/>
                      <a:pt x="1117" y="573"/>
                      <a:pt x="820" y="870"/>
                    </a:cubicBezTo>
                    <a:cubicBezTo>
                      <a:pt x="534" y="1132"/>
                      <a:pt x="224" y="1394"/>
                      <a:pt x="10" y="1704"/>
                    </a:cubicBezTo>
                    <a:cubicBezTo>
                      <a:pt x="0" y="1733"/>
                      <a:pt x="15" y="1754"/>
                      <a:pt x="40" y="1754"/>
                    </a:cubicBezTo>
                    <a:cubicBezTo>
                      <a:pt x="45" y="1754"/>
                      <a:pt x="51" y="1753"/>
                      <a:pt x="58" y="1751"/>
                    </a:cubicBezTo>
                    <a:cubicBezTo>
                      <a:pt x="367" y="1537"/>
                      <a:pt x="641" y="1227"/>
                      <a:pt x="915" y="977"/>
                    </a:cubicBezTo>
                    <a:cubicBezTo>
                      <a:pt x="1236" y="680"/>
                      <a:pt x="1534" y="382"/>
                      <a:pt x="1808" y="61"/>
                    </a:cubicBezTo>
                    <a:cubicBezTo>
                      <a:pt x="1835" y="34"/>
                      <a:pt x="1814" y="0"/>
                      <a:pt x="17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765;p33">
                <a:extLst>
                  <a:ext uri="{FF2B5EF4-FFF2-40B4-BE49-F238E27FC236}">
                    <a16:creationId xmlns:a16="http://schemas.microsoft.com/office/drawing/2014/main" id="{399D9B54-4914-4D95-A846-57D58768F43C}"/>
                  </a:ext>
                </a:extLst>
              </p:cNvPr>
              <p:cNvSpPr/>
              <p:nvPr/>
            </p:nvSpPr>
            <p:spPr>
              <a:xfrm>
                <a:off x="3483800" y="2833075"/>
                <a:ext cx="398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1545" extrusionOk="0">
                    <a:moveTo>
                      <a:pt x="1536" y="1"/>
                    </a:moveTo>
                    <a:cubicBezTo>
                      <a:pt x="1524" y="1"/>
                      <a:pt x="1511" y="6"/>
                      <a:pt x="1499" y="18"/>
                    </a:cubicBezTo>
                    <a:cubicBezTo>
                      <a:pt x="963" y="482"/>
                      <a:pt x="475" y="971"/>
                      <a:pt x="11" y="1506"/>
                    </a:cubicBezTo>
                    <a:cubicBezTo>
                      <a:pt x="0" y="1517"/>
                      <a:pt x="17" y="1544"/>
                      <a:pt x="37" y="1544"/>
                    </a:cubicBezTo>
                    <a:cubicBezTo>
                      <a:pt x="40" y="1544"/>
                      <a:pt x="43" y="1544"/>
                      <a:pt x="46" y="1542"/>
                    </a:cubicBezTo>
                    <a:cubicBezTo>
                      <a:pt x="582" y="1078"/>
                      <a:pt x="1094" y="613"/>
                      <a:pt x="1558" y="78"/>
                    </a:cubicBezTo>
                    <a:cubicBezTo>
                      <a:pt x="1594" y="42"/>
                      <a:pt x="1570" y="1"/>
                      <a:pt x="15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766;p33">
                <a:extLst>
                  <a:ext uri="{FF2B5EF4-FFF2-40B4-BE49-F238E27FC236}">
                    <a16:creationId xmlns:a16="http://schemas.microsoft.com/office/drawing/2014/main" id="{2C99AD66-4706-44BA-8B50-B9EE528D184D}"/>
                  </a:ext>
                </a:extLst>
              </p:cNvPr>
              <p:cNvSpPr/>
              <p:nvPr/>
            </p:nvSpPr>
            <p:spPr>
              <a:xfrm>
                <a:off x="3471075" y="2808025"/>
                <a:ext cx="46750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845" extrusionOk="0">
                    <a:moveTo>
                      <a:pt x="1812" y="0"/>
                    </a:moveTo>
                    <a:cubicBezTo>
                      <a:pt x="1803" y="0"/>
                      <a:pt x="1792" y="3"/>
                      <a:pt x="1782" y="8"/>
                    </a:cubicBezTo>
                    <a:cubicBezTo>
                      <a:pt x="1460" y="258"/>
                      <a:pt x="1175" y="591"/>
                      <a:pt x="877" y="877"/>
                    </a:cubicBezTo>
                    <a:cubicBezTo>
                      <a:pt x="579" y="1175"/>
                      <a:pt x="282" y="1472"/>
                      <a:pt x="20" y="1794"/>
                    </a:cubicBezTo>
                    <a:cubicBezTo>
                      <a:pt x="0" y="1823"/>
                      <a:pt x="21" y="1845"/>
                      <a:pt x="42" y="1845"/>
                    </a:cubicBezTo>
                    <a:cubicBezTo>
                      <a:pt x="47" y="1845"/>
                      <a:pt x="51" y="1844"/>
                      <a:pt x="55" y="1842"/>
                    </a:cubicBezTo>
                    <a:cubicBezTo>
                      <a:pt x="389" y="1568"/>
                      <a:pt x="686" y="1270"/>
                      <a:pt x="984" y="972"/>
                    </a:cubicBezTo>
                    <a:cubicBezTo>
                      <a:pt x="1282" y="675"/>
                      <a:pt x="1591" y="401"/>
                      <a:pt x="1841" y="68"/>
                    </a:cubicBezTo>
                    <a:cubicBezTo>
                      <a:pt x="1869" y="30"/>
                      <a:pt x="1846" y="0"/>
                      <a:pt x="18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767;p33">
                <a:extLst>
                  <a:ext uri="{FF2B5EF4-FFF2-40B4-BE49-F238E27FC236}">
                    <a16:creationId xmlns:a16="http://schemas.microsoft.com/office/drawing/2014/main" id="{50DED761-3E1F-4D0E-8B96-591F0F38B0CD}"/>
                  </a:ext>
                </a:extLst>
              </p:cNvPr>
              <p:cNvSpPr/>
              <p:nvPr/>
            </p:nvSpPr>
            <p:spPr>
              <a:xfrm>
                <a:off x="3457725" y="2800025"/>
                <a:ext cx="3750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481" extrusionOk="0">
                    <a:moveTo>
                      <a:pt x="1452" y="1"/>
                    </a:moveTo>
                    <a:cubicBezTo>
                      <a:pt x="1442" y="1"/>
                      <a:pt x="1432" y="6"/>
                      <a:pt x="1423" y="18"/>
                    </a:cubicBezTo>
                    <a:cubicBezTo>
                      <a:pt x="935" y="459"/>
                      <a:pt x="411" y="923"/>
                      <a:pt x="18" y="1447"/>
                    </a:cubicBezTo>
                    <a:cubicBezTo>
                      <a:pt x="1" y="1464"/>
                      <a:pt x="14" y="1481"/>
                      <a:pt x="27" y="1481"/>
                    </a:cubicBezTo>
                    <a:cubicBezTo>
                      <a:pt x="33" y="1481"/>
                      <a:pt x="38" y="1478"/>
                      <a:pt x="42" y="1471"/>
                    </a:cubicBezTo>
                    <a:cubicBezTo>
                      <a:pt x="566" y="1054"/>
                      <a:pt x="1042" y="566"/>
                      <a:pt x="1482" y="78"/>
                    </a:cubicBezTo>
                    <a:cubicBezTo>
                      <a:pt x="1500" y="43"/>
                      <a:pt x="1478" y="1"/>
                      <a:pt x="14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768;p33">
                <a:extLst>
                  <a:ext uri="{FF2B5EF4-FFF2-40B4-BE49-F238E27FC236}">
                    <a16:creationId xmlns:a16="http://schemas.microsoft.com/office/drawing/2014/main" id="{E0D0FA78-6F47-441A-AB76-05D8160CA627}"/>
                  </a:ext>
                </a:extLst>
              </p:cNvPr>
              <p:cNvSpPr/>
              <p:nvPr/>
            </p:nvSpPr>
            <p:spPr>
              <a:xfrm>
                <a:off x="3431475" y="2771150"/>
                <a:ext cx="314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260" extrusionOk="0">
                    <a:moveTo>
                      <a:pt x="1202" y="0"/>
                    </a:moveTo>
                    <a:cubicBezTo>
                      <a:pt x="1197" y="0"/>
                      <a:pt x="1191" y="2"/>
                      <a:pt x="1187" y="7"/>
                    </a:cubicBezTo>
                    <a:cubicBezTo>
                      <a:pt x="746" y="340"/>
                      <a:pt x="365" y="781"/>
                      <a:pt x="20" y="1221"/>
                    </a:cubicBezTo>
                    <a:cubicBezTo>
                      <a:pt x="1" y="1241"/>
                      <a:pt x="21" y="1260"/>
                      <a:pt x="48" y="1260"/>
                    </a:cubicBezTo>
                    <a:cubicBezTo>
                      <a:pt x="55" y="1260"/>
                      <a:pt x="61" y="1259"/>
                      <a:pt x="68" y="1257"/>
                    </a:cubicBezTo>
                    <a:cubicBezTo>
                      <a:pt x="496" y="923"/>
                      <a:pt x="913" y="495"/>
                      <a:pt x="1246" y="66"/>
                    </a:cubicBezTo>
                    <a:cubicBezTo>
                      <a:pt x="1256" y="37"/>
                      <a:pt x="1226" y="0"/>
                      <a:pt x="12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769;p33">
                <a:extLst>
                  <a:ext uri="{FF2B5EF4-FFF2-40B4-BE49-F238E27FC236}">
                    <a16:creationId xmlns:a16="http://schemas.microsoft.com/office/drawing/2014/main" id="{E5E8C85A-6770-46DC-A9C9-E8593B04E66F}"/>
                  </a:ext>
                </a:extLst>
              </p:cNvPr>
              <p:cNvSpPr/>
              <p:nvPr/>
            </p:nvSpPr>
            <p:spPr>
              <a:xfrm>
                <a:off x="3444075" y="2786950"/>
                <a:ext cx="334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300" extrusionOk="0">
                    <a:moveTo>
                      <a:pt x="1280" y="0"/>
                    </a:moveTo>
                    <a:cubicBezTo>
                      <a:pt x="1268" y="0"/>
                      <a:pt x="1255" y="5"/>
                      <a:pt x="1242" y="18"/>
                    </a:cubicBezTo>
                    <a:cubicBezTo>
                      <a:pt x="802" y="375"/>
                      <a:pt x="397" y="827"/>
                      <a:pt x="28" y="1256"/>
                    </a:cubicBezTo>
                    <a:cubicBezTo>
                      <a:pt x="1" y="1274"/>
                      <a:pt x="22" y="1299"/>
                      <a:pt x="45" y="1299"/>
                    </a:cubicBezTo>
                    <a:cubicBezTo>
                      <a:pt x="51" y="1299"/>
                      <a:pt x="58" y="1297"/>
                      <a:pt x="64" y="1292"/>
                    </a:cubicBezTo>
                    <a:cubicBezTo>
                      <a:pt x="492" y="922"/>
                      <a:pt x="945" y="518"/>
                      <a:pt x="1302" y="77"/>
                    </a:cubicBezTo>
                    <a:cubicBezTo>
                      <a:pt x="1337" y="42"/>
                      <a:pt x="1314" y="0"/>
                      <a:pt x="12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770;p33">
                <a:extLst>
                  <a:ext uri="{FF2B5EF4-FFF2-40B4-BE49-F238E27FC236}">
                    <a16:creationId xmlns:a16="http://schemas.microsoft.com/office/drawing/2014/main" id="{00FEBF50-60AE-4E73-8242-53EF1202EF20}"/>
                  </a:ext>
                </a:extLst>
              </p:cNvPr>
              <p:cNvSpPr/>
              <p:nvPr/>
            </p:nvSpPr>
            <p:spPr>
              <a:xfrm>
                <a:off x="3417575" y="2756850"/>
                <a:ext cx="289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35" extrusionOk="0">
                    <a:moveTo>
                      <a:pt x="1104" y="1"/>
                    </a:moveTo>
                    <a:cubicBezTo>
                      <a:pt x="1098" y="1"/>
                      <a:pt x="1093" y="3"/>
                      <a:pt x="1088" y="7"/>
                    </a:cubicBezTo>
                    <a:cubicBezTo>
                      <a:pt x="683" y="305"/>
                      <a:pt x="338" y="698"/>
                      <a:pt x="28" y="1091"/>
                    </a:cubicBezTo>
                    <a:cubicBezTo>
                      <a:pt x="1" y="1109"/>
                      <a:pt x="23" y="1134"/>
                      <a:pt x="45" y="1134"/>
                    </a:cubicBezTo>
                    <a:cubicBezTo>
                      <a:pt x="52" y="1134"/>
                      <a:pt x="59" y="1132"/>
                      <a:pt x="64" y="1126"/>
                    </a:cubicBezTo>
                    <a:cubicBezTo>
                      <a:pt x="457" y="817"/>
                      <a:pt x="862" y="460"/>
                      <a:pt x="1148" y="55"/>
                    </a:cubicBezTo>
                    <a:cubicBezTo>
                      <a:pt x="1157" y="36"/>
                      <a:pt x="1128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771;p33">
                <a:extLst>
                  <a:ext uri="{FF2B5EF4-FFF2-40B4-BE49-F238E27FC236}">
                    <a16:creationId xmlns:a16="http://schemas.microsoft.com/office/drawing/2014/main" id="{300F2C65-8696-444D-8DC1-CF4BEC20BA0D}"/>
                  </a:ext>
                </a:extLst>
              </p:cNvPr>
              <p:cNvSpPr/>
              <p:nvPr/>
            </p:nvSpPr>
            <p:spPr>
              <a:xfrm>
                <a:off x="3405250" y="2741825"/>
                <a:ext cx="254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1" extrusionOk="0">
                    <a:moveTo>
                      <a:pt x="971" y="0"/>
                    </a:moveTo>
                    <a:cubicBezTo>
                      <a:pt x="961" y="0"/>
                      <a:pt x="950" y="4"/>
                      <a:pt x="938" y="13"/>
                    </a:cubicBezTo>
                    <a:cubicBezTo>
                      <a:pt x="593" y="275"/>
                      <a:pt x="271" y="620"/>
                      <a:pt x="9" y="977"/>
                    </a:cubicBezTo>
                    <a:cubicBezTo>
                      <a:pt x="0" y="996"/>
                      <a:pt x="19" y="1021"/>
                      <a:pt x="39" y="1021"/>
                    </a:cubicBezTo>
                    <a:cubicBezTo>
                      <a:pt x="45" y="1021"/>
                      <a:pt x="52" y="1018"/>
                      <a:pt x="57" y="1013"/>
                    </a:cubicBezTo>
                    <a:cubicBezTo>
                      <a:pt x="414" y="763"/>
                      <a:pt x="724" y="406"/>
                      <a:pt x="998" y="60"/>
                    </a:cubicBezTo>
                    <a:cubicBezTo>
                      <a:pt x="1015" y="34"/>
                      <a:pt x="1000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772;p33">
                <a:extLst>
                  <a:ext uri="{FF2B5EF4-FFF2-40B4-BE49-F238E27FC236}">
                    <a16:creationId xmlns:a16="http://schemas.microsoft.com/office/drawing/2014/main" id="{EAEE197B-94E3-4D3F-92FE-6C5968C6C966}"/>
                  </a:ext>
                </a:extLst>
              </p:cNvPr>
              <p:cNvSpPr/>
              <p:nvPr/>
            </p:nvSpPr>
            <p:spPr>
              <a:xfrm>
                <a:off x="3391300" y="27233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49" y="1"/>
                    </a:moveTo>
                    <a:cubicBezTo>
                      <a:pt x="1044" y="1"/>
                      <a:pt x="1038" y="2"/>
                      <a:pt x="1032" y="4"/>
                    </a:cubicBezTo>
                    <a:cubicBezTo>
                      <a:pt x="829" y="111"/>
                      <a:pt x="675" y="301"/>
                      <a:pt x="508" y="468"/>
                    </a:cubicBezTo>
                    <a:cubicBezTo>
                      <a:pt x="329" y="647"/>
                      <a:pt x="175" y="825"/>
                      <a:pt x="20" y="1028"/>
                    </a:cubicBezTo>
                    <a:cubicBezTo>
                      <a:pt x="0" y="1057"/>
                      <a:pt x="21" y="1078"/>
                      <a:pt x="49" y="1078"/>
                    </a:cubicBezTo>
                    <a:cubicBezTo>
                      <a:pt x="55" y="1078"/>
                      <a:pt x="61" y="1077"/>
                      <a:pt x="67" y="1075"/>
                    </a:cubicBezTo>
                    <a:cubicBezTo>
                      <a:pt x="258" y="932"/>
                      <a:pt x="436" y="754"/>
                      <a:pt x="615" y="575"/>
                    </a:cubicBezTo>
                    <a:cubicBezTo>
                      <a:pt x="782" y="409"/>
                      <a:pt x="960" y="242"/>
                      <a:pt x="1079" y="51"/>
                    </a:cubicBezTo>
                    <a:cubicBezTo>
                      <a:pt x="1089" y="22"/>
                      <a:pt x="1075" y="1"/>
                      <a:pt x="10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773;p33">
                <a:extLst>
                  <a:ext uri="{FF2B5EF4-FFF2-40B4-BE49-F238E27FC236}">
                    <a16:creationId xmlns:a16="http://schemas.microsoft.com/office/drawing/2014/main" id="{C8FD6679-670A-47CD-9C3E-27864C8AE05D}"/>
                  </a:ext>
                </a:extLst>
              </p:cNvPr>
              <p:cNvSpPr/>
              <p:nvPr/>
            </p:nvSpPr>
            <p:spPr>
              <a:xfrm>
                <a:off x="3378800" y="2706925"/>
                <a:ext cx="2520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020" extrusionOk="0">
                    <a:moveTo>
                      <a:pt x="980" y="1"/>
                    </a:moveTo>
                    <a:cubicBezTo>
                      <a:pt x="977" y="1"/>
                      <a:pt x="974" y="2"/>
                      <a:pt x="972" y="4"/>
                    </a:cubicBezTo>
                    <a:cubicBezTo>
                      <a:pt x="770" y="111"/>
                      <a:pt x="615" y="302"/>
                      <a:pt x="460" y="468"/>
                    </a:cubicBezTo>
                    <a:cubicBezTo>
                      <a:pt x="317" y="635"/>
                      <a:pt x="151" y="790"/>
                      <a:pt x="20" y="968"/>
                    </a:cubicBezTo>
                    <a:cubicBezTo>
                      <a:pt x="0" y="998"/>
                      <a:pt x="21" y="1019"/>
                      <a:pt x="42" y="1019"/>
                    </a:cubicBezTo>
                    <a:cubicBezTo>
                      <a:pt x="47" y="1019"/>
                      <a:pt x="51" y="1018"/>
                      <a:pt x="55" y="1016"/>
                    </a:cubicBezTo>
                    <a:cubicBezTo>
                      <a:pt x="234" y="885"/>
                      <a:pt x="401" y="718"/>
                      <a:pt x="567" y="552"/>
                    </a:cubicBezTo>
                    <a:cubicBezTo>
                      <a:pt x="710" y="409"/>
                      <a:pt x="913" y="242"/>
                      <a:pt x="1008" y="40"/>
                    </a:cubicBezTo>
                    <a:cubicBezTo>
                      <a:pt x="1008" y="20"/>
                      <a:pt x="992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774;p33">
                <a:extLst>
                  <a:ext uri="{FF2B5EF4-FFF2-40B4-BE49-F238E27FC236}">
                    <a16:creationId xmlns:a16="http://schemas.microsoft.com/office/drawing/2014/main" id="{47AB634A-00B9-46CA-81F6-5FF7CD674EC7}"/>
                  </a:ext>
                </a:extLst>
              </p:cNvPr>
              <p:cNvSpPr/>
              <p:nvPr/>
            </p:nvSpPr>
            <p:spPr>
              <a:xfrm>
                <a:off x="3363725" y="2690900"/>
                <a:ext cx="2597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27" extrusionOk="0">
                    <a:moveTo>
                      <a:pt x="968" y="0"/>
                    </a:moveTo>
                    <a:cubicBezTo>
                      <a:pt x="964" y="0"/>
                      <a:pt x="960" y="1"/>
                      <a:pt x="956" y="2"/>
                    </a:cubicBezTo>
                    <a:cubicBezTo>
                      <a:pt x="766" y="109"/>
                      <a:pt x="623" y="288"/>
                      <a:pt x="480" y="443"/>
                    </a:cubicBezTo>
                    <a:cubicBezTo>
                      <a:pt x="325" y="597"/>
                      <a:pt x="158" y="776"/>
                      <a:pt x="27" y="978"/>
                    </a:cubicBezTo>
                    <a:cubicBezTo>
                      <a:pt x="1" y="996"/>
                      <a:pt x="20" y="1027"/>
                      <a:pt x="42" y="1027"/>
                    </a:cubicBezTo>
                    <a:cubicBezTo>
                      <a:pt x="49" y="1027"/>
                      <a:pt x="57" y="1023"/>
                      <a:pt x="63" y="1014"/>
                    </a:cubicBezTo>
                    <a:cubicBezTo>
                      <a:pt x="254" y="871"/>
                      <a:pt x="420" y="716"/>
                      <a:pt x="599" y="562"/>
                    </a:cubicBezTo>
                    <a:cubicBezTo>
                      <a:pt x="754" y="407"/>
                      <a:pt x="932" y="264"/>
                      <a:pt x="1027" y="85"/>
                    </a:cubicBezTo>
                    <a:cubicBezTo>
                      <a:pt x="1038" y="43"/>
                      <a:pt x="1001" y="0"/>
                      <a:pt x="9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775;p33">
                <a:extLst>
                  <a:ext uri="{FF2B5EF4-FFF2-40B4-BE49-F238E27FC236}">
                    <a16:creationId xmlns:a16="http://schemas.microsoft.com/office/drawing/2014/main" id="{CDDBFB88-F706-4FA8-9F14-54E10F077154}"/>
                  </a:ext>
                </a:extLst>
              </p:cNvPr>
              <p:cNvSpPr/>
              <p:nvPr/>
            </p:nvSpPr>
            <p:spPr>
              <a:xfrm>
                <a:off x="3351650" y="26727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980" y="1"/>
                    </a:moveTo>
                    <a:cubicBezTo>
                      <a:pt x="975" y="1"/>
                      <a:pt x="969" y="2"/>
                      <a:pt x="963" y="4"/>
                    </a:cubicBezTo>
                    <a:cubicBezTo>
                      <a:pt x="784" y="111"/>
                      <a:pt x="629" y="289"/>
                      <a:pt x="475" y="432"/>
                    </a:cubicBezTo>
                    <a:cubicBezTo>
                      <a:pt x="308" y="599"/>
                      <a:pt x="153" y="778"/>
                      <a:pt x="10" y="956"/>
                    </a:cubicBezTo>
                    <a:cubicBezTo>
                      <a:pt x="0" y="986"/>
                      <a:pt x="23" y="1007"/>
                      <a:pt x="44" y="1007"/>
                    </a:cubicBezTo>
                    <a:cubicBezTo>
                      <a:pt x="49" y="1007"/>
                      <a:pt x="54" y="1006"/>
                      <a:pt x="58" y="1004"/>
                    </a:cubicBezTo>
                    <a:cubicBezTo>
                      <a:pt x="237" y="849"/>
                      <a:pt x="415" y="706"/>
                      <a:pt x="582" y="539"/>
                    </a:cubicBezTo>
                    <a:cubicBezTo>
                      <a:pt x="725" y="397"/>
                      <a:pt x="903" y="242"/>
                      <a:pt x="1010" y="63"/>
                    </a:cubicBezTo>
                    <a:cubicBezTo>
                      <a:pt x="1020" y="24"/>
                      <a:pt x="1006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776;p33">
                <a:extLst>
                  <a:ext uri="{FF2B5EF4-FFF2-40B4-BE49-F238E27FC236}">
                    <a16:creationId xmlns:a16="http://schemas.microsoft.com/office/drawing/2014/main" id="{719EE04D-06D9-4A42-A548-5ED041CFA173}"/>
                  </a:ext>
                </a:extLst>
              </p:cNvPr>
              <p:cNvSpPr/>
              <p:nvPr/>
            </p:nvSpPr>
            <p:spPr>
              <a:xfrm>
                <a:off x="3338625" y="2660075"/>
                <a:ext cx="204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10" extrusionOk="0">
                    <a:moveTo>
                      <a:pt x="781" y="1"/>
                    </a:moveTo>
                    <a:cubicBezTo>
                      <a:pt x="774" y="1"/>
                      <a:pt x="766" y="3"/>
                      <a:pt x="758" y="9"/>
                    </a:cubicBezTo>
                    <a:cubicBezTo>
                      <a:pt x="591" y="92"/>
                      <a:pt x="472" y="247"/>
                      <a:pt x="353" y="354"/>
                    </a:cubicBezTo>
                    <a:cubicBezTo>
                      <a:pt x="222" y="497"/>
                      <a:pt x="115" y="628"/>
                      <a:pt x="19" y="783"/>
                    </a:cubicBezTo>
                    <a:cubicBezTo>
                      <a:pt x="0" y="792"/>
                      <a:pt x="20" y="810"/>
                      <a:pt x="34" y="810"/>
                    </a:cubicBezTo>
                    <a:cubicBezTo>
                      <a:pt x="38" y="810"/>
                      <a:pt x="41" y="809"/>
                      <a:pt x="43" y="806"/>
                    </a:cubicBezTo>
                    <a:cubicBezTo>
                      <a:pt x="198" y="699"/>
                      <a:pt x="329" y="580"/>
                      <a:pt x="460" y="449"/>
                    </a:cubicBezTo>
                    <a:cubicBezTo>
                      <a:pt x="579" y="318"/>
                      <a:pt x="734" y="199"/>
                      <a:pt x="817" y="32"/>
                    </a:cubicBezTo>
                    <a:cubicBezTo>
                      <a:pt x="817" y="23"/>
                      <a:pt x="803" y="1"/>
                      <a:pt x="7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777;p33">
                <a:extLst>
                  <a:ext uri="{FF2B5EF4-FFF2-40B4-BE49-F238E27FC236}">
                    <a16:creationId xmlns:a16="http://schemas.microsoft.com/office/drawing/2014/main" id="{C817057C-135B-425A-9055-3F60689881EA}"/>
                  </a:ext>
                </a:extLst>
              </p:cNvPr>
              <p:cNvSpPr/>
              <p:nvPr/>
            </p:nvSpPr>
            <p:spPr>
              <a:xfrm>
                <a:off x="3324900" y="2648100"/>
                <a:ext cx="155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17" extrusionOk="0">
                    <a:moveTo>
                      <a:pt x="568" y="0"/>
                    </a:moveTo>
                    <a:cubicBezTo>
                      <a:pt x="561" y="0"/>
                      <a:pt x="552" y="4"/>
                      <a:pt x="545" y="11"/>
                    </a:cubicBezTo>
                    <a:cubicBezTo>
                      <a:pt x="342" y="154"/>
                      <a:pt x="175" y="369"/>
                      <a:pt x="9" y="571"/>
                    </a:cubicBezTo>
                    <a:cubicBezTo>
                      <a:pt x="0" y="597"/>
                      <a:pt x="16" y="616"/>
                      <a:pt x="30" y="616"/>
                    </a:cubicBezTo>
                    <a:cubicBezTo>
                      <a:pt x="36" y="616"/>
                      <a:pt x="41" y="613"/>
                      <a:pt x="44" y="607"/>
                    </a:cubicBezTo>
                    <a:cubicBezTo>
                      <a:pt x="235" y="452"/>
                      <a:pt x="461" y="273"/>
                      <a:pt x="592" y="71"/>
                    </a:cubicBezTo>
                    <a:cubicBezTo>
                      <a:pt x="620" y="4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778;p33">
                <a:extLst>
                  <a:ext uri="{FF2B5EF4-FFF2-40B4-BE49-F238E27FC236}">
                    <a16:creationId xmlns:a16="http://schemas.microsoft.com/office/drawing/2014/main" id="{96483281-1615-4E0A-A036-79A584B0853A}"/>
                  </a:ext>
                </a:extLst>
              </p:cNvPr>
              <p:cNvSpPr/>
              <p:nvPr/>
            </p:nvSpPr>
            <p:spPr>
              <a:xfrm>
                <a:off x="3310850" y="2634050"/>
                <a:ext cx="12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17" extrusionOk="0">
                    <a:moveTo>
                      <a:pt x="451" y="0"/>
                    </a:moveTo>
                    <a:cubicBezTo>
                      <a:pt x="447" y="0"/>
                      <a:pt x="444" y="1"/>
                      <a:pt x="440" y="2"/>
                    </a:cubicBezTo>
                    <a:cubicBezTo>
                      <a:pt x="261" y="121"/>
                      <a:pt x="106" y="288"/>
                      <a:pt x="11" y="466"/>
                    </a:cubicBezTo>
                    <a:cubicBezTo>
                      <a:pt x="1" y="487"/>
                      <a:pt x="17" y="516"/>
                      <a:pt x="45" y="516"/>
                    </a:cubicBezTo>
                    <a:cubicBezTo>
                      <a:pt x="49" y="516"/>
                      <a:pt x="54" y="515"/>
                      <a:pt x="59" y="514"/>
                    </a:cubicBezTo>
                    <a:cubicBezTo>
                      <a:pt x="237" y="407"/>
                      <a:pt x="392" y="240"/>
                      <a:pt x="499" y="61"/>
                    </a:cubicBezTo>
                    <a:cubicBezTo>
                      <a:pt x="510" y="40"/>
                      <a:pt x="483" y="0"/>
                      <a:pt x="4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779;p33">
                <a:extLst>
                  <a:ext uri="{FF2B5EF4-FFF2-40B4-BE49-F238E27FC236}">
                    <a16:creationId xmlns:a16="http://schemas.microsoft.com/office/drawing/2014/main" id="{359BE8CA-3F2C-4463-93CB-B64515C64D65}"/>
                  </a:ext>
                </a:extLst>
              </p:cNvPr>
              <p:cNvSpPr/>
              <p:nvPr/>
            </p:nvSpPr>
            <p:spPr>
              <a:xfrm>
                <a:off x="3297750" y="2616150"/>
                <a:ext cx="13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18" extrusionOk="0">
                    <a:moveTo>
                      <a:pt x="478" y="0"/>
                    </a:moveTo>
                    <a:cubicBezTo>
                      <a:pt x="473" y="0"/>
                      <a:pt x="468" y="1"/>
                      <a:pt x="464" y="4"/>
                    </a:cubicBezTo>
                    <a:cubicBezTo>
                      <a:pt x="357" y="39"/>
                      <a:pt x="285" y="123"/>
                      <a:pt x="202" y="218"/>
                    </a:cubicBezTo>
                    <a:cubicBezTo>
                      <a:pt x="130" y="301"/>
                      <a:pt x="71" y="373"/>
                      <a:pt x="11" y="468"/>
                    </a:cubicBezTo>
                    <a:cubicBezTo>
                      <a:pt x="1" y="488"/>
                      <a:pt x="17" y="518"/>
                      <a:pt x="45" y="518"/>
                    </a:cubicBezTo>
                    <a:cubicBezTo>
                      <a:pt x="49" y="518"/>
                      <a:pt x="54" y="517"/>
                      <a:pt x="59" y="515"/>
                    </a:cubicBezTo>
                    <a:cubicBezTo>
                      <a:pt x="142" y="456"/>
                      <a:pt x="237" y="373"/>
                      <a:pt x="309" y="301"/>
                    </a:cubicBezTo>
                    <a:cubicBezTo>
                      <a:pt x="380" y="230"/>
                      <a:pt x="476" y="158"/>
                      <a:pt x="523" y="51"/>
                    </a:cubicBezTo>
                    <a:cubicBezTo>
                      <a:pt x="533" y="22"/>
                      <a:pt x="503" y="0"/>
                      <a:pt x="4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780;p33">
                <a:extLst>
                  <a:ext uri="{FF2B5EF4-FFF2-40B4-BE49-F238E27FC236}">
                    <a16:creationId xmlns:a16="http://schemas.microsoft.com/office/drawing/2014/main" id="{F206F772-CF72-4533-8712-15ECCA2FAE72}"/>
                  </a:ext>
                </a:extLst>
              </p:cNvPr>
              <p:cNvSpPr/>
              <p:nvPr/>
            </p:nvSpPr>
            <p:spPr>
              <a:xfrm>
                <a:off x="3283175" y="2601150"/>
                <a:ext cx="1205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3" extrusionOk="0">
                    <a:moveTo>
                      <a:pt x="433" y="1"/>
                    </a:moveTo>
                    <a:cubicBezTo>
                      <a:pt x="424" y="1"/>
                      <a:pt x="414" y="3"/>
                      <a:pt x="404" y="8"/>
                    </a:cubicBezTo>
                    <a:cubicBezTo>
                      <a:pt x="249" y="127"/>
                      <a:pt x="130" y="246"/>
                      <a:pt x="11" y="413"/>
                    </a:cubicBezTo>
                    <a:cubicBezTo>
                      <a:pt x="1" y="434"/>
                      <a:pt x="26" y="463"/>
                      <a:pt x="48" y="463"/>
                    </a:cubicBezTo>
                    <a:cubicBezTo>
                      <a:pt x="52" y="463"/>
                      <a:pt x="55" y="462"/>
                      <a:pt x="58" y="461"/>
                    </a:cubicBezTo>
                    <a:cubicBezTo>
                      <a:pt x="213" y="342"/>
                      <a:pt x="344" y="223"/>
                      <a:pt x="463" y="68"/>
                    </a:cubicBezTo>
                    <a:cubicBezTo>
                      <a:pt x="482" y="31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781;p33">
                <a:extLst>
                  <a:ext uri="{FF2B5EF4-FFF2-40B4-BE49-F238E27FC236}">
                    <a16:creationId xmlns:a16="http://schemas.microsoft.com/office/drawing/2014/main" id="{9A33157F-C259-4388-BC3E-D15A90249BAE}"/>
                  </a:ext>
                </a:extLst>
              </p:cNvPr>
              <p:cNvSpPr/>
              <p:nvPr/>
            </p:nvSpPr>
            <p:spPr>
              <a:xfrm>
                <a:off x="3716525" y="3025500"/>
                <a:ext cx="499800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92" h="19932" extrusionOk="0">
                    <a:moveTo>
                      <a:pt x="4870" y="1"/>
                    </a:moveTo>
                    <a:lnTo>
                      <a:pt x="0" y="155"/>
                    </a:lnTo>
                    <a:lnTo>
                      <a:pt x="108" y="5275"/>
                    </a:lnTo>
                    <a:lnTo>
                      <a:pt x="19991" y="19932"/>
                    </a:lnTo>
                    <a:lnTo>
                      <a:pt x="487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782;p33">
                <a:extLst>
                  <a:ext uri="{FF2B5EF4-FFF2-40B4-BE49-F238E27FC236}">
                    <a16:creationId xmlns:a16="http://schemas.microsoft.com/office/drawing/2014/main" id="{468B737A-8713-4806-B14A-835A6FC5B924}"/>
                  </a:ext>
                </a:extLst>
              </p:cNvPr>
              <p:cNvSpPr/>
              <p:nvPr/>
            </p:nvSpPr>
            <p:spPr>
              <a:xfrm>
                <a:off x="3710875" y="3019850"/>
                <a:ext cx="509600" cy="508425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0337" extrusionOk="0">
                    <a:moveTo>
                      <a:pt x="5013" y="441"/>
                    </a:moveTo>
                    <a:lnTo>
                      <a:pt x="19145" y="19086"/>
                    </a:lnTo>
                    <a:lnTo>
                      <a:pt x="560" y="5394"/>
                    </a:lnTo>
                    <a:lnTo>
                      <a:pt x="465" y="584"/>
                    </a:lnTo>
                    <a:lnTo>
                      <a:pt x="5013" y="441"/>
                    </a:lnTo>
                    <a:close/>
                    <a:moveTo>
                      <a:pt x="5203" y="0"/>
                    </a:moveTo>
                    <a:lnTo>
                      <a:pt x="0" y="167"/>
                    </a:lnTo>
                    <a:lnTo>
                      <a:pt x="107" y="5620"/>
                    </a:lnTo>
                    <a:lnTo>
                      <a:pt x="20086" y="20336"/>
                    </a:lnTo>
                    <a:lnTo>
                      <a:pt x="20384" y="20027"/>
                    </a:lnTo>
                    <a:lnTo>
                      <a:pt x="520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783;p33">
                <a:extLst>
                  <a:ext uri="{FF2B5EF4-FFF2-40B4-BE49-F238E27FC236}">
                    <a16:creationId xmlns:a16="http://schemas.microsoft.com/office/drawing/2014/main" id="{02191A95-7626-4AC3-9FD1-0951E8F8D84B}"/>
                  </a:ext>
                </a:extLst>
              </p:cNvPr>
              <p:cNvSpPr/>
              <p:nvPr/>
            </p:nvSpPr>
            <p:spPr>
              <a:xfrm>
                <a:off x="3731100" y="3010925"/>
                <a:ext cx="530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6" extrusionOk="0">
                    <a:moveTo>
                      <a:pt x="2084" y="0"/>
                    </a:moveTo>
                    <a:cubicBezTo>
                      <a:pt x="1382" y="667"/>
                      <a:pt x="668" y="1357"/>
                      <a:pt x="1" y="2072"/>
                    </a:cubicBezTo>
                    <a:cubicBezTo>
                      <a:pt x="1" y="2089"/>
                      <a:pt x="7" y="2106"/>
                      <a:pt x="19" y="2106"/>
                    </a:cubicBezTo>
                    <a:cubicBezTo>
                      <a:pt x="24" y="2106"/>
                      <a:pt x="30" y="2103"/>
                      <a:pt x="37" y="2096"/>
                    </a:cubicBezTo>
                    <a:cubicBezTo>
                      <a:pt x="751" y="1453"/>
                      <a:pt x="1430" y="726"/>
                      <a:pt x="2096" y="12"/>
                    </a:cubicBezTo>
                    <a:cubicBezTo>
                      <a:pt x="2120" y="0"/>
                      <a:pt x="2096" y="0"/>
                      <a:pt x="2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784;p33">
                <a:extLst>
                  <a:ext uri="{FF2B5EF4-FFF2-40B4-BE49-F238E27FC236}">
                    <a16:creationId xmlns:a16="http://schemas.microsoft.com/office/drawing/2014/main" id="{EBF905AC-C60C-4F48-B91D-7E24CC53CB71}"/>
                  </a:ext>
                </a:extLst>
              </p:cNvPr>
              <p:cNvSpPr/>
              <p:nvPr/>
            </p:nvSpPr>
            <p:spPr>
              <a:xfrm>
                <a:off x="3742825" y="3026100"/>
                <a:ext cx="561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2262" extrusionOk="0">
                    <a:moveTo>
                      <a:pt x="2223" y="0"/>
                    </a:moveTo>
                    <a:cubicBezTo>
                      <a:pt x="1473" y="739"/>
                      <a:pt x="711" y="1465"/>
                      <a:pt x="8" y="2251"/>
                    </a:cubicBezTo>
                    <a:cubicBezTo>
                      <a:pt x="782" y="1548"/>
                      <a:pt x="1508" y="786"/>
                      <a:pt x="2246" y="24"/>
                    </a:cubicBezTo>
                    <a:cubicBezTo>
                      <a:pt x="2246" y="24"/>
                      <a:pt x="2246" y="0"/>
                      <a:pt x="2223" y="0"/>
                    </a:cubicBezTo>
                    <a:close/>
                    <a:moveTo>
                      <a:pt x="8" y="2251"/>
                    </a:moveTo>
                    <a:cubicBezTo>
                      <a:pt x="0" y="2251"/>
                      <a:pt x="3" y="2261"/>
                      <a:pt x="5" y="2261"/>
                    </a:cubicBezTo>
                    <a:cubicBezTo>
                      <a:pt x="7" y="2261"/>
                      <a:pt x="8" y="2259"/>
                      <a:pt x="8" y="225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785;p33">
                <a:extLst>
                  <a:ext uri="{FF2B5EF4-FFF2-40B4-BE49-F238E27FC236}">
                    <a16:creationId xmlns:a16="http://schemas.microsoft.com/office/drawing/2014/main" id="{A4BA1F65-406F-4E4F-9F91-0716EF230602}"/>
                  </a:ext>
                </a:extLst>
              </p:cNvPr>
              <p:cNvSpPr/>
              <p:nvPr/>
            </p:nvSpPr>
            <p:spPr>
              <a:xfrm>
                <a:off x="3766825" y="30343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2189" y="1"/>
                    </a:moveTo>
                    <a:cubicBezTo>
                      <a:pt x="2186" y="1"/>
                      <a:pt x="2183" y="2"/>
                      <a:pt x="2179" y="6"/>
                    </a:cubicBezTo>
                    <a:cubicBezTo>
                      <a:pt x="1429" y="708"/>
                      <a:pt x="715" y="1435"/>
                      <a:pt x="1" y="2161"/>
                    </a:cubicBezTo>
                    <a:cubicBezTo>
                      <a:pt x="1" y="2185"/>
                      <a:pt x="13" y="2196"/>
                      <a:pt x="36" y="2196"/>
                    </a:cubicBezTo>
                    <a:cubicBezTo>
                      <a:pt x="763" y="1482"/>
                      <a:pt x="1489" y="768"/>
                      <a:pt x="2191" y="18"/>
                    </a:cubicBezTo>
                    <a:cubicBezTo>
                      <a:pt x="2200" y="9"/>
                      <a:pt x="2196" y="1"/>
                      <a:pt x="2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786;p33">
                <a:extLst>
                  <a:ext uri="{FF2B5EF4-FFF2-40B4-BE49-F238E27FC236}">
                    <a16:creationId xmlns:a16="http://schemas.microsoft.com/office/drawing/2014/main" id="{DB759F7C-A908-48D6-BC53-0384CD7E6947}"/>
                  </a:ext>
                </a:extLst>
              </p:cNvPr>
              <p:cNvSpPr/>
              <p:nvPr/>
            </p:nvSpPr>
            <p:spPr>
              <a:xfrm>
                <a:off x="3781450" y="3042350"/>
                <a:ext cx="6300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2520" extrusionOk="0">
                    <a:moveTo>
                      <a:pt x="2508" y="1"/>
                    </a:moveTo>
                    <a:cubicBezTo>
                      <a:pt x="2506" y="1"/>
                      <a:pt x="2503" y="2"/>
                      <a:pt x="2499" y="5"/>
                    </a:cubicBezTo>
                    <a:cubicBezTo>
                      <a:pt x="1630" y="803"/>
                      <a:pt x="832" y="1660"/>
                      <a:pt x="11" y="2494"/>
                    </a:cubicBezTo>
                    <a:cubicBezTo>
                      <a:pt x="1" y="2494"/>
                      <a:pt x="8" y="2520"/>
                      <a:pt x="18" y="2520"/>
                    </a:cubicBezTo>
                    <a:cubicBezTo>
                      <a:pt x="19" y="2520"/>
                      <a:pt x="21" y="2519"/>
                      <a:pt x="23" y="2517"/>
                    </a:cubicBezTo>
                    <a:cubicBezTo>
                      <a:pt x="856" y="1696"/>
                      <a:pt x="1725" y="886"/>
                      <a:pt x="2511" y="29"/>
                    </a:cubicBezTo>
                    <a:cubicBezTo>
                      <a:pt x="2520" y="12"/>
                      <a:pt x="2516" y="1"/>
                      <a:pt x="250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787;p33">
                <a:extLst>
                  <a:ext uri="{FF2B5EF4-FFF2-40B4-BE49-F238E27FC236}">
                    <a16:creationId xmlns:a16="http://schemas.microsoft.com/office/drawing/2014/main" id="{C0ED6D19-D35A-4B69-91C4-919FC3B57998}"/>
                  </a:ext>
                </a:extLst>
              </p:cNvPr>
              <p:cNvSpPr/>
              <p:nvPr/>
            </p:nvSpPr>
            <p:spPr>
              <a:xfrm>
                <a:off x="3801350" y="3063000"/>
                <a:ext cx="527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7" extrusionOk="0">
                    <a:moveTo>
                      <a:pt x="2084" y="1"/>
                    </a:moveTo>
                    <a:cubicBezTo>
                      <a:pt x="1370" y="668"/>
                      <a:pt x="703" y="1382"/>
                      <a:pt x="1" y="2072"/>
                    </a:cubicBezTo>
                    <a:cubicBezTo>
                      <a:pt x="1" y="2089"/>
                      <a:pt x="19" y="2106"/>
                      <a:pt x="29" y="2106"/>
                    </a:cubicBezTo>
                    <a:cubicBezTo>
                      <a:pt x="33" y="2106"/>
                      <a:pt x="36" y="2103"/>
                      <a:pt x="36" y="2096"/>
                    </a:cubicBezTo>
                    <a:cubicBezTo>
                      <a:pt x="739" y="1418"/>
                      <a:pt x="1429" y="727"/>
                      <a:pt x="2108" y="13"/>
                    </a:cubicBezTo>
                    <a:cubicBezTo>
                      <a:pt x="2108" y="1"/>
                      <a:pt x="2108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788;p33">
                <a:extLst>
                  <a:ext uri="{FF2B5EF4-FFF2-40B4-BE49-F238E27FC236}">
                    <a16:creationId xmlns:a16="http://schemas.microsoft.com/office/drawing/2014/main" id="{479D6A37-90FE-42D3-BD69-C509EE25CE05}"/>
                  </a:ext>
                </a:extLst>
              </p:cNvPr>
              <p:cNvSpPr/>
              <p:nvPr/>
            </p:nvSpPr>
            <p:spPr>
              <a:xfrm>
                <a:off x="3815975" y="3080875"/>
                <a:ext cx="51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2054" extrusionOk="0">
                    <a:moveTo>
                      <a:pt x="2035" y="0"/>
                    </a:moveTo>
                    <a:cubicBezTo>
                      <a:pt x="1345" y="655"/>
                      <a:pt x="642" y="1334"/>
                      <a:pt x="11" y="2048"/>
                    </a:cubicBezTo>
                    <a:cubicBezTo>
                      <a:pt x="725" y="1405"/>
                      <a:pt x="1416" y="714"/>
                      <a:pt x="2059" y="24"/>
                    </a:cubicBezTo>
                    <a:cubicBezTo>
                      <a:pt x="2059" y="0"/>
                      <a:pt x="2059" y="0"/>
                      <a:pt x="2035" y="0"/>
                    </a:cubicBezTo>
                    <a:close/>
                    <a:moveTo>
                      <a:pt x="11" y="2048"/>
                    </a:moveTo>
                    <a:cubicBezTo>
                      <a:pt x="3" y="2048"/>
                      <a:pt x="0" y="2053"/>
                      <a:pt x="3" y="2053"/>
                    </a:cubicBezTo>
                    <a:cubicBezTo>
                      <a:pt x="4" y="2053"/>
                      <a:pt x="7" y="2052"/>
                      <a:pt x="11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789;p33">
                <a:extLst>
                  <a:ext uri="{FF2B5EF4-FFF2-40B4-BE49-F238E27FC236}">
                    <a16:creationId xmlns:a16="http://schemas.microsoft.com/office/drawing/2014/main" id="{E089F387-B9FD-4EE6-B22A-61F30DA13982}"/>
                  </a:ext>
                </a:extLst>
              </p:cNvPr>
              <p:cNvSpPr/>
              <p:nvPr/>
            </p:nvSpPr>
            <p:spPr>
              <a:xfrm>
                <a:off x="3833200" y="3096825"/>
                <a:ext cx="4845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958" extrusionOk="0">
                    <a:moveTo>
                      <a:pt x="1927" y="0"/>
                    </a:moveTo>
                    <a:cubicBezTo>
                      <a:pt x="1925" y="0"/>
                      <a:pt x="1921" y="2"/>
                      <a:pt x="1918" y="5"/>
                    </a:cubicBezTo>
                    <a:cubicBezTo>
                      <a:pt x="1263" y="636"/>
                      <a:pt x="560" y="1255"/>
                      <a:pt x="1" y="1958"/>
                    </a:cubicBezTo>
                    <a:cubicBezTo>
                      <a:pt x="691" y="1386"/>
                      <a:pt x="1322" y="696"/>
                      <a:pt x="1930" y="17"/>
                    </a:cubicBezTo>
                    <a:cubicBezTo>
                      <a:pt x="1938" y="9"/>
                      <a:pt x="1934" y="0"/>
                      <a:pt x="192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790;p33">
                <a:extLst>
                  <a:ext uri="{FF2B5EF4-FFF2-40B4-BE49-F238E27FC236}">
                    <a16:creationId xmlns:a16="http://schemas.microsoft.com/office/drawing/2014/main" id="{D37D46F5-2D15-4995-A495-295971DD5923}"/>
                  </a:ext>
                </a:extLst>
              </p:cNvPr>
              <p:cNvSpPr/>
              <p:nvPr/>
            </p:nvSpPr>
            <p:spPr>
              <a:xfrm>
                <a:off x="3848450" y="3115025"/>
                <a:ext cx="466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840" extrusionOk="0">
                    <a:moveTo>
                      <a:pt x="1839" y="0"/>
                    </a:moveTo>
                    <a:cubicBezTo>
                      <a:pt x="1836" y="0"/>
                      <a:pt x="1834" y="1"/>
                      <a:pt x="1831" y="3"/>
                    </a:cubicBezTo>
                    <a:cubicBezTo>
                      <a:pt x="1498" y="301"/>
                      <a:pt x="1153" y="599"/>
                      <a:pt x="843" y="908"/>
                    </a:cubicBezTo>
                    <a:cubicBezTo>
                      <a:pt x="558" y="1194"/>
                      <a:pt x="224" y="1468"/>
                      <a:pt x="10" y="1789"/>
                    </a:cubicBezTo>
                    <a:cubicBezTo>
                      <a:pt x="0" y="1819"/>
                      <a:pt x="6" y="1840"/>
                      <a:pt x="29" y="1840"/>
                    </a:cubicBezTo>
                    <a:cubicBezTo>
                      <a:pt x="34" y="1840"/>
                      <a:pt x="39" y="1839"/>
                      <a:pt x="46" y="1837"/>
                    </a:cubicBezTo>
                    <a:cubicBezTo>
                      <a:pt x="379" y="1634"/>
                      <a:pt x="653" y="1289"/>
                      <a:pt x="939" y="1015"/>
                    </a:cubicBezTo>
                    <a:cubicBezTo>
                      <a:pt x="1248" y="706"/>
                      <a:pt x="1558" y="384"/>
                      <a:pt x="1855" y="39"/>
                    </a:cubicBezTo>
                    <a:cubicBezTo>
                      <a:pt x="1865" y="20"/>
                      <a:pt x="1851" y="0"/>
                      <a:pt x="18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791;p33">
                <a:extLst>
                  <a:ext uri="{FF2B5EF4-FFF2-40B4-BE49-F238E27FC236}">
                    <a16:creationId xmlns:a16="http://schemas.microsoft.com/office/drawing/2014/main" id="{048E819E-0FA6-4860-9DA8-E5EDE0FCF73B}"/>
                  </a:ext>
                </a:extLst>
              </p:cNvPr>
              <p:cNvSpPr/>
              <p:nvPr/>
            </p:nvSpPr>
            <p:spPr>
              <a:xfrm>
                <a:off x="3861925" y="3131875"/>
                <a:ext cx="464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8" extrusionOk="0">
                    <a:moveTo>
                      <a:pt x="1817" y="0"/>
                    </a:moveTo>
                    <a:cubicBezTo>
                      <a:pt x="1809" y="0"/>
                      <a:pt x="1801" y="2"/>
                      <a:pt x="1793" y="8"/>
                    </a:cubicBezTo>
                    <a:cubicBezTo>
                      <a:pt x="1471" y="306"/>
                      <a:pt x="1150" y="603"/>
                      <a:pt x="840" y="913"/>
                    </a:cubicBezTo>
                    <a:cubicBezTo>
                      <a:pt x="554" y="1199"/>
                      <a:pt x="245" y="1461"/>
                      <a:pt x="19" y="1794"/>
                    </a:cubicBezTo>
                    <a:cubicBezTo>
                      <a:pt x="0" y="1812"/>
                      <a:pt x="10" y="1838"/>
                      <a:pt x="32" y="1838"/>
                    </a:cubicBezTo>
                    <a:cubicBezTo>
                      <a:pt x="38" y="1838"/>
                      <a:pt x="46" y="1835"/>
                      <a:pt x="54" y="1830"/>
                    </a:cubicBezTo>
                    <a:cubicBezTo>
                      <a:pt x="376" y="1615"/>
                      <a:pt x="650" y="1282"/>
                      <a:pt x="935" y="996"/>
                    </a:cubicBezTo>
                    <a:cubicBezTo>
                      <a:pt x="1245" y="687"/>
                      <a:pt x="1543" y="377"/>
                      <a:pt x="1840" y="44"/>
                    </a:cubicBezTo>
                    <a:cubicBezTo>
                      <a:pt x="1858" y="25"/>
                      <a:pt x="1842" y="0"/>
                      <a:pt x="18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792;p33">
                <a:extLst>
                  <a:ext uri="{FF2B5EF4-FFF2-40B4-BE49-F238E27FC236}">
                    <a16:creationId xmlns:a16="http://schemas.microsoft.com/office/drawing/2014/main" id="{BE01910C-A4E7-4BA1-8510-61B198326415}"/>
                  </a:ext>
                </a:extLst>
              </p:cNvPr>
              <p:cNvSpPr/>
              <p:nvPr/>
            </p:nvSpPr>
            <p:spPr>
              <a:xfrm>
                <a:off x="3876500" y="3149250"/>
                <a:ext cx="444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91" extrusionOk="0">
                    <a:moveTo>
                      <a:pt x="1735" y="0"/>
                    </a:moveTo>
                    <a:cubicBezTo>
                      <a:pt x="1730" y="0"/>
                      <a:pt x="1726" y="1"/>
                      <a:pt x="1722" y="4"/>
                    </a:cubicBezTo>
                    <a:cubicBezTo>
                      <a:pt x="1102" y="527"/>
                      <a:pt x="555" y="1123"/>
                      <a:pt x="19" y="1718"/>
                    </a:cubicBezTo>
                    <a:cubicBezTo>
                      <a:pt x="1" y="1754"/>
                      <a:pt x="31" y="1790"/>
                      <a:pt x="56" y="1790"/>
                    </a:cubicBezTo>
                    <a:cubicBezTo>
                      <a:pt x="65" y="1790"/>
                      <a:pt x="73" y="1786"/>
                      <a:pt x="78" y="1778"/>
                    </a:cubicBezTo>
                    <a:cubicBezTo>
                      <a:pt x="674" y="1230"/>
                      <a:pt x="1245" y="682"/>
                      <a:pt x="1757" y="51"/>
                    </a:cubicBezTo>
                    <a:cubicBezTo>
                      <a:pt x="1777" y="22"/>
                      <a:pt x="1756" y="0"/>
                      <a:pt x="173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793;p33">
                <a:extLst>
                  <a:ext uri="{FF2B5EF4-FFF2-40B4-BE49-F238E27FC236}">
                    <a16:creationId xmlns:a16="http://schemas.microsoft.com/office/drawing/2014/main" id="{27FA1C09-8231-4B34-A003-692D4A84780E}"/>
                  </a:ext>
                </a:extLst>
              </p:cNvPr>
              <p:cNvSpPr/>
              <p:nvPr/>
            </p:nvSpPr>
            <p:spPr>
              <a:xfrm>
                <a:off x="3890425" y="3166800"/>
                <a:ext cx="457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55" extrusionOk="0">
                    <a:moveTo>
                      <a:pt x="1785" y="1"/>
                    </a:moveTo>
                    <a:cubicBezTo>
                      <a:pt x="1781" y="1"/>
                      <a:pt x="1776" y="2"/>
                      <a:pt x="1772" y="4"/>
                    </a:cubicBezTo>
                    <a:cubicBezTo>
                      <a:pt x="1462" y="218"/>
                      <a:pt x="1188" y="528"/>
                      <a:pt x="903" y="778"/>
                    </a:cubicBezTo>
                    <a:cubicBezTo>
                      <a:pt x="593" y="1076"/>
                      <a:pt x="295" y="1373"/>
                      <a:pt x="10" y="1683"/>
                    </a:cubicBezTo>
                    <a:cubicBezTo>
                      <a:pt x="1" y="1719"/>
                      <a:pt x="26" y="1755"/>
                      <a:pt x="49" y="1755"/>
                    </a:cubicBezTo>
                    <a:cubicBezTo>
                      <a:pt x="56" y="1755"/>
                      <a:pt x="63" y="1751"/>
                      <a:pt x="69" y="1742"/>
                    </a:cubicBezTo>
                    <a:cubicBezTo>
                      <a:pt x="403" y="1468"/>
                      <a:pt x="712" y="1183"/>
                      <a:pt x="1010" y="885"/>
                    </a:cubicBezTo>
                    <a:cubicBezTo>
                      <a:pt x="1295" y="611"/>
                      <a:pt x="1605" y="361"/>
                      <a:pt x="1819" y="52"/>
                    </a:cubicBezTo>
                    <a:cubicBezTo>
                      <a:pt x="1829" y="22"/>
                      <a:pt x="1807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794;p33">
                <a:extLst>
                  <a:ext uri="{FF2B5EF4-FFF2-40B4-BE49-F238E27FC236}">
                    <a16:creationId xmlns:a16="http://schemas.microsoft.com/office/drawing/2014/main" id="{7EC25F34-AAA8-48F2-817D-C894629469DC}"/>
                  </a:ext>
                </a:extLst>
              </p:cNvPr>
              <p:cNvSpPr/>
              <p:nvPr/>
            </p:nvSpPr>
            <p:spPr>
              <a:xfrm>
                <a:off x="3908375" y="3184975"/>
                <a:ext cx="397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45" extrusionOk="0">
                    <a:moveTo>
                      <a:pt x="1548" y="1"/>
                    </a:moveTo>
                    <a:cubicBezTo>
                      <a:pt x="1546" y="1"/>
                      <a:pt x="1544" y="2"/>
                      <a:pt x="1542" y="3"/>
                    </a:cubicBezTo>
                    <a:cubicBezTo>
                      <a:pt x="1006" y="468"/>
                      <a:pt x="482" y="932"/>
                      <a:pt x="18" y="1468"/>
                    </a:cubicBezTo>
                    <a:cubicBezTo>
                      <a:pt x="0" y="1503"/>
                      <a:pt x="22" y="1545"/>
                      <a:pt x="53" y="1545"/>
                    </a:cubicBezTo>
                    <a:cubicBezTo>
                      <a:pt x="65" y="1545"/>
                      <a:pt x="77" y="1540"/>
                      <a:pt x="89" y="1527"/>
                    </a:cubicBezTo>
                    <a:cubicBezTo>
                      <a:pt x="625" y="1063"/>
                      <a:pt x="1113" y="575"/>
                      <a:pt x="1578" y="39"/>
                    </a:cubicBezTo>
                    <a:cubicBezTo>
                      <a:pt x="1588" y="29"/>
                      <a:pt x="1563" y="1"/>
                      <a:pt x="15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795;p33">
                <a:extLst>
                  <a:ext uri="{FF2B5EF4-FFF2-40B4-BE49-F238E27FC236}">
                    <a16:creationId xmlns:a16="http://schemas.microsoft.com/office/drawing/2014/main" id="{397CFA2A-7657-44FF-A0DE-89A818A00028}"/>
                  </a:ext>
                </a:extLst>
              </p:cNvPr>
              <p:cNvSpPr/>
              <p:nvPr/>
            </p:nvSpPr>
            <p:spPr>
              <a:xfrm>
                <a:off x="3914000" y="3202525"/>
                <a:ext cx="4657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5" extrusionOk="0">
                    <a:moveTo>
                      <a:pt x="1823" y="1"/>
                    </a:moveTo>
                    <a:cubicBezTo>
                      <a:pt x="1817" y="1"/>
                      <a:pt x="1811" y="2"/>
                      <a:pt x="1805" y="4"/>
                    </a:cubicBezTo>
                    <a:cubicBezTo>
                      <a:pt x="1484" y="278"/>
                      <a:pt x="1186" y="575"/>
                      <a:pt x="888" y="873"/>
                    </a:cubicBezTo>
                    <a:cubicBezTo>
                      <a:pt x="591" y="1171"/>
                      <a:pt x="281" y="1444"/>
                      <a:pt x="19" y="1778"/>
                    </a:cubicBezTo>
                    <a:cubicBezTo>
                      <a:pt x="1" y="1815"/>
                      <a:pt x="25" y="1845"/>
                      <a:pt x="54" y="1845"/>
                    </a:cubicBezTo>
                    <a:cubicBezTo>
                      <a:pt x="62" y="1845"/>
                      <a:pt x="71" y="1843"/>
                      <a:pt x="79" y="1837"/>
                    </a:cubicBezTo>
                    <a:cubicBezTo>
                      <a:pt x="412" y="1575"/>
                      <a:pt x="698" y="1254"/>
                      <a:pt x="995" y="968"/>
                    </a:cubicBezTo>
                    <a:cubicBezTo>
                      <a:pt x="1293" y="671"/>
                      <a:pt x="1591" y="373"/>
                      <a:pt x="1853" y="51"/>
                    </a:cubicBezTo>
                    <a:cubicBezTo>
                      <a:pt x="1862" y="22"/>
                      <a:pt x="1848" y="1"/>
                      <a:pt x="18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796;p33">
                <a:extLst>
                  <a:ext uri="{FF2B5EF4-FFF2-40B4-BE49-F238E27FC236}">
                    <a16:creationId xmlns:a16="http://schemas.microsoft.com/office/drawing/2014/main" id="{7F156797-BD6E-4F97-9F4E-45F25E34CBEC}"/>
                  </a:ext>
                </a:extLst>
              </p:cNvPr>
              <p:cNvSpPr/>
              <p:nvPr/>
            </p:nvSpPr>
            <p:spPr>
              <a:xfrm>
                <a:off x="3936550" y="3219450"/>
                <a:ext cx="3740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478" extrusionOk="0">
                    <a:moveTo>
                      <a:pt x="1473" y="1"/>
                    </a:moveTo>
                    <a:cubicBezTo>
                      <a:pt x="1469" y="1"/>
                      <a:pt x="1466" y="2"/>
                      <a:pt x="1463" y="5"/>
                    </a:cubicBezTo>
                    <a:cubicBezTo>
                      <a:pt x="939" y="422"/>
                      <a:pt x="463" y="922"/>
                      <a:pt x="10" y="1410"/>
                    </a:cubicBezTo>
                    <a:cubicBezTo>
                      <a:pt x="1" y="1448"/>
                      <a:pt x="28" y="1477"/>
                      <a:pt x="51" y="1477"/>
                    </a:cubicBezTo>
                    <a:cubicBezTo>
                      <a:pt x="58" y="1477"/>
                      <a:pt x="64" y="1475"/>
                      <a:pt x="70" y="1470"/>
                    </a:cubicBezTo>
                    <a:cubicBezTo>
                      <a:pt x="570" y="1029"/>
                      <a:pt x="1082" y="565"/>
                      <a:pt x="1486" y="41"/>
                    </a:cubicBezTo>
                    <a:cubicBezTo>
                      <a:pt x="1495" y="14"/>
                      <a:pt x="1484" y="1"/>
                      <a:pt x="147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797;p33">
                <a:extLst>
                  <a:ext uri="{FF2B5EF4-FFF2-40B4-BE49-F238E27FC236}">
                    <a16:creationId xmlns:a16="http://schemas.microsoft.com/office/drawing/2014/main" id="{7C405666-72A5-45E3-A9A1-043EB6150AFD}"/>
                  </a:ext>
                </a:extLst>
              </p:cNvPr>
              <p:cNvSpPr/>
              <p:nvPr/>
            </p:nvSpPr>
            <p:spPr>
              <a:xfrm>
                <a:off x="3969275" y="3253900"/>
                <a:ext cx="314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61" extrusionOk="0">
                    <a:moveTo>
                      <a:pt x="1209" y="1"/>
                    </a:moveTo>
                    <a:cubicBezTo>
                      <a:pt x="1202" y="1"/>
                      <a:pt x="1195" y="3"/>
                      <a:pt x="1189" y="9"/>
                    </a:cubicBezTo>
                    <a:cubicBezTo>
                      <a:pt x="761" y="342"/>
                      <a:pt x="344" y="759"/>
                      <a:pt x="11" y="1199"/>
                    </a:cubicBezTo>
                    <a:cubicBezTo>
                      <a:pt x="0" y="1220"/>
                      <a:pt x="37" y="1261"/>
                      <a:pt x="62" y="1261"/>
                    </a:cubicBezTo>
                    <a:cubicBezTo>
                      <a:pt x="65" y="1261"/>
                      <a:pt x="68" y="1260"/>
                      <a:pt x="70" y="1259"/>
                    </a:cubicBezTo>
                    <a:cubicBezTo>
                      <a:pt x="511" y="925"/>
                      <a:pt x="892" y="473"/>
                      <a:pt x="1237" y="44"/>
                    </a:cubicBezTo>
                    <a:cubicBezTo>
                      <a:pt x="1255" y="26"/>
                      <a:pt x="123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798;p33">
                <a:extLst>
                  <a:ext uri="{FF2B5EF4-FFF2-40B4-BE49-F238E27FC236}">
                    <a16:creationId xmlns:a16="http://schemas.microsoft.com/office/drawing/2014/main" id="{76F75A4B-673C-491B-B525-77C07270020B}"/>
                  </a:ext>
                </a:extLst>
              </p:cNvPr>
              <p:cNvSpPr/>
              <p:nvPr/>
            </p:nvSpPr>
            <p:spPr>
              <a:xfrm>
                <a:off x="3954325" y="3237075"/>
                <a:ext cx="33575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297" extrusionOk="0">
                    <a:moveTo>
                      <a:pt x="1279" y="1"/>
                    </a:moveTo>
                    <a:cubicBezTo>
                      <a:pt x="1274" y="1"/>
                      <a:pt x="1268" y="1"/>
                      <a:pt x="1264" y="3"/>
                    </a:cubicBezTo>
                    <a:cubicBezTo>
                      <a:pt x="835" y="384"/>
                      <a:pt x="394" y="777"/>
                      <a:pt x="37" y="1229"/>
                    </a:cubicBezTo>
                    <a:cubicBezTo>
                      <a:pt x="0" y="1266"/>
                      <a:pt x="28" y="1296"/>
                      <a:pt x="65" y="1296"/>
                    </a:cubicBezTo>
                    <a:cubicBezTo>
                      <a:pt x="75" y="1296"/>
                      <a:pt x="86" y="1294"/>
                      <a:pt x="97" y="1289"/>
                    </a:cubicBezTo>
                    <a:cubicBezTo>
                      <a:pt x="537" y="932"/>
                      <a:pt x="942" y="479"/>
                      <a:pt x="1311" y="51"/>
                    </a:cubicBezTo>
                    <a:cubicBezTo>
                      <a:pt x="1342" y="30"/>
                      <a:pt x="1311" y="1"/>
                      <a:pt x="1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799;p33">
                <a:extLst>
                  <a:ext uri="{FF2B5EF4-FFF2-40B4-BE49-F238E27FC236}">
                    <a16:creationId xmlns:a16="http://schemas.microsoft.com/office/drawing/2014/main" id="{37432C0D-E9ED-4764-9610-6A9FB808D006}"/>
                  </a:ext>
                </a:extLst>
              </p:cNvPr>
              <p:cNvSpPr/>
              <p:nvPr/>
            </p:nvSpPr>
            <p:spPr>
              <a:xfrm>
                <a:off x="3985375" y="3271000"/>
                <a:ext cx="28725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147" extrusionOk="0">
                    <a:moveTo>
                      <a:pt x="1100" y="0"/>
                    </a:moveTo>
                    <a:cubicBezTo>
                      <a:pt x="1094" y="0"/>
                      <a:pt x="1088" y="1"/>
                      <a:pt x="1081" y="3"/>
                    </a:cubicBezTo>
                    <a:cubicBezTo>
                      <a:pt x="700" y="313"/>
                      <a:pt x="295" y="670"/>
                      <a:pt x="10" y="1075"/>
                    </a:cubicBezTo>
                    <a:cubicBezTo>
                      <a:pt x="1" y="1111"/>
                      <a:pt x="26" y="1147"/>
                      <a:pt x="49" y="1147"/>
                    </a:cubicBezTo>
                    <a:cubicBezTo>
                      <a:pt x="56" y="1147"/>
                      <a:pt x="63" y="1143"/>
                      <a:pt x="69" y="1134"/>
                    </a:cubicBezTo>
                    <a:cubicBezTo>
                      <a:pt x="474" y="837"/>
                      <a:pt x="819" y="432"/>
                      <a:pt x="1129" y="51"/>
                    </a:cubicBezTo>
                    <a:cubicBezTo>
                      <a:pt x="1148" y="21"/>
                      <a:pt x="1128" y="0"/>
                      <a:pt x="110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800;p33">
                <a:extLst>
                  <a:ext uri="{FF2B5EF4-FFF2-40B4-BE49-F238E27FC236}">
                    <a16:creationId xmlns:a16="http://schemas.microsoft.com/office/drawing/2014/main" id="{B63727B9-159B-41F7-BCA1-EC5E4DCE945A}"/>
                  </a:ext>
                </a:extLst>
              </p:cNvPr>
              <p:cNvSpPr/>
              <p:nvPr/>
            </p:nvSpPr>
            <p:spPr>
              <a:xfrm>
                <a:off x="4000975" y="3289150"/>
                <a:ext cx="256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7" extrusionOk="0">
                    <a:moveTo>
                      <a:pt x="983" y="0"/>
                    </a:moveTo>
                    <a:cubicBezTo>
                      <a:pt x="978" y="0"/>
                      <a:pt x="973" y="1"/>
                      <a:pt x="969" y="3"/>
                    </a:cubicBezTo>
                    <a:cubicBezTo>
                      <a:pt x="612" y="265"/>
                      <a:pt x="291" y="623"/>
                      <a:pt x="29" y="956"/>
                    </a:cubicBezTo>
                    <a:cubicBezTo>
                      <a:pt x="1" y="984"/>
                      <a:pt x="24" y="1027"/>
                      <a:pt x="58" y="1027"/>
                    </a:cubicBezTo>
                    <a:cubicBezTo>
                      <a:pt x="68" y="1027"/>
                      <a:pt x="78" y="1023"/>
                      <a:pt x="88" y="1016"/>
                    </a:cubicBezTo>
                    <a:cubicBezTo>
                      <a:pt x="433" y="754"/>
                      <a:pt x="755" y="408"/>
                      <a:pt x="1005" y="51"/>
                    </a:cubicBezTo>
                    <a:cubicBezTo>
                      <a:pt x="1025" y="22"/>
                      <a:pt x="1004" y="0"/>
                      <a:pt x="9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801;p33">
                <a:extLst>
                  <a:ext uri="{FF2B5EF4-FFF2-40B4-BE49-F238E27FC236}">
                    <a16:creationId xmlns:a16="http://schemas.microsoft.com/office/drawing/2014/main" id="{6129C9D1-91F0-45F2-9C01-1577832402B8}"/>
                  </a:ext>
                </a:extLst>
              </p:cNvPr>
              <p:cNvSpPr/>
              <p:nvPr/>
            </p:nvSpPr>
            <p:spPr>
              <a:xfrm>
                <a:off x="4013350" y="33064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36" y="1"/>
                    </a:moveTo>
                    <a:cubicBezTo>
                      <a:pt x="1031" y="1"/>
                      <a:pt x="1026" y="2"/>
                      <a:pt x="1022" y="4"/>
                    </a:cubicBezTo>
                    <a:cubicBezTo>
                      <a:pt x="831" y="147"/>
                      <a:pt x="653" y="326"/>
                      <a:pt x="474" y="504"/>
                    </a:cubicBezTo>
                    <a:cubicBezTo>
                      <a:pt x="308" y="671"/>
                      <a:pt x="129" y="837"/>
                      <a:pt x="10" y="1028"/>
                    </a:cubicBezTo>
                    <a:cubicBezTo>
                      <a:pt x="0" y="1057"/>
                      <a:pt x="14" y="1079"/>
                      <a:pt x="40" y="1079"/>
                    </a:cubicBezTo>
                    <a:cubicBezTo>
                      <a:pt x="45" y="1079"/>
                      <a:pt x="51" y="1078"/>
                      <a:pt x="58" y="1076"/>
                    </a:cubicBezTo>
                    <a:cubicBezTo>
                      <a:pt x="260" y="968"/>
                      <a:pt x="415" y="778"/>
                      <a:pt x="569" y="611"/>
                    </a:cubicBezTo>
                    <a:cubicBezTo>
                      <a:pt x="748" y="433"/>
                      <a:pt x="915" y="254"/>
                      <a:pt x="1070" y="52"/>
                    </a:cubicBezTo>
                    <a:cubicBezTo>
                      <a:pt x="1089" y="22"/>
                      <a:pt x="1060" y="1"/>
                      <a:pt x="10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02;p33">
                <a:extLst>
                  <a:ext uri="{FF2B5EF4-FFF2-40B4-BE49-F238E27FC236}">
                    <a16:creationId xmlns:a16="http://schemas.microsoft.com/office/drawing/2014/main" id="{96ED84DA-0666-46E4-B21D-D5653F5D7A33}"/>
                  </a:ext>
                </a:extLst>
              </p:cNvPr>
              <p:cNvSpPr/>
              <p:nvPr/>
            </p:nvSpPr>
            <p:spPr>
              <a:xfrm>
                <a:off x="4027575" y="3324275"/>
                <a:ext cx="2527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016" extrusionOk="0">
                    <a:moveTo>
                      <a:pt x="971" y="0"/>
                    </a:moveTo>
                    <a:cubicBezTo>
                      <a:pt x="965" y="0"/>
                      <a:pt x="959" y="1"/>
                      <a:pt x="953" y="3"/>
                    </a:cubicBezTo>
                    <a:cubicBezTo>
                      <a:pt x="774" y="134"/>
                      <a:pt x="608" y="301"/>
                      <a:pt x="453" y="468"/>
                    </a:cubicBezTo>
                    <a:cubicBezTo>
                      <a:pt x="298" y="611"/>
                      <a:pt x="108" y="777"/>
                      <a:pt x="0" y="980"/>
                    </a:cubicBezTo>
                    <a:cubicBezTo>
                      <a:pt x="0" y="1004"/>
                      <a:pt x="36" y="1015"/>
                      <a:pt x="48" y="1015"/>
                    </a:cubicBezTo>
                    <a:cubicBezTo>
                      <a:pt x="239" y="908"/>
                      <a:pt x="405" y="718"/>
                      <a:pt x="560" y="551"/>
                    </a:cubicBezTo>
                    <a:cubicBezTo>
                      <a:pt x="703" y="384"/>
                      <a:pt x="870" y="230"/>
                      <a:pt x="1001" y="51"/>
                    </a:cubicBezTo>
                    <a:cubicBezTo>
                      <a:pt x="1010" y="22"/>
                      <a:pt x="996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03;p33">
                <a:extLst>
                  <a:ext uri="{FF2B5EF4-FFF2-40B4-BE49-F238E27FC236}">
                    <a16:creationId xmlns:a16="http://schemas.microsoft.com/office/drawing/2014/main" id="{33E86B97-0318-4B71-96E2-FC5BA004063E}"/>
                  </a:ext>
                </a:extLst>
              </p:cNvPr>
              <p:cNvSpPr/>
              <p:nvPr/>
            </p:nvSpPr>
            <p:spPr>
              <a:xfrm>
                <a:off x="4042150" y="3339675"/>
                <a:ext cx="25825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031" extrusionOk="0">
                    <a:moveTo>
                      <a:pt x="985" y="0"/>
                    </a:moveTo>
                    <a:cubicBezTo>
                      <a:pt x="979" y="0"/>
                      <a:pt x="972" y="2"/>
                      <a:pt x="965" y="7"/>
                    </a:cubicBezTo>
                    <a:cubicBezTo>
                      <a:pt x="775" y="161"/>
                      <a:pt x="608" y="304"/>
                      <a:pt x="430" y="471"/>
                    </a:cubicBezTo>
                    <a:cubicBezTo>
                      <a:pt x="287" y="626"/>
                      <a:pt x="108" y="769"/>
                      <a:pt x="1" y="947"/>
                    </a:cubicBezTo>
                    <a:cubicBezTo>
                      <a:pt x="1" y="992"/>
                      <a:pt x="28" y="1031"/>
                      <a:pt x="52" y="1031"/>
                    </a:cubicBezTo>
                    <a:cubicBezTo>
                      <a:pt x="60" y="1031"/>
                      <a:pt x="67" y="1027"/>
                      <a:pt x="72" y="1019"/>
                    </a:cubicBezTo>
                    <a:cubicBezTo>
                      <a:pt x="275" y="923"/>
                      <a:pt x="418" y="745"/>
                      <a:pt x="549" y="590"/>
                    </a:cubicBezTo>
                    <a:cubicBezTo>
                      <a:pt x="715" y="423"/>
                      <a:pt x="882" y="245"/>
                      <a:pt x="1013" y="54"/>
                    </a:cubicBezTo>
                    <a:cubicBezTo>
                      <a:pt x="1032" y="35"/>
                      <a:pt x="1012" y="0"/>
                      <a:pt x="98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804;p33">
                <a:extLst>
                  <a:ext uri="{FF2B5EF4-FFF2-40B4-BE49-F238E27FC236}">
                    <a16:creationId xmlns:a16="http://schemas.microsoft.com/office/drawing/2014/main" id="{9BCB70CE-2AF4-41CE-8F6F-65945B4A37AF}"/>
                  </a:ext>
                </a:extLst>
              </p:cNvPr>
              <p:cNvSpPr/>
              <p:nvPr/>
            </p:nvSpPr>
            <p:spPr>
              <a:xfrm>
                <a:off x="4055000" y="3358800"/>
                <a:ext cx="257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007" extrusionOk="0">
                    <a:moveTo>
                      <a:pt x="978" y="0"/>
                    </a:moveTo>
                    <a:cubicBezTo>
                      <a:pt x="972" y="0"/>
                      <a:pt x="967" y="1"/>
                      <a:pt x="963" y="4"/>
                    </a:cubicBezTo>
                    <a:cubicBezTo>
                      <a:pt x="785" y="158"/>
                      <a:pt x="606" y="301"/>
                      <a:pt x="439" y="468"/>
                    </a:cubicBezTo>
                    <a:cubicBezTo>
                      <a:pt x="297" y="611"/>
                      <a:pt x="106" y="766"/>
                      <a:pt x="11" y="944"/>
                    </a:cubicBezTo>
                    <a:cubicBezTo>
                      <a:pt x="1" y="984"/>
                      <a:pt x="16" y="1007"/>
                      <a:pt x="41" y="1007"/>
                    </a:cubicBezTo>
                    <a:cubicBezTo>
                      <a:pt x="46" y="1007"/>
                      <a:pt x="52" y="1006"/>
                      <a:pt x="58" y="1004"/>
                    </a:cubicBezTo>
                    <a:cubicBezTo>
                      <a:pt x="237" y="897"/>
                      <a:pt x="392" y="718"/>
                      <a:pt x="547" y="575"/>
                    </a:cubicBezTo>
                    <a:cubicBezTo>
                      <a:pt x="701" y="408"/>
                      <a:pt x="868" y="230"/>
                      <a:pt x="999" y="51"/>
                    </a:cubicBezTo>
                    <a:cubicBezTo>
                      <a:pt x="1028" y="22"/>
                      <a:pt x="1001" y="0"/>
                      <a:pt x="9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05;p33">
                <a:extLst>
                  <a:ext uri="{FF2B5EF4-FFF2-40B4-BE49-F238E27FC236}">
                    <a16:creationId xmlns:a16="http://schemas.microsoft.com/office/drawing/2014/main" id="{18BD99C3-6D03-402F-8DCF-DEF1C6CE3F3C}"/>
                  </a:ext>
                </a:extLst>
              </p:cNvPr>
              <p:cNvSpPr/>
              <p:nvPr/>
            </p:nvSpPr>
            <p:spPr>
              <a:xfrm>
                <a:off x="4072675" y="3375950"/>
                <a:ext cx="206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819" extrusionOk="0">
                    <a:moveTo>
                      <a:pt x="802" y="0"/>
                    </a:moveTo>
                    <a:cubicBezTo>
                      <a:pt x="798" y="0"/>
                      <a:pt x="795" y="2"/>
                      <a:pt x="792" y="8"/>
                    </a:cubicBezTo>
                    <a:cubicBezTo>
                      <a:pt x="637" y="103"/>
                      <a:pt x="506" y="222"/>
                      <a:pt x="375" y="365"/>
                    </a:cubicBezTo>
                    <a:cubicBezTo>
                      <a:pt x="256" y="496"/>
                      <a:pt x="101" y="615"/>
                      <a:pt x="18" y="782"/>
                    </a:cubicBezTo>
                    <a:cubicBezTo>
                      <a:pt x="1" y="791"/>
                      <a:pt x="22" y="819"/>
                      <a:pt x="48" y="819"/>
                    </a:cubicBezTo>
                    <a:cubicBezTo>
                      <a:pt x="58" y="819"/>
                      <a:pt x="68" y="815"/>
                      <a:pt x="78" y="806"/>
                    </a:cubicBezTo>
                    <a:cubicBezTo>
                      <a:pt x="232" y="722"/>
                      <a:pt x="363" y="568"/>
                      <a:pt x="482" y="449"/>
                    </a:cubicBezTo>
                    <a:cubicBezTo>
                      <a:pt x="613" y="318"/>
                      <a:pt x="709" y="187"/>
                      <a:pt x="816" y="32"/>
                    </a:cubicBezTo>
                    <a:cubicBezTo>
                      <a:pt x="825" y="23"/>
                      <a:pt x="813" y="0"/>
                      <a:pt x="8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806;p33">
                <a:extLst>
                  <a:ext uri="{FF2B5EF4-FFF2-40B4-BE49-F238E27FC236}">
                    <a16:creationId xmlns:a16="http://schemas.microsoft.com/office/drawing/2014/main" id="{3E3A79FB-D48C-4331-A4E1-F169A7F68DFA}"/>
                  </a:ext>
                </a:extLst>
              </p:cNvPr>
              <p:cNvSpPr/>
              <p:nvPr/>
            </p:nvSpPr>
            <p:spPr>
              <a:xfrm>
                <a:off x="4091500" y="3393175"/>
                <a:ext cx="158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12" extrusionOk="0">
                    <a:moveTo>
                      <a:pt x="601" y="0"/>
                    </a:moveTo>
                    <a:cubicBezTo>
                      <a:pt x="595" y="0"/>
                      <a:pt x="590" y="3"/>
                      <a:pt x="587" y="10"/>
                    </a:cubicBezTo>
                    <a:cubicBezTo>
                      <a:pt x="396" y="164"/>
                      <a:pt x="170" y="343"/>
                      <a:pt x="39" y="545"/>
                    </a:cubicBezTo>
                    <a:cubicBezTo>
                      <a:pt x="0" y="574"/>
                      <a:pt x="25" y="611"/>
                      <a:pt x="61" y="611"/>
                    </a:cubicBezTo>
                    <a:cubicBezTo>
                      <a:pt x="69" y="611"/>
                      <a:pt x="78" y="609"/>
                      <a:pt x="87" y="605"/>
                    </a:cubicBezTo>
                    <a:cubicBezTo>
                      <a:pt x="289" y="462"/>
                      <a:pt x="456" y="248"/>
                      <a:pt x="622" y="45"/>
                    </a:cubicBezTo>
                    <a:cubicBezTo>
                      <a:pt x="631" y="20"/>
                      <a:pt x="615" y="0"/>
                      <a:pt x="6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807;p33">
                <a:extLst>
                  <a:ext uri="{FF2B5EF4-FFF2-40B4-BE49-F238E27FC236}">
                    <a16:creationId xmlns:a16="http://schemas.microsoft.com/office/drawing/2014/main" id="{5564BCA0-7A97-4CB4-BE80-135ACD659299}"/>
                  </a:ext>
                </a:extLst>
              </p:cNvPr>
              <p:cNvSpPr/>
              <p:nvPr/>
            </p:nvSpPr>
            <p:spPr>
              <a:xfrm>
                <a:off x="4108050" y="3409400"/>
                <a:ext cx="129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22" extrusionOk="0">
                    <a:moveTo>
                      <a:pt x="478" y="1"/>
                    </a:moveTo>
                    <a:cubicBezTo>
                      <a:pt x="473" y="1"/>
                      <a:pt x="467" y="1"/>
                      <a:pt x="461" y="4"/>
                    </a:cubicBezTo>
                    <a:cubicBezTo>
                      <a:pt x="282" y="111"/>
                      <a:pt x="115" y="277"/>
                      <a:pt x="20" y="456"/>
                    </a:cubicBezTo>
                    <a:cubicBezTo>
                      <a:pt x="1" y="485"/>
                      <a:pt x="28" y="522"/>
                      <a:pt x="52" y="522"/>
                    </a:cubicBezTo>
                    <a:cubicBezTo>
                      <a:pt x="58" y="522"/>
                      <a:pt x="63" y="520"/>
                      <a:pt x="68" y="516"/>
                    </a:cubicBezTo>
                    <a:cubicBezTo>
                      <a:pt x="258" y="397"/>
                      <a:pt x="401" y="230"/>
                      <a:pt x="508" y="51"/>
                    </a:cubicBezTo>
                    <a:cubicBezTo>
                      <a:pt x="518" y="22"/>
                      <a:pt x="504" y="1"/>
                      <a:pt x="4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808;p33">
                <a:extLst>
                  <a:ext uri="{FF2B5EF4-FFF2-40B4-BE49-F238E27FC236}">
                    <a16:creationId xmlns:a16="http://schemas.microsoft.com/office/drawing/2014/main" id="{B64D870A-3AC3-4009-ADC7-FC3C059BCCD7}"/>
                  </a:ext>
                </a:extLst>
              </p:cNvPr>
              <p:cNvSpPr/>
              <p:nvPr/>
            </p:nvSpPr>
            <p:spPr>
              <a:xfrm>
                <a:off x="4121050" y="3427575"/>
                <a:ext cx="130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5" extrusionOk="0">
                    <a:moveTo>
                      <a:pt x="475" y="1"/>
                    </a:moveTo>
                    <a:cubicBezTo>
                      <a:pt x="471" y="1"/>
                      <a:pt x="468" y="1"/>
                      <a:pt x="464" y="3"/>
                    </a:cubicBezTo>
                    <a:cubicBezTo>
                      <a:pt x="369" y="62"/>
                      <a:pt x="286" y="146"/>
                      <a:pt x="214" y="217"/>
                    </a:cubicBezTo>
                    <a:cubicBezTo>
                      <a:pt x="131" y="289"/>
                      <a:pt x="48" y="360"/>
                      <a:pt x="0" y="467"/>
                    </a:cubicBezTo>
                    <a:cubicBezTo>
                      <a:pt x="0" y="479"/>
                      <a:pt x="36" y="515"/>
                      <a:pt x="60" y="515"/>
                    </a:cubicBezTo>
                    <a:cubicBezTo>
                      <a:pt x="167" y="479"/>
                      <a:pt x="238" y="396"/>
                      <a:pt x="310" y="301"/>
                    </a:cubicBezTo>
                    <a:cubicBezTo>
                      <a:pt x="393" y="217"/>
                      <a:pt x="452" y="146"/>
                      <a:pt x="512" y="51"/>
                    </a:cubicBezTo>
                    <a:cubicBezTo>
                      <a:pt x="522" y="30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809;p33">
                <a:extLst>
                  <a:ext uri="{FF2B5EF4-FFF2-40B4-BE49-F238E27FC236}">
                    <a16:creationId xmlns:a16="http://schemas.microsoft.com/office/drawing/2014/main" id="{BD505FCC-6865-4A2A-B6AA-3AA7C8963344}"/>
                  </a:ext>
                </a:extLst>
              </p:cNvPr>
              <p:cNvSpPr/>
              <p:nvPr/>
            </p:nvSpPr>
            <p:spPr>
              <a:xfrm>
                <a:off x="4136375" y="3443625"/>
                <a:ext cx="12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441" y="1"/>
                    </a:moveTo>
                    <a:cubicBezTo>
                      <a:pt x="435" y="1"/>
                      <a:pt x="429" y="2"/>
                      <a:pt x="423" y="4"/>
                    </a:cubicBezTo>
                    <a:cubicBezTo>
                      <a:pt x="280" y="123"/>
                      <a:pt x="149" y="242"/>
                      <a:pt x="30" y="397"/>
                    </a:cubicBezTo>
                    <a:cubicBezTo>
                      <a:pt x="1" y="426"/>
                      <a:pt x="27" y="463"/>
                      <a:pt x="63" y="463"/>
                    </a:cubicBezTo>
                    <a:cubicBezTo>
                      <a:pt x="72" y="463"/>
                      <a:pt x="81" y="461"/>
                      <a:pt x="90" y="456"/>
                    </a:cubicBezTo>
                    <a:cubicBezTo>
                      <a:pt x="232" y="337"/>
                      <a:pt x="351" y="218"/>
                      <a:pt x="471" y="51"/>
                    </a:cubicBezTo>
                    <a:cubicBezTo>
                      <a:pt x="480" y="22"/>
                      <a:pt x="466" y="1"/>
                      <a:pt x="4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810;p33">
                <a:extLst>
                  <a:ext uri="{FF2B5EF4-FFF2-40B4-BE49-F238E27FC236}">
                    <a16:creationId xmlns:a16="http://schemas.microsoft.com/office/drawing/2014/main" id="{FF6DFFF7-7050-4E57-AD7F-9DECEE3318AA}"/>
                  </a:ext>
                </a:extLst>
              </p:cNvPr>
              <p:cNvSpPr/>
              <p:nvPr/>
            </p:nvSpPr>
            <p:spPr>
              <a:xfrm>
                <a:off x="3222125" y="3034125"/>
                <a:ext cx="498300" cy="499800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92" extrusionOk="0">
                    <a:moveTo>
                      <a:pt x="19765" y="1"/>
                    </a:moveTo>
                    <a:lnTo>
                      <a:pt x="14645" y="108"/>
                    </a:lnTo>
                    <a:lnTo>
                      <a:pt x="0" y="19991"/>
                    </a:lnTo>
                    <a:lnTo>
                      <a:pt x="19931" y="4870"/>
                    </a:lnTo>
                    <a:lnTo>
                      <a:pt x="19765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811;p33">
                <a:extLst>
                  <a:ext uri="{FF2B5EF4-FFF2-40B4-BE49-F238E27FC236}">
                    <a16:creationId xmlns:a16="http://schemas.microsoft.com/office/drawing/2014/main" id="{D97774D6-A7A1-41C4-908D-9E2C94399273}"/>
                  </a:ext>
                </a:extLst>
              </p:cNvPr>
              <p:cNvSpPr/>
              <p:nvPr/>
            </p:nvSpPr>
            <p:spPr>
              <a:xfrm>
                <a:off x="3217350" y="3028775"/>
                <a:ext cx="5081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20325" h="20384" extrusionOk="0">
                    <a:moveTo>
                      <a:pt x="19765" y="453"/>
                    </a:moveTo>
                    <a:lnTo>
                      <a:pt x="19908" y="4989"/>
                    </a:lnTo>
                    <a:lnTo>
                      <a:pt x="1263" y="19134"/>
                    </a:lnTo>
                    <a:lnTo>
                      <a:pt x="1263" y="19134"/>
                    </a:lnTo>
                    <a:lnTo>
                      <a:pt x="14955" y="536"/>
                    </a:lnTo>
                    <a:lnTo>
                      <a:pt x="19765" y="453"/>
                    </a:lnTo>
                    <a:close/>
                    <a:moveTo>
                      <a:pt x="20170" y="1"/>
                    </a:moveTo>
                    <a:lnTo>
                      <a:pt x="14717" y="108"/>
                    </a:lnTo>
                    <a:lnTo>
                      <a:pt x="1" y="20086"/>
                    </a:lnTo>
                    <a:lnTo>
                      <a:pt x="310" y="20384"/>
                    </a:lnTo>
                    <a:lnTo>
                      <a:pt x="20241" y="5275"/>
                    </a:lnTo>
                    <a:lnTo>
                      <a:pt x="20325" y="5204"/>
                    </a:lnTo>
                    <a:lnTo>
                      <a:pt x="2017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812;p33">
                <a:extLst>
                  <a:ext uri="{FF2B5EF4-FFF2-40B4-BE49-F238E27FC236}">
                    <a16:creationId xmlns:a16="http://schemas.microsoft.com/office/drawing/2014/main" id="{4E2625E6-2A80-456C-B2A6-0230B4549AA4}"/>
                  </a:ext>
                </a:extLst>
              </p:cNvPr>
              <p:cNvSpPr/>
              <p:nvPr/>
            </p:nvSpPr>
            <p:spPr>
              <a:xfrm>
                <a:off x="3682000" y="3048125"/>
                <a:ext cx="53000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07" extrusionOk="0">
                    <a:moveTo>
                      <a:pt x="48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667" y="751"/>
                      <a:pt x="1381" y="1429"/>
                      <a:pt x="2096" y="2096"/>
                    </a:cubicBezTo>
                    <a:cubicBezTo>
                      <a:pt x="2103" y="2103"/>
                      <a:pt x="2108" y="2106"/>
                      <a:pt x="2112" y="2106"/>
                    </a:cubicBezTo>
                    <a:cubicBezTo>
                      <a:pt x="2120" y="2106"/>
                      <a:pt x="2120" y="2092"/>
                      <a:pt x="2120" y="2084"/>
                    </a:cubicBezTo>
                    <a:cubicBezTo>
                      <a:pt x="1441" y="1382"/>
                      <a:pt x="762" y="667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813;p33">
                <a:extLst>
                  <a:ext uri="{FF2B5EF4-FFF2-40B4-BE49-F238E27FC236}">
                    <a16:creationId xmlns:a16="http://schemas.microsoft.com/office/drawing/2014/main" id="{4420206E-0319-4707-BA27-CB22F9395F0B}"/>
                  </a:ext>
                </a:extLst>
              </p:cNvPr>
              <p:cNvSpPr/>
              <p:nvPr/>
            </p:nvSpPr>
            <p:spPr>
              <a:xfrm>
                <a:off x="3662950" y="3060625"/>
                <a:ext cx="562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3" y="774"/>
                      <a:pt x="1477" y="1501"/>
                      <a:pt x="2239" y="2227"/>
                    </a:cubicBezTo>
                    <a:cubicBezTo>
                      <a:pt x="2239" y="2227"/>
                      <a:pt x="2251" y="2227"/>
                      <a:pt x="2251" y="2215"/>
                    </a:cubicBezTo>
                    <a:cubicBezTo>
                      <a:pt x="1524" y="1453"/>
                      <a:pt x="798" y="691"/>
                      <a:pt x="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814;p33">
                <a:extLst>
                  <a:ext uri="{FF2B5EF4-FFF2-40B4-BE49-F238E27FC236}">
                    <a16:creationId xmlns:a16="http://schemas.microsoft.com/office/drawing/2014/main" id="{FB057892-7922-485D-A1BE-86E849B666B4}"/>
                  </a:ext>
                </a:extLst>
              </p:cNvPr>
              <p:cNvSpPr/>
              <p:nvPr/>
            </p:nvSpPr>
            <p:spPr>
              <a:xfrm>
                <a:off x="3656400" y="3084450"/>
                <a:ext cx="5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2190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727" y="750"/>
                      <a:pt x="1441" y="1488"/>
                      <a:pt x="2191" y="2179"/>
                    </a:cubicBezTo>
                    <a:cubicBezTo>
                      <a:pt x="2195" y="2186"/>
                      <a:pt x="2199" y="2189"/>
                      <a:pt x="2201" y="2189"/>
                    </a:cubicBezTo>
                    <a:cubicBezTo>
                      <a:pt x="2208" y="2189"/>
                      <a:pt x="2211" y="2175"/>
                      <a:pt x="2203" y="2167"/>
                    </a:cubicBezTo>
                    <a:cubicBezTo>
                      <a:pt x="1501" y="1429"/>
                      <a:pt x="774" y="714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815;p33">
                <a:extLst>
                  <a:ext uri="{FF2B5EF4-FFF2-40B4-BE49-F238E27FC236}">
                    <a16:creationId xmlns:a16="http://schemas.microsoft.com/office/drawing/2014/main" id="{EB265E17-5CC5-4955-92A4-E8BE0CC4E42E}"/>
                  </a:ext>
                </a:extLst>
              </p:cNvPr>
              <p:cNvSpPr/>
              <p:nvPr/>
            </p:nvSpPr>
            <p:spPr>
              <a:xfrm>
                <a:off x="3640425" y="30990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14" y="0"/>
                    </a:moveTo>
                    <a:cubicBezTo>
                      <a:pt x="3" y="0"/>
                      <a:pt x="0" y="14"/>
                      <a:pt x="8" y="22"/>
                    </a:cubicBezTo>
                    <a:cubicBezTo>
                      <a:pt x="830" y="856"/>
                      <a:pt x="1640" y="1713"/>
                      <a:pt x="2497" y="2511"/>
                    </a:cubicBezTo>
                    <a:cubicBezTo>
                      <a:pt x="2500" y="2514"/>
                      <a:pt x="2504" y="2515"/>
                      <a:pt x="2508" y="2515"/>
                    </a:cubicBezTo>
                    <a:cubicBezTo>
                      <a:pt x="2518" y="2515"/>
                      <a:pt x="2526" y="2504"/>
                      <a:pt x="2509" y="2487"/>
                    </a:cubicBezTo>
                    <a:cubicBezTo>
                      <a:pt x="1723" y="1630"/>
                      <a:pt x="866" y="820"/>
                      <a:pt x="32" y="10"/>
                    </a:cubicBezTo>
                    <a:cubicBezTo>
                      <a:pt x="25" y="3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816;p33">
                <a:extLst>
                  <a:ext uri="{FF2B5EF4-FFF2-40B4-BE49-F238E27FC236}">
                    <a16:creationId xmlns:a16="http://schemas.microsoft.com/office/drawing/2014/main" id="{B8CEDC18-1B09-439D-B72F-4DDEF5959F6C}"/>
                  </a:ext>
                </a:extLst>
              </p:cNvPr>
              <p:cNvSpPr/>
              <p:nvPr/>
            </p:nvSpPr>
            <p:spPr>
              <a:xfrm>
                <a:off x="3629900" y="3118975"/>
                <a:ext cx="53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096" extrusionOk="0">
                    <a:moveTo>
                      <a:pt x="48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703" y="726"/>
                      <a:pt x="1382" y="1429"/>
                      <a:pt x="2096" y="2096"/>
                    </a:cubicBezTo>
                    <a:cubicBezTo>
                      <a:pt x="2120" y="2096"/>
                      <a:pt x="2120" y="2096"/>
                      <a:pt x="2120" y="2084"/>
                    </a:cubicBezTo>
                    <a:cubicBezTo>
                      <a:pt x="1441" y="1369"/>
                      <a:pt x="727" y="703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817;p33">
                <a:extLst>
                  <a:ext uri="{FF2B5EF4-FFF2-40B4-BE49-F238E27FC236}">
                    <a16:creationId xmlns:a16="http://schemas.microsoft.com/office/drawing/2014/main" id="{CE1D4267-D368-46B5-8B3F-9457A58497FF}"/>
                  </a:ext>
                </a:extLst>
              </p:cNvPr>
              <p:cNvSpPr/>
              <p:nvPr/>
            </p:nvSpPr>
            <p:spPr>
              <a:xfrm>
                <a:off x="3613525" y="3133625"/>
                <a:ext cx="50925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46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1" y="3"/>
                      <a:pt x="1" y="9"/>
                    </a:cubicBezTo>
                    <a:cubicBezTo>
                      <a:pt x="7" y="3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644" y="724"/>
                      <a:pt x="1322" y="1402"/>
                      <a:pt x="2025" y="2045"/>
                    </a:cubicBezTo>
                    <a:cubicBezTo>
                      <a:pt x="2037" y="2045"/>
                      <a:pt x="2037" y="2045"/>
                      <a:pt x="2037" y="2033"/>
                    </a:cubicBezTo>
                    <a:cubicBezTo>
                      <a:pt x="1406" y="1331"/>
                      <a:pt x="727" y="629"/>
                      <a:pt x="1" y="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818;p33">
                <a:extLst>
                  <a:ext uri="{FF2B5EF4-FFF2-40B4-BE49-F238E27FC236}">
                    <a16:creationId xmlns:a16="http://schemas.microsoft.com/office/drawing/2014/main" id="{A15D825F-A54E-4062-8237-8B1833753CED}"/>
                  </a:ext>
                </a:extLst>
              </p:cNvPr>
              <p:cNvSpPr/>
              <p:nvPr/>
            </p:nvSpPr>
            <p:spPr>
              <a:xfrm>
                <a:off x="3599950" y="3150375"/>
                <a:ext cx="49250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952" extrusionOk="0">
                    <a:moveTo>
                      <a:pt x="5" y="1"/>
                    </a:moveTo>
                    <a:cubicBezTo>
                      <a:pt x="3" y="1"/>
                      <a:pt x="0" y="6"/>
                      <a:pt x="8" y="6"/>
                    </a:cubicBezTo>
                    <a:cubicBezTo>
                      <a:pt x="8" y="2"/>
                      <a:pt x="7" y="1"/>
                      <a:pt x="5" y="1"/>
                    </a:cubicBezTo>
                    <a:close/>
                    <a:moveTo>
                      <a:pt x="8" y="6"/>
                    </a:moveTo>
                    <a:cubicBezTo>
                      <a:pt x="580" y="709"/>
                      <a:pt x="1270" y="1328"/>
                      <a:pt x="1949" y="1947"/>
                    </a:cubicBezTo>
                    <a:cubicBezTo>
                      <a:pt x="1952" y="1950"/>
                      <a:pt x="1955" y="1952"/>
                      <a:pt x="1958" y="1952"/>
                    </a:cubicBezTo>
                    <a:cubicBezTo>
                      <a:pt x="1965" y="1952"/>
                      <a:pt x="1969" y="1941"/>
                      <a:pt x="1961" y="1923"/>
                    </a:cubicBezTo>
                    <a:cubicBezTo>
                      <a:pt x="1330" y="1268"/>
                      <a:pt x="711" y="578"/>
                      <a:pt x="8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819;p33">
                <a:extLst>
                  <a:ext uri="{FF2B5EF4-FFF2-40B4-BE49-F238E27FC236}">
                    <a16:creationId xmlns:a16="http://schemas.microsoft.com/office/drawing/2014/main" id="{88E9C3C3-F862-415E-AA2C-CA819AA1A367}"/>
                  </a:ext>
                </a:extLst>
              </p:cNvPr>
              <p:cNvSpPr/>
              <p:nvPr/>
            </p:nvSpPr>
            <p:spPr>
              <a:xfrm>
                <a:off x="3584750" y="3166050"/>
                <a:ext cx="463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859" extrusionOk="0">
                    <a:moveTo>
                      <a:pt x="29" y="0"/>
                    </a:moveTo>
                    <a:cubicBezTo>
                      <a:pt x="10" y="0"/>
                      <a:pt x="0" y="17"/>
                      <a:pt x="9" y="34"/>
                    </a:cubicBezTo>
                    <a:cubicBezTo>
                      <a:pt x="211" y="379"/>
                      <a:pt x="557" y="641"/>
                      <a:pt x="830" y="927"/>
                    </a:cubicBezTo>
                    <a:cubicBezTo>
                      <a:pt x="1140" y="1237"/>
                      <a:pt x="1461" y="1558"/>
                      <a:pt x="1807" y="1856"/>
                    </a:cubicBezTo>
                    <a:cubicBezTo>
                      <a:pt x="1808" y="1857"/>
                      <a:pt x="1811" y="1858"/>
                      <a:pt x="1813" y="1858"/>
                    </a:cubicBezTo>
                    <a:cubicBezTo>
                      <a:pt x="1828" y="1858"/>
                      <a:pt x="1853" y="1830"/>
                      <a:pt x="1842" y="1820"/>
                    </a:cubicBezTo>
                    <a:cubicBezTo>
                      <a:pt x="1545" y="1498"/>
                      <a:pt x="1247" y="1153"/>
                      <a:pt x="926" y="844"/>
                    </a:cubicBezTo>
                    <a:cubicBezTo>
                      <a:pt x="652" y="558"/>
                      <a:pt x="378" y="213"/>
                      <a:pt x="57" y="10"/>
                    </a:cubicBezTo>
                    <a:cubicBezTo>
                      <a:pt x="46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820;p33">
                <a:extLst>
                  <a:ext uri="{FF2B5EF4-FFF2-40B4-BE49-F238E27FC236}">
                    <a16:creationId xmlns:a16="http://schemas.microsoft.com/office/drawing/2014/main" id="{8C079A40-24F5-411D-BBE1-52A3DEAC1F55}"/>
                  </a:ext>
                </a:extLst>
              </p:cNvPr>
              <p:cNvSpPr/>
              <p:nvPr/>
            </p:nvSpPr>
            <p:spPr>
              <a:xfrm>
                <a:off x="3567500" y="3179600"/>
                <a:ext cx="462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839" extrusionOk="0">
                    <a:moveTo>
                      <a:pt x="33" y="1"/>
                    </a:moveTo>
                    <a:cubicBezTo>
                      <a:pt x="15" y="1"/>
                      <a:pt x="0" y="23"/>
                      <a:pt x="8" y="40"/>
                    </a:cubicBezTo>
                    <a:cubicBezTo>
                      <a:pt x="235" y="373"/>
                      <a:pt x="568" y="635"/>
                      <a:pt x="842" y="921"/>
                    </a:cubicBezTo>
                    <a:cubicBezTo>
                      <a:pt x="1163" y="1230"/>
                      <a:pt x="1473" y="1528"/>
                      <a:pt x="1794" y="1826"/>
                    </a:cubicBezTo>
                    <a:cubicBezTo>
                      <a:pt x="1803" y="1835"/>
                      <a:pt x="1812" y="1838"/>
                      <a:pt x="1819" y="1838"/>
                    </a:cubicBezTo>
                    <a:cubicBezTo>
                      <a:pt x="1840" y="1838"/>
                      <a:pt x="1851" y="1808"/>
                      <a:pt x="1842" y="1790"/>
                    </a:cubicBezTo>
                    <a:cubicBezTo>
                      <a:pt x="1544" y="1457"/>
                      <a:pt x="1247" y="1147"/>
                      <a:pt x="937" y="837"/>
                    </a:cubicBezTo>
                    <a:cubicBezTo>
                      <a:pt x="651" y="552"/>
                      <a:pt x="377" y="242"/>
                      <a:pt x="56" y="16"/>
                    </a:cubicBezTo>
                    <a:cubicBezTo>
                      <a:pt x="49" y="5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821;p33">
                <a:extLst>
                  <a:ext uri="{FF2B5EF4-FFF2-40B4-BE49-F238E27FC236}">
                    <a16:creationId xmlns:a16="http://schemas.microsoft.com/office/drawing/2014/main" id="{7902E51E-07AD-430D-97EE-17B5023CEEF6}"/>
                  </a:ext>
                </a:extLst>
              </p:cNvPr>
              <p:cNvSpPr/>
              <p:nvPr/>
            </p:nvSpPr>
            <p:spPr>
              <a:xfrm>
                <a:off x="3551550" y="3194250"/>
                <a:ext cx="45300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754" extrusionOk="0">
                    <a:moveTo>
                      <a:pt x="53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575" y="668"/>
                      <a:pt x="1123" y="1228"/>
                      <a:pt x="1754" y="1752"/>
                    </a:cubicBezTo>
                    <a:cubicBezTo>
                      <a:pt x="1757" y="1753"/>
                      <a:pt x="1760" y="1754"/>
                      <a:pt x="1764" y="1754"/>
                    </a:cubicBezTo>
                    <a:cubicBezTo>
                      <a:pt x="1786" y="1754"/>
                      <a:pt x="1812" y="1725"/>
                      <a:pt x="1801" y="1704"/>
                    </a:cubicBezTo>
                    <a:cubicBezTo>
                      <a:pt x="1277" y="1097"/>
                      <a:pt x="682" y="549"/>
                      <a:pt x="87" y="13"/>
                    </a:cubicBezTo>
                    <a:cubicBezTo>
                      <a:pt x="75" y="5"/>
                      <a:pt x="63" y="1"/>
                      <a:pt x="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822;p33">
                <a:extLst>
                  <a:ext uri="{FF2B5EF4-FFF2-40B4-BE49-F238E27FC236}">
                    <a16:creationId xmlns:a16="http://schemas.microsoft.com/office/drawing/2014/main" id="{E23C3E18-367C-4F09-9D85-AE0063B8B937}"/>
                  </a:ext>
                </a:extLst>
              </p:cNvPr>
              <p:cNvSpPr/>
              <p:nvPr/>
            </p:nvSpPr>
            <p:spPr>
              <a:xfrm>
                <a:off x="3534875" y="3207950"/>
                <a:ext cx="444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814" extrusionOk="0">
                    <a:moveTo>
                      <a:pt x="48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301" y="394"/>
                      <a:pt x="587" y="715"/>
                      <a:pt x="885" y="1013"/>
                    </a:cubicBezTo>
                    <a:cubicBezTo>
                      <a:pt x="1159" y="1287"/>
                      <a:pt x="1409" y="1608"/>
                      <a:pt x="1718" y="1811"/>
                    </a:cubicBezTo>
                    <a:cubicBezTo>
                      <a:pt x="1724" y="1813"/>
                      <a:pt x="1730" y="1814"/>
                      <a:pt x="1736" y="1814"/>
                    </a:cubicBezTo>
                    <a:cubicBezTo>
                      <a:pt x="1761" y="1814"/>
                      <a:pt x="1776" y="1793"/>
                      <a:pt x="1766" y="1763"/>
                    </a:cubicBezTo>
                    <a:cubicBezTo>
                      <a:pt x="1551" y="1454"/>
                      <a:pt x="1242" y="1192"/>
                      <a:pt x="992" y="906"/>
                    </a:cubicBezTo>
                    <a:cubicBezTo>
                      <a:pt x="694" y="596"/>
                      <a:pt x="397" y="299"/>
                      <a:pt x="75" y="13"/>
                    </a:cubicBezTo>
                    <a:cubicBezTo>
                      <a:pt x="66" y="4"/>
                      <a:pt x="57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823;p33">
                <a:extLst>
                  <a:ext uri="{FF2B5EF4-FFF2-40B4-BE49-F238E27FC236}">
                    <a16:creationId xmlns:a16="http://schemas.microsoft.com/office/drawing/2014/main" id="{1E565755-CDC9-4C07-B689-80F9A580865D}"/>
                  </a:ext>
                </a:extLst>
              </p:cNvPr>
              <p:cNvSpPr/>
              <p:nvPr/>
            </p:nvSpPr>
            <p:spPr>
              <a:xfrm>
                <a:off x="3521875" y="3225975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58" y="1"/>
                    </a:moveTo>
                    <a:cubicBezTo>
                      <a:pt x="24" y="1"/>
                      <a:pt x="0" y="43"/>
                      <a:pt x="35" y="78"/>
                    </a:cubicBezTo>
                    <a:cubicBezTo>
                      <a:pt x="500" y="614"/>
                      <a:pt x="988" y="1102"/>
                      <a:pt x="1524" y="1566"/>
                    </a:cubicBezTo>
                    <a:cubicBezTo>
                      <a:pt x="1526" y="1568"/>
                      <a:pt x="1529" y="1569"/>
                      <a:pt x="1532" y="1569"/>
                    </a:cubicBezTo>
                    <a:cubicBezTo>
                      <a:pt x="1547" y="1569"/>
                      <a:pt x="1569" y="1550"/>
                      <a:pt x="1559" y="1530"/>
                    </a:cubicBezTo>
                    <a:cubicBezTo>
                      <a:pt x="1095" y="995"/>
                      <a:pt x="631" y="483"/>
                      <a:pt x="95" y="18"/>
                    </a:cubicBezTo>
                    <a:cubicBezTo>
                      <a:pt x="83" y="6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824;p33">
                <a:extLst>
                  <a:ext uri="{FF2B5EF4-FFF2-40B4-BE49-F238E27FC236}">
                    <a16:creationId xmlns:a16="http://schemas.microsoft.com/office/drawing/2014/main" id="{C45D138C-9AA5-4A2A-A396-12C541862100}"/>
                  </a:ext>
                </a:extLst>
              </p:cNvPr>
              <p:cNvSpPr/>
              <p:nvPr/>
            </p:nvSpPr>
            <p:spPr>
              <a:xfrm>
                <a:off x="3497000" y="3231775"/>
                <a:ext cx="4657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9" extrusionOk="0">
                    <a:moveTo>
                      <a:pt x="46" y="0"/>
                    </a:moveTo>
                    <a:cubicBezTo>
                      <a:pt x="16" y="0"/>
                      <a:pt x="0" y="36"/>
                      <a:pt x="18" y="72"/>
                    </a:cubicBezTo>
                    <a:cubicBezTo>
                      <a:pt x="268" y="393"/>
                      <a:pt x="602" y="679"/>
                      <a:pt x="888" y="977"/>
                    </a:cubicBezTo>
                    <a:cubicBezTo>
                      <a:pt x="1185" y="1275"/>
                      <a:pt x="1483" y="1572"/>
                      <a:pt x="1804" y="1846"/>
                    </a:cubicBezTo>
                    <a:cubicBezTo>
                      <a:pt x="1809" y="1848"/>
                      <a:pt x="1814" y="1848"/>
                      <a:pt x="1818" y="1848"/>
                    </a:cubicBezTo>
                    <a:cubicBezTo>
                      <a:pt x="1846" y="1848"/>
                      <a:pt x="1862" y="1819"/>
                      <a:pt x="1852" y="1798"/>
                    </a:cubicBezTo>
                    <a:cubicBezTo>
                      <a:pt x="1578" y="1465"/>
                      <a:pt x="1281" y="1167"/>
                      <a:pt x="983" y="870"/>
                    </a:cubicBezTo>
                    <a:cubicBezTo>
                      <a:pt x="685" y="572"/>
                      <a:pt x="411" y="263"/>
                      <a:pt x="78" y="12"/>
                    </a:cubicBezTo>
                    <a:cubicBezTo>
                      <a:pt x="66" y="4"/>
                      <a:pt x="55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825;p33">
                <a:extLst>
                  <a:ext uri="{FF2B5EF4-FFF2-40B4-BE49-F238E27FC236}">
                    <a16:creationId xmlns:a16="http://schemas.microsoft.com/office/drawing/2014/main" id="{464C024F-8B59-428D-AEC9-B3A6208D6096}"/>
                  </a:ext>
                </a:extLst>
              </p:cNvPr>
              <p:cNvSpPr/>
              <p:nvPr/>
            </p:nvSpPr>
            <p:spPr>
              <a:xfrm>
                <a:off x="3488675" y="3254350"/>
                <a:ext cx="378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482" extrusionOk="0">
                    <a:moveTo>
                      <a:pt x="82" y="0"/>
                    </a:moveTo>
                    <a:cubicBezTo>
                      <a:pt x="40" y="0"/>
                      <a:pt x="1" y="31"/>
                      <a:pt x="42" y="62"/>
                    </a:cubicBezTo>
                    <a:cubicBezTo>
                      <a:pt x="482" y="550"/>
                      <a:pt x="947" y="1074"/>
                      <a:pt x="1471" y="1479"/>
                    </a:cubicBezTo>
                    <a:cubicBezTo>
                      <a:pt x="1474" y="1480"/>
                      <a:pt x="1477" y="1481"/>
                      <a:pt x="1480" y="1481"/>
                    </a:cubicBezTo>
                    <a:cubicBezTo>
                      <a:pt x="1500" y="1481"/>
                      <a:pt x="1515" y="1453"/>
                      <a:pt x="1494" y="1443"/>
                    </a:cubicBezTo>
                    <a:cubicBezTo>
                      <a:pt x="1078" y="919"/>
                      <a:pt x="590" y="443"/>
                      <a:pt x="101" y="2"/>
                    </a:cubicBezTo>
                    <a:cubicBezTo>
                      <a:pt x="95" y="1"/>
                      <a:pt x="88" y="0"/>
                      <a:pt x="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826;p33">
                <a:extLst>
                  <a:ext uri="{FF2B5EF4-FFF2-40B4-BE49-F238E27FC236}">
                    <a16:creationId xmlns:a16="http://schemas.microsoft.com/office/drawing/2014/main" id="{A12C4F3D-F649-4679-8136-35EC327BF87A}"/>
                  </a:ext>
                </a:extLst>
              </p:cNvPr>
              <p:cNvSpPr/>
              <p:nvPr/>
            </p:nvSpPr>
            <p:spPr>
              <a:xfrm>
                <a:off x="3460050" y="3286675"/>
                <a:ext cx="322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35" extrusionOk="0">
                    <a:moveTo>
                      <a:pt x="59" y="1"/>
                    </a:moveTo>
                    <a:cubicBezTo>
                      <a:pt x="29" y="1"/>
                      <a:pt x="1" y="38"/>
                      <a:pt x="20" y="67"/>
                    </a:cubicBezTo>
                    <a:cubicBezTo>
                      <a:pt x="353" y="495"/>
                      <a:pt x="794" y="876"/>
                      <a:pt x="1235" y="1222"/>
                    </a:cubicBezTo>
                    <a:cubicBezTo>
                      <a:pt x="1240" y="1231"/>
                      <a:pt x="1247" y="1234"/>
                      <a:pt x="1253" y="1234"/>
                    </a:cubicBezTo>
                    <a:cubicBezTo>
                      <a:pt x="1272" y="1234"/>
                      <a:pt x="1288" y="1201"/>
                      <a:pt x="1270" y="1174"/>
                    </a:cubicBezTo>
                    <a:cubicBezTo>
                      <a:pt x="937" y="745"/>
                      <a:pt x="520" y="329"/>
                      <a:pt x="80" y="7"/>
                    </a:cubicBezTo>
                    <a:cubicBezTo>
                      <a:pt x="73" y="3"/>
                      <a:pt x="66" y="1"/>
                      <a:pt x="5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827;p33">
                <a:extLst>
                  <a:ext uri="{FF2B5EF4-FFF2-40B4-BE49-F238E27FC236}">
                    <a16:creationId xmlns:a16="http://schemas.microsoft.com/office/drawing/2014/main" id="{E80920C0-7B13-4EDA-BADF-2975643C8520}"/>
                  </a:ext>
                </a:extLst>
              </p:cNvPr>
              <p:cNvSpPr/>
              <p:nvPr/>
            </p:nvSpPr>
            <p:spPr>
              <a:xfrm>
                <a:off x="3476175" y="3272125"/>
                <a:ext cx="328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311" extrusionOk="0">
                    <a:moveTo>
                      <a:pt x="44" y="0"/>
                    </a:moveTo>
                    <a:cubicBezTo>
                      <a:pt x="15" y="0"/>
                      <a:pt x="0" y="42"/>
                      <a:pt x="18" y="77"/>
                    </a:cubicBezTo>
                    <a:cubicBezTo>
                      <a:pt x="375" y="530"/>
                      <a:pt x="828" y="923"/>
                      <a:pt x="1256" y="1304"/>
                    </a:cubicBezTo>
                    <a:cubicBezTo>
                      <a:pt x="1261" y="1308"/>
                      <a:pt x="1266" y="1310"/>
                      <a:pt x="1271" y="1310"/>
                    </a:cubicBezTo>
                    <a:cubicBezTo>
                      <a:pt x="1292" y="1310"/>
                      <a:pt x="1311" y="1275"/>
                      <a:pt x="1292" y="1256"/>
                    </a:cubicBezTo>
                    <a:cubicBezTo>
                      <a:pt x="923" y="827"/>
                      <a:pt x="518" y="375"/>
                      <a:pt x="78" y="18"/>
                    </a:cubicBezTo>
                    <a:cubicBezTo>
                      <a:pt x="65" y="5"/>
                      <a:pt x="54" y="0"/>
                      <a:pt x="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828;p33">
                <a:extLst>
                  <a:ext uri="{FF2B5EF4-FFF2-40B4-BE49-F238E27FC236}">
                    <a16:creationId xmlns:a16="http://schemas.microsoft.com/office/drawing/2014/main" id="{18EA0779-A9EE-4A61-B035-B36284B6A5DE}"/>
                  </a:ext>
                </a:extLst>
              </p:cNvPr>
              <p:cNvSpPr/>
              <p:nvPr/>
            </p:nvSpPr>
            <p:spPr>
              <a:xfrm>
                <a:off x="3445775" y="3303050"/>
                <a:ext cx="290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128" extrusionOk="0">
                    <a:moveTo>
                      <a:pt x="52" y="1"/>
                    </a:moveTo>
                    <a:cubicBezTo>
                      <a:pt x="28" y="1"/>
                      <a:pt x="0" y="38"/>
                      <a:pt x="20" y="67"/>
                    </a:cubicBezTo>
                    <a:cubicBezTo>
                      <a:pt x="317" y="460"/>
                      <a:pt x="710" y="805"/>
                      <a:pt x="1103" y="1114"/>
                    </a:cubicBezTo>
                    <a:cubicBezTo>
                      <a:pt x="1109" y="1124"/>
                      <a:pt x="1116" y="1127"/>
                      <a:pt x="1123" y="1127"/>
                    </a:cubicBezTo>
                    <a:cubicBezTo>
                      <a:pt x="1142" y="1127"/>
                      <a:pt x="1160" y="1096"/>
                      <a:pt x="1151" y="1079"/>
                    </a:cubicBezTo>
                    <a:cubicBezTo>
                      <a:pt x="829" y="686"/>
                      <a:pt x="472" y="281"/>
                      <a:pt x="67" y="7"/>
                    </a:cubicBezTo>
                    <a:cubicBezTo>
                      <a:pt x="63" y="3"/>
                      <a:pt x="57" y="1"/>
                      <a:pt x="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829;p33">
                <a:extLst>
                  <a:ext uri="{FF2B5EF4-FFF2-40B4-BE49-F238E27FC236}">
                    <a16:creationId xmlns:a16="http://schemas.microsoft.com/office/drawing/2014/main" id="{3CFB47ED-3967-46FF-A3EE-195BE19AC719}"/>
                  </a:ext>
                </a:extLst>
              </p:cNvPr>
              <p:cNvSpPr/>
              <p:nvPr/>
            </p:nvSpPr>
            <p:spPr>
              <a:xfrm>
                <a:off x="3430650" y="3318825"/>
                <a:ext cx="26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999" extrusionOk="0">
                    <a:moveTo>
                      <a:pt x="63" y="1"/>
                    </a:moveTo>
                    <a:cubicBezTo>
                      <a:pt x="26" y="1"/>
                      <a:pt x="0" y="38"/>
                      <a:pt x="29" y="67"/>
                    </a:cubicBezTo>
                    <a:cubicBezTo>
                      <a:pt x="291" y="412"/>
                      <a:pt x="636" y="745"/>
                      <a:pt x="994" y="995"/>
                    </a:cubicBezTo>
                    <a:cubicBezTo>
                      <a:pt x="998" y="997"/>
                      <a:pt x="1002" y="998"/>
                      <a:pt x="1007" y="998"/>
                    </a:cubicBezTo>
                    <a:cubicBezTo>
                      <a:pt x="1029" y="998"/>
                      <a:pt x="1051" y="977"/>
                      <a:pt x="1041" y="948"/>
                    </a:cubicBezTo>
                    <a:cubicBezTo>
                      <a:pt x="779" y="591"/>
                      <a:pt x="422" y="281"/>
                      <a:pt x="89" y="7"/>
                    </a:cubicBezTo>
                    <a:cubicBezTo>
                      <a:pt x="80" y="3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830;p33">
                <a:extLst>
                  <a:ext uri="{FF2B5EF4-FFF2-40B4-BE49-F238E27FC236}">
                    <a16:creationId xmlns:a16="http://schemas.microsoft.com/office/drawing/2014/main" id="{FFFB3D77-E7FD-423E-B575-A0D9343085FF}"/>
                  </a:ext>
                </a:extLst>
              </p:cNvPr>
              <p:cNvSpPr/>
              <p:nvPr/>
            </p:nvSpPr>
            <p:spPr>
              <a:xfrm>
                <a:off x="3412350" y="3330825"/>
                <a:ext cx="273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076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1"/>
                    </a:cubicBezTo>
                    <a:cubicBezTo>
                      <a:pt x="118" y="265"/>
                      <a:pt x="309" y="408"/>
                      <a:pt x="476" y="575"/>
                    </a:cubicBezTo>
                    <a:cubicBezTo>
                      <a:pt x="654" y="753"/>
                      <a:pt x="833" y="920"/>
                      <a:pt x="1035" y="1063"/>
                    </a:cubicBezTo>
                    <a:cubicBezTo>
                      <a:pt x="1044" y="1072"/>
                      <a:pt x="1052" y="1076"/>
                      <a:pt x="1059" y="1076"/>
                    </a:cubicBezTo>
                    <a:cubicBezTo>
                      <a:pt x="1080" y="1076"/>
                      <a:pt x="1092" y="1042"/>
                      <a:pt x="1083" y="1015"/>
                    </a:cubicBezTo>
                    <a:cubicBezTo>
                      <a:pt x="940" y="825"/>
                      <a:pt x="761" y="646"/>
                      <a:pt x="583" y="468"/>
                    </a:cubicBezTo>
                    <a:cubicBezTo>
                      <a:pt x="416" y="301"/>
                      <a:pt x="249" y="122"/>
                      <a:pt x="59" y="3"/>
                    </a:cubicBezTo>
                    <a:cubicBezTo>
                      <a:pt x="54" y="2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831;p33">
                <a:extLst>
                  <a:ext uri="{FF2B5EF4-FFF2-40B4-BE49-F238E27FC236}">
                    <a16:creationId xmlns:a16="http://schemas.microsoft.com/office/drawing/2014/main" id="{9DFB62CC-E0B2-4815-AB14-2A599E8DCED0}"/>
                  </a:ext>
                </a:extLst>
              </p:cNvPr>
              <p:cNvSpPr/>
              <p:nvPr/>
            </p:nvSpPr>
            <p:spPr>
              <a:xfrm>
                <a:off x="3395950" y="3345175"/>
                <a:ext cx="258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04" extrusionOk="0">
                    <a:moveTo>
                      <a:pt x="36" y="1"/>
                    </a:moveTo>
                    <a:cubicBezTo>
                      <a:pt x="24" y="1"/>
                      <a:pt x="0" y="25"/>
                      <a:pt x="12" y="48"/>
                    </a:cubicBezTo>
                    <a:cubicBezTo>
                      <a:pt x="119" y="239"/>
                      <a:pt x="310" y="406"/>
                      <a:pt x="477" y="549"/>
                    </a:cubicBezTo>
                    <a:cubicBezTo>
                      <a:pt x="643" y="703"/>
                      <a:pt x="798" y="858"/>
                      <a:pt x="977" y="1001"/>
                    </a:cubicBezTo>
                    <a:cubicBezTo>
                      <a:pt x="982" y="1003"/>
                      <a:pt x="986" y="1003"/>
                      <a:pt x="991" y="1003"/>
                    </a:cubicBezTo>
                    <a:cubicBezTo>
                      <a:pt x="1018" y="1003"/>
                      <a:pt x="1035" y="974"/>
                      <a:pt x="1024" y="953"/>
                    </a:cubicBezTo>
                    <a:cubicBezTo>
                      <a:pt x="893" y="775"/>
                      <a:pt x="727" y="608"/>
                      <a:pt x="560" y="441"/>
                    </a:cubicBezTo>
                    <a:cubicBezTo>
                      <a:pt x="417" y="299"/>
                      <a:pt x="250" y="108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832;p33">
                <a:extLst>
                  <a:ext uri="{FF2B5EF4-FFF2-40B4-BE49-F238E27FC236}">
                    <a16:creationId xmlns:a16="http://schemas.microsoft.com/office/drawing/2014/main" id="{C3447FB3-7466-4633-A273-1523A9EDA966}"/>
                  </a:ext>
                </a:extLst>
              </p:cNvPr>
              <p:cNvSpPr/>
              <p:nvPr/>
            </p:nvSpPr>
            <p:spPr>
              <a:xfrm>
                <a:off x="3379875" y="3359775"/>
                <a:ext cx="26350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19" extrusionOk="0">
                    <a:moveTo>
                      <a:pt x="84" y="0"/>
                    </a:moveTo>
                    <a:cubicBezTo>
                      <a:pt x="48" y="0"/>
                      <a:pt x="0" y="36"/>
                      <a:pt x="12" y="72"/>
                    </a:cubicBezTo>
                    <a:cubicBezTo>
                      <a:pt x="120" y="262"/>
                      <a:pt x="298" y="417"/>
                      <a:pt x="453" y="548"/>
                    </a:cubicBezTo>
                    <a:cubicBezTo>
                      <a:pt x="608" y="715"/>
                      <a:pt x="786" y="869"/>
                      <a:pt x="989" y="1012"/>
                    </a:cubicBezTo>
                    <a:cubicBezTo>
                      <a:pt x="993" y="1017"/>
                      <a:pt x="999" y="1019"/>
                      <a:pt x="1004" y="1019"/>
                    </a:cubicBezTo>
                    <a:cubicBezTo>
                      <a:pt x="1028" y="1019"/>
                      <a:pt x="1053" y="984"/>
                      <a:pt x="1024" y="965"/>
                    </a:cubicBezTo>
                    <a:cubicBezTo>
                      <a:pt x="882" y="774"/>
                      <a:pt x="727" y="607"/>
                      <a:pt x="572" y="429"/>
                    </a:cubicBezTo>
                    <a:cubicBezTo>
                      <a:pt x="417" y="274"/>
                      <a:pt x="274" y="96"/>
                      <a:pt x="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833;p33">
                <a:extLst>
                  <a:ext uri="{FF2B5EF4-FFF2-40B4-BE49-F238E27FC236}">
                    <a16:creationId xmlns:a16="http://schemas.microsoft.com/office/drawing/2014/main" id="{82247EDE-54B2-4E5D-9431-65D4EC562B62}"/>
                  </a:ext>
                </a:extLst>
              </p:cNvPr>
              <p:cNvSpPr/>
              <p:nvPr/>
            </p:nvSpPr>
            <p:spPr>
              <a:xfrm>
                <a:off x="3361750" y="3372225"/>
                <a:ext cx="2555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6" extrusionOk="0">
                    <a:moveTo>
                      <a:pt x="56" y="0"/>
                    </a:moveTo>
                    <a:cubicBezTo>
                      <a:pt x="18" y="0"/>
                      <a:pt x="1" y="39"/>
                      <a:pt x="11" y="50"/>
                    </a:cubicBezTo>
                    <a:cubicBezTo>
                      <a:pt x="118" y="229"/>
                      <a:pt x="297" y="395"/>
                      <a:pt x="440" y="538"/>
                    </a:cubicBezTo>
                    <a:cubicBezTo>
                      <a:pt x="606" y="705"/>
                      <a:pt x="785" y="871"/>
                      <a:pt x="964" y="1002"/>
                    </a:cubicBezTo>
                    <a:cubicBezTo>
                      <a:pt x="970" y="1005"/>
                      <a:pt x="976" y="1006"/>
                      <a:pt x="981" y="1006"/>
                    </a:cubicBezTo>
                    <a:cubicBezTo>
                      <a:pt x="1007" y="1006"/>
                      <a:pt x="1021" y="984"/>
                      <a:pt x="1011" y="955"/>
                    </a:cubicBezTo>
                    <a:cubicBezTo>
                      <a:pt x="856" y="776"/>
                      <a:pt x="714" y="598"/>
                      <a:pt x="547" y="431"/>
                    </a:cubicBezTo>
                    <a:cubicBezTo>
                      <a:pt x="404" y="288"/>
                      <a:pt x="249" y="109"/>
                      <a:pt x="71" y="2"/>
                    </a:cubicBezTo>
                    <a:cubicBezTo>
                      <a:pt x="65" y="1"/>
                      <a:pt x="60" y="0"/>
                      <a:pt x="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834;p33">
                <a:extLst>
                  <a:ext uri="{FF2B5EF4-FFF2-40B4-BE49-F238E27FC236}">
                    <a16:creationId xmlns:a16="http://schemas.microsoft.com/office/drawing/2014/main" id="{AD229E91-F9CD-45E2-BB13-88AA4E47A3E1}"/>
                  </a:ext>
                </a:extLst>
              </p:cNvPr>
              <p:cNvSpPr/>
              <p:nvPr/>
            </p:nvSpPr>
            <p:spPr>
              <a:xfrm>
                <a:off x="3348925" y="3390125"/>
                <a:ext cx="208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13" extrusionOk="0">
                    <a:moveTo>
                      <a:pt x="48" y="1"/>
                    </a:moveTo>
                    <a:cubicBezTo>
                      <a:pt x="36" y="1"/>
                      <a:pt x="0" y="36"/>
                      <a:pt x="24" y="60"/>
                    </a:cubicBezTo>
                    <a:cubicBezTo>
                      <a:pt x="107" y="227"/>
                      <a:pt x="262" y="346"/>
                      <a:pt x="381" y="465"/>
                    </a:cubicBezTo>
                    <a:cubicBezTo>
                      <a:pt x="512" y="596"/>
                      <a:pt x="643" y="703"/>
                      <a:pt x="798" y="810"/>
                    </a:cubicBezTo>
                    <a:cubicBezTo>
                      <a:pt x="800" y="812"/>
                      <a:pt x="802" y="813"/>
                      <a:pt x="803" y="813"/>
                    </a:cubicBezTo>
                    <a:cubicBezTo>
                      <a:pt x="816" y="813"/>
                      <a:pt x="832" y="785"/>
                      <a:pt x="822" y="775"/>
                    </a:cubicBezTo>
                    <a:cubicBezTo>
                      <a:pt x="715" y="632"/>
                      <a:pt x="596" y="489"/>
                      <a:pt x="465" y="358"/>
                    </a:cubicBezTo>
                    <a:cubicBezTo>
                      <a:pt x="334" y="239"/>
                      <a:pt x="215" y="9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835;p33">
                <a:extLst>
                  <a:ext uri="{FF2B5EF4-FFF2-40B4-BE49-F238E27FC236}">
                    <a16:creationId xmlns:a16="http://schemas.microsoft.com/office/drawing/2014/main" id="{FA691313-DE40-47A2-9230-589C0CEEA745}"/>
                  </a:ext>
                </a:extLst>
              </p:cNvPr>
              <p:cNvSpPr/>
              <p:nvPr/>
            </p:nvSpPr>
            <p:spPr>
              <a:xfrm>
                <a:off x="3336925" y="3409275"/>
                <a:ext cx="160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6" extrusionOk="0">
                    <a:moveTo>
                      <a:pt x="61" y="1"/>
                    </a:moveTo>
                    <a:cubicBezTo>
                      <a:pt x="30" y="1"/>
                      <a:pt x="0" y="29"/>
                      <a:pt x="28" y="56"/>
                    </a:cubicBezTo>
                    <a:cubicBezTo>
                      <a:pt x="171" y="259"/>
                      <a:pt x="385" y="425"/>
                      <a:pt x="587" y="592"/>
                    </a:cubicBezTo>
                    <a:cubicBezTo>
                      <a:pt x="594" y="594"/>
                      <a:pt x="600" y="595"/>
                      <a:pt x="606" y="595"/>
                    </a:cubicBezTo>
                    <a:cubicBezTo>
                      <a:pt x="630" y="595"/>
                      <a:pt x="643" y="576"/>
                      <a:pt x="623" y="556"/>
                    </a:cubicBezTo>
                    <a:cubicBezTo>
                      <a:pt x="468" y="366"/>
                      <a:pt x="290" y="140"/>
                      <a:pt x="87" y="9"/>
                    </a:cubicBezTo>
                    <a:cubicBezTo>
                      <a:pt x="79" y="3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836;p33">
                <a:extLst>
                  <a:ext uri="{FF2B5EF4-FFF2-40B4-BE49-F238E27FC236}">
                    <a16:creationId xmlns:a16="http://schemas.microsoft.com/office/drawing/2014/main" id="{5F6D490E-3189-4AE8-8810-9FDE49507B04}"/>
                  </a:ext>
                </a:extLst>
              </p:cNvPr>
              <p:cNvSpPr/>
              <p:nvPr/>
            </p:nvSpPr>
            <p:spPr>
              <a:xfrm>
                <a:off x="3323050" y="3425800"/>
                <a:ext cx="133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99" extrusionOk="0">
                    <a:moveTo>
                      <a:pt x="62" y="1"/>
                    </a:moveTo>
                    <a:cubicBezTo>
                      <a:pt x="37" y="1"/>
                      <a:pt x="1" y="41"/>
                      <a:pt x="11" y="62"/>
                    </a:cubicBezTo>
                    <a:cubicBezTo>
                      <a:pt x="130" y="241"/>
                      <a:pt x="297" y="395"/>
                      <a:pt x="476" y="491"/>
                    </a:cubicBezTo>
                    <a:cubicBezTo>
                      <a:pt x="481" y="496"/>
                      <a:pt x="487" y="498"/>
                      <a:pt x="493" y="498"/>
                    </a:cubicBezTo>
                    <a:cubicBezTo>
                      <a:pt x="513" y="498"/>
                      <a:pt x="532" y="473"/>
                      <a:pt x="523" y="455"/>
                    </a:cubicBezTo>
                    <a:cubicBezTo>
                      <a:pt x="416" y="276"/>
                      <a:pt x="249" y="110"/>
                      <a:pt x="71" y="2"/>
                    </a:cubicBezTo>
                    <a:cubicBezTo>
                      <a:pt x="68" y="1"/>
                      <a:pt x="65" y="1"/>
                      <a:pt x="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837;p33">
                <a:extLst>
                  <a:ext uri="{FF2B5EF4-FFF2-40B4-BE49-F238E27FC236}">
                    <a16:creationId xmlns:a16="http://schemas.microsoft.com/office/drawing/2014/main" id="{0CF33C92-02B7-4E77-8E88-2E0931DA8EA2}"/>
                  </a:ext>
                </a:extLst>
              </p:cNvPr>
              <p:cNvSpPr/>
              <p:nvPr/>
            </p:nvSpPr>
            <p:spPr>
              <a:xfrm>
                <a:off x="3305175" y="3438650"/>
                <a:ext cx="133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04" extrusionOk="0">
                    <a:moveTo>
                      <a:pt x="60" y="0"/>
                    </a:moveTo>
                    <a:cubicBezTo>
                      <a:pt x="24" y="0"/>
                      <a:pt x="0" y="24"/>
                      <a:pt x="12" y="60"/>
                    </a:cubicBezTo>
                    <a:cubicBezTo>
                      <a:pt x="48" y="155"/>
                      <a:pt x="131" y="239"/>
                      <a:pt x="226" y="310"/>
                    </a:cubicBezTo>
                    <a:cubicBezTo>
                      <a:pt x="310" y="381"/>
                      <a:pt x="381" y="441"/>
                      <a:pt x="476" y="500"/>
                    </a:cubicBezTo>
                    <a:cubicBezTo>
                      <a:pt x="480" y="503"/>
                      <a:pt x="485" y="504"/>
                      <a:pt x="490" y="504"/>
                    </a:cubicBezTo>
                    <a:cubicBezTo>
                      <a:pt x="511" y="504"/>
                      <a:pt x="534" y="482"/>
                      <a:pt x="524" y="453"/>
                    </a:cubicBezTo>
                    <a:cubicBezTo>
                      <a:pt x="464" y="370"/>
                      <a:pt x="381" y="274"/>
                      <a:pt x="310" y="203"/>
                    </a:cubicBezTo>
                    <a:cubicBezTo>
                      <a:pt x="238" y="131"/>
                      <a:pt x="167" y="36"/>
                      <a:pt x="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838;p33">
                <a:extLst>
                  <a:ext uri="{FF2B5EF4-FFF2-40B4-BE49-F238E27FC236}">
                    <a16:creationId xmlns:a16="http://schemas.microsoft.com/office/drawing/2014/main" id="{E8561DE0-E6B2-46BF-9BE0-FE3AB91A5B55}"/>
                  </a:ext>
                </a:extLst>
              </p:cNvPr>
              <p:cNvSpPr/>
              <p:nvPr/>
            </p:nvSpPr>
            <p:spPr>
              <a:xfrm>
                <a:off x="3290150" y="3454275"/>
                <a:ext cx="12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2" extrusionOk="0">
                    <a:moveTo>
                      <a:pt x="67" y="0"/>
                    </a:moveTo>
                    <a:cubicBezTo>
                      <a:pt x="34" y="0"/>
                      <a:pt x="0" y="37"/>
                      <a:pt x="30" y="66"/>
                    </a:cubicBezTo>
                    <a:cubicBezTo>
                      <a:pt x="149" y="221"/>
                      <a:pt x="268" y="340"/>
                      <a:pt x="434" y="459"/>
                    </a:cubicBezTo>
                    <a:cubicBezTo>
                      <a:pt x="441" y="461"/>
                      <a:pt x="447" y="462"/>
                      <a:pt x="452" y="462"/>
                    </a:cubicBezTo>
                    <a:cubicBezTo>
                      <a:pt x="477" y="462"/>
                      <a:pt x="492" y="441"/>
                      <a:pt x="482" y="411"/>
                    </a:cubicBezTo>
                    <a:cubicBezTo>
                      <a:pt x="363" y="268"/>
                      <a:pt x="244" y="126"/>
                      <a:pt x="89" y="6"/>
                    </a:cubicBezTo>
                    <a:cubicBezTo>
                      <a:pt x="82" y="2"/>
                      <a:pt x="75" y="0"/>
                      <a:pt x="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839;p33">
                <a:extLst>
                  <a:ext uri="{FF2B5EF4-FFF2-40B4-BE49-F238E27FC236}">
                    <a16:creationId xmlns:a16="http://schemas.microsoft.com/office/drawing/2014/main" id="{26FEB255-C564-4891-AF40-416839AE3C28}"/>
                  </a:ext>
                </a:extLst>
              </p:cNvPr>
              <p:cNvSpPr/>
              <p:nvPr/>
            </p:nvSpPr>
            <p:spPr>
              <a:xfrm>
                <a:off x="3599550" y="2109025"/>
                <a:ext cx="232200" cy="919175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67" extrusionOk="0">
                    <a:moveTo>
                      <a:pt x="4441" y="0"/>
                    </a:moveTo>
                    <a:lnTo>
                      <a:pt x="0" y="32409"/>
                    </a:lnTo>
                    <a:lnTo>
                      <a:pt x="4644" y="36767"/>
                    </a:lnTo>
                    <a:lnTo>
                      <a:pt x="9287" y="31921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840;p33">
                <a:extLst>
                  <a:ext uri="{FF2B5EF4-FFF2-40B4-BE49-F238E27FC236}">
                    <a16:creationId xmlns:a16="http://schemas.microsoft.com/office/drawing/2014/main" id="{B7662553-17CF-4B30-B975-2E3BF8128F21}"/>
                  </a:ext>
                </a:extLst>
              </p:cNvPr>
              <p:cNvSpPr/>
              <p:nvPr/>
            </p:nvSpPr>
            <p:spPr>
              <a:xfrm>
                <a:off x="3592100" y="2108125"/>
                <a:ext cx="2470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37208" extrusionOk="0">
                    <a:moveTo>
                      <a:pt x="4763" y="2037"/>
                    </a:moveTo>
                    <a:lnTo>
                      <a:pt x="9264" y="31874"/>
                    </a:lnTo>
                    <a:lnTo>
                      <a:pt x="4918" y="36398"/>
                    </a:lnTo>
                    <a:lnTo>
                      <a:pt x="596" y="32338"/>
                    </a:lnTo>
                    <a:lnTo>
                      <a:pt x="4763" y="2037"/>
                    </a:lnTo>
                    <a:close/>
                    <a:moveTo>
                      <a:pt x="4465" y="1"/>
                    </a:moveTo>
                    <a:lnTo>
                      <a:pt x="13" y="32397"/>
                    </a:lnTo>
                    <a:lnTo>
                      <a:pt x="1" y="32540"/>
                    </a:lnTo>
                    <a:lnTo>
                      <a:pt x="4954" y="37208"/>
                    </a:lnTo>
                    <a:lnTo>
                      <a:pt x="9883" y="32064"/>
                    </a:lnTo>
                    <a:lnTo>
                      <a:pt x="502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841;p33">
                <a:extLst>
                  <a:ext uri="{FF2B5EF4-FFF2-40B4-BE49-F238E27FC236}">
                    <a16:creationId xmlns:a16="http://schemas.microsoft.com/office/drawing/2014/main" id="{D7DF9086-E88C-48F4-8303-F0C78CBF97F2}"/>
                  </a:ext>
                </a:extLst>
              </p:cNvPr>
              <p:cNvSpPr/>
              <p:nvPr/>
            </p:nvSpPr>
            <p:spPr>
              <a:xfrm>
                <a:off x="3635850" y="2978875"/>
                <a:ext cx="994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333" extrusionOk="0">
                    <a:moveTo>
                      <a:pt x="2318" y="0"/>
                    </a:moveTo>
                    <a:cubicBezTo>
                      <a:pt x="1560" y="0"/>
                      <a:pt x="798" y="58"/>
                      <a:pt x="60" y="127"/>
                    </a:cubicBezTo>
                    <a:cubicBezTo>
                      <a:pt x="1" y="127"/>
                      <a:pt x="1" y="211"/>
                      <a:pt x="60" y="211"/>
                    </a:cubicBezTo>
                    <a:cubicBezTo>
                      <a:pt x="791" y="280"/>
                      <a:pt x="1546" y="333"/>
                      <a:pt x="2297" y="333"/>
                    </a:cubicBezTo>
                    <a:cubicBezTo>
                      <a:pt x="2843" y="333"/>
                      <a:pt x="3387" y="305"/>
                      <a:pt x="3918" y="234"/>
                    </a:cubicBezTo>
                    <a:cubicBezTo>
                      <a:pt x="3978" y="234"/>
                      <a:pt x="3978" y="103"/>
                      <a:pt x="3918" y="103"/>
                    </a:cubicBezTo>
                    <a:cubicBezTo>
                      <a:pt x="3394" y="29"/>
                      <a:pt x="2857" y="0"/>
                      <a:pt x="23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842;p33">
                <a:extLst>
                  <a:ext uri="{FF2B5EF4-FFF2-40B4-BE49-F238E27FC236}">
                    <a16:creationId xmlns:a16="http://schemas.microsoft.com/office/drawing/2014/main" id="{A3088A66-FA84-41E2-80E3-9251CBBDFE45}"/>
                  </a:ext>
                </a:extLst>
              </p:cNvPr>
              <p:cNvSpPr/>
              <p:nvPr/>
            </p:nvSpPr>
            <p:spPr>
              <a:xfrm>
                <a:off x="3636150" y="2950575"/>
                <a:ext cx="1057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33" extrusionOk="0">
                    <a:moveTo>
                      <a:pt x="2411" y="1"/>
                    </a:moveTo>
                    <a:cubicBezTo>
                      <a:pt x="1610" y="1"/>
                      <a:pt x="798" y="61"/>
                      <a:pt x="48" y="128"/>
                    </a:cubicBezTo>
                    <a:cubicBezTo>
                      <a:pt x="1" y="128"/>
                      <a:pt x="1" y="200"/>
                      <a:pt x="48" y="200"/>
                    </a:cubicBezTo>
                    <a:cubicBezTo>
                      <a:pt x="805" y="268"/>
                      <a:pt x="1617" y="332"/>
                      <a:pt x="2423" y="332"/>
                    </a:cubicBezTo>
                    <a:cubicBezTo>
                      <a:pt x="3024" y="332"/>
                      <a:pt x="3622" y="296"/>
                      <a:pt x="4192" y="200"/>
                    </a:cubicBezTo>
                    <a:cubicBezTo>
                      <a:pt x="4227" y="200"/>
                      <a:pt x="4227" y="140"/>
                      <a:pt x="4192" y="128"/>
                    </a:cubicBezTo>
                    <a:cubicBezTo>
                      <a:pt x="3625" y="35"/>
                      <a:pt x="3021" y="1"/>
                      <a:pt x="2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843;p33">
                <a:extLst>
                  <a:ext uri="{FF2B5EF4-FFF2-40B4-BE49-F238E27FC236}">
                    <a16:creationId xmlns:a16="http://schemas.microsoft.com/office/drawing/2014/main" id="{74646D81-4F1E-404E-9FA9-10AF1292D384}"/>
                  </a:ext>
                </a:extLst>
              </p:cNvPr>
              <p:cNvSpPr/>
              <p:nvPr/>
            </p:nvSpPr>
            <p:spPr>
              <a:xfrm>
                <a:off x="3621875" y="2922875"/>
                <a:ext cx="10420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77" extrusionOk="0">
                    <a:moveTo>
                      <a:pt x="2067" y="1"/>
                    </a:moveTo>
                    <a:cubicBezTo>
                      <a:pt x="1399" y="1"/>
                      <a:pt x="732" y="28"/>
                      <a:pt x="72" y="93"/>
                    </a:cubicBezTo>
                    <a:cubicBezTo>
                      <a:pt x="0" y="93"/>
                      <a:pt x="0" y="188"/>
                      <a:pt x="72" y="188"/>
                    </a:cubicBezTo>
                    <a:cubicBezTo>
                      <a:pt x="752" y="250"/>
                      <a:pt x="1439" y="276"/>
                      <a:pt x="2127" y="276"/>
                    </a:cubicBezTo>
                    <a:cubicBezTo>
                      <a:pt x="2775" y="276"/>
                      <a:pt x="3425" y="253"/>
                      <a:pt x="4072" y="212"/>
                    </a:cubicBezTo>
                    <a:cubicBezTo>
                      <a:pt x="4167" y="212"/>
                      <a:pt x="4167" y="93"/>
                      <a:pt x="4072" y="69"/>
                    </a:cubicBezTo>
                    <a:cubicBezTo>
                      <a:pt x="3405" y="28"/>
                      <a:pt x="2736" y="1"/>
                      <a:pt x="20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844;p33">
                <a:extLst>
                  <a:ext uri="{FF2B5EF4-FFF2-40B4-BE49-F238E27FC236}">
                    <a16:creationId xmlns:a16="http://schemas.microsoft.com/office/drawing/2014/main" id="{26FDE62C-5C8B-4961-BA43-FA9A87CE320B}"/>
                  </a:ext>
                </a:extLst>
              </p:cNvPr>
              <p:cNvSpPr/>
              <p:nvPr/>
            </p:nvSpPr>
            <p:spPr>
              <a:xfrm>
                <a:off x="3608475" y="2893625"/>
                <a:ext cx="1190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40" extrusionOk="0">
                    <a:moveTo>
                      <a:pt x="1785" y="1"/>
                    </a:moveTo>
                    <a:cubicBezTo>
                      <a:pt x="1203" y="1"/>
                      <a:pt x="625" y="28"/>
                      <a:pt x="60" y="108"/>
                    </a:cubicBezTo>
                    <a:cubicBezTo>
                      <a:pt x="0" y="132"/>
                      <a:pt x="0" y="227"/>
                      <a:pt x="60" y="227"/>
                    </a:cubicBezTo>
                    <a:cubicBezTo>
                      <a:pt x="621" y="312"/>
                      <a:pt x="1196" y="340"/>
                      <a:pt x="1774" y="340"/>
                    </a:cubicBezTo>
                    <a:cubicBezTo>
                      <a:pt x="2742" y="340"/>
                      <a:pt x="3721" y="262"/>
                      <a:pt x="4668" y="239"/>
                    </a:cubicBezTo>
                    <a:cubicBezTo>
                      <a:pt x="4763" y="239"/>
                      <a:pt x="4763" y="108"/>
                      <a:pt x="4668" y="96"/>
                    </a:cubicBezTo>
                    <a:cubicBezTo>
                      <a:pt x="3725" y="74"/>
                      <a:pt x="2750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845;p33">
                <a:extLst>
                  <a:ext uri="{FF2B5EF4-FFF2-40B4-BE49-F238E27FC236}">
                    <a16:creationId xmlns:a16="http://schemas.microsoft.com/office/drawing/2014/main" id="{DCDAECCF-6F05-4C83-B100-587E449E33DE}"/>
                  </a:ext>
                </a:extLst>
              </p:cNvPr>
              <p:cNvSpPr/>
              <p:nvPr/>
            </p:nvSpPr>
            <p:spPr>
              <a:xfrm>
                <a:off x="3618900" y="2866450"/>
                <a:ext cx="9912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258" extrusionOk="0">
                    <a:moveTo>
                      <a:pt x="1577" y="1"/>
                    </a:moveTo>
                    <a:cubicBezTo>
                      <a:pt x="1068" y="1"/>
                      <a:pt x="560" y="22"/>
                      <a:pt x="60" y="88"/>
                    </a:cubicBezTo>
                    <a:cubicBezTo>
                      <a:pt x="0" y="88"/>
                      <a:pt x="0" y="159"/>
                      <a:pt x="60" y="171"/>
                    </a:cubicBezTo>
                    <a:cubicBezTo>
                      <a:pt x="552" y="236"/>
                      <a:pt x="1049" y="258"/>
                      <a:pt x="1548" y="258"/>
                    </a:cubicBezTo>
                    <a:cubicBezTo>
                      <a:pt x="2330" y="258"/>
                      <a:pt x="3116" y="205"/>
                      <a:pt x="3894" y="183"/>
                    </a:cubicBezTo>
                    <a:cubicBezTo>
                      <a:pt x="3899" y="185"/>
                      <a:pt x="3904" y="186"/>
                      <a:pt x="3909" y="186"/>
                    </a:cubicBezTo>
                    <a:cubicBezTo>
                      <a:pt x="3965" y="186"/>
                      <a:pt x="3959" y="64"/>
                      <a:pt x="3894" y="64"/>
                    </a:cubicBezTo>
                    <a:cubicBezTo>
                      <a:pt x="3132" y="50"/>
                      <a:pt x="2353" y="1"/>
                      <a:pt x="15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846;p33">
                <a:extLst>
                  <a:ext uri="{FF2B5EF4-FFF2-40B4-BE49-F238E27FC236}">
                    <a16:creationId xmlns:a16="http://schemas.microsoft.com/office/drawing/2014/main" id="{A7765CB4-5FF6-4660-A66B-A4429CA9EDA8}"/>
                  </a:ext>
                </a:extLst>
              </p:cNvPr>
              <p:cNvSpPr/>
              <p:nvPr/>
            </p:nvSpPr>
            <p:spPr>
              <a:xfrm>
                <a:off x="3623350" y="2836300"/>
                <a:ext cx="958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92" extrusionOk="0">
                    <a:moveTo>
                      <a:pt x="1902" y="1"/>
                    </a:moveTo>
                    <a:cubicBezTo>
                      <a:pt x="1259" y="1"/>
                      <a:pt x="617" y="51"/>
                      <a:pt x="37" y="139"/>
                    </a:cubicBezTo>
                    <a:cubicBezTo>
                      <a:pt x="1" y="139"/>
                      <a:pt x="1" y="211"/>
                      <a:pt x="37" y="234"/>
                    </a:cubicBezTo>
                    <a:cubicBezTo>
                      <a:pt x="667" y="330"/>
                      <a:pt x="1370" y="391"/>
                      <a:pt x="2067" y="391"/>
                    </a:cubicBezTo>
                    <a:cubicBezTo>
                      <a:pt x="2673" y="391"/>
                      <a:pt x="3275" y="345"/>
                      <a:pt x="3823" y="234"/>
                    </a:cubicBezTo>
                    <a:cubicBezTo>
                      <a:pt x="3835" y="234"/>
                      <a:pt x="3835" y="187"/>
                      <a:pt x="3823" y="175"/>
                    </a:cubicBezTo>
                    <a:cubicBezTo>
                      <a:pt x="3225" y="54"/>
                      <a:pt x="2563" y="1"/>
                      <a:pt x="1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847;p33">
                <a:extLst>
                  <a:ext uri="{FF2B5EF4-FFF2-40B4-BE49-F238E27FC236}">
                    <a16:creationId xmlns:a16="http://schemas.microsoft.com/office/drawing/2014/main" id="{C20B9C30-841D-4B5E-8A3A-2A5A6B49BB60}"/>
                  </a:ext>
                </a:extLst>
              </p:cNvPr>
              <p:cNvSpPr/>
              <p:nvPr/>
            </p:nvSpPr>
            <p:spPr>
              <a:xfrm>
                <a:off x="3624250" y="28094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2584" y="0"/>
                    </a:moveTo>
                    <a:cubicBezTo>
                      <a:pt x="2447" y="0"/>
                      <a:pt x="2311" y="2"/>
                      <a:pt x="2178" y="2"/>
                    </a:cubicBezTo>
                    <a:cubicBezTo>
                      <a:pt x="2118" y="2"/>
                      <a:pt x="2059" y="2"/>
                      <a:pt x="2001" y="1"/>
                    </a:cubicBezTo>
                    <a:cubicBezTo>
                      <a:pt x="1358" y="1"/>
                      <a:pt x="715" y="13"/>
                      <a:pt x="84" y="84"/>
                    </a:cubicBezTo>
                    <a:cubicBezTo>
                      <a:pt x="1" y="108"/>
                      <a:pt x="1" y="203"/>
                      <a:pt x="84" y="203"/>
                    </a:cubicBezTo>
                    <a:cubicBezTo>
                      <a:pt x="715" y="286"/>
                      <a:pt x="1358" y="298"/>
                      <a:pt x="2001" y="298"/>
                    </a:cubicBezTo>
                    <a:cubicBezTo>
                      <a:pt x="2211" y="298"/>
                      <a:pt x="2427" y="307"/>
                      <a:pt x="2643" y="307"/>
                    </a:cubicBezTo>
                    <a:cubicBezTo>
                      <a:pt x="2988" y="307"/>
                      <a:pt x="3333" y="285"/>
                      <a:pt x="3656" y="167"/>
                    </a:cubicBezTo>
                    <a:cubicBezTo>
                      <a:pt x="3680" y="167"/>
                      <a:pt x="3680" y="132"/>
                      <a:pt x="3656" y="132"/>
                    </a:cubicBezTo>
                    <a:cubicBezTo>
                      <a:pt x="3316" y="16"/>
                      <a:pt x="2947" y="0"/>
                      <a:pt x="25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848;p33">
                <a:extLst>
                  <a:ext uri="{FF2B5EF4-FFF2-40B4-BE49-F238E27FC236}">
                    <a16:creationId xmlns:a16="http://schemas.microsoft.com/office/drawing/2014/main" id="{8666D3C0-0709-451F-ACA5-8387929B021D}"/>
                  </a:ext>
                </a:extLst>
              </p:cNvPr>
              <p:cNvSpPr/>
              <p:nvPr/>
            </p:nvSpPr>
            <p:spPr>
              <a:xfrm>
                <a:off x="3629600" y="2779200"/>
                <a:ext cx="863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14" extrusionOk="0">
                    <a:moveTo>
                      <a:pt x="2084" y="1"/>
                    </a:moveTo>
                    <a:cubicBezTo>
                      <a:pt x="1388" y="1"/>
                      <a:pt x="667" y="92"/>
                      <a:pt x="60" y="149"/>
                    </a:cubicBezTo>
                    <a:cubicBezTo>
                      <a:pt x="1" y="149"/>
                      <a:pt x="1" y="244"/>
                      <a:pt x="60" y="244"/>
                    </a:cubicBezTo>
                    <a:cubicBezTo>
                      <a:pt x="713" y="297"/>
                      <a:pt x="1487" y="413"/>
                      <a:pt x="2221" y="413"/>
                    </a:cubicBezTo>
                    <a:cubicBezTo>
                      <a:pt x="2639" y="413"/>
                      <a:pt x="3044" y="376"/>
                      <a:pt x="3406" y="268"/>
                    </a:cubicBezTo>
                    <a:cubicBezTo>
                      <a:pt x="3454" y="256"/>
                      <a:pt x="3454" y="185"/>
                      <a:pt x="3406" y="161"/>
                    </a:cubicBezTo>
                    <a:cubicBezTo>
                      <a:pt x="3005" y="42"/>
                      <a:pt x="2550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849;p33">
                <a:extLst>
                  <a:ext uri="{FF2B5EF4-FFF2-40B4-BE49-F238E27FC236}">
                    <a16:creationId xmlns:a16="http://schemas.microsoft.com/office/drawing/2014/main" id="{B3F50B7D-E4C1-4564-8C7C-4A07E0C063CF}"/>
                  </a:ext>
                </a:extLst>
              </p:cNvPr>
              <p:cNvSpPr/>
              <p:nvPr/>
            </p:nvSpPr>
            <p:spPr>
              <a:xfrm>
                <a:off x="3632875" y="2752700"/>
                <a:ext cx="86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16" extrusionOk="0">
                    <a:moveTo>
                      <a:pt x="2559" y="0"/>
                    </a:moveTo>
                    <a:cubicBezTo>
                      <a:pt x="2320" y="0"/>
                      <a:pt x="2079" y="13"/>
                      <a:pt x="1846" y="18"/>
                    </a:cubicBezTo>
                    <a:cubicBezTo>
                      <a:pt x="1251" y="18"/>
                      <a:pt x="668" y="30"/>
                      <a:pt x="96" y="90"/>
                    </a:cubicBezTo>
                    <a:cubicBezTo>
                      <a:pt x="13" y="114"/>
                      <a:pt x="1" y="209"/>
                      <a:pt x="96" y="221"/>
                    </a:cubicBezTo>
                    <a:cubicBezTo>
                      <a:pt x="668" y="280"/>
                      <a:pt x="1251" y="304"/>
                      <a:pt x="1846" y="304"/>
                    </a:cubicBezTo>
                    <a:cubicBezTo>
                      <a:pt x="2069" y="304"/>
                      <a:pt x="2298" y="315"/>
                      <a:pt x="2526" y="315"/>
                    </a:cubicBezTo>
                    <a:cubicBezTo>
                      <a:pt x="2823" y="315"/>
                      <a:pt x="3118" y="296"/>
                      <a:pt x="3394" y="209"/>
                    </a:cubicBezTo>
                    <a:cubicBezTo>
                      <a:pt x="3454" y="185"/>
                      <a:pt x="3454" y="114"/>
                      <a:pt x="3394" y="90"/>
                    </a:cubicBezTo>
                    <a:cubicBezTo>
                      <a:pt x="3128" y="18"/>
                      <a:pt x="2845" y="0"/>
                      <a:pt x="25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850;p33">
                <a:extLst>
                  <a:ext uri="{FF2B5EF4-FFF2-40B4-BE49-F238E27FC236}">
                    <a16:creationId xmlns:a16="http://schemas.microsoft.com/office/drawing/2014/main" id="{EF387B08-FEBD-46FE-B135-BB7F789C1B17}"/>
                  </a:ext>
                </a:extLst>
              </p:cNvPr>
              <p:cNvSpPr/>
              <p:nvPr/>
            </p:nvSpPr>
            <p:spPr>
              <a:xfrm>
                <a:off x="3637050" y="2724650"/>
                <a:ext cx="836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7" extrusionOk="0">
                    <a:moveTo>
                      <a:pt x="1644" y="0"/>
                    </a:moveTo>
                    <a:cubicBezTo>
                      <a:pt x="1117" y="0"/>
                      <a:pt x="590" y="27"/>
                      <a:pt x="60" y="105"/>
                    </a:cubicBezTo>
                    <a:cubicBezTo>
                      <a:pt x="0" y="116"/>
                      <a:pt x="0" y="200"/>
                      <a:pt x="60" y="224"/>
                    </a:cubicBezTo>
                    <a:cubicBezTo>
                      <a:pt x="508" y="284"/>
                      <a:pt x="954" y="306"/>
                      <a:pt x="1399" y="306"/>
                    </a:cubicBezTo>
                    <a:cubicBezTo>
                      <a:pt x="2007" y="306"/>
                      <a:pt x="2615" y="265"/>
                      <a:pt x="3227" y="224"/>
                    </a:cubicBezTo>
                    <a:cubicBezTo>
                      <a:pt x="3346" y="200"/>
                      <a:pt x="3346" y="57"/>
                      <a:pt x="3227" y="57"/>
                    </a:cubicBezTo>
                    <a:cubicBezTo>
                      <a:pt x="2697" y="27"/>
                      <a:pt x="2170" y="0"/>
                      <a:pt x="16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851;p33">
                <a:extLst>
                  <a:ext uri="{FF2B5EF4-FFF2-40B4-BE49-F238E27FC236}">
                    <a16:creationId xmlns:a16="http://schemas.microsoft.com/office/drawing/2014/main" id="{D6860F2F-CF54-4C19-830D-09312EAE77D5}"/>
                  </a:ext>
                </a:extLst>
              </p:cNvPr>
              <p:cNvSpPr/>
              <p:nvPr/>
            </p:nvSpPr>
            <p:spPr>
              <a:xfrm>
                <a:off x="3638825" y="2694500"/>
                <a:ext cx="845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" extrusionOk="0">
                    <a:moveTo>
                      <a:pt x="828" y="1"/>
                    </a:moveTo>
                    <a:cubicBezTo>
                      <a:pt x="575" y="1"/>
                      <a:pt x="322" y="19"/>
                      <a:pt x="72" y="84"/>
                    </a:cubicBezTo>
                    <a:cubicBezTo>
                      <a:pt x="1" y="96"/>
                      <a:pt x="1" y="203"/>
                      <a:pt x="72" y="215"/>
                    </a:cubicBezTo>
                    <a:cubicBezTo>
                      <a:pt x="367" y="311"/>
                      <a:pt x="680" y="329"/>
                      <a:pt x="997" y="329"/>
                    </a:cubicBezTo>
                    <a:cubicBezTo>
                      <a:pt x="1193" y="329"/>
                      <a:pt x="1389" y="322"/>
                      <a:pt x="1584" y="322"/>
                    </a:cubicBezTo>
                    <a:cubicBezTo>
                      <a:pt x="1744" y="322"/>
                      <a:pt x="1905" y="323"/>
                      <a:pt x="2066" y="323"/>
                    </a:cubicBezTo>
                    <a:cubicBezTo>
                      <a:pt x="2470" y="323"/>
                      <a:pt x="2875" y="317"/>
                      <a:pt x="3275" y="275"/>
                    </a:cubicBezTo>
                    <a:cubicBezTo>
                      <a:pt x="3382" y="263"/>
                      <a:pt x="3382" y="144"/>
                      <a:pt x="3275" y="132"/>
                    </a:cubicBezTo>
                    <a:cubicBezTo>
                      <a:pt x="2716" y="72"/>
                      <a:pt x="2144" y="37"/>
                      <a:pt x="1584" y="25"/>
                    </a:cubicBezTo>
                    <a:cubicBezTo>
                      <a:pt x="1334" y="19"/>
                      <a:pt x="1081" y="1"/>
                      <a:pt x="82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852;p33">
                <a:extLst>
                  <a:ext uri="{FF2B5EF4-FFF2-40B4-BE49-F238E27FC236}">
                    <a16:creationId xmlns:a16="http://schemas.microsoft.com/office/drawing/2014/main" id="{E77F3896-2D0C-448A-AD71-E666523F2426}"/>
                  </a:ext>
                </a:extLst>
              </p:cNvPr>
              <p:cNvSpPr/>
              <p:nvPr/>
            </p:nvSpPr>
            <p:spPr>
              <a:xfrm>
                <a:off x="3645075" y="2666750"/>
                <a:ext cx="735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312" extrusionOk="0">
                    <a:moveTo>
                      <a:pt x="1618" y="1"/>
                    </a:moveTo>
                    <a:cubicBezTo>
                      <a:pt x="1101" y="1"/>
                      <a:pt x="585" y="38"/>
                      <a:pt x="60" y="99"/>
                    </a:cubicBezTo>
                    <a:cubicBezTo>
                      <a:pt x="1" y="99"/>
                      <a:pt x="1" y="182"/>
                      <a:pt x="60" y="182"/>
                    </a:cubicBezTo>
                    <a:cubicBezTo>
                      <a:pt x="659" y="252"/>
                      <a:pt x="1257" y="312"/>
                      <a:pt x="1859" y="312"/>
                    </a:cubicBezTo>
                    <a:cubicBezTo>
                      <a:pt x="2179" y="312"/>
                      <a:pt x="2500" y="295"/>
                      <a:pt x="2823" y="254"/>
                    </a:cubicBezTo>
                    <a:cubicBezTo>
                      <a:pt x="2942" y="254"/>
                      <a:pt x="2942" y="99"/>
                      <a:pt x="2823" y="75"/>
                    </a:cubicBezTo>
                    <a:cubicBezTo>
                      <a:pt x="2418" y="23"/>
                      <a:pt x="2018" y="1"/>
                      <a:pt x="16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853;p33">
                <a:extLst>
                  <a:ext uri="{FF2B5EF4-FFF2-40B4-BE49-F238E27FC236}">
                    <a16:creationId xmlns:a16="http://schemas.microsoft.com/office/drawing/2014/main" id="{1ABFDE15-18E5-4CA5-923C-923F3556D687}"/>
                  </a:ext>
                </a:extLst>
              </p:cNvPr>
              <p:cNvSpPr/>
              <p:nvPr/>
            </p:nvSpPr>
            <p:spPr>
              <a:xfrm>
                <a:off x="3649550" y="2637825"/>
                <a:ext cx="869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96" extrusionOk="0">
                    <a:moveTo>
                      <a:pt x="1820" y="1"/>
                    </a:moveTo>
                    <a:cubicBezTo>
                      <a:pt x="1215" y="1"/>
                      <a:pt x="605" y="49"/>
                      <a:pt x="60" y="137"/>
                    </a:cubicBezTo>
                    <a:cubicBezTo>
                      <a:pt x="1" y="149"/>
                      <a:pt x="1" y="244"/>
                      <a:pt x="60" y="256"/>
                    </a:cubicBezTo>
                    <a:cubicBezTo>
                      <a:pt x="595" y="348"/>
                      <a:pt x="1194" y="396"/>
                      <a:pt x="1789" y="396"/>
                    </a:cubicBezTo>
                    <a:cubicBezTo>
                      <a:pt x="2346" y="396"/>
                      <a:pt x="2899" y="354"/>
                      <a:pt x="3394" y="268"/>
                    </a:cubicBezTo>
                    <a:cubicBezTo>
                      <a:pt x="3477" y="256"/>
                      <a:pt x="3477" y="137"/>
                      <a:pt x="3394" y="125"/>
                    </a:cubicBezTo>
                    <a:cubicBezTo>
                      <a:pt x="2908" y="40"/>
                      <a:pt x="2366" y="1"/>
                      <a:pt x="18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854;p33">
                <a:extLst>
                  <a:ext uri="{FF2B5EF4-FFF2-40B4-BE49-F238E27FC236}">
                    <a16:creationId xmlns:a16="http://schemas.microsoft.com/office/drawing/2014/main" id="{0DA570F1-3608-44BA-82C7-2799062A774C}"/>
                  </a:ext>
                </a:extLst>
              </p:cNvPr>
              <p:cNvSpPr/>
              <p:nvPr/>
            </p:nvSpPr>
            <p:spPr>
              <a:xfrm>
                <a:off x="3653125" y="2610325"/>
                <a:ext cx="699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34" extrusionOk="0">
                    <a:moveTo>
                      <a:pt x="1249" y="1"/>
                    </a:moveTo>
                    <a:cubicBezTo>
                      <a:pt x="838" y="1"/>
                      <a:pt x="427" y="30"/>
                      <a:pt x="36" y="106"/>
                    </a:cubicBezTo>
                    <a:cubicBezTo>
                      <a:pt x="0" y="117"/>
                      <a:pt x="0" y="189"/>
                      <a:pt x="36" y="213"/>
                    </a:cubicBezTo>
                    <a:cubicBezTo>
                      <a:pt x="456" y="300"/>
                      <a:pt x="892" y="333"/>
                      <a:pt x="1330" y="333"/>
                    </a:cubicBezTo>
                    <a:cubicBezTo>
                      <a:pt x="1788" y="333"/>
                      <a:pt x="2247" y="297"/>
                      <a:pt x="2691" y="248"/>
                    </a:cubicBezTo>
                    <a:cubicBezTo>
                      <a:pt x="2798" y="237"/>
                      <a:pt x="2798" y="106"/>
                      <a:pt x="2691" y="94"/>
                    </a:cubicBezTo>
                    <a:cubicBezTo>
                      <a:pt x="2231" y="42"/>
                      <a:pt x="1740" y="1"/>
                      <a:pt x="12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855;p33">
                <a:extLst>
                  <a:ext uri="{FF2B5EF4-FFF2-40B4-BE49-F238E27FC236}">
                    <a16:creationId xmlns:a16="http://schemas.microsoft.com/office/drawing/2014/main" id="{710E5E92-6D10-4ED8-A3E3-4D5F471E067E}"/>
                  </a:ext>
                </a:extLst>
              </p:cNvPr>
              <p:cNvSpPr/>
              <p:nvPr/>
            </p:nvSpPr>
            <p:spPr>
              <a:xfrm>
                <a:off x="3660575" y="2553800"/>
                <a:ext cx="58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358" extrusionOk="0">
                    <a:moveTo>
                      <a:pt x="1345" y="0"/>
                    </a:moveTo>
                    <a:cubicBezTo>
                      <a:pt x="905" y="0"/>
                      <a:pt x="460" y="52"/>
                      <a:pt x="60" y="128"/>
                    </a:cubicBezTo>
                    <a:cubicBezTo>
                      <a:pt x="0" y="152"/>
                      <a:pt x="0" y="235"/>
                      <a:pt x="60" y="247"/>
                    </a:cubicBezTo>
                    <a:cubicBezTo>
                      <a:pt x="405" y="319"/>
                      <a:pt x="783" y="357"/>
                      <a:pt x="1162" y="357"/>
                    </a:cubicBezTo>
                    <a:cubicBezTo>
                      <a:pt x="1542" y="357"/>
                      <a:pt x="1923" y="319"/>
                      <a:pt x="2274" y="235"/>
                    </a:cubicBezTo>
                    <a:cubicBezTo>
                      <a:pt x="2346" y="223"/>
                      <a:pt x="2346" y="104"/>
                      <a:pt x="2274" y="92"/>
                    </a:cubicBezTo>
                    <a:cubicBezTo>
                      <a:pt x="1979" y="27"/>
                      <a:pt x="1663" y="0"/>
                      <a:pt x="134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856;p33">
                <a:extLst>
                  <a:ext uri="{FF2B5EF4-FFF2-40B4-BE49-F238E27FC236}">
                    <a16:creationId xmlns:a16="http://schemas.microsoft.com/office/drawing/2014/main" id="{F4A613AF-F231-4DBF-A6F8-FE8CA87E5953}"/>
                  </a:ext>
                </a:extLst>
              </p:cNvPr>
              <p:cNvSpPr/>
              <p:nvPr/>
            </p:nvSpPr>
            <p:spPr>
              <a:xfrm>
                <a:off x="3656700" y="2582000"/>
                <a:ext cx="619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35" extrusionOk="0">
                    <a:moveTo>
                      <a:pt x="1480" y="0"/>
                    </a:moveTo>
                    <a:cubicBezTo>
                      <a:pt x="1009" y="0"/>
                      <a:pt x="536" y="49"/>
                      <a:pt x="72" y="107"/>
                    </a:cubicBezTo>
                    <a:cubicBezTo>
                      <a:pt x="0" y="119"/>
                      <a:pt x="0" y="203"/>
                      <a:pt x="72" y="227"/>
                    </a:cubicBezTo>
                    <a:cubicBezTo>
                      <a:pt x="513" y="289"/>
                      <a:pt x="963" y="335"/>
                      <a:pt x="1411" y="335"/>
                    </a:cubicBezTo>
                    <a:cubicBezTo>
                      <a:pt x="1736" y="335"/>
                      <a:pt x="2061" y="310"/>
                      <a:pt x="2382" y="250"/>
                    </a:cubicBezTo>
                    <a:cubicBezTo>
                      <a:pt x="2477" y="238"/>
                      <a:pt x="2477" y="96"/>
                      <a:pt x="2382" y="72"/>
                    </a:cubicBezTo>
                    <a:cubicBezTo>
                      <a:pt x="2084" y="21"/>
                      <a:pt x="1782" y="0"/>
                      <a:pt x="14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857;p33">
                <a:extLst>
                  <a:ext uri="{FF2B5EF4-FFF2-40B4-BE49-F238E27FC236}">
                    <a16:creationId xmlns:a16="http://schemas.microsoft.com/office/drawing/2014/main" id="{893BCF17-8076-4E11-B9C9-95745D67EE24}"/>
                  </a:ext>
                </a:extLst>
              </p:cNvPr>
              <p:cNvSpPr/>
              <p:nvPr/>
            </p:nvSpPr>
            <p:spPr>
              <a:xfrm>
                <a:off x="3663850" y="2525100"/>
                <a:ext cx="536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2" extrusionOk="0">
                    <a:moveTo>
                      <a:pt x="1286" y="0"/>
                    </a:moveTo>
                    <a:cubicBezTo>
                      <a:pt x="872" y="0"/>
                      <a:pt x="448" y="56"/>
                      <a:pt x="60" y="121"/>
                    </a:cubicBezTo>
                    <a:cubicBezTo>
                      <a:pt x="0" y="133"/>
                      <a:pt x="0" y="228"/>
                      <a:pt x="60" y="240"/>
                    </a:cubicBezTo>
                    <a:cubicBezTo>
                      <a:pt x="414" y="302"/>
                      <a:pt x="815" y="351"/>
                      <a:pt x="1211" y="351"/>
                    </a:cubicBezTo>
                    <a:cubicBezTo>
                      <a:pt x="1508" y="351"/>
                      <a:pt x="1802" y="324"/>
                      <a:pt x="2072" y="252"/>
                    </a:cubicBezTo>
                    <a:cubicBezTo>
                      <a:pt x="2143" y="240"/>
                      <a:pt x="2143" y="121"/>
                      <a:pt x="2072" y="86"/>
                    </a:cubicBezTo>
                    <a:cubicBezTo>
                      <a:pt x="1822" y="24"/>
                      <a:pt x="1556" y="0"/>
                      <a:pt x="12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858;p33">
                <a:extLst>
                  <a:ext uri="{FF2B5EF4-FFF2-40B4-BE49-F238E27FC236}">
                    <a16:creationId xmlns:a16="http://schemas.microsoft.com/office/drawing/2014/main" id="{5C7C8C56-DE33-4B61-8A7A-7C5C762EB55C}"/>
                  </a:ext>
                </a:extLst>
              </p:cNvPr>
              <p:cNvSpPr/>
              <p:nvPr/>
            </p:nvSpPr>
            <p:spPr>
              <a:xfrm>
                <a:off x="3668600" y="2497050"/>
                <a:ext cx="485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5" extrusionOk="0">
                    <a:moveTo>
                      <a:pt x="1087" y="0"/>
                    </a:moveTo>
                    <a:cubicBezTo>
                      <a:pt x="742" y="0"/>
                      <a:pt x="390" y="43"/>
                      <a:pt x="72" y="124"/>
                    </a:cubicBezTo>
                    <a:cubicBezTo>
                      <a:pt x="1" y="136"/>
                      <a:pt x="1" y="243"/>
                      <a:pt x="72" y="279"/>
                    </a:cubicBezTo>
                    <a:cubicBezTo>
                      <a:pt x="329" y="344"/>
                      <a:pt x="608" y="375"/>
                      <a:pt x="888" y="375"/>
                    </a:cubicBezTo>
                    <a:cubicBezTo>
                      <a:pt x="1218" y="375"/>
                      <a:pt x="1550" y="332"/>
                      <a:pt x="1846" y="255"/>
                    </a:cubicBezTo>
                    <a:cubicBezTo>
                      <a:pt x="1941" y="231"/>
                      <a:pt x="1941" y="100"/>
                      <a:pt x="1846" y="76"/>
                    </a:cubicBezTo>
                    <a:cubicBezTo>
                      <a:pt x="1609" y="25"/>
                      <a:pt x="1350" y="0"/>
                      <a:pt x="108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859;p33">
                <a:extLst>
                  <a:ext uri="{FF2B5EF4-FFF2-40B4-BE49-F238E27FC236}">
                    <a16:creationId xmlns:a16="http://schemas.microsoft.com/office/drawing/2014/main" id="{1BCB835B-98CE-420C-8E8E-22D97945173F}"/>
                  </a:ext>
                </a:extLst>
              </p:cNvPr>
              <p:cNvSpPr/>
              <p:nvPr/>
            </p:nvSpPr>
            <p:spPr>
              <a:xfrm>
                <a:off x="3671875" y="2469075"/>
                <a:ext cx="506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2" extrusionOk="0">
                    <a:moveTo>
                      <a:pt x="1394" y="0"/>
                    </a:moveTo>
                    <a:cubicBezTo>
                      <a:pt x="1282" y="0"/>
                      <a:pt x="1169" y="5"/>
                      <a:pt x="1060" y="5"/>
                    </a:cubicBezTo>
                    <a:cubicBezTo>
                      <a:pt x="715" y="5"/>
                      <a:pt x="393" y="41"/>
                      <a:pt x="60" y="112"/>
                    </a:cubicBezTo>
                    <a:cubicBezTo>
                      <a:pt x="1" y="124"/>
                      <a:pt x="1" y="219"/>
                      <a:pt x="60" y="231"/>
                    </a:cubicBezTo>
                    <a:cubicBezTo>
                      <a:pt x="310" y="285"/>
                      <a:pt x="553" y="311"/>
                      <a:pt x="805" y="311"/>
                    </a:cubicBezTo>
                    <a:cubicBezTo>
                      <a:pt x="889" y="311"/>
                      <a:pt x="974" y="308"/>
                      <a:pt x="1060" y="302"/>
                    </a:cubicBezTo>
                    <a:cubicBezTo>
                      <a:pt x="1169" y="302"/>
                      <a:pt x="1282" y="307"/>
                      <a:pt x="1394" y="307"/>
                    </a:cubicBezTo>
                    <a:cubicBezTo>
                      <a:pt x="1599" y="307"/>
                      <a:pt x="1804" y="292"/>
                      <a:pt x="1989" y="207"/>
                    </a:cubicBezTo>
                    <a:cubicBezTo>
                      <a:pt x="2025" y="183"/>
                      <a:pt x="2025" y="112"/>
                      <a:pt x="1989" y="100"/>
                    </a:cubicBezTo>
                    <a:cubicBezTo>
                      <a:pt x="1804" y="15"/>
                      <a:pt x="1599" y="0"/>
                      <a:pt x="139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860;p33">
                <a:extLst>
                  <a:ext uri="{FF2B5EF4-FFF2-40B4-BE49-F238E27FC236}">
                    <a16:creationId xmlns:a16="http://schemas.microsoft.com/office/drawing/2014/main" id="{537C991A-D005-422D-B604-766816255279}"/>
                  </a:ext>
                </a:extLst>
              </p:cNvPr>
              <p:cNvSpPr/>
              <p:nvPr/>
            </p:nvSpPr>
            <p:spPr>
              <a:xfrm>
                <a:off x="3676350" y="2440725"/>
                <a:ext cx="4822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08" extrusionOk="0">
                    <a:moveTo>
                      <a:pt x="1280" y="1"/>
                    </a:moveTo>
                    <a:cubicBezTo>
                      <a:pt x="1189" y="1"/>
                      <a:pt x="1098" y="4"/>
                      <a:pt x="1012" y="8"/>
                    </a:cubicBezTo>
                    <a:cubicBezTo>
                      <a:pt x="703" y="32"/>
                      <a:pt x="381" y="32"/>
                      <a:pt x="83" y="103"/>
                    </a:cubicBezTo>
                    <a:cubicBezTo>
                      <a:pt x="0" y="115"/>
                      <a:pt x="0" y="222"/>
                      <a:pt x="83" y="234"/>
                    </a:cubicBezTo>
                    <a:cubicBezTo>
                      <a:pt x="393" y="305"/>
                      <a:pt x="703" y="305"/>
                      <a:pt x="1012" y="305"/>
                    </a:cubicBezTo>
                    <a:cubicBezTo>
                      <a:pt x="1094" y="305"/>
                      <a:pt x="1177" y="307"/>
                      <a:pt x="1262" y="307"/>
                    </a:cubicBezTo>
                    <a:cubicBezTo>
                      <a:pt x="1472" y="307"/>
                      <a:pt x="1686" y="295"/>
                      <a:pt x="1881" y="210"/>
                    </a:cubicBezTo>
                    <a:cubicBezTo>
                      <a:pt x="1929" y="174"/>
                      <a:pt x="1929" y="115"/>
                      <a:pt x="1881" y="103"/>
                    </a:cubicBezTo>
                    <a:cubicBezTo>
                      <a:pt x="1707" y="20"/>
                      <a:pt x="1491" y="1"/>
                      <a:pt x="12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861;p33">
                <a:extLst>
                  <a:ext uri="{FF2B5EF4-FFF2-40B4-BE49-F238E27FC236}">
                    <a16:creationId xmlns:a16="http://schemas.microsoft.com/office/drawing/2014/main" id="{A0C22DFD-A8D0-455C-9DEA-56424279C416}"/>
                  </a:ext>
                </a:extLst>
              </p:cNvPr>
              <p:cNvSpPr/>
              <p:nvPr/>
            </p:nvSpPr>
            <p:spPr>
              <a:xfrm>
                <a:off x="3677525" y="2410850"/>
                <a:ext cx="479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5" extrusionOk="0">
                    <a:moveTo>
                      <a:pt x="1163" y="1"/>
                    </a:moveTo>
                    <a:cubicBezTo>
                      <a:pt x="784" y="1"/>
                      <a:pt x="386" y="74"/>
                      <a:pt x="60" y="131"/>
                    </a:cubicBezTo>
                    <a:cubicBezTo>
                      <a:pt x="1" y="155"/>
                      <a:pt x="1" y="250"/>
                      <a:pt x="60" y="274"/>
                    </a:cubicBezTo>
                    <a:cubicBezTo>
                      <a:pt x="379" y="331"/>
                      <a:pt x="779" y="404"/>
                      <a:pt x="1160" y="404"/>
                    </a:cubicBezTo>
                    <a:cubicBezTo>
                      <a:pt x="1419" y="404"/>
                      <a:pt x="1670" y="370"/>
                      <a:pt x="1882" y="274"/>
                    </a:cubicBezTo>
                    <a:cubicBezTo>
                      <a:pt x="1918" y="250"/>
                      <a:pt x="1918" y="167"/>
                      <a:pt x="1882" y="131"/>
                    </a:cubicBezTo>
                    <a:cubicBezTo>
                      <a:pt x="1670" y="35"/>
                      <a:pt x="1421" y="1"/>
                      <a:pt x="11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862;p33">
                <a:extLst>
                  <a:ext uri="{FF2B5EF4-FFF2-40B4-BE49-F238E27FC236}">
                    <a16:creationId xmlns:a16="http://schemas.microsoft.com/office/drawing/2014/main" id="{AE4DFF27-9148-4F10-BBDC-426791577D29}"/>
                  </a:ext>
                </a:extLst>
              </p:cNvPr>
              <p:cNvSpPr/>
              <p:nvPr/>
            </p:nvSpPr>
            <p:spPr>
              <a:xfrm>
                <a:off x="3683475" y="2382975"/>
                <a:ext cx="476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8" extrusionOk="0">
                    <a:moveTo>
                      <a:pt x="1113" y="0"/>
                    </a:moveTo>
                    <a:cubicBezTo>
                      <a:pt x="749" y="0"/>
                      <a:pt x="373" y="60"/>
                      <a:pt x="60" y="115"/>
                    </a:cubicBezTo>
                    <a:cubicBezTo>
                      <a:pt x="1" y="139"/>
                      <a:pt x="1" y="222"/>
                      <a:pt x="60" y="234"/>
                    </a:cubicBezTo>
                    <a:cubicBezTo>
                      <a:pt x="384" y="299"/>
                      <a:pt x="777" y="368"/>
                      <a:pt x="1153" y="368"/>
                    </a:cubicBezTo>
                    <a:cubicBezTo>
                      <a:pt x="1399" y="368"/>
                      <a:pt x="1639" y="338"/>
                      <a:pt x="1846" y="258"/>
                    </a:cubicBezTo>
                    <a:cubicBezTo>
                      <a:pt x="1906" y="234"/>
                      <a:pt x="1906" y="151"/>
                      <a:pt x="1846" y="115"/>
                    </a:cubicBezTo>
                    <a:cubicBezTo>
                      <a:pt x="1628" y="31"/>
                      <a:pt x="1374" y="0"/>
                      <a:pt x="11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863;p33">
                <a:extLst>
                  <a:ext uri="{FF2B5EF4-FFF2-40B4-BE49-F238E27FC236}">
                    <a16:creationId xmlns:a16="http://schemas.microsoft.com/office/drawing/2014/main" id="{91903C81-7020-4F5D-BD2C-FA5C2EAABDD4}"/>
                  </a:ext>
                </a:extLst>
              </p:cNvPr>
              <p:cNvSpPr/>
              <p:nvPr/>
            </p:nvSpPr>
            <p:spPr>
              <a:xfrm>
                <a:off x="3687350" y="2355575"/>
                <a:ext cx="387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311" extrusionOk="0">
                    <a:moveTo>
                      <a:pt x="1027" y="1"/>
                    </a:moveTo>
                    <a:cubicBezTo>
                      <a:pt x="947" y="1"/>
                      <a:pt x="866" y="5"/>
                      <a:pt x="786" y="9"/>
                    </a:cubicBezTo>
                    <a:cubicBezTo>
                      <a:pt x="536" y="9"/>
                      <a:pt x="274" y="20"/>
                      <a:pt x="36" y="116"/>
                    </a:cubicBezTo>
                    <a:cubicBezTo>
                      <a:pt x="1" y="128"/>
                      <a:pt x="1" y="199"/>
                      <a:pt x="36" y="223"/>
                    </a:cubicBezTo>
                    <a:cubicBezTo>
                      <a:pt x="225" y="289"/>
                      <a:pt x="429" y="310"/>
                      <a:pt x="630" y="310"/>
                    </a:cubicBezTo>
                    <a:cubicBezTo>
                      <a:pt x="682" y="310"/>
                      <a:pt x="735" y="309"/>
                      <a:pt x="786" y="306"/>
                    </a:cubicBezTo>
                    <a:cubicBezTo>
                      <a:pt x="834" y="306"/>
                      <a:pt x="882" y="307"/>
                      <a:pt x="930" y="307"/>
                    </a:cubicBezTo>
                    <a:cubicBezTo>
                      <a:pt x="1124" y="307"/>
                      <a:pt x="1320" y="299"/>
                      <a:pt x="1501" y="223"/>
                    </a:cubicBezTo>
                    <a:cubicBezTo>
                      <a:pt x="1548" y="187"/>
                      <a:pt x="1548" y="116"/>
                      <a:pt x="1501" y="80"/>
                    </a:cubicBezTo>
                    <a:cubicBezTo>
                      <a:pt x="1350" y="16"/>
                      <a:pt x="1189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864;p33">
                <a:extLst>
                  <a:ext uri="{FF2B5EF4-FFF2-40B4-BE49-F238E27FC236}">
                    <a16:creationId xmlns:a16="http://schemas.microsoft.com/office/drawing/2014/main" id="{AC7788B9-6408-4884-AE3F-2F3D05CC4042}"/>
                  </a:ext>
                </a:extLst>
              </p:cNvPr>
              <p:cNvSpPr/>
              <p:nvPr/>
            </p:nvSpPr>
            <p:spPr>
              <a:xfrm>
                <a:off x="3690625" y="2327475"/>
                <a:ext cx="2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285" extrusionOk="0">
                    <a:moveTo>
                      <a:pt x="767" y="1"/>
                    </a:moveTo>
                    <a:cubicBezTo>
                      <a:pt x="530" y="1"/>
                      <a:pt x="276" y="57"/>
                      <a:pt x="60" y="97"/>
                    </a:cubicBezTo>
                    <a:cubicBezTo>
                      <a:pt x="1" y="109"/>
                      <a:pt x="1" y="192"/>
                      <a:pt x="60" y="192"/>
                    </a:cubicBezTo>
                    <a:cubicBezTo>
                      <a:pt x="270" y="231"/>
                      <a:pt x="509" y="285"/>
                      <a:pt x="740" y="285"/>
                    </a:cubicBezTo>
                    <a:cubicBezTo>
                      <a:pt x="863" y="285"/>
                      <a:pt x="984" y="269"/>
                      <a:pt x="1096" y="228"/>
                    </a:cubicBezTo>
                    <a:cubicBezTo>
                      <a:pt x="1191" y="216"/>
                      <a:pt x="1191" y="73"/>
                      <a:pt x="1096" y="49"/>
                    </a:cubicBezTo>
                    <a:cubicBezTo>
                      <a:pt x="994" y="14"/>
                      <a:pt x="883" y="1"/>
                      <a:pt x="7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865;p33">
                <a:extLst>
                  <a:ext uri="{FF2B5EF4-FFF2-40B4-BE49-F238E27FC236}">
                    <a16:creationId xmlns:a16="http://schemas.microsoft.com/office/drawing/2014/main" id="{D8B88B52-5EB8-4FE7-83C6-6B16F0065423}"/>
                  </a:ext>
                </a:extLst>
              </p:cNvPr>
              <p:cNvSpPr/>
              <p:nvPr/>
            </p:nvSpPr>
            <p:spPr>
              <a:xfrm>
                <a:off x="3692700" y="2298575"/>
                <a:ext cx="250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2" extrusionOk="0">
                    <a:moveTo>
                      <a:pt x="518" y="1"/>
                    </a:moveTo>
                    <a:cubicBezTo>
                      <a:pt x="358" y="1"/>
                      <a:pt x="196" y="34"/>
                      <a:pt x="49" y="98"/>
                    </a:cubicBezTo>
                    <a:cubicBezTo>
                      <a:pt x="1" y="122"/>
                      <a:pt x="1" y="205"/>
                      <a:pt x="49" y="217"/>
                    </a:cubicBezTo>
                    <a:cubicBezTo>
                      <a:pt x="203" y="284"/>
                      <a:pt x="373" y="321"/>
                      <a:pt x="541" y="321"/>
                    </a:cubicBezTo>
                    <a:cubicBezTo>
                      <a:pt x="671" y="321"/>
                      <a:pt x="799" y="299"/>
                      <a:pt x="918" y="253"/>
                    </a:cubicBezTo>
                    <a:cubicBezTo>
                      <a:pt x="1001" y="217"/>
                      <a:pt x="1001" y="98"/>
                      <a:pt x="918" y="74"/>
                    </a:cubicBezTo>
                    <a:cubicBezTo>
                      <a:pt x="792" y="25"/>
                      <a:pt x="655" y="1"/>
                      <a:pt x="5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866;p33">
                <a:extLst>
                  <a:ext uri="{FF2B5EF4-FFF2-40B4-BE49-F238E27FC236}">
                    <a16:creationId xmlns:a16="http://schemas.microsoft.com/office/drawing/2014/main" id="{30F69E68-BA31-43B3-947D-85E8CFA7BEFC}"/>
                  </a:ext>
                </a:extLst>
              </p:cNvPr>
              <p:cNvSpPr/>
              <p:nvPr/>
            </p:nvSpPr>
            <p:spPr>
              <a:xfrm>
                <a:off x="3697775" y="2269875"/>
                <a:ext cx="24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46" extrusionOk="0">
                    <a:moveTo>
                      <a:pt x="620" y="1"/>
                    </a:moveTo>
                    <a:cubicBezTo>
                      <a:pt x="422" y="1"/>
                      <a:pt x="204" y="64"/>
                      <a:pt x="60" y="115"/>
                    </a:cubicBezTo>
                    <a:cubicBezTo>
                      <a:pt x="0" y="139"/>
                      <a:pt x="0" y="222"/>
                      <a:pt x="60" y="234"/>
                    </a:cubicBezTo>
                    <a:cubicBezTo>
                      <a:pt x="201" y="283"/>
                      <a:pt x="414" y="345"/>
                      <a:pt x="608" y="345"/>
                    </a:cubicBezTo>
                    <a:cubicBezTo>
                      <a:pt x="741" y="345"/>
                      <a:pt x="866" y="316"/>
                      <a:pt x="953" y="234"/>
                    </a:cubicBezTo>
                    <a:cubicBezTo>
                      <a:pt x="977" y="210"/>
                      <a:pt x="977" y="150"/>
                      <a:pt x="953" y="103"/>
                    </a:cubicBezTo>
                    <a:cubicBezTo>
                      <a:pt x="868" y="28"/>
                      <a:pt x="749" y="1"/>
                      <a:pt x="6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867;p33">
                <a:extLst>
                  <a:ext uri="{FF2B5EF4-FFF2-40B4-BE49-F238E27FC236}">
                    <a16:creationId xmlns:a16="http://schemas.microsoft.com/office/drawing/2014/main" id="{779C90D6-4D84-4549-81E8-0D6A4D5EF6DD}"/>
                  </a:ext>
                </a:extLst>
              </p:cNvPr>
              <p:cNvSpPr/>
              <p:nvPr/>
            </p:nvSpPr>
            <p:spPr>
              <a:xfrm>
                <a:off x="3699550" y="2242875"/>
                <a:ext cx="220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22" extrusionOk="0">
                    <a:moveTo>
                      <a:pt x="461" y="1"/>
                    </a:moveTo>
                    <a:cubicBezTo>
                      <a:pt x="328" y="1"/>
                      <a:pt x="198" y="19"/>
                      <a:pt x="60" y="52"/>
                    </a:cubicBezTo>
                    <a:cubicBezTo>
                      <a:pt x="1" y="64"/>
                      <a:pt x="1" y="159"/>
                      <a:pt x="60" y="171"/>
                    </a:cubicBezTo>
                    <a:cubicBezTo>
                      <a:pt x="204" y="204"/>
                      <a:pt x="337" y="222"/>
                      <a:pt x="470" y="222"/>
                    </a:cubicBezTo>
                    <a:cubicBezTo>
                      <a:pt x="578" y="222"/>
                      <a:pt x="686" y="210"/>
                      <a:pt x="799" y="183"/>
                    </a:cubicBezTo>
                    <a:cubicBezTo>
                      <a:pt x="882" y="183"/>
                      <a:pt x="882" y="52"/>
                      <a:pt x="799" y="40"/>
                    </a:cubicBezTo>
                    <a:cubicBezTo>
                      <a:pt x="681" y="13"/>
                      <a:pt x="570" y="1"/>
                      <a:pt x="4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868;p33">
                <a:extLst>
                  <a:ext uri="{FF2B5EF4-FFF2-40B4-BE49-F238E27FC236}">
                    <a16:creationId xmlns:a16="http://schemas.microsoft.com/office/drawing/2014/main" id="{AF517C61-7B72-40C7-A0AB-4E3660CC9179}"/>
                  </a:ext>
                </a:extLst>
              </p:cNvPr>
              <p:cNvSpPr/>
              <p:nvPr/>
            </p:nvSpPr>
            <p:spPr>
              <a:xfrm>
                <a:off x="2796475" y="2912100"/>
                <a:ext cx="919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67" h="9288" extrusionOk="0">
                    <a:moveTo>
                      <a:pt x="31921" y="0"/>
                    </a:moveTo>
                    <a:lnTo>
                      <a:pt x="0" y="4834"/>
                    </a:lnTo>
                    <a:lnTo>
                      <a:pt x="32397" y="9287"/>
                    </a:lnTo>
                    <a:lnTo>
                      <a:pt x="36767" y="4644"/>
                    </a:lnTo>
                    <a:lnTo>
                      <a:pt x="3192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869;p33">
                <a:extLst>
                  <a:ext uri="{FF2B5EF4-FFF2-40B4-BE49-F238E27FC236}">
                    <a16:creationId xmlns:a16="http://schemas.microsoft.com/office/drawing/2014/main" id="{D2A2C87A-7EC8-4FB4-BD0C-ABDAD94E4058}"/>
                  </a:ext>
                </a:extLst>
              </p:cNvPr>
              <p:cNvSpPr/>
              <p:nvPr/>
            </p:nvSpPr>
            <p:spPr>
              <a:xfrm>
                <a:off x="2795275" y="2904650"/>
                <a:ext cx="930200" cy="2470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83" extrusionOk="0">
                    <a:moveTo>
                      <a:pt x="31886" y="608"/>
                    </a:moveTo>
                    <a:lnTo>
                      <a:pt x="36410" y="4954"/>
                    </a:lnTo>
                    <a:lnTo>
                      <a:pt x="32350" y="9287"/>
                    </a:lnTo>
                    <a:lnTo>
                      <a:pt x="2048" y="5120"/>
                    </a:lnTo>
                    <a:lnTo>
                      <a:pt x="31886" y="608"/>
                    </a:lnTo>
                    <a:close/>
                    <a:moveTo>
                      <a:pt x="32076" y="1"/>
                    </a:moveTo>
                    <a:lnTo>
                      <a:pt x="1" y="4846"/>
                    </a:lnTo>
                    <a:lnTo>
                      <a:pt x="1" y="5418"/>
                    </a:lnTo>
                    <a:lnTo>
                      <a:pt x="32409" y="9871"/>
                    </a:lnTo>
                    <a:lnTo>
                      <a:pt x="32552" y="9883"/>
                    </a:lnTo>
                    <a:lnTo>
                      <a:pt x="37208" y="4942"/>
                    </a:lnTo>
                    <a:lnTo>
                      <a:pt x="3207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870;p33">
                <a:extLst>
                  <a:ext uri="{FF2B5EF4-FFF2-40B4-BE49-F238E27FC236}">
                    <a16:creationId xmlns:a16="http://schemas.microsoft.com/office/drawing/2014/main" id="{17817717-85E1-4A6F-9C24-2C2C76D75757}"/>
                  </a:ext>
                </a:extLst>
              </p:cNvPr>
              <p:cNvSpPr/>
              <p:nvPr/>
            </p:nvSpPr>
            <p:spPr>
              <a:xfrm>
                <a:off x="3664425" y="3008900"/>
                <a:ext cx="1195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3936" extrusionOk="0">
                    <a:moveTo>
                      <a:pt x="239" y="1"/>
                    </a:moveTo>
                    <a:cubicBezTo>
                      <a:pt x="209" y="1"/>
                      <a:pt x="179" y="16"/>
                      <a:pt x="179" y="45"/>
                    </a:cubicBezTo>
                    <a:cubicBezTo>
                      <a:pt x="1" y="1308"/>
                      <a:pt x="84" y="2629"/>
                      <a:pt x="203" y="3891"/>
                    </a:cubicBezTo>
                    <a:cubicBezTo>
                      <a:pt x="203" y="3921"/>
                      <a:pt x="224" y="3936"/>
                      <a:pt x="245" y="3936"/>
                    </a:cubicBezTo>
                    <a:cubicBezTo>
                      <a:pt x="266" y="3936"/>
                      <a:pt x="287" y="3921"/>
                      <a:pt x="287" y="3891"/>
                    </a:cubicBezTo>
                    <a:cubicBezTo>
                      <a:pt x="406" y="2629"/>
                      <a:pt x="477" y="1308"/>
                      <a:pt x="299" y="45"/>
                    </a:cubicBezTo>
                    <a:cubicBezTo>
                      <a:pt x="299" y="16"/>
                      <a:pt x="269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871;p33">
                <a:extLst>
                  <a:ext uri="{FF2B5EF4-FFF2-40B4-BE49-F238E27FC236}">
                    <a16:creationId xmlns:a16="http://schemas.microsoft.com/office/drawing/2014/main" id="{9267B561-6AD5-42C7-9987-AC0E42B65C27}"/>
                  </a:ext>
                </a:extLst>
              </p:cNvPr>
              <p:cNvSpPr/>
              <p:nvPr/>
            </p:nvSpPr>
            <p:spPr>
              <a:xfrm>
                <a:off x="3635850" y="3002200"/>
                <a:ext cx="128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195" extrusionOk="0">
                    <a:moveTo>
                      <a:pt x="251" y="1"/>
                    </a:moveTo>
                    <a:cubicBezTo>
                      <a:pt x="233" y="1"/>
                      <a:pt x="215" y="10"/>
                      <a:pt x="215" y="28"/>
                    </a:cubicBezTo>
                    <a:cubicBezTo>
                      <a:pt x="1" y="1337"/>
                      <a:pt x="96" y="2838"/>
                      <a:pt x="215" y="4159"/>
                    </a:cubicBezTo>
                    <a:cubicBezTo>
                      <a:pt x="215" y="4183"/>
                      <a:pt x="233" y="4195"/>
                      <a:pt x="251" y="4195"/>
                    </a:cubicBezTo>
                    <a:cubicBezTo>
                      <a:pt x="269" y="4195"/>
                      <a:pt x="287" y="4183"/>
                      <a:pt x="287" y="4159"/>
                    </a:cubicBezTo>
                    <a:cubicBezTo>
                      <a:pt x="406" y="2838"/>
                      <a:pt x="513" y="1349"/>
                      <a:pt x="287" y="28"/>
                    </a:cubicBezTo>
                    <a:cubicBezTo>
                      <a:pt x="287" y="10"/>
                      <a:pt x="269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872;p33">
                <a:extLst>
                  <a:ext uri="{FF2B5EF4-FFF2-40B4-BE49-F238E27FC236}">
                    <a16:creationId xmlns:a16="http://schemas.microsoft.com/office/drawing/2014/main" id="{15D9E5DC-28AC-400A-9BE3-3D13E2E17D60}"/>
                  </a:ext>
                </a:extLst>
              </p:cNvPr>
              <p:cNvSpPr/>
              <p:nvPr/>
            </p:nvSpPr>
            <p:spPr>
              <a:xfrm>
                <a:off x="3609375" y="3018275"/>
                <a:ext cx="86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30" extrusionOk="0">
                    <a:moveTo>
                      <a:pt x="177" y="1"/>
                    </a:moveTo>
                    <a:cubicBezTo>
                      <a:pt x="146" y="1"/>
                      <a:pt x="113" y="22"/>
                      <a:pt x="107" y="63"/>
                    </a:cubicBezTo>
                    <a:cubicBezTo>
                      <a:pt x="24" y="1409"/>
                      <a:pt x="0" y="2742"/>
                      <a:pt x="119" y="4076"/>
                    </a:cubicBezTo>
                    <a:cubicBezTo>
                      <a:pt x="119" y="4111"/>
                      <a:pt x="146" y="4129"/>
                      <a:pt x="173" y="4129"/>
                    </a:cubicBezTo>
                    <a:cubicBezTo>
                      <a:pt x="200" y="4129"/>
                      <a:pt x="226" y="4111"/>
                      <a:pt x="226" y="4076"/>
                    </a:cubicBezTo>
                    <a:cubicBezTo>
                      <a:pt x="345" y="2742"/>
                      <a:pt x="334" y="1409"/>
                      <a:pt x="238" y="63"/>
                    </a:cubicBezTo>
                    <a:cubicBezTo>
                      <a:pt x="238" y="22"/>
                      <a:pt x="209" y="1"/>
                      <a:pt x="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873;p33">
                <a:extLst>
                  <a:ext uri="{FF2B5EF4-FFF2-40B4-BE49-F238E27FC236}">
                    <a16:creationId xmlns:a16="http://schemas.microsoft.com/office/drawing/2014/main" id="{5BB11F15-0563-47B2-ABC9-DA918145077E}"/>
                  </a:ext>
                </a:extLst>
              </p:cNvPr>
              <p:cNvSpPr/>
              <p:nvPr/>
            </p:nvSpPr>
            <p:spPr>
              <a:xfrm>
                <a:off x="3578125" y="3016875"/>
                <a:ext cx="14300" cy="1184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36" extrusionOk="0">
                    <a:moveTo>
                      <a:pt x="290" y="0"/>
                    </a:moveTo>
                    <a:cubicBezTo>
                      <a:pt x="256" y="0"/>
                      <a:pt x="220" y="24"/>
                      <a:pt x="214" y="72"/>
                    </a:cubicBezTo>
                    <a:cubicBezTo>
                      <a:pt x="179" y="1596"/>
                      <a:pt x="0" y="3191"/>
                      <a:pt x="226" y="4691"/>
                    </a:cubicBezTo>
                    <a:cubicBezTo>
                      <a:pt x="232" y="4721"/>
                      <a:pt x="262" y="4736"/>
                      <a:pt x="290" y="4736"/>
                    </a:cubicBezTo>
                    <a:cubicBezTo>
                      <a:pt x="319" y="4736"/>
                      <a:pt x="345" y="4721"/>
                      <a:pt x="345" y="4691"/>
                    </a:cubicBezTo>
                    <a:cubicBezTo>
                      <a:pt x="572" y="3191"/>
                      <a:pt x="393" y="1596"/>
                      <a:pt x="357" y="72"/>
                    </a:cubicBezTo>
                    <a:cubicBezTo>
                      <a:pt x="357" y="24"/>
                      <a:pt x="324" y="0"/>
                      <a:pt x="2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874;p33">
                <a:extLst>
                  <a:ext uri="{FF2B5EF4-FFF2-40B4-BE49-F238E27FC236}">
                    <a16:creationId xmlns:a16="http://schemas.microsoft.com/office/drawing/2014/main" id="{0CA486E1-7282-4522-8843-29025D466BE3}"/>
                  </a:ext>
                </a:extLst>
              </p:cNvPr>
              <p:cNvSpPr/>
              <p:nvPr/>
            </p:nvSpPr>
            <p:spPr>
              <a:xfrm>
                <a:off x="3551925" y="3026100"/>
                <a:ext cx="104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951" extrusionOk="0">
                    <a:moveTo>
                      <a:pt x="207" y="0"/>
                    </a:moveTo>
                    <a:cubicBezTo>
                      <a:pt x="176" y="0"/>
                      <a:pt x="143" y="24"/>
                      <a:pt x="143" y="72"/>
                    </a:cubicBezTo>
                    <a:cubicBezTo>
                      <a:pt x="119" y="1334"/>
                      <a:pt x="0" y="2644"/>
                      <a:pt x="155" y="3906"/>
                    </a:cubicBezTo>
                    <a:cubicBezTo>
                      <a:pt x="155" y="3935"/>
                      <a:pt x="176" y="3950"/>
                      <a:pt x="198" y="3950"/>
                    </a:cubicBezTo>
                    <a:cubicBezTo>
                      <a:pt x="221" y="3950"/>
                      <a:pt x="244" y="3935"/>
                      <a:pt x="250" y="3906"/>
                    </a:cubicBezTo>
                    <a:cubicBezTo>
                      <a:pt x="417" y="2644"/>
                      <a:pt x="298" y="1346"/>
                      <a:pt x="262" y="72"/>
                    </a:cubicBezTo>
                    <a:cubicBezTo>
                      <a:pt x="268" y="24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875;p33">
                <a:extLst>
                  <a:ext uri="{FF2B5EF4-FFF2-40B4-BE49-F238E27FC236}">
                    <a16:creationId xmlns:a16="http://schemas.microsoft.com/office/drawing/2014/main" id="{8BFD1A5E-02C5-4928-A630-C761ED136C24}"/>
                  </a:ext>
                </a:extLst>
              </p:cNvPr>
              <p:cNvSpPr/>
              <p:nvPr/>
            </p:nvSpPr>
            <p:spPr>
              <a:xfrm>
                <a:off x="3522150" y="3024525"/>
                <a:ext cx="13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3838" extrusionOk="0">
                    <a:moveTo>
                      <a:pt x="269" y="1"/>
                    </a:moveTo>
                    <a:cubicBezTo>
                      <a:pt x="254" y="1"/>
                      <a:pt x="239" y="10"/>
                      <a:pt x="239" y="28"/>
                    </a:cubicBezTo>
                    <a:cubicBezTo>
                      <a:pt x="1" y="1206"/>
                      <a:pt x="24" y="2635"/>
                      <a:pt x="203" y="3802"/>
                    </a:cubicBezTo>
                    <a:cubicBezTo>
                      <a:pt x="203" y="3826"/>
                      <a:pt x="221" y="3838"/>
                      <a:pt x="242" y="3838"/>
                    </a:cubicBezTo>
                    <a:cubicBezTo>
                      <a:pt x="263" y="3838"/>
                      <a:pt x="286" y="3826"/>
                      <a:pt x="298" y="3802"/>
                    </a:cubicBezTo>
                    <a:cubicBezTo>
                      <a:pt x="477" y="2635"/>
                      <a:pt x="536" y="1206"/>
                      <a:pt x="298" y="28"/>
                    </a:cubicBezTo>
                    <a:cubicBezTo>
                      <a:pt x="298" y="10"/>
                      <a:pt x="283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876;p33">
                <a:extLst>
                  <a:ext uri="{FF2B5EF4-FFF2-40B4-BE49-F238E27FC236}">
                    <a16:creationId xmlns:a16="http://schemas.microsoft.com/office/drawing/2014/main" id="{6510A2FA-C85B-4EE8-9BE8-ACB7D2345EE2}"/>
                  </a:ext>
                </a:extLst>
              </p:cNvPr>
              <p:cNvSpPr/>
              <p:nvPr/>
            </p:nvSpPr>
            <p:spPr>
              <a:xfrm>
                <a:off x="3495375" y="3027500"/>
                <a:ext cx="9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654" extrusionOk="0">
                    <a:moveTo>
                      <a:pt x="200" y="1"/>
                    </a:moveTo>
                    <a:cubicBezTo>
                      <a:pt x="194" y="1"/>
                      <a:pt x="185" y="10"/>
                      <a:pt x="179" y="28"/>
                    </a:cubicBezTo>
                    <a:cubicBezTo>
                      <a:pt x="0" y="540"/>
                      <a:pt x="60" y="1135"/>
                      <a:pt x="36" y="1683"/>
                    </a:cubicBezTo>
                    <a:cubicBezTo>
                      <a:pt x="36" y="2314"/>
                      <a:pt x="60" y="2957"/>
                      <a:pt x="131" y="3600"/>
                    </a:cubicBezTo>
                    <a:cubicBezTo>
                      <a:pt x="137" y="3635"/>
                      <a:pt x="167" y="3653"/>
                      <a:pt x="195" y="3653"/>
                    </a:cubicBezTo>
                    <a:cubicBezTo>
                      <a:pt x="223" y="3653"/>
                      <a:pt x="250" y="3635"/>
                      <a:pt x="250" y="3600"/>
                    </a:cubicBezTo>
                    <a:cubicBezTo>
                      <a:pt x="322" y="2957"/>
                      <a:pt x="333" y="2314"/>
                      <a:pt x="333" y="1683"/>
                    </a:cubicBezTo>
                    <a:cubicBezTo>
                      <a:pt x="333" y="1123"/>
                      <a:pt x="393" y="540"/>
                      <a:pt x="203" y="28"/>
                    </a:cubicBezTo>
                    <a:cubicBezTo>
                      <a:pt x="208" y="10"/>
                      <a:pt x="205" y="1"/>
                      <a:pt x="20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877;p33">
                <a:extLst>
                  <a:ext uri="{FF2B5EF4-FFF2-40B4-BE49-F238E27FC236}">
                    <a16:creationId xmlns:a16="http://schemas.microsoft.com/office/drawing/2014/main" id="{3164D9B6-3DE1-4A07-BF34-1C21736B6D24}"/>
                  </a:ext>
                </a:extLst>
              </p:cNvPr>
              <p:cNvSpPr/>
              <p:nvPr/>
            </p:nvSpPr>
            <p:spPr>
              <a:xfrm>
                <a:off x="3463225" y="3028100"/>
                <a:ext cx="175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430" extrusionOk="0">
                    <a:moveTo>
                      <a:pt x="351" y="1"/>
                    </a:moveTo>
                    <a:cubicBezTo>
                      <a:pt x="328" y="1"/>
                      <a:pt x="304" y="10"/>
                      <a:pt x="298" y="28"/>
                    </a:cubicBezTo>
                    <a:cubicBezTo>
                      <a:pt x="0" y="1028"/>
                      <a:pt x="191" y="2373"/>
                      <a:pt x="286" y="3385"/>
                    </a:cubicBezTo>
                    <a:cubicBezTo>
                      <a:pt x="286" y="3415"/>
                      <a:pt x="307" y="3430"/>
                      <a:pt x="328" y="3430"/>
                    </a:cubicBezTo>
                    <a:cubicBezTo>
                      <a:pt x="348" y="3430"/>
                      <a:pt x="369" y="3415"/>
                      <a:pt x="369" y="3385"/>
                    </a:cubicBezTo>
                    <a:cubicBezTo>
                      <a:pt x="465" y="2349"/>
                      <a:pt x="703" y="1028"/>
                      <a:pt x="405" y="28"/>
                    </a:cubicBezTo>
                    <a:cubicBezTo>
                      <a:pt x="399" y="10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878;p33">
                <a:extLst>
                  <a:ext uri="{FF2B5EF4-FFF2-40B4-BE49-F238E27FC236}">
                    <a16:creationId xmlns:a16="http://schemas.microsoft.com/office/drawing/2014/main" id="{2D4EA843-1F51-4500-991E-6FDB610AFDD8}"/>
                  </a:ext>
                </a:extLst>
              </p:cNvPr>
              <p:cNvSpPr/>
              <p:nvPr/>
            </p:nvSpPr>
            <p:spPr>
              <a:xfrm>
                <a:off x="3439100" y="3025125"/>
                <a:ext cx="101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96" extrusionOk="0">
                    <a:moveTo>
                      <a:pt x="187" y="1"/>
                    </a:moveTo>
                    <a:cubicBezTo>
                      <a:pt x="162" y="1"/>
                      <a:pt x="138" y="10"/>
                      <a:pt x="132" y="27"/>
                    </a:cubicBezTo>
                    <a:cubicBezTo>
                      <a:pt x="1" y="528"/>
                      <a:pt x="48" y="1075"/>
                      <a:pt x="60" y="1575"/>
                    </a:cubicBezTo>
                    <a:cubicBezTo>
                      <a:pt x="60" y="2171"/>
                      <a:pt x="72" y="2754"/>
                      <a:pt x="132" y="3337"/>
                    </a:cubicBezTo>
                    <a:cubicBezTo>
                      <a:pt x="138" y="3374"/>
                      <a:pt x="170" y="3396"/>
                      <a:pt x="201" y="3396"/>
                    </a:cubicBezTo>
                    <a:cubicBezTo>
                      <a:pt x="229" y="3396"/>
                      <a:pt x="257" y="3377"/>
                      <a:pt x="263" y="3337"/>
                    </a:cubicBezTo>
                    <a:cubicBezTo>
                      <a:pt x="322" y="2754"/>
                      <a:pt x="346" y="2171"/>
                      <a:pt x="346" y="1575"/>
                    </a:cubicBezTo>
                    <a:cubicBezTo>
                      <a:pt x="346" y="1075"/>
                      <a:pt x="406" y="528"/>
                      <a:pt x="251" y="27"/>
                    </a:cubicBezTo>
                    <a:cubicBezTo>
                      <a:pt x="239" y="10"/>
                      <a:pt x="212" y="1"/>
                      <a:pt x="1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879;p33">
                <a:extLst>
                  <a:ext uri="{FF2B5EF4-FFF2-40B4-BE49-F238E27FC236}">
                    <a16:creationId xmlns:a16="http://schemas.microsoft.com/office/drawing/2014/main" id="{A44F7E6A-424B-4ACD-A467-68AD98009E82}"/>
                  </a:ext>
                </a:extLst>
              </p:cNvPr>
              <p:cNvSpPr/>
              <p:nvPr/>
            </p:nvSpPr>
            <p:spPr>
              <a:xfrm>
                <a:off x="3410825" y="3023575"/>
                <a:ext cx="10450" cy="828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14" extrusionOk="0">
                    <a:moveTo>
                      <a:pt x="181" y="0"/>
                    </a:moveTo>
                    <a:cubicBezTo>
                      <a:pt x="144" y="0"/>
                      <a:pt x="108" y="30"/>
                      <a:pt x="108" y="89"/>
                    </a:cubicBezTo>
                    <a:cubicBezTo>
                      <a:pt x="48" y="1149"/>
                      <a:pt x="1" y="2209"/>
                      <a:pt x="144" y="3268"/>
                    </a:cubicBezTo>
                    <a:cubicBezTo>
                      <a:pt x="156" y="3298"/>
                      <a:pt x="182" y="3313"/>
                      <a:pt x="208" y="3313"/>
                    </a:cubicBezTo>
                    <a:cubicBezTo>
                      <a:pt x="233" y="3313"/>
                      <a:pt x="257" y="3298"/>
                      <a:pt x="263" y="3268"/>
                    </a:cubicBezTo>
                    <a:cubicBezTo>
                      <a:pt x="417" y="2209"/>
                      <a:pt x="334" y="1149"/>
                      <a:pt x="263" y="89"/>
                    </a:cubicBezTo>
                    <a:cubicBezTo>
                      <a:pt x="257" y="30"/>
                      <a:pt x="218" y="0"/>
                      <a:pt x="1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880;p33">
                <a:extLst>
                  <a:ext uri="{FF2B5EF4-FFF2-40B4-BE49-F238E27FC236}">
                    <a16:creationId xmlns:a16="http://schemas.microsoft.com/office/drawing/2014/main" id="{321BFCB8-C583-4289-86CD-BD44F74E3C25}"/>
                  </a:ext>
                </a:extLst>
              </p:cNvPr>
              <p:cNvSpPr/>
              <p:nvPr/>
            </p:nvSpPr>
            <p:spPr>
              <a:xfrm>
                <a:off x="3380475" y="3021025"/>
                <a:ext cx="1042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29" extrusionOk="0">
                    <a:moveTo>
                      <a:pt x="262" y="1"/>
                    </a:moveTo>
                    <a:cubicBezTo>
                      <a:pt x="229" y="1"/>
                      <a:pt x="197" y="25"/>
                      <a:pt x="191" y="72"/>
                    </a:cubicBezTo>
                    <a:cubicBezTo>
                      <a:pt x="131" y="644"/>
                      <a:pt x="96" y="1204"/>
                      <a:pt x="84" y="1775"/>
                    </a:cubicBezTo>
                    <a:cubicBezTo>
                      <a:pt x="60" y="2263"/>
                      <a:pt x="0" y="2787"/>
                      <a:pt x="143" y="3275"/>
                    </a:cubicBezTo>
                    <a:cubicBezTo>
                      <a:pt x="149" y="3311"/>
                      <a:pt x="179" y="3329"/>
                      <a:pt x="209" y="3329"/>
                    </a:cubicBezTo>
                    <a:cubicBezTo>
                      <a:pt x="238" y="3329"/>
                      <a:pt x="268" y="3311"/>
                      <a:pt x="274" y="3275"/>
                    </a:cubicBezTo>
                    <a:cubicBezTo>
                      <a:pt x="417" y="2799"/>
                      <a:pt x="381" y="2275"/>
                      <a:pt x="381" y="1775"/>
                    </a:cubicBezTo>
                    <a:cubicBezTo>
                      <a:pt x="381" y="1204"/>
                      <a:pt x="393" y="644"/>
                      <a:pt x="334" y="72"/>
                    </a:cubicBezTo>
                    <a:cubicBezTo>
                      <a:pt x="328" y="25"/>
                      <a:pt x="295" y="1"/>
                      <a:pt x="2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881;p33">
                <a:extLst>
                  <a:ext uri="{FF2B5EF4-FFF2-40B4-BE49-F238E27FC236}">
                    <a16:creationId xmlns:a16="http://schemas.microsoft.com/office/drawing/2014/main" id="{0BB31DA6-99ED-4AED-AF73-45D7D166F4C0}"/>
                  </a:ext>
                </a:extLst>
              </p:cNvPr>
              <p:cNvSpPr/>
              <p:nvPr/>
            </p:nvSpPr>
            <p:spPr>
              <a:xfrm>
                <a:off x="3353075" y="3025950"/>
                <a:ext cx="104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5" extrusionOk="0">
                    <a:moveTo>
                      <a:pt x="214" y="0"/>
                    </a:moveTo>
                    <a:cubicBezTo>
                      <a:pt x="171" y="0"/>
                      <a:pt x="126" y="30"/>
                      <a:pt x="120" y="90"/>
                    </a:cubicBezTo>
                    <a:cubicBezTo>
                      <a:pt x="1" y="1007"/>
                      <a:pt x="37" y="1911"/>
                      <a:pt x="132" y="2840"/>
                    </a:cubicBezTo>
                    <a:cubicBezTo>
                      <a:pt x="132" y="2870"/>
                      <a:pt x="156" y="2885"/>
                      <a:pt x="180" y="2885"/>
                    </a:cubicBezTo>
                    <a:cubicBezTo>
                      <a:pt x="203" y="2885"/>
                      <a:pt x="227" y="2870"/>
                      <a:pt x="227" y="2840"/>
                    </a:cubicBezTo>
                    <a:cubicBezTo>
                      <a:pt x="334" y="1935"/>
                      <a:pt x="418" y="1007"/>
                      <a:pt x="299" y="90"/>
                    </a:cubicBezTo>
                    <a:cubicBezTo>
                      <a:pt x="299" y="30"/>
                      <a:pt x="257" y="0"/>
                      <a:pt x="2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882;p33">
                <a:extLst>
                  <a:ext uri="{FF2B5EF4-FFF2-40B4-BE49-F238E27FC236}">
                    <a16:creationId xmlns:a16="http://schemas.microsoft.com/office/drawing/2014/main" id="{30F7E6B0-211D-427C-B026-844CF4A4E909}"/>
                  </a:ext>
                </a:extLst>
              </p:cNvPr>
              <p:cNvSpPr/>
              <p:nvPr/>
            </p:nvSpPr>
            <p:spPr>
              <a:xfrm>
                <a:off x="3323625" y="3007800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61" y="0"/>
                    </a:moveTo>
                    <a:cubicBezTo>
                      <a:pt x="226" y="0"/>
                      <a:pt x="191" y="18"/>
                      <a:pt x="179" y="54"/>
                    </a:cubicBezTo>
                    <a:cubicBezTo>
                      <a:pt x="0" y="1078"/>
                      <a:pt x="36" y="2364"/>
                      <a:pt x="203" y="3387"/>
                    </a:cubicBezTo>
                    <a:cubicBezTo>
                      <a:pt x="209" y="3417"/>
                      <a:pt x="232" y="3432"/>
                      <a:pt x="258" y="3432"/>
                    </a:cubicBezTo>
                    <a:cubicBezTo>
                      <a:pt x="283" y="3432"/>
                      <a:pt x="310" y="3417"/>
                      <a:pt x="322" y="3387"/>
                    </a:cubicBezTo>
                    <a:cubicBezTo>
                      <a:pt x="500" y="2364"/>
                      <a:pt x="512" y="1078"/>
                      <a:pt x="334" y="54"/>
                    </a:cubicBezTo>
                    <a:cubicBezTo>
                      <a:pt x="328" y="18"/>
                      <a:pt x="295" y="0"/>
                      <a:pt x="2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883;p33">
                <a:extLst>
                  <a:ext uri="{FF2B5EF4-FFF2-40B4-BE49-F238E27FC236}">
                    <a16:creationId xmlns:a16="http://schemas.microsoft.com/office/drawing/2014/main" id="{A3A9FBC8-89BF-454F-A91F-0BFD288EF452}"/>
                  </a:ext>
                </a:extLst>
              </p:cNvPr>
              <p:cNvSpPr/>
              <p:nvPr/>
            </p:nvSpPr>
            <p:spPr>
              <a:xfrm>
                <a:off x="3296225" y="3021400"/>
                <a:ext cx="11050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761" extrusionOk="0">
                    <a:moveTo>
                      <a:pt x="232" y="1"/>
                    </a:moveTo>
                    <a:cubicBezTo>
                      <a:pt x="194" y="1"/>
                      <a:pt x="156" y="28"/>
                      <a:pt x="144" y="81"/>
                    </a:cubicBezTo>
                    <a:cubicBezTo>
                      <a:pt x="60" y="927"/>
                      <a:pt x="1" y="1879"/>
                      <a:pt x="168" y="2724"/>
                    </a:cubicBezTo>
                    <a:cubicBezTo>
                      <a:pt x="173" y="2748"/>
                      <a:pt x="194" y="2760"/>
                      <a:pt x="215" y="2760"/>
                    </a:cubicBezTo>
                    <a:cubicBezTo>
                      <a:pt x="236" y="2760"/>
                      <a:pt x="257" y="2748"/>
                      <a:pt x="263" y="2724"/>
                    </a:cubicBezTo>
                    <a:cubicBezTo>
                      <a:pt x="441" y="1879"/>
                      <a:pt x="406" y="938"/>
                      <a:pt x="310" y="81"/>
                    </a:cubicBezTo>
                    <a:cubicBezTo>
                      <a:pt x="304" y="28"/>
                      <a:pt x="269" y="1"/>
                      <a:pt x="2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884;p33">
                <a:extLst>
                  <a:ext uri="{FF2B5EF4-FFF2-40B4-BE49-F238E27FC236}">
                    <a16:creationId xmlns:a16="http://schemas.microsoft.com/office/drawing/2014/main" id="{D182BF85-5F78-41EA-87AC-7FAA96008AB3}"/>
                  </a:ext>
                </a:extLst>
              </p:cNvPr>
              <p:cNvSpPr/>
              <p:nvPr/>
            </p:nvSpPr>
            <p:spPr>
              <a:xfrm>
                <a:off x="3239675" y="3024750"/>
                <a:ext cx="11625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326" extrusionOk="0">
                    <a:moveTo>
                      <a:pt x="225" y="1"/>
                    </a:moveTo>
                    <a:cubicBezTo>
                      <a:pt x="191" y="1"/>
                      <a:pt x="155" y="19"/>
                      <a:pt x="144" y="54"/>
                    </a:cubicBezTo>
                    <a:cubicBezTo>
                      <a:pt x="1" y="757"/>
                      <a:pt x="60" y="1578"/>
                      <a:pt x="191" y="2281"/>
                    </a:cubicBezTo>
                    <a:cubicBezTo>
                      <a:pt x="197" y="2311"/>
                      <a:pt x="224" y="2325"/>
                      <a:pt x="251" y="2325"/>
                    </a:cubicBezTo>
                    <a:cubicBezTo>
                      <a:pt x="277" y="2325"/>
                      <a:pt x="304" y="2311"/>
                      <a:pt x="310" y="2281"/>
                    </a:cubicBezTo>
                    <a:cubicBezTo>
                      <a:pt x="441" y="1578"/>
                      <a:pt x="465" y="757"/>
                      <a:pt x="298" y="54"/>
                    </a:cubicBezTo>
                    <a:cubicBezTo>
                      <a:pt x="292" y="19"/>
                      <a:pt x="260" y="1"/>
                      <a:pt x="2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885;p33">
                <a:extLst>
                  <a:ext uri="{FF2B5EF4-FFF2-40B4-BE49-F238E27FC236}">
                    <a16:creationId xmlns:a16="http://schemas.microsoft.com/office/drawing/2014/main" id="{34C8CB8D-F0A8-45CB-977A-60C25D6EAD2D}"/>
                  </a:ext>
                </a:extLst>
              </p:cNvPr>
              <p:cNvSpPr/>
              <p:nvPr/>
            </p:nvSpPr>
            <p:spPr>
              <a:xfrm>
                <a:off x="3267950" y="3025725"/>
                <a:ext cx="1105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427" extrusionOk="0">
                    <a:moveTo>
                      <a:pt x="221" y="0"/>
                    </a:moveTo>
                    <a:cubicBezTo>
                      <a:pt x="179" y="0"/>
                      <a:pt x="138" y="21"/>
                      <a:pt x="132" y="63"/>
                    </a:cubicBezTo>
                    <a:cubicBezTo>
                      <a:pt x="1" y="825"/>
                      <a:pt x="72" y="1611"/>
                      <a:pt x="167" y="2373"/>
                    </a:cubicBezTo>
                    <a:cubicBezTo>
                      <a:pt x="173" y="2409"/>
                      <a:pt x="197" y="2426"/>
                      <a:pt x="222" y="2426"/>
                    </a:cubicBezTo>
                    <a:cubicBezTo>
                      <a:pt x="248" y="2426"/>
                      <a:pt x="275" y="2409"/>
                      <a:pt x="286" y="2373"/>
                    </a:cubicBezTo>
                    <a:cubicBezTo>
                      <a:pt x="382" y="1611"/>
                      <a:pt x="441" y="825"/>
                      <a:pt x="310" y="63"/>
                    </a:cubicBezTo>
                    <a:cubicBezTo>
                      <a:pt x="304" y="21"/>
                      <a:pt x="263" y="0"/>
                      <a:pt x="2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886;p33">
                <a:extLst>
                  <a:ext uri="{FF2B5EF4-FFF2-40B4-BE49-F238E27FC236}">
                    <a16:creationId xmlns:a16="http://schemas.microsoft.com/office/drawing/2014/main" id="{D4231B5F-CB24-440F-B0A4-E47254F8BC8B}"/>
                  </a:ext>
                </a:extLst>
              </p:cNvPr>
              <p:cNvSpPr/>
              <p:nvPr/>
            </p:nvSpPr>
            <p:spPr>
              <a:xfrm>
                <a:off x="3210500" y="3026625"/>
                <a:ext cx="1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108" extrusionOk="0">
                    <a:moveTo>
                      <a:pt x="260" y="0"/>
                    </a:moveTo>
                    <a:cubicBezTo>
                      <a:pt x="224" y="0"/>
                      <a:pt x="185" y="21"/>
                      <a:pt x="168" y="63"/>
                    </a:cubicBezTo>
                    <a:cubicBezTo>
                      <a:pt x="1" y="682"/>
                      <a:pt x="96" y="1432"/>
                      <a:pt x="203" y="2063"/>
                    </a:cubicBezTo>
                    <a:cubicBezTo>
                      <a:pt x="209" y="2093"/>
                      <a:pt x="233" y="2108"/>
                      <a:pt x="258" y="2108"/>
                    </a:cubicBezTo>
                    <a:cubicBezTo>
                      <a:pt x="284" y="2108"/>
                      <a:pt x="310" y="2093"/>
                      <a:pt x="322" y="2063"/>
                    </a:cubicBezTo>
                    <a:cubicBezTo>
                      <a:pt x="418" y="1444"/>
                      <a:pt x="501" y="682"/>
                      <a:pt x="334" y="63"/>
                    </a:cubicBezTo>
                    <a:cubicBezTo>
                      <a:pt x="328" y="21"/>
                      <a:pt x="295" y="0"/>
                      <a:pt x="2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887;p33">
                <a:extLst>
                  <a:ext uri="{FF2B5EF4-FFF2-40B4-BE49-F238E27FC236}">
                    <a16:creationId xmlns:a16="http://schemas.microsoft.com/office/drawing/2014/main" id="{35359D0E-F96E-4B64-919E-88CA7DC5FF67}"/>
                  </a:ext>
                </a:extLst>
              </p:cNvPr>
              <p:cNvSpPr/>
              <p:nvPr/>
            </p:nvSpPr>
            <p:spPr>
              <a:xfrm>
                <a:off x="3183425" y="3027225"/>
                <a:ext cx="116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891" extrusionOk="0">
                    <a:moveTo>
                      <a:pt x="204" y="0"/>
                    </a:moveTo>
                    <a:cubicBezTo>
                      <a:pt x="164" y="0"/>
                      <a:pt x="125" y="21"/>
                      <a:pt x="119" y="63"/>
                    </a:cubicBezTo>
                    <a:cubicBezTo>
                      <a:pt x="0" y="622"/>
                      <a:pt x="12" y="1289"/>
                      <a:pt x="167" y="1837"/>
                    </a:cubicBezTo>
                    <a:cubicBezTo>
                      <a:pt x="173" y="1872"/>
                      <a:pt x="203" y="1890"/>
                      <a:pt x="234" y="1890"/>
                    </a:cubicBezTo>
                    <a:cubicBezTo>
                      <a:pt x="265" y="1890"/>
                      <a:pt x="298" y="1872"/>
                      <a:pt x="310" y="1837"/>
                    </a:cubicBezTo>
                    <a:cubicBezTo>
                      <a:pt x="465" y="1289"/>
                      <a:pt x="429" y="610"/>
                      <a:pt x="298" y="63"/>
                    </a:cubicBezTo>
                    <a:cubicBezTo>
                      <a:pt x="286" y="21"/>
                      <a:pt x="244" y="0"/>
                      <a:pt x="20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888;p33">
                <a:extLst>
                  <a:ext uri="{FF2B5EF4-FFF2-40B4-BE49-F238E27FC236}">
                    <a16:creationId xmlns:a16="http://schemas.microsoft.com/office/drawing/2014/main" id="{557A119B-553C-4B5D-8E45-F65639B44C71}"/>
                  </a:ext>
                </a:extLst>
              </p:cNvPr>
              <p:cNvSpPr/>
              <p:nvPr/>
            </p:nvSpPr>
            <p:spPr>
              <a:xfrm>
                <a:off x="3155450" y="3021325"/>
                <a:ext cx="9550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999" extrusionOk="0">
                    <a:moveTo>
                      <a:pt x="186" y="1"/>
                    </a:moveTo>
                    <a:cubicBezTo>
                      <a:pt x="167" y="1"/>
                      <a:pt x="149" y="13"/>
                      <a:pt x="143" y="37"/>
                    </a:cubicBezTo>
                    <a:cubicBezTo>
                      <a:pt x="0" y="322"/>
                      <a:pt x="48" y="644"/>
                      <a:pt x="48" y="953"/>
                    </a:cubicBezTo>
                    <a:cubicBezTo>
                      <a:pt x="48" y="1299"/>
                      <a:pt x="84" y="1632"/>
                      <a:pt x="155" y="1954"/>
                    </a:cubicBezTo>
                    <a:cubicBezTo>
                      <a:pt x="161" y="1983"/>
                      <a:pt x="188" y="1998"/>
                      <a:pt x="214" y="1998"/>
                    </a:cubicBezTo>
                    <a:cubicBezTo>
                      <a:pt x="241" y="1998"/>
                      <a:pt x="268" y="1983"/>
                      <a:pt x="274" y="1954"/>
                    </a:cubicBezTo>
                    <a:cubicBezTo>
                      <a:pt x="345" y="1632"/>
                      <a:pt x="357" y="1299"/>
                      <a:pt x="345" y="953"/>
                    </a:cubicBezTo>
                    <a:cubicBezTo>
                      <a:pt x="345" y="644"/>
                      <a:pt x="381" y="322"/>
                      <a:pt x="238" y="37"/>
                    </a:cubicBezTo>
                    <a:cubicBezTo>
                      <a:pt x="226" y="13"/>
                      <a:pt x="206" y="1"/>
                      <a:pt x="1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889;p33">
                <a:extLst>
                  <a:ext uri="{FF2B5EF4-FFF2-40B4-BE49-F238E27FC236}">
                    <a16:creationId xmlns:a16="http://schemas.microsoft.com/office/drawing/2014/main" id="{CABA500A-B729-4FE2-864D-397A024FF791}"/>
                  </a:ext>
                </a:extLst>
              </p:cNvPr>
              <p:cNvSpPr/>
              <p:nvPr/>
            </p:nvSpPr>
            <p:spPr>
              <a:xfrm>
                <a:off x="3127750" y="3019550"/>
                <a:ext cx="8375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888" extrusionOk="0">
                    <a:moveTo>
                      <a:pt x="163" y="0"/>
                    </a:moveTo>
                    <a:cubicBezTo>
                      <a:pt x="144" y="0"/>
                      <a:pt x="126" y="12"/>
                      <a:pt x="120" y="36"/>
                    </a:cubicBezTo>
                    <a:cubicBezTo>
                      <a:pt x="1" y="286"/>
                      <a:pt x="13" y="608"/>
                      <a:pt x="25" y="893"/>
                    </a:cubicBezTo>
                    <a:cubicBezTo>
                      <a:pt x="37" y="1203"/>
                      <a:pt x="37" y="1536"/>
                      <a:pt x="120" y="1834"/>
                    </a:cubicBezTo>
                    <a:cubicBezTo>
                      <a:pt x="126" y="1870"/>
                      <a:pt x="156" y="1888"/>
                      <a:pt x="185" y="1888"/>
                    </a:cubicBezTo>
                    <a:cubicBezTo>
                      <a:pt x="215" y="1888"/>
                      <a:pt x="245" y="1870"/>
                      <a:pt x="251" y="1834"/>
                    </a:cubicBezTo>
                    <a:cubicBezTo>
                      <a:pt x="322" y="1513"/>
                      <a:pt x="322" y="1203"/>
                      <a:pt x="322" y="893"/>
                    </a:cubicBezTo>
                    <a:cubicBezTo>
                      <a:pt x="322" y="608"/>
                      <a:pt x="334" y="298"/>
                      <a:pt x="215" y="36"/>
                    </a:cubicBezTo>
                    <a:cubicBezTo>
                      <a:pt x="203" y="12"/>
                      <a:pt x="182" y="0"/>
                      <a:pt x="16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890;p33">
                <a:extLst>
                  <a:ext uri="{FF2B5EF4-FFF2-40B4-BE49-F238E27FC236}">
                    <a16:creationId xmlns:a16="http://schemas.microsoft.com/office/drawing/2014/main" id="{BD667E2C-3AD8-4BEE-A528-564371D99C55}"/>
                  </a:ext>
                </a:extLst>
              </p:cNvPr>
              <p:cNvSpPr/>
              <p:nvPr/>
            </p:nvSpPr>
            <p:spPr>
              <a:xfrm>
                <a:off x="3095625" y="3018425"/>
                <a:ext cx="152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12" extrusionOk="0">
                    <a:moveTo>
                      <a:pt x="313" y="1"/>
                    </a:moveTo>
                    <a:cubicBezTo>
                      <a:pt x="286" y="1"/>
                      <a:pt x="256" y="16"/>
                      <a:pt x="238" y="45"/>
                    </a:cubicBezTo>
                    <a:cubicBezTo>
                      <a:pt x="0" y="569"/>
                      <a:pt x="131" y="1308"/>
                      <a:pt x="238" y="1867"/>
                    </a:cubicBezTo>
                    <a:cubicBezTo>
                      <a:pt x="244" y="1897"/>
                      <a:pt x="274" y="1912"/>
                      <a:pt x="304" y="1912"/>
                    </a:cubicBezTo>
                    <a:cubicBezTo>
                      <a:pt x="333" y="1912"/>
                      <a:pt x="363" y="1897"/>
                      <a:pt x="369" y="1867"/>
                    </a:cubicBezTo>
                    <a:cubicBezTo>
                      <a:pt x="476" y="1331"/>
                      <a:pt x="607" y="569"/>
                      <a:pt x="369" y="45"/>
                    </a:cubicBezTo>
                    <a:cubicBezTo>
                      <a:pt x="363" y="16"/>
                      <a:pt x="339" y="1"/>
                      <a:pt x="3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891;p33">
                <a:extLst>
                  <a:ext uri="{FF2B5EF4-FFF2-40B4-BE49-F238E27FC236}">
                    <a16:creationId xmlns:a16="http://schemas.microsoft.com/office/drawing/2014/main" id="{A92DBF3E-A40A-4EFD-90E9-AD3896A7135B}"/>
                  </a:ext>
                </a:extLst>
              </p:cNvPr>
              <p:cNvSpPr/>
              <p:nvPr/>
            </p:nvSpPr>
            <p:spPr>
              <a:xfrm>
                <a:off x="3068225" y="3012775"/>
                <a:ext cx="13725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76" extrusionOk="0">
                    <a:moveTo>
                      <a:pt x="277" y="1"/>
                    </a:moveTo>
                    <a:cubicBezTo>
                      <a:pt x="251" y="1"/>
                      <a:pt x="221" y="15"/>
                      <a:pt x="203" y="45"/>
                    </a:cubicBezTo>
                    <a:cubicBezTo>
                      <a:pt x="1" y="569"/>
                      <a:pt x="96" y="1295"/>
                      <a:pt x="203" y="1831"/>
                    </a:cubicBezTo>
                    <a:cubicBezTo>
                      <a:pt x="209" y="1861"/>
                      <a:pt x="236" y="1876"/>
                      <a:pt x="263" y="1876"/>
                    </a:cubicBezTo>
                    <a:cubicBezTo>
                      <a:pt x="289" y="1876"/>
                      <a:pt x="316" y="1861"/>
                      <a:pt x="322" y="1831"/>
                    </a:cubicBezTo>
                    <a:cubicBezTo>
                      <a:pt x="429" y="1295"/>
                      <a:pt x="548" y="569"/>
                      <a:pt x="334" y="45"/>
                    </a:cubicBezTo>
                    <a:cubicBezTo>
                      <a:pt x="328" y="15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892;p33">
                <a:extLst>
                  <a:ext uri="{FF2B5EF4-FFF2-40B4-BE49-F238E27FC236}">
                    <a16:creationId xmlns:a16="http://schemas.microsoft.com/office/drawing/2014/main" id="{FC8F6A97-AA46-41D0-9E87-2460271C326F}"/>
                  </a:ext>
                </a:extLst>
              </p:cNvPr>
              <p:cNvSpPr/>
              <p:nvPr/>
            </p:nvSpPr>
            <p:spPr>
              <a:xfrm>
                <a:off x="3042325" y="3017975"/>
                <a:ext cx="8675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528" extrusionOk="0">
                    <a:moveTo>
                      <a:pt x="178" y="1"/>
                    </a:moveTo>
                    <a:cubicBezTo>
                      <a:pt x="153" y="1"/>
                      <a:pt x="126" y="10"/>
                      <a:pt x="108" y="28"/>
                    </a:cubicBezTo>
                    <a:cubicBezTo>
                      <a:pt x="1" y="254"/>
                      <a:pt x="25" y="516"/>
                      <a:pt x="37" y="742"/>
                    </a:cubicBezTo>
                    <a:cubicBezTo>
                      <a:pt x="37" y="1004"/>
                      <a:pt x="48" y="1254"/>
                      <a:pt x="144" y="1492"/>
                    </a:cubicBezTo>
                    <a:cubicBezTo>
                      <a:pt x="150" y="1516"/>
                      <a:pt x="170" y="1528"/>
                      <a:pt x="191" y="1528"/>
                    </a:cubicBezTo>
                    <a:cubicBezTo>
                      <a:pt x="212" y="1528"/>
                      <a:pt x="233" y="1516"/>
                      <a:pt x="239" y="1492"/>
                    </a:cubicBezTo>
                    <a:cubicBezTo>
                      <a:pt x="334" y="1254"/>
                      <a:pt x="346" y="1004"/>
                      <a:pt x="334" y="742"/>
                    </a:cubicBezTo>
                    <a:cubicBezTo>
                      <a:pt x="334" y="504"/>
                      <a:pt x="346" y="254"/>
                      <a:pt x="239" y="28"/>
                    </a:cubicBezTo>
                    <a:cubicBezTo>
                      <a:pt x="227" y="10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893;p33">
                <a:extLst>
                  <a:ext uri="{FF2B5EF4-FFF2-40B4-BE49-F238E27FC236}">
                    <a16:creationId xmlns:a16="http://schemas.microsoft.com/office/drawing/2014/main" id="{F2AF3E4D-0C93-4479-8E1C-AF42F2F6ACB4}"/>
                  </a:ext>
                </a:extLst>
              </p:cNvPr>
              <p:cNvSpPr/>
              <p:nvPr/>
            </p:nvSpPr>
            <p:spPr>
              <a:xfrm>
                <a:off x="3013450" y="3024025"/>
                <a:ext cx="1015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64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1"/>
                    </a:cubicBezTo>
                    <a:cubicBezTo>
                      <a:pt x="1" y="393"/>
                      <a:pt x="84" y="786"/>
                      <a:pt x="144" y="1119"/>
                    </a:cubicBezTo>
                    <a:cubicBezTo>
                      <a:pt x="156" y="1149"/>
                      <a:pt x="182" y="1164"/>
                      <a:pt x="206" y="1164"/>
                    </a:cubicBezTo>
                    <a:cubicBezTo>
                      <a:pt x="230" y="1164"/>
                      <a:pt x="251" y="1149"/>
                      <a:pt x="251" y="1119"/>
                    </a:cubicBezTo>
                    <a:cubicBezTo>
                      <a:pt x="310" y="786"/>
                      <a:pt x="406" y="405"/>
                      <a:pt x="287" y="71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894;p33">
                <a:extLst>
                  <a:ext uri="{FF2B5EF4-FFF2-40B4-BE49-F238E27FC236}">
                    <a16:creationId xmlns:a16="http://schemas.microsoft.com/office/drawing/2014/main" id="{C9AA1D27-5506-4034-A419-2C6FB0AEBD0D}"/>
                  </a:ext>
                </a:extLst>
              </p:cNvPr>
              <p:cNvSpPr/>
              <p:nvPr/>
            </p:nvSpPr>
            <p:spPr>
              <a:xfrm>
                <a:off x="2985175" y="3026400"/>
                <a:ext cx="95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5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2"/>
                    </a:cubicBezTo>
                    <a:cubicBezTo>
                      <a:pt x="1" y="334"/>
                      <a:pt x="13" y="667"/>
                      <a:pt x="132" y="929"/>
                    </a:cubicBezTo>
                    <a:cubicBezTo>
                      <a:pt x="138" y="953"/>
                      <a:pt x="164" y="965"/>
                      <a:pt x="191" y="965"/>
                    </a:cubicBezTo>
                    <a:cubicBezTo>
                      <a:pt x="218" y="965"/>
                      <a:pt x="245" y="953"/>
                      <a:pt x="251" y="929"/>
                    </a:cubicBezTo>
                    <a:cubicBezTo>
                      <a:pt x="370" y="667"/>
                      <a:pt x="382" y="334"/>
                      <a:pt x="287" y="72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895;p33">
                <a:extLst>
                  <a:ext uri="{FF2B5EF4-FFF2-40B4-BE49-F238E27FC236}">
                    <a16:creationId xmlns:a16="http://schemas.microsoft.com/office/drawing/2014/main" id="{5D0F17F5-28B7-4107-AF54-14C01228E577}"/>
                  </a:ext>
                </a:extLst>
              </p:cNvPr>
              <p:cNvSpPr/>
              <p:nvPr/>
            </p:nvSpPr>
            <p:spPr>
              <a:xfrm>
                <a:off x="2955125" y="3021625"/>
                <a:ext cx="128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75" extrusionOk="0">
                    <a:moveTo>
                      <a:pt x="265" y="1"/>
                    </a:moveTo>
                    <a:cubicBezTo>
                      <a:pt x="241" y="1"/>
                      <a:pt x="215" y="13"/>
                      <a:pt x="191" y="37"/>
                    </a:cubicBezTo>
                    <a:cubicBezTo>
                      <a:pt x="0" y="239"/>
                      <a:pt x="119" y="691"/>
                      <a:pt x="203" y="929"/>
                    </a:cubicBezTo>
                    <a:cubicBezTo>
                      <a:pt x="209" y="959"/>
                      <a:pt x="235" y="974"/>
                      <a:pt x="262" y="974"/>
                    </a:cubicBezTo>
                    <a:cubicBezTo>
                      <a:pt x="289" y="974"/>
                      <a:pt x="316" y="959"/>
                      <a:pt x="322" y="929"/>
                    </a:cubicBezTo>
                    <a:cubicBezTo>
                      <a:pt x="393" y="691"/>
                      <a:pt x="512" y="239"/>
                      <a:pt x="322" y="37"/>
                    </a:cubicBezTo>
                    <a:cubicBezTo>
                      <a:pt x="310" y="13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896;p33">
                <a:extLst>
                  <a:ext uri="{FF2B5EF4-FFF2-40B4-BE49-F238E27FC236}">
                    <a16:creationId xmlns:a16="http://schemas.microsoft.com/office/drawing/2014/main" id="{F6CE7A85-8AD1-4158-9D16-0EFB080B13C2}"/>
                  </a:ext>
                </a:extLst>
              </p:cNvPr>
              <p:cNvSpPr/>
              <p:nvPr/>
            </p:nvSpPr>
            <p:spPr>
              <a:xfrm>
                <a:off x="2929825" y="3022675"/>
                <a:ext cx="65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49" extrusionOk="0">
                    <a:moveTo>
                      <a:pt x="136" y="0"/>
                    </a:moveTo>
                    <a:cubicBezTo>
                      <a:pt x="101" y="0"/>
                      <a:pt x="66" y="18"/>
                      <a:pt x="60" y="54"/>
                    </a:cubicBezTo>
                    <a:cubicBezTo>
                      <a:pt x="0" y="328"/>
                      <a:pt x="12" y="542"/>
                      <a:pt x="72" y="804"/>
                    </a:cubicBezTo>
                    <a:cubicBezTo>
                      <a:pt x="78" y="834"/>
                      <a:pt x="104" y="849"/>
                      <a:pt x="131" y="849"/>
                    </a:cubicBezTo>
                    <a:cubicBezTo>
                      <a:pt x="158" y="849"/>
                      <a:pt x="185" y="834"/>
                      <a:pt x="191" y="804"/>
                    </a:cubicBezTo>
                    <a:cubicBezTo>
                      <a:pt x="250" y="530"/>
                      <a:pt x="262" y="304"/>
                      <a:pt x="203" y="54"/>
                    </a:cubicBezTo>
                    <a:cubicBezTo>
                      <a:pt x="203" y="18"/>
                      <a:pt x="170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897;p33">
                <a:extLst>
                  <a:ext uri="{FF2B5EF4-FFF2-40B4-BE49-F238E27FC236}">
                    <a16:creationId xmlns:a16="http://schemas.microsoft.com/office/drawing/2014/main" id="{6CF7F32A-031D-452B-8A7B-6AB9093907DA}"/>
                  </a:ext>
                </a:extLst>
              </p:cNvPr>
              <p:cNvSpPr/>
              <p:nvPr/>
            </p:nvSpPr>
            <p:spPr>
              <a:xfrm>
                <a:off x="3599550" y="3028175"/>
                <a:ext cx="232200" cy="918900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56" extrusionOk="0">
                    <a:moveTo>
                      <a:pt x="4644" y="1"/>
                    </a:moveTo>
                    <a:lnTo>
                      <a:pt x="0" y="4835"/>
                    </a:lnTo>
                    <a:lnTo>
                      <a:pt x="4834" y="36755"/>
                    </a:lnTo>
                    <a:lnTo>
                      <a:pt x="9287" y="4358"/>
                    </a:lnTo>
                    <a:lnTo>
                      <a:pt x="4644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898;p33">
                <a:extLst>
                  <a:ext uri="{FF2B5EF4-FFF2-40B4-BE49-F238E27FC236}">
                    <a16:creationId xmlns:a16="http://schemas.microsoft.com/office/drawing/2014/main" id="{A4595475-8F3A-41D3-BB6D-B47C30736722}"/>
                  </a:ext>
                </a:extLst>
              </p:cNvPr>
              <p:cNvSpPr/>
              <p:nvPr/>
            </p:nvSpPr>
            <p:spPr>
              <a:xfrm>
                <a:off x="3592100" y="3018050"/>
                <a:ext cx="2473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95" h="37208" extrusionOk="0">
                    <a:moveTo>
                      <a:pt x="4954" y="811"/>
                    </a:moveTo>
                    <a:lnTo>
                      <a:pt x="9264" y="4871"/>
                    </a:lnTo>
                    <a:lnTo>
                      <a:pt x="5097" y="35172"/>
                    </a:lnTo>
                    <a:lnTo>
                      <a:pt x="596" y="5335"/>
                    </a:lnTo>
                    <a:lnTo>
                      <a:pt x="4954" y="811"/>
                    </a:lnTo>
                    <a:close/>
                    <a:moveTo>
                      <a:pt x="4942" y="1"/>
                    </a:moveTo>
                    <a:lnTo>
                      <a:pt x="1" y="5132"/>
                    </a:lnTo>
                    <a:lnTo>
                      <a:pt x="4846" y="37208"/>
                    </a:lnTo>
                    <a:lnTo>
                      <a:pt x="5430" y="37208"/>
                    </a:lnTo>
                    <a:lnTo>
                      <a:pt x="9883" y="4811"/>
                    </a:lnTo>
                    <a:lnTo>
                      <a:pt x="9895" y="4656"/>
                    </a:lnTo>
                    <a:lnTo>
                      <a:pt x="494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899;p33">
                <a:extLst>
                  <a:ext uri="{FF2B5EF4-FFF2-40B4-BE49-F238E27FC236}">
                    <a16:creationId xmlns:a16="http://schemas.microsoft.com/office/drawing/2014/main" id="{AB9F587E-F64E-40B7-835D-2439D6FF5914}"/>
                  </a:ext>
                </a:extLst>
              </p:cNvPr>
              <p:cNvSpPr/>
              <p:nvPr/>
            </p:nvSpPr>
            <p:spPr>
              <a:xfrm>
                <a:off x="3695700" y="3068950"/>
                <a:ext cx="994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35" extrusionOk="0">
                    <a:moveTo>
                      <a:pt x="1733" y="0"/>
                    </a:moveTo>
                    <a:cubicBezTo>
                      <a:pt x="1172" y="0"/>
                      <a:pt x="611" y="31"/>
                      <a:pt x="60" y="108"/>
                    </a:cubicBezTo>
                    <a:cubicBezTo>
                      <a:pt x="0" y="108"/>
                      <a:pt x="0" y="227"/>
                      <a:pt x="60" y="227"/>
                    </a:cubicBezTo>
                    <a:cubicBezTo>
                      <a:pt x="611" y="304"/>
                      <a:pt x="1172" y="335"/>
                      <a:pt x="1733" y="335"/>
                    </a:cubicBezTo>
                    <a:cubicBezTo>
                      <a:pt x="2467" y="335"/>
                      <a:pt x="3202" y="283"/>
                      <a:pt x="3917" y="215"/>
                    </a:cubicBezTo>
                    <a:cubicBezTo>
                      <a:pt x="3977" y="215"/>
                      <a:pt x="3977" y="120"/>
                      <a:pt x="3917" y="120"/>
                    </a:cubicBezTo>
                    <a:cubicBezTo>
                      <a:pt x="3202" y="52"/>
                      <a:pt x="2467" y="0"/>
                      <a:pt x="17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900;p33">
                <a:extLst>
                  <a:ext uri="{FF2B5EF4-FFF2-40B4-BE49-F238E27FC236}">
                    <a16:creationId xmlns:a16="http://schemas.microsoft.com/office/drawing/2014/main" id="{DD75EE64-3669-466F-872E-2677A097BE8A}"/>
                  </a:ext>
                </a:extLst>
              </p:cNvPr>
              <p:cNvSpPr/>
              <p:nvPr/>
            </p:nvSpPr>
            <p:spPr>
              <a:xfrm>
                <a:off x="3689425" y="3097425"/>
                <a:ext cx="105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30" extrusionOk="0">
                    <a:moveTo>
                      <a:pt x="1777" y="0"/>
                    </a:moveTo>
                    <a:cubicBezTo>
                      <a:pt x="1184" y="0"/>
                      <a:pt x="595" y="33"/>
                      <a:pt x="37" y="124"/>
                    </a:cubicBezTo>
                    <a:cubicBezTo>
                      <a:pt x="1" y="124"/>
                      <a:pt x="1" y="207"/>
                      <a:pt x="37" y="207"/>
                    </a:cubicBezTo>
                    <a:cubicBezTo>
                      <a:pt x="605" y="296"/>
                      <a:pt x="1215" y="330"/>
                      <a:pt x="1832" y="330"/>
                    </a:cubicBezTo>
                    <a:cubicBezTo>
                      <a:pt x="2623" y="330"/>
                      <a:pt x="3426" y="274"/>
                      <a:pt x="4168" y="207"/>
                    </a:cubicBezTo>
                    <a:cubicBezTo>
                      <a:pt x="4216" y="207"/>
                      <a:pt x="4216" y="124"/>
                      <a:pt x="4168" y="124"/>
                    </a:cubicBezTo>
                    <a:cubicBezTo>
                      <a:pt x="3405" y="62"/>
                      <a:pt x="2587" y="0"/>
                      <a:pt x="17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901;p33">
                <a:extLst>
                  <a:ext uri="{FF2B5EF4-FFF2-40B4-BE49-F238E27FC236}">
                    <a16:creationId xmlns:a16="http://schemas.microsoft.com/office/drawing/2014/main" id="{ED5335DE-04B0-48C2-B9D5-B81AEF6FA367}"/>
                  </a:ext>
                </a:extLst>
              </p:cNvPr>
              <p:cNvSpPr/>
              <p:nvPr/>
            </p:nvSpPr>
            <p:spPr>
              <a:xfrm>
                <a:off x="3705225" y="3126325"/>
                <a:ext cx="1042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81" extrusionOk="0">
                    <a:moveTo>
                      <a:pt x="2093" y="1"/>
                    </a:moveTo>
                    <a:cubicBezTo>
                      <a:pt x="1426" y="1"/>
                      <a:pt x="756" y="28"/>
                      <a:pt x="83" y="75"/>
                    </a:cubicBezTo>
                    <a:cubicBezTo>
                      <a:pt x="0" y="75"/>
                      <a:pt x="0" y="206"/>
                      <a:pt x="83" y="206"/>
                    </a:cubicBezTo>
                    <a:cubicBezTo>
                      <a:pt x="756" y="254"/>
                      <a:pt x="1426" y="281"/>
                      <a:pt x="2093" y="281"/>
                    </a:cubicBezTo>
                    <a:cubicBezTo>
                      <a:pt x="2759" y="281"/>
                      <a:pt x="3423" y="254"/>
                      <a:pt x="4084" y="194"/>
                    </a:cubicBezTo>
                    <a:cubicBezTo>
                      <a:pt x="4167" y="194"/>
                      <a:pt x="4167" y="87"/>
                      <a:pt x="4084" y="87"/>
                    </a:cubicBezTo>
                    <a:cubicBezTo>
                      <a:pt x="3423" y="28"/>
                      <a:pt x="2759" y="1"/>
                      <a:pt x="20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902;p33">
                <a:extLst>
                  <a:ext uri="{FF2B5EF4-FFF2-40B4-BE49-F238E27FC236}">
                    <a16:creationId xmlns:a16="http://schemas.microsoft.com/office/drawing/2014/main" id="{F5EF32DB-D584-45BC-90FD-8AE7C6EF12F7}"/>
                  </a:ext>
                </a:extLst>
              </p:cNvPr>
              <p:cNvSpPr/>
              <p:nvPr/>
            </p:nvSpPr>
            <p:spPr>
              <a:xfrm>
                <a:off x="3703725" y="3154150"/>
                <a:ext cx="119375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775" h="337" extrusionOk="0">
                    <a:moveTo>
                      <a:pt x="3037" y="1"/>
                    </a:moveTo>
                    <a:cubicBezTo>
                      <a:pt x="2056" y="1"/>
                      <a:pt x="1062" y="78"/>
                      <a:pt x="96" y="93"/>
                    </a:cubicBezTo>
                    <a:cubicBezTo>
                      <a:pt x="0" y="93"/>
                      <a:pt x="0" y="236"/>
                      <a:pt x="96" y="236"/>
                    </a:cubicBezTo>
                    <a:cubicBezTo>
                      <a:pt x="1050" y="259"/>
                      <a:pt x="2032" y="337"/>
                      <a:pt x="3001" y="337"/>
                    </a:cubicBezTo>
                    <a:cubicBezTo>
                      <a:pt x="3580" y="337"/>
                      <a:pt x="4154" y="309"/>
                      <a:pt x="4715" y="224"/>
                    </a:cubicBezTo>
                    <a:cubicBezTo>
                      <a:pt x="4775" y="212"/>
                      <a:pt x="4775" y="105"/>
                      <a:pt x="4715" y="105"/>
                    </a:cubicBezTo>
                    <a:cubicBezTo>
                      <a:pt x="4166" y="27"/>
                      <a:pt x="3604" y="1"/>
                      <a:pt x="3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903;p33">
                <a:extLst>
                  <a:ext uri="{FF2B5EF4-FFF2-40B4-BE49-F238E27FC236}">
                    <a16:creationId xmlns:a16="http://schemas.microsoft.com/office/drawing/2014/main" id="{B502E636-9B83-4FA7-8F3E-91299EEFC02F}"/>
                  </a:ext>
                </a:extLst>
              </p:cNvPr>
              <p:cNvSpPr/>
              <p:nvPr/>
            </p:nvSpPr>
            <p:spPr>
              <a:xfrm>
                <a:off x="3712950" y="3183400"/>
                <a:ext cx="991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966" h="260" extrusionOk="0">
                    <a:moveTo>
                      <a:pt x="2458" y="0"/>
                    </a:moveTo>
                    <a:cubicBezTo>
                      <a:pt x="1661" y="0"/>
                      <a:pt x="862" y="52"/>
                      <a:pt x="72" y="66"/>
                    </a:cubicBezTo>
                    <a:cubicBezTo>
                      <a:pt x="1" y="66"/>
                      <a:pt x="1" y="185"/>
                      <a:pt x="72" y="185"/>
                    </a:cubicBezTo>
                    <a:cubicBezTo>
                      <a:pt x="842" y="207"/>
                      <a:pt x="1630" y="260"/>
                      <a:pt x="2417" y="260"/>
                    </a:cubicBezTo>
                    <a:cubicBezTo>
                      <a:pt x="2919" y="260"/>
                      <a:pt x="3421" y="238"/>
                      <a:pt x="3918" y="173"/>
                    </a:cubicBezTo>
                    <a:cubicBezTo>
                      <a:pt x="3965" y="173"/>
                      <a:pt x="3965" y="102"/>
                      <a:pt x="3918" y="78"/>
                    </a:cubicBezTo>
                    <a:cubicBezTo>
                      <a:pt x="3434" y="19"/>
                      <a:pt x="2946" y="0"/>
                      <a:pt x="24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904;p33">
                <a:extLst>
                  <a:ext uri="{FF2B5EF4-FFF2-40B4-BE49-F238E27FC236}">
                    <a16:creationId xmlns:a16="http://schemas.microsoft.com/office/drawing/2014/main" id="{5CABF0A7-3B2C-4658-8A78-364827A94A08}"/>
                  </a:ext>
                </a:extLst>
              </p:cNvPr>
              <p:cNvSpPr/>
              <p:nvPr/>
            </p:nvSpPr>
            <p:spPr>
              <a:xfrm>
                <a:off x="3711750" y="3210300"/>
                <a:ext cx="964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5" extrusionOk="0">
                    <a:moveTo>
                      <a:pt x="1782" y="0"/>
                    </a:moveTo>
                    <a:cubicBezTo>
                      <a:pt x="1178" y="0"/>
                      <a:pt x="579" y="46"/>
                      <a:pt x="37" y="157"/>
                    </a:cubicBezTo>
                    <a:cubicBezTo>
                      <a:pt x="1" y="169"/>
                      <a:pt x="1" y="217"/>
                      <a:pt x="37" y="217"/>
                    </a:cubicBezTo>
                    <a:cubicBezTo>
                      <a:pt x="612" y="334"/>
                      <a:pt x="1250" y="385"/>
                      <a:pt x="1892" y="385"/>
                    </a:cubicBezTo>
                    <a:cubicBezTo>
                      <a:pt x="2551" y="385"/>
                      <a:pt x="3213" y="331"/>
                      <a:pt x="3811" y="240"/>
                    </a:cubicBezTo>
                    <a:cubicBezTo>
                      <a:pt x="3859" y="240"/>
                      <a:pt x="3859" y="169"/>
                      <a:pt x="3811" y="157"/>
                    </a:cubicBezTo>
                    <a:cubicBezTo>
                      <a:pt x="3180" y="62"/>
                      <a:pt x="2478" y="0"/>
                      <a:pt x="17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905;p33">
                <a:extLst>
                  <a:ext uri="{FF2B5EF4-FFF2-40B4-BE49-F238E27FC236}">
                    <a16:creationId xmlns:a16="http://schemas.microsoft.com/office/drawing/2014/main" id="{4EA6B60A-E6AF-4762-AC68-04F7FD935C87}"/>
                  </a:ext>
                </a:extLst>
              </p:cNvPr>
              <p:cNvSpPr/>
              <p:nvPr/>
            </p:nvSpPr>
            <p:spPr>
              <a:xfrm>
                <a:off x="3714750" y="32396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1037" y="0"/>
                    </a:moveTo>
                    <a:cubicBezTo>
                      <a:pt x="693" y="0"/>
                      <a:pt x="351" y="23"/>
                      <a:pt x="36" y="140"/>
                    </a:cubicBezTo>
                    <a:cubicBezTo>
                      <a:pt x="31" y="138"/>
                      <a:pt x="26" y="138"/>
                      <a:pt x="23" y="138"/>
                    </a:cubicBezTo>
                    <a:cubicBezTo>
                      <a:pt x="1" y="138"/>
                      <a:pt x="5" y="165"/>
                      <a:pt x="36" y="176"/>
                    </a:cubicBezTo>
                    <a:cubicBezTo>
                      <a:pt x="367" y="291"/>
                      <a:pt x="734" y="307"/>
                      <a:pt x="1096" y="307"/>
                    </a:cubicBezTo>
                    <a:cubicBezTo>
                      <a:pt x="1233" y="307"/>
                      <a:pt x="1368" y="305"/>
                      <a:pt x="1501" y="305"/>
                    </a:cubicBezTo>
                    <a:cubicBezTo>
                      <a:pt x="1561" y="305"/>
                      <a:pt x="1620" y="305"/>
                      <a:pt x="1679" y="307"/>
                    </a:cubicBezTo>
                    <a:cubicBezTo>
                      <a:pt x="2322" y="307"/>
                      <a:pt x="2965" y="295"/>
                      <a:pt x="3608" y="211"/>
                    </a:cubicBezTo>
                    <a:cubicBezTo>
                      <a:pt x="3679" y="200"/>
                      <a:pt x="3679" y="92"/>
                      <a:pt x="3608" y="92"/>
                    </a:cubicBezTo>
                    <a:cubicBezTo>
                      <a:pt x="2965" y="21"/>
                      <a:pt x="2322" y="9"/>
                      <a:pt x="1679" y="9"/>
                    </a:cubicBezTo>
                    <a:cubicBezTo>
                      <a:pt x="1468" y="9"/>
                      <a:pt x="1252" y="0"/>
                      <a:pt x="10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906;p33">
                <a:extLst>
                  <a:ext uri="{FF2B5EF4-FFF2-40B4-BE49-F238E27FC236}">
                    <a16:creationId xmlns:a16="http://schemas.microsoft.com/office/drawing/2014/main" id="{805EAD39-05B7-4CD4-9E42-6A728C54E9D1}"/>
                  </a:ext>
                </a:extLst>
              </p:cNvPr>
              <p:cNvSpPr/>
              <p:nvPr/>
            </p:nvSpPr>
            <p:spPr>
              <a:xfrm>
                <a:off x="3715025" y="3266850"/>
                <a:ext cx="863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02" extrusionOk="0">
                    <a:moveTo>
                      <a:pt x="1233" y="0"/>
                    </a:moveTo>
                    <a:cubicBezTo>
                      <a:pt x="816" y="0"/>
                      <a:pt x="411" y="38"/>
                      <a:pt x="49" y="145"/>
                    </a:cubicBezTo>
                    <a:cubicBezTo>
                      <a:pt x="1" y="157"/>
                      <a:pt x="1" y="229"/>
                      <a:pt x="49" y="241"/>
                    </a:cubicBezTo>
                    <a:cubicBezTo>
                      <a:pt x="453" y="361"/>
                      <a:pt x="913" y="402"/>
                      <a:pt x="1383" y="402"/>
                    </a:cubicBezTo>
                    <a:cubicBezTo>
                      <a:pt x="2076" y="402"/>
                      <a:pt x="2792" y="314"/>
                      <a:pt x="3394" y="264"/>
                    </a:cubicBezTo>
                    <a:cubicBezTo>
                      <a:pt x="3454" y="264"/>
                      <a:pt x="3454" y="169"/>
                      <a:pt x="3394" y="169"/>
                    </a:cubicBezTo>
                    <a:cubicBezTo>
                      <a:pt x="2741" y="116"/>
                      <a:pt x="1968" y="0"/>
                      <a:pt x="1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907;p33">
                <a:extLst>
                  <a:ext uri="{FF2B5EF4-FFF2-40B4-BE49-F238E27FC236}">
                    <a16:creationId xmlns:a16="http://schemas.microsoft.com/office/drawing/2014/main" id="{0FBF2FA8-AB8D-4C86-A6B2-4076052BCBAD}"/>
                  </a:ext>
                </a:extLst>
              </p:cNvPr>
              <p:cNvSpPr/>
              <p:nvPr/>
            </p:nvSpPr>
            <p:spPr>
              <a:xfrm>
                <a:off x="3712050" y="3295775"/>
                <a:ext cx="860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16" extrusionOk="0">
                    <a:moveTo>
                      <a:pt x="890" y="0"/>
                    </a:moveTo>
                    <a:cubicBezTo>
                      <a:pt x="602" y="0"/>
                      <a:pt x="315" y="18"/>
                      <a:pt x="48" y="96"/>
                    </a:cubicBezTo>
                    <a:cubicBezTo>
                      <a:pt x="1" y="131"/>
                      <a:pt x="1" y="203"/>
                      <a:pt x="48" y="215"/>
                    </a:cubicBezTo>
                    <a:cubicBezTo>
                      <a:pt x="324" y="295"/>
                      <a:pt x="621" y="315"/>
                      <a:pt x="918" y="315"/>
                    </a:cubicBezTo>
                    <a:cubicBezTo>
                      <a:pt x="1149" y="315"/>
                      <a:pt x="1378" y="303"/>
                      <a:pt x="1596" y="298"/>
                    </a:cubicBezTo>
                    <a:cubicBezTo>
                      <a:pt x="2192" y="298"/>
                      <a:pt x="2775" y="274"/>
                      <a:pt x="3358" y="215"/>
                    </a:cubicBezTo>
                    <a:cubicBezTo>
                      <a:pt x="3430" y="203"/>
                      <a:pt x="3442" y="96"/>
                      <a:pt x="3358" y="84"/>
                    </a:cubicBezTo>
                    <a:cubicBezTo>
                      <a:pt x="2775" y="24"/>
                      <a:pt x="2192" y="12"/>
                      <a:pt x="1596" y="12"/>
                    </a:cubicBezTo>
                    <a:cubicBezTo>
                      <a:pt x="1369" y="12"/>
                      <a:pt x="1129" y="0"/>
                      <a:pt x="8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908;p33">
                <a:extLst>
                  <a:ext uri="{FF2B5EF4-FFF2-40B4-BE49-F238E27FC236}">
                    <a16:creationId xmlns:a16="http://schemas.microsoft.com/office/drawing/2014/main" id="{2699FBA1-BAA5-4E1E-A1DD-F5AAD5F1D590}"/>
                  </a:ext>
                </a:extLst>
              </p:cNvPr>
              <p:cNvSpPr/>
              <p:nvPr/>
            </p:nvSpPr>
            <p:spPr>
              <a:xfrm>
                <a:off x="3710275" y="3324375"/>
                <a:ext cx="83675" cy="7650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6" extrusionOk="0">
                    <a:moveTo>
                      <a:pt x="1953" y="0"/>
                    </a:moveTo>
                    <a:cubicBezTo>
                      <a:pt x="1343" y="0"/>
                      <a:pt x="731" y="42"/>
                      <a:pt x="119" y="83"/>
                    </a:cubicBezTo>
                    <a:cubicBezTo>
                      <a:pt x="0" y="83"/>
                      <a:pt x="0" y="238"/>
                      <a:pt x="119" y="249"/>
                    </a:cubicBezTo>
                    <a:cubicBezTo>
                      <a:pt x="649" y="279"/>
                      <a:pt x="1179" y="306"/>
                      <a:pt x="1707" y="306"/>
                    </a:cubicBezTo>
                    <a:cubicBezTo>
                      <a:pt x="2236" y="306"/>
                      <a:pt x="2763" y="279"/>
                      <a:pt x="3287" y="202"/>
                    </a:cubicBezTo>
                    <a:cubicBezTo>
                      <a:pt x="3346" y="190"/>
                      <a:pt x="3346" y="107"/>
                      <a:pt x="3287" y="83"/>
                    </a:cubicBezTo>
                    <a:cubicBezTo>
                      <a:pt x="2844" y="22"/>
                      <a:pt x="2399" y="0"/>
                      <a:pt x="19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909;p33">
                <a:extLst>
                  <a:ext uri="{FF2B5EF4-FFF2-40B4-BE49-F238E27FC236}">
                    <a16:creationId xmlns:a16="http://schemas.microsoft.com/office/drawing/2014/main" id="{8519A2DF-AAA6-4559-9836-1EC57741E476}"/>
                  </a:ext>
                </a:extLst>
              </p:cNvPr>
              <p:cNvSpPr/>
              <p:nvPr/>
            </p:nvSpPr>
            <p:spPr>
              <a:xfrm>
                <a:off x="3707600" y="3353625"/>
                <a:ext cx="84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30" extrusionOk="0">
                    <a:moveTo>
                      <a:pt x="2417" y="1"/>
                    </a:moveTo>
                    <a:cubicBezTo>
                      <a:pt x="2214" y="1"/>
                      <a:pt x="2010" y="8"/>
                      <a:pt x="1810" y="8"/>
                    </a:cubicBezTo>
                    <a:cubicBezTo>
                      <a:pt x="1556" y="8"/>
                      <a:pt x="1304" y="3"/>
                      <a:pt x="1053" y="3"/>
                    </a:cubicBezTo>
                    <a:cubicBezTo>
                      <a:pt x="739" y="3"/>
                      <a:pt x="425" y="11"/>
                      <a:pt x="107" y="44"/>
                    </a:cubicBezTo>
                    <a:cubicBezTo>
                      <a:pt x="0" y="68"/>
                      <a:pt x="0" y="187"/>
                      <a:pt x="107" y="199"/>
                    </a:cubicBezTo>
                    <a:cubicBezTo>
                      <a:pt x="679" y="258"/>
                      <a:pt x="1239" y="282"/>
                      <a:pt x="1810" y="306"/>
                    </a:cubicBezTo>
                    <a:cubicBezTo>
                      <a:pt x="2054" y="312"/>
                      <a:pt x="2307" y="330"/>
                      <a:pt x="2560" y="330"/>
                    </a:cubicBezTo>
                    <a:cubicBezTo>
                      <a:pt x="2813" y="330"/>
                      <a:pt x="3066" y="312"/>
                      <a:pt x="3310" y="246"/>
                    </a:cubicBezTo>
                    <a:cubicBezTo>
                      <a:pt x="3382" y="222"/>
                      <a:pt x="3382" y="127"/>
                      <a:pt x="3310" y="103"/>
                    </a:cubicBezTo>
                    <a:cubicBezTo>
                      <a:pt x="3024" y="18"/>
                      <a:pt x="2722" y="1"/>
                      <a:pt x="241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910;p33">
                <a:extLst>
                  <a:ext uri="{FF2B5EF4-FFF2-40B4-BE49-F238E27FC236}">
                    <a16:creationId xmlns:a16="http://schemas.microsoft.com/office/drawing/2014/main" id="{6A14C78C-5D9D-49FD-A7A4-B8CF18BFC240}"/>
                  </a:ext>
                </a:extLst>
              </p:cNvPr>
              <p:cNvSpPr/>
              <p:nvPr/>
            </p:nvSpPr>
            <p:spPr>
              <a:xfrm>
                <a:off x="3712650" y="3381600"/>
                <a:ext cx="7325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14" extrusionOk="0">
                    <a:moveTo>
                      <a:pt x="1027" y="1"/>
                    </a:moveTo>
                    <a:cubicBezTo>
                      <a:pt x="724" y="1"/>
                      <a:pt x="421" y="17"/>
                      <a:pt x="120" y="56"/>
                    </a:cubicBezTo>
                    <a:cubicBezTo>
                      <a:pt x="1" y="56"/>
                      <a:pt x="1" y="223"/>
                      <a:pt x="120" y="235"/>
                    </a:cubicBezTo>
                    <a:cubicBezTo>
                      <a:pt x="542" y="289"/>
                      <a:pt x="962" y="314"/>
                      <a:pt x="1383" y="314"/>
                    </a:cubicBezTo>
                    <a:cubicBezTo>
                      <a:pt x="1876" y="314"/>
                      <a:pt x="2369" y="280"/>
                      <a:pt x="2870" y="223"/>
                    </a:cubicBezTo>
                    <a:cubicBezTo>
                      <a:pt x="2930" y="223"/>
                      <a:pt x="2930" y="139"/>
                      <a:pt x="2870" y="139"/>
                    </a:cubicBezTo>
                    <a:cubicBezTo>
                      <a:pt x="2263" y="67"/>
                      <a:pt x="1645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911;p33">
                <a:extLst>
                  <a:ext uri="{FF2B5EF4-FFF2-40B4-BE49-F238E27FC236}">
                    <a16:creationId xmlns:a16="http://schemas.microsoft.com/office/drawing/2014/main" id="{E0F2AFBE-1C4B-45AD-B9AA-41C859A3C2F6}"/>
                  </a:ext>
                </a:extLst>
              </p:cNvPr>
              <p:cNvSpPr/>
              <p:nvPr/>
            </p:nvSpPr>
            <p:spPr>
              <a:xfrm>
                <a:off x="3694800" y="3408650"/>
                <a:ext cx="86625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396" extrusionOk="0">
                    <a:moveTo>
                      <a:pt x="1681" y="1"/>
                    </a:moveTo>
                    <a:cubicBezTo>
                      <a:pt x="1123" y="1"/>
                      <a:pt x="567" y="43"/>
                      <a:pt x="72" y="129"/>
                    </a:cubicBezTo>
                    <a:cubicBezTo>
                      <a:pt x="0" y="141"/>
                      <a:pt x="0" y="272"/>
                      <a:pt x="72" y="272"/>
                    </a:cubicBezTo>
                    <a:cubicBezTo>
                      <a:pt x="557" y="356"/>
                      <a:pt x="1102" y="396"/>
                      <a:pt x="1649" y="396"/>
                    </a:cubicBezTo>
                    <a:cubicBezTo>
                      <a:pt x="2256" y="396"/>
                      <a:pt x="2867" y="347"/>
                      <a:pt x="3405" y="260"/>
                    </a:cubicBezTo>
                    <a:cubicBezTo>
                      <a:pt x="3465" y="248"/>
                      <a:pt x="3465" y="153"/>
                      <a:pt x="3405" y="141"/>
                    </a:cubicBezTo>
                    <a:cubicBezTo>
                      <a:pt x="2876" y="48"/>
                      <a:pt x="2278" y="1"/>
                      <a:pt x="16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912;p33">
                <a:extLst>
                  <a:ext uri="{FF2B5EF4-FFF2-40B4-BE49-F238E27FC236}">
                    <a16:creationId xmlns:a16="http://schemas.microsoft.com/office/drawing/2014/main" id="{6754404E-B7FA-42AA-BE7B-4EF4E4C3A36E}"/>
                  </a:ext>
                </a:extLst>
              </p:cNvPr>
              <p:cNvSpPr/>
              <p:nvPr/>
            </p:nvSpPr>
            <p:spPr>
              <a:xfrm>
                <a:off x="3708200" y="3437675"/>
                <a:ext cx="696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335" extrusionOk="0">
                    <a:moveTo>
                      <a:pt x="1427" y="1"/>
                    </a:moveTo>
                    <a:cubicBezTo>
                      <a:pt x="979" y="1"/>
                      <a:pt x="530" y="33"/>
                      <a:pt x="95" y="75"/>
                    </a:cubicBezTo>
                    <a:cubicBezTo>
                      <a:pt x="0" y="99"/>
                      <a:pt x="0" y="230"/>
                      <a:pt x="95" y="242"/>
                    </a:cubicBezTo>
                    <a:cubicBezTo>
                      <a:pt x="562" y="294"/>
                      <a:pt x="1056" y="335"/>
                      <a:pt x="1546" y="335"/>
                    </a:cubicBezTo>
                    <a:cubicBezTo>
                      <a:pt x="1957" y="335"/>
                      <a:pt x="2365" y="306"/>
                      <a:pt x="2750" y="230"/>
                    </a:cubicBezTo>
                    <a:cubicBezTo>
                      <a:pt x="2786" y="218"/>
                      <a:pt x="2786" y="135"/>
                      <a:pt x="2750" y="123"/>
                    </a:cubicBezTo>
                    <a:cubicBezTo>
                      <a:pt x="2322" y="33"/>
                      <a:pt x="1875" y="1"/>
                      <a:pt x="14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913;p33">
                <a:extLst>
                  <a:ext uri="{FF2B5EF4-FFF2-40B4-BE49-F238E27FC236}">
                    <a16:creationId xmlns:a16="http://schemas.microsoft.com/office/drawing/2014/main" id="{885BB26D-2B9C-476F-ACCC-B05B3E8E5512}"/>
                  </a:ext>
                </a:extLst>
              </p:cNvPr>
              <p:cNvSpPr/>
              <p:nvPr/>
            </p:nvSpPr>
            <p:spPr>
              <a:xfrm>
                <a:off x="3711750" y="3493600"/>
                <a:ext cx="5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359" extrusionOk="0">
                    <a:moveTo>
                      <a:pt x="1209" y="1"/>
                    </a:moveTo>
                    <a:cubicBezTo>
                      <a:pt x="820" y="1"/>
                      <a:pt x="431" y="39"/>
                      <a:pt x="72" y="124"/>
                    </a:cubicBezTo>
                    <a:cubicBezTo>
                      <a:pt x="1" y="136"/>
                      <a:pt x="1" y="255"/>
                      <a:pt x="72" y="267"/>
                    </a:cubicBezTo>
                    <a:cubicBezTo>
                      <a:pt x="363" y="331"/>
                      <a:pt x="673" y="358"/>
                      <a:pt x="988" y="358"/>
                    </a:cubicBezTo>
                    <a:cubicBezTo>
                      <a:pt x="1434" y="358"/>
                      <a:pt x="1887" y="303"/>
                      <a:pt x="2299" y="219"/>
                    </a:cubicBezTo>
                    <a:cubicBezTo>
                      <a:pt x="2358" y="207"/>
                      <a:pt x="2358" y="124"/>
                      <a:pt x="2299" y="100"/>
                    </a:cubicBezTo>
                    <a:cubicBezTo>
                      <a:pt x="1955" y="36"/>
                      <a:pt x="158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914;p33">
                <a:extLst>
                  <a:ext uri="{FF2B5EF4-FFF2-40B4-BE49-F238E27FC236}">
                    <a16:creationId xmlns:a16="http://schemas.microsoft.com/office/drawing/2014/main" id="{1B2BB5D6-7961-4C05-A837-98301FB229C0}"/>
                  </a:ext>
                </a:extLst>
              </p:cNvPr>
              <p:cNvSpPr/>
              <p:nvPr/>
            </p:nvSpPr>
            <p:spPr>
              <a:xfrm>
                <a:off x="3712650" y="3465950"/>
                <a:ext cx="616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32" extrusionOk="0">
                    <a:moveTo>
                      <a:pt x="1019" y="0"/>
                    </a:moveTo>
                    <a:cubicBezTo>
                      <a:pt x="706" y="0"/>
                      <a:pt x="393" y="22"/>
                      <a:pt x="84" y="75"/>
                    </a:cubicBezTo>
                    <a:cubicBezTo>
                      <a:pt x="1" y="99"/>
                      <a:pt x="1" y="242"/>
                      <a:pt x="84" y="254"/>
                    </a:cubicBezTo>
                    <a:cubicBezTo>
                      <a:pt x="383" y="310"/>
                      <a:pt x="687" y="331"/>
                      <a:pt x="991" y="331"/>
                    </a:cubicBezTo>
                    <a:cubicBezTo>
                      <a:pt x="1460" y="331"/>
                      <a:pt x="1931" y="281"/>
                      <a:pt x="2394" y="230"/>
                    </a:cubicBezTo>
                    <a:cubicBezTo>
                      <a:pt x="2465" y="218"/>
                      <a:pt x="2465" y="123"/>
                      <a:pt x="2394" y="111"/>
                    </a:cubicBezTo>
                    <a:cubicBezTo>
                      <a:pt x="1941" y="47"/>
                      <a:pt x="1479" y="0"/>
                      <a:pt x="101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915;p33">
                <a:extLst>
                  <a:ext uri="{FF2B5EF4-FFF2-40B4-BE49-F238E27FC236}">
                    <a16:creationId xmlns:a16="http://schemas.microsoft.com/office/drawing/2014/main" id="{FE0E951F-4D65-4F1D-8317-780784601110}"/>
                  </a:ext>
                </a:extLst>
              </p:cNvPr>
              <p:cNvSpPr/>
              <p:nvPr/>
            </p:nvSpPr>
            <p:spPr>
              <a:xfrm>
                <a:off x="3713550" y="3522500"/>
                <a:ext cx="536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49" extrusionOk="0">
                    <a:moveTo>
                      <a:pt x="934" y="0"/>
                    </a:moveTo>
                    <a:cubicBezTo>
                      <a:pt x="640" y="0"/>
                      <a:pt x="349" y="28"/>
                      <a:pt x="84" y="99"/>
                    </a:cubicBezTo>
                    <a:cubicBezTo>
                      <a:pt x="0" y="111"/>
                      <a:pt x="0" y="242"/>
                      <a:pt x="84" y="254"/>
                    </a:cubicBezTo>
                    <a:cubicBezTo>
                      <a:pt x="337" y="322"/>
                      <a:pt x="612" y="349"/>
                      <a:pt x="892" y="349"/>
                    </a:cubicBezTo>
                    <a:cubicBezTo>
                      <a:pt x="1297" y="349"/>
                      <a:pt x="1711" y="294"/>
                      <a:pt x="2084" y="230"/>
                    </a:cubicBezTo>
                    <a:cubicBezTo>
                      <a:pt x="2144" y="206"/>
                      <a:pt x="2144" y="123"/>
                      <a:pt x="2084" y="111"/>
                    </a:cubicBezTo>
                    <a:cubicBezTo>
                      <a:pt x="1730" y="50"/>
                      <a:pt x="1329" y="0"/>
                      <a:pt x="9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916;p33">
                <a:extLst>
                  <a:ext uri="{FF2B5EF4-FFF2-40B4-BE49-F238E27FC236}">
                    <a16:creationId xmlns:a16="http://schemas.microsoft.com/office/drawing/2014/main" id="{8858746A-17FE-4DB9-A1B9-2605D60F2FDA}"/>
                  </a:ext>
                </a:extLst>
              </p:cNvPr>
              <p:cNvSpPr/>
              <p:nvPr/>
            </p:nvSpPr>
            <p:spPr>
              <a:xfrm>
                <a:off x="3714150" y="3550250"/>
                <a:ext cx="482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76" extrusionOk="0">
                    <a:moveTo>
                      <a:pt x="1042" y="1"/>
                    </a:moveTo>
                    <a:cubicBezTo>
                      <a:pt x="711" y="1"/>
                      <a:pt x="380" y="43"/>
                      <a:pt x="84" y="120"/>
                    </a:cubicBezTo>
                    <a:cubicBezTo>
                      <a:pt x="0" y="132"/>
                      <a:pt x="0" y="263"/>
                      <a:pt x="84" y="299"/>
                    </a:cubicBezTo>
                    <a:cubicBezTo>
                      <a:pt x="320" y="350"/>
                      <a:pt x="581" y="375"/>
                      <a:pt x="846" y="375"/>
                    </a:cubicBezTo>
                    <a:cubicBezTo>
                      <a:pt x="1193" y="375"/>
                      <a:pt x="1547" y="332"/>
                      <a:pt x="1858" y="251"/>
                    </a:cubicBezTo>
                    <a:cubicBezTo>
                      <a:pt x="1929" y="239"/>
                      <a:pt x="1929" y="132"/>
                      <a:pt x="1858" y="96"/>
                    </a:cubicBezTo>
                    <a:cubicBezTo>
                      <a:pt x="1601" y="31"/>
                      <a:pt x="1322" y="1"/>
                      <a:pt x="10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917;p33">
                <a:extLst>
                  <a:ext uri="{FF2B5EF4-FFF2-40B4-BE49-F238E27FC236}">
                    <a16:creationId xmlns:a16="http://schemas.microsoft.com/office/drawing/2014/main" id="{30EC3099-22F6-472B-ACB4-6575C7188413}"/>
                  </a:ext>
                </a:extLst>
              </p:cNvPr>
              <p:cNvSpPr/>
              <p:nvPr/>
            </p:nvSpPr>
            <p:spPr>
              <a:xfrm>
                <a:off x="3708475" y="3579350"/>
                <a:ext cx="506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311" extrusionOk="0">
                    <a:moveTo>
                      <a:pt x="1177" y="0"/>
                    </a:moveTo>
                    <a:cubicBezTo>
                      <a:pt x="1107" y="0"/>
                      <a:pt x="1037" y="2"/>
                      <a:pt x="965" y="4"/>
                    </a:cubicBezTo>
                    <a:cubicBezTo>
                      <a:pt x="883" y="4"/>
                      <a:pt x="799" y="2"/>
                      <a:pt x="714" y="2"/>
                    </a:cubicBezTo>
                    <a:cubicBezTo>
                      <a:pt x="482" y="2"/>
                      <a:pt x="249" y="15"/>
                      <a:pt x="49" y="111"/>
                    </a:cubicBezTo>
                    <a:cubicBezTo>
                      <a:pt x="1" y="147"/>
                      <a:pt x="1" y="206"/>
                      <a:pt x="49" y="218"/>
                    </a:cubicBezTo>
                    <a:cubicBezTo>
                      <a:pt x="207" y="294"/>
                      <a:pt x="386" y="310"/>
                      <a:pt x="568" y="310"/>
                    </a:cubicBezTo>
                    <a:cubicBezTo>
                      <a:pt x="700" y="310"/>
                      <a:pt x="835" y="302"/>
                      <a:pt x="965" y="302"/>
                    </a:cubicBezTo>
                    <a:cubicBezTo>
                      <a:pt x="1311" y="302"/>
                      <a:pt x="1632" y="278"/>
                      <a:pt x="1966" y="206"/>
                    </a:cubicBezTo>
                    <a:cubicBezTo>
                      <a:pt x="2025" y="183"/>
                      <a:pt x="2025" y="99"/>
                      <a:pt x="1966" y="87"/>
                    </a:cubicBezTo>
                    <a:cubicBezTo>
                      <a:pt x="1701" y="21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918;p33">
                <a:extLst>
                  <a:ext uri="{FF2B5EF4-FFF2-40B4-BE49-F238E27FC236}">
                    <a16:creationId xmlns:a16="http://schemas.microsoft.com/office/drawing/2014/main" id="{41A54E9D-3145-4EF5-8C42-5C893BFC8CA9}"/>
                  </a:ext>
                </a:extLst>
              </p:cNvPr>
              <p:cNvSpPr/>
              <p:nvPr/>
            </p:nvSpPr>
            <p:spPr>
              <a:xfrm>
                <a:off x="3706700" y="3607700"/>
                <a:ext cx="4795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315" extrusionOk="0">
                    <a:moveTo>
                      <a:pt x="761" y="1"/>
                    </a:moveTo>
                    <a:cubicBezTo>
                      <a:pt x="517" y="1"/>
                      <a:pt x="264" y="9"/>
                      <a:pt x="36" y="108"/>
                    </a:cubicBezTo>
                    <a:cubicBezTo>
                      <a:pt x="1" y="144"/>
                      <a:pt x="1" y="204"/>
                      <a:pt x="36" y="215"/>
                    </a:cubicBezTo>
                    <a:cubicBezTo>
                      <a:pt x="204" y="292"/>
                      <a:pt x="397" y="314"/>
                      <a:pt x="589" y="314"/>
                    </a:cubicBezTo>
                    <a:cubicBezTo>
                      <a:pt x="696" y="314"/>
                      <a:pt x="803" y="307"/>
                      <a:pt x="905" y="299"/>
                    </a:cubicBezTo>
                    <a:cubicBezTo>
                      <a:pt x="1215" y="287"/>
                      <a:pt x="1536" y="287"/>
                      <a:pt x="1834" y="215"/>
                    </a:cubicBezTo>
                    <a:cubicBezTo>
                      <a:pt x="1917" y="204"/>
                      <a:pt x="1917" y="96"/>
                      <a:pt x="1834" y="84"/>
                    </a:cubicBezTo>
                    <a:cubicBezTo>
                      <a:pt x="1525" y="1"/>
                      <a:pt x="1215" y="1"/>
                      <a:pt x="905" y="1"/>
                    </a:cubicBezTo>
                    <a:cubicBezTo>
                      <a:pt x="858" y="1"/>
                      <a:pt x="810" y="1"/>
                      <a:pt x="7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919;p33">
                <a:extLst>
                  <a:ext uri="{FF2B5EF4-FFF2-40B4-BE49-F238E27FC236}">
                    <a16:creationId xmlns:a16="http://schemas.microsoft.com/office/drawing/2014/main" id="{498A902B-EF0A-497E-9216-7AA620BC8342}"/>
                  </a:ext>
                </a:extLst>
              </p:cNvPr>
              <p:cNvSpPr/>
              <p:nvPr/>
            </p:nvSpPr>
            <p:spPr>
              <a:xfrm>
                <a:off x="3705500" y="3635325"/>
                <a:ext cx="479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0" extrusionOk="0">
                    <a:moveTo>
                      <a:pt x="779" y="1"/>
                    </a:moveTo>
                    <a:cubicBezTo>
                      <a:pt x="515" y="1"/>
                      <a:pt x="260" y="36"/>
                      <a:pt x="49" y="134"/>
                    </a:cubicBezTo>
                    <a:cubicBezTo>
                      <a:pt x="1" y="146"/>
                      <a:pt x="1" y="242"/>
                      <a:pt x="49" y="265"/>
                    </a:cubicBezTo>
                    <a:cubicBezTo>
                      <a:pt x="260" y="364"/>
                      <a:pt x="513" y="399"/>
                      <a:pt x="775" y="399"/>
                    </a:cubicBezTo>
                    <a:cubicBezTo>
                      <a:pt x="1146" y="399"/>
                      <a:pt x="1537" y="328"/>
                      <a:pt x="1858" y="265"/>
                    </a:cubicBezTo>
                    <a:cubicBezTo>
                      <a:pt x="1918" y="253"/>
                      <a:pt x="1918" y="146"/>
                      <a:pt x="1858" y="134"/>
                    </a:cubicBezTo>
                    <a:cubicBezTo>
                      <a:pt x="1544" y="72"/>
                      <a:pt x="1152" y="1"/>
                      <a:pt x="7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920;p33">
                <a:extLst>
                  <a:ext uri="{FF2B5EF4-FFF2-40B4-BE49-F238E27FC236}">
                    <a16:creationId xmlns:a16="http://schemas.microsoft.com/office/drawing/2014/main" id="{B443F0CD-6624-484F-9D68-9AAA2FD9DABD}"/>
                  </a:ext>
                </a:extLst>
              </p:cNvPr>
              <p:cNvSpPr/>
              <p:nvPr/>
            </p:nvSpPr>
            <p:spPr>
              <a:xfrm>
                <a:off x="3699850" y="3664175"/>
                <a:ext cx="476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7" extrusionOk="0">
                    <a:moveTo>
                      <a:pt x="763" y="1"/>
                    </a:moveTo>
                    <a:cubicBezTo>
                      <a:pt x="513" y="1"/>
                      <a:pt x="270" y="30"/>
                      <a:pt x="60" y="111"/>
                    </a:cubicBezTo>
                    <a:cubicBezTo>
                      <a:pt x="1" y="147"/>
                      <a:pt x="1" y="219"/>
                      <a:pt x="60" y="242"/>
                    </a:cubicBezTo>
                    <a:cubicBezTo>
                      <a:pt x="282" y="333"/>
                      <a:pt x="539" y="366"/>
                      <a:pt x="803" y="366"/>
                    </a:cubicBezTo>
                    <a:cubicBezTo>
                      <a:pt x="1164" y="366"/>
                      <a:pt x="1537" y="304"/>
                      <a:pt x="1846" y="242"/>
                    </a:cubicBezTo>
                    <a:cubicBezTo>
                      <a:pt x="1906" y="231"/>
                      <a:pt x="1906" y="147"/>
                      <a:pt x="1846" y="123"/>
                    </a:cubicBezTo>
                    <a:cubicBezTo>
                      <a:pt x="1525" y="66"/>
                      <a:pt x="1136" y="1"/>
                      <a:pt x="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921;p33">
                <a:extLst>
                  <a:ext uri="{FF2B5EF4-FFF2-40B4-BE49-F238E27FC236}">
                    <a16:creationId xmlns:a16="http://schemas.microsoft.com/office/drawing/2014/main" id="{DE54FA7F-27D4-4FB4-BC59-AC002EFFF3BC}"/>
                  </a:ext>
                </a:extLst>
              </p:cNvPr>
              <p:cNvSpPr/>
              <p:nvPr/>
            </p:nvSpPr>
            <p:spPr>
              <a:xfrm>
                <a:off x="3705225" y="3692750"/>
                <a:ext cx="387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322" extrusionOk="0">
                    <a:moveTo>
                      <a:pt x="906" y="1"/>
                    </a:moveTo>
                    <a:cubicBezTo>
                      <a:pt x="854" y="1"/>
                      <a:pt x="802" y="2"/>
                      <a:pt x="750" y="4"/>
                    </a:cubicBezTo>
                    <a:cubicBezTo>
                      <a:pt x="707" y="4"/>
                      <a:pt x="663" y="4"/>
                      <a:pt x="619" y="4"/>
                    </a:cubicBezTo>
                    <a:cubicBezTo>
                      <a:pt x="422" y="4"/>
                      <a:pt x="221" y="12"/>
                      <a:pt x="36" y="100"/>
                    </a:cubicBezTo>
                    <a:cubicBezTo>
                      <a:pt x="0" y="135"/>
                      <a:pt x="0" y="219"/>
                      <a:pt x="36" y="231"/>
                    </a:cubicBezTo>
                    <a:cubicBezTo>
                      <a:pt x="190" y="304"/>
                      <a:pt x="356" y="321"/>
                      <a:pt x="522" y="321"/>
                    </a:cubicBezTo>
                    <a:cubicBezTo>
                      <a:pt x="598" y="321"/>
                      <a:pt x="675" y="318"/>
                      <a:pt x="750" y="314"/>
                    </a:cubicBezTo>
                    <a:cubicBezTo>
                      <a:pt x="1012" y="314"/>
                      <a:pt x="1262" y="290"/>
                      <a:pt x="1500" y="207"/>
                    </a:cubicBezTo>
                    <a:cubicBezTo>
                      <a:pt x="1548" y="195"/>
                      <a:pt x="1548" y="111"/>
                      <a:pt x="1500" y="100"/>
                    </a:cubicBezTo>
                    <a:cubicBezTo>
                      <a:pt x="1310" y="23"/>
                      <a:pt x="1112" y="1"/>
                      <a:pt x="9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922;p33">
                <a:extLst>
                  <a:ext uri="{FF2B5EF4-FFF2-40B4-BE49-F238E27FC236}">
                    <a16:creationId xmlns:a16="http://schemas.microsoft.com/office/drawing/2014/main" id="{FFD9FC36-C433-4058-B51F-A5EE761A150F}"/>
                  </a:ext>
                </a:extLst>
              </p:cNvPr>
              <p:cNvSpPr/>
              <p:nvPr/>
            </p:nvSpPr>
            <p:spPr>
              <a:xfrm>
                <a:off x="3710575" y="3721700"/>
                <a:ext cx="2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88" extrusionOk="0">
                    <a:moveTo>
                      <a:pt x="476" y="0"/>
                    </a:moveTo>
                    <a:cubicBezTo>
                      <a:pt x="344" y="0"/>
                      <a:pt x="215" y="17"/>
                      <a:pt x="96" y="61"/>
                    </a:cubicBezTo>
                    <a:cubicBezTo>
                      <a:pt x="0" y="85"/>
                      <a:pt x="0" y="204"/>
                      <a:pt x="96" y="239"/>
                    </a:cubicBezTo>
                    <a:cubicBezTo>
                      <a:pt x="197" y="275"/>
                      <a:pt x="309" y="288"/>
                      <a:pt x="425" y="288"/>
                    </a:cubicBezTo>
                    <a:cubicBezTo>
                      <a:pt x="662" y="288"/>
                      <a:pt x="915" y="232"/>
                      <a:pt x="1131" y="192"/>
                    </a:cubicBezTo>
                    <a:cubicBezTo>
                      <a:pt x="1191" y="180"/>
                      <a:pt x="1191" y="85"/>
                      <a:pt x="1131" y="85"/>
                    </a:cubicBezTo>
                    <a:cubicBezTo>
                      <a:pt x="929" y="47"/>
                      <a:pt x="699" y="0"/>
                      <a:pt x="47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923;p33">
                <a:extLst>
                  <a:ext uri="{FF2B5EF4-FFF2-40B4-BE49-F238E27FC236}">
                    <a16:creationId xmlns:a16="http://schemas.microsoft.com/office/drawing/2014/main" id="{B3A0E25E-B666-402D-B133-2578EF68A8FB}"/>
                  </a:ext>
                </a:extLst>
              </p:cNvPr>
              <p:cNvSpPr/>
              <p:nvPr/>
            </p:nvSpPr>
            <p:spPr>
              <a:xfrm>
                <a:off x="3713250" y="3749650"/>
                <a:ext cx="250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" extrusionOk="0">
                    <a:moveTo>
                      <a:pt x="489" y="0"/>
                    </a:moveTo>
                    <a:cubicBezTo>
                      <a:pt x="352" y="0"/>
                      <a:pt x="216" y="24"/>
                      <a:pt x="96" y="74"/>
                    </a:cubicBezTo>
                    <a:cubicBezTo>
                      <a:pt x="0" y="98"/>
                      <a:pt x="0" y="217"/>
                      <a:pt x="96" y="252"/>
                    </a:cubicBezTo>
                    <a:cubicBezTo>
                      <a:pt x="210" y="299"/>
                      <a:pt x="337" y="321"/>
                      <a:pt x="466" y="321"/>
                    </a:cubicBezTo>
                    <a:cubicBezTo>
                      <a:pt x="634" y="321"/>
                      <a:pt x="805" y="284"/>
                      <a:pt x="953" y="217"/>
                    </a:cubicBezTo>
                    <a:cubicBezTo>
                      <a:pt x="1001" y="205"/>
                      <a:pt x="1001" y="110"/>
                      <a:pt x="953" y="98"/>
                    </a:cubicBezTo>
                    <a:cubicBezTo>
                      <a:pt x="812" y="33"/>
                      <a:pt x="650" y="0"/>
                      <a:pt x="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924;p33">
                <a:extLst>
                  <a:ext uri="{FF2B5EF4-FFF2-40B4-BE49-F238E27FC236}">
                    <a16:creationId xmlns:a16="http://schemas.microsoft.com/office/drawing/2014/main" id="{E0977295-1E35-4621-9781-69D4378C6C92}"/>
                  </a:ext>
                </a:extLst>
              </p:cNvPr>
              <p:cNvSpPr/>
              <p:nvPr/>
            </p:nvSpPr>
            <p:spPr>
              <a:xfrm>
                <a:off x="3708775" y="3777775"/>
                <a:ext cx="2475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349" extrusionOk="0">
                    <a:moveTo>
                      <a:pt x="370" y="1"/>
                    </a:moveTo>
                    <a:cubicBezTo>
                      <a:pt x="239" y="1"/>
                      <a:pt x="118" y="28"/>
                      <a:pt x="37" y="104"/>
                    </a:cubicBezTo>
                    <a:cubicBezTo>
                      <a:pt x="1" y="139"/>
                      <a:pt x="1" y="199"/>
                      <a:pt x="37" y="247"/>
                    </a:cubicBezTo>
                    <a:cubicBezTo>
                      <a:pt x="115" y="321"/>
                      <a:pt x="232" y="348"/>
                      <a:pt x="359" y="348"/>
                    </a:cubicBezTo>
                    <a:cubicBezTo>
                      <a:pt x="559" y="348"/>
                      <a:pt x="784" y="281"/>
                      <a:pt x="930" y="223"/>
                    </a:cubicBezTo>
                    <a:cubicBezTo>
                      <a:pt x="989" y="211"/>
                      <a:pt x="989" y="116"/>
                      <a:pt x="930" y="104"/>
                    </a:cubicBezTo>
                    <a:cubicBezTo>
                      <a:pt x="787" y="61"/>
                      <a:pt x="567" y="1"/>
                      <a:pt x="37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925;p33">
                <a:extLst>
                  <a:ext uri="{FF2B5EF4-FFF2-40B4-BE49-F238E27FC236}">
                    <a16:creationId xmlns:a16="http://schemas.microsoft.com/office/drawing/2014/main" id="{222C28EB-3547-44C6-907F-D026DC5CC8D2}"/>
                  </a:ext>
                </a:extLst>
              </p:cNvPr>
              <p:cNvSpPr/>
              <p:nvPr/>
            </p:nvSpPr>
            <p:spPr>
              <a:xfrm>
                <a:off x="3709675" y="3807775"/>
                <a:ext cx="217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29" extrusionOk="0">
                    <a:moveTo>
                      <a:pt x="367" y="0"/>
                    </a:moveTo>
                    <a:cubicBezTo>
                      <a:pt x="270" y="0"/>
                      <a:pt x="173" y="11"/>
                      <a:pt x="72" y="35"/>
                    </a:cubicBezTo>
                    <a:cubicBezTo>
                      <a:pt x="1" y="35"/>
                      <a:pt x="1" y="178"/>
                      <a:pt x="72" y="190"/>
                    </a:cubicBezTo>
                    <a:cubicBezTo>
                      <a:pt x="190" y="216"/>
                      <a:pt x="301" y="229"/>
                      <a:pt x="410" y="229"/>
                    </a:cubicBezTo>
                    <a:cubicBezTo>
                      <a:pt x="543" y="229"/>
                      <a:pt x="673" y="210"/>
                      <a:pt x="810" y="178"/>
                    </a:cubicBezTo>
                    <a:cubicBezTo>
                      <a:pt x="870" y="154"/>
                      <a:pt x="870" y="71"/>
                      <a:pt x="810" y="59"/>
                    </a:cubicBezTo>
                    <a:cubicBezTo>
                      <a:pt x="654" y="23"/>
                      <a:pt x="511" y="0"/>
                      <a:pt x="3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926;p33">
                <a:extLst>
                  <a:ext uri="{FF2B5EF4-FFF2-40B4-BE49-F238E27FC236}">
                    <a16:creationId xmlns:a16="http://schemas.microsoft.com/office/drawing/2014/main" id="{C944D39E-0F2B-4CFB-B84C-01A613026028}"/>
                  </a:ext>
                </a:extLst>
              </p:cNvPr>
              <p:cNvSpPr/>
              <p:nvPr/>
            </p:nvSpPr>
            <p:spPr>
              <a:xfrm>
                <a:off x="3715625" y="2912100"/>
                <a:ext cx="918900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56" h="9288" extrusionOk="0">
                    <a:moveTo>
                      <a:pt x="4358" y="0"/>
                    </a:moveTo>
                    <a:lnTo>
                      <a:pt x="1" y="4644"/>
                    </a:lnTo>
                    <a:lnTo>
                      <a:pt x="4835" y="9287"/>
                    </a:lnTo>
                    <a:lnTo>
                      <a:pt x="36755" y="4453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927;p33">
                <a:extLst>
                  <a:ext uri="{FF2B5EF4-FFF2-40B4-BE49-F238E27FC236}">
                    <a16:creationId xmlns:a16="http://schemas.microsoft.com/office/drawing/2014/main" id="{44DAFE11-0BE9-4F48-8924-68C56384CC55}"/>
                  </a:ext>
                </a:extLst>
              </p:cNvPr>
              <p:cNvSpPr/>
              <p:nvPr/>
            </p:nvSpPr>
            <p:spPr>
              <a:xfrm>
                <a:off x="3705500" y="2904350"/>
                <a:ext cx="930200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95" extrusionOk="0">
                    <a:moveTo>
                      <a:pt x="4859" y="608"/>
                    </a:moveTo>
                    <a:lnTo>
                      <a:pt x="35160" y="4775"/>
                    </a:lnTo>
                    <a:lnTo>
                      <a:pt x="5323" y="9288"/>
                    </a:lnTo>
                    <a:lnTo>
                      <a:pt x="799" y="4942"/>
                    </a:lnTo>
                    <a:lnTo>
                      <a:pt x="4859" y="608"/>
                    </a:lnTo>
                    <a:close/>
                    <a:moveTo>
                      <a:pt x="4656" y="1"/>
                    </a:moveTo>
                    <a:lnTo>
                      <a:pt x="1" y="4954"/>
                    </a:lnTo>
                    <a:lnTo>
                      <a:pt x="5133" y="9895"/>
                    </a:lnTo>
                    <a:lnTo>
                      <a:pt x="37208" y="5025"/>
                    </a:lnTo>
                    <a:lnTo>
                      <a:pt x="37208" y="4466"/>
                    </a:lnTo>
                    <a:lnTo>
                      <a:pt x="4811" y="13"/>
                    </a:lnTo>
                    <a:lnTo>
                      <a:pt x="465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928;p33">
                <a:extLst>
                  <a:ext uri="{FF2B5EF4-FFF2-40B4-BE49-F238E27FC236}">
                    <a16:creationId xmlns:a16="http://schemas.microsoft.com/office/drawing/2014/main" id="{004C3DE9-206D-44CC-8A3E-55F7CE68AEEB}"/>
                  </a:ext>
                </a:extLst>
              </p:cNvPr>
              <p:cNvSpPr/>
              <p:nvPr/>
            </p:nvSpPr>
            <p:spPr>
              <a:xfrm>
                <a:off x="3754625" y="2948775"/>
                <a:ext cx="11925" cy="987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948" extrusionOk="0">
                    <a:moveTo>
                      <a:pt x="239" y="1"/>
                    </a:moveTo>
                    <a:cubicBezTo>
                      <a:pt x="215" y="1"/>
                      <a:pt x="191" y="16"/>
                      <a:pt x="191" y="45"/>
                    </a:cubicBezTo>
                    <a:cubicBezTo>
                      <a:pt x="72" y="1319"/>
                      <a:pt x="0" y="2641"/>
                      <a:pt x="179" y="3903"/>
                    </a:cubicBezTo>
                    <a:cubicBezTo>
                      <a:pt x="179" y="3933"/>
                      <a:pt x="209" y="3948"/>
                      <a:pt x="239" y="3948"/>
                    </a:cubicBezTo>
                    <a:cubicBezTo>
                      <a:pt x="268" y="3948"/>
                      <a:pt x="298" y="3933"/>
                      <a:pt x="298" y="3903"/>
                    </a:cubicBezTo>
                    <a:cubicBezTo>
                      <a:pt x="477" y="2641"/>
                      <a:pt x="405" y="1319"/>
                      <a:pt x="286" y="45"/>
                    </a:cubicBezTo>
                    <a:cubicBezTo>
                      <a:pt x="286" y="16"/>
                      <a:pt x="262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929;p33">
                <a:extLst>
                  <a:ext uri="{FF2B5EF4-FFF2-40B4-BE49-F238E27FC236}">
                    <a16:creationId xmlns:a16="http://schemas.microsoft.com/office/drawing/2014/main" id="{9CD67C6E-9220-482B-AE17-15D57273ED2B}"/>
                  </a:ext>
                </a:extLst>
              </p:cNvPr>
              <p:cNvSpPr/>
              <p:nvPr/>
            </p:nvSpPr>
            <p:spPr>
              <a:xfrm>
                <a:off x="3782600" y="2949225"/>
                <a:ext cx="12525" cy="1051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207" extrusionOk="0">
                    <a:moveTo>
                      <a:pt x="257" y="1"/>
                    </a:moveTo>
                    <a:cubicBezTo>
                      <a:pt x="236" y="1"/>
                      <a:pt x="215" y="10"/>
                      <a:pt x="215" y="27"/>
                    </a:cubicBezTo>
                    <a:cubicBezTo>
                      <a:pt x="96" y="1361"/>
                      <a:pt x="1" y="2849"/>
                      <a:pt x="215" y="4171"/>
                    </a:cubicBezTo>
                    <a:cubicBezTo>
                      <a:pt x="215" y="4195"/>
                      <a:pt x="236" y="4206"/>
                      <a:pt x="257" y="4206"/>
                    </a:cubicBezTo>
                    <a:cubicBezTo>
                      <a:pt x="277" y="4206"/>
                      <a:pt x="298" y="4195"/>
                      <a:pt x="298" y="4171"/>
                    </a:cubicBezTo>
                    <a:cubicBezTo>
                      <a:pt x="501" y="2861"/>
                      <a:pt x="417" y="1361"/>
                      <a:pt x="298" y="27"/>
                    </a:cubicBezTo>
                    <a:cubicBezTo>
                      <a:pt x="298" y="10"/>
                      <a:pt x="277" y="1"/>
                      <a:pt x="25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930;p33">
                <a:extLst>
                  <a:ext uri="{FF2B5EF4-FFF2-40B4-BE49-F238E27FC236}">
                    <a16:creationId xmlns:a16="http://schemas.microsoft.com/office/drawing/2014/main" id="{98680463-3C46-4DDE-893E-76EDCEB54F5B}"/>
                  </a:ext>
                </a:extLst>
              </p:cNvPr>
              <p:cNvSpPr/>
              <p:nvPr/>
            </p:nvSpPr>
            <p:spPr>
              <a:xfrm>
                <a:off x="3812975" y="2934875"/>
                <a:ext cx="8650" cy="1031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26" extrusionOk="0">
                    <a:moveTo>
                      <a:pt x="173" y="0"/>
                    </a:moveTo>
                    <a:cubicBezTo>
                      <a:pt x="146" y="0"/>
                      <a:pt x="119" y="18"/>
                      <a:pt x="119" y="54"/>
                    </a:cubicBezTo>
                    <a:cubicBezTo>
                      <a:pt x="0" y="1375"/>
                      <a:pt x="12" y="2721"/>
                      <a:pt x="107" y="4054"/>
                    </a:cubicBezTo>
                    <a:cubicBezTo>
                      <a:pt x="107" y="4102"/>
                      <a:pt x="137" y="4126"/>
                      <a:pt x="168" y="4126"/>
                    </a:cubicBezTo>
                    <a:cubicBezTo>
                      <a:pt x="200" y="4126"/>
                      <a:pt x="232" y="4102"/>
                      <a:pt x="238" y="4054"/>
                    </a:cubicBezTo>
                    <a:cubicBezTo>
                      <a:pt x="333" y="2721"/>
                      <a:pt x="345" y="1375"/>
                      <a:pt x="226" y="54"/>
                    </a:cubicBezTo>
                    <a:cubicBezTo>
                      <a:pt x="226" y="18"/>
                      <a:pt x="200" y="0"/>
                      <a:pt x="1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931;p33">
                <a:extLst>
                  <a:ext uri="{FF2B5EF4-FFF2-40B4-BE49-F238E27FC236}">
                    <a16:creationId xmlns:a16="http://schemas.microsoft.com/office/drawing/2014/main" id="{C6A87BA7-3D06-4060-B80E-A435D3848088}"/>
                  </a:ext>
                </a:extLst>
              </p:cNvPr>
              <p:cNvSpPr/>
              <p:nvPr/>
            </p:nvSpPr>
            <p:spPr>
              <a:xfrm>
                <a:off x="3838575" y="2921400"/>
                <a:ext cx="14300" cy="1181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25" extrusionOk="0">
                    <a:moveTo>
                      <a:pt x="281" y="0"/>
                    </a:moveTo>
                    <a:cubicBezTo>
                      <a:pt x="253" y="0"/>
                      <a:pt x="226" y="15"/>
                      <a:pt x="226" y="45"/>
                    </a:cubicBezTo>
                    <a:cubicBezTo>
                      <a:pt x="0" y="1545"/>
                      <a:pt x="179" y="3141"/>
                      <a:pt x="214" y="4653"/>
                    </a:cubicBezTo>
                    <a:cubicBezTo>
                      <a:pt x="214" y="4700"/>
                      <a:pt x="250" y="4724"/>
                      <a:pt x="286" y="4724"/>
                    </a:cubicBezTo>
                    <a:cubicBezTo>
                      <a:pt x="321" y="4724"/>
                      <a:pt x="357" y="4700"/>
                      <a:pt x="357" y="4653"/>
                    </a:cubicBezTo>
                    <a:cubicBezTo>
                      <a:pt x="393" y="3141"/>
                      <a:pt x="572" y="1545"/>
                      <a:pt x="345" y="45"/>
                    </a:cubicBezTo>
                    <a:cubicBezTo>
                      <a:pt x="339" y="15"/>
                      <a:pt x="310" y="0"/>
                      <a:pt x="2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932;p33">
                <a:extLst>
                  <a:ext uri="{FF2B5EF4-FFF2-40B4-BE49-F238E27FC236}">
                    <a16:creationId xmlns:a16="http://schemas.microsoft.com/office/drawing/2014/main" id="{1B6768A0-1B45-478A-8EB5-6B911D5C338D}"/>
                  </a:ext>
                </a:extLst>
              </p:cNvPr>
              <p:cNvSpPr/>
              <p:nvPr/>
            </p:nvSpPr>
            <p:spPr>
              <a:xfrm>
                <a:off x="3868925" y="2931825"/>
                <a:ext cx="10450" cy="98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942" extrusionOk="0">
                    <a:moveTo>
                      <a:pt x="212" y="0"/>
                    </a:moveTo>
                    <a:cubicBezTo>
                      <a:pt x="191" y="0"/>
                      <a:pt x="167" y="15"/>
                      <a:pt x="155" y="45"/>
                    </a:cubicBezTo>
                    <a:cubicBezTo>
                      <a:pt x="0" y="1307"/>
                      <a:pt x="120" y="2605"/>
                      <a:pt x="143" y="3879"/>
                    </a:cubicBezTo>
                    <a:cubicBezTo>
                      <a:pt x="143" y="3920"/>
                      <a:pt x="173" y="3941"/>
                      <a:pt x="203" y="3941"/>
                    </a:cubicBezTo>
                    <a:cubicBezTo>
                      <a:pt x="233" y="3941"/>
                      <a:pt x="262" y="3920"/>
                      <a:pt x="262" y="3879"/>
                    </a:cubicBezTo>
                    <a:cubicBezTo>
                      <a:pt x="298" y="2616"/>
                      <a:pt x="417" y="1307"/>
                      <a:pt x="250" y="45"/>
                    </a:cubicBezTo>
                    <a:cubicBezTo>
                      <a:pt x="250" y="15"/>
                      <a:pt x="233" y="0"/>
                      <a:pt x="2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933;p33">
                <a:extLst>
                  <a:ext uri="{FF2B5EF4-FFF2-40B4-BE49-F238E27FC236}">
                    <a16:creationId xmlns:a16="http://schemas.microsoft.com/office/drawing/2014/main" id="{57D3170B-6686-4914-BC2A-21AF7568B2DA}"/>
                  </a:ext>
                </a:extLst>
              </p:cNvPr>
              <p:cNvSpPr/>
              <p:nvPr/>
            </p:nvSpPr>
            <p:spPr>
              <a:xfrm>
                <a:off x="3895725" y="2936200"/>
                <a:ext cx="13400" cy="95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3820" extrusionOk="0">
                    <a:moveTo>
                      <a:pt x="284" y="1"/>
                    </a:moveTo>
                    <a:cubicBezTo>
                      <a:pt x="265" y="1"/>
                      <a:pt x="244" y="13"/>
                      <a:pt x="238" y="36"/>
                    </a:cubicBezTo>
                    <a:cubicBezTo>
                      <a:pt x="60" y="1203"/>
                      <a:pt x="0" y="2632"/>
                      <a:pt x="238" y="3811"/>
                    </a:cubicBezTo>
                    <a:cubicBezTo>
                      <a:pt x="238" y="3817"/>
                      <a:pt x="253" y="3820"/>
                      <a:pt x="268" y="3820"/>
                    </a:cubicBezTo>
                    <a:cubicBezTo>
                      <a:pt x="283" y="3820"/>
                      <a:pt x="298" y="3817"/>
                      <a:pt x="298" y="3811"/>
                    </a:cubicBezTo>
                    <a:cubicBezTo>
                      <a:pt x="536" y="2632"/>
                      <a:pt x="500" y="1203"/>
                      <a:pt x="321" y="36"/>
                    </a:cubicBezTo>
                    <a:cubicBezTo>
                      <a:pt x="321" y="13"/>
                      <a:pt x="304" y="1"/>
                      <a:pt x="2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934;p33">
                <a:extLst>
                  <a:ext uri="{FF2B5EF4-FFF2-40B4-BE49-F238E27FC236}">
                    <a16:creationId xmlns:a16="http://schemas.microsoft.com/office/drawing/2014/main" id="{C3BAD9D1-639D-4288-8469-4FA1D44D867C}"/>
                  </a:ext>
                </a:extLst>
              </p:cNvPr>
              <p:cNvSpPr/>
              <p:nvPr/>
            </p:nvSpPr>
            <p:spPr>
              <a:xfrm>
                <a:off x="3925775" y="2937325"/>
                <a:ext cx="10150" cy="913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653" extrusionOk="0">
                    <a:moveTo>
                      <a:pt x="198" y="0"/>
                    </a:moveTo>
                    <a:cubicBezTo>
                      <a:pt x="170" y="0"/>
                      <a:pt x="143" y="21"/>
                      <a:pt x="143" y="63"/>
                    </a:cubicBezTo>
                    <a:cubicBezTo>
                      <a:pt x="72" y="694"/>
                      <a:pt x="60" y="1337"/>
                      <a:pt x="60" y="1980"/>
                    </a:cubicBezTo>
                    <a:cubicBezTo>
                      <a:pt x="60" y="2527"/>
                      <a:pt x="1" y="3111"/>
                      <a:pt x="191" y="3635"/>
                    </a:cubicBezTo>
                    <a:cubicBezTo>
                      <a:pt x="185" y="3647"/>
                      <a:pt x="188" y="3653"/>
                      <a:pt x="196" y="3653"/>
                    </a:cubicBezTo>
                    <a:cubicBezTo>
                      <a:pt x="203" y="3653"/>
                      <a:pt x="215" y="3647"/>
                      <a:pt x="227" y="3635"/>
                    </a:cubicBezTo>
                    <a:cubicBezTo>
                      <a:pt x="405" y="3111"/>
                      <a:pt x="346" y="2516"/>
                      <a:pt x="358" y="1980"/>
                    </a:cubicBezTo>
                    <a:cubicBezTo>
                      <a:pt x="358" y="1337"/>
                      <a:pt x="346" y="694"/>
                      <a:pt x="262" y="63"/>
                    </a:cubicBezTo>
                    <a:cubicBezTo>
                      <a:pt x="257" y="21"/>
                      <a:pt x="227" y="0"/>
                      <a:pt x="19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935;p33">
                <a:extLst>
                  <a:ext uri="{FF2B5EF4-FFF2-40B4-BE49-F238E27FC236}">
                    <a16:creationId xmlns:a16="http://schemas.microsoft.com/office/drawing/2014/main" id="{60659384-C9DA-4485-A782-5519637240F4}"/>
                  </a:ext>
                </a:extLst>
              </p:cNvPr>
              <p:cNvSpPr/>
              <p:nvPr/>
            </p:nvSpPr>
            <p:spPr>
              <a:xfrm>
                <a:off x="3950175" y="2942525"/>
                <a:ext cx="17600" cy="85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427" extrusionOk="0">
                    <a:moveTo>
                      <a:pt x="376" y="1"/>
                    </a:moveTo>
                    <a:cubicBezTo>
                      <a:pt x="355" y="1"/>
                      <a:pt x="334" y="16"/>
                      <a:pt x="334" y="45"/>
                    </a:cubicBezTo>
                    <a:cubicBezTo>
                      <a:pt x="239" y="1069"/>
                      <a:pt x="1" y="2403"/>
                      <a:pt x="299" y="3391"/>
                    </a:cubicBezTo>
                    <a:cubicBezTo>
                      <a:pt x="310" y="3415"/>
                      <a:pt x="334" y="3427"/>
                      <a:pt x="357" y="3427"/>
                    </a:cubicBezTo>
                    <a:cubicBezTo>
                      <a:pt x="379" y="3427"/>
                      <a:pt x="400" y="3415"/>
                      <a:pt x="406" y="3391"/>
                    </a:cubicBezTo>
                    <a:cubicBezTo>
                      <a:pt x="703" y="2403"/>
                      <a:pt x="513" y="1057"/>
                      <a:pt x="418" y="45"/>
                    </a:cubicBezTo>
                    <a:cubicBezTo>
                      <a:pt x="418" y="16"/>
                      <a:pt x="397" y="1"/>
                      <a:pt x="37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936;p33">
                <a:extLst>
                  <a:ext uri="{FF2B5EF4-FFF2-40B4-BE49-F238E27FC236}">
                    <a16:creationId xmlns:a16="http://schemas.microsoft.com/office/drawing/2014/main" id="{357D1C0F-935F-481D-A37C-D35262327AC3}"/>
                  </a:ext>
                </a:extLst>
              </p:cNvPr>
              <p:cNvSpPr/>
              <p:nvPr/>
            </p:nvSpPr>
            <p:spPr>
              <a:xfrm>
                <a:off x="3982025" y="2946250"/>
                <a:ext cx="98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406" extrusionOk="0">
                    <a:moveTo>
                      <a:pt x="191" y="0"/>
                    </a:moveTo>
                    <a:cubicBezTo>
                      <a:pt x="163" y="0"/>
                      <a:pt x="137" y="19"/>
                      <a:pt x="132" y="63"/>
                    </a:cubicBezTo>
                    <a:cubicBezTo>
                      <a:pt x="72" y="646"/>
                      <a:pt x="60" y="1218"/>
                      <a:pt x="60" y="1813"/>
                    </a:cubicBezTo>
                    <a:cubicBezTo>
                      <a:pt x="60" y="2325"/>
                      <a:pt x="1" y="2873"/>
                      <a:pt x="144" y="3361"/>
                    </a:cubicBezTo>
                    <a:cubicBezTo>
                      <a:pt x="162" y="3391"/>
                      <a:pt x="188" y="3406"/>
                      <a:pt x="212" y="3406"/>
                    </a:cubicBezTo>
                    <a:cubicBezTo>
                      <a:pt x="236" y="3406"/>
                      <a:pt x="257" y="3391"/>
                      <a:pt x="263" y="3361"/>
                    </a:cubicBezTo>
                    <a:cubicBezTo>
                      <a:pt x="394" y="2873"/>
                      <a:pt x="358" y="2325"/>
                      <a:pt x="334" y="1813"/>
                    </a:cubicBezTo>
                    <a:cubicBezTo>
                      <a:pt x="334" y="1218"/>
                      <a:pt x="322" y="646"/>
                      <a:pt x="263" y="63"/>
                    </a:cubicBezTo>
                    <a:cubicBezTo>
                      <a:pt x="256" y="25"/>
                      <a:pt x="223" y="0"/>
                      <a:pt x="19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937;p33">
                <a:extLst>
                  <a:ext uri="{FF2B5EF4-FFF2-40B4-BE49-F238E27FC236}">
                    <a16:creationId xmlns:a16="http://schemas.microsoft.com/office/drawing/2014/main" id="{1FB262F3-6A1A-42F9-93BF-9572EE2BEA57}"/>
                  </a:ext>
                </a:extLst>
              </p:cNvPr>
              <p:cNvSpPr/>
              <p:nvPr/>
            </p:nvSpPr>
            <p:spPr>
              <a:xfrm>
                <a:off x="4010300" y="2949975"/>
                <a:ext cx="10450" cy="82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2" extrusionOk="0">
                    <a:moveTo>
                      <a:pt x="203" y="0"/>
                    </a:moveTo>
                    <a:cubicBezTo>
                      <a:pt x="177" y="0"/>
                      <a:pt x="150" y="15"/>
                      <a:pt x="144" y="45"/>
                    </a:cubicBezTo>
                    <a:cubicBezTo>
                      <a:pt x="1" y="1105"/>
                      <a:pt x="72" y="2164"/>
                      <a:pt x="144" y="3212"/>
                    </a:cubicBezTo>
                    <a:cubicBezTo>
                      <a:pt x="144" y="3272"/>
                      <a:pt x="182" y="3301"/>
                      <a:pt x="223" y="3301"/>
                    </a:cubicBezTo>
                    <a:cubicBezTo>
                      <a:pt x="263" y="3301"/>
                      <a:pt x="305" y="3272"/>
                      <a:pt x="310" y="3212"/>
                    </a:cubicBezTo>
                    <a:cubicBezTo>
                      <a:pt x="370" y="2152"/>
                      <a:pt x="418" y="1105"/>
                      <a:pt x="263" y="45"/>
                    </a:cubicBezTo>
                    <a:cubicBezTo>
                      <a:pt x="257" y="15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938;p33">
                <a:extLst>
                  <a:ext uri="{FF2B5EF4-FFF2-40B4-BE49-F238E27FC236}">
                    <a16:creationId xmlns:a16="http://schemas.microsoft.com/office/drawing/2014/main" id="{A7BD2BD2-82E6-4242-86C5-5D0A53C2AF56}"/>
                  </a:ext>
                </a:extLst>
              </p:cNvPr>
              <p:cNvSpPr/>
              <p:nvPr/>
            </p:nvSpPr>
            <p:spPr>
              <a:xfrm>
                <a:off x="4040075" y="2951900"/>
                <a:ext cx="10150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35" extrusionOk="0">
                    <a:moveTo>
                      <a:pt x="209" y="1"/>
                    </a:moveTo>
                    <a:cubicBezTo>
                      <a:pt x="179" y="1"/>
                      <a:pt x="149" y="22"/>
                      <a:pt x="143" y="63"/>
                    </a:cubicBezTo>
                    <a:cubicBezTo>
                      <a:pt x="1" y="540"/>
                      <a:pt x="36" y="1051"/>
                      <a:pt x="36" y="1563"/>
                    </a:cubicBezTo>
                    <a:cubicBezTo>
                      <a:pt x="36" y="2123"/>
                      <a:pt x="24" y="2695"/>
                      <a:pt x="84" y="3254"/>
                    </a:cubicBezTo>
                    <a:cubicBezTo>
                      <a:pt x="90" y="3308"/>
                      <a:pt x="123" y="3334"/>
                      <a:pt x="157" y="3334"/>
                    </a:cubicBezTo>
                    <a:cubicBezTo>
                      <a:pt x="191" y="3334"/>
                      <a:pt x="227" y="3308"/>
                      <a:pt x="239" y="3254"/>
                    </a:cubicBezTo>
                    <a:cubicBezTo>
                      <a:pt x="298" y="2695"/>
                      <a:pt x="322" y="2123"/>
                      <a:pt x="334" y="1563"/>
                    </a:cubicBezTo>
                    <a:cubicBezTo>
                      <a:pt x="346" y="1075"/>
                      <a:pt x="405" y="551"/>
                      <a:pt x="274" y="63"/>
                    </a:cubicBezTo>
                    <a:cubicBezTo>
                      <a:pt x="268" y="22"/>
                      <a:pt x="239" y="1"/>
                      <a:pt x="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939;p33">
                <a:extLst>
                  <a:ext uri="{FF2B5EF4-FFF2-40B4-BE49-F238E27FC236}">
                    <a16:creationId xmlns:a16="http://schemas.microsoft.com/office/drawing/2014/main" id="{250596C3-4825-4378-80BC-FC955EF3936A}"/>
                  </a:ext>
                </a:extLst>
              </p:cNvPr>
              <p:cNvSpPr/>
              <p:nvPr/>
            </p:nvSpPr>
            <p:spPr>
              <a:xfrm>
                <a:off x="4067450" y="2958225"/>
                <a:ext cx="10450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9" extrusionOk="0">
                    <a:moveTo>
                      <a:pt x="239" y="1"/>
                    </a:moveTo>
                    <a:cubicBezTo>
                      <a:pt x="215" y="1"/>
                      <a:pt x="191" y="13"/>
                      <a:pt x="191" y="36"/>
                    </a:cubicBezTo>
                    <a:cubicBezTo>
                      <a:pt x="96" y="953"/>
                      <a:pt x="1" y="1870"/>
                      <a:pt x="120" y="2799"/>
                    </a:cubicBezTo>
                    <a:cubicBezTo>
                      <a:pt x="120" y="2858"/>
                      <a:pt x="162" y="2888"/>
                      <a:pt x="205" y="2888"/>
                    </a:cubicBezTo>
                    <a:cubicBezTo>
                      <a:pt x="248" y="2888"/>
                      <a:pt x="293" y="2858"/>
                      <a:pt x="299" y="2799"/>
                    </a:cubicBezTo>
                    <a:cubicBezTo>
                      <a:pt x="418" y="1870"/>
                      <a:pt x="394" y="965"/>
                      <a:pt x="287" y="36"/>
                    </a:cubicBezTo>
                    <a:cubicBezTo>
                      <a:pt x="287" y="13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940;p33">
                <a:extLst>
                  <a:ext uri="{FF2B5EF4-FFF2-40B4-BE49-F238E27FC236}">
                    <a16:creationId xmlns:a16="http://schemas.microsoft.com/office/drawing/2014/main" id="{88850DA7-5452-491F-9AD3-6DBAC4D4A67C}"/>
                  </a:ext>
                </a:extLst>
              </p:cNvPr>
              <p:cNvSpPr/>
              <p:nvPr/>
            </p:nvSpPr>
            <p:spPr>
              <a:xfrm>
                <a:off x="4094550" y="2962775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58" y="0"/>
                    </a:moveTo>
                    <a:cubicBezTo>
                      <a:pt x="233" y="0"/>
                      <a:pt x="209" y="15"/>
                      <a:pt x="203" y="45"/>
                    </a:cubicBezTo>
                    <a:cubicBezTo>
                      <a:pt x="24" y="1069"/>
                      <a:pt x="0" y="2343"/>
                      <a:pt x="179" y="3379"/>
                    </a:cubicBezTo>
                    <a:cubicBezTo>
                      <a:pt x="191" y="3414"/>
                      <a:pt x="224" y="3432"/>
                      <a:pt x="256" y="3432"/>
                    </a:cubicBezTo>
                    <a:cubicBezTo>
                      <a:pt x="289" y="3432"/>
                      <a:pt x="322" y="3414"/>
                      <a:pt x="334" y="3379"/>
                    </a:cubicBezTo>
                    <a:cubicBezTo>
                      <a:pt x="512" y="2343"/>
                      <a:pt x="477" y="1069"/>
                      <a:pt x="322" y="45"/>
                    </a:cubicBezTo>
                    <a:cubicBezTo>
                      <a:pt x="310" y="15"/>
                      <a:pt x="283" y="0"/>
                      <a:pt x="2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941;p33">
                <a:extLst>
                  <a:ext uri="{FF2B5EF4-FFF2-40B4-BE49-F238E27FC236}">
                    <a16:creationId xmlns:a16="http://schemas.microsoft.com/office/drawing/2014/main" id="{2598325E-CA61-4B63-9A60-BAF75B1D518C}"/>
                  </a:ext>
                </a:extLst>
              </p:cNvPr>
              <p:cNvSpPr/>
              <p:nvPr/>
            </p:nvSpPr>
            <p:spPr>
              <a:xfrm>
                <a:off x="4123725" y="2965975"/>
                <a:ext cx="11025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760" extrusionOk="0">
                    <a:moveTo>
                      <a:pt x="228" y="0"/>
                    </a:moveTo>
                    <a:cubicBezTo>
                      <a:pt x="206" y="0"/>
                      <a:pt x="185" y="12"/>
                      <a:pt x="179" y="36"/>
                    </a:cubicBezTo>
                    <a:cubicBezTo>
                      <a:pt x="0" y="881"/>
                      <a:pt x="36" y="1822"/>
                      <a:pt x="131" y="2679"/>
                    </a:cubicBezTo>
                    <a:cubicBezTo>
                      <a:pt x="137" y="2733"/>
                      <a:pt x="176" y="2760"/>
                      <a:pt x="215" y="2760"/>
                    </a:cubicBezTo>
                    <a:cubicBezTo>
                      <a:pt x="253" y="2760"/>
                      <a:pt x="292" y="2733"/>
                      <a:pt x="298" y="2679"/>
                    </a:cubicBezTo>
                    <a:cubicBezTo>
                      <a:pt x="381" y="1834"/>
                      <a:pt x="441" y="881"/>
                      <a:pt x="286" y="36"/>
                    </a:cubicBezTo>
                    <a:cubicBezTo>
                      <a:pt x="274" y="12"/>
                      <a:pt x="250" y="0"/>
                      <a:pt x="2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942;p33">
                <a:extLst>
                  <a:ext uri="{FF2B5EF4-FFF2-40B4-BE49-F238E27FC236}">
                    <a16:creationId xmlns:a16="http://schemas.microsoft.com/office/drawing/2014/main" id="{40E59E7D-5725-4A67-8A16-351CF15504AE}"/>
                  </a:ext>
                </a:extLst>
              </p:cNvPr>
              <p:cNvSpPr/>
              <p:nvPr/>
            </p:nvSpPr>
            <p:spPr>
              <a:xfrm>
                <a:off x="4179975" y="2973475"/>
                <a:ext cx="11325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314" extrusionOk="0">
                    <a:moveTo>
                      <a:pt x="203" y="1"/>
                    </a:moveTo>
                    <a:cubicBezTo>
                      <a:pt x="176" y="1"/>
                      <a:pt x="149" y="16"/>
                      <a:pt x="143" y="46"/>
                    </a:cubicBezTo>
                    <a:cubicBezTo>
                      <a:pt x="12" y="748"/>
                      <a:pt x="0" y="1558"/>
                      <a:pt x="155" y="2260"/>
                    </a:cubicBezTo>
                    <a:cubicBezTo>
                      <a:pt x="161" y="2296"/>
                      <a:pt x="197" y="2314"/>
                      <a:pt x="233" y="2314"/>
                    </a:cubicBezTo>
                    <a:cubicBezTo>
                      <a:pt x="268" y="2314"/>
                      <a:pt x="304" y="2296"/>
                      <a:pt x="310" y="2260"/>
                    </a:cubicBezTo>
                    <a:cubicBezTo>
                      <a:pt x="453" y="1558"/>
                      <a:pt x="393" y="736"/>
                      <a:pt x="262" y="46"/>
                    </a:cubicBezTo>
                    <a:cubicBezTo>
                      <a:pt x="256" y="16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943;p33">
                <a:extLst>
                  <a:ext uri="{FF2B5EF4-FFF2-40B4-BE49-F238E27FC236}">
                    <a16:creationId xmlns:a16="http://schemas.microsoft.com/office/drawing/2014/main" id="{656DDF32-18FA-45CC-AF47-34037530EDE1}"/>
                  </a:ext>
                </a:extLst>
              </p:cNvPr>
              <p:cNvSpPr/>
              <p:nvPr/>
            </p:nvSpPr>
            <p:spPr>
              <a:xfrm>
                <a:off x="4152000" y="2969775"/>
                <a:ext cx="11025" cy="608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432" extrusionOk="0">
                    <a:moveTo>
                      <a:pt x="222" y="0"/>
                    </a:moveTo>
                    <a:cubicBezTo>
                      <a:pt x="197" y="0"/>
                      <a:pt x="173" y="21"/>
                      <a:pt x="167" y="63"/>
                    </a:cubicBezTo>
                    <a:cubicBezTo>
                      <a:pt x="60" y="813"/>
                      <a:pt x="0" y="1610"/>
                      <a:pt x="131" y="2361"/>
                    </a:cubicBezTo>
                    <a:cubicBezTo>
                      <a:pt x="137" y="2408"/>
                      <a:pt x="179" y="2432"/>
                      <a:pt x="221" y="2432"/>
                    </a:cubicBezTo>
                    <a:cubicBezTo>
                      <a:pt x="262" y="2432"/>
                      <a:pt x="304" y="2408"/>
                      <a:pt x="310" y="2361"/>
                    </a:cubicBezTo>
                    <a:cubicBezTo>
                      <a:pt x="441" y="1610"/>
                      <a:pt x="369" y="813"/>
                      <a:pt x="286" y="63"/>
                    </a:cubicBezTo>
                    <a:cubicBezTo>
                      <a:pt x="274" y="21"/>
                      <a:pt x="247" y="0"/>
                      <a:pt x="22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944;p33">
                <a:extLst>
                  <a:ext uri="{FF2B5EF4-FFF2-40B4-BE49-F238E27FC236}">
                    <a16:creationId xmlns:a16="http://schemas.microsoft.com/office/drawing/2014/main" id="{C4162B88-FEF1-4A6B-9851-78A23CDDEA2F}"/>
                  </a:ext>
                </a:extLst>
              </p:cNvPr>
              <p:cNvSpPr/>
              <p:nvPr/>
            </p:nvSpPr>
            <p:spPr>
              <a:xfrm>
                <a:off x="4208250" y="2976750"/>
                <a:ext cx="1222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21" extrusionOk="0">
                    <a:moveTo>
                      <a:pt x="234" y="1"/>
                    </a:moveTo>
                    <a:cubicBezTo>
                      <a:pt x="209" y="1"/>
                      <a:pt x="185" y="16"/>
                      <a:pt x="179" y="46"/>
                    </a:cubicBezTo>
                    <a:cubicBezTo>
                      <a:pt x="72" y="677"/>
                      <a:pt x="1" y="1427"/>
                      <a:pt x="155" y="2058"/>
                    </a:cubicBezTo>
                    <a:cubicBezTo>
                      <a:pt x="167" y="2099"/>
                      <a:pt x="203" y="2120"/>
                      <a:pt x="239" y="2120"/>
                    </a:cubicBezTo>
                    <a:cubicBezTo>
                      <a:pt x="274" y="2120"/>
                      <a:pt x="310" y="2099"/>
                      <a:pt x="322" y="2058"/>
                    </a:cubicBezTo>
                    <a:cubicBezTo>
                      <a:pt x="489" y="1427"/>
                      <a:pt x="393" y="689"/>
                      <a:pt x="298" y="46"/>
                    </a:cubicBezTo>
                    <a:cubicBezTo>
                      <a:pt x="286" y="16"/>
                      <a:pt x="260" y="1"/>
                      <a:pt x="2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945;p33">
                <a:extLst>
                  <a:ext uri="{FF2B5EF4-FFF2-40B4-BE49-F238E27FC236}">
                    <a16:creationId xmlns:a16="http://schemas.microsoft.com/office/drawing/2014/main" id="{BC6298A9-2450-451B-9CDC-9D8B1059E77F}"/>
                  </a:ext>
                </a:extLst>
              </p:cNvPr>
              <p:cNvSpPr/>
              <p:nvPr/>
            </p:nvSpPr>
            <p:spPr>
              <a:xfrm>
                <a:off x="4235925" y="2982200"/>
                <a:ext cx="11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882" extrusionOk="0">
                    <a:moveTo>
                      <a:pt x="232" y="0"/>
                    </a:moveTo>
                    <a:cubicBezTo>
                      <a:pt x="200" y="0"/>
                      <a:pt x="168" y="18"/>
                      <a:pt x="156" y="54"/>
                    </a:cubicBezTo>
                    <a:cubicBezTo>
                      <a:pt x="1" y="601"/>
                      <a:pt x="37" y="1268"/>
                      <a:pt x="168" y="1828"/>
                    </a:cubicBezTo>
                    <a:cubicBezTo>
                      <a:pt x="185" y="1864"/>
                      <a:pt x="227" y="1881"/>
                      <a:pt x="266" y="1881"/>
                    </a:cubicBezTo>
                    <a:cubicBezTo>
                      <a:pt x="304" y="1881"/>
                      <a:pt x="340" y="1864"/>
                      <a:pt x="346" y="1828"/>
                    </a:cubicBezTo>
                    <a:cubicBezTo>
                      <a:pt x="465" y="1268"/>
                      <a:pt x="453" y="601"/>
                      <a:pt x="299" y="54"/>
                    </a:cubicBezTo>
                    <a:cubicBezTo>
                      <a:pt x="293" y="18"/>
                      <a:pt x="263" y="0"/>
                      <a:pt x="23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946;p33">
                <a:extLst>
                  <a:ext uri="{FF2B5EF4-FFF2-40B4-BE49-F238E27FC236}">
                    <a16:creationId xmlns:a16="http://schemas.microsoft.com/office/drawing/2014/main" id="{2DE2B189-20C8-4136-B128-80EC230FF29E}"/>
                  </a:ext>
                </a:extLst>
              </p:cNvPr>
              <p:cNvSpPr/>
              <p:nvPr/>
            </p:nvSpPr>
            <p:spPr>
              <a:xfrm>
                <a:off x="4266000" y="2984800"/>
                <a:ext cx="9550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10" extrusionOk="0">
                    <a:moveTo>
                      <a:pt x="167" y="0"/>
                    </a:moveTo>
                    <a:cubicBezTo>
                      <a:pt x="140" y="0"/>
                      <a:pt x="113" y="15"/>
                      <a:pt x="108" y="45"/>
                    </a:cubicBezTo>
                    <a:cubicBezTo>
                      <a:pt x="36" y="378"/>
                      <a:pt x="24" y="700"/>
                      <a:pt x="36" y="1045"/>
                    </a:cubicBezTo>
                    <a:cubicBezTo>
                      <a:pt x="36" y="1355"/>
                      <a:pt x="0" y="1688"/>
                      <a:pt x="143" y="1974"/>
                    </a:cubicBezTo>
                    <a:cubicBezTo>
                      <a:pt x="155" y="1998"/>
                      <a:pt x="176" y="2010"/>
                      <a:pt x="197" y="2010"/>
                    </a:cubicBezTo>
                    <a:cubicBezTo>
                      <a:pt x="218" y="2010"/>
                      <a:pt x="239" y="1998"/>
                      <a:pt x="250" y="1974"/>
                    </a:cubicBezTo>
                    <a:cubicBezTo>
                      <a:pt x="381" y="1688"/>
                      <a:pt x="334" y="1355"/>
                      <a:pt x="334" y="1045"/>
                    </a:cubicBezTo>
                    <a:cubicBezTo>
                      <a:pt x="334" y="712"/>
                      <a:pt x="298" y="378"/>
                      <a:pt x="227" y="45"/>
                    </a:cubicBezTo>
                    <a:cubicBezTo>
                      <a:pt x="221" y="15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947;p33">
                <a:extLst>
                  <a:ext uri="{FF2B5EF4-FFF2-40B4-BE49-F238E27FC236}">
                    <a16:creationId xmlns:a16="http://schemas.microsoft.com/office/drawing/2014/main" id="{CB67F128-D773-4B2E-B316-26A848A1E830}"/>
                  </a:ext>
                </a:extLst>
              </p:cNvPr>
              <p:cNvSpPr/>
              <p:nvPr/>
            </p:nvSpPr>
            <p:spPr>
              <a:xfrm>
                <a:off x="4294875" y="2989625"/>
                <a:ext cx="83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88" extrusionOk="0">
                    <a:moveTo>
                      <a:pt x="155" y="1"/>
                    </a:moveTo>
                    <a:cubicBezTo>
                      <a:pt x="125" y="1"/>
                      <a:pt x="96" y="19"/>
                      <a:pt x="84" y="54"/>
                    </a:cubicBezTo>
                    <a:cubicBezTo>
                      <a:pt x="12" y="364"/>
                      <a:pt x="12" y="674"/>
                      <a:pt x="12" y="995"/>
                    </a:cubicBezTo>
                    <a:cubicBezTo>
                      <a:pt x="12" y="1269"/>
                      <a:pt x="0" y="1590"/>
                      <a:pt x="119" y="1852"/>
                    </a:cubicBezTo>
                    <a:cubicBezTo>
                      <a:pt x="131" y="1876"/>
                      <a:pt x="152" y="1888"/>
                      <a:pt x="173" y="1888"/>
                    </a:cubicBezTo>
                    <a:cubicBezTo>
                      <a:pt x="194" y="1888"/>
                      <a:pt x="215" y="1876"/>
                      <a:pt x="227" y="1852"/>
                    </a:cubicBezTo>
                    <a:cubicBezTo>
                      <a:pt x="334" y="1602"/>
                      <a:pt x="322" y="1269"/>
                      <a:pt x="310" y="995"/>
                    </a:cubicBezTo>
                    <a:cubicBezTo>
                      <a:pt x="298" y="674"/>
                      <a:pt x="298" y="352"/>
                      <a:pt x="227" y="54"/>
                    </a:cubicBezTo>
                    <a:cubicBezTo>
                      <a:pt x="215" y="19"/>
                      <a:pt x="185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948;p33">
                <a:extLst>
                  <a:ext uri="{FF2B5EF4-FFF2-40B4-BE49-F238E27FC236}">
                    <a16:creationId xmlns:a16="http://schemas.microsoft.com/office/drawing/2014/main" id="{383BAA6B-E6B6-4E04-AB73-61C380898B7C}"/>
                  </a:ext>
                </a:extLst>
              </p:cNvPr>
              <p:cNvSpPr/>
              <p:nvPr/>
            </p:nvSpPr>
            <p:spPr>
              <a:xfrm>
                <a:off x="4320175" y="2990450"/>
                <a:ext cx="152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03" extrusionOk="0">
                    <a:moveTo>
                      <a:pt x="304" y="1"/>
                    </a:moveTo>
                    <a:cubicBezTo>
                      <a:pt x="274" y="1"/>
                      <a:pt x="244" y="15"/>
                      <a:pt x="238" y="45"/>
                    </a:cubicBezTo>
                    <a:cubicBezTo>
                      <a:pt x="131" y="581"/>
                      <a:pt x="0" y="1343"/>
                      <a:pt x="238" y="1867"/>
                    </a:cubicBezTo>
                    <a:cubicBezTo>
                      <a:pt x="244" y="1891"/>
                      <a:pt x="271" y="1903"/>
                      <a:pt x="299" y="1903"/>
                    </a:cubicBezTo>
                    <a:cubicBezTo>
                      <a:pt x="328" y="1903"/>
                      <a:pt x="358" y="1891"/>
                      <a:pt x="369" y="1867"/>
                    </a:cubicBezTo>
                    <a:cubicBezTo>
                      <a:pt x="608" y="1343"/>
                      <a:pt x="477" y="605"/>
                      <a:pt x="369" y="45"/>
                    </a:cubicBezTo>
                    <a:cubicBezTo>
                      <a:pt x="363" y="15"/>
                      <a:pt x="334" y="1"/>
                      <a:pt x="3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949;p33">
                <a:extLst>
                  <a:ext uri="{FF2B5EF4-FFF2-40B4-BE49-F238E27FC236}">
                    <a16:creationId xmlns:a16="http://schemas.microsoft.com/office/drawing/2014/main" id="{ACA3BA80-6BCF-410E-AFA4-0BF7BAA07112}"/>
                  </a:ext>
                </a:extLst>
              </p:cNvPr>
              <p:cNvSpPr/>
              <p:nvPr/>
            </p:nvSpPr>
            <p:spPr>
              <a:xfrm>
                <a:off x="4349050" y="2996400"/>
                <a:ext cx="14000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76" extrusionOk="0">
                    <a:moveTo>
                      <a:pt x="286" y="1"/>
                    </a:moveTo>
                    <a:cubicBezTo>
                      <a:pt x="259" y="1"/>
                      <a:pt x="232" y="16"/>
                      <a:pt x="226" y="45"/>
                    </a:cubicBezTo>
                    <a:cubicBezTo>
                      <a:pt x="119" y="581"/>
                      <a:pt x="0" y="1319"/>
                      <a:pt x="215" y="1831"/>
                    </a:cubicBezTo>
                    <a:cubicBezTo>
                      <a:pt x="226" y="1861"/>
                      <a:pt x="253" y="1876"/>
                      <a:pt x="280" y="1876"/>
                    </a:cubicBezTo>
                    <a:cubicBezTo>
                      <a:pt x="307" y="1876"/>
                      <a:pt x="334" y="1861"/>
                      <a:pt x="346" y="1831"/>
                    </a:cubicBezTo>
                    <a:cubicBezTo>
                      <a:pt x="560" y="1319"/>
                      <a:pt x="453" y="581"/>
                      <a:pt x="346" y="45"/>
                    </a:cubicBezTo>
                    <a:cubicBezTo>
                      <a:pt x="340" y="16"/>
                      <a:pt x="313" y="1"/>
                      <a:pt x="2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950;p33">
                <a:extLst>
                  <a:ext uri="{FF2B5EF4-FFF2-40B4-BE49-F238E27FC236}">
                    <a16:creationId xmlns:a16="http://schemas.microsoft.com/office/drawing/2014/main" id="{0B9F0697-CDD5-4E27-856D-E9D601D5BB25}"/>
                  </a:ext>
                </a:extLst>
              </p:cNvPr>
              <p:cNvSpPr/>
              <p:nvPr/>
            </p:nvSpPr>
            <p:spPr>
              <a:xfrm>
                <a:off x="4380000" y="3000200"/>
                <a:ext cx="86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25" extrusionOk="0">
                    <a:moveTo>
                      <a:pt x="155" y="1"/>
                    </a:moveTo>
                    <a:cubicBezTo>
                      <a:pt x="134" y="1"/>
                      <a:pt x="114" y="12"/>
                      <a:pt x="108" y="36"/>
                    </a:cubicBezTo>
                    <a:cubicBezTo>
                      <a:pt x="12" y="274"/>
                      <a:pt x="0" y="524"/>
                      <a:pt x="12" y="774"/>
                    </a:cubicBezTo>
                    <a:cubicBezTo>
                      <a:pt x="12" y="1013"/>
                      <a:pt x="0" y="1263"/>
                      <a:pt x="108" y="1489"/>
                    </a:cubicBezTo>
                    <a:cubicBezTo>
                      <a:pt x="120" y="1513"/>
                      <a:pt x="143" y="1525"/>
                      <a:pt x="169" y="1525"/>
                    </a:cubicBezTo>
                    <a:cubicBezTo>
                      <a:pt x="194" y="1525"/>
                      <a:pt x="221" y="1513"/>
                      <a:pt x="239" y="1489"/>
                    </a:cubicBezTo>
                    <a:cubicBezTo>
                      <a:pt x="346" y="1263"/>
                      <a:pt x="322" y="1013"/>
                      <a:pt x="310" y="774"/>
                    </a:cubicBezTo>
                    <a:cubicBezTo>
                      <a:pt x="310" y="524"/>
                      <a:pt x="298" y="274"/>
                      <a:pt x="203" y="36"/>
                    </a:cubicBezTo>
                    <a:cubicBezTo>
                      <a:pt x="197" y="12"/>
                      <a:pt x="176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951;p33">
                <a:extLst>
                  <a:ext uri="{FF2B5EF4-FFF2-40B4-BE49-F238E27FC236}">
                    <a16:creationId xmlns:a16="http://schemas.microsoft.com/office/drawing/2014/main" id="{AC574BD5-67BB-4195-8A83-237EF651731B}"/>
                  </a:ext>
                </a:extLst>
              </p:cNvPr>
              <p:cNvSpPr/>
              <p:nvPr/>
            </p:nvSpPr>
            <p:spPr>
              <a:xfrm>
                <a:off x="4407375" y="3003550"/>
                <a:ext cx="1015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56" extrusionOk="0">
                    <a:moveTo>
                      <a:pt x="205" y="0"/>
                    </a:moveTo>
                    <a:cubicBezTo>
                      <a:pt x="179" y="0"/>
                      <a:pt x="156" y="15"/>
                      <a:pt x="156" y="45"/>
                    </a:cubicBezTo>
                    <a:cubicBezTo>
                      <a:pt x="96" y="379"/>
                      <a:pt x="1" y="760"/>
                      <a:pt x="120" y="1093"/>
                    </a:cubicBezTo>
                    <a:cubicBezTo>
                      <a:pt x="138" y="1135"/>
                      <a:pt x="176" y="1155"/>
                      <a:pt x="214" y="1155"/>
                    </a:cubicBezTo>
                    <a:cubicBezTo>
                      <a:pt x="251" y="1155"/>
                      <a:pt x="287" y="1135"/>
                      <a:pt x="299" y="1093"/>
                    </a:cubicBezTo>
                    <a:cubicBezTo>
                      <a:pt x="406" y="771"/>
                      <a:pt x="322" y="379"/>
                      <a:pt x="263" y="45"/>
                    </a:cubicBezTo>
                    <a:cubicBezTo>
                      <a:pt x="257" y="15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952;p33">
                <a:extLst>
                  <a:ext uri="{FF2B5EF4-FFF2-40B4-BE49-F238E27FC236}">
                    <a16:creationId xmlns:a16="http://schemas.microsoft.com/office/drawing/2014/main" id="{83B08593-829F-4191-B4B0-06266112BC61}"/>
                  </a:ext>
                </a:extLst>
              </p:cNvPr>
              <p:cNvSpPr/>
              <p:nvPr/>
            </p:nvSpPr>
            <p:spPr>
              <a:xfrm>
                <a:off x="4436250" y="3005775"/>
                <a:ext cx="95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0" extrusionOk="0">
                    <a:moveTo>
                      <a:pt x="191" y="1"/>
                    </a:moveTo>
                    <a:cubicBezTo>
                      <a:pt x="164" y="1"/>
                      <a:pt x="138" y="10"/>
                      <a:pt x="132" y="28"/>
                    </a:cubicBezTo>
                    <a:cubicBezTo>
                      <a:pt x="13" y="301"/>
                      <a:pt x="1" y="623"/>
                      <a:pt x="108" y="897"/>
                    </a:cubicBezTo>
                    <a:cubicBezTo>
                      <a:pt x="120" y="938"/>
                      <a:pt x="156" y="959"/>
                      <a:pt x="193" y="959"/>
                    </a:cubicBezTo>
                    <a:cubicBezTo>
                      <a:pt x="230" y="959"/>
                      <a:pt x="269" y="938"/>
                      <a:pt x="287" y="897"/>
                    </a:cubicBezTo>
                    <a:cubicBezTo>
                      <a:pt x="382" y="623"/>
                      <a:pt x="370" y="301"/>
                      <a:pt x="251" y="28"/>
                    </a:cubicBezTo>
                    <a:cubicBezTo>
                      <a:pt x="245" y="10"/>
                      <a:pt x="218" y="1"/>
                      <a:pt x="1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953;p33">
                <a:extLst>
                  <a:ext uri="{FF2B5EF4-FFF2-40B4-BE49-F238E27FC236}">
                    <a16:creationId xmlns:a16="http://schemas.microsoft.com/office/drawing/2014/main" id="{CC6B8E90-1CC9-4C28-AD7F-E9B3B52320D8}"/>
                  </a:ext>
                </a:extLst>
              </p:cNvPr>
              <p:cNvSpPr/>
              <p:nvPr/>
            </p:nvSpPr>
            <p:spPr>
              <a:xfrm>
                <a:off x="4463050" y="3010700"/>
                <a:ext cx="131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956" extrusionOk="0">
                    <a:moveTo>
                      <a:pt x="250" y="0"/>
                    </a:moveTo>
                    <a:cubicBezTo>
                      <a:pt x="224" y="0"/>
                      <a:pt x="197" y="15"/>
                      <a:pt x="191" y="45"/>
                    </a:cubicBezTo>
                    <a:cubicBezTo>
                      <a:pt x="119" y="283"/>
                      <a:pt x="0" y="724"/>
                      <a:pt x="191" y="938"/>
                    </a:cubicBezTo>
                    <a:cubicBezTo>
                      <a:pt x="209" y="950"/>
                      <a:pt x="232" y="956"/>
                      <a:pt x="256" y="956"/>
                    </a:cubicBezTo>
                    <a:cubicBezTo>
                      <a:pt x="280" y="956"/>
                      <a:pt x="304" y="950"/>
                      <a:pt x="322" y="938"/>
                    </a:cubicBezTo>
                    <a:cubicBezTo>
                      <a:pt x="524" y="724"/>
                      <a:pt x="405" y="283"/>
                      <a:pt x="310" y="45"/>
                    </a:cubicBezTo>
                    <a:cubicBezTo>
                      <a:pt x="304" y="15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954;p33">
                <a:extLst>
                  <a:ext uri="{FF2B5EF4-FFF2-40B4-BE49-F238E27FC236}">
                    <a16:creationId xmlns:a16="http://schemas.microsoft.com/office/drawing/2014/main" id="{6E141D9C-C46C-4C85-98CB-55535E20C6DA}"/>
                  </a:ext>
                </a:extLst>
              </p:cNvPr>
              <p:cNvSpPr/>
              <p:nvPr/>
            </p:nvSpPr>
            <p:spPr>
              <a:xfrm>
                <a:off x="4494600" y="3012475"/>
                <a:ext cx="68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849" extrusionOk="0">
                    <a:moveTo>
                      <a:pt x="136" y="1"/>
                    </a:moveTo>
                    <a:cubicBezTo>
                      <a:pt x="111" y="1"/>
                      <a:pt x="84" y="16"/>
                      <a:pt x="72" y="45"/>
                    </a:cubicBezTo>
                    <a:cubicBezTo>
                      <a:pt x="12" y="307"/>
                      <a:pt x="0" y="533"/>
                      <a:pt x="60" y="795"/>
                    </a:cubicBezTo>
                    <a:cubicBezTo>
                      <a:pt x="60" y="831"/>
                      <a:pt x="93" y="849"/>
                      <a:pt x="128" y="849"/>
                    </a:cubicBezTo>
                    <a:cubicBezTo>
                      <a:pt x="164" y="849"/>
                      <a:pt x="203" y="831"/>
                      <a:pt x="215" y="795"/>
                    </a:cubicBezTo>
                    <a:cubicBezTo>
                      <a:pt x="274" y="522"/>
                      <a:pt x="250" y="295"/>
                      <a:pt x="191" y="45"/>
                    </a:cubicBezTo>
                    <a:cubicBezTo>
                      <a:pt x="185" y="16"/>
                      <a:pt x="161" y="1"/>
                      <a:pt x="1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" name="Google Shape;1067;p39"/>
          <p:cNvSpPr txBox="1">
            <a:spLocks noGrp="1"/>
          </p:cNvSpPr>
          <p:nvPr>
            <p:ph type="title"/>
          </p:nvPr>
        </p:nvSpPr>
        <p:spPr>
          <a:xfrm>
            <a:off x="685800" y="2503200"/>
            <a:ext cx="4323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5400" dirty="0"/>
              <a:t>LUYỆN TẬP</a:t>
            </a:r>
            <a:endParaRPr sz="5400" dirty="0"/>
          </a:p>
        </p:txBody>
      </p:sp>
      <p:sp>
        <p:nvSpPr>
          <p:cNvPr id="1068" name="Google Shape;1068;p39"/>
          <p:cNvSpPr txBox="1">
            <a:spLocks noGrp="1"/>
          </p:cNvSpPr>
          <p:nvPr>
            <p:ph type="title" idx="2"/>
          </p:nvPr>
        </p:nvSpPr>
        <p:spPr>
          <a:xfrm>
            <a:off x="2045874" y="1281211"/>
            <a:ext cx="1096896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02</a:t>
            </a:r>
            <a:endParaRPr sz="6000" dirty="0"/>
          </a:p>
        </p:txBody>
      </p:sp>
      <p:cxnSp>
        <p:nvCxnSpPr>
          <p:cNvPr id="1070" name="Google Shape;1070;p39"/>
          <p:cNvCxnSpPr/>
          <p:nvPr/>
        </p:nvCxnSpPr>
        <p:spPr>
          <a:xfrm>
            <a:off x="1605266" y="2347187"/>
            <a:ext cx="2149200" cy="177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1071" name="Google Shape;1071;p39"/>
          <p:cNvSpPr/>
          <p:nvPr/>
        </p:nvSpPr>
        <p:spPr>
          <a:xfrm>
            <a:off x="5244450" y="1211550"/>
            <a:ext cx="2720400" cy="2720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2" name="Google Shape;1072;p39"/>
          <p:cNvGrpSpPr/>
          <p:nvPr/>
        </p:nvGrpSpPr>
        <p:grpSpPr>
          <a:xfrm rot="-1799971">
            <a:off x="6101761" y="448531"/>
            <a:ext cx="1152213" cy="4246797"/>
            <a:chOff x="2803325" y="1498525"/>
            <a:chExt cx="256900" cy="946875"/>
          </a:xfrm>
        </p:grpSpPr>
        <p:sp>
          <p:nvSpPr>
            <p:cNvPr id="1073" name="Google Shape;1073;p39"/>
            <p:cNvSpPr/>
            <p:nvPr/>
          </p:nvSpPr>
          <p:spPr>
            <a:xfrm>
              <a:off x="2882800" y="1498825"/>
              <a:ext cx="97650" cy="691475"/>
            </a:xfrm>
            <a:custGeom>
              <a:avLst/>
              <a:gdLst/>
              <a:ahLst/>
              <a:cxnLst/>
              <a:rect l="l" t="t" r="r" b="b"/>
              <a:pathLst>
                <a:path w="3906" h="27659" extrusionOk="0">
                  <a:moveTo>
                    <a:pt x="1953" y="1"/>
                  </a:moveTo>
                  <a:cubicBezTo>
                    <a:pt x="1381" y="643"/>
                    <a:pt x="0" y="2763"/>
                    <a:pt x="12" y="3965"/>
                  </a:cubicBezTo>
                  <a:cubicBezTo>
                    <a:pt x="36" y="5394"/>
                    <a:pt x="893" y="21170"/>
                    <a:pt x="1322" y="27659"/>
                  </a:cubicBezTo>
                  <a:lnTo>
                    <a:pt x="2548" y="27659"/>
                  </a:lnTo>
                  <a:cubicBezTo>
                    <a:pt x="2977" y="21170"/>
                    <a:pt x="3846" y="5394"/>
                    <a:pt x="3858" y="3965"/>
                  </a:cubicBezTo>
                  <a:cubicBezTo>
                    <a:pt x="3905" y="2763"/>
                    <a:pt x="2536" y="643"/>
                    <a:pt x="195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9"/>
            <p:cNvSpPr/>
            <p:nvPr/>
          </p:nvSpPr>
          <p:spPr>
            <a:xfrm>
              <a:off x="2914350" y="1498525"/>
              <a:ext cx="65500" cy="691475"/>
            </a:xfrm>
            <a:custGeom>
              <a:avLst/>
              <a:gdLst/>
              <a:ahLst/>
              <a:cxnLst/>
              <a:rect l="l" t="t" r="r" b="b"/>
              <a:pathLst>
                <a:path w="2620" h="27659" extrusionOk="0">
                  <a:moveTo>
                    <a:pt x="679" y="1"/>
                  </a:moveTo>
                  <a:lnTo>
                    <a:pt x="679" y="20956"/>
                  </a:lnTo>
                  <a:cubicBezTo>
                    <a:pt x="690" y="23330"/>
                    <a:pt x="442" y="26605"/>
                    <a:pt x="81" y="26605"/>
                  </a:cubicBezTo>
                  <a:cubicBezTo>
                    <a:pt x="55" y="26605"/>
                    <a:pt x="28" y="26588"/>
                    <a:pt x="0" y="26552"/>
                  </a:cubicBezTo>
                  <a:lnTo>
                    <a:pt x="0" y="26552"/>
                  </a:lnTo>
                  <a:cubicBezTo>
                    <a:pt x="36" y="26944"/>
                    <a:pt x="48" y="27314"/>
                    <a:pt x="83" y="27659"/>
                  </a:cubicBezTo>
                  <a:lnTo>
                    <a:pt x="1298" y="27659"/>
                  </a:lnTo>
                  <a:cubicBezTo>
                    <a:pt x="1727" y="21158"/>
                    <a:pt x="2596" y="5394"/>
                    <a:pt x="2608" y="3965"/>
                  </a:cubicBezTo>
                  <a:cubicBezTo>
                    <a:pt x="2619" y="2751"/>
                    <a:pt x="1250" y="655"/>
                    <a:pt x="679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9"/>
            <p:cNvSpPr/>
            <p:nvPr/>
          </p:nvSpPr>
          <p:spPr>
            <a:xfrm>
              <a:off x="2928925" y="1498525"/>
              <a:ext cx="5375" cy="691475"/>
            </a:xfrm>
            <a:custGeom>
              <a:avLst/>
              <a:gdLst/>
              <a:ahLst/>
              <a:cxnLst/>
              <a:rect l="l" t="t" r="r" b="b"/>
              <a:pathLst>
                <a:path w="215" h="27659" extrusionOk="0">
                  <a:moveTo>
                    <a:pt x="108" y="1"/>
                  </a:moveTo>
                  <a:cubicBezTo>
                    <a:pt x="48" y="1"/>
                    <a:pt x="1" y="6192"/>
                    <a:pt x="1" y="13824"/>
                  </a:cubicBezTo>
                  <a:cubicBezTo>
                    <a:pt x="1" y="21456"/>
                    <a:pt x="48" y="27659"/>
                    <a:pt x="108" y="27659"/>
                  </a:cubicBezTo>
                  <a:cubicBezTo>
                    <a:pt x="167" y="27659"/>
                    <a:pt x="215" y="21468"/>
                    <a:pt x="215" y="13824"/>
                  </a:cubicBezTo>
                  <a:cubicBezTo>
                    <a:pt x="215" y="6192"/>
                    <a:pt x="167" y="1"/>
                    <a:pt x="108" y="1"/>
                  </a:cubicBezTo>
                  <a:close/>
                </a:path>
              </a:pathLst>
            </a:custGeom>
            <a:solidFill>
              <a:srgbClr val="809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9"/>
            <p:cNvSpPr/>
            <p:nvPr/>
          </p:nvSpPr>
          <p:spPr>
            <a:xfrm>
              <a:off x="2903325" y="2200700"/>
              <a:ext cx="56575" cy="197375"/>
            </a:xfrm>
            <a:custGeom>
              <a:avLst/>
              <a:gdLst/>
              <a:ahLst/>
              <a:cxnLst/>
              <a:rect l="l" t="t" r="r" b="b"/>
              <a:pathLst>
                <a:path w="2263" h="7895" extrusionOk="0">
                  <a:moveTo>
                    <a:pt x="167" y="0"/>
                  </a:moveTo>
                  <a:cubicBezTo>
                    <a:pt x="60" y="786"/>
                    <a:pt x="1" y="1727"/>
                    <a:pt x="1" y="2703"/>
                  </a:cubicBezTo>
                  <a:cubicBezTo>
                    <a:pt x="1" y="5584"/>
                    <a:pt x="501" y="7894"/>
                    <a:pt x="1132" y="7894"/>
                  </a:cubicBezTo>
                  <a:cubicBezTo>
                    <a:pt x="1751" y="7894"/>
                    <a:pt x="2263" y="5573"/>
                    <a:pt x="2263" y="2703"/>
                  </a:cubicBezTo>
                  <a:cubicBezTo>
                    <a:pt x="2263" y="1715"/>
                    <a:pt x="2203" y="786"/>
                    <a:pt x="2096" y="0"/>
                  </a:cubicBezTo>
                  <a:close/>
                </a:path>
              </a:pathLst>
            </a:custGeom>
            <a:solidFill>
              <a:srgbClr val="694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9"/>
            <p:cNvSpPr/>
            <p:nvPr/>
          </p:nvSpPr>
          <p:spPr>
            <a:xfrm>
              <a:off x="2907500" y="2200700"/>
              <a:ext cx="52700" cy="197975"/>
            </a:xfrm>
            <a:custGeom>
              <a:avLst/>
              <a:gdLst/>
              <a:ahLst/>
              <a:cxnLst/>
              <a:rect l="l" t="t" r="r" b="b"/>
              <a:pathLst>
                <a:path w="2108" h="7919" extrusionOk="0">
                  <a:moveTo>
                    <a:pt x="1524" y="0"/>
                  </a:moveTo>
                  <a:cubicBezTo>
                    <a:pt x="1441" y="179"/>
                    <a:pt x="1381" y="489"/>
                    <a:pt x="1381" y="977"/>
                  </a:cubicBezTo>
                  <a:cubicBezTo>
                    <a:pt x="1346" y="2870"/>
                    <a:pt x="667" y="5239"/>
                    <a:pt x="0" y="5358"/>
                  </a:cubicBezTo>
                  <a:cubicBezTo>
                    <a:pt x="191" y="6894"/>
                    <a:pt x="560" y="7918"/>
                    <a:pt x="977" y="7918"/>
                  </a:cubicBezTo>
                  <a:cubicBezTo>
                    <a:pt x="1608" y="7918"/>
                    <a:pt x="2108" y="5596"/>
                    <a:pt x="2108" y="2727"/>
                  </a:cubicBezTo>
                  <a:cubicBezTo>
                    <a:pt x="2108" y="1715"/>
                    <a:pt x="2048" y="786"/>
                    <a:pt x="1941" y="0"/>
                  </a:cubicBezTo>
                  <a:close/>
                </a:path>
              </a:pathLst>
            </a:custGeom>
            <a:solidFill>
              <a:srgbClr val="482C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9"/>
            <p:cNvSpPr/>
            <p:nvPr/>
          </p:nvSpPr>
          <p:spPr>
            <a:xfrm>
              <a:off x="2829500" y="2182850"/>
              <a:ext cx="203925" cy="44650"/>
            </a:xfrm>
            <a:custGeom>
              <a:avLst/>
              <a:gdLst/>
              <a:ahLst/>
              <a:cxnLst/>
              <a:rect l="l" t="t" r="r" b="b"/>
              <a:pathLst>
                <a:path w="8157" h="1786" extrusionOk="0">
                  <a:moveTo>
                    <a:pt x="4085" y="0"/>
                  </a:moveTo>
                  <a:cubicBezTo>
                    <a:pt x="1834" y="0"/>
                    <a:pt x="1" y="405"/>
                    <a:pt x="1" y="893"/>
                  </a:cubicBezTo>
                  <a:cubicBezTo>
                    <a:pt x="1" y="1381"/>
                    <a:pt x="1834" y="1786"/>
                    <a:pt x="4085" y="1786"/>
                  </a:cubicBezTo>
                  <a:cubicBezTo>
                    <a:pt x="6335" y="1786"/>
                    <a:pt x="8157" y="1381"/>
                    <a:pt x="8157" y="893"/>
                  </a:cubicBezTo>
                  <a:cubicBezTo>
                    <a:pt x="8157" y="405"/>
                    <a:pt x="6347" y="0"/>
                    <a:pt x="4085" y="0"/>
                  </a:cubicBezTo>
                  <a:close/>
                </a:path>
              </a:pathLst>
            </a:custGeom>
            <a:solidFill>
              <a:srgbClr val="936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9"/>
            <p:cNvSpPr/>
            <p:nvPr/>
          </p:nvSpPr>
          <p:spPr>
            <a:xfrm>
              <a:off x="2829500" y="2196825"/>
              <a:ext cx="203925" cy="30675"/>
            </a:xfrm>
            <a:custGeom>
              <a:avLst/>
              <a:gdLst/>
              <a:ahLst/>
              <a:cxnLst/>
              <a:rect l="l" t="t" r="r" b="b"/>
              <a:pathLst>
                <a:path w="8157" h="1227" extrusionOk="0">
                  <a:moveTo>
                    <a:pt x="287" y="1"/>
                  </a:moveTo>
                  <a:cubicBezTo>
                    <a:pt x="108" y="108"/>
                    <a:pt x="1" y="215"/>
                    <a:pt x="1" y="334"/>
                  </a:cubicBezTo>
                  <a:cubicBezTo>
                    <a:pt x="1" y="822"/>
                    <a:pt x="1834" y="1227"/>
                    <a:pt x="4085" y="1227"/>
                  </a:cubicBezTo>
                  <a:cubicBezTo>
                    <a:pt x="6335" y="1227"/>
                    <a:pt x="8157" y="822"/>
                    <a:pt x="8157" y="334"/>
                  </a:cubicBezTo>
                  <a:cubicBezTo>
                    <a:pt x="8157" y="227"/>
                    <a:pt x="8061" y="108"/>
                    <a:pt x="7883" y="1"/>
                  </a:cubicBezTo>
                  <a:cubicBezTo>
                    <a:pt x="7287" y="334"/>
                    <a:pt x="5811" y="572"/>
                    <a:pt x="4085" y="572"/>
                  </a:cubicBezTo>
                  <a:cubicBezTo>
                    <a:pt x="2358" y="572"/>
                    <a:pt x="894" y="334"/>
                    <a:pt x="287" y="1"/>
                  </a:cubicBezTo>
                  <a:close/>
                </a:path>
              </a:pathLst>
            </a:custGeom>
            <a:solidFill>
              <a:srgbClr val="694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9"/>
            <p:cNvSpPr/>
            <p:nvPr/>
          </p:nvSpPr>
          <p:spPr>
            <a:xfrm>
              <a:off x="2803325" y="2175400"/>
              <a:ext cx="59550" cy="59550"/>
            </a:xfrm>
            <a:custGeom>
              <a:avLst/>
              <a:gdLst/>
              <a:ahLst/>
              <a:cxnLst/>
              <a:rect l="l" t="t" r="r" b="b"/>
              <a:pathLst>
                <a:path w="2382" h="2382" extrusionOk="0">
                  <a:moveTo>
                    <a:pt x="1191" y="0"/>
                  </a:moveTo>
                  <a:cubicBezTo>
                    <a:pt x="536" y="0"/>
                    <a:pt x="0" y="536"/>
                    <a:pt x="0" y="1191"/>
                  </a:cubicBezTo>
                  <a:cubicBezTo>
                    <a:pt x="0" y="1846"/>
                    <a:pt x="536" y="2382"/>
                    <a:pt x="1191" y="2382"/>
                  </a:cubicBezTo>
                  <a:cubicBezTo>
                    <a:pt x="1846" y="2382"/>
                    <a:pt x="2381" y="1846"/>
                    <a:pt x="2381" y="1191"/>
                  </a:cubicBezTo>
                  <a:cubicBezTo>
                    <a:pt x="2381" y="536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9"/>
            <p:cNvSpPr/>
            <p:nvPr/>
          </p:nvSpPr>
          <p:spPr>
            <a:xfrm>
              <a:off x="2816700" y="2188800"/>
              <a:ext cx="32775" cy="32750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9"/>
            <p:cNvSpPr/>
            <p:nvPr/>
          </p:nvSpPr>
          <p:spPr>
            <a:xfrm>
              <a:off x="3000650" y="2175400"/>
              <a:ext cx="59575" cy="59550"/>
            </a:xfrm>
            <a:custGeom>
              <a:avLst/>
              <a:gdLst/>
              <a:ahLst/>
              <a:cxnLst/>
              <a:rect l="l" t="t" r="r" b="b"/>
              <a:pathLst>
                <a:path w="2383" h="2382" extrusionOk="0">
                  <a:moveTo>
                    <a:pt x="1192" y="0"/>
                  </a:moveTo>
                  <a:cubicBezTo>
                    <a:pt x="537" y="0"/>
                    <a:pt x="1" y="536"/>
                    <a:pt x="1" y="1191"/>
                  </a:cubicBezTo>
                  <a:cubicBezTo>
                    <a:pt x="1" y="1846"/>
                    <a:pt x="537" y="2382"/>
                    <a:pt x="1192" y="2382"/>
                  </a:cubicBezTo>
                  <a:cubicBezTo>
                    <a:pt x="1846" y="2382"/>
                    <a:pt x="2382" y="1846"/>
                    <a:pt x="2382" y="1191"/>
                  </a:cubicBezTo>
                  <a:cubicBezTo>
                    <a:pt x="2382" y="536"/>
                    <a:pt x="1846" y="0"/>
                    <a:pt x="1192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9"/>
            <p:cNvSpPr/>
            <p:nvPr/>
          </p:nvSpPr>
          <p:spPr>
            <a:xfrm>
              <a:off x="3014050" y="2188800"/>
              <a:ext cx="32775" cy="32750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6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6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9"/>
            <p:cNvSpPr/>
            <p:nvPr/>
          </p:nvSpPr>
          <p:spPr>
            <a:xfrm>
              <a:off x="2895600" y="2373350"/>
              <a:ext cx="72050" cy="72050"/>
            </a:xfrm>
            <a:custGeom>
              <a:avLst/>
              <a:gdLst/>
              <a:ahLst/>
              <a:cxnLst/>
              <a:rect l="l" t="t" r="r" b="b"/>
              <a:pathLst>
                <a:path w="2882" h="2882" extrusionOk="0">
                  <a:moveTo>
                    <a:pt x="1441" y="0"/>
                  </a:moveTo>
                  <a:cubicBezTo>
                    <a:pt x="631" y="0"/>
                    <a:pt x="0" y="655"/>
                    <a:pt x="0" y="1441"/>
                  </a:cubicBezTo>
                  <a:cubicBezTo>
                    <a:pt x="0" y="2250"/>
                    <a:pt x="655" y="2881"/>
                    <a:pt x="1441" y="2881"/>
                  </a:cubicBezTo>
                  <a:cubicBezTo>
                    <a:pt x="2238" y="2881"/>
                    <a:pt x="2881" y="2226"/>
                    <a:pt x="2881" y="1441"/>
                  </a:cubicBezTo>
                  <a:cubicBezTo>
                    <a:pt x="2881" y="655"/>
                    <a:pt x="2238" y="0"/>
                    <a:pt x="1441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9"/>
            <p:cNvSpPr/>
            <p:nvPr/>
          </p:nvSpPr>
          <p:spPr>
            <a:xfrm>
              <a:off x="2911950" y="2389700"/>
              <a:ext cx="39325" cy="39325"/>
            </a:xfrm>
            <a:custGeom>
              <a:avLst/>
              <a:gdLst/>
              <a:ahLst/>
              <a:cxnLst/>
              <a:rect l="l" t="t" r="r" b="b"/>
              <a:pathLst>
                <a:path w="1573" h="1573" extrusionOk="0">
                  <a:moveTo>
                    <a:pt x="787" y="1"/>
                  </a:moveTo>
                  <a:cubicBezTo>
                    <a:pt x="358" y="1"/>
                    <a:pt x="1" y="358"/>
                    <a:pt x="1" y="787"/>
                  </a:cubicBezTo>
                  <a:cubicBezTo>
                    <a:pt x="1" y="1215"/>
                    <a:pt x="358" y="1572"/>
                    <a:pt x="787" y="1572"/>
                  </a:cubicBezTo>
                  <a:cubicBezTo>
                    <a:pt x="1215" y="1572"/>
                    <a:pt x="1572" y="1215"/>
                    <a:pt x="1572" y="787"/>
                  </a:cubicBezTo>
                  <a:cubicBezTo>
                    <a:pt x="1572" y="358"/>
                    <a:pt x="1227" y="1"/>
                    <a:pt x="787" y="1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9"/>
            <p:cNvSpPr/>
            <p:nvPr/>
          </p:nvSpPr>
          <p:spPr>
            <a:xfrm>
              <a:off x="2893200" y="1526175"/>
              <a:ext cx="28600" cy="87000"/>
            </a:xfrm>
            <a:custGeom>
              <a:avLst/>
              <a:gdLst/>
              <a:ahLst/>
              <a:cxnLst/>
              <a:rect l="l" t="t" r="r" b="b"/>
              <a:pathLst>
                <a:path w="1144" h="3480" extrusionOk="0">
                  <a:moveTo>
                    <a:pt x="1114" y="0"/>
                  </a:moveTo>
                  <a:cubicBezTo>
                    <a:pt x="1076" y="0"/>
                    <a:pt x="1004" y="195"/>
                    <a:pt x="846" y="454"/>
                  </a:cubicBezTo>
                  <a:cubicBezTo>
                    <a:pt x="763" y="609"/>
                    <a:pt x="668" y="776"/>
                    <a:pt x="560" y="978"/>
                  </a:cubicBezTo>
                  <a:cubicBezTo>
                    <a:pt x="477" y="1169"/>
                    <a:pt x="370" y="1395"/>
                    <a:pt x="287" y="1633"/>
                  </a:cubicBezTo>
                  <a:cubicBezTo>
                    <a:pt x="108" y="2121"/>
                    <a:pt x="36" y="2597"/>
                    <a:pt x="13" y="2931"/>
                  </a:cubicBezTo>
                  <a:cubicBezTo>
                    <a:pt x="1" y="3276"/>
                    <a:pt x="13" y="3479"/>
                    <a:pt x="48" y="3479"/>
                  </a:cubicBezTo>
                  <a:cubicBezTo>
                    <a:pt x="49" y="3479"/>
                    <a:pt x="50" y="3479"/>
                    <a:pt x="50" y="3479"/>
                  </a:cubicBezTo>
                  <a:cubicBezTo>
                    <a:pt x="74" y="3479"/>
                    <a:pt x="110" y="3279"/>
                    <a:pt x="167" y="2955"/>
                  </a:cubicBezTo>
                  <a:cubicBezTo>
                    <a:pt x="203" y="2633"/>
                    <a:pt x="298" y="2181"/>
                    <a:pt x="477" y="1728"/>
                  </a:cubicBezTo>
                  <a:cubicBezTo>
                    <a:pt x="560" y="1490"/>
                    <a:pt x="656" y="1276"/>
                    <a:pt x="739" y="1073"/>
                  </a:cubicBezTo>
                  <a:cubicBezTo>
                    <a:pt x="834" y="859"/>
                    <a:pt x="918" y="681"/>
                    <a:pt x="977" y="538"/>
                  </a:cubicBezTo>
                  <a:cubicBezTo>
                    <a:pt x="1120" y="216"/>
                    <a:pt x="1144" y="2"/>
                    <a:pt x="1120" y="2"/>
                  </a:cubicBezTo>
                  <a:cubicBezTo>
                    <a:pt x="1118" y="1"/>
                    <a:pt x="1116" y="0"/>
                    <a:pt x="1114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9"/>
            <p:cNvSpPr/>
            <p:nvPr/>
          </p:nvSpPr>
          <p:spPr>
            <a:xfrm>
              <a:off x="2892600" y="1622050"/>
              <a:ext cx="5100" cy="23250"/>
            </a:xfrm>
            <a:custGeom>
              <a:avLst/>
              <a:gdLst/>
              <a:ahLst/>
              <a:cxnLst/>
              <a:rect l="l" t="t" r="r" b="b"/>
              <a:pathLst>
                <a:path w="204" h="930" extrusionOk="0">
                  <a:moveTo>
                    <a:pt x="96" y="1"/>
                  </a:moveTo>
                  <a:cubicBezTo>
                    <a:pt x="37" y="1"/>
                    <a:pt x="1" y="215"/>
                    <a:pt x="1" y="465"/>
                  </a:cubicBezTo>
                  <a:cubicBezTo>
                    <a:pt x="1" y="715"/>
                    <a:pt x="37" y="929"/>
                    <a:pt x="96" y="929"/>
                  </a:cubicBezTo>
                  <a:cubicBezTo>
                    <a:pt x="156" y="929"/>
                    <a:pt x="203" y="715"/>
                    <a:pt x="203" y="465"/>
                  </a:cubicBezTo>
                  <a:cubicBezTo>
                    <a:pt x="203" y="215"/>
                    <a:pt x="156" y="1"/>
                    <a:pt x="96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9"/>
            <p:cNvSpPr/>
            <p:nvPr/>
          </p:nvSpPr>
          <p:spPr>
            <a:xfrm>
              <a:off x="2918500" y="1536325"/>
              <a:ext cx="7775" cy="329825"/>
            </a:xfrm>
            <a:custGeom>
              <a:avLst/>
              <a:gdLst/>
              <a:ahLst/>
              <a:cxnLst/>
              <a:rect l="l" t="t" r="r" b="b"/>
              <a:pathLst>
                <a:path w="311" h="13193" extrusionOk="0">
                  <a:moveTo>
                    <a:pt x="167" y="1"/>
                  </a:moveTo>
                  <a:cubicBezTo>
                    <a:pt x="156" y="1"/>
                    <a:pt x="132" y="203"/>
                    <a:pt x="108" y="525"/>
                  </a:cubicBezTo>
                  <a:cubicBezTo>
                    <a:pt x="96" y="870"/>
                    <a:pt x="60" y="1346"/>
                    <a:pt x="48" y="1941"/>
                  </a:cubicBezTo>
                  <a:cubicBezTo>
                    <a:pt x="13" y="3132"/>
                    <a:pt x="1" y="4787"/>
                    <a:pt x="37" y="6597"/>
                  </a:cubicBezTo>
                  <a:cubicBezTo>
                    <a:pt x="48" y="8418"/>
                    <a:pt x="108" y="10073"/>
                    <a:pt x="156" y="11264"/>
                  </a:cubicBezTo>
                  <a:cubicBezTo>
                    <a:pt x="179" y="11859"/>
                    <a:pt x="215" y="12347"/>
                    <a:pt x="227" y="12669"/>
                  </a:cubicBezTo>
                  <a:cubicBezTo>
                    <a:pt x="251" y="13014"/>
                    <a:pt x="275" y="13193"/>
                    <a:pt x="287" y="13193"/>
                  </a:cubicBezTo>
                  <a:cubicBezTo>
                    <a:pt x="298" y="13193"/>
                    <a:pt x="310" y="13002"/>
                    <a:pt x="298" y="12669"/>
                  </a:cubicBezTo>
                  <a:cubicBezTo>
                    <a:pt x="298" y="12336"/>
                    <a:pt x="287" y="11859"/>
                    <a:pt x="287" y="11264"/>
                  </a:cubicBezTo>
                  <a:cubicBezTo>
                    <a:pt x="275" y="10073"/>
                    <a:pt x="251" y="8418"/>
                    <a:pt x="227" y="6597"/>
                  </a:cubicBezTo>
                  <a:cubicBezTo>
                    <a:pt x="191" y="4787"/>
                    <a:pt x="179" y="3132"/>
                    <a:pt x="179" y="1941"/>
                  </a:cubicBezTo>
                  <a:lnTo>
                    <a:pt x="179" y="525"/>
                  </a:lnTo>
                  <a:cubicBezTo>
                    <a:pt x="179" y="179"/>
                    <a:pt x="179" y="1"/>
                    <a:pt x="167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9"/>
            <p:cNvSpPr/>
            <p:nvPr/>
          </p:nvSpPr>
          <p:spPr>
            <a:xfrm>
              <a:off x="2891725" y="1654800"/>
              <a:ext cx="7750" cy="53300"/>
            </a:xfrm>
            <a:custGeom>
              <a:avLst/>
              <a:gdLst/>
              <a:ahLst/>
              <a:cxnLst/>
              <a:rect l="l" t="t" r="r" b="b"/>
              <a:pathLst>
                <a:path w="310" h="2132" extrusionOk="0">
                  <a:moveTo>
                    <a:pt x="119" y="0"/>
                  </a:moveTo>
                  <a:cubicBezTo>
                    <a:pt x="60" y="0"/>
                    <a:pt x="0" y="489"/>
                    <a:pt x="60" y="1072"/>
                  </a:cubicBezTo>
                  <a:cubicBezTo>
                    <a:pt x="119" y="1667"/>
                    <a:pt x="179" y="2132"/>
                    <a:pt x="226" y="2132"/>
                  </a:cubicBezTo>
                  <a:cubicBezTo>
                    <a:pt x="286" y="2132"/>
                    <a:pt x="310" y="1655"/>
                    <a:pt x="250" y="1060"/>
                  </a:cubicBezTo>
                  <a:cubicBezTo>
                    <a:pt x="215" y="477"/>
                    <a:pt x="167" y="0"/>
                    <a:pt x="119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9"/>
            <p:cNvSpPr/>
            <p:nvPr/>
          </p:nvSpPr>
          <p:spPr>
            <a:xfrm>
              <a:off x="2903025" y="2377800"/>
              <a:ext cx="27700" cy="26025"/>
            </a:xfrm>
            <a:custGeom>
              <a:avLst/>
              <a:gdLst/>
              <a:ahLst/>
              <a:cxnLst/>
              <a:rect l="l" t="t" r="r" b="b"/>
              <a:pathLst>
                <a:path w="1108" h="1041" extrusionOk="0">
                  <a:moveTo>
                    <a:pt x="858" y="1"/>
                  </a:moveTo>
                  <a:cubicBezTo>
                    <a:pt x="763" y="13"/>
                    <a:pt x="679" y="13"/>
                    <a:pt x="572" y="60"/>
                  </a:cubicBezTo>
                  <a:cubicBezTo>
                    <a:pt x="489" y="84"/>
                    <a:pt x="382" y="167"/>
                    <a:pt x="298" y="251"/>
                  </a:cubicBezTo>
                  <a:cubicBezTo>
                    <a:pt x="132" y="429"/>
                    <a:pt x="60" y="644"/>
                    <a:pt x="24" y="786"/>
                  </a:cubicBezTo>
                  <a:cubicBezTo>
                    <a:pt x="1" y="941"/>
                    <a:pt x="1" y="1036"/>
                    <a:pt x="24" y="1036"/>
                  </a:cubicBezTo>
                  <a:cubicBezTo>
                    <a:pt x="28" y="1039"/>
                    <a:pt x="32" y="1040"/>
                    <a:pt x="35" y="1040"/>
                  </a:cubicBezTo>
                  <a:cubicBezTo>
                    <a:pt x="66" y="1040"/>
                    <a:pt x="91" y="951"/>
                    <a:pt x="155" y="834"/>
                  </a:cubicBezTo>
                  <a:cubicBezTo>
                    <a:pt x="215" y="715"/>
                    <a:pt x="310" y="536"/>
                    <a:pt x="441" y="382"/>
                  </a:cubicBezTo>
                  <a:cubicBezTo>
                    <a:pt x="596" y="239"/>
                    <a:pt x="751" y="167"/>
                    <a:pt x="894" y="132"/>
                  </a:cubicBezTo>
                  <a:cubicBezTo>
                    <a:pt x="1025" y="108"/>
                    <a:pt x="1108" y="84"/>
                    <a:pt x="1108" y="60"/>
                  </a:cubicBezTo>
                  <a:cubicBezTo>
                    <a:pt x="1108" y="48"/>
                    <a:pt x="1025" y="1"/>
                    <a:pt x="858" y="1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9"/>
            <p:cNvSpPr/>
            <p:nvPr/>
          </p:nvSpPr>
          <p:spPr>
            <a:xfrm>
              <a:off x="2900950" y="2410850"/>
              <a:ext cx="5375" cy="11650"/>
            </a:xfrm>
            <a:custGeom>
              <a:avLst/>
              <a:gdLst/>
              <a:ahLst/>
              <a:cxnLst/>
              <a:rect l="l" t="t" r="r" b="b"/>
              <a:pathLst>
                <a:path w="215" h="466" extrusionOk="0">
                  <a:moveTo>
                    <a:pt x="107" y="0"/>
                  </a:moveTo>
                  <a:cubicBezTo>
                    <a:pt x="60" y="0"/>
                    <a:pt x="0" y="107"/>
                    <a:pt x="24" y="238"/>
                  </a:cubicBezTo>
                  <a:cubicBezTo>
                    <a:pt x="24" y="383"/>
                    <a:pt x="97" y="466"/>
                    <a:pt x="146" y="466"/>
                  </a:cubicBezTo>
                  <a:cubicBezTo>
                    <a:pt x="149" y="466"/>
                    <a:pt x="152" y="465"/>
                    <a:pt x="155" y="465"/>
                  </a:cubicBezTo>
                  <a:cubicBezTo>
                    <a:pt x="215" y="453"/>
                    <a:pt x="215" y="345"/>
                    <a:pt x="215" y="226"/>
                  </a:cubicBezTo>
                  <a:cubicBezTo>
                    <a:pt x="203" y="107"/>
                    <a:pt x="167" y="0"/>
                    <a:pt x="107" y="0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9"/>
            <p:cNvSpPr/>
            <p:nvPr/>
          </p:nvSpPr>
          <p:spPr>
            <a:xfrm>
              <a:off x="2808375" y="2179850"/>
              <a:ext cx="28600" cy="25625"/>
            </a:xfrm>
            <a:custGeom>
              <a:avLst/>
              <a:gdLst/>
              <a:ahLst/>
              <a:cxnLst/>
              <a:rect l="l" t="t" r="r" b="b"/>
              <a:pathLst>
                <a:path w="1144" h="1025" extrusionOk="0">
                  <a:moveTo>
                    <a:pt x="893" y="1"/>
                  </a:moveTo>
                  <a:cubicBezTo>
                    <a:pt x="727" y="1"/>
                    <a:pt x="524" y="84"/>
                    <a:pt x="346" y="251"/>
                  </a:cubicBezTo>
                  <a:cubicBezTo>
                    <a:pt x="167" y="418"/>
                    <a:pt x="60" y="608"/>
                    <a:pt x="36" y="775"/>
                  </a:cubicBezTo>
                  <a:cubicBezTo>
                    <a:pt x="0" y="942"/>
                    <a:pt x="48" y="1025"/>
                    <a:pt x="72" y="1025"/>
                  </a:cubicBezTo>
                  <a:cubicBezTo>
                    <a:pt x="108" y="1013"/>
                    <a:pt x="108" y="942"/>
                    <a:pt x="167" y="823"/>
                  </a:cubicBezTo>
                  <a:cubicBezTo>
                    <a:pt x="227" y="703"/>
                    <a:pt x="334" y="537"/>
                    <a:pt x="477" y="406"/>
                  </a:cubicBezTo>
                  <a:cubicBezTo>
                    <a:pt x="632" y="251"/>
                    <a:pt x="786" y="168"/>
                    <a:pt x="905" y="132"/>
                  </a:cubicBezTo>
                  <a:cubicBezTo>
                    <a:pt x="1024" y="108"/>
                    <a:pt x="1120" y="120"/>
                    <a:pt x="1132" y="84"/>
                  </a:cubicBezTo>
                  <a:cubicBezTo>
                    <a:pt x="1143" y="72"/>
                    <a:pt x="1060" y="1"/>
                    <a:pt x="893" y="1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9"/>
            <p:cNvSpPr/>
            <p:nvPr/>
          </p:nvSpPr>
          <p:spPr>
            <a:xfrm>
              <a:off x="3007200" y="2178375"/>
              <a:ext cx="29800" cy="29500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906" y="0"/>
                  </a:moveTo>
                  <a:cubicBezTo>
                    <a:pt x="727" y="0"/>
                    <a:pt x="477" y="72"/>
                    <a:pt x="275" y="286"/>
                  </a:cubicBezTo>
                  <a:cubicBezTo>
                    <a:pt x="84" y="489"/>
                    <a:pt x="25" y="739"/>
                    <a:pt x="13" y="905"/>
                  </a:cubicBezTo>
                  <a:cubicBezTo>
                    <a:pt x="1" y="1072"/>
                    <a:pt x="25" y="1179"/>
                    <a:pt x="60" y="1179"/>
                  </a:cubicBezTo>
                  <a:cubicBezTo>
                    <a:pt x="84" y="1179"/>
                    <a:pt x="96" y="1072"/>
                    <a:pt x="156" y="917"/>
                  </a:cubicBezTo>
                  <a:cubicBezTo>
                    <a:pt x="203" y="774"/>
                    <a:pt x="275" y="584"/>
                    <a:pt x="429" y="417"/>
                  </a:cubicBezTo>
                  <a:cubicBezTo>
                    <a:pt x="572" y="250"/>
                    <a:pt x="775" y="179"/>
                    <a:pt x="918" y="131"/>
                  </a:cubicBezTo>
                  <a:cubicBezTo>
                    <a:pt x="1072" y="108"/>
                    <a:pt x="1168" y="84"/>
                    <a:pt x="1168" y="60"/>
                  </a:cubicBezTo>
                  <a:cubicBezTo>
                    <a:pt x="1191" y="24"/>
                    <a:pt x="1084" y="0"/>
                    <a:pt x="906" y="0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9"/>
            <p:cNvSpPr/>
            <p:nvPr/>
          </p:nvSpPr>
          <p:spPr>
            <a:xfrm>
              <a:off x="2821475" y="2193075"/>
              <a:ext cx="17875" cy="16625"/>
            </a:xfrm>
            <a:custGeom>
              <a:avLst/>
              <a:gdLst/>
              <a:ahLst/>
              <a:cxnLst/>
              <a:rect l="l" t="t" r="r" b="b"/>
              <a:pathLst>
                <a:path w="715" h="665" extrusionOk="0">
                  <a:moveTo>
                    <a:pt x="412" y="0"/>
                  </a:moveTo>
                  <a:cubicBezTo>
                    <a:pt x="329" y="0"/>
                    <a:pt x="230" y="21"/>
                    <a:pt x="131" y="91"/>
                  </a:cubicBezTo>
                  <a:cubicBezTo>
                    <a:pt x="60" y="151"/>
                    <a:pt x="12" y="246"/>
                    <a:pt x="0" y="329"/>
                  </a:cubicBezTo>
                  <a:cubicBezTo>
                    <a:pt x="0" y="413"/>
                    <a:pt x="12" y="484"/>
                    <a:pt x="48" y="532"/>
                  </a:cubicBezTo>
                  <a:cubicBezTo>
                    <a:pt x="80" y="617"/>
                    <a:pt x="131" y="664"/>
                    <a:pt x="159" y="664"/>
                  </a:cubicBezTo>
                  <a:cubicBezTo>
                    <a:pt x="162" y="664"/>
                    <a:pt x="165" y="664"/>
                    <a:pt x="167" y="663"/>
                  </a:cubicBezTo>
                  <a:cubicBezTo>
                    <a:pt x="191" y="651"/>
                    <a:pt x="179" y="591"/>
                    <a:pt x="191" y="496"/>
                  </a:cubicBezTo>
                  <a:cubicBezTo>
                    <a:pt x="179" y="448"/>
                    <a:pt x="179" y="413"/>
                    <a:pt x="191" y="365"/>
                  </a:cubicBezTo>
                  <a:cubicBezTo>
                    <a:pt x="203" y="317"/>
                    <a:pt x="227" y="270"/>
                    <a:pt x="262" y="246"/>
                  </a:cubicBezTo>
                  <a:cubicBezTo>
                    <a:pt x="346" y="186"/>
                    <a:pt x="465" y="174"/>
                    <a:pt x="548" y="151"/>
                  </a:cubicBezTo>
                  <a:cubicBezTo>
                    <a:pt x="643" y="151"/>
                    <a:pt x="703" y="151"/>
                    <a:pt x="715" y="127"/>
                  </a:cubicBezTo>
                  <a:cubicBezTo>
                    <a:pt x="715" y="91"/>
                    <a:pt x="667" y="55"/>
                    <a:pt x="560" y="20"/>
                  </a:cubicBezTo>
                  <a:cubicBezTo>
                    <a:pt x="521" y="10"/>
                    <a:pt x="470" y="0"/>
                    <a:pt x="412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9"/>
            <p:cNvSpPr/>
            <p:nvPr/>
          </p:nvSpPr>
          <p:spPr>
            <a:xfrm>
              <a:off x="2918500" y="2394175"/>
              <a:ext cx="18200" cy="16700"/>
            </a:xfrm>
            <a:custGeom>
              <a:avLst/>
              <a:gdLst/>
              <a:ahLst/>
              <a:cxnLst/>
              <a:rect l="l" t="t" r="r" b="b"/>
              <a:pathLst>
                <a:path w="728" h="668" extrusionOk="0">
                  <a:moveTo>
                    <a:pt x="548" y="0"/>
                  </a:moveTo>
                  <a:cubicBezTo>
                    <a:pt x="513" y="0"/>
                    <a:pt x="477" y="0"/>
                    <a:pt x="429" y="12"/>
                  </a:cubicBezTo>
                  <a:cubicBezTo>
                    <a:pt x="358" y="24"/>
                    <a:pt x="287" y="72"/>
                    <a:pt x="227" y="131"/>
                  </a:cubicBezTo>
                  <a:cubicBezTo>
                    <a:pt x="108" y="239"/>
                    <a:pt x="37" y="381"/>
                    <a:pt x="13" y="489"/>
                  </a:cubicBezTo>
                  <a:cubicBezTo>
                    <a:pt x="1" y="608"/>
                    <a:pt x="25" y="667"/>
                    <a:pt x="60" y="667"/>
                  </a:cubicBezTo>
                  <a:cubicBezTo>
                    <a:pt x="96" y="655"/>
                    <a:pt x="108" y="608"/>
                    <a:pt x="156" y="548"/>
                  </a:cubicBezTo>
                  <a:cubicBezTo>
                    <a:pt x="191" y="477"/>
                    <a:pt x="251" y="381"/>
                    <a:pt x="358" y="298"/>
                  </a:cubicBezTo>
                  <a:cubicBezTo>
                    <a:pt x="437" y="219"/>
                    <a:pt x="516" y="173"/>
                    <a:pt x="568" y="173"/>
                  </a:cubicBezTo>
                  <a:cubicBezTo>
                    <a:pt x="578" y="173"/>
                    <a:pt x="588" y="175"/>
                    <a:pt x="596" y="179"/>
                  </a:cubicBezTo>
                  <a:cubicBezTo>
                    <a:pt x="639" y="190"/>
                    <a:pt x="673" y="240"/>
                    <a:pt x="705" y="240"/>
                  </a:cubicBezTo>
                  <a:cubicBezTo>
                    <a:pt x="709" y="240"/>
                    <a:pt x="712" y="240"/>
                    <a:pt x="715" y="239"/>
                  </a:cubicBezTo>
                  <a:cubicBezTo>
                    <a:pt x="727" y="227"/>
                    <a:pt x="727" y="203"/>
                    <a:pt x="727" y="179"/>
                  </a:cubicBezTo>
                  <a:cubicBezTo>
                    <a:pt x="727" y="167"/>
                    <a:pt x="727" y="131"/>
                    <a:pt x="715" y="120"/>
                  </a:cubicBezTo>
                  <a:cubicBezTo>
                    <a:pt x="703" y="84"/>
                    <a:pt x="691" y="60"/>
                    <a:pt x="656" y="48"/>
                  </a:cubicBezTo>
                  <a:cubicBezTo>
                    <a:pt x="620" y="12"/>
                    <a:pt x="596" y="12"/>
                    <a:pt x="548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9"/>
            <p:cNvSpPr/>
            <p:nvPr/>
          </p:nvSpPr>
          <p:spPr>
            <a:xfrm>
              <a:off x="3020000" y="2191700"/>
              <a:ext cx="16100" cy="18550"/>
            </a:xfrm>
            <a:custGeom>
              <a:avLst/>
              <a:gdLst/>
              <a:ahLst/>
              <a:cxnLst/>
              <a:rect l="l" t="t" r="r" b="b"/>
              <a:pathLst>
                <a:path w="644" h="742" extrusionOk="0">
                  <a:moveTo>
                    <a:pt x="443" y="0"/>
                  </a:moveTo>
                  <a:cubicBezTo>
                    <a:pt x="392" y="0"/>
                    <a:pt x="335" y="20"/>
                    <a:pt x="287" y="39"/>
                  </a:cubicBezTo>
                  <a:cubicBezTo>
                    <a:pt x="227" y="87"/>
                    <a:pt x="168" y="146"/>
                    <a:pt x="120" y="206"/>
                  </a:cubicBezTo>
                  <a:cubicBezTo>
                    <a:pt x="37" y="337"/>
                    <a:pt x="1" y="479"/>
                    <a:pt x="1" y="587"/>
                  </a:cubicBezTo>
                  <a:cubicBezTo>
                    <a:pt x="1" y="682"/>
                    <a:pt x="37" y="741"/>
                    <a:pt x="60" y="741"/>
                  </a:cubicBezTo>
                  <a:cubicBezTo>
                    <a:pt x="120" y="730"/>
                    <a:pt x="156" y="527"/>
                    <a:pt x="287" y="313"/>
                  </a:cubicBezTo>
                  <a:cubicBezTo>
                    <a:pt x="322" y="265"/>
                    <a:pt x="358" y="218"/>
                    <a:pt x="394" y="194"/>
                  </a:cubicBezTo>
                  <a:cubicBezTo>
                    <a:pt x="418" y="170"/>
                    <a:pt x="465" y="146"/>
                    <a:pt x="501" y="134"/>
                  </a:cubicBezTo>
                  <a:cubicBezTo>
                    <a:pt x="560" y="122"/>
                    <a:pt x="620" y="122"/>
                    <a:pt x="632" y="87"/>
                  </a:cubicBezTo>
                  <a:cubicBezTo>
                    <a:pt x="644" y="63"/>
                    <a:pt x="596" y="15"/>
                    <a:pt x="477" y="3"/>
                  </a:cubicBezTo>
                  <a:cubicBezTo>
                    <a:pt x="466" y="1"/>
                    <a:pt x="455" y="0"/>
                    <a:pt x="443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39"/>
          <p:cNvGrpSpPr/>
          <p:nvPr/>
        </p:nvGrpSpPr>
        <p:grpSpPr>
          <a:xfrm rot="1799971" flipH="1">
            <a:off x="5955326" y="448531"/>
            <a:ext cx="1152213" cy="4246797"/>
            <a:chOff x="2803325" y="1498525"/>
            <a:chExt cx="256900" cy="946875"/>
          </a:xfrm>
        </p:grpSpPr>
        <p:sp>
          <p:nvSpPr>
            <p:cNvPr id="1098" name="Google Shape;1098;p39"/>
            <p:cNvSpPr/>
            <p:nvPr/>
          </p:nvSpPr>
          <p:spPr>
            <a:xfrm>
              <a:off x="2882800" y="1498825"/>
              <a:ext cx="97650" cy="691475"/>
            </a:xfrm>
            <a:custGeom>
              <a:avLst/>
              <a:gdLst/>
              <a:ahLst/>
              <a:cxnLst/>
              <a:rect l="l" t="t" r="r" b="b"/>
              <a:pathLst>
                <a:path w="3906" h="27659" extrusionOk="0">
                  <a:moveTo>
                    <a:pt x="1953" y="1"/>
                  </a:moveTo>
                  <a:cubicBezTo>
                    <a:pt x="1381" y="643"/>
                    <a:pt x="0" y="2763"/>
                    <a:pt x="12" y="3965"/>
                  </a:cubicBezTo>
                  <a:cubicBezTo>
                    <a:pt x="36" y="5394"/>
                    <a:pt x="893" y="21170"/>
                    <a:pt x="1322" y="27659"/>
                  </a:cubicBezTo>
                  <a:lnTo>
                    <a:pt x="2548" y="27659"/>
                  </a:lnTo>
                  <a:cubicBezTo>
                    <a:pt x="2977" y="21170"/>
                    <a:pt x="3846" y="5394"/>
                    <a:pt x="3858" y="3965"/>
                  </a:cubicBezTo>
                  <a:cubicBezTo>
                    <a:pt x="3905" y="2763"/>
                    <a:pt x="2536" y="643"/>
                    <a:pt x="195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9"/>
            <p:cNvSpPr/>
            <p:nvPr/>
          </p:nvSpPr>
          <p:spPr>
            <a:xfrm>
              <a:off x="2914350" y="1498525"/>
              <a:ext cx="65500" cy="691475"/>
            </a:xfrm>
            <a:custGeom>
              <a:avLst/>
              <a:gdLst/>
              <a:ahLst/>
              <a:cxnLst/>
              <a:rect l="l" t="t" r="r" b="b"/>
              <a:pathLst>
                <a:path w="2620" h="27659" extrusionOk="0">
                  <a:moveTo>
                    <a:pt x="679" y="1"/>
                  </a:moveTo>
                  <a:lnTo>
                    <a:pt x="679" y="20956"/>
                  </a:lnTo>
                  <a:cubicBezTo>
                    <a:pt x="690" y="23330"/>
                    <a:pt x="442" y="26605"/>
                    <a:pt x="81" y="26605"/>
                  </a:cubicBezTo>
                  <a:cubicBezTo>
                    <a:pt x="55" y="26605"/>
                    <a:pt x="28" y="26588"/>
                    <a:pt x="0" y="26552"/>
                  </a:cubicBezTo>
                  <a:lnTo>
                    <a:pt x="0" y="26552"/>
                  </a:lnTo>
                  <a:cubicBezTo>
                    <a:pt x="36" y="26944"/>
                    <a:pt x="48" y="27314"/>
                    <a:pt x="83" y="27659"/>
                  </a:cubicBezTo>
                  <a:lnTo>
                    <a:pt x="1298" y="27659"/>
                  </a:lnTo>
                  <a:cubicBezTo>
                    <a:pt x="1727" y="21158"/>
                    <a:pt x="2596" y="5394"/>
                    <a:pt x="2608" y="3965"/>
                  </a:cubicBezTo>
                  <a:cubicBezTo>
                    <a:pt x="2619" y="2751"/>
                    <a:pt x="1250" y="655"/>
                    <a:pt x="679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9"/>
            <p:cNvSpPr/>
            <p:nvPr/>
          </p:nvSpPr>
          <p:spPr>
            <a:xfrm>
              <a:off x="2928925" y="1498525"/>
              <a:ext cx="5375" cy="691475"/>
            </a:xfrm>
            <a:custGeom>
              <a:avLst/>
              <a:gdLst/>
              <a:ahLst/>
              <a:cxnLst/>
              <a:rect l="l" t="t" r="r" b="b"/>
              <a:pathLst>
                <a:path w="215" h="27659" extrusionOk="0">
                  <a:moveTo>
                    <a:pt x="108" y="1"/>
                  </a:moveTo>
                  <a:cubicBezTo>
                    <a:pt x="48" y="1"/>
                    <a:pt x="1" y="6192"/>
                    <a:pt x="1" y="13824"/>
                  </a:cubicBezTo>
                  <a:cubicBezTo>
                    <a:pt x="1" y="21456"/>
                    <a:pt x="48" y="27659"/>
                    <a:pt x="108" y="27659"/>
                  </a:cubicBezTo>
                  <a:cubicBezTo>
                    <a:pt x="167" y="27659"/>
                    <a:pt x="215" y="21468"/>
                    <a:pt x="215" y="13824"/>
                  </a:cubicBezTo>
                  <a:cubicBezTo>
                    <a:pt x="215" y="6192"/>
                    <a:pt x="167" y="1"/>
                    <a:pt x="108" y="1"/>
                  </a:cubicBezTo>
                  <a:close/>
                </a:path>
              </a:pathLst>
            </a:custGeom>
            <a:solidFill>
              <a:srgbClr val="809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9"/>
            <p:cNvSpPr/>
            <p:nvPr/>
          </p:nvSpPr>
          <p:spPr>
            <a:xfrm>
              <a:off x="2903325" y="2200700"/>
              <a:ext cx="56575" cy="197375"/>
            </a:xfrm>
            <a:custGeom>
              <a:avLst/>
              <a:gdLst/>
              <a:ahLst/>
              <a:cxnLst/>
              <a:rect l="l" t="t" r="r" b="b"/>
              <a:pathLst>
                <a:path w="2263" h="7895" extrusionOk="0">
                  <a:moveTo>
                    <a:pt x="167" y="0"/>
                  </a:moveTo>
                  <a:cubicBezTo>
                    <a:pt x="60" y="786"/>
                    <a:pt x="1" y="1727"/>
                    <a:pt x="1" y="2703"/>
                  </a:cubicBezTo>
                  <a:cubicBezTo>
                    <a:pt x="1" y="5584"/>
                    <a:pt x="501" y="7894"/>
                    <a:pt x="1132" y="7894"/>
                  </a:cubicBezTo>
                  <a:cubicBezTo>
                    <a:pt x="1751" y="7894"/>
                    <a:pt x="2263" y="5573"/>
                    <a:pt x="2263" y="2703"/>
                  </a:cubicBezTo>
                  <a:cubicBezTo>
                    <a:pt x="2263" y="1715"/>
                    <a:pt x="2203" y="786"/>
                    <a:pt x="2096" y="0"/>
                  </a:cubicBezTo>
                  <a:close/>
                </a:path>
              </a:pathLst>
            </a:custGeom>
            <a:solidFill>
              <a:srgbClr val="694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9"/>
            <p:cNvSpPr/>
            <p:nvPr/>
          </p:nvSpPr>
          <p:spPr>
            <a:xfrm>
              <a:off x="2907500" y="2200700"/>
              <a:ext cx="52700" cy="197975"/>
            </a:xfrm>
            <a:custGeom>
              <a:avLst/>
              <a:gdLst/>
              <a:ahLst/>
              <a:cxnLst/>
              <a:rect l="l" t="t" r="r" b="b"/>
              <a:pathLst>
                <a:path w="2108" h="7919" extrusionOk="0">
                  <a:moveTo>
                    <a:pt x="1524" y="0"/>
                  </a:moveTo>
                  <a:cubicBezTo>
                    <a:pt x="1441" y="179"/>
                    <a:pt x="1381" y="489"/>
                    <a:pt x="1381" y="977"/>
                  </a:cubicBezTo>
                  <a:cubicBezTo>
                    <a:pt x="1346" y="2870"/>
                    <a:pt x="667" y="5239"/>
                    <a:pt x="0" y="5358"/>
                  </a:cubicBezTo>
                  <a:cubicBezTo>
                    <a:pt x="191" y="6894"/>
                    <a:pt x="560" y="7918"/>
                    <a:pt x="977" y="7918"/>
                  </a:cubicBezTo>
                  <a:cubicBezTo>
                    <a:pt x="1608" y="7918"/>
                    <a:pt x="2108" y="5596"/>
                    <a:pt x="2108" y="2727"/>
                  </a:cubicBezTo>
                  <a:cubicBezTo>
                    <a:pt x="2108" y="1715"/>
                    <a:pt x="2048" y="786"/>
                    <a:pt x="1941" y="0"/>
                  </a:cubicBezTo>
                  <a:close/>
                </a:path>
              </a:pathLst>
            </a:custGeom>
            <a:solidFill>
              <a:srgbClr val="482C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9"/>
            <p:cNvSpPr/>
            <p:nvPr/>
          </p:nvSpPr>
          <p:spPr>
            <a:xfrm>
              <a:off x="2829500" y="2182850"/>
              <a:ext cx="203925" cy="44650"/>
            </a:xfrm>
            <a:custGeom>
              <a:avLst/>
              <a:gdLst/>
              <a:ahLst/>
              <a:cxnLst/>
              <a:rect l="l" t="t" r="r" b="b"/>
              <a:pathLst>
                <a:path w="8157" h="1786" extrusionOk="0">
                  <a:moveTo>
                    <a:pt x="4085" y="0"/>
                  </a:moveTo>
                  <a:cubicBezTo>
                    <a:pt x="1834" y="0"/>
                    <a:pt x="1" y="405"/>
                    <a:pt x="1" y="893"/>
                  </a:cubicBezTo>
                  <a:cubicBezTo>
                    <a:pt x="1" y="1381"/>
                    <a:pt x="1834" y="1786"/>
                    <a:pt x="4085" y="1786"/>
                  </a:cubicBezTo>
                  <a:cubicBezTo>
                    <a:pt x="6335" y="1786"/>
                    <a:pt x="8157" y="1381"/>
                    <a:pt x="8157" y="893"/>
                  </a:cubicBezTo>
                  <a:cubicBezTo>
                    <a:pt x="8157" y="405"/>
                    <a:pt x="6347" y="0"/>
                    <a:pt x="4085" y="0"/>
                  </a:cubicBezTo>
                  <a:close/>
                </a:path>
              </a:pathLst>
            </a:custGeom>
            <a:solidFill>
              <a:srgbClr val="936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9"/>
            <p:cNvSpPr/>
            <p:nvPr/>
          </p:nvSpPr>
          <p:spPr>
            <a:xfrm>
              <a:off x="2829500" y="2196825"/>
              <a:ext cx="203925" cy="30675"/>
            </a:xfrm>
            <a:custGeom>
              <a:avLst/>
              <a:gdLst/>
              <a:ahLst/>
              <a:cxnLst/>
              <a:rect l="l" t="t" r="r" b="b"/>
              <a:pathLst>
                <a:path w="8157" h="1227" extrusionOk="0">
                  <a:moveTo>
                    <a:pt x="287" y="1"/>
                  </a:moveTo>
                  <a:cubicBezTo>
                    <a:pt x="108" y="108"/>
                    <a:pt x="1" y="215"/>
                    <a:pt x="1" y="334"/>
                  </a:cubicBezTo>
                  <a:cubicBezTo>
                    <a:pt x="1" y="822"/>
                    <a:pt x="1834" y="1227"/>
                    <a:pt x="4085" y="1227"/>
                  </a:cubicBezTo>
                  <a:cubicBezTo>
                    <a:pt x="6335" y="1227"/>
                    <a:pt x="8157" y="822"/>
                    <a:pt x="8157" y="334"/>
                  </a:cubicBezTo>
                  <a:cubicBezTo>
                    <a:pt x="8157" y="227"/>
                    <a:pt x="8061" y="108"/>
                    <a:pt x="7883" y="1"/>
                  </a:cubicBezTo>
                  <a:cubicBezTo>
                    <a:pt x="7287" y="334"/>
                    <a:pt x="5811" y="572"/>
                    <a:pt x="4085" y="572"/>
                  </a:cubicBezTo>
                  <a:cubicBezTo>
                    <a:pt x="2358" y="572"/>
                    <a:pt x="894" y="334"/>
                    <a:pt x="287" y="1"/>
                  </a:cubicBezTo>
                  <a:close/>
                </a:path>
              </a:pathLst>
            </a:custGeom>
            <a:solidFill>
              <a:srgbClr val="694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9"/>
            <p:cNvSpPr/>
            <p:nvPr/>
          </p:nvSpPr>
          <p:spPr>
            <a:xfrm>
              <a:off x="2803325" y="2175400"/>
              <a:ext cx="59550" cy="59550"/>
            </a:xfrm>
            <a:custGeom>
              <a:avLst/>
              <a:gdLst/>
              <a:ahLst/>
              <a:cxnLst/>
              <a:rect l="l" t="t" r="r" b="b"/>
              <a:pathLst>
                <a:path w="2382" h="2382" extrusionOk="0">
                  <a:moveTo>
                    <a:pt x="1191" y="0"/>
                  </a:moveTo>
                  <a:cubicBezTo>
                    <a:pt x="536" y="0"/>
                    <a:pt x="0" y="536"/>
                    <a:pt x="0" y="1191"/>
                  </a:cubicBezTo>
                  <a:cubicBezTo>
                    <a:pt x="0" y="1846"/>
                    <a:pt x="536" y="2382"/>
                    <a:pt x="1191" y="2382"/>
                  </a:cubicBezTo>
                  <a:cubicBezTo>
                    <a:pt x="1846" y="2382"/>
                    <a:pt x="2381" y="1846"/>
                    <a:pt x="2381" y="1191"/>
                  </a:cubicBezTo>
                  <a:cubicBezTo>
                    <a:pt x="2381" y="536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9"/>
            <p:cNvSpPr/>
            <p:nvPr/>
          </p:nvSpPr>
          <p:spPr>
            <a:xfrm>
              <a:off x="2816700" y="2188800"/>
              <a:ext cx="32775" cy="32750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9"/>
            <p:cNvSpPr/>
            <p:nvPr/>
          </p:nvSpPr>
          <p:spPr>
            <a:xfrm>
              <a:off x="3000650" y="2175400"/>
              <a:ext cx="59575" cy="59550"/>
            </a:xfrm>
            <a:custGeom>
              <a:avLst/>
              <a:gdLst/>
              <a:ahLst/>
              <a:cxnLst/>
              <a:rect l="l" t="t" r="r" b="b"/>
              <a:pathLst>
                <a:path w="2383" h="2382" extrusionOk="0">
                  <a:moveTo>
                    <a:pt x="1192" y="0"/>
                  </a:moveTo>
                  <a:cubicBezTo>
                    <a:pt x="537" y="0"/>
                    <a:pt x="1" y="536"/>
                    <a:pt x="1" y="1191"/>
                  </a:cubicBezTo>
                  <a:cubicBezTo>
                    <a:pt x="1" y="1846"/>
                    <a:pt x="537" y="2382"/>
                    <a:pt x="1192" y="2382"/>
                  </a:cubicBezTo>
                  <a:cubicBezTo>
                    <a:pt x="1846" y="2382"/>
                    <a:pt x="2382" y="1846"/>
                    <a:pt x="2382" y="1191"/>
                  </a:cubicBezTo>
                  <a:cubicBezTo>
                    <a:pt x="2382" y="536"/>
                    <a:pt x="1846" y="0"/>
                    <a:pt x="1192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9"/>
            <p:cNvSpPr/>
            <p:nvPr/>
          </p:nvSpPr>
          <p:spPr>
            <a:xfrm>
              <a:off x="3014050" y="2188800"/>
              <a:ext cx="32775" cy="32750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6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6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9"/>
            <p:cNvSpPr/>
            <p:nvPr/>
          </p:nvSpPr>
          <p:spPr>
            <a:xfrm>
              <a:off x="2895600" y="2373350"/>
              <a:ext cx="72050" cy="72050"/>
            </a:xfrm>
            <a:custGeom>
              <a:avLst/>
              <a:gdLst/>
              <a:ahLst/>
              <a:cxnLst/>
              <a:rect l="l" t="t" r="r" b="b"/>
              <a:pathLst>
                <a:path w="2882" h="2882" extrusionOk="0">
                  <a:moveTo>
                    <a:pt x="1441" y="0"/>
                  </a:moveTo>
                  <a:cubicBezTo>
                    <a:pt x="631" y="0"/>
                    <a:pt x="0" y="655"/>
                    <a:pt x="0" y="1441"/>
                  </a:cubicBezTo>
                  <a:cubicBezTo>
                    <a:pt x="0" y="2250"/>
                    <a:pt x="655" y="2881"/>
                    <a:pt x="1441" y="2881"/>
                  </a:cubicBezTo>
                  <a:cubicBezTo>
                    <a:pt x="2238" y="2881"/>
                    <a:pt x="2881" y="2226"/>
                    <a:pt x="2881" y="1441"/>
                  </a:cubicBezTo>
                  <a:cubicBezTo>
                    <a:pt x="2881" y="655"/>
                    <a:pt x="2238" y="0"/>
                    <a:pt x="1441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9"/>
            <p:cNvSpPr/>
            <p:nvPr/>
          </p:nvSpPr>
          <p:spPr>
            <a:xfrm>
              <a:off x="2911950" y="2389700"/>
              <a:ext cx="39325" cy="39325"/>
            </a:xfrm>
            <a:custGeom>
              <a:avLst/>
              <a:gdLst/>
              <a:ahLst/>
              <a:cxnLst/>
              <a:rect l="l" t="t" r="r" b="b"/>
              <a:pathLst>
                <a:path w="1573" h="1573" extrusionOk="0">
                  <a:moveTo>
                    <a:pt x="787" y="1"/>
                  </a:moveTo>
                  <a:cubicBezTo>
                    <a:pt x="358" y="1"/>
                    <a:pt x="1" y="358"/>
                    <a:pt x="1" y="787"/>
                  </a:cubicBezTo>
                  <a:cubicBezTo>
                    <a:pt x="1" y="1215"/>
                    <a:pt x="358" y="1572"/>
                    <a:pt x="787" y="1572"/>
                  </a:cubicBezTo>
                  <a:cubicBezTo>
                    <a:pt x="1215" y="1572"/>
                    <a:pt x="1572" y="1215"/>
                    <a:pt x="1572" y="787"/>
                  </a:cubicBezTo>
                  <a:cubicBezTo>
                    <a:pt x="1572" y="358"/>
                    <a:pt x="1227" y="1"/>
                    <a:pt x="787" y="1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9"/>
            <p:cNvSpPr/>
            <p:nvPr/>
          </p:nvSpPr>
          <p:spPr>
            <a:xfrm>
              <a:off x="2893200" y="1526175"/>
              <a:ext cx="28600" cy="87000"/>
            </a:xfrm>
            <a:custGeom>
              <a:avLst/>
              <a:gdLst/>
              <a:ahLst/>
              <a:cxnLst/>
              <a:rect l="l" t="t" r="r" b="b"/>
              <a:pathLst>
                <a:path w="1144" h="3480" extrusionOk="0">
                  <a:moveTo>
                    <a:pt x="1114" y="0"/>
                  </a:moveTo>
                  <a:cubicBezTo>
                    <a:pt x="1076" y="0"/>
                    <a:pt x="1004" y="195"/>
                    <a:pt x="846" y="454"/>
                  </a:cubicBezTo>
                  <a:cubicBezTo>
                    <a:pt x="763" y="609"/>
                    <a:pt x="668" y="776"/>
                    <a:pt x="560" y="978"/>
                  </a:cubicBezTo>
                  <a:cubicBezTo>
                    <a:pt x="477" y="1169"/>
                    <a:pt x="370" y="1395"/>
                    <a:pt x="287" y="1633"/>
                  </a:cubicBezTo>
                  <a:cubicBezTo>
                    <a:pt x="108" y="2121"/>
                    <a:pt x="36" y="2597"/>
                    <a:pt x="13" y="2931"/>
                  </a:cubicBezTo>
                  <a:cubicBezTo>
                    <a:pt x="1" y="3276"/>
                    <a:pt x="13" y="3479"/>
                    <a:pt x="48" y="3479"/>
                  </a:cubicBezTo>
                  <a:cubicBezTo>
                    <a:pt x="49" y="3479"/>
                    <a:pt x="50" y="3479"/>
                    <a:pt x="50" y="3479"/>
                  </a:cubicBezTo>
                  <a:cubicBezTo>
                    <a:pt x="74" y="3479"/>
                    <a:pt x="110" y="3279"/>
                    <a:pt x="167" y="2955"/>
                  </a:cubicBezTo>
                  <a:cubicBezTo>
                    <a:pt x="203" y="2633"/>
                    <a:pt x="298" y="2181"/>
                    <a:pt x="477" y="1728"/>
                  </a:cubicBezTo>
                  <a:cubicBezTo>
                    <a:pt x="560" y="1490"/>
                    <a:pt x="656" y="1276"/>
                    <a:pt x="739" y="1073"/>
                  </a:cubicBezTo>
                  <a:cubicBezTo>
                    <a:pt x="834" y="859"/>
                    <a:pt x="918" y="681"/>
                    <a:pt x="977" y="538"/>
                  </a:cubicBezTo>
                  <a:cubicBezTo>
                    <a:pt x="1120" y="216"/>
                    <a:pt x="1144" y="2"/>
                    <a:pt x="1120" y="2"/>
                  </a:cubicBezTo>
                  <a:cubicBezTo>
                    <a:pt x="1118" y="1"/>
                    <a:pt x="1116" y="0"/>
                    <a:pt x="1114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9"/>
            <p:cNvSpPr/>
            <p:nvPr/>
          </p:nvSpPr>
          <p:spPr>
            <a:xfrm>
              <a:off x="2892600" y="1622050"/>
              <a:ext cx="5100" cy="23250"/>
            </a:xfrm>
            <a:custGeom>
              <a:avLst/>
              <a:gdLst/>
              <a:ahLst/>
              <a:cxnLst/>
              <a:rect l="l" t="t" r="r" b="b"/>
              <a:pathLst>
                <a:path w="204" h="930" extrusionOk="0">
                  <a:moveTo>
                    <a:pt x="96" y="1"/>
                  </a:moveTo>
                  <a:cubicBezTo>
                    <a:pt x="37" y="1"/>
                    <a:pt x="1" y="215"/>
                    <a:pt x="1" y="465"/>
                  </a:cubicBezTo>
                  <a:cubicBezTo>
                    <a:pt x="1" y="715"/>
                    <a:pt x="37" y="929"/>
                    <a:pt x="96" y="929"/>
                  </a:cubicBezTo>
                  <a:cubicBezTo>
                    <a:pt x="156" y="929"/>
                    <a:pt x="203" y="715"/>
                    <a:pt x="203" y="465"/>
                  </a:cubicBezTo>
                  <a:cubicBezTo>
                    <a:pt x="203" y="215"/>
                    <a:pt x="156" y="1"/>
                    <a:pt x="96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9"/>
            <p:cNvSpPr/>
            <p:nvPr/>
          </p:nvSpPr>
          <p:spPr>
            <a:xfrm>
              <a:off x="2918500" y="1536325"/>
              <a:ext cx="7775" cy="329825"/>
            </a:xfrm>
            <a:custGeom>
              <a:avLst/>
              <a:gdLst/>
              <a:ahLst/>
              <a:cxnLst/>
              <a:rect l="l" t="t" r="r" b="b"/>
              <a:pathLst>
                <a:path w="311" h="13193" extrusionOk="0">
                  <a:moveTo>
                    <a:pt x="167" y="1"/>
                  </a:moveTo>
                  <a:cubicBezTo>
                    <a:pt x="156" y="1"/>
                    <a:pt x="132" y="203"/>
                    <a:pt x="108" y="525"/>
                  </a:cubicBezTo>
                  <a:cubicBezTo>
                    <a:pt x="96" y="870"/>
                    <a:pt x="60" y="1346"/>
                    <a:pt x="48" y="1941"/>
                  </a:cubicBezTo>
                  <a:cubicBezTo>
                    <a:pt x="13" y="3132"/>
                    <a:pt x="1" y="4787"/>
                    <a:pt x="37" y="6597"/>
                  </a:cubicBezTo>
                  <a:cubicBezTo>
                    <a:pt x="48" y="8418"/>
                    <a:pt x="108" y="10073"/>
                    <a:pt x="156" y="11264"/>
                  </a:cubicBezTo>
                  <a:cubicBezTo>
                    <a:pt x="179" y="11859"/>
                    <a:pt x="215" y="12347"/>
                    <a:pt x="227" y="12669"/>
                  </a:cubicBezTo>
                  <a:cubicBezTo>
                    <a:pt x="251" y="13014"/>
                    <a:pt x="275" y="13193"/>
                    <a:pt x="287" y="13193"/>
                  </a:cubicBezTo>
                  <a:cubicBezTo>
                    <a:pt x="298" y="13193"/>
                    <a:pt x="310" y="13002"/>
                    <a:pt x="298" y="12669"/>
                  </a:cubicBezTo>
                  <a:cubicBezTo>
                    <a:pt x="298" y="12336"/>
                    <a:pt x="287" y="11859"/>
                    <a:pt x="287" y="11264"/>
                  </a:cubicBezTo>
                  <a:cubicBezTo>
                    <a:pt x="275" y="10073"/>
                    <a:pt x="251" y="8418"/>
                    <a:pt x="227" y="6597"/>
                  </a:cubicBezTo>
                  <a:cubicBezTo>
                    <a:pt x="191" y="4787"/>
                    <a:pt x="179" y="3132"/>
                    <a:pt x="179" y="1941"/>
                  </a:cubicBezTo>
                  <a:lnTo>
                    <a:pt x="179" y="525"/>
                  </a:lnTo>
                  <a:cubicBezTo>
                    <a:pt x="179" y="179"/>
                    <a:pt x="179" y="1"/>
                    <a:pt x="167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9"/>
            <p:cNvSpPr/>
            <p:nvPr/>
          </p:nvSpPr>
          <p:spPr>
            <a:xfrm>
              <a:off x="2891725" y="1654800"/>
              <a:ext cx="7750" cy="53300"/>
            </a:xfrm>
            <a:custGeom>
              <a:avLst/>
              <a:gdLst/>
              <a:ahLst/>
              <a:cxnLst/>
              <a:rect l="l" t="t" r="r" b="b"/>
              <a:pathLst>
                <a:path w="310" h="2132" extrusionOk="0">
                  <a:moveTo>
                    <a:pt x="119" y="0"/>
                  </a:moveTo>
                  <a:cubicBezTo>
                    <a:pt x="60" y="0"/>
                    <a:pt x="0" y="489"/>
                    <a:pt x="60" y="1072"/>
                  </a:cubicBezTo>
                  <a:cubicBezTo>
                    <a:pt x="119" y="1667"/>
                    <a:pt x="179" y="2132"/>
                    <a:pt x="226" y="2132"/>
                  </a:cubicBezTo>
                  <a:cubicBezTo>
                    <a:pt x="286" y="2132"/>
                    <a:pt x="310" y="1655"/>
                    <a:pt x="250" y="1060"/>
                  </a:cubicBezTo>
                  <a:cubicBezTo>
                    <a:pt x="215" y="477"/>
                    <a:pt x="167" y="0"/>
                    <a:pt x="119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9"/>
            <p:cNvSpPr/>
            <p:nvPr/>
          </p:nvSpPr>
          <p:spPr>
            <a:xfrm>
              <a:off x="2903025" y="2377800"/>
              <a:ext cx="27700" cy="26025"/>
            </a:xfrm>
            <a:custGeom>
              <a:avLst/>
              <a:gdLst/>
              <a:ahLst/>
              <a:cxnLst/>
              <a:rect l="l" t="t" r="r" b="b"/>
              <a:pathLst>
                <a:path w="1108" h="1041" extrusionOk="0">
                  <a:moveTo>
                    <a:pt x="858" y="1"/>
                  </a:moveTo>
                  <a:cubicBezTo>
                    <a:pt x="763" y="13"/>
                    <a:pt x="679" y="13"/>
                    <a:pt x="572" y="60"/>
                  </a:cubicBezTo>
                  <a:cubicBezTo>
                    <a:pt x="489" y="84"/>
                    <a:pt x="382" y="167"/>
                    <a:pt x="298" y="251"/>
                  </a:cubicBezTo>
                  <a:cubicBezTo>
                    <a:pt x="132" y="429"/>
                    <a:pt x="60" y="644"/>
                    <a:pt x="24" y="786"/>
                  </a:cubicBezTo>
                  <a:cubicBezTo>
                    <a:pt x="1" y="941"/>
                    <a:pt x="1" y="1036"/>
                    <a:pt x="24" y="1036"/>
                  </a:cubicBezTo>
                  <a:cubicBezTo>
                    <a:pt x="28" y="1039"/>
                    <a:pt x="32" y="1040"/>
                    <a:pt x="35" y="1040"/>
                  </a:cubicBezTo>
                  <a:cubicBezTo>
                    <a:pt x="66" y="1040"/>
                    <a:pt x="91" y="951"/>
                    <a:pt x="155" y="834"/>
                  </a:cubicBezTo>
                  <a:cubicBezTo>
                    <a:pt x="215" y="715"/>
                    <a:pt x="310" y="536"/>
                    <a:pt x="441" y="382"/>
                  </a:cubicBezTo>
                  <a:cubicBezTo>
                    <a:pt x="596" y="239"/>
                    <a:pt x="751" y="167"/>
                    <a:pt x="894" y="132"/>
                  </a:cubicBezTo>
                  <a:cubicBezTo>
                    <a:pt x="1025" y="108"/>
                    <a:pt x="1108" y="84"/>
                    <a:pt x="1108" y="60"/>
                  </a:cubicBezTo>
                  <a:cubicBezTo>
                    <a:pt x="1108" y="48"/>
                    <a:pt x="1025" y="1"/>
                    <a:pt x="858" y="1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9"/>
            <p:cNvSpPr/>
            <p:nvPr/>
          </p:nvSpPr>
          <p:spPr>
            <a:xfrm>
              <a:off x="2900950" y="2410850"/>
              <a:ext cx="5375" cy="11650"/>
            </a:xfrm>
            <a:custGeom>
              <a:avLst/>
              <a:gdLst/>
              <a:ahLst/>
              <a:cxnLst/>
              <a:rect l="l" t="t" r="r" b="b"/>
              <a:pathLst>
                <a:path w="215" h="466" extrusionOk="0">
                  <a:moveTo>
                    <a:pt x="107" y="0"/>
                  </a:moveTo>
                  <a:cubicBezTo>
                    <a:pt x="60" y="0"/>
                    <a:pt x="0" y="107"/>
                    <a:pt x="24" y="238"/>
                  </a:cubicBezTo>
                  <a:cubicBezTo>
                    <a:pt x="24" y="383"/>
                    <a:pt x="97" y="466"/>
                    <a:pt x="146" y="466"/>
                  </a:cubicBezTo>
                  <a:cubicBezTo>
                    <a:pt x="149" y="466"/>
                    <a:pt x="152" y="465"/>
                    <a:pt x="155" y="465"/>
                  </a:cubicBezTo>
                  <a:cubicBezTo>
                    <a:pt x="215" y="453"/>
                    <a:pt x="215" y="345"/>
                    <a:pt x="215" y="226"/>
                  </a:cubicBezTo>
                  <a:cubicBezTo>
                    <a:pt x="203" y="107"/>
                    <a:pt x="167" y="0"/>
                    <a:pt x="107" y="0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9"/>
            <p:cNvSpPr/>
            <p:nvPr/>
          </p:nvSpPr>
          <p:spPr>
            <a:xfrm>
              <a:off x="2808375" y="2179850"/>
              <a:ext cx="28600" cy="25625"/>
            </a:xfrm>
            <a:custGeom>
              <a:avLst/>
              <a:gdLst/>
              <a:ahLst/>
              <a:cxnLst/>
              <a:rect l="l" t="t" r="r" b="b"/>
              <a:pathLst>
                <a:path w="1144" h="1025" extrusionOk="0">
                  <a:moveTo>
                    <a:pt x="893" y="1"/>
                  </a:moveTo>
                  <a:cubicBezTo>
                    <a:pt x="727" y="1"/>
                    <a:pt x="524" y="84"/>
                    <a:pt x="346" y="251"/>
                  </a:cubicBezTo>
                  <a:cubicBezTo>
                    <a:pt x="167" y="418"/>
                    <a:pt x="60" y="608"/>
                    <a:pt x="36" y="775"/>
                  </a:cubicBezTo>
                  <a:cubicBezTo>
                    <a:pt x="0" y="942"/>
                    <a:pt x="48" y="1025"/>
                    <a:pt x="72" y="1025"/>
                  </a:cubicBezTo>
                  <a:cubicBezTo>
                    <a:pt x="108" y="1013"/>
                    <a:pt x="108" y="942"/>
                    <a:pt x="167" y="823"/>
                  </a:cubicBezTo>
                  <a:cubicBezTo>
                    <a:pt x="227" y="703"/>
                    <a:pt x="334" y="537"/>
                    <a:pt x="477" y="406"/>
                  </a:cubicBezTo>
                  <a:cubicBezTo>
                    <a:pt x="632" y="251"/>
                    <a:pt x="786" y="168"/>
                    <a:pt x="905" y="132"/>
                  </a:cubicBezTo>
                  <a:cubicBezTo>
                    <a:pt x="1024" y="108"/>
                    <a:pt x="1120" y="120"/>
                    <a:pt x="1132" y="84"/>
                  </a:cubicBezTo>
                  <a:cubicBezTo>
                    <a:pt x="1143" y="72"/>
                    <a:pt x="1060" y="1"/>
                    <a:pt x="893" y="1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9"/>
            <p:cNvSpPr/>
            <p:nvPr/>
          </p:nvSpPr>
          <p:spPr>
            <a:xfrm>
              <a:off x="3007200" y="2178375"/>
              <a:ext cx="29800" cy="29500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906" y="0"/>
                  </a:moveTo>
                  <a:cubicBezTo>
                    <a:pt x="727" y="0"/>
                    <a:pt x="477" y="72"/>
                    <a:pt x="275" y="286"/>
                  </a:cubicBezTo>
                  <a:cubicBezTo>
                    <a:pt x="84" y="489"/>
                    <a:pt x="25" y="739"/>
                    <a:pt x="13" y="905"/>
                  </a:cubicBezTo>
                  <a:cubicBezTo>
                    <a:pt x="1" y="1072"/>
                    <a:pt x="25" y="1179"/>
                    <a:pt x="60" y="1179"/>
                  </a:cubicBezTo>
                  <a:cubicBezTo>
                    <a:pt x="84" y="1179"/>
                    <a:pt x="96" y="1072"/>
                    <a:pt x="156" y="917"/>
                  </a:cubicBezTo>
                  <a:cubicBezTo>
                    <a:pt x="203" y="774"/>
                    <a:pt x="275" y="584"/>
                    <a:pt x="429" y="417"/>
                  </a:cubicBezTo>
                  <a:cubicBezTo>
                    <a:pt x="572" y="250"/>
                    <a:pt x="775" y="179"/>
                    <a:pt x="918" y="131"/>
                  </a:cubicBezTo>
                  <a:cubicBezTo>
                    <a:pt x="1072" y="108"/>
                    <a:pt x="1168" y="84"/>
                    <a:pt x="1168" y="60"/>
                  </a:cubicBezTo>
                  <a:cubicBezTo>
                    <a:pt x="1191" y="24"/>
                    <a:pt x="1084" y="0"/>
                    <a:pt x="906" y="0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9"/>
            <p:cNvSpPr/>
            <p:nvPr/>
          </p:nvSpPr>
          <p:spPr>
            <a:xfrm>
              <a:off x="2821475" y="2193075"/>
              <a:ext cx="17875" cy="16625"/>
            </a:xfrm>
            <a:custGeom>
              <a:avLst/>
              <a:gdLst/>
              <a:ahLst/>
              <a:cxnLst/>
              <a:rect l="l" t="t" r="r" b="b"/>
              <a:pathLst>
                <a:path w="715" h="665" extrusionOk="0">
                  <a:moveTo>
                    <a:pt x="412" y="0"/>
                  </a:moveTo>
                  <a:cubicBezTo>
                    <a:pt x="329" y="0"/>
                    <a:pt x="230" y="21"/>
                    <a:pt x="131" y="91"/>
                  </a:cubicBezTo>
                  <a:cubicBezTo>
                    <a:pt x="60" y="151"/>
                    <a:pt x="12" y="246"/>
                    <a:pt x="0" y="329"/>
                  </a:cubicBezTo>
                  <a:cubicBezTo>
                    <a:pt x="0" y="413"/>
                    <a:pt x="12" y="484"/>
                    <a:pt x="48" y="532"/>
                  </a:cubicBezTo>
                  <a:cubicBezTo>
                    <a:pt x="80" y="617"/>
                    <a:pt x="131" y="664"/>
                    <a:pt x="159" y="664"/>
                  </a:cubicBezTo>
                  <a:cubicBezTo>
                    <a:pt x="162" y="664"/>
                    <a:pt x="165" y="664"/>
                    <a:pt x="167" y="663"/>
                  </a:cubicBezTo>
                  <a:cubicBezTo>
                    <a:pt x="191" y="651"/>
                    <a:pt x="179" y="591"/>
                    <a:pt x="191" y="496"/>
                  </a:cubicBezTo>
                  <a:cubicBezTo>
                    <a:pt x="179" y="448"/>
                    <a:pt x="179" y="413"/>
                    <a:pt x="191" y="365"/>
                  </a:cubicBezTo>
                  <a:cubicBezTo>
                    <a:pt x="203" y="317"/>
                    <a:pt x="227" y="270"/>
                    <a:pt x="262" y="246"/>
                  </a:cubicBezTo>
                  <a:cubicBezTo>
                    <a:pt x="346" y="186"/>
                    <a:pt x="465" y="174"/>
                    <a:pt x="548" y="151"/>
                  </a:cubicBezTo>
                  <a:cubicBezTo>
                    <a:pt x="643" y="151"/>
                    <a:pt x="703" y="151"/>
                    <a:pt x="715" y="127"/>
                  </a:cubicBezTo>
                  <a:cubicBezTo>
                    <a:pt x="715" y="91"/>
                    <a:pt x="667" y="55"/>
                    <a:pt x="560" y="20"/>
                  </a:cubicBezTo>
                  <a:cubicBezTo>
                    <a:pt x="521" y="10"/>
                    <a:pt x="470" y="0"/>
                    <a:pt x="412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9"/>
            <p:cNvSpPr/>
            <p:nvPr/>
          </p:nvSpPr>
          <p:spPr>
            <a:xfrm>
              <a:off x="2918500" y="2394175"/>
              <a:ext cx="18200" cy="16700"/>
            </a:xfrm>
            <a:custGeom>
              <a:avLst/>
              <a:gdLst/>
              <a:ahLst/>
              <a:cxnLst/>
              <a:rect l="l" t="t" r="r" b="b"/>
              <a:pathLst>
                <a:path w="728" h="668" extrusionOk="0">
                  <a:moveTo>
                    <a:pt x="548" y="0"/>
                  </a:moveTo>
                  <a:cubicBezTo>
                    <a:pt x="513" y="0"/>
                    <a:pt x="477" y="0"/>
                    <a:pt x="429" y="12"/>
                  </a:cubicBezTo>
                  <a:cubicBezTo>
                    <a:pt x="358" y="24"/>
                    <a:pt x="287" y="72"/>
                    <a:pt x="227" y="131"/>
                  </a:cubicBezTo>
                  <a:cubicBezTo>
                    <a:pt x="108" y="239"/>
                    <a:pt x="37" y="381"/>
                    <a:pt x="13" y="489"/>
                  </a:cubicBezTo>
                  <a:cubicBezTo>
                    <a:pt x="1" y="608"/>
                    <a:pt x="25" y="667"/>
                    <a:pt x="60" y="667"/>
                  </a:cubicBezTo>
                  <a:cubicBezTo>
                    <a:pt x="96" y="655"/>
                    <a:pt x="108" y="608"/>
                    <a:pt x="156" y="548"/>
                  </a:cubicBezTo>
                  <a:cubicBezTo>
                    <a:pt x="191" y="477"/>
                    <a:pt x="251" y="381"/>
                    <a:pt x="358" y="298"/>
                  </a:cubicBezTo>
                  <a:cubicBezTo>
                    <a:pt x="437" y="219"/>
                    <a:pt x="516" y="173"/>
                    <a:pt x="568" y="173"/>
                  </a:cubicBezTo>
                  <a:cubicBezTo>
                    <a:pt x="578" y="173"/>
                    <a:pt x="588" y="175"/>
                    <a:pt x="596" y="179"/>
                  </a:cubicBezTo>
                  <a:cubicBezTo>
                    <a:pt x="639" y="190"/>
                    <a:pt x="673" y="240"/>
                    <a:pt x="705" y="240"/>
                  </a:cubicBezTo>
                  <a:cubicBezTo>
                    <a:pt x="709" y="240"/>
                    <a:pt x="712" y="240"/>
                    <a:pt x="715" y="239"/>
                  </a:cubicBezTo>
                  <a:cubicBezTo>
                    <a:pt x="727" y="227"/>
                    <a:pt x="727" y="203"/>
                    <a:pt x="727" y="179"/>
                  </a:cubicBezTo>
                  <a:cubicBezTo>
                    <a:pt x="727" y="167"/>
                    <a:pt x="727" y="131"/>
                    <a:pt x="715" y="120"/>
                  </a:cubicBezTo>
                  <a:cubicBezTo>
                    <a:pt x="703" y="84"/>
                    <a:pt x="691" y="60"/>
                    <a:pt x="656" y="48"/>
                  </a:cubicBezTo>
                  <a:cubicBezTo>
                    <a:pt x="620" y="12"/>
                    <a:pt x="596" y="12"/>
                    <a:pt x="548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9"/>
            <p:cNvSpPr/>
            <p:nvPr/>
          </p:nvSpPr>
          <p:spPr>
            <a:xfrm>
              <a:off x="3020000" y="2191700"/>
              <a:ext cx="16100" cy="18550"/>
            </a:xfrm>
            <a:custGeom>
              <a:avLst/>
              <a:gdLst/>
              <a:ahLst/>
              <a:cxnLst/>
              <a:rect l="l" t="t" r="r" b="b"/>
              <a:pathLst>
                <a:path w="644" h="742" extrusionOk="0">
                  <a:moveTo>
                    <a:pt x="443" y="0"/>
                  </a:moveTo>
                  <a:cubicBezTo>
                    <a:pt x="392" y="0"/>
                    <a:pt x="335" y="20"/>
                    <a:pt x="287" y="39"/>
                  </a:cubicBezTo>
                  <a:cubicBezTo>
                    <a:pt x="227" y="87"/>
                    <a:pt x="168" y="146"/>
                    <a:pt x="120" y="206"/>
                  </a:cubicBezTo>
                  <a:cubicBezTo>
                    <a:pt x="37" y="337"/>
                    <a:pt x="1" y="479"/>
                    <a:pt x="1" y="587"/>
                  </a:cubicBezTo>
                  <a:cubicBezTo>
                    <a:pt x="1" y="682"/>
                    <a:pt x="37" y="741"/>
                    <a:pt x="60" y="741"/>
                  </a:cubicBezTo>
                  <a:cubicBezTo>
                    <a:pt x="120" y="730"/>
                    <a:pt x="156" y="527"/>
                    <a:pt x="287" y="313"/>
                  </a:cubicBezTo>
                  <a:cubicBezTo>
                    <a:pt x="322" y="265"/>
                    <a:pt x="358" y="218"/>
                    <a:pt x="394" y="194"/>
                  </a:cubicBezTo>
                  <a:cubicBezTo>
                    <a:pt x="418" y="170"/>
                    <a:pt x="465" y="146"/>
                    <a:pt x="501" y="134"/>
                  </a:cubicBezTo>
                  <a:cubicBezTo>
                    <a:pt x="560" y="122"/>
                    <a:pt x="620" y="122"/>
                    <a:pt x="632" y="87"/>
                  </a:cubicBezTo>
                  <a:cubicBezTo>
                    <a:pt x="644" y="63"/>
                    <a:pt x="596" y="15"/>
                    <a:pt x="477" y="3"/>
                  </a:cubicBezTo>
                  <a:cubicBezTo>
                    <a:pt x="466" y="1"/>
                    <a:pt x="455" y="0"/>
                    <a:pt x="443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1000"/>
                            </p:stCondLst>
                            <p:childTnLst>
                              <p:par>
                                <p:cTn id="5" presetID="6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1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" dur="10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" dur="1000"/>
                                        <p:tgtEl>
                                          <p:spTgt spid="1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7" grpId="0"/>
      <p:bldP spid="1068" grpId="0"/>
      <p:bldP spid="107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32"/>
          <p:cNvGrpSpPr/>
          <p:nvPr/>
        </p:nvGrpSpPr>
        <p:grpSpPr>
          <a:xfrm>
            <a:off x="-388583" y="-548975"/>
            <a:ext cx="2513425" cy="2000524"/>
            <a:chOff x="1445400" y="3224625"/>
            <a:chExt cx="965625" cy="768575"/>
          </a:xfrm>
        </p:grpSpPr>
        <p:sp>
          <p:nvSpPr>
            <p:cNvPr id="378" name="Google Shape;378;p32"/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2"/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2"/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" name="Text Box 6">
            <a:extLst>
              <a:ext uri="{FF2B5EF4-FFF2-40B4-BE49-F238E27FC236}">
                <a16:creationId xmlns:a16="http://schemas.microsoft.com/office/drawing/2014/main" id="{342EB41E-1A03-44DB-8368-6243FE7B3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6071" y="584721"/>
            <a:ext cx="71560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vi-VN" altLang="en-US" sz="2400" b="1" u="sng" dirty="0">
                <a:solidFill>
                  <a:srgbClr val="A01127"/>
                </a:solidFill>
              </a:rPr>
              <a:t>Bài 1a</a:t>
            </a:r>
            <a:r>
              <a:rPr lang="en-US" altLang="en-US" sz="2400" b="1" dirty="0">
                <a:solidFill>
                  <a:srgbClr val="A01127"/>
                </a:solidFill>
              </a:rPr>
              <a:t>:</a:t>
            </a:r>
            <a:r>
              <a:rPr lang="vi-VN" altLang="en-US" sz="2400" b="1" dirty="0">
                <a:solidFill>
                  <a:srgbClr val="A01127"/>
                </a:solidFill>
              </a:rPr>
              <a:t> </a:t>
            </a:r>
            <a:r>
              <a:rPr lang="vi-VN" altLang="en-US" sz="2400" dirty="0">
                <a:solidFill>
                  <a:srgbClr val="A01127"/>
                </a:solidFill>
              </a:rPr>
              <a:t>Tính bằng hai cách (theo mẫu):</a:t>
            </a:r>
            <a:endParaRPr lang="en-US" altLang="en-US" sz="2400" dirty="0">
              <a:solidFill>
                <a:srgbClr val="A01127"/>
              </a:solidFill>
            </a:endParaRPr>
          </a:p>
        </p:txBody>
      </p:sp>
      <p:grpSp>
        <p:nvGrpSpPr>
          <p:cNvPr id="15" name="Group 22">
            <a:extLst>
              <a:ext uri="{FF2B5EF4-FFF2-40B4-BE49-F238E27FC236}">
                <a16:creationId xmlns:a16="http://schemas.microsoft.com/office/drawing/2014/main" id="{E96D7C14-E449-4CBD-AAB5-47E538312413}"/>
              </a:ext>
            </a:extLst>
          </p:cNvPr>
          <p:cNvGrpSpPr>
            <a:grpSpLocks/>
          </p:cNvGrpSpPr>
          <p:nvPr/>
        </p:nvGrpSpPr>
        <p:grpSpPr bwMode="auto">
          <a:xfrm>
            <a:off x="1349016" y="1221378"/>
            <a:ext cx="1926921" cy="488153"/>
            <a:chOff x="480" y="1730"/>
            <a:chExt cx="1152" cy="382"/>
          </a:xfrm>
        </p:grpSpPr>
        <p:sp>
          <p:nvSpPr>
            <p:cNvPr id="16" name="Rounded Rectangle 6">
              <a:extLst>
                <a:ext uri="{FF2B5EF4-FFF2-40B4-BE49-F238E27FC236}">
                  <a16:creationId xmlns:a16="http://schemas.microsoft.com/office/drawing/2014/main" id="{71BD6549-079A-4CB8-B72A-2FA4C49BE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1776"/>
              <a:ext cx="1152" cy="336"/>
            </a:xfrm>
            <a:prstGeom prst="roundRect">
              <a:avLst>
                <a:gd name="adj" fmla="val 16667"/>
              </a:avLst>
            </a:prstGeom>
            <a:solidFill>
              <a:srgbClr val="FFDFFF"/>
            </a:solidFill>
            <a:ln w="28575" algn="ctr">
              <a:solidFill>
                <a:srgbClr val="FF66FF"/>
              </a:solidFill>
              <a:round/>
              <a:headEnd/>
              <a:tailEnd/>
            </a:ln>
            <a:effectLst>
              <a:outerShdw dist="20000" dir="5400000" rotWithShape="0">
                <a:srgbClr val="000000">
                  <a:alpha val="37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 sz="2400" b="1">
                <a:solidFill>
                  <a:srgbClr val="FFFF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Text Box 21">
              <a:extLst>
                <a:ext uri="{FF2B5EF4-FFF2-40B4-BE49-F238E27FC236}">
                  <a16:creationId xmlns:a16="http://schemas.microsoft.com/office/drawing/2014/main" id="{0610437D-036B-47A8-B2D6-2EE6F6A76C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1730"/>
              <a:ext cx="753" cy="2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en-US" sz="2800" b="1" dirty="0">
                  <a:solidFill>
                    <a:srgbClr val="00CC00"/>
                  </a:solidFill>
                </a:rPr>
                <a:t>4 x 5 x 3</a:t>
              </a:r>
            </a:p>
          </p:txBody>
        </p:sp>
      </p:grpSp>
      <p:grpSp>
        <p:nvGrpSpPr>
          <p:cNvPr id="18" name="Group 23">
            <a:extLst>
              <a:ext uri="{FF2B5EF4-FFF2-40B4-BE49-F238E27FC236}">
                <a16:creationId xmlns:a16="http://schemas.microsoft.com/office/drawing/2014/main" id="{1C3EC98B-2E01-46CC-A1AB-41279284E953}"/>
              </a:ext>
            </a:extLst>
          </p:cNvPr>
          <p:cNvGrpSpPr>
            <a:grpSpLocks/>
          </p:cNvGrpSpPr>
          <p:nvPr/>
        </p:nvGrpSpPr>
        <p:grpSpPr bwMode="auto">
          <a:xfrm>
            <a:off x="1362932" y="2986568"/>
            <a:ext cx="1926921" cy="522656"/>
            <a:chOff x="480" y="1730"/>
            <a:chExt cx="1152" cy="409"/>
          </a:xfrm>
          <a:solidFill>
            <a:srgbClr val="FF9900"/>
          </a:solidFill>
        </p:grpSpPr>
        <p:sp>
          <p:nvSpPr>
            <p:cNvPr id="19" name="Rounded Rectangle 6">
              <a:extLst>
                <a:ext uri="{FF2B5EF4-FFF2-40B4-BE49-F238E27FC236}">
                  <a16:creationId xmlns:a16="http://schemas.microsoft.com/office/drawing/2014/main" id="{AA861BA5-3001-41B4-B134-E3BF51258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1776"/>
              <a:ext cx="1152" cy="336"/>
            </a:xfrm>
            <a:prstGeom prst="roundRect">
              <a:avLst>
                <a:gd name="adj" fmla="val 16667"/>
              </a:avLst>
            </a:prstGeom>
            <a:grpFill/>
            <a:ln w="28575" algn="ctr">
              <a:solidFill>
                <a:srgbClr val="A01127"/>
              </a:solidFill>
              <a:round/>
              <a:headEnd/>
              <a:tailEnd/>
            </a:ln>
            <a:effectLst>
              <a:outerShdw dist="20000" dir="5400000" rotWithShape="0">
                <a:srgbClr val="000000">
                  <a:alpha val="37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 sz="2400" b="1">
                <a:solidFill>
                  <a:srgbClr val="FFFF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Text Box 25">
              <a:extLst>
                <a:ext uri="{FF2B5EF4-FFF2-40B4-BE49-F238E27FC236}">
                  <a16:creationId xmlns:a16="http://schemas.microsoft.com/office/drawing/2014/main" id="{CF8C9C90-B234-456E-BD44-C1AC43EF2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5" y="1730"/>
              <a:ext cx="947" cy="4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en-US" sz="2800" b="1" dirty="0">
                  <a:solidFill>
                    <a:schemeClr val="bg1"/>
                  </a:solidFill>
                </a:rPr>
                <a:t>3 x 5 x 6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86C8BDC-5685-45A6-8525-79B7EE46707B}"/>
              </a:ext>
            </a:extLst>
          </p:cNvPr>
          <p:cNvSpPr txBox="1"/>
          <p:nvPr/>
        </p:nvSpPr>
        <p:spPr>
          <a:xfrm>
            <a:off x="612250" y="1868557"/>
            <a:ext cx="63610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- </a:t>
            </a:r>
            <a:r>
              <a:rPr lang="vi-VN" sz="2400" u="sng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Cách 1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4 x 5 x 3 = </a:t>
            </a:r>
            <a:r>
              <a:rPr lang="vi-VN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(4 x 5) 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x 3 = </a:t>
            </a:r>
            <a:r>
              <a:rPr lang="vi-VN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x 3 = </a:t>
            </a:r>
            <a:r>
              <a:rPr lang="vi-VN" sz="2400" b="1" dirty="0">
                <a:solidFill>
                  <a:srgbClr val="FF00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60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endParaRPr lang="en-US"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408B16-F4D0-4CEE-BC46-38A6423231DB}"/>
              </a:ext>
            </a:extLst>
          </p:cNvPr>
          <p:cNvSpPr txBox="1"/>
          <p:nvPr/>
        </p:nvSpPr>
        <p:spPr>
          <a:xfrm>
            <a:off x="597673" y="2394669"/>
            <a:ext cx="63199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- </a:t>
            </a:r>
            <a:r>
              <a:rPr lang="vi-VN" sz="2400" u="sng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Cách 2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4 x 5 x 3 = 4 x </a:t>
            </a:r>
            <a:r>
              <a:rPr lang="vi-VN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(5 x 3) 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= 4 x </a:t>
            </a:r>
            <a:r>
              <a:rPr lang="vi-VN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15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= </a:t>
            </a:r>
            <a:r>
              <a:rPr lang="vi-VN" sz="2400" b="1" dirty="0">
                <a:solidFill>
                  <a:srgbClr val="FF00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60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endParaRPr lang="en-US"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768EF73-294B-488B-AC1F-A3FA22A66148}"/>
              </a:ext>
            </a:extLst>
          </p:cNvPr>
          <p:cNvSpPr txBox="1"/>
          <p:nvPr/>
        </p:nvSpPr>
        <p:spPr>
          <a:xfrm>
            <a:off x="629478" y="3611218"/>
            <a:ext cx="63610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- </a:t>
            </a:r>
            <a:r>
              <a:rPr lang="vi-VN" sz="2400" u="sng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Cách 1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3 x 5 x 6 = </a:t>
            </a:r>
            <a:r>
              <a:rPr lang="vi-VN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(3 x 5) 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x 6 = </a:t>
            </a:r>
            <a:r>
              <a:rPr lang="vi-VN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15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x 6 = </a:t>
            </a:r>
            <a:r>
              <a:rPr lang="vi-VN" sz="2400" b="1" dirty="0">
                <a:solidFill>
                  <a:srgbClr val="FF00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90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endParaRPr lang="en-US"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208086C-A561-4C48-9290-BA7460AB06DE}"/>
              </a:ext>
            </a:extLst>
          </p:cNvPr>
          <p:cNvSpPr txBox="1"/>
          <p:nvPr/>
        </p:nvSpPr>
        <p:spPr>
          <a:xfrm>
            <a:off x="614901" y="4137330"/>
            <a:ext cx="63199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- </a:t>
            </a:r>
            <a:r>
              <a:rPr lang="vi-VN" sz="2400" u="sng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Cách 2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3 x 5 x 6 = 3 x </a:t>
            </a:r>
            <a:r>
              <a:rPr lang="vi-VN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(5 x 6) 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= 3 x </a:t>
            </a:r>
            <a:r>
              <a:rPr lang="vi-VN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30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= </a:t>
            </a:r>
            <a:r>
              <a:rPr lang="vi-VN" sz="2400" b="1" dirty="0">
                <a:solidFill>
                  <a:srgbClr val="FF00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90</a:t>
            </a:r>
            <a:r>
              <a:rPr lang="vi-V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endParaRPr lang="en-US"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3" name="Google Shape;6280;p61">
            <a:extLst>
              <a:ext uri="{FF2B5EF4-FFF2-40B4-BE49-F238E27FC236}">
                <a16:creationId xmlns:a16="http://schemas.microsoft.com/office/drawing/2014/main" id="{48EDE606-A325-4DE1-9E34-21AF43F55185}"/>
              </a:ext>
            </a:extLst>
          </p:cNvPr>
          <p:cNvGrpSpPr/>
          <p:nvPr/>
        </p:nvGrpSpPr>
        <p:grpSpPr>
          <a:xfrm>
            <a:off x="7482176" y="239461"/>
            <a:ext cx="1240403" cy="1175871"/>
            <a:chOff x="2007375" y="1316950"/>
            <a:chExt cx="484625" cy="484925"/>
          </a:xfrm>
        </p:grpSpPr>
        <p:sp>
          <p:nvSpPr>
            <p:cNvPr id="64" name="Google Shape;6281;p61">
              <a:extLst>
                <a:ext uri="{FF2B5EF4-FFF2-40B4-BE49-F238E27FC236}">
                  <a16:creationId xmlns:a16="http://schemas.microsoft.com/office/drawing/2014/main" id="{10E212D4-0B5F-40E1-BD2D-D90CA3D51E49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282;p61">
              <a:extLst>
                <a:ext uri="{FF2B5EF4-FFF2-40B4-BE49-F238E27FC236}">
                  <a16:creationId xmlns:a16="http://schemas.microsoft.com/office/drawing/2014/main" id="{C2B44F73-896B-4F32-9A49-06A95400FA90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283;p61">
              <a:extLst>
                <a:ext uri="{FF2B5EF4-FFF2-40B4-BE49-F238E27FC236}">
                  <a16:creationId xmlns:a16="http://schemas.microsoft.com/office/drawing/2014/main" id="{0130B07F-C647-4FE0-BD94-74C9FF8CBE20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284;p61">
              <a:extLst>
                <a:ext uri="{FF2B5EF4-FFF2-40B4-BE49-F238E27FC236}">
                  <a16:creationId xmlns:a16="http://schemas.microsoft.com/office/drawing/2014/main" id="{968876B7-6A82-4EB8-92A6-33AA9DEF8905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285;p61">
              <a:extLst>
                <a:ext uri="{FF2B5EF4-FFF2-40B4-BE49-F238E27FC236}">
                  <a16:creationId xmlns:a16="http://schemas.microsoft.com/office/drawing/2014/main" id="{6FC2E43B-3754-4270-BCA9-0BF7DF0D74F9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286;p61">
              <a:extLst>
                <a:ext uri="{FF2B5EF4-FFF2-40B4-BE49-F238E27FC236}">
                  <a16:creationId xmlns:a16="http://schemas.microsoft.com/office/drawing/2014/main" id="{CDBF4982-B680-4047-A6EB-B6CD6BC7C6EB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287;p61">
              <a:extLst>
                <a:ext uri="{FF2B5EF4-FFF2-40B4-BE49-F238E27FC236}">
                  <a16:creationId xmlns:a16="http://schemas.microsoft.com/office/drawing/2014/main" id="{613FDE32-2E6A-4A0E-96B4-2FBCF969F53F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288;p61">
              <a:extLst>
                <a:ext uri="{FF2B5EF4-FFF2-40B4-BE49-F238E27FC236}">
                  <a16:creationId xmlns:a16="http://schemas.microsoft.com/office/drawing/2014/main" id="{69E89EC1-F613-4F88-960C-4E1248124C9D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289;p61">
              <a:extLst>
                <a:ext uri="{FF2B5EF4-FFF2-40B4-BE49-F238E27FC236}">
                  <a16:creationId xmlns:a16="http://schemas.microsoft.com/office/drawing/2014/main" id="{4FA370CA-3125-4E5B-AA49-E47B2693DAFA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290;p61">
              <a:extLst>
                <a:ext uri="{FF2B5EF4-FFF2-40B4-BE49-F238E27FC236}">
                  <a16:creationId xmlns:a16="http://schemas.microsoft.com/office/drawing/2014/main" id="{6804D654-1687-4A23-BB40-F7FD64843EB3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291;p61">
              <a:extLst>
                <a:ext uri="{FF2B5EF4-FFF2-40B4-BE49-F238E27FC236}">
                  <a16:creationId xmlns:a16="http://schemas.microsoft.com/office/drawing/2014/main" id="{6B7275AE-984E-4B84-9261-17F53C3770E5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292;p61">
              <a:extLst>
                <a:ext uri="{FF2B5EF4-FFF2-40B4-BE49-F238E27FC236}">
                  <a16:creationId xmlns:a16="http://schemas.microsoft.com/office/drawing/2014/main" id="{3FE83B25-07B9-48BB-B748-6383E7CD269D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293;p61">
              <a:extLst>
                <a:ext uri="{FF2B5EF4-FFF2-40B4-BE49-F238E27FC236}">
                  <a16:creationId xmlns:a16="http://schemas.microsoft.com/office/drawing/2014/main" id="{4966E5C4-6862-44DF-BD7B-B60EAFA0C953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294;p61">
              <a:extLst>
                <a:ext uri="{FF2B5EF4-FFF2-40B4-BE49-F238E27FC236}">
                  <a16:creationId xmlns:a16="http://schemas.microsoft.com/office/drawing/2014/main" id="{342307E0-4214-42A2-825D-65C83D1DF284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295;p61">
              <a:extLst>
                <a:ext uri="{FF2B5EF4-FFF2-40B4-BE49-F238E27FC236}">
                  <a16:creationId xmlns:a16="http://schemas.microsoft.com/office/drawing/2014/main" id="{4B188D77-E215-4ED7-9712-9BE119BE9C73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296;p61">
              <a:extLst>
                <a:ext uri="{FF2B5EF4-FFF2-40B4-BE49-F238E27FC236}">
                  <a16:creationId xmlns:a16="http://schemas.microsoft.com/office/drawing/2014/main" id="{600D8173-95B5-4D72-A629-91838FA0E70B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297;p61">
              <a:extLst>
                <a:ext uri="{FF2B5EF4-FFF2-40B4-BE49-F238E27FC236}">
                  <a16:creationId xmlns:a16="http://schemas.microsoft.com/office/drawing/2014/main" id="{2E845D6A-BBF3-4333-BDAC-D75BCABCFD5A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298;p61">
              <a:extLst>
                <a:ext uri="{FF2B5EF4-FFF2-40B4-BE49-F238E27FC236}">
                  <a16:creationId xmlns:a16="http://schemas.microsoft.com/office/drawing/2014/main" id="{3DF200EE-1730-42EF-B225-07DAE8BB4671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299;p61">
              <a:extLst>
                <a:ext uri="{FF2B5EF4-FFF2-40B4-BE49-F238E27FC236}">
                  <a16:creationId xmlns:a16="http://schemas.microsoft.com/office/drawing/2014/main" id="{3E3E45D2-AE3E-434D-88A5-755E997064A4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300;p61">
              <a:extLst>
                <a:ext uri="{FF2B5EF4-FFF2-40B4-BE49-F238E27FC236}">
                  <a16:creationId xmlns:a16="http://schemas.microsoft.com/office/drawing/2014/main" id="{766231D0-3032-4880-854B-50F0AF4AAE52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301;p61">
              <a:extLst>
                <a:ext uri="{FF2B5EF4-FFF2-40B4-BE49-F238E27FC236}">
                  <a16:creationId xmlns:a16="http://schemas.microsoft.com/office/drawing/2014/main" id="{496E2039-DCDC-43D4-82DD-1AB09C4EBB78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302;p61">
              <a:extLst>
                <a:ext uri="{FF2B5EF4-FFF2-40B4-BE49-F238E27FC236}">
                  <a16:creationId xmlns:a16="http://schemas.microsoft.com/office/drawing/2014/main" id="{8BEBD064-3A07-4112-BCE0-AD5FACC619AC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303;p61">
              <a:extLst>
                <a:ext uri="{FF2B5EF4-FFF2-40B4-BE49-F238E27FC236}">
                  <a16:creationId xmlns:a16="http://schemas.microsoft.com/office/drawing/2014/main" id="{2FB89B53-2B6C-4328-A3E7-5C655BC4D573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304;p61">
              <a:extLst>
                <a:ext uri="{FF2B5EF4-FFF2-40B4-BE49-F238E27FC236}">
                  <a16:creationId xmlns:a16="http://schemas.microsoft.com/office/drawing/2014/main" id="{9373F0CC-DA16-458B-87CF-A7CA03490062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305;p61">
              <a:extLst>
                <a:ext uri="{FF2B5EF4-FFF2-40B4-BE49-F238E27FC236}">
                  <a16:creationId xmlns:a16="http://schemas.microsoft.com/office/drawing/2014/main" id="{883E2103-3C7B-4BAF-BE33-02392290F8D5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306;p61">
              <a:extLst>
                <a:ext uri="{FF2B5EF4-FFF2-40B4-BE49-F238E27FC236}">
                  <a16:creationId xmlns:a16="http://schemas.microsoft.com/office/drawing/2014/main" id="{F21262F4-5D7A-40DE-845A-8229CAC699C5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307;p61">
              <a:extLst>
                <a:ext uri="{FF2B5EF4-FFF2-40B4-BE49-F238E27FC236}">
                  <a16:creationId xmlns:a16="http://schemas.microsoft.com/office/drawing/2014/main" id="{CD82B410-1FDB-4CB3-BE4F-C24FA1A34A9C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308;p61">
              <a:extLst>
                <a:ext uri="{FF2B5EF4-FFF2-40B4-BE49-F238E27FC236}">
                  <a16:creationId xmlns:a16="http://schemas.microsoft.com/office/drawing/2014/main" id="{6EE7C74B-B1DD-4266-9339-FF52C63FA352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309;p61">
              <a:extLst>
                <a:ext uri="{FF2B5EF4-FFF2-40B4-BE49-F238E27FC236}">
                  <a16:creationId xmlns:a16="http://schemas.microsoft.com/office/drawing/2014/main" id="{1B663605-64EB-485D-A452-CA4742FFCE45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310;p61">
              <a:extLst>
                <a:ext uri="{FF2B5EF4-FFF2-40B4-BE49-F238E27FC236}">
                  <a16:creationId xmlns:a16="http://schemas.microsoft.com/office/drawing/2014/main" id="{600F2A3C-5B56-4737-BFB4-08BAD54B5412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311;p61">
              <a:extLst>
                <a:ext uri="{FF2B5EF4-FFF2-40B4-BE49-F238E27FC236}">
                  <a16:creationId xmlns:a16="http://schemas.microsoft.com/office/drawing/2014/main" id="{54979593-D29D-48A8-8D77-A9F7943A3C60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312;p61">
              <a:extLst>
                <a:ext uri="{FF2B5EF4-FFF2-40B4-BE49-F238E27FC236}">
                  <a16:creationId xmlns:a16="http://schemas.microsoft.com/office/drawing/2014/main" id="{23DD81C4-B3E7-47F0-B553-3C283977A3E2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313;p61">
              <a:extLst>
                <a:ext uri="{FF2B5EF4-FFF2-40B4-BE49-F238E27FC236}">
                  <a16:creationId xmlns:a16="http://schemas.microsoft.com/office/drawing/2014/main" id="{7867D09F-8307-41A6-92BE-481CF90FDFB4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314;p61">
              <a:extLst>
                <a:ext uri="{FF2B5EF4-FFF2-40B4-BE49-F238E27FC236}">
                  <a16:creationId xmlns:a16="http://schemas.microsoft.com/office/drawing/2014/main" id="{5E8CBBC3-1135-4BFF-9A5A-F6E84F866A9D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315;p61">
              <a:extLst>
                <a:ext uri="{FF2B5EF4-FFF2-40B4-BE49-F238E27FC236}">
                  <a16:creationId xmlns:a16="http://schemas.microsoft.com/office/drawing/2014/main" id="{A3B4E612-02D8-4548-8E5C-3FB552155E6B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316;p61">
              <a:extLst>
                <a:ext uri="{FF2B5EF4-FFF2-40B4-BE49-F238E27FC236}">
                  <a16:creationId xmlns:a16="http://schemas.microsoft.com/office/drawing/2014/main" id="{09DC89B4-F17D-4B16-BAD2-2ED74C968C74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317;p61">
              <a:extLst>
                <a:ext uri="{FF2B5EF4-FFF2-40B4-BE49-F238E27FC236}">
                  <a16:creationId xmlns:a16="http://schemas.microsoft.com/office/drawing/2014/main" id="{14A98353-97DF-408D-A8FB-37459CC5D7DB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318;p61">
              <a:extLst>
                <a:ext uri="{FF2B5EF4-FFF2-40B4-BE49-F238E27FC236}">
                  <a16:creationId xmlns:a16="http://schemas.microsoft.com/office/drawing/2014/main" id="{387512EF-8961-4DC6-B11F-C3E611F23769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319;p61">
              <a:extLst>
                <a:ext uri="{FF2B5EF4-FFF2-40B4-BE49-F238E27FC236}">
                  <a16:creationId xmlns:a16="http://schemas.microsoft.com/office/drawing/2014/main" id="{87906AC5-00A1-42F7-A312-82E506F5C8C7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320;p61">
              <a:extLst>
                <a:ext uri="{FF2B5EF4-FFF2-40B4-BE49-F238E27FC236}">
                  <a16:creationId xmlns:a16="http://schemas.microsoft.com/office/drawing/2014/main" id="{57AE63C2-B625-4FD0-8655-1411AC068B7C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321;p61">
              <a:extLst>
                <a:ext uri="{FF2B5EF4-FFF2-40B4-BE49-F238E27FC236}">
                  <a16:creationId xmlns:a16="http://schemas.microsoft.com/office/drawing/2014/main" id="{36609B22-11AF-491C-AC79-F37787D0C044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322;p61">
              <a:extLst>
                <a:ext uri="{FF2B5EF4-FFF2-40B4-BE49-F238E27FC236}">
                  <a16:creationId xmlns:a16="http://schemas.microsoft.com/office/drawing/2014/main" id="{1FDF5886-B470-436C-9FD6-B25ADB92C0EF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323;p61">
              <a:extLst>
                <a:ext uri="{FF2B5EF4-FFF2-40B4-BE49-F238E27FC236}">
                  <a16:creationId xmlns:a16="http://schemas.microsoft.com/office/drawing/2014/main" id="{2BF477D2-E445-4027-A22C-4964A2E9DF70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324;p61">
              <a:extLst>
                <a:ext uri="{FF2B5EF4-FFF2-40B4-BE49-F238E27FC236}">
                  <a16:creationId xmlns:a16="http://schemas.microsoft.com/office/drawing/2014/main" id="{105B0FE5-5FCD-4801-ADF8-96DBC7D66114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325;p61">
              <a:extLst>
                <a:ext uri="{FF2B5EF4-FFF2-40B4-BE49-F238E27FC236}">
                  <a16:creationId xmlns:a16="http://schemas.microsoft.com/office/drawing/2014/main" id="{F2753EA6-54DE-4F9A-A241-1F44C26C0C4C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326;p61">
              <a:extLst>
                <a:ext uri="{FF2B5EF4-FFF2-40B4-BE49-F238E27FC236}">
                  <a16:creationId xmlns:a16="http://schemas.microsoft.com/office/drawing/2014/main" id="{D2F529E2-F8C3-4C76-BEEA-0DE99D59EA42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327;p61">
              <a:extLst>
                <a:ext uri="{FF2B5EF4-FFF2-40B4-BE49-F238E27FC236}">
                  <a16:creationId xmlns:a16="http://schemas.microsoft.com/office/drawing/2014/main" id="{C2A311E6-F0BC-45BB-A515-631FD99839E6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328;p61">
              <a:extLst>
                <a:ext uri="{FF2B5EF4-FFF2-40B4-BE49-F238E27FC236}">
                  <a16:creationId xmlns:a16="http://schemas.microsoft.com/office/drawing/2014/main" id="{0AC3904B-C719-4105-A8FC-A8704B633F35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329;p61">
              <a:extLst>
                <a:ext uri="{FF2B5EF4-FFF2-40B4-BE49-F238E27FC236}">
                  <a16:creationId xmlns:a16="http://schemas.microsoft.com/office/drawing/2014/main" id="{56EB0F58-6BED-47AE-BB63-B2CD52134472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330;p61">
              <a:extLst>
                <a:ext uri="{FF2B5EF4-FFF2-40B4-BE49-F238E27FC236}">
                  <a16:creationId xmlns:a16="http://schemas.microsoft.com/office/drawing/2014/main" id="{846587AA-5524-47A7-ACD3-24E696368E0B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331;p61">
              <a:extLst>
                <a:ext uri="{FF2B5EF4-FFF2-40B4-BE49-F238E27FC236}">
                  <a16:creationId xmlns:a16="http://schemas.microsoft.com/office/drawing/2014/main" id="{1CDE2E87-7954-49A5-B704-226EC20F2F8F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332;p61">
              <a:extLst>
                <a:ext uri="{FF2B5EF4-FFF2-40B4-BE49-F238E27FC236}">
                  <a16:creationId xmlns:a16="http://schemas.microsoft.com/office/drawing/2014/main" id="{4FB700B2-72D6-41BE-ABF4-9D602AD31132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333;p61">
              <a:extLst>
                <a:ext uri="{FF2B5EF4-FFF2-40B4-BE49-F238E27FC236}">
                  <a16:creationId xmlns:a16="http://schemas.microsoft.com/office/drawing/2014/main" id="{6FE73054-ECF9-4E17-81A0-DA54E1438E89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334;p61">
              <a:extLst>
                <a:ext uri="{FF2B5EF4-FFF2-40B4-BE49-F238E27FC236}">
                  <a16:creationId xmlns:a16="http://schemas.microsoft.com/office/drawing/2014/main" id="{E1D9998B-C25E-4B37-97CE-6D440806C062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335;p61">
              <a:extLst>
                <a:ext uri="{FF2B5EF4-FFF2-40B4-BE49-F238E27FC236}">
                  <a16:creationId xmlns:a16="http://schemas.microsoft.com/office/drawing/2014/main" id="{422B648A-4B03-4E8E-BB83-FD54A006FA9A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336;p61">
              <a:extLst>
                <a:ext uri="{FF2B5EF4-FFF2-40B4-BE49-F238E27FC236}">
                  <a16:creationId xmlns:a16="http://schemas.microsoft.com/office/drawing/2014/main" id="{D2F9E435-B668-41F2-AB6E-76E1504B8F1B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337;p61">
              <a:extLst>
                <a:ext uri="{FF2B5EF4-FFF2-40B4-BE49-F238E27FC236}">
                  <a16:creationId xmlns:a16="http://schemas.microsoft.com/office/drawing/2014/main" id="{C97FA55F-61A4-441A-99B5-2E40530C96C0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338;p61">
              <a:extLst>
                <a:ext uri="{FF2B5EF4-FFF2-40B4-BE49-F238E27FC236}">
                  <a16:creationId xmlns:a16="http://schemas.microsoft.com/office/drawing/2014/main" id="{9382DFD3-9CFE-4748-8BF4-A66667451A15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339;p61">
              <a:extLst>
                <a:ext uri="{FF2B5EF4-FFF2-40B4-BE49-F238E27FC236}">
                  <a16:creationId xmlns:a16="http://schemas.microsoft.com/office/drawing/2014/main" id="{34D4374E-2534-4BA2-BA7F-6D0909BEF037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340;p61">
              <a:extLst>
                <a:ext uri="{FF2B5EF4-FFF2-40B4-BE49-F238E27FC236}">
                  <a16:creationId xmlns:a16="http://schemas.microsoft.com/office/drawing/2014/main" id="{F3FD928C-3EDA-4B37-811D-5B7A07D70CC9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341;p61">
              <a:extLst>
                <a:ext uri="{FF2B5EF4-FFF2-40B4-BE49-F238E27FC236}">
                  <a16:creationId xmlns:a16="http://schemas.microsoft.com/office/drawing/2014/main" id="{C6647789-773E-42D1-840C-434E738AFEDA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342;p61">
              <a:extLst>
                <a:ext uri="{FF2B5EF4-FFF2-40B4-BE49-F238E27FC236}">
                  <a16:creationId xmlns:a16="http://schemas.microsoft.com/office/drawing/2014/main" id="{13730CF7-58C3-4217-89F3-B831612553FB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343;p61">
              <a:extLst>
                <a:ext uri="{FF2B5EF4-FFF2-40B4-BE49-F238E27FC236}">
                  <a16:creationId xmlns:a16="http://schemas.microsoft.com/office/drawing/2014/main" id="{DC7361C5-ACBC-4EF7-B4AB-AAB3A25D8119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344;p61">
              <a:extLst>
                <a:ext uri="{FF2B5EF4-FFF2-40B4-BE49-F238E27FC236}">
                  <a16:creationId xmlns:a16="http://schemas.microsoft.com/office/drawing/2014/main" id="{7A426E01-98C1-47A4-BEAC-CBC875A9F15C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345;p61">
              <a:extLst>
                <a:ext uri="{FF2B5EF4-FFF2-40B4-BE49-F238E27FC236}">
                  <a16:creationId xmlns:a16="http://schemas.microsoft.com/office/drawing/2014/main" id="{AE83FBBB-E774-4402-8975-9739850B138A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346;p61">
              <a:extLst>
                <a:ext uri="{FF2B5EF4-FFF2-40B4-BE49-F238E27FC236}">
                  <a16:creationId xmlns:a16="http://schemas.microsoft.com/office/drawing/2014/main" id="{5043C349-3B31-4290-8051-5BF2787855CE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347;p61">
              <a:extLst>
                <a:ext uri="{FF2B5EF4-FFF2-40B4-BE49-F238E27FC236}">
                  <a16:creationId xmlns:a16="http://schemas.microsoft.com/office/drawing/2014/main" id="{E2B9A8CF-341D-47D4-8B20-7F66B53316A8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348;p61">
              <a:extLst>
                <a:ext uri="{FF2B5EF4-FFF2-40B4-BE49-F238E27FC236}">
                  <a16:creationId xmlns:a16="http://schemas.microsoft.com/office/drawing/2014/main" id="{398CBAAD-3328-4B62-8C6D-AE81F3589C89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349;p61">
              <a:extLst>
                <a:ext uri="{FF2B5EF4-FFF2-40B4-BE49-F238E27FC236}">
                  <a16:creationId xmlns:a16="http://schemas.microsoft.com/office/drawing/2014/main" id="{F512025A-3777-448B-96BC-F12487DFD9D3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350;p61">
              <a:extLst>
                <a:ext uri="{FF2B5EF4-FFF2-40B4-BE49-F238E27FC236}">
                  <a16:creationId xmlns:a16="http://schemas.microsoft.com/office/drawing/2014/main" id="{61CB85FA-F172-448E-929D-DCC40526D15D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351;p61">
              <a:extLst>
                <a:ext uri="{FF2B5EF4-FFF2-40B4-BE49-F238E27FC236}">
                  <a16:creationId xmlns:a16="http://schemas.microsoft.com/office/drawing/2014/main" id="{208B801F-5A73-43F1-8A23-414F3223944C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352;p61">
              <a:extLst>
                <a:ext uri="{FF2B5EF4-FFF2-40B4-BE49-F238E27FC236}">
                  <a16:creationId xmlns:a16="http://schemas.microsoft.com/office/drawing/2014/main" id="{19564B1A-C893-4104-B38C-BA0160626E1A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353;p61">
              <a:extLst>
                <a:ext uri="{FF2B5EF4-FFF2-40B4-BE49-F238E27FC236}">
                  <a16:creationId xmlns:a16="http://schemas.microsoft.com/office/drawing/2014/main" id="{A20366DE-2C2E-45DC-BF06-5F252DBC75BC}"/>
                </a:ext>
              </a:extLst>
            </p:cNvPr>
            <p:cNvSpPr/>
            <p:nvPr/>
          </p:nvSpPr>
          <p:spPr>
            <a:xfrm>
              <a:off x="2286000" y="1595575"/>
              <a:ext cx="94975" cy="96150"/>
            </a:xfrm>
            <a:custGeom>
              <a:avLst/>
              <a:gdLst/>
              <a:ahLst/>
              <a:cxnLst/>
              <a:rect l="l" t="t" r="r" b="b"/>
              <a:pathLst>
                <a:path w="3799" h="3846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476" y="822"/>
                  </a:lnTo>
                  <a:cubicBezTo>
                    <a:pt x="488" y="833"/>
                    <a:pt x="524" y="845"/>
                    <a:pt x="536" y="845"/>
                  </a:cubicBezTo>
                  <a:cubicBezTo>
                    <a:pt x="560" y="881"/>
                    <a:pt x="583" y="905"/>
                    <a:pt x="595" y="953"/>
                  </a:cubicBezTo>
                  <a:cubicBezTo>
                    <a:pt x="595" y="964"/>
                    <a:pt x="607" y="988"/>
                    <a:pt x="607" y="1000"/>
                  </a:cubicBezTo>
                  <a:cubicBezTo>
                    <a:pt x="607" y="1012"/>
                    <a:pt x="619" y="1048"/>
                    <a:pt x="619" y="1060"/>
                  </a:cubicBezTo>
                  <a:lnTo>
                    <a:pt x="619" y="1084"/>
                  </a:lnTo>
                  <a:lnTo>
                    <a:pt x="619" y="1107"/>
                  </a:lnTo>
                  <a:cubicBezTo>
                    <a:pt x="643" y="1131"/>
                    <a:pt x="667" y="1167"/>
                    <a:pt x="679" y="1191"/>
                  </a:cubicBezTo>
                  <a:lnTo>
                    <a:pt x="702" y="1203"/>
                  </a:lnTo>
                  <a:cubicBezTo>
                    <a:pt x="726" y="1226"/>
                    <a:pt x="738" y="1238"/>
                    <a:pt x="774" y="1250"/>
                  </a:cubicBezTo>
                  <a:lnTo>
                    <a:pt x="786" y="1250"/>
                  </a:lnTo>
                  <a:cubicBezTo>
                    <a:pt x="798" y="1250"/>
                    <a:pt x="798" y="1262"/>
                    <a:pt x="822" y="1262"/>
                  </a:cubicBezTo>
                  <a:cubicBezTo>
                    <a:pt x="857" y="1286"/>
                    <a:pt x="905" y="1298"/>
                    <a:pt x="941" y="1310"/>
                  </a:cubicBezTo>
                  <a:cubicBezTo>
                    <a:pt x="964" y="1322"/>
                    <a:pt x="1000" y="1357"/>
                    <a:pt x="1012" y="1369"/>
                  </a:cubicBezTo>
                  <a:cubicBezTo>
                    <a:pt x="1012" y="1381"/>
                    <a:pt x="1024" y="1381"/>
                    <a:pt x="1024" y="1405"/>
                  </a:cubicBezTo>
                  <a:lnTo>
                    <a:pt x="1095" y="1476"/>
                  </a:lnTo>
                  <a:lnTo>
                    <a:pt x="1060" y="1524"/>
                  </a:lnTo>
                  <a:lnTo>
                    <a:pt x="3358" y="3846"/>
                  </a:lnTo>
                  <a:lnTo>
                    <a:pt x="3798" y="3405"/>
                  </a:lnTo>
                  <a:lnTo>
                    <a:pt x="1488" y="1084"/>
                  </a:lnTo>
                  <a:lnTo>
                    <a:pt x="1441" y="1131"/>
                  </a:lnTo>
                  <a:lnTo>
                    <a:pt x="1369" y="1060"/>
                  </a:lnTo>
                  <a:cubicBezTo>
                    <a:pt x="1357" y="1048"/>
                    <a:pt x="1322" y="1036"/>
                    <a:pt x="1310" y="1036"/>
                  </a:cubicBezTo>
                  <a:cubicBezTo>
                    <a:pt x="1274" y="1000"/>
                    <a:pt x="1262" y="976"/>
                    <a:pt x="1250" y="929"/>
                  </a:cubicBezTo>
                  <a:cubicBezTo>
                    <a:pt x="1250" y="917"/>
                    <a:pt x="1238" y="893"/>
                    <a:pt x="1238" y="881"/>
                  </a:cubicBezTo>
                  <a:cubicBezTo>
                    <a:pt x="1238" y="869"/>
                    <a:pt x="1214" y="833"/>
                    <a:pt x="1214" y="822"/>
                  </a:cubicBezTo>
                  <a:lnTo>
                    <a:pt x="1214" y="798"/>
                  </a:lnTo>
                  <a:lnTo>
                    <a:pt x="121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354;p61">
              <a:extLst>
                <a:ext uri="{FF2B5EF4-FFF2-40B4-BE49-F238E27FC236}">
                  <a16:creationId xmlns:a16="http://schemas.microsoft.com/office/drawing/2014/main" id="{AA397618-9768-4240-83AB-189ED26C9B31}"/>
                </a:ext>
              </a:extLst>
            </p:cNvPr>
            <p:cNvSpPr/>
            <p:nvPr/>
          </p:nvSpPr>
          <p:spPr>
            <a:xfrm>
              <a:off x="2286000" y="1595575"/>
              <a:ext cx="46450" cy="43125"/>
            </a:xfrm>
            <a:custGeom>
              <a:avLst/>
              <a:gdLst/>
              <a:ahLst/>
              <a:cxnLst/>
              <a:rect l="l" t="t" r="r" b="b"/>
              <a:pathLst>
                <a:path w="1858" h="1725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381" y="703"/>
                  </a:lnTo>
                  <a:cubicBezTo>
                    <a:pt x="426" y="674"/>
                    <a:pt x="482" y="662"/>
                    <a:pt x="539" y="662"/>
                  </a:cubicBezTo>
                  <a:cubicBezTo>
                    <a:pt x="603" y="662"/>
                    <a:pt x="670" y="677"/>
                    <a:pt x="726" y="703"/>
                  </a:cubicBezTo>
                  <a:cubicBezTo>
                    <a:pt x="833" y="750"/>
                    <a:pt x="941" y="822"/>
                    <a:pt x="1000" y="929"/>
                  </a:cubicBezTo>
                  <a:cubicBezTo>
                    <a:pt x="1060" y="1036"/>
                    <a:pt x="1083" y="1155"/>
                    <a:pt x="1083" y="1274"/>
                  </a:cubicBezTo>
                  <a:cubicBezTo>
                    <a:pt x="1083" y="1310"/>
                    <a:pt x="1072" y="1357"/>
                    <a:pt x="1072" y="1405"/>
                  </a:cubicBezTo>
                  <a:lnTo>
                    <a:pt x="1072" y="1417"/>
                  </a:lnTo>
                  <a:lnTo>
                    <a:pt x="1072" y="1488"/>
                  </a:lnTo>
                  <a:lnTo>
                    <a:pt x="1072" y="1584"/>
                  </a:lnTo>
                  <a:cubicBezTo>
                    <a:pt x="1083" y="1631"/>
                    <a:pt x="1119" y="1643"/>
                    <a:pt x="1143" y="1667"/>
                  </a:cubicBezTo>
                  <a:cubicBezTo>
                    <a:pt x="1191" y="1703"/>
                    <a:pt x="1238" y="1715"/>
                    <a:pt x="1298" y="1715"/>
                  </a:cubicBezTo>
                  <a:cubicBezTo>
                    <a:pt x="1326" y="1722"/>
                    <a:pt x="1355" y="1725"/>
                    <a:pt x="1385" y="1725"/>
                  </a:cubicBezTo>
                  <a:cubicBezTo>
                    <a:pt x="1505" y="1725"/>
                    <a:pt x="1631" y="1670"/>
                    <a:pt x="1726" y="1584"/>
                  </a:cubicBezTo>
                  <a:cubicBezTo>
                    <a:pt x="1786" y="1536"/>
                    <a:pt x="1810" y="1476"/>
                    <a:pt x="1857" y="1405"/>
                  </a:cubicBezTo>
                  <a:lnTo>
                    <a:pt x="1548" y="1095"/>
                  </a:lnTo>
                  <a:lnTo>
                    <a:pt x="1500" y="1131"/>
                  </a:lnTo>
                  <a:lnTo>
                    <a:pt x="1429" y="1060"/>
                  </a:lnTo>
                  <a:cubicBezTo>
                    <a:pt x="1417" y="1048"/>
                    <a:pt x="1381" y="1036"/>
                    <a:pt x="1369" y="1036"/>
                  </a:cubicBezTo>
                  <a:cubicBezTo>
                    <a:pt x="1334" y="1000"/>
                    <a:pt x="1322" y="976"/>
                    <a:pt x="1310" y="929"/>
                  </a:cubicBezTo>
                  <a:cubicBezTo>
                    <a:pt x="1310" y="917"/>
                    <a:pt x="1298" y="893"/>
                    <a:pt x="1298" y="881"/>
                  </a:cubicBezTo>
                  <a:cubicBezTo>
                    <a:pt x="1298" y="869"/>
                    <a:pt x="1274" y="833"/>
                    <a:pt x="1274" y="822"/>
                  </a:cubicBezTo>
                  <a:lnTo>
                    <a:pt x="1274" y="798"/>
                  </a:lnTo>
                  <a:lnTo>
                    <a:pt x="127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355;p61">
              <a:extLst>
                <a:ext uri="{FF2B5EF4-FFF2-40B4-BE49-F238E27FC236}">
                  <a16:creationId xmlns:a16="http://schemas.microsoft.com/office/drawing/2014/main" id="{85F39FE7-E00D-4474-8B96-F2EE6858EDA1}"/>
                </a:ext>
              </a:extLst>
            </p:cNvPr>
            <p:cNvSpPr/>
            <p:nvPr/>
          </p:nvSpPr>
          <p:spPr>
            <a:xfrm>
              <a:off x="2361300" y="1673250"/>
              <a:ext cx="66400" cy="63275"/>
            </a:xfrm>
            <a:custGeom>
              <a:avLst/>
              <a:gdLst/>
              <a:ahLst/>
              <a:cxnLst/>
              <a:rect l="l" t="t" r="r" b="b"/>
              <a:pathLst>
                <a:path w="2656" h="2531" extrusionOk="0">
                  <a:moveTo>
                    <a:pt x="730" y="1"/>
                  </a:moveTo>
                  <a:cubicBezTo>
                    <a:pt x="628" y="1"/>
                    <a:pt x="458" y="96"/>
                    <a:pt x="310" y="263"/>
                  </a:cubicBezTo>
                  <a:cubicBezTo>
                    <a:pt x="96" y="465"/>
                    <a:pt x="0" y="691"/>
                    <a:pt x="72" y="751"/>
                  </a:cubicBezTo>
                  <a:cubicBezTo>
                    <a:pt x="84" y="763"/>
                    <a:pt x="96" y="763"/>
                    <a:pt x="131" y="763"/>
                  </a:cubicBezTo>
                  <a:cubicBezTo>
                    <a:pt x="274" y="822"/>
                    <a:pt x="393" y="917"/>
                    <a:pt x="512" y="1001"/>
                  </a:cubicBezTo>
                  <a:cubicBezTo>
                    <a:pt x="560" y="1036"/>
                    <a:pt x="596" y="1072"/>
                    <a:pt x="631" y="1120"/>
                  </a:cubicBezTo>
                  <a:cubicBezTo>
                    <a:pt x="774" y="1275"/>
                    <a:pt x="893" y="1453"/>
                    <a:pt x="965" y="1644"/>
                  </a:cubicBezTo>
                  <a:cubicBezTo>
                    <a:pt x="1024" y="1763"/>
                    <a:pt x="1072" y="1870"/>
                    <a:pt x="1096" y="1989"/>
                  </a:cubicBezTo>
                  <a:cubicBezTo>
                    <a:pt x="1143" y="2108"/>
                    <a:pt x="1191" y="2227"/>
                    <a:pt x="1274" y="2334"/>
                  </a:cubicBezTo>
                  <a:cubicBezTo>
                    <a:pt x="1411" y="2465"/>
                    <a:pt x="1590" y="2531"/>
                    <a:pt x="1771" y="2531"/>
                  </a:cubicBezTo>
                  <a:cubicBezTo>
                    <a:pt x="1953" y="2531"/>
                    <a:pt x="2137" y="2465"/>
                    <a:pt x="2286" y="2334"/>
                  </a:cubicBezTo>
                  <a:lnTo>
                    <a:pt x="2334" y="2287"/>
                  </a:lnTo>
                  <a:cubicBezTo>
                    <a:pt x="2643" y="2037"/>
                    <a:pt x="2655" y="1560"/>
                    <a:pt x="2382" y="1275"/>
                  </a:cubicBezTo>
                  <a:cubicBezTo>
                    <a:pt x="2286" y="1179"/>
                    <a:pt x="2155" y="1120"/>
                    <a:pt x="2024" y="1072"/>
                  </a:cubicBezTo>
                  <a:cubicBezTo>
                    <a:pt x="1965" y="1060"/>
                    <a:pt x="1881" y="1036"/>
                    <a:pt x="1822" y="1001"/>
                  </a:cubicBezTo>
                  <a:cubicBezTo>
                    <a:pt x="1667" y="941"/>
                    <a:pt x="1500" y="870"/>
                    <a:pt x="1370" y="763"/>
                  </a:cubicBezTo>
                  <a:cubicBezTo>
                    <a:pt x="1203" y="644"/>
                    <a:pt x="1036" y="513"/>
                    <a:pt x="929" y="334"/>
                  </a:cubicBezTo>
                  <a:cubicBezTo>
                    <a:pt x="893" y="274"/>
                    <a:pt x="846" y="203"/>
                    <a:pt x="810" y="120"/>
                  </a:cubicBezTo>
                  <a:cubicBezTo>
                    <a:pt x="834" y="84"/>
                    <a:pt x="810" y="48"/>
                    <a:pt x="798" y="24"/>
                  </a:cubicBezTo>
                  <a:cubicBezTo>
                    <a:pt x="782" y="9"/>
                    <a:pt x="759" y="1"/>
                    <a:pt x="73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356;p61">
              <a:extLst>
                <a:ext uri="{FF2B5EF4-FFF2-40B4-BE49-F238E27FC236}">
                  <a16:creationId xmlns:a16="http://schemas.microsoft.com/office/drawing/2014/main" id="{06EC348F-26D3-4636-B5F6-5ACEB4EB8C96}"/>
                </a:ext>
              </a:extLst>
            </p:cNvPr>
            <p:cNvSpPr/>
            <p:nvPr/>
          </p:nvSpPr>
          <p:spPr>
            <a:xfrm>
              <a:off x="2313375" y="16238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0"/>
                  </a:lnTo>
                  <a:lnTo>
                    <a:pt x="2489" y="1869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357;p61">
              <a:extLst>
                <a:ext uri="{FF2B5EF4-FFF2-40B4-BE49-F238E27FC236}">
                  <a16:creationId xmlns:a16="http://schemas.microsoft.com/office/drawing/2014/main" id="{1C0BD805-6D79-4A55-884A-3C6406ACD567}"/>
                </a:ext>
              </a:extLst>
            </p:cNvPr>
            <p:cNvSpPr/>
            <p:nvPr/>
          </p:nvSpPr>
          <p:spPr>
            <a:xfrm>
              <a:off x="2319625" y="1628000"/>
              <a:ext cx="49125" cy="51525"/>
            </a:xfrm>
            <a:custGeom>
              <a:avLst/>
              <a:gdLst/>
              <a:ahLst/>
              <a:cxnLst/>
              <a:rect l="l" t="t" r="r" b="b"/>
              <a:pathLst>
                <a:path w="1965" h="2061" extrusionOk="0">
                  <a:moveTo>
                    <a:pt x="560" y="1"/>
                  </a:moveTo>
                  <a:cubicBezTo>
                    <a:pt x="429" y="60"/>
                    <a:pt x="310" y="191"/>
                    <a:pt x="215" y="310"/>
                  </a:cubicBezTo>
                  <a:cubicBezTo>
                    <a:pt x="131" y="429"/>
                    <a:pt x="60" y="584"/>
                    <a:pt x="0" y="727"/>
                  </a:cubicBezTo>
                  <a:lnTo>
                    <a:pt x="1310" y="2061"/>
                  </a:lnTo>
                  <a:cubicBezTo>
                    <a:pt x="1346" y="2061"/>
                    <a:pt x="1393" y="2037"/>
                    <a:pt x="1441" y="2025"/>
                  </a:cubicBezTo>
                  <a:cubicBezTo>
                    <a:pt x="1608" y="1965"/>
                    <a:pt x="1751" y="1846"/>
                    <a:pt x="1858" y="1703"/>
                  </a:cubicBezTo>
                  <a:cubicBezTo>
                    <a:pt x="1905" y="1596"/>
                    <a:pt x="1941" y="1501"/>
                    <a:pt x="1965" y="1418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358;p61">
              <a:extLst>
                <a:ext uri="{FF2B5EF4-FFF2-40B4-BE49-F238E27FC236}">
                  <a16:creationId xmlns:a16="http://schemas.microsoft.com/office/drawing/2014/main" id="{B782E475-7A67-4C69-9C12-C9668A4C43BE}"/>
                </a:ext>
              </a:extLst>
            </p:cNvPr>
            <p:cNvSpPr/>
            <p:nvPr/>
          </p:nvSpPr>
          <p:spPr>
            <a:xfrm>
              <a:off x="2269025" y="15792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43" y="0"/>
                  </a:moveTo>
                  <a:lnTo>
                    <a:pt x="0" y="643"/>
                  </a:lnTo>
                  <a:lnTo>
                    <a:pt x="727" y="1369"/>
                  </a:lnTo>
                  <a:lnTo>
                    <a:pt x="1370" y="727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359;p61">
              <a:extLst>
                <a:ext uri="{FF2B5EF4-FFF2-40B4-BE49-F238E27FC236}">
                  <a16:creationId xmlns:a16="http://schemas.microsoft.com/office/drawing/2014/main" id="{BD490255-47B7-49E9-8501-45E22C60D748}"/>
                </a:ext>
              </a:extLst>
            </p:cNvPr>
            <p:cNvSpPr/>
            <p:nvPr/>
          </p:nvSpPr>
          <p:spPr>
            <a:xfrm>
              <a:off x="2376775" y="1702425"/>
              <a:ext cx="41400" cy="35225"/>
            </a:xfrm>
            <a:custGeom>
              <a:avLst/>
              <a:gdLst/>
              <a:ahLst/>
              <a:cxnLst/>
              <a:rect l="l" t="t" r="r" b="b"/>
              <a:pathLst>
                <a:path w="1656" h="1409" extrusionOk="0">
                  <a:moveTo>
                    <a:pt x="0" y="0"/>
                  </a:moveTo>
                  <a:cubicBezTo>
                    <a:pt x="131" y="155"/>
                    <a:pt x="250" y="334"/>
                    <a:pt x="334" y="524"/>
                  </a:cubicBezTo>
                  <a:cubicBezTo>
                    <a:pt x="393" y="643"/>
                    <a:pt x="429" y="750"/>
                    <a:pt x="465" y="870"/>
                  </a:cubicBezTo>
                  <a:cubicBezTo>
                    <a:pt x="500" y="989"/>
                    <a:pt x="548" y="1108"/>
                    <a:pt x="643" y="1203"/>
                  </a:cubicBezTo>
                  <a:cubicBezTo>
                    <a:pt x="774" y="1340"/>
                    <a:pt x="953" y="1408"/>
                    <a:pt x="1136" y="1408"/>
                  </a:cubicBezTo>
                  <a:cubicBezTo>
                    <a:pt x="1319" y="1408"/>
                    <a:pt x="1507" y="1340"/>
                    <a:pt x="1655" y="1203"/>
                  </a:cubicBezTo>
                  <a:cubicBezTo>
                    <a:pt x="1655" y="1108"/>
                    <a:pt x="1620" y="989"/>
                    <a:pt x="1560" y="893"/>
                  </a:cubicBezTo>
                  <a:cubicBezTo>
                    <a:pt x="1489" y="703"/>
                    <a:pt x="1322" y="536"/>
                    <a:pt x="1143" y="405"/>
                  </a:cubicBezTo>
                  <a:cubicBezTo>
                    <a:pt x="881" y="191"/>
                    <a:pt x="572" y="12"/>
                    <a:pt x="22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360;p61">
              <a:extLst>
                <a:ext uri="{FF2B5EF4-FFF2-40B4-BE49-F238E27FC236}">
                  <a16:creationId xmlns:a16="http://schemas.microsoft.com/office/drawing/2014/main" id="{4DBCEF83-5918-42A7-913B-D144DED67E99}"/>
                </a:ext>
              </a:extLst>
            </p:cNvPr>
            <p:cNvSpPr/>
            <p:nvPr/>
          </p:nvSpPr>
          <p:spPr>
            <a:xfrm>
              <a:off x="2394325" y="1718675"/>
              <a:ext cx="17600" cy="14600"/>
            </a:xfrm>
            <a:custGeom>
              <a:avLst/>
              <a:gdLst/>
              <a:ahLst/>
              <a:cxnLst/>
              <a:rect l="l" t="t" r="r" b="b"/>
              <a:pathLst>
                <a:path w="704" h="584" extrusionOk="0">
                  <a:moveTo>
                    <a:pt x="153" y="1"/>
                  </a:moveTo>
                  <a:cubicBezTo>
                    <a:pt x="138" y="1"/>
                    <a:pt x="123" y="2"/>
                    <a:pt x="108" y="5"/>
                  </a:cubicBezTo>
                  <a:cubicBezTo>
                    <a:pt x="25" y="41"/>
                    <a:pt x="1" y="100"/>
                    <a:pt x="1" y="172"/>
                  </a:cubicBezTo>
                  <a:cubicBezTo>
                    <a:pt x="1" y="231"/>
                    <a:pt x="13" y="291"/>
                    <a:pt x="49" y="315"/>
                  </a:cubicBezTo>
                  <a:cubicBezTo>
                    <a:pt x="99" y="425"/>
                    <a:pt x="290" y="584"/>
                    <a:pt x="442" y="584"/>
                  </a:cubicBezTo>
                  <a:cubicBezTo>
                    <a:pt x="503" y="584"/>
                    <a:pt x="559" y="558"/>
                    <a:pt x="596" y="493"/>
                  </a:cubicBezTo>
                  <a:cubicBezTo>
                    <a:pt x="703" y="315"/>
                    <a:pt x="406" y="112"/>
                    <a:pt x="287" y="41"/>
                  </a:cubicBezTo>
                  <a:cubicBezTo>
                    <a:pt x="242" y="14"/>
                    <a:pt x="197" y="1"/>
                    <a:pt x="15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361;p61">
              <a:extLst>
                <a:ext uri="{FF2B5EF4-FFF2-40B4-BE49-F238E27FC236}">
                  <a16:creationId xmlns:a16="http://schemas.microsoft.com/office/drawing/2014/main" id="{E9BC6D58-07EE-4647-A94D-95E52C48EC07}"/>
                </a:ext>
              </a:extLst>
            </p:cNvPr>
            <p:cNvSpPr/>
            <p:nvPr/>
          </p:nvSpPr>
          <p:spPr>
            <a:xfrm>
              <a:off x="2389575" y="1714625"/>
              <a:ext cx="3900" cy="3925"/>
            </a:xfrm>
            <a:custGeom>
              <a:avLst/>
              <a:gdLst/>
              <a:ahLst/>
              <a:cxnLst/>
              <a:rect l="l" t="t" r="r" b="b"/>
              <a:pathLst>
                <a:path w="156" h="157" extrusionOk="0">
                  <a:moveTo>
                    <a:pt x="60" y="1"/>
                  </a:moveTo>
                  <a:cubicBezTo>
                    <a:pt x="36" y="1"/>
                    <a:pt x="24" y="1"/>
                    <a:pt x="12" y="12"/>
                  </a:cubicBezTo>
                  <a:cubicBezTo>
                    <a:pt x="0" y="36"/>
                    <a:pt x="0" y="48"/>
                    <a:pt x="0" y="60"/>
                  </a:cubicBezTo>
                  <a:cubicBezTo>
                    <a:pt x="0" y="104"/>
                    <a:pt x="30" y="157"/>
                    <a:pt x="99" y="157"/>
                  </a:cubicBezTo>
                  <a:cubicBezTo>
                    <a:pt x="105" y="157"/>
                    <a:pt x="112" y="156"/>
                    <a:pt x="119" y="155"/>
                  </a:cubicBezTo>
                  <a:cubicBezTo>
                    <a:pt x="155" y="120"/>
                    <a:pt x="143" y="48"/>
                    <a:pt x="96" y="12"/>
                  </a:cubicBezTo>
                  <a:cubicBezTo>
                    <a:pt x="84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362;p61">
              <a:extLst>
                <a:ext uri="{FF2B5EF4-FFF2-40B4-BE49-F238E27FC236}">
                  <a16:creationId xmlns:a16="http://schemas.microsoft.com/office/drawing/2014/main" id="{1D54577C-0849-468E-9683-B1C0EA5FD546}"/>
                </a:ext>
              </a:extLst>
            </p:cNvPr>
            <p:cNvSpPr/>
            <p:nvPr/>
          </p:nvSpPr>
          <p:spPr>
            <a:xfrm>
              <a:off x="2118400" y="1426200"/>
              <a:ext cx="95875" cy="96175"/>
            </a:xfrm>
            <a:custGeom>
              <a:avLst/>
              <a:gdLst/>
              <a:ahLst/>
              <a:cxnLst/>
              <a:rect l="l" t="t" r="r" b="b"/>
              <a:pathLst>
                <a:path w="3835" h="3847" extrusionOk="0">
                  <a:moveTo>
                    <a:pt x="441" y="0"/>
                  </a:moveTo>
                  <a:lnTo>
                    <a:pt x="1" y="441"/>
                  </a:lnTo>
                  <a:lnTo>
                    <a:pt x="2311" y="2763"/>
                  </a:lnTo>
                  <a:lnTo>
                    <a:pt x="2358" y="2715"/>
                  </a:lnTo>
                  <a:lnTo>
                    <a:pt x="2430" y="2786"/>
                  </a:lnTo>
                  <a:cubicBezTo>
                    <a:pt x="2442" y="2786"/>
                    <a:pt x="2442" y="2798"/>
                    <a:pt x="2465" y="2798"/>
                  </a:cubicBezTo>
                  <a:cubicBezTo>
                    <a:pt x="2477" y="2822"/>
                    <a:pt x="2501" y="2846"/>
                    <a:pt x="2525" y="2882"/>
                  </a:cubicBezTo>
                  <a:cubicBezTo>
                    <a:pt x="2537" y="2906"/>
                    <a:pt x="2549" y="2953"/>
                    <a:pt x="2561" y="3001"/>
                  </a:cubicBezTo>
                  <a:cubicBezTo>
                    <a:pt x="2561" y="3013"/>
                    <a:pt x="2584" y="3013"/>
                    <a:pt x="2584" y="3025"/>
                  </a:cubicBezTo>
                  <a:lnTo>
                    <a:pt x="2584" y="3037"/>
                  </a:lnTo>
                  <a:cubicBezTo>
                    <a:pt x="2596" y="3072"/>
                    <a:pt x="2608" y="3084"/>
                    <a:pt x="2620" y="3120"/>
                  </a:cubicBezTo>
                  <a:lnTo>
                    <a:pt x="2644" y="3132"/>
                  </a:lnTo>
                  <a:cubicBezTo>
                    <a:pt x="2668" y="3156"/>
                    <a:pt x="2704" y="3191"/>
                    <a:pt x="2727" y="3203"/>
                  </a:cubicBezTo>
                  <a:lnTo>
                    <a:pt x="2739" y="3203"/>
                  </a:lnTo>
                  <a:cubicBezTo>
                    <a:pt x="2763" y="3215"/>
                    <a:pt x="2763" y="3215"/>
                    <a:pt x="2775" y="3215"/>
                  </a:cubicBezTo>
                  <a:cubicBezTo>
                    <a:pt x="2787" y="3215"/>
                    <a:pt x="2823" y="3239"/>
                    <a:pt x="2834" y="3239"/>
                  </a:cubicBezTo>
                  <a:cubicBezTo>
                    <a:pt x="2846" y="3239"/>
                    <a:pt x="2858" y="3251"/>
                    <a:pt x="2882" y="3251"/>
                  </a:cubicBezTo>
                  <a:cubicBezTo>
                    <a:pt x="2918" y="3263"/>
                    <a:pt x="2954" y="3275"/>
                    <a:pt x="2977" y="3310"/>
                  </a:cubicBezTo>
                  <a:cubicBezTo>
                    <a:pt x="2977" y="3322"/>
                    <a:pt x="3013" y="3358"/>
                    <a:pt x="3013" y="3370"/>
                  </a:cubicBezTo>
                  <a:lnTo>
                    <a:pt x="3120" y="3477"/>
                  </a:lnTo>
                  <a:lnTo>
                    <a:pt x="3073" y="3513"/>
                  </a:lnTo>
                  <a:lnTo>
                    <a:pt x="3406" y="3846"/>
                  </a:lnTo>
                  <a:lnTo>
                    <a:pt x="3835" y="3418"/>
                  </a:lnTo>
                  <a:lnTo>
                    <a:pt x="3501" y="3084"/>
                  </a:lnTo>
                  <a:lnTo>
                    <a:pt x="3466" y="3132"/>
                  </a:lnTo>
                  <a:lnTo>
                    <a:pt x="3358" y="3025"/>
                  </a:lnTo>
                  <a:cubicBezTo>
                    <a:pt x="3335" y="3025"/>
                    <a:pt x="3335" y="3025"/>
                    <a:pt x="3323" y="3013"/>
                  </a:cubicBezTo>
                  <a:cubicBezTo>
                    <a:pt x="3299" y="3001"/>
                    <a:pt x="3287" y="2965"/>
                    <a:pt x="3263" y="2941"/>
                  </a:cubicBezTo>
                  <a:cubicBezTo>
                    <a:pt x="3239" y="2906"/>
                    <a:pt x="3239" y="2858"/>
                    <a:pt x="3227" y="2822"/>
                  </a:cubicBezTo>
                  <a:cubicBezTo>
                    <a:pt x="3204" y="2798"/>
                    <a:pt x="3204" y="2798"/>
                    <a:pt x="3204" y="2786"/>
                  </a:cubicBezTo>
                  <a:cubicBezTo>
                    <a:pt x="3192" y="2786"/>
                    <a:pt x="3192" y="2775"/>
                    <a:pt x="3192" y="2775"/>
                  </a:cubicBezTo>
                  <a:cubicBezTo>
                    <a:pt x="3180" y="2751"/>
                    <a:pt x="3168" y="2727"/>
                    <a:pt x="3144" y="2703"/>
                  </a:cubicBezTo>
                  <a:cubicBezTo>
                    <a:pt x="3144" y="2691"/>
                    <a:pt x="3144" y="2691"/>
                    <a:pt x="3132" y="2667"/>
                  </a:cubicBezTo>
                  <a:cubicBezTo>
                    <a:pt x="3108" y="2644"/>
                    <a:pt x="3073" y="2632"/>
                    <a:pt x="3061" y="2608"/>
                  </a:cubicBezTo>
                  <a:lnTo>
                    <a:pt x="3037" y="2608"/>
                  </a:lnTo>
                  <a:cubicBezTo>
                    <a:pt x="3025" y="2596"/>
                    <a:pt x="3025" y="2596"/>
                    <a:pt x="3013" y="2596"/>
                  </a:cubicBezTo>
                  <a:cubicBezTo>
                    <a:pt x="3001" y="2596"/>
                    <a:pt x="2965" y="2584"/>
                    <a:pt x="2954" y="2584"/>
                  </a:cubicBezTo>
                  <a:cubicBezTo>
                    <a:pt x="2942" y="2584"/>
                    <a:pt x="2930" y="2572"/>
                    <a:pt x="2906" y="2572"/>
                  </a:cubicBezTo>
                  <a:cubicBezTo>
                    <a:pt x="2858" y="2548"/>
                    <a:pt x="2834" y="2536"/>
                    <a:pt x="2799" y="2513"/>
                  </a:cubicBezTo>
                  <a:cubicBezTo>
                    <a:pt x="2787" y="2489"/>
                    <a:pt x="2775" y="2465"/>
                    <a:pt x="2775" y="2453"/>
                  </a:cubicBezTo>
                  <a:lnTo>
                    <a:pt x="2704" y="2370"/>
                  </a:lnTo>
                  <a:lnTo>
                    <a:pt x="2739" y="232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363;p61">
              <a:extLst>
                <a:ext uri="{FF2B5EF4-FFF2-40B4-BE49-F238E27FC236}">
                  <a16:creationId xmlns:a16="http://schemas.microsoft.com/office/drawing/2014/main" id="{07742DA8-0689-42AB-8F10-5DD7438B0967}"/>
                </a:ext>
              </a:extLst>
            </p:cNvPr>
            <p:cNvSpPr/>
            <p:nvPr/>
          </p:nvSpPr>
          <p:spPr>
            <a:xfrm>
              <a:off x="2171100" y="1476200"/>
              <a:ext cx="43175" cy="46175"/>
            </a:xfrm>
            <a:custGeom>
              <a:avLst/>
              <a:gdLst/>
              <a:ahLst/>
              <a:cxnLst/>
              <a:rect l="l" t="t" r="r" b="b"/>
              <a:pathLst>
                <a:path w="1727" h="1847" extrusionOk="0">
                  <a:moveTo>
                    <a:pt x="322" y="1"/>
                  </a:moveTo>
                  <a:cubicBezTo>
                    <a:pt x="262" y="24"/>
                    <a:pt x="191" y="60"/>
                    <a:pt x="143" y="120"/>
                  </a:cubicBezTo>
                  <a:cubicBezTo>
                    <a:pt x="48" y="239"/>
                    <a:pt x="0" y="405"/>
                    <a:pt x="12" y="548"/>
                  </a:cubicBezTo>
                  <a:cubicBezTo>
                    <a:pt x="12" y="608"/>
                    <a:pt x="24" y="656"/>
                    <a:pt x="60" y="703"/>
                  </a:cubicBezTo>
                  <a:cubicBezTo>
                    <a:pt x="84" y="727"/>
                    <a:pt x="107" y="763"/>
                    <a:pt x="143" y="775"/>
                  </a:cubicBezTo>
                  <a:lnTo>
                    <a:pt x="322" y="775"/>
                  </a:lnTo>
                  <a:cubicBezTo>
                    <a:pt x="369" y="775"/>
                    <a:pt x="417" y="763"/>
                    <a:pt x="465" y="763"/>
                  </a:cubicBezTo>
                  <a:cubicBezTo>
                    <a:pt x="584" y="763"/>
                    <a:pt x="691" y="786"/>
                    <a:pt x="798" y="846"/>
                  </a:cubicBezTo>
                  <a:cubicBezTo>
                    <a:pt x="905" y="906"/>
                    <a:pt x="977" y="1013"/>
                    <a:pt x="1024" y="1120"/>
                  </a:cubicBezTo>
                  <a:cubicBezTo>
                    <a:pt x="1072" y="1215"/>
                    <a:pt x="1084" y="1370"/>
                    <a:pt x="1024" y="1453"/>
                  </a:cubicBezTo>
                  <a:lnTo>
                    <a:pt x="1012" y="1477"/>
                  </a:lnTo>
                  <a:lnTo>
                    <a:pt x="965" y="1513"/>
                  </a:lnTo>
                  <a:lnTo>
                    <a:pt x="1298" y="1846"/>
                  </a:lnTo>
                  <a:lnTo>
                    <a:pt x="1727" y="1418"/>
                  </a:lnTo>
                  <a:lnTo>
                    <a:pt x="1393" y="1084"/>
                  </a:lnTo>
                  <a:lnTo>
                    <a:pt x="1358" y="1132"/>
                  </a:lnTo>
                  <a:lnTo>
                    <a:pt x="1250" y="1025"/>
                  </a:lnTo>
                  <a:cubicBezTo>
                    <a:pt x="1227" y="1025"/>
                    <a:pt x="1227" y="1025"/>
                    <a:pt x="1215" y="1013"/>
                  </a:cubicBezTo>
                  <a:cubicBezTo>
                    <a:pt x="1191" y="1001"/>
                    <a:pt x="1179" y="965"/>
                    <a:pt x="1155" y="941"/>
                  </a:cubicBezTo>
                  <a:cubicBezTo>
                    <a:pt x="1131" y="906"/>
                    <a:pt x="1131" y="858"/>
                    <a:pt x="1119" y="822"/>
                  </a:cubicBezTo>
                  <a:cubicBezTo>
                    <a:pt x="1096" y="798"/>
                    <a:pt x="1096" y="798"/>
                    <a:pt x="1096" y="786"/>
                  </a:cubicBezTo>
                  <a:cubicBezTo>
                    <a:pt x="1084" y="786"/>
                    <a:pt x="1084" y="775"/>
                    <a:pt x="1084" y="775"/>
                  </a:cubicBezTo>
                  <a:cubicBezTo>
                    <a:pt x="1072" y="751"/>
                    <a:pt x="1060" y="727"/>
                    <a:pt x="1036" y="703"/>
                  </a:cubicBezTo>
                  <a:cubicBezTo>
                    <a:pt x="1036" y="691"/>
                    <a:pt x="1036" y="691"/>
                    <a:pt x="1024" y="667"/>
                  </a:cubicBezTo>
                  <a:cubicBezTo>
                    <a:pt x="1000" y="644"/>
                    <a:pt x="965" y="632"/>
                    <a:pt x="953" y="596"/>
                  </a:cubicBezTo>
                  <a:lnTo>
                    <a:pt x="941" y="596"/>
                  </a:lnTo>
                  <a:cubicBezTo>
                    <a:pt x="917" y="584"/>
                    <a:pt x="917" y="584"/>
                    <a:pt x="905" y="584"/>
                  </a:cubicBezTo>
                  <a:cubicBezTo>
                    <a:pt x="893" y="584"/>
                    <a:pt x="857" y="560"/>
                    <a:pt x="846" y="560"/>
                  </a:cubicBezTo>
                  <a:cubicBezTo>
                    <a:pt x="834" y="560"/>
                    <a:pt x="822" y="548"/>
                    <a:pt x="798" y="548"/>
                  </a:cubicBezTo>
                  <a:cubicBezTo>
                    <a:pt x="762" y="536"/>
                    <a:pt x="726" y="525"/>
                    <a:pt x="703" y="489"/>
                  </a:cubicBezTo>
                  <a:cubicBezTo>
                    <a:pt x="679" y="477"/>
                    <a:pt x="667" y="441"/>
                    <a:pt x="667" y="429"/>
                  </a:cubicBezTo>
                  <a:lnTo>
                    <a:pt x="596" y="358"/>
                  </a:lnTo>
                  <a:lnTo>
                    <a:pt x="643" y="310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364;p61">
              <a:extLst>
                <a:ext uri="{FF2B5EF4-FFF2-40B4-BE49-F238E27FC236}">
                  <a16:creationId xmlns:a16="http://schemas.microsoft.com/office/drawing/2014/main" id="{360B0A5B-2482-4B0B-9865-55467444DADE}"/>
                </a:ext>
              </a:extLst>
            </p:cNvPr>
            <p:cNvSpPr/>
            <p:nvPr/>
          </p:nvSpPr>
          <p:spPr>
            <a:xfrm>
              <a:off x="2071675" y="1381900"/>
              <a:ext cx="66400" cy="64075"/>
            </a:xfrm>
            <a:custGeom>
              <a:avLst/>
              <a:gdLst/>
              <a:ahLst/>
              <a:cxnLst/>
              <a:rect l="l" t="t" r="r" b="b"/>
              <a:pathLst>
                <a:path w="2656" h="2563" extrusionOk="0">
                  <a:moveTo>
                    <a:pt x="866" y="1"/>
                  </a:moveTo>
                  <a:cubicBezTo>
                    <a:pt x="666" y="1"/>
                    <a:pt x="462" y="84"/>
                    <a:pt x="310" y="248"/>
                  </a:cubicBezTo>
                  <a:lnTo>
                    <a:pt x="262" y="284"/>
                  </a:lnTo>
                  <a:cubicBezTo>
                    <a:pt x="1" y="582"/>
                    <a:pt x="1" y="1034"/>
                    <a:pt x="262" y="1308"/>
                  </a:cubicBezTo>
                  <a:cubicBezTo>
                    <a:pt x="358" y="1391"/>
                    <a:pt x="477" y="1439"/>
                    <a:pt x="596" y="1475"/>
                  </a:cubicBezTo>
                  <a:cubicBezTo>
                    <a:pt x="715" y="1522"/>
                    <a:pt x="822" y="1570"/>
                    <a:pt x="941" y="1630"/>
                  </a:cubicBezTo>
                  <a:cubicBezTo>
                    <a:pt x="1132" y="1725"/>
                    <a:pt x="1310" y="1832"/>
                    <a:pt x="1453" y="1975"/>
                  </a:cubicBezTo>
                  <a:cubicBezTo>
                    <a:pt x="1501" y="2022"/>
                    <a:pt x="1548" y="2046"/>
                    <a:pt x="1572" y="2094"/>
                  </a:cubicBezTo>
                  <a:cubicBezTo>
                    <a:pt x="1679" y="2213"/>
                    <a:pt x="1763" y="2332"/>
                    <a:pt x="1810" y="2475"/>
                  </a:cubicBezTo>
                  <a:cubicBezTo>
                    <a:pt x="1810" y="2511"/>
                    <a:pt x="1810" y="2523"/>
                    <a:pt x="1834" y="2534"/>
                  </a:cubicBezTo>
                  <a:cubicBezTo>
                    <a:pt x="1851" y="2554"/>
                    <a:pt x="1875" y="2563"/>
                    <a:pt x="1906" y="2563"/>
                  </a:cubicBezTo>
                  <a:cubicBezTo>
                    <a:pt x="2008" y="2563"/>
                    <a:pt x="2178" y="2461"/>
                    <a:pt x="2334" y="2296"/>
                  </a:cubicBezTo>
                  <a:cubicBezTo>
                    <a:pt x="2548" y="2106"/>
                    <a:pt x="2656" y="1880"/>
                    <a:pt x="2572" y="1808"/>
                  </a:cubicBezTo>
                  <a:cubicBezTo>
                    <a:pt x="2548" y="1796"/>
                    <a:pt x="2513" y="1796"/>
                    <a:pt x="2477" y="1796"/>
                  </a:cubicBezTo>
                  <a:cubicBezTo>
                    <a:pt x="2394" y="1761"/>
                    <a:pt x="2322" y="1725"/>
                    <a:pt x="2263" y="1677"/>
                  </a:cubicBezTo>
                  <a:cubicBezTo>
                    <a:pt x="2084" y="1558"/>
                    <a:pt x="1953" y="1403"/>
                    <a:pt x="1834" y="1225"/>
                  </a:cubicBezTo>
                  <a:cubicBezTo>
                    <a:pt x="1727" y="1082"/>
                    <a:pt x="1655" y="915"/>
                    <a:pt x="1596" y="748"/>
                  </a:cubicBezTo>
                  <a:cubicBezTo>
                    <a:pt x="1584" y="689"/>
                    <a:pt x="1548" y="618"/>
                    <a:pt x="1536" y="558"/>
                  </a:cubicBezTo>
                  <a:cubicBezTo>
                    <a:pt x="1489" y="427"/>
                    <a:pt x="1429" y="284"/>
                    <a:pt x="1346" y="201"/>
                  </a:cubicBezTo>
                  <a:cubicBezTo>
                    <a:pt x="1217" y="66"/>
                    <a:pt x="1044" y="1"/>
                    <a:pt x="86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365;p61">
              <a:extLst>
                <a:ext uri="{FF2B5EF4-FFF2-40B4-BE49-F238E27FC236}">
                  <a16:creationId xmlns:a16="http://schemas.microsoft.com/office/drawing/2014/main" id="{28D4A84B-F02E-4E71-836C-CB50BBCE7753}"/>
                </a:ext>
              </a:extLst>
            </p:cNvPr>
            <p:cNvSpPr/>
            <p:nvPr/>
          </p:nvSpPr>
          <p:spPr>
            <a:xfrm>
              <a:off x="2123775" y="14327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1"/>
                  </a:lnTo>
                  <a:lnTo>
                    <a:pt x="2489" y="1858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366;p61">
              <a:extLst>
                <a:ext uri="{FF2B5EF4-FFF2-40B4-BE49-F238E27FC236}">
                  <a16:creationId xmlns:a16="http://schemas.microsoft.com/office/drawing/2014/main" id="{DF371F50-4214-4183-AD40-63EF450579BA}"/>
                </a:ext>
              </a:extLst>
            </p:cNvPr>
            <p:cNvSpPr/>
            <p:nvPr/>
          </p:nvSpPr>
          <p:spPr>
            <a:xfrm>
              <a:off x="2130900" y="1439300"/>
              <a:ext cx="50925" cy="49725"/>
            </a:xfrm>
            <a:custGeom>
              <a:avLst/>
              <a:gdLst/>
              <a:ahLst/>
              <a:cxnLst/>
              <a:rect l="l" t="t" r="r" b="b"/>
              <a:pathLst>
                <a:path w="2037" h="1989" extrusionOk="0">
                  <a:moveTo>
                    <a:pt x="644" y="0"/>
                  </a:moveTo>
                  <a:cubicBezTo>
                    <a:pt x="537" y="36"/>
                    <a:pt x="441" y="60"/>
                    <a:pt x="370" y="107"/>
                  </a:cubicBezTo>
                  <a:cubicBezTo>
                    <a:pt x="203" y="215"/>
                    <a:pt x="84" y="357"/>
                    <a:pt x="25" y="524"/>
                  </a:cubicBezTo>
                  <a:cubicBezTo>
                    <a:pt x="13" y="572"/>
                    <a:pt x="1" y="619"/>
                    <a:pt x="1" y="655"/>
                  </a:cubicBezTo>
                  <a:lnTo>
                    <a:pt x="1311" y="1989"/>
                  </a:lnTo>
                  <a:cubicBezTo>
                    <a:pt x="1453" y="1929"/>
                    <a:pt x="1608" y="1846"/>
                    <a:pt x="1727" y="1762"/>
                  </a:cubicBezTo>
                  <a:cubicBezTo>
                    <a:pt x="1846" y="1667"/>
                    <a:pt x="1977" y="1548"/>
                    <a:pt x="2037" y="1417"/>
                  </a:cubicBezTo>
                  <a:lnTo>
                    <a:pt x="644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367;p61">
              <a:extLst>
                <a:ext uri="{FF2B5EF4-FFF2-40B4-BE49-F238E27FC236}">
                  <a16:creationId xmlns:a16="http://schemas.microsoft.com/office/drawing/2014/main" id="{AAF833E2-5768-4C34-9625-D19386554EFA}"/>
                </a:ext>
              </a:extLst>
            </p:cNvPr>
            <p:cNvSpPr/>
            <p:nvPr/>
          </p:nvSpPr>
          <p:spPr>
            <a:xfrm>
              <a:off x="2196100" y="1505375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55" y="0"/>
                  </a:moveTo>
                  <a:lnTo>
                    <a:pt x="0" y="643"/>
                  </a:lnTo>
                  <a:lnTo>
                    <a:pt x="727" y="1370"/>
                  </a:lnTo>
                  <a:lnTo>
                    <a:pt x="1370" y="727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368;p61">
              <a:extLst>
                <a:ext uri="{FF2B5EF4-FFF2-40B4-BE49-F238E27FC236}">
                  <a16:creationId xmlns:a16="http://schemas.microsoft.com/office/drawing/2014/main" id="{7CB3A6DE-B530-46B4-A886-F5DA549B9754}"/>
                </a:ext>
              </a:extLst>
            </p:cNvPr>
            <p:cNvSpPr/>
            <p:nvPr/>
          </p:nvSpPr>
          <p:spPr>
            <a:xfrm>
              <a:off x="2071675" y="1388700"/>
              <a:ext cx="36625" cy="42275"/>
            </a:xfrm>
            <a:custGeom>
              <a:avLst/>
              <a:gdLst/>
              <a:ahLst/>
              <a:cxnLst/>
              <a:rect l="l" t="t" r="r" b="b"/>
              <a:pathLst>
                <a:path w="1465" h="1691" extrusionOk="0">
                  <a:moveTo>
                    <a:pt x="274" y="0"/>
                  </a:moveTo>
                  <a:cubicBezTo>
                    <a:pt x="1" y="298"/>
                    <a:pt x="1" y="750"/>
                    <a:pt x="274" y="1012"/>
                  </a:cubicBezTo>
                  <a:cubicBezTo>
                    <a:pt x="358" y="1108"/>
                    <a:pt x="477" y="1143"/>
                    <a:pt x="596" y="1191"/>
                  </a:cubicBezTo>
                  <a:cubicBezTo>
                    <a:pt x="715" y="1238"/>
                    <a:pt x="822" y="1286"/>
                    <a:pt x="941" y="1346"/>
                  </a:cubicBezTo>
                  <a:cubicBezTo>
                    <a:pt x="1132" y="1429"/>
                    <a:pt x="1310" y="1548"/>
                    <a:pt x="1465" y="1691"/>
                  </a:cubicBezTo>
                  <a:lnTo>
                    <a:pt x="1465" y="1465"/>
                  </a:lnTo>
                  <a:cubicBezTo>
                    <a:pt x="1429" y="1119"/>
                    <a:pt x="1263" y="810"/>
                    <a:pt x="1060" y="536"/>
                  </a:cubicBezTo>
                  <a:cubicBezTo>
                    <a:pt x="929" y="357"/>
                    <a:pt x="763" y="203"/>
                    <a:pt x="584" y="95"/>
                  </a:cubicBezTo>
                  <a:cubicBezTo>
                    <a:pt x="489" y="48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369;p61">
              <a:extLst>
                <a:ext uri="{FF2B5EF4-FFF2-40B4-BE49-F238E27FC236}">
                  <a16:creationId xmlns:a16="http://schemas.microsoft.com/office/drawing/2014/main" id="{2B59128D-F7B2-4B85-BC9A-A43155F6089B}"/>
                </a:ext>
              </a:extLst>
            </p:cNvPr>
            <p:cNvSpPr/>
            <p:nvPr/>
          </p:nvSpPr>
          <p:spPr>
            <a:xfrm>
              <a:off x="2073450" y="1397950"/>
              <a:ext cx="18500" cy="15475"/>
            </a:xfrm>
            <a:custGeom>
              <a:avLst/>
              <a:gdLst/>
              <a:ahLst/>
              <a:cxnLst/>
              <a:rect l="l" t="t" r="r" b="b"/>
              <a:pathLst>
                <a:path w="740" h="619" extrusionOk="0">
                  <a:moveTo>
                    <a:pt x="308" y="0"/>
                  </a:moveTo>
                  <a:cubicBezTo>
                    <a:pt x="281" y="0"/>
                    <a:pt x="254" y="7"/>
                    <a:pt x="227" y="23"/>
                  </a:cubicBezTo>
                  <a:cubicBezTo>
                    <a:pt x="1" y="154"/>
                    <a:pt x="239" y="499"/>
                    <a:pt x="394" y="571"/>
                  </a:cubicBezTo>
                  <a:cubicBezTo>
                    <a:pt x="441" y="595"/>
                    <a:pt x="501" y="618"/>
                    <a:pt x="561" y="618"/>
                  </a:cubicBezTo>
                  <a:cubicBezTo>
                    <a:pt x="632" y="618"/>
                    <a:pt x="692" y="583"/>
                    <a:pt x="715" y="511"/>
                  </a:cubicBezTo>
                  <a:cubicBezTo>
                    <a:pt x="739" y="452"/>
                    <a:pt x="715" y="392"/>
                    <a:pt x="692" y="333"/>
                  </a:cubicBezTo>
                  <a:cubicBezTo>
                    <a:pt x="631" y="231"/>
                    <a:pt x="466" y="0"/>
                    <a:pt x="308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370;p61">
              <a:extLst>
                <a:ext uri="{FF2B5EF4-FFF2-40B4-BE49-F238E27FC236}">
                  <a16:creationId xmlns:a16="http://schemas.microsoft.com/office/drawing/2014/main" id="{D70876EB-CF28-4B87-ADA8-2B78FABA057B}"/>
                </a:ext>
              </a:extLst>
            </p:cNvPr>
            <p:cNvSpPr/>
            <p:nvPr/>
          </p:nvSpPr>
          <p:spPr>
            <a:xfrm>
              <a:off x="2091325" y="1414825"/>
              <a:ext cx="4175" cy="3650"/>
            </a:xfrm>
            <a:custGeom>
              <a:avLst/>
              <a:gdLst/>
              <a:ahLst/>
              <a:cxnLst/>
              <a:rect l="l" t="t" r="r" b="b"/>
              <a:pathLst>
                <a:path w="167" h="146" extrusionOk="0">
                  <a:moveTo>
                    <a:pt x="70" y="0"/>
                  </a:moveTo>
                  <a:cubicBezTo>
                    <a:pt x="51" y="0"/>
                    <a:pt x="34" y="8"/>
                    <a:pt x="24" y="27"/>
                  </a:cubicBezTo>
                  <a:cubicBezTo>
                    <a:pt x="0" y="86"/>
                    <a:pt x="84" y="134"/>
                    <a:pt x="107" y="146"/>
                  </a:cubicBezTo>
                  <a:cubicBezTo>
                    <a:pt x="119" y="146"/>
                    <a:pt x="143" y="146"/>
                    <a:pt x="155" y="134"/>
                  </a:cubicBezTo>
                  <a:cubicBezTo>
                    <a:pt x="167" y="122"/>
                    <a:pt x="167" y="110"/>
                    <a:pt x="167" y="86"/>
                  </a:cubicBezTo>
                  <a:cubicBezTo>
                    <a:pt x="167" y="74"/>
                    <a:pt x="167" y="63"/>
                    <a:pt x="155" y="39"/>
                  </a:cubicBezTo>
                  <a:cubicBezTo>
                    <a:pt x="134" y="17"/>
                    <a:pt x="99" y="0"/>
                    <a:pt x="7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371;p61">
              <a:extLst>
                <a:ext uri="{FF2B5EF4-FFF2-40B4-BE49-F238E27FC236}">
                  <a16:creationId xmlns:a16="http://schemas.microsoft.com/office/drawing/2014/main" id="{D95C3878-FF46-472F-924B-319574C63E99}"/>
                </a:ext>
              </a:extLst>
            </p:cNvPr>
            <p:cNvSpPr/>
            <p:nvPr/>
          </p:nvSpPr>
          <p:spPr>
            <a:xfrm>
              <a:off x="2117525" y="1596450"/>
              <a:ext cx="95850" cy="94975"/>
            </a:xfrm>
            <a:custGeom>
              <a:avLst/>
              <a:gdLst/>
              <a:ahLst/>
              <a:cxnLst/>
              <a:rect l="l" t="t" r="r" b="b"/>
              <a:pathLst>
                <a:path w="3834" h="3799" extrusionOk="0">
                  <a:moveTo>
                    <a:pt x="3405" y="1"/>
                  </a:moveTo>
                  <a:lnTo>
                    <a:pt x="3084" y="322"/>
                  </a:lnTo>
                  <a:lnTo>
                    <a:pt x="3120" y="370"/>
                  </a:lnTo>
                  <a:lnTo>
                    <a:pt x="3024" y="477"/>
                  </a:lnTo>
                  <a:cubicBezTo>
                    <a:pt x="3000" y="489"/>
                    <a:pt x="2989" y="525"/>
                    <a:pt x="2989" y="537"/>
                  </a:cubicBezTo>
                  <a:cubicBezTo>
                    <a:pt x="2953" y="560"/>
                    <a:pt x="2929" y="584"/>
                    <a:pt x="2881" y="596"/>
                  </a:cubicBezTo>
                  <a:cubicBezTo>
                    <a:pt x="2869" y="596"/>
                    <a:pt x="2858" y="608"/>
                    <a:pt x="2834" y="608"/>
                  </a:cubicBezTo>
                  <a:cubicBezTo>
                    <a:pt x="2822" y="608"/>
                    <a:pt x="2798" y="620"/>
                    <a:pt x="2774" y="620"/>
                  </a:cubicBezTo>
                  <a:lnTo>
                    <a:pt x="2739" y="620"/>
                  </a:lnTo>
                  <a:cubicBezTo>
                    <a:pt x="2703" y="644"/>
                    <a:pt x="2679" y="668"/>
                    <a:pt x="2643" y="679"/>
                  </a:cubicBezTo>
                  <a:lnTo>
                    <a:pt x="2631" y="703"/>
                  </a:lnTo>
                  <a:cubicBezTo>
                    <a:pt x="2619" y="727"/>
                    <a:pt x="2596" y="739"/>
                    <a:pt x="2584" y="775"/>
                  </a:cubicBezTo>
                  <a:lnTo>
                    <a:pt x="2584" y="787"/>
                  </a:lnTo>
                  <a:cubicBezTo>
                    <a:pt x="2584" y="798"/>
                    <a:pt x="2572" y="798"/>
                    <a:pt x="2572" y="822"/>
                  </a:cubicBezTo>
                  <a:cubicBezTo>
                    <a:pt x="2560" y="858"/>
                    <a:pt x="2536" y="906"/>
                    <a:pt x="2524" y="941"/>
                  </a:cubicBezTo>
                  <a:cubicBezTo>
                    <a:pt x="2512" y="965"/>
                    <a:pt x="2477" y="1001"/>
                    <a:pt x="2465" y="1013"/>
                  </a:cubicBezTo>
                  <a:cubicBezTo>
                    <a:pt x="2453" y="1013"/>
                    <a:pt x="2453" y="1025"/>
                    <a:pt x="2441" y="1025"/>
                  </a:cubicBezTo>
                  <a:lnTo>
                    <a:pt x="2358" y="1096"/>
                  </a:lnTo>
                  <a:lnTo>
                    <a:pt x="2322" y="1060"/>
                  </a:lnTo>
                  <a:lnTo>
                    <a:pt x="0" y="3358"/>
                  </a:lnTo>
                  <a:lnTo>
                    <a:pt x="429" y="3799"/>
                  </a:lnTo>
                  <a:lnTo>
                    <a:pt x="2750" y="1489"/>
                  </a:lnTo>
                  <a:lnTo>
                    <a:pt x="2703" y="1441"/>
                  </a:lnTo>
                  <a:lnTo>
                    <a:pt x="2774" y="1370"/>
                  </a:lnTo>
                  <a:cubicBezTo>
                    <a:pt x="2798" y="1358"/>
                    <a:pt x="2810" y="1322"/>
                    <a:pt x="2810" y="1310"/>
                  </a:cubicBezTo>
                  <a:cubicBezTo>
                    <a:pt x="2846" y="1275"/>
                    <a:pt x="2869" y="1263"/>
                    <a:pt x="2917" y="1251"/>
                  </a:cubicBezTo>
                  <a:cubicBezTo>
                    <a:pt x="2929" y="1251"/>
                    <a:pt x="2941" y="1239"/>
                    <a:pt x="2965" y="1239"/>
                  </a:cubicBezTo>
                  <a:cubicBezTo>
                    <a:pt x="2977" y="1239"/>
                    <a:pt x="3000" y="1215"/>
                    <a:pt x="3024" y="1215"/>
                  </a:cubicBezTo>
                  <a:lnTo>
                    <a:pt x="3060" y="1215"/>
                  </a:lnTo>
                  <a:cubicBezTo>
                    <a:pt x="3063" y="1221"/>
                    <a:pt x="3067" y="1223"/>
                    <a:pt x="3072" y="1223"/>
                  </a:cubicBezTo>
                  <a:cubicBezTo>
                    <a:pt x="3088" y="1223"/>
                    <a:pt x="3116" y="1198"/>
                    <a:pt x="3143" y="1179"/>
                  </a:cubicBezTo>
                  <a:cubicBezTo>
                    <a:pt x="3155" y="1156"/>
                    <a:pt x="3155" y="1156"/>
                    <a:pt x="3155" y="1144"/>
                  </a:cubicBezTo>
                  <a:cubicBezTo>
                    <a:pt x="3167" y="1120"/>
                    <a:pt x="3179" y="1096"/>
                    <a:pt x="3203" y="1072"/>
                  </a:cubicBezTo>
                  <a:cubicBezTo>
                    <a:pt x="3203" y="1072"/>
                    <a:pt x="3203" y="1060"/>
                    <a:pt x="3215" y="1060"/>
                  </a:cubicBezTo>
                  <a:cubicBezTo>
                    <a:pt x="3215" y="1037"/>
                    <a:pt x="3215" y="1037"/>
                    <a:pt x="3227" y="1025"/>
                  </a:cubicBezTo>
                  <a:cubicBezTo>
                    <a:pt x="3239" y="977"/>
                    <a:pt x="3262" y="941"/>
                    <a:pt x="3274" y="906"/>
                  </a:cubicBezTo>
                  <a:cubicBezTo>
                    <a:pt x="3286" y="882"/>
                    <a:pt x="3298" y="846"/>
                    <a:pt x="3334" y="834"/>
                  </a:cubicBezTo>
                  <a:cubicBezTo>
                    <a:pt x="3346" y="822"/>
                    <a:pt x="3346" y="822"/>
                    <a:pt x="3358" y="822"/>
                  </a:cubicBezTo>
                  <a:lnTo>
                    <a:pt x="3465" y="715"/>
                  </a:lnTo>
                  <a:lnTo>
                    <a:pt x="3512" y="763"/>
                  </a:lnTo>
                  <a:lnTo>
                    <a:pt x="3834" y="429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372;p61">
              <a:extLst>
                <a:ext uri="{FF2B5EF4-FFF2-40B4-BE49-F238E27FC236}">
                  <a16:creationId xmlns:a16="http://schemas.microsoft.com/office/drawing/2014/main" id="{4D2CD9C0-479B-452D-85ED-01468D338263}"/>
                </a:ext>
              </a:extLst>
            </p:cNvPr>
            <p:cNvSpPr/>
            <p:nvPr/>
          </p:nvSpPr>
          <p:spPr>
            <a:xfrm>
              <a:off x="2169900" y="1596450"/>
              <a:ext cx="43475" cy="46475"/>
            </a:xfrm>
            <a:custGeom>
              <a:avLst/>
              <a:gdLst/>
              <a:ahLst/>
              <a:cxnLst/>
              <a:rect l="l" t="t" r="r" b="b"/>
              <a:pathLst>
                <a:path w="1739" h="1859" extrusionOk="0">
                  <a:moveTo>
                    <a:pt x="1310" y="1"/>
                  </a:moveTo>
                  <a:lnTo>
                    <a:pt x="989" y="322"/>
                  </a:lnTo>
                  <a:lnTo>
                    <a:pt x="1025" y="370"/>
                  </a:lnTo>
                  <a:lnTo>
                    <a:pt x="1048" y="382"/>
                  </a:lnTo>
                  <a:cubicBezTo>
                    <a:pt x="1108" y="477"/>
                    <a:pt x="1084" y="620"/>
                    <a:pt x="1048" y="727"/>
                  </a:cubicBezTo>
                  <a:cubicBezTo>
                    <a:pt x="1001" y="834"/>
                    <a:pt x="929" y="941"/>
                    <a:pt x="822" y="1001"/>
                  </a:cubicBezTo>
                  <a:cubicBezTo>
                    <a:pt x="715" y="1060"/>
                    <a:pt x="596" y="1084"/>
                    <a:pt x="477" y="1084"/>
                  </a:cubicBezTo>
                  <a:cubicBezTo>
                    <a:pt x="429" y="1084"/>
                    <a:pt x="393" y="1072"/>
                    <a:pt x="346" y="1072"/>
                  </a:cubicBezTo>
                  <a:lnTo>
                    <a:pt x="167" y="1072"/>
                  </a:lnTo>
                  <a:cubicBezTo>
                    <a:pt x="120" y="1084"/>
                    <a:pt x="108" y="1120"/>
                    <a:pt x="72" y="1144"/>
                  </a:cubicBezTo>
                  <a:cubicBezTo>
                    <a:pt x="48" y="1191"/>
                    <a:pt x="36" y="1239"/>
                    <a:pt x="36" y="1299"/>
                  </a:cubicBezTo>
                  <a:cubicBezTo>
                    <a:pt x="1" y="1441"/>
                    <a:pt x="60" y="1608"/>
                    <a:pt x="167" y="1727"/>
                  </a:cubicBezTo>
                  <a:cubicBezTo>
                    <a:pt x="215" y="1787"/>
                    <a:pt x="274" y="1811"/>
                    <a:pt x="346" y="1858"/>
                  </a:cubicBezTo>
                  <a:lnTo>
                    <a:pt x="655" y="1549"/>
                  </a:lnTo>
                  <a:lnTo>
                    <a:pt x="608" y="1501"/>
                  </a:lnTo>
                  <a:lnTo>
                    <a:pt x="691" y="1430"/>
                  </a:lnTo>
                  <a:cubicBezTo>
                    <a:pt x="703" y="1418"/>
                    <a:pt x="715" y="1382"/>
                    <a:pt x="715" y="1370"/>
                  </a:cubicBezTo>
                  <a:cubicBezTo>
                    <a:pt x="751" y="1334"/>
                    <a:pt x="774" y="1322"/>
                    <a:pt x="822" y="1310"/>
                  </a:cubicBezTo>
                  <a:cubicBezTo>
                    <a:pt x="834" y="1310"/>
                    <a:pt x="846" y="1299"/>
                    <a:pt x="870" y="1299"/>
                  </a:cubicBezTo>
                  <a:cubicBezTo>
                    <a:pt x="882" y="1299"/>
                    <a:pt x="905" y="1275"/>
                    <a:pt x="929" y="1275"/>
                  </a:cubicBezTo>
                  <a:lnTo>
                    <a:pt x="965" y="1275"/>
                  </a:lnTo>
                  <a:cubicBezTo>
                    <a:pt x="977" y="1239"/>
                    <a:pt x="1013" y="1203"/>
                    <a:pt x="1048" y="1179"/>
                  </a:cubicBezTo>
                  <a:cubicBezTo>
                    <a:pt x="1060" y="1156"/>
                    <a:pt x="1060" y="1156"/>
                    <a:pt x="1060" y="1144"/>
                  </a:cubicBezTo>
                  <a:cubicBezTo>
                    <a:pt x="1072" y="1120"/>
                    <a:pt x="1084" y="1096"/>
                    <a:pt x="1108" y="1072"/>
                  </a:cubicBezTo>
                  <a:cubicBezTo>
                    <a:pt x="1108" y="1072"/>
                    <a:pt x="1108" y="1060"/>
                    <a:pt x="1120" y="1060"/>
                  </a:cubicBezTo>
                  <a:cubicBezTo>
                    <a:pt x="1120" y="1037"/>
                    <a:pt x="1120" y="1037"/>
                    <a:pt x="1132" y="1025"/>
                  </a:cubicBezTo>
                  <a:cubicBezTo>
                    <a:pt x="1144" y="977"/>
                    <a:pt x="1167" y="941"/>
                    <a:pt x="1179" y="906"/>
                  </a:cubicBezTo>
                  <a:cubicBezTo>
                    <a:pt x="1191" y="882"/>
                    <a:pt x="1203" y="846"/>
                    <a:pt x="1239" y="834"/>
                  </a:cubicBezTo>
                  <a:cubicBezTo>
                    <a:pt x="1251" y="822"/>
                    <a:pt x="1251" y="822"/>
                    <a:pt x="1263" y="822"/>
                  </a:cubicBezTo>
                  <a:lnTo>
                    <a:pt x="1370" y="715"/>
                  </a:lnTo>
                  <a:lnTo>
                    <a:pt x="1417" y="763"/>
                  </a:lnTo>
                  <a:lnTo>
                    <a:pt x="1739" y="429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373;p61">
              <a:extLst>
                <a:ext uri="{FF2B5EF4-FFF2-40B4-BE49-F238E27FC236}">
                  <a16:creationId xmlns:a16="http://schemas.microsoft.com/office/drawing/2014/main" id="{7FED20F9-A029-4E19-ABB5-BD6A3FC47492}"/>
                </a:ext>
              </a:extLst>
            </p:cNvPr>
            <p:cNvSpPr/>
            <p:nvPr/>
          </p:nvSpPr>
          <p:spPr>
            <a:xfrm>
              <a:off x="2070475" y="1672700"/>
              <a:ext cx="66400" cy="63425"/>
            </a:xfrm>
            <a:custGeom>
              <a:avLst/>
              <a:gdLst/>
              <a:ahLst/>
              <a:cxnLst/>
              <a:rect l="l" t="t" r="r" b="b"/>
              <a:pathLst>
                <a:path w="2656" h="2537" extrusionOk="0">
                  <a:moveTo>
                    <a:pt x="1904" y="0"/>
                  </a:moveTo>
                  <a:cubicBezTo>
                    <a:pt x="1879" y="0"/>
                    <a:pt x="1859" y="8"/>
                    <a:pt x="1846" y="23"/>
                  </a:cubicBezTo>
                  <a:cubicBezTo>
                    <a:pt x="1834" y="46"/>
                    <a:pt x="1834" y="58"/>
                    <a:pt x="1834" y="82"/>
                  </a:cubicBezTo>
                  <a:cubicBezTo>
                    <a:pt x="1775" y="237"/>
                    <a:pt x="1680" y="356"/>
                    <a:pt x="1596" y="475"/>
                  </a:cubicBezTo>
                  <a:cubicBezTo>
                    <a:pt x="1561" y="523"/>
                    <a:pt x="1525" y="546"/>
                    <a:pt x="1477" y="594"/>
                  </a:cubicBezTo>
                  <a:cubicBezTo>
                    <a:pt x="1322" y="725"/>
                    <a:pt x="1144" y="844"/>
                    <a:pt x="953" y="916"/>
                  </a:cubicBezTo>
                  <a:cubicBezTo>
                    <a:pt x="834" y="975"/>
                    <a:pt x="727" y="1023"/>
                    <a:pt x="608" y="1058"/>
                  </a:cubicBezTo>
                  <a:cubicBezTo>
                    <a:pt x="489" y="1094"/>
                    <a:pt x="370" y="1142"/>
                    <a:pt x="275" y="1237"/>
                  </a:cubicBezTo>
                  <a:cubicBezTo>
                    <a:pt x="1" y="1499"/>
                    <a:pt x="1" y="1951"/>
                    <a:pt x="275" y="2249"/>
                  </a:cubicBezTo>
                  <a:lnTo>
                    <a:pt x="310" y="2285"/>
                  </a:lnTo>
                  <a:cubicBezTo>
                    <a:pt x="454" y="2453"/>
                    <a:pt x="650" y="2537"/>
                    <a:pt x="845" y="2537"/>
                  </a:cubicBezTo>
                  <a:cubicBezTo>
                    <a:pt x="1022" y="2537"/>
                    <a:pt x="1199" y="2468"/>
                    <a:pt x="1334" y="2332"/>
                  </a:cubicBezTo>
                  <a:cubicBezTo>
                    <a:pt x="1418" y="2249"/>
                    <a:pt x="1477" y="2118"/>
                    <a:pt x="1525" y="1975"/>
                  </a:cubicBezTo>
                  <a:cubicBezTo>
                    <a:pt x="1537" y="1916"/>
                    <a:pt x="1573" y="1844"/>
                    <a:pt x="1596" y="1785"/>
                  </a:cubicBezTo>
                  <a:cubicBezTo>
                    <a:pt x="1656" y="1618"/>
                    <a:pt x="1727" y="1463"/>
                    <a:pt x="1834" y="1320"/>
                  </a:cubicBezTo>
                  <a:cubicBezTo>
                    <a:pt x="1954" y="1166"/>
                    <a:pt x="2084" y="999"/>
                    <a:pt x="2263" y="892"/>
                  </a:cubicBezTo>
                  <a:cubicBezTo>
                    <a:pt x="2323" y="844"/>
                    <a:pt x="2406" y="796"/>
                    <a:pt x="2477" y="773"/>
                  </a:cubicBezTo>
                  <a:cubicBezTo>
                    <a:pt x="2491" y="776"/>
                    <a:pt x="2503" y="778"/>
                    <a:pt x="2514" y="778"/>
                  </a:cubicBezTo>
                  <a:cubicBezTo>
                    <a:pt x="2539" y="778"/>
                    <a:pt x="2556" y="769"/>
                    <a:pt x="2573" y="761"/>
                  </a:cubicBezTo>
                  <a:cubicBezTo>
                    <a:pt x="2656" y="677"/>
                    <a:pt x="2549" y="463"/>
                    <a:pt x="2335" y="261"/>
                  </a:cubicBezTo>
                  <a:cubicBezTo>
                    <a:pt x="2175" y="101"/>
                    <a:pt x="2000" y="0"/>
                    <a:pt x="1904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374;p61">
              <a:extLst>
                <a:ext uri="{FF2B5EF4-FFF2-40B4-BE49-F238E27FC236}">
                  <a16:creationId xmlns:a16="http://schemas.microsoft.com/office/drawing/2014/main" id="{F9DE63B8-E53A-4014-8F68-16A003168BB8}"/>
                </a:ext>
              </a:extLst>
            </p:cNvPr>
            <p:cNvSpPr/>
            <p:nvPr/>
          </p:nvSpPr>
          <p:spPr>
            <a:xfrm>
              <a:off x="2122875" y="1623550"/>
              <a:ext cx="62525" cy="62225"/>
            </a:xfrm>
            <a:custGeom>
              <a:avLst/>
              <a:gdLst/>
              <a:ahLst/>
              <a:cxnLst/>
              <a:rect l="l" t="t" r="r" b="b"/>
              <a:pathLst>
                <a:path w="2501" h="2489" extrusionOk="0">
                  <a:moveTo>
                    <a:pt x="1858" y="0"/>
                  </a:moveTo>
                  <a:lnTo>
                    <a:pt x="0" y="1834"/>
                  </a:lnTo>
                  <a:lnTo>
                    <a:pt x="643" y="2489"/>
                  </a:lnTo>
                  <a:lnTo>
                    <a:pt x="2501" y="643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375;p61">
              <a:extLst>
                <a:ext uri="{FF2B5EF4-FFF2-40B4-BE49-F238E27FC236}">
                  <a16:creationId xmlns:a16="http://schemas.microsoft.com/office/drawing/2014/main" id="{EA7B454F-2C4F-4F40-B4A8-D0FE39EA514B}"/>
                </a:ext>
              </a:extLst>
            </p:cNvPr>
            <p:cNvSpPr/>
            <p:nvPr/>
          </p:nvSpPr>
          <p:spPr>
            <a:xfrm>
              <a:off x="2129725" y="1629800"/>
              <a:ext cx="51500" cy="49125"/>
            </a:xfrm>
            <a:custGeom>
              <a:avLst/>
              <a:gdLst/>
              <a:ahLst/>
              <a:cxnLst/>
              <a:rect l="l" t="t" r="r" b="b"/>
              <a:pathLst>
                <a:path w="2060" h="1965" extrusionOk="0">
                  <a:moveTo>
                    <a:pt x="1322" y="0"/>
                  </a:moveTo>
                  <a:lnTo>
                    <a:pt x="0" y="1310"/>
                  </a:lnTo>
                  <a:cubicBezTo>
                    <a:pt x="0" y="1358"/>
                    <a:pt x="12" y="1405"/>
                    <a:pt x="36" y="1453"/>
                  </a:cubicBezTo>
                  <a:cubicBezTo>
                    <a:pt x="95" y="1608"/>
                    <a:pt x="215" y="1762"/>
                    <a:pt x="357" y="1870"/>
                  </a:cubicBezTo>
                  <a:cubicBezTo>
                    <a:pt x="453" y="1905"/>
                    <a:pt x="548" y="1953"/>
                    <a:pt x="643" y="1965"/>
                  </a:cubicBezTo>
                  <a:lnTo>
                    <a:pt x="2060" y="572"/>
                  </a:lnTo>
                  <a:cubicBezTo>
                    <a:pt x="2000" y="429"/>
                    <a:pt x="1858" y="322"/>
                    <a:pt x="1739" y="226"/>
                  </a:cubicBezTo>
                  <a:cubicBezTo>
                    <a:pt x="1619" y="131"/>
                    <a:pt x="1477" y="60"/>
                    <a:pt x="1322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376;p61">
              <a:extLst>
                <a:ext uri="{FF2B5EF4-FFF2-40B4-BE49-F238E27FC236}">
                  <a16:creationId xmlns:a16="http://schemas.microsoft.com/office/drawing/2014/main" id="{DED0FBCA-0552-43FC-B23F-66654477A265}"/>
                </a:ext>
              </a:extLst>
            </p:cNvPr>
            <p:cNvSpPr/>
            <p:nvPr/>
          </p:nvSpPr>
          <p:spPr>
            <a:xfrm>
              <a:off x="2195800" y="15795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727" y="0"/>
                  </a:moveTo>
                  <a:lnTo>
                    <a:pt x="0" y="726"/>
                  </a:lnTo>
                  <a:lnTo>
                    <a:pt x="643" y="1369"/>
                  </a:lnTo>
                  <a:lnTo>
                    <a:pt x="1370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377;p61">
              <a:extLst>
                <a:ext uri="{FF2B5EF4-FFF2-40B4-BE49-F238E27FC236}">
                  <a16:creationId xmlns:a16="http://schemas.microsoft.com/office/drawing/2014/main" id="{BF052D60-E338-4B46-8E24-AD91A050D8EB}"/>
                </a:ext>
              </a:extLst>
            </p:cNvPr>
            <p:cNvSpPr/>
            <p:nvPr/>
          </p:nvSpPr>
          <p:spPr>
            <a:xfrm>
              <a:off x="2069900" y="1687250"/>
              <a:ext cx="36925" cy="41400"/>
            </a:xfrm>
            <a:custGeom>
              <a:avLst/>
              <a:gdLst/>
              <a:ahLst/>
              <a:cxnLst/>
              <a:rect l="l" t="t" r="r" b="b"/>
              <a:pathLst>
                <a:path w="1477" h="1656" extrusionOk="0">
                  <a:moveTo>
                    <a:pt x="1476" y="0"/>
                  </a:moveTo>
                  <a:cubicBezTo>
                    <a:pt x="1322" y="131"/>
                    <a:pt x="1143" y="250"/>
                    <a:pt x="953" y="322"/>
                  </a:cubicBezTo>
                  <a:cubicBezTo>
                    <a:pt x="834" y="381"/>
                    <a:pt x="726" y="429"/>
                    <a:pt x="607" y="465"/>
                  </a:cubicBezTo>
                  <a:cubicBezTo>
                    <a:pt x="488" y="500"/>
                    <a:pt x="369" y="548"/>
                    <a:pt x="262" y="643"/>
                  </a:cubicBezTo>
                  <a:cubicBezTo>
                    <a:pt x="0" y="905"/>
                    <a:pt x="0" y="1357"/>
                    <a:pt x="262" y="1655"/>
                  </a:cubicBezTo>
                  <a:cubicBezTo>
                    <a:pt x="369" y="1655"/>
                    <a:pt x="488" y="1619"/>
                    <a:pt x="583" y="1560"/>
                  </a:cubicBezTo>
                  <a:cubicBezTo>
                    <a:pt x="774" y="1488"/>
                    <a:pt x="941" y="1322"/>
                    <a:pt x="1072" y="1143"/>
                  </a:cubicBezTo>
                  <a:cubicBezTo>
                    <a:pt x="1274" y="881"/>
                    <a:pt x="1453" y="560"/>
                    <a:pt x="1476" y="226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378;p61">
              <a:extLst>
                <a:ext uri="{FF2B5EF4-FFF2-40B4-BE49-F238E27FC236}">
                  <a16:creationId xmlns:a16="http://schemas.microsoft.com/office/drawing/2014/main" id="{61CEB240-9488-401B-BEE3-9080F986C674}"/>
                </a:ext>
              </a:extLst>
            </p:cNvPr>
            <p:cNvSpPr/>
            <p:nvPr/>
          </p:nvSpPr>
          <p:spPr>
            <a:xfrm>
              <a:off x="2072575" y="1704800"/>
              <a:ext cx="18175" cy="15175"/>
            </a:xfrm>
            <a:custGeom>
              <a:avLst/>
              <a:gdLst/>
              <a:ahLst/>
              <a:cxnLst/>
              <a:rect l="l" t="t" r="r" b="b"/>
              <a:pathLst>
                <a:path w="727" h="607" extrusionOk="0">
                  <a:moveTo>
                    <a:pt x="548" y="1"/>
                  </a:moveTo>
                  <a:cubicBezTo>
                    <a:pt x="488" y="1"/>
                    <a:pt x="429" y="13"/>
                    <a:pt x="393" y="36"/>
                  </a:cubicBezTo>
                  <a:cubicBezTo>
                    <a:pt x="250" y="108"/>
                    <a:pt x="0" y="453"/>
                    <a:pt x="215" y="584"/>
                  </a:cubicBezTo>
                  <a:cubicBezTo>
                    <a:pt x="241" y="600"/>
                    <a:pt x="268" y="607"/>
                    <a:pt x="296" y="607"/>
                  </a:cubicBezTo>
                  <a:cubicBezTo>
                    <a:pt x="454" y="607"/>
                    <a:pt x="618" y="376"/>
                    <a:pt x="679" y="274"/>
                  </a:cubicBezTo>
                  <a:cubicBezTo>
                    <a:pt x="715" y="215"/>
                    <a:pt x="727" y="155"/>
                    <a:pt x="715" y="96"/>
                  </a:cubicBezTo>
                  <a:cubicBezTo>
                    <a:pt x="679" y="24"/>
                    <a:pt x="619" y="1"/>
                    <a:pt x="54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379;p61">
              <a:extLst>
                <a:ext uri="{FF2B5EF4-FFF2-40B4-BE49-F238E27FC236}">
                  <a16:creationId xmlns:a16="http://schemas.microsoft.com/office/drawing/2014/main" id="{580B3A6E-4AC6-45DB-B417-1AAB487A82C0}"/>
                </a:ext>
              </a:extLst>
            </p:cNvPr>
            <p:cNvSpPr/>
            <p:nvPr/>
          </p:nvSpPr>
          <p:spPr>
            <a:xfrm>
              <a:off x="2090425" y="1699450"/>
              <a:ext cx="3900" cy="3750"/>
            </a:xfrm>
            <a:custGeom>
              <a:avLst/>
              <a:gdLst/>
              <a:ahLst/>
              <a:cxnLst/>
              <a:rect l="l" t="t" r="r" b="b"/>
              <a:pathLst>
                <a:path w="156" h="150" extrusionOk="0">
                  <a:moveTo>
                    <a:pt x="96" y="0"/>
                  </a:moveTo>
                  <a:cubicBezTo>
                    <a:pt x="60" y="12"/>
                    <a:pt x="1" y="60"/>
                    <a:pt x="13" y="119"/>
                  </a:cubicBezTo>
                  <a:cubicBezTo>
                    <a:pt x="23" y="140"/>
                    <a:pt x="45" y="150"/>
                    <a:pt x="68" y="150"/>
                  </a:cubicBezTo>
                  <a:cubicBezTo>
                    <a:pt x="98" y="150"/>
                    <a:pt x="130" y="134"/>
                    <a:pt x="143" y="107"/>
                  </a:cubicBezTo>
                  <a:cubicBezTo>
                    <a:pt x="155" y="96"/>
                    <a:pt x="155" y="72"/>
                    <a:pt x="155" y="60"/>
                  </a:cubicBezTo>
                  <a:cubicBezTo>
                    <a:pt x="155" y="48"/>
                    <a:pt x="155" y="24"/>
                    <a:pt x="143" y="12"/>
                  </a:cubicBezTo>
                  <a:cubicBezTo>
                    <a:pt x="132" y="0"/>
                    <a:pt x="120" y="0"/>
                    <a:pt x="96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380;p61">
              <a:extLst>
                <a:ext uri="{FF2B5EF4-FFF2-40B4-BE49-F238E27FC236}">
                  <a16:creationId xmlns:a16="http://schemas.microsoft.com/office/drawing/2014/main" id="{07DD48CE-2449-413B-993D-0833E0A43453}"/>
                </a:ext>
              </a:extLst>
            </p:cNvPr>
            <p:cNvSpPr/>
            <p:nvPr/>
          </p:nvSpPr>
          <p:spPr>
            <a:xfrm>
              <a:off x="2286575" y="1428875"/>
              <a:ext cx="96175" cy="95875"/>
            </a:xfrm>
            <a:custGeom>
              <a:avLst/>
              <a:gdLst/>
              <a:ahLst/>
              <a:cxnLst/>
              <a:rect l="l" t="t" r="r" b="b"/>
              <a:pathLst>
                <a:path w="3847" h="3835" extrusionOk="0">
                  <a:moveTo>
                    <a:pt x="3418" y="1"/>
                  </a:moveTo>
                  <a:lnTo>
                    <a:pt x="1096" y="2310"/>
                  </a:lnTo>
                  <a:lnTo>
                    <a:pt x="1132" y="2358"/>
                  </a:lnTo>
                  <a:lnTo>
                    <a:pt x="1060" y="2429"/>
                  </a:lnTo>
                  <a:cubicBezTo>
                    <a:pt x="1060" y="2441"/>
                    <a:pt x="1049" y="2441"/>
                    <a:pt x="1049" y="2465"/>
                  </a:cubicBezTo>
                  <a:cubicBezTo>
                    <a:pt x="1037" y="2477"/>
                    <a:pt x="1001" y="2501"/>
                    <a:pt x="977" y="2525"/>
                  </a:cubicBezTo>
                  <a:cubicBezTo>
                    <a:pt x="941" y="2537"/>
                    <a:pt x="894" y="2549"/>
                    <a:pt x="858" y="2560"/>
                  </a:cubicBezTo>
                  <a:cubicBezTo>
                    <a:pt x="834" y="2560"/>
                    <a:pt x="834" y="2584"/>
                    <a:pt x="822" y="2584"/>
                  </a:cubicBezTo>
                  <a:lnTo>
                    <a:pt x="810" y="2584"/>
                  </a:lnTo>
                  <a:cubicBezTo>
                    <a:pt x="775" y="2596"/>
                    <a:pt x="763" y="2608"/>
                    <a:pt x="739" y="2620"/>
                  </a:cubicBezTo>
                  <a:lnTo>
                    <a:pt x="715" y="2644"/>
                  </a:lnTo>
                  <a:cubicBezTo>
                    <a:pt x="691" y="2668"/>
                    <a:pt x="656" y="2703"/>
                    <a:pt x="644" y="2727"/>
                  </a:cubicBezTo>
                  <a:lnTo>
                    <a:pt x="644" y="2739"/>
                  </a:lnTo>
                  <a:cubicBezTo>
                    <a:pt x="632" y="2763"/>
                    <a:pt x="632" y="2763"/>
                    <a:pt x="632" y="2775"/>
                  </a:cubicBezTo>
                  <a:cubicBezTo>
                    <a:pt x="632" y="2787"/>
                    <a:pt x="620" y="2822"/>
                    <a:pt x="620" y="2834"/>
                  </a:cubicBezTo>
                  <a:cubicBezTo>
                    <a:pt x="620" y="2846"/>
                    <a:pt x="596" y="2858"/>
                    <a:pt x="596" y="2882"/>
                  </a:cubicBezTo>
                  <a:cubicBezTo>
                    <a:pt x="584" y="2918"/>
                    <a:pt x="572" y="2953"/>
                    <a:pt x="537" y="2977"/>
                  </a:cubicBezTo>
                  <a:cubicBezTo>
                    <a:pt x="525" y="3001"/>
                    <a:pt x="501" y="3013"/>
                    <a:pt x="477" y="3013"/>
                  </a:cubicBezTo>
                  <a:lnTo>
                    <a:pt x="382" y="3120"/>
                  </a:lnTo>
                  <a:lnTo>
                    <a:pt x="334" y="3072"/>
                  </a:lnTo>
                  <a:lnTo>
                    <a:pt x="1" y="3394"/>
                  </a:lnTo>
                  <a:lnTo>
                    <a:pt x="441" y="3834"/>
                  </a:lnTo>
                  <a:lnTo>
                    <a:pt x="763" y="3501"/>
                  </a:lnTo>
                  <a:lnTo>
                    <a:pt x="715" y="3453"/>
                  </a:lnTo>
                  <a:lnTo>
                    <a:pt x="822" y="3358"/>
                  </a:lnTo>
                  <a:cubicBezTo>
                    <a:pt x="822" y="3334"/>
                    <a:pt x="822" y="3334"/>
                    <a:pt x="834" y="3322"/>
                  </a:cubicBezTo>
                  <a:cubicBezTo>
                    <a:pt x="858" y="3299"/>
                    <a:pt x="882" y="3275"/>
                    <a:pt x="918" y="3263"/>
                  </a:cubicBezTo>
                  <a:cubicBezTo>
                    <a:pt x="941" y="3239"/>
                    <a:pt x="989" y="3239"/>
                    <a:pt x="1037" y="3215"/>
                  </a:cubicBezTo>
                  <a:cubicBezTo>
                    <a:pt x="1049" y="3203"/>
                    <a:pt x="1049" y="3203"/>
                    <a:pt x="1060" y="3203"/>
                  </a:cubicBezTo>
                  <a:cubicBezTo>
                    <a:pt x="1060" y="3191"/>
                    <a:pt x="1072" y="3191"/>
                    <a:pt x="1072" y="3191"/>
                  </a:cubicBezTo>
                  <a:cubicBezTo>
                    <a:pt x="1108" y="3180"/>
                    <a:pt x="1120" y="3156"/>
                    <a:pt x="1156" y="3144"/>
                  </a:cubicBezTo>
                  <a:cubicBezTo>
                    <a:pt x="1168" y="3144"/>
                    <a:pt x="1168" y="3144"/>
                    <a:pt x="1180" y="3132"/>
                  </a:cubicBezTo>
                  <a:cubicBezTo>
                    <a:pt x="1203" y="3096"/>
                    <a:pt x="1227" y="3072"/>
                    <a:pt x="1239" y="3037"/>
                  </a:cubicBezTo>
                  <a:lnTo>
                    <a:pt x="1239" y="3025"/>
                  </a:lnTo>
                  <a:cubicBezTo>
                    <a:pt x="1263" y="3013"/>
                    <a:pt x="1263" y="3013"/>
                    <a:pt x="1263" y="3001"/>
                  </a:cubicBezTo>
                  <a:cubicBezTo>
                    <a:pt x="1263" y="2977"/>
                    <a:pt x="1275" y="2953"/>
                    <a:pt x="1275" y="2941"/>
                  </a:cubicBezTo>
                  <a:cubicBezTo>
                    <a:pt x="1275" y="2918"/>
                    <a:pt x="1287" y="2906"/>
                    <a:pt x="1287" y="2894"/>
                  </a:cubicBezTo>
                  <a:cubicBezTo>
                    <a:pt x="1299" y="2846"/>
                    <a:pt x="1322" y="2810"/>
                    <a:pt x="1346" y="2787"/>
                  </a:cubicBezTo>
                  <a:cubicBezTo>
                    <a:pt x="1358" y="2775"/>
                    <a:pt x="1394" y="2763"/>
                    <a:pt x="1406" y="2763"/>
                  </a:cubicBezTo>
                  <a:lnTo>
                    <a:pt x="1477" y="2703"/>
                  </a:lnTo>
                  <a:lnTo>
                    <a:pt x="1525" y="2739"/>
                  </a:lnTo>
                  <a:lnTo>
                    <a:pt x="3847" y="441"/>
                  </a:lnTo>
                  <a:lnTo>
                    <a:pt x="341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381;p61">
              <a:extLst>
                <a:ext uri="{FF2B5EF4-FFF2-40B4-BE49-F238E27FC236}">
                  <a16:creationId xmlns:a16="http://schemas.microsoft.com/office/drawing/2014/main" id="{C3401252-1D98-4293-A51D-8B94D57781DA}"/>
                </a:ext>
              </a:extLst>
            </p:cNvPr>
            <p:cNvSpPr/>
            <p:nvPr/>
          </p:nvSpPr>
          <p:spPr>
            <a:xfrm>
              <a:off x="2286575" y="1481800"/>
              <a:ext cx="46175" cy="42950"/>
            </a:xfrm>
            <a:custGeom>
              <a:avLst/>
              <a:gdLst/>
              <a:ahLst/>
              <a:cxnLst/>
              <a:rect l="l" t="t" r="r" b="b"/>
              <a:pathLst>
                <a:path w="1847" h="1718" extrusionOk="0">
                  <a:moveTo>
                    <a:pt x="1355" y="1"/>
                  </a:moveTo>
                  <a:cubicBezTo>
                    <a:pt x="1336" y="1"/>
                    <a:pt x="1317" y="1"/>
                    <a:pt x="1299" y="3"/>
                  </a:cubicBezTo>
                  <a:cubicBezTo>
                    <a:pt x="1239" y="3"/>
                    <a:pt x="1191" y="15"/>
                    <a:pt x="1156" y="51"/>
                  </a:cubicBezTo>
                  <a:cubicBezTo>
                    <a:pt x="1120" y="74"/>
                    <a:pt x="1096" y="86"/>
                    <a:pt x="1072" y="134"/>
                  </a:cubicBezTo>
                  <a:lnTo>
                    <a:pt x="1072" y="229"/>
                  </a:lnTo>
                  <a:lnTo>
                    <a:pt x="1072" y="301"/>
                  </a:lnTo>
                  <a:lnTo>
                    <a:pt x="1072" y="312"/>
                  </a:lnTo>
                  <a:cubicBezTo>
                    <a:pt x="1072" y="360"/>
                    <a:pt x="1096" y="396"/>
                    <a:pt x="1096" y="443"/>
                  </a:cubicBezTo>
                  <a:cubicBezTo>
                    <a:pt x="1096" y="562"/>
                    <a:pt x="1060" y="682"/>
                    <a:pt x="1001" y="789"/>
                  </a:cubicBezTo>
                  <a:cubicBezTo>
                    <a:pt x="941" y="896"/>
                    <a:pt x="834" y="967"/>
                    <a:pt x="739" y="1015"/>
                  </a:cubicBezTo>
                  <a:cubicBezTo>
                    <a:pt x="682" y="1040"/>
                    <a:pt x="613" y="1055"/>
                    <a:pt x="547" y="1055"/>
                  </a:cubicBezTo>
                  <a:cubicBezTo>
                    <a:pt x="488" y="1055"/>
                    <a:pt x="433" y="1043"/>
                    <a:pt x="394" y="1015"/>
                  </a:cubicBezTo>
                  <a:lnTo>
                    <a:pt x="382" y="1003"/>
                  </a:lnTo>
                  <a:lnTo>
                    <a:pt x="334" y="955"/>
                  </a:lnTo>
                  <a:lnTo>
                    <a:pt x="1" y="1277"/>
                  </a:lnTo>
                  <a:lnTo>
                    <a:pt x="441" y="1717"/>
                  </a:lnTo>
                  <a:lnTo>
                    <a:pt x="763" y="1384"/>
                  </a:lnTo>
                  <a:lnTo>
                    <a:pt x="715" y="1336"/>
                  </a:lnTo>
                  <a:lnTo>
                    <a:pt x="822" y="1241"/>
                  </a:lnTo>
                  <a:cubicBezTo>
                    <a:pt x="822" y="1217"/>
                    <a:pt x="822" y="1217"/>
                    <a:pt x="834" y="1205"/>
                  </a:cubicBezTo>
                  <a:cubicBezTo>
                    <a:pt x="858" y="1182"/>
                    <a:pt x="882" y="1158"/>
                    <a:pt x="918" y="1146"/>
                  </a:cubicBezTo>
                  <a:cubicBezTo>
                    <a:pt x="941" y="1122"/>
                    <a:pt x="989" y="1122"/>
                    <a:pt x="1037" y="1098"/>
                  </a:cubicBezTo>
                  <a:cubicBezTo>
                    <a:pt x="1049" y="1086"/>
                    <a:pt x="1049" y="1086"/>
                    <a:pt x="1060" y="1086"/>
                  </a:cubicBezTo>
                  <a:cubicBezTo>
                    <a:pt x="1060" y="1074"/>
                    <a:pt x="1072" y="1074"/>
                    <a:pt x="1072" y="1074"/>
                  </a:cubicBezTo>
                  <a:cubicBezTo>
                    <a:pt x="1108" y="1063"/>
                    <a:pt x="1120" y="1039"/>
                    <a:pt x="1156" y="1027"/>
                  </a:cubicBezTo>
                  <a:cubicBezTo>
                    <a:pt x="1168" y="1027"/>
                    <a:pt x="1168" y="1027"/>
                    <a:pt x="1180" y="1015"/>
                  </a:cubicBezTo>
                  <a:cubicBezTo>
                    <a:pt x="1203" y="979"/>
                    <a:pt x="1227" y="955"/>
                    <a:pt x="1239" y="920"/>
                  </a:cubicBezTo>
                  <a:lnTo>
                    <a:pt x="1239" y="908"/>
                  </a:lnTo>
                  <a:cubicBezTo>
                    <a:pt x="1263" y="896"/>
                    <a:pt x="1263" y="896"/>
                    <a:pt x="1263" y="884"/>
                  </a:cubicBezTo>
                  <a:cubicBezTo>
                    <a:pt x="1263" y="860"/>
                    <a:pt x="1275" y="836"/>
                    <a:pt x="1275" y="824"/>
                  </a:cubicBezTo>
                  <a:cubicBezTo>
                    <a:pt x="1275" y="801"/>
                    <a:pt x="1287" y="789"/>
                    <a:pt x="1287" y="777"/>
                  </a:cubicBezTo>
                  <a:cubicBezTo>
                    <a:pt x="1299" y="729"/>
                    <a:pt x="1322" y="693"/>
                    <a:pt x="1346" y="670"/>
                  </a:cubicBezTo>
                  <a:cubicBezTo>
                    <a:pt x="1358" y="658"/>
                    <a:pt x="1394" y="646"/>
                    <a:pt x="1406" y="646"/>
                  </a:cubicBezTo>
                  <a:lnTo>
                    <a:pt x="1489" y="574"/>
                  </a:lnTo>
                  <a:lnTo>
                    <a:pt x="1537" y="622"/>
                  </a:lnTo>
                  <a:lnTo>
                    <a:pt x="1846" y="312"/>
                  </a:lnTo>
                  <a:cubicBezTo>
                    <a:pt x="1822" y="253"/>
                    <a:pt x="1787" y="181"/>
                    <a:pt x="1727" y="134"/>
                  </a:cubicBezTo>
                  <a:cubicBezTo>
                    <a:pt x="1623" y="40"/>
                    <a:pt x="1490" y="1"/>
                    <a:pt x="1355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382;p61">
              <a:extLst>
                <a:ext uri="{FF2B5EF4-FFF2-40B4-BE49-F238E27FC236}">
                  <a16:creationId xmlns:a16="http://schemas.microsoft.com/office/drawing/2014/main" id="{868FE0C4-F224-46E3-A730-EBD2271909E9}"/>
                </a:ext>
              </a:extLst>
            </p:cNvPr>
            <p:cNvSpPr/>
            <p:nvPr/>
          </p:nvSpPr>
          <p:spPr>
            <a:xfrm>
              <a:off x="2361900" y="1383775"/>
              <a:ext cx="67275" cy="63275"/>
            </a:xfrm>
            <a:custGeom>
              <a:avLst/>
              <a:gdLst/>
              <a:ahLst/>
              <a:cxnLst/>
              <a:rect l="l" t="t" r="r" b="b"/>
              <a:pathLst>
                <a:path w="2691" h="2531" extrusionOk="0">
                  <a:moveTo>
                    <a:pt x="1807" y="1"/>
                  </a:moveTo>
                  <a:cubicBezTo>
                    <a:pt x="1625" y="1"/>
                    <a:pt x="1447" y="66"/>
                    <a:pt x="1310" y="197"/>
                  </a:cubicBezTo>
                  <a:cubicBezTo>
                    <a:pt x="1226" y="292"/>
                    <a:pt x="1179" y="412"/>
                    <a:pt x="1131" y="531"/>
                  </a:cubicBezTo>
                  <a:cubicBezTo>
                    <a:pt x="1084" y="650"/>
                    <a:pt x="1036" y="757"/>
                    <a:pt x="988" y="876"/>
                  </a:cubicBezTo>
                  <a:cubicBezTo>
                    <a:pt x="893" y="1066"/>
                    <a:pt x="774" y="1245"/>
                    <a:pt x="643" y="1388"/>
                  </a:cubicBezTo>
                  <a:cubicBezTo>
                    <a:pt x="595" y="1435"/>
                    <a:pt x="572" y="1483"/>
                    <a:pt x="524" y="1507"/>
                  </a:cubicBezTo>
                  <a:cubicBezTo>
                    <a:pt x="405" y="1614"/>
                    <a:pt x="286" y="1686"/>
                    <a:pt x="131" y="1745"/>
                  </a:cubicBezTo>
                  <a:cubicBezTo>
                    <a:pt x="107" y="1745"/>
                    <a:pt x="95" y="1745"/>
                    <a:pt x="72" y="1769"/>
                  </a:cubicBezTo>
                  <a:cubicBezTo>
                    <a:pt x="0" y="1840"/>
                    <a:pt x="107" y="2067"/>
                    <a:pt x="310" y="2269"/>
                  </a:cubicBezTo>
                  <a:cubicBezTo>
                    <a:pt x="467" y="2436"/>
                    <a:pt x="632" y="2530"/>
                    <a:pt x="737" y="2530"/>
                  </a:cubicBezTo>
                  <a:cubicBezTo>
                    <a:pt x="766" y="2530"/>
                    <a:pt x="791" y="2523"/>
                    <a:pt x="810" y="2507"/>
                  </a:cubicBezTo>
                  <a:cubicBezTo>
                    <a:pt x="822" y="2483"/>
                    <a:pt x="822" y="2448"/>
                    <a:pt x="822" y="2400"/>
                  </a:cubicBezTo>
                  <a:cubicBezTo>
                    <a:pt x="845" y="2328"/>
                    <a:pt x="893" y="2257"/>
                    <a:pt x="941" y="2197"/>
                  </a:cubicBezTo>
                  <a:cubicBezTo>
                    <a:pt x="1060" y="2019"/>
                    <a:pt x="1203" y="1888"/>
                    <a:pt x="1381" y="1769"/>
                  </a:cubicBezTo>
                  <a:cubicBezTo>
                    <a:pt x="1536" y="1662"/>
                    <a:pt x="1703" y="1590"/>
                    <a:pt x="1857" y="1531"/>
                  </a:cubicBezTo>
                  <a:cubicBezTo>
                    <a:pt x="1917" y="1507"/>
                    <a:pt x="2000" y="1483"/>
                    <a:pt x="2060" y="1471"/>
                  </a:cubicBezTo>
                  <a:cubicBezTo>
                    <a:pt x="2191" y="1424"/>
                    <a:pt x="2322" y="1364"/>
                    <a:pt x="2417" y="1269"/>
                  </a:cubicBezTo>
                  <a:cubicBezTo>
                    <a:pt x="2691" y="995"/>
                    <a:pt x="2679" y="531"/>
                    <a:pt x="2369" y="245"/>
                  </a:cubicBezTo>
                  <a:lnTo>
                    <a:pt x="2322" y="197"/>
                  </a:lnTo>
                  <a:cubicBezTo>
                    <a:pt x="2173" y="66"/>
                    <a:pt x="1988" y="1"/>
                    <a:pt x="180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383;p61">
              <a:extLst>
                <a:ext uri="{FF2B5EF4-FFF2-40B4-BE49-F238E27FC236}">
                  <a16:creationId xmlns:a16="http://schemas.microsoft.com/office/drawing/2014/main" id="{39BEE60E-2D2C-4729-8B45-22107BFF2A17}"/>
                </a:ext>
              </a:extLst>
            </p:cNvPr>
            <p:cNvSpPr/>
            <p:nvPr/>
          </p:nvSpPr>
          <p:spPr>
            <a:xfrm>
              <a:off x="2313975" y="1434225"/>
              <a:ext cx="62525" cy="62250"/>
            </a:xfrm>
            <a:custGeom>
              <a:avLst/>
              <a:gdLst/>
              <a:ahLst/>
              <a:cxnLst/>
              <a:rect l="l" t="t" r="r" b="b"/>
              <a:pathLst>
                <a:path w="2501" h="2490" extrusionOk="0">
                  <a:moveTo>
                    <a:pt x="1858" y="1"/>
                  </a:moveTo>
                  <a:lnTo>
                    <a:pt x="0" y="1846"/>
                  </a:lnTo>
                  <a:lnTo>
                    <a:pt x="631" y="2489"/>
                  </a:lnTo>
                  <a:lnTo>
                    <a:pt x="2501" y="64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384;p61">
              <a:extLst>
                <a:ext uri="{FF2B5EF4-FFF2-40B4-BE49-F238E27FC236}">
                  <a16:creationId xmlns:a16="http://schemas.microsoft.com/office/drawing/2014/main" id="{345479E6-EF91-4CDF-B222-D7B5009CA1C8}"/>
                </a:ext>
              </a:extLst>
            </p:cNvPr>
            <p:cNvSpPr/>
            <p:nvPr/>
          </p:nvSpPr>
          <p:spPr>
            <a:xfrm>
              <a:off x="2320225" y="1440775"/>
              <a:ext cx="49425" cy="51225"/>
            </a:xfrm>
            <a:custGeom>
              <a:avLst/>
              <a:gdLst/>
              <a:ahLst/>
              <a:cxnLst/>
              <a:rect l="l" t="t" r="r" b="b"/>
              <a:pathLst>
                <a:path w="1977" h="2049" extrusionOk="0">
                  <a:moveTo>
                    <a:pt x="1322" y="1"/>
                  </a:moveTo>
                  <a:lnTo>
                    <a:pt x="0" y="1311"/>
                  </a:lnTo>
                  <a:cubicBezTo>
                    <a:pt x="60" y="1465"/>
                    <a:pt x="131" y="1608"/>
                    <a:pt x="226" y="1727"/>
                  </a:cubicBezTo>
                  <a:cubicBezTo>
                    <a:pt x="310" y="1846"/>
                    <a:pt x="429" y="1989"/>
                    <a:pt x="572" y="2049"/>
                  </a:cubicBezTo>
                  <a:lnTo>
                    <a:pt x="1977" y="644"/>
                  </a:lnTo>
                  <a:cubicBezTo>
                    <a:pt x="1953" y="560"/>
                    <a:pt x="1917" y="465"/>
                    <a:pt x="1870" y="370"/>
                  </a:cubicBezTo>
                  <a:cubicBezTo>
                    <a:pt x="1774" y="215"/>
                    <a:pt x="1619" y="96"/>
                    <a:pt x="1465" y="37"/>
                  </a:cubicBezTo>
                  <a:cubicBezTo>
                    <a:pt x="1417" y="13"/>
                    <a:pt x="1369" y="1"/>
                    <a:pt x="1322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385;p61">
              <a:extLst>
                <a:ext uri="{FF2B5EF4-FFF2-40B4-BE49-F238E27FC236}">
                  <a16:creationId xmlns:a16="http://schemas.microsoft.com/office/drawing/2014/main" id="{298A3445-7DDC-469F-8B41-578374DC818A}"/>
                </a:ext>
              </a:extLst>
            </p:cNvPr>
            <p:cNvSpPr/>
            <p:nvPr/>
          </p:nvSpPr>
          <p:spPr>
            <a:xfrm>
              <a:off x="2269325" y="1506575"/>
              <a:ext cx="34250" cy="33950"/>
            </a:xfrm>
            <a:custGeom>
              <a:avLst/>
              <a:gdLst/>
              <a:ahLst/>
              <a:cxnLst/>
              <a:rect l="l" t="t" r="r" b="b"/>
              <a:pathLst>
                <a:path w="1370" h="1358" extrusionOk="0">
                  <a:moveTo>
                    <a:pt x="727" y="0"/>
                  </a:moveTo>
                  <a:lnTo>
                    <a:pt x="0" y="714"/>
                  </a:lnTo>
                  <a:lnTo>
                    <a:pt x="643" y="1357"/>
                  </a:lnTo>
                  <a:lnTo>
                    <a:pt x="1369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386;p61">
              <a:extLst>
                <a:ext uri="{FF2B5EF4-FFF2-40B4-BE49-F238E27FC236}">
                  <a16:creationId xmlns:a16="http://schemas.microsoft.com/office/drawing/2014/main" id="{B57398DC-9E61-44CE-AB9E-82FEDEEBE6CE}"/>
                </a:ext>
              </a:extLst>
            </p:cNvPr>
            <p:cNvSpPr/>
            <p:nvPr/>
          </p:nvSpPr>
          <p:spPr>
            <a:xfrm>
              <a:off x="2378250" y="1383250"/>
              <a:ext cx="42000" cy="34925"/>
            </a:xfrm>
            <a:custGeom>
              <a:avLst/>
              <a:gdLst/>
              <a:ahLst/>
              <a:cxnLst/>
              <a:rect l="l" t="t" r="r" b="b"/>
              <a:pathLst>
                <a:path w="1680" h="1397" extrusionOk="0">
                  <a:moveTo>
                    <a:pt x="1165" y="1"/>
                  </a:moveTo>
                  <a:cubicBezTo>
                    <a:pt x="983" y="1"/>
                    <a:pt x="805" y="69"/>
                    <a:pt x="668" y="206"/>
                  </a:cubicBezTo>
                  <a:cubicBezTo>
                    <a:pt x="584" y="290"/>
                    <a:pt x="537" y="409"/>
                    <a:pt x="489" y="528"/>
                  </a:cubicBezTo>
                  <a:cubicBezTo>
                    <a:pt x="441" y="659"/>
                    <a:pt x="406" y="754"/>
                    <a:pt x="346" y="873"/>
                  </a:cubicBezTo>
                  <a:cubicBezTo>
                    <a:pt x="251" y="1075"/>
                    <a:pt x="132" y="1254"/>
                    <a:pt x="1" y="1397"/>
                  </a:cubicBezTo>
                  <a:lnTo>
                    <a:pt x="227" y="1397"/>
                  </a:lnTo>
                  <a:cubicBezTo>
                    <a:pt x="572" y="1373"/>
                    <a:pt x="882" y="1206"/>
                    <a:pt x="1144" y="992"/>
                  </a:cubicBezTo>
                  <a:cubicBezTo>
                    <a:pt x="1323" y="861"/>
                    <a:pt x="1489" y="718"/>
                    <a:pt x="1596" y="516"/>
                  </a:cubicBezTo>
                  <a:cubicBezTo>
                    <a:pt x="1632" y="433"/>
                    <a:pt x="1680" y="313"/>
                    <a:pt x="1680" y="206"/>
                  </a:cubicBezTo>
                  <a:cubicBezTo>
                    <a:pt x="1531" y="69"/>
                    <a:pt x="1346" y="1"/>
                    <a:pt x="116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387;p61">
              <a:extLst>
                <a:ext uri="{FF2B5EF4-FFF2-40B4-BE49-F238E27FC236}">
                  <a16:creationId xmlns:a16="http://schemas.microsoft.com/office/drawing/2014/main" id="{36601D27-EEA3-495A-BE1F-CA3351F5FED4}"/>
                </a:ext>
              </a:extLst>
            </p:cNvPr>
            <p:cNvSpPr/>
            <p:nvPr/>
          </p:nvSpPr>
          <p:spPr>
            <a:xfrm>
              <a:off x="2395225" y="1387250"/>
              <a:ext cx="17600" cy="14675"/>
            </a:xfrm>
            <a:custGeom>
              <a:avLst/>
              <a:gdLst/>
              <a:ahLst/>
              <a:cxnLst/>
              <a:rect l="l" t="t" r="r" b="b"/>
              <a:pathLst>
                <a:path w="704" h="587" extrusionOk="0">
                  <a:moveTo>
                    <a:pt x="443" y="1"/>
                  </a:moveTo>
                  <a:cubicBezTo>
                    <a:pt x="290" y="1"/>
                    <a:pt x="107" y="152"/>
                    <a:pt x="48" y="261"/>
                  </a:cubicBezTo>
                  <a:cubicBezTo>
                    <a:pt x="36" y="296"/>
                    <a:pt x="24" y="356"/>
                    <a:pt x="1" y="415"/>
                  </a:cubicBezTo>
                  <a:cubicBezTo>
                    <a:pt x="1" y="499"/>
                    <a:pt x="36" y="558"/>
                    <a:pt x="108" y="582"/>
                  </a:cubicBezTo>
                  <a:cubicBezTo>
                    <a:pt x="124" y="585"/>
                    <a:pt x="140" y="587"/>
                    <a:pt x="156" y="587"/>
                  </a:cubicBezTo>
                  <a:cubicBezTo>
                    <a:pt x="199" y="587"/>
                    <a:pt x="243" y="576"/>
                    <a:pt x="286" y="558"/>
                  </a:cubicBezTo>
                  <a:cubicBezTo>
                    <a:pt x="405" y="475"/>
                    <a:pt x="703" y="273"/>
                    <a:pt x="608" y="94"/>
                  </a:cubicBezTo>
                  <a:cubicBezTo>
                    <a:pt x="566" y="27"/>
                    <a:pt x="507" y="1"/>
                    <a:pt x="44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388;p61">
              <a:extLst>
                <a:ext uri="{FF2B5EF4-FFF2-40B4-BE49-F238E27FC236}">
                  <a16:creationId xmlns:a16="http://schemas.microsoft.com/office/drawing/2014/main" id="{9827493A-644F-415D-9DC9-DA70208EBD19}"/>
                </a:ext>
              </a:extLst>
            </p:cNvPr>
            <p:cNvSpPr/>
            <p:nvPr/>
          </p:nvSpPr>
          <p:spPr>
            <a:xfrm>
              <a:off x="2390475" y="1402050"/>
              <a:ext cx="4175" cy="3925"/>
            </a:xfrm>
            <a:custGeom>
              <a:avLst/>
              <a:gdLst/>
              <a:ahLst/>
              <a:cxnLst/>
              <a:rect l="l" t="t" r="r" b="b"/>
              <a:pathLst>
                <a:path w="167" h="157" extrusionOk="0">
                  <a:moveTo>
                    <a:pt x="104" y="0"/>
                  </a:moveTo>
                  <a:cubicBezTo>
                    <a:pt x="53" y="0"/>
                    <a:pt x="22" y="54"/>
                    <a:pt x="0" y="97"/>
                  </a:cubicBezTo>
                  <a:cubicBezTo>
                    <a:pt x="0" y="109"/>
                    <a:pt x="0" y="121"/>
                    <a:pt x="24" y="145"/>
                  </a:cubicBezTo>
                  <a:cubicBezTo>
                    <a:pt x="36" y="157"/>
                    <a:pt x="48" y="157"/>
                    <a:pt x="60" y="157"/>
                  </a:cubicBezTo>
                  <a:cubicBezTo>
                    <a:pt x="83" y="157"/>
                    <a:pt x="95" y="157"/>
                    <a:pt x="107" y="145"/>
                  </a:cubicBezTo>
                  <a:cubicBezTo>
                    <a:pt x="155" y="109"/>
                    <a:pt x="167" y="38"/>
                    <a:pt x="119" y="2"/>
                  </a:cubicBezTo>
                  <a:cubicBezTo>
                    <a:pt x="114" y="1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389;p61">
              <a:extLst>
                <a:ext uri="{FF2B5EF4-FFF2-40B4-BE49-F238E27FC236}">
                  <a16:creationId xmlns:a16="http://schemas.microsoft.com/office/drawing/2014/main" id="{BFC2D788-C10C-4E44-BCA6-1154FB054C1F}"/>
                </a:ext>
              </a:extLst>
            </p:cNvPr>
            <p:cNvSpPr/>
            <p:nvPr/>
          </p:nvSpPr>
          <p:spPr>
            <a:xfrm>
              <a:off x="2116025" y="1425900"/>
              <a:ext cx="267625" cy="266725"/>
            </a:xfrm>
            <a:custGeom>
              <a:avLst/>
              <a:gdLst/>
              <a:ahLst/>
              <a:cxnLst/>
              <a:rect l="l" t="t" r="r" b="b"/>
              <a:pathLst>
                <a:path w="10705" h="10669" extrusionOk="0">
                  <a:moveTo>
                    <a:pt x="5348" y="834"/>
                  </a:moveTo>
                  <a:cubicBezTo>
                    <a:pt x="5356" y="834"/>
                    <a:pt x="5363" y="834"/>
                    <a:pt x="5370" y="834"/>
                  </a:cubicBezTo>
                  <a:cubicBezTo>
                    <a:pt x="7859" y="858"/>
                    <a:pt x="9871" y="2882"/>
                    <a:pt x="9847" y="5358"/>
                  </a:cubicBezTo>
                  <a:cubicBezTo>
                    <a:pt x="9835" y="7839"/>
                    <a:pt x="7823" y="9847"/>
                    <a:pt x="5345" y="9847"/>
                  </a:cubicBezTo>
                  <a:cubicBezTo>
                    <a:pt x="5337" y="9847"/>
                    <a:pt x="5330" y="9847"/>
                    <a:pt x="5323" y="9847"/>
                  </a:cubicBezTo>
                  <a:cubicBezTo>
                    <a:pt x="2834" y="9823"/>
                    <a:pt x="834" y="7799"/>
                    <a:pt x="846" y="5323"/>
                  </a:cubicBezTo>
                  <a:cubicBezTo>
                    <a:pt x="858" y="2842"/>
                    <a:pt x="2870" y="834"/>
                    <a:pt x="5348" y="834"/>
                  </a:cubicBezTo>
                  <a:close/>
                  <a:moveTo>
                    <a:pt x="5348" y="0"/>
                  </a:moveTo>
                  <a:cubicBezTo>
                    <a:pt x="2417" y="0"/>
                    <a:pt x="24" y="2377"/>
                    <a:pt x="12" y="5311"/>
                  </a:cubicBezTo>
                  <a:cubicBezTo>
                    <a:pt x="1" y="8263"/>
                    <a:pt x="2382" y="10657"/>
                    <a:pt x="5323" y="10668"/>
                  </a:cubicBezTo>
                  <a:cubicBezTo>
                    <a:pt x="5337" y="10669"/>
                    <a:pt x="5352" y="10669"/>
                    <a:pt x="5367" y="10669"/>
                  </a:cubicBezTo>
                  <a:cubicBezTo>
                    <a:pt x="8299" y="10669"/>
                    <a:pt x="10669" y="8296"/>
                    <a:pt x="10680" y="5358"/>
                  </a:cubicBezTo>
                  <a:cubicBezTo>
                    <a:pt x="10704" y="2417"/>
                    <a:pt x="8323" y="1"/>
                    <a:pt x="5370" y="1"/>
                  </a:cubicBezTo>
                  <a:cubicBezTo>
                    <a:pt x="5363" y="0"/>
                    <a:pt x="5356" y="0"/>
                    <a:pt x="5348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390;p61">
              <a:extLst>
                <a:ext uri="{FF2B5EF4-FFF2-40B4-BE49-F238E27FC236}">
                  <a16:creationId xmlns:a16="http://schemas.microsoft.com/office/drawing/2014/main" id="{8E0FABD6-FDCF-48C2-9E9E-ECBA5381E2BA}"/>
                </a:ext>
              </a:extLst>
            </p:cNvPr>
            <p:cNvSpPr/>
            <p:nvPr/>
          </p:nvSpPr>
          <p:spPr>
            <a:xfrm>
              <a:off x="2094000" y="1404475"/>
              <a:ext cx="311075" cy="309875"/>
            </a:xfrm>
            <a:custGeom>
              <a:avLst/>
              <a:gdLst/>
              <a:ahLst/>
              <a:cxnLst/>
              <a:rect l="l" t="t" r="r" b="b"/>
              <a:pathLst>
                <a:path w="12443" h="12395" extrusionOk="0">
                  <a:moveTo>
                    <a:pt x="6229" y="965"/>
                  </a:moveTo>
                  <a:cubicBezTo>
                    <a:pt x="6237" y="965"/>
                    <a:pt x="6244" y="965"/>
                    <a:pt x="6251" y="965"/>
                  </a:cubicBezTo>
                  <a:cubicBezTo>
                    <a:pt x="9133" y="977"/>
                    <a:pt x="11478" y="3334"/>
                    <a:pt x="11454" y="6215"/>
                  </a:cubicBezTo>
                  <a:cubicBezTo>
                    <a:pt x="11442" y="9101"/>
                    <a:pt x="9109" y="11430"/>
                    <a:pt x="6226" y="11430"/>
                  </a:cubicBezTo>
                  <a:cubicBezTo>
                    <a:pt x="6218" y="11430"/>
                    <a:pt x="6211" y="11430"/>
                    <a:pt x="6204" y="11430"/>
                  </a:cubicBezTo>
                  <a:cubicBezTo>
                    <a:pt x="3322" y="11418"/>
                    <a:pt x="989" y="9061"/>
                    <a:pt x="1001" y="6168"/>
                  </a:cubicBezTo>
                  <a:cubicBezTo>
                    <a:pt x="1012" y="3294"/>
                    <a:pt x="3358" y="965"/>
                    <a:pt x="6229" y="965"/>
                  </a:cubicBezTo>
                  <a:close/>
                  <a:moveTo>
                    <a:pt x="6229" y="0"/>
                  </a:moveTo>
                  <a:cubicBezTo>
                    <a:pt x="2822" y="0"/>
                    <a:pt x="36" y="2758"/>
                    <a:pt x="12" y="6180"/>
                  </a:cubicBezTo>
                  <a:cubicBezTo>
                    <a:pt x="0" y="7989"/>
                    <a:pt x="786" y="9632"/>
                    <a:pt x="2025" y="10775"/>
                  </a:cubicBezTo>
                  <a:cubicBezTo>
                    <a:pt x="3132" y="11787"/>
                    <a:pt x="4584" y="12395"/>
                    <a:pt x="6192" y="12395"/>
                  </a:cubicBezTo>
                  <a:cubicBezTo>
                    <a:pt x="6199" y="12395"/>
                    <a:pt x="6206" y="12395"/>
                    <a:pt x="6214" y="12395"/>
                  </a:cubicBezTo>
                  <a:cubicBezTo>
                    <a:pt x="9633" y="12395"/>
                    <a:pt x="12419" y="9637"/>
                    <a:pt x="12431" y="6215"/>
                  </a:cubicBezTo>
                  <a:cubicBezTo>
                    <a:pt x="12443" y="4584"/>
                    <a:pt x="11823" y="3096"/>
                    <a:pt x="10776" y="1989"/>
                  </a:cubicBezTo>
                  <a:cubicBezTo>
                    <a:pt x="9645" y="774"/>
                    <a:pt x="8037" y="0"/>
                    <a:pt x="6251" y="0"/>
                  </a:cubicBezTo>
                  <a:cubicBezTo>
                    <a:pt x="6244" y="0"/>
                    <a:pt x="6237" y="0"/>
                    <a:pt x="6229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391;p61">
              <a:extLst>
                <a:ext uri="{FF2B5EF4-FFF2-40B4-BE49-F238E27FC236}">
                  <a16:creationId xmlns:a16="http://schemas.microsoft.com/office/drawing/2014/main" id="{A8039B40-F505-4CC9-ABC8-B878EF4DDACB}"/>
                </a:ext>
              </a:extLst>
            </p:cNvPr>
            <p:cNvSpPr/>
            <p:nvPr/>
          </p:nvSpPr>
          <p:spPr>
            <a:xfrm>
              <a:off x="2103225" y="1413700"/>
              <a:ext cx="301550" cy="300950"/>
            </a:xfrm>
            <a:custGeom>
              <a:avLst/>
              <a:gdLst/>
              <a:ahLst/>
              <a:cxnLst/>
              <a:rect l="l" t="t" r="r" b="b"/>
              <a:pathLst>
                <a:path w="12062" h="12038" extrusionOk="0">
                  <a:moveTo>
                    <a:pt x="5860" y="596"/>
                  </a:moveTo>
                  <a:cubicBezTo>
                    <a:pt x="5868" y="596"/>
                    <a:pt x="5875" y="596"/>
                    <a:pt x="5882" y="596"/>
                  </a:cubicBezTo>
                  <a:cubicBezTo>
                    <a:pt x="8764" y="608"/>
                    <a:pt x="11109" y="2965"/>
                    <a:pt x="11085" y="5846"/>
                  </a:cubicBezTo>
                  <a:cubicBezTo>
                    <a:pt x="11073" y="8732"/>
                    <a:pt x="8740" y="11061"/>
                    <a:pt x="5857" y="11061"/>
                  </a:cubicBezTo>
                  <a:cubicBezTo>
                    <a:pt x="5849" y="11061"/>
                    <a:pt x="5842" y="11061"/>
                    <a:pt x="5835" y="11061"/>
                  </a:cubicBezTo>
                  <a:cubicBezTo>
                    <a:pt x="2953" y="11049"/>
                    <a:pt x="620" y="8692"/>
                    <a:pt x="632" y="5799"/>
                  </a:cubicBezTo>
                  <a:cubicBezTo>
                    <a:pt x="643" y="2925"/>
                    <a:pt x="2989" y="596"/>
                    <a:pt x="5860" y="596"/>
                  </a:cubicBezTo>
                  <a:close/>
                  <a:moveTo>
                    <a:pt x="6217" y="0"/>
                  </a:moveTo>
                  <a:cubicBezTo>
                    <a:pt x="2810" y="0"/>
                    <a:pt x="24" y="2758"/>
                    <a:pt x="1" y="6180"/>
                  </a:cubicBezTo>
                  <a:cubicBezTo>
                    <a:pt x="1" y="7811"/>
                    <a:pt x="620" y="9299"/>
                    <a:pt x="1644" y="10406"/>
                  </a:cubicBezTo>
                  <a:cubicBezTo>
                    <a:pt x="2739" y="11418"/>
                    <a:pt x="4203" y="12026"/>
                    <a:pt x="5811" y="12038"/>
                  </a:cubicBezTo>
                  <a:cubicBezTo>
                    <a:pt x="6597" y="12038"/>
                    <a:pt x="7359" y="11895"/>
                    <a:pt x="8061" y="11621"/>
                  </a:cubicBezTo>
                  <a:cubicBezTo>
                    <a:pt x="10383" y="10728"/>
                    <a:pt x="12026" y="8489"/>
                    <a:pt x="12026" y="5846"/>
                  </a:cubicBezTo>
                  <a:cubicBezTo>
                    <a:pt x="12062" y="5430"/>
                    <a:pt x="12014" y="5013"/>
                    <a:pt x="11943" y="4620"/>
                  </a:cubicBezTo>
                  <a:cubicBezTo>
                    <a:pt x="11716" y="3465"/>
                    <a:pt x="11181" y="2441"/>
                    <a:pt x="10407" y="1620"/>
                  </a:cubicBezTo>
                  <a:cubicBezTo>
                    <a:pt x="9311" y="608"/>
                    <a:pt x="7847" y="0"/>
                    <a:pt x="6239" y="0"/>
                  </a:cubicBezTo>
                  <a:cubicBezTo>
                    <a:pt x="6232" y="0"/>
                    <a:pt x="6225" y="0"/>
                    <a:pt x="621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392;p61">
              <a:extLst>
                <a:ext uri="{FF2B5EF4-FFF2-40B4-BE49-F238E27FC236}">
                  <a16:creationId xmlns:a16="http://schemas.microsoft.com/office/drawing/2014/main" id="{AB0FA56C-612E-4BE4-8B5B-5F645B825B91}"/>
                </a:ext>
              </a:extLst>
            </p:cNvPr>
            <p:cNvSpPr/>
            <p:nvPr/>
          </p:nvSpPr>
          <p:spPr>
            <a:xfrm>
              <a:off x="2198475" y="1508950"/>
              <a:ext cx="102125" cy="101225"/>
            </a:xfrm>
            <a:custGeom>
              <a:avLst/>
              <a:gdLst/>
              <a:ahLst/>
              <a:cxnLst/>
              <a:rect l="l" t="t" r="r" b="b"/>
              <a:pathLst>
                <a:path w="4085" h="4049" extrusionOk="0">
                  <a:moveTo>
                    <a:pt x="2037" y="0"/>
                  </a:moveTo>
                  <a:cubicBezTo>
                    <a:pt x="1787" y="0"/>
                    <a:pt x="1548" y="48"/>
                    <a:pt x="1322" y="131"/>
                  </a:cubicBezTo>
                  <a:cubicBezTo>
                    <a:pt x="572" y="417"/>
                    <a:pt x="24" y="1167"/>
                    <a:pt x="24" y="2024"/>
                  </a:cubicBezTo>
                  <a:cubicBezTo>
                    <a:pt x="1" y="2929"/>
                    <a:pt x="620" y="3703"/>
                    <a:pt x="1429" y="3965"/>
                  </a:cubicBezTo>
                  <a:cubicBezTo>
                    <a:pt x="1620" y="4025"/>
                    <a:pt x="1822" y="4048"/>
                    <a:pt x="2025" y="4048"/>
                  </a:cubicBezTo>
                  <a:cubicBezTo>
                    <a:pt x="3144" y="4048"/>
                    <a:pt x="4073" y="3144"/>
                    <a:pt x="4073" y="2024"/>
                  </a:cubicBezTo>
                  <a:cubicBezTo>
                    <a:pt x="4084" y="905"/>
                    <a:pt x="3180" y="0"/>
                    <a:pt x="2037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393;p61">
              <a:extLst>
                <a:ext uri="{FF2B5EF4-FFF2-40B4-BE49-F238E27FC236}">
                  <a16:creationId xmlns:a16="http://schemas.microsoft.com/office/drawing/2014/main" id="{3370A058-9B2B-4017-B6A5-A7EBF5E83062}"/>
                </a:ext>
              </a:extLst>
            </p:cNvPr>
            <p:cNvSpPr/>
            <p:nvPr/>
          </p:nvSpPr>
          <p:spPr>
            <a:xfrm>
              <a:off x="2199075" y="1512225"/>
              <a:ext cx="47950" cy="95875"/>
            </a:xfrm>
            <a:custGeom>
              <a:avLst/>
              <a:gdLst/>
              <a:ahLst/>
              <a:cxnLst/>
              <a:rect l="l" t="t" r="r" b="b"/>
              <a:pathLst>
                <a:path w="1918" h="3835" extrusionOk="0">
                  <a:moveTo>
                    <a:pt x="1322" y="0"/>
                  </a:moveTo>
                  <a:cubicBezTo>
                    <a:pt x="560" y="286"/>
                    <a:pt x="12" y="1036"/>
                    <a:pt x="12" y="1893"/>
                  </a:cubicBezTo>
                  <a:cubicBezTo>
                    <a:pt x="0" y="2798"/>
                    <a:pt x="608" y="3572"/>
                    <a:pt x="1429" y="3834"/>
                  </a:cubicBezTo>
                  <a:cubicBezTo>
                    <a:pt x="1727" y="3251"/>
                    <a:pt x="1893" y="2608"/>
                    <a:pt x="1917" y="1965"/>
                  </a:cubicBezTo>
                  <a:cubicBezTo>
                    <a:pt x="1917" y="1274"/>
                    <a:pt x="1703" y="572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394;p61">
              <a:extLst>
                <a:ext uri="{FF2B5EF4-FFF2-40B4-BE49-F238E27FC236}">
                  <a16:creationId xmlns:a16="http://schemas.microsoft.com/office/drawing/2014/main" id="{36E05E56-A531-4F08-B132-887B02D8A147}"/>
                </a:ext>
              </a:extLst>
            </p:cNvPr>
            <p:cNvSpPr/>
            <p:nvPr/>
          </p:nvSpPr>
          <p:spPr>
            <a:xfrm>
              <a:off x="2227650" y="1537525"/>
              <a:ext cx="43775" cy="44075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902" y="0"/>
                  </a:moveTo>
                  <a:cubicBezTo>
                    <a:pt x="895" y="0"/>
                    <a:pt x="888" y="0"/>
                    <a:pt x="881" y="0"/>
                  </a:cubicBezTo>
                  <a:cubicBezTo>
                    <a:pt x="405" y="0"/>
                    <a:pt x="0" y="393"/>
                    <a:pt x="0" y="881"/>
                  </a:cubicBezTo>
                  <a:cubicBezTo>
                    <a:pt x="0" y="1358"/>
                    <a:pt x="381" y="1762"/>
                    <a:pt x="881" y="1762"/>
                  </a:cubicBezTo>
                  <a:cubicBezTo>
                    <a:pt x="1346" y="1762"/>
                    <a:pt x="1751" y="1370"/>
                    <a:pt x="1751" y="881"/>
                  </a:cubicBezTo>
                  <a:cubicBezTo>
                    <a:pt x="1751" y="400"/>
                    <a:pt x="1380" y="0"/>
                    <a:pt x="9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6007;p61">
            <a:extLst>
              <a:ext uri="{FF2B5EF4-FFF2-40B4-BE49-F238E27FC236}">
                <a16:creationId xmlns:a16="http://schemas.microsoft.com/office/drawing/2014/main" id="{96AF0EC1-750D-45E1-9389-375BC6D2E022}"/>
              </a:ext>
            </a:extLst>
          </p:cNvPr>
          <p:cNvGrpSpPr/>
          <p:nvPr/>
        </p:nvGrpSpPr>
        <p:grpSpPr>
          <a:xfrm>
            <a:off x="7641203" y="3912042"/>
            <a:ext cx="1445402" cy="1172984"/>
            <a:chOff x="738475" y="1283325"/>
            <a:chExt cx="760225" cy="616775"/>
          </a:xfrm>
        </p:grpSpPr>
        <p:sp>
          <p:nvSpPr>
            <p:cNvPr id="179" name="Google Shape;6008;p61">
              <a:extLst>
                <a:ext uri="{FF2B5EF4-FFF2-40B4-BE49-F238E27FC236}">
                  <a16:creationId xmlns:a16="http://schemas.microsoft.com/office/drawing/2014/main" id="{2B8F5967-26FE-4750-B6FF-AD78DD5AE367}"/>
                </a:ext>
              </a:extLst>
            </p:cNvPr>
            <p:cNvSpPr/>
            <p:nvPr/>
          </p:nvSpPr>
          <p:spPr>
            <a:xfrm>
              <a:off x="950700" y="1498050"/>
              <a:ext cx="504550" cy="394700"/>
            </a:xfrm>
            <a:custGeom>
              <a:avLst/>
              <a:gdLst/>
              <a:ahLst/>
              <a:cxnLst/>
              <a:rect l="l" t="t" r="r" b="b"/>
              <a:pathLst>
                <a:path w="20182" h="15788" extrusionOk="0">
                  <a:moveTo>
                    <a:pt x="11073" y="0"/>
                  </a:moveTo>
                  <a:cubicBezTo>
                    <a:pt x="10002" y="0"/>
                    <a:pt x="9018" y="86"/>
                    <a:pt x="8121" y="198"/>
                  </a:cubicBezTo>
                  <a:cubicBezTo>
                    <a:pt x="7513" y="270"/>
                    <a:pt x="6930" y="377"/>
                    <a:pt x="6382" y="484"/>
                  </a:cubicBezTo>
                  <a:cubicBezTo>
                    <a:pt x="5263" y="722"/>
                    <a:pt x="4334" y="984"/>
                    <a:pt x="3596" y="1258"/>
                  </a:cubicBezTo>
                  <a:cubicBezTo>
                    <a:pt x="2882" y="1520"/>
                    <a:pt x="2346" y="1758"/>
                    <a:pt x="2025" y="1925"/>
                  </a:cubicBezTo>
                  <a:cubicBezTo>
                    <a:pt x="1929" y="1972"/>
                    <a:pt x="1858" y="2020"/>
                    <a:pt x="1798" y="2044"/>
                  </a:cubicBezTo>
                  <a:cubicBezTo>
                    <a:pt x="1679" y="2103"/>
                    <a:pt x="1620" y="2151"/>
                    <a:pt x="1620" y="2151"/>
                  </a:cubicBezTo>
                  <a:cubicBezTo>
                    <a:pt x="1536" y="2210"/>
                    <a:pt x="1453" y="2270"/>
                    <a:pt x="1382" y="2341"/>
                  </a:cubicBezTo>
                  <a:cubicBezTo>
                    <a:pt x="1096" y="2615"/>
                    <a:pt x="858" y="3008"/>
                    <a:pt x="655" y="3544"/>
                  </a:cubicBezTo>
                  <a:cubicBezTo>
                    <a:pt x="608" y="3639"/>
                    <a:pt x="584" y="3722"/>
                    <a:pt x="548" y="3830"/>
                  </a:cubicBezTo>
                  <a:cubicBezTo>
                    <a:pt x="441" y="4139"/>
                    <a:pt x="358" y="4484"/>
                    <a:pt x="286" y="4854"/>
                  </a:cubicBezTo>
                  <a:lnTo>
                    <a:pt x="286" y="4889"/>
                  </a:lnTo>
                  <a:cubicBezTo>
                    <a:pt x="227" y="5127"/>
                    <a:pt x="179" y="5377"/>
                    <a:pt x="143" y="5651"/>
                  </a:cubicBezTo>
                  <a:cubicBezTo>
                    <a:pt x="132" y="5735"/>
                    <a:pt x="132" y="5830"/>
                    <a:pt x="120" y="5913"/>
                  </a:cubicBezTo>
                  <a:cubicBezTo>
                    <a:pt x="60" y="6401"/>
                    <a:pt x="12" y="6937"/>
                    <a:pt x="1" y="7532"/>
                  </a:cubicBezTo>
                  <a:lnTo>
                    <a:pt x="1" y="7794"/>
                  </a:lnTo>
                  <a:cubicBezTo>
                    <a:pt x="1" y="8414"/>
                    <a:pt x="12" y="8997"/>
                    <a:pt x="72" y="9521"/>
                  </a:cubicBezTo>
                  <a:cubicBezTo>
                    <a:pt x="72" y="9604"/>
                    <a:pt x="84" y="9699"/>
                    <a:pt x="108" y="9783"/>
                  </a:cubicBezTo>
                  <a:cubicBezTo>
                    <a:pt x="132" y="10068"/>
                    <a:pt x="179" y="10330"/>
                    <a:pt x="227" y="10569"/>
                  </a:cubicBezTo>
                  <a:cubicBezTo>
                    <a:pt x="251" y="10771"/>
                    <a:pt x="274" y="10950"/>
                    <a:pt x="322" y="11104"/>
                  </a:cubicBezTo>
                  <a:cubicBezTo>
                    <a:pt x="370" y="11283"/>
                    <a:pt x="417" y="11462"/>
                    <a:pt x="477" y="11628"/>
                  </a:cubicBezTo>
                  <a:cubicBezTo>
                    <a:pt x="501" y="11723"/>
                    <a:pt x="548" y="11819"/>
                    <a:pt x="572" y="11914"/>
                  </a:cubicBezTo>
                  <a:cubicBezTo>
                    <a:pt x="786" y="12497"/>
                    <a:pt x="1036" y="12914"/>
                    <a:pt x="1298" y="13152"/>
                  </a:cubicBezTo>
                  <a:cubicBezTo>
                    <a:pt x="1334" y="13188"/>
                    <a:pt x="1370" y="13224"/>
                    <a:pt x="1417" y="13247"/>
                  </a:cubicBezTo>
                  <a:cubicBezTo>
                    <a:pt x="1417" y="13247"/>
                    <a:pt x="1477" y="13295"/>
                    <a:pt x="1572" y="13355"/>
                  </a:cubicBezTo>
                  <a:cubicBezTo>
                    <a:pt x="1679" y="13414"/>
                    <a:pt x="1846" y="13509"/>
                    <a:pt x="2072" y="13628"/>
                  </a:cubicBezTo>
                  <a:lnTo>
                    <a:pt x="2084" y="13628"/>
                  </a:lnTo>
                  <a:cubicBezTo>
                    <a:pt x="2394" y="13783"/>
                    <a:pt x="2822" y="13998"/>
                    <a:pt x="3358" y="14200"/>
                  </a:cubicBezTo>
                  <a:cubicBezTo>
                    <a:pt x="4061" y="14486"/>
                    <a:pt x="4954" y="14795"/>
                    <a:pt x="6025" y="15069"/>
                  </a:cubicBezTo>
                  <a:cubicBezTo>
                    <a:pt x="6561" y="15200"/>
                    <a:pt x="7156" y="15319"/>
                    <a:pt x="7787" y="15426"/>
                  </a:cubicBezTo>
                  <a:cubicBezTo>
                    <a:pt x="8823" y="15605"/>
                    <a:pt x="9966" y="15724"/>
                    <a:pt x="11240" y="15772"/>
                  </a:cubicBezTo>
                  <a:cubicBezTo>
                    <a:pt x="11467" y="15781"/>
                    <a:pt x="11696" y="15787"/>
                    <a:pt x="11928" y="15787"/>
                  </a:cubicBezTo>
                  <a:cubicBezTo>
                    <a:pt x="12255" y="15787"/>
                    <a:pt x="12589" y="15776"/>
                    <a:pt x="12931" y="15748"/>
                  </a:cubicBezTo>
                  <a:cubicBezTo>
                    <a:pt x="13871" y="15724"/>
                    <a:pt x="14871" y="15653"/>
                    <a:pt x="15907" y="15510"/>
                  </a:cubicBezTo>
                  <a:cubicBezTo>
                    <a:pt x="16431" y="15438"/>
                    <a:pt x="16979" y="15367"/>
                    <a:pt x="17527" y="15260"/>
                  </a:cubicBezTo>
                  <a:cubicBezTo>
                    <a:pt x="17538" y="15260"/>
                    <a:pt x="17574" y="15248"/>
                    <a:pt x="17586" y="15248"/>
                  </a:cubicBezTo>
                  <a:cubicBezTo>
                    <a:pt x="18170" y="15141"/>
                    <a:pt x="18753" y="15021"/>
                    <a:pt x="19360" y="14879"/>
                  </a:cubicBezTo>
                  <a:cubicBezTo>
                    <a:pt x="19551" y="14831"/>
                    <a:pt x="19729" y="14783"/>
                    <a:pt x="19920" y="14736"/>
                  </a:cubicBezTo>
                  <a:lnTo>
                    <a:pt x="20182" y="1365"/>
                  </a:lnTo>
                  <a:cubicBezTo>
                    <a:pt x="20003" y="1306"/>
                    <a:pt x="19801" y="1246"/>
                    <a:pt x="19622" y="1198"/>
                  </a:cubicBezTo>
                  <a:cubicBezTo>
                    <a:pt x="19455" y="1139"/>
                    <a:pt x="19289" y="1091"/>
                    <a:pt x="19110" y="1044"/>
                  </a:cubicBezTo>
                  <a:cubicBezTo>
                    <a:pt x="19051" y="1032"/>
                    <a:pt x="19003" y="1020"/>
                    <a:pt x="18943" y="1008"/>
                  </a:cubicBezTo>
                  <a:cubicBezTo>
                    <a:pt x="18646" y="925"/>
                    <a:pt x="18348" y="853"/>
                    <a:pt x="18062" y="794"/>
                  </a:cubicBezTo>
                  <a:cubicBezTo>
                    <a:pt x="17979" y="770"/>
                    <a:pt x="17896" y="746"/>
                    <a:pt x="17824" y="734"/>
                  </a:cubicBezTo>
                  <a:cubicBezTo>
                    <a:pt x="17324" y="615"/>
                    <a:pt x="16824" y="532"/>
                    <a:pt x="16336" y="436"/>
                  </a:cubicBezTo>
                  <a:cubicBezTo>
                    <a:pt x="16312" y="436"/>
                    <a:pt x="16276" y="424"/>
                    <a:pt x="16253" y="424"/>
                  </a:cubicBezTo>
                  <a:cubicBezTo>
                    <a:pt x="15217" y="258"/>
                    <a:pt x="14229" y="139"/>
                    <a:pt x="13288" y="67"/>
                  </a:cubicBezTo>
                  <a:cubicBezTo>
                    <a:pt x="12716" y="32"/>
                    <a:pt x="12157" y="8"/>
                    <a:pt x="11621" y="8"/>
                  </a:cubicBezTo>
                  <a:cubicBezTo>
                    <a:pt x="11436" y="3"/>
                    <a:pt x="11253" y="0"/>
                    <a:pt x="11073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009;p61">
              <a:extLst>
                <a:ext uri="{FF2B5EF4-FFF2-40B4-BE49-F238E27FC236}">
                  <a16:creationId xmlns:a16="http://schemas.microsoft.com/office/drawing/2014/main" id="{C3A4E1F3-EF58-4F09-A422-C74C8B334BC7}"/>
                </a:ext>
              </a:extLst>
            </p:cNvPr>
            <p:cNvSpPr/>
            <p:nvPr/>
          </p:nvSpPr>
          <p:spPr>
            <a:xfrm>
              <a:off x="958750" y="1695875"/>
              <a:ext cx="493525" cy="196925"/>
            </a:xfrm>
            <a:custGeom>
              <a:avLst/>
              <a:gdLst/>
              <a:ahLst/>
              <a:cxnLst/>
              <a:rect l="l" t="t" r="r" b="b"/>
              <a:pathLst>
                <a:path w="19741" h="7877" extrusionOk="0">
                  <a:moveTo>
                    <a:pt x="19741" y="0"/>
                  </a:moveTo>
                  <a:lnTo>
                    <a:pt x="19741" y="0"/>
                  </a:lnTo>
                  <a:cubicBezTo>
                    <a:pt x="17086" y="1941"/>
                    <a:pt x="13978" y="3310"/>
                    <a:pt x="10728" y="3906"/>
                  </a:cubicBezTo>
                  <a:cubicBezTo>
                    <a:pt x="9433" y="4153"/>
                    <a:pt x="8116" y="4273"/>
                    <a:pt x="6799" y="4273"/>
                  </a:cubicBezTo>
                  <a:cubicBezTo>
                    <a:pt x="4495" y="4273"/>
                    <a:pt x="2190" y="3903"/>
                    <a:pt x="0" y="3191"/>
                  </a:cubicBezTo>
                  <a:lnTo>
                    <a:pt x="0" y="3191"/>
                  </a:lnTo>
                  <a:cubicBezTo>
                    <a:pt x="48" y="3370"/>
                    <a:pt x="95" y="3549"/>
                    <a:pt x="155" y="3715"/>
                  </a:cubicBezTo>
                  <a:cubicBezTo>
                    <a:pt x="179" y="3810"/>
                    <a:pt x="226" y="3906"/>
                    <a:pt x="250" y="4001"/>
                  </a:cubicBezTo>
                  <a:cubicBezTo>
                    <a:pt x="464" y="4584"/>
                    <a:pt x="714" y="5001"/>
                    <a:pt x="976" y="5239"/>
                  </a:cubicBezTo>
                  <a:cubicBezTo>
                    <a:pt x="1012" y="5275"/>
                    <a:pt x="1048" y="5311"/>
                    <a:pt x="1095" y="5334"/>
                  </a:cubicBezTo>
                  <a:cubicBezTo>
                    <a:pt x="1095" y="5334"/>
                    <a:pt x="1155" y="5382"/>
                    <a:pt x="1250" y="5442"/>
                  </a:cubicBezTo>
                  <a:cubicBezTo>
                    <a:pt x="1357" y="5501"/>
                    <a:pt x="1524" y="5596"/>
                    <a:pt x="1750" y="5715"/>
                  </a:cubicBezTo>
                  <a:lnTo>
                    <a:pt x="1762" y="5715"/>
                  </a:lnTo>
                  <a:cubicBezTo>
                    <a:pt x="2072" y="5870"/>
                    <a:pt x="2500" y="6085"/>
                    <a:pt x="3036" y="6287"/>
                  </a:cubicBezTo>
                  <a:cubicBezTo>
                    <a:pt x="3739" y="6573"/>
                    <a:pt x="4632" y="6882"/>
                    <a:pt x="5703" y="7156"/>
                  </a:cubicBezTo>
                  <a:cubicBezTo>
                    <a:pt x="6239" y="7287"/>
                    <a:pt x="6834" y="7406"/>
                    <a:pt x="7465" y="7513"/>
                  </a:cubicBezTo>
                  <a:cubicBezTo>
                    <a:pt x="8501" y="7692"/>
                    <a:pt x="9644" y="7811"/>
                    <a:pt x="10918" y="7859"/>
                  </a:cubicBezTo>
                  <a:cubicBezTo>
                    <a:pt x="11192" y="7870"/>
                    <a:pt x="11469" y="7876"/>
                    <a:pt x="11747" y="7876"/>
                  </a:cubicBezTo>
                  <a:cubicBezTo>
                    <a:pt x="12025" y="7876"/>
                    <a:pt x="12305" y="7870"/>
                    <a:pt x="12585" y="7859"/>
                  </a:cubicBezTo>
                  <a:cubicBezTo>
                    <a:pt x="13514" y="7823"/>
                    <a:pt x="14514" y="7751"/>
                    <a:pt x="15562" y="7620"/>
                  </a:cubicBezTo>
                  <a:cubicBezTo>
                    <a:pt x="16097" y="7537"/>
                    <a:pt x="16621" y="7466"/>
                    <a:pt x="17193" y="7359"/>
                  </a:cubicBezTo>
                  <a:cubicBezTo>
                    <a:pt x="17967" y="7228"/>
                    <a:pt x="18764" y="7049"/>
                    <a:pt x="19598" y="6847"/>
                  </a:cubicBezTo>
                  <a:lnTo>
                    <a:pt x="19741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010;p61">
              <a:extLst>
                <a:ext uri="{FF2B5EF4-FFF2-40B4-BE49-F238E27FC236}">
                  <a16:creationId xmlns:a16="http://schemas.microsoft.com/office/drawing/2014/main" id="{F11367D0-787A-44E6-BEDA-17FC3B73E3BD}"/>
                </a:ext>
              </a:extLst>
            </p:cNvPr>
            <p:cNvSpPr/>
            <p:nvPr/>
          </p:nvSpPr>
          <p:spPr>
            <a:xfrm>
              <a:off x="958150" y="1498425"/>
              <a:ext cx="470600" cy="122175"/>
            </a:xfrm>
            <a:custGeom>
              <a:avLst/>
              <a:gdLst/>
              <a:ahLst/>
              <a:cxnLst/>
              <a:rect l="l" t="t" r="r" b="b"/>
              <a:pathLst>
                <a:path w="18824" h="4887" extrusionOk="0">
                  <a:moveTo>
                    <a:pt x="10900" y="1"/>
                  </a:moveTo>
                  <a:cubicBezTo>
                    <a:pt x="9792" y="1"/>
                    <a:pt x="8762" y="79"/>
                    <a:pt x="7835" y="195"/>
                  </a:cubicBezTo>
                  <a:cubicBezTo>
                    <a:pt x="7227" y="278"/>
                    <a:pt x="6644" y="374"/>
                    <a:pt x="6096" y="481"/>
                  </a:cubicBezTo>
                  <a:cubicBezTo>
                    <a:pt x="4977" y="719"/>
                    <a:pt x="4048" y="993"/>
                    <a:pt x="3322" y="1255"/>
                  </a:cubicBezTo>
                  <a:cubicBezTo>
                    <a:pt x="2608" y="1529"/>
                    <a:pt x="2060" y="1767"/>
                    <a:pt x="1739" y="1922"/>
                  </a:cubicBezTo>
                  <a:cubicBezTo>
                    <a:pt x="1655" y="1969"/>
                    <a:pt x="1572" y="2017"/>
                    <a:pt x="1512" y="2041"/>
                  </a:cubicBezTo>
                  <a:cubicBezTo>
                    <a:pt x="1393" y="2100"/>
                    <a:pt x="1334" y="2148"/>
                    <a:pt x="1334" y="2148"/>
                  </a:cubicBezTo>
                  <a:cubicBezTo>
                    <a:pt x="1250" y="2207"/>
                    <a:pt x="1179" y="2267"/>
                    <a:pt x="1096" y="2338"/>
                  </a:cubicBezTo>
                  <a:cubicBezTo>
                    <a:pt x="822" y="2612"/>
                    <a:pt x="584" y="3017"/>
                    <a:pt x="369" y="3553"/>
                  </a:cubicBezTo>
                  <a:cubicBezTo>
                    <a:pt x="322" y="3636"/>
                    <a:pt x="298" y="3731"/>
                    <a:pt x="262" y="3827"/>
                  </a:cubicBezTo>
                  <a:cubicBezTo>
                    <a:pt x="167" y="4148"/>
                    <a:pt x="72" y="4481"/>
                    <a:pt x="0" y="4862"/>
                  </a:cubicBezTo>
                  <a:lnTo>
                    <a:pt x="0" y="4886"/>
                  </a:lnTo>
                  <a:cubicBezTo>
                    <a:pt x="6442" y="4767"/>
                    <a:pt x="12859" y="3469"/>
                    <a:pt x="18824" y="1052"/>
                  </a:cubicBezTo>
                  <a:cubicBezTo>
                    <a:pt x="18764" y="1029"/>
                    <a:pt x="18717" y="1017"/>
                    <a:pt x="18657" y="1005"/>
                  </a:cubicBezTo>
                  <a:cubicBezTo>
                    <a:pt x="18276" y="898"/>
                    <a:pt x="17895" y="814"/>
                    <a:pt x="17538" y="731"/>
                  </a:cubicBezTo>
                  <a:cubicBezTo>
                    <a:pt x="17002" y="612"/>
                    <a:pt x="16467" y="517"/>
                    <a:pt x="15967" y="421"/>
                  </a:cubicBezTo>
                  <a:cubicBezTo>
                    <a:pt x="14943" y="255"/>
                    <a:pt x="13942" y="136"/>
                    <a:pt x="13002" y="64"/>
                  </a:cubicBezTo>
                  <a:cubicBezTo>
                    <a:pt x="12442" y="28"/>
                    <a:pt x="11871" y="5"/>
                    <a:pt x="11335" y="5"/>
                  </a:cubicBezTo>
                  <a:cubicBezTo>
                    <a:pt x="11189" y="2"/>
                    <a:pt x="11044" y="1"/>
                    <a:pt x="1090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011;p61">
              <a:extLst>
                <a:ext uri="{FF2B5EF4-FFF2-40B4-BE49-F238E27FC236}">
                  <a16:creationId xmlns:a16="http://schemas.microsoft.com/office/drawing/2014/main" id="{D3280096-39DA-4C51-AA07-8012A0E22BDE}"/>
                </a:ext>
              </a:extLst>
            </p:cNvPr>
            <p:cNvSpPr/>
            <p:nvPr/>
          </p:nvSpPr>
          <p:spPr>
            <a:xfrm>
              <a:off x="1318600" y="1510125"/>
              <a:ext cx="84275" cy="376575"/>
            </a:xfrm>
            <a:custGeom>
              <a:avLst/>
              <a:gdLst/>
              <a:ahLst/>
              <a:cxnLst/>
              <a:rect l="l" t="t" r="r" b="b"/>
              <a:pathLst>
                <a:path w="3371" h="15063" extrusionOk="0">
                  <a:moveTo>
                    <a:pt x="1632" y="1"/>
                  </a:moveTo>
                  <a:cubicBezTo>
                    <a:pt x="1513" y="299"/>
                    <a:pt x="1322" y="823"/>
                    <a:pt x="1120" y="1489"/>
                  </a:cubicBezTo>
                  <a:cubicBezTo>
                    <a:pt x="656" y="2966"/>
                    <a:pt x="108" y="5192"/>
                    <a:pt x="60" y="7454"/>
                  </a:cubicBezTo>
                  <a:cubicBezTo>
                    <a:pt x="1" y="10657"/>
                    <a:pt x="870" y="13943"/>
                    <a:pt x="1191" y="15062"/>
                  </a:cubicBezTo>
                  <a:cubicBezTo>
                    <a:pt x="1727" y="14991"/>
                    <a:pt x="2263" y="14908"/>
                    <a:pt x="2834" y="14812"/>
                  </a:cubicBezTo>
                  <a:cubicBezTo>
                    <a:pt x="2846" y="14812"/>
                    <a:pt x="2870" y="14789"/>
                    <a:pt x="2894" y="14789"/>
                  </a:cubicBezTo>
                  <a:cubicBezTo>
                    <a:pt x="2441" y="14015"/>
                    <a:pt x="1525" y="11836"/>
                    <a:pt x="1656" y="7645"/>
                  </a:cubicBezTo>
                  <a:cubicBezTo>
                    <a:pt x="1775" y="3930"/>
                    <a:pt x="2620" y="1751"/>
                    <a:pt x="3144" y="739"/>
                  </a:cubicBezTo>
                  <a:cubicBezTo>
                    <a:pt x="3227" y="596"/>
                    <a:pt x="3311" y="465"/>
                    <a:pt x="3370" y="358"/>
                  </a:cubicBezTo>
                  <a:cubicBezTo>
                    <a:pt x="3275" y="322"/>
                    <a:pt x="3203" y="311"/>
                    <a:pt x="3120" y="299"/>
                  </a:cubicBezTo>
                  <a:cubicBezTo>
                    <a:pt x="2620" y="180"/>
                    <a:pt x="2132" y="84"/>
                    <a:pt x="1632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012;p61">
              <a:extLst>
                <a:ext uri="{FF2B5EF4-FFF2-40B4-BE49-F238E27FC236}">
                  <a16:creationId xmlns:a16="http://schemas.microsoft.com/office/drawing/2014/main" id="{9FEC16B9-76F8-4ED7-BA3C-36610FABFE8A}"/>
                </a:ext>
              </a:extLst>
            </p:cNvPr>
            <p:cNvSpPr/>
            <p:nvPr/>
          </p:nvSpPr>
          <p:spPr>
            <a:xfrm>
              <a:off x="1398675" y="1528600"/>
              <a:ext cx="56875" cy="342025"/>
            </a:xfrm>
            <a:custGeom>
              <a:avLst/>
              <a:gdLst/>
              <a:ahLst/>
              <a:cxnLst/>
              <a:rect l="l" t="t" r="r" b="b"/>
              <a:pathLst>
                <a:path w="2275" h="13681" extrusionOk="0">
                  <a:moveTo>
                    <a:pt x="1727" y="0"/>
                  </a:moveTo>
                  <a:cubicBezTo>
                    <a:pt x="1155" y="762"/>
                    <a:pt x="0" y="2881"/>
                    <a:pt x="84" y="7263"/>
                  </a:cubicBezTo>
                  <a:cubicBezTo>
                    <a:pt x="179" y="11454"/>
                    <a:pt x="989" y="13085"/>
                    <a:pt x="1453" y="13680"/>
                  </a:cubicBezTo>
                  <a:cubicBezTo>
                    <a:pt x="1655" y="13633"/>
                    <a:pt x="1846" y="13597"/>
                    <a:pt x="2025" y="13549"/>
                  </a:cubicBezTo>
                  <a:lnTo>
                    <a:pt x="2275" y="167"/>
                  </a:lnTo>
                  <a:cubicBezTo>
                    <a:pt x="2096" y="107"/>
                    <a:pt x="1905" y="48"/>
                    <a:pt x="1727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013;p61">
              <a:extLst>
                <a:ext uri="{FF2B5EF4-FFF2-40B4-BE49-F238E27FC236}">
                  <a16:creationId xmlns:a16="http://schemas.microsoft.com/office/drawing/2014/main" id="{FCFE03ED-6F43-4892-BC66-6C0F76F71735}"/>
                </a:ext>
              </a:extLst>
            </p:cNvPr>
            <p:cNvSpPr/>
            <p:nvPr/>
          </p:nvSpPr>
          <p:spPr>
            <a:xfrm>
              <a:off x="986125" y="1527800"/>
              <a:ext cx="470625" cy="31775"/>
            </a:xfrm>
            <a:custGeom>
              <a:avLst/>
              <a:gdLst/>
              <a:ahLst/>
              <a:cxnLst/>
              <a:rect l="l" t="t" r="r" b="b"/>
              <a:pathLst>
                <a:path w="18825" h="1271" extrusionOk="0">
                  <a:moveTo>
                    <a:pt x="8609" y="0"/>
                  </a:moveTo>
                  <a:cubicBezTo>
                    <a:pt x="6078" y="0"/>
                    <a:pt x="3339" y="203"/>
                    <a:pt x="631" y="770"/>
                  </a:cubicBezTo>
                  <a:cubicBezTo>
                    <a:pt x="370" y="901"/>
                    <a:pt x="239" y="985"/>
                    <a:pt x="239" y="985"/>
                  </a:cubicBezTo>
                  <a:cubicBezTo>
                    <a:pt x="143" y="1044"/>
                    <a:pt x="72" y="1104"/>
                    <a:pt x="0" y="1187"/>
                  </a:cubicBezTo>
                  <a:cubicBezTo>
                    <a:pt x="2906" y="508"/>
                    <a:pt x="5876" y="272"/>
                    <a:pt x="8606" y="272"/>
                  </a:cubicBezTo>
                  <a:cubicBezTo>
                    <a:pt x="13057" y="272"/>
                    <a:pt x="16867" y="901"/>
                    <a:pt x="18705" y="1270"/>
                  </a:cubicBezTo>
                  <a:cubicBezTo>
                    <a:pt x="18729" y="1187"/>
                    <a:pt x="18777" y="1104"/>
                    <a:pt x="18824" y="1020"/>
                  </a:cubicBezTo>
                  <a:cubicBezTo>
                    <a:pt x="18800" y="1020"/>
                    <a:pt x="18788" y="1020"/>
                    <a:pt x="18777" y="1008"/>
                  </a:cubicBezTo>
                  <a:cubicBezTo>
                    <a:pt x="16920" y="636"/>
                    <a:pt x="13090" y="0"/>
                    <a:pt x="8609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014;p61">
              <a:extLst>
                <a:ext uri="{FF2B5EF4-FFF2-40B4-BE49-F238E27FC236}">
                  <a16:creationId xmlns:a16="http://schemas.microsoft.com/office/drawing/2014/main" id="{C975455D-2F04-455F-99B0-6EF624BF1A74}"/>
                </a:ext>
              </a:extLst>
            </p:cNvPr>
            <p:cNvSpPr/>
            <p:nvPr/>
          </p:nvSpPr>
          <p:spPr>
            <a:xfrm>
              <a:off x="964700" y="1569525"/>
              <a:ext cx="499175" cy="32900"/>
            </a:xfrm>
            <a:custGeom>
              <a:avLst/>
              <a:gdLst/>
              <a:ahLst/>
              <a:cxnLst/>
              <a:rect l="l" t="t" r="r" b="b"/>
              <a:pathLst>
                <a:path w="19967" h="1316" extrusionOk="0">
                  <a:moveTo>
                    <a:pt x="8592" y="0"/>
                  </a:moveTo>
                  <a:cubicBezTo>
                    <a:pt x="5914" y="0"/>
                    <a:pt x="2995" y="188"/>
                    <a:pt x="107" y="721"/>
                  </a:cubicBezTo>
                  <a:cubicBezTo>
                    <a:pt x="60" y="804"/>
                    <a:pt x="36" y="899"/>
                    <a:pt x="0" y="1006"/>
                  </a:cubicBezTo>
                  <a:cubicBezTo>
                    <a:pt x="2923" y="453"/>
                    <a:pt x="5881" y="259"/>
                    <a:pt x="8590" y="259"/>
                  </a:cubicBezTo>
                  <a:cubicBezTo>
                    <a:pt x="13981" y="259"/>
                    <a:pt x="18389" y="1027"/>
                    <a:pt x="19586" y="1256"/>
                  </a:cubicBezTo>
                  <a:cubicBezTo>
                    <a:pt x="19788" y="1280"/>
                    <a:pt x="19884" y="1316"/>
                    <a:pt x="19907" y="1316"/>
                  </a:cubicBezTo>
                  <a:lnTo>
                    <a:pt x="19967" y="1066"/>
                  </a:lnTo>
                  <a:cubicBezTo>
                    <a:pt x="19967" y="1066"/>
                    <a:pt x="19824" y="1030"/>
                    <a:pt x="19586" y="983"/>
                  </a:cubicBezTo>
                  <a:cubicBezTo>
                    <a:pt x="18310" y="745"/>
                    <a:pt x="13929" y="0"/>
                    <a:pt x="8592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015;p61">
              <a:extLst>
                <a:ext uri="{FF2B5EF4-FFF2-40B4-BE49-F238E27FC236}">
                  <a16:creationId xmlns:a16="http://schemas.microsoft.com/office/drawing/2014/main" id="{A1BFBEB2-2F82-4543-A5CE-C63792386181}"/>
                </a:ext>
              </a:extLst>
            </p:cNvPr>
            <p:cNvSpPr/>
            <p:nvPr/>
          </p:nvSpPr>
          <p:spPr>
            <a:xfrm>
              <a:off x="954275" y="1626375"/>
              <a:ext cx="492650" cy="28750"/>
            </a:xfrm>
            <a:custGeom>
              <a:avLst/>
              <a:gdLst/>
              <a:ahLst/>
              <a:cxnLst/>
              <a:rect l="l" t="t" r="r" b="b"/>
              <a:pathLst>
                <a:path w="19706" h="1150" extrusionOk="0">
                  <a:moveTo>
                    <a:pt x="8226" y="0"/>
                  </a:moveTo>
                  <a:cubicBezTo>
                    <a:pt x="5659" y="0"/>
                    <a:pt x="2857" y="140"/>
                    <a:pt x="36" y="530"/>
                  </a:cubicBezTo>
                  <a:cubicBezTo>
                    <a:pt x="24" y="614"/>
                    <a:pt x="24" y="709"/>
                    <a:pt x="0" y="792"/>
                  </a:cubicBezTo>
                  <a:cubicBezTo>
                    <a:pt x="2829" y="396"/>
                    <a:pt x="5642" y="255"/>
                    <a:pt x="8218" y="255"/>
                  </a:cubicBezTo>
                  <a:cubicBezTo>
                    <a:pt x="14631" y="255"/>
                    <a:pt x="19578" y="1132"/>
                    <a:pt x="19646" y="1149"/>
                  </a:cubicBezTo>
                  <a:lnTo>
                    <a:pt x="19705" y="899"/>
                  </a:lnTo>
                  <a:cubicBezTo>
                    <a:pt x="19637" y="882"/>
                    <a:pt x="14672" y="0"/>
                    <a:pt x="8226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016;p61">
              <a:extLst>
                <a:ext uri="{FF2B5EF4-FFF2-40B4-BE49-F238E27FC236}">
                  <a16:creationId xmlns:a16="http://schemas.microsoft.com/office/drawing/2014/main" id="{78916304-C4DE-4B02-80A9-1527652AC8D4}"/>
                </a:ext>
              </a:extLst>
            </p:cNvPr>
            <p:cNvSpPr/>
            <p:nvPr/>
          </p:nvSpPr>
          <p:spPr>
            <a:xfrm>
              <a:off x="951300" y="1686950"/>
              <a:ext cx="485500" cy="15800"/>
            </a:xfrm>
            <a:custGeom>
              <a:avLst/>
              <a:gdLst/>
              <a:ahLst/>
              <a:cxnLst/>
              <a:rect l="l" t="t" r="r" b="b"/>
              <a:pathLst>
                <a:path w="19420" h="632" extrusionOk="0">
                  <a:moveTo>
                    <a:pt x="12" y="0"/>
                  </a:moveTo>
                  <a:lnTo>
                    <a:pt x="0" y="250"/>
                  </a:lnTo>
                  <a:lnTo>
                    <a:pt x="19408" y="631"/>
                  </a:lnTo>
                  <a:lnTo>
                    <a:pt x="19419" y="36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017;p61">
              <a:extLst>
                <a:ext uri="{FF2B5EF4-FFF2-40B4-BE49-F238E27FC236}">
                  <a16:creationId xmlns:a16="http://schemas.microsoft.com/office/drawing/2014/main" id="{948AEF4B-8741-497C-B05E-884556B9F870}"/>
                </a:ext>
              </a:extLst>
            </p:cNvPr>
            <p:cNvSpPr/>
            <p:nvPr/>
          </p:nvSpPr>
          <p:spPr>
            <a:xfrm>
              <a:off x="952775" y="1736350"/>
              <a:ext cx="492050" cy="29025"/>
            </a:xfrm>
            <a:custGeom>
              <a:avLst/>
              <a:gdLst/>
              <a:ahLst/>
              <a:cxnLst/>
              <a:rect l="l" t="t" r="r" b="b"/>
              <a:pathLst>
                <a:path w="19682" h="1161" extrusionOk="0">
                  <a:moveTo>
                    <a:pt x="1" y="1"/>
                  </a:moveTo>
                  <a:cubicBezTo>
                    <a:pt x="1" y="84"/>
                    <a:pt x="25" y="179"/>
                    <a:pt x="37" y="263"/>
                  </a:cubicBezTo>
                  <a:cubicBezTo>
                    <a:pt x="3906" y="951"/>
                    <a:pt x="7755" y="1161"/>
                    <a:pt x="11007" y="1161"/>
                  </a:cubicBezTo>
                  <a:cubicBezTo>
                    <a:pt x="16021" y="1161"/>
                    <a:pt x="19617" y="663"/>
                    <a:pt x="19682" y="656"/>
                  </a:cubicBezTo>
                  <a:lnTo>
                    <a:pt x="19634" y="406"/>
                  </a:lnTo>
                  <a:cubicBezTo>
                    <a:pt x="19570" y="413"/>
                    <a:pt x="15994" y="903"/>
                    <a:pt x="11009" y="903"/>
                  </a:cubicBezTo>
                  <a:cubicBezTo>
                    <a:pt x="7747" y="903"/>
                    <a:pt x="3881" y="693"/>
                    <a:pt x="1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018;p61">
              <a:extLst>
                <a:ext uri="{FF2B5EF4-FFF2-40B4-BE49-F238E27FC236}">
                  <a16:creationId xmlns:a16="http://schemas.microsoft.com/office/drawing/2014/main" id="{99685587-2350-4019-8F1A-7416B7AFF486}"/>
                </a:ext>
              </a:extLst>
            </p:cNvPr>
            <p:cNvSpPr/>
            <p:nvPr/>
          </p:nvSpPr>
          <p:spPr>
            <a:xfrm>
              <a:off x="962600" y="1789050"/>
              <a:ext cx="497425" cy="33825"/>
            </a:xfrm>
            <a:custGeom>
              <a:avLst/>
              <a:gdLst/>
              <a:ahLst/>
              <a:cxnLst/>
              <a:rect l="l" t="t" r="r" b="b"/>
              <a:pathLst>
                <a:path w="19897" h="1353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72" y="203"/>
                    <a:pt x="108" y="286"/>
                  </a:cubicBezTo>
                  <a:cubicBezTo>
                    <a:pt x="3793" y="1100"/>
                    <a:pt x="7540" y="1352"/>
                    <a:pt x="10768" y="1352"/>
                  </a:cubicBezTo>
                  <a:cubicBezTo>
                    <a:pt x="15048" y="1352"/>
                    <a:pt x="18416" y="908"/>
                    <a:pt x="19515" y="738"/>
                  </a:cubicBezTo>
                  <a:cubicBezTo>
                    <a:pt x="19701" y="709"/>
                    <a:pt x="19831" y="688"/>
                    <a:pt x="19878" y="688"/>
                  </a:cubicBezTo>
                  <a:cubicBezTo>
                    <a:pt x="19888" y="688"/>
                    <a:pt x="19894" y="689"/>
                    <a:pt x="19896" y="691"/>
                  </a:cubicBezTo>
                  <a:lnTo>
                    <a:pt x="19837" y="441"/>
                  </a:lnTo>
                  <a:cubicBezTo>
                    <a:pt x="19825" y="441"/>
                    <a:pt x="19706" y="453"/>
                    <a:pt x="19515" y="476"/>
                  </a:cubicBezTo>
                  <a:cubicBezTo>
                    <a:pt x="18480" y="633"/>
                    <a:pt x="15072" y="1094"/>
                    <a:pt x="10727" y="1094"/>
                  </a:cubicBezTo>
                  <a:cubicBezTo>
                    <a:pt x="7476" y="1094"/>
                    <a:pt x="3700" y="836"/>
                    <a:pt x="1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019;p61">
              <a:extLst>
                <a:ext uri="{FF2B5EF4-FFF2-40B4-BE49-F238E27FC236}">
                  <a16:creationId xmlns:a16="http://schemas.microsoft.com/office/drawing/2014/main" id="{74FD9DD9-C065-4C44-9527-D8DEEC16D2C7}"/>
                </a:ext>
              </a:extLst>
            </p:cNvPr>
            <p:cNvSpPr/>
            <p:nvPr/>
          </p:nvSpPr>
          <p:spPr>
            <a:xfrm>
              <a:off x="983450" y="1826550"/>
              <a:ext cx="473300" cy="37975"/>
            </a:xfrm>
            <a:custGeom>
              <a:avLst/>
              <a:gdLst/>
              <a:ahLst/>
              <a:cxnLst/>
              <a:rect l="l" t="t" r="r" b="b"/>
              <a:pathLst>
                <a:path w="18932" h="1519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48"/>
                    <a:pt x="72" y="84"/>
                    <a:pt x="119" y="107"/>
                  </a:cubicBezTo>
                  <a:cubicBezTo>
                    <a:pt x="119" y="107"/>
                    <a:pt x="346" y="262"/>
                    <a:pt x="774" y="477"/>
                  </a:cubicBezTo>
                  <a:lnTo>
                    <a:pt x="786" y="477"/>
                  </a:lnTo>
                  <a:cubicBezTo>
                    <a:pt x="4061" y="1263"/>
                    <a:pt x="7397" y="1518"/>
                    <a:pt x="10344" y="1518"/>
                  </a:cubicBezTo>
                  <a:cubicBezTo>
                    <a:pt x="13997" y="1518"/>
                    <a:pt x="17051" y="1126"/>
                    <a:pt x="18645" y="869"/>
                  </a:cubicBezTo>
                  <a:cubicBezTo>
                    <a:pt x="18753" y="858"/>
                    <a:pt x="18836" y="846"/>
                    <a:pt x="18931" y="822"/>
                  </a:cubicBezTo>
                  <a:cubicBezTo>
                    <a:pt x="18884" y="750"/>
                    <a:pt x="18836" y="655"/>
                    <a:pt x="18800" y="584"/>
                  </a:cubicBezTo>
                  <a:cubicBezTo>
                    <a:pt x="18753" y="584"/>
                    <a:pt x="18705" y="596"/>
                    <a:pt x="18657" y="596"/>
                  </a:cubicBezTo>
                  <a:cubicBezTo>
                    <a:pt x="17081" y="845"/>
                    <a:pt x="13996" y="1250"/>
                    <a:pt x="10300" y="1250"/>
                  </a:cubicBezTo>
                  <a:cubicBezTo>
                    <a:pt x="7127" y="1250"/>
                    <a:pt x="3504" y="952"/>
                    <a:pt x="0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020;p61">
              <a:extLst>
                <a:ext uri="{FF2B5EF4-FFF2-40B4-BE49-F238E27FC236}">
                  <a16:creationId xmlns:a16="http://schemas.microsoft.com/office/drawing/2014/main" id="{5BCAFE48-6BB8-4D7C-AD41-71E2761C5C6A}"/>
                </a:ext>
              </a:extLst>
            </p:cNvPr>
            <p:cNvSpPr/>
            <p:nvPr/>
          </p:nvSpPr>
          <p:spPr>
            <a:xfrm>
              <a:off x="1406125" y="1532750"/>
              <a:ext cx="92575" cy="334900"/>
            </a:xfrm>
            <a:custGeom>
              <a:avLst/>
              <a:gdLst/>
              <a:ahLst/>
              <a:cxnLst/>
              <a:rect l="l" t="t" r="r" b="b"/>
              <a:pathLst>
                <a:path w="3703" h="13396" extrusionOk="0">
                  <a:moveTo>
                    <a:pt x="1971" y="1"/>
                  </a:moveTo>
                  <a:cubicBezTo>
                    <a:pt x="985" y="1"/>
                    <a:pt x="143" y="2985"/>
                    <a:pt x="72" y="6668"/>
                  </a:cubicBezTo>
                  <a:cubicBezTo>
                    <a:pt x="0" y="10359"/>
                    <a:pt x="738" y="13383"/>
                    <a:pt x="1727" y="13395"/>
                  </a:cubicBezTo>
                  <a:cubicBezTo>
                    <a:pt x="1728" y="13395"/>
                    <a:pt x="1730" y="13395"/>
                    <a:pt x="1732" y="13395"/>
                  </a:cubicBezTo>
                  <a:cubicBezTo>
                    <a:pt x="2706" y="13395"/>
                    <a:pt x="3572" y="10423"/>
                    <a:pt x="3632" y="6728"/>
                  </a:cubicBezTo>
                  <a:cubicBezTo>
                    <a:pt x="3703" y="3037"/>
                    <a:pt x="2965" y="13"/>
                    <a:pt x="1977" y="1"/>
                  </a:cubicBezTo>
                  <a:cubicBezTo>
                    <a:pt x="1975" y="1"/>
                    <a:pt x="1973" y="1"/>
                    <a:pt x="1971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021;p61">
              <a:extLst>
                <a:ext uri="{FF2B5EF4-FFF2-40B4-BE49-F238E27FC236}">
                  <a16:creationId xmlns:a16="http://schemas.microsoft.com/office/drawing/2014/main" id="{727E1981-AB9A-4DEC-BE6E-451C1A3A8C4A}"/>
                </a:ext>
              </a:extLst>
            </p:cNvPr>
            <p:cNvSpPr/>
            <p:nvPr/>
          </p:nvSpPr>
          <p:spPr>
            <a:xfrm>
              <a:off x="1417125" y="1555375"/>
              <a:ext cx="75325" cy="289650"/>
            </a:xfrm>
            <a:custGeom>
              <a:avLst/>
              <a:gdLst/>
              <a:ahLst/>
              <a:cxnLst/>
              <a:rect l="l" t="t" r="r" b="b"/>
              <a:pathLst>
                <a:path w="3013" h="11586" extrusionOk="0">
                  <a:moveTo>
                    <a:pt x="1608" y="1"/>
                  </a:moveTo>
                  <a:cubicBezTo>
                    <a:pt x="1525" y="1"/>
                    <a:pt x="1418" y="36"/>
                    <a:pt x="1334" y="108"/>
                  </a:cubicBezTo>
                  <a:cubicBezTo>
                    <a:pt x="644" y="620"/>
                    <a:pt x="108" y="2953"/>
                    <a:pt x="48" y="5763"/>
                  </a:cubicBezTo>
                  <a:cubicBezTo>
                    <a:pt x="1" y="8573"/>
                    <a:pt x="465" y="10931"/>
                    <a:pt x="1120" y="11466"/>
                  </a:cubicBezTo>
                  <a:cubicBezTo>
                    <a:pt x="1215" y="11538"/>
                    <a:pt x="1298" y="11585"/>
                    <a:pt x="1406" y="11585"/>
                  </a:cubicBezTo>
                  <a:cubicBezTo>
                    <a:pt x="1407" y="11586"/>
                    <a:pt x="1409" y="11586"/>
                    <a:pt x="1411" y="11586"/>
                  </a:cubicBezTo>
                  <a:cubicBezTo>
                    <a:pt x="2207" y="11586"/>
                    <a:pt x="2906" y="9018"/>
                    <a:pt x="2953" y="5823"/>
                  </a:cubicBezTo>
                  <a:cubicBezTo>
                    <a:pt x="3013" y="2620"/>
                    <a:pt x="2418" y="25"/>
                    <a:pt x="1608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022;p61">
              <a:extLst>
                <a:ext uri="{FF2B5EF4-FFF2-40B4-BE49-F238E27FC236}">
                  <a16:creationId xmlns:a16="http://schemas.microsoft.com/office/drawing/2014/main" id="{96C938DB-70AF-4DEC-B266-D9F100B204EE}"/>
                </a:ext>
              </a:extLst>
            </p:cNvPr>
            <p:cNvSpPr/>
            <p:nvPr/>
          </p:nvSpPr>
          <p:spPr>
            <a:xfrm>
              <a:off x="1417725" y="1558050"/>
              <a:ext cx="58075" cy="284000"/>
            </a:xfrm>
            <a:custGeom>
              <a:avLst/>
              <a:gdLst/>
              <a:ahLst/>
              <a:cxnLst/>
              <a:rect l="l" t="t" r="r" b="b"/>
              <a:pathLst>
                <a:path w="2323" h="11360" extrusionOk="0">
                  <a:moveTo>
                    <a:pt x="1310" y="1"/>
                  </a:moveTo>
                  <a:cubicBezTo>
                    <a:pt x="632" y="513"/>
                    <a:pt x="84" y="2846"/>
                    <a:pt x="24" y="5656"/>
                  </a:cubicBezTo>
                  <a:lnTo>
                    <a:pt x="24" y="5847"/>
                  </a:lnTo>
                  <a:cubicBezTo>
                    <a:pt x="0" y="8573"/>
                    <a:pt x="453" y="10836"/>
                    <a:pt x="1096" y="11359"/>
                  </a:cubicBezTo>
                  <a:cubicBezTo>
                    <a:pt x="1727" y="10836"/>
                    <a:pt x="2227" y="8514"/>
                    <a:pt x="2275" y="5704"/>
                  </a:cubicBezTo>
                  <a:cubicBezTo>
                    <a:pt x="2322" y="2894"/>
                    <a:pt x="1905" y="537"/>
                    <a:pt x="131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023;p61">
              <a:extLst>
                <a:ext uri="{FF2B5EF4-FFF2-40B4-BE49-F238E27FC236}">
                  <a16:creationId xmlns:a16="http://schemas.microsoft.com/office/drawing/2014/main" id="{CBB199A0-3646-4759-8A4B-6CF105D459F9}"/>
                </a:ext>
              </a:extLst>
            </p:cNvPr>
            <p:cNvSpPr/>
            <p:nvPr/>
          </p:nvSpPr>
          <p:spPr>
            <a:xfrm>
              <a:off x="976000" y="1530675"/>
              <a:ext cx="65225" cy="322375"/>
            </a:xfrm>
            <a:custGeom>
              <a:avLst/>
              <a:gdLst/>
              <a:ahLst/>
              <a:cxnLst/>
              <a:rect l="l" t="t" r="r" b="b"/>
              <a:pathLst>
                <a:path w="2609" h="12895" extrusionOk="0">
                  <a:moveTo>
                    <a:pt x="2608" y="1"/>
                  </a:moveTo>
                  <a:lnTo>
                    <a:pt x="2608" y="1"/>
                  </a:lnTo>
                  <a:cubicBezTo>
                    <a:pt x="1644" y="60"/>
                    <a:pt x="1084" y="393"/>
                    <a:pt x="822" y="774"/>
                  </a:cubicBezTo>
                  <a:cubicBezTo>
                    <a:pt x="655" y="1608"/>
                    <a:pt x="441" y="2560"/>
                    <a:pt x="286" y="3572"/>
                  </a:cubicBezTo>
                  <a:cubicBezTo>
                    <a:pt x="167" y="4382"/>
                    <a:pt x="60" y="5263"/>
                    <a:pt x="48" y="6156"/>
                  </a:cubicBezTo>
                  <a:cubicBezTo>
                    <a:pt x="1" y="8347"/>
                    <a:pt x="370" y="10442"/>
                    <a:pt x="584" y="12050"/>
                  </a:cubicBezTo>
                  <a:cubicBezTo>
                    <a:pt x="751" y="12216"/>
                    <a:pt x="1620" y="12776"/>
                    <a:pt x="2370" y="12895"/>
                  </a:cubicBezTo>
                  <a:cubicBezTo>
                    <a:pt x="2108" y="11407"/>
                    <a:pt x="1656" y="9133"/>
                    <a:pt x="1632" y="6406"/>
                  </a:cubicBezTo>
                  <a:cubicBezTo>
                    <a:pt x="1620" y="5370"/>
                    <a:pt x="1715" y="4382"/>
                    <a:pt x="1846" y="3489"/>
                  </a:cubicBezTo>
                  <a:cubicBezTo>
                    <a:pt x="2048" y="2108"/>
                    <a:pt x="2370" y="929"/>
                    <a:pt x="2608" y="1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024;p61">
              <a:extLst>
                <a:ext uri="{FF2B5EF4-FFF2-40B4-BE49-F238E27FC236}">
                  <a16:creationId xmlns:a16="http://schemas.microsoft.com/office/drawing/2014/main" id="{FA11A1AF-9BBF-4A08-9BB2-676BC2D49286}"/>
                </a:ext>
              </a:extLst>
            </p:cNvPr>
            <p:cNvSpPr/>
            <p:nvPr/>
          </p:nvSpPr>
          <p:spPr>
            <a:xfrm>
              <a:off x="1077500" y="1504175"/>
              <a:ext cx="76225" cy="379850"/>
            </a:xfrm>
            <a:custGeom>
              <a:avLst/>
              <a:gdLst/>
              <a:ahLst/>
              <a:cxnLst/>
              <a:rect l="l" t="t" r="r" b="b"/>
              <a:pathLst>
                <a:path w="3049" h="15194" extrusionOk="0">
                  <a:moveTo>
                    <a:pt x="2982" y="0"/>
                  </a:moveTo>
                  <a:cubicBezTo>
                    <a:pt x="2267" y="0"/>
                    <a:pt x="1761" y="183"/>
                    <a:pt x="1310" y="287"/>
                  </a:cubicBezTo>
                  <a:cubicBezTo>
                    <a:pt x="1060" y="1322"/>
                    <a:pt x="632" y="2704"/>
                    <a:pt x="346" y="4311"/>
                  </a:cubicBezTo>
                  <a:cubicBezTo>
                    <a:pt x="179" y="5251"/>
                    <a:pt x="60" y="6252"/>
                    <a:pt x="48" y="7287"/>
                  </a:cubicBezTo>
                  <a:cubicBezTo>
                    <a:pt x="1" y="10312"/>
                    <a:pt x="691" y="13145"/>
                    <a:pt x="965" y="14824"/>
                  </a:cubicBezTo>
                  <a:cubicBezTo>
                    <a:pt x="1261" y="15048"/>
                    <a:pt x="1731" y="15194"/>
                    <a:pt x="2360" y="15194"/>
                  </a:cubicBezTo>
                  <a:cubicBezTo>
                    <a:pt x="2466" y="15194"/>
                    <a:pt x="2577" y="15190"/>
                    <a:pt x="2691" y="15181"/>
                  </a:cubicBezTo>
                  <a:cubicBezTo>
                    <a:pt x="2418" y="13836"/>
                    <a:pt x="1656" y="11074"/>
                    <a:pt x="1620" y="7549"/>
                  </a:cubicBezTo>
                  <a:cubicBezTo>
                    <a:pt x="1620" y="6299"/>
                    <a:pt x="1739" y="5132"/>
                    <a:pt x="1941" y="4108"/>
                  </a:cubicBezTo>
                  <a:cubicBezTo>
                    <a:pt x="2263" y="2323"/>
                    <a:pt x="2775" y="894"/>
                    <a:pt x="3049" y="1"/>
                  </a:cubicBezTo>
                  <a:cubicBezTo>
                    <a:pt x="3026" y="0"/>
                    <a:pt x="3004" y="0"/>
                    <a:pt x="2982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025;p61">
              <a:extLst>
                <a:ext uri="{FF2B5EF4-FFF2-40B4-BE49-F238E27FC236}">
                  <a16:creationId xmlns:a16="http://schemas.microsoft.com/office/drawing/2014/main" id="{3F5244DC-4656-4DBD-916A-BC7C8C9D7F1F}"/>
                </a:ext>
              </a:extLst>
            </p:cNvPr>
            <p:cNvSpPr/>
            <p:nvPr/>
          </p:nvSpPr>
          <p:spPr>
            <a:xfrm>
              <a:off x="1205500" y="1497550"/>
              <a:ext cx="77700" cy="397825"/>
            </a:xfrm>
            <a:custGeom>
              <a:avLst/>
              <a:gdLst/>
              <a:ahLst/>
              <a:cxnLst/>
              <a:rect l="l" t="t" r="r" b="b"/>
              <a:pathLst>
                <a:path w="3108" h="15913" extrusionOk="0">
                  <a:moveTo>
                    <a:pt x="2243" y="1"/>
                  </a:moveTo>
                  <a:cubicBezTo>
                    <a:pt x="1947" y="1"/>
                    <a:pt x="1679" y="33"/>
                    <a:pt x="1441" y="52"/>
                  </a:cubicBezTo>
                  <a:cubicBezTo>
                    <a:pt x="1203" y="921"/>
                    <a:pt x="822" y="2183"/>
                    <a:pt x="512" y="3683"/>
                  </a:cubicBezTo>
                  <a:cubicBezTo>
                    <a:pt x="274" y="4874"/>
                    <a:pt x="60" y="6231"/>
                    <a:pt x="48" y="7648"/>
                  </a:cubicBezTo>
                  <a:cubicBezTo>
                    <a:pt x="0" y="11089"/>
                    <a:pt x="762" y="14244"/>
                    <a:pt x="1048" y="15792"/>
                  </a:cubicBezTo>
                  <a:cubicBezTo>
                    <a:pt x="1268" y="15867"/>
                    <a:pt x="1524" y="15912"/>
                    <a:pt x="1824" y="15912"/>
                  </a:cubicBezTo>
                  <a:cubicBezTo>
                    <a:pt x="2092" y="15912"/>
                    <a:pt x="2396" y="15876"/>
                    <a:pt x="2739" y="15792"/>
                  </a:cubicBezTo>
                  <a:cubicBezTo>
                    <a:pt x="2477" y="14553"/>
                    <a:pt x="1679" y="11660"/>
                    <a:pt x="1655" y="7898"/>
                  </a:cubicBezTo>
                  <a:cubicBezTo>
                    <a:pt x="1643" y="6159"/>
                    <a:pt x="1882" y="4600"/>
                    <a:pt x="2179" y="3302"/>
                  </a:cubicBezTo>
                  <a:cubicBezTo>
                    <a:pt x="2489" y="1897"/>
                    <a:pt x="2894" y="814"/>
                    <a:pt x="3108" y="111"/>
                  </a:cubicBezTo>
                  <a:cubicBezTo>
                    <a:pt x="2798" y="27"/>
                    <a:pt x="2509" y="1"/>
                    <a:pt x="2243" y="1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026;p61">
              <a:extLst>
                <a:ext uri="{FF2B5EF4-FFF2-40B4-BE49-F238E27FC236}">
                  <a16:creationId xmlns:a16="http://schemas.microsoft.com/office/drawing/2014/main" id="{1E10DAA9-E94A-45A1-9A21-BA8C025DE439}"/>
                </a:ext>
              </a:extLst>
            </p:cNvPr>
            <p:cNvSpPr/>
            <p:nvPr/>
          </p:nvSpPr>
          <p:spPr>
            <a:xfrm>
              <a:off x="1322475" y="1510025"/>
              <a:ext cx="88725" cy="379825"/>
            </a:xfrm>
            <a:custGeom>
              <a:avLst/>
              <a:gdLst/>
              <a:ahLst/>
              <a:cxnLst/>
              <a:rect l="l" t="t" r="r" b="b"/>
              <a:pathLst>
                <a:path w="3549" h="15193" extrusionOk="0">
                  <a:moveTo>
                    <a:pt x="2293" y="0"/>
                  </a:moveTo>
                  <a:cubicBezTo>
                    <a:pt x="1984" y="0"/>
                    <a:pt x="1751" y="41"/>
                    <a:pt x="1751" y="41"/>
                  </a:cubicBezTo>
                  <a:cubicBezTo>
                    <a:pt x="1751" y="41"/>
                    <a:pt x="1465" y="696"/>
                    <a:pt x="1132" y="1743"/>
                  </a:cubicBezTo>
                  <a:cubicBezTo>
                    <a:pt x="667" y="3160"/>
                    <a:pt x="120" y="5291"/>
                    <a:pt x="72" y="7458"/>
                  </a:cubicBezTo>
                  <a:cubicBezTo>
                    <a:pt x="0" y="11221"/>
                    <a:pt x="1322" y="15126"/>
                    <a:pt x="1322" y="15126"/>
                  </a:cubicBezTo>
                  <a:cubicBezTo>
                    <a:pt x="1500" y="15173"/>
                    <a:pt x="1675" y="15192"/>
                    <a:pt x="1841" y="15192"/>
                  </a:cubicBezTo>
                  <a:cubicBezTo>
                    <a:pt x="2552" y="15192"/>
                    <a:pt x="3108" y="14840"/>
                    <a:pt x="3108" y="14840"/>
                  </a:cubicBezTo>
                  <a:cubicBezTo>
                    <a:pt x="3108" y="14840"/>
                    <a:pt x="1465" y="12864"/>
                    <a:pt x="1644" y="7649"/>
                  </a:cubicBezTo>
                  <a:cubicBezTo>
                    <a:pt x="1763" y="4101"/>
                    <a:pt x="2620" y="2017"/>
                    <a:pt x="3132" y="1041"/>
                  </a:cubicBezTo>
                  <a:cubicBezTo>
                    <a:pt x="3370" y="600"/>
                    <a:pt x="3549" y="386"/>
                    <a:pt x="3549" y="386"/>
                  </a:cubicBezTo>
                  <a:cubicBezTo>
                    <a:pt x="3232" y="69"/>
                    <a:pt x="2697" y="0"/>
                    <a:pt x="2293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027;p61">
              <a:extLst>
                <a:ext uri="{FF2B5EF4-FFF2-40B4-BE49-F238E27FC236}">
                  <a16:creationId xmlns:a16="http://schemas.microsoft.com/office/drawing/2014/main" id="{A97DFD61-42DD-4E5D-8DDB-28F066B0A893}"/>
                </a:ext>
              </a:extLst>
            </p:cNvPr>
            <p:cNvSpPr/>
            <p:nvPr/>
          </p:nvSpPr>
          <p:spPr>
            <a:xfrm>
              <a:off x="1218600" y="1498050"/>
              <a:ext cx="65200" cy="92175"/>
            </a:xfrm>
            <a:custGeom>
              <a:avLst/>
              <a:gdLst/>
              <a:ahLst/>
              <a:cxnLst/>
              <a:rect l="l" t="t" r="r" b="b"/>
              <a:pathLst>
                <a:path w="2608" h="3687" extrusionOk="0">
                  <a:moveTo>
                    <a:pt x="1716" y="0"/>
                  </a:moveTo>
                  <a:cubicBezTo>
                    <a:pt x="1427" y="0"/>
                    <a:pt x="1167" y="31"/>
                    <a:pt x="941" y="55"/>
                  </a:cubicBezTo>
                  <a:cubicBezTo>
                    <a:pt x="703" y="913"/>
                    <a:pt x="310" y="2175"/>
                    <a:pt x="0" y="3687"/>
                  </a:cubicBezTo>
                  <a:cubicBezTo>
                    <a:pt x="548" y="3568"/>
                    <a:pt x="1096" y="3425"/>
                    <a:pt x="1667" y="3294"/>
                  </a:cubicBezTo>
                  <a:cubicBezTo>
                    <a:pt x="1977" y="1901"/>
                    <a:pt x="2381" y="805"/>
                    <a:pt x="2608" y="115"/>
                  </a:cubicBezTo>
                  <a:cubicBezTo>
                    <a:pt x="2289" y="28"/>
                    <a:pt x="1990" y="0"/>
                    <a:pt x="1716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028;p61">
              <a:extLst>
                <a:ext uri="{FF2B5EF4-FFF2-40B4-BE49-F238E27FC236}">
                  <a16:creationId xmlns:a16="http://schemas.microsoft.com/office/drawing/2014/main" id="{74F87096-AA90-4F32-9FCF-0B082E43DC28}"/>
                </a:ext>
              </a:extLst>
            </p:cNvPr>
            <p:cNvSpPr/>
            <p:nvPr/>
          </p:nvSpPr>
          <p:spPr>
            <a:xfrm>
              <a:off x="983150" y="1530675"/>
              <a:ext cx="58075" cy="89325"/>
            </a:xfrm>
            <a:custGeom>
              <a:avLst/>
              <a:gdLst/>
              <a:ahLst/>
              <a:cxnLst/>
              <a:rect l="l" t="t" r="r" b="b"/>
              <a:pathLst>
                <a:path w="2323" h="3573" extrusionOk="0">
                  <a:moveTo>
                    <a:pt x="2322" y="1"/>
                  </a:moveTo>
                  <a:lnTo>
                    <a:pt x="2322" y="1"/>
                  </a:lnTo>
                  <a:cubicBezTo>
                    <a:pt x="1358" y="60"/>
                    <a:pt x="798" y="393"/>
                    <a:pt x="536" y="774"/>
                  </a:cubicBezTo>
                  <a:cubicBezTo>
                    <a:pt x="369" y="1608"/>
                    <a:pt x="155" y="2560"/>
                    <a:pt x="0" y="3572"/>
                  </a:cubicBezTo>
                  <a:cubicBezTo>
                    <a:pt x="512" y="3549"/>
                    <a:pt x="1036" y="3525"/>
                    <a:pt x="1560" y="3489"/>
                  </a:cubicBezTo>
                  <a:cubicBezTo>
                    <a:pt x="1762" y="2108"/>
                    <a:pt x="2084" y="929"/>
                    <a:pt x="2322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029;p61">
              <a:extLst>
                <a:ext uri="{FF2B5EF4-FFF2-40B4-BE49-F238E27FC236}">
                  <a16:creationId xmlns:a16="http://schemas.microsoft.com/office/drawing/2014/main" id="{EAA40860-7519-4258-A78F-BC5720E178DF}"/>
                </a:ext>
              </a:extLst>
            </p:cNvPr>
            <p:cNvSpPr/>
            <p:nvPr/>
          </p:nvSpPr>
          <p:spPr>
            <a:xfrm>
              <a:off x="1086425" y="1504175"/>
              <a:ext cx="67900" cy="107775"/>
            </a:xfrm>
            <a:custGeom>
              <a:avLst/>
              <a:gdLst/>
              <a:ahLst/>
              <a:cxnLst/>
              <a:rect l="l" t="t" r="r" b="b"/>
              <a:pathLst>
                <a:path w="2716" h="4311" extrusionOk="0">
                  <a:moveTo>
                    <a:pt x="2647" y="0"/>
                  </a:moveTo>
                  <a:cubicBezTo>
                    <a:pt x="1922" y="0"/>
                    <a:pt x="1416" y="183"/>
                    <a:pt x="965" y="287"/>
                  </a:cubicBezTo>
                  <a:cubicBezTo>
                    <a:pt x="715" y="1322"/>
                    <a:pt x="287" y="2704"/>
                    <a:pt x="1" y="4311"/>
                  </a:cubicBezTo>
                  <a:cubicBezTo>
                    <a:pt x="537" y="4251"/>
                    <a:pt x="1072" y="4180"/>
                    <a:pt x="1596" y="4108"/>
                  </a:cubicBezTo>
                  <a:cubicBezTo>
                    <a:pt x="1918" y="2323"/>
                    <a:pt x="2430" y="894"/>
                    <a:pt x="2715" y="1"/>
                  </a:cubicBezTo>
                  <a:cubicBezTo>
                    <a:pt x="2693" y="0"/>
                    <a:pt x="2670" y="0"/>
                    <a:pt x="2647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030;p61">
              <a:extLst>
                <a:ext uri="{FF2B5EF4-FFF2-40B4-BE49-F238E27FC236}">
                  <a16:creationId xmlns:a16="http://schemas.microsoft.com/office/drawing/2014/main" id="{85B54702-6E29-4B62-86C6-C002A6581B03}"/>
                </a:ext>
              </a:extLst>
            </p:cNvPr>
            <p:cNvSpPr/>
            <p:nvPr/>
          </p:nvSpPr>
          <p:spPr>
            <a:xfrm>
              <a:off x="1350750" y="1510200"/>
              <a:ext cx="60450" cy="43425"/>
            </a:xfrm>
            <a:custGeom>
              <a:avLst/>
              <a:gdLst/>
              <a:ahLst/>
              <a:cxnLst/>
              <a:rect l="l" t="t" r="r" b="b"/>
              <a:pathLst>
                <a:path w="2418" h="1737" extrusionOk="0">
                  <a:moveTo>
                    <a:pt x="1191" y="0"/>
                  </a:moveTo>
                  <a:cubicBezTo>
                    <a:pt x="867" y="0"/>
                    <a:pt x="620" y="46"/>
                    <a:pt x="620" y="46"/>
                  </a:cubicBezTo>
                  <a:cubicBezTo>
                    <a:pt x="620" y="46"/>
                    <a:pt x="334" y="700"/>
                    <a:pt x="1" y="1736"/>
                  </a:cubicBezTo>
                  <a:cubicBezTo>
                    <a:pt x="667" y="1534"/>
                    <a:pt x="1346" y="1296"/>
                    <a:pt x="2001" y="1034"/>
                  </a:cubicBezTo>
                  <a:cubicBezTo>
                    <a:pt x="2239" y="593"/>
                    <a:pt x="2418" y="379"/>
                    <a:pt x="2418" y="379"/>
                  </a:cubicBezTo>
                  <a:cubicBezTo>
                    <a:pt x="2108" y="70"/>
                    <a:pt x="1591" y="0"/>
                    <a:pt x="1191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031;p61">
              <a:extLst>
                <a:ext uri="{FF2B5EF4-FFF2-40B4-BE49-F238E27FC236}">
                  <a16:creationId xmlns:a16="http://schemas.microsoft.com/office/drawing/2014/main" id="{CE71F7DD-979B-41EE-BD54-8F448EB154B8}"/>
                </a:ext>
              </a:extLst>
            </p:cNvPr>
            <p:cNvSpPr/>
            <p:nvPr/>
          </p:nvSpPr>
          <p:spPr>
            <a:xfrm>
              <a:off x="1417725" y="1700625"/>
              <a:ext cx="56875" cy="141425"/>
            </a:xfrm>
            <a:custGeom>
              <a:avLst/>
              <a:gdLst/>
              <a:ahLst/>
              <a:cxnLst/>
              <a:rect l="l" t="t" r="r" b="b"/>
              <a:pathLst>
                <a:path w="2275" h="5657" extrusionOk="0">
                  <a:moveTo>
                    <a:pt x="2275" y="1"/>
                  </a:moveTo>
                  <a:cubicBezTo>
                    <a:pt x="1917" y="287"/>
                    <a:pt x="1501" y="441"/>
                    <a:pt x="1048" y="441"/>
                  </a:cubicBezTo>
                  <a:cubicBezTo>
                    <a:pt x="679" y="441"/>
                    <a:pt x="334" y="322"/>
                    <a:pt x="24" y="144"/>
                  </a:cubicBezTo>
                  <a:lnTo>
                    <a:pt x="24" y="144"/>
                  </a:lnTo>
                  <a:cubicBezTo>
                    <a:pt x="0" y="2870"/>
                    <a:pt x="453" y="5133"/>
                    <a:pt x="1096" y="5656"/>
                  </a:cubicBezTo>
                  <a:cubicBezTo>
                    <a:pt x="1727" y="5133"/>
                    <a:pt x="2227" y="2811"/>
                    <a:pt x="2275" y="1"/>
                  </a:cubicBezTo>
                  <a:close/>
                </a:path>
              </a:pathLst>
            </a:custGeom>
            <a:solidFill>
              <a:srgbClr val="7142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032;p61">
              <a:extLst>
                <a:ext uri="{FF2B5EF4-FFF2-40B4-BE49-F238E27FC236}">
                  <a16:creationId xmlns:a16="http://schemas.microsoft.com/office/drawing/2014/main" id="{47AB2E8D-8489-498E-9FEF-170B6EA5D109}"/>
                </a:ext>
              </a:extLst>
            </p:cNvPr>
            <p:cNvSpPr/>
            <p:nvPr/>
          </p:nvSpPr>
          <p:spPr>
            <a:xfrm>
              <a:off x="1441525" y="1538600"/>
              <a:ext cx="34250" cy="18475"/>
            </a:xfrm>
            <a:custGeom>
              <a:avLst/>
              <a:gdLst/>
              <a:ahLst/>
              <a:cxnLst/>
              <a:rect l="l" t="t" r="r" b="b"/>
              <a:pathLst>
                <a:path w="1370" h="739" extrusionOk="0">
                  <a:moveTo>
                    <a:pt x="472" y="0"/>
                  </a:moveTo>
                  <a:cubicBezTo>
                    <a:pt x="313" y="0"/>
                    <a:pt x="161" y="45"/>
                    <a:pt x="61" y="172"/>
                  </a:cubicBezTo>
                  <a:cubicBezTo>
                    <a:pt x="13" y="231"/>
                    <a:pt x="1" y="291"/>
                    <a:pt x="25" y="362"/>
                  </a:cubicBezTo>
                  <a:cubicBezTo>
                    <a:pt x="25" y="374"/>
                    <a:pt x="37" y="374"/>
                    <a:pt x="37" y="386"/>
                  </a:cubicBezTo>
                  <a:cubicBezTo>
                    <a:pt x="55" y="422"/>
                    <a:pt x="94" y="438"/>
                    <a:pt x="127" y="438"/>
                  </a:cubicBezTo>
                  <a:cubicBezTo>
                    <a:pt x="138" y="438"/>
                    <a:pt x="147" y="436"/>
                    <a:pt x="156" y="434"/>
                  </a:cubicBezTo>
                  <a:cubicBezTo>
                    <a:pt x="251" y="422"/>
                    <a:pt x="299" y="362"/>
                    <a:pt x="382" y="338"/>
                  </a:cubicBezTo>
                  <a:cubicBezTo>
                    <a:pt x="427" y="323"/>
                    <a:pt x="474" y="317"/>
                    <a:pt x="521" y="317"/>
                  </a:cubicBezTo>
                  <a:cubicBezTo>
                    <a:pt x="587" y="317"/>
                    <a:pt x="653" y="329"/>
                    <a:pt x="715" y="350"/>
                  </a:cubicBezTo>
                  <a:cubicBezTo>
                    <a:pt x="894" y="410"/>
                    <a:pt x="1084" y="541"/>
                    <a:pt x="1192" y="696"/>
                  </a:cubicBezTo>
                  <a:cubicBezTo>
                    <a:pt x="1213" y="725"/>
                    <a:pt x="1244" y="739"/>
                    <a:pt x="1272" y="739"/>
                  </a:cubicBezTo>
                  <a:cubicBezTo>
                    <a:pt x="1324" y="739"/>
                    <a:pt x="1369" y="697"/>
                    <a:pt x="1346" y="636"/>
                  </a:cubicBezTo>
                  <a:cubicBezTo>
                    <a:pt x="1263" y="362"/>
                    <a:pt x="1096" y="184"/>
                    <a:pt x="834" y="65"/>
                  </a:cubicBezTo>
                  <a:cubicBezTo>
                    <a:pt x="724" y="28"/>
                    <a:pt x="596" y="0"/>
                    <a:pt x="472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033;p61">
              <a:extLst>
                <a:ext uri="{FF2B5EF4-FFF2-40B4-BE49-F238E27FC236}">
                  <a16:creationId xmlns:a16="http://schemas.microsoft.com/office/drawing/2014/main" id="{F3142DE8-B0AA-4F5C-B24F-6EA41EF7E741}"/>
                </a:ext>
              </a:extLst>
            </p:cNvPr>
            <p:cNvSpPr/>
            <p:nvPr/>
          </p:nvSpPr>
          <p:spPr>
            <a:xfrm>
              <a:off x="1435200" y="1553250"/>
              <a:ext cx="8850" cy="11700"/>
            </a:xfrm>
            <a:custGeom>
              <a:avLst/>
              <a:gdLst/>
              <a:ahLst/>
              <a:cxnLst/>
              <a:rect l="l" t="t" r="r" b="b"/>
              <a:pathLst>
                <a:path w="354" h="468" extrusionOk="0">
                  <a:moveTo>
                    <a:pt x="227" y="1"/>
                  </a:moveTo>
                  <a:cubicBezTo>
                    <a:pt x="197" y="1"/>
                    <a:pt x="166" y="15"/>
                    <a:pt x="147" y="50"/>
                  </a:cubicBezTo>
                  <a:cubicBezTo>
                    <a:pt x="87" y="169"/>
                    <a:pt x="28" y="252"/>
                    <a:pt x="16" y="383"/>
                  </a:cubicBezTo>
                  <a:cubicBezTo>
                    <a:pt x="0" y="438"/>
                    <a:pt x="36" y="467"/>
                    <a:pt x="76" y="467"/>
                  </a:cubicBezTo>
                  <a:cubicBezTo>
                    <a:pt x="97" y="467"/>
                    <a:pt x="119" y="459"/>
                    <a:pt x="135" y="443"/>
                  </a:cubicBezTo>
                  <a:cubicBezTo>
                    <a:pt x="218" y="360"/>
                    <a:pt x="266" y="264"/>
                    <a:pt x="314" y="145"/>
                  </a:cubicBezTo>
                  <a:cubicBezTo>
                    <a:pt x="354" y="65"/>
                    <a:pt x="291" y="1"/>
                    <a:pt x="227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034;p61">
              <a:extLst>
                <a:ext uri="{FF2B5EF4-FFF2-40B4-BE49-F238E27FC236}">
                  <a16:creationId xmlns:a16="http://schemas.microsoft.com/office/drawing/2014/main" id="{C89286CD-2BDB-40F2-82D6-B1EB1418FB6E}"/>
                </a:ext>
              </a:extLst>
            </p:cNvPr>
            <p:cNvSpPr/>
            <p:nvPr/>
          </p:nvSpPr>
          <p:spPr>
            <a:xfrm>
              <a:off x="1301925" y="1510075"/>
              <a:ext cx="47950" cy="10125"/>
            </a:xfrm>
            <a:custGeom>
              <a:avLst/>
              <a:gdLst/>
              <a:ahLst/>
              <a:cxnLst/>
              <a:rect l="l" t="t" r="r" b="b"/>
              <a:pathLst>
                <a:path w="1918" h="405" extrusionOk="0">
                  <a:moveTo>
                    <a:pt x="407" y="0"/>
                  </a:moveTo>
                  <a:cubicBezTo>
                    <a:pt x="297" y="0"/>
                    <a:pt x="188" y="15"/>
                    <a:pt x="84" y="63"/>
                  </a:cubicBezTo>
                  <a:cubicBezTo>
                    <a:pt x="1" y="110"/>
                    <a:pt x="13" y="229"/>
                    <a:pt x="84" y="265"/>
                  </a:cubicBezTo>
                  <a:cubicBezTo>
                    <a:pt x="250" y="372"/>
                    <a:pt x="455" y="382"/>
                    <a:pt x="653" y="382"/>
                  </a:cubicBezTo>
                  <a:cubicBezTo>
                    <a:pt x="698" y="382"/>
                    <a:pt x="742" y="382"/>
                    <a:pt x="786" y="382"/>
                  </a:cubicBezTo>
                  <a:cubicBezTo>
                    <a:pt x="827" y="382"/>
                    <a:pt x="867" y="382"/>
                    <a:pt x="906" y="384"/>
                  </a:cubicBezTo>
                  <a:cubicBezTo>
                    <a:pt x="1055" y="396"/>
                    <a:pt x="1206" y="405"/>
                    <a:pt x="1358" y="405"/>
                  </a:cubicBezTo>
                  <a:cubicBezTo>
                    <a:pt x="1510" y="405"/>
                    <a:pt x="1662" y="396"/>
                    <a:pt x="1811" y="372"/>
                  </a:cubicBezTo>
                  <a:cubicBezTo>
                    <a:pt x="1918" y="360"/>
                    <a:pt x="1918" y="193"/>
                    <a:pt x="1811" y="170"/>
                  </a:cubicBezTo>
                  <a:cubicBezTo>
                    <a:pt x="1513" y="74"/>
                    <a:pt x="1215" y="63"/>
                    <a:pt x="906" y="51"/>
                  </a:cubicBezTo>
                  <a:cubicBezTo>
                    <a:pt x="747" y="36"/>
                    <a:pt x="576" y="0"/>
                    <a:pt x="407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035;p61">
              <a:extLst>
                <a:ext uri="{FF2B5EF4-FFF2-40B4-BE49-F238E27FC236}">
                  <a16:creationId xmlns:a16="http://schemas.microsoft.com/office/drawing/2014/main" id="{CC778810-E1E2-46D3-A9EF-189683F9AB23}"/>
                </a:ext>
              </a:extLst>
            </p:cNvPr>
            <p:cNvSpPr/>
            <p:nvPr/>
          </p:nvSpPr>
          <p:spPr>
            <a:xfrm>
              <a:off x="1290025" y="1510125"/>
              <a:ext cx="9550" cy="6575"/>
            </a:xfrm>
            <a:custGeom>
              <a:avLst/>
              <a:gdLst/>
              <a:ahLst/>
              <a:cxnLst/>
              <a:rect l="l" t="t" r="r" b="b"/>
              <a:pathLst>
                <a:path w="382" h="263" extrusionOk="0">
                  <a:moveTo>
                    <a:pt x="227" y="1"/>
                  </a:moveTo>
                  <a:cubicBezTo>
                    <a:pt x="179" y="1"/>
                    <a:pt x="144" y="1"/>
                    <a:pt x="120" y="13"/>
                  </a:cubicBezTo>
                  <a:cubicBezTo>
                    <a:pt x="1" y="61"/>
                    <a:pt x="1" y="203"/>
                    <a:pt x="120" y="251"/>
                  </a:cubicBezTo>
                  <a:cubicBezTo>
                    <a:pt x="167" y="263"/>
                    <a:pt x="191" y="263"/>
                    <a:pt x="227" y="263"/>
                  </a:cubicBezTo>
                  <a:cubicBezTo>
                    <a:pt x="382" y="263"/>
                    <a:pt x="382" y="13"/>
                    <a:pt x="227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036;p61">
              <a:extLst>
                <a:ext uri="{FF2B5EF4-FFF2-40B4-BE49-F238E27FC236}">
                  <a16:creationId xmlns:a16="http://schemas.microsoft.com/office/drawing/2014/main" id="{FEF5A442-B13B-43A9-BC9C-EDA0CEEE9FB0}"/>
                </a:ext>
              </a:extLst>
            </p:cNvPr>
            <p:cNvSpPr/>
            <p:nvPr/>
          </p:nvSpPr>
          <p:spPr>
            <a:xfrm>
              <a:off x="1168575" y="1507350"/>
              <a:ext cx="61950" cy="9125"/>
            </a:xfrm>
            <a:custGeom>
              <a:avLst/>
              <a:gdLst/>
              <a:ahLst/>
              <a:cxnLst/>
              <a:rect l="l" t="t" r="r" b="b"/>
              <a:pathLst>
                <a:path w="2478" h="365" extrusionOk="0">
                  <a:moveTo>
                    <a:pt x="816" y="0"/>
                  </a:moveTo>
                  <a:cubicBezTo>
                    <a:pt x="579" y="0"/>
                    <a:pt x="339" y="22"/>
                    <a:pt x="132" y="112"/>
                  </a:cubicBezTo>
                  <a:cubicBezTo>
                    <a:pt x="49" y="136"/>
                    <a:pt x="1" y="314"/>
                    <a:pt x="132" y="338"/>
                  </a:cubicBezTo>
                  <a:cubicBezTo>
                    <a:pt x="263" y="358"/>
                    <a:pt x="395" y="365"/>
                    <a:pt x="527" y="365"/>
                  </a:cubicBezTo>
                  <a:cubicBezTo>
                    <a:pt x="792" y="365"/>
                    <a:pt x="1057" y="338"/>
                    <a:pt x="1311" y="338"/>
                  </a:cubicBezTo>
                  <a:cubicBezTo>
                    <a:pt x="1441" y="338"/>
                    <a:pt x="1572" y="341"/>
                    <a:pt x="1703" y="341"/>
                  </a:cubicBezTo>
                  <a:cubicBezTo>
                    <a:pt x="1933" y="341"/>
                    <a:pt x="2162" y="332"/>
                    <a:pt x="2382" y="279"/>
                  </a:cubicBezTo>
                  <a:cubicBezTo>
                    <a:pt x="2477" y="255"/>
                    <a:pt x="2477" y="124"/>
                    <a:pt x="2382" y="112"/>
                  </a:cubicBezTo>
                  <a:cubicBezTo>
                    <a:pt x="2037" y="5"/>
                    <a:pt x="1668" y="41"/>
                    <a:pt x="1311" y="17"/>
                  </a:cubicBezTo>
                  <a:cubicBezTo>
                    <a:pt x="1156" y="12"/>
                    <a:pt x="986" y="0"/>
                    <a:pt x="816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037;p61">
              <a:extLst>
                <a:ext uri="{FF2B5EF4-FFF2-40B4-BE49-F238E27FC236}">
                  <a16:creationId xmlns:a16="http://schemas.microsoft.com/office/drawing/2014/main" id="{A137ACBE-330D-475C-9D61-018CEA936296}"/>
                </a:ext>
              </a:extLst>
            </p:cNvPr>
            <p:cNvSpPr/>
            <p:nvPr/>
          </p:nvSpPr>
          <p:spPr>
            <a:xfrm>
              <a:off x="1075425" y="1521925"/>
              <a:ext cx="24125" cy="7475"/>
            </a:xfrm>
            <a:custGeom>
              <a:avLst/>
              <a:gdLst/>
              <a:ahLst/>
              <a:cxnLst/>
              <a:rect l="l" t="t" r="r" b="b"/>
              <a:pathLst>
                <a:path w="965" h="299" extrusionOk="0">
                  <a:moveTo>
                    <a:pt x="760" y="0"/>
                  </a:moveTo>
                  <a:cubicBezTo>
                    <a:pt x="654" y="0"/>
                    <a:pt x="550" y="9"/>
                    <a:pt x="441" y="17"/>
                  </a:cubicBezTo>
                  <a:cubicBezTo>
                    <a:pt x="310" y="29"/>
                    <a:pt x="155" y="53"/>
                    <a:pt x="60" y="136"/>
                  </a:cubicBezTo>
                  <a:cubicBezTo>
                    <a:pt x="0" y="184"/>
                    <a:pt x="36" y="255"/>
                    <a:pt x="84" y="267"/>
                  </a:cubicBezTo>
                  <a:cubicBezTo>
                    <a:pt x="134" y="290"/>
                    <a:pt x="189" y="299"/>
                    <a:pt x="244" y="299"/>
                  </a:cubicBezTo>
                  <a:cubicBezTo>
                    <a:pt x="331" y="299"/>
                    <a:pt x="420" y="277"/>
                    <a:pt x="500" y="255"/>
                  </a:cubicBezTo>
                  <a:cubicBezTo>
                    <a:pt x="655" y="231"/>
                    <a:pt x="786" y="184"/>
                    <a:pt x="917" y="112"/>
                  </a:cubicBezTo>
                  <a:cubicBezTo>
                    <a:pt x="965" y="77"/>
                    <a:pt x="953" y="5"/>
                    <a:pt x="893" y="5"/>
                  </a:cubicBezTo>
                  <a:cubicBezTo>
                    <a:pt x="848" y="2"/>
                    <a:pt x="804" y="0"/>
                    <a:pt x="760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038;p61">
              <a:extLst>
                <a:ext uri="{FF2B5EF4-FFF2-40B4-BE49-F238E27FC236}">
                  <a16:creationId xmlns:a16="http://schemas.microsoft.com/office/drawing/2014/main" id="{ABCF3696-7C5F-4AAF-A6B5-818F6FEDA7BF}"/>
                </a:ext>
              </a:extLst>
            </p:cNvPr>
            <p:cNvSpPr/>
            <p:nvPr/>
          </p:nvSpPr>
          <p:spPr>
            <a:xfrm>
              <a:off x="742950" y="1333025"/>
              <a:ext cx="444425" cy="566175"/>
            </a:xfrm>
            <a:custGeom>
              <a:avLst/>
              <a:gdLst/>
              <a:ahLst/>
              <a:cxnLst/>
              <a:rect l="l" t="t" r="r" b="b"/>
              <a:pathLst>
                <a:path w="17777" h="22647" extrusionOk="0">
                  <a:moveTo>
                    <a:pt x="1334" y="1"/>
                  </a:moveTo>
                  <a:cubicBezTo>
                    <a:pt x="1274" y="203"/>
                    <a:pt x="1226" y="417"/>
                    <a:pt x="1167" y="620"/>
                  </a:cubicBezTo>
                  <a:cubicBezTo>
                    <a:pt x="1119" y="822"/>
                    <a:pt x="1060" y="1025"/>
                    <a:pt x="1012" y="1215"/>
                  </a:cubicBezTo>
                  <a:lnTo>
                    <a:pt x="976" y="1394"/>
                  </a:lnTo>
                  <a:cubicBezTo>
                    <a:pt x="881" y="1739"/>
                    <a:pt x="810" y="2072"/>
                    <a:pt x="750" y="2394"/>
                  </a:cubicBezTo>
                  <a:cubicBezTo>
                    <a:pt x="714" y="2489"/>
                    <a:pt x="702" y="2573"/>
                    <a:pt x="691" y="2668"/>
                  </a:cubicBezTo>
                  <a:cubicBezTo>
                    <a:pt x="583" y="3239"/>
                    <a:pt x="476" y="3799"/>
                    <a:pt x="393" y="4347"/>
                  </a:cubicBezTo>
                  <a:cubicBezTo>
                    <a:pt x="393" y="4394"/>
                    <a:pt x="381" y="4418"/>
                    <a:pt x="381" y="4454"/>
                  </a:cubicBezTo>
                  <a:cubicBezTo>
                    <a:pt x="214" y="5609"/>
                    <a:pt x="95" y="6728"/>
                    <a:pt x="36" y="7799"/>
                  </a:cubicBezTo>
                  <a:cubicBezTo>
                    <a:pt x="0" y="8454"/>
                    <a:pt x="0" y="9073"/>
                    <a:pt x="0" y="9692"/>
                  </a:cubicBezTo>
                  <a:cubicBezTo>
                    <a:pt x="0" y="11133"/>
                    <a:pt x="119" y="12455"/>
                    <a:pt x="298" y="13633"/>
                  </a:cubicBezTo>
                  <a:cubicBezTo>
                    <a:pt x="405" y="14336"/>
                    <a:pt x="524" y="14991"/>
                    <a:pt x="655" y="15598"/>
                  </a:cubicBezTo>
                  <a:cubicBezTo>
                    <a:pt x="929" y="16848"/>
                    <a:pt x="1274" y="17908"/>
                    <a:pt x="1584" y="18717"/>
                  </a:cubicBezTo>
                  <a:cubicBezTo>
                    <a:pt x="1893" y="19527"/>
                    <a:pt x="2179" y="20110"/>
                    <a:pt x="2369" y="20479"/>
                  </a:cubicBezTo>
                  <a:cubicBezTo>
                    <a:pt x="2429" y="20587"/>
                    <a:pt x="2465" y="20670"/>
                    <a:pt x="2500" y="20730"/>
                  </a:cubicBezTo>
                  <a:cubicBezTo>
                    <a:pt x="2584" y="20884"/>
                    <a:pt x="2619" y="20944"/>
                    <a:pt x="2619" y="20944"/>
                  </a:cubicBezTo>
                  <a:cubicBezTo>
                    <a:pt x="2679" y="21027"/>
                    <a:pt x="2762" y="21134"/>
                    <a:pt x="2846" y="21206"/>
                  </a:cubicBezTo>
                  <a:cubicBezTo>
                    <a:pt x="3143" y="21515"/>
                    <a:pt x="3608" y="21789"/>
                    <a:pt x="4215" y="22015"/>
                  </a:cubicBezTo>
                  <a:cubicBezTo>
                    <a:pt x="4310" y="22051"/>
                    <a:pt x="4429" y="22087"/>
                    <a:pt x="4524" y="22111"/>
                  </a:cubicBezTo>
                  <a:cubicBezTo>
                    <a:pt x="4870" y="22218"/>
                    <a:pt x="5263" y="22325"/>
                    <a:pt x="5691" y="22396"/>
                  </a:cubicBezTo>
                  <a:lnTo>
                    <a:pt x="5715" y="22396"/>
                  </a:lnTo>
                  <a:cubicBezTo>
                    <a:pt x="5989" y="22456"/>
                    <a:pt x="6275" y="22504"/>
                    <a:pt x="6572" y="22527"/>
                  </a:cubicBezTo>
                  <a:cubicBezTo>
                    <a:pt x="6656" y="22551"/>
                    <a:pt x="6763" y="22551"/>
                    <a:pt x="6870" y="22563"/>
                  </a:cubicBezTo>
                  <a:cubicBezTo>
                    <a:pt x="7430" y="22623"/>
                    <a:pt x="8037" y="22646"/>
                    <a:pt x="8715" y="22646"/>
                  </a:cubicBezTo>
                  <a:lnTo>
                    <a:pt x="9013" y="22646"/>
                  </a:lnTo>
                  <a:cubicBezTo>
                    <a:pt x="9727" y="22635"/>
                    <a:pt x="10358" y="22611"/>
                    <a:pt x="10954" y="22527"/>
                  </a:cubicBezTo>
                  <a:cubicBezTo>
                    <a:pt x="11061" y="22527"/>
                    <a:pt x="11156" y="22515"/>
                    <a:pt x="11251" y="22504"/>
                  </a:cubicBezTo>
                  <a:cubicBezTo>
                    <a:pt x="11573" y="22456"/>
                    <a:pt x="11847" y="22408"/>
                    <a:pt x="12132" y="22349"/>
                  </a:cubicBezTo>
                  <a:cubicBezTo>
                    <a:pt x="12347" y="22313"/>
                    <a:pt x="12537" y="22265"/>
                    <a:pt x="12728" y="22218"/>
                  </a:cubicBezTo>
                  <a:cubicBezTo>
                    <a:pt x="12942" y="22158"/>
                    <a:pt x="13133" y="22099"/>
                    <a:pt x="13311" y="22039"/>
                  </a:cubicBezTo>
                  <a:cubicBezTo>
                    <a:pt x="13430" y="22015"/>
                    <a:pt x="13537" y="21968"/>
                    <a:pt x="13633" y="21920"/>
                  </a:cubicBezTo>
                  <a:cubicBezTo>
                    <a:pt x="14276" y="21670"/>
                    <a:pt x="14740" y="21384"/>
                    <a:pt x="15002" y="21087"/>
                  </a:cubicBezTo>
                  <a:cubicBezTo>
                    <a:pt x="15050" y="21039"/>
                    <a:pt x="15097" y="21003"/>
                    <a:pt x="15121" y="20956"/>
                  </a:cubicBezTo>
                  <a:cubicBezTo>
                    <a:pt x="15121" y="20956"/>
                    <a:pt x="15157" y="20896"/>
                    <a:pt x="15228" y="20777"/>
                  </a:cubicBezTo>
                  <a:lnTo>
                    <a:pt x="15228" y="20765"/>
                  </a:lnTo>
                  <a:cubicBezTo>
                    <a:pt x="15300" y="20646"/>
                    <a:pt x="15407" y="20468"/>
                    <a:pt x="15526" y="20206"/>
                  </a:cubicBezTo>
                  <a:cubicBezTo>
                    <a:pt x="15526" y="20194"/>
                    <a:pt x="15526" y="20194"/>
                    <a:pt x="15538" y="20194"/>
                  </a:cubicBezTo>
                  <a:cubicBezTo>
                    <a:pt x="15716" y="19837"/>
                    <a:pt x="15942" y="19348"/>
                    <a:pt x="16169" y="18741"/>
                  </a:cubicBezTo>
                  <a:cubicBezTo>
                    <a:pt x="16466" y="17932"/>
                    <a:pt x="16812" y="16920"/>
                    <a:pt x="17074" y="15717"/>
                  </a:cubicBezTo>
                  <a:cubicBezTo>
                    <a:pt x="17205" y="15110"/>
                    <a:pt x="17347" y="14455"/>
                    <a:pt x="17443" y="13741"/>
                  </a:cubicBezTo>
                  <a:cubicBezTo>
                    <a:pt x="17621" y="12574"/>
                    <a:pt x="17740" y="11264"/>
                    <a:pt x="17764" y="9835"/>
                  </a:cubicBezTo>
                  <a:cubicBezTo>
                    <a:pt x="17776" y="9228"/>
                    <a:pt x="17764" y="8585"/>
                    <a:pt x="17717" y="7883"/>
                  </a:cubicBezTo>
                  <a:cubicBezTo>
                    <a:pt x="17669" y="6835"/>
                    <a:pt x="17562" y="5716"/>
                    <a:pt x="17383" y="4537"/>
                  </a:cubicBezTo>
                  <a:cubicBezTo>
                    <a:pt x="17312" y="3942"/>
                    <a:pt x="17193" y="3335"/>
                    <a:pt x="17074" y="2703"/>
                  </a:cubicBezTo>
                  <a:cubicBezTo>
                    <a:pt x="17074" y="2680"/>
                    <a:pt x="17062" y="2668"/>
                    <a:pt x="17062" y="2632"/>
                  </a:cubicBezTo>
                  <a:cubicBezTo>
                    <a:pt x="16931" y="1977"/>
                    <a:pt x="16776" y="1322"/>
                    <a:pt x="16597" y="644"/>
                  </a:cubicBezTo>
                  <a:cubicBezTo>
                    <a:pt x="16550" y="429"/>
                    <a:pt x="16490" y="203"/>
                    <a:pt x="16431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039;p61">
              <a:extLst>
                <a:ext uri="{FF2B5EF4-FFF2-40B4-BE49-F238E27FC236}">
                  <a16:creationId xmlns:a16="http://schemas.microsoft.com/office/drawing/2014/main" id="{DBB6849E-C4AA-491B-B58F-89C7E74E6EA7}"/>
                </a:ext>
              </a:extLst>
            </p:cNvPr>
            <p:cNvSpPr/>
            <p:nvPr/>
          </p:nvSpPr>
          <p:spPr>
            <a:xfrm>
              <a:off x="960225" y="1333025"/>
              <a:ext cx="227150" cy="555450"/>
            </a:xfrm>
            <a:custGeom>
              <a:avLst/>
              <a:gdLst/>
              <a:ahLst/>
              <a:cxnLst/>
              <a:rect l="l" t="t" r="r" b="b"/>
              <a:pathLst>
                <a:path w="9086" h="22218" extrusionOk="0">
                  <a:moveTo>
                    <a:pt x="1" y="1"/>
                  </a:moveTo>
                  <a:cubicBezTo>
                    <a:pt x="2263" y="2965"/>
                    <a:pt x="3870" y="6430"/>
                    <a:pt x="4620" y="10085"/>
                  </a:cubicBezTo>
                  <a:cubicBezTo>
                    <a:pt x="5442" y="14098"/>
                    <a:pt x="5227" y="18301"/>
                    <a:pt x="4037" y="22218"/>
                  </a:cubicBezTo>
                  <a:cubicBezTo>
                    <a:pt x="4251" y="22158"/>
                    <a:pt x="4442" y="22099"/>
                    <a:pt x="4620" y="22039"/>
                  </a:cubicBezTo>
                  <a:cubicBezTo>
                    <a:pt x="4739" y="22015"/>
                    <a:pt x="4846" y="21968"/>
                    <a:pt x="4942" y="21920"/>
                  </a:cubicBezTo>
                  <a:cubicBezTo>
                    <a:pt x="5585" y="21670"/>
                    <a:pt x="6049" y="21384"/>
                    <a:pt x="6311" y="21087"/>
                  </a:cubicBezTo>
                  <a:cubicBezTo>
                    <a:pt x="6359" y="21039"/>
                    <a:pt x="6406" y="21003"/>
                    <a:pt x="6430" y="20956"/>
                  </a:cubicBezTo>
                  <a:cubicBezTo>
                    <a:pt x="6430" y="20956"/>
                    <a:pt x="6466" y="20896"/>
                    <a:pt x="6537" y="20777"/>
                  </a:cubicBezTo>
                  <a:lnTo>
                    <a:pt x="6537" y="20765"/>
                  </a:lnTo>
                  <a:cubicBezTo>
                    <a:pt x="6609" y="20646"/>
                    <a:pt x="6716" y="20468"/>
                    <a:pt x="6835" y="20206"/>
                  </a:cubicBezTo>
                  <a:cubicBezTo>
                    <a:pt x="6835" y="20194"/>
                    <a:pt x="6835" y="20194"/>
                    <a:pt x="6847" y="20194"/>
                  </a:cubicBezTo>
                  <a:cubicBezTo>
                    <a:pt x="7025" y="19837"/>
                    <a:pt x="7251" y="19348"/>
                    <a:pt x="7478" y="18741"/>
                  </a:cubicBezTo>
                  <a:cubicBezTo>
                    <a:pt x="7775" y="17932"/>
                    <a:pt x="8121" y="16920"/>
                    <a:pt x="8383" y="15717"/>
                  </a:cubicBezTo>
                  <a:cubicBezTo>
                    <a:pt x="8514" y="15110"/>
                    <a:pt x="8656" y="14455"/>
                    <a:pt x="8752" y="13741"/>
                  </a:cubicBezTo>
                  <a:cubicBezTo>
                    <a:pt x="8930" y="12574"/>
                    <a:pt x="9049" y="11264"/>
                    <a:pt x="9073" y="9835"/>
                  </a:cubicBezTo>
                  <a:cubicBezTo>
                    <a:pt x="9085" y="9228"/>
                    <a:pt x="9073" y="8585"/>
                    <a:pt x="9037" y="7883"/>
                  </a:cubicBezTo>
                  <a:cubicBezTo>
                    <a:pt x="8990" y="6835"/>
                    <a:pt x="8895" y="5716"/>
                    <a:pt x="8716" y="4537"/>
                  </a:cubicBezTo>
                  <a:cubicBezTo>
                    <a:pt x="8633" y="3942"/>
                    <a:pt x="8514" y="3335"/>
                    <a:pt x="8394" y="2703"/>
                  </a:cubicBezTo>
                  <a:cubicBezTo>
                    <a:pt x="8216" y="1834"/>
                    <a:pt x="8002" y="918"/>
                    <a:pt x="774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040;p61">
              <a:extLst>
                <a:ext uri="{FF2B5EF4-FFF2-40B4-BE49-F238E27FC236}">
                  <a16:creationId xmlns:a16="http://schemas.microsoft.com/office/drawing/2014/main" id="{CB9D6170-4B51-478F-BABF-C762D593915D}"/>
                </a:ext>
              </a:extLst>
            </p:cNvPr>
            <p:cNvSpPr/>
            <p:nvPr/>
          </p:nvSpPr>
          <p:spPr>
            <a:xfrm>
              <a:off x="742950" y="1364275"/>
              <a:ext cx="142875" cy="529275"/>
            </a:xfrm>
            <a:custGeom>
              <a:avLst/>
              <a:gdLst/>
              <a:ahLst/>
              <a:cxnLst/>
              <a:rect l="l" t="t" r="r" b="b"/>
              <a:pathLst>
                <a:path w="5715" h="21171" extrusionOk="0">
                  <a:moveTo>
                    <a:pt x="1000" y="1"/>
                  </a:moveTo>
                  <a:lnTo>
                    <a:pt x="953" y="180"/>
                  </a:lnTo>
                  <a:cubicBezTo>
                    <a:pt x="869" y="608"/>
                    <a:pt x="774" y="1025"/>
                    <a:pt x="691" y="1442"/>
                  </a:cubicBezTo>
                  <a:cubicBezTo>
                    <a:pt x="572" y="2049"/>
                    <a:pt x="464" y="2644"/>
                    <a:pt x="369" y="3228"/>
                  </a:cubicBezTo>
                  <a:cubicBezTo>
                    <a:pt x="214" y="4394"/>
                    <a:pt x="95" y="5502"/>
                    <a:pt x="36" y="6573"/>
                  </a:cubicBezTo>
                  <a:cubicBezTo>
                    <a:pt x="0" y="7228"/>
                    <a:pt x="0" y="7859"/>
                    <a:pt x="0" y="8466"/>
                  </a:cubicBezTo>
                  <a:cubicBezTo>
                    <a:pt x="0" y="9907"/>
                    <a:pt x="119" y="11240"/>
                    <a:pt x="298" y="12407"/>
                  </a:cubicBezTo>
                  <a:cubicBezTo>
                    <a:pt x="405" y="13110"/>
                    <a:pt x="524" y="13765"/>
                    <a:pt x="655" y="14372"/>
                  </a:cubicBezTo>
                  <a:cubicBezTo>
                    <a:pt x="929" y="15622"/>
                    <a:pt x="1262" y="16682"/>
                    <a:pt x="1584" y="17503"/>
                  </a:cubicBezTo>
                  <a:cubicBezTo>
                    <a:pt x="1893" y="18301"/>
                    <a:pt x="2179" y="18884"/>
                    <a:pt x="2369" y="19253"/>
                  </a:cubicBezTo>
                  <a:cubicBezTo>
                    <a:pt x="2429" y="19360"/>
                    <a:pt x="2453" y="19456"/>
                    <a:pt x="2500" y="19515"/>
                  </a:cubicBezTo>
                  <a:cubicBezTo>
                    <a:pt x="2584" y="19658"/>
                    <a:pt x="2619" y="19718"/>
                    <a:pt x="2619" y="19718"/>
                  </a:cubicBezTo>
                  <a:cubicBezTo>
                    <a:pt x="2679" y="19813"/>
                    <a:pt x="2762" y="19908"/>
                    <a:pt x="2846" y="19991"/>
                  </a:cubicBezTo>
                  <a:cubicBezTo>
                    <a:pt x="3143" y="20301"/>
                    <a:pt x="3608" y="20563"/>
                    <a:pt x="4215" y="20789"/>
                  </a:cubicBezTo>
                  <a:cubicBezTo>
                    <a:pt x="4310" y="20837"/>
                    <a:pt x="4429" y="20861"/>
                    <a:pt x="4524" y="20896"/>
                  </a:cubicBezTo>
                  <a:cubicBezTo>
                    <a:pt x="4870" y="21004"/>
                    <a:pt x="5263" y="21099"/>
                    <a:pt x="5691" y="21170"/>
                  </a:cubicBezTo>
                  <a:lnTo>
                    <a:pt x="5715" y="21170"/>
                  </a:lnTo>
                  <a:cubicBezTo>
                    <a:pt x="5453" y="13919"/>
                    <a:pt x="3858" y="6692"/>
                    <a:pt x="100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041;p61">
              <a:extLst>
                <a:ext uri="{FF2B5EF4-FFF2-40B4-BE49-F238E27FC236}">
                  <a16:creationId xmlns:a16="http://schemas.microsoft.com/office/drawing/2014/main" id="{9C670F42-CE91-48F1-8F8A-CD003D6A3240}"/>
                </a:ext>
              </a:extLst>
            </p:cNvPr>
            <p:cNvSpPr/>
            <p:nvPr/>
          </p:nvSpPr>
          <p:spPr>
            <a:xfrm>
              <a:off x="752750" y="1393750"/>
              <a:ext cx="425375" cy="89325"/>
            </a:xfrm>
            <a:custGeom>
              <a:avLst/>
              <a:gdLst/>
              <a:ahLst/>
              <a:cxnLst/>
              <a:rect l="l" t="t" r="r" b="b"/>
              <a:pathLst>
                <a:path w="17015" h="3573" extrusionOk="0">
                  <a:moveTo>
                    <a:pt x="358" y="1"/>
                  </a:moveTo>
                  <a:cubicBezTo>
                    <a:pt x="322" y="84"/>
                    <a:pt x="310" y="179"/>
                    <a:pt x="299" y="263"/>
                  </a:cubicBezTo>
                  <a:cubicBezTo>
                    <a:pt x="191" y="846"/>
                    <a:pt x="84" y="1394"/>
                    <a:pt x="1" y="1941"/>
                  </a:cubicBezTo>
                  <a:cubicBezTo>
                    <a:pt x="346" y="2060"/>
                    <a:pt x="942" y="2275"/>
                    <a:pt x="1692" y="2501"/>
                  </a:cubicBezTo>
                  <a:cubicBezTo>
                    <a:pt x="3382" y="2989"/>
                    <a:pt x="5895" y="3573"/>
                    <a:pt x="8454" y="3573"/>
                  </a:cubicBezTo>
                  <a:cubicBezTo>
                    <a:pt x="12050" y="3573"/>
                    <a:pt x="15765" y="2525"/>
                    <a:pt x="17015" y="2144"/>
                  </a:cubicBezTo>
                  <a:cubicBezTo>
                    <a:pt x="16920" y="1548"/>
                    <a:pt x="16813" y="929"/>
                    <a:pt x="16693" y="298"/>
                  </a:cubicBezTo>
                  <a:cubicBezTo>
                    <a:pt x="16693" y="263"/>
                    <a:pt x="16682" y="251"/>
                    <a:pt x="16682" y="215"/>
                  </a:cubicBezTo>
                  <a:cubicBezTo>
                    <a:pt x="15824" y="725"/>
                    <a:pt x="13477" y="1765"/>
                    <a:pt x="9004" y="1765"/>
                  </a:cubicBezTo>
                  <a:cubicBezTo>
                    <a:pt x="8882" y="1765"/>
                    <a:pt x="8758" y="1764"/>
                    <a:pt x="8633" y="1763"/>
                  </a:cubicBezTo>
                  <a:cubicBezTo>
                    <a:pt x="4430" y="1703"/>
                    <a:pt x="1942" y="798"/>
                    <a:pt x="799" y="239"/>
                  </a:cubicBezTo>
                  <a:cubicBezTo>
                    <a:pt x="620" y="144"/>
                    <a:pt x="477" y="72"/>
                    <a:pt x="358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042;p61">
              <a:extLst>
                <a:ext uri="{FF2B5EF4-FFF2-40B4-BE49-F238E27FC236}">
                  <a16:creationId xmlns:a16="http://schemas.microsoft.com/office/drawing/2014/main" id="{B5704D13-53BB-4CAA-8155-A00D75E68982}"/>
                </a:ext>
              </a:extLst>
            </p:cNvPr>
            <p:cNvSpPr/>
            <p:nvPr/>
          </p:nvSpPr>
          <p:spPr>
            <a:xfrm>
              <a:off x="771525" y="1333625"/>
              <a:ext cx="386375" cy="58600"/>
            </a:xfrm>
            <a:custGeom>
              <a:avLst/>
              <a:gdLst/>
              <a:ahLst/>
              <a:cxnLst/>
              <a:rect l="l" t="t" r="r" b="b"/>
              <a:pathLst>
                <a:path w="15455" h="2344" extrusionOk="0">
                  <a:moveTo>
                    <a:pt x="167" y="1"/>
                  </a:moveTo>
                  <a:cubicBezTo>
                    <a:pt x="107" y="215"/>
                    <a:pt x="60" y="417"/>
                    <a:pt x="0" y="632"/>
                  </a:cubicBezTo>
                  <a:cubicBezTo>
                    <a:pt x="806" y="1206"/>
                    <a:pt x="2934" y="2344"/>
                    <a:pt x="7202" y="2344"/>
                  </a:cubicBezTo>
                  <a:cubicBezTo>
                    <a:pt x="7534" y="2344"/>
                    <a:pt x="7880" y="2337"/>
                    <a:pt x="8239" y="2322"/>
                  </a:cubicBezTo>
                  <a:cubicBezTo>
                    <a:pt x="12954" y="2144"/>
                    <a:pt x="14799" y="1167"/>
                    <a:pt x="15454" y="644"/>
                  </a:cubicBezTo>
                  <a:cubicBezTo>
                    <a:pt x="15407" y="441"/>
                    <a:pt x="15347" y="227"/>
                    <a:pt x="15276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043;p61">
              <a:extLst>
                <a:ext uri="{FF2B5EF4-FFF2-40B4-BE49-F238E27FC236}">
                  <a16:creationId xmlns:a16="http://schemas.microsoft.com/office/drawing/2014/main" id="{35E8DBC5-EADE-4EAE-AB76-21D3313FEE85}"/>
                </a:ext>
              </a:extLst>
            </p:cNvPr>
            <p:cNvSpPr/>
            <p:nvPr/>
          </p:nvSpPr>
          <p:spPr>
            <a:xfrm>
              <a:off x="753950" y="1332725"/>
              <a:ext cx="60150" cy="531650"/>
            </a:xfrm>
            <a:custGeom>
              <a:avLst/>
              <a:gdLst/>
              <a:ahLst/>
              <a:cxnLst/>
              <a:rect l="l" t="t" r="r" b="b"/>
              <a:pathLst>
                <a:path w="2406" h="21266" extrusionOk="0">
                  <a:moveTo>
                    <a:pt x="1822" y="1"/>
                  </a:moveTo>
                  <a:cubicBezTo>
                    <a:pt x="1822" y="13"/>
                    <a:pt x="1822" y="25"/>
                    <a:pt x="1810" y="60"/>
                  </a:cubicBezTo>
                  <a:cubicBezTo>
                    <a:pt x="1215" y="3347"/>
                    <a:pt x="1" y="12121"/>
                    <a:pt x="1929" y="20551"/>
                  </a:cubicBezTo>
                  <a:cubicBezTo>
                    <a:pt x="2096" y="20849"/>
                    <a:pt x="2179" y="20992"/>
                    <a:pt x="2179" y="20992"/>
                  </a:cubicBezTo>
                  <a:cubicBezTo>
                    <a:pt x="2239" y="21087"/>
                    <a:pt x="2322" y="21170"/>
                    <a:pt x="2406" y="21265"/>
                  </a:cubicBezTo>
                  <a:cubicBezTo>
                    <a:pt x="215" y="12645"/>
                    <a:pt x="1501" y="3477"/>
                    <a:pt x="2108" y="120"/>
                  </a:cubicBezTo>
                  <a:cubicBezTo>
                    <a:pt x="2025" y="72"/>
                    <a:pt x="1917" y="37"/>
                    <a:pt x="1822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044;p61">
              <a:extLst>
                <a:ext uri="{FF2B5EF4-FFF2-40B4-BE49-F238E27FC236}">
                  <a16:creationId xmlns:a16="http://schemas.microsoft.com/office/drawing/2014/main" id="{938FCD96-8833-4C42-826B-346A5D281CCA}"/>
                </a:ext>
              </a:extLst>
            </p:cNvPr>
            <p:cNvSpPr/>
            <p:nvPr/>
          </p:nvSpPr>
          <p:spPr>
            <a:xfrm>
              <a:off x="798900" y="1322900"/>
              <a:ext cx="57775" cy="563800"/>
            </a:xfrm>
            <a:custGeom>
              <a:avLst/>
              <a:gdLst/>
              <a:ahLst/>
              <a:cxnLst/>
              <a:rect l="l" t="t" r="r" b="b"/>
              <a:pathLst>
                <a:path w="2311" h="22552" extrusionOk="0">
                  <a:moveTo>
                    <a:pt x="1941" y="1"/>
                  </a:moveTo>
                  <a:cubicBezTo>
                    <a:pt x="1941" y="13"/>
                    <a:pt x="1917" y="168"/>
                    <a:pt x="1870" y="430"/>
                  </a:cubicBezTo>
                  <a:cubicBezTo>
                    <a:pt x="1501" y="2608"/>
                    <a:pt x="0" y="12717"/>
                    <a:pt x="1989" y="22444"/>
                  </a:cubicBezTo>
                  <a:cubicBezTo>
                    <a:pt x="2084" y="22480"/>
                    <a:pt x="2203" y="22516"/>
                    <a:pt x="2310" y="22551"/>
                  </a:cubicBezTo>
                  <a:cubicBezTo>
                    <a:pt x="250" y="12729"/>
                    <a:pt x="1810" y="2477"/>
                    <a:pt x="2167" y="430"/>
                  </a:cubicBezTo>
                  <a:cubicBezTo>
                    <a:pt x="2203" y="215"/>
                    <a:pt x="2227" y="96"/>
                    <a:pt x="2227" y="72"/>
                  </a:cubicBezTo>
                  <a:lnTo>
                    <a:pt x="1941" y="1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045;p61">
              <a:extLst>
                <a:ext uri="{FF2B5EF4-FFF2-40B4-BE49-F238E27FC236}">
                  <a16:creationId xmlns:a16="http://schemas.microsoft.com/office/drawing/2014/main" id="{2156CBB7-53C9-44CB-846E-E61C4EFB50E9}"/>
                </a:ext>
              </a:extLst>
            </p:cNvPr>
            <p:cNvSpPr/>
            <p:nvPr/>
          </p:nvSpPr>
          <p:spPr>
            <a:xfrm>
              <a:off x="863200" y="1341675"/>
              <a:ext cx="51800" cy="556025"/>
            </a:xfrm>
            <a:custGeom>
              <a:avLst/>
              <a:gdLst/>
              <a:ahLst/>
              <a:cxnLst/>
              <a:rect l="l" t="t" r="r" b="b"/>
              <a:pathLst>
                <a:path w="2072" h="22241" extrusionOk="0">
                  <a:moveTo>
                    <a:pt x="1738" y="0"/>
                  </a:moveTo>
                  <a:cubicBezTo>
                    <a:pt x="1727" y="95"/>
                    <a:pt x="0" y="11049"/>
                    <a:pt x="1762" y="22217"/>
                  </a:cubicBezTo>
                  <a:cubicBezTo>
                    <a:pt x="1858" y="22229"/>
                    <a:pt x="1965" y="22229"/>
                    <a:pt x="2072" y="22241"/>
                  </a:cubicBezTo>
                  <a:cubicBezTo>
                    <a:pt x="298" y="11132"/>
                    <a:pt x="2024" y="155"/>
                    <a:pt x="2024" y="60"/>
                  </a:cubicBezTo>
                  <a:lnTo>
                    <a:pt x="1738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046;p61">
              <a:extLst>
                <a:ext uri="{FF2B5EF4-FFF2-40B4-BE49-F238E27FC236}">
                  <a16:creationId xmlns:a16="http://schemas.microsoft.com/office/drawing/2014/main" id="{8218342D-1D98-4FFA-949D-D81BD45B09F8}"/>
                </a:ext>
              </a:extLst>
            </p:cNvPr>
            <p:cNvSpPr/>
            <p:nvPr/>
          </p:nvSpPr>
          <p:spPr>
            <a:xfrm>
              <a:off x="961125" y="1352375"/>
              <a:ext cx="7450" cy="547725"/>
            </a:xfrm>
            <a:custGeom>
              <a:avLst/>
              <a:gdLst/>
              <a:ahLst/>
              <a:cxnLst/>
              <a:rect l="l" t="t" r="r" b="b"/>
              <a:pathLst>
                <a:path w="298" h="21909" extrusionOk="0">
                  <a:moveTo>
                    <a:pt x="0" y="1"/>
                  </a:moveTo>
                  <a:lnTo>
                    <a:pt x="0" y="21908"/>
                  </a:lnTo>
                  <a:lnTo>
                    <a:pt x="298" y="21908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047;p61">
              <a:extLst>
                <a:ext uri="{FF2B5EF4-FFF2-40B4-BE49-F238E27FC236}">
                  <a16:creationId xmlns:a16="http://schemas.microsoft.com/office/drawing/2014/main" id="{6C4349AE-CEB5-4318-8F77-0DA731400080}"/>
                </a:ext>
              </a:extLst>
            </p:cNvPr>
            <p:cNvSpPr/>
            <p:nvPr/>
          </p:nvSpPr>
          <p:spPr>
            <a:xfrm>
              <a:off x="1016775" y="1341075"/>
              <a:ext cx="51525" cy="555750"/>
            </a:xfrm>
            <a:custGeom>
              <a:avLst/>
              <a:gdLst/>
              <a:ahLst/>
              <a:cxnLst/>
              <a:rect l="l" t="t" r="r" b="b"/>
              <a:pathLst>
                <a:path w="2061" h="22230" extrusionOk="0">
                  <a:moveTo>
                    <a:pt x="322" y="0"/>
                  </a:moveTo>
                  <a:lnTo>
                    <a:pt x="36" y="48"/>
                  </a:lnTo>
                  <a:cubicBezTo>
                    <a:pt x="48" y="167"/>
                    <a:pt x="1775" y="11109"/>
                    <a:pt x="1" y="22229"/>
                  </a:cubicBezTo>
                  <a:cubicBezTo>
                    <a:pt x="108" y="22229"/>
                    <a:pt x="203" y="22205"/>
                    <a:pt x="298" y="22193"/>
                  </a:cubicBezTo>
                  <a:cubicBezTo>
                    <a:pt x="2061" y="11061"/>
                    <a:pt x="334" y="119"/>
                    <a:pt x="322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048;p61">
              <a:extLst>
                <a:ext uri="{FF2B5EF4-FFF2-40B4-BE49-F238E27FC236}">
                  <a16:creationId xmlns:a16="http://schemas.microsoft.com/office/drawing/2014/main" id="{8121A7E6-2B59-4CDD-B8B7-A9B02562C1C0}"/>
                </a:ext>
              </a:extLst>
            </p:cNvPr>
            <p:cNvSpPr/>
            <p:nvPr/>
          </p:nvSpPr>
          <p:spPr>
            <a:xfrm>
              <a:off x="1076025" y="1322900"/>
              <a:ext cx="57450" cy="562000"/>
            </a:xfrm>
            <a:custGeom>
              <a:avLst/>
              <a:gdLst/>
              <a:ahLst/>
              <a:cxnLst/>
              <a:rect l="l" t="t" r="r" b="b"/>
              <a:pathLst>
                <a:path w="2298" h="22480" extrusionOk="0">
                  <a:moveTo>
                    <a:pt x="345" y="1"/>
                  </a:moveTo>
                  <a:lnTo>
                    <a:pt x="60" y="72"/>
                  </a:lnTo>
                  <a:cubicBezTo>
                    <a:pt x="60" y="96"/>
                    <a:pt x="95" y="215"/>
                    <a:pt x="119" y="430"/>
                  </a:cubicBezTo>
                  <a:cubicBezTo>
                    <a:pt x="464" y="2454"/>
                    <a:pt x="2024" y="12669"/>
                    <a:pt x="0" y="22480"/>
                  </a:cubicBezTo>
                  <a:cubicBezTo>
                    <a:pt x="119" y="22444"/>
                    <a:pt x="226" y="22397"/>
                    <a:pt x="333" y="22361"/>
                  </a:cubicBezTo>
                  <a:cubicBezTo>
                    <a:pt x="2298" y="12633"/>
                    <a:pt x="786" y="2597"/>
                    <a:pt x="417" y="430"/>
                  </a:cubicBezTo>
                  <a:cubicBezTo>
                    <a:pt x="369" y="168"/>
                    <a:pt x="345" y="13"/>
                    <a:pt x="345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049;p61">
              <a:extLst>
                <a:ext uri="{FF2B5EF4-FFF2-40B4-BE49-F238E27FC236}">
                  <a16:creationId xmlns:a16="http://schemas.microsoft.com/office/drawing/2014/main" id="{D09D1177-D611-40E0-8979-4A363AAB62D2}"/>
                </a:ext>
              </a:extLst>
            </p:cNvPr>
            <p:cNvSpPr/>
            <p:nvPr/>
          </p:nvSpPr>
          <p:spPr>
            <a:xfrm>
              <a:off x="1118275" y="1325900"/>
              <a:ext cx="58675" cy="535200"/>
            </a:xfrm>
            <a:custGeom>
              <a:avLst/>
              <a:gdLst/>
              <a:ahLst/>
              <a:cxnLst/>
              <a:rect l="l" t="t" r="r" b="b"/>
              <a:pathLst>
                <a:path w="2347" h="21408" extrusionOk="0">
                  <a:moveTo>
                    <a:pt x="513" y="0"/>
                  </a:moveTo>
                  <a:cubicBezTo>
                    <a:pt x="429" y="60"/>
                    <a:pt x="334" y="107"/>
                    <a:pt x="251" y="167"/>
                  </a:cubicBezTo>
                  <a:cubicBezTo>
                    <a:pt x="263" y="214"/>
                    <a:pt x="263" y="274"/>
                    <a:pt x="275" y="310"/>
                  </a:cubicBezTo>
                  <a:cubicBezTo>
                    <a:pt x="870" y="3608"/>
                    <a:pt x="2168" y="12787"/>
                    <a:pt x="1" y="21407"/>
                  </a:cubicBezTo>
                  <a:cubicBezTo>
                    <a:pt x="48" y="21360"/>
                    <a:pt x="96" y="21312"/>
                    <a:pt x="120" y="21265"/>
                  </a:cubicBezTo>
                  <a:cubicBezTo>
                    <a:pt x="120" y="21265"/>
                    <a:pt x="287" y="21015"/>
                    <a:pt x="525" y="20526"/>
                  </a:cubicBezTo>
                  <a:lnTo>
                    <a:pt x="525" y="20514"/>
                  </a:lnTo>
                  <a:cubicBezTo>
                    <a:pt x="2346" y="12180"/>
                    <a:pt x="1156" y="3572"/>
                    <a:pt x="572" y="333"/>
                  </a:cubicBezTo>
                  <a:cubicBezTo>
                    <a:pt x="560" y="202"/>
                    <a:pt x="525" y="107"/>
                    <a:pt x="513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050;p61">
              <a:extLst>
                <a:ext uri="{FF2B5EF4-FFF2-40B4-BE49-F238E27FC236}">
                  <a16:creationId xmlns:a16="http://schemas.microsoft.com/office/drawing/2014/main" id="{10D61868-D473-4D5F-BDD2-F6BF51773658}"/>
                </a:ext>
              </a:extLst>
            </p:cNvPr>
            <p:cNvSpPr/>
            <p:nvPr/>
          </p:nvSpPr>
          <p:spPr>
            <a:xfrm>
              <a:off x="775975" y="1283325"/>
              <a:ext cx="378050" cy="100625"/>
            </a:xfrm>
            <a:custGeom>
              <a:avLst/>
              <a:gdLst/>
              <a:ahLst/>
              <a:cxnLst/>
              <a:rect l="l" t="t" r="r" b="b"/>
              <a:pathLst>
                <a:path w="15122" h="4025" extrusionOk="0">
                  <a:moveTo>
                    <a:pt x="7561" y="0"/>
                  </a:moveTo>
                  <a:cubicBezTo>
                    <a:pt x="3394" y="0"/>
                    <a:pt x="1" y="905"/>
                    <a:pt x="1" y="2013"/>
                  </a:cubicBezTo>
                  <a:cubicBezTo>
                    <a:pt x="1" y="3120"/>
                    <a:pt x="3394" y="4025"/>
                    <a:pt x="7561" y="4025"/>
                  </a:cubicBezTo>
                  <a:cubicBezTo>
                    <a:pt x="11740" y="4025"/>
                    <a:pt x="15122" y="3120"/>
                    <a:pt x="15122" y="2013"/>
                  </a:cubicBezTo>
                  <a:cubicBezTo>
                    <a:pt x="15122" y="905"/>
                    <a:pt x="11740" y="0"/>
                    <a:pt x="7561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051;p61">
              <a:extLst>
                <a:ext uri="{FF2B5EF4-FFF2-40B4-BE49-F238E27FC236}">
                  <a16:creationId xmlns:a16="http://schemas.microsoft.com/office/drawing/2014/main" id="{A1DE8296-F7F8-4513-9D96-C8DFFECCAAF0}"/>
                </a:ext>
              </a:extLst>
            </p:cNvPr>
            <p:cNvSpPr/>
            <p:nvPr/>
          </p:nvSpPr>
          <p:spPr>
            <a:xfrm>
              <a:off x="801575" y="1290175"/>
              <a:ext cx="327450" cy="81875"/>
            </a:xfrm>
            <a:custGeom>
              <a:avLst/>
              <a:gdLst/>
              <a:ahLst/>
              <a:cxnLst/>
              <a:rect l="l" t="t" r="r" b="b"/>
              <a:pathLst>
                <a:path w="13098" h="3275" extrusionOk="0">
                  <a:moveTo>
                    <a:pt x="6635" y="0"/>
                  </a:moveTo>
                  <a:cubicBezTo>
                    <a:pt x="6606" y="0"/>
                    <a:pt x="6578" y="0"/>
                    <a:pt x="6549" y="0"/>
                  </a:cubicBezTo>
                  <a:cubicBezTo>
                    <a:pt x="2929" y="0"/>
                    <a:pt x="1" y="727"/>
                    <a:pt x="1" y="1631"/>
                  </a:cubicBezTo>
                  <a:cubicBezTo>
                    <a:pt x="1" y="1739"/>
                    <a:pt x="36" y="1846"/>
                    <a:pt x="132" y="1953"/>
                  </a:cubicBezTo>
                  <a:cubicBezTo>
                    <a:pt x="703" y="2703"/>
                    <a:pt x="3358" y="3274"/>
                    <a:pt x="6549" y="3274"/>
                  </a:cubicBezTo>
                  <a:cubicBezTo>
                    <a:pt x="9716" y="3274"/>
                    <a:pt x="12383" y="2703"/>
                    <a:pt x="12955" y="1953"/>
                  </a:cubicBezTo>
                  <a:cubicBezTo>
                    <a:pt x="13050" y="1846"/>
                    <a:pt x="13097" y="1739"/>
                    <a:pt x="13097" y="1631"/>
                  </a:cubicBezTo>
                  <a:cubicBezTo>
                    <a:pt x="13097" y="734"/>
                    <a:pt x="10203" y="0"/>
                    <a:pt x="6635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052;p61">
              <a:extLst>
                <a:ext uri="{FF2B5EF4-FFF2-40B4-BE49-F238E27FC236}">
                  <a16:creationId xmlns:a16="http://schemas.microsoft.com/office/drawing/2014/main" id="{42CEB819-D112-4218-9973-525B69877337}"/>
                </a:ext>
              </a:extLst>
            </p:cNvPr>
            <p:cNvSpPr/>
            <p:nvPr/>
          </p:nvSpPr>
          <p:spPr>
            <a:xfrm>
              <a:off x="804850" y="1308925"/>
              <a:ext cx="320600" cy="63125"/>
            </a:xfrm>
            <a:custGeom>
              <a:avLst/>
              <a:gdLst/>
              <a:ahLst/>
              <a:cxnLst/>
              <a:rect l="l" t="t" r="r" b="b"/>
              <a:pathLst>
                <a:path w="12824" h="2525" extrusionOk="0">
                  <a:moveTo>
                    <a:pt x="6418" y="0"/>
                  </a:moveTo>
                  <a:cubicBezTo>
                    <a:pt x="3239" y="0"/>
                    <a:pt x="596" y="512"/>
                    <a:pt x="1" y="1203"/>
                  </a:cubicBezTo>
                  <a:cubicBezTo>
                    <a:pt x="572" y="1965"/>
                    <a:pt x="3227" y="2524"/>
                    <a:pt x="6418" y="2524"/>
                  </a:cubicBezTo>
                  <a:lnTo>
                    <a:pt x="6632" y="2524"/>
                  </a:lnTo>
                  <a:cubicBezTo>
                    <a:pt x="9716" y="2501"/>
                    <a:pt x="12252" y="1941"/>
                    <a:pt x="12824" y="1203"/>
                  </a:cubicBezTo>
                  <a:cubicBezTo>
                    <a:pt x="12228" y="512"/>
                    <a:pt x="9585" y="0"/>
                    <a:pt x="6418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053;p61">
              <a:extLst>
                <a:ext uri="{FF2B5EF4-FFF2-40B4-BE49-F238E27FC236}">
                  <a16:creationId xmlns:a16="http://schemas.microsoft.com/office/drawing/2014/main" id="{C948063D-5C3E-4F69-86F2-0874739A861B}"/>
                </a:ext>
              </a:extLst>
            </p:cNvPr>
            <p:cNvSpPr/>
            <p:nvPr/>
          </p:nvSpPr>
          <p:spPr>
            <a:xfrm>
              <a:off x="782525" y="1801850"/>
              <a:ext cx="364650" cy="69675"/>
            </a:xfrm>
            <a:custGeom>
              <a:avLst/>
              <a:gdLst/>
              <a:ahLst/>
              <a:cxnLst/>
              <a:rect l="l" t="t" r="r" b="b"/>
              <a:pathLst>
                <a:path w="14586" h="2787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1084"/>
                    <a:pt x="501" y="1715"/>
                    <a:pt x="917" y="2012"/>
                  </a:cubicBezTo>
                  <a:cubicBezTo>
                    <a:pt x="1870" y="2191"/>
                    <a:pt x="2929" y="2393"/>
                    <a:pt x="4096" y="2560"/>
                  </a:cubicBezTo>
                  <a:cubicBezTo>
                    <a:pt x="5013" y="2691"/>
                    <a:pt x="6001" y="2786"/>
                    <a:pt x="7013" y="2786"/>
                  </a:cubicBezTo>
                  <a:cubicBezTo>
                    <a:pt x="9490" y="2762"/>
                    <a:pt x="11847" y="2310"/>
                    <a:pt x="13657" y="2036"/>
                  </a:cubicBezTo>
                  <a:lnTo>
                    <a:pt x="13657" y="2024"/>
                  </a:lnTo>
                  <a:cubicBezTo>
                    <a:pt x="13836" y="1834"/>
                    <a:pt x="14467" y="834"/>
                    <a:pt x="14586" y="0"/>
                  </a:cubicBezTo>
                  <a:lnTo>
                    <a:pt x="14586" y="0"/>
                  </a:lnTo>
                  <a:cubicBezTo>
                    <a:pt x="12907" y="310"/>
                    <a:pt x="10347" y="893"/>
                    <a:pt x="7263" y="953"/>
                  </a:cubicBezTo>
                  <a:cubicBezTo>
                    <a:pt x="7111" y="956"/>
                    <a:pt x="6960" y="957"/>
                    <a:pt x="6810" y="957"/>
                  </a:cubicBezTo>
                  <a:cubicBezTo>
                    <a:pt x="5791" y="957"/>
                    <a:pt x="4836" y="888"/>
                    <a:pt x="3953" y="774"/>
                  </a:cubicBezTo>
                  <a:cubicBezTo>
                    <a:pt x="2394" y="583"/>
                    <a:pt x="1060" y="250"/>
                    <a:pt x="1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054;p61">
              <a:extLst>
                <a:ext uri="{FF2B5EF4-FFF2-40B4-BE49-F238E27FC236}">
                  <a16:creationId xmlns:a16="http://schemas.microsoft.com/office/drawing/2014/main" id="{C924359E-034B-47A4-8DA3-3BD315159FC6}"/>
                </a:ext>
              </a:extLst>
            </p:cNvPr>
            <p:cNvSpPr/>
            <p:nvPr/>
          </p:nvSpPr>
          <p:spPr>
            <a:xfrm>
              <a:off x="750375" y="1674450"/>
              <a:ext cx="431025" cy="81575"/>
            </a:xfrm>
            <a:custGeom>
              <a:avLst/>
              <a:gdLst/>
              <a:ahLst/>
              <a:cxnLst/>
              <a:rect l="l" t="t" r="r" b="b"/>
              <a:pathLst>
                <a:path w="17241" h="3263" extrusionOk="0">
                  <a:moveTo>
                    <a:pt x="1" y="0"/>
                  </a:moveTo>
                  <a:cubicBezTo>
                    <a:pt x="1" y="869"/>
                    <a:pt x="227" y="1453"/>
                    <a:pt x="358" y="1965"/>
                  </a:cubicBezTo>
                  <a:cubicBezTo>
                    <a:pt x="1537" y="2239"/>
                    <a:pt x="3120" y="2703"/>
                    <a:pt x="4930" y="2977"/>
                  </a:cubicBezTo>
                  <a:cubicBezTo>
                    <a:pt x="5990" y="3155"/>
                    <a:pt x="7121" y="3263"/>
                    <a:pt x="8299" y="3263"/>
                  </a:cubicBezTo>
                  <a:cubicBezTo>
                    <a:pt x="11716" y="3263"/>
                    <a:pt x="14883" y="2429"/>
                    <a:pt x="16777" y="2072"/>
                  </a:cubicBezTo>
                  <a:cubicBezTo>
                    <a:pt x="17074" y="1667"/>
                    <a:pt x="17241" y="1036"/>
                    <a:pt x="17169" y="95"/>
                  </a:cubicBezTo>
                  <a:lnTo>
                    <a:pt x="17169" y="95"/>
                  </a:lnTo>
                  <a:cubicBezTo>
                    <a:pt x="15645" y="441"/>
                    <a:pt x="12538" y="1358"/>
                    <a:pt x="8561" y="1465"/>
                  </a:cubicBezTo>
                  <a:cubicBezTo>
                    <a:pt x="8440" y="1467"/>
                    <a:pt x="8319" y="1468"/>
                    <a:pt x="8199" y="1468"/>
                  </a:cubicBezTo>
                  <a:cubicBezTo>
                    <a:pt x="6912" y="1468"/>
                    <a:pt x="5735" y="1353"/>
                    <a:pt x="4668" y="1179"/>
                  </a:cubicBezTo>
                  <a:cubicBezTo>
                    <a:pt x="2644" y="857"/>
                    <a:pt x="1013" y="298"/>
                    <a:pt x="1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055;p61">
              <a:extLst>
                <a:ext uri="{FF2B5EF4-FFF2-40B4-BE49-F238E27FC236}">
                  <a16:creationId xmlns:a16="http://schemas.microsoft.com/office/drawing/2014/main" id="{4452D7FE-7318-4FE4-8448-442C614D6F77}"/>
                </a:ext>
              </a:extLst>
            </p:cNvPr>
            <p:cNvSpPr/>
            <p:nvPr/>
          </p:nvSpPr>
          <p:spPr>
            <a:xfrm>
              <a:off x="738475" y="1528600"/>
              <a:ext cx="453050" cy="82775"/>
            </a:xfrm>
            <a:custGeom>
              <a:avLst/>
              <a:gdLst/>
              <a:ahLst/>
              <a:cxnLst/>
              <a:rect l="l" t="t" r="r" b="b"/>
              <a:pathLst>
                <a:path w="18122" h="3311" extrusionOk="0">
                  <a:moveTo>
                    <a:pt x="203" y="0"/>
                  </a:moveTo>
                  <a:cubicBezTo>
                    <a:pt x="0" y="762"/>
                    <a:pt x="108" y="1405"/>
                    <a:pt x="167" y="1893"/>
                  </a:cubicBezTo>
                  <a:cubicBezTo>
                    <a:pt x="1155" y="2143"/>
                    <a:pt x="2596" y="2560"/>
                    <a:pt x="4287" y="2881"/>
                  </a:cubicBezTo>
                  <a:cubicBezTo>
                    <a:pt x="5644" y="3131"/>
                    <a:pt x="7168" y="3310"/>
                    <a:pt x="8775" y="3310"/>
                  </a:cubicBezTo>
                  <a:cubicBezTo>
                    <a:pt x="12645" y="3298"/>
                    <a:pt x="16193" y="2370"/>
                    <a:pt x="17943" y="2012"/>
                  </a:cubicBezTo>
                  <a:cubicBezTo>
                    <a:pt x="18086" y="1548"/>
                    <a:pt x="18122" y="929"/>
                    <a:pt x="17907" y="95"/>
                  </a:cubicBezTo>
                  <a:cubicBezTo>
                    <a:pt x="16514" y="417"/>
                    <a:pt x="13264" y="1393"/>
                    <a:pt x="9025" y="1488"/>
                  </a:cubicBezTo>
                  <a:cubicBezTo>
                    <a:pt x="8821" y="1495"/>
                    <a:pt x="8618" y="1498"/>
                    <a:pt x="8418" y="1498"/>
                  </a:cubicBezTo>
                  <a:cubicBezTo>
                    <a:pt x="6695" y="1498"/>
                    <a:pt x="5133" y="1278"/>
                    <a:pt x="3810" y="1000"/>
                  </a:cubicBezTo>
                  <a:cubicBezTo>
                    <a:pt x="2227" y="655"/>
                    <a:pt x="989" y="238"/>
                    <a:pt x="203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056;p61">
              <a:extLst>
                <a:ext uri="{FF2B5EF4-FFF2-40B4-BE49-F238E27FC236}">
                  <a16:creationId xmlns:a16="http://schemas.microsoft.com/office/drawing/2014/main" id="{F2E77FF5-8B7D-4940-ABCF-6E1265A151C3}"/>
                </a:ext>
              </a:extLst>
            </p:cNvPr>
            <p:cNvSpPr/>
            <p:nvPr/>
          </p:nvSpPr>
          <p:spPr>
            <a:xfrm>
              <a:off x="747100" y="1384225"/>
              <a:ext cx="439075" cy="94675"/>
            </a:xfrm>
            <a:custGeom>
              <a:avLst/>
              <a:gdLst/>
              <a:ahLst/>
              <a:cxnLst/>
              <a:rect l="l" t="t" r="r" b="b"/>
              <a:pathLst>
                <a:path w="17563" h="3787" extrusionOk="0">
                  <a:moveTo>
                    <a:pt x="608" y="1"/>
                  </a:moveTo>
                  <a:cubicBezTo>
                    <a:pt x="1" y="644"/>
                    <a:pt x="275" y="2049"/>
                    <a:pt x="275" y="2049"/>
                  </a:cubicBezTo>
                  <a:cubicBezTo>
                    <a:pt x="275" y="2049"/>
                    <a:pt x="1013" y="2358"/>
                    <a:pt x="2203" y="2715"/>
                  </a:cubicBezTo>
                  <a:cubicBezTo>
                    <a:pt x="3811" y="3203"/>
                    <a:pt x="6240" y="3787"/>
                    <a:pt x="8680" y="3787"/>
                  </a:cubicBezTo>
                  <a:cubicBezTo>
                    <a:pt x="12931" y="3787"/>
                    <a:pt x="17312" y="2203"/>
                    <a:pt x="17312" y="2203"/>
                  </a:cubicBezTo>
                  <a:cubicBezTo>
                    <a:pt x="17562" y="1132"/>
                    <a:pt x="16943" y="179"/>
                    <a:pt x="16943" y="179"/>
                  </a:cubicBezTo>
                  <a:cubicBezTo>
                    <a:pt x="16943" y="179"/>
                    <a:pt x="14846" y="1992"/>
                    <a:pt x="9235" y="1992"/>
                  </a:cubicBezTo>
                  <a:cubicBezTo>
                    <a:pt x="9111" y="1992"/>
                    <a:pt x="8986" y="1991"/>
                    <a:pt x="8859" y="1989"/>
                  </a:cubicBezTo>
                  <a:cubicBezTo>
                    <a:pt x="4823" y="1929"/>
                    <a:pt x="2453" y="1013"/>
                    <a:pt x="1358" y="453"/>
                  </a:cubicBezTo>
                  <a:cubicBezTo>
                    <a:pt x="846" y="203"/>
                    <a:pt x="608" y="1"/>
                    <a:pt x="608" y="1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057;p61">
              <a:extLst>
                <a:ext uri="{FF2B5EF4-FFF2-40B4-BE49-F238E27FC236}">
                  <a16:creationId xmlns:a16="http://schemas.microsoft.com/office/drawing/2014/main" id="{AF5A0679-19F6-41FA-B1AE-BAFE363D9BC8}"/>
                </a:ext>
              </a:extLst>
            </p:cNvPr>
            <p:cNvSpPr/>
            <p:nvPr/>
          </p:nvSpPr>
          <p:spPr>
            <a:xfrm>
              <a:off x="738475" y="1528600"/>
              <a:ext cx="107175" cy="72050"/>
            </a:xfrm>
            <a:custGeom>
              <a:avLst/>
              <a:gdLst/>
              <a:ahLst/>
              <a:cxnLst/>
              <a:rect l="l" t="t" r="r" b="b"/>
              <a:pathLst>
                <a:path w="4287" h="2882" extrusionOk="0">
                  <a:moveTo>
                    <a:pt x="203" y="0"/>
                  </a:moveTo>
                  <a:cubicBezTo>
                    <a:pt x="0" y="762"/>
                    <a:pt x="108" y="1405"/>
                    <a:pt x="167" y="1893"/>
                  </a:cubicBezTo>
                  <a:cubicBezTo>
                    <a:pt x="1155" y="2143"/>
                    <a:pt x="2596" y="2560"/>
                    <a:pt x="4287" y="2881"/>
                  </a:cubicBezTo>
                  <a:cubicBezTo>
                    <a:pt x="4144" y="2250"/>
                    <a:pt x="3989" y="1631"/>
                    <a:pt x="3810" y="1000"/>
                  </a:cubicBezTo>
                  <a:cubicBezTo>
                    <a:pt x="2227" y="655"/>
                    <a:pt x="989" y="238"/>
                    <a:pt x="203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058;p61">
              <a:extLst>
                <a:ext uri="{FF2B5EF4-FFF2-40B4-BE49-F238E27FC236}">
                  <a16:creationId xmlns:a16="http://schemas.microsoft.com/office/drawing/2014/main" id="{7FC0EFA9-23E6-479C-9998-642D37A64B88}"/>
                </a:ext>
              </a:extLst>
            </p:cNvPr>
            <p:cNvSpPr/>
            <p:nvPr/>
          </p:nvSpPr>
          <p:spPr>
            <a:xfrm>
              <a:off x="782525" y="1801850"/>
              <a:ext cx="102425" cy="64000"/>
            </a:xfrm>
            <a:custGeom>
              <a:avLst/>
              <a:gdLst/>
              <a:ahLst/>
              <a:cxnLst/>
              <a:rect l="l" t="t" r="r" b="b"/>
              <a:pathLst>
                <a:path w="4097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1084"/>
                    <a:pt x="501" y="1715"/>
                    <a:pt x="917" y="2012"/>
                  </a:cubicBezTo>
                  <a:cubicBezTo>
                    <a:pt x="1870" y="2179"/>
                    <a:pt x="2929" y="2393"/>
                    <a:pt x="4096" y="2560"/>
                  </a:cubicBezTo>
                  <a:cubicBezTo>
                    <a:pt x="4061" y="1965"/>
                    <a:pt x="4013" y="1381"/>
                    <a:pt x="3953" y="774"/>
                  </a:cubicBezTo>
                  <a:cubicBezTo>
                    <a:pt x="2394" y="572"/>
                    <a:pt x="1060" y="250"/>
                    <a:pt x="1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059;p61">
              <a:extLst>
                <a:ext uri="{FF2B5EF4-FFF2-40B4-BE49-F238E27FC236}">
                  <a16:creationId xmlns:a16="http://schemas.microsoft.com/office/drawing/2014/main" id="{C76211F6-B92F-4C2A-9870-CF9CA28C382D}"/>
                </a:ext>
              </a:extLst>
            </p:cNvPr>
            <p:cNvSpPr/>
            <p:nvPr/>
          </p:nvSpPr>
          <p:spPr>
            <a:xfrm>
              <a:off x="750375" y="1675050"/>
              <a:ext cx="123250" cy="74425"/>
            </a:xfrm>
            <a:custGeom>
              <a:avLst/>
              <a:gdLst/>
              <a:ahLst/>
              <a:cxnLst/>
              <a:rect l="l" t="t" r="r" b="b"/>
              <a:pathLst>
                <a:path w="4930" h="2977" extrusionOk="0">
                  <a:moveTo>
                    <a:pt x="1" y="0"/>
                  </a:moveTo>
                  <a:cubicBezTo>
                    <a:pt x="1" y="857"/>
                    <a:pt x="227" y="1441"/>
                    <a:pt x="358" y="1965"/>
                  </a:cubicBezTo>
                  <a:cubicBezTo>
                    <a:pt x="1537" y="2226"/>
                    <a:pt x="3120" y="2691"/>
                    <a:pt x="4930" y="2977"/>
                  </a:cubicBezTo>
                  <a:cubicBezTo>
                    <a:pt x="4858" y="2357"/>
                    <a:pt x="4751" y="1762"/>
                    <a:pt x="4668" y="1167"/>
                  </a:cubicBezTo>
                  <a:cubicBezTo>
                    <a:pt x="2644" y="845"/>
                    <a:pt x="1013" y="298"/>
                    <a:pt x="1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060;p61">
              <a:extLst>
                <a:ext uri="{FF2B5EF4-FFF2-40B4-BE49-F238E27FC236}">
                  <a16:creationId xmlns:a16="http://schemas.microsoft.com/office/drawing/2014/main" id="{00DC81EE-ECFF-488C-AD9C-0C9D5E8E2CCB}"/>
                </a:ext>
              </a:extLst>
            </p:cNvPr>
            <p:cNvSpPr/>
            <p:nvPr/>
          </p:nvSpPr>
          <p:spPr>
            <a:xfrm>
              <a:off x="747100" y="1384225"/>
              <a:ext cx="55100" cy="67900"/>
            </a:xfrm>
            <a:custGeom>
              <a:avLst/>
              <a:gdLst/>
              <a:ahLst/>
              <a:cxnLst/>
              <a:rect l="l" t="t" r="r" b="b"/>
              <a:pathLst>
                <a:path w="2204" h="2716" extrusionOk="0">
                  <a:moveTo>
                    <a:pt x="608" y="1"/>
                  </a:moveTo>
                  <a:cubicBezTo>
                    <a:pt x="1" y="644"/>
                    <a:pt x="275" y="2037"/>
                    <a:pt x="275" y="2037"/>
                  </a:cubicBezTo>
                  <a:cubicBezTo>
                    <a:pt x="275" y="2037"/>
                    <a:pt x="1013" y="2358"/>
                    <a:pt x="2203" y="2715"/>
                  </a:cubicBezTo>
                  <a:cubicBezTo>
                    <a:pt x="1941" y="1953"/>
                    <a:pt x="1656" y="1191"/>
                    <a:pt x="1358" y="453"/>
                  </a:cubicBezTo>
                  <a:cubicBezTo>
                    <a:pt x="846" y="203"/>
                    <a:pt x="608" y="1"/>
                    <a:pt x="608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061;p61">
              <a:extLst>
                <a:ext uri="{FF2B5EF4-FFF2-40B4-BE49-F238E27FC236}">
                  <a16:creationId xmlns:a16="http://schemas.microsoft.com/office/drawing/2014/main" id="{D36FEEE4-1324-4FE2-81CE-596BC4889710}"/>
                </a:ext>
              </a:extLst>
            </p:cNvPr>
            <p:cNvSpPr/>
            <p:nvPr/>
          </p:nvSpPr>
          <p:spPr>
            <a:xfrm>
              <a:off x="965575" y="1308925"/>
              <a:ext cx="159875" cy="63125"/>
            </a:xfrm>
            <a:custGeom>
              <a:avLst/>
              <a:gdLst/>
              <a:ahLst/>
              <a:cxnLst/>
              <a:rect l="l" t="t" r="r" b="b"/>
              <a:pathLst>
                <a:path w="6395" h="2525" extrusionOk="0">
                  <a:moveTo>
                    <a:pt x="1" y="0"/>
                  </a:moveTo>
                  <a:cubicBezTo>
                    <a:pt x="310" y="381"/>
                    <a:pt x="501" y="858"/>
                    <a:pt x="525" y="1370"/>
                  </a:cubicBezTo>
                  <a:cubicBezTo>
                    <a:pt x="525" y="1762"/>
                    <a:pt x="406" y="2167"/>
                    <a:pt x="203" y="2524"/>
                  </a:cubicBezTo>
                  <a:cubicBezTo>
                    <a:pt x="3287" y="2501"/>
                    <a:pt x="5823" y="1941"/>
                    <a:pt x="6395" y="1203"/>
                  </a:cubicBezTo>
                  <a:cubicBezTo>
                    <a:pt x="5799" y="512"/>
                    <a:pt x="3156" y="0"/>
                    <a:pt x="1" y="0"/>
                  </a:cubicBezTo>
                  <a:close/>
                </a:path>
              </a:pathLst>
            </a:custGeom>
            <a:solidFill>
              <a:srgbClr val="7142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062;p61">
              <a:extLst>
                <a:ext uri="{FF2B5EF4-FFF2-40B4-BE49-F238E27FC236}">
                  <a16:creationId xmlns:a16="http://schemas.microsoft.com/office/drawing/2014/main" id="{7FD3D490-E1EE-4A9F-85C1-75DE71B09226}"/>
                </a:ext>
              </a:extLst>
            </p:cNvPr>
            <p:cNvSpPr/>
            <p:nvPr/>
          </p:nvSpPr>
          <p:spPr>
            <a:xfrm>
              <a:off x="781325" y="1311175"/>
              <a:ext cx="22425" cy="37975"/>
            </a:xfrm>
            <a:custGeom>
              <a:avLst/>
              <a:gdLst/>
              <a:ahLst/>
              <a:cxnLst/>
              <a:rect l="l" t="t" r="r" b="b"/>
              <a:pathLst>
                <a:path w="897" h="1519" extrusionOk="0">
                  <a:moveTo>
                    <a:pt x="785" y="0"/>
                  </a:moveTo>
                  <a:cubicBezTo>
                    <a:pt x="774" y="0"/>
                    <a:pt x="763" y="2"/>
                    <a:pt x="751" y="6"/>
                  </a:cubicBezTo>
                  <a:cubicBezTo>
                    <a:pt x="453" y="113"/>
                    <a:pt x="239" y="291"/>
                    <a:pt x="120" y="601"/>
                  </a:cubicBezTo>
                  <a:cubicBezTo>
                    <a:pt x="13" y="875"/>
                    <a:pt x="1" y="1280"/>
                    <a:pt x="251" y="1470"/>
                  </a:cubicBezTo>
                  <a:cubicBezTo>
                    <a:pt x="298" y="1504"/>
                    <a:pt x="337" y="1518"/>
                    <a:pt x="376" y="1518"/>
                  </a:cubicBezTo>
                  <a:cubicBezTo>
                    <a:pt x="405" y="1518"/>
                    <a:pt x="434" y="1509"/>
                    <a:pt x="465" y="1494"/>
                  </a:cubicBezTo>
                  <a:cubicBezTo>
                    <a:pt x="477" y="1494"/>
                    <a:pt x="477" y="1482"/>
                    <a:pt x="489" y="1482"/>
                  </a:cubicBezTo>
                  <a:cubicBezTo>
                    <a:pt x="549" y="1458"/>
                    <a:pt x="549" y="1399"/>
                    <a:pt x="549" y="1351"/>
                  </a:cubicBezTo>
                  <a:cubicBezTo>
                    <a:pt x="537" y="1244"/>
                    <a:pt x="465" y="1196"/>
                    <a:pt x="430" y="1113"/>
                  </a:cubicBezTo>
                  <a:cubicBezTo>
                    <a:pt x="394" y="994"/>
                    <a:pt x="406" y="863"/>
                    <a:pt x="430" y="744"/>
                  </a:cubicBezTo>
                  <a:cubicBezTo>
                    <a:pt x="489" y="541"/>
                    <a:pt x="644" y="327"/>
                    <a:pt x="811" y="184"/>
                  </a:cubicBezTo>
                  <a:cubicBezTo>
                    <a:pt x="896" y="131"/>
                    <a:pt x="876" y="0"/>
                    <a:pt x="785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063;p61">
              <a:extLst>
                <a:ext uri="{FF2B5EF4-FFF2-40B4-BE49-F238E27FC236}">
                  <a16:creationId xmlns:a16="http://schemas.microsoft.com/office/drawing/2014/main" id="{3A585C8D-3048-4CEC-AB08-89A0E7E53916}"/>
                </a:ext>
              </a:extLst>
            </p:cNvPr>
            <p:cNvSpPr/>
            <p:nvPr/>
          </p:nvSpPr>
          <p:spPr>
            <a:xfrm>
              <a:off x="798125" y="1347625"/>
              <a:ext cx="15375" cy="8950"/>
            </a:xfrm>
            <a:custGeom>
              <a:avLst/>
              <a:gdLst/>
              <a:ahLst/>
              <a:cxnLst/>
              <a:rect l="l" t="t" r="r" b="b"/>
              <a:pathLst>
                <a:path w="615" h="358" extrusionOk="0">
                  <a:moveTo>
                    <a:pt x="169" y="0"/>
                  </a:moveTo>
                  <a:cubicBezTo>
                    <a:pt x="65" y="0"/>
                    <a:pt x="0" y="141"/>
                    <a:pt x="103" y="203"/>
                  </a:cubicBezTo>
                  <a:cubicBezTo>
                    <a:pt x="234" y="274"/>
                    <a:pt x="341" y="334"/>
                    <a:pt x="484" y="357"/>
                  </a:cubicBezTo>
                  <a:cubicBezTo>
                    <a:pt x="579" y="357"/>
                    <a:pt x="615" y="250"/>
                    <a:pt x="567" y="203"/>
                  </a:cubicBezTo>
                  <a:cubicBezTo>
                    <a:pt x="472" y="95"/>
                    <a:pt x="353" y="60"/>
                    <a:pt x="222" y="12"/>
                  </a:cubicBezTo>
                  <a:cubicBezTo>
                    <a:pt x="204" y="4"/>
                    <a:pt x="186" y="0"/>
                    <a:pt x="169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064;p61">
              <a:extLst>
                <a:ext uri="{FF2B5EF4-FFF2-40B4-BE49-F238E27FC236}">
                  <a16:creationId xmlns:a16="http://schemas.microsoft.com/office/drawing/2014/main" id="{68597371-C05A-41FC-9198-C83C3866554B}"/>
                </a:ext>
              </a:extLst>
            </p:cNvPr>
            <p:cNvSpPr/>
            <p:nvPr/>
          </p:nvSpPr>
          <p:spPr>
            <a:xfrm>
              <a:off x="751575" y="1454425"/>
              <a:ext cx="13700" cy="52525"/>
            </a:xfrm>
            <a:custGeom>
              <a:avLst/>
              <a:gdLst/>
              <a:ahLst/>
              <a:cxnLst/>
              <a:rect l="l" t="t" r="r" b="b"/>
              <a:pathLst>
                <a:path w="548" h="2101" extrusionOk="0">
                  <a:moveTo>
                    <a:pt x="345" y="1"/>
                  </a:moveTo>
                  <a:cubicBezTo>
                    <a:pt x="292" y="1"/>
                    <a:pt x="239" y="31"/>
                    <a:pt x="227" y="86"/>
                  </a:cubicBezTo>
                  <a:cubicBezTo>
                    <a:pt x="131" y="407"/>
                    <a:pt x="119" y="765"/>
                    <a:pt x="107" y="1110"/>
                  </a:cubicBezTo>
                  <a:cubicBezTo>
                    <a:pt x="96" y="1419"/>
                    <a:pt x="0" y="1753"/>
                    <a:pt x="155" y="2038"/>
                  </a:cubicBezTo>
                  <a:cubicBezTo>
                    <a:pt x="173" y="2080"/>
                    <a:pt x="221" y="2101"/>
                    <a:pt x="270" y="2101"/>
                  </a:cubicBezTo>
                  <a:cubicBezTo>
                    <a:pt x="319" y="2101"/>
                    <a:pt x="369" y="2080"/>
                    <a:pt x="393" y="2038"/>
                  </a:cubicBezTo>
                  <a:cubicBezTo>
                    <a:pt x="548" y="1765"/>
                    <a:pt x="512" y="1407"/>
                    <a:pt x="512" y="1110"/>
                  </a:cubicBezTo>
                  <a:cubicBezTo>
                    <a:pt x="524" y="765"/>
                    <a:pt x="536" y="431"/>
                    <a:pt x="465" y="86"/>
                  </a:cubicBezTo>
                  <a:cubicBezTo>
                    <a:pt x="447" y="28"/>
                    <a:pt x="396" y="1"/>
                    <a:pt x="345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065;p61">
              <a:extLst>
                <a:ext uri="{FF2B5EF4-FFF2-40B4-BE49-F238E27FC236}">
                  <a16:creationId xmlns:a16="http://schemas.microsoft.com/office/drawing/2014/main" id="{956A6A2A-0962-4D1C-9EB4-C3A87DDD08BB}"/>
                </a:ext>
              </a:extLst>
            </p:cNvPr>
            <p:cNvSpPr/>
            <p:nvPr/>
          </p:nvSpPr>
          <p:spPr>
            <a:xfrm>
              <a:off x="753950" y="1511625"/>
              <a:ext cx="7475" cy="9250"/>
            </a:xfrm>
            <a:custGeom>
              <a:avLst/>
              <a:gdLst/>
              <a:ahLst/>
              <a:cxnLst/>
              <a:rect l="l" t="t" r="r" b="b"/>
              <a:pathLst>
                <a:path w="299" h="370" extrusionOk="0">
                  <a:moveTo>
                    <a:pt x="154" y="1"/>
                  </a:moveTo>
                  <a:cubicBezTo>
                    <a:pt x="81" y="1"/>
                    <a:pt x="6" y="48"/>
                    <a:pt x="1" y="143"/>
                  </a:cubicBezTo>
                  <a:cubicBezTo>
                    <a:pt x="1" y="191"/>
                    <a:pt x="1" y="239"/>
                    <a:pt x="12" y="262"/>
                  </a:cubicBezTo>
                  <a:cubicBezTo>
                    <a:pt x="36" y="334"/>
                    <a:pt x="90" y="370"/>
                    <a:pt x="143" y="370"/>
                  </a:cubicBezTo>
                  <a:cubicBezTo>
                    <a:pt x="197" y="370"/>
                    <a:pt x="251" y="334"/>
                    <a:pt x="274" y="262"/>
                  </a:cubicBezTo>
                  <a:cubicBezTo>
                    <a:pt x="298" y="227"/>
                    <a:pt x="298" y="191"/>
                    <a:pt x="298" y="143"/>
                  </a:cubicBezTo>
                  <a:cubicBezTo>
                    <a:pt x="298" y="48"/>
                    <a:pt x="227" y="1"/>
                    <a:pt x="154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066;p61">
              <a:extLst>
                <a:ext uri="{FF2B5EF4-FFF2-40B4-BE49-F238E27FC236}">
                  <a16:creationId xmlns:a16="http://schemas.microsoft.com/office/drawing/2014/main" id="{CDF694EA-D7AC-4DF0-A83A-5CC196021067}"/>
                </a:ext>
              </a:extLst>
            </p:cNvPr>
            <p:cNvSpPr/>
            <p:nvPr/>
          </p:nvSpPr>
          <p:spPr>
            <a:xfrm>
              <a:off x="751875" y="1589900"/>
              <a:ext cx="12525" cy="67400"/>
            </a:xfrm>
            <a:custGeom>
              <a:avLst/>
              <a:gdLst/>
              <a:ahLst/>
              <a:cxnLst/>
              <a:rect l="l" t="t" r="r" b="b"/>
              <a:pathLst>
                <a:path w="501" h="2696" extrusionOk="0">
                  <a:moveTo>
                    <a:pt x="220" y="1"/>
                  </a:moveTo>
                  <a:cubicBezTo>
                    <a:pt x="179" y="1"/>
                    <a:pt x="137" y="25"/>
                    <a:pt x="119" y="72"/>
                  </a:cubicBezTo>
                  <a:cubicBezTo>
                    <a:pt x="24" y="453"/>
                    <a:pt x="48" y="870"/>
                    <a:pt x="48" y="1275"/>
                  </a:cubicBezTo>
                  <a:cubicBezTo>
                    <a:pt x="48" y="1703"/>
                    <a:pt x="0" y="2192"/>
                    <a:pt x="167" y="2596"/>
                  </a:cubicBezTo>
                  <a:cubicBezTo>
                    <a:pt x="193" y="2655"/>
                    <a:pt x="261" y="2695"/>
                    <a:pt x="320" y="2695"/>
                  </a:cubicBezTo>
                  <a:cubicBezTo>
                    <a:pt x="369" y="2695"/>
                    <a:pt x="411" y="2667"/>
                    <a:pt x="417" y="2596"/>
                  </a:cubicBezTo>
                  <a:cubicBezTo>
                    <a:pt x="500" y="2168"/>
                    <a:pt x="417" y="1703"/>
                    <a:pt x="405" y="1275"/>
                  </a:cubicBezTo>
                  <a:cubicBezTo>
                    <a:pt x="393" y="870"/>
                    <a:pt x="417" y="453"/>
                    <a:pt x="322" y="72"/>
                  </a:cubicBezTo>
                  <a:cubicBezTo>
                    <a:pt x="304" y="25"/>
                    <a:pt x="262" y="1"/>
                    <a:pt x="220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067;p61">
              <a:extLst>
                <a:ext uri="{FF2B5EF4-FFF2-40B4-BE49-F238E27FC236}">
                  <a16:creationId xmlns:a16="http://schemas.microsoft.com/office/drawing/2014/main" id="{1EECD355-5BFE-4326-83CA-6EF635EF0C75}"/>
                </a:ext>
              </a:extLst>
            </p:cNvPr>
            <p:cNvSpPr/>
            <p:nvPr/>
          </p:nvSpPr>
          <p:spPr>
            <a:xfrm>
              <a:off x="771225" y="1736975"/>
              <a:ext cx="10125" cy="25675"/>
            </a:xfrm>
            <a:custGeom>
              <a:avLst/>
              <a:gdLst/>
              <a:ahLst/>
              <a:cxnLst/>
              <a:rect l="l" t="t" r="r" b="b"/>
              <a:pathLst>
                <a:path w="405" h="1027" extrusionOk="0">
                  <a:moveTo>
                    <a:pt x="85" y="1"/>
                  </a:moveTo>
                  <a:cubicBezTo>
                    <a:pt x="54" y="1"/>
                    <a:pt x="24" y="24"/>
                    <a:pt x="24" y="59"/>
                  </a:cubicBezTo>
                  <a:cubicBezTo>
                    <a:pt x="0" y="238"/>
                    <a:pt x="24" y="392"/>
                    <a:pt x="48" y="571"/>
                  </a:cubicBezTo>
                  <a:cubicBezTo>
                    <a:pt x="72" y="714"/>
                    <a:pt x="72" y="881"/>
                    <a:pt x="179" y="1000"/>
                  </a:cubicBezTo>
                  <a:cubicBezTo>
                    <a:pt x="194" y="1019"/>
                    <a:pt x="215" y="1027"/>
                    <a:pt x="236" y="1027"/>
                  </a:cubicBezTo>
                  <a:cubicBezTo>
                    <a:pt x="281" y="1027"/>
                    <a:pt x="329" y="992"/>
                    <a:pt x="345" y="952"/>
                  </a:cubicBezTo>
                  <a:cubicBezTo>
                    <a:pt x="405" y="821"/>
                    <a:pt x="345" y="642"/>
                    <a:pt x="322" y="500"/>
                  </a:cubicBezTo>
                  <a:cubicBezTo>
                    <a:pt x="274" y="333"/>
                    <a:pt x="226" y="178"/>
                    <a:pt x="143" y="35"/>
                  </a:cubicBezTo>
                  <a:cubicBezTo>
                    <a:pt x="129" y="11"/>
                    <a:pt x="106" y="1"/>
                    <a:pt x="85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6" grpId="0"/>
      <p:bldP spid="60" grpId="0"/>
      <p:bldP spid="61" grpId="0"/>
      <p:bldP spid="6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32"/>
          <p:cNvGrpSpPr/>
          <p:nvPr/>
        </p:nvGrpSpPr>
        <p:grpSpPr>
          <a:xfrm>
            <a:off x="-388583" y="-548975"/>
            <a:ext cx="2513425" cy="2000524"/>
            <a:chOff x="1445400" y="3224625"/>
            <a:chExt cx="965625" cy="768575"/>
          </a:xfrm>
        </p:grpSpPr>
        <p:sp>
          <p:nvSpPr>
            <p:cNvPr id="378" name="Google Shape;378;p32"/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2"/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2"/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" name="Text Box 6">
            <a:extLst>
              <a:ext uri="{FF2B5EF4-FFF2-40B4-BE49-F238E27FC236}">
                <a16:creationId xmlns:a16="http://schemas.microsoft.com/office/drawing/2014/main" id="{342EB41E-1A03-44DB-8368-6243FE7B3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6071" y="584721"/>
            <a:ext cx="71560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vi-VN" altLang="en-US" sz="2400" b="1" u="sng" dirty="0">
                <a:solidFill>
                  <a:srgbClr val="A01127"/>
                </a:solidFill>
              </a:rPr>
              <a:t>Bài 2a</a:t>
            </a:r>
            <a:r>
              <a:rPr lang="en-US" altLang="en-US" sz="2400" b="1" dirty="0">
                <a:solidFill>
                  <a:srgbClr val="A01127"/>
                </a:solidFill>
              </a:rPr>
              <a:t>:</a:t>
            </a:r>
            <a:r>
              <a:rPr lang="vi-VN" altLang="en-US" sz="2400" b="1" dirty="0">
                <a:solidFill>
                  <a:srgbClr val="A01127"/>
                </a:solidFill>
              </a:rPr>
              <a:t> </a:t>
            </a:r>
            <a:r>
              <a:rPr lang="vi-VN" altLang="en-US" sz="2400" dirty="0">
                <a:solidFill>
                  <a:srgbClr val="A01127"/>
                </a:solidFill>
              </a:rPr>
              <a:t>Tính bằng cách thuận tiện nhất:</a:t>
            </a:r>
            <a:endParaRPr lang="en-US" altLang="en-US" sz="2400" dirty="0">
              <a:solidFill>
                <a:srgbClr val="A01127"/>
              </a:solidFill>
            </a:endParaRPr>
          </a:p>
        </p:txBody>
      </p:sp>
      <p:grpSp>
        <p:nvGrpSpPr>
          <p:cNvPr id="15" name="Group 22">
            <a:extLst>
              <a:ext uri="{FF2B5EF4-FFF2-40B4-BE49-F238E27FC236}">
                <a16:creationId xmlns:a16="http://schemas.microsoft.com/office/drawing/2014/main" id="{E96D7C14-E449-4CBD-AAB5-47E538312413}"/>
              </a:ext>
            </a:extLst>
          </p:cNvPr>
          <p:cNvGrpSpPr>
            <a:grpSpLocks/>
          </p:cNvGrpSpPr>
          <p:nvPr/>
        </p:nvGrpSpPr>
        <p:grpSpPr bwMode="auto">
          <a:xfrm>
            <a:off x="1187651" y="1398683"/>
            <a:ext cx="3167821" cy="822441"/>
            <a:chOff x="480" y="1739"/>
            <a:chExt cx="1409" cy="506"/>
          </a:xfrm>
        </p:grpSpPr>
        <p:sp>
          <p:nvSpPr>
            <p:cNvPr id="16" name="Rounded Rectangle 6">
              <a:extLst>
                <a:ext uri="{FF2B5EF4-FFF2-40B4-BE49-F238E27FC236}">
                  <a16:creationId xmlns:a16="http://schemas.microsoft.com/office/drawing/2014/main" id="{71BD6549-079A-4CB8-B72A-2FA4C49BE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1776"/>
              <a:ext cx="1152" cy="336"/>
            </a:xfrm>
            <a:prstGeom prst="roundRect">
              <a:avLst>
                <a:gd name="adj" fmla="val 16667"/>
              </a:avLst>
            </a:prstGeom>
            <a:solidFill>
              <a:srgbClr val="F9F2D0"/>
            </a:solidFill>
            <a:ln w="28575" algn="ctr">
              <a:solidFill>
                <a:srgbClr val="7F5236"/>
              </a:solidFill>
              <a:round/>
              <a:headEnd/>
              <a:tailEnd/>
            </a:ln>
            <a:effectLst>
              <a:outerShdw dist="20000" dir="5400000" rotWithShape="0">
                <a:srgbClr val="000000">
                  <a:alpha val="37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 sz="3200" b="1">
                <a:solidFill>
                  <a:srgbClr val="FFFF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Text Box 21">
              <a:extLst>
                <a:ext uri="{FF2B5EF4-FFF2-40B4-BE49-F238E27FC236}">
                  <a16:creationId xmlns:a16="http://schemas.microsoft.com/office/drawing/2014/main" id="{0610437D-036B-47A8-B2D6-2EE6F6A76C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" y="1739"/>
              <a:ext cx="1337" cy="5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vi-VN" altLang="en-US" sz="3600" b="1" dirty="0">
                  <a:solidFill>
                    <a:srgbClr val="00CC00"/>
                  </a:solidFill>
                </a:rPr>
                <a:t>15</a:t>
              </a:r>
              <a:r>
                <a:rPr lang="en-US" altLang="en-US" sz="3600" b="1" dirty="0">
                  <a:solidFill>
                    <a:srgbClr val="00CC00"/>
                  </a:solidFill>
                </a:rPr>
                <a:t> x </a:t>
              </a:r>
              <a:r>
                <a:rPr lang="vi-VN" altLang="en-US" sz="3600" b="1" dirty="0">
                  <a:solidFill>
                    <a:srgbClr val="00CC00"/>
                  </a:solidFill>
                </a:rPr>
                <a:t>3</a:t>
              </a:r>
              <a:r>
                <a:rPr lang="en-US" altLang="en-US" sz="3600" b="1" dirty="0">
                  <a:solidFill>
                    <a:srgbClr val="00CC00"/>
                  </a:solidFill>
                </a:rPr>
                <a:t> x </a:t>
              </a:r>
              <a:r>
                <a:rPr lang="vi-VN" altLang="en-US" sz="3600" b="1" dirty="0">
                  <a:solidFill>
                    <a:srgbClr val="00CC00"/>
                  </a:solidFill>
                </a:rPr>
                <a:t>2</a:t>
              </a:r>
              <a:endParaRPr lang="en-US" altLang="en-US" sz="3600" b="1" dirty="0">
                <a:solidFill>
                  <a:srgbClr val="00CC00"/>
                </a:solidFill>
              </a:endParaRPr>
            </a:p>
          </p:txBody>
        </p:sp>
      </p:grpSp>
      <p:grpSp>
        <p:nvGrpSpPr>
          <p:cNvPr id="18" name="Group 23">
            <a:extLst>
              <a:ext uri="{FF2B5EF4-FFF2-40B4-BE49-F238E27FC236}">
                <a16:creationId xmlns:a16="http://schemas.microsoft.com/office/drawing/2014/main" id="{1C3EC98B-2E01-46CC-A1AB-41279284E953}"/>
              </a:ext>
            </a:extLst>
          </p:cNvPr>
          <p:cNvGrpSpPr>
            <a:grpSpLocks/>
          </p:cNvGrpSpPr>
          <p:nvPr/>
        </p:nvGrpSpPr>
        <p:grpSpPr bwMode="auto">
          <a:xfrm>
            <a:off x="5096303" y="1399220"/>
            <a:ext cx="3255502" cy="884434"/>
            <a:chOff x="480" y="1748"/>
            <a:chExt cx="1448" cy="506"/>
          </a:xfrm>
          <a:solidFill>
            <a:srgbClr val="FF9900"/>
          </a:solidFill>
        </p:grpSpPr>
        <p:sp>
          <p:nvSpPr>
            <p:cNvPr id="19" name="Rounded Rectangle 6">
              <a:extLst>
                <a:ext uri="{FF2B5EF4-FFF2-40B4-BE49-F238E27FC236}">
                  <a16:creationId xmlns:a16="http://schemas.microsoft.com/office/drawing/2014/main" id="{AA861BA5-3001-41B4-B134-E3BF51258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1776"/>
              <a:ext cx="1152" cy="336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40000"/>
                <a:lumOff val="60000"/>
              </a:schemeClr>
            </a:solidFill>
            <a:ln w="28575" algn="ctr">
              <a:solidFill>
                <a:schemeClr val="accent6">
                  <a:lumMod val="75000"/>
                </a:schemeClr>
              </a:solidFill>
              <a:round/>
              <a:headEnd/>
              <a:tailEnd/>
            </a:ln>
            <a:effectLst>
              <a:outerShdw dist="20000" dir="5400000" rotWithShape="0">
                <a:srgbClr val="000000">
                  <a:alpha val="37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 sz="3200" b="1">
                <a:solidFill>
                  <a:srgbClr val="FFFF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Text Box 25">
              <a:extLst>
                <a:ext uri="{FF2B5EF4-FFF2-40B4-BE49-F238E27FC236}">
                  <a16:creationId xmlns:a16="http://schemas.microsoft.com/office/drawing/2014/main" id="{CF8C9C90-B234-456E-BD44-C1AC43EF2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" y="1748"/>
              <a:ext cx="1337" cy="5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vi-VN" altLang="en-US" sz="3600" b="1" dirty="0">
                  <a:solidFill>
                    <a:schemeClr val="bg1"/>
                  </a:solidFill>
                </a:rPr>
                <a:t>5</a:t>
              </a:r>
              <a:r>
                <a:rPr lang="en-US" altLang="en-US" sz="3600" b="1" dirty="0">
                  <a:solidFill>
                    <a:schemeClr val="bg1"/>
                  </a:solidFill>
                </a:rPr>
                <a:t> x </a:t>
              </a:r>
              <a:r>
                <a:rPr lang="vi-VN" altLang="en-US" sz="3600" b="1" dirty="0">
                  <a:solidFill>
                    <a:schemeClr val="bg1"/>
                  </a:solidFill>
                </a:rPr>
                <a:t>2</a:t>
              </a:r>
              <a:r>
                <a:rPr lang="en-US" altLang="en-US" sz="3600" b="1" dirty="0">
                  <a:solidFill>
                    <a:schemeClr val="bg1"/>
                  </a:solidFill>
                </a:rPr>
                <a:t> x </a:t>
              </a:r>
              <a:r>
                <a:rPr lang="vi-VN" altLang="en-US" sz="3600" b="1" dirty="0">
                  <a:solidFill>
                    <a:schemeClr val="bg1"/>
                  </a:solidFill>
                </a:rPr>
                <a:t>34</a:t>
              </a:r>
              <a:endParaRPr lang="en-US" altLang="en-US" sz="3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86C8BDC-5685-45A6-8525-79B7EE46707B}"/>
              </a:ext>
            </a:extLst>
          </p:cNvPr>
          <p:cNvSpPr txBox="1"/>
          <p:nvPr/>
        </p:nvSpPr>
        <p:spPr>
          <a:xfrm>
            <a:off x="204996" y="2122130"/>
            <a:ext cx="37620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= </a:t>
            </a:r>
            <a:r>
              <a:rPr lang="vi-VN" sz="32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(15 x 2) </a:t>
            </a:r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x 3 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768EF73-294B-488B-AC1F-A3FA22A66148}"/>
              </a:ext>
            </a:extLst>
          </p:cNvPr>
          <p:cNvSpPr txBox="1"/>
          <p:nvPr/>
        </p:nvSpPr>
        <p:spPr>
          <a:xfrm>
            <a:off x="4155380" y="2107285"/>
            <a:ext cx="358922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= </a:t>
            </a:r>
            <a:r>
              <a:rPr lang="vi-VN" sz="32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(5 x 2) </a:t>
            </a:r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x 34 </a:t>
            </a:r>
          </a:p>
          <a:p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=    </a:t>
            </a:r>
            <a:r>
              <a:rPr lang="vi-VN" sz="32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10</a:t>
            </a:r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x 34 </a:t>
            </a:r>
          </a:p>
          <a:p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=  </a:t>
            </a:r>
            <a:r>
              <a:rPr lang="vi-VN" sz="3200" b="1" dirty="0">
                <a:solidFill>
                  <a:srgbClr val="FF00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340</a:t>
            </a:r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endParaRPr lang="en-US" sz="32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3" name="Google Shape;6280;p61">
            <a:extLst>
              <a:ext uri="{FF2B5EF4-FFF2-40B4-BE49-F238E27FC236}">
                <a16:creationId xmlns:a16="http://schemas.microsoft.com/office/drawing/2014/main" id="{48EDE606-A325-4DE1-9E34-21AF43F55185}"/>
              </a:ext>
            </a:extLst>
          </p:cNvPr>
          <p:cNvGrpSpPr/>
          <p:nvPr/>
        </p:nvGrpSpPr>
        <p:grpSpPr>
          <a:xfrm>
            <a:off x="7482176" y="239461"/>
            <a:ext cx="1240403" cy="1175871"/>
            <a:chOff x="2007375" y="1316950"/>
            <a:chExt cx="484625" cy="484925"/>
          </a:xfrm>
        </p:grpSpPr>
        <p:sp>
          <p:nvSpPr>
            <p:cNvPr id="64" name="Google Shape;6281;p61">
              <a:extLst>
                <a:ext uri="{FF2B5EF4-FFF2-40B4-BE49-F238E27FC236}">
                  <a16:creationId xmlns:a16="http://schemas.microsoft.com/office/drawing/2014/main" id="{10E212D4-0B5F-40E1-BD2D-D90CA3D51E49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282;p61">
              <a:extLst>
                <a:ext uri="{FF2B5EF4-FFF2-40B4-BE49-F238E27FC236}">
                  <a16:creationId xmlns:a16="http://schemas.microsoft.com/office/drawing/2014/main" id="{C2B44F73-896B-4F32-9A49-06A95400FA90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283;p61">
              <a:extLst>
                <a:ext uri="{FF2B5EF4-FFF2-40B4-BE49-F238E27FC236}">
                  <a16:creationId xmlns:a16="http://schemas.microsoft.com/office/drawing/2014/main" id="{0130B07F-C647-4FE0-BD94-74C9FF8CBE20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284;p61">
              <a:extLst>
                <a:ext uri="{FF2B5EF4-FFF2-40B4-BE49-F238E27FC236}">
                  <a16:creationId xmlns:a16="http://schemas.microsoft.com/office/drawing/2014/main" id="{968876B7-6A82-4EB8-92A6-33AA9DEF8905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285;p61">
              <a:extLst>
                <a:ext uri="{FF2B5EF4-FFF2-40B4-BE49-F238E27FC236}">
                  <a16:creationId xmlns:a16="http://schemas.microsoft.com/office/drawing/2014/main" id="{6FC2E43B-3754-4270-BCA9-0BF7DF0D74F9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286;p61">
              <a:extLst>
                <a:ext uri="{FF2B5EF4-FFF2-40B4-BE49-F238E27FC236}">
                  <a16:creationId xmlns:a16="http://schemas.microsoft.com/office/drawing/2014/main" id="{CDBF4982-B680-4047-A6EB-B6CD6BC7C6EB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287;p61">
              <a:extLst>
                <a:ext uri="{FF2B5EF4-FFF2-40B4-BE49-F238E27FC236}">
                  <a16:creationId xmlns:a16="http://schemas.microsoft.com/office/drawing/2014/main" id="{613FDE32-2E6A-4A0E-96B4-2FBCF969F53F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288;p61">
              <a:extLst>
                <a:ext uri="{FF2B5EF4-FFF2-40B4-BE49-F238E27FC236}">
                  <a16:creationId xmlns:a16="http://schemas.microsoft.com/office/drawing/2014/main" id="{69E89EC1-F613-4F88-960C-4E1248124C9D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289;p61">
              <a:extLst>
                <a:ext uri="{FF2B5EF4-FFF2-40B4-BE49-F238E27FC236}">
                  <a16:creationId xmlns:a16="http://schemas.microsoft.com/office/drawing/2014/main" id="{4FA370CA-3125-4E5B-AA49-E47B2693DAFA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290;p61">
              <a:extLst>
                <a:ext uri="{FF2B5EF4-FFF2-40B4-BE49-F238E27FC236}">
                  <a16:creationId xmlns:a16="http://schemas.microsoft.com/office/drawing/2014/main" id="{6804D654-1687-4A23-BB40-F7FD64843EB3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291;p61">
              <a:extLst>
                <a:ext uri="{FF2B5EF4-FFF2-40B4-BE49-F238E27FC236}">
                  <a16:creationId xmlns:a16="http://schemas.microsoft.com/office/drawing/2014/main" id="{6B7275AE-984E-4B84-9261-17F53C3770E5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292;p61">
              <a:extLst>
                <a:ext uri="{FF2B5EF4-FFF2-40B4-BE49-F238E27FC236}">
                  <a16:creationId xmlns:a16="http://schemas.microsoft.com/office/drawing/2014/main" id="{3FE83B25-07B9-48BB-B748-6383E7CD269D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293;p61">
              <a:extLst>
                <a:ext uri="{FF2B5EF4-FFF2-40B4-BE49-F238E27FC236}">
                  <a16:creationId xmlns:a16="http://schemas.microsoft.com/office/drawing/2014/main" id="{4966E5C4-6862-44DF-BD7B-B60EAFA0C953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294;p61">
              <a:extLst>
                <a:ext uri="{FF2B5EF4-FFF2-40B4-BE49-F238E27FC236}">
                  <a16:creationId xmlns:a16="http://schemas.microsoft.com/office/drawing/2014/main" id="{342307E0-4214-42A2-825D-65C83D1DF284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295;p61">
              <a:extLst>
                <a:ext uri="{FF2B5EF4-FFF2-40B4-BE49-F238E27FC236}">
                  <a16:creationId xmlns:a16="http://schemas.microsoft.com/office/drawing/2014/main" id="{4B188D77-E215-4ED7-9712-9BE119BE9C73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296;p61">
              <a:extLst>
                <a:ext uri="{FF2B5EF4-FFF2-40B4-BE49-F238E27FC236}">
                  <a16:creationId xmlns:a16="http://schemas.microsoft.com/office/drawing/2014/main" id="{600D8173-95B5-4D72-A629-91838FA0E70B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297;p61">
              <a:extLst>
                <a:ext uri="{FF2B5EF4-FFF2-40B4-BE49-F238E27FC236}">
                  <a16:creationId xmlns:a16="http://schemas.microsoft.com/office/drawing/2014/main" id="{2E845D6A-BBF3-4333-BDAC-D75BCABCFD5A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298;p61">
              <a:extLst>
                <a:ext uri="{FF2B5EF4-FFF2-40B4-BE49-F238E27FC236}">
                  <a16:creationId xmlns:a16="http://schemas.microsoft.com/office/drawing/2014/main" id="{3DF200EE-1730-42EF-B225-07DAE8BB4671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299;p61">
              <a:extLst>
                <a:ext uri="{FF2B5EF4-FFF2-40B4-BE49-F238E27FC236}">
                  <a16:creationId xmlns:a16="http://schemas.microsoft.com/office/drawing/2014/main" id="{3E3E45D2-AE3E-434D-88A5-755E997064A4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300;p61">
              <a:extLst>
                <a:ext uri="{FF2B5EF4-FFF2-40B4-BE49-F238E27FC236}">
                  <a16:creationId xmlns:a16="http://schemas.microsoft.com/office/drawing/2014/main" id="{766231D0-3032-4880-854B-50F0AF4AAE52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301;p61">
              <a:extLst>
                <a:ext uri="{FF2B5EF4-FFF2-40B4-BE49-F238E27FC236}">
                  <a16:creationId xmlns:a16="http://schemas.microsoft.com/office/drawing/2014/main" id="{496E2039-DCDC-43D4-82DD-1AB09C4EBB78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302;p61">
              <a:extLst>
                <a:ext uri="{FF2B5EF4-FFF2-40B4-BE49-F238E27FC236}">
                  <a16:creationId xmlns:a16="http://schemas.microsoft.com/office/drawing/2014/main" id="{8BEBD064-3A07-4112-BCE0-AD5FACC619AC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303;p61">
              <a:extLst>
                <a:ext uri="{FF2B5EF4-FFF2-40B4-BE49-F238E27FC236}">
                  <a16:creationId xmlns:a16="http://schemas.microsoft.com/office/drawing/2014/main" id="{2FB89B53-2B6C-4328-A3E7-5C655BC4D573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304;p61">
              <a:extLst>
                <a:ext uri="{FF2B5EF4-FFF2-40B4-BE49-F238E27FC236}">
                  <a16:creationId xmlns:a16="http://schemas.microsoft.com/office/drawing/2014/main" id="{9373F0CC-DA16-458B-87CF-A7CA03490062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305;p61">
              <a:extLst>
                <a:ext uri="{FF2B5EF4-FFF2-40B4-BE49-F238E27FC236}">
                  <a16:creationId xmlns:a16="http://schemas.microsoft.com/office/drawing/2014/main" id="{883E2103-3C7B-4BAF-BE33-02392290F8D5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306;p61">
              <a:extLst>
                <a:ext uri="{FF2B5EF4-FFF2-40B4-BE49-F238E27FC236}">
                  <a16:creationId xmlns:a16="http://schemas.microsoft.com/office/drawing/2014/main" id="{F21262F4-5D7A-40DE-845A-8229CAC699C5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307;p61">
              <a:extLst>
                <a:ext uri="{FF2B5EF4-FFF2-40B4-BE49-F238E27FC236}">
                  <a16:creationId xmlns:a16="http://schemas.microsoft.com/office/drawing/2014/main" id="{CD82B410-1FDB-4CB3-BE4F-C24FA1A34A9C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308;p61">
              <a:extLst>
                <a:ext uri="{FF2B5EF4-FFF2-40B4-BE49-F238E27FC236}">
                  <a16:creationId xmlns:a16="http://schemas.microsoft.com/office/drawing/2014/main" id="{6EE7C74B-B1DD-4266-9339-FF52C63FA352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309;p61">
              <a:extLst>
                <a:ext uri="{FF2B5EF4-FFF2-40B4-BE49-F238E27FC236}">
                  <a16:creationId xmlns:a16="http://schemas.microsoft.com/office/drawing/2014/main" id="{1B663605-64EB-485D-A452-CA4742FFCE45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310;p61">
              <a:extLst>
                <a:ext uri="{FF2B5EF4-FFF2-40B4-BE49-F238E27FC236}">
                  <a16:creationId xmlns:a16="http://schemas.microsoft.com/office/drawing/2014/main" id="{600F2A3C-5B56-4737-BFB4-08BAD54B5412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311;p61">
              <a:extLst>
                <a:ext uri="{FF2B5EF4-FFF2-40B4-BE49-F238E27FC236}">
                  <a16:creationId xmlns:a16="http://schemas.microsoft.com/office/drawing/2014/main" id="{54979593-D29D-48A8-8D77-A9F7943A3C60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312;p61">
              <a:extLst>
                <a:ext uri="{FF2B5EF4-FFF2-40B4-BE49-F238E27FC236}">
                  <a16:creationId xmlns:a16="http://schemas.microsoft.com/office/drawing/2014/main" id="{23DD81C4-B3E7-47F0-B553-3C283977A3E2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313;p61">
              <a:extLst>
                <a:ext uri="{FF2B5EF4-FFF2-40B4-BE49-F238E27FC236}">
                  <a16:creationId xmlns:a16="http://schemas.microsoft.com/office/drawing/2014/main" id="{7867D09F-8307-41A6-92BE-481CF90FDFB4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314;p61">
              <a:extLst>
                <a:ext uri="{FF2B5EF4-FFF2-40B4-BE49-F238E27FC236}">
                  <a16:creationId xmlns:a16="http://schemas.microsoft.com/office/drawing/2014/main" id="{5E8CBBC3-1135-4BFF-9A5A-F6E84F866A9D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315;p61">
              <a:extLst>
                <a:ext uri="{FF2B5EF4-FFF2-40B4-BE49-F238E27FC236}">
                  <a16:creationId xmlns:a16="http://schemas.microsoft.com/office/drawing/2014/main" id="{A3B4E612-02D8-4548-8E5C-3FB552155E6B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316;p61">
              <a:extLst>
                <a:ext uri="{FF2B5EF4-FFF2-40B4-BE49-F238E27FC236}">
                  <a16:creationId xmlns:a16="http://schemas.microsoft.com/office/drawing/2014/main" id="{09DC89B4-F17D-4B16-BAD2-2ED74C968C74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317;p61">
              <a:extLst>
                <a:ext uri="{FF2B5EF4-FFF2-40B4-BE49-F238E27FC236}">
                  <a16:creationId xmlns:a16="http://schemas.microsoft.com/office/drawing/2014/main" id="{14A98353-97DF-408D-A8FB-37459CC5D7DB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318;p61">
              <a:extLst>
                <a:ext uri="{FF2B5EF4-FFF2-40B4-BE49-F238E27FC236}">
                  <a16:creationId xmlns:a16="http://schemas.microsoft.com/office/drawing/2014/main" id="{387512EF-8961-4DC6-B11F-C3E611F23769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319;p61">
              <a:extLst>
                <a:ext uri="{FF2B5EF4-FFF2-40B4-BE49-F238E27FC236}">
                  <a16:creationId xmlns:a16="http://schemas.microsoft.com/office/drawing/2014/main" id="{87906AC5-00A1-42F7-A312-82E506F5C8C7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320;p61">
              <a:extLst>
                <a:ext uri="{FF2B5EF4-FFF2-40B4-BE49-F238E27FC236}">
                  <a16:creationId xmlns:a16="http://schemas.microsoft.com/office/drawing/2014/main" id="{57AE63C2-B625-4FD0-8655-1411AC068B7C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321;p61">
              <a:extLst>
                <a:ext uri="{FF2B5EF4-FFF2-40B4-BE49-F238E27FC236}">
                  <a16:creationId xmlns:a16="http://schemas.microsoft.com/office/drawing/2014/main" id="{36609B22-11AF-491C-AC79-F37787D0C044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322;p61">
              <a:extLst>
                <a:ext uri="{FF2B5EF4-FFF2-40B4-BE49-F238E27FC236}">
                  <a16:creationId xmlns:a16="http://schemas.microsoft.com/office/drawing/2014/main" id="{1FDF5886-B470-436C-9FD6-B25ADB92C0EF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323;p61">
              <a:extLst>
                <a:ext uri="{FF2B5EF4-FFF2-40B4-BE49-F238E27FC236}">
                  <a16:creationId xmlns:a16="http://schemas.microsoft.com/office/drawing/2014/main" id="{2BF477D2-E445-4027-A22C-4964A2E9DF70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324;p61">
              <a:extLst>
                <a:ext uri="{FF2B5EF4-FFF2-40B4-BE49-F238E27FC236}">
                  <a16:creationId xmlns:a16="http://schemas.microsoft.com/office/drawing/2014/main" id="{105B0FE5-5FCD-4801-ADF8-96DBC7D66114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325;p61">
              <a:extLst>
                <a:ext uri="{FF2B5EF4-FFF2-40B4-BE49-F238E27FC236}">
                  <a16:creationId xmlns:a16="http://schemas.microsoft.com/office/drawing/2014/main" id="{F2753EA6-54DE-4F9A-A241-1F44C26C0C4C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326;p61">
              <a:extLst>
                <a:ext uri="{FF2B5EF4-FFF2-40B4-BE49-F238E27FC236}">
                  <a16:creationId xmlns:a16="http://schemas.microsoft.com/office/drawing/2014/main" id="{D2F529E2-F8C3-4C76-BEEA-0DE99D59EA42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327;p61">
              <a:extLst>
                <a:ext uri="{FF2B5EF4-FFF2-40B4-BE49-F238E27FC236}">
                  <a16:creationId xmlns:a16="http://schemas.microsoft.com/office/drawing/2014/main" id="{C2A311E6-F0BC-45BB-A515-631FD99839E6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328;p61">
              <a:extLst>
                <a:ext uri="{FF2B5EF4-FFF2-40B4-BE49-F238E27FC236}">
                  <a16:creationId xmlns:a16="http://schemas.microsoft.com/office/drawing/2014/main" id="{0AC3904B-C719-4105-A8FC-A8704B633F35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329;p61">
              <a:extLst>
                <a:ext uri="{FF2B5EF4-FFF2-40B4-BE49-F238E27FC236}">
                  <a16:creationId xmlns:a16="http://schemas.microsoft.com/office/drawing/2014/main" id="{56EB0F58-6BED-47AE-BB63-B2CD52134472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330;p61">
              <a:extLst>
                <a:ext uri="{FF2B5EF4-FFF2-40B4-BE49-F238E27FC236}">
                  <a16:creationId xmlns:a16="http://schemas.microsoft.com/office/drawing/2014/main" id="{846587AA-5524-47A7-ACD3-24E696368E0B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331;p61">
              <a:extLst>
                <a:ext uri="{FF2B5EF4-FFF2-40B4-BE49-F238E27FC236}">
                  <a16:creationId xmlns:a16="http://schemas.microsoft.com/office/drawing/2014/main" id="{1CDE2E87-7954-49A5-B704-226EC20F2F8F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332;p61">
              <a:extLst>
                <a:ext uri="{FF2B5EF4-FFF2-40B4-BE49-F238E27FC236}">
                  <a16:creationId xmlns:a16="http://schemas.microsoft.com/office/drawing/2014/main" id="{4FB700B2-72D6-41BE-ABF4-9D602AD31132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333;p61">
              <a:extLst>
                <a:ext uri="{FF2B5EF4-FFF2-40B4-BE49-F238E27FC236}">
                  <a16:creationId xmlns:a16="http://schemas.microsoft.com/office/drawing/2014/main" id="{6FE73054-ECF9-4E17-81A0-DA54E1438E89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334;p61">
              <a:extLst>
                <a:ext uri="{FF2B5EF4-FFF2-40B4-BE49-F238E27FC236}">
                  <a16:creationId xmlns:a16="http://schemas.microsoft.com/office/drawing/2014/main" id="{E1D9998B-C25E-4B37-97CE-6D440806C062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335;p61">
              <a:extLst>
                <a:ext uri="{FF2B5EF4-FFF2-40B4-BE49-F238E27FC236}">
                  <a16:creationId xmlns:a16="http://schemas.microsoft.com/office/drawing/2014/main" id="{422B648A-4B03-4E8E-BB83-FD54A006FA9A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336;p61">
              <a:extLst>
                <a:ext uri="{FF2B5EF4-FFF2-40B4-BE49-F238E27FC236}">
                  <a16:creationId xmlns:a16="http://schemas.microsoft.com/office/drawing/2014/main" id="{D2F9E435-B668-41F2-AB6E-76E1504B8F1B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337;p61">
              <a:extLst>
                <a:ext uri="{FF2B5EF4-FFF2-40B4-BE49-F238E27FC236}">
                  <a16:creationId xmlns:a16="http://schemas.microsoft.com/office/drawing/2014/main" id="{C97FA55F-61A4-441A-99B5-2E40530C96C0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338;p61">
              <a:extLst>
                <a:ext uri="{FF2B5EF4-FFF2-40B4-BE49-F238E27FC236}">
                  <a16:creationId xmlns:a16="http://schemas.microsoft.com/office/drawing/2014/main" id="{9382DFD3-9CFE-4748-8BF4-A66667451A15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339;p61">
              <a:extLst>
                <a:ext uri="{FF2B5EF4-FFF2-40B4-BE49-F238E27FC236}">
                  <a16:creationId xmlns:a16="http://schemas.microsoft.com/office/drawing/2014/main" id="{34D4374E-2534-4BA2-BA7F-6D0909BEF037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340;p61">
              <a:extLst>
                <a:ext uri="{FF2B5EF4-FFF2-40B4-BE49-F238E27FC236}">
                  <a16:creationId xmlns:a16="http://schemas.microsoft.com/office/drawing/2014/main" id="{F3FD928C-3EDA-4B37-811D-5B7A07D70CC9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341;p61">
              <a:extLst>
                <a:ext uri="{FF2B5EF4-FFF2-40B4-BE49-F238E27FC236}">
                  <a16:creationId xmlns:a16="http://schemas.microsoft.com/office/drawing/2014/main" id="{C6647789-773E-42D1-840C-434E738AFEDA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342;p61">
              <a:extLst>
                <a:ext uri="{FF2B5EF4-FFF2-40B4-BE49-F238E27FC236}">
                  <a16:creationId xmlns:a16="http://schemas.microsoft.com/office/drawing/2014/main" id="{13730CF7-58C3-4217-89F3-B831612553FB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343;p61">
              <a:extLst>
                <a:ext uri="{FF2B5EF4-FFF2-40B4-BE49-F238E27FC236}">
                  <a16:creationId xmlns:a16="http://schemas.microsoft.com/office/drawing/2014/main" id="{DC7361C5-ACBC-4EF7-B4AB-AAB3A25D8119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344;p61">
              <a:extLst>
                <a:ext uri="{FF2B5EF4-FFF2-40B4-BE49-F238E27FC236}">
                  <a16:creationId xmlns:a16="http://schemas.microsoft.com/office/drawing/2014/main" id="{7A426E01-98C1-47A4-BEAC-CBC875A9F15C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345;p61">
              <a:extLst>
                <a:ext uri="{FF2B5EF4-FFF2-40B4-BE49-F238E27FC236}">
                  <a16:creationId xmlns:a16="http://schemas.microsoft.com/office/drawing/2014/main" id="{AE83FBBB-E774-4402-8975-9739850B138A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346;p61">
              <a:extLst>
                <a:ext uri="{FF2B5EF4-FFF2-40B4-BE49-F238E27FC236}">
                  <a16:creationId xmlns:a16="http://schemas.microsoft.com/office/drawing/2014/main" id="{5043C349-3B31-4290-8051-5BF2787855CE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347;p61">
              <a:extLst>
                <a:ext uri="{FF2B5EF4-FFF2-40B4-BE49-F238E27FC236}">
                  <a16:creationId xmlns:a16="http://schemas.microsoft.com/office/drawing/2014/main" id="{E2B9A8CF-341D-47D4-8B20-7F66B53316A8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348;p61">
              <a:extLst>
                <a:ext uri="{FF2B5EF4-FFF2-40B4-BE49-F238E27FC236}">
                  <a16:creationId xmlns:a16="http://schemas.microsoft.com/office/drawing/2014/main" id="{398CBAAD-3328-4B62-8C6D-AE81F3589C89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349;p61">
              <a:extLst>
                <a:ext uri="{FF2B5EF4-FFF2-40B4-BE49-F238E27FC236}">
                  <a16:creationId xmlns:a16="http://schemas.microsoft.com/office/drawing/2014/main" id="{F512025A-3777-448B-96BC-F12487DFD9D3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350;p61">
              <a:extLst>
                <a:ext uri="{FF2B5EF4-FFF2-40B4-BE49-F238E27FC236}">
                  <a16:creationId xmlns:a16="http://schemas.microsoft.com/office/drawing/2014/main" id="{61CB85FA-F172-448E-929D-DCC40526D15D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351;p61">
              <a:extLst>
                <a:ext uri="{FF2B5EF4-FFF2-40B4-BE49-F238E27FC236}">
                  <a16:creationId xmlns:a16="http://schemas.microsoft.com/office/drawing/2014/main" id="{208B801F-5A73-43F1-8A23-414F3223944C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352;p61">
              <a:extLst>
                <a:ext uri="{FF2B5EF4-FFF2-40B4-BE49-F238E27FC236}">
                  <a16:creationId xmlns:a16="http://schemas.microsoft.com/office/drawing/2014/main" id="{19564B1A-C893-4104-B38C-BA0160626E1A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353;p61">
              <a:extLst>
                <a:ext uri="{FF2B5EF4-FFF2-40B4-BE49-F238E27FC236}">
                  <a16:creationId xmlns:a16="http://schemas.microsoft.com/office/drawing/2014/main" id="{A20366DE-2C2E-45DC-BF06-5F252DBC75BC}"/>
                </a:ext>
              </a:extLst>
            </p:cNvPr>
            <p:cNvSpPr/>
            <p:nvPr/>
          </p:nvSpPr>
          <p:spPr>
            <a:xfrm>
              <a:off x="2286000" y="1595575"/>
              <a:ext cx="94975" cy="96150"/>
            </a:xfrm>
            <a:custGeom>
              <a:avLst/>
              <a:gdLst/>
              <a:ahLst/>
              <a:cxnLst/>
              <a:rect l="l" t="t" r="r" b="b"/>
              <a:pathLst>
                <a:path w="3799" h="3846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476" y="822"/>
                  </a:lnTo>
                  <a:cubicBezTo>
                    <a:pt x="488" y="833"/>
                    <a:pt x="524" y="845"/>
                    <a:pt x="536" y="845"/>
                  </a:cubicBezTo>
                  <a:cubicBezTo>
                    <a:pt x="560" y="881"/>
                    <a:pt x="583" y="905"/>
                    <a:pt x="595" y="953"/>
                  </a:cubicBezTo>
                  <a:cubicBezTo>
                    <a:pt x="595" y="964"/>
                    <a:pt x="607" y="988"/>
                    <a:pt x="607" y="1000"/>
                  </a:cubicBezTo>
                  <a:cubicBezTo>
                    <a:pt x="607" y="1012"/>
                    <a:pt x="619" y="1048"/>
                    <a:pt x="619" y="1060"/>
                  </a:cubicBezTo>
                  <a:lnTo>
                    <a:pt x="619" y="1084"/>
                  </a:lnTo>
                  <a:lnTo>
                    <a:pt x="619" y="1107"/>
                  </a:lnTo>
                  <a:cubicBezTo>
                    <a:pt x="643" y="1131"/>
                    <a:pt x="667" y="1167"/>
                    <a:pt x="679" y="1191"/>
                  </a:cubicBezTo>
                  <a:lnTo>
                    <a:pt x="702" y="1203"/>
                  </a:lnTo>
                  <a:cubicBezTo>
                    <a:pt x="726" y="1226"/>
                    <a:pt x="738" y="1238"/>
                    <a:pt x="774" y="1250"/>
                  </a:cubicBezTo>
                  <a:lnTo>
                    <a:pt x="786" y="1250"/>
                  </a:lnTo>
                  <a:cubicBezTo>
                    <a:pt x="798" y="1250"/>
                    <a:pt x="798" y="1262"/>
                    <a:pt x="822" y="1262"/>
                  </a:cubicBezTo>
                  <a:cubicBezTo>
                    <a:pt x="857" y="1286"/>
                    <a:pt x="905" y="1298"/>
                    <a:pt x="941" y="1310"/>
                  </a:cubicBezTo>
                  <a:cubicBezTo>
                    <a:pt x="964" y="1322"/>
                    <a:pt x="1000" y="1357"/>
                    <a:pt x="1012" y="1369"/>
                  </a:cubicBezTo>
                  <a:cubicBezTo>
                    <a:pt x="1012" y="1381"/>
                    <a:pt x="1024" y="1381"/>
                    <a:pt x="1024" y="1405"/>
                  </a:cubicBezTo>
                  <a:lnTo>
                    <a:pt x="1095" y="1476"/>
                  </a:lnTo>
                  <a:lnTo>
                    <a:pt x="1060" y="1524"/>
                  </a:lnTo>
                  <a:lnTo>
                    <a:pt x="3358" y="3846"/>
                  </a:lnTo>
                  <a:lnTo>
                    <a:pt x="3798" y="3405"/>
                  </a:lnTo>
                  <a:lnTo>
                    <a:pt x="1488" y="1084"/>
                  </a:lnTo>
                  <a:lnTo>
                    <a:pt x="1441" y="1131"/>
                  </a:lnTo>
                  <a:lnTo>
                    <a:pt x="1369" y="1060"/>
                  </a:lnTo>
                  <a:cubicBezTo>
                    <a:pt x="1357" y="1048"/>
                    <a:pt x="1322" y="1036"/>
                    <a:pt x="1310" y="1036"/>
                  </a:cubicBezTo>
                  <a:cubicBezTo>
                    <a:pt x="1274" y="1000"/>
                    <a:pt x="1262" y="976"/>
                    <a:pt x="1250" y="929"/>
                  </a:cubicBezTo>
                  <a:cubicBezTo>
                    <a:pt x="1250" y="917"/>
                    <a:pt x="1238" y="893"/>
                    <a:pt x="1238" y="881"/>
                  </a:cubicBezTo>
                  <a:cubicBezTo>
                    <a:pt x="1238" y="869"/>
                    <a:pt x="1214" y="833"/>
                    <a:pt x="1214" y="822"/>
                  </a:cubicBezTo>
                  <a:lnTo>
                    <a:pt x="1214" y="798"/>
                  </a:lnTo>
                  <a:lnTo>
                    <a:pt x="121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354;p61">
              <a:extLst>
                <a:ext uri="{FF2B5EF4-FFF2-40B4-BE49-F238E27FC236}">
                  <a16:creationId xmlns:a16="http://schemas.microsoft.com/office/drawing/2014/main" id="{AA397618-9768-4240-83AB-189ED26C9B31}"/>
                </a:ext>
              </a:extLst>
            </p:cNvPr>
            <p:cNvSpPr/>
            <p:nvPr/>
          </p:nvSpPr>
          <p:spPr>
            <a:xfrm>
              <a:off x="2286000" y="1595575"/>
              <a:ext cx="46450" cy="43125"/>
            </a:xfrm>
            <a:custGeom>
              <a:avLst/>
              <a:gdLst/>
              <a:ahLst/>
              <a:cxnLst/>
              <a:rect l="l" t="t" r="r" b="b"/>
              <a:pathLst>
                <a:path w="1858" h="1725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381" y="703"/>
                  </a:lnTo>
                  <a:cubicBezTo>
                    <a:pt x="426" y="674"/>
                    <a:pt x="482" y="662"/>
                    <a:pt x="539" y="662"/>
                  </a:cubicBezTo>
                  <a:cubicBezTo>
                    <a:pt x="603" y="662"/>
                    <a:pt x="670" y="677"/>
                    <a:pt x="726" y="703"/>
                  </a:cubicBezTo>
                  <a:cubicBezTo>
                    <a:pt x="833" y="750"/>
                    <a:pt x="941" y="822"/>
                    <a:pt x="1000" y="929"/>
                  </a:cubicBezTo>
                  <a:cubicBezTo>
                    <a:pt x="1060" y="1036"/>
                    <a:pt x="1083" y="1155"/>
                    <a:pt x="1083" y="1274"/>
                  </a:cubicBezTo>
                  <a:cubicBezTo>
                    <a:pt x="1083" y="1310"/>
                    <a:pt x="1072" y="1357"/>
                    <a:pt x="1072" y="1405"/>
                  </a:cubicBezTo>
                  <a:lnTo>
                    <a:pt x="1072" y="1417"/>
                  </a:lnTo>
                  <a:lnTo>
                    <a:pt x="1072" y="1488"/>
                  </a:lnTo>
                  <a:lnTo>
                    <a:pt x="1072" y="1584"/>
                  </a:lnTo>
                  <a:cubicBezTo>
                    <a:pt x="1083" y="1631"/>
                    <a:pt x="1119" y="1643"/>
                    <a:pt x="1143" y="1667"/>
                  </a:cubicBezTo>
                  <a:cubicBezTo>
                    <a:pt x="1191" y="1703"/>
                    <a:pt x="1238" y="1715"/>
                    <a:pt x="1298" y="1715"/>
                  </a:cubicBezTo>
                  <a:cubicBezTo>
                    <a:pt x="1326" y="1722"/>
                    <a:pt x="1355" y="1725"/>
                    <a:pt x="1385" y="1725"/>
                  </a:cubicBezTo>
                  <a:cubicBezTo>
                    <a:pt x="1505" y="1725"/>
                    <a:pt x="1631" y="1670"/>
                    <a:pt x="1726" y="1584"/>
                  </a:cubicBezTo>
                  <a:cubicBezTo>
                    <a:pt x="1786" y="1536"/>
                    <a:pt x="1810" y="1476"/>
                    <a:pt x="1857" y="1405"/>
                  </a:cubicBezTo>
                  <a:lnTo>
                    <a:pt x="1548" y="1095"/>
                  </a:lnTo>
                  <a:lnTo>
                    <a:pt x="1500" y="1131"/>
                  </a:lnTo>
                  <a:lnTo>
                    <a:pt x="1429" y="1060"/>
                  </a:lnTo>
                  <a:cubicBezTo>
                    <a:pt x="1417" y="1048"/>
                    <a:pt x="1381" y="1036"/>
                    <a:pt x="1369" y="1036"/>
                  </a:cubicBezTo>
                  <a:cubicBezTo>
                    <a:pt x="1334" y="1000"/>
                    <a:pt x="1322" y="976"/>
                    <a:pt x="1310" y="929"/>
                  </a:cubicBezTo>
                  <a:cubicBezTo>
                    <a:pt x="1310" y="917"/>
                    <a:pt x="1298" y="893"/>
                    <a:pt x="1298" y="881"/>
                  </a:cubicBezTo>
                  <a:cubicBezTo>
                    <a:pt x="1298" y="869"/>
                    <a:pt x="1274" y="833"/>
                    <a:pt x="1274" y="822"/>
                  </a:cubicBezTo>
                  <a:lnTo>
                    <a:pt x="1274" y="798"/>
                  </a:lnTo>
                  <a:lnTo>
                    <a:pt x="127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355;p61">
              <a:extLst>
                <a:ext uri="{FF2B5EF4-FFF2-40B4-BE49-F238E27FC236}">
                  <a16:creationId xmlns:a16="http://schemas.microsoft.com/office/drawing/2014/main" id="{85F39FE7-E00D-4474-8B96-F2EE6858EDA1}"/>
                </a:ext>
              </a:extLst>
            </p:cNvPr>
            <p:cNvSpPr/>
            <p:nvPr/>
          </p:nvSpPr>
          <p:spPr>
            <a:xfrm>
              <a:off x="2361300" y="1673250"/>
              <a:ext cx="66400" cy="63275"/>
            </a:xfrm>
            <a:custGeom>
              <a:avLst/>
              <a:gdLst/>
              <a:ahLst/>
              <a:cxnLst/>
              <a:rect l="l" t="t" r="r" b="b"/>
              <a:pathLst>
                <a:path w="2656" h="2531" extrusionOk="0">
                  <a:moveTo>
                    <a:pt x="730" y="1"/>
                  </a:moveTo>
                  <a:cubicBezTo>
                    <a:pt x="628" y="1"/>
                    <a:pt x="458" y="96"/>
                    <a:pt x="310" y="263"/>
                  </a:cubicBezTo>
                  <a:cubicBezTo>
                    <a:pt x="96" y="465"/>
                    <a:pt x="0" y="691"/>
                    <a:pt x="72" y="751"/>
                  </a:cubicBezTo>
                  <a:cubicBezTo>
                    <a:pt x="84" y="763"/>
                    <a:pt x="96" y="763"/>
                    <a:pt x="131" y="763"/>
                  </a:cubicBezTo>
                  <a:cubicBezTo>
                    <a:pt x="274" y="822"/>
                    <a:pt x="393" y="917"/>
                    <a:pt x="512" y="1001"/>
                  </a:cubicBezTo>
                  <a:cubicBezTo>
                    <a:pt x="560" y="1036"/>
                    <a:pt x="596" y="1072"/>
                    <a:pt x="631" y="1120"/>
                  </a:cubicBezTo>
                  <a:cubicBezTo>
                    <a:pt x="774" y="1275"/>
                    <a:pt x="893" y="1453"/>
                    <a:pt x="965" y="1644"/>
                  </a:cubicBezTo>
                  <a:cubicBezTo>
                    <a:pt x="1024" y="1763"/>
                    <a:pt x="1072" y="1870"/>
                    <a:pt x="1096" y="1989"/>
                  </a:cubicBezTo>
                  <a:cubicBezTo>
                    <a:pt x="1143" y="2108"/>
                    <a:pt x="1191" y="2227"/>
                    <a:pt x="1274" y="2334"/>
                  </a:cubicBezTo>
                  <a:cubicBezTo>
                    <a:pt x="1411" y="2465"/>
                    <a:pt x="1590" y="2531"/>
                    <a:pt x="1771" y="2531"/>
                  </a:cubicBezTo>
                  <a:cubicBezTo>
                    <a:pt x="1953" y="2531"/>
                    <a:pt x="2137" y="2465"/>
                    <a:pt x="2286" y="2334"/>
                  </a:cubicBezTo>
                  <a:lnTo>
                    <a:pt x="2334" y="2287"/>
                  </a:lnTo>
                  <a:cubicBezTo>
                    <a:pt x="2643" y="2037"/>
                    <a:pt x="2655" y="1560"/>
                    <a:pt x="2382" y="1275"/>
                  </a:cubicBezTo>
                  <a:cubicBezTo>
                    <a:pt x="2286" y="1179"/>
                    <a:pt x="2155" y="1120"/>
                    <a:pt x="2024" y="1072"/>
                  </a:cubicBezTo>
                  <a:cubicBezTo>
                    <a:pt x="1965" y="1060"/>
                    <a:pt x="1881" y="1036"/>
                    <a:pt x="1822" y="1001"/>
                  </a:cubicBezTo>
                  <a:cubicBezTo>
                    <a:pt x="1667" y="941"/>
                    <a:pt x="1500" y="870"/>
                    <a:pt x="1370" y="763"/>
                  </a:cubicBezTo>
                  <a:cubicBezTo>
                    <a:pt x="1203" y="644"/>
                    <a:pt x="1036" y="513"/>
                    <a:pt x="929" y="334"/>
                  </a:cubicBezTo>
                  <a:cubicBezTo>
                    <a:pt x="893" y="274"/>
                    <a:pt x="846" y="203"/>
                    <a:pt x="810" y="120"/>
                  </a:cubicBezTo>
                  <a:cubicBezTo>
                    <a:pt x="834" y="84"/>
                    <a:pt x="810" y="48"/>
                    <a:pt x="798" y="24"/>
                  </a:cubicBezTo>
                  <a:cubicBezTo>
                    <a:pt x="782" y="9"/>
                    <a:pt x="759" y="1"/>
                    <a:pt x="73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356;p61">
              <a:extLst>
                <a:ext uri="{FF2B5EF4-FFF2-40B4-BE49-F238E27FC236}">
                  <a16:creationId xmlns:a16="http://schemas.microsoft.com/office/drawing/2014/main" id="{06EC348F-26D3-4636-B5F6-5ACEB4EB8C96}"/>
                </a:ext>
              </a:extLst>
            </p:cNvPr>
            <p:cNvSpPr/>
            <p:nvPr/>
          </p:nvSpPr>
          <p:spPr>
            <a:xfrm>
              <a:off x="2313375" y="16238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0"/>
                  </a:lnTo>
                  <a:lnTo>
                    <a:pt x="2489" y="1869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357;p61">
              <a:extLst>
                <a:ext uri="{FF2B5EF4-FFF2-40B4-BE49-F238E27FC236}">
                  <a16:creationId xmlns:a16="http://schemas.microsoft.com/office/drawing/2014/main" id="{1C0BD805-6D79-4A55-884A-3C6406ACD567}"/>
                </a:ext>
              </a:extLst>
            </p:cNvPr>
            <p:cNvSpPr/>
            <p:nvPr/>
          </p:nvSpPr>
          <p:spPr>
            <a:xfrm>
              <a:off x="2319625" y="1628000"/>
              <a:ext cx="49125" cy="51525"/>
            </a:xfrm>
            <a:custGeom>
              <a:avLst/>
              <a:gdLst/>
              <a:ahLst/>
              <a:cxnLst/>
              <a:rect l="l" t="t" r="r" b="b"/>
              <a:pathLst>
                <a:path w="1965" h="2061" extrusionOk="0">
                  <a:moveTo>
                    <a:pt x="560" y="1"/>
                  </a:moveTo>
                  <a:cubicBezTo>
                    <a:pt x="429" y="60"/>
                    <a:pt x="310" y="191"/>
                    <a:pt x="215" y="310"/>
                  </a:cubicBezTo>
                  <a:cubicBezTo>
                    <a:pt x="131" y="429"/>
                    <a:pt x="60" y="584"/>
                    <a:pt x="0" y="727"/>
                  </a:cubicBezTo>
                  <a:lnTo>
                    <a:pt x="1310" y="2061"/>
                  </a:lnTo>
                  <a:cubicBezTo>
                    <a:pt x="1346" y="2061"/>
                    <a:pt x="1393" y="2037"/>
                    <a:pt x="1441" y="2025"/>
                  </a:cubicBezTo>
                  <a:cubicBezTo>
                    <a:pt x="1608" y="1965"/>
                    <a:pt x="1751" y="1846"/>
                    <a:pt x="1858" y="1703"/>
                  </a:cubicBezTo>
                  <a:cubicBezTo>
                    <a:pt x="1905" y="1596"/>
                    <a:pt x="1941" y="1501"/>
                    <a:pt x="1965" y="1418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358;p61">
              <a:extLst>
                <a:ext uri="{FF2B5EF4-FFF2-40B4-BE49-F238E27FC236}">
                  <a16:creationId xmlns:a16="http://schemas.microsoft.com/office/drawing/2014/main" id="{B782E475-7A67-4C69-9C12-C9668A4C43BE}"/>
                </a:ext>
              </a:extLst>
            </p:cNvPr>
            <p:cNvSpPr/>
            <p:nvPr/>
          </p:nvSpPr>
          <p:spPr>
            <a:xfrm>
              <a:off x="2269025" y="15792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43" y="0"/>
                  </a:moveTo>
                  <a:lnTo>
                    <a:pt x="0" y="643"/>
                  </a:lnTo>
                  <a:lnTo>
                    <a:pt x="727" y="1369"/>
                  </a:lnTo>
                  <a:lnTo>
                    <a:pt x="1370" y="727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359;p61">
              <a:extLst>
                <a:ext uri="{FF2B5EF4-FFF2-40B4-BE49-F238E27FC236}">
                  <a16:creationId xmlns:a16="http://schemas.microsoft.com/office/drawing/2014/main" id="{BD490255-47B7-49E9-8501-45E22C60D748}"/>
                </a:ext>
              </a:extLst>
            </p:cNvPr>
            <p:cNvSpPr/>
            <p:nvPr/>
          </p:nvSpPr>
          <p:spPr>
            <a:xfrm>
              <a:off x="2376775" y="1702425"/>
              <a:ext cx="41400" cy="35225"/>
            </a:xfrm>
            <a:custGeom>
              <a:avLst/>
              <a:gdLst/>
              <a:ahLst/>
              <a:cxnLst/>
              <a:rect l="l" t="t" r="r" b="b"/>
              <a:pathLst>
                <a:path w="1656" h="1409" extrusionOk="0">
                  <a:moveTo>
                    <a:pt x="0" y="0"/>
                  </a:moveTo>
                  <a:cubicBezTo>
                    <a:pt x="131" y="155"/>
                    <a:pt x="250" y="334"/>
                    <a:pt x="334" y="524"/>
                  </a:cubicBezTo>
                  <a:cubicBezTo>
                    <a:pt x="393" y="643"/>
                    <a:pt x="429" y="750"/>
                    <a:pt x="465" y="870"/>
                  </a:cubicBezTo>
                  <a:cubicBezTo>
                    <a:pt x="500" y="989"/>
                    <a:pt x="548" y="1108"/>
                    <a:pt x="643" y="1203"/>
                  </a:cubicBezTo>
                  <a:cubicBezTo>
                    <a:pt x="774" y="1340"/>
                    <a:pt x="953" y="1408"/>
                    <a:pt x="1136" y="1408"/>
                  </a:cubicBezTo>
                  <a:cubicBezTo>
                    <a:pt x="1319" y="1408"/>
                    <a:pt x="1507" y="1340"/>
                    <a:pt x="1655" y="1203"/>
                  </a:cubicBezTo>
                  <a:cubicBezTo>
                    <a:pt x="1655" y="1108"/>
                    <a:pt x="1620" y="989"/>
                    <a:pt x="1560" y="893"/>
                  </a:cubicBezTo>
                  <a:cubicBezTo>
                    <a:pt x="1489" y="703"/>
                    <a:pt x="1322" y="536"/>
                    <a:pt x="1143" y="405"/>
                  </a:cubicBezTo>
                  <a:cubicBezTo>
                    <a:pt x="881" y="191"/>
                    <a:pt x="572" y="12"/>
                    <a:pt x="22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360;p61">
              <a:extLst>
                <a:ext uri="{FF2B5EF4-FFF2-40B4-BE49-F238E27FC236}">
                  <a16:creationId xmlns:a16="http://schemas.microsoft.com/office/drawing/2014/main" id="{4DBCEF83-5918-42A7-913B-D144DED67E99}"/>
                </a:ext>
              </a:extLst>
            </p:cNvPr>
            <p:cNvSpPr/>
            <p:nvPr/>
          </p:nvSpPr>
          <p:spPr>
            <a:xfrm>
              <a:off x="2394325" y="1718675"/>
              <a:ext cx="17600" cy="14600"/>
            </a:xfrm>
            <a:custGeom>
              <a:avLst/>
              <a:gdLst/>
              <a:ahLst/>
              <a:cxnLst/>
              <a:rect l="l" t="t" r="r" b="b"/>
              <a:pathLst>
                <a:path w="704" h="584" extrusionOk="0">
                  <a:moveTo>
                    <a:pt x="153" y="1"/>
                  </a:moveTo>
                  <a:cubicBezTo>
                    <a:pt x="138" y="1"/>
                    <a:pt x="123" y="2"/>
                    <a:pt x="108" y="5"/>
                  </a:cubicBezTo>
                  <a:cubicBezTo>
                    <a:pt x="25" y="41"/>
                    <a:pt x="1" y="100"/>
                    <a:pt x="1" y="172"/>
                  </a:cubicBezTo>
                  <a:cubicBezTo>
                    <a:pt x="1" y="231"/>
                    <a:pt x="13" y="291"/>
                    <a:pt x="49" y="315"/>
                  </a:cubicBezTo>
                  <a:cubicBezTo>
                    <a:pt x="99" y="425"/>
                    <a:pt x="290" y="584"/>
                    <a:pt x="442" y="584"/>
                  </a:cubicBezTo>
                  <a:cubicBezTo>
                    <a:pt x="503" y="584"/>
                    <a:pt x="559" y="558"/>
                    <a:pt x="596" y="493"/>
                  </a:cubicBezTo>
                  <a:cubicBezTo>
                    <a:pt x="703" y="315"/>
                    <a:pt x="406" y="112"/>
                    <a:pt x="287" y="41"/>
                  </a:cubicBezTo>
                  <a:cubicBezTo>
                    <a:pt x="242" y="14"/>
                    <a:pt x="197" y="1"/>
                    <a:pt x="15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361;p61">
              <a:extLst>
                <a:ext uri="{FF2B5EF4-FFF2-40B4-BE49-F238E27FC236}">
                  <a16:creationId xmlns:a16="http://schemas.microsoft.com/office/drawing/2014/main" id="{E9BC6D58-07EE-4647-A94D-95E52C48EC07}"/>
                </a:ext>
              </a:extLst>
            </p:cNvPr>
            <p:cNvSpPr/>
            <p:nvPr/>
          </p:nvSpPr>
          <p:spPr>
            <a:xfrm>
              <a:off x="2389575" y="1714625"/>
              <a:ext cx="3900" cy="3925"/>
            </a:xfrm>
            <a:custGeom>
              <a:avLst/>
              <a:gdLst/>
              <a:ahLst/>
              <a:cxnLst/>
              <a:rect l="l" t="t" r="r" b="b"/>
              <a:pathLst>
                <a:path w="156" h="157" extrusionOk="0">
                  <a:moveTo>
                    <a:pt x="60" y="1"/>
                  </a:moveTo>
                  <a:cubicBezTo>
                    <a:pt x="36" y="1"/>
                    <a:pt x="24" y="1"/>
                    <a:pt x="12" y="12"/>
                  </a:cubicBezTo>
                  <a:cubicBezTo>
                    <a:pt x="0" y="36"/>
                    <a:pt x="0" y="48"/>
                    <a:pt x="0" y="60"/>
                  </a:cubicBezTo>
                  <a:cubicBezTo>
                    <a:pt x="0" y="104"/>
                    <a:pt x="30" y="157"/>
                    <a:pt x="99" y="157"/>
                  </a:cubicBezTo>
                  <a:cubicBezTo>
                    <a:pt x="105" y="157"/>
                    <a:pt x="112" y="156"/>
                    <a:pt x="119" y="155"/>
                  </a:cubicBezTo>
                  <a:cubicBezTo>
                    <a:pt x="155" y="120"/>
                    <a:pt x="143" y="48"/>
                    <a:pt x="96" y="12"/>
                  </a:cubicBezTo>
                  <a:cubicBezTo>
                    <a:pt x="84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362;p61">
              <a:extLst>
                <a:ext uri="{FF2B5EF4-FFF2-40B4-BE49-F238E27FC236}">
                  <a16:creationId xmlns:a16="http://schemas.microsoft.com/office/drawing/2014/main" id="{1D54577C-0849-468E-9683-B1C0EA5FD546}"/>
                </a:ext>
              </a:extLst>
            </p:cNvPr>
            <p:cNvSpPr/>
            <p:nvPr/>
          </p:nvSpPr>
          <p:spPr>
            <a:xfrm>
              <a:off x="2118400" y="1426200"/>
              <a:ext cx="95875" cy="96175"/>
            </a:xfrm>
            <a:custGeom>
              <a:avLst/>
              <a:gdLst/>
              <a:ahLst/>
              <a:cxnLst/>
              <a:rect l="l" t="t" r="r" b="b"/>
              <a:pathLst>
                <a:path w="3835" h="3847" extrusionOk="0">
                  <a:moveTo>
                    <a:pt x="441" y="0"/>
                  </a:moveTo>
                  <a:lnTo>
                    <a:pt x="1" y="441"/>
                  </a:lnTo>
                  <a:lnTo>
                    <a:pt x="2311" y="2763"/>
                  </a:lnTo>
                  <a:lnTo>
                    <a:pt x="2358" y="2715"/>
                  </a:lnTo>
                  <a:lnTo>
                    <a:pt x="2430" y="2786"/>
                  </a:lnTo>
                  <a:cubicBezTo>
                    <a:pt x="2442" y="2786"/>
                    <a:pt x="2442" y="2798"/>
                    <a:pt x="2465" y="2798"/>
                  </a:cubicBezTo>
                  <a:cubicBezTo>
                    <a:pt x="2477" y="2822"/>
                    <a:pt x="2501" y="2846"/>
                    <a:pt x="2525" y="2882"/>
                  </a:cubicBezTo>
                  <a:cubicBezTo>
                    <a:pt x="2537" y="2906"/>
                    <a:pt x="2549" y="2953"/>
                    <a:pt x="2561" y="3001"/>
                  </a:cubicBezTo>
                  <a:cubicBezTo>
                    <a:pt x="2561" y="3013"/>
                    <a:pt x="2584" y="3013"/>
                    <a:pt x="2584" y="3025"/>
                  </a:cubicBezTo>
                  <a:lnTo>
                    <a:pt x="2584" y="3037"/>
                  </a:lnTo>
                  <a:cubicBezTo>
                    <a:pt x="2596" y="3072"/>
                    <a:pt x="2608" y="3084"/>
                    <a:pt x="2620" y="3120"/>
                  </a:cubicBezTo>
                  <a:lnTo>
                    <a:pt x="2644" y="3132"/>
                  </a:lnTo>
                  <a:cubicBezTo>
                    <a:pt x="2668" y="3156"/>
                    <a:pt x="2704" y="3191"/>
                    <a:pt x="2727" y="3203"/>
                  </a:cubicBezTo>
                  <a:lnTo>
                    <a:pt x="2739" y="3203"/>
                  </a:lnTo>
                  <a:cubicBezTo>
                    <a:pt x="2763" y="3215"/>
                    <a:pt x="2763" y="3215"/>
                    <a:pt x="2775" y="3215"/>
                  </a:cubicBezTo>
                  <a:cubicBezTo>
                    <a:pt x="2787" y="3215"/>
                    <a:pt x="2823" y="3239"/>
                    <a:pt x="2834" y="3239"/>
                  </a:cubicBezTo>
                  <a:cubicBezTo>
                    <a:pt x="2846" y="3239"/>
                    <a:pt x="2858" y="3251"/>
                    <a:pt x="2882" y="3251"/>
                  </a:cubicBezTo>
                  <a:cubicBezTo>
                    <a:pt x="2918" y="3263"/>
                    <a:pt x="2954" y="3275"/>
                    <a:pt x="2977" y="3310"/>
                  </a:cubicBezTo>
                  <a:cubicBezTo>
                    <a:pt x="2977" y="3322"/>
                    <a:pt x="3013" y="3358"/>
                    <a:pt x="3013" y="3370"/>
                  </a:cubicBezTo>
                  <a:lnTo>
                    <a:pt x="3120" y="3477"/>
                  </a:lnTo>
                  <a:lnTo>
                    <a:pt x="3073" y="3513"/>
                  </a:lnTo>
                  <a:lnTo>
                    <a:pt x="3406" y="3846"/>
                  </a:lnTo>
                  <a:lnTo>
                    <a:pt x="3835" y="3418"/>
                  </a:lnTo>
                  <a:lnTo>
                    <a:pt x="3501" y="3084"/>
                  </a:lnTo>
                  <a:lnTo>
                    <a:pt x="3466" y="3132"/>
                  </a:lnTo>
                  <a:lnTo>
                    <a:pt x="3358" y="3025"/>
                  </a:lnTo>
                  <a:cubicBezTo>
                    <a:pt x="3335" y="3025"/>
                    <a:pt x="3335" y="3025"/>
                    <a:pt x="3323" y="3013"/>
                  </a:cubicBezTo>
                  <a:cubicBezTo>
                    <a:pt x="3299" y="3001"/>
                    <a:pt x="3287" y="2965"/>
                    <a:pt x="3263" y="2941"/>
                  </a:cubicBezTo>
                  <a:cubicBezTo>
                    <a:pt x="3239" y="2906"/>
                    <a:pt x="3239" y="2858"/>
                    <a:pt x="3227" y="2822"/>
                  </a:cubicBezTo>
                  <a:cubicBezTo>
                    <a:pt x="3204" y="2798"/>
                    <a:pt x="3204" y="2798"/>
                    <a:pt x="3204" y="2786"/>
                  </a:cubicBezTo>
                  <a:cubicBezTo>
                    <a:pt x="3192" y="2786"/>
                    <a:pt x="3192" y="2775"/>
                    <a:pt x="3192" y="2775"/>
                  </a:cubicBezTo>
                  <a:cubicBezTo>
                    <a:pt x="3180" y="2751"/>
                    <a:pt x="3168" y="2727"/>
                    <a:pt x="3144" y="2703"/>
                  </a:cubicBezTo>
                  <a:cubicBezTo>
                    <a:pt x="3144" y="2691"/>
                    <a:pt x="3144" y="2691"/>
                    <a:pt x="3132" y="2667"/>
                  </a:cubicBezTo>
                  <a:cubicBezTo>
                    <a:pt x="3108" y="2644"/>
                    <a:pt x="3073" y="2632"/>
                    <a:pt x="3061" y="2608"/>
                  </a:cubicBezTo>
                  <a:lnTo>
                    <a:pt x="3037" y="2608"/>
                  </a:lnTo>
                  <a:cubicBezTo>
                    <a:pt x="3025" y="2596"/>
                    <a:pt x="3025" y="2596"/>
                    <a:pt x="3013" y="2596"/>
                  </a:cubicBezTo>
                  <a:cubicBezTo>
                    <a:pt x="3001" y="2596"/>
                    <a:pt x="2965" y="2584"/>
                    <a:pt x="2954" y="2584"/>
                  </a:cubicBezTo>
                  <a:cubicBezTo>
                    <a:pt x="2942" y="2584"/>
                    <a:pt x="2930" y="2572"/>
                    <a:pt x="2906" y="2572"/>
                  </a:cubicBezTo>
                  <a:cubicBezTo>
                    <a:pt x="2858" y="2548"/>
                    <a:pt x="2834" y="2536"/>
                    <a:pt x="2799" y="2513"/>
                  </a:cubicBezTo>
                  <a:cubicBezTo>
                    <a:pt x="2787" y="2489"/>
                    <a:pt x="2775" y="2465"/>
                    <a:pt x="2775" y="2453"/>
                  </a:cubicBezTo>
                  <a:lnTo>
                    <a:pt x="2704" y="2370"/>
                  </a:lnTo>
                  <a:lnTo>
                    <a:pt x="2739" y="232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363;p61">
              <a:extLst>
                <a:ext uri="{FF2B5EF4-FFF2-40B4-BE49-F238E27FC236}">
                  <a16:creationId xmlns:a16="http://schemas.microsoft.com/office/drawing/2014/main" id="{07742DA8-0689-42AB-8F10-5DD7438B0967}"/>
                </a:ext>
              </a:extLst>
            </p:cNvPr>
            <p:cNvSpPr/>
            <p:nvPr/>
          </p:nvSpPr>
          <p:spPr>
            <a:xfrm>
              <a:off x="2171100" y="1476200"/>
              <a:ext cx="43175" cy="46175"/>
            </a:xfrm>
            <a:custGeom>
              <a:avLst/>
              <a:gdLst/>
              <a:ahLst/>
              <a:cxnLst/>
              <a:rect l="l" t="t" r="r" b="b"/>
              <a:pathLst>
                <a:path w="1727" h="1847" extrusionOk="0">
                  <a:moveTo>
                    <a:pt x="322" y="1"/>
                  </a:moveTo>
                  <a:cubicBezTo>
                    <a:pt x="262" y="24"/>
                    <a:pt x="191" y="60"/>
                    <a:pt x="143" y="120"/>
                  </a:cubicBezTo>
                  <a:cubicBezTo>
                    <a:pt x="48" y="239"/>
                    <a:pt x="0" y="405"/>
                    <a:pt x="12" y="548"/>
                  </a:cubicBezTo>
                  <a:cubicBezTo>
                    <a:pt x="12" y="608"/>
                    <a:pt x="24" y="656"/>
                    <a:pt x="60" y="703"/>
                  </a:cubicBezTo>
                  <a:cubicBezTo>
                    <a:pt x="84" y="727"/>
                    <a:pt x="107" y="763"/>
                    <a:pt x="143" y="775"/>
                  </a:cubicBezTo>
                  <a:lnTo>
                    <a:pt x="322" y="775"/>
                  </a:lnTo>
                  <a:cubicBezTo>
                    <a:pt x="369" y="775"/>
                    <a:pt x="417" y="763"/>
                    <a:pt x="465" y="763"/>
                  </a:cubicBezTo>
                  <a:cubicBezTo>
                    <a:pt x="584" y="763"/>
                    <a:pt x="691" y="786"/>
                    <a:pt x="798" y="846"/>
                  </a:cubicBezTo>
                  <a:cubicBezTo>
                    <a:pt x="905" y="906"/>
                    <a:pt x="977" y="1013"/>
                    <a:pt x="1024" y="1120"/>
                  </a:cubicBezTo>
                  <a:cubicBezTo>
                    <a:pt x="1072" y="1215"/>
                    <a:pt x="1084" y="1370"/>
                    <a:pt x="1024" y="1453"/>
                  </a:cubicBezTo>
                  <a:lnTo>
                    <a:pt x="1012" y="1477"/>
                  </a:lnTo>
                  <a:lnTo>
                    <a:pt x="965" y="1513"/>
                  </a:lnTo>
                  <a:lnTo>
                    <a:pt x="1298" y="1846"/>
                  </a:lnTo>
                  <a:lnTo>
                    <a:pt x="1727" y="1418"/>
                  </a:lnTo>
                  <a:lnTo>
                    <a:pt x="1393" y="1084"/>
                  </a:lnTo>
                  <a:lnTo>
                    <a:pt x="1358" y="1132"/>
                  </a:lnTo>
                  <a:lnTo>
                    <a:pt x="1250" y="1025"/>
                  </a:lnTo>
                  <a:cubicBezTo>
                    <a:pt x="1227" y="1025"/>
                    <a:pt x="1227" y="1025"/>
                    <a:pt x="1215" y="1013"/>
                  </a:cubicBezTo>
                  <a:cubicBezTo>
                    <a:pt x="1191" y="1001"/>
                    <a:pt x="1179" y="965"/>
                    <a:pt x="1155" y="941"/>
                  </a:cubicBezTo>
                  <a:cubicBezTo>
                    <a:pt x="1131" y="906"/>
                    <a:pt x="1131" y="858"/>
                    <a:pt x="1119" y="822"/>
                  </a:cubicBezTo>
                  <a:cubicBezTo>
                    <a:pt x="1096" y="798"/>
                    <a:pt x="1096" y="798"/>
                    <a:pt x="1096" y="786"/>
                  </a:cubicBezTo>
                  <a:cubicBezTo>
                    <a:pt x="1084" y="786"/>
                    <a:pt x="1084" y="775"/>
                    <a:pt x="1084" y="775"/>
                  </a:cubicBezTo>
                  <a:cubicBezTo>
                    <a:pt x="1072" y="751"/>
                    <a:pt x="1060" y="727"/>
                    <a:pt x="1036" y="703"/>
                  </a:cubicBezTo>
                  <a:cubicBezTo>
                    <a:pt x="1036" y="691"/>
                    <a:pt x="1036" y="691"/>
                    <a:pt x="1024" y="667"/>
                  </a:cubicBezTo>
                  <a:cubicBezTo>
                    <a:pt x="1000" y="644"/>
                    <a:pt x="965" y="632"/>
                    <a:pt x="953" y="596"/>
                  </a:cubicBezTo>
                  <a:lnTo>
                    <a:pt x="941" y="596"/>
                  </a:lnTo>
                  <a:cubicBezTo>
                    <a:pt x="917" y="584"/>
                    <a:pt x="917" y="584"/>
                    <a:pt x="905" y="584"/>
                  </a:cubicBezTo>
                  <a:cubicBezTo>
                    <a:pt x="893" y="584"/>
                    <a:pt x="857" y="560"/>
                    <a:pt x="846" y="560"/>
                  </a:cubicBezTo>
                  <a:cubicBezTo>
                    <a:pt x="834" y="560"/>
                    <a:pt x="822" y="548"/>
                    <a:pt x="798" y="548"/>
                  </a:cubicBezTo>
                  <a:cubicBezTo>
                    <a:pt x="762" y="536"/>
                    <a:pt x="726" y="525"/>
                    <a:pt x="703" y="489"/>
                  </a:cubicBezTo>
                  <a:cubicBezTo>
                    <a:pt x="679" y="477"/>
                    <a:pt x="667" y="441"/>
                    <a:pt x="667" y="429"/>
                  </a:cubicBezTo>
                  <a:lnTo>
                    <a:pt x="596" y="358"/>
                  </a:lnTo>
                  <a:lnTo>
                    <a:pt x="643" y="310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364;p61">
              <a:extLst>
                <a:ext uri="{FF2B5EF4-FFF2-40B4-BE49-F238E27FC236}">
                  <a16:creationId xmlns:a16="http://schemas.microsoft.com/office/drawing/2014/main" id="{360B0A5B-2482-4B0B-9865-55467444DADE}"/>
                </a:ext>
              </a:extLst>
            </p:cNvPr>
            <p:cNvSpPr/>
            <p:nvPr/>
          </p:nvSpPr>
          <p:spPr>
            <a:xfrm>
              <a:off x="2071675" y="1381900"/>
              <a:ext cx="66400" cy="64075"/>
            </a:xfrm>
            <a:custGeom>
              <a:avLst/>
              <a:gdLst/>
              <a:ahLst/>
              <a:cxnLst/>
              <a:rect l="l" t="t" r="r" b="b"/>
              <a:pathLst>
                <a:path w="2656" h="2563" extrusionOk="0">
                  <a:moveTo>
                    <a:pt x="866" y="1"/>
                  </a:moveTo>
                  <a:cubicBezTo>
                    <a:pt x="666" y="1"/>
                    <a:pt x="462" y="84"/>
                    <a:pt x="310" y="248"/>
                  </a:cubicBezTo>
                  <a:lnTo>
                    <a:pt x="262" y="284"/>
                  </a:lnTo>
                  <a:cubicBezTo>
                    <a:pt x="1" y="582"/>
                    <a:pt x="1" y="1034"/>
                    <a:pt x="262" y="1308"/>
                  </a:cubicBezTo>
                  <a:cubicBezTo>
                    <a:pt x="358" y="1391"/>
                    <a:pt x="477" y="1439"/>
                    <a:pt x="596" y="1475"/>
                  </a:cubicBezTo>
                  <a:cubicBezTo>
                    <a:pt x="715" y="1522"/>
                    <a:pt x="822" y="1570"/>
                    <a:pt x="941" y="1630"/>
                  </a:cubicBezTo>
                  <a:cubicBezTo>
                    <a:pt x="1132" y="1725"/>
                    <a:pt x="1310" y="1832"/>
                    <a:pt x="1453" y="1975"/>
                  </a:cubicBezTo>
                  <a:cubicBezTo>
                    <a:pt x="1501" y="2022"/>
                    <a:pt x="1548" y="2046"/>
                    <a:pt x="1572" y="2094"/>
                  </a:cubicBezTo>
                  <a:cubicBezTo>
                    <a:pt x="1679" y="2213"/>
                    <a:pt x="1763" y="2332"/>
                    <a:pt x="1810" y="2475"/>
                  </a:cubicBezTo>
                  <a:cubicBezTo>
                    <a:pt x="1810" y="2511"/>
                    <a:pt x="1810" y="2523"/>
                    <a:pt x="1834" y="2534"/>
                  </a:cubicBezTo>
                  <a:cubicBezTo>
                    <a:pt x="1851" y="2554"/>
                    <a:pt x="1875" y="2563"/>
                    <a:pt x="1906" y="2563"/>
                  </a:cubicBezTo>
                  <a:cubicBezTo>
                    <a:pt x="2008" y="2563"/>
                    <a:pt x="2178" y="2461"/>
                    <a:pt x="2334" y="2296"/>
                  </a:cubicBezTo>
                  <a:cubicBezTo>
                    <a:pt x="2548" y="2106"/>
                    <a:pt x="2656" y="1880"/>
                    <a:pt x="2572" y="1808"/>
                  </a:cubicBezTo>
                  <a:cubicBezTo>
                    <a:pt x="2548" y="1796"/>
                    <a:pt x="2513" y="1796"/>
                    <a:pt x="2477" y="1796"/>
                  </a:cubicBezTo>
                  <a:cubicBezTo>
                    <a:pt x="2394" y="1761"/>
                    <a:pt x="2322" y="1725"/>
                    <a:pt x="2263" y="1677"/>
                  </a:cubicBezTo>
                  <a:cubicBezTo>
                    <a:pt x="2084" y="1558"/>
                    <a:pt x="1953" y="1403"/>
                    <a:pt x="1834" y="1225"/>
                  </a:cubicBezTo>
                  <a:cubicBezTo>
                    <a:pt x="1727" y="1082"/>
                    <a:pt x="1655" y="915"/>
                    <a:pt x="1596" y="748"/>
                  </a:cubicBezTo>
                  <a:cubicBezTo>
                    <a:pt x="1584" y="689"/>
                    <a:pt x="1548" y="618"/>
                    <a:pt x="1536" y="558"/>
                  </a:cubicBezTo>
                  <a:cubicBezTo>
                    <a:pt x="1489" y="427"/>
                    <a:pt x="1429" y="284"/>
                    <a:pt x="1346" y="201"/>
                  </a:cubicBezTo>
                  <a:cubicBezTo>
                    <a:pt x="1217" y="66"/>
                    <a:pt x="1044" y="1"/>
                    <a:pt x="86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365;p61">
              <a:extLst>
                <a:ext uri="{FF2B5EF4-FFF2-40B4-BE49-F238E27FC236}">
                  <a16:creationId xmlns:a16="http://schemas.microsoft.com/office/drawing/2014/main" id="{28D4A84B-F02E-4E71-836C-CB50BBCE7753}"/>
                </a:ext>
              </a:extLst>
            </p:cNvPr>
            <p:cNvSpPr/>
            <p:nvPr/>
          </p:nvSpPr>
          <p:spPr>
            <a:xfrm>
              <a:off x="2123775" y="14327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1"/>
                  </a:lnTo>
                  <a:lnTo>
                    <a:pt x="2489" y="1858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366;p61">
              <a:extLst>
                <a:ext uri="{FF2B5EF4-FFF2-40B4-BE49-F238E27FC236}">
                  <a16:creationId xmlns:a16="http://schemas.microsoft.com/office/drawing/2014/main" id="{DF371F50-4214-4183-AD40-63EF450579BA}"/>
                </a:ext>
              </a:extLst>
            </p:cNvPr>
            <p:cNvSpPr/>
            <p:nvPr/>
          </p:nvSpPr>
          <p:spPr>
            <a:xfrm>
              <a:off x="2130900" y="1439300"/>
              <a:ext cx="50925" cy="49725"/>
            </a:xfrm>
            <a:custGeom>
              <a:avLst/>
              <a:gdLst/>
              <a:ahLst/>
              <a:cxnLst/>
              <a:rect l="l" t="t" r="r" b="b"/>
              <a:pathLst>
                <a:path w="2037" h="1989" extrusionOk="0">
                  <a:moveTo>
                    <a:pt x="644" y="0"/>
                  </a:moveTo>
                  <a:cubicBezTo>
                    <a:pt x="537" y="36"/>
                    <a:pt x="441" y="60"/>
                    <a:pt x="370" y="107"/>
                  </a:cubicBezTo>
                  <a:cubicBezTo>
                    <a:pt x="203" y="215"/>
                    <a:pt x="84" y="357"/>
                    <a:pt x="25" y="524"/>
                  </a:cubicBezTo>
                  <a:cubicBezTo>
                    <a:pt x="13" y="572"/>
                    <a:pt x="1" y="619"/>
                    <a:pt x="1" y="655"/>
                  </a:cubicBezTo>
                  <a:lnTo>
                    <a:pt x="1311" y="1989"/>
                  </a:lnTo>
                  <a:cubicBezTo>
                    <a:pt x="1453" y="1929"/>
                    <a:pt x="1608" y="1846"/>
                    <a:pt x="1727" y="1762"/>
                  </a:cubicBezTo>
                  <a:cubicBezTo>
                    <a:pt x="1846" y="1667"/>
                    <a:pt x="1977" y="1548"/>
                    <a:pt x="2037" y="1417"/>
                  </a:cubicBezTo>
                  <a:lnTo>
                    <a:pt x="644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367;p61">
              <a:extLst>
                <a:ext uri="{FF2B5EF4-FFF2-40B4-BE49-F238E27FC236}">
                  <a16:creationId xmlns:a16="http://schemas.microsoft.com/office/drawing/2014/main" id="{AAF833E2-5768-4C34-9625-D19386554EFA}"/>
                </a:ext>
              </a:extLst>
            </p:cNvPr>
            <p:cNvSpPr/>
            <p:nvPr/>
          </p:nvSpPr>
          <p:spPr>
            <a:xfrm>
              <a:off x="2196100" y="1505375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55" y="0"/>
                  </a:moveTo>
                  <a:lnTo>
                    <a:pt x="0" y="643"/>
                  </a:lnTo>
                  <a:lnTo>
                    <a:pt x="727" y="1370"/>
                  </a:lnTo>
                  <a:lnTo>
                    <a:pt x="1370" y="727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368;p61">
              <a:extLst>
                <a:ext uri="{FF2B5EF4-FFF2-40B4-BE49-F238E27FC236}">
                  <a16:creationId xmlns:a16="http://schemas.microsoft.com/office/drawing/2014/main" id="{7CB3A6DE-B530-46B4-A886-F5DA549B9754}"/>
                </a:ext>
              </a:extLst>
            </p:cNvPr>
            <p:cNvSpPr/>
            <p:nvPr/>
          </p:nvSpPr>
          <p:spPr>
            <a:xfrm>
              <a:off x="2071675" y="1388700"/>
              <a:ext cx="36625" cy="42275"/>
            </a:xfrm>
            <a:custGeom>
              <a:avLst/>
              <a:gdLst/>
              <a:ahLst/>
              <a:cxnLst/>
              <a:rect l="l" t="t" r="r" b="b"/>
              <a:pathLst>
                <a:path w="1465" h="1691" extrusionOk="0">
                  <a:moveTo>
                    <a:pt x="274" y="0"/>
                  </a:moveTo>
                  <a:cubicBezTo>
                    <a:pt x="1" y="298"/>
                    <a:pt x="1" y="750"/>
                    <a:pt x="274" y="1012"/>
                  </a:cubicBezTo>
                  <a:cubicBezTo>
                    <a:pt x="358" y="1108"/>
                    <a:pt x="477" y="1143"/>
                    <a:pt x="596" y="1191"/>
                  </a:cubicBezTo>
                  <a:cubicBezTo>
                    <a:pt x="715" y="1238"/>
                    <a:pt x="822" y="1286"/>
                    <a:pt x="941" y="1346"/>
                  </a:cubicBezTo>
                  <a:cubicBezTo>
                    <a:pt x="1132" y="1429"/>
                    <a:pt x="1310" y="1548"/>
                    <a:pt x="1465" y="1691"/>
                  </a:cubicBezTo>
                  <a:lnTo>
                    <a:pt x="1465" y="1465"/>
                  </a:lnTo>
                  <a:cubicBezTo>
                    <a:pt x="1429" y="1119"/>
                    <a:pt x="1263" y="810"/>
                    <a:pt x="1060" y="536"/>
                  </a:cubicBezTo>
                  <a:cubicBezTo>
                    <a:pt x="929" y="357"/>
                    <a:pt x="763" y="203"/>
                    <a:pt x="584" y="95"/>
                  </a:cubicBezTo>
                  <a:cubicBezTo>
                    <a:pt x="489" y="48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369;p61">
              <a:extLst>
                <a:ext uri="{FF2B5EF4-FFF2-40B4-BE49-F238E27FC236}">
                  <a16:creationId xmlns:a16="http://schemas.microsoft.com/office/drawing/2014/main" id="{2B59128D-F7B2-4B85-BC9A-A43155F6089B}"/>
                </a:ext>
              </a:extLst>
            </p:cNvPr>
            <p:cNvSpPr/>
            <p:nvPr/>
          </p:nvSpPr>
          <p:spPr>
            <a:xfrm>
              <a:off x="2073450" y="1397950"/>
              <a:ext cx="18500" cy="15475"/>
            </a:xfrm>
            <a:custGeom>
              <a:avLst/>
              <a:gdLst/>
              <a:ahLst/>
              <a:cxnLst/>
              <a:rect l="l" t="t" r="r" b="b"/>
              <a:pathLst>
                <a:path w="740" h="619" extrusionOk="0">
                  <a:moveTo>
                    <a:pt x="308" y="0"/>
                  </a:moveTo>
                  <a:cubicBezTo>
                    <a:pt x="281" y="0"/>
                    <a:pt x="254" y="7"/>
                    <a:pt x="227" y="23"/>
                  </a:cubicBezTo>
                  <a:cubicBezTo>
                    <a:pt x="1" y="154"/>
                    <a:pt x="239" y="499"/>
                    <a:pt x="394" y="571"/>
                  </a:cubicBezTo>
                  <a:cubicBezTo>
                    <a:pt x="441" y="595"/>
                    <a:pt x="501" y="618"/>
                    <a:pt x="561" y="618"/>
                  </a:cubicBezTo>
                  <a:cubicBezTo>
                    <a:pt x="632" y="618"/>
                    <a:pt x="692" y="583"/>
                    <a:pt x="715" y="511"/>
                  </a:cubicBezTo>
                  <a:cubicBezTo>
                    <a:pt x="739" y="452"/>
                    <a:pt x="715" y="392"/>
                    <a:pt x="692" y="333"/>
                  </a:cubicBezTo>
                  <a:cubicBezTo>
                    <a:pt x="631" y="231"/>
                    <a:pt x="466" y="0"/>
                    <a:pt x="308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370;p61">
              <a:extLst>
                <a:ext uri="{FF2B5EF4-FFF2-40B4-BE49-F238E27FC236}">
                  <a16:creationId xmlns:a16="http://schemas.microsoft.com/office/drawing/2014/main" id="{D70876EB-CF28-4B87-ADA8-2B78FABA057B}"/>
                </a:ext>
              </a:extLst>
            </p:cNvPr>
            <p:cNvSpPr/>
            <p:nvPr/>
          </p:nvSpPr>
          <p:spPr>
            <a:xfrm>
              <a:off x="2091325" y="1414825"/>
              <a:ext cx="4175" cy="3650"/>
            </a:xfrm>
            <a:custGeom>
              <a:avLst/>
              <a:gdLst/>
              <a:ahLst/>
              <a:cxnLst/>
              <a:rect l="l" t="t" r="r" b="b"/>
              <a:pathLst>
                <a:path w="167" h="146" extrusionOk="0">
                  <a:moveTo>
                    <a:pt x="70" y="0"/>
                  </a:moveTo>
                  <a:cubicBezTo>
                    <a:pt x="51" y="0"/>
                    <a:pt x="34" y="8"/>
                    <a:pt x="24" y="27"/>
                  </a:cubicBezTo>
                  <a:cubicBezTo>
                    <a:pt x="0" y="86"/>
                    <a:pt x="84" y="134"/>
                    <a:pt x="107" y="146"/>
                  </a:cubicBezTo>
                  <a:cubicBezTo>
                    <a:pt x="119" y="146"/>
                    <a:pt x="143" y="146"/>
                    <a:pt x="155" y="134"/>
                  </a:cubicBezTo>
                  <a:cubicBezTo>
                    <a:pt x="167" y="122"/>
                    <a:pt x="167" y="110"/>
                    <a:pt x="167" y="86"/>
                  </a:cubicBezTo>
                  <a:cubicBezTo>
                    <a:pt x="167" y="74"/>
                    <a:pt x="167" y="63"/>
                    <a:pt x="155" y="39"/>
                  </a:cubicBezTo>
                  <a:cubicBezTo>
                    <a:pt x="134" y="17"/>
                    <a:pt x="99" y="0"/>
                    <a:pt x="7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371;p61">
              <a:extLst>
                <a:ext uri="{FF2B5EF4-FFF2-40B4-BE49-F238E27FC236}">
                  <a16:creationId xmlns:a16="http://schemas.microsoft.com/office/drawing/2014/main" id="{D95C3878-FF46-472F-924B-319574C63E99}"/>
                </a:ext>
              </a:extLst>
            </p:cNvPr>
            <p:cNvSpPr/>
            <p:nvPr/>
          </p:nvSpPr>
          <p:spPr>
            <a:xfrm>
              <a:off x="2117525" y="1596450"/>
              <a:ext cx="95850" cy="94975"/>
            </a:xfrm>
            <a:custGeom>
              <a:avLst/>
              <a:gdLst/>
              <a:ahLst/>
              <a:cxnLst/>
              <a:rect l="l" t="t" r="r" b="b"/>
              <a:pathLst>
                <a:path w="3834" h="3799" extrusionOk="0">
                  <a:moveTo>
                    <a:pt x="3405" y="1"/>
                  </a:moveTo>
                  <a:lnTo>
                    <a:pt x="3084" y="322"/>
                  </a:lnTo>
                  <a:lnTo>
                    <a:pt x="3120" y="370"/>
                  </a:lnTo>
                  <a:lnTo>
                    <a:pt x="3024" y="477"/>
                  </a:lnTo>
                  <a:cubicBezTo>
                    <a:pt x="3000" y="489"/>
                    <a:pt x="2989" y="525"/>
                    <a:pt x="2989" y="537"/>
                  </a:cubicBezTo>
                  <a:cubicBezTo>
                    <a:pt x="2953" y="560"/>
                    <a:pt x="2929" y="584"/>
                    <a:pt x="2881" y="596"/>
                  </a:cubicBezTo>
                  <a:cubicBezTo>
                    <a:pt x="2869" y="596"/>
                    <a:pt x="2858" y="608"/>
                    <a:pt x="2834" y="608"/>
                  </a:cubicBezTo>
                  <a:cubicBezTo>
                    <a:pt x="2822" y="608"/>
                    <a:pt x="2798" y="620"/>
                    <a:pt x="2774" y="620"/>
                  </a:cubicBezTo>
                  <a:lnTo>
                    <a:pt x="2739" y="620"/>
                  </a:lnTo>
                  <a:cubicBezTo>
                    <a:pt x="2703" y="644"/>
                    <a:pt x="2679" y="668"/>
                    <a:pt x="2643" y="679"/>
                  </a:cubicBezTo>
                  <a:lnTo>
                    <a:pt x="2631" y="703"/>
                  </a:lnTo>
                  <a:cubicBezTo>
                    <a:pt x="2619" y="727"/>
                    <a:pt x="2596" y="739"/>
                    <a:pt x="2584" y="775"/>
                  </a:cubicBezTo>
                  <a:lnTo>
                    <a:pt x="2584" y="787"/>
                  </a:lnTo>
                  <a:cubicBezTo>
                    <a:pt x="2584" y="798"/>
                    <a:pt x="2572" y="798"/>
                    <a:pt x="2572" y="822"/>
                  </a:cubicBezTo>
                  <a:cubicBezTo>
                    <a:pt x="2560" y="858"/>
                    <a:pt x="2536" y="906"/>
                    <a:pt x="2524" y="941"/>
                  </a:cubicBezTo>
                  <a:cubicBezTo>
                    <a:pt x="2512" y="965"/>
                    <a:pt x="2477" y="1001"/>
                    <a:pt x="2465" y="1013"/>
                  </a:cubicBezTo>
                  <a:cubicBezTo>
                    <a:pt x="2453" y="1013"/>
                    <a:pt x="2453" y="1025"/>
                    <a:pt x="2441" y="1025"/>
                  </a:cubicBezTo>
                  <a:lnTo>
                    <a:pt x="2358" y="1096"/>
                  </a:lnTo>
                  <a:lnTo>
                    <a:pt x="2322" y="1060"/>
                  </a:lnTo>
                  <a:lnTo>
                    <a:pt x="0" y="3358"/>
                  </a:lnTo>
                  <a:lnTo>
                    <a:pt x="429" y="3799"/>
                  </a:lnTo>
                  <a:lnTo>
                    <a:pt x="2750" y="1489"/>
                  </a:lnTo>
                  <a:lnTo>
                    <a:pt x="2703" y="1441"/>
                  </a:lnTo>
                  <a:lnTo>
                    <a:pt x="2774" y="1370"/>
                  </a:lnTo>
                  <a:cubicBezTo>
                    <a:pt x="2798" y="1358"/>
                    <a:pt x="2810" y="1322"/>
                    <a:pt x="2810" y="1310"/>
                  </a:cubicBezTo>
                  <a:cubicBezTo>
                    <a:pt x="2846" y="1275"/>
                    <a:pt x="2869" y="1263"/>
                    <a:pt x="2917" y="1251"/>
                  </a:cubicBezTo>
                  <a:cubicBezTo>
                    <a:pt x="2929" y="1251"/>
                    <a:pt x="2941" y="1239"/>
                    <a:pt x="2965" y="1239"/>
                  </a:cubicBezTo>
                  <a:cubicBezTo>
                    <a:pt x="2977" y="1239"/>
                    <a:pt x="3000" y="1215"/>
                    <a:pt x="3024" y="1215"/>
                  </a:cubicBezTo>
                  <a:lnTo>
                    <a:pt x="3060" y="1215"/>
                  </a:lnTo>
                  <a:cubicBezTo>
                    <a:pt x="3063" y="1221"/>
                    <a:pt x="3067" y="1223"/>
                    <a:pt x="3072" y="1223"/>
                  </a:cubicBezTo>
                  <a:cubicBezTo>
                    <a:pt x="3088" y="1223"/>
                    <a:pt x="3116" y="1198"/>
                    <a:pt x="3143" y="1179"/>
                  </a:cubicBezTo>
                  <a:cubicBezTo>
                    <a:pt x="3155" y="1156"/>
                    <a:pt x="3155" y="1156"/>
                    <a:pt x="3155" y="1144"/>
                  </a:cubicBezTo>
                  <a:cubicBezTo>
                    <a:pt x="3167" y="1120"/>
                    <a:pt x="3179" y="1096"/>
                    <a:pt x="3203" y="1072"/>
                  </a:cubicBezTo>
                  <a:cubicBezTo>
                    <a:pt x="3203" y="1072"/>
                    <a:pt x="3203" y="1060"/>
                    <a:pt x="3215" y="1060"/>
                  </a:cubicBezTo>
                  <a:cubicBezTo>
                    <a:pt x="3215" y="1037"/>
                    <a:pt x="3215" y="1037"/>
                    <a:pt x="3227" y="1025"/>
                  </a:cubicBezTo>
                  <a:cubicBezTo>
                    <a:pt x="3239" y="977"/>
                    <a:pt x="3262" y="941"/>
                    <a:pt x="3274" y="906"/>
                  </a:cubicBezTo>
                  <a:cubicBezTo>
                    <a:pt x="3286" y="882"/>
                    <a:pt x="3298" y="846"/>
                    <a:pt x="3334" y="834"/>
                  </a:cubicBezTo>
                  <a:cubicBezTo>
                    <a:pt x="3346" y="822"/>
                    <a:pt x="3346" y="822"/>
                    <a:pt x="3358" y="822"/>
                  </a:cubicBezTo>
                  <a:lnTo>
                    <a:pt x="3465" y="715"/>
                  </a:lnTo>
                  <a:lnTo>
                    <a:pt x="3512" y="763"/>
                  </a:lnTo>
                  <a:lnTo>
                    <a:pt x="3834" y="429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372;p61">
              <a:extLst>
                <a:ext uri="{FF2B5EF4-FFF2-40B4-BE49-F238E27FC236}">
                  <a16:creationId xmlns:a16="http://schemas.microsoft.com/office/drawing/2014/main" id="{4D2CD9C0-479B-452D-85ED-01468D338263}"/>
                </a:ext>
              </a:extLst>
            </p:cNvPr>
            <p:cNvSpPr/>
            <p:nvPr/>
          </p:nvSpPr>
          <p:spPr>
            <a:xfrm>
              <a:off x="2169900" y="1596450"/>
              <a:ext cx="43475" cy="46475"/>
            </a:xfrm>
            <a:custGeom>
              <a:avLst/>
              <a:gdLst/>
              <a:ahLst/>
              <a:cxnLst/>
              <a:rect l="l" t="t" r="r" b="b"/>
              <a:pathLst>
                <a:path w="1739" h="1859" extrusionOk="0">
                  <a:moveTo>
                    <a:pt x="1310" y="1"/>
                  </a:moveTo>
                  <a:lnTo>
                    <a:pt x="989" y="322"/>
                  </a:lnTo>
                  <a:lnTo>
                    <a:pt x="1025" y="370"/>
                  </a:lnTo>
                  <a:lnTo>
                    <a:pt x="1048" y="382"/>
                  </a:lnTo>
                  <a:cubicBezTo>
                    <a:pt x="1108" y="477"/>
                    <a:pt x="1084" y="620"/>
                    <a:pt x="1048" y="727"/>
                  </a:cubicBezTo>
                  <a:cubicBezTo>
                    <a:pt x="1001" y="834"/>
                    <a:pt x="929" y="941"/>
                    <a:pt x="822" y="1001"/>
                  </a:cubicBezTo>
                  <a:cubicBezTo>
                    <a:pt x="715" y="1060"/>
                    <a:pt x="596" y="1084"/>
                    <a:pt x="477" y="1084"/>
                  </a:cubicBezTo>
                  <a:cubicBezTo>
                    <a:pt x="429" y="1084"/>
                    <a:pt x="393" y="1072"/>
                    <a:pt x="346" y="1072"/>
                  </a:cubicBezTo>
                  <a:lnTo>
                    <a:pt x="167" y="1072"/>
                  </a:lnTo>
                  <a:cubicBezTo>
                    <a:pt x="120" y="1084"/>
                    <a:pt x="108" y="1120"/>
                    <a:pt x="72" y="1144"/>
                  </a:cubicBezTo>
                  <a:cubicBezTo>
                    <a:pt x="48" y="1191"/>
                    <a:pt x="36" y="1239"/>
                    <a:pt x="36" y="1299"/>
                  </a:cubicBezTo>
                  <a:cubicBezTo>
                    <a:pt x="1" y="1441"/>
                    <a:pt x="60" y="1608"/>
                    <a:pt x="167" y="1727"/>
                  </a:cubicBezTo>
                  <a:cubicBezTo>
                    <a:pt x="215" y="1787"/>
                    <a:pt x="274" y="1811"/>
                    <a:pt x="346" y="1858"/>
                  </a:cubicBezTo>
                  <a:lnTo>
                    <a:pt x="655" y="1549"/>
                  </a:lnTo>
                  <a:lnTo>
                    <a:pt x="608" y="1501"/>
                  </a:lnTo>
                  <a:lnTo>
                    <a:pt x="691" y="1430"/>
                  </a:lnTo>
                  <a:cubicBezTo>
                    <a:pt x="703" y="1418"/>
                    <a:pt x="715" y="1382"/>
                    <a:pt x="715" y="1370"/>
                  </a:cubicBezTo>
                  <a:cubicBezTo>
                    <a:pt x="751" y="1334"/>
                    <a:pt x="774" y="1322"/>
                    <a:pt x="822" y="1310"/>
                  </a:cubicBezTo>
                  <a:cubicBezTo>
                    <a:pt x="834" y="1310"/>
                    <a:pt x="846" y="1299"/>
                    <a:pt x="870" y="1299"/>
                  </a:cubicBezTo>
                  <a:cubicBezTo>
                    <a:pt x="882" y="1299"/>
                    <a:pt x="905" y="1275"/>
                    <a:pt x="929" y="1275"/>
                  </a:cubicBezTo>
                  <a:lnTo>
                    <a:pt x="965" y="1275"/>
                  </a:lnTo>
                  <a:cubicBezTo>
                    <a:pt x="977" y="1239"/>
                    <a:pt x="1013" y="1203"/>
                    <a:pt x="1048" y="1179"/>
                  </a:cubicBezTo>
                  <a:cubicBezTo>
                    <a:pt x="1060" y="1156"/>
                    <a:pt x="1060" y="1156"/>
                    <a:pt x="1060" y="1144"/>
                  </a:cubicBezTo>
                  <a:cubicBezTo>
                    <a:pt x="1072" y="1120"/>
                    <a:pt x="1084" y="1096"/>
                    <a:pt x="1108" y="1072"/>
                  </a:cubicBezTo>
                  <a:cubicBezTo>
                    <a:pt x="1108" y="1072"/>
                    <a:pt x="1108" y="1060"/>
                    <a:pt x="1120" y="1060"/>
                  </a:cubicBezTo>
                  <a:cubicBezTo>
                    <a:pt x="1120" y="1037"/>
                    <a:pt x="1120" y="1037"/>
                    <a:pt x="1132" y="1025"/>
                  </a:cubicBezTo>
                  <a:cubicBezTo>
                    <a:pt x="1144" y="977"/>
                    <a:pt x="1167" y="941"/>
                    <a:pt x="1179" y="906"/>
                  </a:cubicBezTo>
                  <a:cubicBezTo>
                    <a:pt x="1191" y="882"/>
                    <a:pt x="1203" y="846"/>
                    <a:pt x="1239" y="834"/>
                  </a:cubicBezTo>
                  <a:cubicBezTo>
                    <a:pt x="1251" y="822"/>
                    <a:pt x="1251" y="822"/>
                    <a:pt x="1263" y="822"/>
                  </a:cubicBezTo>
                  <a:lnTo>
                    <a:pt x="1370" y="715"/>
                  </a:lnTo>
                  <a:lnTo>
                    <a:pt x="1417" y="763"/>
                  </a:lnTo>
                  <a:lnTo>
                    <a:pt x="1739" y="429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373;p61">
              <a:extLst>
                <a:ext uri="{FF2B5EF4-FFF2-40B4-BE49-F238E27FC236}">
                  <a16:creationId xmlns:a16="http://schemas.microsoft.com/office/drawing/2014/main" id="{7FED20F9-A029-4E19-ABB5-BD6A3FC47492}"/>
                </a:ext>
              </a:extLst>
            </p:cNvPr>
            <p:cNvSpPr/>
            <p:nvPr/>
          </p:nvSpPr>
          <p:spPr>
            <a:xfrm>
              <a:off x="2070475" y="1672700"/>
              <a:ext cx="66400" cy="63425"/>
            </a:xfrm>
            <a:custGeom>
              <a:avLst/>
              <a:gdLst/>
              <a:ahLst/>
              <a:cxnLst/>
              <a:rect l="l" t="t" r="r" b="b"/>
              <a:pathLst>
                <a:path w="2656" h="2537" extrusionOk="0">
                  <a:moveTo>
                    <a:pt x="1904" y="0"/>
                  </a:moveTo>
                  <a:cubicBezTo>
                    <a:pt x="1879" y="0"/>
                    <a:pt x="1859" y="8"/>
                    <a:pt x="1846" y="23"/>
                  </a:cubicBezTo>
                  <a:cubicBezTo>
                    <a:pt x="1834" y="46"/>
                    <a:pt x="1834" y="58"/>
                    <a:pt x="1834" y="82"/>
                  </a:cubicBezTo>
                  <a:cubicBezTo>
                    <a:pt x="1775" y="237"/>
                    <a:pt x="1680" y="356"/>
                    <a:pt x="1596" y="475"/>
                  </a:cubicBezTo>
                  <a:cubicBezTo>
                    <a:pt x="1561" y="523"/>
                    <a:pt x="1525" y="546"/>
                    <a:pt x="1477" y="594"/>
                  </a:cubicBezTo>
                  <a:cubicBezTo>
                    <a:pt x="1322" y="725"/>
                    <a:pt x="1144" y="844"/>
                    <a:pt x="953" y="916"/>
                  </a:cubicBezTo>
                  <a:cubicBezTo>
                    <a:pt x="834" y="975"/>
                    <a:pt x="727" y="1023"/>
                    <a:pt x="608" y="1058"/>
                  </a:cubicBezTo>
                  <a:cubicBezTo>
                    <a:pt x="489" y="1094"/>
                    <a:pt x="370" y="1142"/>
                    <a:pt x="275" y="1237"/>
                  </a:cubicBezTo>
                  <a:cubicBezTo>
                    <a:pt x="1" y="1499"/>
                    <a:pt x="1" y="1951"/>
                    <a:pt x="275" y="2249"/>
                  </a:cubicBezTo>
                  <a:lnTo>
                    <a:pt x="310" y="2285"/>
                  </a:lnTo>
                  <a:cubicBezTo>
                    <a:pt x="454" y="2453"/>
                    <a:pt x="650" y="2537"/>
                    <a:pt x="845" y="2537"/>
                  </a:cubicBezTo>
                  <a:cubicBezTo>
                    <a:pt x="1022" y="2537"/>
                    <a:pt x="1199" y="2468"/>
                    <a:pt x="1334" y="2332"/>
                  </a:cubicBezTo>
                  <a:cubicBezTo>
                    <a:pt x="1418" y="2249"/>
                    <a:pt x="1477" y="2118"/>
                    <a:pt x="1525" y="1975"/>
                  </a:cubicBezTo>
                  <a:cubicBezTo>
                    <a:pt x="1537" y="1916"/>
                    <a:pt x="1573" y="1844"/>
                    <a:pt x="1596" y="1785"/>
                  </a:cubicBezTo>
                  <a:cubicBezTo>
                    <a:pt x="1656" y="1618"/>
                    <a:pt x="1727" y="1463"/>
                    <a:pt x="1834" y="1320"/>
                  </a:cubicBezTo>
                  <a:cubicBezTo>
                    <a:pt x="1954" y="1166"/>
                    <a:pt x="2084" y="999"/>
                    <a:pt x="2263" y="892"/>
                  </a:cubicBezTo>
                  <a:cubicBezTo>
                    <a:pt x="2323" y="844"/>
                    <a:pt x="2406" y="796"/>
                    <a:pt x="2477" y="773"/>
                  </a:cubicBezTo>
                  <a:cubicBezTo>
                    <a:pt x="2491" y="776"/>
                    <a:pt x="2503" y="778"/>
                    <a:pt x="2514" y="778"/>
                  </a:cubicBezTo>
                  <a:cubicBezTo>
                    <a:pt x="2539" y="778"/>
                    <a:pt x="2556" y="769"/>
                    <a:pt x="2573" y="761"/>
                  </a:cubicBezTo>
                  <a:cubicBezTo>
                    <a:pt x="2656" y="677"/>
                    <a:pt x="2549" y="463"/>
                    <a:pt x="2335" y="261"/>
                  </a:cubicBezTo>
                  <a:cubicBezTo>
                    <a:pt x="2175" y="101"/>
                    <a:pt x="2000" y="0"/>
                    <a:pt x="1904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374;p61">
              <a:extLst>
                <a:ext uri="{FF2B5EF4-FFF2-40B4-BE49-F238E27FC236}">
                  <a16:creationId xmlns:a16="http://schemas.microsoft.com/office/drawing/2014/main" id="{F9DE63B8-E53A-4014-8F68-16A003168BB8}"/>
                </a:ext>
              </a:extLst>
            </p:cNvPr>
            <p:cNvSpPr/>
            <p:nvPr/>
          </p:nvSpPr>
          <p:spPr>
            <a:xfrm>
              <a:off x="2122875" y="1623550"/>
              <a:ext cx="62525" cy="62225"/>
            </a:xfrm>
            <a:custGeom>
              <a:avLst/>
              <a:gdLst/>
              <a:ahLst/>
              <a:cxnLst/>
              <a:rect l="l" t="t" r="r" b="b"/>
              <a:pathLst>
                <a:path w="2501" h="2489" extrusionOk="0">
                  <a:moveTo>
                    <a:pt x="1858" y="0"/>
                  </a:moveTo>
                  <a:lnTo>
                    <a:pt x="0" y="1834"/>
                  </a:lnTo>
                  <a:lnTo>
                    <a:pt x="643" y="2489"/>
                  </a:lnTo>
                  <a:lnTo>
                    <a:pt x="2501" y="643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375;p61">
              <a:extLst>
                <a:ext uri="{FF2B5EF4-FFF2-40B4-BE49-F238E27FC236}">
                  <a16:creationId xmlns:a16="http://schemas.microsoft.com/office/drawing/2014/main" id="{EA7B454F-2C4F-4F40-B4A8-D0FE39EA514B}"/>
                </a:ext>
              </a:extLst>
            </p:cNvPr>
            <p:cNvSpPr/>
            <p:nvPr/>
          </p:nvSpPr>
          <p:spPr>
            <a:xfrm>
              <a:off x="2129725" y="1629800"/>
              <a:ext cx="51500" cy="49125"/>
            </a:xfrm>
            <a:custGeom>
              <a:avLst/>
              <a:gdLst/>
              <a:ahLst/>
              <a:cxnLst/>
              <a:rect l="l" t="t" r="r" b="b"/>
              <a:pathLst>
                <a:path w="2060" h="1965" extrusionOk="0">
                  <a:moveTo>
                    <a:pt x="1322" y="0"/>
                  </a:moveTo>
                  <a:lnTo>
                    <a:pt x="0" y="1310"/>
                  </a:lnTo>
                  <a:cubicBezTo>
                    <a:pt x="0" y="1358"/>
                    <a:pt x="12" y="1405"/>
                    <a:pt x="36" y="1453"/>
                  </a:cubicBezTo>
                  <a:cubicBezTo>
                    <a:pt x="95" y="1608"/>
                    <a:pt x="215" y="1762"/>
                    <a:pt x="357" y="1870"/>
                  </a:cubicBezTo>
                  <a:cubicBezTo>
                    <a:pt x="453" y="1905"/>
                    <a:pt x="548" y="1953"/>
                    <a:pt x="643" y="1965"/>
                  </a:cubicBezTo>
                  <a:lnTo>
                    <a:pt x="2060" y="572"/>
                  </a:lnTo>
                  <a:cubicBezTo>
                    <a:pt x="2000" y="429"/>
                    <a:pt x="1858" y="322"/>
                    <a:pt x="1739" y="226"/>
                  </a:cubicBezTo>
                  <a:cubicBezTo>
                    <a:pt x="1619" y="131"/>
                    <a:pt x="1477" y="60"/>
                    <a:pt x="1322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376;p61">
              <a:extLst>
                <a:ext uri="{FF2B5EF4-FFF2-40B4-BE49-F238E27FC236}">
                  <a16:creationId xmlns:a16="http://schemas.microsoft.com/office/drawing/2014/main" id="{DED0FBCA-0552-43FC-B23F-66654477A265}"/>
                </a:ext>
              </a:extLst>
            </p:cNvPr>
            <p:cNvSpPr/>
            <p:nvPr/>
          </p:nvSpPr>
          <p:spPr>
            <a:xfrm>
              <a:off x="2195800" y="15795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727" y="0"/>
                  </a:moveTo>
                  <a:lnTo>
                    <a:pt x="0" y="726"/>
                  </a:lnTo>
                  <a:lnTo>
                    <a:pt x="643" y="1369"/>
                  </a:lnTo>
                  <a:lnTo>
                    <a:pt x="1370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377;p61">
              <a:extLst>
                <a:ext uri="{FF2B5EF4-FFF2-40B4-BE49-F238E27FC236}">
                  <a16:creationId xmlns:a16="http://schemas.microsoft.com/office/drawing/2014/main" id="{BF052D60-E338-4B46-8E24-AD91A050D8EB}"/>
                </a:ext>
              </a:extLst>
            </p:cNvPr>
            <p:cNvSpPr/>
            <p:nvPr/>
          </p:nvSpPr>
          <p:spPr>
            <a:xfrm>
              <a:off x="2069900" y="1687250"/>
              <a:ext cx="36925" cy="41400"/>
            </a:xfrm>
            <a:custGeom>
              <a:avLst/>
              <a:gdLst/>
              <a:ahLst/>
              <a:cxnLst/>
              <a:rect l="l" t="t" r="r" b="b"/>
              <a:pathLst>
                <a:path w="1477" h="1656" extrusionOk="0">
                  <a:moveTo>
                    <a:pt x="1476" y="0"/>
                  </a:moveTo>
                  <a:cubicBezTo>
                    <a:pt x="1322" y="131"/>
                    <a:pt x="1143" y="250"/>
                    <a:pt x="953" y="322"/>
                  </a:cubicBezTo>
                  <a:cubicBezTo>
                    <a:pt x="834" y="381"/>
                    <a:pt x="726" y="429"/>
                    <a:pt x="607" y="465"/>
                  </a:cubicBezTo>
                  <a:cubicBezTo>
                    <a:pt x="488" y="500"/>
                    <a:pt x="369" y="548"/>
                    <a:pt x="262" y="643"/>
                  </a:cubicBezTo>
                  <a:cubicBezTo>
                    <a:pt x="0" y="905"/>
                    <a:pt x="0" y="1357"/>
                    <a:pt x="262" y="1655"/>
                  </a:cubicBezTo>
                  <a:cubicBezTo>
                    <a:pt x="369" y="1655"/>
                    <a:pt x="488" y="1619"/>
                    <a:pt x="583" y="1560"/>
                  </a:cubicBezTo>
                  <a:cubicBezTo>
                    <a:pt x="774" y="1488"/>
                    <a:pt x="941" y="1322"/>
                    <a:pt x="1072" y="1143"/>
                  </a:cubicBezTo>
                  <a:cubicBezTo>
                    <a:pt x="1274" y="881"/>
                    <a:pt x="1453" y="560"/>
                    <a:pt x="1476" y="226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378;p61">
              <a:extLst>
                <a:ext uri="{FF2B5EF4-FFF2-40B4-BE49-F238E27FC236}">
                  <a16:creationId xmlns:a16="http://schemas.microsoft.com/office/drawing/2014/main" id="{61CEB240-9488-401B-BEE3-9080F986C674}"/>
                </a:ext>
              </a:extLst>
            </p:cNvPr>
            <p:cNvSpPr/>
            <p:nvPr/>
          </p:nvSpPr>
          <p:spPr>
            <a:xfrm>
              <a:off x="2072575" y="1704800"/>
              <a:ext cx="18175" cy="15175"/>
            </a:xfrm>
            <a:custGeom>
              <a:avLst/>
              <a:gdLst/>
              <a:ahLst/>
              <a:cxnLst/>
              <a:rect l="l" t="t" r="r" b="b"/>
              <a:pathLst>
                <a:path w="727" h="607" extrusionOk="0">
                  <a:moveTo>
                    <a:pt x="548" y="1"/>
                  </a:moveTo>
                  <a:cubicBezTo>
                    <a:pt x="488" y="1"/>
                    <a:pt x="429" y="13"/>
                    <a:pt x="393" y="36"/>
                  </a:cubicBezTo>
                  <a:cubicBezTo>
                    <a:pt x="250" y="108"/>
                    <a:pt x="0" y="453"/>
                    <a:pt x="215" y="584"/>
                  </a:cubicBezTo>
                  <a:cubicBezTo>
                    <a:pt x="241" y="600"/>
                    <a:pt x="268" y="607"/>
                    <a:pt x="296" y="607"/>
                  </a:cubicBezTo>
                  <a:cubicBezTo>
                    <a:pt x="454" y="607"/>
                    <a:pt x="618" y="376"/>
                    <a:pt x="679" y="274"/>
                  </a:cubicBezTo>
                  <a:cubicBezTo>
                    <a:pt x="715" y="215"/>
                    <a:pt x="727" y="155"/>
                    <a:pt x="715" y="96"/>
                  </a:cubicBezTo>
                  <a:cubicBezTo>
                    <a:pt x="679" y="24"/>
                    <a:pt x="619" y="1"/>
                    <a:pt x="54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379;p61">
              <a:extLst>
                <a:ext uri="{FF2B5EF4-FFF2-40B4-BE49-F238E27FC236}">
                  <a16:creationId xmlns:a16="http://schemas.microsoft.com/office/drawing/2014/main" id="{580B3A6E-4AC6-45DB-B417-1AAB487A82C0}"/>
                </a:ext>
              </a:extLst>
            </p:cNvPr>
            <p:cNvSpPr/>
            <p:nvPr/>
          </p:nvSpPr>
          <p:spPr>
            <a:xfrm>
              <a:off x="2090425" y="1699450"/>
              <a:ext cx="3900" cy="3750"/>
            </a:xfrm>
            <a:custGeom>
              <a:avLst/>
              <a:gdLst/>
              <a:ahLst/>
              <a:cxnLst/>
              <a:rect l="l" t="t" r="r" b="b"/>
              <a:pathLst>
                <a:path w="156" h="150" extrusionOk="0">
                  <a:moveTo>
                    <a:pt x="96" y="0"/>
                  </a:moveTo>
                  <a:cubicBezTo>
                    <a:pt x="60" y="12"/>
                    <a:pt x="1" y="60"/>
                    <a:pt x="13" y="119"/>
                  </a:cubicBezTo>
                  <a:cubicBezTo>
                    <a:pt x="23" y="140"/>
                    <a:pt x="45" y="150"/>
                    <a:pt x="68" y="150"/>
                  </a:cubicBezTo>
                  <a:cubicBezTo>
                    <a:pt x="98" y="150"/>
                    <a:pt x="130" y="134"/>
                    <a:pt x="143" y="107"/>
                  </a:cubicBezTo>
                  <a:cubicBezTo>
                    <a:pt x="155" y="96"/>
                    <a:pt x="155" y="72"/>
                    <a:pt x="155" y="60"/>
                  </a:cubicBezTo>
                  <a:cubicBezTo>
                    <a:pt x="155" y="48"/>
                    <a:pt x="155" y="24"/>
                    <a:pt x="143" y="12"/>
                  </a:cubicBezTo>
                  <a:cubicBezTo>
                    <a:pt x="132" y="0"/>
                    <a:pt x="120" y="0"/>
                    <a:pt x="96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380;p61">
              <a:extLst>
                <a:ext uri="{FF2B5EF4-FFF2-40B4-BE49-F238E27FC236}">
                  <a16:creationId xmlns:a16="http://schemas.microsoft.com/office/drawing/2014/main" id="{07DD48CE-2449-413B-993D-0833E0A43453}"/>
                </a:ext>
              </a:extLst>
            </p:cNvPr>
            <p:cNvSpPr/>
            <p:nvPr/>
          </p:nvSpPr>
          <p:spPr>
            <a:xfrm>
              <a:off x="2286575" y="1428875"/>
              <a:ext cx="96175" cy="95875"/>
            </a:xfrm>
            <a:custGeom>
              <a:avLst/>
              <a:gdLst/>
              <a:ahLst/>
              <a:cxnLst/>
              <a:rect l="l" t="t" r="r" b="b"/>
              <a:pathLst>
                <a:path w="3847" h="3835" extrusionOk="0">
                  <a:moveTo>
                    <a:pt x="3418" y="1"/>
                  </a:moveTo>
                  <a:lnTo>
                    <a:pt x="1096" y="2310"/>
                  </a:lnTo>
                  <a:lnTo>
                    <a:pt x="1132" y="2358"/>
                  </a:lnTo>
                  <a:lnTo>
                    <a:pt x="1060" y="2429"/>
                  </a:lnTo>
                  <a:cubicBezTo>
                    <a:pt x="1060" y="2441"/>
                    <a:pt x="1049" y="2441"/>
                    <a:pt x="1049" y="2465"/>
                  </a:cubicBezTo>
                  <a:cubicBezTo>
                    <a:pt x="1037" y="2477"/>
                    <a:pt x="1001" y="2501"/>
                    <a:pt x="977" y="2525"/>
                  </a:cubicBezTo>
                  <a:cubicBezTo>
                    <a:pt x="941" y="2537"/>
                    <a:pt x="894" y="2549"/>
                    <a:pt x="858" y="2560"/>
                  </a:cubicBezTo>
                  <a:cubicBezTo>
                    <a:pt x="834" y="2560"/>
                    <a:pt x="834" y="2584"/>
                    <a:pt x="822" y="2584"/>
                  </a:cubicBezTo>
                  <a:lnTo>
                    <a:pt x="810" y="2584"/>
                  </a:lnTo>
                  <a:cubicBezTo>
                    <a:pt x="775" y="2596"/>
                    <a:pt x="763" y="2608"/>
                    <a:pt x="739" y="2620"/>
                  </a:cubicBezTo>
                  <a:lnTo>
                    <a:pt x="715" y="2644"/>
                  </a:lnTo>
                  <a:cubicBezTo>
                    <a:pt x="691" y="2668"/>
                    <a:pt x="656" y="2703"/>
                    <a:pt x="644" y="2727"/>
                  </a:cubicBezTo>
                  <a:lnTo>
                    <a:pt x="644" y="2739"/>
                  </a:lnTo>
                  <a:cubicBezTo>
                    <a:pt x="632" y="2763"/>
                    <a:pt x="632" y="2763"/>
                    <a:pt x="632" y="2775"/>
                  </a:cubicBezTo>
                  <a:cubicBezTo>
                    <a:pt x="632" y="2787"/>
                    <a:pt x="620" y="2822"/>
                    <a:pt x="620" y="2834"/>
                  </a:cubicBezTo>
                  <a:cubicBezTo>
                    <a:pt x="620" y="2846"/>
                    <a:pt x="596" y="2858"/>
                    <a:pt x="596" y="2882"/>
                  </a:cubicBezTo>
                  <a:cubicBezTo>
                    <a:pt x="584" y="2918"/>
                    <a:pt x="572" y="2953"/>
                    <a:pt x="537" y="2977"/>
                  </a:cubicBezTo>
                  <a:cubicBezTo>
                    <a:pt x="525" y="3001"/>
                    <a:pt x="501" y="3013"/>
                    <a:pt x="477" y="3013"/>
                  </a:cubicBezTo>
                  <a:lnTo>
                    <a:pt x="382" y="3120"/>
                  </a:lnTo>
                  <a:lnTo>
                    <a:pt x="334" y="3072"/>
                  </a:lnTo>
                  <a:lnTo>
                    <a:pt x="1" y="3394"/>
                  </a:lnTo>
                  <a:lnTo>
                    <a:pt x="441" y="3834"/>
                  </a:lnTo>
                  <a:lnTo>
                    <a:pt x="763" y="3501"/>
                  </a:lnTo>
                  <a:lnTo>
                    <a:pt x="715" y="3453"/>
                  </a:lnTo>
                  <a:lnTo>
                    <a:pt x="822" y="3358"/>
                  </a:lnTo>
                  <a:cubicBezTo>
                    <a:pt x="822" y="3334"/>
                    <a:pt x="822" y="3334"/>
                    <a:pt x="834" y="3322"/>
                  </a:cubicBezTo>
                  <a:cubicBezTo>
                    <a:pt x="858" y="3299"/>
                    <a:pt x="882" y="3275"/>
                    <a:pt x="918" y="3263"/>
                  </a:cubicBezTo>
                  <a:cubicBezTo>
                    <a:pt x="941" y="3239"/>
                    <a:pt x="989" y="3239"/>
                    <a:pt x="1037" y="3215"/>
                  </a:cubicBezTo>
                  <a:cubicBezTo>
                    <a:pt x="1049" y="3203"/>
                    <a:pt x="1049" y="3203"/>
                    <a:pt x="1060" y="3203"/>
                  </a:cubicBezTo>
                  <a:cubicBezTo>
                    <a:pt x="1060" y="3191"/>
                    <a:pt x="1072" y="3191"/>
                    <a:pt x="1072" y="3191"/>
                  </a:cubicBezTo>
                  <a:cubicBezTo>
                    <a:pt x="1108" y="3180"/>
                    <a:pt x="1120" y="3156"/>
                    <a:pt x="1156" y="3144"/>
                  </a:cubicBezTo>
                  <a:cubicBezTo>
                    <a:pt x="1168" y="3144"/>
                    <a:pt x="1168" y="3144"/>
                    <a:pt x="1180" y="3132"/>
                  </a:cubicBezTo>
                  <a:cubicBezTo>
                    <a:pt x="1203" y="3096"/>
                    <a:pt x="1227" y="3072"/>
                    <a:pt x="1239" y="3037"/>
                  </a:cubicBezTo>
                  <a:lnTo>
                    <a:pt x="1239" y="3025"/>
                  </a:lnTo>
                  <a:cubicBezTo>
                    <a:pt x="1263" y="3013"/>
                    <a:pt x="1263" y="3013"/>
                    <a:pt x="1263" y="3001"/>
                  </a:cubicBezTo>
                  <a:cubicBezTo>
                    <a:pt x="1263" y="2977"/>
                    <a:pt x="1275" y="2953"/>
                    <a:pt x="1275" y="2941"/>
                  </a:cubicBezTo>
                  <a:cubicBezTo>
                    <a:pt x="1275" y="2918"/>
                    <a:pt x="1287" y="2906"/>
                    <a:pt x="1287" y="2894"/>
                  </a:cubicBezTo>
                  <a:cubicBezTo>
                    <a:pt x="1299" y="2846"/>
                    <a:pt x="1322" y="2810"/>
                    <a:pt x="1346" y="2787"/>
                  </a:cubicBezTo>
                  <a:cubicBezTo>
                    <a:pt x="1358" y="2775"/>
                    <a:pt x="1394" y="2763"/>
                    <a:pt x="1406" y="2763"/>
                  </a:cubicBezTo>
                  <a:lnTo>
                    <a:pt x="1477" y="2703"/>
                  </a:lnTo>
                  <a:lnTo>
                    <a:pt x="1525" y="2739"/>
                  </a:lnTo>
                  <a:lnTo>
                    <a:pt x="3847" y="441"/>
                  </a:lnTo>
                  <a:lnTo>
                    <a:pt x="341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381;p61">
              <a:extLst>
                <a:ext uri="{FF2B5EF4-FFF2-40B4-BE49-F238E27FC236}">
                  <a16:creationId xmlns:a16="http://schemas.microsoft.com/office/drawing/2014/main" id="{C3401252-1D98-4293-A51D-8B94D57781DA}"/>
                </a:ext>
              </a:extLst>
            </p:cNvPr>
            <p:cNvSpPr/>
            <p:nvPr/>
          </p:nvSpPr>
          <p:spPr>
            <a:xfrm>
              <a:off x="2286575" y="1481800"/>
              <a:ext cx="46175" cy="42950"/>
            </a:xfrm>
            <a:custGeom>
              <a:avLst/>
              <a:gdLst/>
              <a:ahLst/>
              <a:cxnLst/>
              <a:rect l="l" t="t" r="r" b="b"/>
              <a:pathLst>
                <a:path w="1847" h="1718" extrusionOk="0">
                  <a:moveTo>
                    <a:pt x="1355" y="1"/>
                  </a:moveTo>
                  <a:cubicBezTo>
                    <a:pt x="1336" y="1"/>
                    <a:pt x="1317" y="1"/>
                    <a:pt x="1299" y="3"/>
                  </a:cubicBezTo>
                  <a:cubicBezTo>
                    <a:pt x="1239" y="3"/>
                    <a:pt x="1191" y="15"/>
                    <a:pt x="1156" y="51"/>
                  </a:cubicBezTo>
                  <a:cubicBezTo>
                    <a:pt x="1120" y="74"/>
                    <a:pt x="1096" y="86"/>
                    <a:pt x="1072" y="134"/>
                  </a:cubicBezTo>
                  <a:lnTo>
                    <a:pt x="1072" y="229"/>
                  </a:lnTo>
                  <a:lnTo>
                    <a:pt x="1072" y="301"/>
                  </a:lnTo>
                  <a:lnTo>
                    <a:pt x="1072" y="312"/>
                  </a:lnTo>
                  <a:cubicBezTo>
                    <a:pt x="1072" y="360"/>
                    <a:pt x="1096" y="396"/>
                    <a:pt x="1096" y="443"/>
                  </a:cubicBezTo>
                  <a:cubicBezTo>
                    <a:pt x="1096" y="562"/>
                    <a:pt x="1060" y="682"/>
                    <a:pt x="1001" y="789"/>
                  </a:cubicBezTo>
                  <a:cubicBezTo>
                    <a:pt x="941" y="896"/>
                    <a:pt x="834" y="967"/>
                    <a:pt x="739" y="1015"/>
                  </a:cubicBezTo>
                  <a:cubicBezTo>
                    <a:pt x="682" y="1040"/>
                    <a:pt x="613" y="1055"/>
                    <a:pt x="547" y="1055"/>
                  </a:cubicBezTo>
                  <a:cubicBezTo>
                    <a:pt x="488" y="1055"/>
                    <a:pt x="433" y="1043"/>
                    <a:pt x="394" y="1015"/>
                  </a:cubicBezTo>
                  <a:lnTo>
                    <a:pt x="382" y="1003"/>
                  </a:lnTo>
                  <a:lnTo>
                    <a:pt x="334" y="955"/>
                  </a:lnTo>
                  <a:lnTo>
                    <a:pt x="1" y="1277"/>
                  </a:lnTo>
                  <a:lnTo>
                    <a:pt x="441" y="1717"/>
                  </a:lnTo>
                  <a:lnTo>
                    <a:pt x="763" y="1384"/>
                  </a:lnTo>
                  <a:lnTo>
                    <a:pt x="715" y="1336"/>
                  </a:lnTo>
                  <a:lnTo>
                    <a:pt x="822" y="1241"/>
                  </a:lnTo>
                  <a:cubicBezTo>
                    <a:pt x="822" y="1217"/>
                    <a:pt x="822" y="1217"/>
                    <a:pt x="834" y="1205"/>
                  </a:cubicBezTo>
                  <a:cubicBezTo>
                    <a:pt x="858" y="1182"/>
                    <a:pt x="882" y="1158"/>
                    <a:pt x="918" y="1146"/>
                  </a:cubicBezTo>
                  <a:cubicBezTo>
                    <a:pt x="941" y="1122"/>
                    <a:pt x="989" y="1122"/>
                    <a:pt x="1037" y="1098"/>
                  </a:cubicBezTo>
                  <a:cubicBezTo>
                    <a:pt x="1049" y="1086"/>
                    <a:pt x="1049" y="1086"/>
                    <a:pt x="1060" y="1086"/>
                  </a:cubicBezTo>
                  <a:cubicBezTo>
                    <a:pt x="1060" y="1074"/>
                    <a:pt x="1072" y="1074"/>
                    <a:pt x="1072" y="1074"/>
                  </a:cubicBezTo>
                  <a:cubicBezTo>
                    <a:pt x="1108" y="1063"/>
                    <a:pt x="1120" y="1039"/>
                    <a:pt x="1156" y="1027"/>
                  </a:cubicBezTo>
                  <a:cubicBezTo>
                    <a:pt x="1168" y="1027"/>
                    <a:pt x="1168" y="1027"/>
                    <a:pt x="1180" y="1015"/>
                  </a:cubicBezTo>
                  <a:cubicBezTo>
                    <a:pt x="1203" y="979"/>
                    <a:pt x="1227" y="955"/>
                    <a:pt x="1239" y="920"/>
                  </a:cubicBezTo>
                  <a:lnTo>
                    <a:pt x="1239" y="908"/>
                  </a:lnTo>
                  <a:cubicBezTo>
                    <a:pt x="1263" y="896"/>
                    <a:pt x="1263" y="896"/>
                    <a:pt x="1263" y="884"/>
                  </a:cubicBezTo>
                  <a:cubicBezTo>
                    <a:pt x="1263" y="860"/>
                    <a:pt x="1275" y="836"/>
                    <a:pt x="1275" y="824"/>
                  </a:cubicBezTo>
                  <a:cubicBezTo>
                    <a:pt x="1275" y="801"/>
                    <a:pt x="1287" y="789"/>
                    <a:pt x="1287" y="777"/>
                  </a:cubicBezTo>
                  <a:cubicBezTo>
                    <a:pt x="1299" y="729"/>
                    <a:pt x="1322" y="693"/>
                    <a:pt x="1346" y="670"/>
                  </a:cubicBezTo>
                  <a:cubicBezTo>
                    <a:pt x="1358" y="658"/>
                    <a:pt x="1394" y="646"/>
                    <a:pt x="1406" y="646"/>
                  </a:cubicBezTo>
                  <a:lnTo>
                    <a:pt x="1489" y="574"/>
                  </a:lnTo>
                  <a:lnTo>
                    <a:pt x="1537" y="622"/>
                  </a:lnTo>
                  <a:lnTo>
                    <a:pt x="1846" y="312"/>
                  </a:lnTo>
                  <a:cubicBezTo>
                    <a:pt x="1822" y="253"/>
                    <a:pt x="1787" y="181"/>
                    <a:pt x="1727" y="134"/>
                  </a:cubicBezTo>
                  <a:cubicBezTo>
                    <a:pt x="1623" y="40"/>
                    <a:pt x="1490" y="1"/>
                    <a:pt x="1355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382;p61">
              <a:extLst>
                <a:ext uri="{FF2B5EF4-FFF2-40B4-BE49-F238E27FC236}">
                  <a16:creationId xmlns:a16="http://schemas.microsoft.com/office/drawing/2014/main" id="{868FE0C4-F224-46E3-A730-EBD2271909E9}"/>
                </a:ext>
              </a:extLst>
            </p:cNvPr>
            <p:cNvSpPr/>
            <p:nvPr/>
          </p:nvSpPr>
          <p:spPr>
            <a:xfrm>
              <a:off x="2361900" y="1383775"/>
              <a:ext cx="67275" cy="63275"/>
            </a:xfrm>
            <a:custGeom>
              <a:avLst/>
              <a:gdLst/>
              <a:ahLst/>
              <a:cxnLst/>
              <a:rect l="l" t="t" r="r" b="b"/>
              <a:pathLst>
                <a:path w="2691" h="2531" extrusionOk="0">
                  <a:moveTo>
                    <a:pt x="1807" y="1"/>
                  </a:moveTo>
                  <a:cubicBezTo>
                    <a:pt x="1625" y="1"/>
                    <a:pt x="1447" y="66"/>
                    <a:pt x="1310" y="197"/>
                  </a:cubicBezTo>
                  <a:cubicBezTo>
                    <a:pt x="1226" y="292"/>
                    <a:pt x="1179" y="412"/>
                    <a:pt x="1131" y="531"/>
                  </a:cubicBezTo>
                  <a:cubicBezTo>
                    <a:pt x="1084" y="650"/>
                    <a:pt x="1036" y="757"/>
                    <a:pt x="988" y="876"/>
                  </a:cubicBezTo>
                  <a:cubicBezTo>
                    <a:pt x="893" y="1066"/>
                    <a:pt x="774" y="1245"/>
                    <a:pt x="643" y="1388"/>
                  </a:cubicBezTo>
                  <a:cubicBezTo>
                    <a:pt x="595" y="1435"/>
                    <a:pt x="572" y="1483"/>
                    <a:pt x="524" y="1507"/>
                  </a:cubicBezTo>
                  <a:cubicBezTo>
                    <a:pt x="405" y="1614"/>
                    <a:pt x="286" y="1686"/>
                    <a:pt x="131" y="1745"/>
                  </a:cubicBezTo>
                  <a:cubicBezTo>
                    <a:pt x="107" y="1745"/>
                    <a:pt x="95" y="1745"/>
                    <a:pt x="72" y="1769"/>
                  </a:cubicBezTo>
                  <a:cubicBezTo>
                    <a:pt x="0" y="1840"/>
                    <a:pt x="107" y="2067"/>
                    <a:pt x="310" y="2269"/>
                  </a:cubicBezTo>
                  <a:cubicBezTo>
                    <a:pt x="467" y="2436"/>
                    <a:pt x="632" y="2530"/>
                    <a:pt x="737" y="2530"/>
                  </a:cubicBezTo>
                  <a:cubicBezTo>
                    <a:pt x="766" y="2530"/>
                    <a:pt x="791" y="2523"/>
                    <a:pt x="810" y="2507"/>
                  </a:cubicBezTo>
                  <a:cubicBezTo>
                    <a:pt x="822" y="2483"/>
                    <a:pt x="822" y="2448"/>
                    <a:pt x="822" y="2400"/>
                  </a:cubicBezTo>
                  <a:cubicBezTo>
                    <a:pt x="845" y="2328"/>
                    <a:pt x="893" y="2257"/>
                    <a:pt x="941" y="2197"/>
                  </a:cubicBezTo>
                  <a:cubicBezTo>
                    <a:pt x="1060" y="2019"/>
                    <a:pt x="1203" y="1888"/>
                    <a:pt x="1381" y="1769"/>
                  </a:cubicBezTo>
                  <a:cubicBezTo>
                    <a:pt x="1536" y="1662"/>
                    <a:pt x="1703" y="1590"/>
                    <a:pt x="1857" y="1531"/>
                  </a:cubicBezTo>
                  <a:cubicBezTo>
                    <a:pt x="1917" y="1507"/>
                    <a:pt x="2000" y="1483"/>
                    <a:pt x="2060" y="1471"/>
                  </a:cubicBezTo>
                  <a:cubicBezTo>
                    <a:pt x="2191" y="1424"/>
                    <a:pt x="2322" y="1364"/>
                    <a:pt x="2417" y="1269"/>
                  </a:cubicBezTo>
                  <a:cubicBezTo>
                    <a:pt x="2691" y="995"/>
                    <a:pt x="2679" y="531"/>
                    <a:pt x="2369" y="245"/>
                  </a:cubicBezTo>
                  <a:lnTo>
                    <a:pt x="2322" y="197"/>
                  </a:lnTo>
                  <a:cubicBezTo>
                    <a:pt x="2173" y="66"/>
                    <a:pt x="1988" y="1"/>
                    <a:pt x="180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383;p61">
              <a:extLst>
                <a:ext uri="{FF2B5EF4-FFF2-40B4-BE49-F238E27FC236}">
                  <a16:creationId xmlns:a16="http://schemas.microsoft.com/office/drawing/2014/main" id="{39BEE60E-2D2C-4729-8B45-22107BFF2A17}"/>
                </a:ext>
              </a:extLst>
            </p:cNvPr>
            <p:cNvSpPr/>
            <p:nvPr/>
          </p:nvSpPr>
          <p:spPr>
            <a:xfrm>
              <a:off x="2313975" y="1434225"/>
              <a:ext cx="62525" cy="62250"/>
            </a:xfrm>
            <a:custGeom>
              <a:avLst/>
              <a:gdLst/>
              <a:ahLst/>
              <a:cxnLst/>
              <a:rect l="l" t="t" r="r" b="b"/>
              <a:pathLst>
                <a:path w="2501" h="2490" extrusionOk="0">
                  <a:moveTo>
                    <a:pt x="1858" y="1"/>
                  </a:moveTo>
                  <a:lnTo>
                    <a:pt x="0" y="1846"/>
                  </a:lnTo>
                  <a:lnTo>
                    <a:pt x="631" y="2489"/>
                  </a:lnTo>
                  <a:lnTo>
                    <a:pt x="2501" y="64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384;p61">
              <a:extLst>
                <a:ext uri="{FF2B5EF4-FFF2-40B4-BE49-F238E27FC236}">
                  <a16:creationId xmlns:a16="http://schemas.microsoft.com/office/drawing/2014/main" id="{345479E6-EF91-4CDF-B222-D7B5009CA1C8}"/>
                </a:ext>
              </a:extLst>
            </p:cNvPr>
            <p:cNvSpPr/>
            <p:nvPr/>
          </p:nvSpPr>
          <p:spPr>
            <a:xfrm>
              <a:off x="2320225" y="1440775"/>
              <a:ext cx="49425" cy="51225"/>
            </a:xfrm>
            <a:custGeom>
              <a:avLst/>
              <a:gdLst/>
              <a:ahLst/>
              <a:cxnLst/>
              <a:rect l="l" t="t" r="r" b="b"/>
              <a:pathLst>
                <a:path w="1977" h="2049" extrusionOk="0">
                  <a:moveTo>
                    <a:pt x="1322" y="1"/>
                  </a:moveTo>
                  <a:lnTo>
                    <a:pt x="0" y="1311"/>
                  </a:lnTo>
                  <a:cubicBezTo>
                    <a:pt x="60" y="1465"/>
                    <a:pt x="131" y="1608"/>
                    <a:pt x="226" y="1727"/>
                  </a:cubicBezTo>
                  <a:cubicBezTo>
                    <a:pt x="310" y="1846"/>
                    <a:pt x="429" y="1989"/>
                    <a:pt x="572" y="2049"/>
                  </a:cubicBezTo>
                  <a:lnTo>
                    <a:pt x="1977" y="644"/>
                  </a:lnTo>
                  <a:cubicBezTo>
                    <a:pt x="1953" y="560"/>
                    <a:pt x="1917" y="465"/>
                    <a:pt x="1870" y="370"/>
                  </a:cubicBezTo>
                  <a:cubicBezTo>
                    <a:pt x="1774" y="215"/>
                    <a:pt x="1619" y="96"/>
                    <a:pt x="1465" y="37"/>
                  </a:cubicBezTo>
                  <a:cubicBezTo>
                    <a:pt x="1417" y="13"/>
                    <a:pt x="1369" y="1"/>
                    <a:pt x="1322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385;p61">
              <a:extLst>
                <a:ext uri="{FF2B5EF4-FFF2-40B4-BE49-F238E27FC236}">
                  <a16:creationId xmlns:a16="http://schemas.microsoft.com/office/drawing/2014/main" id="{298A3445-7DDC-469F-8B41-578374DC818A}"/>
                </a:ext>
              </a:extLst>
            </p:cNvPr>
            <p:cNvSpPr/>
            <p:nvPr/>
          </p:nvSpPr>
          <p:spPr>
            <a:xfrm>
              <a:off x="2269325" y="1506575"/>
              <a:ext cx="34250" cy="33950"/>
            </a:xfrm>
            <a:custGeom>
              <a:avLst/>
              <a:gdLst/>
              <a:ahLst/>
              <a:cxnLst/>
              <a:rect l="l" t="t" r="r" b="b"/>
              <a:pathLst>
                <a:path w="1370" h="1358" extrusionOk="0">
                  <a:moveTo>
                    <a:pt x="727" y="0"/>
                  </a:moveTo>
                  <a:lnTo>
                    <a:pt x="0" y="714"/>
                  </a:lnTo>
                  <a:lnTo>
                    <a:pt x="643" y="1357"/>
                  </a:lnTo>
                  <a:lnTo>
                    <a:pt x="1369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386;p61">
              <a:extLst>
                <a:ext uri="{FF2B5EF4-FFF2-40B4-BE49-F238E27FC236}">
                  <a16:creationId xmlns:a16="http://schemas.microsoft.com/office/drawing/2014/main" id="{B57398DC-9E61-44CE-AB9E-82FEDEEBE6CE}"/>
                </a:ext>
              </a:extLst>
            </p:cNvPr>
            <p:cNvSpPr/>
            <p:nvPr/>
          </p:nvSpPr>
          <p:spPr>
            <a:xfrm>
              <a:off x="2378250" y="1383250"/>
              <a:ext cx="42000" cy="34925"/>
            </a:xfrm>
            <a:custGeom>
              <a:avLst/>
              <a:gdLst/>
              <a:ahLst/>
              <a:cxnLst/>
              <a:rect l="l" t="t" r="r" b="b"/>
              <a:pathLst>
                <a:path w="1680" h="1397" extrusionOk="0">
                  <a:moveTo>
                    <a:pt x="1165" y="1"/>
                  </a:moveTo>
                  <a:cubicBezTo>
                    <a:pt x="983" y="1"/>
                    <a:pt x="805" y="69"/>
                    <a:pt x="668" y="206"/>
                  </a:cubicBezTo>
                  <a:cubicBezTo>
                    <a:pt x="584" y="290"/>
                    <a:pt x="537" y="409"/>
                    <a:pt x="489" y="528"/>
                  </a:cubicBezTo>
                  <a:cubicBezTo>
                    <a:pt x="441" y="659"/>
                    <a:pt x="406" y="754"/>
                    <a:pt x="346" y="873"/>
                  </a:cubicBezTo>
                  <a:cubicBezTo>
                    <a:pt x="251" y="1075"/>
                    <a:pt x="132" y="1254"/>
                    <a:pt x="1" y="1397"/>
                  </a:cubicBezTo>
                  <a:lnTo>
                    <a:pt x="227" y="1397"/>
                  </a:lnTo>
                  <a:cubicBezTo>
                    <a:pt x="572" y="1373"/>
                    <a:pt x="882" y="1206"/>
                    <a:pt x="1144" y="992"/>
                  </a:cubicBezTo>
                  <a:cubicBezTo>
                    <a:pt x="1323" y="861"/>
                    <a:pt x="1489" y="718"/>
                    <a:pt x="1596" y="516"/>
                  </a:cubicBezTo>
                  <a:cubicBezTo>
                    <a:pt x="1632" y="433"/>
                    <a:pt x="1680" y="313"/>
                    <a:pt x="1680" y="206"/>
                  </a:cubicBezTo>
                  <a:cubicBezTo>
                    <a:pt x="1531" y="69"/>
                    <a:pt x="1346" y="1"/>
                    <a:pt x="116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387;p61">
              <a:extLst>
                <a:ext uri="{FF2B5EF4-FFF2-40B4-BE49-F238E27FC236}">
                  <a16:creationId xmlns:a16="http://schemas.microsoft.com/office/drawing/2014/main" id="{36601D27-EEA3-495A-BE1F-CA3351F5FED4}"/>
                </a:ext>
              </a:extLst>
            </p:cNvPr>
            <p:cNvSpPr/>
            <p:nvPr/>
          </p:nvSpPr>
          <p:spPr>
            <a:xfrm>
              <a:off x="2395225" y="1387250"/>
              <a:ext cx="17600" cy="14675"/>
            </a:xfrm>
            <a:custGeom>
              <a:avLst/>
              <a:gdLst/>
              <a:ahLst/>
              <a:cxnLst/>
              <a:rect l="l" t="t" r="r" b="b"/>
              <a:pathLst>
                <a:path w="704" h="587" extrusionOk="0">
                  <a:moveTo>
                    <a:pt x="443" y="1"/>
                  </a:moveTo>
                  <a:cubicBezTo>
                    <a:pt x="290" y="1"/>
                    <a:pt x="107" y="152"/>
                    <a:pt x="48" y="261"/>
                  </a:cubicBezTo>
                  <a:cubicBezTo>
                    <a:pt x="36" y="296"/>
                    <a:pt x="24" y="356"/>
                    <a:pt x="1" y="415"/>
                  </a:cubicBezTo>
                  <a:cubicBezTo>
                    <a:pt x="1" y="499"/>
                    <a:pt x="36" y="558"/>
                    <a:pt x="108" y="582"/>
                  </a:cubicBezTo>
                  <a:cubicBezTo>
                    <a:pt x="124" y="585"/>
                    <a:pt x="140" y="587"/>
                    <a:pt x="156" y="587"/>
                  </a:cubicBezTo>
                  <a:cubicBezTo>
                    <a:pt x="199" y="587"/>
                    <a:pt x="243" y="576"/>
                    <a:pt x="286" y="558"/>
                  </a:cubicBezTo>
                  <a:cubicBezTo>
                    <a:pt x="405" y="475"/>
                    <a:pt x="703" y="273"/>
                    <a:pt x="608" y="94"/>
                  </a:cubicBezTo>
                  <a:cubicBezTo>
                    <a:pt x="566" y="27"/>
                    <a:pt x="507" y="1"/>
                    <a:pt x="44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388;p61">
              <a:extLst>
                <a:ext uri="{FF2B5EF4-FFF2-40B4-BE49-F238E27FC236}">
                  <a16:creationId xmlns:a16="http://schemas.microsoft.com/office/drawing/2014/main" id="{9827493A-644F-415D-9DC9-DA70208EBD19}"/>
                </a:ext>
              </a:extLst>
            </p:cNvPr>
            <p:cNvSpPr/>
            <p:nvPr/>
          </p:nvSpPr>
          <p:spPr>
            <a:xfrm>
              <a:off x="2390475" y="1402050"/>
              <a:ext cx="4175" cy="3925"/>
            </a:xfrm>
            <a:custGeom>
              <a:avLst/>
              <a:gdLst/>
              <a:ahLst/>
              <a:cxnLst/>
              <a:rect l="l" t="t" r="r" b="b"/>
              <a:pathLst>
                <a:path w="167" h="157" extrusionOk="0">
                  <a:moveTo>
                    <a:pt x="104" y="0"/>
                  </a:moveTo>
                  <a:cubicBezTo>
                    <a:pt x="53" y="0"/>
                    <a:pt x="22" y="54"/>
                    <a:pt x="0" y="97"/>
                  </a:cubicBezTo>
                  <a:cubicBezTo>
                    <a:pt x="0" y="109"/>
                    <a:pt x="0" y="121"/>
                    <a:pt x="24" y="145"/>
                  </a:cubicBezTo>
                  <a:cubicBezTo>
                    <a:pt x="36" y="157"/>
                    <a:pt x="48" y="157"/>
                    <a:pt x="60" y="157"/>
                  </a:cubicBezTo>
                  <a:cubicBezTo>
                    <a:pt x="83" y="157"/>
                    <a:pt x="95" y="157"/>
                    <a:pt x="107" y="145"/>
                  </a:cubicBezTo>
                  <a:cubicBezTo>
                    <a:pt x="155" y="109"/>
                    <a:pt x="167" y="38"/>
                    <a:pt x="119" y="2"/>
                  </a:cubicBezTo>
                  <a:cubicBezTo>
                    <a:pt x="114" y="1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389;p61">
              <a:extLst>
                <a:ext uri="{FF2B5EF4-FFF2-40B4-BE49-F238E27FC236}">
                  <a16:creationId xmlns:a16="http://schemas.microsoft.com/office/drawing/2014/main" id="{BFC2D788-C10C-4E44-BCA6-1154FB054C1F}"/>
                </a:ext>
              </a:extLst>
            </p:cNvPr>
            <p:cNvSpPr/>
            <p:nvPr/>
          </p:nvSpPr>
          <p:spPr>
            <a:xfrm>
              <a:off x="2116025" y="1425900"/>
              <a:ext cx="267625" cy="266725"/>
            </a:xfrm>
            <a:custGeom>
              <a:avLst/>
              <a:gdLst/>
              <a:ahLst/>
              <a:cxnLst/>
              <a:rect l="l" t="t" r="r" b="b"/>
              <a:pathLst>
                <a:path w="10705" h="10669" extrusionOk="0">
                  <a:moveTo>
                    <a:pt x="5348" y="834"/>
                  </a:moveTo>
                  <a:cubicBezTo>
                    <a:pt x="5356" y="834"/>
                    <a:pt x="5363" y="834"/>
                    <a:pt x="5370" y="834"/>
                  </a:cubicBezTo>
                  <a:cubicBezTo>
                    <a:pt x="7859" y="858"/>
                    <a:pt x="9871" y="2882"/>
                    <a:pt x="9847" y="5358"/>
                  </a:cubicBezTo>
                  <a:cubicBezTo>
                    <a:pt x="9835" y="7839"/>
                    <a:pt x="7823" y="9847"/>
                    <a:pt x="5345" y="9847"/>
                  </a:cubicBezTo>
                  <a:cubicBezTo>
                    <a:pt x="5337" y="9847"/>
                    <a:pt x="5330" y="9847"/>
                    <a:pt x="5323" y="9847"/>
                  </a:cubicBezTo>
                  <a:cubicBezTo>
                    <a:pt x="2834" y="9823"/>
                    <a:pt x="834" y="7799"/>
                    <a:pt x="846" y="5323"/>
                  </a:cubicBezTo>
                  <a:cubicBezTo>
                    <a:pt x="858" y="2842"/>
                    <a:pt x="2870" y="834"/>
                    <a:pt x="5348" y="834"/>
                  </a:cubicBezTo>
                  <a:close/>
                  <a:moveTo>
                    <a:pt x="5348" y="0"/>
                  </a:moveTo>
                  <a:cubicBezTo>
                    <a:pt x="2417" y="0"/>
                    <a:pt x="24" y="2377"/>
                    <a:pt x="12" y="5311"/>
                  </a:cubicBezTo>
                  <a:cubicBezTo>
                    <a:pt x="1" y="8263"/>
                    <a:pt x="2382" y="10657"/>
                    <a:pt x="5323" y="10668"/>
                  </a:cubicBezTo>
                  <a:cubicBezTo>
                    <a:pt x="5337" y="10669"/>
                    <a:pt x="5352" y="10669"/>
                    <a:pt x="5367" y="10669"/>
                  </a:cubicBezTo>
                  <a:cubicBezTo>
                    <a:pt x="8299" y="10669"/>
                    <a:pt x="10669" y="8296"/>
                    <a:pt x="10680" y="5358"/>
                  </a:cubicBezTo>
                  <a:cubicBezTo>
                    <a:pt x="10704" y="2417"/>
                    <a:pt x="8323" y="1"/>
                    <a:pt x="5370" y="1"/>
                  </a:cubicBezTo>
                  <a:cubicBezTo>
                    <a:pt x="5363" y="0"/>
                    <a:pt x="5356" y="0"/>
                    <a:pt x="5348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390;p61">
              <a:extLst>
                <a:ext uri="{FF2B5EF4-FFF2-40B4-BE49-F238E27FC236}">
                  <a16:creationId xmlns:a16="http://schemas.microsoft.com/office/drawing/2014/main" id="{8E0FABD6-FDCF-48C2-9E9E-ECBA5381E2BA}"/>
                </a:ext>
              </a:extLst>
            </p:cNvPr>
            <p:cNvSpPr/>
            <p:nvPr/>
          </p:nvSpPr>
          <p:spPr>
            <a:xfrm>
              <a:off x="2094000" y="1404475"/>
              <a:ext cx="311075" cy="309875"/>
            </a:xfrm>
            <a:custGeom>
              <a:avLst/>
              <a:gdLst/>
              <a:ahLst/>
              <a:cxnLst/>
              <a:rect l="l" t="t" r="r" b="b"/>
              <a:pathLst>
                <a:path w="12443" h="12395" extrusionOk="0">
                  <a:moveTo>
                    <a:pt x="6229" y="965"/>
                  </a:moveTo>
                  <a:cubicBezTo>
                    <a:pt x="6237" y="965"/>
                    <a:pt x="6244" y="965"/>
                    <a:pt x="6251" y="965"/>
                  </a:cubicBezTo>
                  <a:cubicBezTo>
                    <a:pt x="9133" y="977"/>
                    <a:pt x="11478" y="3334"/>
                    <a:pt x="11454" y="6215"/>
                  </a:cubicBezTo>
                  <a:cubicBezTo>
                    <a:pt x="11442" y="9101"/>
                    <a:pt x="9109" y="11430"/>
                    <a:pt x="6226" y="11430"/>
                  </a:cubicBezTo>
                  <a:cubicBezTo>
                    <a:pt x="6218" y="11430"/>
                    <a:pt x="6211" y="11430"/>
                    <a:pt x="6204" y="11430"/>
                  </a:cubicBezTo>
                  <a:cubicBezTo>
                    <a:pt x="3322" y="11418"/>
                    <a:pt x="989" y="9061"/>
                    <a:pt x="1001" y="6168"/>
                  </a:cubicBezTo>
                  <a:cubicBezTo>
                    <a:pt x="1012" y="3294"/>
                    <a:pt x="3358" y="965"/>
                    <a:pt x="6229" y="965"/>
                  </a:cubicBezTo>
                  <a:close/>
                  <a:moveTo>
                    <a:pt x="6229" y="0"/>
                  </a:moveTo>
                  <a:cubicBezTo>
                    <a:pt x="2822" y="0"/>
                    <a:pt x="36" y="2758"/>
                    <a:pt x="12" y="6180"/>
                  </a:cubicBezTo>
                  <a:cubicBezTo>
                    <a:pt x="0" y="7989"/>
                    <a:pt x="786" y="9632"/>
                    <a:pt x="2025" y="10775"/>
                  </a:cubicBezTo>
                  <a:cubicBezTo>
                    <a:pt x="3132" y="11787"/>
                    <a:pt x="4584" y="12395"/>
                    <a:pt x="6192" y="12395"/>
                  </a:cubicBezTo>
                  <a:cubicBezTo>
                    <a:pt x="6199" y="12395"/>
                    <a:pt x="6206" y="12395"/>
                    <a:pt x="6214" y="12395"/>
                  </a:cubicBezTo>
                  <a:cubicBezTo>
                    <a:pt x="9633" y="12395"/>
                    <a:pt x="12419" y="9637"/>
                    <a:pt x="12431" y="6215"/>
                  </a:cubicBezTo>
                  <a:cubicBezTo>
                    <a:pt x="12443" y="4584"/>
                    <a:pt x="11823" y="3096"/>
                    <a:pt x="10776" y="1989"/>
                  </a:cubicBezTo>
                  <a:cubicBezTo>
                    <a:pt x="9645" y="774"/>
                    <a:pt x="8037" y="0"/>
                    <a:pt x="6251" y="0"/>
                  </a:cubicBezTo>
                  <a:cubicBezTo>
                    <a:pt x="6244" y="0"/>
                    <a:pt x="6237" y="0"/>
                    <a:pt x="6229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391;p61">
              <a:extLst>
                <a:ext uri="{FF2B5EF4-FFF2-40B4-BE49-F238E27FC236}">
                  <a16:creationId xmlns:a16="http://schemas.microsoft.com/office/drawing/2014/main" id="{A8039B40-F505-4CC9-ABC8-B878EF4DDACB}"/>
                </a:ext>
              </a:extLst>
            </p:cNvPr>
            <p:cNvSpPr/>
            <p:nvPr/>
          </p:nvSpPr>
          <p:spPr>
            <a:xfrm>
              <a:off x="2103225" y="1413700"/>
              <a:ext cx="301550" cy="300950"/>
            </a:xfrm>
            <a:custGeom>
              <a:avLst/>
              <a:gdLst/>
              <a:ahLst/>
              <a:cxnLst/>
              <a:rect l="l" t="t" r="r" b="b"/>
              <a:pathLst>
                <a:path w="12062" h="12038" extrusionOk="0">
                  <a:moveTo>
                    <a:pt x="5860" y="596"/>
                  </a:moveTo>
                  <a:cubicBezTo>
                    <a:pt x="5868" y="596"/>
                    <a:pt x="5875" y="596"/>
                    <a:pt x="5882" y="596"/>
                  </a:cubicBezTo>
                  <a:cubicBezTo>
                    <a:pt x="8764" y="608"/>
                    <a:pt x="11109" y="2965"/>
                    <a:pt x="11085" y="5846"/>
                  </a:cubicBezTo>
                  <a:cubicBezTo>
                    <a:pt x="11073" y="8732"/>
                    <a:pt x="8740" y="11061"/>
                    <a:pt x="5857" y="11061"/>
                  </a:cubicBezTo>
                  <a:cubicBezTo>
                    <a:pt x="5849" y="11061"/>
                    <a:pt x="5842" y="11061"/>
                    <a:pt x="5835" y="11061"/>
                  </a:cubicBezTo>
                  <a:cubicBezTo>
                    <a:pt x="2953" y="11049"/>
                    <a:pt x="620" y="8692"/>
                    <a:pt x="632" y="5799"/>
                  </a:cubicBezTo>
                  <a:cubicBezTo>
                    <a:pt x="643" y="2925"/>
                    <a:pt x="2989" y="596"/>
                    <a:pt x="5860" y="596"/>
                  </a:cubicBezTo>
                  <a:close/>
                  <a:moveTo>
                    <a:pt x="6217" y="0"/>
                  </a:moveTo>
                  <a:cubicBezTo>
                    <a:pt x="2810" y="0"/>
                    <a:pt x="24" y="2758"/>
                    <a:pt x="1" y="6180"/>
                  </a:cubicBezTo>
                  <a:cubicBezTo>
                    <a:pt x="1" y="7811"/>
                    <a:pt x="620" y="9299"/>
                    <a:pt x="1644" y="10406"/>
                  </a:cubicBezTo>
                  <a:cubicBezTo>
                    <a:pt x="2739" y="11418"/>
                    <a:pt x="4203" y="12026"/>
                    <a:pt x="5811" y="12038"/>
                  </a:cubicBezTo>
                  <a:cubicBezTo>
                    <a:pt x="6597" y="12038"/>
                    <a:pt x="7359" y="11895"/>
                    <a:pt x="8061" y="11621"/>
                  </a:cubicBezTo>
                  <a:cubicBezTo>
                    <a:pt x="10383" y="10728"/>
                    <a:pt x="12026" y="8489"/>
                    <a:pt x="12026" y="5846"/>
                  </a:cubicBezTo>
                  <a:cubicBezTo>
                    <a:pt x="12062" y="5430"/>
                    <a:pt x="12014" y="5013"/>
                    <a:pt x="11943" y="4620"/>
                  </a:cubicBezTo>
                  <a:cubicBezTo>
                    <a:pt x="11716" y="3465"/>
                    <a:pt x="11181" y="2441"/>
                    <a:pt x="10407" y="1620"/>
                  </a:cubicBezTo>
                  <a:cubicBezTo>
                    <a:pt x="9311" y="608"/>
                    <a:pt x="7847" y="0"/>
                    <a:pt x="6239" y="0"/>
                  </a:cubicBezTo>
                  <a:cubicBezTo>
                    <a:pt x="6232" y="0"/>
                    <a:pt x="6225" y="0"/>
                    <a:pt x="621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392;p61">
              <a:extLst>
                <a:ext uri="{FF2B5EF4-FFF2-40B4-BE49-F238E27FC236}">
                  <a16:creationId xmlns:a16="http://schemas.microsoft.com/office/drawing/2014/main" id="{AB0FA56C-612E-4BE4-8B5B-5F645B825B91}"/>
                </a:ext>
              </a:extLst>
            </p:cNvPr>
            <p:cNvSpPr/>
            <p:nvPr/>
          </p:nvSpPr>
          <p:spPr>
            <a:xfrm>
              <a:off x="2198475" y="1508950"/>
              <a:ext cx="102125" cy="101225"/>
            </a:xfrm>
            <a:custGeom>
              <a:avLst/>
              <a:gdLst/>
              <a:ahLst/>
              <a:cxnLst/>
              <a:rect l="l" t="t" r="r" b="b"/>
              <a:pathLst>
                <a:path w="4085" h="4049" extrusionOk="0">
                  <a:moveTo>
                    <a:pt x="2037" y="0"/>
                  </a:moveTo>
                  <a:cubicBezTo>
                    <a:pt x="1787" y="0"/>
                    <a:pt x="1548" y="48"/>
                    <a:pt x="1322" y="131"/>
                  </a:cubicBezTo>
                  <a:cubicBezTo>
                    <a:pt x="572" y="417"/>
                    <a:pt x="24" y="1167"/>
                    <a:pt x="24" y="2024"/>
                  </a:cubicBezTo>
                  <a:cubicBezTo>
                    <a:pt x="1" y="2929"/>
                    <a:pt x="620" y="3703"/>
                    <a:pt x="1429" y="3965"/>
                  </a:cubicBezTo>
                  <a:cubicBezTo>
                    <a:pt x="1620" y="4025"/>
                    <a:pt x="1822" y="4048"/>
                    <a:pt x="2025" y="4048"/>
                  </a:cubicBezTo>
                  <a:cubicBezTo>
                    <a:pt x="3144" y="4048"/>
                    <a:pt x="4073" y="3144"/>
                    <a:pt x="4073" y="2024"/>
                  </a:cubicBezTo>
                  <a:cubicBezTo>
                    <a:pt x="4084" y="905"/>
                    <a:pt x="3180" y="0"/>
                    <a:pt x="2037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393;p61">
              <a:extLst>
                <a:ext uri="{FF2B5EF4-FFF2-40B4-BE49-F238E27FC236}">
                  <a16:creationId xmlns:a16="http://schemas.microsoft.com/office/drawing/2014/main" id="{3370A058-9B2B-4017-B6A5-A7EBF5E83062}"/>
                </a:ext>
              </a:extLst>
            </p:cNvPr>
            <p:cNvSpPr/>
            <p:nvPr/>
          </p:nvSpPr>
          <p:spPr>
            <a:xfrm>
              <a:off x="2199075" y="1512225"/>
              <a:ext cx="47950" cy="95875"/>
            </a:xfrm>
            <a:custGeom>
              <a:avLst/>
              <a:gdLst/>
              <a:ahLst/>
              <a:cxnLst/>
              <a:rect l="l" t="t" r="r" b="b"/>
              <a:pathLst>
                <a:path w="1918" h="3835" extrusionOk="0">
                  <a:moveTo>
                    <a:pt x="1322" y="0"/>
                  </a:moveTo>
                  <a:cubicBezTo>
                    <a:pt x="560" y="286"/>
                    <a:pt x="12" y="1036"/>
                    <a:pt x="12" y="1893"/>
                  </a:cubicBezTo>
                  <a:cubicBezTo>
                    <a:pt x="0" y="2798"/>
                    <a:pt x="608" y="3572"/>
                    <a:pt x="1429" y="3834"/>
                  </a:cubicBezTo>
                  <a:cubicBezTo>
                    <a:pt x="1727" y="3251"/>
                    <a:pt x="1893" y="2608"/>
                    <a:pt x="1917" y="1965"/>
                  </a:cubicBezTo>
                  <a:cubicBezTo>
                    <a:pt x="1917" y="1274"/>
                    <a:pt x="1703" y="572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394;p61">
              <a:extLst>
                <a:ext uri="{FF2B5EF4-FFF2-40B4-BE49-F238E27FC236}">
                  <a16:creationId xmlns:a16="http://schemas.microsoft.com/office/drawing/2014/main" id="{36E05E56-A531-4F08-B132-887B02D8A147}"/>
                </a:ext>
              </a:extLst>
            </p:cNvPr>
            <p:cNvSpPr/>
            <p:nvPr/>
          </p:nvSpPr>
          <p:spPr>
            <a:xfrm>
              <a:off x="2227650" y="1537525"/>
              <a:ext cx="43775" cy="44075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902" y="0"/>
                  </a:moveTo>
                  <a:cubicBezTo>
                    <a:pt x="895" y="0"/>
                    <a:pt x="888" y="0"/>
                    <a:pt x="881" y="0"/>
                  </a:cubicBezTo>
                  <a:cubicBezTo>
                    <a:pt x="405" y="0"/>
                    <a:pt x="0" y="393"/>
                    <a:pt x="0" y="881"/>
                  </a:cubicBezTo>
                  <a:cubicBezTo>
                    <a:pt x="0" y="1358"/>
                    <a:pt x="381" y="1762"/>
                    <a:pt x="881" y="1762"/>
                  </a:cubicBezTo>
                  <a:cubicBezTo>
                    <a:pt x="1346" y="1762"/>
                    <a:pt x="1751" y="1370"/>
                    <a:pt x="1751" y="881"/>
                  </a:cubicBezTo>
                  <a:cubicBezTo>
                    <a:pt x="1751" y="400"/>
                    <a:pt x="1380" y="0"/>
                    <a:pt x="9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6007;p61">
            <a:extLst>
              <a:ext uri="{FF2B5EF4-FFF2-40B4-BE49-F238E27FC236}">
                <a16:creationId xmlns:a16="http://schemas.microsoft.com/office/drawing/2014/main" id="{96AF0EC1-750D-45E1-9389-375BC6D2E022}"/>
              </a:ext>
            </a:extLst>
          </p:cNvPr>
          <p:cNvGrpSpPr/>
          <p:nvPr/>
        </p:nvGrpSpPr>
        <p:grpSpPr>
          <a:xfrm>
            <a:off x="7641203" y="3912042"/>
            <a:ext cx="1445402" cy="1172984"/>
            <a:chOff x="738475" y="1283325"/>
            <a:chExt cx="760225" cy="616775"/>
          </a:xfrm>
        </p:grpSpPr>
        <p:sp>
          <p:nvSpPr>
            <p:cNvPr id="179" name="Google Shape;6008;p61">
              <a:extLst>
                <a:ext uri="{FF2B5EF4-FFF2-40B4-BE49-F238E27FC236}">
                  <a16:creationId xmlns:a16="http://schemas.microsoft.com/office/drawing/2014/main" id="{2B8F5967-26FE-4750-B6FF-AD78DD5AE367}"/>
                </a:ext>
              </a:extLst>
            </p:cNvPr>
            <p:cNvSpPr/>
            <p:nvPr/>
          </p:nvSpPr>
          <p:spPr>
            <a:xfrm>
              <a:off x="950700" y="1498050"/>
              <a:ext cx="504550" cy="394700"/>
            </a:xfrm>
            <a:custGeom>
              <a:avLst/>
              <a:gdLst/>
              <a:ahLst/>
              <a:cxnLst/>
              <a:rect l="l" t="t" r="r" b="b"/>
              <a:pathLst>
                <a:path w="20182" h="15788" extrusionOk="0">
                  <a:moveTo>
                    <a:pt x="11073" y="0"/>
                  </a:moveTo>
                  <a:cubicBezTo>
                    <a:pt x="10002" y="0"/>
                    <a:pt x="9018" y="86"/>
                    <a:pt x="8121" y="198"/>
                  </a:cubicBezTo>
                  <a:cubicBezTo>
                    <a:pt x="7513" y="270"/>
                    <a:pt x="6930" y="377"/>
                    <a:pt x="6382" y="484"/>
                  </a:cubicBezTo>
                  <a:cubicBezTo>
                    <a:pt x="5263" y="722"/>
                    <a:pt x="4334" y="984"/>
                    <a:pt x="3596" y="1258"/>
                  </a:cubicBezTo>
                  <a:cubicBezTo>
                    <a:pt x="2882" y="1520"/>
                    <a:pt x="2346" y="1758"/>
                    <a:pt x="2025" y="1925"/>
                  </a:cubicBezTo>
                  <a:cubicBezTo>
                    <a:pt x="1929" y="1972"/>
                    <a:pt x="1858" y="2020"/>
                    <a:pt x="1798" y="2044"/>
                  </a:cubicBezTo>
                  <a:cubicBezTo>
                    <a:pt x="1679" y="2103"/>
                    <a:pt x="1620" y="2151"/>
                    <a:pt x="1620" y="2151"/>
                  </a:cubicBezTo>
                  <a:cubicBezTo>
                    <a:pt x="1536" y="2210"/>
                    <a:pt x="1453" y="2270"/>
                    <a:pt x="1382" y="2341"/>
                  </a:cubicBezTo>
                  <a:cubicBezTo>
                    <a:pt x="1096" y="2615"/>
                    <a:pt x="858" y="3008"/>
                    <a:pt x="655" y="3544"/>
                  </a:cubicBezTo>
                  <a:cubicBezTo>
                    <a:pt x="608" y="3639"/>
                    <a:pt x="584" y="3722"/>
                    <a:pt x="548" y="3830"/>
                  </a:cubicBezTo>
                  <a:cubicBezTo>
                    <a:pt x="441" y="4139"/>
                    <a:pt x="358" y="4484"/>
                    <a:pt x="286" y="4854"/>
                  </a:cubicBezTo>
                  <a:lnTo>
                    <a:pt x="286" y="4889"/>
                  </a:lnTo>
                  <a:cubicBezTo>
                    <a:pt x="227" y="5127"/>
                    <a:pt x="179" y="5377"/>
                    <a:pt x="143" y="5651"/>
                  </a:cubicBezTo>
                  <a:cubicBezTo>
                    <a:pt x="132" y="5735"/>
                    <a:pt x="132" y="5830"/>
                    <a:pt x="120" y="5913"/>
                  </a:cubicBezTo>
                  <a:cubicBezTo>
                    <a:pt x="60" y="6401"/>
                    <a:pt x="12" y="6937"/>
                    <a:pt x="1" y="7532"/>
                  </a:cubicBezTo>
                  <a:lnTo>
                    <a:pt x="1" y="7794"/>
                  </a:lnTo>
                  <a:cubicBezTo>
                    <a:pt x="1" y="8414"/>
                    <a:pt x="12" y="8997"/>
                    <a:pt x="72" y="9521"/>
                  </a:cubicBezTo>
                  <a:cubicBezTo>
                    <a:pt x="72" y="9604"/>
                    <a:pt x="84" y="9699"/>
                    <a:pt x="108" y="9783"/>
                  </a:cubicBezTo>
                  <a:cubicBezTo>
                    <a:pt x="132" y="10068"/>
                    <a:pt x="179" y="10330"/>
                    <a:pt x="227" y="10569"/>
                  </a:cubicBezTo>
                  <a:cubicBezTo>
                    <a:pt x="251" y="10771"/>
                    <a:pt x="274" y="10950"/>
                    <a:pt x="322" y="11104"/>
                  </a:cubicBezTo>
                  <a:cubicBezTo>
                    <a:pt x="370" y="11283"/>
                    <a:pt x="417" y="11462"/>
                    <a:pt x="477" y="11628"/>
                  </a:cubicBezTo>
                  <a:cubicBezTo>
                    <a:pt x="501" y="11723"/>
                    <a:pt x="548" y="11819"/>
                    <a:pt x="572" y="11914"/>
                  </a:cubicBezTo>
                  <a:cubicBezTo>
                    <a:pt x="786" y="12497"/>
                    <a:pt x="1036" y="12914"/>
                    <a:pt x="1298" y="13152"/>
                  </a:cubicBezTo>
                  <a:cubicBezTo>
                    <a:pt x="1334" y="13188"/>
                    <a:pt x="1370" y="13224"/>
                    <a:pt x="1417" y="13247"/>
                  </a:cubicBezTo>
                  <a:cubicBezTo>
                    <a:pt x="1417" y="13247"/>
                    <a:pt x="1477" y="13295"/>
                    <a:pt x="1572" y="13355"/>
                  </a:cubicBezTo>
                  <a:cubicBezTo>
                    <a:pt x="1679" y="13414"/>
                    <a:pt x="1846" y="13509"/>
                    <a:pt x="2072" y="13628"/>
                  </a:cubicBezTo>
                  <a:lnTo>
                    <a:pt x="2084" y="13628"/>
                  </a:lnTo>
                  <a:cubicBezTo>
                    <a:pt x="2394" y="13783"/>
                    <a:pt x="2822" y="13998"/>
                    <a:pt x="3358" y="14200"/>
                  </a:cubicBezTo>
                  <a:cubicBezTo>
                    <a:pt x="4061" y="14486"/>
                    <a:pt x="4954" y="14795"/>
                    <a:pt x="6025" y="15069"/>
                  </a:cubicBezTo>
                  <a:cubicBezTo>
                    <a:pt x="6561" y="15200"/>
                    <a:pt x="7156" y="15319"/>
                    <a:pt x="7787" y="15426"/>
                  </a:cubicBezTo>
                  <a:cubicBezTo>
                    <a:pt x="8823" y="15605"/>
                    <a:pt x="9966" y="15724"/>
                    <a:pt x="11240" y="15772"/>
                  </a:cubicBezTo>
                  <a:cubicBezTo>
                    <a:pt x="11467" y="15781"/>
                    <a:pt x="11696" y="15787"/>
                    <a:pt x="11928" y="15787"/>
                  </a:cubicBezTo>
                  <a:cubicBezTo>
                    <a:pt x="12255" y="15787"/>
                    <a:pt x="12589" y="15776"/>
                    <a:pt x="12931" y="15748"/>
                  </a:cubicBezTo>
                  <a:cubicBezTo>
                    <a:pt x="13871" y="15724"/>
                    <a:pt x="14871" y="15653"/>
                    <a:pt x="15907" y="15510"/>
                  </a:cubicBezTo>
                  <a:cubicBezTo>
                    <a:pt x="16431" y="15438"/>
                    <a:pt x="16979" y="15367"/>
                    <a:pt x="17527" y="15260"/>
                  </a:cubicBezTo>
                  <a:cubicBezTo>
                    <a:pt x="17538" y="15260"/>
                    <a:pt x="17574" y="15248"/>
                    <a:pt x="17586" y="15248"/>
                  </a:cubicBezTo>
                  <a:cubicBezTo>
                    <a:pt x="18170" y="15141"/>
                    <a:pt x="18753" y="15021"/>
                    <a:pt x="19360" y="14879"/>
                  </a:cubicBezTo>
                  <a:cubicBezTo>
                    <a:pt x="19551" y="14831"/>
                    <a:pt x="19729" y="14783"/>
                    <a:pt x="19920" y="14736"/>
                  </a:cubicBezTo>
                  <a:lnTo>
                    <a:pt x="20182" y="1365"/>
                  </a:lnTo>
                  <a:cubicBezTo>
                    <a:pt x="20003" y="1306"/>
                    <a:pt x="19801" y="1246"/>
                    <a:pt x="19622" y="1198"/>
                  </a:cubicBezTo>
                  <a:cubicBezTo>
                    <a:pt x="19455" y="1139"/>
                    <a:pt x="19289" y="1091"/>
                    <a:pt x="19110" y="1044"/>
                  </a:cubicBezTo>
                  <a:cubicBezTo>
                    <a:pt x="19051" y="1032"/>
                    <a:pt x="19003" y="1020"/>
                    <a:pt x="18943" y="1008"/>
                  </a:cubicBezTo>
                  <a:cubicBezTo>
                    <a:pt x="18646" y="925"/>
                    <a:pt x="18348" y="853"/>
                    <a:pt x="18062" y="794"/>
                  </a:cubicBezTo>
                  <a:cubicBezTo>
                    <a:pt x="17979" y="770"/>
                    <a:pt x="17896" y="746"/>
                    <a:pt x="17824" y="734"/>
                  </a:cubicBezTo>
                  <a:cubicBezTo>
                    <a:pt x="17324" y="615"/>
                    <a:pt x="16824" y="532"/>
                    <a:pt x="16336" y="436"/>
                  </a:cubicBezTo>
                  <a:cubicBezTo>
                    <a:pt x="16312" y="436"/>
                    <a:pt x="16276" y="424"/>
                    <a:pt x="16253" y="424"/>
                  </a:cubicBezTo>
                  <a:cubicBezTo>
                    <a:pt x="15217" y="258"/>
                    <a:pt x="14229" y="139"/>
                    <a:pt x="13288" y="67"/>
                  </a:cubicBezTo>
                  <a:cubicBezTo>
                    <a:pt x="12716" y="32"/>
                    <a:pt x="12157" y="8"/>
                    <a:pt x="11621" y="8"/>
                  </a:cubicBezTo>
                  <a:cubicBezTo>
                    <a:pt x="11436" y="3"/>
                    <a:pt x="11253" y="0"/>
                    <a:pt x="11073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009;p61">
              <a:extLst>
                <a:ext uri="{FF2B5EF4-FFF2-40B4-BE49-F238E27FC236}">
                  <a16:creationId xmlns:a16="http://schemas.microsoft.com/office/drawing/2014/main" id="{C3A4E1F3-EF58-4F09-A422-C74C8B334BC7}"/>
                </a:ext>
              </a:extLst>
            </p:cNvPr>
            <p:cNvSpPr/>
            <p:nvPr/>
          </p:nvSpPr>
          <p:spPr>
            <a:xfrm>
              <a:off x="958750" y="1695875"/>
              <a:ext cx="493525" cy="196925"/>
            </a:xfrm>
            <a:custGeom>
              <a:avLst/>
              <a:gdLst/>
              <a:ahLst/>
              <a:cxnLst/>
              <a:rect l="l" t="t" r="r" b="b"/>
              <a:pathLst>
                <a:path w="19741" h="7877" extrusionOk="0">
                  <a:moveTo>
                    <a:pt x="19741" y="0"/>
                  </a:moveTo>
                  <a:lnTo>
                    <a:pt x="19741" y="0"/>
                  </a:lnTo>
                  <a:cubicBezTo>
                    <a:pt x="17086" y="1941"/>
                    <a:pt x="13978" y="3310"/>
                    <a:pt x="10728" y="3906"/>
                  </a:cubicBezTo>
                  <a:cubicBezTo>
                    <a:pt x="9433" y="4153"/>
                    <a:pt x="8116" y="4273"/>
                    <a:pt x="6799" y="4273"/>
                  </a:cubicBezTo>
                  <a:cubicBezTo>
                    <a:pt x="4495" y="4273"/>
                    <a:pt x="2190" y="3903"/>
                    <a:pt x="0" y="3191"/>
                  </a:cubicBezTo>
                  <a:lnTo>
                    <a:pt x="0" y="3191"/>
                  </a:lnTo>
                  <a:cubicBezTo>
                    <a:pt x="48" y="3370"/>
                    <a:pt x="95" y="3549"/>
                    <a:pt x="155" y="3715"/>
                  </a:cubicBezTo>
                  <a:cubicBezTo>
                    <a:pt x="179" y="3810"/>
                    <a:pt x="226" y="3906"/>
                    <a:pt x="250" y="4001"/>
                  </a:cubicBezTo>
                  <a:cubicBezTo>
                    <a:pt x="464" y="4584"/>
                    <a:pt x="714" y="5001"/>
                    <a:pt x="976" y="5239"/>
                  </a:cubicBezTo>
                  <a:cubicBezTo>
                    <a:pt x="1012" y="5275"/>
                    <a:pt x="1048" y="5311"/>
                    <a:pt x="1095" y="5334"/>
                  </a:cubicBezTo>
                  <a:cubicBezTo>
                    <a:pt x="1095" y="5334"/>
                    <a:pt x="1155" y="5382"/>
                    <a:pt x="1250" y="5442"/>
                  </a:cubicBezTo>
                  <a:cubicBezTo>
                    <a:pt x="1357" y="5501"/>
                    <a:pt x="1524" y="5596"/>
                    <a:pt x="1750" y="5715"/>
                  </a:cubicBezTo>
                  <a:lnTo>
                    <a:pt x="1762" y="5715"/>
                  </a:lnTo>
                  <a:cubicBezTo>
                    <a:pt x="2072" y="5870"/>
                    <a:pt x="2500" y="6085"/>
                    <a:pt x="3036" y="6287"/>
                  </a:cubicBezTo>
                  <a:cubicBezTo>
                    <a:pt x="3739" y="6573"/>
                    <a:pt x="4632" y="6882"/>
                    <a:pt x="5703" y="7156"/>
                  </a:cubicBezTo>
                  <a:cubicBezTo>
                    <a:pt x="6239" y="7287"/>
                    <a:pt x="6834" y="7406"/>
                    <a:pt x="7465" y="7513"/>
                  </a:cubicBezTo>
                  <a:cubicBezTo>
                    <a:pt x="8501" y="7692"/>
                    <a:pt x="9644" y="7811"/>
                    <a:pt x="10918" y="7859"/>
                  </a:cubicBezTo>
                  <a:cubicBezTo>
                    <a:pt x="11192" y="7870"/>
                    <a:pt x="11469" y="7876"/>
                    <a:pt x="11747" y="7876"/>
                  </a:cubicBezTo>
                  <a:cubicBezTo>
                    <a:pt x="12025" y="7876"/>
                    <a:pt x="12305" y="7870"/>
                    <a:pt x="12585" y="7859"/>
                  </a:cubicBezTo>
                  <a:cubicBezTo>
                    <a:pt x="13514" y="7823"/>
                    <a:pt x="14514" y="7751"/>
                    <a:pt x="15562" y="7620"/>
                  </a:cubicBezTo>
                  <a:cubicBezTo>
                    <a:pt x="16097" y="7537"/>
                    <a:pt x="16621" y="7466"/>
                    <a:pt x="17193" y="7359"/>
                  </a:cubicBezTo>
                  <a:cubicBezTo>
                    <a:pt x="17967" y="7228"/>
                    <a:pt x="18764" y="7049"/>
                    <a:pt x="19598" y="6847"/>
                  </a:cubicBezTo>
                  <a:lnTo>
                    <a:pt x="19741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010;p61">
              <a:extLst>
                <a:ext uri="{FF2B5EF4-FFF2-40B4-BE49-F238E27FC236}">
                  <a16:creationId xmlns:a16="http://schemas.microsoft.com/office/drawing/2014/main" id="{F11367D0-787A-44E6-BEDA-17FC3B73E3BD}"/>
                </a:ext>
              </a:extLst>
            </p:cNvPr>
            <p:cNvSpPr/>
            <p:nvPr/>
          </p:nvSpPr>
          <p:spPr>
            <a:xfrm>
              <a:off x="958150" y="1498425"/>
              <a:ext cx="470600" cy="122175"/>
            </a:xfrm>
            <a:custGeom>
              <a:avLst/>
              <a:gdLst/>
              <a:ahLst/>
              <a:cxnLst/>
              <a:rect l="l" t="t" r="r" b="b"/>
              <a:pathLst>
                <a:path w="18824" h="4887" extrusionOk="0">
                  <a:moveTo>
                    <a:pt x="10900" y="1"/>
                  </a:moveTo>
                  <a:cubicBezTo>
                    <a:pt x="9792" y="1"/>
                    <a:pt x="8762" y="79"/>
                    <a:pt x="7835" y="195"/>
                  </a:cubicBezTo>
                  <a:cubicBezTo>
                    <a:pt x="7227" y="278"/>
                    <a:pt x="6644" y="374"/>
                    <a:pt x="6096" y="481"/>
                  </a:cubicBezTo>
                  <a:cubicBezTo>
                    <a:pt x="4977" y="719"/>
                    <a:pt x="4048" y="993"/>
                    <a:pt x="3322" y="1255"/>
                  </a:cubicBezTo>
                  <a:cubicBezTo>
                    <a:pt x="2608" y="1529"/>
                    <a:pt x="2060" y="1767"/>
                    <a:pt x="1739" y="1922"/>
                  </a:cubicBezTo>
                  <a:cubicBezTo>
                    <a:pt x="1655" y="1969"/>
                    <a:pt x="1572" y="2017"/>
                    <a:pt x="1512" y="2041"/>
                  </a:cubicBezTo>
                  <a:cubicBezTo>
                    <a:pt x="1393" y="2100"/>
                    <a:pt x="1334" y="2148"/>
                    <a:pt x="1334" y="2148"/>
                  </a:cubicBezTo>
                  <a:cubicBezTo>
                    <a:pt x="1250" y="2207"/>
                    <a:pt x="1179" y="2267"/>
                    <a:pt x="1096" y="2338"/>
                  </a:cubicBezTo>
                  <a:cubicBezTo>
                    <a:pt x="822" y="2612"/>
                    <a:pt x="584" y="3017"/>
                    <a:pt x="369" y="3553"/>
                  </a:cubicBezTo>
                  <a:cubicBezTo>
                    <a:pt x="322" y="3636"/>
                    <a:pt x="298" y="3731"/>
                    <a:pt x="262" y="3827"/>
                  </a:cubicBezTo>
                  <a:cubicBezTo>
                    <a:pt x="167" y="4148"/>
                    <a:pt x="72" y="4481"/>
                    <a:pt x="0" y="4862"/>
                  </a:cubicBezTo>
                  <a:lnTo>
                    <a:pt x="0" y="4886"/>
                  </a:lnTo>
                  <a:cubicBezTo>
                    <a:pt x="6442" y="4767"/>
                    <a:pt x="12859" y="3469"/>
                    <a:pt x="18824" y="1052"/>
                  </a:cubicBezTo>
                  <a:cubicBezTo>
                    <a:pt x="18764" y="1029"/>
                    <a:pt x="18717" y="1017"/>
                    <a:pt x="18657" y="1005"/>
                  </a:cubicBezTo>
                  <a:cubicBezTo>
                    <a:pt x="18276" y="898"/>
                    <a:pt x="17895" y="814"/>
                    <a:pt x="17538" y="731"/>
                  </a:cubicBezTo>
                  <a:cubicBezTo>
                    <a:pt x="17002" y="612"/>
                    <a:pt x="16467" y="517"/>
                    <a:pt x="15967" y="421"/>
                  </a:cubicBezTo>
                  <a:cubicBezTo>
                    <a:pt x="14943" y="255"/>
                    <a:pt x="13942" y="136"/>
                    <a:pt x="13002" y="64"/>
                  </a:cubicBezTo>
                  <a:cubicBezTo>
                    <a:pt x="12442" y="28"/>
                    <a:pt x="11871" y="5"/>
                    <a:pt x="11335" y="5"/>
                  </a:cubicBezTo>
                  <a:cubicBezTo>
                    <a:pt x="11189" y="2"/>
                    <a:pt x="11044" y="1"/>
                    <a:pt x="1090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011;p61">
              <a:extLst>
                <a:ext uri="{FF2B5EF4-FFF2-40B4-BE49-F238E27FC236}">
                  <a16:creationId xmlns:a16="http://schemas.microsoft.com/office/drawing/2014/main" id="{D3280096-39DA-4C51-AA07-8012A0E22BDE}"/>
                </a:ext>
              </a:extLst>
            </p:cNvPr>
            <p:cNvSpPr/>
            <p:nvPr/>
          </p:nvSpPr>
          <p:spPr>
            <a:xfrm>
              <a:off x="1318600" y="1510125"/>
              <a:ext cx="84275" cy="376575"/>
            </a:xfrm>
            <a:custGeom>
              <a:avLst/>
              <a:gdLst/>
              <a:ahLst/>
              <a:cxnLst/>
              <a:rect l="l" t="t" r="r" b="b"/>
              <a:pathLst>
                <a:path w="3371" h="15063" extrusionOk="0">
                  <a:moveTo>
                    <a:pt x="1632" y="1"/>
                  </a:moveTo>
                  <a:cubicBezTo>
                    <a:pt x="1513" y="299"/>
                    <a:pt x="1322" y="823"/>
                    <a:pt x="1120" y="1489"/>
                  </a:cubicBezTo>
                  <a:cubicBezTo>
                    <a:pt x="656" y="2966"/>
                    <a:pt x="108" y="5192"/>
                    <a:pt x="60" y="7454"/>
                  </a:cubicBezTo>
                  <a:cubicBezTo>
                    <a:pt x="1" y="10657"/>
                    <a:pt x="870" y="13943"/>
                    <a:pt x="1191" y="15062"/>
                  </a:cubicBezTo>
                  <a:cubicBezTo>
                    <a:pt x="1727" y="14991"/>
                    <a:pt x="2263" y="14908"/>
                    <a:pt x="2834" y="14812"/>
                  </a:cubicBezTo>
                  <a:cubicBezTo>
                    <a:pt x="2846" y="14812"/>
                    <a:pt x="2870" y="14789"/>
                    <a:pt x="2894" y="14789"/>
                  </a:cubicBezTo>
                  <a:cubicBezTo>
                    <a:pt x="2441" y="14015"/>
                    <a:pt x="1525" y="11836"/>
                    <a:pt x="1656" y="7645"/>
                  </a:cubicBezTo>
                  <a:cubicBezTo>
                    <a:pt x="1775" y="3930"/>
                    <a:pt x="2620" y="1751"/>
                    <a:pt x="3144" y="739"/>
                  </a:cubicBezTo>
                  <a:cubicBezTo>
                    <a:pt x="3227" y="596"/>
                    <a:pt x="3311" y="465"/>
                    <a:pt x="3370" y="358"/>
                  </a:cubicBezTo>
                  <a:cubicBezTo>
                    <a:pt x="3275" y="322"/>
                    <a:pt x="3203" y="311"/>
                    <a:pt x="3120" y="299"/>
                  </a:cubicBezTo>
                  <a:cubicBezTo>
                    <a:pt x="2620" y="180"/>
                    <a:pt x="2132" y="84"/>
                    <a:pt x="1632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012;p61">
              <a:extLst>
                <a:ext uri="{FF2B5EF4-FFF2-40B4-BE49-F238E27FC236}">
                  <a16:creationId xmlns:a16="http://schemas.microsoft.com/office/drawing/2014/main" id="{9FEC16B9-76F8-4ED7-BA3C-36610FABFE8A}"/>
                </a:ext>
              </a:extLst>
            </p:cNvPr>
            <p:cNvSpPr/>
            <p:nvPr/>
          </p:nvSpPr>
          <p:spPr>
            <a:xfrm>
              <a:off x="1398675" y="1528600"/>
              <a:ext cx="56875" cy="342025"/>
            </a:xfrm>
            <a:custGeom>
              <a:avLst/>
              <a:gdLst/>
              <a:ahLst/>
              <a:cxnLst/>
              <a:rect l="l" t="t" r="r" b="b"/>
              <a:pathLst>
                <a:path w="2275" h="13681" extrusionOk="0">
                  <a:moveTo>
                    <a:pt x="1727" y="0"/>
                  </a:moveTo>
                  <a:cubicBezTo>
                    <a:pt x="1155" y="762"/>
                    <a:pt x="0" y="2881"/>
                    <a:pt x="84" y="7263"/>
                  </a:cubicBezTo>
                  <a:cubicBezTo>
                    <a:pt x="179" y="11454"/>
                    <a:pt x="989" y="13085"/>
                    <a:pt x="1453" y="13680"/>
                  </a:cubicBezTo>
                  <a:cubicBezTo>
                    <a:pt x="1655" y="13633"/>
                    <a:pt x="1846" y="13597"/>
                    <a:pt x="2025" y="13549"/>
                  </a:cubicBezTo>
                  <a:lnTo>
                    <a:pt x="2275" y="167"/>
                  </a:lnTo>
                  <a:cubicBezTo>
                    <a:pt x="2096" y="107"/>
                    <a:pt x="1905" y="48"/>
                    <a:pt x="1727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013;p61">
              <a:extLst>
                <a:ext uri="{FF2B5EF4-FFF2-40B4-BE49-F238E27FC236}">
                  <a16:creationId xmlns:a16="http://schemas.microsoft.com/office/drawing/2014/main" id="{FCFE03ED-6F43-4892-BC66-6C0F76F71735}"/>
                </a:ext>
              </a:extLst>
            </p:cNvPr>
            <p:cNvSpPr/>
            <p:nvPr/>
          </p:nvSpPr>
          <p:spPr>
            <a:xfrm>
              <a:off x="986125" y="1527800"/>
              <a:ext cx="470625" cy="31775"/>
            </a:xfrm>
            <a:custGeom>
              <a:avLst/>
              <a:gdLst/>
              <a:ahLst/>
              <a:cxnLst/>
              <a:rect l="l" t="t" r="r" b="b"/>
              <a:pathLst>
                <a:path w="18825" h="1271" extrusionOk="0">
                  <a:moveTo>
                    <a:pt x="8609" y="0"/>
                  </a:moveTo>
                  <a:cubicBezTo>
                    <a:pt x="6078" y="0"/>
                    <a:pt x="3339" y="203"/>
                    <a:pt x="631" y="770"/>
                  </a:cubicBezTo>
                  <a:cubicBezTo>
                    <a:pt x="370" y="901"/>
                    <a:pt x="239" y="985"/>
                    <a:pt x="239" y="985"/>
                  </a:cubicBezTo>
                  <a:cubicBezTo>
                    <a:pt x="143" y="1044"/>
                    <a:pt x="72" y="1104"/>
                    <a:pt x="0" y="1187"/>
                  </a:cubicBezTo>
                  <a:cubicBezTo>
                    <a:pt x="2906" y="508"/>
                    <a:pt x="5876" y="272"/>
                    <a:pt x="8606" y="272"/>
                  </a:cubicBezTo>
                  <a:cubicBezTo>
                    <a:pt x="13057" y="272"/>
                    <a:pt x="16867" y="901"/>
                    <a:pt x="18705" y="1270"/>
                  </a:cubicBezTo>
                  <a:cubicBezTo>
                    <a:pt x="18729" y="1187"/>
                    <a:pt x="18777" y="1104"/>
                    <a:pt x="18824" y="1020"/>
                  </a:cubicBezTo>
                  <a:cubicBezTo>
                    <a:pt x="18800" y="1020"/>
                    <a:pt x="18788" y="1020"/>
                    <a:pt x="18777" y="1008"/>
                  </a:cubicBezTo>
                  <a:cubicBezTo>
                    <a:pt x="16920" y="636"/>
                    <a:pt x="13090" y="0"/>
                    <a:pt x="8609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014;p61">
              <a:extLst>
                <a:ext uri="{FF2B5EF4-FFF2-40B4-BE49-F238E27FC236}">
                  <a16:creationId xmlns:a16="http://schemas.microsoft.com/office/drawing/2014/main" id="{C975455D-2F04-455F-99B0-6EF624BF1A74}"/>
                </a:ext>
              </a:extLst>
            </p:cNvPr>
            <p:cNvSpPr/>
            <p:nvPr/>
          </p:nvSpPr>
          <p:spPr>
            <a:xfrm>
              <a:off x="964700" y="1569525"/>
              <a:ext cx="499175" cy="32900"/>
            </a:xfrm>
            <a:custGeom>
              <a:avLst/>
              <a:gdLst/>
              <a:ahLst/>
              <a:cxnLst/>
              <a:rect l="l" t="t" r="r" b="b"/>
              <a:pathLst>
                <a:path w="19967" h="1316" extrusionOk="0">
                  <a:moveTo>
                    <a:pt x="8592" y="0"/>
                  </a:moveTo>
                  <a:cubicBezTo>
                    <a:pt x="5914" y="0"/>
                    <a:pt x="2995" y="188"/>
                    <a:pt x="107" y="721"/>
                  </a:cubicBezTo>
                  <a:cubicBezTo>
                    <a:pt x="60" y="804"/>
                    <a:pt x="36" y="899"/>
                    <a:pt x="0" y="1006"/>
                  </a:cubicBezTo>
                  <a:cubicBezTo>
                    <a:pt x="2923" y="453"/>
                    <a:pt x="5881" y="259"/>
                    <a:pt x="8590" y="259"/>
                  </a:cubicBezTo>
                  <a:cubicBezTo>
                    <a:pt x="13981" y="259"/>
                    <a:pt x="18389" y="1027"/>
                    <a:pt x="19586" y="1256"/>
                  </a:cubicBezTo>
                  <a:cubicBezTo>
                    <a:pt x="19788" y="1280"/>
                    <a:pt x="19884" y="1316"/>
                    <a:pt x="19907" y="1316"/>
                  </a:cubicBezTo>
                  <a:lnTo>
                    <a:pt x="19967" y="1066"/>
                  </a:lnTo>
                  <a:cubicBezTo>
                    <a:pt x="19967" y="1066"/>
                    <a:pt x="19824" y="1030"/>
                    <a:pt x="19586" y="983"/>
                  </a:cubicBezTo>
                  <a:cubicBezTo>
                    <a:pt x="18310" y="745"/>
                    <a:pt x="13929" y="0"/>
                    <a:pt x="8592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015;p61">
              <a:extLst>
                <a:ext uri="{FF2B5EF4-FFF2-40B4-BE49-F238E27FC236}">
                  <a16:creationId xmlns:a16="http://schemas.microsoft.com/office/drawing/2014/main" id="{A1BFBEB2-2F82-4543-A5CE-C63792386181}"/>
                </a:ext>
              </a:extLst>
            </p:cNvPr>
            <p:cNvSpPr/>
            <p:nvPr/>
          </p:nvSpPr>
          <p:spPr>
            <a:xfrm>
              <a:off x="954275" y="1626375"/>
              <a:ext cx="492650" cy="28750"/>
            </a:xfrm>
            <a:custGeom>
              <a:avLst/>
              <a:gdLst/>
              <a:ahLst/>
              <a:cxnLst/>
              <a:rect l="l" t="t" r="r" b="b"/>
              <a:pathLst>
                <a:path w="19706" h="1150" extrusionOk="0">
                  <a:moveTo>
                    <a:pt x="8226" y="0"/>
                  </a:moveTo>
                  <a:cubicBezTo>
                    <a:pt x="5659" y="0"/>
                    <a:pt x="2857" y="140"/>
                    <a:pt x="36" y="530"/>
                  </a:cubicBezTo>
                  <a:cubicBezTo>
                    <a:pt x="24" y="614"/>
                    <a:pt x="24" y="709"/>
                    <a:pt x="0" y="792"/>
                  </a:cubicBezTo>
                  <a:cubicBezTo>
                    <a:pt x="2829" y="396"/>
                    <a:pt x="5642" y="255"/>
                    <a:pt x="8218" y="255"/>
                  </a:cubicBezTo>
                  <a:cubicBezTo>
                    <a:pt x="14631" y="255"/>
                    <a:pt x="19578" y="1132"/>
                    <a:pt x="19646" y="1149"/>
                  </a:cubicBezTo>
                  <a:lnTo>
                    <a:pt x="19705" y="899"/>
                  </a:lnTo>
                  <a:cubicBezTo>
                    <a:pt x="19637" y="882"/>
                    <a:pt x="14672" y="0"/>
                    <a:pt x="8226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016;p61">
              <a:extLst>
                <a:ext uri="{FF2B5EF4-FFF2-40B4-BE49-F238E27FC236}">
                  <a16:creationId xmlns:a16="http://schemas.microsoft.com/office/drawing/2014/main" id="{78916304-C4DE-4B02-80A9-1527652AC8D4}"/>
                </a:ext>
              </a:extLst>
            </p:cNvPr>
            <p:cNvSpPr/>
            <p:nvPr/>
          </p:nvSpPr>
          <p:spPr>
            <a:xfrm>
              <a:off x="951300" y="1686950"/>
              <a:ext cx="485500" cy="15800"/>
            </a:xfrm>
            <a:custGeom>
              <a:avLst/>
              <a:gdLst/>
              <a:ahLst/>
              <a:cxnLst/>
              <a:rect l="l" t="t" r="r" b="b"/>
              <a:pathLst>
                <a:path w="19420" h="632" extrusionOk="0">
                  <a:moveTo>
                    <a:pt x="12" y="0"/>
                  </a:moveTo>
                  <a:lnTo>
                    <a:pt x="0" y="250"/>
                  </a:lnTo>
                  <a:lnTo>
                    <a:pt x="19408" y="631"/>
                  </a:lnTo>
                  <a:lnTo>
                    <a:pt x="19419" y="36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017;p61">
              <a:extLst>
                <a:ext uri="{FF2B5EF4-FFF2-40B4-BE49-F238E27FC236}">
                  <a16:creationId xmlns:a16="http://schemas.microsoft.com/office/drawing/2014/main" id="{948AEF4B-8741-497C-B05E-884556B9F870}"/>
                </a:ext>
              </a:extLst>
            </p:cNvPr>
            <p:cNvSpPr/>
            <p:nvPr/>
          </p:nvSpPr>
          <p:spPr>
            <a:xfrm>
              <a:off x="952775" y="1736350"/>
              <a:ext cx="492050" cy="29025"/>
            </a:xfrm>
            <a:custGeom>
              <a:avLst/>
              <a:gdLst/>
              <a:ahLst/>
              <a:cxnLst/>
              <a:rect l="l" t="t" r="r" b="b"/>
              <a:pathLst>
                <a:path w="19682" h="1161" extrusionOk="0">
                  <a:moveTo>
                    <a:pt x="1" y="1"/>
                  </a:moveTo>
                  <a:cubicBezTo>
                    <a:pt x="1" y="84"/>
                    <a:pt x="25" y="179"/>
                    <a:pt x="37" y="263"/>
                  </a:cubicBezTo>
                  <a:cubicBezTo>
                    <a:pt x="3906" y="951"/>
                    <a:pt x="7755" y="1161"/>
                    <a:pt x="11007" y="1161"/>
                  </a:cubicBezTo>
                  <a:cubicBezTo>
                    <a:pt x="16021" y="1161"/>
                    <a:pt x="19617" y="663"/>
                    <a:pt x="19682" y="656"/>
                  </a:cubicBezTo>
                  <a:lnTo>
                    <a:pt x="19634" y="406"/>
                  </a:lnTo>
                  <a:cubicBezTo>
                    <a:pt x="19570" y="413"/>
                    <a:pt x="15994" y="903"/>
                    <a:pt x="11009" y="903"/>
                  </a:cubicBezTo>
                  <a:cubicBezTo>
                    <a:pt x="7747" y="903"/>
                    <a:pt x="3881" y="693"/>
                    <a:pt x="1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018;p61">
              <a:extLst>
                <a:ext uri="{FF2B5EF4-FFF2-40B4-BE49-F238E27FC236}">
                  <a16:creationId xmlns:a16="http://schemas.microsoft.com/office/drawing/2014/main" id="{99685587-2350-4019-8F1A-7416B7AFF486}"/>
                </a:ext>
              </a:extLst>
            </p:cNvPr>
            <p:cNvSpPr/>
            <p:nvPr/>
          </p:nvSpPr>
          <p:spPr>
            <a:xfrm>
              <a:off x="962600" y="1789050"/>
              <a:ext cx="497425" cy="33825"/>
            </a:xfrm>
            <a:custGeom>
              <a:avLst/>
              <a:gdLst/>
              <a:ahLst/>
              <a:cxnLst/>
              <a:rect l="l" t="t" r="r" b="b"/>
              <a:pathLst>
                <a:path w="19897" h="1353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72" y="203"/>
                    <a:pt x="108" y="286"/>
                  </a:cubicBezTo>
                  <a:cubicBezTo>
                    <a:pt x="3793" y="1100"/>
                    <a:pt x="7540" y="1352"/>
                    <a:pt x="10768" y="1352"/>
                  </a:cubicBezTo>
                  <a:cubicBezTo>
                    <a:pt x="15048" y="1352"/>
                    <a:pt x="18416" y="908"/>
                    <a:pt x="19515" y="738"/>
                  </a:cubicBezTo>
                  <a:cubicBezTo>
                    <a:pt x="19701" y="709"/>
                    <a:pt x="19831" y="688"/>
                    <a:pt x="19878" y="688"/>
                  </a:cubicBezTo>
                  <a:cubicBezTo>
                    <a:pt x="19888" y="688"/>
                    <a:pt x="19894" y="689"/>
                    <a:pt x="19896" y="691"/>
                  </a:cubicBezTo>
                  <a:lnTo>
                    <a:pt x="19837" y="441"/>
                  </a:lnTo>
                  <a:cubicBezTo>
                    <a:pt x="19825" y="441"/>
                    <a:pt x="19706" y="453"/>
                    <a:pt x="19515" y="476"/>
                  </a:cubicBezTo>
                  <a:cubicBezTo>
                    <a:pt x="18480" y="633"/>
                    <a:pt x="15072" y="1094"/>
                    <a:pt x="10727" y="1094"/>
                  </a:cubicBezTo>
                  <a:cubicBezTo>
                    <a:pt x="7476" y="1094"/>
                    <a:pt x="3700" y="836"/>
                    <a:pt x="1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019;p61">
              <a:extLst>
                <a:ext uri="{FF2B5EF4-FFF2-40B4-BE49-F238E27FC236}">
                  <a16:creationId xmlns:a16="http://schemas.microsoft.com/office/drawing/2014/main" id="{74FD9DD9-C065-4C44-9527-D8DEEC16D2C7}"/>
                </a:ext>
              </a:extLst>
            </p:cNvPr>
            <p:cNvSpPr/>
            <p:nvPr/>
          </p:nvSpPr>
          <p:spPr>
            <a:xfrm>
              <a:off x="983450" y="1826550"/>
              <a:ext cx="473300" cy="37975"/>
            </a:xfrm>
            <a:custGeom>
              <a:avLst/>
              <a:gdLst/>
              <a:ahLst/>
              <a:cxnLst/>
              <a:rect l="l" t="t" r="r" b="b"/>
              <a:pathLst>
                <a:path w="18932" h="1519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48"/>
                    <a:pt x="72" y="84"/>
                    <a:pt x="119" y="107"/>
                  </a:cubicBezTo>
                  <a:cubicBezTo>
                    <a:pt x="119" y="107"/>
                    <a:pt x="346" y="262"/>
                    <a:pt x="774" y="477"/>
                  </a:cubicBezTo>
                  <a:lnTo>
                    <a:pt x="786" y="477"/>
                  </a:lnTo>
                  <a:cubicBezTo>
                    <a:pt x="4061" y="1263"/>
                    <a:pt x="7397" y="1518"/>
                    <a:pt x="10344" y="1518"/>
                  </a:cubicBezTo>
                  <a:cubicBezTo>
                    <a:pt x="13997" y="1518"/>
                    <a:pt x="17051" y="1126"/>
                    <a:pt x="18645" y="869"/>
                  </a:cubicBezTo>
                  <a:cubicBezTo>
                    <a:pt x="18753" y="858"/>
                    <a:pt x="18836" y="846"/>
                    <a:pt x="18931" y="822"/>
                  </a:cubicBezTo>
                  <a:cubicBezTo>
                    <a:pt x="18884" y="750"/>
                    <a:pt x="18836" y="655"/>
                    <a:pt x="18800" y="584"/>
                  </a:cubicBezTo>
                  <a:cubicBezTo>
                    <a:pt x="18753" y="584"/>
                    <a:pt x="18705" y="596"/>
                    <a:pt x="18657" y="596"/>
                  </a:cubicBezTo>
                  <a:cubicBezTo>
                    <a:pt x="17081" y="845"/>
                    <a:pt x="13996" y="1250"/>
                    <a:pt x="10300" y="1250"/>
                  </a:cubicBezTo>
                  <a:cubicBezTo>
                    <a:pt x="7127" y="1250"/>
                    <a:pt x="3504" y="952"/>
                    <a:pt x="0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020;p61">
              <a:extLst>
                <a:ext uri="{FF2B5EF4-FFF2-40B4-BE49-F238E27FC236}">
                  <a16:creationId xmlns:a16="http://schemas.microsoft.com/office/drawing/2014/main" id="{5BCAFE48-6BB8-4D7C-AD41-71E2761C5C6A}"/>
                </a:ext>
              </a:extLst>
            </p:cNvPr>
            <p:cNvSpPr/>
            <p:nvPr/>
          </p:nvSpPr>
          <p:spPr>
            <a:xfrm>
              <a:off x="1406125" y="1532750"/>
              <a:ext cx="92575" cy="334900"/>
            </a:xfrm>
            <a:custGeom>
              <a:avLst/>
              <a:gdLst/>
              <a:ahLst/>
              <a:cxnLst/>
              <a:rect l="l" t="t" r="r" b="b"/>
              <a:pathLst>
                <a:path w="3703" h="13396" extrusionOk="0">
                  <a:moveTo>
                    <a:pt x="1971" y="1"/>
                  </a:moveTo>
                  <a:cubicBezTo>
                    <a:pt x="985" y="1"/>
                    <a:pt x="143" y="2985"/>
                    <a:pt x="72" y="6668"/>
                  </a:cubicBezTo>
                  <a:cubicBezTo>
                    <a:pt x="0" y="10359"/>
                    <a:pt x="738" y="13383"/>
                    <a:pt x="1727" y="13395"/>
                  </a:cubicBezTo>
                  <a:cubicBezTo>
                    <a:pt x="1728" y="13395"/>
                    <a:pt x="1730" y="13395"/>
                    <a:pt x="1732" y="13395"/>
                  </a:cubicBezTo>
                  <a:cubicBezTo>
                    <a:pt x="2706" y="13395"/>
                    <a:pt x="3572" y="10423"/>
                    <a:pt x="3632" y="6728"/>
                  </a:cubicBezTo>
                  <a:cubicBezTo>
                    <a:pt x="3703" y="3037"/>
                    <a:pt x="2965" y="13"/>
                    <a:pt x="1977" y="1"/>
                  </a:cubicBezTo>
                  <a:cubicBezTo>
                    <a:pt x="1975" y="1"/>
                    <a:pt x="1973" y="1"/>
                    <a:pt x="1971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021;p61">
              <a:extLst>
                <a:ext uri="{FF2B5EF4-FFF2-40B4-BE49-F238E27FC236}">
                  <a16:creationId xmlns:a16="http://schemas.microsoft.com/office/drawing/2014/main" id="{727E1981-AB9A-4DEC-BE6E-451C1A3A8C4A}"/>
                </a:ext>
              </a:extLst>
            </p:cNvPr>
            <p:cNvSpPr/>
            <p:nvPr/>
          </p:nvSpPr>
          <p:spPr>
            <a:xfrm>
              <a:off x="1417125" y="1555375"/>
              <a:ext cx="75325" cy="289650"/>
            </a:xfrm>
            <a:custGeom>
              <a:avLst/>
              <a:gdLst/>
              <a:ahLst/>
              <a:cxnLst/>
              <a:rect l="l" t="t" r="r" b="b"/>
              <a:pathLst>
                <a:path w="3013" h="11586" extrusionOk="0">
                  <a:moveTo>
                    <a:pt x="1608" y="1"/>
                  </a:moveTo>
                  <a:cubicBezTo>
                    <a:pt x="1525" y="1"/>
                    <a:pt x="1418" y="36"/>
                    <a:pt x="1334" y="108"/>
                  </a:cubicBezTo>
                  <a:cubicBezTo>
                    <a:pt x="644" y="620"/>
                    <a:pt x="108" y="2953"/>
                    <a:pt x="48" y="5763"/>
                  </a:cubicBezTo>
                  <a:cubicBezTo>
                    <a:pt x="1" y="8573"/>
                    <a:pt x="465" y="10931"/>
                    <a:pt x="1120" y="11466"/>
                  </a:cubicBezTo>
                  <a:cubicBezTo>
                    <a:pt x="1215" y="11538"/>
                    <a:pt x="1298" y="11585"/>
                    <a:pt x="1406" y="11585"/>
                  </a:cubicBezTo>
                  <a:cubicBezTo>
                    <a:pt x="1407" y="11586"/>
                    <a:pt x="1409" y="11586"/>
                    <a:pt x="1411" y="11586"/>
                  </a:cubicBezTo>
                  <a:cubicBezTo>
                    <a:pt x="2207" y="11586"/>
                    <a:pt x="2906" y="9018"/>
                    <a:pt x="2953" y="5823"/>
                  </a:cubicBezTo>
                  <a:cubicBezTo>
                    <a:pt x="3013" y="2620"/>
                    <a:pt x="2418" y="25"/>
                    <a:pt x="1608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022;p61">
              <a:extLst>
                <a:ext uri="{FF2B5EF4-FFF2-40B4-BE49-F238E27FC236}">
                  <a16:creationId xmlns:a16="http://schemas.microsoft.com/office/drawing/2014/main" id="{96C938DB-70AF-4DEC-B266-D9F100B204EE}"/>
                </a:ext>
              </a:extLst>
            </p:cNvPr>
            <p:cNvSpPr/>
            <p:nvPr/>
          </p:nvSpPr>
          <p:spPr>
            <a:xfrm>
              <a:off x="1417725" y="1558050"/>
              <a:ext cx="58075" cy="284000"/>
            </a:xfrm>
            <a:custGeom>
              <a:avLst/>
              <a:gdLst/>
              <a:ahLst/>
              <a:cxnLst/>
              <a:rect l="l" t="t" r="r" b="b"/>
              <a:pathLst>
                <a:path w="2323" h="11360" extrusionOk="0">
                  <a:moveTo>
                    <a:pt x="1310" y="1"/>
                  </a:moveTo>
                  <a:cubicBezTo>
                    <a:pt x="632" y="513"/>
                    <a:pt x="84" y="2846"/>
                    <a:pt x="24" y="5656"/>
                  </a:cubicBezTo>
                  <a:lnTo>
                    <a:pt x="24" y="5847"/>
                  </a:lnTo>
                  <a:cubicBezTo>
                    <a:pt x="0" y="8573"/>
                    <a:pt x="453" y="10836"/>
                    <a:pt x="1096" y="11359"/>
                  </a:cubicBezTo>
                  <a:cubicBezTo>
                    <a:pt x="1727" y="10836"/>
                    <a:pt x="2227" y="8514"/>
                    <a:pt x="2275" y="5704"/>
                  </a:cubicBezTo>
                  <a:cubicBezTo>
                    <a:pt x="2322" y="2894"/>
                    <a:pt x="1905" y="537"/>
                    <a:pt x="131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023;p61">
              <a:extLst>
                <a:ext uri="{FF2B5EF4-FFF2-40B4-BE49-F238E27FC236}">
                  <a16:creationId xmlns:a16="http://schemas.microsoft.com/office/drawing/2014/main" id="{CBB199A0-3646-4759-8A4B-6CF105D459F9}"/>
                </a:ext>
              </a:extLst>
            </p:cNvPr>
            <p:cNvSpPr/>
            <p:nvPr/>
          </p:nvSpPr>
          <p:spPr>
            <a:xfrm>
              <a:off x="976000" y="1530675"/>
              <a:ext cx="65225" cy="322375"/>
            </a:xfrm>
            <a:custGeom>
              <a:avLst/>
              <a:gdLst/>
              <a:ahLst/>
              <a:cxnLst/>
              <a:rect l="l" t="t" r="r" b="b"/>
              <a:pathLst>
                <a:path w="2609" h="12895" extrusionOk="0">
                  <a:moveTo>
                    <a:pt x="2608" y="1"/>
                  </a:moveTo>
                  <a:lnTo>
                    <a:pt x="2608" y="1"/>
                  </a:lnTo>
                  <a:cubicBezTo>
                    <a:pt x="1644" y="60"/>
                    <a:pt x="1084" y="393"/>
                    <a:pt x="822" y="774"/>
                  </a:cubicBezTo>
                  <a:cubicBezTo>
                    <a:pt x="655" y="1608"/>
                    <a:pt x="441" y="2560"/>
                    <a:pt x="286" y="3572"/>
                  </a:cubicBezTo>
                  <a:cubicBezTo>
                    <a:pt x="167" y="4382"/>
                    <a:pt x="60" y="5263"/>
                    <a:pt x="48" y="6156"/>
                  </a:cubicBezTo>
                  <a:cubicBezTo>
                    <a:pt x="1" y="8347"/>
                    <a:pt x="370" y="10442"/>
                    <a:pt x="584" y="12050"/>
                  </a:cubicBezTo>
                  <a:cubicBezTo>
                    <a:pt x="751" y="12216"/>
                    <a:pt x="1620" y="12776"/>
                    <a:pt x="2370" y="12895"/>
                  </a:cubicBezTo>
                  <a:cubicBezTo>
                    <a:pt x="2108" y="11407"/>
                    <a:pt x="1656" y="9133"/>
                    <a:pt x="1632" y="6406"/>
                  </a:cubicBezTo>
                  <a:cubicBezTo>
                    <a:pt x="1620" y="5370"/>
                    <a:pt x="1715" y="4382"/>
                    <a:pt x="1846" y="3489"/>
                  </a:cubicBezTo>
                  <a:cubicBezTo>
                    <a:pt x="2048" y="2108"/>
                    <a:pt x="2370" y="929"/>
                    <a:pt x="2608" y="1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024;p61">
              <a:extLst>
                <a:ext uri="{FF2B5EF4-FFF2-40B4-BE49-F238E27FC236}">
                  <a16:creationId xmlns:a16="http://schemas.microsoft.com/office/drawing/2014/main" id="{FA11A1AF-9BBF-4A08-9BB2-676BC2D49286}"/>
                </a:ext>
              </a:extLst>
            </p:cNvPr>
            <p:cNvSpPr/>
            <p:nvPr/>
          </p:nvSpPr>
          <p:spPr>
            <a:xfrm>
              <a:off x="1077500" y="1504175"/>
              <a:ext cx="76225" cy="379850"/>
            </a:xfrm>
            <a:custGeom>
              <a:avLst/>
              <a:gdLst/>
              <a:ahLst/>
              <a:cxnLst/>
              <a:rect l="l" t="t" r="r" b="b"/>
              <a:pathLst>
                <a:path w="3049" h="15194" extrusionOk="0">
                  <a:moveTo>
                    <a:pt x="2982" y="0"/>
                  </a:moveTo>
                  <a:cubicBezTo>
                    <a:pt x="2267" y="0"/>
                    <a:pt x="1761" y="183"/>
                    <a:pt x="1310" y="287"/>
                  </a:cubicBezTo>
                  <a:cubicBezTo>
                    <a:pt x="1060" y="1322"/>
                    <a:pt x="632" y="2704"/>
                    <a:pt x="346" y="4311"/>
                  </a:cubicBezTo>
                  <a:cubicBezTo>
                    <a:pt x="179" y="5251"/>
                    <a:pt x="60" y="6252"/>
                    <a:pt x="48" y="7287"/>
                  </a:cubicBezTo>
                  <a:cubicBezTo>
                    <a:pt x="1" y="10312"/>
                    <a:pt x="691" y="13145"/>
                    <a:pt x="965" y="14824"/>
                  </a:cubicBezTo>
                  <a:cubicBezTo>
                    <a:pt x="1261" y="15048"/>
                    <a:pt x="1731" y="15194"/>
                    <a:pt x="2360" y="15194"/>
                  </a:cubicBezTo>
                  <a:cubicBezTo>
                    <a:pt x="2466" y="15194"/>
                    <a:pt x="2577" y="15190"/>
                    <a:pt x="2691" y="15181"/>
                  </a:cubicBezTo>
                  <a:cubicBezTo>
                    <a:pt x="2418" y="13836"/>
                    <a:pt x="1656" y="11074"/>
                    <a:pt x="1620" y="7549"/>
                  </a:cubicBezTo>
                  <a:cubicBezTo>
                    <a:pt x="1620" y="6299"/>
                    <a:pt x="1739" y="5132"/>
                    <a:pt x="1941" y="4108"/>
                  </a:cubicBezTo>
                  <a:cubicBezTo>
                    <a:pt x="2263" y="2323"/>
                    <a:pt x="2775" y="894"/>
                    <a:pt x="3049" y="1"/>
                  </a:cubicBezTo>
                  <a:cubicBezTo>
                    <a:pt x="3026" y="0"/>
                    <a:pt x="3004" y="0"/>
                    <a:pt x="2982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025;p61">
              <a:extLst>
                <a:ext uri="{FF2B5EF4-FFF2-40B4-BE49-F238E27FC236}">
                  <a16:creationId xmlns:a16="http://schemas.microsoft.com/office/drawing/2014/main" id="{3F5244DC-4656-4DBD-916A-BC7C8C9D7F1F}"/>
                </a:ext>
              </a:extLst>
            </p:cNvPr>
            <p:cNvSpPr/>
            <p:nvPr/>
          </p:nvSpPr>
          <p:spPr>
            <a:xfrm>
              <a:off x="1205500" y="1497550"/>
              <a:ext cx="77700" cy="397825"/>
            </a:xfrm>
            <a:custGeom>
              <a:avLst/>
              <a:gdLst/>
              <a:ahLst/>
              <a:cxnLst/>
              <a:rect l="l" t="t" r="r" b="b"/>
              <a:pathLst>
                <a:path w="3108" h="15913" extrusionOk="0">
                  <a:moveTo>
                    <a:pt x="2243" y="1"/>
                  </a:moveTo>
                  <a:cubicBezTo>
                    <a:pt x="1947" y="1"/>
                    <a:pt x="1679" y="33"/>
                    <a:pt x="1441" y="52"/>
                  </a:cubicBezTo>
                  <a:cubicBezTo>
                    <a:pt x="1203" y="921"/>
                    <a:pt x="822" y="2183"/>
                    <a:pt x="512" y="3683"/>
                  </a:cubicBezTo>
                  <a:cubicBezTo>
                    <a:pt x="274" y="4874"/>
                    <a:pt x="60" y="6231"/>
                    <a:pt x="48" y="7648"/>
                  </a:cubicBezTo>
                  <a:cubicBezTo>
                    <a:pt x="0" y="11089"/>
                    <a:pt x="762" y="14244"/>
                    <a:pt x="1048" y="15792"/>
                  </a:cubicBezTo>
                  <a:cubicBezTo>
                    <a:pt x="1268" y="15867"/>
                    <a:pt x="1524" y="15912"/>
                    <a:pt x="1824" y="15912"/>
                  </a:cubicBezTo>
                  <a:cubicBezTo>
                    <a:pt x="2092" y="15912"/>
                    <a:pt x="2396" y="15876"/>
                    <a:pt x="2739" y="15792"/>
                  </a:cubicBezTo>
                  <a:cubicBezTo>
                    <a:pt x="2477" y="14553"/>
                    <a:pt x="1679" y="11660"/>
                    <a:pt x="1655" y="7898"/>
                  </a:cubicBezTo>
                  <a:cubicBezTo>
                    <a:pt x="1643" y="6159"/>
                    <a:pt x="1882" y="4600"/>
                    <a:pt x="2179" y="3302"/>
                  </a:cubicBezTo>
                  <a:cubicBezTo>
                    <a:pt x="2489" y="1897"/>
                    <a:pt x="2894" y="814"/>
                    <a:pt x="3108" y="111"/>
                  </a:cubicBezTo>
                  <a:cubicBezTo>
                    <a:pt x="2798" y="27"/>
                    <a:pt x="2509" y="1"/>
                    <a:pt x="2243" y="1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026;p61">
              <a:extLst>
                <a:ext uri="{FF2B5EF4-FFF2-40B4-BE49-F238E27FC236}">
                  <a16:creationId xmlns:a16="http://schemas.microsoft.com/office/drawing/2014/main" id="{1E10DAA9-E94A-45A1-9A21-BA8C025DE439}"/>
                </a:ext>
              </a:extLst>
            </p:cNvPr>
            <p:cNvSpPr/>
            <p:nvPr/>
          </p:nvSpPr>
          <p:spPr>
            <a:xfrm>
              <a:off x="1322475" y="1510025"/>
              <a:ext cx="88725" cy="379825"/>
            </a:xfrm>
            <a:custGeom>
              <a:avLst/>
              <a:gdLst/>
              <a:ahLst/>
              <a:cxnLst/>
              <a:rect l="l" t="t" r="r" b="b"/>
              <a:pathLst>
                <a:path w="3549" h="15193" extrusionOk="0">
                  <a:moveTo>
                    <a:pt x="2293" y="0"/>
                  </a:moveTo>
                  <a:cubicBezTo>
                    <a:pt x="1984" y="0"/>
                    <a:pt x="1751" y="41"/>
                    <a:pt x="1751" y="41"/>
                  </a:cubicBezTo>
                  <a:cubicBezTo>
                    <a:pt x="1751" y="41"/>
                    <a:pt x="1465" y="696"/>
                    <a:pt x="1132" y="1743"/>
                  </a:cubicBezTo>
                  <a:cubicBezTo>
                    <a:pt x="667" y="3160"/>
                    <a:pt x="120" y="5291"/>
                    <a:pt x="72" y="7458"/>
                  </a:cubicBezTo>
                  <a:cubicBezTo>
                    <a:pt x="0" y="11221"/>
                    <a:pt x="1322" y="15126"/>
                    <a:pt x="1322" y="15126"/>
                  </a:cubicBezTo>
                  <a:cubicBezTo>
                    <a:pt x="1500" y="15173"/>
                    <a:pt x="1675" y="15192"/>
                    <a:pt x="1841" y="15192"/>
                  </a:cubicBezTo>
                  <a:cubicBezTo>
                    <a:pt x="2552" y="15192"/>
                    <a:pt x="3108" y="14840"/>
                    <a:pt x="3108" y="14840"/>
                  </a:cubicBezTo>
                  <a:cubicBezTo>
                    <a:pt x="3108" y="14840"/>
                    <a:pt x="1465" y="12864"/>
                    <a:pt x="1644" y="7649"/>
                  </a:cubicBezTo>
                  <a:cubicBezTo>
                    <a:pt x="1763" y="4101"/>
                    <a:pt x="2620" y="2017"/>
                    <a:pt x="3132" y="1041"/>
                  </a:cubicBezTo>
                  <a:cubicBezTo>
                    <a:pt x="3370" y="600"/>
                    <a:pt x="3549" y="386"/>
                    <a:pt x="3549" y="386"/>
                  </a:cubicBezTo>
                  <a:cubicBezTo>
                    <a:pt x="3232" y="69"/>
                    <a:pt x="2697" y="0"/>
                    <a:pt x="2293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027;p61">
              <a:extLst>
                <a:ext uri="{FF2B5EF4-FFF2-40B4-BE49-F238E27FC236}">
                  <a16:creationId xmlns:a16="http://schemas.microsoft.com/office/drawing/2014/main" id="{A97DFD61-42DD-4E5D-8DDB-28F066B0A893}"/>
                </a:ext>
              </a:extLst>
            </p:cNvPr>
            <p:cNvSpPr/>
            <p:nvPr/>
          </p:nvSpPr>
          <p:spPr>
            <a:xfrm>
              <a:off x="1218600" y="1498050"/>
              <a:ext cx="65200" cy="92175"/>
            </a:xfrm>
            <a:custGeom>
              <a:avLst/>
              <a:gdLst/>
              <a:ahLst/>
              <a:cxnLst/>
              <a:rect l="l" t="t" r="r" b="b"/>
              <a:pathLst>
                <a:path w="2608" h="3687" extrusionOk="0">
                  <a:moveTo>
                    <a:pt x="1716" y="0"/>
                  </a:moveTo>
                  <a:cubicBezTo>
                    <a:pt x="1427" y="0"/>
                    <a:pt x="1167" y="31"/>
                    <a:pt x="941" y="55"/>
                  </a:cubicBezTo>
                  <a:cubicBezTo>
                    <a:pt x="703" y="913"/>
                    <a:pt x="310" y="2175"/>
                    <a:pt x="0" y="3687"/>
                  </a:cubicBezTo>
                  <a:cubicBezTo>
                    <a:pt x="548" y="3568"/>
                    <a:pt x="1096" y="3425"/>
                    <a:pt x="1667" y="3294"/>
                  </a:cubicBezTo>
                  <a:cubicBezTo>
                    <a:pt x="1977" y="1901"/>
                    <a:pt x="2381" y="805"/>
                    <a:pt x="2608" y="115"/>
                  </a:cubicBezTo>
                  <a:cubicBezTo>
                    <a:pt x="2289" y="28"/>
                    <a:pt x="1990" y="0"/>
                    <a:pt x="1716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028;p61">
              <a:extLst>
                <a:ext uri="{FF2B5EF4-FFF2-40B4-BE49-F238E27FC236}">
                  <a16:creationId xmlns:a16="http://schemas.microsoft.com/office/drawing/2014/main" id="{74F87096-AA90-4F32-9FCF-0B082E43DC28}"/>
                </a:ext>
              </a:extLst>
            </p:cNvPr>
            <p:cNvSpPr/>
            <p:nvPr/>
          </p:nvSpPr>
          <p:spPr>
            <a:xfrm>
              <a:off x="983150" y="1530675"/>
              <a:ext cx="58075" cy="89325"/>
            </a:xfrm>
            <a:custGeom>
              <a:avLst/>
              <a:gdLst/>
              <a:ahLst/>
              <a:cxnLst/>
              <a:rect l="l" t="t" r="r" b="b"/>
              <a:pathLst>
                <a:path w="2323" h="3573" extrusionOk="0">
                  <a:moveTo>
                    <a:pt x="2322" y="1"/>
                  </a:moveTo>
                  <a:lnTo>
                    <a:pt x="2322" y="1"/>
                  </a:lnTo>
                  <a:cubicBezTo>
                    <a:pt x="1358" y="60"/>
                    <a:pt x="798" y="393"/>
                    <a:pt x="536" y="774"/>
                  </a:cubicBezTo>
                  <a:cubicBezTo>
                    <a:pt x="369" y="1608"/>
                    <a:pt x="155" y="2560"/>
                    <a:pt x="0" y="3572"/>
                  </a:cubicBezTo>
                  <a:cubicBezTo>
                    <a:pt x="512" y="3549"/>
                    <a:pt x="1036" y="3525"/>
                    <a:pt x="1560" y="3489"/>
                  </a:cubicBezTo>
                  <a:cubicBezTo>
                    <a:pt x="1762" y="2108"/>
                    <a:pt x="2084" y="929"/>
                    <a:pt x="2322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029;p61">
              <a:extLst>
                <a:ext uri="{FF2B5EF4-FFF2-40B4-BE49-F238E27FC236}">
                  <a16:creationId xmlns:a16="http://schemas.microsoft.com/office/drawing/2014/main" id="{EAA40860-7519-4258-A78F-BC5720E178DF}"/>
                </a:ext>
              </a:extLst>
            </p:cNvPr>
            <p:cNvSpPr/>
            <p:nvPr/>
          </p:nvSpPr>
          <p:spPr>
            <a:xfrm>
              <a:off x="1086425" y="1504175"/>
              <a:ext cx="67900" cy="107775"/>
            </a:xfrm>
            <a:custGeom>
              <a:avLst/>
              <a:gdLst/>
              <a:ahLst/>
              <a:cxnLst/>
              <a:rect l="l" t="t" r="r" b="b"/>
              <a:pathLst>
                <a:path w="2716" h="4311" extrusionOk="0">
                  <a:moveTo>
                    <a:pt x="2647" y="0"/>
                  </a:moveTo>
                  <a:cubicBezTo>
                    <a:pt x="1922" y="0"/>
                    <a:pt x="1416" y="183"/>
                    <a:pt x="965" y="287"/>
                  </a:cubicBezTo>
                  <a:cubicBezTo>
                    <a:pt x="715" y="1322"/>
                    <a:pt x="287" y="2704"/>
                    <a:pt x="1" y="4311"/>
                  </a:cubicBezTo>
                  <a:cubicBezTo>
                    <a:pt x="537" y="4251"/>
                    <a:pt x="1072" y="4180"/>
                    <a:pt x="1596" y="4108"/>
                  </a:cubicBezTo>
                  <a:cubicBezTo>
                    <a:pt x="1918" y="2323"/>
                    <a:pt x="2430" y="894"/>
                    <a:pt x="2715" y="1"/>
                  </a:cubicBezTo>
                  <a:cubicBezTo>
                    <a:pt x="2693" y="0"/>
                    <a:pt x="2670" y="0"/>
                    <a:pt x="2647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030;p61">
              <a:extLst>
                <a:ext uri="{FF2B5EF4-FFF2-40B4-BE49-F238E27FC236}">
                  <a16:creationId xmlns:a16="http://schemas.microsoft.com/office/drawing/2014/main" id="{85B54702-6E29-4B62-86C6-C002A6581B03}"/>
                </a:ext>
              </a:extLst>
            </p:cNvPr>
            <p:cNvSpPr/>
            <p:nvPr/>
          </p:nvSpPr>
          <p:spPr>
            <a:xfrm>
              <a:off x="1350750" y="1510200"/>
              <a:ext cx="60450" cy="43425"/>
            </a:xfrm>
            <a:custGeom>
              <a:avLst/>
              <a:gdLst/>
              <a:ahLst/>
              <a:cxnLst/>
              <a:rect l="l" t="t" r="r" b="b"/>
              <a:pathLst>
                <a:path w="2418" h="1737" extrusionOk="0">
                  <a:moveTo>
                    <a:pt x="1191" y="0"/>
                  </a:moveTo>
                  <a:cubicBezTo>
                    <a:pt x="867" y="0"/>
                    <a:pt x="620" y="46"/>
                    <a:pt x="620" y="46"/>
                  </a:cubicBezTo>
                  <a:cubicBezTo>
                    <a:pt x="620" y="46"/>
                    <a:pt x="334" y="700"/>
                    <a:pt x="1" y="1736"/>
                  </a:cubicBezTo>
                  <a:cubicBezTo>
                    <a:pt x="667" y="1534"/>
                    <a:pt x="1346" y="1296"/>
                    <a:pt x="2001" y="1034"/>
                  </a:cubicBezTo>
                  <a:cubicBezTo>
                    <a:pt x="2239" y="593"/>
                    <a:pt x="2418" y="379"/>
                    <a:pt x="2418" y="379"/>
                  </a:cubicBezTo>
                  <a:cubicBezTo>
                    <a:pt x="2108" y="70"/>
                    <a:pt x="1591" y="0"/>
                    <a:pt x="1191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031;p61">
              <a:extLst>
                <a:ext uri="{FF2B5EF4-FFF2-40B4-BE49-F238E27FC236}">
                  <a16:creationId xmlns:a16="http://schemas.microsoft.com/office/drawing/2014/main" id="{CE71F7DD-979B-41EE-BD54-8F448EB154B8}"/>
                </a:ext>
              </a:extLst>
            </p:cNvPr>
            <p:cNvSpPr/>
            <p:nvPr/>
          </p:nvSpPr>
          <p:spPr>
            <a:xfrm>
              <a:off x="1417725" y="1700625"/>
              <a:ext cx="56875" cy="141425"/>
            </a:xfrm>
            <a:custGeom>
              <a:avLst/>
              <a:gdLst/>
              <a:ahLst/>
              <a:cxnLst/>
              <a:rect l="l" t="t" r="r" b="b"/>
              <a:pathLst>
                <a:path w="2275" h="5657" extrusionOk="0">
                  <a:moveTo>
                    <a:pt x="2275" y="1"/>
                  </a:moveTo>
                  <a:cubicBezTo>
                    <a:pt x="1917" y="287"/>
                    <a:pt x="1501" y="441"/>
                    <a:pt x="1048" y="441"/>
                  </a:cubicBezTo>
                  <a:cubicBezTo>
                    <a:pt x="679" y="441"/>
                    <a:pt x="334" y="322"/>
                    <a:pt x="24" y="144"/>
                  </a:cubicBezTo>
                  <a:lnTo>
                    <a:pt x="24" y="144"/>
                  </a:lnTo>
                  <a:cubicBezTo>
                    <a:pt x="0" y="2870"/>
                    <a:pt x="453" y="5133"/>
                    <a:pt x="1096" y="5656"/>
                  </a:cubicBezTo>
                  <a:cubicBezTo>
                    <a:pt x="1727" y="5133"/>
                    <a:pt x="2227" y="2811"/>
                    <a:pt x="2275" y="1"/>
                  </a:cubicBezTo>
                  <a:close/>
                </a:path>
              </a:pathLst>
            </a:custGeom>
            <a:solidFill>
              <a:srgbClr val="7142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032;p61">
              <a:extLst>
                <a:ext uri="{FF2B5EF4-FFF2-40B4-BE49-F238E27FC236}">
                  <a16:creationId xmlns:a16="http://schemas.microsoft.com/office/drawing/2014/main" id="{47AB2E8D-8489-498E-9FEF-170B6EA5D109}"/>
                </a:ext>
              </a:extLst>
            </p:cNvPr>
            <p:cNvSpPr/>
            <p:nvPr/>
          </p:nvSpPr>
          <p:spPr>
            <a:xfrm>
              <a:off x="1441525" y="1538600"/>
              <a:ext cx="34250" cy="18475"/>
            </a:xfrm>
            <a:custGeom>
              <a:avLst/>
              <a:gdLst/>
              <a:ahLst/>
              <a:cxnLst/>
              <a:rect l="l" t="t" r="r" b="b"/>
              <a:pathLst>
                <a:path w="1370" h="739" extrusionOk="0">
                  <a:moveTo>
                    <a:pt x="472" y="0"/>
                  </a:moveTo>
                  <a:cubicBezTo>
                    <a:pt x="313" y="0"/>
                    <a:pt x="161" y="45"/>
                    <a:pt x="61" y="172"/>
                  </a:cubicBezTo>
                  <a:cubicBezTo>
                    <a:pt x="13" y="231"/>
                    <a:pt x="1" y="291"/>
                    <a:pt x="25" y="362"/>
                  </a:cubicBezTo>
                  <a:cubicBezTo>
                    <a:pt x="25" y="374"/>
                    <a:pt x="37" y="374"/>
                    <a:pt x="37" y="386"/>
                  </a:cubicBezTo>
                  <a:cubicBezTo>
                    <a:pt x="55" y="422"/>
                    <a:pt x="94" y="438"/>
                    <a:pt x="127" y="438"/>
                  </a:cubicBezTo>
                  <a:cubicBezTo>
                    <a:pt x="138" y="438"/>
                    <a:pt x="147" y="436"/>
                    <a:pt x="156" y="434"/>
                  </a:cubicBezTo>
                  <a:cubicBezTo>
                    <a:pt x="251" y="422"/>
                    <a:pt x="299" y="362"/>
                    <a:pt x="382" y="338"/>
                  </a:cubicBezTo>
                  <a:cubicBezTo>
                    <a:pt x="427" y="323"/>
                    <a:pt x="474" y="317"/>
                    <a:pt x="521" y="317"/>
                  </a:cubicBezTo>
                  <a:cubicBezTo>
                    <a:pt x="587" y="317"/>
                    <a:pt x="653" y="329"/>
                    <a:pt x="715" y="350"/>
                  </a:cubicBezTo>
                  <a:cubicBezTo>
                    <a:pt x="894" y="410"/>
                    <a:pt x="1084" y="541"/>
                    <a:pt x="1192" y="696"/>
                  </a:cubicBezTo>
                  <a:cubicBezTo>
                    <a:pt x="1213" y="725"/>
                    <a:pt x="1244" y="739"/>
                    <a:pt x="1272" y="739"/>
                  </a:cubicBezTo>
                  <a:cubicBezTo>
                    <a:pt x="1324" y="739"/>
                    <a:pt x="1369" y="697"/>
                    <a:pt x="1346" y="636"/>
                  </a:cubicBezTo>
                  <a:cubicBezTo>
                    <a:pt x="1263" y="362"/>
                    <a:pt x="1096" y="184"/>
                    <a:pt x="834" y="65"/>
                  </a:cubicBezTo>
                  <a:cubicBezTo>
                    <a:pt x="724" y="28"/>
                    <a:pt x="596" y="0"/>
                    <a:pt x="472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033;p61">
              <a:extLst>
                <a:ext uri="{FF2B5EF4-FFF2-40B4-BE49-F238E27FC236}">
                  <a16:creationId xmlns:a16="http://schemas.microsoft.com/office/drawing/2014/main" id="{F3142DE8-B0AA-4F5C-B24F-6EA41EF7E741}"/>
                </a:ext>
              </a:extLst>
            </p:cNvPr>
            <p:cNvSpPr/>
            <p:nvPr/>
          </p:nvSpPr>
          <p:spPr>
            <a:xfrm>
              <a:off x="1435200" y="1553250"/>
              <a:ext cx="8850" cy="11700"/>
            </a:xfrm>
            <a:custGeom>
              <a:avLst/>
              <a:gdLst/>
              <a:ahLst/>
              <a:cxnLst/>
              <a:rect l="l" t="t" r="r" b="b"/>
              <a:pathLst>
                <a:path w="354" h="468" extrusionOk="0">
                  <a:moveTo>
                    <a:pt x="227" y="1"/>
                  </a:moveTo>
                  <a:cubicBezTo>
                    <a:pt x="197" y="1"/>
                    <a:pt x="166" y="15"/>
                    <a:pt x="147" y="50"/>
                  </a:cubicBezTo>
                  <a:cubicBezTo>
                    <a:pt x="87" y="169"/>
                    <a:pt x="28" y="252"/>
                    <a:pt x="16" y="383"/>
                  </a:cubicBezTo>
                  <a:cubicBezTo>
                    <a:pt x="0" y="438"/>
                    <a:pt x="36" y="467"/>
                    <a:pt x="76" y="467"/>
                  </a:cubicBezTo>
                  <a:cubicBezTo>
                    <a:pt x="97" y="467"/>
                    <a:pt x="119" y="459"/>
                    <a:pt x="135" y="443"/>
                  </a:cubicBezTo>
                  <a:cubicBezTo>
                    <a:pt x="218" y="360"/>
                    <a:pt x="266" y="264"/>
                    <a:pt x="314" y="145"/>
                  </a:cubicBezTo>
                  <a:cubicBezTo>
                    <a:pt x="354" y="65"/>
                    <a:pt x="291" y="1"/>
                    <a:pt x="227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034;p61">
              <a:extLst>
                <a:ext uri="{FF2B5EF4-FFF2-40B4-BE49-F238E27FC236}">
                  <a16:creationId xmlns:a16="http://schemas.microsoft.com/office/drawing/2014/main" id="{C89286CD-2BDB-40F2-82D6-B1EB1418FB6E}"/>
                </a:ext>
              </a:extLst>
            </p:cNvPr>
            <p:cNvSpPr/>
            <p:nvPr/>
          </p:nvSpPr>
          <p:spPr>
            <a:xfrm>
              <a:off x="1301925" y="1510075"/>
              <a:ext cx="47950" cy="10125"/>
            </a:xfrm>
            <a:custGeom>
              <a:avLst/>
              <a:gdLst/>
              <a:ahLst/>
              <a:cxnLst/>
              <a:rect l="l" t="t" r="r" b="b"/>
              <a:pathLst>
                <a:path w="1918" h="405" extrusionOk="0">
                  <a:moveTo>
                    <a:pt x="407" y="0"/>
                  </a:moveTo>
                  <a:cubicBezTo>
                    <a:pt x="297" y="0"/>
                    <a:pt x="188" y="15"/>
                    <a:pt x="84" y="63"/>
                  </a:cubicBezTo>
                  <a:cubicBezTo>
                    <a:pt x="1" y="110"/>
                    <a:pt x="13" y="229"/>
                    <a:pt x="84" y="265"/>
                  </a:cubicBezTo>
                  <a:cubicBezTo>
                    <a:pt x="250" y="372"/>
                    <a:pt x="455" y="382"/>
                    <a:pt x="653" y="382"/>
                  </a:cubicBezTo>
                  <a:cubicBezTo>
                    <a:pt x="698" y="382"/>
                    <a:pt x="742" y="382"/>
                    <a:pt x="786" y="382"/>
                  </a:cubicBezTo>
                  <a:cubicBezTo>
                    <a:pt x="827" y="382"/>
                    <a:pt x="867" y="382"/>
                    <a:pt x="906" y="384"/>
                  </a:cubicBezTo>
                  <a:cubicBezTo>
                    <a:pt x="1055" y="396"/>
                    <a:pt x="1206" y="405"/>
                    <a:pt x="1358" y="405"/>
                  </a:cubicBezTo>
                  <a:cubicBezTo>
                    <a:pt x="1510" y="405"/>
                    <a:pt x="1662" y="396"/>
                    <a:pt x="1811" y="372"/>
                  </a:cubicBezTo>
                  <a:cubicBezTo>
                    <a:pt x="1918" y="360"/>
                    <a:pt x="1918" y="193"/>
                    <a:pt x="1811" y="170"/>
                  </a:cubicBezTo>
                  <a:cubicBezTo>
                    <a:pt x="1513" y="74"/>
                    <a:pt x="1215" y="63"/>
                    <a:pt x="906" y="51"/>
                  </a:cubicBezTo>
                  <a:cubicBezTo>
                    <a:pt x="747" y="36"/>
                    <a:pt x="576" y="0"/>
                    <a:pt x="407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035;p61">
              <a:extLst>
                <a:ext uri="{FF2B5EF4-FFF2-40B4-BE49-F238E27FC236}">
                  <a16:creationId xmlns:a16="http://schemas.microsoft.com/office/drawing/2014/main" id="{CC778810-E1E2-46D3-A9EF-189683F9AB23}"/>
                </a:ext>
              </a:extLst>
            </p:cNvPr>
            <p:cNvSpPr/>
            <p:nvPr/>
          </p:nvSpPr>
          <p:spPr>
            <a:xfrm>
              <a:off x="1290025" y="1510125"/>
              <a:ext cx="9550" cy="6575"/>
            </a:xfrm>
            <a:custGeom>
              <a:avLst/>
              <a:gdLst/>
              <a:ahLst/>
              <a:cxnLst/>
              <a:rect l="l" t="t" r="r" b="b"/>
              <a:pathLst>
                <a:path w="382" h="263" extrusionOk="0">
                  <a:moveTo>
                    <a:pt x="227" y="1"/>
                  </a:moveTo>
                  <a:cubicBezTo>
                    <a:pt x="179" y="1"/>
                    <a:pt x="144" y="1"/>
                    <a:pt x="120" y="13"/>
                  </a:cubicBezTo>
                  <a:cubicBezTo>
                    <a:pt x="1" y="61"/>
                    <a:pt x="1" y="203"/>
                    <a:pt x="120" y="251"/>
                  </a:cubicBezTo>
                  <a:cubicBezTo>
                    <a:pt x="167" y="263"/>
                    <a:pt x="191" y="263"/>
                    <a:pt x="227" y="263"/>
                  </a:cubicBezTo>
                  <a:cubicBezTo>
                    <a:pt x="382" y="263"/>
                    <a:pt x="382" y="13"/>
                    <a:pt x="227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036;p61">
              <a:extLst>
                <a:ext uri="{FF2B5EF4-FFF2-40B4-BE49-F238E27FC236}">
                  <a16:creationId xmlns:a16="http://schemas.microsoft.com/office/drawing/2014/main" id="{FEF5A442-B13B-43A9-BC9C-EDA0CEEE9FB0}"/>
                </a:ext>
              </a:extLst>
            </p:cNvPr>
            <p:cNvSpPr/>
            <p:nvPr/>
          </p:nvSpPr>
          <p:spPr>
            <a:xfrm>
              <a:off x="1168575" y="1507350"/>
              <a:ext cx="61950" cy="9125"/>
            </a:xfrm>
            <a:custGeom>
              <a:avLst/>
              <a:gdLst/>
              <a:ahLst/>
              <a:cxnLst/>
              <a:rect l="l" t="t" r="r" b="b"/>
              <a:pathLst>
                <a:path w="2478" h="365" extrusionOk="0">
                  <a:moveTo>
                    <a:pt x="816" y="0"/>
                  </a:moveTo>
                  <a:cubicBezTo>
                    <a:pt x="579" y="0"/>
                    <a:pt x="339" y="22"/>
                    <a:pt x="132" y="112"/>
                  </a:cubicBezTo>
                  <a:cubicBezTo>
                    <a:pt x="49" y="136"/>
                    <a:pt x="1" y="314"/>
                    <a:pt x="132" y="338"/>
                  </a:cubicBezTo>
                  <a:cubicBezTo>
                    <a:pt x="263" y="358"/>
                    <a:pt x="395" y="365"/>
                    <a:pt x="527" y="365"/>
                  </a:cubicBezTo>
                  <a:cubicBezTo>
                    <a:pt x="792" y="365"/>
                    <a:pt x="1057" y="338"/>
                    <a:pt x="1311" y="338"/>
                  </a:cubicBezTo>
                  <a:cubicBezTo>
                    <a:pt x="1441" y="338"/>
                    <a:pt x="1572" y="341"/>
                    <a:pt x="1703" y="341"/>
                  </a:cubicBezTo>
                  <a:cubicBezTo>
                    <a:pt x="1933" y="341"/>
                    <a:pt x="2162" y="332"/>
                    <a:pt x="2382" y="279"/>
                  </a:cubicBezTo>
                  <a:cubicBezTo>
                    <a:pt x="2477" y="255"/>
                    <a:pt x="2477" y="124"/>
                    <a:pt x="2382" y="112"/>
                  </a:cubicBezTo>
                  <a:cubicBezTo>
                    <a:pt x="2037" y="5"/>
                    <a:pt x="1668" y="41"/>
                    <a:pt x="1311" y="17"/>
                  </a:cubicBezTo>
                  <a:cubicBezTo>
                    <a:pt x="1156" y="12"/>
                    <a:pt x="986" y="0"/>
                    <a:pt x="816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037;p61">
              <a:extLst>
                <a:ext uri="{FF2B5EF4-FFF2-40B4-BE49-F238E27FC236}">
                  <a16:creationId xmlns:a16="http://schemas.microsoft.com/office/drawing/2014/main" id="{A137ACBE-330D-475C-9D61-018CEA936296}"/>
                </a:ext>
              </a:extLst>
            </p:cNvPr>
            <p:cNvSpPr/>
            <p:nvPr/>
          </p:nvSpPr>
          <p:spPr>
            <a:xfrm>
              <a:off x="1075425" y="1521925"/>
              <a:ext cx="24125" cy="7475"/>
            </a:xfrm>
            <a:custGeom>
              <a:avLst/>
              <a:gdLst/>
              <a:ahLst/>
              <a:cxnLst/>
              <a:rect l="l" t="t" r="r" b="b"/>
              <a:pathLst>
                <a:path w="965" h="299" extrusionOk="0">
                  <a:moveTo>
                    <a:pt x="760" y="0"/>
                  </a:moveTo>
                  <a:cubicBezTo>
                    <a:pt x="654" y="0"/>
                    <a:pt x="550" y="9"/>
                    <a:pt x="441" y="17"/>
                  </a:cubicBezTo>
                  <a:cubicBezTo>
                    <a:pt x="310" y="29"/>
                    <a:pt x="155" y="53"/>
                    <a:pt x="60" y="136"/>
                  </a:cubicBezTo>
                  <a:cubicBezTo>
                    <a:pt x="0" y="184"/>
                    <a:pt x="36" y="255"/>
                    <a:pt x="84" y="267"/>
                  </a:cubicBezTo>
                  <a:cubicBezTo>
                    <a:pt x="134" y="290"/>
                    <a:pt x="189" y="299"/>
                    <a:pt x="244" y="299"/>
                  </a:cubicBezTo>
                  <a:cubicBezTo>
                    <a:pt x="331" y="299"/>
                    <a:pt x="420" y="277"/>
                    <a:pt x="500" y="255"/>
                  </a:cubicBezTo>
                  <a:cubicBezTo>
                    <a:pt x="655" y="231"/>
                    <a:pt x="786" y="184"/>
                    <a:pt x="917" y="112"/>
                  </a:cubicBezTo>
                  <a:cubicBezTo>
                    <a:pt x="965" y="77"/>
                    <a:pt x="953" y="5"/>
                    <a:pt x="893" y="5"/>
                  </a:cubicBezTo>
                  <a:cubicBezTo>
                    <a:pt x="848" y="2"/>
                    <a:pt x="804" y="0"/>
                    <a:pt x="760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038;p61">
              <a:extLst>
                <a:ext uri="{FF2B5EF4-FFF2-40B4-BE49-F238E27FC236}">
                  <a16:creationId xmlns:a16="http://schemas.microsoft.com/office/drawing/2014/main" id="{ABCF3696-7C5F-4AAF-A6B5-818F6FEDA7BF}"/>
                </a:ext>
              </a:extLst>
            </p:cNvPr>
            <p:cNvSpPr/>
            <p:nvPr/>
          </p:nvSpPr>
          <p:spPr>
            <a:xfrm>
              <a:off x="742950" y="1333025"/>
              <a:ext cx="444425" cy="566175"/>
            </a:xfrm>
            <a:custGeom>
              <a:avLst/>
              <a:gdLst/>
              <a:ahLst/>
              <a:cxnLst/>
              <a:rect l="l" t="t" r="r" b="b"/>
              <a:pathLst>
                <a:path w="17777" h="22647" extrusionOk="0">
                  <a:moveTo>
                    <a:pt x="1334" y="1"/>
                  </a:moveTo>
                  <a:cubicBezTo>
                    <a:pt x="1274" y="203"/>
                    <a:pt x="1226" y="417"/>
                    <a:pt x="1167" y="620"/>
                  </a:cubicBezTo>
                  <a:cubicBezTo>
                    <a:pt x="1119" y="822"/>
                    <a:pt x="1060" y="1025"/>
                    <a:pt x="1012" y="1215"/>
                  </a:cubicBezTo>
                  <a:lnTo>
                    <a:pt x="976" y="1394"/>
                  </a:lnTo>
                  <a:cubicBezTo>
                    <a:pt x="881" y="1739"/>
                    <a:pt x="810" y="2072"/>
                    <a:pt x="750" y="2394"/>
                  </a:cubicBezTo>
                  <a:cubicBezTo>
                    <a:pt x="714" y="2489"/>
                    <a:pt x="702" y="2573"/>
                    <a:pt x="691" y="2668"/>
                  </a:cubicBezTo>
                  <a:cubicBezTo>
                    <a:pt x="583" y="3239"/>
                    <a:pt x="476" y="3799"/>
                    <a:pt x="393" y="4347"/>
                  </a:cubicBezTo>
                  <a:cubicBezTo>
                    <a:pt x="393" y="4394"/>
                    <a:pt x="381" y="4418"/>
                    <a:pt x="381" y="4454"/>
                  </a:cubicBezTo>
                  <a:cubicBezTo>
                    <a:pt x="214" y="5609"/>
                    <a:pt x="95" y="6728"/>
                    <a:pt x="36" y="7799"/>
                  </a:cubicBezTo>
                  <a:cubicBezTo>
                    <a:pt x="0" y="8454"/>
                    <a:pt x="0" y="9073"/>
                    <a:pt x="0" y="9692"/>
                  </a:cubicBezTo>
                  <a:cubicBezTo>
                    <a:pt x="0" y="11133"/>
                    <a:pt x="119" y="12455"/>
                    <a:pt x="298" y="13633"/>
                  </a:cubicBezTo>
                  <a:cubicBezTo>
                    <a:pt x="405" y="14336"/>
                    <a:pt x="524" y="14991"/>
                    <a:pt x="655" y="15598"/>
                  </a:cubicBezTo>
                  <a:cubicBezTo>
                    <a:pt x="929" y="16848"/>
                    <a:pt x="1274" y="17908"/>
                    <a:pt x="1584" y="18717"/>
                  </a:cubicBezTo>
                  <a:cubicBezTo>
                    <a:pt x="1893" y="19527"/>
                    <a:pt x="2179" y="20110"/>
                    <a:pt x="2369" y="20479"/>
                  </a:cubicBezTo>
                  <a:cubicBezTo>
                    <a:pt x="2429" y="20587"/>
                    <a:pt x="2465" y="20670"/>
                    <a:pt x="2500" y="20730"/>
                  </a:cubicBezTo>
                  <a:cubicBezTo>
                    <a:pt x="2584" y="20884"/>
                    <a:pt x="2619" y="20944"/>
                    <a:pt x="2619" y="20944"/>
                  </a:cubicBezTo>
                  <a:cubicBezTo>
                    <a:pt x="2679" y="21027"/>
                    <a:pt x="2762" y="21134"/>
                    <a:pt x="2846" y="21206"/>
                  </a:cubicBezTo>
                  <a:cubicBezTo>
                    <a:pt x="3143" y="21515"/>
                    <a:pt x="3608" y="21789"/>
                    <a:pt x="4215" y="22015"/>
                  </a:cubicBezTo>
                  <a:cubicBezTo>
                    <a:pt x="4310" y="22051"/>
                    <a:pt x="4429" y="22087"/>
                    <a:pt x="4524" y="22111"/>
                  </a:cubicBezTo>
                  <a:cubicBezTo>
                    <a:pt x="4870" y="22218"/>
                    <a:pt x="5263" y="22325"/>
                    <a:pt x="5691" y="22396"/>
                  </a:cubicBezTo>
                  <a:lnTo>
                    <a:pt x="5715" y="22396"/>
                  </a:lnTo>
                  <a:cubicBezTo>
                    <a:pt x="5989" y="22456"/>
                    <a:pt x="6275" y="22504"/>
                    <a:pt x="6572" y="22527"/>
                  </a:cubicBezTo>
                  <a:cubicBezTo>
                    <a:pt x="6656" y="22551"/>
                    <a:pt x="6763" y="22551"/>
                    <a:pt x="6870" y="22563"/>
                  </a:cubicBezTo>
                  <a:cubicBezTo>
                    <a:pt x="7430" y="22623"/>
                    <a:pt x="8037" y="22646"/>
                    <a:pt x="8715" y="22646"/>
                  </a:cubicBezTo>
                  <a:lnTo>
                    <a:pt x="9013" y="22646"/>
                  </a:lnTo>
                  <a:cubicBezTo>
                    <a:pt x="9727" y="22635"/>
                    <a:pt x="10358" y="22611"/>
                    <a:pt x="10954" y="22527"/>
                  </a:cubicBezTo>
                  <a:cubicBezTo>
                    <a:pt x="11061" y="22527"/>
                    <a:pt x="11156" y="22515"/>
                    <a:pt x="11251" y="22504"/>
                  </a:cubicBezTo>
                  <a:cubicBezTo>
                    <a:pt x="11573" y="22456"/>
                    <a:pt x="11847" y="22408"/>
                    <a:pt x="12132" y="22349"/>
                  </a:cubicBezTo>
                  <a:cubicBezTo>
                    <a:pt x="12347" y="22313"/>
                    <a:pt x="12537" y="22265"/>
                    <a:pt x="12728" y="22218"/>
                  </a:cubicBezTo>
                  <a:cubicBezTo>
                    <a:pt x="12942" y="22158"/>
                    <a:pt x="13133" y="22099"/>
                    <a:pt x="13311" y="22039"/>
                  </a:cubicBezTo>
                  <a:cubicBezTo>
                    <a:pt x="13430" y="22015"/>
                    <a:pt x="13537" y="21968"/>
                    <a:pt x="13633" y="21920"/>
                  </a:cubicBezTo>
                  <a:cubicBezTo>
                    <a:pt x="14276" y="21670"/>
                    <a:pt x="14740" y="21384"/>
                    <a:pt x="15002" y="21087"/>
                  </a:cubicBezTo>
                  <a:cubicBezTo>
                    <a:pt x="15050" y="21039"/>
                    <a:pt x="15097" y="21003"/>
                    <a:pt x="15121" y="20956"/>
                  </a:cubicBezTo>
                  <a:cubicBezTo>
                    <a:pt x="15121" y="20956"/>
                    <a:pt x="15157" y="20896"/>
                    <a:pt x="15228" y="20777"/>
                  </a:cubicBezTo>
                  <a:lnTo>
                    <a:pt x="15228" y="20765"/>
                  </a:lnTo>
                  <a:cubicBezTo>
                    <a:pt x="15300" y="20646"/>
                    <a:pt x="15407" y="20468"/>
                    <a:pt x="15526" y="20206"/>
                  </a:cubicBezTo>
                  <a:cubicBezTo>
                    <a:pt x="15526" y="20194"/>
                    <a:pt x="15526" y="20194"/>
                    <a:pt x="15538" y="20194"/>
                  </a:cubicBezTo>
                  <a:cubicBezTo>
                    <a:pt x="15716" y="19837"/>
                    <a:pt x="15942" y="19348"/>
                    <a:pt x="16169" y="18741"/>
                  </a:cubicBezTo>
                  <a:cubicBezTo>
                    <a:pt x="16466" y="17932"/>
                    <a:pt x="16812" y="16920"/>
                    <a:pt x="17074" y="15717"/>
                  </a:cubicBezTo>
                  <a:cubicBezTo>
                    <a:pt x="17205" y="15110"/>
                    <a:pt x="17347" y="14455"/>
                    <a:pt x="17443" y="13741"/>
                  </a:cubicBezTo>
                  <a:cubicBezTo>
                    <a:pt x="17621" y="12574"/>
                    <a:pt x="17740" y="11264"/>
                    <a:pt x="17764" y="9835"/>
                  </a:cubicBezTo>
                  <a:cubicBezTo>
                    <a:pt x="17776" y="9228"/>
                    <a:pt x="17764" y="8585"/>
                    <a:pt x="17717" y="7883"/>
                  </a:cubicBezTo>
                  <a:cubicBezTo>
                    <a:pt x="17669" y="6835"/>
                    <a:pt x="17562" y="5716"/>
                    <a:pt x="17383" y="4537"/>
                  </a:cubicBezTo>
                  <a:cubicBezTo>
                    <a:pt x="17312" y="3942"/>
                    <a:pt x="17193" y="3335"/>
                    <a:pt x="17074" y="2703"/>
                  </a:cubicBezTo>
                  <a:cubicBezTo>
                    <a:pt x="17074" y="2680"/>
                    <a:pt x="17062" y="2668"/>
                    <a:pt x="17062" y="2632"/>
                  </a:cubicBezTo>
                  <a:cubicBezTo>
                    <a:pt x="16931" y="1977"/>
                    <a:pt x="16776" y="1322"/>
                    <a:pt x="16597" y="644"/>
                  </a:cubicBezTo>
                  <a:cubicBezTo>
                    <a:pt x="16550" y="429"/>
                    <a:pt x="16490" y="203"/>
                    <a:pt x="16431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039;p61">
              <a:extLst>
                <a:ext uri="{FF2B5EF4-FFF2-40B4-BE49-F238E27FC236}">
                  <a16:creationId xmlns:a16="http://schemas.microsoft.com/office/drawing/2014/main" id="{DBB6849E-C4AA-491B-B58F-89C7E74E6EA7}"/>
                </a:ext>
              </a:extLst>
            </p:cNvPr>
            <p:cNvSpPr/>
            <p:nvPr/>
          </p:nvSpPr>
          <p:spPr>
            <a:xfrm>
              <a:off x="960225" y="1333025"/>
              <a:ext cx="227150" cy="555450"/>
            </a:xfrm>
            <a:custGeom>
              <a:avLst/>
              <a:gdLst/>
              <a:ahLst/>
              <a:cxnLst/>
              <a:rect l="l" t="t" r="r" b="b"/>
              <a:pathLst>
                <a:path w="9086" h="22218" extrusionOk="0">
                  <a:moveTo>
                    <a:pt x="1" y="1"/>
                  </a:moveTo>
                  <a:cubicBezTo>
                    <a:pt x="2263" y="2965"/>
                    <a:pt x="3870" y="6430"/>
                    <a:pt x="4620" y="10085"/>
                  </a:cubicBezTo>
                  <a:cubicBezTo>
                    <a:pt x="5442" y="14098"/>
                    <a:pt x="5227" y="18301"/>
                    <a:pt x="4037" y="22218"/>
                  </a:cubicBezTo>
                  <a:cubicBezTo>
                    <a:pt x="4251" y="22158"/>
                    <a:pt x="4442" y="22099"/>
                    <a:pt x="4620" y="22039"/>
                  </a:cubicBezTo>
                  <a:cubicBezTo>
                    <a:pt x="4739" y="22015"/>
                    <a:pt x="4846" y="21968"/>
                    <a:pt x="4942" y="21920"/>
                  </a:cubicBezTo>
                  <a:cubicBezTo>
                    <a:pt x="5585" y="21670"/>
                    <a:pt x="6049" y="21384"/>
                    <a:pt x="6311" y="21087"/>
                  </a:cubicBezTo>
                  <a:cubicBezTo>
                    <a:pt x="6359" y="21039"/>
                    <a:pt x="6406" y="21003"/>
                    <a:pt x="6430" y="20956"/>
                  </a:cubicBezTo>
                  <a:cubicBezTo>
                    <a:pt x="6430" y="20956"/>
                    <a:pt x="6466" y="20896"/>
                    <a:pt x="6537" y="20777"/>
                  </a:cubicBezTo>
                  <a:lnTo>
                    <a:pt x="6537" y="20765"/>
                  </a:lnTo>
                  <a:cubicBezTo>
                    <a:pt x="6609" y="20646"/>
                    <a:pt x="6716" y="20468"/>
                    <a:pt x="6835" y="20206"/>
                  </a:cubicBezTo>
                  <a:cubicBezTo>
                    <a:pt x="6835" y="20194"/>
                    <a:pt x="6835" y="20194"/>
                    <a:pt x="6847" y="20194"/>
                  </a:cubicBezTo>
                  <a:cubicBezTo>
                    <a:pt x="7025" y="19837"/>
                    <a:pt x="7251" y="19348"/>
                    <a:pt x="7478" y="18741"/>
                  </a:cubicBezTo>
                  <a:cubicBezTo>
                    <a:pt x="7775" y="17932"/>
                    <a:pt x="8121" y="16920"/>
                    <a:pt x="8383" y="15717"/>
                  </a:cubicBezTo>
                  <a:cubicBezTo>
                    <a:pt x="8514" y="15110"/>
                    <a:pt x="8656" y="14455"/>
                    <a:pt x="8752" y="13741"/>
                  </a:cubicBezTo>
                  <a:cubicBezTo>
                    <a:pt x="8930" y="12574"/>
                    <a:pt x="9049" y="11264"/>
                    <a:pt x="9073" y="9835"/>
                  </a:cubicBezTo>
                  <a:cubicBezTo>
                    <a:pt x="9085" y="9228"/>
                    <a:pt x="9073" y="8585"/>
                    <a:pt x="9037" y="7883"/>
                  </a:cubicBezTo>
                  <a:cubicBezTo>
                    <a:pt x="8990" y="6835"/>
                    <a:pt x="8895" y="5716"/>
                    <a:pt x="8716" y="4537"/>
                  </a:cubicBezTo>
                  <a:cubicBezTo>
                    <a:pt x="8633" y="3942"/>
                    <a:pt x="8514" y="3335"/>
                    <a:pt x="8394" y="2703"/>
                  </a:cubicBezTo>
                  <a:cubicBezTo>
                    <a:pt x="8216" y="1834"/>
                    <a:pt x="8002" y="918"/>
                    <a:pt x="774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040;p61">
              <a:extLst>
                <a:ext uri="{FF2B5EF4-FFF2-40B4-BE49-F238E27FC236}">
                  <a16:creationId xmlns:a16="http://schemas.microsoft.com/office/drawing/2014/main" id="{CB9D6170-4B51-478F-BABF-C762D593915D}"/>
                </a:ext>
              </a:extLst>
            </p:cNvPr>
            <p:cNvSpPr/>
            <p:nvPr/>
          </p:nvSpPr>
          <p:spPr>
            <a:xfrm>
              <a:off x="742950" y="1364275"/>
              <a:ext cx="142875" cy="529275"/>
            </a:xfrm>
            <a:custGeom>
              <a:avLst/>
              <a:gdLst/>
              <a:ahLst/>
              <a:cxnLst/>
              <a:rect l="l" t="t" r="r" b="b"/>
              <a:pathLst>
                <a:path w="5715" h="21171" extrusionOk="0">
                  <a:moveTo>
                    <a:pt x="1000" y="1"/>
                  </a:moveTo>
                  <a:lnTo>
                    <a:pt x="953" y="180"/>
                  </a:lnTo>
                  <a:cubicBezTo>
                    <a:pt x="869" y="608"/>
                    <a:pt x="774" y="1025"/>
                    <a:pt x="691" y="1442"/>
                  </a:cubicBezTo>
                  <a:cubicBezTo>
                    <a:pt x="572" y="2049"/>
                    <a:pt x="464" y="2644"/>
                    <a:pt x="369" y="3228"/>
                  </a:cubicBezTo>
                  <a:cubicBezTo>
                    <a:pt x="214" y="4394"/>
                    <a:pt x="95" y="5502"/>
                    <a:pt x="36" y="6573"/>
                  </a:cubicBezTo>
                  <a:cubicBezTo>
                    <a:pt x="0" y="7228"/>
                    <a:pt x="0" y="7859"/>
                    <a:pt x="0" y="8466"/>
                  </a:cubicBezTo>
                  <a:cubicBezTo>
                    <a:pt x="0" y="9907"/>
                    <a:pt x="119" y="11240"/>
                    <a:pt x="298" y="12407"/>
                  </a:cubicBezTo>
                  <a:cubicBezTo>
                    <a:pt x="405" y="13110"/>
                    <a:pt x="524" y="13765"/>
                    <a:pt x="655" y="14372"/>
                  </a:cubicBezTo>
                  <a:cubicBezTo>
                    <a:pt x="929" y="15622"/>
                    <a:pt x="1262" y="16682"/>
                    <a:pt x="1584" y="17503"/>
                  </a:cubicBezTo>
                  <a:cubicBezTo>
                    <a:pt x="1893" y="18301"/>
                    <a:pt x="2179" y="18884"/>
                    <a:pt x="2369" y="19253"/>
                  </a:cubicBezTo>
                  <a:cubicBezTo>
                    <a:pt x="2429" y="19360"/>
                    <a:pt x="2453" y="19456"/>
                    <a:pt x="2500" y="19515"/>
                  </a:cubicBezTo>
                  <a:cubicBezTo>
                    <a:pt x="2584" y="19658"/>
                    <a:pt x="2619" y="19718"/>
                    <a:pt x="2619" y="19718"/>
                  </a:cubicBezTo>
                  <a:cubicBezTo>
                    <a:pt x="2679" y="19813"/>
                    <a:pt x="2762" y="19908"/>
                    <a:pt x="2846" y="19991"/>
                  </a:cubicBezTo>
                  <a:cubicBezTo>
                    <a:pt x="3143" y="20301"/>
                    <a:pt x="3608" y="20563"/>
                    <a:pt x="4215" y="20789"/>
                  </a:cubicBezTo>
                  <a:cubicBezTo>
                    <a:pt x="4310" y="20837"/>
                    <a:pt x="4429" y="20861"/>
                    <a:pt x="4524" y="20896"/>
                  </a:cubicBezTo>
                  <a:cubicBezTo>
                    <a:pt x="4870" y="21004"/>
                    <a:pt x="5263" y="21099"/>
                    <a:pt x="5691" y="21170"/>
                  </a:cubicBezTo>
                  <a:lnTo>
                    <a:pt x="5715" y="21170"/>
                  </a:lnTo>
                  <a:cubicBezTo>
                    <a:pt x="5453" y="13919"/>
                    <a:pt x="3858" y="6692"/>
                    <a:pt x="100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041;p61">
              <a:extLst>
                <a:ext uri="{FF2B5EF4-FFF2-40B4-BE49-F238E27FC236}">
                  <a16:creationId xmlns:a16="http://schemas.microsoft.com/office/drawing/2014/main" id="{9C670F42-CE91-48F1-8F8A-CD003D6A3240}"/>
                </a:ext>
              </a:extLst>
            </p:cNvPr>
            <p:cNvSpPr/>
            <p:nvPr/>
          </p:nvSpPr>
          <p:spPr>
            <a:xfrm>
              <a:off x="752750" y="1393750"/>
              <a:ext cx="425375" cy="89325"/>
            </a:xfrm>
            <a:custGeom>
              <a:avLst/>
              <a:gdLst/>
              <a:ahLst/>
              <a:cxnLst/>
              <a:rect l="l" t="t" r="r" b="b"/>
              <a:pathLst>
                <a:path w="17015" h="3573" extrusionOk="0">
                  <a:moveTo>
                    <a:pt x="358" y="1"/>
                  </a:moveTo>
                  <a:cubicBezTo>
                    <a:pt x="322" y="84"/>
                    <a:pt x="310" y="179"/>
                    <a:pt x="299" y="263"/>
                  </a:cubicBezTo>
                  <a:cubicBezTo>
                    <a:pt x="191" y="846"/>
                    <a:pt x="84" y="1394"/>
                    <a:pt x="1" y="1941"/>
                  </a:cubicBezTo>
                  <a:cubicBezTo>
                    <a:pt x="346" y="2060"/>
                    <a:pt x="942" y="2275"/>
                    <a:pt x="1692" y="2501"/>
                  </a:cubicBezTo>
                  <a:cubicBezTo>
                    <a:pt x="3382" y="2989"/>
                    <a:pt x="5895" y="3573"/>
                    <a:pt x="8454" y="3573"/>
                  </a:cubicBezTo>
                  <a:cubicBezTo>
                    <a:pt x="12050" y="3573"/>
                    <a:pt x="15765" y="2525"/>
                    <a:pt x="17015" y="2144"/>
                  </a:cubicBezTo>
                  <a:cubicBezTo>
                    <a:pt x="16920" y="1548"/>
                    <a:pt x="16813" y="929"/>
                    <a:pt x="16693" y="298"/>
                  </a:cubicBezTo>
                  <a:cubicBezTo>
                    <a:pt x="16693" y="263"/>
                    <a:pt x="16682" y="251"/>
                    <a:pt x="16682" y="215"/>
                  </a:cubicBezTo>
                  <a:cubicBezTo>
                    <a:pt x="15824" y="725"/>
                    <a:pt x="13477" y="1765"/>
                    <a:pt x="9004" y="1765"/>
                  </a:cubicBezTo>
                  <a:cubicBezTo>
                    <a:pt x="8882" y="1765"/>
                    <a:pt x="8758" y="1764"/>
                    <a:pt x="8633" y="1763"/>
                  </a:cubicBezTo>
                  <a:cubicBezTo>
                    <a:pt x="4430" y="1703"/>
                    <a:pt x="1942" y="798"/>
                    <a:pt x="799" y="239"/>
                  </a:cubicBezTo>
                  <a:cubicBezTo>
                    <a:pt x="620" y="144"/>
                    <a:pt x="477" y="72"/>
                    <a:pt x="358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042;p61">
              <a:extLst>
                <a:ext uri="{FF2B5EF4-FFF2-40B4-BE49-F238E27FC236}">
                  <a16:creationId xmlns:a16="http://schemas.microsoft.com/office/drawing/2014/main" id="{B5704D13-53BB-4CAA-8155-A00D75E68982}"/>
                </a:ext>
              </a:extLst>
            </p:cNvPr>
            <p:cNvSpPr/>
            <p:nvPr/>
          </p:nvSpPr>
          <p:spPr>
            <a:xfrm>
              <a:off x="771525" y="1333625"/>
              <a:ext cx="386375" cy="58600"/>
            </a:xfrm>
            <a:custGeom>
              <a:avLst/>
              <a:gdLst/>
              <a:ahLst/>
              <a:cxnLst/>
              <a:rect l="l" t="t" r="r" b="b"/>
              <a:pathLst>
                <a:path w="15455" h="2344" extrusionOk="0">
                  <a:moveTo>
                    <a:pt x="167" y="1"/>
                  </a:moveTo>
                  <a:cubicBezTo>
                    <a:pt x="107" y="215"/>
                    <a:pt x="60" y="417"/>
                    <a:pt x="0" y="632"/>
                  </a:cubicBezTo>
                  <a:cubicBezTo>
                    <a:pt x="806" y="1206"/>
                    <a:pt x="2934" y="2344"/>
                    <a:pt x="7202" y="2344"/>
                  </a:cubicBezTo>
                  <a:cubicBezTo>
                    <a:pt x="7534" y="2344"/>
                    <a:pt x="7880" y="2337"/>
                    <a:pt x="8239" y="2322"/>
                  </a:cubicBezTo>
                  <a:cubicBezTo>
                    <a:pt x="12954" y="2144"/>
                    <a:pt x="14799" y="1167"/>
                    <a:pt x="15454" y="644"/>
                  </a:cubicBezTo>
                  <a:cubicBezTo>
                    <a:pt x="15407" y="441"/>
                    <a:pt x="15347" y="227"/>
                    <a:pt x="15276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043;p61">
              <a:extLst>
                <a:ext uri="{FF2B5EF4-FFF2-40B4-BE49-F238E27FC236}">
                  <a16:creationId xmlns:a16="http://schemas.microsoft.com/office/drawing/2014/main" id="{35E8DBC5-EADE-4EAE-AB76-21D3313FEE85}"/>
                </a:ext>
              </a:extLst>
            </p:cNvPr>
            <p:cNvSpPr/>
            <p:nvPr/>
          </p:nvSpPr>
          <p:spPr>
            <a:xfrm>
              <a:off x="753950" y="1332725"/>
              <a:ext cx="60150" cy="531650"/>
            </a:xfrm>
            <a:custGeom>
              <a:avLst/>
              <a:gdLst/>
              <a:ahLst/>
              <a:cxnLst/>
              <a:rect l="l" t="t" r="r" b="b"/>
              <a:pathLst>
                <a:path w="2406" h="21266" extrusionOk="0">
                  <a:moveTo>
                    <a:pt x="1822" y="1"/>
                  </a:moveTo>
                  <a:cubicBezTo>
                    <a:pt x="1822" y="13"/>
                    <a:pt x="1822" y="25"/>
                    <a:pt x="1810" y="60"/>
                  </a:cubicBezTo>
                  <a:cubicBezTo>
                    <a:pt x="1215" y="3347"/>
                    <a:pt x="1" y="12121"/>
                    <a:pt x="1929" y="20551"/>
                  </a:cubicBezTo>
                  <a:cubicBezTo>
                    <a:pt x="2096" y="20849"/>
                    <a:pt x="2179" y="20992"/>
                    <a:pt x="2179" y="20992"/>
                  </a:cubicBezTo>
                  <a:cubicBezTo>
                    <a:pt x="2239" y="21087"/>
                    <a:pt x="2322" y="21170"/>
                    <a:pt x="2406" y="21265"/>
                  </a:cubicBezTo>
                  <a:cubicBezTo>
                    <a:pt x="215" y="12645"/>
                    <a:pt x="1501" y="3477"/>
                    <a:pt x="2108" y="120"/>
                  </a:cubicBezTo>
                  <a:cubicBezTo>
                    <a:pt x="2025" y="72"/>
                    <a:pt x="1917" y="37"/>
                    <a:pt x="1822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044;p61">
              <a:extLst>
                <a:ext uri="{FF2B5EF4-FFF2-40B4-BE49-F238E27FC236}">
                  <a16:creationId xmlns:a16="http://schemas.microsoft.com/office/drawing/2014/main" id="{938FCD96-8833-4C42-826B-346A5D281CCA}"/>
                </a:ext>
              </a:extLst>
            </p:cNvPr>
            <p:cNvSpPr/>
            <p:nvPr/>
          </p:nvSpPr>
          <p:spPr>
            <a:xfrm>
              <a:off x="798900" y="1322900"/>
              <a:ext cx="57775" cy="563800"/>
            </a:xfrm>
            <a:custGeom>
              <a:avLst/>
              <a:gdLst/>
              <a:ahLst/>
              <a:cxnLst/>
              <a:rect l="l" t="t" r="r" b="b"/>
              <a:pathLst>
                <a:path w="2311" h="22552" extrusionOk="0">
                  <a:moveTo>
                    <a:pt x="1941" y="1"/>
                  </a:moveTo>
                  <a:cubicBezTo>
                    <a:pt x="1941" y="13"/>
                    <a:pt x="1917" y="168"/>
                    <a:pt x="1870" y="430"/>
                  </a:cubicBezTo>
                  <a:cubicBezTo>
                    <a:pt x="1501" y="2608"/>
                    <a:pt x="0" y="12717"/>
                    <a:pt x="1989" y="22444"/>
                  </a:cubicBezTo>
                  <a:cubicBezTo>
                    <a:pt x="2084" y="22480"/>
                    <a:pt x="2203" y="22516"/>
                    <a:pt x="2310" y="22551"/>
                  </a:cubicBezTo>
                  <a:cubicBezTo>
                    <a:pt x="250" y="12729"/>
                    <a:pt x="1810" y="2477"/>
                    <a:pt x="2167" y="430"/>
                  </a:cubicBezTo>
                  <a:cubicBezTo>
                    <a:pt x="2203" y="215"/>
                    <a:pt x="2227" y="96"/>
                    <a:pt x="2227" y="72"/>
                  </a:cubicBezTo>
                  <a:lnTo>
                    <a:pt x="1941" y="1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045;p61">
              <a:extLst>
                <a:ext uri="{FF2B5EF4-FFF2-40B4-BE49-F238E27FC236}">
                  <a16:creationId xmlns:a16="http://schemas.microsoft.com/office/drawing/2014/main" id="{2156CBB7-53C9-44CB-846E-E61C4EFB50E9}"/>
                </a:ext>
              </a:extLst>
            </p:cNvPr>
            <p:cNvSpPr/>
            <p:nvPr/>
          </p:nvSpPr>
          <p:spPr>
            <a:xfrm>
              <a:off x="863200" y="1341675"/>
              <a:ext cx="51800" cy="556025"/>
            </a:xfrm>
            <a:custGeom>
              <a:avLst/>
              <a:gdLst/>
              <a:ahLst/>
              <a:cxnLst/>
              <a:rect l="l" t="t" r="r" b="b"/>
              <a:pathLst>
                <a:path w="2072" h="22241" extrusionOk="0">
                  <a:moveTo>
                    <a:pt x="1738" y="0"/>
                  </a:moveTo>
                  <a:cubicBezTo>
                    <a:pt x="1727" y="95"/>
                    <a:pt x="0" y="11049"/>
                    <a:pt x="1762" y="22217"/>
                  </a:cubicBezTo>
                  <a:cubicBezTo>
                    <a:pt x="1858" y="22229"/>
                    <a:pt x="1965" y="22229"/>
                    <a:pt x="2072" y="22241"/>
                  </a:cubicBezTo>
                  <a:cubicBezTo>
                    <a:pt x="298" y="11132"/>
                    <a:pt x="2024" y="155"/>
                    <a:pt x="2024" y="60"/>
                  </a:cubicBezTo>
                  <a:lnTo>
                    <a:pt x="1738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046;p61">
              <a:extLst>
                <a:ext uri="{FF2B5EF4-FFF2-40B4-BE49-F238E27FC236}">
                  <a16:creationId xmlns:a16="http://schemas.microsoft.com/office/drawing/2014/main" id="{8218342D-1D98-4FFA-949D-D81BD45B09F8}"/>
                </a:ext>
              </a:extLst>
            </p:cNvPr>
            <p:cNvSpPr/>
            <p:nvPr/>
          </p:nvSpPr>
          <p:spPr>
            <a:xfrm>
              <a:off x="961125" y="1352375"/>
              <a:ext cx="7450" cy="547725"/>
            </a:xfrm>
            <a:custGeom>
              <a:avLst/>
              <a:gdLst/>
              <a:ahLst/>
              <a:cxnLst/>
              <a:rect l="l" t="t" r="r" b="b"/>
              <a:pathLst>
                <a:path w="298" h="21909" extrusionOk="0">
                  <a:moveTo>
                    <a:pt x="0" y="1"/>
                  </a:moveTo>
                  <a:lnTo>
                    <a:pt x="0" y="21908"/>
                  </a:lnTo>
                  <a:lnTo>
                    <a:pt x="298" y="21908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047;p61">
              <a:extLst>
                <a:ext uri="{FF2B5EF4-FFF2-40B4-BE49-F238E27FC236}">
                  <a16:creationId xmlns:a16="http://schemas.microsoft.com/office/drawing/2014/main" id="{6C4349AE-CEB5-4318-8F77-0DA731400080}"/>
                </a:ext>
              </a:extLst>
            </p:cNvPr>
            <p:cNvSpPr/>
            <p:nvPr/>
          </p:nvSpPr>
          <p:spPr>
            <a:xfrm>
              <a:off x="1016775" y="1341075"/>
              <a:ext cx="51525" cy="555750"/>
            </a:xfrm>
            <a:custGeom>
              <a:avLst/>
              <a:gdLst/>
              <a:ahLst/>
              <a:cxnLst/>
              <a:rect l="l" t="t" r="r" b="b"/>
              <a:pathLst>
                <a:path w="2061" h="22230" extrusionOk="0">
                  <a:moveTo>
                    <a:pt x="322" y="0"/>
                  </a:moveTo>
                  <a:lnTo>
                    <a:pt x="36" y="48"/>
                  </a:lnTo>
                  <a:cubicBezTo>
                    <a:pt x="48" y="167"/>
                    <a:pt x="1775" y="11109"/>
                    <a:pt x="1" y="22229"/>
                  </a:cubicBezTo>
                  <a:cubicBezTo>
                    <a:pt x="108" y="22229"/>
                    <a:pt x="203" y="22205"/>
                    <a:pt x="298" y="22193"/>
                  </a:cubicBezTo>
                  <a:cubicBezTo>
                    <a:pt x="2061" y="11061"/>
                    <a:pt x="334" y="119"/>
                    <a:pt x="322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048;p61">
              <a:extLst>
                <a:ext uri="{FF2B5EF4-FFF2-40B4-BE49-F238E27FC236}">
                  <a16:creationId xmlns:a16="http://schemas.microsoft.com/office/drawing/2014/main" id="{8121A7E6-2B59-4CDD-B8B7-A9B02562C1C0}"/>
                </a:ext>
              </a:extLst>
            </p:cNvPr>
            <p:cNvSpPr/>
            <p:nvPr/>
          </p:nvSpPr>
          <p:spPr>
            <a:xfrm>
              <a:off x="1076025" y="1322900"/>
              <a:ext cx="57450" cy="562000"/>
            </a:xfrm>
            <a:custGeom>
              <a:avLst/>
              <a:gdLst/>
              <a:ahLst/>
              <a:cxnLst/>
              <a:rect l="l" t="t" r="r" b="b"/>
              <a:pathLst>
                <a:path w="2298" h="22480" extrusionOk="0">
                  <a:moveTo>
                    <a:pt x="345" y="1"/>
                  </a:moveTo>
                  <a:lnTo>
                    <a:pt x="60" y="72"/>
                  </a:lnTo>
                  <a:cubicBezTo>
                    <a:pt x="60" y="96"/>
                    <a:pt x="95" y="215"/>
                    <a:pt x="119" y="430"/>
                  </a:cubicBezTo>
                  <a:cubicBezTo>
                    <a:pt x="464" y="2454"/>
                    <a:pt x="2024" y="12669"/>
                    <a:pt x="0" y="22480"/>
                  </a:cubicBezTo>
                  <a:cubicBezTo>
                    <a:pt x="119" y="22444"/>
                    <a:pt x="226" y="22397"/>
                    <a:pt x="333" y="22361"/>
                  </a:cubicBezTo>
                  <a:cubicBezTo>
                    <a:pt x="2298" y="12633"/>
                    <a:pt x="786" y="2597"/>
                    <a:pt x="417" y="430"/>
                  </a:cubicBezTo>
                  <a:cubicBezTo>
                    <a:pt x="369" y="168"/>
                    <a:pt x="345" y="13"/>
                    <a:pt x="345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049;p61">
              <a:extLst>
                <a:ext uri="{FF2B5EF4-FFF2-40B4-BE49-F238E27FC236}">
                  <a16:creationId xmlns:a16="http://schemas.microsoft.com/office/drawing/2014/main" id="{D09D1177-D611-40E0-8979-4A363AAB62D2}"/>
                </a:ext>
              </a:extLst>
            </p:cNvPr>
            <p:cNvSpPr/>
            <p:nvPr/>
          </p:nvSpPr>
          <p:spPr>
            <a:xfrm>
              <a:off x="1118275" y="1325900"/>
              <a:ext cx="58675" cy="535200"/>
            </a:xfrm>
            <a:custGeom>
              <a:avLst/>
              <a:gdLst/>
              <a:ahLst/>
              <a:cxnLst/>
              <a:rect l="l" t="t" r="r" b="b"/>
              <a:pathLst>
                <a:path w="2347" h="21408" extrusionOk="0">
                  <a:moveTo>
                    <a:pt x="513" y="0"/>
                  </a:moveTo>
                  <a:cubicBezTo>
                    <a:pt x="429" y="60"/>
                    <a:pt x="334" y="107"/>
                    <a:pt x="251" y="167"/>
                  </a:cubicBezTo>
                  <a:cubicBezTo>
                    <a:pt x="263" y="214"/>
                    <a:pt x="263" y="274"/>
                    <a:pt x="275" y="310"/>
                  </a:cubicBezTo>
                  <a:cubicBezTo>
                    <a:pt x="870" y="3608"/>
                    <a:pt x="2168" y="12787"/>
                    <a:pt x="1" y="21407"/>
                  </a:cubicBezTo>
                  <a:cubicBezTo>
                    <a:pt x="48" y="21360"/>
                    <a:pt x="96" y="21312"/>
                    <a:pt x="120" y="21265"/>
                  </a:cubicBezTo>
                  <a:cubicBezTo>
                    <a:pt x="120" y="21265"/>
                    <a:pt x="287" y="21015"/>
                    <a:pt x="525" y="20526"/>
                  </a:cubicBezTo>
                  <a:lnTo>
                    <a:pt x="525" y="20514"/>
                  </a:lnTo>
                  <a:cubicBezTo>
                    <a:pt x="2346" y="12180"/>
                    <a:pt x="1156" y="3572"/>
                    <a:pt x="572" y="333"/>
                  </a:cubicBezTo>
                  <a:cubicBezTo>
                    <a:pt x="560" y="202"/>
                    <a:pt x="525" y="107"/>
                    <a:pt x="513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050;p61">
              <a:extLst>
                <a:ext uri="{FF2B5EF4-FFF2-40B4-BE49-F238E27FC236}">
                  <a16:creationId xmlns:a16="http://schemas.microsoft.com/office/drawing/2014/main" id="{10D61868-D473-4D5F-BDD2-F6BF51773658}"/>
                </a:ext>
              </a:extLst>
            </p:cNvPr>
            <p:cNvSpPr/>
            <p:nvPr/>
          </p:nvSpPr>
          <p:spPr>
            <a:xfrm>
              <a:off x="775975" y="1283325"/>
              <a:ext cx="378050" cy="100625"/>
            </a:xfrm>
            <a:custGeom>
              <a:avLst/>
              <a:gdLst/>
              <a:ahLst/>
              <a:cxnLst/>
              <a:rect l="l" t="t" r="r" b="b"/>
              <a:pathLst>
                <a:path w="15122" h="4025" extrusionOk="0">
                  <a:moveTo>
                    <a:pt x="7561" y="0"/>
                  </a:moveTo>
                  <a:cubicBezTo>
                    <a:pt x="3394" y="0"/>
                    <a:pt x="1" y="905"/>
                    <a:pt x="1" y="2013"/>
                  </a:cubicBezTo>
                  <a:cubicBezTo>
                    <a:pt x="1" y="3120"/>
                    <a:pt x="3394" y="4025"/>
                    <a:pt x="7561" y="4025"/>
                  </a:cubicBezTo>
                  <a:cubicBezTo>
                    <a:pt x="11740" y="4025"/>
                    <a:pt x="15122" y="3120"/>
                    <a:pt x="15122" y="2013"/>
                  </a:cubicBezTo>
                  <a:cubicBezTo>
                    <a:pt x="15122" y="905"/>
                    <a:pt x="11740" y="0"/>
                    <a:pt x="7561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051;p61">
              <a:extLst>
                <a:ext uri="{FF2B5EF4-FFF2-40B4-BE49-F238E27FC236}">
                  <a16:creationId xmlns:a16="http://schemas.microsoft.com/office/drawing/2014/main" id="{A1DE8296-F7F8-4513-9D96-C8DFFECCAAF0}"/>
                </a:ext>
              </a:extLst>
            </p:cNvPr>
            <p:cNvSpPr/>
            <p:nvPr/>
          </p:nvSpPr>
          <p:spPr>
            <a:xfrm>
              <a:off x="801575" y="1290175"/>
              <a:ext cx="327450" cy="81875"/>
            </a:xfrm>
            <a:custGeom>
              <a:avLst/>
              <a:gdLst/>
              <a:ahLst/>
              <a:cxnLst/>
              <a:rect l="l" t="t" r="r" b="b"/>
              <a:pathLst>
                <a:path w="13098" h="3275" extrusionOk="0">
                  <a:moveTo>
                    <a:pt x="6635" y="0"/>
                  </a:moveTo>
                  <a:cubicBezTo>
                    <a:pt x="6606" y="0"/>
                    <a:pt x="6578" y="0"/>
                    <a:pt x="6549" y="0"/>
                  </a:cubicBezTo>
                  <a:cubicBezTo>
                    <a:pt x="2929" y="0"/>
                    <a:pt x="1" y="727"/>
                    <a:pt x="1" y="1631"/>
                  </a:cubicBezTo>
                  <a:cubicBezTo>
                    <a:pt x="1" y="1739"/>
                    <a:pt x="36" y="1846"/>
                    <a:pt x="132" y="1953"/>
                  </a:cubicBezTo>
                  <a:cubicBezTo>
                    <a:pt x="703" y="2703"/>
                    <a:pt x="3358" y="3274"/>
                    <a:pt x="6549" y="3274"/>
                  </a:cubicBezTo>
                  <a:cubicBezTo>
                    <a:pt x="9716" y="3274"/>
                    <a:pt x="12383" y="2703"/>
                    <a:pt x="12955" y="1953"/>
                  </a:cubicBezTo>
                  <a:cubicBezTo>
                    <a:pt x="13050" y="1846"/>
                    <a:pt x="13097" y="1739"/>
                    <a:pt x="13097" y="1631"/>
                  </a:cubicBezTo>
                  <a:cubicBezTo>
                    <a:pt x="13097" y="734"/>
                    <a:pt x="10203" y="0"/>
                    <a:pt x="6635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052;p61">
              <a:extLst>
                <a:ext uri="{FF2B5EF4-FFF2-40B4-BE49-F238E27FC236}">
                  <a16:creationId xmlns:a16="http://schemas.microsoft.com/office/drawing/2014/main" id="{42CEB819-D112-4218-9973-525B69877337}"/>
                </a:ext>
              </a:extLst>
            </p:cNvPr>
            <p:cNvSpPr/>
            <p:nvPr/>
          </p:nvSpPr>
          <p:spPr>
            <a:xfrm>
              <a:off x="804850" y="1308925"/>
              <a:ext cx="320600" cy="63125"/>
            </a:xfrm>
            <a:custGeom>
              <a:avLst/>
              <a:gdLst/>
              <a:ahLst/>
              <a:cxnLst/>
              <a:rect l="l" t="t" r="r" b="b"/>
              <a:pathLst>
                <a:path w="12824" h="2525" extrusionOk="0">
                  <a:moveTo>
                    <a:pt x="6418" y="0"/>
                  </a:moveTo>
                  <a:cubicBezTo>
                    <a:pt x="3239" y="0"/>
                    <a:pt x="596" y="512"/>
                    <a:pt x="1" y="1203"/>
                  </a:cubicBezTo>
                  <a:cubicBezTo>
                    <a:pt x="572" y="1965"/>
                    <a:pt x="3227" y="2524"/>
                    <a:pt x="6418" y="2524"/>
                  </a:cubicBezTo>
                  <a:lnTo>
                    <a:pt x="6632" y="2524"/>
                  </a:lnTo>
                  <a:cubicBezTo>
                    <a:pt x="9716" y="2501"/>
                    <a:pt x="12252" y="1941"/>
                    <a:pt x="12824" y="1203"/>
                  </a:cubicBezTo>
                  <a:cubicBezTo>
                    <a:pt x="12228" y="512"/>
                    <a:pt x="9585" y="0"/>
                    <a:pt x="6418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053;p61">
              <a:extLst>
                <a:ext uri="{FF2B5EF4-FFF2-40B4-BE49-F238E27FC236}">
                  <a16:creationId xmlns:a16="http://schemas.microsoft.com/office/drawing/2014/main" id="{C948063D-5C3E-4F69-86F2-0874739A861B}"/>
                </a:ext>
              </a:extLst>
            </p:cNvPr>
            <p:cNvSpPr/>
            <p:nvPr/>
          </p:nvSpPr>
          <p:spPr>
            <a:xfrm>
              <a:off x="782525" y="1801850"/>
              <a:ext cx="364650" cy="69675"/>
            </a:xfrm>
            <a:custGeom>
              <a:avLst/>
              <a:gdLst/>
              <a:ahLst/>
              <a:cxnLst/>
              <a:rect l="l" t="t" r="r" b="b"/>
              <a:pathLst>
                <a:path w="14586" h="2787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1084"/>
                    <a:pt x="501" y="1715"/>
                    <a:pt x="917" y="2012"/>
                  </a:cubicBezTo>
                  <a:cubicBezTo>
                    <a:pt x="1870" y="2191"/>
                    <a:pt x="2929" y="2393"/>
                    <a:pt x="4096" y="2560"/>
                  </a:cubicBezTo>
                  <a:cubicBezTo>
                    <a:pt x="5013" y="2691"/>
                    <a:pt x="6001" y="2786"/>
                    <a:pt x="7013" y="2786"/>
                  </a:cubicBezTo>
                  <a:cubicBezTo>
                    <a:pt x="9490" y="2762"/>
                    <a:pt x="11847" y="2310"/>
                    <a:pt x="13657" y="2036"/>
                  </a:cubicBezTo>
                  <a:lnTo>
                    <a:pt x="13657" y="2024"/>
                  </a:lnTo>
                  <a:cubicBezTo>
                    <a:pt x="13836" y="1834"/>
                    <a:pt x="14467" y="834"/>
                    <a:pt x="14586" y="0"/>
                  </a:cubicBezTo>
                  <a:lnTo>
                    <a:pt x="14586" y="0"/>
                  </a:lnTo>
                  <a:cubicBezTo>
                    <a:pt x="12907" y="310"/>
                    <a:pt x="10347" y="893"/>
                    <a:pt x="7263" y="953"/>
                  </a:cubicBezTo>
                  <a:cubicBezTo>
                    <a:pt x="7111" y="956"/>
                    <a:pt x="6960" y="957"/>
                    <a:pt x="6810" y="957"/>
                  </a:cubicBezTo>
                  <a:cubicBezTo>
                    <a:pt x="5791" y="957"/>
                    <a:pt x="4836" y="888"/>
                    <a:pt x="3953" y="774"/>
                  </a:cubicBezTo>
                  <a:cubicBezTo>
                    <a:pt x="2394" y="583"/>
                    <a:pt x="1060" y="250"/>
                    <a:pt x="1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054;p61">
              <a:extLst>
                <a:ext uri="{FF2B5EF4-FFF2-40B4-BE49-F238E27FC236}">
                  <a16:creationId xmlns:a16="http://schemas.microsoft.com/office/drawing/2014/main" id="{C924359E-034B-47A4-8DA3-3BD315159FC6}"/>
                </a:ext>
              </a:extLst>
            </p:cNvPr>
            <p:cNvSpPr/>
            <p:nvPr/>
          </p:nvSpPr>
          <p:spPr>
            <a:xfrm>
              <a:off x="750375" y="1674450"/>
              <a:ext cx="431025" cy="81575"/>
            </a:xfrm>
            <a:custGeom>
              <a:avLst/>
              <a:gdLst/>
              <a:ahLst/>
              <a:cxnLst/>
              <a:rect l="l" t="t" r="r" b="b"/>
              <a:pathLst>
                <a:path w="17241" h="3263" extrusionOk="0">
                  <a:moveTo>
                    <a:pt x="1" y="0"/>
                  </a:moveTo>
                  <a:cubicBezTo>
                    <a:pt x="1" y="869"/>
                    <a:pt x="227" y="1453"/>
                    <a:pt x="358" y="1965"/>
                  </a:cubicBezTo>
                  <a:cubicBezTo>
                    <a:pt x="1537" y="2239"/>
                    <a:pt x="3120" y="2703"/>
                    <a:pt x="4930" y="2977"/>
                  </a:cubicBezTo>
                  <a:cubicBezTo>
                    <a:pt x="5990" y="3155"/>
                    <a:pt x="7121" y="3263"/>
                    <a:pt x="8299" y="3263"/>
                  </a:cubicBezTo>
                  <a:cubicBezTo>
                    <a:pt x="11716" y="3263"/>
                    <a:pt x="14883" y="2429"/>
                    <a:pt x="16777" y="2072"/>
                  </a:cubicBezTo>
                  <a:cubicBezTo>
                    <a:pt x="17074" y="1667"/>
                    <a:pt x="17241" y="1036"/>
                    <a:pt x="17169" y="95"/>
                  </a:cubicBezTo>
                  <a:lnTo>
                    <a:pt x="17169" y="95"/>
                  </a:lnTo>
                  <a:cubicBezTo>
                    <a:pt x="15645" y="441"/>
                    <a:pt x="12538" y="1358"/>
                    <a:pt x="8561" y="1465"/>
                  </a:cubicBezTo>
                  <a:cubicBezTo>
                    <a:pt x="8440" y="1467"/>
                    <a:pt x="8319" y="1468"/>
                    <a:pt x="8199" y="1468"/>
                  </a:cubicBezTo>
                  <a:cubicBezTo>
                    <a:pt x="6912" y="1468"/>
                    <a:pt x="5735" y="1353"/>
                    <a:pt x="4668" y="1179"/>
                  </a:cubicBezTo>
                  <a:cubicBezTo>
                    <a:pt x="2644" y="857"/>
                    <a:pt x="1013" y="298"/>
                    <a:pt x="1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055;p61">
              <a:extLst>
                <a:ext uri="{FF2B5EF4-FFF2-40B4-BE49-F238E27FC236}">
                  <a16:creationId xmlns:a16="http://schemas.microsoft.com/office/drawing/2014/main" id="{4452D7FE-7318-4FE4-8448-442C614D6F77}"/>
                </a:ext>
              </a:extLst>
            </p:cNvPr>
            <p:cNvSpPr/>
            <p:nvPr/>
          </p:nvSpPr>
          <p:spPr>
            <a:xfrm>
              <a:off x="738475" y="1528600"/>
              <a:ext cx="453050" cy="82775"/>
            </a:xfrm>
            <a:custGeom>
              <a:avLst/>
              <a:gdLst/>
              <a:ahLst/>
              <a:cxnLst/>
              <a:rect l="l" t="t" r="r" b="b"/>
              <a:pathLst>
                <a:path w="18122" h="3311" extrusionOk="0">
                  <a:moveTo>
                    <a:pt x="203" y="0"/>
                  </a:moveTo>
                  <a:cubicBezTo>
                    <a:pt x="0" y="762"/>
                    <a:pt x="108" y="1405"/>
                    <a:pt x="167" y="1893"/>
                  </a:cubicBezTo>
                  <a:cubicBezTo>
                    <a:pt x="1155" y="2143"/>
                    <a:pt x="2596" y="2560"/>
                    <a:pt x="4287" y="2881"/>
                  </a:cubicBezTo>
                  <a:cubicBezTo>
                    <a:pt x="5644" y="3131"/>
                    <a:pt x="7168" y="3310"/>
                    <a:pt x="8775" y="3310"/>
                  </a:cubicBezTo>
                  <a:cubicBezTo>
                    <a:pt x="12645" y="3298"/>
                    <a:pt x="16193" y="2370"/>
                    <a:pt x="17943" y="2012"/>
                  </a:cubicBezTo>
                  <a:cubicBezTo>
                    <a:pt x="18086" y="1548"/>
                    <a:pt x="18122" y="929"/>
                    <a:pt x="17907" y="95"/>
                  </a:cubicBezTo>
                  <a:cubicBezTo>
                    <a:pt x="16514" y="417"/>
                    <a:pt x="13264" y="1393"/>
                    <a:pt x="9025" y="1488"/>
                  </a:cubicBezTo>
                  <a:cubicBezTo>
                    <a:pt x="8821" y="1495"/>
                    <a:pt x="8618" y="1498"/>
                    <a:pt x="8418" y="1498"/>
                  </a:cubicBezTo>
                  <a:cubicBezTo>
                    <a:pt x="6695" y="1498"/>
                    <a:pt x="5133" y="1278"/>
                    <a:pt x="3810" y="1000"/>
                  </a:cubicBezTo>
                  <a:cubicBezTo>
                    <a:pt x="2227" y="655"/>
                    <a:pt x="989" y="238"/>
                    <a:pt x="203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056;p61">
              <a:extLst>
                <a:ext uri="{FF2B5EF4-FFF2-40B4-BE49-F238E27FC236}">
                  <a16:creationId xmlns:a16="http://schemas.microsoft.com/office/drawing/2014/main" id="{F2E77FF5-8B7D-4940-ABCF-6E1265A151C3}"/>
                </a:ext>
              </a:extLst>
            </p:cNvPr>
            <p:cNvSpPr/>
            <p:nvPr/>
          </p:nvSpPr>
          <p:spPr>
            <a:xfrm>
              <a:off x="747100" y="1384225"/>
              <a:ext cx="439075" cy="94675"/>
            </a:xfrm>
            <a:custGeom>
              <a:avLst/>
              <a:gdLst/>
              <a:ahLst/>
              <a:cxnLst/>
              <a:rect l="l" t="t" r="r" b="b"/>
              <a:pathLst>
                <a:path w="17563" h="3787" extrusionOk="0">
                  <a:moveTo>
                    <a:pt x="608" y="1"/>
                  </a:moveTo>
                  <a:cubicBezTo>
                    <a:pt x="1" y="644"/>
                    <a:pt x="275" y="2049"/>
                    <a:pt x="275" y="2049"/>
                  </a:cubicBezTo>
                  <a:cubicBezTo>
                    <a:pt x="275" y="2049"/>
                    <a:pt x="1013" y="2358"/>
                    <a:pt x="2203" y="2715"/>
                  </a:cubicBezTo>
                  <a:cubicBezTo>
                    <a:pt x="3811" y="3203"/>
                    <a:pt x="6240" y="3787"/>
                    <a:pt x="8680" y="3787"/>
                  </a:cubicBezTo>
                  <a:cubicBezTo>
                    <a:pt x="12931" y="3787"/>
                    <a:pt x="17312" y="2203"/>
                    <a:pt x="17312" y="2203"/>
                  </a:cubicBezTo>
                  <a:cubicBezTo>
                    <a:pt x="17562" y="1132"/>
                    <a:pt x="16943" y="179"/>
                    <a:pt x="16943" y="179"/>
                  </a:cubicBezTo>
                  <a:cubicBezTo>
                    <a:pt x="16943" y="179"/>
                    <a:pt x="14846" y="1992"/>
                    <a:pt x="9235" y="1992"/>
                  </a:cubicBezTo>
                  <a:cubicBezTo>
                    <a:pt x="9111" y="1992"/>
                    <a:pt x="8986" y="1991"/>
                    <a:pt x="8859" y="1989"/>
                  </a:cubicBezTo>
                  <a:cubicBezTo>
                    <a:pt x="4823" y="1929"/>
                    <a:pt x="2453" y="1013"/>
                    <a:pt x="1358" y="453"/>
                  </a:cubicBezTo>
                  <a:cubicBezTo>
                    <a:pt x="846" y="203"/>
                    <a:pt x="608" y="1"/>
                    <a:pt x="608" y="1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057;p61">
              <a:extLst>
                <a:ext uri="{FF2B5EF4-FFF2-40B4-BE49-F238E27FC236}">
                  <a16:creationId xmlns:a16="http://schemas.microsoft.com/office/drawing/2014/main" id="{AF5A0679-19F6-41FA-B1AE-BAFE363D9BC8}"/>
                </a:ext>
              </a:extLst>
            </p:cNvPr>
            <p:cNvSpPr/>
            <p:nvPr/>
          </p:nvSpPr>
          <p:spPr>
            <a:xfrm>
              <a:off x="738475" y="1528600"/>
              <a:ext cx="107175" cy="72050"/>
            </a:xfrm>
            <a:custGeom>
              <a:avLst/>
              <a:gdLst/>
              <a:ahLst/>
              <a:cxnLst/>
              <a:rect l="l" t="t" r="r" b="b"/>
              <a:pathLst>
                <a:path w="4287" h="2882" extrusionOk="0">
                  <a:moveTo>
                    <a:pt x="203" y="0"/>
                  </a:moveTo>
                  <a:cubicBezTo>
                    <a:pt x="0" y="762"/>
                    <a:pt x="108" y="1405"/>
                    <a:pt x="167" y="1893"/>
                  </a:cubicBezTo>
                  <a:cubicBezTo>
                    <a:pt x="1155" y="2143"/>
                    <a:pt x="2596" y="2560"/>
                    <a:pt x="4287" y="2881"/>
                  </a:cubicBezTo>
                  <a:cubicBezTo>
                    <a:pt x="4144" y="2250"/>
                    <a:pt x="3989" y="1631"/>
                    <a:pt x="3810" y="1000"/>
                  </a:cubicBezTo>
                  <a:cubicBezTo>
                    <a:pt x="2227" y="655"/>
                    <a:pt x="989" y="238"/>
                    <a:pt x="203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058;p61">
              <a:extLst>
                <a:ext uri="{FF2B5EF4-FFF2-40B4-BE49-F238E27FC236}">
                  <a16:creationId xmlns:a16="http://schemas.microsoft.com/office/drawing/2014/main" id="{7FC0EFA9-23E6-479C-9998-642D37A64B88}"/>
                </a:ext>
              </a:extLst>
            </p:cNvPr>
            <p:cNvSpPr/>
            <p:nvPr/>
          </p:nvSpPr>
          <p:spPr>
            <a:xfrm>
              <a:off x="782525" y="1801850"/>
              <a:ext cx="102425" cy="64000"/>
            </a:xfrm>
            <a:custGeom>
              <a:avLst/>
              <a:gdLst/>
              <a:ahLst/>
              <a:cxnLst/>
              <a:rect l="l" t="t" r="r" b="b"/>
              <a:pathLst>
                <a:path w="4097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1084"/>
                    <a:pt x="501" y="1715"/>
                    <a:pt x="917" y="2012"/>
                  </a:cubicBezTo>
                  <a:cubicBezTo>
                    <a:pt x="1870" y="2179"/>
                    <a:pt x="2929" y="2393"/>
                    <a:pt x="4096" y="2560"/>
                  </a:cubicBezTo>
                  <a:cubicBezTo>
                    <a:pt x="4061" y="1965"/>
                    <a:pt x="4013" y="1381"/>
                    <a:pt x="3953" y="774"/>
                  </a:cubicBezTo>
                  <a:cubicBezTo>
                    <a:pt x="2394" y="572"/>
                    <a:pt x="1060" y="250"/>
                    <a:pt x="1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059;p61">
              <a:extLst>
                <a:ext uri="{FF2B5EF4-FFF2-40B4-BE49-F238E27FC236}">
                  <a16:creationId xmlns:a16="http://schemas.microsoft.com/office/drawing/2014/main" id="{C76211F6-B92F-4C2A-9870-CF9CA28C382D}"/>
                </a:ext>
              </a:extLst>
            </p:cNvPr>
            <p:cNvSpPr/>
            <p:nvPr/>
          </p:nvSpPr>
          <p:spPr>
            <a:xfrm>
              <a:off x="750375" y="1675050"/>
              <a:ext cx="123250" cy="74425"/>
            </a:xfrm>
            <a:custGeom>
              <a:avLst/>
              <a:gdLst/>
              <a:ahLst/>
              <a:cxnLst/>
              <a:rect l="l" t="t" r="r" b="b"/>
              <a:pathLst>
                <a:path w="4930" h="2977" extrusionOk="0">
                  <a:moveTo>
                    <a:pt x="1" y="0"/>
                  </a:moveTo>
                  <a:cubicBezTo>
                    <a:pt x="1" y="857"/>
                    <a:pt x="227" y="1441"/>
                    <a:pt x="358" y="1965"/>
                  </a:cubicBezTo>
                  <a:cubicBezTo>
                    <a:pt x="1537" y="2226"/>
                    <a:pt x="3120" y="2691"/>
                    <a:pt x="4930" y="2977"/>
                  </a:cubicBezTo>
                  <a:cubicBezTo>
                    <a:pt x="4858" y="2357"/>
                    <a:pt x="4751" y="1762"/>
                    <a:pt x="4668" y="1167"/>
                  </a:cubicBezTo>
                  <a:cubicBezTo>
                    <a:pt x="2644" y="845"/>
                    <a:pt x="1013" y="298"/>
                    <a:pt x="1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060;p61">
              <a:extLst>
                <a:ext uri="{FF2B5EF4-FFF2-40B4-BE49-F238E27FC236}">
                  <a16:creationId xmlns:a16="http://schemas.microsoft.com/office/drawing/2014/main" id="{00DC81EE-ECFF-488C-AD9C-0C9D5E8E2CCB}"/>
                </a:ext>
              </a:extLst>
            </p:cNvPr>
            <p:cNvSpPr/>
            <p:nvPr/>
          </p:nvSpPr>
          <p:spPr>
            <a:xfrm>
              <a:off x="747100" y="1384225"/>
              <a:ext cx="55100" cy="67900"/>
            </a:xfrm>
            <a:custGeom>
              <a:avLst/>
              <a:gdLst/>
              <a:ahLst/>
              <a:cxnLst/>
              <a:rect l="l" t="t" r="r" b="b"/>
              <a:pathLst>
                <a:path w="2204" h="2716" extrusionOk="0">
                  <a:moveTo>
                    <a:pt x="608" y="1"/>
                  </a:moveTo>
                  <a:cubicBezTo>
                    <a:pt x="1" y="644"/>
                    <a:pt x="275" y="2037"/>
                    <a:pt x="275" y="2037"/>
                  </a:cubicBezTo>
                  <a:cubicBezTo>
                    <a:pt x="275" y="2037"/>
                    <a:pt x="1013" y="2358"/>
                    <a:pt x="2203" y="2715"/>
                  </a:cubicBezTo>
                  <a:cubicBezTo>
                    <a:pt x="1941" y="1953"/>
                    <a:pt x="1656" y="1191"/>
                    <a:pt x="1358" y="453"/>
                  </a:cubicBezTo>
                  <a:cubicBezTo>
                    <a:pt x="846" y="203"/>
                    <a:pt x="608" y="1"/>
                    <a:pt x="608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061;p61">
              <a:extLst>
                <a:ext uri="{FF2B5EF4-FFF2-40B4-BE49-F238E27FC236}">
                  <a16:creationId xmlns:a16="http://schemas.microsoft.com/office/drawing/2014/main" id="{D36FEEE4-1324-4FE2-81CE-596BC4889710}"/>
                </a:ext>
              </a:extLst>
            </p:cNvPr>
            <p:cNvSpPr/>
            <p:nvPr/>
          </p:nvSpPr>
          <p:spPr>
            <a:xfrm>
              <a:off x="965575" y="1308925"/>
              <a:ext cx="159875" cy="63125"/>
            </a:xfrm>
            <a:custGeom>
              <a:avLst/>
              <a:gdLst/>
              <a:ahLst/>
              <a:cxnLst/>
              <a:rect l="l" t="t" r="r" b="b"/>
              <a:pathLst>
                <a:path w="6395" h="2525" extrusionOk="0">
                  <a:moveTo>
                    <a:pt x="1" y="0"/>
                  </a:moveTo>
                  <a:cubicBezTo>
                    <a:pt x="310" y="381"/>
                    <a:pt x="501" y="858"/>
                    <a:pt x="525" y="1370"/>
                  </a:cubicBezTo>
                  <a:cubicBezTo>
                    <a:pt x="525" y="1762"/>
                    <a:pt x="406" y="2167"/>
                    <a:pt x="203" y="2524"/>
                  </a:cubicBezTo>
                  <a:cubicBezTo>
                    <a:pt x="3287" y="2501"/>
                    <a:pt x="5823" y="1941"/>
                    <a:pt x="6395" y="1203"/>
                  </a:cubicBezTo>
                  <a:cubicBezTo>
                    <a:pt x="5799" y="512"/>
                    <a:pt x="3156" y="0"/>
                    <a:pt x="1" y="0"/>
                  </a:cubicBezTo>
                  <a:close/>
                </a:path>
              </a:pathLst>
            </a:custGeom>
            <a:solidFill>
              <a:srgbClr val="7142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062;p61">
              <a:extLst>
                <a:ext uri="{FF2B5EF4-FFF2-40B4-BE49-F238E27FC236}">
                  <a16:creationId xmlns:a16="http://schemas.microsoft.com/office/drawing/2014/main" id="{7FD3D490-E1EE-4A9F-85C1-75DE71B09226}"/>
                </a:ext>
              </a:extLst>
            </p:cNvPr>
            <p:cNvSpPr/>
            <p:nvPr/>
          </p:nvSpPr>
          <p:spPr>
            <a:xfrm>
              <a:off x="781325" y="1311175"/>
              <a:ext cx="22425" cy="37975"/>
            </a:xfrm>
            <a:custGeom>
              <a:avLst/>
              <a:gdLst/>
              <a:ahLst/>
              <a:cxnLst/>
              <a:rect l="l" t="t" r="r" b="b"/>
              <a:pathLst>
                <a:path w="897" h="1519" extrusionOk="0">
                  <a:moveTo>
                    <a:pt x="785" y="0"/>
                  </a:moveTo>
                  <a:cubicBezTo>
                    <a:pt x="774" y="0"/>
                    <a:pt x="763" y="2"/>
                    <a:pt x="751" y="6"/>
                  </a:cubicBezTo>
                  <a:cubicBezTo>
                    <a:pt x="453" y="113"/>
                    <a:pt x="239" y="291"/>
                    <a:pt x="120" y="601"/>
                  </a:cubicBezTo>
                  <a:cubicBezTo>
                    <a:pt x="13" y="875"/>
                    <a:pt x="1" y="1280"/>
                    <a:pt x="251" y="1470"/>
                  </a:cubicBezTo>
                  <a:cubicBezTo>
                    <a:pt x="298" y="1504"/>
                    <a:pt x="337" y="1518"/>
                    <a:pt x="376" y="1518"/>
                  </a:cubicBezTo>
                  <a:cubicBezTo>
                    <a:pt x="405" y="1518"/>
                    <a:pt x="434" y="1509"/>
                    <a:pt x="465" y="1494"/>
                  </a:cubicBezTo>
                  <a:cubicBezTo>
                    <a:pt x="477" y="1494"/>
                    <a:pt x="477" y="1482"/>
                    <a:pt x="489" y="1482"/>
                  </a:cubicBezTo>
                  <a:cubicBezTo>
                    <a:pt x="549" y="1458"/>
                    <a:pt x="549" y="1399"/>
                    <a:pt x="549" y="1351"/>
                  </a:cubicBezTo>
                  <a:cubicBezTo>
                    <a:pt x="537" y="1244"/>
                    <a:pt x="465" y="1196"/>
                    <a:pt x="430" y="1113"/>
                  </a:cubicBezTo>
                  <a:cubicBezTo>
                    <a:pt x="394" y="994"/>
                    <a:pt x="406" y="863"/>
                    <a:pt x="430" y="744"/>
                  </a:cubicBezTo>
                  <a:cubicBezTo>
                    <a:pt x="489" y="541"/>
                    <a:pt x="644" y="327"/>
                    <a:pt x="811" y="184"/>
                  </a:cubicBezTo>
                  <a:cubicBezTo>
                    <a:pt x="896" y="131"/>
                    <a:pt x="876" y="0"/>
                    <a:pt x="785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063;p61">
              <a:extLst>
                <a:ext uri="{FF2B5EF4-FFF2-40B4-BE49-F238E27FC236}">
                  <a16:creationId xmlns:a16="http://schemas.microsoft.com/office/drawing/2014/main" id="{3A585C8D-3048-4CEC-AB08-89A0E7E53916}"/>
                </a:ext>
              </a:extLst>
            </p:cNvPr>
            <p:cNvSpPr/>
            <p:nvPr/>
          </p:nvSpPr>
          <p:spPr>
            <a:xfrm>
              <a:off x="798125" y="1347625"/>
              <a:ext cx="15375" cy="8950"/>
            </a:xfrm>
            <a:custGeom>
              <a:avLst/>
              <a:gdLst/>
              <a:ahLst/>
              <a:cxnLst/>
              <a:rect l="l" t="t" r="r" b="b"/>
              <a:pathLst>
                <a:path w="615" h="358" extrusionOk="0">
                  <a:moveTo>
                    <a:pt x="169" y="0"/>
                  </a:moveTo>
                  <a:cubicBezTo>
                    <a:pt x="65" y="0"/>
                    <a:pt x="0" y="141"/>
                    <a:pt x="103" y="203"/>
                  </a:cubicBezTo>
                  <a:cubicBezTo>
                    <a:pt x="234" y="274"/>
                    <a:pt x="341" y="334"/>
                    <a:pt x="484" y="357"/>
                  </a:cubicBezTo>
                  <a:cubicBezTo>
                    <a:pt x="579" y="357"/>
                    <a:pt x="615" y="250"/>
                    <a:pt x="567" y="203"/>
                  </a:cubicBezTo>
                  <a:cubicBezTo>
                    <a:pt x="472" y="95"/>
                    <a:pt x="353" y="60"/>
                    <a:pt x="222" y="12"/>
                  </a:cubicBezTo>
                  <a:cubicBezTo>
                    <a:pt x="204" y="4"/>
                    <a:pt x="186" y="0"/>
                    <a:pt x="169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064;p61">
              <a:extLst>
                <a:ext uri="{FF2B5EF4-FFF2-40B4-BE49-F238E27FC236}">
                  <a16:creationId xmlns:a16="http://schemas.microsoft.com/office/drawing/2014/main" id="{68597371-C05A-41FC-9198-C83C3866554B}"/>
                </a:ext>
              </a:extLst>
            </p:cNvPr>
            <p:cNvSpPr/>
            <p:nvPr/>
          </p:nvSpPr>
          <p:spPr>
            <a:xfrm>
              <a:off x="751575" y="1454425"/>
              <a:ext cx="13700" cy="52525"/>
            </a:xfrm>
            <a:custGeom>
              <a:avLst/>
              <a:gdLst/>
              <a:ahLst/>
              <a:cxnLst/>
              <a:rect l="l" t="t" r="r" b="b"/>
              <a:pathLst>
                <a:path w="548" h="2101" extrusionOk="0">
                  <a:moveTo>
                    <a:pt x="345" y="1"/>
                  </a:moveTo>
                  <a:cubicBezTo>
                    <a:pt x="292" y="1"/>
                    <a:pt x="239" y="31"/>
                    <a:pt x="227" y="86"/>
                  </a:cubicBezTo>
                  <a:cubicBezTo>
                    <a:pt x="131" y="407"/>
                    <a:pt x="119" y="765"/>
                    <a:pt x="107" y="1110"/>
                  </a:cubicBezTo>
                  <a:cubicBezTo>
                    <a:pt x="96" y="1419"/>
                    <a:pt x="0" y="1753"/>
                    <a:pt x="155" y="2038"/>
                  </a:cubicBezTo>
                  <a:cubicBezTo>
                    <a:pt x="173" y="2080"/>
                    <a:pt x="221" y="2101"/>
                    <a:pt x="270" y="2101"/>
                  </a:cubicBezTo>
                  <a:cubicBezTo>
                    <a:pt x="319" y="2101"/>
                    <a:pt x="369" y="2080"/>
                    <a:pt x="393" y="2038"/>
                  </a:cubicBezTo>
                  <a:cubicBezTo>
                    <a:pt x="548" y="1765"/>
                    <a:pt x="512" y="1407"/>
                    <a:pt x="512" y="1110"/>
                  </a:cubicBezTo>
                  <a:cubicBezTo>
                    <a:pt x="524" y="765"/>
                    <a:pt x="536" y="431"/>
                    <a:pt x="465" y="86"/>
                  </a:cubicBezTo>
                  <a:cubicBezTo>
                    <a:pt x="447" y="28"/>
                    <a:pt x="396" y="1"/>
                    <a:pt x="345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065;p61">
              <a:extLst>
                <a:ext uri="{FF2B5EF4-FFF2-40B4-BE49-F238E27FC236}">
                  <a16:creationId xmlns:a16="http://schemas.microsoft.com/office/drawing/2014/main" id="{956A6A2A-0962-4D1C-9EB4-C3A87DDD08BB}"/>
                </a:ext>
              </a:extLst>
            </p:cNvPr>
            <p:cNvSpPr/>
            <p:nvPr/>
          </p:nvSpPr>
          <p:spPr>
            <a:xfrm>
              <a:off x="753950" y="1511625"/>
              <a:ext cx="7475" cy="9250"/>
            </a:xfrm>
            <a:custGeom>
              <a:avLst/>
              <a:gdLst/>
              <a:ahLst/>
              <a:cxnLst/>
              <a:rect l="l" t="t" r="r" b="b"/>
              <a:pathLst>
                <a:path w="299" h="370" extrusionOk="0">
                  <a:moveTo>
                    <a:pt x="154" y="1"/>
                  </a:moveTo>
                  <a:cubicBezTo>
                    <a:pt x="81" y="1"/>
                    <a:pt x="6" y="48"/>
                    <a:pt x="1" y="143"/>
                  </a:cubicBezTo>
                  <a:cubicBezTo>
                    <a:pt x="1" y="191"/>
                    <a:pt x="1" y="239"/>
                    <a:pt x="12" y="262"/>
                  </a:cubicBezTo>
                  <a:cubicBezTo>
                    <a:pt x="36" y="334"/>
                    <a:pt x="90" y="370"/>
                    <a:pt x="143" y="370"/>
                  </a:cubicBezTo>
                  <a:cubicBezTo>
                    <a:pt x="197" y="370"/>
                    <a:pt x="251" y="334"/>
                    <a:pt x="274" y="262"/>
                  </a:cubicBezTo>
                  <a:cubicBezTo>
                    <a:pt x="298" y="227"/>
                    <a:pt x="298" y="191"/>
                    <a:pt x="298" y="143"/>
                  </a:cubicBezTo>
                  <a:cubicBezTo>
                    <a:pt x="298" y="48"/>
                    <a:pt x="227" y="1"/>
                    <a:pt x="154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066;p61">
              <a:extLst>
                <a:ext uri="{FF2B5EF4-FFF2-40B4-BE49-F238E27FC236}">
                  <a16:creationId xmlns:a16="http://schemas.microsoft.com/office/drawing/2014/main" id="{CDF694EA-D7AC-4DF0-A83A-5CC196021067}"/>
                </a:ext>
              </a:extLst>
            </p:cNvPr>
            <p:cNvSpPr/>
            <p:nvPr/>
          </p:nvSpPr>
          <p:spPr>
            <a:xfrm>
              <a:off x="751875" y="1589900"/>
              <a:ext cx="12525" cy="67400"/>
            </a:xfrm>
            <a:custGeom>
              <a:avLst/>
              <a:gdLst/>
              <a:ahLst/>
              <a:cxnLst/>
              <a:rect l="l" t="t" r="r" b="b"/>
              <a:pathLst>
                <a:path w="501" h="2696" extrusionOk="0">
                  <a:moveTo>
                    <a:pt x="220" y="1"/>
                  </a:moveTo>
                  <a:cubicBezTo>
                    <a:pt x="179" y="1"/>
                    <a:pt x="137" y="25"/>
                    <a:pt x="119" y="72"/>
                  </a:cubicBezTo>
                  <a:cubicBezTo>
                    <a:pt x="24" y="453"/>
                    <a:pt x="48" y="870"/>
                    <a:pt x="48" y="1275"/>
                  </a:cubicBezTo>
                  <a:cubicBezTo>
                    <a:pt x="48" y="1703"/>
                    <a:pt x="0" y="2192"/>
                    <a:pt x="167" y="2596"/>
                  </a:cubicBezTo>
                  <a:cubicBezTo>
                    <a:pt x="193" y="2655"/>
                    <a:pt x="261" y="2695"/>
                    <a:pt x="320" y="2695"/>
                  </a:cubicBezTo>
                  <a:cubicBezTo>
                    <a:pt x="369" y="2695"/>
                    <a:pt x="411" y="2667"/>
                    <a:pt x="417" y="2596"/>
                  </a:cubicBezTo>
                  <a:cubicBezTo>
                    <a:pt x="500" y="2168"/>
                    <a:pt x="417" y="1703"/>
                    <a:pt x="405" y="1275"/>
                  </a:cubicBezTo>
                  <a:cubicBezTo>
                    <a:pt x="393" y="870"/>
                    <a:pt x="417" y="453"/>
                    <a:pt x="322" y="72"/>
                  </a:cubicBezTo>
                  <a:cubicBezTo>
                    <a:pt x="304" y="25"/>
                    <a:pt x="262" y="1"/>
                    <a:pt x="220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067;p61">
              <a:extLst>
                <a:ext uri="{FF2B5EF4-FFF2-40B4-BE49-F238E27FC236}">
                  <a16:creationId xmlns:a16="http://schemas.microsoft.com/office/drawing/2014/main" id="{1EECD355-5BFE-4326-83CA-6EF635EF0C75}"/>
                </a:ext>
              </a:extLst>
            </p:cNvPr>
            <p:cNvSpPr/>
            <p:nvPr/>
          </p:nvSpPr>
          <p:spPr>
            <a:xfrm>
              <a:off x="771225" y="1736975"/>
              <a:ext cx="10125" cy="25675"/>
            </a:xfrm>
            <a:custGeom>
              <a:avLst/>
              <a:gdLst/>
              <a:ahLst/>
              <a:cxnLst/>
              <a:rect l="l" t="t" r="r" b="b"/>
              <a:pathLst>
                <a:path w="405" h="1027" extrusionOk="0">
                  <a:moveTo>
                    <a:pt x="85" y="1"/>
                  </a:moveTo>
                  <a:cubicBezTo>
                    <a:pt x="54" y="1"/>
                    <a:pt x="24" y="24"/>
                    <a:pt x="24" y="59"/>
                  </a:cubicBezTo>
                  <a:cubicBezTo>
                    <a:pt x="0" y="238"/>
                    <a:pt x="24" y="392"/>
                    <a:pt x="48" y="571"/>
                  </a:cubicBezTo>
                  <a:cubicBezTo>
                    <a:pt x="72" y="714"/>
                    <a:pt x="72" y="881"/>
                    <a:pt x="179" y="1000"/>
                  </a:cubicBezTo>
                  <a:cubicBezTo>
                    <a:pt x="194" y="1019"/>
                    <a:pt x="215" y="1027"/>
                    <a:pt x="236" y="1027"/>
                  </a:cubicBezTo>
                  <a:cubicBezTo>
                    <a:pt x="281" y="1027"/>
                    <a:pt x="329" y="992"/>
                    <a:pt x="345" y="952"/>
                  </a:cubicBezTo>
                  <a:cubicBezTo>
                    <a:pt x="405" y="821"/>
                    <a:pt x="345" y="642"/>
                    <a:pt x="322" y="500"/>
                  </a:cubicBezTo>
                  <a:cubicBezTo>
                    <a:pt x="274" y="333"/>
                    <a:pt x="226" y="178"/>
                    <a:pt x="143" y="35"/>
                  </a:cubicBezTo>
                  <a:cubicBezTo>
                    <a:pt x="129" y="11"/>
                    <a:pt x="106" y="1"/>
                    <a:pt x="85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" name="Left Brace 238">
            <a:extLst>
              <a:ext uri="{FF2B5EF4-FFF2-40B4-BE49-F238E27FC236}">
                <a16:creationId xmlns:a16="http://schemas.microsoft.com/office/drawing/2014/main" id="{7B937BF7-072A-4BE9-982D-E88E0A08F9EF}"/>
              </a:ext>
            </a:extLst>
          </p:cNvPr>
          <p:cNvSpPr/>
          <p:nvPr/>
        </p:nvSpPr>
        <p:spPr>
          <a:xfrm rot="16200000">
            <a:off x="2122901" y="2096972"/>
            <a:ext cx="227649" cy="1059059"/>
          </a:xfrm>
          <a:prstGeom prst="leftBrace">
            <a:avLst>
              <a:gd name="adj1" fmla="val 58585"/>
              <a:gd name="adj2" fmla="val 49345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Left Brace 239">
            <a:extLst>
              <a:ext uri="{FF2B5EF4-FFF2-40B4-BE49-F238E27FC236}">
                <a16:creationId xmlns:a16="http://schemas.microsoft.com/office/drawing/2014/main" id="{B6DADCBC-4D85-4C65-8118-1CF7B627D9E6}"/>
              </a:ext>
            </a:extLst>
          </p:cNvPr>
          <p:cNvSpPr/>
          <p:nvPr/>
        </p:nvSpPr>
        <p:spPr>
          <a:xfrm rot="16200000">
            <a:off x="5925829" y="2150090"/>
            <a:ext cx="218682" cy="943858"/>
          </a:xfrm>
          <a:prstGeom prst="leftBrace">
            <a:avLst>
              <a:gd name="adj1" fmla="val 58585"/>
              <a:gd name="adj2" fmla="val 49345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A3011034-1D37-4AC4-BD39-373C8283D6A9}"/>
              </a:ext>
            </a:extLst>
          </p:cNvPr>
          <p:cNvSpPr txBox="1"/>
          <p:nvPr/>
        </p:nvSpPr>
        <p:spPr>
          <a:xfrm>
            <a:off x="1048959" y="2704835"/>
            <a:ext cx="21322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=     </a:t>
            </a:r>
            <a:r>
              <a:rPr lang="vi-VN" sz="32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30</a:t>
            </a:r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x 3 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89E85527-A16C-41F0-B37B-49CD89190FC6}"/>
              </a:ext>
            </a:extLst>
          </p:cNvPr>
          <p:cNvSpPr txBox="1"/>
          <p:nvPr/>
        </p:nvSpPr>
        <p:spPr>
          <a:xfrm>
            <a:off x="1048959" y="3250402"/>
            <a:ext cx="1164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=  </a:t>
            </a:r>
            <a:r>
              <a:rPr lang="vi-VN" sz="3200" b="1" dirty="0">
                <a:solidFill>
                  <a:srgbClr val="FF00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90</a:t>
            </a:r>
            <a:r>
              <a:rPr lang="vi-VN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endParaRPr lang="en-US" sz="32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2956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500"/>
                            </p:stCondLst>
                            <p:childTnLst>
                              <p:par>
                                <p:cTn id="8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6" grpId="0"/>
      <p:bldP spid="61" grpId="0"/>
      <p:bldP spid="239" grpId="0" animBg="1"/>
      <p:bldP spid="240" grpId="0" animBg="1"/>
      <p:bldP spid="241" grpId="0"/>
      <p:bldP spid="24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5" name="Google Shape;5645;p54"/>
          <p:cNvSpPr/>
          <p:nvPr/>
        </p:nvSpPr>
        <p:spPr>
          <a:xfrm>
            <a:off x="5244450" y="1211550"/>
            <a:ext cx="2720400" cy="2720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6" name="Google Shape;5646;p54"/>
          <p:cNvGrpSpPr/>
          <p:nvPr/>
        </p:nvGrpSpPr>
        <p:grpSpPr>
          <a:xfrm>
            <a:off x="5244364" y="808484"/>
            <a:ext cx="2720382" cy="3526548"/>
            <a:chOff x="1929100" y="1834875"/>
            <a:chExt cx="411375" cy="533275"/>
          </a:xfrm>
        </p:grpSpPr>
        <p:sp>
          <p:nvSpPr>
            <p:cNvPr id="5647" name="Google Shape;5647;p54"/>
            <p:cNvSpPr/>
            <p:nvPr/>
          </p:nvSpPr>
          <p:spPr>
            <a:xfrm>
              <a:off x="1930300" y="1835775"/>
              <a:ext cx="398575" cy="531325"/>
            </a:xfrm>
            <a:custGeom>
              <a:avLst/>
              <a:gdLst/>
              <a:ahLst/>
              <a:cxnLst/>
              <a:rect l="l" t="t" r="r" b="b"/>
              <a:pathLst>
                <a:path w="15943" h="21253" extrusionOk="0">
                  <a:moveTo>
                    <a:pt x="12871" y="0"/>
                  </a:moveTo>
                  <a:cubicBezTo>
                    <a:pt x="12156" y="12"/>
                    <a:pt x="10882" y="3179"/>
                    <a:pt x="10311" y="4858"/>
                  </a:cubicBezTo>
                  <a:cubicBezTo>
                    <a:pt x="10311" y="4870"/>
                    <a:pt x="10299" y="4894"/>
                    <a:pt x="10287" y="4894"/>
                  </a:cubicBezTo>
                  <a:cubicBezTo>
                    <a:pt x="10097" y="4918"/>
                    <a:pt x="9894" y="4953"/>
                    <a:pt x="9692" y="4977"/>
                  </a:cubicBezTo>
                  <a:cubicBezTo>
                    <a:pt x="9680" y="4977"/>
                    <a:pt x="9680" y="4965"/>
                    <a:pt x="9656" y="4965"/>
                  </a:cubicBezTo>
                  <a:cubicBezTo>
                    <a:pt x="9644" y="4965"/>
                    <a:pt x="9644" y="4953"/>
                    <a:pt x="9644" y="4941"/>
                  </a:cubicBezTo>
                  <a:lnTo>
                    <a:pt x="9644" y="4906"/>
                  </a:lnTo>
                  <a:cubicBezTo>
                    <a:pt x="9763" y="3703"/>
                    <a:pt x="10013" y="477"/>
                    <a:pt x="9680" y="96"/>
                  </a:cubicBezTo>
                  <a:cubicBezTo>
                    <a:pt x="9656" y="72"/>
                    <a:pt x="9632" y="72"/>
                    <a:pt x="9632" y="72"/>
                  </a:cubicBezTo>
                  <a:cubicBezTo>
                    <a:pt x="9239" y="72"/>
                    <a:pt x="8168" y="3298"/>
                    <a:pt x="7596" y="5334"/>
                  </a:cubicBezTo>
                  <a:lnTo>
                    <a:pt x="7596" y="5358"/>
                  </a:lnTo>
                  <a:cubicBezTo>
                    <a:pt x="7596" y="5382"/>
                    <a:pt x="7596" y="5418"/>
                    <a:pt x="7561" y="5418"/>
                  </a:cubicBezTo>
                  <a:cubicBezTo>
                    <a:pt x="7215" y="5513"/>
                    <a:pt x="7096" y="5573"/>
                    <a:pt x="7060" y="5608"/>
                  </a:cubicBezTo>
                  <a:cubicBezTo>
                    <a:pt x="7025" y="5620"/>
                    <a:pt x="7001" y="5668"/>
                    <a:pt x="6965" y="5727"/>
                  </a:cubicBezTo>
                  <a:cubicBezTo>
                    <a:pt x="6953" y="5739"/>
                    <a:pt x="6941" y="5751"/>
                    <a:pt x="6918" y="5751"/>
                  </a:cubicBezTo>
                  <a:cubicBezTo>
                    <a:pt x="6906" y="5751"/>
                    <a:pt x="6894" y="5739"/>
                    <a:pt x="6882" y="5727"/>
                  </a:cubicBezTo>
                  <a:cubicBezTo>
                    <a:pt x="6822" y="5620"/>
                    <a:pt x="6668" y="5358"/>
                    <a:pt x="6489" y="5061"/>
                  </a:cubicBezTo>
                  <a:cubicBezTo>
                    <a:pt x="6001" y="4263"/>
                    <a:pt x="5572" y="3834"/>
                    <a:pt x="5298" y="3834"/>
                  </a:cubicBezTo>
                  <a:cubicBezTo>
                    <a:pt x="5239" y="3834"/>
                    <a:pt x="5191" y="3870"/>
                    <a:pt x="5155" y="3894"/>
                  </a:cubicBezTo>
                  <a:cubicBezTo>
                    <a:pt x="4894" y="4108"/>
                    <a:pt x="4882" y="4894"/>
                    <a:pt x="5096" y="6096"/>
                  </a:cubicBezTo>
                  <a:cubicBezTo>
                    <a:pt x="5370" y="7680"/>
                    <a:pt x="5929" y="9347"/>
                    <a:pt x="6108" y="9597"/>
                  </a:cubicBezTo>
                  <a:cubicBezTo>
                    <a:pt x="6120" y="9597"/>
                    <a:pt x="6132" y="9609"/>
                    <a:pt x="6132" y="9644"/>
                  </a:cubicBezTo>
                  <a:cubicBezTo>
                    <a:pt x="6120" y="9716"/>
                    <a:pt x="6120" y="9740"/>
                    <a:pt x="6120" y="9740"/>
                  </a:cubicBezTo>
                  <a:cubicBezTo>
                    <a:pt x="6120" y="9763"/>
                    <a:pt x="6108" y="9775"/>
                    <a:pt x="6108" y="9775"/>
                  </a:cubicBezTo>
                  <a:lnTo>
                    <a:pt x="5179" y="10787"/>
                  </a:lnTo>
                  <a:lnTo>
                    <a:pt x="0" y="16491"/>
                  </a:lnTo>
                  <a:cubicBezTo>
                    <a:pt x="238" y="16824"/>
                    <a:pt x="2560" y="20158"/>
                    <a:pt x="5227" y="20979"/>
                  </a:cubicBezTo>
                  <a:cubicBezTo>
                    <a:pt x="5810" y="21158"/>
                    <a:pt x="6477" y="21253"/>
                    <a:pt x="7191" y="21253"/>
                  </a:cubicBezTo>
                  <a:cubicBezTo>
                    <a:pt x="9644" y="21253"/>
                    <a:pt x="12073" y="20193"/>
                    <a:pt x="12359" y="20015"/>
                  </a:cubicBezTo>
                  <a:cubicBezTo>
                    <a:pt x="12323" y="19884"/>
                    <a:pt x="12263" y="19348"/>
                    <a:pt x="12192" y="18610"/>
                  </a:cubicBezTo>
                  <a:cubicBezTo>
                    <a:pt x="12013" y="16943"/>
                    <a:pt x="11787" y="14609"/>
                    <a:pt x="11763" y="13062"/>
                  </a:cubicBezTo>
                  <a:cubicBezTo>
                    <a:pt x="11740" y="12561"/>
                    <a:pt x="11763" y="12157"/>
                    <a:pt x="11787" y="11883"/>
                  </a:cubicBezTo>
                  <a:cubicBezTo>
                    <a:pt x="11787" y="11871"/>
                    <a:pt x="11799" y="11859"/>
                    <a:pt x="11799" y="11859"/>
                  </a:cubicBezTo>
                  <a:cubicBezTo>
                    <a:pt x="11823" y="11823"/>
                    <a:pt x="13907" y="9371"/>
                    <a:pt x="13990" y="8728"/>
                  </a:cubicBezTo>
                  <a:cubicBezTo>
                    <a:pt x="13990" y="8692"/>
                    <a:pt x="13990" y="8632"/>
                    <a:pt x="13978" y="8573"/>
                  </a:cubicBezTo>
                  <a:cubicBezTo>
                    <a:pt x="13966" y="8549"/>
                    <a:pt x="13978" y="8549"/>
                    <a:pt x="13978" y="8537"/>
                  </a:cubicBezTo>
                  <a:cubicBezTo>
                    <a:pt x="13990" y="8537"/>
                    <a:pt x="13990" y="8525"/>
                    <a:pt x="14002" y="8525"/>
                  </a:cubicBezTo>
                  <a:cubicBezTo>
                    <a:pt x="14692" y="7573"/>
                    <a:pt x="15943" y="5656"/>
                    <a:pt x="15823" y="5156"/>
                  </a:cubicBezTo>
                  <a:cubicBezTo>
                    <a:pt x="15812" y="5120"/>
                    <a:pt x="15788" y="5084"/>
                    <a:pt x="15752" y="5072"/>
                  </a:cubicBezTo>
                  <a:cubicBezTo>
                    <a:pt x="15478" y="5072"/>
                    <a:pt x="14228" y="6323"/>
                    <a:pt x="13442" y="7168"/>
                  </a:cubicBezTo>
                  <a:lnTo>
                    <a:pt x="13406" y="7180"/>
                  </a:lnTo>
                  <a:lnTo>
                    <a:pt x="13383" y="7180"/>
                  </a:lnTo>
                  <a:cubicBezTo>
                    <a:pt x="13371" y="7180"/>
                    <a:pt x="13347" y="7180"/>
                    <a:pt x="13347" y="7168"/>
                  </a:cubicBezTo>
                  <a:cubicBezTo>
                    <a:pt x="13323" y="7108"/>
                    <a:pt x="13287" y="7037"/>
                    <a:pt x="13252" y="6977"/>
                  </a:cubicBezTo>
                  <a:lnTo>
                    <a:pt x="13252" y="6942"/>
                  </a:lnTo>
                  <a:lnTo>
                    <a:pt x="13264" y="6930"/>
                  </a:lnTo>
                  <a:cubicBezTo>
                    <a:pt x="13966" y="5632"/>
                    <a:pt x="15228" y="3036"/>
                    <a:pt x="14978" y="2513"/>
                  </a:cubicBezTo>
                  <a:cubicBezTo>
                    <a:pt x="14954" y="2465"/>
                    <a:pt x="14930" y="2453"/>
                    <a:pt x="14883" y="2441"/>
                  </a:cubicBezTo>
                  <a:lnTo>
                    <a:pt x="14859" y="2441"/>
                  </a:lnTo>
                  <a:cubicBezTo>
                    <a:pt x="14359" y="2441"/>
                    <a:pt x="13109" y="4430"/>
                    <a:pt x="12442" y="5620"/>
                  </a:cubicBezTo>
                  <a:cubicBezTo>
                    <a:pt x="12442" y="5632"/>
                    <a:pt x="12430" y="5656"/>
                    <a:pt x="12418" y="5656"/>
                  </a:cubicBezTo>
                  <a:cubicBezTo>
                    <a:pt x="12394" y="5656"/>
                    <a:pt x="12394" y="5656"/>
                    <a:pt x="12383" y="5632"/>
                  </a:cubicBezTo>
                  <a:cubicBezTo>
                    <a:pt x="12311" y="5537"/>
                    <a:pt x="12240" y="5430"/>
                    <a:pt x="12156" y="5334"/>
                  </a:cubicBezTo>
                  <a:lnTo>
                    <a:pt x="12156" y="5311"/>
                  </a:lnTo>
                  <a:cubicBezTo>
                    <a:pt x="12180" y="5311"/>
                    <a:pt x="12180" y="5299"/>
                    <a:pt x="12180" y="5299"/>
                  </a:cubicBezTo>
                  <a:cubicBezTo>
                    <a:pt x="12240" y="5072"/>
                    <a:pt x="13502" y="739"/>
                    <a:pt x="13014" y="72"/>
                  </a:cubicBezTo>
                  <a:cubicBezTo>
                    <a:pt x="12978" y="24"/>
                    <a:pt x="12930" y="0"/>
                    <a:pt x="12871" y="0"/>
                  </a:cubicBezTo>
                  <a:close/>
                </a:path>
              </a:pathLst>
            </a:custGeom>
            <a:solidFill>
              <a:srgbClr val="919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4"/>
            <p:cNvSpPr/>
            <p:nvPr/>
          </p:nvSpPr>
          <p:spPr>
            <a:xfrm>
              <a:off x="2050550" y="1931150"/>
              <a:ext cx="52700" cy="147225"/>
            </a:xfrm>
            <a:custGeom>
              <a:avLst/>
              <a:gdLst/>
              <a:ahLst/>
              <a:cxnLst/>
              <a:rect l="l" t="t" r="r" b="b"/>
              <a:pathLst>
                <a:path w="2108" h="5889" extrusionOk="0">
                  <a:moveTo>
                    <a:pt x="489" y="0"/>
                  </a:moveTo>
                  <a:cubicBezTo>
                    <a:pt x="425" y="0"/>
                    <a:pt x="364" y="21"/>
                    <a:pt x="310" y="67"/>
                  </a:cubicBezTo>
                  <a:cubicBezTo>
                    <a:pt x="0" y="317"/>
                    <a:pt x="48" y="1257"/>
                    <a:pt x="238" y="2317"/>
                  </a:cubicBezTo>
                  <a:cubicBezTo>
                    <a:pt x="500" y="3841"/>
                    <a:pt x="1096" y="5663"/>
                    <a:pt x="1274" y="5889"/>
                  </a:cubicBezTo>
                  <a:lnTo>
                    <a:pt x="1274" y="5853"/>
                  </a:lnTo>
                  <a:cubicBezTo>
                    <a:pt x="1357" y="5306"/>
                    <a:pt x="1750" y="2615"/>
                    <a:pt x="2108" y="1936"/>
                  </a:cubicBezTo>
                  <a:cubicBezTo>
                    <a:pt x="2048" y="1841"/>
                    <a:pt x="1905" y="1555"/>
                    <a:pt x="1715" y="1246"/>
                  </a:cubicBezTo>
                  <a:cubicBezTo>
                    <a:pt x="1360" y="688"/>
                    <a:pt x="858" y="0"/>
                    <a:pt x="489" y="0"/>
                  </a:cubicBezTo>
                  <a:close/>
                </a:path>
              </a:pathLst>
            </a:custGeom>
            <a:solidFill>
              <a:srgbClr val="666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4"/>
            <p:cNvSpPr/>
            <p:nvPr/>
          </p:nvSpPr>
          <p:spPr>
            <a:xfrm>
              <a:off x="2065425" y="2010500"/>
              <a:ext cx="35750" cy="17875"/>
            </a:xfrm>
            <a:custGeom>
              <a:avLst/>
              <a:gdLst/>
              <a:ahLst/>
              <a:cxnLst/>
              <a:rect l="l" t="t" r="r" b="b"/>
              <a:pathLst>
                <a:path w="1430" h="715" extrusionOk="0">
                  <a:moveTo>
                    <a:pt x="1394" y="0"/>
                  </a:moveTo>
                  <a:cubicBezTo>
                    <a:pt x="1394" y="0"/>
                    <a:pt x="1322" y="60"/>
                    <a:pt x="1203" y="155"/>
                  </a:cubicBezTo>
                  <a:cubicBezTo>
                    <a:pt x="1143" y="191"/>
                    <a:pt x="1072" y="238"/>
                    <a:pt x="989" y="286"/>
                  </a:cubicBezTo>
                  <a:cubicBezTo>
                    <a:pt x="965" y="298"/>
                    <a:pt x="917" y="334"/>
                    <a:pt x="870" y="346"/>
                  </a:cubicBezTo>
                  <a:cubicBezTo>
                    <a:pt x="834" y="358"/>
                    <a:pt x="786" y="393"/>
                    <a:pt x="739" y="405"/>
                  </a:cubicBezTo>
                  <a:cubicBezTo>
                    <a:pt x="703" y="429"/>
                    <a:pt x="655" y="453"/>
                    <a:pt x="608" y="465"/>
                  </a:cubicBezTo>
                  <a:cubicBezTo>
                    <a:pt x="560" y="488"/>
                    <a:pt x="524" y="512"/>
                    <a:pt x="477" y="524"/>
                  </a:cubicBezTo>
                  <a:cubicBezTo>
                    <a:pt x="381" y="536"/>
                    <a:pt x="310" y="584"/>
                    <a:pt x="239" y="596"/>
                  </a:cubicBezTo>
                  <a:cubicBezTo>
                    <a:pt x="179" y="631"/>
                    <a:pt x="120" y="643"/>
                    <a:pt x="72" y="655"/>
                  </a:cubicBezTo>
                  <a:cubicBezTo>
                    <a:pt x="48" y="667"/>
                    <a:pt x="12" y="667"/>
                    <a:pt x="12" y="667"/>
                  </a:cubicBezTo>
                  <a:cubicBezTo>
                    <a:pt x="0" y="667"/>
                    <a:pt x="0" y="679"/>
                    <a:pt x="24" y="691"/>
                  </a:cubicBezTo>
                  <a:cubicBezTo>
                    <a:pt x="12" y="703"/>
                    <a:pt x="24" y="715"/>
                    <a:pt x="48" y="715"/>
                  </a:cubicBezTo>
                  <a:lnTo>
                    <a:pt x="120" y="715"/>
                  </a:lnTo>
                  <a:cubicBezTo>
                    <a:pt x="167" y="715"/>
                    <a:pt x="227" y="715"/>
                    <a:pt x="298" y="703"/>
                  </a:cubicBezTo>
                  <a:cubicBezTo>
                    <a:pt x="370" y="691"/>
                    <a:pt x="453" y="655"/>
                    <a:pt x="548" y="643"/>
                  </a:cubicBezTo>
                  <a:lnTo>
                    <a:pt x="679" y="596"/>
                  </a:lnTo>
                  <a:cubicBezTo>
                    <a:pt x="727" y="584"/>
                    <a:pt x="774" y="572"/>
                    <a:pt x="810" y="536"/>
                  </a:cubicBezTo>
                  <a:cubicBezTo>
                    <a:pt x="858" y="512"/>
                    <a:pt x="905" y="488"/>
                    <a:pt x="953" y="465"/>
                  </a:cubicBezTo>
                  <a:cubicBezTo>
                    <a:pt x="989" y="453"/>
                    <a:pt x="1024" y="417"/>
                    <a:pt x="1072" y="393"/>
                  </a:cubicBezTo>
                  <a:cubicBezTo>
                    <a:pt x="1096" y="358"/>
                    <a:pt x="1143" y="334"/>
                    <a:pt x="1167" y="298"/>
                  </a:cubicBezTo>
                  <a:lnTo>
                    <a:pt x="1263" y="215"/>
                  </a:lnTo>
                  <a:cubicBezTo>
                    <a:pt x="1370" y="96"/>
                    <a:pt x="1429" y="12"/>
                    <a:pt x="1429" y="12"/>
                  </a:cubicBezTo>
                  <a:lnTo>
                    <a:pt x="1429" y="0"/>
                  </a:ln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4"/>
            <p:cNvSpPr/>
            <p:nvPr/>
          </p:nvSpPr>
          <p:spPr>
            <a:xfrm>
              <a:off x="2056500" y="1961450"/>
              <a:ext cx="36925" cy="25550"/>
            </a:xfrm>
            <a:custGeom>
              <a:avLst/>
              <a:gdLst/>
              <a:ahLst/>
              <a:cxnLst/>
              <a:rect l="l" t="t" r="r" b="b"/>
              <a:pathLst>
                <a:path w="1477" h="1022" extrusionOk="0">
                  <a:moveTo>
                    <a:pt x="1445" y="1"/>
                  </a:moveTo>
                  <a:cubicBezTo>
                    <a:pt x="1441" y="1"/>
                    <a:pt x="1435" y="4"/>
                    <a:pt x="1429" y="10"/>
                  </a:cubicBezTo>
                  <a:lnTo>
                    <a:pt x="1239" y="200"/>
                  </a:lnTo>
                  <a:cubicBezTo>
                    <a:pt x="1119" y="319"/>
                    <a:pt x="965" y="474"/>
                    <a:pt x="786" y="593"/>
                  </a:cubicBezTo>
                  <a:lnTo>
                    <a:pt x="655" y="688"/>
                  </a:lnTo>
                  <a:cubicBezTo>
                    <a:pt x="608" y="712"/>
                    <a:pt x="560" y="724"/>
                    <a:pt x="524" y="760"/>
                  </a:cubicBezTo>
                  <a:cubicBezTo>
                    <a:pt x="477" y="784"/>
                    <a:pt x="429" y="819"/>
                    <a:pt x="381" y="831"/>
                  </a:cubicBezTo>
                  <a:cubicBezTo>
                    <a:pt x="346" y="855"/>
                    <a:pt x="310" y="879"/>
                    <a:pt x="262" y="891"/>
                  </a:cubicBezTo>
                  <a:cubicBezTo>
                    <a:pt x="191" y="915"/>
                    <a:pt x="131" y="950"/>
                    <a:pt x="84" y="962"/>
                  </a:cubicBezTo>
                  <a:cubicBezTo>
                    <a:pt x="48" y="974"/>
                    <a:pt x="12" y="998"/>
                    <a:pt x="12" y="998"/>
                  </a:cubicBezTo>
                  <a:cubicBezTo>
                    <a:pt x="0" y="998"/>
                    <a:pt x="0" y="998"/>
                    <a:pt x="0" y="1010"/>
                  </a:cubicBezTo>
                  <a:cubicBezTo>
                    <a:pt x="0" y="1022"/>
                    <a:pt x="0" y="1022"/>
                    <a:pt x="12" y="1022"/>
                  </a:cubicBezTo>
                  <a:lnTo>
                    <a:pt x="84" y="1022"/>
                  </a:lnTo>
                  <a:cubicBezTo>
                    <a:pt x="143" y="1022"/>
                    <a:pt x="203" y="1022"/>
                    <a:pt x="298" y="998"/>
                  </a:cubicBezTo>
                  <a:lnTo>
                    <a:pt x="429" y="950"/>
                  </a:lnTo>
                  <a:cubicBezTo>
                    <a:pt x="477" y="938"/>
                    <a:pt x="536" y="927"/>
                    <a:pt x="584" y="891"/>
                  </a:cubicBezTo>
                  <a:cubicBezTo>
                    <a:pt x="679" y="843"/>
                    <a:pt x="786" y="784"/>
                    <a:pt x="881" y="724"/>
                  </a:cubicBezTo>
                  <a:cubicBezTo>
                    <a:pt x="1072" y="605"/>
                    <a:pt x="1215" y="426"/>
                    <a:pt x="1322" y="295"/>
                  </a:cubicBezTo>
                  <a:cubicBezTo>
                    <a:pt x="1429" y="165"/>
                    <a:pt x="1477" y="57"/>
                    <a:pt x="1477" y="57"/>
                  </a:cubicBezTo>
                  <a:cubicBezTo>
                    <a:pt x="1477" y="45"/>
                    <a:pt x="1477" y="34"/>
                    <a:pt x="1453" y="10"/>
                  </a:cubicBezTo>
                  <a:cubicBezTo>
                    <a:pt x="1453" y="4"/>
                    <a:pt x="1450" y="1"/>
                    <a:pt x="1445" y="1"/>
                  </a:cubicBez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4"/>
            <p:cNvSpPr/>
            <p:nvPr/>
          </p:nvSpPr>
          <p:spPr>
            <a:xfrm>
              <a:off x="2265450" y="1962375"/>
              <a:ext cx="75025" cy="88625"/>
            </a:xfrm>
            <a:custGeom>
              <a:avLst/>
              <a:gdLst/>
              <a:ahLst/>
              <a:cxnLst/>
              <a:rect l="l" t="t" r="r" b="b"/>
              <a:pathLst>
                <a:path w="3001" h="3545" extrusionOk="0">
                  <a:moveTo>
                    <a:pt x="2383" y="1"/>
                  </a:moveTo>
                  <a:cubicBezTo>
                    <a:pt x="1995" y="1"/>
                    <a:pt x="48" y="2104"/>
                    <a:pt x="36" y="2104"/>
                  </a:cubicBezTo>
                  <a:lnTo>
                    <a:pt x="0" y="2116"/>
                  </a:lnTo>
                  <a:cubicBezTo>
                    <a:pt x="334" y="2687"/>
                    <a:pt x="572" y="3223"/>
                    <a:pt x="632" y="3545"/>
                  </a:cubicBezTo>
                  <a:lnTo>
                    <a:pt x="655" y="3545"/>
                  </a:lnTo>
                  <a:cubicBezTo>
                    <a:pt x="655" y="3545"/>
                    <a:pt x="3001" y="282"/>
                    <a:pt x="2417" y="8"/>
                  </a:cubicBezTo>
                  <a:cubicBezTo>
                    <a:pt x="2408" y="3"/>
                    <a:pt x="2396" y="1"/>
                    <a:pt x="2383" y="1"/>
                  </a:cubicBezTo>
                  <a:close/>
                </a:path>
              </a:pathLst>
            </a:custGeom>
            <a:solidFill>
              <a:srgbClr val="666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4"/>
            <p:cNvSpPr/>
            <p:nvPr/>
          </p:nvSpPr>
          <p:spPr>
            <a:xfrm>
              <a:off x="2241050" y="1895825"/>
              <a:ext cx="82175" cy="114400"/>
            </a:xfrm>
            <a:custGeom>
              <a:avLst/>
              <a:gdLst/>
              <a:ahLst/>
              <a:cxnLst/>
              <a:rect l="l" t="t" r="r" b="b"/>
              <a:pathLst>
                <a:path w="3287" h="4576" extrusionOk="0">
                  <a:moveTo>
                    <a:pt x="2456" y="1"/>
                  </a:moveTo>
                  <a:cubicBezTo>
                    <a:pt x="1811" y="1"/>
                    <a:pt x="129" y="2984"/>
                    <a:pt x="0" y="3206"/>
                  </a:cubicBezTo>
                  <a:cubicBezTo>
                    <a:pt x="298" y="3611"/>
                    <a:pt x="607" y="4099"/>
                    <a:pt x="893" y="4575"/>
                  </a:cubicBezTo>
                  <a:cubicBezTo>
                    <a:pt x="893" y="4575"/>
                    <a:pt x="3286" y="158"/>
                    <a:pt x="2489" y="3"/>
                  </a:cubicBezTo>
                  <a:cubicBezTo>
                    <a:pt x="2478" y="2"/>
                    <a:pt x="2467" y="1"/>
                    <a:pt x="2456" y="1"/>
                  </a:cubicBezTo>
                  <a:close/>
                </a:path>
              </a:pathLst>
            </a:custGeom>
            <a:solidFill>
              <a:srgbClr val="666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4"/>
            <p:cNvSpPr/>
            <p:nvPr/>
          </p:nvSpPr>
          <p:spPr>
            <a:xfrm>
              <a:off x="2186575" y="1834875"/>
              <a:ext cx="88625" cy="133975"/>
            </a:xfrm>
            <a:custGeom>
              <a:avLst/>
              <a:gdLst/>
              <a:ahLst/>
              <a:cxnLst/>
              <a:rect l="l" t="t" r="r" b="b"/>
              <a:pathLst>
                <a:path w="3545" h="5359" extrusionOk="0">
                  <a:moveTo>
                    <a:pt x="2611" y="1"/>
                  </a:moveTo>
                  <a:cubicBezTo>
                    <a:pt x="2610" y="1"/>
                    <a:pt x="2609" y="1"/>
                    <a:pt x="2608" y="1"/>
                  </a:cubicBezTo>
                  <a:cubicBezTo>
                    <a:pt x="1703" y="13"/>
                    <a:pt x="107" y="4585"/>
                    <a:pt x="0" y="4882"/>
                  </a:cubicBezTo>
                  <a:cubicBezTo>
                    <a:pt x="373" y="4836"/>
                    <a:pt x="706" y="4809"/>
                    <a:pt x="964" y="4809"/>
                  </a:cubicBezTo>
                  <a:cubicBezTo>
                    <a:pt x="1176" y="4809"/>
                    <a:pt x="1338" y="4827"/>
                    <a:pt x="1429" y="4870"/>
                  </a:cubicBezTo>
                  <a:cubicBezTo>
                    <a:pt x="1572" y="4930"/>
                    <a:pt x="1751" y="5108"/>
                    <a:pt x="1953" y="5358"/>
                  </a:cubicBezTo>
                  <a:cubicBezTo>
                    <a:pt x="1953" y="5358"/>
                    <a:pt x="3545" y="1"/>
                    <a:pt x="2611" y="1"/>
                  </a:cubicBezTo>
                  <a:close/>
                </a:path>
              </a:pathLst>
            </a:custGeom>
            <a:solidFill>
              <a:srgbClr val="666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4"/>
            <p:cNvSpPr/>
            <p:nvPr/>
          </p:nvSpPr>
          <p:spPr>
            <a:xfrm>
              <a:off x="2117525" y="1836675"/>
              <a:ext cx="66975" cy="134550"/>
            </a:xfrm>
            <a:custGeom>
              <a:avLst/>
              <a:gdLst/>
              <a:ahLst/>
              <a:cxnLst/>
              <a:rect l="l" t="t" r="r" b="b"/>
              <a:pathLst>
                <a:path w="2679" h="5382" extrusionOk="0">
                  <a:moveTo>
                    <a:pt x="2107" y="0"/>
                  </a:moveTo>
                  <a:cubicBezTo>
                    <a:pt x="1548" y="24"/>
                    <a:pt x="0" y="5382"/>
                    <a:pt x="0" y="5382"/>
                  </a:cubicBezTo>
                  <a:lnTo>
                    <a:pt x="24" y="5358"/>
                  </a:lnTo>
                  <a:cubicBezTo>
                    <a:pt x="548" y="5203"/>
                    <a:pt x="1381" y="5025"/>
                    <a:pt x="2167" y="4905"/>
                  </a:cubicBezTo>
                  <a:lnTo>
                    <a:pt x="2167" y="4882"/>
                  </a:lnTo>
                  <a:cubicBezTo>
                    <a:pt x="2167" y="4882"/>
                    <a:pt x="2679" y="0"/>
                    <a:pt x="2107" y="0"/>
                  </a:cubicBezTo>
                  <a:close/>
                </a:path>
              </a:pathLst>
            </a:custGeom>
            <a:solidFill>
              <a:srgbClr val="666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4"/>
            <p:cNvSpPr/>
            <p:nvPr/>
          </p:nvSpPr>
          <p:spPr>
            <a:xfrm>
              <a:off x="2082400" y="1955600"/>
              <a:ext cx="200050" cy="179675"/>
            </a:xfrm>
            <a:custGeom>
              <a:avLst/>
              <a:gdLst/>
              <a:ahLst/>
              <a:cxnLst/>
              <a:rect l="l" t="t" r="r" b="b"/>
              <a:pathLst>
                <a:path w="8002" h="7187" extrusionOk="0">
                  <a:moveTo>
                    <a:pt x="5142" y="0"/>
                  </a:moveTo>
                  <a:cubicBezTo>
                    <a:pt x="4882" y="0"/>
                    <a:pt x="4545" y="25"/>
                    <a:pt x="4167" y="65"/>
                  </a:cubicBezTo>
                  <a:cubicBezTo>
                    <a:pt x="3977" y="89"/>
                    <a:pt x="3786" y="113"/>
                    <a:pt x="3608" y="125"/>
                  </a:cubicBezTo>
                  <a:cubicBezTo>
                    <a:pt x="2822" y="268"/>
                    <a:pt x="1988" y="446"/>
                    <a:pt x="1465" y="589"/>
                  </a:cubicBezTo>
                  <a:cubicBezTo>
                    <a:pt x="1215" y="660"/>
                    <a:pt x="1012" y="744"/>
                    <a:pt x="941" y="803"/>
                  </a:cubicBezTo>
                  <a:cubicBezTo>
                    <a:pt x="917" y="827"/>
                    <a:pt x="881" y="875"/>
                    <a:pt x="857" y="934"/>
                  </a:cubicBezTo>
                  <a:cubicBezTo>
                    <a:pt x="500" y="1601"/>
                    <a:pt x="95" y="4292"/>
                    <a:pt x="24" y="4851"/>
                  </a:cubicBezTo>
                  <a:cubicBezTo>
                    <a:pt x="0" y="4923"/>
                    <a:pt x="0" y="4947"/>
                    <a:pt x="0" y="4947"/>
                  </a:cubicBezTo>
                  <a:cubicBezTo>
                    <a:pt x="0" y="4947"/>
                    <a:pt x="179" y="5185"/>
                    <a:pt x="560" y="5506"/>
                  </a:cubicBezTo>
                  <a:lnTo>
                    <a:pt x="572" y="5482"/>
                  </a:lnTo>
                  <a:cubicBezTo>
                    <a:pt x="572" y="5482"/>
                    <a:pt x="1179" y="1482"/>
                    <a:pt x="1393" y="1351"/>
                  </a:cubicBezTo>
                  <a:cubicBezTo>
                    <a:pt x="1575" y="1233"/>
                    <a:pt x="4276" y="749"/>
                    <a:pt x="4987" y="749"/>
                  </a:cubicBezTo>
                  <a:cubicBezTo>
                    <a:pt x="5066" y="749"/>
                    <a:pt x="5120" y="755"/>
                    <a:pt x="5144" y="768"/>
                  </a:cubicBezTo>
                  <a:cubicBezTo>
                    <a:pt x="5382" y="899"/>
                    <a:pt x="7180" y="3613"/>
                    <a:pt x="7108" y="3958"/>
                  </a:cubicBezTo>
                  <a:cubicBezTo>
                    <a:pt x="7049" y="4280"/>
                    <a:pt x="5263" y="6875"/>
                    <a:pt x="5036" y="7185"/>
                  </a:cubicBezTo>
                  <a:cubicBezTo>
                    <a:pt x="5088" y="7186"/>
                    <a:pt x="5138" y="7187"/>
                    <a:pt x="5185" y="7187"/>
                  </a:cubicBezTo>
                  <a:cubicBezTo>
                    <a:pt x="5563" y="7187"/>
                    <a:pt x="5798" y="7149"/>
                    <a:pt x="5798" y="7149"/>
                  </a:cubicBezTo>
                  <a:cubicBezTo>
                    <a:pt x="5798" y="7149"/>
                    <a:pt x="7906" y="4673"/>
                    <a:pt x="8001" y="4018"/>
                  </a:cubicBezTo>
                  <a:cubicBezTo>
                    <a:pt x="8001" y="3970"/>
                    <a:pt x="8001" y="3911"/>
                    <a:pt x="7977" y="3839"/>
                  </a:cubicBezTo>
                  <a:cubicBezTo>
                    <a:pt x="7918" y="3506"/>
                    <a:pt x="7668" y="2970"/>
                    <a:pt x="7358" y="2411"/>
                  </a:cubicBezTo>
                  <a:cubicBezTo>
                    <a:pt x="7311" y="2339"/>
                    <a:pt x="7287" y="2268"/>
                    <a:pt x="7239" y="2208"/>
                  </a:cubicBezTo>
                  <a:cubicBezTo>
                    <a:pt x="6953" y="1720"/>
                    <a:pt x="6644" y="1232"/>
                    <a:pt x="6346" y="839"/>
                  </a:cubicBezTo>
                  <a:cubicBezTo>
                    <a:pt x="6275" y="744"/>
                    <a:pt x="6191" y="637"/>
                    <a:pt x="6120" y="541"/>
                  </a:cubicBezTo>
                  <a:cubicBezTo>
                    <a:pt x="5894" y="291"/>
                    <a:pt x="5715" y="113"/>
                    <a:pt x="5596" y="53"/>
                  </a:cubicBezTo>
                  <a:cubicBezTo>
                    <a:pt x="5506" y="16"/>
                    <a:pt x="5349" y="0"/>
                    <a:pt x="5142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4"/>
            <p:cNvSpPr/>
            <p:nvPr/>
          </p:nvSpPr>
          <p:spPr>
            <a:xfrm>
              <a:off x="2095775" y="1974300"/>
              <a:ext cx="165825" cy="160950"/>
            </a:xfrm>
            <a:custGeom>
              <a:avLst/>
              <a:gdLst/>
              <a:ahLst/>
              <a:cxnLst/>
              <a:rect l="l" t="t" r="r" b="b"/>
              <a:pathLst>
                <a:path w="6633" h="6438" extrusionOk="0">
                  <a:moveTo>
                    <a:pt x="4428" y="1"/>
                  </a:moveTo>
                  <a:cubicBezTo>
                    <a:pt x="3720" y="1"/>
                    <a:pt x="1027" y="486"/>
                    <a:pt x="834" y="615"/>
                  </a:cubicBezTo>
                  <a:cubicBezTo>
                    <a:pt x="632" y="746"/>
                    <a:pt x="25" y="4746"/>
                    <a:pt x="25" y="4746"/>
                  </a:cubicBezTo>
                  <a:lnTo>
                    <a:pt x="1" y="4770"/>
                  </a:lnTo>
                  <a:cubicBezTo>
                    <a:pt x="441" y="5127"/>
                    <a:pt x="1096" y="5592"/>
                    <a:pt x="1989" y="5937"/>
                  </a:cubicBezTo>
                  <a:cubicBezTo>
                    <a:pt x="2954" y="6330"/>
                    <a:pt x="3859" y="6413"/>
                    <a:pt x="4490" y="6437"/>
                  </a:cubicBezTo>
                  <a:cubicBezTo>
                    <a:pt x="4692" y="6127"/>
                    <a:pt x="6478" y="3532"/>
                    <a:pt x="6549" y="3199"/>
                  </a:cubicBezTo>
                  <a:cubicBezTo>
                    <a:pt x="6633" y="2865"/>
                    <a:pt x="4823" y="151"/>
                    <a:pt x="4585" y="20"/>
                  </a:cubicBezTo>
                  <a:cubicBezTo>
                    <a:pt x="4561" y="7"/>
                    <a:pt x="4507" y="1"/>
                    <a:pt x="4428" y="1"/>
                  </a:cubicBezTo>
                  <a:close/>
                </a:path>
              </a:pathLst>
            </a:custGeom>
            <a:solidFill>
              <a:srgbClr val="919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4"/>
            <p:cNvSpPr/>
            <p:nvPr/>
          </p:nvSpPr>
          <p:spPr>
            <a:xfrm>
              <a:off x="2058875" y="2079250"/>
              <a:ext cx="167900" cy="91375"/>
            </a:xfrm>
            <a:custGeom>
              <a:avLst/>
              <a:gdLst/>
              <a:ahLst/>
              <a:cxnLst/>
              <a:rect l="l" t="t" r="r" b="b"/>
              <a:pathLst>
                <a:path w="6716" h="3655" extrusionOk="0">
                  <a:moveTo>
                    <a:pt x="929" y="1"/>
                  </a:moveTo>
                  <a:lnTo>
                    <a:pt x="1" y="1013"/>
                  </a:lnTo>
                  <a:cubicBezTo>
                    <a:pt x="84" y="1120"/>
                    <a:pt x="1108" y="2608"/>
                    <a:pt x="2846" y="3358"/>
                  </a:cubicBezTo>
                  <a:cubicBezTo>
                    <a:pt x="3374" y="3580"/>
                    <a:pt x="3975" y="3655"/>
                    <a:pt x="4541" y="3655"/>
                  </a:cubicBezTo>
                  <a:cubicBezTo>
                    <a:pt x="5673" y="3655"/>
                    <a:pt x="6668" y="3358"/>
                    <a:pt x="6668" y="3358"/>
                  </a:cubicBezTo>
                  <a:lnTo>
                    <a:pt x="6692" y="3358"/>
                  </a:lnTo>
                  <a:cubicBezTo>
                    <a:pt x="6680" y="2882"/>
                    <a:pt x="6692" y="2477"/>
                    <a:pt x="6716" y="2191"/>
                  </a:cubicBezTo>
                  <a:lnTo>
                    <a:pt x="6716" y="2191"/>
                  </a:lnTo>
                  <a:cubicBezTo>
                    <a:pt x="6716" y="2191"/>
                    <a:pt x="6480" y="2229"/>
                    <a:pt x="6110" y="2229"/>
                  </a:cubicBezTo>
                  <a:cubicBezTo>
                    <a:pt x="6064" y="2229"/>
                    <a:pt x="6016" y="2228"/>
                    <a:pt x="5966" y="2227"/>
                  </a:cubicBezTo>
                  <a:cubicBezTo>
                    <a:pt x="5335" y="2227"/>
                    <a:pt x="4418" y="2120"/>
                    <a:pt x="3453" y="1727"/>
                  </a:cubicBezTo>
                  <a:cubicBezTo>
                    <a:pt x="2548" y="1394"/>
                    <a:pt x="1894" y="917"/>
                    <a:pt x="1477" y="560"/>
                  </a:cubicBezTo>
                  <a:cubicBezTo>
                    <a:pt x="1108" y="239"/>
                    <a:pt x="929" y="1"/>
                    <a:pt x="929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4"/>
            <p:cNvSpPr/>
            <p:nvPr/>
          </p:nvSpPr>
          <p:spPr>
            <a:xfrm>
              <a:off x="1929100" y="2217375"/>
              <a:ext cx="311975" cy="150775"/>
            </a:xfrm>
            <a:custGeom>
              <a:avLst/>
              <a:gdLst/>
              <a:ahLst/>
              <a:cxnLst/>
              <a:rect l="l" t="t" r="r" b="b"/>
              <a:pathLst>
                <a:path w="12479" h="6031" extrusionOk="0">
                  <a:moveTo>
                    <a:pt x="1108" y="0"/>
                  </a:moveTo>
                  <a:lnTo>
                    <a:pt x="0" y="1227"/>
                  </a:lnTo>
                  <a:cubicBezTo>
                    <a:pt x="0" y="1227"/>
                    <a:pt x="2429" y="4882"/>
                    <a:pt x="5275" y="5763"/>
                  </a:cubicBezTo>
                  <a:cubicBezTo>
                    <a:pt x="5902" y="5954"/>
                    <a:pt x="6568" y="6031"/>
                    <a:pt x="7232" y="6031"/>
                  </a:cubicBezTo>
                  <a:cubicBezTo>
                    <a:pt x="9871" y="6031"/>
                    <a:pt x="12478" y="4822"/>
                    <a:pt x="12478" y="4822"/>
                  </a:cubicBezTo>
                  <a:cubicBezTo>
                    <a:pt x="12478" y="4822"/>
                    <a:pt x="12407" y="4239"/>
                    <a:pt x="12311" y="3393"/>
                  </a:cubicBezTo>
                  <a:cubicBezTo>
                    <a:pt x="12311" y="3393"/>
                    <a:pt x="9149" y="4423"/>
                    <a:pt x="7010" y="4423"/>
                  </a:cubicBezTo>
                  <a:cubicBezTo>
                    <a:pt x="6587" y="4423"/>
                    <a:pt x="6204" y="4383"/>
                    <a:pt x="5894" y="4286"/>
                  </a:cubicBezTo>
                  <a:cubicBezTo>
                    <a:pt x="3560" y="3560"/>
                    <a:pt x="1167" y="60"/>
                    <a:pt x="1167" y="60"/>
                  </a:cubicBezTo>
                  <a:lnTo>
                    <a:pt x="110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4"/>
            <p:cNvSpPr/>
            <p:nvPr/>
          </p:nvSpPr>
          <p:spPr>
            <a:xfrm>
              <a:off x="2076450" y="2163500"/>
              <a:ext cx="160450" cy="164450"/>
            </a:xfrm>
            <a:custGeom>
              <a:avLst/>
              <a:gdLst/>
              <a:ahLst/>
              <a:cxnLst/>
              <a:rect l="l" t="t" r="r" b="b"/>
              <a:pathLst>
                <a:path w="6418" h="6578" extrusionOk="0">
                  <a:moveTo>
                    <a:pt x="2143" y="0"/>
                  </a:moveTo>
                  <a:lnTo>
                    <a:pt x="0" y="6441"/>
                  </a:lnTo>
                  <a:cubicBezTo>
                    <a:pt x="310" y="6538"/>
                    <a:pt x="693" y="6578"/>
                    <a:pt x="1116" y="6578"/>
                  </a:cubicBezTo>
                  <a:cubicBezTo>
                    <a:pt x="3255" y="6578"/>
                    <a:pt x="6417" y="5548"/>
                    <a:pt x="6417" y="5548"/>
                  </a:cubicBezTo>
                  <a:cubicBezTo>
                    <a:pt x="6251" y="4013"/>
                    <a:pt x="6013" y="1596"/>
                    <a:pt x="5989" y="0"/>
                  </a:cubicBezTo>
                  <a:cubicBezTo>
                    <a:pt x="5981" y="0"/>
                    <a:pt x="4978" y="296"/>
                    <a:pt x="3841" y="296"/>
                  </a:cubicBezTo>
                  <a:cubicBezTo>
                    <a:pt x="3273" y="296"/>
                    <a:pt x="2671" y="222"/>
                    <a:pt x="214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4"/>
            <p:cNvSpPr/>
            <p:nvPr/>
          </p:nvSpPr>
          <p:spPr>
            <a:xfrm>
              <a:off x="1956775" y="2104250"/>
              <a:ext cx="173275" cy="220000"/>
            </a:xfrm>
            <a:custGeom>
              <a:avLst/>
              <a:gdLst/>
              <a:ahLst/>
              <a:cxnLst/>
              <a:rect l="l" t="t" r="r" b="b"/>
              <a:pathLst>
                <a:path w="6931" h="8800" extrusionOk="0">
                  <a:moveTo>
                    <a:pt x="4096" y="1"/>
                  </a:moveTo>
                  <a:lnTo>
                    <a:pt x="1" y="4513"/>
                  </a:lnTo>
                  <a:lnTo>
                    <a:pt x="60" y="4573"/>
                  </a:lnTo>
                  <a:cubicBezTo>
                    <a:pt x="60" y="4573"/>
                    <a:pt x="2453" y="8073"/>
                    <a:pt x="4787" y="8800"/>
                  </a:cubicBezTo>
                  <a:lnTo>
                    <a:pt x="6930" y="2358"/>
                  </a:lnTo>
                  <a:cubicBezTo>
                    <a:pt x="5192" y="1608"/>
                    <a:pt x="4168" y="132"/>
                    <a:pt x="4096" y="1"/>
                  </a:cubicBezTo>
                  <a:close/>
                </a:path>
              </a:pathLst>
            </a:custGeom>
            <a:solidFill>
              <a:srgbClr val="919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4"/>
            <p:cNvSpPr/>
            <p:nvPr/>
          </p:nvSpPr>
          <p:spPr>
            <a:xfrm>
              <a:off x="2147875" y="1878625"/>
              <a:ext cx="29200" cy="9250"/>
            </a:xfrm>
            <a:custGeom>
              <a:avLst/>
              <a:gdLst/>
              <a:ahLst/>
              <a:cxnLst/>
              <a:rect l="l" t="t" r="r" b="b"/>
              <a:pathLst>
                <a:path w="1168" h="370" extrusionOk="0">
                  <a:moveTo>
                    <a:pt x="48" y="1"/>
                  </a:moveTo>
                  <a:cubicBezTo>
                    <a:pt x="36" y="1"/>
                    <a:pt x="36" y="1"/>
                    <a:pt x="24" y="25"/>
                  </a:cubicBezTo>
                  <a:cubicBezTo>
                    <a:pt x="24" y="25"/>
                    <a:pt x="1" y="37"/>
                    <a:pt x="24" y="49"/>
                  </a:cubicBezTo>
                  <a:cubicBezTo>
                    <a:pt x="24" y="49"/>
                    <a:pt x="72" y="108"/>
                    <a:pt x="167" y="191"/>
                  </a:cubicBezTo>
                  <a:cubicBezTo>
                    <a:pt x="262" y="251"/>
                    <a:pt x="405" y="322"/>
                    <a:pt x="560" y="346"/>
                  </a:cubicBezTo>
                  <a:cubicBezTo>
                    <a:pt x="632" y="370"/>
                    <a:pt x="703" y="370"/>
                    <a:pt x="774" y="370"/>
                  </a:cubicBezTo>
                  <a:cubicBezTo>
                    <a:pt x="810" y="370"/>
                    <a:pt x="858" y="346"/>
                    <a:pt x="882" y="346"/>
                  </a:cubicBezTo>
                  <a:cubicBezTo>
                    <a:pt x="917" y="346"/>
                    <a:pt x="941" y="346"/>
                    <a:pt x="977" y="334"/>
                  </a:cubicBezTo>
                  <a:cubicBezTo>
                    <a:pt x="1036" y="322"/>
                    <a:pt x="1072" y="310"/>
                    <a:pt x="1108" y="287"/>
                  </a:cubicBezTo>
                  <a:cubicBezTo>
                    <a:pt x="1132" y="275"/>
                    <a:pt x="1155" y="263"/>
                    <a:pt x="1155" y="263"/>
                  </a:cubicBezTo>
                  <a:cubicBezTo>
                    <a:pt x="1167" y="263"/>
                    <a:pt x="1167" y="251"/>
                    <a:pt x="1167" y="251"/>
                  </a:cubicBezTo>
                  <a:cubicBezTo>
                    <a:pt x="1167" y="251"/>
                    <a:pt x="1167" y="227"/>
                    <a:pt x="1155" y="227"/>
                  </a:cubicBezTo>
                  <a:lnTo>
                    <a:pt x="977" y="227"/>
                  </a:lnTo>
                  <a:cubicBezTo>
                    <a:pt x="961" y="235"/>
                    <a:pt x="942" y="238"/>
                    <a:pt x="923" y="238"/>
                  </a:cubicBezTo>
                  <a:cubicBezTo>
                    <a:pt x="883" y="238"/>
                    <a:pt x="838" y="227"/>
                    <a:pt x="798" y="227"/>
                  </a:cubicBezTo>
                  <a:cubicBezTo>
                    <a:pt x="715" y="227"/>
                    <a:pt x="655" y="215"/>
                    <a:pt x="584" y="203"/>
                  </a:cubicBezTo>
                  <a:cubicBezTo>
                    <a:pt x="441" y="168"/>
                    <a:pt x="322" y="132"/>
                    <a:pt x="215" y="84"/>
                  </a:cubicBezTo>
                  <a:cubicBezTo>
                    <a:pt x="108" y="37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4"/>
            <p:cNvSpPr/>
            <p:nvPr/>
          </p:nvSpPr>
          <p:spPr>
            <a:xfrm>
              <a:off x="2134175" y="1918525"/>
              <a:ext cx="39925" cy="10275"/>
            </a:xfrm>
            <a:custGeom>
              <a:avLst/>
              <a:gdLst/>
              <a:ahLst/>
              <a:cxnLst/>
              <a:rect l="l" t="t" r="r" b="b"/>
              <a:pathLst>
                <a:path w="1597" h="411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13" y="36"/>
                    <a:pt x="96" y="107"/>
                    <a:pt x="227" y="191"/>
                  </a:cubicBezTo>
                  <a:cubicBezTo>
                    <a:pt x="287" y="238"/>
                    <a:pt x="370" y="286"/>
                    <a:pt x="465" y="310"/>
                  </a:cubicBezTo>
                  <a:cubicBezTo>
                    <a:pt x="549" y="346"/>
                    <a:pt x="656" y="369"/>
                    <a:pt x="763" y="393"/>
                  </a:cubicBezTo>
                  <a:cubicBezTo>
                    <a:pt x="822" y="405"/>
                    <a:pt x="870" y="405"/>
                    <a:pt x="930" y="405"/>
                  </a:cubicBezTo>
                  <a:cubicBezTo>
                    <a:pt x="941" y="409"/>
                    <a:pt x="956" y="410"/>
                    <a:pt x="972" y="410"/>
                  </a:cubicBezTo>
                  <a:cubicBezTo>
                    <a:pt x="1004" y="410"/>
                    <a:pt x="1041" y="405"/>
                    <a:pt x="1072" y="405"/>
                  </a:cubicBezTo>
                  <a:cubicBezTo>
                    <a:pt x="1132" y="405"/>
                    <a:pt x="1180" y="393"/>
                    <a:pt x="1227" y="393"/>
                  </a:cubicBezTo>
                  <a:cubicBezTo>
                    <a:pt x="1263" y="393"/>
                    <a:pt x="1299" y="369"/>
                    <a:pt x="1346" y="358"/>
                  </a:cubicBezTo>
                  <a:cubicBezTo>
                    <a:pt x="1382" y="346"/>
                    <a:pt x="1418" y="346"/>
                    <a:pt x="1441" y="334"/>
                  </a:cubicBezTo>
                  <a:cubicBezTo>
                    <a:pt x="1477" y="322"/>
                    <a:pt x="1501" y="322"/>
                    <a:pt x="1525" y="298"/>
                  </a:cubicBezTo>
                  <a:lnTo>
                    <a:pt x="1584" y="274"/>
                  </a:lnTo>
                  <a:cubicBezTo>
                    <a:pt x="1596" y="274"/>
                    <a:pt x="1596" y="274"/>
                    <a:pt x="1596" y="250"/>
                  </a:cubicBezTo>
                  <a:cubicBezTo>
                    <a:pt x="1596" y="238"/>
                    <a:pt x="1596" y="238"/>
                    <a:pt x="1584" y="238"/>
                  </a:cubicBezTo>
                  <a:cubicBezTo>
                    <a:pt x="1584" y="238"/>
                    <a:pt x="1549" y="250"/>
                    <a:pt x="1501" y="250"/>
                  </a:cubicBezTo>
                  <a:cubicBezTo>
                    <a:pt x="1489" y="250"/>
                    <a:pt x="1465" y="274"/>
                    <a:pt x="1430" y="274"/>
                  </a:cubicBezTo>
                  <a:cubicBezTo>
                    <a:pt x="1406" y="286"/>
                    <a:pt x="1358" y="286"/>
                    <a:pt x="1322" y="286"/>
                  </a:cubicBezTo>
                  <a:cubicBezTo>
                    <a:pt x="1251" y="298"/>
                    <a:pt x="1168" y="298"/>
                    <a:pt x="1072" y="298"/>
                  </a:cubicBezTo>
                  <a:lnTo>
                    <a:pt x="918" y="298"/>
                  </a:lnTo>
                  <a:cubicBezTo>
                    <a:pt x="882" y="298"/>
                    <a:pt x="822" y="298"/>
                    <a:pt x="775" y="286"/>
                  </a:cubicBezTo>
                  <a:cubicBezTo>
                    <a:pt x="584" y="262"/>
                    <a:pt x="394" y="191"/>
                    <a:pt x="251" y="143"/>
                  </a:cubicBezTo>
                  <a:cubicBezTo>
                    <a:pt x="120" y="84"/>
                    <a:pt x="37" y="36"/>
                    <a:pt x="37" y="36"/>
                  </a:cubicBezTo>
                  <a:cubicBezTo>
                    <a:pt x="13" y="36"/>
                    <a:pt x="13" y="36"/>
                    <a:pt x="13" y="0"/>
                  </a:cubicBez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4"/>
            <p:cNvSpPr/>
            <p:nvPr/>
          </p:nvSpPr>
          <p:spPr>
            <a:xfrm>
              <a:off x="2216625" y="1879825"/>
              <a:ext cx="36650" cy="14025"/>
            </a:xfrm>
            <a:custGeom>
              <a:avLst/>
              <a:gdLst/>
              <a:ahLst/>
              <a:cxnLst/>
              <a:rect l="l" t="t" r="r" b="b"/>
              <a:pathLst>
                <a:path w="1466" h="561" extrusionOk="0">
                  <a:moveTo>
                    <a:pt x="25" y="1"/>
                  </a:moveTo>
                  <a:cubicBezTo>
                    <a:pt x="1" y="1"/>
                    <a:pt x="1" y="12"/>
                    <a:pt x="25" y="36"/>
                  </a:cubicBezTo>
                  <a:cubicBezTo>
                    <a:pt x="25" y="36"/>
                    <a:pt x="84" y="108"/>
                    <a:pt x="203" y="203"/>
                  </a:cubicBezTo>
                  <a:cubicBezTo>
                    <a:pt x="322" y="286"/>
                    <a:pt x="489" y="393"/>
                    <a:pt x="680" y="465"/>
                  </a:cubicBezTo>
                  <a:cubicBezTo>
                    <a:pt x="763" y="501"/>
                    <a:pt x="870" y="524"/>
                    <a:pt x="965" y="536"/>
                  </a:cubicBezTo>
                  <a:cubicBezTo>
                    <a:pt x="1001" y="560"/>
                    <a:pt x="1049" y="560"/>
                    <a:pt x="1096" y="560"/>
                  </a:cubicBezTo>
                  <a:lnTo>
                    <a:pt x="1215" y="560"/>
                  </a:lnTo>
                  <a:cubicBezTo>
                    <a:pt x="1287" y="560"/>
                    <a:pt x="1346" y="536"/>
                    <a:pt x="1394" y="524"/>
                  </a:cubicBezTo>
                  <a:cubicBezTo>
                    <a:pt x="1418" y="524"/>
                    <a:pt x="1453" y="512"/>
                    <a:pt x="1453" y="512"/>
                  </a:cubicBezTo>
                  <a:cubicBezTo>
                    <a:pt x="1465" y="512"/>
                    <a:pt x="1465" y="512"/>
                    <a:pt x="1465" y="501"/>
                  </a:cubicBezTo>
                  <a:cubicBezTo>
                    <a:pt x="1465" y="501"/>
                    <a:pt x="1465" y="477"/>
                    <a:pt x="1453" y="477"/>
                  </a:cubicBezTo>
                  <a:lnTo>
                    <a:pt x="1394" y="477"/>
                  </a:lnTo>
                  <a:cubicBezTo>
                    <a:pt x="1382" y="485"/>
                    <a:pt x="1367" y="487"/>
                    <a:pt x="1351" y="487"/>
                  </a:cubicBezTo>
                  <a:cubicBezTo>
                    <a:pt x="1317" y="487"/>
                    <a:pt x="1275" y="477"/>
                    <a:pt x="1227" y="477"/>
                  </a:cubicBezTo>
                  <a:cubicBezTo>
                    <a:pt x="1191" y="477"/>
                    <a:pt x="1168" y="465"/>
                    <a:pt x="1120" y="465"/>
                  </a:cubicBezTo>
                  <a:cubicBezTo>
                    <a:pt x="1096" y="453"/>
                    <a:pt x="1049" y="429"/>
                    <a:pt x="1001" y="429"/>
                  </a:cubicBezTo>
                  <a:cubicBezTo>
                    <a:pt x="965" y="429"/>
                    <a:pt x="918" y="417"/>
                    <a:pt x="870" y="405"/>
                  </a:cubicBezTo>
                  <a:lnTo>
                    <a:pt x="739" y="358"/>
                  </a:lnTo>
                  <a:cubicBezTo>
                    <a:pt x="572" y="298"/>
                    <a:pt x="394" y="215"/>
                    <a:pt x="275" y="155"/>
                  </a:cubicBezTo>
                  <a:cubicBezTo>
                    <a:pt x="156" y="84"/>
                    <a:pt x="72" y="36"/>
                    <a:pt x="72" y="36"/>
                  </a:cubicBezTo>
                  <a:cubicBezTo>
                    <a:pt x="48" y="36"/>
                    <a:pt x="48" y="36"/>
                    <a:pt x="25" y="1"/>
                  </a:cubicBez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4"/>
            <p:cNvSpPr/>
            <p:nvPr/>
          </p:nvSpPr>
          <p:spPr>
            <a:xfrm>
              <a:off x="2202350" y="1912750"/>
              <a:ext cx="43775" cy="15625"/>
            </a:xfrm>
            <a:custGeom>
              <a:avLst/>
              <a:gdLst/>
              <a:ahLst/>
              <a:cxnLst/>
              <a:rect l="l" t="t" r="r" b="b"/>
              <a:pathLst>
                <a:path w="1751" h="625" extrusionOk="0">
                  <a:moveTo>
                    <a:pt x="64" y="0"/>
                  </a:moveTo>
                  <a:cubicBezTo>
                    <a:pt x="54" y="0"/>
                    <a:pt x="38" y="9"/>
                    <a:pt x="12" y="29"/>
                  </a:cubicBezTo>
                  <a:cubicBezTo>
                    <a:pt x="12" y="29"/>
                    <a:pt x="0" y="41"/>
                    <a:pt x="12" y="53"/>
                  </a:cubicBezTo>
                  <a:cubicBezTo>
                    <a:pt x="12" y="53"/>
                    <a:pt x="84" y="148"/>
                    <a:pt x="215" y="267"/>
                  </a:cubicBezTo>
                  <a:cubicBezTo>
                    <a:pt x="298" y="327"/>
                    <a:pt x="369" y="374"/>
                    <a:pt x="477" y="434"/>
                  </a:cubicBezTo>
                  <a:cubicBezTo>
                    <a:pt x="572" y="493"/>
                    <a:pt x="679" y="529"/>
                    <a:pt x="798" y="565"/>
                  </a:cubicBezTo>
                  <a:cubicBezTo>
                    <a:pt x="858" y="589"/>
                    <a:pt x="917" y="589"/>
                    <a:pt x="977" y="612"/>
                  </a:cubicBezTo>
                  <a:cubicBezTo>
                    <a:pt x="1024" y="612"/>
                    <a:pt x="1084" y="624"/>
                    <a:pt x="1143" y="624"/>
                  </a:cubicBezTo>
                  <a:lnTo>
                    <a:pt x="1310" y="624"/>
                  </a:lnTo>
                  <a:cubicBezTo>
                    <a:pt x="1370" y="624"/>
                    <a:pt x="1417" y="612"/>
                    <a:pt x="1453" y="612"/>
                  </a:cubicBezTo>
                  <a:cubicBezTo>
                    <a:pt x="1501" y="612"/>
                    <a:pt x="1548" y="612"/>
                    <a:pt x="1572" y="589"/>
                  </a:cubicBezTo>
                  <a:cubicBezTo>
                    <a:pt x="1608" y="589"/>
                    <a:pt x="1632" y="577"/>
                    <a:pt x="1667" y="577"/>
                  </a:cubicBezTo>
                  <a:cubicBezTo>
                    <a:pt x="1715" y="577"/>
                    <a:pt x="1739" y="565"/>
                    <a:pt x="1739" y="565"/>
                  </a:cubicBezTo>
                  <a:cubicBezTo>
                    <a:pt x="1751" y="565"/>
                    <a:pt x="1751" y="565"/>
                    <a:pt x="1751" y="553"/>
                  </a:cubicBezTo>
                  <a:cubicBezTo>
                    <a:pt x="1751" y="553"/>
                    <a:pt x="1751" y="529"/>
                    <a:pt x="1739" y="529"/>
                  </a:cubicBezTo>
                  <a:lnTo>
                    <a:pt x="1453" y="529"/>
                  </a:lnTo>
                  <a:cubicBezTo>
                    <a:pt x="1370" y="529"/>
                    <a:pt x="1274" y="517"/>
                    <a:pt x="1179" y="505"/>
                  </a:cubicBezTo>
                  <a:cubicBezTo>
                    <a:pt x="1131" y="493"/>
                    <a:pt x="1084" y="493"/>
                    <a:pt x="1024" y="469"/>
                  </a:cubicBezTo>
                  <a:cubicBezTo>
                    <a:pt x="965" y="458"/>
                    <a:pt x="905" y="446"/>
                    <a:pt x="858" y="434"/>
                  </a:cubicBezTo>
                  <a:cubicBezTo>
                    <a:pt x="762" y="398"/>
                    <a:pt x="655" y="350"/>
                    <a:pt x="560" y="315"/>
                  </a:cubicBezTo>
                  <a:cubicBezTo>
                    <a:pt x="477" y="267"/>
                    <a:pt x="381" y="219"/>
                    <a:pt x="310" y="172"/>
                  </a:cubicBezTo>
                  <a:cubicBezTo>
                    <a:pt x="179" y="88"/>
                    <a:pt x="84" y="17"/>
                    <a:pt x="84" y="17"/>
                  </a:cubicBezTo>
                  <a:cubicBezTo>
                    <a:pt x="78" y="6"/>
                    <a:pt x="73" y="0"/>
                    <a:pt x="64" y="0"/>
                  </a:cubicBez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4"/>
            <p:cNvSpPr/>
            <p:nvPr/>
          </p:nvSpPr>
          <p:spPr>
            <a:xfrm>
              <a:off x="2272600" y="1925600"/>
              <a:ext cx="23525" cy="17350"/>
            </a:xfrm>
            <a:custGeom>
              <a:avLst/>
              <a:gdLst/>
              <a:ahLst/>
              <a:cxnLst/>
              <a:rect l="l" t="t" r="r" b="b"/>
              <a:pathLst>
                <a:path w="941" h="694" extrusionOk="0">
                  <a:moveTo>
                    <a:pt x="24" y="0"/>
                  </a:moveTo>
                  <a:cubicBezTo>
                    <a:pt x="18" y="0"/>
                    <a:pt x="12" y="3"/>
                    <a:pt x="12" y="15"/>
                  </a:cubicBezTo>
                  <a:cubicBezTo>
                    <a:pt x="0" y="15"/>
                    <a:pt x="0" y="39"/>
                    <a:pt x="0" y="51"/>
                  </a:cubicBezTo>
                  <a:cubicBezTo>
                    <a:pt x="0" y="51"/>
                    <a:pt x="12" y="122"/>
                    <a:pt x="72" y="229"/>
                  </a:cubicBezTo>
                  <a:cubicBezTo>
                    <a:pt x="131" y="336"/>
                    <a:pt x="238" y="456"/>
                    <a:pt x="357" y="539"/>
                  </a:cubicBezTo>
                  <a:cubicBezTo>
                    <a:pt x="417" y="586"/>
                    <a:pt x="476" y="610"/>
                    <a:pt x="548" y="646"/>
                  </a:cubicBezTo>
                  <a:cubicBezTo>
                    <a:pt x="596" y="658"/>
                    <a:pt x="619" y="658"/>
                    <a:pt x="655" y="670"/>
                  </a:cubicBezTo>
                  <a:cubicBezTo>
                    <a:pt x="691" y="670"/>
                    <a:pt x="715" y="694"/>
                    <a:pt x="738" y="694"/>
                  </a:cubicBezTo>
                  <a:lnTo>
                    <a:pt x="917" y="694"/>
                  </a:lnTo>
                  <a:lnTo>
                    <a:pt x="941" y="670"/>
                  </a:lnTo>
                  <a:cubicBezTo>
                    <a:pt x="941" y="658"/>
                    <a:pt x="941" y="646"/>
                    <a:pt x="917" y="646"/>
                  </a:cubicBezTo>
                  <a:cubicBezTo>
                    <a:pt x="917" y="646"/>
                    <a:pt x="905" y="646"/>
                    <a:pt x="881" y="634"/>
                  </a:cubicBezTo>
                  <a:cubicBezTo>
                    <a:pt x="846" y="610"/>
                    <a:pt x="798" y="598"/>
                    <a:pt x="762" y="586"/>
                  </a:cubicBezTo>
                  <a:cubicBezTo>
                    <a:pt x="655" y="539"/>
                    <a:pt x="536" y="479"/>
                    <a:pt x="429" y="384"/>
                  </a:cubicBezTo>
                  <a:cubicBezTo>
                    <a:pt x="310" y="313"/>
                    <a:pt x="226" y="205"/>
                    <a:pt x="143" y="134"/>
                  </a:cubicBezTo>
                  <a:cubicBezTo>
                    <a:pt x="72" y="63"/>
                    <a:pt x="36" y="3"/>
                    <a:pt x="36" y="3"/>
                  </a:cubicBezTo>
                  <a:cubicBezTo>
                    <a:pt x="36" y="3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4"/>
            <p:cNvSpPr/>
            <p:nvPr/>
          </p:nvSpPr>
          <p:spPr>
            <a:xfrm>
              <a:off x="2255025" y="1951850"/>
              <a:ext cx="27725" cy="19375"/>
            </a:xfrm>
            <a:custGeom>
              <a:avLst/>
              <a:gdLst/>
              <a:ahLst/>
              <a:cxnLst/>
              <a:rect l="l" t="t" r="r" b="b"/>
              <a:pathLst>
                <a:path w="1109" h="775" extrusionOk="0">
                  <a:moveTo>
                    <a:pt x="25" y="1"/>
                  </a:moveTo>
                  <a:cubicBezTo>
                    <a:pt x="1" y="1"/>
                    <a:pt x="1" y="13"/>
                    <a:pt x="1" y="25"/>
                  </a:cubicBezTo>
                  <a:cubicBezTo>
                    <a:pt x="1" y="25"/>
                    <a:pt x="25" y="120"/>
                    <a:pt x="84" y="239"/>
                  </a:cubicBezTo>
                  <a:cubicBezTo>
                    <a:pt x="108" y="275"/>
                    <a:pt x="156" y="358"/>
                    <a:pt x="215" y="418"/>
                  </a:cubicBezTo>
                  <a:cubicBezTo>
                    <a:pt x="251" y="489"/>
                    <a:pt x="334" y="549"/>
                    <a:pt x="406" y="596"/>
                  </a:cubicBezTo>
                  <a:cubicBezTo>
                    <a:pt x="477" y="632"/>
                    <a:pt x="572" y="679"/>
                    <a:pt x="644" y="715"/>
                  </a:cubicBezTo>
                  <a:cubicBezTo>
                    <a:pt x="691" y="727"/>
                    <a:pt x="727" y="727"/>
                    <a:pt x="763" y="739"/>
                  </a:cubicBezTo>
                  <a:cubicBezTo>
                    <a:pt x="798" y="751"/>
                    <a:pt x="834" y="751"/>
                    <a:pt x="870" y="751"/>
                  </a:cubicBezTo>
                  <a:cubicBezTo>
                    <a:pt x="941" y="775"/>
                    <a:pt x="989" y="775"/>
                    <a:pt x="1037" y="775"/>
                  </a:cubicBezTo>
                  <a:lnTo>
                    <a:pt x="1096" y="775"/>
                  </a:lnTo>
                  <a:lnTo>
                    <a:pt x="1108" y="751"/>
                  </a:lnTo>
                  <a:cubicBezTo>
                    <a:pt x="1108" y="739"/>
                    <a:pt x="1108" y="727"/>
                    <a:pt x="1096" y="727"/>
                  </a:cubicBezTo>
                  <a:cubicBezTo>
                    <a:pt x="1096" y="727"/>
                    <a:pt x="1060" y="727"/>
                    <a:pt x="1037" y="715"/>
                  </a:cubicBezTo>
                  <a:cubicBezTo>
                    <a:pt x="1013" y="715"/>
                    <a:pt x="1001" y="691"/>
                    <a:pt x="977" y="691"/>
                  </a:cubicBezTo>
                  <a:cubicBezTo>
                    <a:pt x="953" y="691"/>
                    <a:pt x="929" y="679"/>
                    <a:pt x="894" y="668"/>
                  </a:cubicBezTo>
                  <a:cubicBezTo>
                    <a:pt x="798" y="632"/>
                    <a:pt x="644" y="560"/>
                    <a:pt x="513" y="477"/>
                  </a:cubicBezTo>
                  <a:cubicBezTo>
                    <a:pt x="453" y="429"/>
                    <a:pt x="394" y="370"/>
                    <a:pt x="334" y="322"/>
                  </a:cubicBezTo>
                  <a:cubicBezTo>
                    <a:pt x="275" y="275"/>
                    <a:pt x="227" y="215"/>
                    <a:pt x="179" y="179"/>
                  </a:cubicBezTo>
                  <a:cubicBezTo>
                    <a:pt x="108" y="84"/>
                    <a:pt x="60" y="13"/>
                    <a:pt x="60" y="13"/>
                  </a:cubicBezTo>
                  <a:cubicBezTo>
                    <a:pt x="48" y="1"/>
                    <a:pt x="48" y="1"/>
                    <a:pt x="25" y="1"/>
                  </a:cubicBez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4"/>
            <p:cNvSpPr/>
            <p:nvPr/>
          </p:nvSpPr>
          <p:spPr>
            <a:xfrm>
              <a:off x="2303550" y="1978050"/>
              <a:ext cx="16100" cy="14450"/>
            </a:xfrm>
            <a:custGeom>
              <a:avLst/>
              <a:gdLst/>
              <a:ahLst/>
              <a:cxnLst/>
              <a:rect l="l" t="t" r="r" b="b"/>
              <a:pathLst>
                <a:path w="644" h="578" extrusionOk="0">
                  <a:moveTo>
                    <a:pt x="24" y="1"/>
                  </a:moveTo>
                  <a:cubicBezTo>
                    <a:pt x="12" y="1"/>
                    <a:pt x="0" y="24"/>
                    <a:pt x="0" y="36"/>
                  </a:cubicBezTo>
                  <a:lnTo>
                    <a:pt x="0" y="84"/>
                  </a:lnTo>
                  <a:cubicBezTo>
                    <a:pt x="0" y="108"/>
                    <a:pt x="12" y="143"/>
                    <a:pt x="24" y="179"/>
                  </a:cubicBezTo>
                  <a:cubicBezTo>
                    <a:pt x="24" y="191"/>
                    <a:pt x="48" y="227"/>
                    <a:pt x="60" y="239"/>
                  </a:cubicBezTo>
                  <a:cubicBezTo>
                    <a:pt x="72" y="251"/>
                    <a:pt x="84" y="286"/>
                    <a:pt x="108" y="298"/>
                  </a:cubicBezTo>
                  <a:cubicBezTo>
                    <a:pt x="131" y="346"/>
                    <a:pt x="167" y="393"/>
                    <a:pt x="203" y="417"/>
                  </a:cubicBezTo>
                  <a:lnTo>
                    <a:pt x="262" y="465"/>
                  </a:lnTo>
                  <a:cubicBezTo>
                    <a:pt x="298" y="489"/>
                    <a:pt x="310" y="489"/>
                    <a:pt x="346" y="513"/>
                  </a:cubicBezTo>
                  <a:cubicBezTo>
                    <a:pt x="370" y="524"/>
                    <a:pt x="405" y="524"/>
                    <a:pt x="417" y="536"/>
                  </a:cubicBezTo>
                  <a:cubicBezTo>
                    <a:pt x="429" y="560"/>
                    <a:pt x="465" y="560"/>
                    <a:pt x="477" y="560"/>
                  </a:cubicBezTo>
                  <a:cubicBezTo>
                    <a:pt x="548" y="572"/>
                    <a:pt x="608" y="572"/>
                    <a:pt x="608" y="572"/>
                  </a:cubicBezTo>
                  <a:cubicBezTo>
                    <a:pt x="608" y="576"/>
                    <a:pt x="609" y="577"/>
                    <a:pt x="611" y="577"/>
                  </a:cubicBezTo>
                  <a:cubicBezTo>
                    <a:pt x="614" y="577"/>
                    <a:pt x="620" y="572"/>
                    <a:pt x="620" y="572"/>
                  </a:cubicBezTo>
                  <a:cubicBezTo>
                    <a:pt x="643" y="560"/>
                    <a:pt x="643" y="536"/>
                    <a:pt x="620" y="536"/>
                  </a:cubicBezTo>
                  <a:cubicBezTo>
                    <a:pt x="620" y="536"/>
                    <a:pt x="584" y="513"/>
                    <a:pt x="524" y="465"/>
                  </a:cubicBezTo>
                  <a:cubicBezTo>
                    <a:pt x="489" y="453"/>
                    <a:pt x="441" y="417"/>
                    <a:pt x="417" y="393"/>
                  </a:cubicBezTo>
                  <a:cubicBezTo>
                    <a:pt x="381" y="358"/>
                    <a:pt x="346" y="334"/>
                    <a:pt x="310" y="298"/>
                  </a:cubicBezTo>
                  <a:lnTo>
                    <a:pt x="262" y="263"/>
                  </a:lnTo>
                  <a:lnTo>
                    <a:pt x="227" y="215"/>
                  </a:lnTo>
                  <a:lnTo>
                    <a:pt x="131" y="120"/>
                  </a:lnTo>
                  <a:cubicBezTo>
                    <a:pt x="108" y="96"/>
                    <a:pt x="84" y="60"/>
                    <a:pt x="72" y="48"/>
                  </a:cubicBezTo>
                  <a:lnTo>
                    <a:pt x="48" y="24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4"/>
            <p:cNvSpPr/>
            <p:nvPr/>
          </p:nvSpPr>
          <p:spPr>
            <a:xfrm>
              <a:off x="2284200" y="1996725"/>
              <a:ext cx="21450" cy="19750"/>
            </a:xfrm>
            <a:custGeom>
              <a:avLst/>
              <a:gdLst/>
              <a:ahLst/>
              <a:cxnLst/>
              <a:rect l="l" t="t" r="r" b="b"/>
              <a:pathLst>
                <a:path w="858" h="790" extrusionOk="0">
                  <a:moveTo>
                    <a:pt x="35" y="1"/>
                  </a:moveTo>
                  <a:cubicBezTo>
                    <a:pt x="27" y="1"/>
                    <a:pt x="18" y="4"/>
                    <a:pt x="12" y="16"/>
                  </a:cubicBezTo>
                  <a:cubicBezTo>
                    <a:pt x="1" y="16"/>
                    <a:pt x="1" y="27"/>
                    <a:pt x="1" y="39"/>
                  </a:cubicBezTo>
                  <a:cubicBezTo>
                    <a:pt x="1" y="39"/>
                    <a:pt x="12" y="123"/>
                    <a:pt x="60" y="218"/>
                  </a:cubicBezTo>
                  <a:cubicBezTo>
                    <a:pt x="108" y="325"/>
                    <a:pt x="191" y="444"/>
                    <a:pt x="298" y="551"/>
                  </a:cubicBezTo>
                  <a:cubicBezTo>
                    <a:pt x="358" y="599"/>
                    <a:pt x="417" y="658"/>
                    <a:pt x="477" y="682"/>
                  </a:cubicBezTo>
                  <a:lnTo>
                    <a:pt x="560" y="730"/>
                  </a:lnTo>
                  <a:cubicBezTo>
                    <a:pt x="596" y="742"/>
                    <a:pt x="620" y="754"/>
                    <a:pt x="655" y="754"/>
                  </a:cubicBezTo>
                  <a:cubicBezTo>
                    <a:pt x="715" y="778"/>
                    <a:pt x="763" y="789"/>
                    <a:pt x="786" y="789"/>
                  </a:cubicBezTo>
                  <a:lnTo>
                    <a:pt x="834" y="789"/>
                  </a:lnTo>
                  <a:lnTo>
                    <a:pt x="846" y="778"/>
                  </a:lnTo>
                  <a:cubicBezTo>
                    <a:pt x="858" y="754"/>
                    <a:pt x="858" y="742"/>
                    <a:pt x="846" y="742"/>
                  </a:cubicBezTo>
                  <a:cubicBezTo>
                    <a:pt x="846" y="742"/>
                    <a:pt x="834" y="730"/>
                    <a:pt x="798" y="718"/>
                  </a:cubicBezTo>
                  <a:cubicBezTo>
                    <a:pt x="774" y="694"/>
                    <a:pt x="739" y="682"/>
                    <a:pt x="703" y="658"/>
                  </a:cubicBezTo>
                  <a:cubicBezTo>
                    <a:pt x="667" y="635"/>
                    <a:pt x="655" y="623"/>
                    <a:pt x="620" y="611"/>
                  </a:cubicBezTo>
                  <a:cubicBezTo>
                    <a:pt x="596" y="599"/>
                    <a:pt x="584" y="563"/>
                    <a:pt x="548" y="551"/>
                  </a:cubicBezTo>
                  <a:cubicBezTo>
                    <a:pt x="489" y="504"/>
                    <a:pt x="441" y="468"/>
                    <a:pt x="405" y="420"/>
                  </a:cubicBezTo>
                  <a:cubicBezTo>
                    <a:pt x="298" y="313"/>
                    <a:pt x="203" y="206"/>
                    <a:pt x="143" y="135"/>
                  </a:cubicBezTo>
                  <a:cubicBezTo>
                    <a:pt x="84" y="63"/>
                    <a:pt x="48" y="4"/>
                    <a:pt x="48" y="4"/>
                  </a:cubicBezTo>
                  <a:cubicBezTo>
                    <a:pt x="48" y="4"/>
                    <a:pt x="42" y="1"/>
                    <a:pt x="35" y="1"/>
                  </a:cubicBezTo>
                  <a:close/>
                </a:path>
              </a:pathLst>
            </a:custGeom>
            <a:solidFill>
              <a:srgbClr val="404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4"/>
            <p:cNvSpPr/>
            <p:nvPr/>
          </p:nvSpPr>
          <p:spPr>
            <a:xfrm>
              <a:off x="2078525" y="2102050"/>
              <a:ext cx="12225" cy="11650"/>
            </a:xfrm>
            <a:custGeom>
              <a:avLst/>
              <a:gdLst/>
              <a:ahLst/>
              <a:cxnLst/>
              <a:rect l="l" t="t" r="r" b="b"/>
              <a:pathLst>
                <a:path w="489" h="466" extrusionOk="0">
                  <a:moveTo>
                    <a:pt x="225" y="1"/>
                  </a:moveTo>
                  <a:cubicBezTo>
                    <a:pt x="115" y="1"/>
                    <a:pt x="23" y="71"/>
                    <a:pt x="12" y="196"/>
                  </a:cubicBezTo>
                  <a:cubicBezTo>
                    <a:pt x="0" y="327"/>
                    <a:pt x="72" y="446"/>
                    <a:pt x="203" y="458"/>
                  </a:cubicBezTo>
                  <a:cubicBezTo>
                    <a:pt x="220" y="463"/>
                    <a:pt x="237" y="465"/>
                    <a:pt x="254" y="465"/>
                  </a:cubicBezTo>
                  <a:cubicBezTo>
                    <a:pt x="354" y="465"/>
                    <a:pt x="446" y="380"/>
                    <a:pt x="477" y="267"/>
                  </a:cubicBezTo>
                  <a:cubicBezTo>
                    <a:pt x="489" y="136"/>
                    <a:pt x="417" y="17"/>
                    <a:pt x="274" y="5"/>
                  </a:cubicBezTo>
                  <a:cubicBezTo>
                    <a:pt x="258" y="2"/>
                    <a:pt x="241" y="1"/>
                    <a:pt x="225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4"/>
            <p:cNvSpPr/>
            <p:nvPr/>
          </p:nvSpPr>
          <p:spPr>
            <a:xfrm>
              <a:off x="2101750" y="2121775"/>
              <a:ext cx="12525" cy="11775"/>
            </a:xfrm>
            <a:custGeom>
              <a:avLst/>
              <a:gdLst/>
              <a:ahLst/>
              <a:cxnLst/>
              <a:rect l="l" t="t" r="r" b="b"/>
              <a:pathLst>
                <a:path w="501" h="471" extrusionOk="0">
                  <a:moveTo>
                    <a:pt x="258" y="1"/>
                  </a:moveTo>
                  <a:cubicBezTo>
                    <a:pt x="138" y="1"/>
                    <a:pt x="35" y="71"/>
                    <a:pt x="24" y="193"/>
                  </a:cubicBezTo>
                  <a:cubicBezTo>
                    <a:pt x="0" y="324"/>
                    <a:pt x="83" y="443"/>
                    <a:pt x="214" y="467"/>
                  </a:cubicBezTo>
                  <a:cubicBezTo>
                    <a:pt x="228" y="469"/>
                    <a:pt x="241" y="471"/>
                    <a:pt x="255" y="471"/>
                  </a:cubicBezTo>
                  <a:cubicBezTo>
                    <a:pt x="359" y="471"/>
                    <a:pt x="455" y="391"/>
                    <a:pt x="476" y="264"/>
                  </a:cubicBezTo>
                  <a:cubicBezTo>
                    <a:pt x="500" y="133"/>
                    <a:pt x="417" y="14"/>
                    <a:pt x="286" y="2"/>
                  </a:cubicBezTo>
                  <a:cubicBezTo>
                    <a:pt x="276" y="1"/>
                    <a:pt x="267" y="1"/>
                    <a:pt x="258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4"/>
            <p:cNvSpPr/>
            <p:nvPr/>
          </p:nvSpPr>
          <p:spPr>
            <a:xfrm>
              <a:off x="2131500" y="2138675"/>
              <a:ext cx="13125" cy="12125"/>
            </a:xfrm>
            <a:custGeom>
              <a:avLst/>
              <a:gdLst/>
              <a:ahLst/>
              <a:cxnLst/>
              <a:rect l="l" t="t" r="r" b="b"/>
              <a:pathLst>
                <a:path w="525" h="485" extrusionOk="0">
                  <a:moveTo>
                    <a:pt x="274" y="1"/>
                  </a:moveTo>
                  <a:cubicBezTo>
                    <a:pt x="153" y="1"/>
                    <a:pt x="57" y="81"/>
                    <a:pt x="36" y="207"/>
                  </a:cubicBezTo>
                  <a:cubicBezTo>
                    <a:pt x="1" y="338"/>
                    <a:pt x="96" y="457"/>
                    <a:pt x="227" y="481"/>
                  </a:cubicBezTo>
                  <a:cubicBezTo>
                    <a:pt x="239" y="484"/>
                    <a:pt x="252" y="485"/>
                    <a:pt x="264" y="485"/>
                  </a:cubicBezTo>
                  <a:cubicBezTo>
                    <a:pt x="370" y="485"/>
                    <a:pt x="469" y="397"/>
                    <a:pt x="501" y="291"/>
                  </a:cubicBezTo>
                  <a:cubicBezTo>
                    <a:pt x="525" y="160"/>
                    <a:pt x="441" y="41"/>
                    <a:pt x="322" y="5"/>
                  </a:cubicBezTo>
                  <a:cubicBezTo>
                    <a:pt x="306" y="2"/>
                    <a:pt x="290" y="1"/>
                    <a:pt x="274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4"/>
            <p:cNvSpPr/>
            <p:nvPr/>
          </p:nvSpPr>
          <p:spPr>
            <a:xfrm>
              <a:off x="1951425" y="2244850"/>
              <a:ext cx="13425" cy="11750"/>
            </a:xfrm>
            <a:custGeom>
              <a:avLst/>
              <a:gdLst/>
              <a:ahLst/>
              <a:cxnLst/>
              <a:rect l="l" t="t" r="r" b="b"/>
              <a:pathLst>
                <a:path w="537" h="470" extrusionOk="0">
                  <a:moveTo>
                    <a:pt x="261" y="1"/>
                  </a:moveTo>
                  <a:cubicBezTo>
                    <a:pt x="146" y="1"/>
                    <a:pt x="56" y="85"/>
                    <a:pt x="36" y="187"/>
                  </a:cubicBezTo>
                  <a:cubicBezTo>
                    <a:pt x="0" y="318"/>
                    <a:pt x="96" y="437"/>
                    <a:pt x="215" y="461"/>
                  </a:cubicBezTo>
                  <a:cubicBezTo>
                    <a:pt x="239" y="467"/>
                    <a:pt x="264" y="470"/>
                    <a:pt x="288" y="470"/>
                  </a:cubicBezTo>
                  <a:cubicBezTo>
                    <a:pt x="403" y="470"/>
                    <a:pt x="502" y="401"/>
                    <a:pt x="512" y="282"/>
                  </a:cubicBezTo>
                  <a:cubicBezTo>
                    <a:pt x="536" y="151"/>
                    <a:pt x="453" y="32"/>
                    <a:pt x="322" y="8"/>
                  </a:cubicBezTo>
                  <a:cubicBezTo>
                    <a:pt x="301" y="3"/>
                    <a:pt x="281" y="1"/>
                    <a:pt x="261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4"/>
            <p:cNvSpPr/>
            <p:nvPr/>
          </p:nvSpPr>
          <p:spPr>
            <a:xfrm>
              <a:off x="1979100" y="2279400"/>
              <a:ext cx="13125" cy="12150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255" y="0"/>
                  </a:moveTo>
                  <a:cubicBezTo>
                    <a:pt x="147" y="0"/>
                    <a:pt x="55" y="86"/>
                    <a:pt x="24" y="198"/>
                  </a:cubicBezTo>
                  <a:cubicBezTo>
                    <a:pt x="1" y="329"/>
                    <a:pt x="84" y="448"/>
                    <a:pt x="227" y="484"/>
                  </a:cubicBezTo>
                  <a:cubicBezTo>
                    <a:pt x="235" y="485"/>
                    <a:pt x="244" y="485"/>
                    <a:pt x="253" y="485"/>
                  </a:cubicBezTo>
                  <a:cubicBezTo>
                    <a:pt x="364" y="485"/>
                    <a:pt x="478" y="415"/>
                    <a:pt x="489" y="293"/>
                  </a:cubicBezTo>
                  <a:cubicBezTo>
                    <a:pt x="525" y="150"/>
                    <a:pt x="429" y="31"/>
                    <a:pt x="310" y="8"/>
                  </a:cubicBezTo>
                  <a:cubicBezTo>
                    <a:pt x="291" y="2"/>
                    <a:pt x="273" y="0"/>
                    <a:pt x="255" y="0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4"/>
            <p:cNvSpPr/>
            <p:nvPr/>
          </p:nvSpPr>
          <p:spPr>
            <a:xfrm>
              <a:off x="2016025" y="2312125"/>
              <a:ext cx="12800" cy="11950"/>
            </a:xfrm>
            <a:custGeom>
              <a:avLst/>
              <a:gdLst/>
              <a:ahLst/>
              <a:cxnLst/>
              <a:rect l="l" t="t" r="r" b="b"/>
              <a:pathLst>
                <a:path w="512" h="478" extrusionOk="0">
                  <a:moveTo>
                    <a:pt x="254" y="1"/>
                  </a:moveTo>
                  <a:cubicBezTo>
                    <a:pt x="146" y="1"/>
                    <a:pt x="54" y="85"/>
                    <a:pt x="24" y="187"/>
                  </a:cubicBezTo>
                  <a:cubicBezTo>
                    <a:pt x="0" y="318"/>
                    <a:pt x="83" y="437"/>
                    <a:pt x="202" y="473"/>
                  </a:cubicBezTo>
                  <a:cubicBezTo>
                    <a:pt x="219" y="476"/>
                    <a:pt x="236" y="477"/>
                    <a:pt x="252" y="477"/>
                  </a:cubicBezTo>
                  <a:cubicBezTo>
                    <a:pt x="363" y="477"/>
                    <a:pt x="457" y="408"/>
                    <a:pt x="488" y="294"/>
                  </a:cubicBezTo>
                  <a:cubicBezTo>
                    <a:pt x="512" y="151"/>
                    <a:pt x="429" y="32"/>
                    <a:pt x="310" y="8"/>
                  </a:cubicBezTo>
                  <a:cubicBezTo>
                    <a:pt x="291" y="3"/>
                    <a:pt x="272" y="1"/>
                    <a:pt x="254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4"/>
            <p:cNvSpPr/>
            <p:nvPr/>
          </p:nvSpPr>
          <p:spPr>
            <a:xfrm>
              <a:off x="2060075" y="2337425"/>
              <a:ext cx="13125" cy="12025"/>
            </a:xfrm>
            <a:custGeom>
              <a:avLst/>
              <a:gdLst/>
              <a:ahLst/>
              <a:cxnLst/>
              <a:rect l="l" t="t" r="r" b="b"/>
              <a:pathLst>
                <a:path w="525" h="481" extrusionOk="0">
                  <a:moveTo>
                    <a:pt x="261" y="1"/>
                  </a:moveTo>
                  <a:cubicBezTo>
                    <a:pt x="146" y="1"/>
                    <a:pt x="56" y="85"/>
                    <a:pt x="36" y="187"/>
                  </a:cubicBezTo>
                  <a:cubicBezTo>
                    <a:pt x="0" y="318"/>
                    <a:pt x="95" y="437"/>
                    <a:pt x="214" y="473"/>
                  </a:cubicBezTo>
                  <a:cubicBezTo>
                    <a:pt x="235" y="478"/>
                    <a:pt x="255" y="481"/>
                    <a:pt x="275" y="481"/>
                  </a:cubicBezTo>
                  <a:cubicBezTo>
                    <a:pt x="381" y="481"/>
                    <a:pt x="470" y="404"/>
                    <a:pt x="500" y="294"/>
                  </a:cubicBezTo>
                  <a:cubicBezTo>
                    <a:pt x="524" y="151"/>
                    <a:pt x="441" y="32"/>
                    <a:pt x="322" y="8"/>
                  </a:cubicBezTo>
                  <a:cubicBezTo>
                    <a:pt x="301" y="3"/>
                    <a:pt x="281" y="1"/>
                    <a:pt x="261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4"/>
            <p:cNvSpPr/>
            <p:nvPr/>
          </p:nvSpPr>
          <p:spPr>
            <a:xfrm>
              <a:off x="2116325" y="2340100"/>
              <a:ext cx="13125" cy="11875"/>
            </a:xfrm>
            <a:custGeom>
              <a:avLst/>
              <a:gdLst/>
              <a:ahLst/>
              <a:cxnLst/>
              <a:rect l="l" t="t" r="r" b="b"/>
              <a:pathLst>
                <a:path w="525" h="475" extrusionOk="0">
                  <a:moveTo>
                    <a:pt x="254" y="1"/>
                  </a:moveTo>
                  <a:cubicBezTo>
                    <a:pt x="147" y="1"/>
                    <a:pt x="57" y="85"/>
                    <a:pt x="36" y="187"/>
                  </a:cubicBezTo>
                  <a:cubicBezTo>
                    <a:pt x="0" y="318"/>
                    <a:pt x="96" y="437"/>
                    <a:pt x="215" y="461"/>
                  </a:cubicBezTo>
                  <a:cubicBezTo>
                    <a:pt x="240" y="470"/>
                    <a:pt x="265" y="474"/>
                    <a:pt x="288" y="474"/>
                  </a:cubicBezTo>
                  <a:cubicBezTo>
                    <a:pt x="388" y="474"/>
                    <a:pt x="469" y="398"/>
                    <a:pt x="489" y="282"/>
                  </a:cubicBezTo>
                  <a:cubicBezTo>
                    <a:pt x="524" y="151"/>
                    <a:pt x="429" y="32"/>
                    <a:pt x="310" y="8"/>
                  </a:cubicBezTo>
                  <a:cubicBezTo>
                    <a:pt x="291" y="3"/>
                    <a:pt x="272" y="1"/>
                    <a:pt x="254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4"/>
            <p:cNvSpPr/>
            <p:nvPr/>
          </p:nvSpPr>
          <p:spPr>
            <a:xfrm>
              <a:off x="2163650" y="2332150"/>
              <a:ext cx="13125" cy="11950"/>
            </a:xfrm>
            <a:custGeom>
              <a:avLst/>
              <a:gdLst/>
              <a:ahLst/>
              <a:cxnLst/>
              <a:rect l="l" t="t" r="r" b="b"/>
              <a:pathLst>
                <a:path w="525" h="478" extrusionOk="0">
                  <a:moveTo>
                    <a:pt x="265" y="1"/>
                  </a:moveTo>
                  <a:cubicBezTo>
                    <a:pt x="153" y="1"/>
                    <a:pt x="56" y="78"/>
                    <a:pt x="24" y="184"/>
                  </a:cubicBezTo>
                  <a:cubicBezTo>
                    <a:pt x="1" y="326"/>
                    <a:pt x="84" y="446"/>
                    <a:pt x="203" y="469"/>
                  </a:cubicBezTo>
                  <a:cubicBezTo>
                    <a:pt x="224" y="475"/>
                    <a:pt x="244" y="478"/>
                    <a:pt x="264" y="478"/>
                  </a:cubicBezTo>
                  <a:cubicBezTo>
                    <a:pt x="372" y="478"/>
                    <a:pt x="469" y="401"/>
                    <a:pt x="489" y="291"/>
                  </a:cubicBezTo>
                  <a:cubicBezTo>
                    <a:pt x="524" y="160"/>
                    <a:pt x="429" y="41"/>
                    <a:pt x="310" y="5"/>
                  </a:cubicBezTo>
                  <a:cubicBezTo>
                    <a:pt x="295" y="2"/>
                    <a:pt x="280" y="1"/>
                    <a:pt x="265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4"/>
            <p:cNvSpPr/>
            <p:nvPr/>
          </p:nvSpPr>
          <p:spPr>
            <a:xfrm>
              <a:off x="2208000" y="2320750"/>
              <a:ext cx="12825" cy="11725"/>
            </a:xfrm>
            <a:custGeom>
              <a:avLst/>
              <a:gdLst/>
              <a:ahLst/>
              <a:cxnLst/>
              <a:rect l="l" t="t" r="r" b="b"/>
              <a:pathLst>
                <a:path w="513" h="469" extrusionOk="0">
                  <a:moveTo>
                    <a:pt x="253" y="1"/>
                  </a:moveTo>
                  <a:cubicBezTo>
                    <a:pt x="143" y="1"/>
                    <a:pt x="45" y="85"/>
                    <a:pt x="24" y="187"/>
                  </a:cubicBezTo>
                  <a:cubicBezTo>
                    <a:pt x="1" y="318"/>
                    <a:pt x="84" y="437"/>
                    <a:pt x="203" y="461"/>
                  </a:cubicBezTo>
                  <a:cubicBezTo>
                    <a:pt x="222" y="466"/>
                    <a:pt x="241" y="469"/>
                    <a:pt x="260" y="469"/>
                  </a:cubicBezTo>
                  <a:cubicBezTo>
                    <a:pt x="373" y="469"/>
                    <a:pt x="479" y="384"/>
                    <a:pt x="489" y="282"/>
                  </a:cubicBezTo>
                  <a:cubicBezTo>
                    <a:pt x="513" y="151"/>
                    <a:pt x="429" y="32"/>
                    <a:pt x="310" y="9"/>
                  </a:cubicBezTo>
                  <a:cubicBezTo>
                    <a:pt x="291" y="3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4"/>
            <p:cNvSpPr/>
            <p:nvPr/>
          </p:nvSpPr>
          <p:spPr>
            <a:xfrm>
              <a:off x="2166625" y="2145525"/>
              <a:ext cx="12225" cy="11850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238" y="1"/>
                  </a:moveTo>
                  <a:cubicBezTo>
                    <a:pt x="118" y="1"/>
                    <a:pt x="23" y="79"/>
                    <a:pt x="13" y="195"/>
                  </a:cubicBezTo>
                  <a:cubicBezTo>
                    <a:pt x="1" y="326"/>
                    <a:pt x="72" y="445"/>
                    <a:pt x="203" y="469"/>
                  </a:cubicBezTo>
                  <a:cubicBezTo>
                    <a:pt x="219" y="472"/>
                    <a:pt x="235" y="473"/>
                    <a:pt x="251" y="473"/>
                  </a:cubicBezTo>
                  <a:cubicBezTo>
                    <a:pt x="372" y="473"/>
                    <a:pt x="466" y="393"/>
                    <a:pt x="477" y="267"/>
                  </a:cubicBezTo>
                  <a:cubicBezTo>
                    <a:pt x="489" y="136"/>
                    <a:pt x="417" y="17"/>
                    <a:pt x="286" y="5"/>
                  </a:cubicBezTo>
                  <a:cubicBezTo>
                    <a:pt x="270" y="2"/>
                    <a:pt x="254" y="1"/>
                    <a:pt x="238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4"/>
            <p:cNvSpPr/>
            <p:nvPr/>
          </p:nvSpPr>
          <p:spPr>
            <a:xfrm>
              <a:off x="2201150" y="2144700"/>
              <a:ext cx="12225" cy="11700"/>
            </a:xfrm>
            <a:custGeom>
              <a:avLst/>
              <a:gdLst/>
              <a:ahLst/>
              <a:cxnLst/>
              <a:rect l="l" t="t" r="r" b="b"/>
              <a:pathLst>
                <a:path w="489" h="468" extrusionOk="0">
                  <a:moveTo>
                    <a:pt x="258" y="1"/>
                  </a:moveTo>
                  <a:cubicBezTo>
                    <a:pt x="137" y="1"/>
                    <a:pt x="24" y="72"/>
                    <a:pt x="13" y="204"/>
                  </a:cubicBezTo>
                  <a:cubicBezTo>
                    <a:pt x="1" y="335"/>
                    <a:pt x="72" y="454"/>
                    <a:pt x="215" y="466"/>
                  </a:cubicBezTo>
                  <a:cubicBezTo>
                    <a:pt x="223" y="467"/>
                    <a:pt x="232" y="468"/>
                    <a:pt x="240" y="468"/>
                  </a:cubicBezTo>
                  <a:cubicBezTo>
                    <a:pt x="361" y="468"/>
                    <a:pt x="466" y="387"/>
                    <a:pt x="477" y="276"/>
                  </a:cubicBezTo>
                  <a:cubicBezTo>
                    <a:pt x="489" y="145"/>
                    <a:pt x="417" y="26"/>
                    <a:pt x="286" y="2"/>
                  </a:cubicBezTo>
                  <a:cubicBezTo>
                    <a:pt x="277" y="1"/>
                    <a:pt x="268" y="1"/>
                    <a:pt x="258" y="1"/>
                  </a:cubicBez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4"/>
            <p:cNvSpPr/>
            <p:nvPr/>
          </p:nvSpPr>
          <p:spPr>
            <a:xfrm>
              <a:off x="2136575" y="1987825"/>
              <a:ext cx="46750" cy="19725"/>
            </a:xfrm>
            <a:custGeom>
              <a:avLst/>
              <a:gdLst/>
              <a:ahLst/>
              <a:cxnLst/>
              <a:rect l="l" t="t" r="r" b="b"/>
              <a:pathLst>
                <a:path w="1870" h="789" extrusionOk="0">
                  <a:moveTo>
                    <a:pt x="1505" y="1"/>
                  </a:moveTo>
                  <a:cubicBezTo>
                    <a:pt x="1290" y="1"/>
                    <a:pt x="1065" y="99"/>
                    <a:pt x="869" y="145"/>
                  </a:cubicBezTo>
                  <a:cubicBezTo>
                    <a:pt x="607" y="229"/>
                    <a:pt x="250" y="276"/>
                    <a:pt x="72" y="503"/>
                  </a:cubicBezTo>
                  <a:cubicBezTo>
                    <a:pt x="0" y="574"/>
                    <a:pt x="12" y="741"/>
                    <a:pt x="143" y="776"/>
                  </a:cubicBezTo>
                  <a:cubicBezTo>
                    <a:pt x="186" y="785"/>
                    <a:pt x="230" y="788"/>
                    <a:pt x="275" y="788"/>
                  </a:cubicBezTo>
                  <a:cubicBezTo>
                    <a:pt x="487" y="788"/>
                    <a:pt x="710" y="707"/>
                    <a:pt x="917" y="657"/>
                  </a:cubicBezTo>
                  <a:cubicBezTo>
                    <a:pt x="1191" y="598"/>
                    <a:pt x="1572" y="574"/>
                    <a:pt x="1762" y="372"/>
                  </a:cubicBezTo>
                  <a:cubicBezTo>
                    <a:pt x="1869" y="252"/>
                    <a:pt x="1822" y="74"/>
                    <a:pt x="1679" y="26"/>
                  </a:cubicBezTo>
                  <a:cubicBezTo>
                    <a:pt x="1622" y="8"/>
                    <a:pt x="1564" y="1"/>
                    <a:pt x="15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4"/>
            <p:cNvSpPr/>
            <p:nvPr/>
          </p:nvSpPr>
          <p:spPr>
            <a:xfrm>
              <a:off x="2151750" y="2004950"/>
              <a:ext cx="26250" cy="14450"/>
            </a:xfrm>
            <a:custGeom>
              <a:avLst/>
              <a:gdLst/>
              <a:ahLst/>
              <a:cxnLst/>
              <a:rect l="l" t="t" r="r" b="b"/>
              <a:pathLst>
                <a:path w="1050" h="578" extrusionOk="0">
                  <a:moveTo>
                    <a:pt x="704" y="1"/>
                  </a:moveTo>
                  <a:cubicBezTo>
                    <a:pt x="685" y="1"/>
                    <a:pt x="664" y="3"/>
                    <a:pt x="643" y="8"/>
                  </a:cubicBezTo>
                  <a:cubicBezTo>
                    <a:pt x="536" y="44"/>
                    <a:pt x="429" y="91"/>
                    <a:pt x="322" y="139"/>
                  </a:cubicBezTo>
                  <a:cubicBezTo>
                    <a:pt x="215" y="175"/>
                    <a:pt x="107" y="234"/>
                    <a:pt x="48" y="341"/>
                  </a:cubicBezTo>
                  <a:cubicBezTo>
                    <a:pt x="0" y="437"/>
                    <a:pt x="48" y="544"/>
                    <a:pt x="131" y="568"/>
                  </a:cubicBezTo>
                  <a:cubicBezTo>
                    <a:pt x="163" y="575"/>
                    <a:pt x="195" y="577"/>
                    <a:pt x="228" y="577"/>
                  </a:cubicBezTo>
                  <a:cubicBezTo>
                    <a:pt x="307" y="577"/>
                    <a:pt x="389" y="561"/>
                    <a:pt x="465" y="544"/>
                  </a:cubicBezTo>
                  <a:cubicBezTo>
                    <a:pt x="560" y="532"/>
                    <a:pt x="667" y="520"/>
                    <a:pt x="762" y="484"/>
                  </a:cubicBezTo>
                  <a:cubicBezTo>
                    <a:pt x="1050" y="407"/>
                    <a:pt x="957" y="1"/>
                    <a:pt x="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4"/>
            <p:cNvSpPr/>
            <p:nvPr/>
          </p:nvSpPr>
          <p:spPr>
            <a:xfrm>
              <a:off x="2045775" y="2125650"/>
              <a:ext cx="22350" cy="13750"/>
            </a:xfrm>
            <a:custGeom>
              <a:avLst/>
              <a:gdLst/>
              <a:ahLst/>
              <a:cxnLst/>
              <a:rect l="l" t="t" r="r" b="b"/>
              <a:pathLst>
                <a:path w="894" h="550" extrusionOk="0">
                  <a:moveTo>
                    <a:pt x="666" y="0"/>
                  </a:moveTo>
                  <a:cubicBezTo>
                    <a:pt x="643" y="0"/>
                    <a:pt x="620" y="5"/>
                    <a:pt x="596" y="14"/>
                  </a:cubicBezTo>
                  <a:cubicBezTo>
                    <a:pt x="417" y="73"/>
                    <a:pt x="251" y="169"/>
                    <a:pt x="96" y="288"/>
                  </a:cubicBezTo>
                  <a:cubicBezTo>
                    <a:pt x="1" y="383"/>
                    <a:pt x="84" y="550"/>
                    <a:pt x="203" y="550"/>
                  </a:cubicBezTo>
                  <a:cubicBezTo>
                    <a:pt x="382" y="550"/>
                    <a:pt x="548" y="490"/>
                    <a:pt x="715" y="443"/>
                  </a:cubicBezTo>
                  <a:cubicBezTo>
                    <a:pt x="810" y="383"/>
                    <a:pt x="894" y="276"/>
                    <a:pt x="858" y="157"/>
                  </a:cubicBezTo>
                  <a:cubicBezTo>
                    <a:pt x="839" y="71"/>
                    <a:pt x="758" y="0"/>
                    <a:pt x="6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4"/>
            <p:cNvSpPr/>
            <p:nvPr/>
          </p:nvSpPr>
          <p:spPr>
            <a:xfrm>
              <a:off x="2156200" y="1849300"/>
              <a:ext cx="14475" cy="14275"/>
            </a:xfrm>
            <a:custGeom>
              <a:avLst/>
              <a:gdLst/>
              <a:ahLst/>
              <a:cxnLst/>
              <a:rect l="l" t="t" r="r" b="b"/>
              <a:pathLst>
                <a:path w="579" h="571" extrusionOk="0">
                  <a:moveTo>
                    <a:pt x="414" y="1"/>
                  </a:moveTo>
                  <a:cubicBezTo>
                    <a:pt x="386" y="1"/>
                    <a:pt x="358" y="7"/>
                    <a:pt x="334" y="19"/>
                  </a:cubicBezTo>
                  <a:cubicBezTo>
                    <a:pt x="251" y="67"/>
                    <a:pt x="1" y="543"/>
                    <a:pt x="179" y="567"/>
                  </a:cubicBezTo>
                  <a:cubicBezTo>
                    <a:pt x="192" y="570"/>
                    <a:pt x="204" y="571"/>
                    <a:pt x="216" y="571"/>
                  </a:cubicBezTo>
                  <a:cubicBezTo>
                    <a:pt x="298" y="571"/>
                    <a:pt x="341" y="500"/>
                    <a:pt x="394" y="448"/>
                  </a:cubicBezTo>
                  <a:cubicBezTo>
                    <a:pt x="477" y="376"/>
                    <a:pt x="549" y="269"/>
                    <a:pt x="560" y="150"/>
                  </a:cubicBezTo>
                  <a:cubicBezTo>
                    <a:pt x="578" y="52"/>
                    <a:pt x="497" y="1"/>
                    <a:pt x="4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4"/>
            <p:cNvSpPr/>
            <p:nvPr/>
          </p:nvSpPr>
          <p:spPr>
            <a:xfrm>
              <a:off x="2227350" y="1867925"/>
              <a:ext cx="7775" cy="5975"/>
            </a:xfrm>
            <a:custGeom>
              <a:avLst/>
              <a:gdLst/>
              <a:ahLst/>
              <a:cxnLst/>
              <a:rect l="l" t="t" r="r" b="b"/>
              <a:pathLst>
                <a:path w="311" h="239" extrusionOk="0">
                  <a:moveTo>
                    <a:pt x="143" y="0"/>
                  </a:moveTo>
                  <a:cubicBezTo>
                    <a:pt x="0" y="0"/>
                    <a:pt x="0" y="238"/>
                    <a:pt x="143" y="238"/>
                  </a:cubicBezTo>
                  <a:cubicBezTo>
                    <a:pt x="298" y="238"/>
                    <a:pt x="310" y="0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4"/>
            <p:cNvSpPr/>
            <p:nvPr/>
          </p:nvSpPr>
          <p:spPr>
            <a:xfrm>
              <a:off x="2233900" y="1849275"/>
              <a:ext cx="14675" cy="15400"/>
            </a:xfrm>
            <a:custGeom>
              <a:avLst/>
              <a:gdLst/>
              <a:ahLst/>
              <a:cxnLst/>
              <a:rect l="l" t="t" r="r" b="b"/>
              <a:pathLst>
                <a:path w="587" h="616" extrusionOk="0">
                  <a:moveTo>
                    <a:pt x="369" y="1"/>
                  </a:moveTo>
                  <a:cubicBezTo>
                    <a:pt x="343" y="1"/>
                    <a:pt x="315" y="7"/>
                    <a:pt x="286" y="20"/>
                  </a:cubicBezTo>
                  <a:cubicBezTo>
                    <a:pt x="179" y="80"/>
                    <a:pt x="131" y="187"/>
                    <a:pt x="96" y="294"/>
                  </a:cubicBezTo>
                  <a:cubicBezTo>
                    <a:pt x="60" y="365"/>
                    <a:pt x="0" y="472"/>
                    <a:pt x="0" y="556"/>
                  </a:cubicBezTo>
                  <a:cubicBezTo>
                    <a:pt x="0" y="591"/>
                    <a:pt x="36" y="615"/>
                    <a:pt x="60" y="615"/>
                  </a:cubicBezTo>
                  <a:cubicBezTo>
                    <a:pt x="155" y="615"/>
                    <a:pt x="203" y="544"/>
                    <a:pt x="262" y="484"/>
                  </a:cubicBezTo>
                  <a:cubicBezTo>
                    <a:pt x="346" y="425"/>
                    <a:pt x="417" y="353"/>
                    <a:pt x="477" y="294"/>
                  </a:cubicBezTo>
                  <a:cubicBezTo>
                    <a:pt x="587" y="164"/>
                    <a:pt x="504" y="1"/>
                    <a:pt x="3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4"/>
            <p:cNvSpPr/>
            <p:nvPr/>
          </p:nvSpPr>
          <p:spPr>
            <a:xfrm>
              <a:off x="2281525" y="1911150"/>
              <a:ext cx="13100" cy="12750"/>
            </a:xfrm>
            <a:custGeom>
              <a:avLst/>
              <a:gdLst/>
              <a:ahLst/>
              <a:cxnLst/>
              <a:rect l="l" t="t" r="r" b="b"/>
              <a:pathLst>
                <a:path w="524" h="510" extrusionOk="0">
                  <a:moveTo>
                    <a:pt x="331" y="1"/>
                  </a:moveTo>
                  <a:cubicBezTo>
                    <a:pt x="304" y="1"/>
                    <a:pt x="276" y="10"/>
                    <a:pt x="250" y="33"/>
                  </a:cubicBezTo>
                  <a:cubicBezTo>
                    <a:pt x="131" y="117"/>
                    <a:pt x="0" y="319"/>
                    <a:pt x="60" y="474"/>
                  </a:cubicBezTo>
                  <a:cubicBezTo>
                    <a:pt x="72" y="510"/>
                    <a:pt x="96" y="510"/>
                    <a:pt x="119" y="510"/>
                  </a:cubicBezTo>
                  <a:cubicBezTo>
                    <a:pt x="250" y="474"/>
                    <a:pt x="381" y="343"/>
                    <a:pt x="477" y="236"/>
                  </a:cubicBezTo>
                  <a:cubicBezTo>
                    <a:pt x="523" y="133"/>
                    <a:pt x="431" y="1"/>
                    <a:pt x="3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4"/>
            <p:cNvSpPr/>
            <p:nvPr/>
          </p:nvSpPr>
          <p:spPr>
            <a:xfrm>
              <a:off x="2312175" y="1970325"/>
              <a:ext cx="12075" cy="9900"/>
            </a:xfrm>
            <a:custGeom>
              <a:avLst/>
              <a:gdLst/>
              <a:ahLst/>
              <a:cxnLst/>
              <a:rect l="l" t="t" r="r" b="b"/>
              <a:pathLst>
                <a:path w="483" h="396" extrusionOk="0">
                  <a:moveTo>
                    <a:pt x="307" y="0"/>
                  </a:moveTo>
                  <a:cubicBezTo>
                    <a:pt x="289" y="0"/>
                    <a:pt x="270" y="4"/>
                    <a:pt x="251" y="12"/>
                  </a:cubicBezTo>
                  <a:cubicBezTo>
                    <a:pt x="132" y="71"/>
                    <a:pt x="13" y="191"/>
                    <a:pt x="1" y="333"/>
                  </a:cubicBezTo>
                  <a:cubicBezTo>
                    <a:pt x="1" y="364"/>
                    <a:pt x="28" y="395"/>
                    <a:pt x="58" y="395"/>
                  </a:cubicBezTo>
                  <a:cubicBezTo>
                    <a:pt x="63" y="395"/>
                    <a:pt x="67" y="395"/>
                    <a:pt x="72" y="393"/>
                  </a:cubicBezTo>
                  <a:cubicBezTo>
                    <a:pt x="108" y="369"/>
                    <a:pt x="156" y="345"/>
                    <a:pt x="203" y="310"/>
                  </a:cubicBezTo>
                  <a:cubicBezTo>
                    <a:pt x="251" y="286"/>
                    <a:pt x="310" y="250"/>
                    <a:pt x="370" y="226"/>
                  </a:cubicBezTo>
                  <a:cubicBezTo>
                    <a:pt x="483" y="144"/>
                    <a:pt x="419" y="0"/>
                    <a:pt x="3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4"/>
            <p:cNvSpPr/>
            <p:nvPr/>
          </p:nvSpPr>
          <p:spPr>
            <a:xfrm>
              <a:off x="2065425" y="1938175"/>
              <a:ext cx="11625" cy="8100"/>
            </a:xfrm>
            <a:custGeom>
              <a:avLst/>
              <a:gdLst/>
              <a:ahLst/>
              <a:cxnLst/>
              <a:rect l="l" t="t" r="r" b="b"/>
              <a:pathLst>
                <a:path w="465" h="324" extrusionOk="0">
                  <a:moveTo>
                    <a:pt x="84" y="0"/>
                  </a:moveTo>
                  <a:cubicBezTo>
                    <a:pt x="48" y="24"/>
                    <a:pt x="0" y="60"/>
                    <a:pt x="24" y="131"/>
                  </a:cubicBezTo>
                  <a:cubicBezTo>
                    <a:pt x="60" y="203"/>
                    <a:pt x="167" y="298"/>
                    <a:pt x="251" y="322"/>
                  </a:cubicBezTo>
                  <a:cubicBezTo>
                    <a:pt x="258" y="323"/>
                    <a:pt x="266" y="324"/>
                    <a:pt x="274" y="324"/>
                  </a:cubicBezTo>
                  <a:cubicBezTo>
                    <a:pt x="328" y="324"/>
                    <a:pt x="386" y="292"/>
                    <a:pt x="417" y="250"/>
                  </a:cubicBezTo>
                  <a:cubicBezTo>
                    <a:pt x="465" y="191"/>
                    <a:pt x="429" y="107"/>
                    <a:pt x="358" y="72"/>
                  </a:cubicBezTo>
                  <a:cubicBezTo>
                    <a:pt x="310" y="36"/>
                    <a:pt x="262" y="36"/>
                    <a:pt x="227" y="24"/>
                  </a:cubicBezTo>
                  <a:cubicBezTo>
                    <a:pt x="179" y="24"/>
                    <a:pt x="131" y="0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4"/>
            <p:cNvSpPr/>
            <p:nvPr/>
          </p:nvSpPr>
          <p:spPr>
            <a:xfrm>
              <a:off x="2072875" y="1948225"/>
              <a:ext cx="10900" cy="9075"/>
            </a:xfrm>
            <a:custGeom>
              <a:avLst/>
              <a:gdLst/>
              <a:ahLst/>
              <a:cxnLst/>
              <a:rect l="l" t="t" r="r" b="b"/>
              <a:pathLst>
                <a:path w="436" h="363" extrusionOk="0">
                  <a:moveTo>
                    <a:pt x="208" y="1"/>
                  </a:moveTo>
                  <a:cubicBezTo>
                    <a:pt x="177" y="1"/>
                    <a:pt x="145" y="13"/>
                    <a:pt x="119" y="39"/>
                  </a:cubicBezTo>
                  <a:cubicBezTo>
                    <a:pt x="0" y="158"/>
                    <a:pt x="60" y="348"/>
                    <a:pt x="238" y="360"/>
                  </a:cubicBezTo>
                  <a:cubicBezTo>
                    <a:pt x="246" y="362"/>
                    <a:pt x="253" y="362"/>
                    <a:pt x="260" y="362"/>
                  </a:cubicBezTo>
                  <a:cubicBezTo>
                    <a:pt x="377" y="362"/>
                    <a:pt x="435" y="189"/>
                    <a:pt x="345" y="110"/>
                  </a:cubicBezTo>
                  <a:lnTo>
                    <a:pt x="322" y="98"/>
                  </a:lnTo>
                  <a:cubicBezTo>
                    <a:pt x="314" y="37"/>
                    <a:pt x="263" y="1"/>
                    <a:pt x="2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" name="Google Shape;1067;p39">
            <a:extLst>
              <a:ext uri="{FF2B5EF4-FFF2-40B4-BE49-F238E27FC236}">
                <a16:creationId xmlns:a16="http://schemas.microsoft.com/office/drawing/2014/main" id="{71ADD520-5D1F-4D31-AD86-B33DE3D570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85800" y="2503200"/>
            <a:ext cx="4323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5400" dirty="0"/>
              <a:t>Củng cố</a:t>
            </a:r>
            <a:endParaRPr sz="5400" dirty="0"/>
          </a:p>
        </p:txBody>
      </p:sp>
      <p:sp>
        <p:nvSpPr>
          <p:cNvPr id="60" name="Google Shape;1068;p39">
            <a:extLst>
              <a:ext uri="{FF2B5EF4-FFF2-40B4-BE49-F238E27FC236}">
                <a16:creationId xmlns:a16="http://schemas.microsoft.com/office/drawing/2014/main" id="{6BBFC84B-B232-46DA-A081-10FBBA37E7AF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2045874" y="1281211"/>
            <a:ext cx="1096896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0</a:t>
            </a:r>
            <a:r>
              <a:rPr lang="vi-VN" sz="6000" dirty="0"/>
              <a:t>3</a:t>
            </a:r>
            <a:endParaRPr sz="6000" dirty="0"/>
          </a:p>
        </p:txBody>
      </p:sp>
      <p:cxnSp>
        <p:nvCxnSpPr>
          <p:cNvPr id="61" name="Google Shape;1070;p39">
            <a:extLst>
              <a:ext uri="{FF2B5EF4-FFF2-40B4-BE49-F238E27FC236}">
                <a16:creationId xmlns:a16="http://schemas.microsoft.com/office/drawing/2014/main" id="{433E24CC-DF2A-4078-88B4-D20E41C03985}"/>
              </a:ext>
            </a:extLst>
          </p:cNvPr>
          <p:cNvCxnSpPr/>
          <p:nvPr/>
        </p:nvCxnSpPr>
        <p:spPr>
          <a:xfrm>
            <a:off x="1605266" y="2347187"/>
            <a:ext cx="2149200" cy="177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545554EA-DB16-4FAD-8D3F-993B4A75107C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2400300" y="628651"/>
            <a:ext cx="4457700" cy="723072"/>
          </a:xfrm>
        </p:spPr>
        <p:txBody>
          <a:bodyPr anchor="ctr"/>
          <a:lstStyle/>
          <a:p>
            <a:pPr algn="ctr"/>
            <a:r>
              <a:rPr lang="en-US" altLang="en-US" sz="44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All-Star</a:t>
            </a:r>
            <a:endParaRPr lang="en-US" altLang="en-US" sz="8000" dirty="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323E6F27-19F8-4FB4-BA60-7665C5C2252A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1968445" y="1558455"/>
            <a:ext cx="3152196" cy="1314450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en-US" sz="6600" dirty="0">
                <a:solidFill>
                  <a:schemeClr val="accent6">
                    <a:lumMod val="60000"/>
                    <a:lumOff val="40000"/>
                  </a:schemeClr>
                </a:solidFill>
                <a:latin typeface="Bernard MT Condensed" panose="020B0604020202020204" pitchFamily="18" charset="0"/>
              </a:rPr>
              <a:t>Hoop</a:t>
            </a:r>
            <a:br>
              <a:rPr lang="en-US" altLang="en-US" sz="6600" dirty="0">
                <a:solidFill>
                  <a:schemeClr val="accent6">
                    <a:lumMod val="60000"/>
                    <a:lumOff val="40000"/>
                  </a:schemeClr>
                </a:solidFill>
                <a:latin typeface="Bernard MT Condensed" panose="020B0604020202020204" pitchFamily="18" charset="0"/>
              </a:rPr>
            </a:br>
            <a:r>
              <a:rPr lang="en-US" altLang="en-US" sz="6600" dirty="0">
                <a:solidFill>
                  <a:schemeClr val="accent6">
                    <a:lumMod val="60000"/>
                    <a:lumOff val="40000"/>
                  </a:schemeClr>
                </a:solidFill>
                <a:latin typeface="Bernard MT Condensed" panose="020B0604020202020204" pitchFamily="18" charset="0"/>
              </a:rPr>
              <a:t>Dreams</a:t>
            </a:r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DB3C0820-EBFF-49BB-862E-F2DBCB2B5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71500"/>
            <a:ext cx="5486400" cy="4114800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 dirty="0"/>
          </a:p>
        </p:txBody>
      </p:sp>
      <p:pic>
        <p:nvPicPr>
          <p:cNvPr id="2057" name="Picture 9">
            <a:extLst>
              <a:ext uri="{FF2B5EF4-FFF2-40B4-BE49-F238E27FC236}">
                <a16:creationId xmlns:a16="http://schemas.microsoft.com/office/drawing/2014/main" id="{B0BD7F56-7E1C-43F9-BC51-43D5A9CD58F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3650" y="16669"/>
            <a:ext cx="1600200" cy="129778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2058" name="Picture 10">
            <a:extLst>
              <a:ext uri="{FF2B5EF4-FFF2-40B4-BE49-F238E27FC236}">
                <a16:creationId xmlns:a16="http://schemas.microsoft.com/office/drawing/2014/main" id="{7C913AC1-592B-4CA5-A6D4-A170A52F6BB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43000" y="51197"/>
            <a:ext cx="1485900" cy="134183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2061" name="Picture 13">
            <a:extLst>
              <a:ext uri="{FF2B5EF4-FFF2-40B4-BE49-F238E27FC236}">
                <a16:creationId xmlns:a16="http://schemas.microsoft.com/office/drawing/2014/main" id="{28C1448F-FE91-4E98-9DA9-0537ADDCC3C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486150"/>
            <a:ext cx="1624013" cy="1657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8" name="Picture 20">
            <a:extLst>
              <a:ext uri="{FF2B5EF4-FFF2-40B4-BE49-F238E27FC236}">
                <a16:creationId xmlns:a16="http://schemas.microsoft.com/office/drawing/2014/main" id="{688CC88D-69EF-405B-AD56-77D76E7461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045888">
            <a:off x="-971550" y="628651"/>
            <a:ext cx="688181" cy="6881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9" name="Picture 21">
            <a:extLst>
              <a:ext uri="{FF2B5EF4-FFF2-40B4-BE49-F238E27FC236}">
                <a16:creationId xmlns:a16="http://schemas.microsoft.com/office/drawing/2014/main" id="{7F458456-A905-4AEE-A3CC-EFD84E0FC4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7633" y="3411110"/>
            <a:ext cx="1231917" cy="1147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3" name="Picture 25">
            <a:hlinkClick r:id="" action="ppaction://media"/>
            <a:extLst>
              <a:ext uri="{FF2B5EF4-FFF2-40B4-BE49-F238E27FC236}">
                <a16:creationId xmlns:a16="http://schemas.microsoft.com/office/drawing/2014/main" id="{CA714374-8338-4C90-B878-E944C894DD5C}"/>
              </a:ext>
            </a:extLst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71550" y="3200400"/>
            <a:ext cx="2286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081" fill="hold"/>
                                        <p:tgtEl>
                                          <p:spTgt spid="207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9" presetClass="entr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9" presetClass="entr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9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9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90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1700"/>
                                  </p:stCondLst>
                                  <p:iterate type="lt">
                                    <p:tmPct val="6087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300" fill="hold"/>
                                        <p:tgtEl>
                                          <p:spTgt spid="2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300" fill="hold"/>
                                        <p:tgtEl>
                                          <p:spTgt spid="2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300" fill="hold"/>
                                        <p:tgtEl>
                                          <p:spTgt spid="2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300" fill="hold"/>
                                        <p:tgtEl>
                                          <p:spTgt spid="2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2300" tmFilter="0,0; .5, 1; 1, 1"/>
                                        <p:tgtEl>
                                          <p:spTgt spid="2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animMotion origin="layout" path="M 3.05556E-6 -0.01134 C 0.03854 -0.01018 0.07066 -0.00856 0.10729 -0.00417 C 0.1118 -0.00255 0.11666 -0.00162 0.12135 0.00046 C 0.125 0.00208 0.13212 0.00532 0.13212 0.00556 C 0.14305 0.02477 0.15642 0.0412 0.16788 0.05995 C 0.17882 0.07778 0.19097 0.10486 0.20538 0.11713 C 0.20902 0.12361 0.2125 0.12986 0.21614 0.13634 C 0.21788 0.13958 0.21962 0.14259 0.22135 0.14583 C 0.22309 0.14907 0.22673 0.15532 0.22673 0.15556 C 0.23125 0.17199 0.22517 0.15232 0.23385 0.16968 C 0.23489 0.17176 0.23489 0.17454 0.23576 0.17662 C 0.23958 0.18542 0.24392 0.19444 0.24826 0.20301 C 0.25364 0.22454 0.24444 0.19028 0.25538 0.21968 C 0.2585 0.22778 0.25816 0.23449 0.2625 0.24282 C 0.26458 0.25208 0.26753 0.25926 0.27135 0.26713 C 0.27361 0.28102 0.27777 0.28773 0.28212 0.30046 C 0.28368 0.30509 0.28455 0.30995 0.28576 0.31482 C 0.28646 0.31759 0.28837 0.31944 0.28923 0.32199 C 0.29531 0.33796 0.29982 0.35116 0.30712 0.36713 C 0.31007 0.37384 0.31128 0.38194 0.31423 0.38866 C 0.31649 0.39352 0.32135 0.40301 0.32135 0.40324 C 0.32708 0.43171 0.32135 0.40694 0.325 0.35764 C 0.32552 0.35116 0.32604 0.34421 0.32864 0.33866 C 0.33802 0.31921 0.35538 0.31551 0.37135 0.3125 C 0.5059 0.31435 0.50625 0.27639 0.57135 0.35046 C 0.58611 0.36736 0.60052 0.37917 0.60538 0.40532 C 0.61406 0.39653 0.62048 0.38843 0.63038 0.3838 C 0.63802 0.37616 0.6467 0.3706 0.65538 0.36482 C 0.65902 0.35718 0.66319 0.34954 0.66962 0.34583 C 0.67309 0.34375 0.68038 0.34097 0.68038 0.3412 C 0.71423 0.34167 0.74826 0.34097 0.78212 0.34329 C 0.79062 0.34375 0.79618 0.36944 0.80173 0.37662 C 0.80642 0.38889 0.81406 0.3963 0.81962 0.40764 C 0.82014 0.41713 0.81614 0.44306 0.82135 0.43634 C 0.82743 0.4287 0.82187 0.41389 0.82326 0.40301 C 0.82413 0.39653 0.84253 0.38657 0.84826 0.3838 C 0.88923 0.38472 0.93055 0.38102 0.97135 0.38634 C 0.97569 0.38681 0.97864 0.40046 0.97864 0.40069 C 0.97916 0.40995 0.97951 0.41968 0.98038 0.42917 C 0.98055 0.43171 0.98194 0.4338 0.98212 0.43634 C 0.98437 0.46991 0.98437 0.51343 1 0.54329 C 1.00121 0.54792 1.00243 0.55278 1.00364 0.55741 C 1.00416 0.55995 1.00538 0.56458 1.00538 0.56458 C 1.00434 0.68218 1.00173 0.80185 1.00173 0.91968 " pathEditMode="relative" rAng="0" ptsTypes="fffffffffffffffffffffffffffffffffffffffffffA">
                                      <p:cBhvr>
                                        <p:cTn id="40" dur="3900" fill="hold"/>
                                        <p:tgtEl>
                                          <p:spTgt spid="20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0" y="46551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29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8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8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5" dur="18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4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73"/>
                </p:tgtEl>
              </p:cMediaNode>
            </p:audio>
          </p:childTnLst>
        </p:cTn>
      </p:par>
    </p:tnLst>
    <p:bldLst>
      <p:bldP spid="2050" grpId="0"/>
      <p:bldP spid="2051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1" name="Group 207">
            <a:extLst>
              <a:ext uri="{FF2B5EF4-FFF2-40B4-BE49-F238E27FC236}">
                <a16:creationId xmlns:a16="http://schemas.microsoft.com/office/drawing/2014/main" id="{2EC1288D-83EE-485F-A0C6-80D0003018F6}"/>
              </a:ext>
            </a:extLst>
          </p:cNvPr>
          <p:cNvGrpSpPr>
            <a:grpSpLocks/>
          </p:cNvGrpSpPr>
          <p:nvPr/>
        </p:nvGrpSpPr>
        <p:grpSpPr bwMode="auto">
          <a:xfrm>
            <a:off x="-1327868" y="0"/>
            <a:ext cx="11720223" cy="5143500"/>
            <a:chOff x="-672" y="0"/>
            <a:chExt cx="7056" cy="4320"/>
          </a:xfrm>
        </p:grpSpPr>
        <p:sp>
          <p:nvSpPr>
            <p:cNvPr id="6352" name="Rectangle 208">
              <a:extLst>
                <a:ext uri="{FF2B5EF4-FFF2-40B4-BE49-F238E27FC236}">
                  <a16:creationId xmlns:a16="http://schemas.microsoft.com/office/drawing/2014/main" id="{E517D8CC-1574-4AD8-B33F-D89691309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9" y="408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353" name="Rectangle 209">
              <a:extLst>
                <a:ext uri="{FF2B5EF4-FFF2-40B4-BE49-F238E27FC236}">
                  <a16:creationId xmlns:a16="http://schemas.microsoft.com/office/drawing/2014/main" id="{D95A76B7-AD07-427C-9FF6-04174B62E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" y="408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354" name="Rectangle 210">
              <a:extLst>
                <a:ext uri="{FF2B5EF4-FFF2-40B4-BE49-F238E27FC236}">
                  <a16:creationId xmlns:a16="http://schemas.microsoft.com/office/drawing/2014/main" id="{BA962ACF-71EA-4C92-8904-C258A1D2A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408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355" name="Rectangle 211">
              <a:extLst>
                <a:ext uri="{FF2B5EF4-FFF2-40B4-BE49-F238E27FC236}">
                  <a16:creationId xmlns:a16="http://schemas.microsoft.com/office/drawing/2014/main" id="{7A9E6478-9EA0-40AC-91DE-515771A7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408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356" name="Rectangle 212">
              <a:extLst>
                <a:ext uri="{FF2B5EF4-FFF2-40B4-BE49-F238E27FC236}">
                  <a16:creationId xmlns:a16="http://schemas.microsoft.com/office/drawing/2014/main" id="{259DDA30-F853-49AE-80BC-119D9F64C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4080"/>
              <a:ext cx="810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357" name="Rectangle 213">
              <a:extLst>
                <a:ext uri="{FF2B5EF4-FFF2-40B4-BE49-F238E27FC236}">
                  <a16:creationId xmlns:a16="http://schemas.microsoft.com/office/drawing/2014/main" id="{C29EC465-1017-4FAB-9ADB-893975A6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" y="408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358" name="Rectangle 214">
              <a:extLst>
                <a:ext uri="{FF2B5EF4-FFF2-40B4-BE49-F238E27FC236}">
                  <a16:creationId xmlns:a16="http://schemas.microsoft.com/office/drawing/2014/main" id="{2087724C-034E-445B-8929-F2EA240A0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408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grpSp>
          <p:nvGrpSpPr>
            <p:cNvPr id="6359" name="Group 215">
              <a:extLst>
                <a:ext uri="{FF2B5EF4-FFF2-40B4-BE49-F238E27FC236}">
                  <a16:creationId xmlns:a16="http://schemas.microsoft.com/office/drawing/2014/main" id="{2F271A81-ECF8-4D1B-88A7-C24A63713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840"/>
              <a:ext cx="5760" cy="240"/>
              <a:chOff x="-336" y="4080"/>
              <a:chExt cx="6384" cy="240"/>
            </a:xfrm>
          </p:grpSpPr>
          <p:sp>
            <p:nvSpPr>
              <p:cNvPr id="6360" name="Rectangle 216">
                <a:extLst>
                  <a:ext uri="{FF2B5EF4-FFF2-40B4-BE49-F238E27FC236}">
                    <a16:creationId xmlns:a16="http://schemas.microsoft.com/office/drawing/2014/main" id="{EBA2BDCE-58A1-46EF-B094-359A17007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61" name="Rectangle 217">
                <a:extLst>
                  <a:ext uri="{FF2B5EF4-FFF2-40B4-BE49-F238E27FC236}">
                    <a16:creationId xmlns:a16="http://schemas.microsoft.com/office/drawing/2014/main" id="{A111F906-9BB0-4B8C-958F-6825A999F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62" name="Rectangle 218">
                <a:extLst>
                  <a:ext uri="{FF2B5EF4-FFF2-40B4-BE49-F238E27FC236}">
                    <a16:creationId xmlns:a16="http://schemas.microsoft.com/office/drawing/2014/main" id="{00496273-049F-4E23-8D5F-31755052E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63" name="Rectangle 219">
                <a:extLst>
                  <a:ext uri="{FF2B5EF4-FFF2-40B4-BE49-F238E27FC236}">
                    <a16:creationId xmlns:a16="http://schemas.microsoft.com/office/drawing/2014/main" id="{9BEAB34D-4F06-4C69-A338-DDAEBFC17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64" name="Rectangle 220">
                <a:extLst>
                  <a:ext uri="{FF2B5EF4-FFF2-40B4-BE49-F238E27FC236}">
                    <a16:creationId xmlns:a16="http://schemas.microsoft.com/office/drawing/2014/main" id="{D8EC1CD2-77DE-4B9F-992C-EB5F067A4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65" name="Rectangle 221">
                <a:extLst>
                  <a:ext uri="{FF2B5EF4-FFF2-40B4-BE49-F238E27FC236}">
                    <a16:creationId xmlns:a16="http://schemas.microsoft.com/office/drawing/2014/main" id="{936C4803-5031-47DD-B7D3-851A5C158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66" name="Rectangle 222">
                <a:extLst>
                  <a:ext uri="{FF2B5EF4-FFF2-40B4-BE49-F238E27FC236}">
                    <a16:creationId xmlns:a16="http://schemas.microsoft.com/office/drawing/2014/main" id="{AD917D55-FB1A-4C55-AC4E-0D2AC6C28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367" name="Group 223">
              <a:extLst>
                <a:ext uri="{FF2B5EF4-FFF2-40B4-BE49-F238E27FC236}">
                  <a16:creationId xmlns:a16="http://schemas.microsoft.com/office/drawing/2014/main" id="{C4710067-2CF2-4BF3-A080-669F918D21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" y="3600"/>
              <a:ext cx="5664" cy="240"/>
              <a:chOff x="-96" y="3600"/>
              <a:chExt cx="6384" cy="240"/>
            </a:xfrm>
          </p:grpSpPr>
          <p:sp>
            <p:nvSpPr>
              <p:cNvPr id="6368" name="Rectangle 224">
                <a:extLst>
                  <a:ext uri="{FF2B5EF4-FFF2-40B4-BE49-F238E27FC236}">
                    <a16:creationId xmlns:a16="http://schemas.microsoft.com/office/drawing/2014/main" id="{34070A5A-FFF3-44AC-842F-4962C9D42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69" name="Rectangle 225">
                <a:extLst>
                  <a:ext uri="{FF2B5EF4-FFF2-40B4-BE49-F238E27FC236}">
                    <a16:creationId xmlns:a16="http://schemas.microsoft.com/office/drawing/2014/main" id="{9D288D1C-017C-44C1-AAA0-1EC3D2031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70" name="Rectangle 226">
                <a:extLst>
                  <a:ext uri="{FF2B5EF4-FFF2-40B4-BE49-F238E27FC236}">
                    <a16:creationId xmlns:a16="http://schemas.microsoft.com/office/drawing/2014/main" id="{1AB64F44-7E1B-47F2-A56C-BD5963753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71" name="Rectangle 227">
                <a:extLst>
                  <a:ext uri="{FF2B5EF4-FFF2-40B4-BE49-F238E27FC236}">
                    <a16:creationId xmlns:a16="http://schemas.microsoft.com/office/drawing/2014/main" id="{58BBBDB8-E341-4874-BF89-097B3421B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72" name="Rectangle 228">
                <a:extLst>
                  <a:ext uri="{FF2B5EF4-FFF2-40B4-BE49-F238E27FC236}">
                    <a16:creationId xmlns:a16="http://schemas.microsoft.com/office/drawing/2014/main" id="{62A04EEE-521F-46F9-A51B-D31516CF2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73" name="Rectangle 229">
                <a:extLst>
                  <a:ext uri="{FF2B5EF4-FFF2-40B4-BE49-F238E27FC236}">
                    <a16:creationId xmlns:a16="http://schemas.microsoft.com/office/drawing/2014/main" id="{AD9D043E-9D0B-456E-B785-804E53BB9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74" name="Rectangle 230">
                <a:extLst>
                  <a:ext uri="{FF2B5EF4-FFF2-40B4-BE49-F238E27FC236}">
                    <a16:creationId xmlns:a16="http://schemas.microsoft.com/office/drawing/2014/main" id="{FCCEB7B3-4ED0-4176-B476-9D63BF179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375" name="Group 231">
              <a:extLst>
                <a:ext uri="{FF2B5EF4-FFF2-40B4-BE49-F238E27FC236}">
                  <a16:creationId xmlns:a16="http://schemas.microsoft.com/office/drawing/2014/main" id="{4842AA4E-CC7D-4609-A16A-86D674B2C2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360"/>
              <a:ext cx="5904" cy="240"/>
              <a:chOff x="-96" y="3600"/>
              <a:chExt cx="6384" cy="240"/>
            </a:xfrm>
          </p:grpSpPr>
          <p:sp>
            <p:nvSpPr>
              <p:cNvPr id="6376" name="Rectangle 232">
                <a:extLst>
                  <a:ext uri="{FF2B5EF4-FFF2-40B4-BE49-F238E27FC236}">
                    <a16:creationId xmlns:a16="http://schemas.microsoft.com/office/drawing/2014/main" id="{22FF76B4-48D9-4637-9ACD-8F717EA7D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77" name="Rectangle 233">
                <a:extLst>
                  <a:ext uri="{FF2B5EF4-FFF2-40B4-BE49-F238E27FC236}">
                    <a16:creationId xmlns:a16="http://schemas.microsoft.com/office/drawing/2014/main" id="{B04360C4-5114-41C1-8B9C-8EDFA3652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78" name="Rectangle 234">
                <a:extLst>
                  <a:ext uri="{FF2B5EF4-FFF2-40B4-BE49-F238E27FC236}">
                    <a16:creationId xmlns:a16="http://schemas.microsoft.com/office/drawing/2014/main" id="{A06D490D-CA6F-4AA5-8AD0-C5C4C5BEE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79" name="Rectangle 235">
                <a:extLst>
                  <a:ext uri="{FF2B5EF4-FFF2-40B4-BE49-F238E27FC236}">
                    <a16:creationId xmlns:a16="http://schemas.microsoft.com/office/drawing/2014/main" id="{41B9B062-EC30-4F7F-81DA-6506C9A3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80" name="Rectangle 236">
                <a:extLst>
                  <a:ext uri="{FF2B5EF4-FFF2-40B4-BE49-F238E27FC236}">
                    <a16:creationId xmlns:a16="http://schemas.microsoft.com/office/drawing/2014/main" id="{D61DFCC5-0A3C-48F8-907E-786A53B33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81" name="Rectangle 237">
                <a:extLst>
                  <a:ext uri="{FF2B5EF4-FFF2-40B4-BE49-F238E27FC236}">
                    <a16:creationId xmlns:a16="http://schemas.microsoft.com/office/drawing/2014/main" id="{6212E477-C3B6-454D-9F0D-0C3C042D9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82" name="Rectangle 238">
                <a:extLst>
                  <a:ext uri="{FF2B5EF4-FFF2-40B4-BE49-F238E27FC236}">
                    <a16:creationId xmlns:a16="http://schemas.microsoft.com/office/drawing/2014/main" id="{040F13D5-9E9E-454D-8BF3-FF2B02A24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383" name="Group 239">
              <a:extLst>
                <a:ext uri="{FF2B5EF4-FFF2-40B4-BE49-F238E27FC236}">
                  <a16:creationId xmlns:a16="http://schemas.microsoft.com/office/drawing/2014/main" id="{5A6E6790-304B-4722-A072-DCD5B7099E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" y="3120"/>
              <a:ext cx="5664" cy="240"/>
              <a:chOff x="-336" y="4080"/>
              <a:chExt cx="6384" cy="240"/>
            </a:xfrm>
          </p:grpSpPr>
          <p:sp>
            <p:nvSpPr>
              <p:cNvPr id="6384" name="Rectangle 240">
                <a:extLst>
                  <a:ext uri="{FF2B5EF4-FFF2-40B4-BE49-F238E27FC236}">
                    <a16:creationId xmlns:a16="http://schemas.microsoft.com/office/drawing/2014/main" id="{246BC241-20AC-4072-9F2E-AE36EAAFC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85" name="Rectangle 241">
                <a:extLst>
                  <a:ext uri="{FF2B5EF4-FFF2-40B4-BE49-F238E27FC236}">
                    <a16:creationId xmlns:a16="http://schemas.microsoft.com/office/drawing/2014/main" id="{07A097C3-3480-4BB3-8EE4-3A1F3397B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86" name="Rectangle 242">
                <a:extLst>
                  <a:ext uri="{FF2B5EF4-FFF2-40B4-BE49-F238E27FC236}">
                    <a16:creationId xmlns:a16="http://schemas.microsoft.com/office/drawing/2014/main" id="{8EBAAC89-BA09-41E6-AC40-9295C1072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87" name="Rectangle 243">
                <a:extLst>
                  <a:ext uri="{FF2B5EF4-FFF2-40B4-BE49-F238E27FC236}">
                    <a16:creationId xmlns:a16="http://schemas.microsoft.com/office/drawing/2014/main" id="{FF0720E1-E09A-4359-B82F-6B6D7CAF6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88" name="Rectangle 244">
                <a:extLst>
                  <a:ext uri="{FF2B5EF4-FFF2-40B4-BE49-F238E27FC236}">
                    <a16:creationId xmlns:a16="http://schemas.microsoft.com/office/drawing/2014/main" id="{5ED0C669-B103-47DA-997E-1C9787334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89" name="Rectangle 245">
                <a:extLst>
                  <a:ext uri="{FF2B5EF4-FFF2-40B4-BE49-F238E27FC236}">
                    <a16:creationId xmlns:a16="http://schemas.microsoft.com/office/drawing/2014/main" id="{E8A2C940-D7B9-45C4-9EA2-036CC36AC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90" name="Rectangle 246">
                <a:extLst>
                  <a:ext uri="{FF2B5EF4-FFF2-40B4-BE49-F238E27FC236}">
                    <a16:creationId xmlns:a16="http://schemas.microsoft.com/office/drawing/2014/main" id="{03536123-4C2A-4BEA-AA08-0386A6961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391" name="Group 247">
              <a:extLst>
                <a:ext uri="{FF2B5EF4-FFF2-40B4-BE49-F238E27FC236}">
                  <a16:creationId xmlns:a16="http://schemas.microsoft.com/office/drawing/2014/main" id="{FB1BD8FD-5597-49DD-9CC3-ACCF9563AE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" y="2880"/>
              <a:ext cx="5664" cy="240"/>
              <a:chOff x="-336" y="4080"/>
              <a:chExt cx="6384" cy="240"/>
            </a:xfrm>
          </p:grpSpPr>
          <p:sp>
            <p:nvSpPr>
              <p:cNvPr id="6392" name="Rectangle 248">
                <a:extLst>
                  <a:ext uri="{FF2B5EF4-FFF2-40B4-BE49-F238E27FC236}">
                    <a16:creationId xmlns:a16="http://schemas.microsoft.com/office/drawing/2014/main" id="{3A0713D0-327A-4A02-B5FB-9F50F3B66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93" name="Rectangle 249">
                <a:extLst>
                  <a:ext uri="{FF2B5EF4-FFF2-40B4-BE49-F238E27FC236}">
                    <a16:creationId xmlns:a16="http://schemas.microsoft.com/office/drawing/2014/main" id="{8F38FF77-C15D-4EB5-98A1-403D3C64D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94" name="Rectangle 250">
                <a:extLst>
                  <a:ext uri="{FF2B5EF4-FFF2-40B4-BE49-F238E27FC236}">
                    <a16:creationId xmlns:a16="http://schemas.microsoft.com/office/drawing/2014/main" id="{07FC30FD-4977-4C00-99A9-5A431885E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95" name="Rectangle 251">
                <a:extLst>
                  <a:ext uri="{FF2B5EF4-FFF2-40B4-BE49-F238E27FC236}">
                    <a16:creationId xmlns:a16="http://schemas.microsoft.com/office/drawing/2014/main" id="{29005EBB-3CF7-4E16-9CDF-3C9BE77A7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96" name="Rectangle 252">
                <a:extLst>
                  <a:ext uri="{FF2B5EF4-FFF2-40B4-BE49-F238E27FC236}">
                    <a16:creationId xmlns:a16="http://schemas.microsoft.com/office/drawing/2014/main" id="{94506D07-65C9-4536-8E1C-35EFDA1E3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97" name="Rectangle 253">
                <a:extLst>
                  <a:ext uri="{FF2B5EF4-FFF2-40B4-BE49-F238E27FC236}">
                    <a16:creationId xmlns:a16="http://schemas.microsoft.com/office/drawing/2014/main" id="{3428EDA0-12A5-43B7-945B-F82086B64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398" name="Rectangle 254">
                <a:extLst>
                  <a:ext uri="{FF2B5EF4-FFF2-40B4-BE49-F238E27FC236}">
                    <a16:creationId xmlns:a16="http://schemas.microsoft.com/office/drawing/2014/main" id="{84876283-DCF0-43AC-934E-78433F398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399" name="Group 255">
              <a:extLst>
                <a:ext uri="{FF2B5EF4-FFF2-40B4-BE49-F238E27FC236}">
                  <a16:creationId xmlns:a16="http://schemas.microsoft.com/office/drawing/2014/main" id="{0DD3FB7F-01C5-4752-B80A-407E543F96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2640"/>
              <a:ext cx="5664" cy="240"/>
              <a:chOff x="-96" y="3600"/>
              <a:chExt cx="6384" cy="240"/>
            </a:xfrm>
          </p:grpSpPr>
          <p:sp>
            <p:nvSpPr>
              <p:cNvPr id="6400" name="Rectangle 256">
                <a:extLst>
                  <a:ext uri="{FF2B5EF4-FFF2-40B4-BE49-F238E27FC236}">
                    <a16:creationId xmlns:a16="http://schemas.microsoft.com/office/drawing/2014/main" id="{F81C0DF9-6733-4974-98B6-5D6DCEDB4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01" name="Rectangle 257">
                <a:extLst>
                  <a:ext uri="{FF2B5EF4-FFF2-40B4-BE49-F238E27FC236}">
                    <a16:creationId xmlns:a16="http://schemas.microsoft.com/office/drawing/2014/main" id="{79C84BAF-E51C-481F-9F42-F4E005D38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02" name="Rectangle 258">
                <a:extLst>
                  <a:ext uri="{FF2B5EF4-FFF2-40B4-BE49-F238E27FC236}">
                    <a16:creationId xmlns:a16="http://schemas.microsoft.com/office/drawing/2014/main" id="{170EB018-2F44-4820-B19D-B35DA5AAD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03" name="Rectangle 259">
                <a:extLst>
                  <a:ext uri="{FF2B5EF4-FFF2-40B4-BE49-F238E27FC236}">
                    <a16:creationId xmlns:a16="http://schemas.microsoft.com/office/drawing/2014/main" id="{E1C0DA57-B4DA-464C-9558-940AD29E3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04" name="Rectangle 260">
                <a:extLst>
                  <a:ext uri="{FF2B5EF4-FFF2-40B4-BE49-F238E27FC236}">
                    <a16:creationId xmlns:a16="http://schemas.microsoft.com/office/drawing/2014/main" id="{B77A613A-4849-41D3-9A22-C1338D68E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05" name="Rectangle 261">
                <a:extLst>
                  <a:ext uri="{FF2B5EF4-FFF2-40B4-BE49-F238E27FC236}">
                    <a16:creationId xmlns:a16="http://schemas.microsoft.com/office/drawing/2014/main" id="{5213FB23-A67B-476A-87AF-E1271469E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06" name="Rectangle 262">
                <a:extLst>
                  <a:ext uri="{FF2B5EF4-FFF2-40B4-BE49-F238E27FC236}">
                    <a16:creationId xmlns:a16="http://schemas.microsoft.com/office/drawing/2014/main" id="{AF32DFF5-4398-45E1-A5DE-A69C8059D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07" name="Group 263">
              <a:extLst>
                <a:ext uri="{FF2B5EF4-FFF2-40B4-BE49-F238E27FC236}">
                  <a16:creationId xmlns:a16="http://schemas.microsoft.com/office/drawing/2014/main" id="{980CEB9C-EE34-4317-9B83-A94EFEB001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" y="2400"/>
              <a:ext cx="5664" cy="240"/>
              <a:chOff x="-96" y="3600"/>
              <a:chExt cx="6384" cy="240"/>
            </a:xfrm>
          </p:grpSpPr>
          <p:sp>
            <p:nvSpPr>
              <p:cNvPr id="6408" name="Rectangle 264">
                <a:extLst>
                  <a:ext uri="{FF2B5EF4-FFF2-40B4-BE49-F238E27FC236}">
                    <a16:creationId xmlns:a16="http://schemas.microsoft.com/office/drawing/2014/main" id="{25A2681D-C7A6-4D69-B9CE-7B31A4456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09" name="Rectangle 265">
                <a:extLst>
                  <a:ext uri="{FF2B5EF4-FFF2-40B4-BE49-F238E27FC236}">
                    <a16:creationId xmlns:a16="http://schemas.microsoft.com/office/drawing/2014/main" id="{539CF25C-5381-4615-A4C3-6CC980DE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10" name="Rectangle 266">
                <a:extLst>
                  <a:ext uri="{FF2B5EF4-FFF2-40B4-BE49-F238E27FC236}">
                    <a16:creationId xmlns:a16="http://schemas.microsoft.com/office/drawing/2014/main" id="{416C812C-C474-47E4-A3C4-1A2EFDB93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11" name="Rectangle 267">
                <a:extLst>
                  <a:ext uri="{FF2B5EF4-FFF2-40B4-BE49-F238E27FC236}">
                    <a16:creationId xmlns:a16="http://schemas.microsoft.com/office/drawing/2014/main" id="{ED8518F3-30A3-41DD-983B-8B03BE77A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12" name="Rectangle 268">
                <a:extLst>
                  <a:ext uri="{FF2B5EF4-FFF2-40B4-BE49-F238E27FC236}">
                    <a16:creationId xmlns:a16="http://schemas.microsoft.com/office/drawing/2014/main" id="{4A6E28E4-ED7B-40C1-B27B-CC03E8531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13" name="Rectangle 269">
                <a:extLst>
                  <a:ext uri="{FF2B5EF4-FFF2-40B4-BE49-F238E27FC236}">
                    <a16:creationId xmlns:a16="http://schemas.microsoft.com/office/drawing/2014/main" id="{9D5ECD9B-7C1C-410A-9E71-2EEBCAE2B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14" name="Rectangle 270">
                <a:extLst>
                  <a:ext uri="{FF2B5EF4-FFF2-40B4-BE49-F238E27FC236}">
                    <a16:creationId xmlns:a16="http://schemas.microsoft.com/office/drawing/2014/main" id="{069452C0-8781-4E3A-8F22-EB2B8193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15" name="Group 271">
              <a:extLst>
                <a:ext uri="{FF2B5EF4-FFF2-40B4-BE49-F238E27FC236}">
                  <a16:creationId xmlns:a16="http://schemas.microsoft.com/office/drawing/2014/main" id="{F1292655-E900-45BF-8D7A-93AEB666A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2160"/>
              <a:ext cx="5664" cy="240"/>
              <a:chOff x="-336" y="4080"/>
              <a:chExt cx="6384" cy="240"/>
            </a:xfrm>
          </p:grpSpPr>
          <p:sp>
            <p:nvSpPr>
              <p:cNvPr id="6416" name="Rectangle 272">
                <a:extLst>
                  <a:ext uri="{FF2B5EF4-FFF2-40B4-BE49-F238E27FC236}">
                    <a16:creationId xmlns:a16="http://schemas.microsoft.com/office/drawing/2014/main" id="{57B27D3A-3FA9-4D29-AEDB-0D28F2AD2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17" name="Rectangle 273">
                <a:extLst>
                  <a:ext uri="{FF2B5EF4-FFF2-40B4-BE49-F238E27FC236}">
                    <a16:creationId xmlns:a16="http://schemas.microsoft.com/office/drawing/2014/main" id="{E34EE243-3B62-41E6-8D07-0B522CBE8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18" name="Rectangle 274">
                <a:extLst>
                  <a:ext uri="{FF2B5EF4-FFF2-40B4-BE49-F238E27FC236}">
                    <a16:creationId xmlns:a16="http://schemas.microsoft.com/office/drawing/2014/main" id="{F281ED40-DA8D-45CA-965E-1E45677F9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19" name="Rectangle 275">
                <a:extLst>
                  <a:ext uri="{FF2B5EF4-FFF2-40B4-BE49-F238E27FC236}">
                    <a16:creationId xmlns:a16="http://schemas.microsoft.com/office/drawing/2014/main" id="{5E462BA5-4917-44E1-A755-5C503DF1B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20" name="Rectangle 276">
                <a:extLst>
                  <a:ext uri="{FF2B5EF4-FFF2-40B4-BE49-F238E27FC236}">
                    <a16:creationId xmlns:a16="http://schemas.microsoft.com/office/drawing/2014/main" id="{AD28071A-DCB3-4439-80E2-38980A2EC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21" name="Rectangle 277">
                <a:extLst>
                  <a:ext uri="{FF2B5EF4-FFF2-40B4-BE49-F238E27FC236}">
                    <a16:creationId xmlns:a16="http://schemas.microsoft.com/office/drawing/2014/main" id="{C62CBBC1-B92E-4EC7-8122-36F690369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22" name="Rectangle 278">
                <a:extLst>
                  <a:ext uri="{FF2B5EF4-FFF2-40B4-BE49-F238E27FC236}">
                    <a16:creationId xmlns:a16="http://schemas.microsoft.com/office/drawing/2014/main" id="{4A9C27B0-6914-4CF1-AB7D-51C6A026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23" name="Group 279">
              <a:extLst>
                <a:ext uri="{FF2B5EF4-FFF2-40B4-BE49-F238E27FC236}">
                  <a16:creationId xmlns:a16="http://schemas.microsoft.com/office/drawing/2014/main" id="{CF33D8D2-A209-4854-AEE3-7FB8362913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920"/>
              <a:ext cx="5641" cy="240"/>
              <a:chOff x="-336" y="4080"/>
              <a:chExt cx="6358" cy="240"/>
            </a:xfrm>
          </p:grpSpPr>
          <p:sp>
            <p:nvSpPr>
              <p:cNvPr id="6424" name="Rectangle 280">
                <a:extLst>
                  <a:ext uri="{FF2B5EF4-FFF2-40B4-BE49-F238E27FC236}">
                    <a16:creationId xmlns:a16="http://schemas.microsoft.com/office/drawing/2014/main" id="{6820E84B-5BC1-4354-AFF2-A871E59C8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25" name="Rectangle 281">
                <a:extLst>
                  <a:ext uri="{FF2B5EF4-FFF2-40B4-BE49-F238E27FC236}">
                    <a16:creationId xmlns:a16="http://schemas.microsoft.com/office/drawing/2014/main" id="{7ED9DC77-D9A3-496F-AF62-66C8CE2FA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26" name="Rectangle 282">
                <a:extLst>
                  <a:ext uri="{FF2B5EF4-FFF2-40B4-BE49-F238E27FC236}">
                    <a16:creationId xmlns:a16="http://schemas.microsoft.com/office/drawing/2014/main" id="{BCF04315-C35D-4D4A-A58E-6016EDDDE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27" name="Rectangle 283">
                <a:extLst>
                  <a:ext uri="{FF2B5EF4-FFF2-40B4-BE49-F238E27FC236}">
                    <a16:creationId xmlns:a16="http://schemas.microsoft.com/office/drawing/2014/main" id="{9BF3927F-19A5-4CF6-935A-2C5FACA39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28" name="Rectangle 284">
                <a:extLst>
                  <a:ext uri="{FF2B5EF4-FFF2-40B4-BE49-F238E27FC236}">
                    <a16:creationId xmlns:a16="http://schemas.microsoft.com/office/drawing/2014/main" id="{32405276-6820-4D04-8398-CFB31968B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29" name="Rectangle 285">
                <a:extLst>
                  <a:ext uri="{FF2B5EF4-FFF2-40B4-BE49-F238E27FC236}">
                    <a16:creationId xmlns:a16="http://schemas.microsoft.com/office/drawing/2014/main" id="{E2A4ADDD-65A3-4C17-A1C3-1C56CE716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30" name="Rectangle 286">
                <a:extLst>
                  <a:ext uri="{FF2B5EF4-FFF2-40B4-BE49-F238E27FC236}">
                    <a16:creationId xmlns:a16="http://schemas.microsoft.com/office/drawing/2014/main" id="{50F151C2-B0F7-495D-A7BC-2D65FC600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31" name="Group 287">
              <a:extLst>
                <a:ext uri="{FF2B5EF4-FFF2-40B4-BE49-F238E27FC236}">
                  <a16:creationId xmlns:a16="http://schemas.microsoft.com/office/drawing/2014/main" id="{441307D6-82E6-456D-9591-8FF33B6F3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6000" cy="240"/>
              <a:chOff x="-96" y="3600"/>
              <a:chExt cx="6384" cy="240"/>
            </a:xfrm>
          </p:grpSpPr>
          <p:sp>
            <p:nvSpPr>
              <p:cNvPr id="6432" name="Rectangle 288">
                <a:extLst>
                  <a:ext uri="{FF2B5EF4-FFF2-40B4-BE49-F238E27FC236}">
                    <a16:creationId xmlns:a16="http://schemas.microsoft.com/office/drawing/2014/main" id="{3DAD5BB8-D3F8-4E8A-92F5-40501790D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33" name="Rectangle 289">
                <a:extLst>
                  <a:ext uri="{FF2B5EF4-FFF2-40B4-BE49-F238E27FC236}">
                    <a16:creationId xmlns:a16="http://schemas.microsoft.com/office/drawing/2014/main" id="{16802F91-BC07-43C6-A759-E4F7EF603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34" name="Rectangle 290">
                <a:extLst>
                  <a:ext uri="{FF2B5EF4-FFF2-40B4-BE49-F238E27FC236}">
                    <a16:creationId xmlns:a16="http://schemas.microsoft.com/office/drawing/2014/main" id="{F7E45259-C44A-49DF-BB4F-D5E0D78F0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35" name="Rectangle 291">
                <a:extLst>
                  <a:ext uri="{FF2B5EF4-FFF2-40B4-BE49-F238E27FC236}">
                    <a16:creationId xmlns:a16="http://schemas.microsoft.com/office/drawing/2014/main" id="{E2E74FAF-6FC6-4BC9-91E5-F0C1F8F7D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36" name="Rectangle 292">
                <a:extLst>
                  <a:ext uri="{FF2B5EF4-FFF2-40B4-BE49-F238E27FC236}">
                    <a16:creationId xmlns:a16="http://schemas.microsoft.com/office/drawing/2014/main" id="{29DF06BC-B5F2-4D1A-87E5-0745C4BAB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37" name="Rectangle 293">
                <a:extLst>
                  <a:ext uri="{FF2B5EF4-FFF2-40B4-BE49-F238E27FC236}">
                    <a16:creationId xmlns:a16="http://schemas.microsoft.com/office/drawing/2014/main" id="{C8C32603-6851-4B94-B753-D760888AD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38" name="Rectangle 294">
                <a:extLst>
                  <a:ext uri="{FF2B5EF4-FFF2-40B4-BE49-F238E27FC236}">
                    <a16:creationId xmlns:a16="http://schemas.microsoft.com/office/drawing/2014/main" id="{216BBDB8-4F4E-4360-B401-77BF5DB2E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39" name="Group 295">
              <a:extLst>
                <a:ext uri="{FF2B5EF4-FFF2-40B4-BE49-F238E27FC236}">
                  <a16:creationId xmlns:a16="http://schemas.microsoft.com/office/drawing/2014/main" id="{8D9B0E5F-9AA9-4F5E-A2FE-7FB026AE5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440"/>
              <a:ext cx="5664" cy="240"/>
              <a:chOff x="-96" y="3600"/>
              <a:chExt cx="6384" cy="240"/>
            </a:xfrm>
          </p:grpSpPr>
          <p:sp>
            <p:nvSpPr>
              <p:cNvPr id="6440" name="Rectangle 296">
                <a:extLst>
                  <a:ext uri="{FF2B5EF4-FFF2-40B4-BE49-F238E27FC236}">
                    <a16:creationId xmlns:a16="http://schemas.microsoft.com/office/drawing/2014/main" id="{495167A1-9F84-4F65-B6AB-D820179E8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41" name="Rectangle 297">
                <a:extLst>
                  <a:ext uri="{FF2B5EF4-FFF2-40B4-BE49-F238E27FC236}">
                    <a16:creationId xmlns:a16="http://schemas.microsoft.com/office/drawing/2014/main" id="{938DDD6E-19A7-4251-A187-13071B464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42" name="Rectangle 298">
                <a:extLst>
                  <a:ext uri="{FF2B5EF4-FFF2-40B4-BE49-F238E27FC236}">
                    <a16:creationId xmlns:a16="http://schemas.microsoft.com/office/drawing/2014/main" id="{53652612-86EA-4AD0-9195-4478236A1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43" name="Rectangle 299">
                <a:extLst>
                  <a:ext uri="{FF2B5EF4-FFF2-40B4-BE49-F238E27FC236}">
                    <a16:creationId xmlns:a16="http://schemas.microsoft.com/office/drawing/2014/main" id="{349E0FC6-F7A2-48FD-AC8F-477352297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44" name="Rectangle 300">
                <a:extLst>
                  <a:ext uri="{FF2B5EF4-FFF2-40B4-BE49-F238E27FC236}">
                    <a16:creationId xmlns:a16="http://schemas.microsoft.com/office/drawing/2014/main" id="{010CC215-D7D2-4C84-B0B9-0C86CF1C4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45" name="Rectangle 301">
                <a:extLst>
                  <a:ext uri="{FF2B5EF4-FFF2-40B4-BE49-F238E27FC236}">
                    <a16:creationId xmlns:a16="http://schemas.microsoft.com/office/drawing/2014/main" id="{85E02514-CBDA-4C21-BFFF-177246685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46" name="Rectangle 302">
                <a:extLst>
                  <a:ext uri="{FF2B5EF4-FFF2-40B4-BE49-F238E27FC236}">
                    <a16:creationId xmlns:a16="http://schemas.microsoft.com/office/drawing/2014/main" id="{0C2B61E4-E297-4A76-A220-4748CC69F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47" name="Group 303">
              <a:extLst>
                <a:ext uri="{FF2B5EF4-FFF2-40B4-BE49-F238E27FC236}">
                  <a16:creationId xmlns:a16="http://schemas.microsoft.com/office/drawing/2014/main" id="{F72C3E94-D0E9-4F1A-A318-02830F18B4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" y="1200"/>
              <a:ext cx="5664" cy="240"/>
              <a:chOff x="-336" y="4080"/>
              <a:chExt cx="6384" cy="240"/>
            </a:xfrm>
          </p:grpSpPr>
          <p:sp>
            <p:nvSpPr>
              <p:cNvPr id="6448" name="Rectangle 304">
                <a:extLst>
                  <a:ext uri="{FF2B5EF4-FFF2-40B4-BE49-F238E27FC236}">
                    <a16:creationId xmlns:a16="http://schemas.microsoft.com/office/drawing/2014/main" id="{16BBCF19-714D-4D62-AF53-8064D6D10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49" name="Rectangle 305">
                <a:extLst>
                  <a:ext uri="{FF2B5EF4-FFF2-40B4-BE49-F238E27FC236}">
                    <a16:creationId xmlns:a16="http://schemas.microsoft.com/office/drawing/2014/main" id="{DCA4FAA4-F168-473F-A047-162A993BA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50" name="Rectangle 306">
                <a:extLst>
                  <a:ext uri="{FF2B5EF4-FFF2-40B4-BE49-F238E27FC236}">
                    <a16:creationId xmlns:a16="http://schemas.microsoft.com/office/drawing/2014/main" id="{8617137B-8E49-4558-9B51-576818D4A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51" name="Rectangle 307">
                <a:extLst>
                  <a:ext uri="{FF2B5EF4-FFF2-40B4-BE49-F238E27FC236}">
                    <a16:creationId xmlns:a16="http://schemas.microsoft.com/office/drawing/2014/main" id="{89823083-8B86-4CB6-B3EF-70EE833A3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52" name="Rectangle 308">
                <a:extLst>
                  <a:ext uri="{FF2B5EF4-FFF2-40B4-BE49-F238E27FC236}">
                    <a16:creationId xmlns:a16="http://schemas.microsoft.com/office/drawing/2014/main" id="{09046868-D9CC-41D6-AC65-8A2ED1C80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53" name="Rectangle 309">
                <a:extLst>
                  <a:ext uri="{FF2B5EF4-FFF2-40B4-BE49-F238E27FC236}">
                    <a16:creationId xmlns:a16="http://schemas.microsoft.com/office/drawing/2014/main" id="{61778FFE-AB8D-4FEB-91AC-64B4D3991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54" name="Rectangle 310">
                <a:extLst>
                  <a:ext uri="{FF2B5EF4-FFF2-40B4-BE49-F238E27FC236}">
                    <a16:creationId xmlns:a16="http://schemas.microsoft.com/office/drawing/2014/main" id="{A69CF105-188D-461D-84AC-44119ADA2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55" name="Group 311">
              <a:extLst>
                <a:ext uri="{FF2B5EF4-FFF2-40B4-BE49-F238E27FC236}">
                  <a16:creationId xmlns:a16="http://schemas.microsoft.com/office/drawing/2014/main" id="{89511DB4-6A72-4F92-A993-8502C2409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960"/>
              <a:ext cx="5664" cy="240"/>
              <a:chOff x="-336" y="4080"/>
              <a:chExt cx="6384" cy="240"/>
            </a:xfrm>
          </p:grpSpPr>
          <p:sp>
            <p:nvSpPr>
              <p:cNvPr id="6456" name="Rectangle 312">
                <a:extLst>
                  <a:ext uri="{FF2B5EF4-FFF2-40B4-BE49-F238E27FC236}">
                    <a16:creationId xmlns:a16="http://schemas.microsoft.com/office/drawing/2014/main" id="{0FA4F9E1-F2E9-4615-91E7-D5A4F79FA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57" name="Rectangle 313">
                <a:extLst>
                  <a:ext uri="{FF2B5EF4-FFF2-40B4-BE49-F238E27FC236}">
                    <a16:creationId xmlns:a16="http://schemas.microsoft.com/office/drawing/2014/main" id="{02595E26-5E77-445C-981B-062B71BCC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58" name="Rectangle 314">
                <a:extLst>
                  <a:ext uri="{FF2B5EF4-FFF2-40B4-BE49-F238E27FC236}">
                    <a16:creationId xmlns:a16="http://schemas.microsoft.com/office/drawing/2014/main" id="{17DF41E7-A25A-442D-B148-6EDD99658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59" name="Rectangle 315">
                <a:extLst>
                  <a:ext uri="{FF2B5EF4-FFF2-40B4-BE49-F238E27FC236}">
                    <a16:creationId xmlns:a16="http://schemas.microsoft.com/office/drawing/2014/main" id="{2BEFEEE9-99DA-49F7-B348-EC03A093F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60" name="Rectangle 316">
                <a:extLst>
                  <a:ext uri="{FF2B5EF4-FFF2-40B4-BE49-F238E27FC236}">
                    <a16:creationId xmlns:a16="http://schemas.microsoft.com/office/drawing/2014/main" id="{F5FFC103-DAAB-472B-840D-838DE4A05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61" name="Rectangle 317">
                <a:extLst>
                  <a:ext uri="{FF2B5EF4-FFF2-40B4-BE49-F238E27FC236}">
                    <a16:creationId xmlns:a16="http://schemas.microsoft.com/office/drawing/2014/main" id="{4E6EB156-AB7F-4C13-9CAD-5C1E2B8BC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62" name="Rectangle 318">
                <a:extLst>
                  <a:ext uri="{FF2B5EF4-FFF2-40B4-BE49-F238E27FC236}">
                    <a16:creationId xmlns:a16="http://schemas.microsoft.com/office/drawing/2014/main" id="{C90FE84A-E8F1-4ED2-AEB7-48F54D86A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63" name="Group 319">
              <a:extLst>
                <a:ext uri="{FF2B5EF4-FFF2-40B4-BE49-F238E27FC236}">
                  <a16:creationId xmlns:a16="http://schemas.microsoft.com/office/drawing/2014/main" id="{9BD2C30F-93FA-43D8-9A42-F790B83652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720"/>
              <a:ext cx="5664" cy="240"/>
              <a:chOff x="-96" y="3600"/>
              <a:chExt cx="6384" cy="240"/>
            </a:xfrm>
          </p:grpSpPr>
          <p:sp>
            <p:nvSpPr>
              <p:cNvPr id="6464" name="Rectangle 320">
                <a:extLst>
                  <a:ext uri="{FF2B5EF4-FFF2-40B4-BE49-F238E27FC236}">
                    <a16:creationId xmlns:a16="http://schemas.microsoft.com/office/drawing/2014/main" id="{DE03E4BA-5E24-4786-8D5B-B67E463EC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65" name="Rectangle 321">
                <a:extLst>
                  <a:ext uri="{FF2B5EF4-FFF2-40B4-BE49-F238E27FC236}">
                    <a16:creationId xmlns:a16="http://schemas.microsoft.com/office/drawing/2014/main" id="{5A9FDB47-5104-4C4D-8E78-3CAECD241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66" name="Rectangle 322">
                <a:extLst>
                  <a:ext uri="{FF2B5EF4-FFF2-40B4-BE49-F238E27FC236}">
                    <a16:creationId xmlns:a16="http://schemas.microsoft.com/office/drawing/2014/main" id="{E9199DF7-0E7A-48B1-8E79-54BBCD3D2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67" name="Rectangle 323">
                <a:extLst>
                  <a:ext uri="{FF2B5EF4-FFF2-40B4-BE49-F238E27FC236}">
                    <a16:creationId xmlns:a16="http://schemas.microsoft.com/office/drawing/2014/main" id="{10F81B07-F874-47F4-BE24-7C9682E51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68" name="Rectangle 324">
                <a:extLst>
                  <a:ext uri="{FF2B5EF4-FFF2-40B4-BE49-F238E27FC236}">
                    <a16:creationId xmlns:a16="http://schemas.microsoft.com/office/drawing/2014/main" id="{1300B6B9-B9C4-40F3-84B7-43343D7C9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69" name="Rectangle 325">
                <a:extLst>
                  <a:ext uri="{FF2B5EF4-FFF2-40B4-BE49-F238E27FC236}">
                    <a16:creationId xmlns:a16="http://schemas.microsoft.com/office/drawing/2014/main" id="{6AE137C9-766F-43F1-8767-96BF1292A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70" name="Rectangle 326">
                <a:extLst>
                  <a:ext uri="{FF2B5EF4-FFF2-40B4-BE49-F238E27FC236}">
                    <a16:creationId xmlns:a16="http://schemas.microsoft.com/office/drawing/2014/main" id="{1AFDB78D-F6FA-4DB2-9F4F-1F956225C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71" name="Group 327">
              <a:extLst>
                <a:ext uri="{FF2B5EF4-FFF2-40B4-BE49-F238E27FC236}">
                  <a16:creationId xmlns:a16="http://schemas.microsoft.com/office/drawing/2014/main" id="{5556843F-12D4-4E81-802D-B1FAB81BF9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480"/>
              <a:ext cx="6096" cy="240"/>
              <a:chOff x="-96" y="3600"/>
              <a:chExt cx="6384" cy="240"/>
            </a:xfrm>
          </p:grpSpPr>
          <p:sp>
            <p:nvSpPr>
              <p:cNvPr id="6472" name="Rectangle 328">
                <a:extLst>
                  <a:ext uri="{FF2B5EF4-FFF2-40B4-BE49-F238E27FC236}">
                    <a16:creationId xmlns:a16="http://schemas.microsoft.com/office/drawing/2014/main" id="{AC9E1651-F6ED-4374-99E6-CEED83648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73" name="Rectangle 329">
                <a:extLst>
                  <a:ext uri="{FF2B5EF4-FFF2-40B4-BE49-F238E27FC236}">
                    <a16:creationId xmlns:a16="http://schemas.microsoft.com/office/drawing/2014/main" id="{9ABB3EB5-8F6F-45D6-AC4D-0F9D2CAAE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74" name="Rectangle 330">
                <a:extLst>
                  <a:ext uri="{FF2B5EF4-FFF2-40B4-BE49-F238E27FC236}">
                    <a16:creationId xmlns:a16="http://schemas.microsoft.com/office/drawing/2014/main" id="{257C1D27-0A29-4688-8E35-C6132373F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75" name="Rectangle 331">
                <a:extLst>
                  <a:ext uri="{FF2B5EF4-FFF2-40B4-BE49-F238E27FC236}">
                    <a16:creationId xmlns:a16="http://schemas.microsoft.com/office/drawing/2014/main" id="{60057F17-71DD-4EE4-AC7D-C2ADB46BE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76" name="Rectangle 332">
                <a:extLst>
                  <a:ext uri="{FF2B5EF4-FFF2-40B4-BE49-F238E27FC236}">
                    <a16:creationId xmlns:a16="http://schemas.microsoft.com/office/drawing/2014/main" id="{42F8EBD6-DF08-4F7C-89D0-417F59B96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77" name="Rectangle 333">
                <a:extLst>
                  <a:ext uri="{FF2B5EF4-FFF2-40B4-BE49-F238E27FC236}">
                    <a16:creationId xmlns:a16="http://schemas.microsoft.com/office/drawing/2014/main" id="{E9409D9D-85C1-4CA6-B870-4B224BF38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78" name="Rectangle 334">
                <a:extLst>
                  <a:ext uri="{FF2B5EF4-FFF2-40B4-BE49-F238E27FC236}">
                    <a16:creationId xmlns:a16="http://schemas.microsoft.com/office/drawing/2014/main" id="{7EE36BFE-28AF-4FA7-87DB-B607C1277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79" name="Group 335">
              <a:extLst>
                <a:ext uri="{FF2B5EF4-FFF2-40B4-BE49-F238E27FC236}">
                  <a16:creationId xmlns:a16="http://schemas.microsoft.com/office/drawing/2014/main" id="{32EF19AC-6623-4916-86B4-0BD744EDB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" y="240"/>
              <a:ext cx="5664" cy="240"/>
              <a:chOff x="-336" y="4080"/>
              <a:chExt cx="6384" cy="240"/>
            </a:xfrm>
          </p:grpSpPr>
          <p:sp>
            <p:nvSpPr>
              <p:cNvPr id="6480" name="Rectangle 336">
                <a:extLst>
                  <a:ext uri="{FF2B5EF4-FFF2-40B4-BE49-F238E27FC236}">
                    <a16:creationId xmlns:a16="http://schemas.microsoft.com/office/drawing/2014/main" id="{B974E088-0C0F-41C0-80B9-0D86F73CD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81" name="Rectangle 337">
                <a:extLst>
                  <a:ext uri="{FF2B5EF4-FFF2-40B4-BE49-F238E27FC236}">
                    <a16:creationId xmlns:a16="http://schemas.microsoft.com/office/drawing/2014/main" id="{48FBD4C6-F2AD-4442-B0EA-5B81E8FCF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82" name="Rectangle 338">
                <a:extLst>
                  <a:ext uri="{FF2B5EF4-FFF2-40B4-BE49-F238E27FC236}">
                    <a16:creationId xmlns:a16="http://schemas.microsoft.com/office/drawing/2014/main" id="{56D446E1-8CE6-4ED4-822C-58741885B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83" name="Rectangle 339">
                <a:extLst>
                  <a:ext uri="{FF2B5EF4-FFF2-40B4-BE49-F238E27FC236}">
                    <a16:creationId xmlns:a16="http://schemas.microsoft.com/office/drawing/2014/main" id="{0C025A7C-A47A-4934-AA73-6AC496569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84" name="Rectangle 340">
                <a:extLst>
                  <a:ext uri="{FF2B5EF4-FFF2-40B4-BE49-F238E27FC236}">
                    <a16:creationId xmlns:a16="http://schemas.microsoft.com/office/drawing/2014/main" id="{9FA17D92-5CB4-4F8D-9789-C8A3147B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85" name="Rectangle 341">
                <a:extLst>
                  <a:ext uri="{FF2B5EF4-FFF2-40B4-BE49-F238E27FC236}">
                    <a16:creationId xmlns:a16="http://schemas.microsoft.com/office/drawing/2014/main" id="{B1B1E350-4D37-42CF-B064-5816A3608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86" name="Rectangle 342">
                <a:extLst>
                  <a:ext uri="{FF2B5EF4-FFF2-40B4-BE49-F238E27FC236}">
                    <a16:creationId xmlns:a16="http://schemas.microsoft.com/office/drawing/2014/main" id="{02255451-905A-4E83-9746-F2BFCCCF0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6487" name="Group 343">
              <a:extLst>
                <a:ext uri="{FF2B5EF4-FFF2-40B4-BE49-F238E27FC236}">
                  <a16:creationId xmlns:a16="http://schemas.microsoft.com/office/drawing/2014/main" id="{8823C68A-020A-48D0-BC28-FCA340F798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5760" cy="240"/>
              <a:chOff x="-336" y="4080"/>
              <a:chExt cx="6384" cy="240"/>
            </a:xfrm>
          </p:grpSpPr>
          <p:sp>
            <p:nvSpPr>
              <p:cNvPr id="6488" name="Rectangle 344">
                <a:extLst>
                  <a:ext uri="{FF2B5EF4-FFF2-40B4-BE49-F238E27FC236}">
                    <a16:creationId xmlns:a16="http://schemas.microsoft.com/office/drawing/2014/main" id="{D62DDB55-0ED5-49D4-BF20-16F274882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89" name="Rectangle 345">
                <a:extLst>
                  <a:ext uri="{FF2B5EF4-FFF2-40B4-BE49-F238E27FC236}">
                    <a16:creationId xmlns:a16="http://schemas.microsoft.com/office/drawing/2014/main" id="{3A5B03B2-4C03-4571-9807-BE806446C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90" name="Rectangle 346">
                <a:extLst>
                  <a:ext uri="{FF2B5EF4-FFF2-40B4-BE49-F238E27FC236}">
                    <a16:creationId xmlns:a16="http://schemas.microsoft.com/office/drawing/2014/main" id="{A4AF1447-442E-4F0A-954C-8CD252845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91" name="Rectangle 347">
                <a:extLst>
                  <a:ext uri="{FF2B5EF4-FFF2-40B4-BE49-F238E27FC236}">
                    <a16:creationId xmlns:a16="http://schemas.microsoft.com/office/drawing/2014/main" id="{EA26DB77-F8AE-45CE-A9B7-143FD8972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92" name="Rectangle 348">
                <a:extLst>
                  <a:ext uri="{FF2B5EF4-FFF2-40B4-BE49-F238E27FC236}">
                    <a16:creationId xmlns:a16="http://schemas.microsoft.com/office/drawing/2014/main" id="{F1D06692-5853-4959-8857-871044321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93" name="Rectangle 349">
                <a:extLst>
                  <a:ext uri="{FF2B5EF4-FFF2-40B4-BE49-F238E27FC236}">
                    <a16:creationId xmlns:a16="http://schemas.microsoft.com/office/drawing/2014/main" id="{69FAF39D-624E-49E8-84C5-686CF242C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6494" name="Rectangle 350">
                <a:extLst>
                  <a:ext uri="{FF2B5EF4-FFF2-40B4-BE49-F238E27FC236}">
                    <a16:creationId xmlns:a16="http://schemas.microsoft.com/office/drawing/2014/main" id="{25A6B6CF-502B-47D7-9FB4-11BC5C2F9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9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sp>
          <p:nvSpPr>
            <p:cNvPr id="6495" name="Rectangle 351">
              <a:extLst>
                <a:ext uri="{FF2B5EF4-FFF2-40B4-BE49-F238E27FC236}">
                  <a16:creationId xmlns:a16="http://schemas.microsoft.com/office/drawing/2014/main" id="{4C823C42-DCF9-4E5A-BF3D-B5F4EDAA4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25" y="408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496" name="Rectangle 352">
              <a:extLst>
                <a:ext uri="{FF2B5EF4-FFF2-40B4-BE49-F238E27FC236}">
                  <a16:creationId xmlns:a16="http://schemas.microsoft.com/office/drawing/2014/main" id="{1FA37D86-CA03-41D3-8DFB-2E11DB721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92" y="360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497" name="Rectangle 353">
              <a:extLst>
                <a:ext uri="{FF2B5EF4-FFF2-40B4-BE49-F238E27FC236}">
                  <a16:creationId xmlns:a16="http://schemas.microsoft.com/office/drawing/2014/main" id="{EE8DC353-FA8B-45C8-B55F-E08F38FF5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88" y="312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498" name="Rectangle 354">
              <a:extLst>
                <a:ext uri="{FF2B5EF4-FFF2-40B4-BE49-F238E27FC236}">
                  <a16:creationId xmlns:a16="http://schemas.microsoft.com/office/drawing/2014/main" id="{B33E1C1C-42B5-43DC-B075-B22703DAE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76" y="288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499" name="Rectangle 355">
              <a:extLst>
                <a:ext uri="{FF2B5EF4-FFF2-40B4-BE49-F238E27FC236}">
                  <a16:creationId xmlns:a16="http://schemas.microsoft.com/office/drawing/2014/main" id="{12901788-8D4C-4C20-9174-740FAE17E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8" y="264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500" name="Rectangle 356">
              <a:extLst>
                <a:ext uri="{FF2B5EF4-FFF2-40B4-BE49-F238E27FC236}">
                  <a16:creationId xmlns:a16="http://schemas.microsoft.com/office/drawing/2014/main" id="{06B1553B-662E-438B-8FE4-3650E3C56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" y="192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501" name="Rectangle 357">
              <a:extLst>
                <a:ext uri="{FF2B5EF4-FFF2-40B4-BE49-F238E27FC236}">
                  <a16:creationId xmlns:a16="http://schemas.microsoft.com/office/drawing/2014/main" id="{770A6E0D-458E-46A9-A52C-5F13241E5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0" y="120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502" name="Rectangle 358">
              <a:extLst>
                <a:ext uri="{FF2B5EF4-FFF2-40B4-BE49-F238E27FC236}">
                  <a16:creationId xmlns:a16="http://schemas.microsoft.com/office/drawing/2014/main" id="{A280725F-D3B5-4B6F-8FDE-49785AC6F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72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503" name="Rectangle 359">
              <a:extLst>
                <a:ext uri="{FF2B5EF4-FFF2-40B4-BE49-F238E27FC236}">
                  <a16:creationId xmlns:a16="http://schemas.microsoft.com/office/drawing/2014/main" id="{6358C7C4-BD10-4E02-A8ED-242E68448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96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504" name="Rectangle 360">
              <a:extLst>
                <a:ext uri="{FF2B5EF4-FFF2-40B4-BE49-F238E27FC236}">
                  <a16:creationId xmlns:a16="http://schemas.microsoft.com/office/drawing/2014/main" id="{82D2223D-B146-4425-9336-F48E9FE25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5" y="144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505" name="Rectangle 361">
              <a:extLst>
                <a:ext uri="{FF2B5EF4-FFF2-40B4-BE49-F238E27FC236}">
                  <a16:creationId xmlns:a16="http://schemas.microsoft.com/office/drawing/2014/main" id="{E5B37484-79B5-4288-BA5D-9B721059F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506" name="Rectangle 362">
              <a:extLst>
                <a:ext uri="{FF2B5EF4-FFF2-40B4-BE49-F238E27FC236}">
                  <a16:creationId xmlns:a16="http://schemas.microsoft.com/office/drawing/2014/main" id="{9A615AB2-9359-4ECC-8E21-9DA786243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72" y="216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507" name="Rectangle 363">
              <a:extLst>
                <a:ext uri="{FF2B5EF4-FFF2-40B4-BE49-F238E27FC236}">
                  <a16:creationId xmlns:a16="http://schemas.microsoft.com/office/drawing/2014/main" id="{35F3D130-8082-4114-94A4-4AA0B7140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"/>
              <a:ext cx="809" cy="240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</p:grpSp>
      <p:pic>
        <p:nvPicPr>
          <p:cNvPr id="245" name="Picture 244" descr="Shape, rectangle&#10;&#10;Description automatically generated">
            <a:extLst>
              <a:ext uri="{FF2B5EF4-FFF2-40B4-BE49-F238E27FC236}">
                <a16:creationId xmlns:a16="http://schemas.microsoft.com/office/drawing/2014/main" id="{D6A5DA2C-63D7-4805-B230-FE24C4F775C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" y="-1"/>
            <a:ext cx="9266945" cy="5202091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E8F2FF3-5A6A-482E-98AD-68F992CCE963}"/>
              </a:ext>
            </a:extLst>
          </p:cNvPr>
          <p:cNvGrpSpPr/>
          <p:nvPr/>
        </p:nvGrpSpPr>
        <p:grpSpPr>
          <a:xfrm>
            <a:off x="333158" y="1733384"/>
            <a:ext cx="1719772" cy="1614115"/>
            <a:chOff x="333158" y="1733384"/>
            <a:chExt cx="1633037" cy="1614115"/>
          </a:xfrm>
        </p:grpSpPr>
        <p:pic>
          <p:nvPicPr>
            <p:cNvPr id="6508" name="Picture 364">
              <a:extLst>
                <a:ext uri="{FF2B5EF4-FFF2-40B4-BE49-F238E27FC236}">
                  <a16:creationId xmlns:a16="http://schemas.microsoft.com/office/drawing/2014/main" id="{1D15536C-152A-41EE-9427-21D768C44B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158" y="1733384"/>
              <a:ext cx="1633037" cy="16141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39" name="Rectangle 395">
              <a:extLst>
                <a:ext uri="{FF2B5EF4-FFF2-40B4-BE49-F238E27FC236}">
                  <a16:creationId xmlns:a16="http://schemas.microsoft.com/office/drawing/2014/main" id="{C2BBEF1D-E9A3-4142-8CB2-86EB5086B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58" y="1829475"/>
              <a:ext cx="1171622" cy="2876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en-US" sz="24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highlight>
                    <a:srgbClr val="FFFF00"/>
                  </a:highlight>
                </a:rPr>
                <a:t>2</a:t>
              </a:r>
            </a:p>
          </p:txBody>
        </p:sp>
      </p:grpSp>
      <p:pic>
        <p:nvPicPr>
          <p:cNvPr id="6538" name="Picture 394" descr="Kobe!">
            <a:hlinkClick r:id="rId12" action="ppaction://hlinksldjump"/>
            <a:extLst>
              <a:ext uri="{FF2B5EF4-FFF2-40B4-BE49-F238E27FC236}">
                <a16:creationId xmlns:a16="http://schemas.microsoft.com/office/drawing/2014/main" id="{33C72172-92F3-4B32-8209-435A0327D3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839" y="2143019"/>
            <a:ext cx="881847" cy="10613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4A65888-3D17-4A29-A1A8-1A32758C93CF}"/>
              </a:ext>
            </a:extLst>
          </p:cNvPr>
          <p:cNvGrpSpPr/>
          <p:nvPr/>
        </p:nvGrpSpPr>
        <p:grpSpPr>
          <a:xfrm>
            <a:off x="421884" y="79513"/>
            <a:ext cx="1661357" cy="1557483"/>
            <a:chOff x="421885" y="79513"/>
            <a:chExt cx="1577568" cy="1557483"/>
          </a:xfrm>
        </p:grpSpPr>
        <p:pic>
          <p:nvPicPr>
            <p:cNvPr id="6533" name="Picture 389">
              <a:extLst>
                <a:ext uri="{FF2B5EF4-FFF2-40B4-BE49-F238E27FC236}">
                  <a16:creationId xmlns:a16="http://schemas.microsoft.com/office/drawing/2014/main" id="{2386D38C-4E45-47DC-AAD4-ED5A226718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885" y="79513"/>
              <a:ext cx="1577568" cy="15574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42" name="Rectangle 398">
              <a:extLst>
                <a:ext uri="{FF2B5EF4-FFF2-40B4-BE49-F238E27FC236}">
                  <a16:creationId xmlns:a16="http://schemas.microsoft.com/office/drawing/2014/main" id="{47D93D49-0AC3-4A74-8517-C44CAE095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221" y="110092"/>
              <a:ext cx="1288335" cy="2775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en-US" sz="24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highlight>
                    <a:srgbClr val="FFFF00"/>
                  </a:highlight>
                </a:rPr>
                <a:t>1</a:t>
              </a:r>
            </a:p>
          </p:txBody>
        </p:sp>
      </p:grpSp>
      <p:pic>
        <p:nvPicPr>
          <p:cNvPr id="6541" name="Picture 397">
            <a:hlinkClick r:id="rId14" action="ppaction://hlinksldjump"/>
            <a:extLst>
              <a:ext uri="{FF2B5EF4-FFF2-40B4-BE49-F238E27FC236}">
                <a16:creationId xmlns:a16="http://schemas.microsoft.com/office/drawing/2014/main" id="{425F8147-23E6-4347-A95F-FE99C74077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461" t="13077" r="31538" b="31538"/>
          <a:stretch>
            <a:fillRect/>
          </a:stretch>
        </p:blipFill>
        <p:spPr bwMode="auto">
          <a:xfrm>
            <a:off x="851065" y="482890"/>
            <a:ext cx="799913" cy="1051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3F8949A3-A37B-4CB4-89A1-368137943443}"/>
              </a:ext>
            </a:extLst>
          </p:cNvPr>
          <p:cNvGrpSpPr/>
          <p:nvPr/>
        </p:nvGrpSpPr>
        <p:grpSpPr>
          <a:xfrm>
            <a:off x="7100516" y="3419061"/>
            <a:ext cx="1728132" cy="1517726"/>
            <a:chOff x="7291348" y="3419061"/>
            <a:chExt cx="1537299" cy="1517726"/>
          </a:xfrm>
        </p:grpSpPr>
        <p:pic>
          <p:nvPicPr>
            <p:cNvPr id="6534" name="Picture 390">
              <a:extLst>
                <a:ext uri="{FF2B5EF4-FFF2-40B4-BE49-F238E27FC236}">
                  <a16:creationId xmlns:a16="http://schemas.microsoft.com/office/drawing/2014/main" id="{291930FF-BB1C-408F-887C-81590CBFFC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91348" y="3419061"/>
              <a:ext cx="1537299" cy="151772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49" name="Rectangle 405">
              <a:extLst>
                <a:ext uri="{FF2B5EF4-FFF2-40B4-BE49-F238E27FC236}">
                  <a16:creationId xmlns:a16="http://schemas.microsoft.com/office/drawing/2014/main" id="{39268215-69BA-4A8F-B3BE-E85BCF8A5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5626" y="3494897"/>
              <a:ext cx="833636" cy="2675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en-US" sz="24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highlight>
                    <a:srgbClr val="FFFF00"/>
                  </a:highlight>
                </a:rPr>
                <a:t>4</a:t>
              </a:r>
            </a:p>
          </p:txBody>
        </p:sp>
      </p:grpSp>
      <p:pic>
        <p:nvPicPr>
          <p:cNvPr id="6546" name="Picture 402">
            <a:hlinkClick r:id="rId16" action="ppaction://hlinksldjump"/>
            <a:extLst>
              <a:ext uri="{FF2B5EF4-FFF2-40B4-BE49-F238E27FC236}">
                <a16:creationId xmlns:a16="http://schemas.microsoft.com/office/drawing/2014/main" id="{59BF48F7-9467-4F94-A2C6-87795FE612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00" t="3200" r="44000" b="75999"/>
          <a:stretch>
            <a:fillRect/>
          </a:stretch>
        </p:blipFill>
        <p:spPr bwMode="auto">
          <a:xfrm>
            <a:off x="7506031" y="3800723"/>
            <a:ext cx="1058361" cy="9909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0E92F475-3E5A-48E7-B6C6-4266D85C18D8}"/>
              </a:ext>
            </a:extLst>
          </p:cNvPr>
          <p:cNvGrpSpPr/>
          <p:nvPr/>
        </p:nvGrpSpPr>
        <p:grpSpPr>
          <a:xfrm>
            <a:off x="6893781" y="136363"/>
            <a:ext cx="1854041" cy="1597021"/>
            <a:chOff x="7130206" y="136363"/>
            <a:chExt cx="1617616" cy="1597021"/>
          </a:xfrm>
        </p:grpSpPr>
        <p:pic>
          <p:nvPicPr>
            <p:cNvPr id="6536" name="Picture 392">
              <a:extLst>
                <a:ext uri="{FF2B5EF4-FFF2-40B4-BE49-F238E27FC236}">
                  <a16:creationId xmlns:a16="http://schemas.microsoft.com/office/drawing/2014/main" id="{393911AA-1010-4620-ADD4-7EF30DFBFE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0206" y="136363"/>
              <a:ext cx="1617616" cy="15970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52" name="Rectangle 408">
              <a:extLst>
                <a:ext uri="{FF2B5EF4-FFF2-40B4-BE49-F238E27FC236}">
                  <a16:creationId xmlns:a16="http://schemas.microsoft.com/office/drawing/2014/main" id="{FFB906E8-02E3-4ED3-A05D-017DAC6EE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9593" y="226032"/>
              <a:ext cx="1263190" cy="2845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en-US" sz="24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highlight>
                    <a:srgbClr val="FFFF00"/>
                  </a:highlight>
                </a:rPr>
                <a:t>6</a:t>
              </a:r>
            </a:p>
          </p:txBody>
        </p:sp>
      </p:grpSp>
      <p:pic>
        <p:nvPicPr>
          <p:cNvPr id="6551" name="Picture 407">
            <a:hlinkClick r:id="rId18" action="ppaction://hlinksldjump"/>
            <a:extLst>
              <a:ext uri="{FF2B5EF4-FFF2-40B4-BE49-F238E27FC236}">
                <a16:creationId xmlns:a16="http://schemas.microsoft.com/office/drawing/2014/main" id="{C564F8DE-8873-40F0-9FD0-438CE3DD32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00" t="35600" r="34320" b="37323"/>
          <a:stretch>
            <a:fillRect/>
          </a:stretch>
        </p:blipFill>
        <p:spPr bwMode="auto">
          <a:xfrm>
            <a:off x="7470550" y="556592"/>
            <a:ext cx="927021" cy="1055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7C2EC3-5C37-46BB-B1CA-894522133ABC}"/>
              </a:ext>
            </a:extLst>
          </p:cNvPr>
          <p:cNvGrpSpPr/>
          <p:nvPr/>
        </p:nvGrpSpPr>
        <p:grpSpPr>
          <a:xfrm>
            <a:off x="299063" y="3396398"/>
            <a:ext cx="1678087" cy="1573167"/>
            <a:chOff x="299064" y="3396398"/>
            <a:chExt cx="1593454" cy="1573167"/>
          </a:xfrm>
        </p:grpSpPr>
        <p:pic>
          <p:nvPicPr>
            <p:cNvPr id="6535" name="Picture 391">
              <a:extLst>
                <a:ext uri="{FF2B5EF4-FFF2-40B4-BE49-F238E27FC236}">
                  <a16:creationId xmlns:a16="http://schemas.microsoft.com/office/drawing/2014/main" id="{2AA1D68B-7FAD-4626-BE3D-D568CD2AF5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064" y="3396398"/>
              <a:ext cx="1593454" cy="15731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53" name="Rectangle 409">
              <a:extLst>
                <a:ext uri="{FF2B5EF4-FFF2-40B4-BE49-F238E27FC236}">
                  <a16:creationId xmlns:a16="http://schemas.microsoft.com/office/drawing/2014/main" id="{82198E14-FBEE-49EB-AFB0-D006BF19A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48" y="3411027"/>
              <a:ext cx="1471310" cy="280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en-US" sz="24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highlight>
                    <a:srgbClr val="FFFF00"/>
                  </a:highlight>
                </a:rPr>
                <a:t>3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6A04D8D-F562-4247-BFE8-7C71AAEC3B70}"/>
              </a:ext>
            </a:extLst>
          </p:cNvPr>
          <p:cNvGrpSpPr/>
          <p:nvPr/>
        </p:nvGrpSpPr>
        <p:grpSpPr>
          <a:xfrm>
            <a:off x="7005100" y="1744908"/>
            <a:ext cx="1781092" cy="1593667"/>
            <a:chOff x="7171972" y="1744908"/>
            <a:chExt cx="1614219" cy="1593667"/>
          </a:xfrm>
        </p:grpSpPr>
        <p:pic>
          <p:nvPicPr>
            <p:cNvPr id="6537" name="Picture 393">
              <a:extLst>
                <a:ext uri="{FF2B5EF4-FFF2-40B4-BE49-F238E27FC236}">
                  <a16:creationId xmlns:a16="http://schemas.microsoft.com/office/drawing/2014/main" id="{B68EE1BA-028F-430C-B902-9BED43257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1972" y="1744908"/>
              <a:ext cx="1614219" cy="15936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59" name="Rectangle 415">
              <a:extLst>
                <a:ext uri="{FF2B5EF4-FFF2-40B4-BE49-F238E27FC236}">
                  <a16:creationId xmlns:a16="http://schemas.microsoft.com/office/drawing/2014/main" id="{D23DAF2D-5694-4A55-AAE4-4E442C9D5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937" y="1796995"/>
              <a:ext cx="1195180" cy="3319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en-US" sz="2400" b="1" dirty="0">
                  <a:solidFill>
                    <a:schemeClr val="accent6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highlight>
                    <a:srgbClr val="FFFF00"/>
                  </a:highlight>
                </a:rPr>
                <a:t>5</a:t>
              </a:r>
            </a:p>
          </p:txBody>
        </p:sp>
      </p:grpSp>
      <p:pic>
        <p:nvPicPr>
          <p:cNvPr id="6569" name="Picture 425">
            <a:hlinkClick r:id="rId20" action="ppaction://hlinksldjump"/>
            <a:extLst>
              <a:ext uri="{FF2B5EF4-FFF2-40B4-BE49-F238E27FC236}">
                <a16:creationId xmlns:a16="http://schemas.microsoft.com/office/drawing/2014/main" id="{F432CA3F-6A33-4592-ABDF-5CC05939B3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148" t="3334" r="38148" b="56667"/>
          <a:stretch>
            <a:fillRect/>
          </a:stretch>
        </p:blipFill>
        <p:spPr bwMode="auto">
          <a:xfrm>
            <a:off x="582432" y="3736615"/>
            <a:ext cx="1002741" cy="10623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70" name="Rectangle 426">
            <a:extLst>
              <a:ext uri="{FF2B5EF4-FFF2-40B4-BE49-F238E27FC236}">
                <a16:creationId xmlns:a16="http://schemas.microsoft.com/office/drawing/2014/main" id="{3B04550A-6EC1-4AD8-9F08-671BFD146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0" y="1087341"/>
            <a:ext cx="4286250" cy="291465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grpSp>
        <p:nvGrpSpPr>
          <p:cNvPr id="6571" name="Group 427">
            <a:extLst>
              <a:ext uri="{FF2B5EF4-FFF2-40B4-BE49-F238E27FC236}">
                <a16:creationId xmlns:a16="http://schemas.microsoft.com/office/drawing/2014/main" id="{B2CA1041-36F7-43F3-93D1-B098F5C744F1}"/>
              </a:ext>
            </a:extLst>
          </p:cNvPr>
          <p:cNvGrpSpPr>
            <a:grpSpLocks/>
          </p:cNvGrpSpPr>
          <p:nvPr/>
        </p:nvGrpSpPr>
        <p:grpSpPr bwMode="auto">
          <a:xfrm>
            <a:off x="2857500" y="1258791"/>
            <a:ext cx="1436204" cy="935769"/>
            <a:chOff x="432" y="240"/>
            <a:chExt cx="1056" cy="624"/>
          </a:xfrm>
        </p:grpSpPr>
        <p:sp>
          <p:nvSpPr>
            <p:cNvPr id="6572" name="AutoShape 428">
              <a:extLst>
                <a:ext uri="{FF2B5EF4-FFF2-40B4-BE49-F238E27FC236}">
                  <a16:creationId xmlns:a16="http://schemas.microsoft.com/office/drawing/2014/main" id="{3A7056E6-1F72-4AAB-914B-9D06D7646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240"/>
              <a:ext cx="1056" cy="624"/>
            </a:xfrm>
            <a:prstGeom prst="flowChartAlternateProcess">
              <a:avLst/>
            </a:prstGeom>
            <a:solidFill>
              <a:srgbClr val="C0C0C0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573" name="Rectangle 429">
              <a:extLst>
                <a:ext uri="{FF2B5EF4-FFF2-40B4-BE49-F238E27FC236}">
                  <a16:creationId xmlns:a16="http://schemas.microsoft.com/office/drawing/2014/main" id="{FAD25CEF-7A06-454F-9355-3FE121BD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" y="288"/>
              <a:ext cx="86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bg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en-US" sz="2700" b="1">
                  <a:solidFill>
                    <a:srgbClr val="FFFF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Bernard MT Condensed" panose="020B0604020202020204" pitchFamily="18" charset="0"/>
                </a:rPr>
                <a:t>Home</a:t>
              </a:r>
            </a:p>
          </p:txBody>
        </p:sp>
      </p:grpSp>
      <p:pic>
        <p:nvPicPr>
          <p:cNvPr id="6579" name="Picture 435">
            <a:extLst>
              <a:ext uri="{FF2B5EF4-FFF2-40B4-BE49-F238E27FC236}">
                <a16:creationId xmlns:a16="http://schemas.microsoft.com/office/drawing/2014/main" id="{0E9C57C8-B46E-4677-BAD3-3E4B98F26F3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0651" y="2332735"/>
            <a:ext cx="1117997" cy="13835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80" name="Picture 436">
            <a:extLst>
              <a:ext uri="{FF2B5EF4-FFF2-40B4-BE49-F238E27FC236}">
                <a16:creationId xmlns:a16="http://schemas.microsoft.com/office/drawing/2014/main" id="{C8BE4C50-A3F1-42A8-8363-B888831427A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8900" y="2287491"/>
            <a:ext cx="1543050" cy="154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82" name="Picture 438">
            <a:hlinkClick r:id="rId24" action="ppaction://hlinksldjump"/>
            <a:extLst>
              <a:ext uri="{FF2B5EF4-FFF2-40B4-BE49-F238E27FC236}">
                <a16:creationId xmlns:a16="http://schemas.microsoft.com/office/drawing/2014/main" id="{F83D3A79-3B82-411F-8EEB-1025852FF3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1690" y="2171510"/>
            <a:ext cx="906449" cy="1008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84" name="Rectangle 440">
            <a:extLst>
              <a:ext uri="{FF2B5EF4-FFF2-40B4-BE49-F238E27FC236}">
                <a16:creationId xmlns:a16="http://schemas.microsoft.com/office/drawing/2014/main" id="{6C0B5A50-189F-46D0-B900-FE7176CD6991}"/>
              </a:ext>
            </a:extLst>
          </p:cNvPr>
          <p:cNvSpPr>
            <a:spLocks noGrp="1" noChangeArrowheads="1"/>
          </p:cNvSpPr>
          <p:nvPr>
            <p:ph type="title" sz="quarter"/>
          </p:nvPr>
        </p:nvSpPr>
        <p:spPr>
          <a:xfrm>
            <a:off x="1543050" y="-1085850"/>
            <a:ext cx="6172200" cy="857250"/>
          </a:xfrm>
        </p:spPr>
        <p:txBody>
          <a:bodyPr/>
          <a:lstStyle/>
          <a:p>
            <a:r>
              <a:rPr lang="en-US" altLang="en-US"/>
              <a:t>Scoreboard</a:t>
            </a:r>
          </a:p>
        </p:txBody>
      </p:sp>
      <p:pic>
        <p:nvPicPr>
          <p:cNvPr id="6617" name="Picture 473">
            <a:hlinkClick r:id="" action="ppaction://media"/>
            <a:extLst>
              <a:ext uri="{FF2B5EF4-FFF2-40B4-BE49-F238E27FC236}">
                <a16:creationId xmlns:a16="http://schemas.microsoft.com/office/drawing/2014/main" id="{EB942743-16D3-434C-BD82-E47FFC759D8A}"/>
              </a:ext>
            </a:extLst>
          </p:cNvPr>
          <p:cNvPicPr>
            <a:picLocks noGrp="1" noChangeAspect="1" noChangeArrowheads="1"/>
          </p:cNvPicPr>
          <p:nvPr>
            <p:ph sz="quarter" idx="1"/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514350" y="1943100"/>
            <a:ext cx="228600" cy="228600"/>
          </a:xfrm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619" name="Picture 475">
            <a:hlinkClick r:id="" action="ppaction://media"/>
            <a:extLst>
              <a:ext uri="{FF2B5EF4-FFF2-40B4-BE49-F238E27FC236}">
                <a16:creationId xmlns:a16="http://schemas.microsoft.com/office/drawing/2014/main" id="{74A3C8B5-C41B-430C-ACFA-CA37C95D953A}"/>
              </a:ext>
            </a:extLst>
          </p:cNvPr>
          <p:cNvPicPr>
            <a:picLocks noGrp="1" noChangeAspect="1" noChangeArrowheads="1"/>
          </p:cNvPicPr>
          <p:nvPr>
            <p:ph sz="quarter" idx="2"/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085850" y="2457450"/>
            <a:ext cx="228600" cy="228600"/>
          </a:xfrm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621" name="Picture 477">
            <a:hlinkClick r:id="" action="ppaction://media"/>
            <a:extLst>
              <a:ext uri="{FF2B5EF4-FFF2-40B4-BE49-F238E27FC236}">
                <a16:creationId xmlns:a16="http://schemas.microsoft.com/office/drawing/2014/main" id="{1F938694-401E-4B65-AB0F-D6CFCBF277EB}"/>
              </a:ext>
            </a:extLst>
          </p:cNvPr>
          <p:cNvPicPr>
            <a:picLocks noGrp="1" noChangeAspect="1" noChangeArrowheads="1"/>
          </p:cNvPicPr>
          <p:nvPr>
            <p:ph sz="quarter" idx="3"/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971550" y="3486150"/>
            <a:ext cx="228600" cy="228600"/>
          </a:xfrm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612" name="Picture 468">
            <a:hlinkClick r:id="" action="ppaction://media"/>
            <a:extLst>
              <a:ext uri="{FF2B5EF4-FFF2-40B4-BE49-F238E27FC236}">
                <a16:creationId xmlns:a16="http://schemas.microsoft.com/office/drawing/2014/main" id="{7B9D9533-2BE8-446B-BA60-07BAD94D9DD7}"/>
              </a:ext>
            </a:extLst>
          </p:cNvPr>
          <p:cNvPicPr>
            <a:picLocks noChangeAspect="1" noChangeArrowheads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2950" y="2171700"/>
            <a:ext cx="2286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15" name="Picture 471">
            <a:hlinkClick r:id="" action="ppaction://media"/>
            <a:extLst>
              <a:ext uri="{FF2B5EF4-FFF2-40B4-BE49-F238E27FC236}">
                <a16:creationId xmlns:a16="http://schemas.microsoft.com/office/drawing/2014/main" id="{E1E7309D-BB45-48FE-88AC-3378095359FE}"/>
              </a:ext>
            </a:extLst>
          </p:cNvPr>
          <p:cNvPicPr>
            <a:picLocks noChangeAspect="1" noChangeArrowheads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0050" y="2171700"/>
            <a:ext cx="2286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16" name="Picture 472">
            <a:hlinkClick r:id="" action="ppaction://media"/>
            <a:extLst>
              <a:ext uri="{FF2B5EF4-FFF2-40B4-BE49-F238E27FC236}">
                <a16:creationId xmlns:a16="http://schemas.microsoft.com/office/drawing/2014/main" id="{47501F06-3D44-4DCE-906E-0145DACA53FA}"/>
              </a:ext>
            </a:extLst>
          </p:cNvPr>
          <p:cNvPicPr>
            <a:picLocks noChangeAspect="1" noChangeArrowheads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00100" y="3028950"/>
            <a:ext cx="2286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25" name="Picture 481">
            <a:hlinkClick r:id="" action="ppaction://media"/>
            <a:extLst>
              <a:ext uri="{FF2B5EF4-FFF2-40B4-BE49-F238E27FC236}">
                <a16:creationId xmlns:a16="http://schemas.microsoft.com/office/drawing/2014/main" id="{4C405258-0221-4C9F-A7BA-6764A4438B91}"/>
              </a:ext>
            </a:extLst>
          </p:cNvPr>
          <p:cNvPicPr>
            <a:picLocks noChangeAspect="1" noChangeArrowheads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5750" y="2286000"/>
            <a:ext cx="2286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26" name="Picture 482">
            <a:hlinkClick r:id="" action="ppaction://media"/>
            <a:extLst>
              <a:ext uri="{FF2B5EF4-FFF2-40B4-BE49-F238E27FC236}">
                <a16:creationId xmlns:a16="http://schemas.microsoft.com/office/drawing/2014/main" id="{4A71A53D-9D37-4131-87D6-18803B39176F}"/>
              </a:ext>
            </a:extLst>
          </p:cNvPr>
          <p:cNvPicPr>
            <a:picLocks noChangeAspect="1" noChangeArrowheads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14350" y="2857500"/>
            <a:ext cx="2286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628" name="Group 484">
            <a:extLst>
              <a:ext uri="{FF2B5EF4-FFF2-40B4-BE49-F238E27FC236}">
                <a16:creationId xmlns:a16="http://schemas.microsoft.com/office/drawing/2014/main" id="{4F4B92FA-CE58-4DEF-AE8E-F085A8E8362E}"/>
              </a:ext>
            </a:extLst>
          </p:cNvPr>
          <p:cNvGrpSpPr>
            <a:grpSpLocks/>
          </p:cNvGrpSpPr>
          <p:nvPr/>
        </p:nvGrpSpPr>
        <p:grpSpPr bwMode="auto">
          <a:xfrm>
            <a:off x="4917882" y="1266742"/>
            <a:ext cx="1436204" cy="935769"/>
            <a:chOff x="432" y="240"/>
            <a:chExt cx="1056" cy="624"/>
          </a:xfrm>
        </p:grpSpPr>
        <p:sp>
          <p:nvSpPr>
            <p:cNvPr id="6629" name="AutoShape 485">
              <a:extLst>
                <a:ext uri="{FF2B5EF4-FFF2-40B4-BE49-F238E27FC236}">
                  <a16:creationId xmlns:a16="http://schemas.microsoft.com/office/drawing/2014/main" id="{3F9FA877-61F8-44DA-8DEF-0D179104C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240"/>
              <a:ext cx="1056" cy="624"/>
            </a:xfrm>
            <a:prstGeom prst="flowChartAlternateProcess">
              <a:avLst/>
            </a:prstGeom>
            <a:solidFill>
              <a:srgbClr val="C0C0C0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6630" name="Rectangle 486">
              <a:extLst>
                <a:ext uri="{FF2B5EF4-FFF2-40B4-BE49-F238E27FC236}">
                  <a16:creationId xmlns:a16="http://schemas.microsoft.com/office/drawing/2014/main" id="{B0AB9F8A-56EB-460C-B0CD-945513948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" y="288"/>
              <a:ext cx="86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bg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en-US" sz="2700" b="1" dirty="0">
                  <a:solidFill>
                    <a:srgbClr val="000099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Bernard MT Condensed" panose="020B0604020202020204" pitchFamily="18" charset="0"/>
                </a:rPr>
                <a:t>Visitor</a:t>
              </a:r>
            </a:p>
          </p:txBody>
        </p:sp>
      </p:grpSp>
      <p:pic>
        <p:nvPicPr>
          <p:cNvPr id="1036" name="TextBox1">
            <a:extLst>
              <a:ext uri="{FF2B5EF4-FFF2-40B4-BE49-F238E27FC236}">
                <a16:creationId xmlns:a16="http://schemas.microsoft.com/office/drawing/2014/main" id="{025C6B85-D8CC-4E1D-811A-429FB0EF65A3}"/>
              </a:ext>
            </a:extLst>
          </p:cNvPr>
          <p:cNvPicPr preferRelativeResize="0">
            <a:picLocks noChangeArrowheads="1" noChangeShapeType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7200" y="1790700"/>
            <a:ext cx="1130300" cy="2794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38100">
                <a:noFill/>
                <a:miter lim="800000"/>
                <a:headEnd/>
                <a:tailEnd/>
              </a14:hiddenLine>
            </a:ext>
          </a:extLst>
        </p:spPr>
      </p:pic>
      <p:pic>
        <p:nvPicPr>
          <p:cNvPr id="1037" name="TextBox2">
            <a:extLst>
              <a:ext uri="{FF2B5EF4-FFF2-40B4-BE49-F238E27FC236}">
                <a16:creationId xmlns:a16="http://schemas.microsoft.com/office/drawing/2014/main" id="{56F21239-AA12-4568-82ED-688562149A55}"/>
              </a:ext>
            </a:extLst>
          </p:cNvPr>
          <p:cNvPicPr preferRelativeResize="0">
            <a:picLocks noChangeArrowheads="1" noChangeShapeType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4600" y="1790700"/>
            <a:ext cx="1130300" cy="2794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38100">
                <a:noFill/>
                <a:miter lim="800000"/>
                <a:headEnd/>
                <a:tailEnd/>
              </a14:hiddenLine>
            </a:ext>
          </a:extLst>
        </p:spPr>
      </p:pic>
    </p:spTree>
    <p:controls>
      <mc:AlternateContent xmlns:mc="http://schemas.openxmlformats.org/markup-compatibility/2006">
        <mc:Choice xmlns:v="urn:schemas-microsoft-com:vml" Requires="v">
          <p:control spid="1038" name="TextBox2" r:id="rId4" imgW="1136520" imgH="291960"/>
        </mc:Choice>
        <mc:Fallback>
          <p:control name="TextBox2" r:id="rId4" imgW="1136520" imgH="291960">
            <p:pic>
              <p:nvPicPr>
                <p:cNvPr id="6631" name="TextBox2">
                  <a:extLst>
                    <a:ext uri="{FF2B5EF4-FFF2-40B4-BE49-F238E27FC236}">
                      <a16:creationId xmlns:a16="http://schemas.microsoft.com/office/drawing/2014/main" id="{7512AB08-3082-49E2-8289-2CE8741681DB}"/>
                    </a:ext>
                  </a:extLst>
                </p:cNvPr>
                <p:cNvPicPr preferRelativeResize="0">
                  <a:picLocks noChangeArrowheads="1" noChangeShapeType="1"/>
                </p:cNvPicPr>
                <p:nvPr/>
              </p:nvPicPr>
              <p:blipFill>
                <a:blip r:embed="rId29"/>
                <a:srcRect/>
                <a:stretch>
                  <a:fillRect/>
                </a:stretch>
              </p:blipFill>
              <p:spPr bwMode="auto">
                <a:xfrm>
                  <a:off x="538" y="596"/>
                  <a:ext cx="835" cy="192"/>
                </a:xfrm>
                <a:prstGeom prst="rect">
                  <a:avLst/>
                </a:prstGeom>
                <a:noFill/>
                <a:ln w="38100">
                  <a:miter lim="800000"/>
                  <a:headEnd/>
                  <a:tailEnd/>
                </a:ln>
                <a:effectLst>
                  <a:outerShdw dist="35921" dir="2700000" algn="ctr" rotWithShape="0">
                    <a:schemeClr val="bg2"/>
                  </a:outerShdw>
                </a:effec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9" name="TextBox1" r:id="rId5" imgW="1136520" imgH="291960"/>
        </mc:Choice>
        <mc:Fallback>
          <p:control name="TextBox1" r:id="rId5" imgW="1136520" imgH="291960">
            <p:pic>
              <p:nvPicPr>
                <p:cNvPr id="6574" name="TextBox1">
                  <a:extLst>
                    <a:ext uri="{FF2B5EF4-FFF2-40B4-BE49-F238E27FC236}">
                      <a16:creationId xmlns:a16="http://schemas.microsoft.com/office/drawing/2014/main" id="{EEE870E8-4CD2-4AE5-B0E2-A9B9C1EBEE56}"/>
                    </a:ext>
                  </a:extLst>
                </p:cNvPr>
                <p:cNvPicPr preferRelativeResize="0">
                  <a:picLocks noChangeArrowheads="1" noChangeShapeType="1"/>
                </p:cNvPicPr>
                <p:nvPr/>
              </p:nvPicPr>
              <p:blipFill>
                <a:blip r:embed="rId30"/>
                <a:srcRect/>
                <a:stretch>
                  <a:fillRect/>
                </a:stretch>
              </p:blipFill>
              <p:spPr bwMode="auto">
                <a:xfrm>
                  <a:off x="538" y="596"/>
                  <a:ext cx="835" cy="192"/>
                </a:xfrm>
                <a:prstGeom prst="rect">
                  <a:avLst/>
                </a:prstGeom>
                <a:noFill/>
                <a:ln w="38100">
                  <a:miter lim="800000"/>
                  <a:headEnd/>
                  <a:tailEnd/>
                </a:ln>
                <a:effectLst>
                  <a:outerShdw dist="35921" dir="2700000" algn="ctr" rotWithShape="0">
                    <a:schemeClr val="bg2"/>
                  </a:outerShdw>
                </a:effectLst>
              </p:spPr>
            </p:pic>
          </p:control>
        </mc:Fallback>
      </mc:AlternateContent>
    </p:controls>
  </p:cSld>
  <p:clrMapOvr>
    <a:masterClrMapping/>
  </p:clrMapOvr>
  <p:transition advClick="0">
    <p:sndAc>
      <p:stSnd>
        <p:snd r:embed="rId8" name="MSj00746720000[1].wav"/>
      </p:stSnd>
    </p:sndAc>
  </p:transition>
  <p:timing>
    <p:tnLst>
      <p:par>
        <p:cTn id="1" dur="indefinite" restart="never" nodeType="tmRoot">
          <p:childTnLst>
            <p:audio>
              <p:cMediaNode>
                <p:cTn id="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12"/>
                </p:tgtEl>
              </p:cMediaNode>
            </p:audio>
            <p:audio>
              <p:cMediaNode>
                <p:cTn id="3" repeatCount="2000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15"/>
                </p:tgtEl>
              </p:cMediaNode>
            </p:audio>
            <p:audio>
              <p:cMediaNode>
                <p:cTn id="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16"/>
                </p:tgtEl>
              </p:cMediaNode>
            </p:audio>
            <p:audio>
              <p:cMediaNode>
                <p:cTn id="5" repeatCount="2000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17"/>
                </p:tgtEl>
              </p:cMediaNode>
            </p:audio>
            <p:audio>
              <p:cMediaNode>
                <p:cTn id="6" repeatCount="2000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19"/>
                </p:tgtEl>
              </p:cMediaNode>
            </p:audio>
            <p:audio>
              <p:cMediaNode>
                <p:cTn id="7" repeatCount="2000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21"/>
                </p:tgtEl>
              </p:cMediaNode>
            </p:audio>
            <p:audio>
              <p:cMediaNode>
                <p:cTn id="8" repeatCount="2000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25"/>
                </p:tgtEl>
              </p:cMediaNode>
            </p:audio>
            <p:audio>
              <p:cMediaNode>
                <p:cTn id="9" repeatCount="2000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26"/>
                </p:tgtEl>
              </p:cMediaNode>
            </p:audio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5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65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3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65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 nodeType="clickPar">
                      <p:stCondLst>
                        <p:cond delay="0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65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41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5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 nodeType="clickPar">
                      <p:stCondLst>
                        <p:cond delay="0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65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46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5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 nodeType="clickPar">
                      <p:stCondLst>
                        <p:cond delay="0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6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69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5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 nodeType="clickPar">
                      <p:stCondLst>
                        <p:cond delay="0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6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51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65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 nodeType="clickPar">
                      <p:stCondLst>
                        <p:cond delay="0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65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82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 descr="Shape, rectangle&#10;&#10;Description automatically generated">
            <a:extLst>
              <a:ext uri="{FF2B5EF4-FFF2-40B4-BE49-F238E27FC236}">
                <a16:creationId xmlns:a16="http://schemas.microsoft.com/office/drawing/2014/main" id="{D74A663E-CA49-45E7-954D-16C68657DBE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" y="-1"/>
            <a:ext cx="9266945" cy="5202091"/>
          </a:xfrm>
          <a:prstGeom prst="rect">
            <a:avLst/>
          </a:prstGeom>
        </p:spPr>
      </p:pic>
      <p:sp>
        <p:nvSpPr>
          <p:cNvPr id="4357" name="Oval 261">
            <a:extLst>
              <a:ext uri="{FF2B5EF4-FFF2-40B4-BE49-F238E27FC236}">
                <a16:creationId xmlns:a16="http://schemas.microsoft.com/office/drawing/2014/main" id="{76049250-73FB-4838-8104-2A9828C4F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6944" y="2250281"/>
            <a:ext cx="787004" cy="762000"/>
          </a:xfrm>
          <a:prstGeom prst="ellips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377" name="Line 281">
            <a:extLst>
              <a:ext uri="{FF2B5EF4-FFF2-40B4-BE49-F238E27FC236}">
                <a16:creationId xmlns:a16="http://schemas.microsoft.com/office/drawing/2014/main" id="{0A922398-BD3B-4ADA-888C-0EA24EFE7AF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095500" y="2037160"/>
            <a:ext cx="0" cy="1905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4378" name="Line 282">
            <a:extLst>
              <a:ext uri="{FF2B5EF4-FFF2-40B4-BE49-F238E27FC236}">
                <a16:creationId xmlns:a16="http://schemas.microsoft.com/office/drawing/2014/main" id="{187494C1-7A98-4B94-BB79-27EDC37D0C7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263379" y="2038350"/>
            <a:ext cx="0" cy="1905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4379" name="Line 283">
            <a:extLst>
              <a:ext uri="{FF2B5EF4-FFF2-40B4-BE49-F238E27FC236}">
                <a16:creationId xmlns:a16="http://schemas.microsoft.com/office/drawing/2014/main" id="{5A1AE2B6-703F-4584-9F5E-7B14A0DFB32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32447" y="2056210"/>
            <a:ext cx="0" cy="17145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4359" name="Rectangle 263">
            <a:extLst>
              <a:ext uri="{FF2B5EF4-FFF2-40B4-BE49-F238E27FC236}">
                <a16:creationId xmlns:a16="http://schemas.microsoft.com/office/drawing/2014/main" id="{3AA5BA3B-384A-4DBC-BF74-68E043FAB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6698" y="2286000"/>
            <a:ext cx="463153" cy="101560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382" name="Line 286">
            <a:extLst>
              <a:ext uri="{FF2B5EF4-FFF2-40B4-BE49-F238E27FC236}">
                <a16:creationId xmlns:a16="http://schemas.microsoft.com/office/drawing/2014/main" id="{46EF5386-E605-457E-8C8F-49154C0B19A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26431" y="3011091"/>
            <a:ext cx="0" cy="1905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4383" name="Line 287">
            <a:extLst>
              <a:ext uri="{FF2B5EF4-FFF2-40B4-BE49-F238E27FC236}">
                <a16:creationId xmlns:a16="http://schemas.microsoft.com/office/drawing/2014/main" id="{9ABEE915-BCDB-4C93-A7E7-AC06004A636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095500" y="3009900"/>
            <a:ext cx="0" cy="1905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4384" name="Line 288">
            <a:extLst>
              <a:ext uri="{FF2B5EF4-FFF2-40B4-BE49-F238E27FC236}">
                <a16:creationId xmlns:a16="http://schemas.microsoft.com/office/drawing/2014/main" id="{E3B3E248-FE45-4BE1-A64F-C15C9BE4149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263379" y="3011091"/>
            <a:ext cx="0" cy="1905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4385" name="Line 289">
            <a:extLst>
              <a:ext uri="{FF2B5EF4-FFF2-40B4-BE49-F238E27FC236}">
                <a16:creationId xmlns:a16="http://schemas.microsoft.com/office/drawing/2014/main" id="{5CDDD0F2-F6DD-4EDD-9AE4-51194C55704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32447" y="3011091"/>
            <a:ext cx="0" cy="1905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4426" name="Line 330">
            <a:extLst>
              <a:ext uri="{FF2B5EF4-FFF2-40B4-BE49-F238E27FC236}">
                <a16:creationId xmlns:a16="http://schemas.microsoft.com/office/drawing/2014/main" id="{10FF67DF-0225-42B6-B890-849C39EA9C7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18097" y="2058591"/>
            <a:ext cx="0" cy="1905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pic>
        <p:nvPicPr>
          <p:cNvPr id="4418" name="Picture 322">
            <a:extLst>
              <a:ext uri="{FF2B5EF4-FFF2-40B4-BE49-F238E27FC236}">
                <a16:creationId xmlns:a16="http://schemas.microsoft.com/office/drawing/2014/main" id="{A3E7D80E-19AA-4D83-8DAA-43AEE89B72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430496">
            <a:off x="1885950" y="3257551"/>
            <a:ext cx="639366" cy="689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17" name="Picture 321">
            <a:extLst>
              <a:ext uri="{FF2B5EF4-FFF2-40B4-BE49-F238E27FC236}">
                <a16:creationId xmlns:a16="http://schemas.microsoft.com/office/drawing/2014/main" id="{83E7C6BB-642D-42FC-89F0-7D3B5A3FDD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542824">
            <a:off x="3875485" y="3829051"/>
            <a:ext cx="639365" cy="689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16" name="Picture 320">
            <a:extLst>
              <a:ext uri="{FF2B5EF4-FFF2-40B4-BE49-F238E27FC236}">
                <a16:creationId xmlns:a16="http://schemas.microsoft.com/office/drawing/2014/main" id="{B68D0F65-9FED-4F29-AF8F-735D27D52F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67329">
            <a:off x="5657850" y="1371601"/>
            <a:ext cx="639366" cy="689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306" name="Rectangle 210">
            <a:extLst>
              <a:ext uri="{FF2B5EF4-FFF2-40B4-BE49-F238E27FC236}">
                <a16:creationId xmlns:a16="http://schemas.microsoft.com/office/drawing/2014/main" id="{AB11C45B-1250-4E01-9E8D-5C4F8E4C9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7300" y="228600"/>
            <a:ext cx="6572250" cy="4800600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pic>
        <p:nvPicPr>
          <p:cNvPr id="4398" name="Picture 302">
            <a:extLst>
              <a:ext uri="{FF2B5EF4-FFF2-40B4-BE49-F238E27FC236}">
                <a16:creationId xmlns:a16="http://schemas.microsoft.com/office/drawing/2014/main" id="{6B8CB2FD-DE74-4F87-8688-1FED072E7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5179985">
            <a:off x="2198489" y="1344811"/>
            <a:ext cx="620316" cy="6738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440" name="Group 344">
            <a:extLst>
              <a:ext uri="{FF2B5EF4-FFF2-40B4-BE49-F238E27FC236}">
                <a16:creationId xmlns:a16="http://schemas.microsoft.com/office/drawing/2014/main" id="{D2AF6556-C092-4F91-83C8-9F91E5AC1D6F}"/>
              </a:ext>
            </a:extLst>
          </p:cNvPr>
          <p:cNvGrpSpPr>
            <a:grpSpLocks/>
          </p:cNvGrpSpPr>
          <p:nvPr/>
        </p:nvGrpSpPr>
        <p:grpSpPr bwMode="auto">
          <a:xfrm>
            <a:off x="3543300" y="2743201"/>
            <a:ext cx="757238" cy="689372"/>
            <a:chOff x="1920" y="2487"/>
            <a:chExt cx="636" cy="579"/>
          </a:xfrm>
        </p:grpSpPr>
        <p:pic>
          <p:nvPicPr>
            <p:cNvPr id="4399" name="Picture 303">
              <a:extLst>
                <a:ext uri="{FF2B5EF4-FFF2-40B4-BE49-F238E27FC236}">
                  <a16:creationId xmlns:a16="http://schemas.microsoft.com/office/drawing/2014/main" id="{E1006D65-746F-49CD-947B-7CE0385E0F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9" y="2487"/>
              <a:ext cx="537" cy="5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400" name="Picture 304">
              <a:extLst>
                <a:ext uri="{FF2B5EF4-FFF2-40B4-BE49-F238E27FC236}">
                  <a16:creationId xmlns:a16="http://schemas.microsoft.com/office/drawing/2014/main" id="{C8B1057A-04EB-48BD-855E-27E0AD26E9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1045888">
              <a:off x="1920" y="2496"/>
              <a:ext cx="211" cy="2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410" name="Picture 314">
            <a:extLst>
              <a:ext uri="{FF2B5EF4-FFF2-40B4-BE49-F238E27FC236}">
                <a16:creationId xmlns:a16="http://schemas.microsoft.com/office/drawing/2014/main" id="{14760659-4D2D-4FCD-A9AA-5E0784E24F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427" t="-1767"/>
          <a:stretch>
            <a:fillRect/>
          </a:stretch>
        </p:blipFill>
        <p:spPr bwMode="auto">
          <a:xfrm rot="7980974">
            <a:off x="3061693" y="3290293"/>
            <a:ext cx="506015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11" name="Picture 315">
            <a:extLst>
              <a:ext uri="{FF2B5EF4-FFF2-40B4-BE49-F238E27FC236}">
                <a16:creationId xmlns:a16="http://schemas.microsoft.com/office/drawing/2014/main" id="{8F20A6C3-2CDB-4C3B-9FD3-798843C133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4700" y="1371600"/>
            <a:ext cx="620316" cy="6738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14" name="Picture 318">
            <a:extLst>
              <a:ext uri="{FF2B5EF4-FFF2-40B4-BE49-F238E27FC236}">
                <a16:creationId xmlns:a16="http://schemas.microsoft.com/office/drawing/2014/main" id="{C3C466D1-A0A7-448E-8224-9F13B1EDC9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72358">
            <a:off x="2628900" y="514351"/>
            <a:ext cx="639366" cy="689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24" name="Picture 328">
            <a:extLst>
              <a:ext uri="{FF2B5EF4-FFF2-40B4-BE49-F238E27FC236}">
                <a16:creationId xmlns:a16="http://schemas.microsoft.com/office/drawing/2014/main" id="{C0D6799C-16C8-4B54-8635-483DEE9055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67329">
            <a:off x="5086350" y="2514601"/>
            <a:ext cx="639366" cy="689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03" name="Picture 207">
            <a:extLst>
              <a:ext uri="{FF2B5EF4-FFF2-40B4-BE49-F238E27FC236}">
                <a16:creationId xmlns:a16="http://schemas.microsoft.com/office/drawing/2014/main" id="{DEB594DA-7BF4-4CF5-B226-2250FDAE68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5147" y="1554956"/>
            <a:ext cx="814388" cy="1743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35" name="Picture 339">
            <a:extLst>
              <a:ext uri="{FF2B5EF4-FFF2-40B4-BE49-F238E27FC236}">
                <a16:creationId xmlns:a16="http://schemas.microsoft.com/office/drawing/2014/main" id="{F8148529-B818-48B1-9B35-82B5A66271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27654">
            <a:off x="1485900" y="1485901"/>
            <a:ext cx="639366" cy="689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36" name="Line 340">
            <a:extLst>
              <a:ext uri="{FF2B5EF4-FFF2-40B4-BE49-F238E27FC236}">
                <a16:creationId xmlns:a16="http://schemas.microsoft.com/office/drawing/2014/main" id="{3AB80B76-B706-40ED-A5D5-6562CCA456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43100" y="2038350"/>
            <a:ext cx="0" cy="1905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4362" name="Rectangle 266">
            <a:extLst>
              <a:ext uri="{FF2B5EF4-FFF2-40B4-BE49-F238E27FC236}">
                <a16:creationId xmlns:a16="http://schemas.microsoft.com/office/drawing/2014/main" id="{8F4F4336-BCF7-431A-91A6-A32E852A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107" y="2252663"/>
            <a:ext cx="1460897" cy="760810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438" name="Line 342">
            <a:extLst>
              <a:ext uri="{FF2B5EF4-FFF2-40B4-BE49-F238E27FC236}">
                <a16:creationId xmlns:a16="http://schemas.microsoft.com/office/drawing/2014/main" id="{33D6F218-7554-4182-9130-CBC431B8143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43100" y="3009900"/>
            <a:ext cx="0" cy="1905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4439" name="WordArt 343">
            <a:extLst>
              <a:ext uri="{FF2B5EF4-FFF2-40B4-BE49-F238E27FC236}">
                <a16:creationId xmlns:a16="http://schemas.microsoft.com/office/drawing/2014/main" id="{B96FFEDE-4B3B-4FFC-92E7-274CDAC351E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429000" y="171450"/>
            <a:ext cx="2457450" cy="10287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2700" kern="10">
                <a:ln w="50800">
                  <a:solidFill>
                    <a:srgbClr val="00008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 Black" panose="020B0A04020102020204" pitchFamily="34" charset="0"/>
              </a:rPr>
              <a:t>FOUL!</a:t>
            </a:r>
          </a:p>
        </p:txBody>
      </p:sp>
      <p:pic>
        <p:nvPicPr>
          <p:cNvPr id="4444" name="Picture 348">
            <a:hlinkClick r:id="" action="ppaction://media"/>
            <a:extLst>
              <a:ext uri="{FF2B5EF4-FFF2-40B4-BE49-F238E27FC236}">
                <a16:creationId xmlns:a16="http://schemas.microsoft.com/office/drawing/2014/main" id="{BA7D45C3-A783-4B27-B507-5D5442B67F15}"/>
              </a:ext>
            </a:extLst>
          </p:cNvPr>
          <p:cNvPicPr>
            <a:picLocks noRot="1" noChangeAspect="1" noChangeArrowheads="1"/>
          </p:cNvPicPr>
          <p:nvPr>
            <a:wavAudioFile r:embed="rId1" name="boo.wav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85800" y="1885950"/>
            <a:ext cx="2286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54" name="AutoShape 258">
            <a:extLst>
              <a:ext uri="{FF2B5EF4-FFF2-40B4-BE49-F238E27FC236}">
                <a16:creationId xmlns:a16="http://schemas.microsoft.com/office/drawing/2014/main" id="{74BE35E6-8779-4A26-A4E8-5FE430F1A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009" y="857250"/>
            <a:ext cx="1797844" cy="3487341"/>
          </a:xfrm>
          <a:prstGeom prst="flowChartDelay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445" name="Rectangle 349">
            <a:extLst>
              <a:ext uri="{FF2B5EF4-FFF2-40B4-BE49-F238E27FC236}">
                <a16:creationId xmlns:a16="http://schemas.microsoft.com/office/drawing/2014/main" id="{CCE09347-7F78-459E-ADD5-407A2B2EB04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485900" y="-800100"/>
            <a:ext cx="6172200" cy="857250"/>
          </a:xfrm>
        </p:spPr>
        <p:txBody>
          <a:bodyPr/>
          <a:lstStyle/>
          <a:p>
            <a:r>
              <a:rPr lang="en-US" altLang="en-US"/>
              <a:t>Foul</a:t>
            </a:r>
          </a:p>
        </p:txBody>
      </p:sp>
      <p:sp>
        <p:nvSpPr>
          <p:cNvPr id="4340" name="Oval 244">
            <a:extLst>
              <a:ext uri="{FF2B5EF4-FFF2-40B4-BE49-F238E27FC236}">
                <a16:creationId xmlns:a16="http://schemas.microsoft.com/office/drawing/2014/main" id="{105C664C-6CBB-4407-BA2F-8259F75F8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2286000"/>
            <a:ext cx="787004" cy="760810"/>
          </a:xfrm>
          <a:prstGeom prst="ellips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grpSp>
        <p:nvGrpSpPr>
          <p:cNvPr id="4433" name="Group 337">
            <a:extLst>
              <a:ext uri="{FF2B5EF4-FFF2-40B4-BE49-F238E27FC236}">
                <a16:creationId xmlns:a16="http://schemas.microsoft.com/office/drawing/2014/main" id="{49DF3DB1-C7F5-40A4-B2AF-B71B45DEBCA4}"/>
              </a:ext>
            </a:extLst>
          </p:cNvPr>
          <p:cNvGrpSpPr>
            <a:grpSpLocks/>
          </p:cNvGrpSpPr>
          <p:nvPr/>
        </p:nvGrpSpPr>
        <p:grpSpPr bwMode="auto">
          <a:xfrm>
            <a:off x="5920978" y="857250"/>
            <a:ext cx="1965722" cy="3487341"/>
            <a:chOff x="4013" y="864"/>
            <a:chExt cx="1651" cy="2929"/>
          </a:xfrm>
        </p:grpSpPr>
        <p:sp>
          <p:nvSpPr>
            <p:cNvPr id="4369" name="Oval 273">
              <a:extLst>
                <a:ext uri="{FF2B5EF4-FFF2-40B4-BE49-F238E27FC236}">
                  <a16:creationId xmlns:a16="http://schemas.microsoft.com/office/drawing/2014/main" id="{0B53A5A2-9548-4DD8-B3F0-E79D83AE5B4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044" y="2033"/>
              <a:ext cx="661" cy="640"/>
            </a:xfrm>
            <a:prstGeom prst="ellips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70" name="Rectangle 274">
              <a:extLst>
                <a:ext uri="{FF2B5EF4-FFF2-40B4-BE49-F238E27FC236}">
                  <a16:creationId xmlns:a16="http://schemas.microsoft.com/office/drawing/2014/main" id="{FC9DB939-2169-42DB-8B7B-10BA6612856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327" y="1980"/>
              <a:ext cx="425" cy="8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71" name="Line 275">
              <a:extLst>
                <a:ext uri="{FF2B5EF4-FFF2-40B4-BE49-F238E27FC236}">
                  <a16:creationId xmlns:a16="http://schemas.microsoft.com/office/drawing/2014/main" id="{F72F9A31-328B-4718-9109-BFCD6B2B70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7" y="2033"/>
              <a:ext cx="0" cy="64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050"/>
            </a:p>
          </p:txBody>
        </p:sp>
        <p:pic>
          <p:nvPicPr>
            <p:cNvPr id="4373" name="Picture 277">
              <a:extLst>
                <a:ext uri="{FF2B5EF4-FFF2-40B4-BE49-F238E27FC236}">
                  <a16:creationId xmlns:a16="http://schemas.microsoft.com/office/drawing/2014/main" id="{A29FEF38-8337-44D6-A52A-48080A7C4A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939" y="1450"/>
              <a:ext cx="725" cy="146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374" name="AutoShape 278">
              <a:extLst>
                <a:ext uri="{FF2B5EF4-FFF2-40B4-BE49-F238E27FC236}">
                  <a16:creationId xmlns:a16="http://schemas.microsoft.com/office/drawing/2014/main" id="{6236075F-1BCB-4EE1-9D2B-950EE6C4FCE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013" y="864"/>
              <a:ext cx="1601" cy="2929"/>
            </a:xfrm>
            <a:prstGeom prst="flowChartDelay">
              <a:avLst/>
            </a:prstGeom>
            <a:noFill/>
            <a:ln w="571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75" name="Rectangle 279">
              <a:extLst>
                <a:ext uri="{FF2B5EF4-FFF2-40B4-BE49-F238E27FC236}">
                  <a16:creationId xmlns:a16="http://schemas.microsoft.com/office/drawing/2014/main" id="{6F1C5989-673E-4658-8370-526CED1A12A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313" y="2036"/>
              <a:ext cx="1301" cy="639"/>
            </a:xfrm>
            <a:prstGeom prst="rect">
              <a:avLst/>
            </a:prstGeom>
            <a:noFill/>
            <a:ln w="571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87" name="Line 291">
              <a:extLst>
                <a:ext uri="{FF2B5EF4-FFF2-40B4-BE49-F238E27FC236}">
                  <a16:creationId xmlns:a16="http://schemas.microsoft.com/office/drawing/2014/main" id="{4219D659-945F-4E2F-AF82-12E9F118E8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8" y="1808"/>
              <a:ext cx="0" cy="208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050"/>
            </a:p>
          </p:txBody>
        </p:sp>
        <p:sp>
          <p:nvSpPr>
            <p:cNvPr id="4388" name="Line 292">
              <a:extLst>
                <a:ext uri="{FF2B5EF4-FFF2-40B4-BE49-F238E27FC236}">
                  <a16:creationId xmlns:a16="http://schemas.microsoft.com/office/drawing/2014/main" id="{CF298CD1-DE60-42D4-8C78-78795B16B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04" y="1808"/>
              <a:ext cx="0" cy="208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050"/>
            </a:p>
          </p:txBody>
        </p:sp>
        <p:sp>
          <p:nvSpPr>
            <p:cNvPr id="4389" name="Line 293">
              <a:extLst>
                <a:ext uri="{FF2B5EF4-FFF2-40B4-BE49-F238E27FC236}">
                  <a16:creationId xmlns:a16="http://schemas.microsoft.com/office/drawing/2014/main" id="{12D502AC-A624-40A0-8DE4-78796FDA12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0" y="1808"/>
              <a:ext cx="0" cy="208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050"/>
            </a:p>
          </p:txBody>
        </p:sp>
        <p:sp>
          <p:nvSpPr>
            <p:cNvPr id="4390" name="Line 294">
              <a:extLst>
                <a:ext uri="{FF2B5EF4-FFF2-40B4-BE49-F238E27FC236}">
                  <a16:creationId xmlns:a16="http://schemas.microsoft.com/office/drawing/2014/main" id="{2216BE96-5767-4276-8C31-434D1DE743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16" y="1808"/>
              <a:ext cx="0" cy="208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050"/>
            </a:p>
          </p:txBody>
        </p:sp>
        <p:sp>
          <p:nvSpPr>
            <p:cNvPr id="4392" name="Line 296">
              <a:extLst>
                <a:ext uri="{FF2B5EF4-FFF2-40B4-BE49-F238E27FC236}">
                  <a16:creationId xmlns:a16="http://schemas.microsoft.com/office/drawing/2014/main" id="{44959939-8752-4D71-A9C3-0BF8112E1F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8" y="2672"/>
              <a:ext cx="0" cy="16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050"/>
            </a:p>
          </p:txBody>
        </p:sp>
        <p:sp>
          <p:nvSpPr>
            <p:cNvPr id="4393" name="Line 297">
              <a:extLst>
                <a:ext uri="{FF2B5EF4-FFF2-40B4-BE49-F238E27FC236}">
                  <a16:creationId xmlns:a16="http://schemas.microsoft.com/office/drawing/2014/main" id="{AE96A4EC-581A-4AF6-A81C-0EA6E4B93F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04" y="2672"/>
              <a:ext cx="0" cy="16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050"/>
            </a:p>
          </p:txBody>
        </p:sp>
        <p:sp>
          <p:nvSpPr>
            <p:cNvPr id="4394" name="Line 298">
              <a:extLst>
                <a:ext uri="{FF2B5EF4-FFF2-40B4-BE49-F238E27FC236}">
                  <a16:creationId xmlns:a16="http://schemas.microsoft.com/office/drawing/2014/main" id="{FF9419F8-73A7-4D9C-B38E-BADCF0623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0" y="2672"/>
              <a:ext cx="0" cy="16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050"/>
            </a:p>
          </p:txBody>
        </p:sp>
        <p:sp>
          <p:nvSpPr>
            <p:cNvPr id="4395" name="Line 299">
              <a:extLst>
                <a:ext uri="{FF2B5EF4-FFF2-40B4-BE49-F238E27FC236}">
                  <a16:creationId xmlns:a16="http://schemas.microsoft.com/office/drawing/2014/main" id="{D901433F-99DF-4A03-A41B-374FAE36E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16" y="2672"/>
              <a:ext cx="0" cy="16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050"/>
            </a:p>
          </p:txBody>
        </p:sp>
      </p:grpSp>
      <p:sp>
        <p:nvSpPr>
          <p:cNvPr id="4341" name="Line 245">
            <a:extLst>
              <a:ext uri="{FF2B5EF4-FFF2-40B4-BE49-F238E27FC236}">
                <a16:creationId xmlns:a16="http://schemas.microsoft.com/office/drawing/2014/main" id="{AB743922-46E8-4005-8938-6C1CFB1BF0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16041" y="228600"/>
            <a:ext cx="55959" cy="48006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050"/>
          </a:p>
        </p:txBody>
      </p:sp>
      <p:pic>
        <p:nvPicPr>
          <p:cNvPr id="4446" name="Picture 350">
            <a:hlinkClick r:id="" action="ppaction://media"/>
            <a:extLst>
              <a:ext uri="{FF2B5EF4-FFF2-40B4-BE49-F238E27FC236}">
                <a16:creationId xmlns:a16="http://schemas.microsoft.com/office/drawing/2014/main" id="{3ACAF662-1D2E-4C5B-A3CD-D924B0EB0580}"/>
              </a:ext>
            </a:extLst>
          </p:cNvPr>
          <p:cNvPicPr>
            <a:picLocks noRot="1" noChangeAspect="1" noChangeArrowheads="1"/>
          </p:cNvPicPr>
          <p:nvPr>
            <a:wavAudioFile r:embed="rId2" name="MSj03883860000[1].wav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2900" y="2686050"/>
            <a:ext cx="2286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" name="WordArt 12">
            <a:hlinkClick r:id="rId10" action="ppaction://hlinksldjump"/>
            <a:extLst>
              <a:ext uri="{FF2B5EF4-FFF2-40B4-BE49-F238E27FC236}">
                <a16:creationId xmlns:a16="http://schemas.microsoft.com/office/drawing/2014/main" id="{195095DB-386A-4364-9F17-1F8D27473FB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742807" y="4278667"/>
            <a:ext cx="1991605" cy="685800"/>
          </a:xfrm>
          <a:custGeom>
            <a:avLst/>
            <a:gdLst>
              <a:gd name="connsiteX0" fmla="*/ 0 w 1991605"/>
              <a:gd name="connsiteY0" fmla="*/ 0 h 685800"/>
              <a:gd name="connsiteX1" fmla="*/ 477985 w 1991605"/>
              <a:gd name="connsiteY1" fmla="*/ 0 h 685800"/>
              <a:gd name="connsiteX2" fmla="*/ 936054 w 1991605"/>
              <a:gd name="connsiteY2" fmla="*/ 0 h 685800"/>
              <a:gd name="connsiteX3" fmla="*/ 1473788 w 1991605"/>
              <a:gd name="connsiteY3" fmla="*/ 0 h 685800"/>
              <a:gd name="connsiteX4" fmla="*/ 1991605 w 1991605"/>
              <a:gd name="connsiteY4" fmla="*/ 0 h 685800"/>
              <a:gd name="connsiteX5" fmla="*/ 1991605 w 1991605"/>
              <a:gd name="connsiteY5" fmla="*/ 336042 h 685800"/>
              <a:gd name="connsiteX6" fmla="*/ 1991605 w 1991605"/>
              <a:gd name="connsiteY6" fmla="*/ 685800 h 685800"/>
              <a:gd name="connsiteX7" fmla="*/ 1453872 w 1991605"/>
              <a:gd name="connsiteY7" fmla="*/ 685800 h 685800"/>
              <a:gd name="connsiteX8" fmla="*/ 916138 w 1991605"/>
              <a:gd name="connsiteY8" fmla="*/ 685800 h 685800"/>
              <a:gd name="connsiteX9" fmla="*/ 0 w 1991605"/>
              <a:gd name="connsiteY9" fmla="*/ 685800 h 685800"/>
              <a:gd name="connsiteX10" fmla="*/ 0 w 1991605"/>
              <a:gd name="connsiteY10" fmla="*/ 356616 h 685800"/>
              <a:gd name="connsiteX11" fmla="*/ 0 w 1991605"/>
              <a:gd name="connsiteY11" fmla="*/ 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91605" h="685800" fill="none" extrusionOk="0">
                <a:moveTo>
                  <a:pt x="0" y="0"/>
                </a:moveTo>
                <a:cubicBezTo>
                  <a:pt x="151014" y="-29831"/>
                  <a:pt x="296165" y="22144"/>
                  <a:pt x="477985" y="0"/>
                </a:cubicBezTo>
                <a:cubicBezTo>
                  <a:pt x="659806" y="-22144"/>
                  <a:pt x="807189" y="53052"/>
                  <a:pt x="936054" y="0"/>
                </a:cubicBezTo>
                <a:cubicBezTo>
                  <a:pt x="1064919" y="-53052"/>
                  <a:pt x="1218920" y="32267"/>
                  <a:pt x="1473788" y="0"/>
                </a:cubicBezTo>
                <a:cubicBezTo>
                  <a:pt x="1728656" y="-32267"/>
                  <a:pt x="1866283" y="24992"/>
                  <a:pt x="1991605" y="0"/>
                </a:cubicBezTo>
                <a:cubicBezTo>
                  <a:pt x="2016916" y="155107"/>
                  <a:pt x="1955834" y="238654"/>
                  <a:pt x="1991605" y="336042"/>
                </a:cubicBezTo>
                <a:cubicBezTo>
                  <a:pt x="2027376" y="433430"/>
                  <a:pt x="1971157" y="594101"/>
                  <a:pt x="1991605" y="685800"/>
                </a:cubicBezTo>
                <a:cubicBezTo>
                  <a:pt x="1791198" y="734686"/>
                  <a:pt x="1714730" y="632483"/>
                  <a:pt x="1453872" y="685800"/>
                </a:cubicBezTo>
                <a:cubicBezTo>
                  <a:pt x="1193014" y="739117"/>
                  <a:pt x="1081834" y="654634"/>
                  <a:pt x="916138" y="685800"/>
                </a:cubicBezTo>
                <a:cubicBezTo>
                  <a:pt x="750442" y="716966"/>
                  <a:pt x="346433" y="682152"/>
                  <a:pt x="0" y="685800"/>
                </a:cubicBezTo>
                <a:cubicBezTo>
                  <a:pt x="-10399" y="532631"/>
                  <a:pt x="30661" y="444601"/>
                  <a:pt x="0" y="356616"/>
                </a:cubicBezTo>
                <a:cubicBezTo>
                  <a:pt x="-30661" y="268631"/>
                  <a:pt x="16780" y="139434"/>
                  <a:pt x="0" y="0"/>
                </a:cubicBezTo>
                <a:close/>
              </a:path>
              <a:path w="1991605" h="685800" stroke="0" extrusionOk="0">
                <a:moveTo>
                  <a:pt x="0" y="0"/>
                </a:moveTo>
                <a:cubicBezTo>
                  <a:pt x="99162" y="-29895"/>
                  <a:pt x="310722" y="48976"/>
                  <a:pt x="438153" y="0"/>
                </a:cubicBezTo>
                <a:cubicBezTo>
                  <a:pt x="565584" y="-48976"/>
                  <a:pt x="699859" y="8215"/>
                  <a:pt x="876306" y="0"/>
                </a:cubicBezTo>
                <a:cubicBezTo>
                  <a:pt x="1052753" y="-8215"/>
                  <a:pt x="1125103" y="29724"/>
                  <a:pt x="1314459" y="0"/>
                </a:cubicBezTo>
                <a:cubicBezTo>
                  <a:pt x="1503815" y="-29724"/>
                  <a:pt x="1709849" y="64930"/>
                  <a:pt x="1991605" y="0"/>
                </a:cubicBezTo>
                <a:cubicBezTo>
                  <a:pt x="2005265" y="77954"/>
                  <a:pt x="1958569" y="248281"/>
                  <a:pt x="1991605" y="329184"/>
                </a:cubicBezTo>
                <a:cubicBezTo>
                  <a:pt x="2024641" y="410087"/>
                  <a:pt x="1951318" y="610758"/>
                  <a:pt x="1991605" y="685800"/>
                </a:cubicBezTo>
                <a:cubicBezTo>
                  <a:pt x="1812138" y="695412"/>
                  <a:pt x="1660880" y="654089"/>
                  <a:pt x="1473788" y="685800"/>
                </a:cubicBezTo>
                <a:cubicBezTo>
                  <a:pt x="1286696" y="717511"/>
                  <a:pt x="1052379" y="624224"/>
                  <a:pt x="936054" y="685800"/>
                </a:cubicBezTo>
                <a:cubicBezTo>
                  <a:pt x="819729" y="747376"/>
                  <a:pt x="348644" y="603210"/>
                  <a:pt x="0" y="685800"/>
                </a:cubicBezTo>
                <a:cubicBezTo>
                  <a:pt x="-4780" y="578628"/>
                  <a:pt x="6032" y="462179"/>
                  <a:pt x="0" y="356616"/>
                </a:cubicBezTo>
                <a:cubicBezTo>
                  <a:pt x="-6032" y="251053"/>
                  <a:pt x="31383" y="120568"/>
                  <a:pt x="0" y="0"/>
                </a:cubicBezTo>
                <a:close/>
              </a:path>
            </a:pathLst>
          </a:custGeom>
          <a:solidFill>
            <a:srgbClr val="F97F26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83939717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latin typeface="Arial Black" panose="020B0A04020102020204" pitchFamily="34" charset="0"/>
              </a:rPr>
              <a:t>Back to</a:t>
            </a:r>
          </a:p>
          <a:p>
            <a:pPr algn="ctr"/>
            <a:r>
              <a:rPr lang="en-US" sz="270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latin typeface="Arial Black" panose="020B0A04020102020204" pitchFamily="34" charset="0"/>
              </a:rPr>
              <a:t>Scoreboard</a:t>
            </a:r>
          </a:p>
        </p:txBody>
      </p:sp>
    </p:spTree>
  </p:cSld>
  <p:clrMapOvr>
    <a:masterClrMapping/>
  </p:clrMapOvr>
  <p:transition advClick="0">
    <p:sndAc>
      <p:stSnd>
        <p:snd r:embed="rId1" name="boo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85" fill="hold"/>
                                        <p:tgtEl>
                                          <p:spTgt spid="444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85"/>
                            </p:stCondLst>
                            <p:childTnLst>
                              <p:par>
                                <p:cTn id="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5501" fill="hold"/>
                                        <p:tgtEl>
                                          <p:spTgt spid="44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7.40741E-7 C -0.00226 0.00903 -0.00104 0.00949 -0.00834 0.01389 C -0.01233 0.01621 -0.02084 0.01945 -0.02084 0.01945 C -0.02309 0.02824 -0.03386 0.05 -0.04167 0.05 " pathEditMode="relative" ptsTypes="fffA">
                                      <p:cBhvr>
                                        <p:cTn id="11" dur="1400" fill="hold"/>
                                        <p:tgtEl>
                                          <p:spTgt spid="44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4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000" fill="hold"/>
                                        <p:tgtEl>
                                          <p:spTgt spid="4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44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3000"/>
                                        <p:tgtEl>
                                          <p:spTgt spid="4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07407E-6 C 0.01649 -0.0074 0.00989 -0.00717 0.02916 -0.00277 C 0.03159 -0.00231 0.0434 0.00209 0.04375 0.00278 C 0.04531 0.00695 0.04375 0.01204 0.04375 0.01667 " pathEditMode="relative" ptsTypes="fffA">
                                      <p:cBhvr>
                                        <p:cTn id="19" dur="4700" fill="hold"/>
                                        <p:tgtEl>
                                          <p:spTgt spid="4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0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03663 0.0331 L -0.0783 0.0331 " pathEditMode="relative" rAng="0" ptsTypes="AA">
                                      <p:cBhvr>
                                        <p:cTn id="21" dur="3700" fill="hold"/>
                                        <p:tgtEl>
                                          <p:spTgt spid="44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1.11111E-6 1.48148E-6 C -0.01146 -0.0051 -0.02118 -0.01598 -0.03125 -0.025 C -0.0349 -0.02825 -0.03958 -0.02871 -0.04375 -0.03056 C -0.04583 -0.03149 -0.05 -0.03334 -0.05 -0.03334 C -0.0691 -0.03149 -0.08611 -0.03079 -0.10208 -0.01667 C -0.10347 -0.01389 -0.10417 -0.01019 -0.10625 -0.00834 C -0.1099 -0.00533 -0.11875 -0.00278 -0.11875 -0.00278 C -0.14896 -0.0095 -0.16267 -0.00834 -0.2 -0.00834 " pathEditMode="relative" ptsTypes="fffffffA">
                                      <p:cBhvr>
                                        <p:cTn id="23" dur="5000" fill="hold"/>
                                        <p:tgtEl>
                                          <p:spTgt spid="44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" presetID="0" presetClass="path" presetSubtype="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2.22222E-6 3.7037E-7 C 0.00851 0.01713 0.01875 0.02778 0.01875 0.05 " pathEditMode="relative" ptsTypes="fA">
                                      <p:cBhvr>
                                        <p:cTn id="25" dur="2000" fill="hold"/>
                                        <p:tgtEl>
                                          <p:spTgt spid="4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0.0342 -0.01065 C 0.03212 -0.00972 0.02934 -0.01018 0.02795 -0.00787 C 0.02257 0.00116 0.02986 0.01111 0.0217 -0.00509 C 0.02101 -0.00231 0.01962 0.00023 0.01962 0.00324 C 0.01962 0.02338 0.03125 0.00255 0.02379 -0.01065 C 0.02084 -0.01574 0.01406 -0.01065 0.0092 -0.01065 " pathEditMode="relative" rAng="0" ptsTypes="fffffA">
                                      <p:cBhvr>
                                        <p:cTn id="27" dur="2000" fill="hold"/>
                                        <p:tgtEl>
                                          <p:spTgt spid="4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" y="1435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1.11111E-6 3.7037E-6 C 0.00365 -0.01459 0.00278 -0.02037 0.025 -0.00556 C 0.02795 -0.00371 0.01771 0.02014 0.01667 0.02222 C 0.01372 0.00602 0.00608 -0.00648 0.00208 -0.02222 C 0.00278 -0.01482 0.00139 -0.00648 0.00417 3.7037E-6 C 0.00521 0.00254 0.01267 -0.00278 0.01042 -0.00278 C 0.00694 -0.00278 0.00347 -0.00093 1.11111E-6 3.7037E-6 Z " pathEditMode="relative" ptsTypes="fffffff">
                                      <p:cBhvr>
                                        <p:cTn id="29" dur="3700" fill="hold"/>
                                        <p:tgtEl>
                                          <p:spTgt spid="44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1.11111E-6 3.7037E-7 C 0.0007 -0.00926 -0.00069 -0.01921 0.00209 -0.02778 C 0.00295 -0.03056 0.0066 -0.02315 0.00834 -0.025 C 0.01059 -0.02732 0.00973 -0.03241 0.01042 -0.03611 C 0.01181 -0.03333 0.01355 -0.03079 0.01459 -0.02778 C 0.01563 -0.02523 0.01667 -0.01945 0.01667 -0.01945 " pathEditMode="relative" ptsTypes="fffffA">
                                      <p:cBhvr>
                                        <p:cTn id="31" dur="2000" fill="hold"/>
                                        <p:tgtEl>
                                          <p:spTgt spid="4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44"/>
                </p:tgtEl>
              </p:cMediaNode>
            </p:audio>
            <p:audio>
              <p:cMediaNode>
                <p:cTn id="3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46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Shape, rectangle&#10;&#10;Description automatically generated">
            <a:extLst>
              <a:ext uri="{FF2B5EF4-FFF2-40B4-BE49-F238E27FC236}">
                <a16:creationId xmlns:a16="http://schemas.microsoft.com/office/drawing/2014/main" id="{4670B74A-05E7-4A79-9B3E-B30E2898B4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1"/>
            <a:ext cx="9266945" cy="5202091"/>
          </a:xfrm>
          <a:prstGeom prst="rect">
            <a:avLst/>
          </a:prstGeom>
        </p:spPr>
      </p:pic>
      <p:sp>
        <p:nvSpPr>
          <p:cNvPr id="8196" name="AutoShape 4">
            <a:extLst>
              <a:ext uri="{FF2B5EF4-FFF2-40B4-BE49-F238E27FC236}">
                <a16:creationId xmlns:a16="http://schemas.microsoft.com/office/drawing/2014/main" id="{4AD0B45D-73C1-4BDC-940A-FE13DB03E146}"/>
              </a:ext>
            </a:extLst>
          </p:cNvPr>
          <p:cNvSpPr>
            <a:spLocks noChangeArrowheads="1"/>
          </p:cNvSpPr>
          <p:nvPr/>
        </p:nvSpPr>
        <p:spPr bwMode="auto">
          <a:xfrm rot="210727">
            <a:off x="1257300" y="-857250"/>
            <a:ext cx="7886700" cy="5829300"/>
          </a:xfrm>
          <a:prstGeom prst="irregularSeal1">
            <a:avLst/>
          </a:prstGeom>
          <a:solidFill>
            <a:srgbClr val="FFD629"/>
          </a:solidFill>
          <a:ln w="38100">
            <a:solidFill>
              <a:srgbClr val="C00000"/>
            </a:solidFill>
            <a:prstDash val="sysDash"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altLang="en-US" sz="8775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rnard MT Condensed" panose="020B0604020202020204" pitchFamily="18" charset="0"/>
              </a:rPr>
              <a:t>Slam</a:t>
            </a:r>
            <a:r>
              <a:rPr lang="en-US" altLang="en-US" sz="6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rnard MT Condensed" panose="020B0604020202020204" pitchFamily="18" charset="0"/>
              </a:rPr>
              <a:t> </a:t>
            </a:r>
            <a:r>
              <a:rPr lang="en-US" altLang="en-US" sz="8775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rnard MT Condensed" panose="020B0604020202020204" pitchFamily="18" charset="0"/>
              </a:rPr>
              <a:t>Dunk</a:t>
            </a:r>
          </a:p>
        </p:txBody>
      </p:sp>
      <p:pic>
        <p:nvPicPr>
          <p:cNvPr id="8198" name="Picture 6">
            <a:extLst>
              <a:ext uri="{FF2B5EF4-FFF2-40B4-BE49-F238E27FC236}">
                <a16:creationId xmlns:a16="http://schemas.microsoft.com/office/drawing/2014/main" id="{E32E8158-61B0-4FF4-B532-599BDF42BC3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971800"/>
            <a:ext cx="2228850" cy="2171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200" name="Rectangle 8">
            <a:extLst>
              <a:ext uri="{FF2B5EF4-FFF2-40B4-BE49-F238E27FC236}">
                <a16:creationId xmlns:a16="http://schemas.microsoft.com/office/drawing/2014/main" id="{60683C2A-9B41-4DEA-9041-9D1862B80B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43050" y="-1143000"/>
            <a:ext cx="6172200" cy="857250"/>
          </a:xfrm>
        </p:spPr>
        <p:txBody>
          <a:bodyPr/>
          <a:lstStyle/>
          <a:p>
            <a:r>
              <a:rPr lang="en-US" altLang="en-US"/>
              <a:t>Slam Dunk</a:t>
            </a:r>
          </a:p>
        </p:txBody>
      </p:sp>
      <p:sp>
        <p:nvSpPr>
          <p:cNvPr id="8204" name="WordArt 12">
            <a:hlinkClick r:id="rId5" action="ppaction://hlinksldjump"/>
            <a:extLst>
              <a:ext uri="{FF2B5EF4-FFF2-40B4-BE49-F238E27FC236}">
                <a16:creationId xmlns:a16="http://schemas.microsoft.com/office/drawing/2014/main" id="{5C57F811-3974-4D86-864C-6628E3F0B74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529986" y="4143495"/>
            <a:ext cx="1991605" cy="685800"/>
          </a:xfrm>
          <a:custGeom>
            <a:avLst/>
            <a:gdLst>
              <a:gd name="connsiteX0" fmla="*/ 0 w 1991605"/>
              <a:gd name="connsiteY0" fmla="*/ 0 h 685800"/>
              <a:gd name="connsiteX1" fmla="*/ 477985 w 1991605"/>
              <a:gd name="connsiteY1" fmla="*/ 0 h 685800"/>
              <a:gd name="connsiteX2" fmla="*/ 936054 w 1991605"/>
              <a:gd name="connsiteY2" fmla="*/ 0 h 685800"/>
              <a:gd name="connsiteX3" fmla="*/ 1473788 w 1991605"/>
              <a:gd name="connsiteY3" fmla="*/ 0 h 685800"/>
              <a:gd name="connsiteX4" fmla="*/ 1991605 w 1991605"/>
              <a:gd name="connsiteY4" fmla="*/ 0 h 685800"/>
              <a:gd name="connsiteX5" fmla="*/ 1991605 w 1991605"/>
              <a:gd name="connsiteY5" fmla="*/ 336042 h 685800"/>
              <a:gd name="connsiteX6" fmla="*/ 1991605 w 1991605"/>
              <a:gd name="connsiteY6" fmla="*/ 685800 h 685800"/>
              <a:gd name="connsiteX7" fmla="*/ 1453872 w 1991605"/>
              <a:gd name="connsiteY7" fmla="*/ 685800 h 685800"/>
              <a:gd name="connsiteX8" fmla="*/ 916138 w 1991605"/>
              <a:gd name="connsiteY8" fmla="*/ 685800 h 685800"/>
              <a:gd name="connsiteX9" fmla="*/ 0 w 1991605"/>
              <a:gd name="connsiteY9" fmla="*/ 685800 h 685800"/>
              <a:gd name="connsiteX10" fmla="*/ 0 w 1991605"/>
              <a:gd name="connsiteY10" fmla="*/ 356616 h 685800"/>
              <a:gd name="connsiteX11" fmla="*/ 0 w 1991605"/>
              <a:gd name="connsiteY11" fmla="*/ 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91605" h="685800" fill="none" extrusionOk="0">
                <a:moveTo>
                  <a:pt x="0" y="0"/>
                </a:moveTo>
                <a:cubicBezTo>
                  <a:pt x="151014" y="-29831"/>
                  <a:pt x="296165" y="22144"/>
                  <a:pt x="477985" y="0"/>
                </a:cubicBezTo>
                <a:cubicBezTo>
                  <a:pt x="659806" y="-22144"/>
                  <a:pt x="807189" y="53052"/>
                  <a:pt x="936054" y="0"/>
                </a:cubicBezTo>
                <a:cubicBezTo>
                  <a:pt x="1064919" y="-53052"/>
                  <a:pt x="1218920" y="32267"/>
                  <a:pt x="1473788" y="0"/>
                </a:cubicBezTo>
                <a:cubicBezTo>
                  <a:pt x="1728656" y="-32267"/>
                  <a:pt x="1866283" y="24992"/>
                  <a:pt x="1991605" y="0"/>
                </a:cubicBezTo>
                <a:cubicBezTo>
                  <a:pt x="2016916" y="155107"/>
                  <a:pt x="1955834" y="238654"/>
                  <a:pt x="1991605" y="336042"/>
                </a:cubicBezTo>
                <a:cubicBezTo>
                  <a:pt x="2027376" y="433430"/>
                  <a:pt x="1971157" y="594101"/>
                  <a:pt x="1991605" y="685800"/>
                </a:cubicBezTo>
                <a:cubicBezTo>
                  <a:pt x="1791198" y="734686"/>
                  <a:pt x="1714730" y="632483"/>
                  <a:pt x="1453872" y="685800"/>
                </a:cubicBezTo>
                <a:cubicBezTo>
                  <a:pt x="1193014" y="739117"/>
                  <a:pt x="1081834" y="654634"/>
                  <a:pt x="916138" y="685800"/>
                </a:cubicBezTo>
                <a:cubicBezTo>
                  <a:pt x="750442" y="716966"/>
                  <a:pt x="346433" y="682152"/>
                  <a:pt x="0" y="685800"/>
                </a:cubicBezTo>
                <a:cubicBezTo>
                  <a:pt x="-10399" y="532631"/>
                  <a:pt x="30661" y="444601"/>
                  <a:pt x="0" y="356616"/>
                </a:cubicBezTo>
                <a:cubicBezTo>
                  <a:pt x="-30661" y="268631"/>
                  <a:pt x="16780" y="139434"/>
                  <a:pt x="0" y="0"/>
                </a:cubicBezTo>
                <a:close/>
              </a:path>
              <a:path w="1991605" h="685800" stroke="0" extrusionOk="0">
                <a:moveTo>
                  <a:pt x="0" y="0"/>
                </a:moveTo>
                <a:cubicBezTo>
                  <a:pt x="99162" y="-29895"/>
                  <a:pt x="310722" y="48976"/>
                  <a:pt x="438153" y="0"/>
                </a:cubicBezTo>
                <a:cubicBezTo>
                  <a:pt x="565584" y="-48976"/>
                  <a:pt x="699859" y="8215"/>
                  <a:pt x="876306" y="0"/>
                </a:cubicBezTo>
                <a:cubicBezTo>
                  <a:pt x="1052753" y="-8215"/>
                  <a:pt x="1125103" y="29724"/>
                  <a:pt x="1314459" y="0"/>
                </a:cubicBezTo>
                <a:cubicBezTo>
                  <a:pt x="1503815" y="-29724"/>
                  <a:pt x="1709849" y="64930"/>
                  <a:pt x="1991605" y="0"/>
                </a:cubicBezTo>
                <a:cubicBezTo>
                  <a:pt x="2005265" y="77954"/>
                  <a:pt x="1958569" y="248281"/>
                  <a:pt x="1991605" y="329184"/>
                </a:cubicBezTo>
                <a:cubicBezTo>
                  <a:pt x="2024641" y="410087"/>
                  <a:pt x="1951318" y="610758"/>
                  <a:pt x="1991605" y="685800"/>
                </a:cubicBezTo>
                <a:cubicBezTo>
                  <a:pt x="1812138" y="695412"/>
                  <a:pt x="1660880" y="654089"/>
                  <a:pt x="1473788" y="685800"/>
                </a:cubicBezTo>
                <a:cubicBezTo>
                  <a:pt x="1286696" y="717511"/>
                  <a:pt x="1052379" y="624224"/>
                  <a:pt x="936054" y="685800"/>
                </a:cubicBezTo>
                <a:cubicBezTo>
                  <a:pt x="819729" y="747376"/>
                  <a:pt x="348644" y="603210"/>
                  <a:pt x="0" y="685800"/>
                </a:cubicBezTo>
                <a:cubicBezTo>
                  <a:pt x="-4780" y="578628"/>
                  <a:pt x="6032" y="462179"/>
                  <a:pt x="0" y="356616"/>
                </a:cubicBezTo>
                <a:cubicBezTo>
                  <a:pt x="-6032" y="251053"/>
                  <a:pt x="31383" y="120568"/>
                  <a:pt x="0" y="0"/>
                </a:cubicBezTo>
                <a:close/>
              </a:path>
            </a:pathLst>
          </a:custGeom>
          <a:solidFill>
            <a:srgbClr val="F97F26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83939717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latin typeface="Arial Black" panose="020B0A04020102020204" pitchFamily="34" charset="0"/>
              </a:rPr>
              <a:t>Back to</a:t>
            </a:r>
          </a:p>
          <a:p>
            <a:pPr algn="ctr"/>
            <a:r>
              <a:rPr lang="en-US" sz="270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latin typeface="Arial Black" panose="020B0A04020102020204" pitchFamily="34" charset="0"/>
              </a:rPr>
              <a:t>Scoreboard</a:t>
            </a:r>
          </a:p>
        </p:txBody>
      </p:sp>
      <p:grpSp>
        <p:nvGrpSpPr>
          <p:cNvPr id="9" name="Google Shape;377;p32">
            <a:extLst>
              <a:ext uri="{FF2B5EF4-FFF2-40B4-BE49-F238E27FC236}">
                <a16:creationId xmlns:a16="http://schemas.microsoft.com/office/drawing/2014/main" id="{81E781F9-996A-4A41-A049-E0C66024E55B}"/>
              </a:ext>
            </a:extLst>
          </p:cNvPr>
          <p:cNvGrpSpPr/>
          <p:nvPr/>
        </p:nvGrpSpPr>
        <p:grpSpPr>
          <a:xfrm>
            <a:off x="-388583" y="-548975"/>
            <a:ext cx="2513425" cy="2000524"/>
            <a:chOff x="1445400" y="3224625"/>
            <a:chExt cx="965625" cy="768575"/>
          </a:xfrm>
        </p:grpSpPr>
        <p:sp>
          <p:nvSpPr>
            <p:cNvPr id="10" name="Google Shape;378;p32">
              <a:extLst>
                <a:ext uri="{FF2B5EF4-FFF2-40B4-BE49-F238E27FC236}">
                  <a16:creationId xmlns:a16="http://schemas.microsoft.com/office/drawing/2014/main" id="{F82138E4-CC0B-45A9-8FED-BE8E81C88EDC}"/>
                </a:ext>
              </a:extLst>
            </p:cNvPr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79;p32">
              <a:extLst>
                <a:ext uri="{FF2B5EF4-FFF2-40B4-BE49-F238E27FC236}">
                  <a16:creationId xmlns:a16="http://schemas.microsoft.com/office/drawing/2014/main" id="{A1AAAF94-3001-46AE-88EB-E5C91ADD356A}"/>
                </a:ext>
              </a:extLst>
            </p:cNvPr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0;p32">
              <a:extLst>
                <a:ext uri="{FF2B5EF4-FFF2-40B4-BE49-F238E27FC236}">
                  <a16:creationId xmlns:a16="http://schemas.microsoft.com/office/drawing/2014/main" id="{9664D022-2ADF-4875-8C5E-FC641B26E83A}"/>
                </a:ext>
              </a:extLst>
            </p:cNvPr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advClick="0">
    <p:sndAc>
      <p:stSnd>
        <p:snd r:embed="rId2" name="jock jam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200" fill="hold"/>
                                        <p:tgtEl>
                                          <p:spTgt spid="81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200" fill="hold"/>
                                        <p:tgtEl>
                                          <p:spTgt spid="81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200"/>
                                        <p:tgtEl>
                                          <p:spTgt spid="81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200" fill="hold"/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200" fill="hold"/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200"/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4" presetClass="emph" presetSubtype="0" fill="hold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4" presetClass="emph" presetSubtype="0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2" dur="6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23" dur="3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4" dur="325" fill="hold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5" dur="325" fill="hold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6" dur="325" fill="hold">
                                          <p:stCondLst>
                                            <p:cond delay="975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34" presetClass="emph" presetSubtype="0" fill="hold" nodeType="withEffect">
                                  <p:stCondLst>
                                    <p:cond delay="3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8" dur="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29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0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1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2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34" presetClass="emph" presetSubtype="0" fill="hold" nodeType="withEffect">
                                  <p:stCondLst>
                                    <p:cond delay="4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4" dur="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5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6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7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8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34" presetClass="emph" presetSubtype="0" fill="hold" nodeType="withEffect">
                                  <p:stCondLst>
                                    <p:cond delay="6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0" dur="4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1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34" presetClass="emph" presetSubtype="0" fill="hold" nodeType="withEffect">
                                  <p:stCondLst>
                                    <p:cond delay="7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6" dur="3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7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8" dur="175" fill="hold">
                                          <p:stCondLst>
                                            <p:cond delay="175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9" dur="175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0" dur="175" fill="hold">
                                          <p:stCondLst>
                                            <p:cond delay="525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14" presetClass="emph" presetSubtype="0" fill="hold" nodeType="withEffect">
                                  <p:stCondLst>
                                    <p:cond delay="81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52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  <p:animClr clrSpc="rgb" dir="cw">
                                      <p:cBhvr>
                                        <p:cTn id="53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  <p:set>
                                      <p:cBhvr>
                                        <p:cTn id="54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5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58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8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6" grpId="0" build="allAtOnce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Picture 165" descr="Shape, rectangle&#10;&#10;Description automatically generated">
            <a:extLst>
              <a:ext uri="{FF2B5EF4-FFF2-40B4-BE49-F238E27FC236}">
                <a16:creationId xmlns:a16="http://schemas.microsoft.com/office/drawing/2014/main" id="{37D475DF-4F5A-41F7-A106-B4DE2831B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1"/>
            <a:ext cx="9266945" cy="5202091"/>
          </a:xfrm>
          <a:prstGeom prst="rect">
            <a:avLst/>
          </a:prstGeom>
        </p:spPr>
      </p:pic>
      <p:sp>
        <p:nvSpPr>
          <p:cNvPr id="5285" name="Rectangle 165">
            <a:extLst>
              <a:ext uri="{FF2B5EF4-FFF2-40B4-BE49-F238E27FC236}">
                <a16:creationId xmlns:a16="http://schemas.microsoft.com/office/drawing/2014/main" id="{EB6BFFA3-C200-44E3-9B86-486868A5500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623137" y="690072"/>
            <a:ext cx="3600930" cy="946627"/>
          </a:xfrm>
          <a:custGeom>
            <a:avLst/>
            <a:gdLst>
              <a:gd name="connsiteX0" fmla="*/ 0 w 3600930"/>
              <a:gd name="connsiteY0" fmla="*/ 0 h 946627"/>
              <a:gd name="connsiteX1" fmla="*/ 3600930 w 3600930"/>
              <a:gd name="connsiteY1" fmla="*/ 0 h 946627"/>
              <a:gd name="connsiteX2" fmla="*/ 3600930 w 3600930"/>
              <a:gd name="connsiteY2" fmla="*/ 946627 h 946627"/>
              <a:gd name="connsiteX3" fmla="*/ 0 w 3600930"/>
              <a:gd name="connsiteY3" fmla="*/ 946627 h 946627"/>
              <a:gd name="connsiteX4" fmla="*/ 0 w 3600930"/>
              <a:gd name="connsiteY4" fmla="*/ 0 h 9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0930" h="946627" fill="none" extrusionOk="0">
                <a:moveTo>
                  <a:pt x="0" y="0"/>
                </a:moveTo>
                <a:cubicBezTo>
                  <a:pt x="735209" y="-110858"/>
                  <a:pt x="2533334" y="-131025"/>
                  <a:pt x="3600930" y="0"/>
                </a:cubicBezTo>
                <a:cubicBezTo>
                  <a:pt x="3622130" y="179716"/>
                  <a:pt x="3621338" y="734910"/>
                  <a:pt x="3600930" y="946627"/>
                </a:cubicBezTo>
                <a:cubicBezTo>
                  <a:pt x="2018392" y="1010187"/>
                  <a:pt x="792345" y="994402"/>
                  <a:pt x="0" y="946627"/>
                </a:cubicBezTo>
                <a:cubicBezTo>
                  <a:pt x="-37534" y="815015"/>
                  <a:pt x="49282" y="298613"/>
                  <a:pt x="0" y="0"/>
                </a:cubicBezTo>
                <a:close/>
              </a:path>
              <a:path w="3600930" h="946627" stroke="0" extrusionOk="0">
                <a:moveTo>
                  <a:pt x="0" y="0"/>
                </a:moveTo>
                <a:cubicBezTo>
                  <a:pt x="1667635" y="-125831"/>
                  <a:pt x="2599112" y="-66393"/>
                  <a:pt x="3600930" y="0"/>
                </a:cubicBezTo>
                <a:cubicBezTo>
                  <a:pt x="3601895" y="147668"/>
                  <a:pt x="3545038" y="536035"/>
                  <a:pt x="3600930" y="946627"/>
                </a:cubicBezTo>
                <a:cubicBezTo>
                  <a:pt x="2470389" y="1078722"/>
                  <a:pt x="1499887" y="803104"/>
                  <a:pt x="0" y="946627"/>
                </a:cubicBezTo>
                <a:cubicBezTo>
                  <a:pt x="-65728" y="829440"/>
                  <a:pt x="71847" y="208070"/>
                  <a:pt x="0" y="0"/>
                </a:cubicBezTo>
                <a:close/>
              </a:path>
            </a:pathLst>
          </a:custGeom>
          <a:solidFill>
            <a:srgbClr val="FFD629"/>
          </a:solidFill>
          <a:ln>
            <a:extLst>
              <a:ext uri="{C807C97D-BFC1-408E-A445-0C87EB9F89A2}">
                <ask:lineSketchStyleProps xmlns:ask="http://schemas.microsoft.com/office/drawing/2018/sketchyshapes" sd="3547109367">
                  <ask:type>
                    <ask:lineSketchCurved/>
                  </ask:type>
                </ask:lineSketchStyleProps>
              </a:ext>
            </a:extLst>
          </a:ln>
          <a:effectLst>
            <a:reflection blurRad="6350" stA="50000" endA="300" endPos="55500" dist="50800" dir="5400000" sy="-100000" algn="bl" rotWithShape="0"/>
          </a:effectLst>
        </p:spPr>
        <p:txBody>
          <a:bodyPr/>
          <a:lstStyle/>
          <a:p>
            <a:pPr algn="ctr"/>
            <a:r>
              <a:rPr lang="en-US" sz="4800" i="0" dirty="0">
                <a:solidFill>
                  <a:srgbClr val="7F5236"/>
                </a:solidFill>
                <a:effectLst/>
                <a:latin typeface="Arial" panose="020B0604020202020204" pitchFamily="34" charset="0"/>
              </a:rPr>
              <a:t>13 × 5 × 2 = </a:t>
            </a:r>
            <a:endParaRPr lang="en-US" altLang="en-US" sz="4800" dirty="0">
              <a:solidFill>
                <a:srgbClr val="7F5236"/>
              </a:solidFill>
            </a:endParaRPr>
          </a:p>
        </p:txBody>
      </p:sp>
      <p:sp>
        <p:nvSpPr>
          <p:cNvPr id="5286" name="Rectangle 166">
            <a:extLst>
              <a:ext uri="{FF2B5EF4-FFF2-40B4-BE49-F238E27FC236}">
                <a16:creationId xmlns:a16="http://schemas.microsoft.com/office/drawing/2014/main" id="{3418ACC0-C617-4791-9F77-9AAF7B16DA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43100" y="1828800"/>
            <a:ext cx="3981290" cy="2704780"/>
          </a:xfrm>
        </p:spPr>
        <p:txBody>
          <a:bodyPr/>
          <a:lstStyle/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>
                <a:solidFill>
                  <a:srgbClr val="002060"/>
                </a:solidFill>
              </a:rPr>
              <a:t>A) 13000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>
                <a:solidFill>
                  <a:srgbClr val="002060"/>
                </a:solidFill>
              </a:rPr>
              <a:t>B) 103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>
                <a:solidFill>
                  <a:srgbClr val="002060"/>
                </a:solidFill>
              </a:rPr>
              <a:t>C) 1300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>
                <a:solidFill>
                  <a:srgbClr val="002060"/>
                </a:solidFill>
              </a:rPr>
              <a:t>D) 130</a:t>
            </a:r>
          </a:p>
        </p:txBody>
      </p:sp>
      <p:sp>
        <p:nvSpPr>
          <p:cNvPr id="5287" name="Rectangle 167">
            <a:hlinkClick r:id="rId3" action="ppaction://hlinksldjump"/>
            <a:extLst>
              <a:ext uri="{FF2B5EF4-FFF2-40B4-BE49-F238E27FC236}">
                <a16:creationId xmlns:a16="http://schemas.microsoft.com/office/drawing/2014/main" id="{501BE52F-FA6D-4760-8730-8A4851135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000500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5288" name="Rectangle 168">
            <a:hlinkClick r:id="rId4" action="ppaction://hlinksldjump"/>
            <a:extLst>
              <a:ext uri="{FF2B5EF4-FFF2-40B4-BE49-F238E27FC236}">
                <a16:creationId xmlns:a16="http://schemas.microsoft.com/office/drawing/2014/main" id="{C3C79B13-BF9F-44D2-97CD-0DFA4C83C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257550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5289" name="Rectangle 169">
            <a:hlinkClick r:id="rId3" action="ppaction://hlinksldjump"/>
            <a:extLst>
              <a:ext uri="{FF2B5EF4-FFF2-40B4-BE49-F238E27FC236}">
                <a16:creationId xmlns:a16="http://schemas.microsoft.com/office/drawing/2014/main" id="{1A9D4CC6-60F6-4C51-9972-CA76F9C32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2812" y="3939508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 dirty="0"/>
          </a:p>
        </p:txBody>
      </p:sp>
      <p:sp>
        <p:nvSpPr>
          <p:cNvPr id="5290" name="Rectangle 170">
            <a:hlinkClick r:id="rId4" action="ppaction://hlinksldjump"/>
            <a:extLst>
              <a:ext uri="{FF2B5EF4-FFF2-40B4-BE49-F238E27FC236}">
                <a16:creationId xmlns:a16="http://schemas.microsoft.com/office/drawing/2014/main" id="{A1D12D95-735D-4CBC-8972-4E11367B7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494" y="2042993"/>
            <a:ext cx="3829050" cy="628650"/>
          </a:xfrm>
          <a:prstGeom prst="rect">
            <a:avLst/>
          </a:prstGeom>
          <a:solidFill>
            <a:srgbClr val="FFD629">
              <a:alpha val="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5291" name="Oval 171">
            <a:extLst>
              <a:ext uri="{FF2B5EF4-FFF2-40B4-BE49-F238E27FC236}">
                <a16:creationId xmlns:a16="http://schemas.microsoft.com/office/drawing/2014/main" id="{9A9437B6-A459-4A73-B22F-6BEF047BE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1016" y="2463692"/>
            <a:ext cx="2101583" cy="1624213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altLang="en-US" sz="1800" b="1" dirty="0">
              <a:solidFill>
                <a:schemeClr val="bg1"/>
              </a:solidFill>
            </a:endParaRP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Need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team mate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to block</a:t>
            </a:r>
          </a:p>
          <a:p>
            <a:pPr algn="ctr"/>
            <a:endParaRPr lang="en-US" altLang="en-US" sz="2800" b="1" dirty="0">
              <a:solidFill>
                <a:schemeClr val="bg1"/>
              </a:solidFill>
            </a:endParaRPr>
          </a:p>
        </p:txBody>
      </p:sp>
      <p:sp>
        <p:nvSpPr>
          <p:cNvPr id="167" name="Rectangle 170">
            <a:hlinkClick r:id="rId4" action="ppaction://hlinksldjump"/>
            <a:extLst>
              <a:ext uri="{FF2B5EF4-FFF2-40B4-BE49-F238E27FC236}">
                <a16:creationId xmlns:a16="http://schemas.microsoft.com/office/drawing/2014/main" id="{66C514FD-5122-47A3-AA30-E5B37D971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905" y="2594963"/>
            <a:ext cx="3829050" cy="628650"/>
          </a:xfrm>
          <a:prstGeom prst="rect">
            <a:avLst/>
          </a:prstGeom>
          <a:solidFill>
            <a:srgbClr val="FFD629">
              <a:alpha val="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50"/>
          </a:p>
        </p:txBody>
      </p:sp>
      <p:grpSp>
        <p:nvGrpSpPr>
          <p:cNvPr id="168" name="Google Shape;377;p32">
            <a:extLst>
              <a:ext uri="{FF2B5EF4-FFF2-40B4-BE49-F238E27FC236}">
                <a16:creationId xmlns:a16="http://schemas.microsoft.com/office/drawing/2014/main" id="{3109EEC2-A46F-4FDF-95D3-44C9D0FB139F}"/>
              </a:ext>
            </a:extLst>
          </p:cNvPr>
          <p:cNvGrpSpPr/>
          <p:nvPr/>
        </p:nvGrpSpPr>
        <p:grpSpPr>
          <a:xfrm>
            <a:off x="-388583" y="-548975"/>
            <a:ext cx="2513425" cy="2000524"/>
            <a:chOff x="1445400" y="3224625"/>
            <a:chExt cx="965625" cy="768575"/>
          </a:xfrm>
        </p:grpSpPr>
        <p:sp>
          <p:nvSpPr>
            <p:cNvPr id="169" name="Google Shape;378;p32">
              <a:extLst>
                <a:ext uri="{FF2B5EF4-FFF2-40B4-BE49-F238E27FC236}">
                  <a16:creationId xmlns:a16="http://schemas.microsoft.com/office/drawing/2014/main" id="{38137DBD-3D11-4263-BFEC-5FC8521E4B8F}"/>
                </a:ext>
              </a:extLst>
            </p:cNvPr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79;p32">
              <a:extLst>
                <a:ext uri="{FF2B5EF4-FFF2-40B4-BE49-F238E27FC236}">
                  <a16:creationId xmlns:a16="http://schemas.microsoft.com/office/drawing/2014/main" id="{1096F890-E546-4FFC-BFCE-039103D5B9FC}"/>
                </a:ext>
              </a:extLst>
            </p:cNvPr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80;p32">
              <a:extLst>
                <a:ext uri="{FF2B5EF4-FFF2-40B4-BE49-F238E27FC236}">
                  <a16:creationId xmlns:a16="http://schemas.microsoft.com/office/drawing/2014/main" id="{599E73B3-20A2-4D52-A421-C8E152B5565C}"/>
                </a:ext>
              </a:extLst>
            </p:cNvPr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" name="Google Shape;399;p33">
            <a:extLst>
              <a:ext uri="{FF2B5EF4-FFF2-40B4-BE49-F238E27FC236}">
                <a16:creationId xmlns:a16="http://schemas.microsoft.com/office/drawing/2014/main" id="{C8249F89-6BDC-4A1D-8F3E-F9EAD1710F9A}"/>
              </a:ext>
            </a:extLst>
          </p:cNvPr>
          <p:cNvGrpSpPr/>
          <p:nvPr/>
        </p:nvGrpSpPr>
        <p:grpSpPr>
          <a:xfrm>
            <a:off x="94930" y="3964737"/>
            <a:ext cx="1119006" cy="1119000"/>
            <a:chOff x="7125755" y="536388"/>
            <a:chExt cx="1119006" cy="1119000"/>
          </a:xfrm>
        </p:grpSpPr>
        <p:sp>
          <p:nvSpPr>
            <p:cNvPr id="173" name="Google Shape;400;p33">
              <a:extLst>
                <a:ext uri="{FF2B5EF4-FFF2-40B4-BE49-F238E27FC236}">
                  <a16:creationId xmlns:a16="http://schemas.microsoft.com/office/drawing/2014/main" id="{507E5F5C-CCC1-4509-9611-251320509F5F}"/>
                </a:ext>
              </a:extLst>
            </p:cNvPr>
            <p:cNvSpPr/>
            <p:nvPr/>
          </p:nvSpPr>
          <p:spPr>
            <a:xfrm>
              <a:off x="7125761" y="536388"/>
              <a:ext cx="1119000" cy="1119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4" name="Google Shape;401;p33">
              <a:extLst>
                <a:ext uri="{FF2B5EF4-FFF2-40B4-BE49-F238E27FC236}">
                  <a16:creationId xmlns:a16="http://schemas.microsoft.com/office/drawing/2014/main" id="{1CA34D1E-19F3-4343-B23D-419332D7140E}"/>
                </a:ext>
              </a:extLst>
            </p:cNvPr>
            <p:cNvGrpSpPr/>
            <p:nvPr/>
          </p:nvGrpSpPr>
          <p:grpSpPr>
            <a:xfrm>
              <a:off x="7125755" y="536470"/>
              <a:ext cx="1118978" cy="1118796"/>
              <a:chOff x="2795275" y="2108125"/>
              <a:chExt cx="1840425" cy="1840125"/>
            </a:xfrm>
          </p:grpSpPr>
          <p:sp>
            <p:nvSpPr>
              <p:cNvPr id="175" name="Google Shape;402;p33">
                <a:extLst>
                  <a:ext uri="{FF2B5EF4-FFF2-40B4-BE49-F238E27FC236}">
                    <a16:creationId xmlns:a16="http://schemas.microsoft.com/office/drawing/2014/main" id="{974737A1-00AD-441B-B1A4-5893BE9E2F08}"/>
                  </a:ext>
                </a:extLst>
              </p:cNvPr>
              <p:cNvSpPr/>
              <p:nvPr/>
            </p:nvSpPr>
            <p:spPr>
              <a:xfrm>
                <a:off x="2903625" y="2216175"/>
                <a:ext cx="1623750" cy="1623725"/>
              </a:xfrm>
              <a:custGeom>
                <a:avLst/>
                <a:gdLst/>
                <a:ahLst/>
                <a:cxnLst/>
                <a:rect l="l" t="t" r="r" b="b"/>
                <a:pathLst>
                  <a:path w="64950" h="64949" extrusionOk="0">
                    <a:moveTo>
                      <a:pt x="32481" y="1191"/>
                    </a:moveTo>
                    <a:cubicBezTo>
                      <a:pt x="49721" y="1191"/>
                      <a:pt x="63758" y="15229"/>
                      <a:pt x="63758" y="32481"/>
                    </a:cubicBezTo>
                    <a:cubicBezTo>
                      <a:pt x="63758" y="49733"/>
                      <a:pt x="49721" y="63758"/>
                      <a:pt x="32481" y="63758"/>
                    </a:cubicBezTo>
                    <a:cubicBezTo>
                      <a:pt x="15229" y="63758"/>
                      <a:pt x="1191" y="49733"/>
                      <a:pt x="1191" y="32481"/>
                    </a:cubicBezTo>
                    <a:cubicBezTo>
                      <a:pt x="1191" y="15229"/>
                      <a:pt x="15229" y="1191"/>
                      <a:pt x="32481" y="1191"/>
                    </a:cubicBezTo>
                    <a:close/>
                    <a:moveTo>
                      <a:pt x="32481" y="1"/>
                    </a:moveTo>
                    <a:cubicBezTo>
                      <a:pt x="14574" y="1"/>
                      <a:pt x="0" y="14574"/>
                      <a:pt x="0" y="32481"/>
                    </a:cubicBezTo>
                    <a:cubicBezTo>
                      <a:pt x="0" y="50388"/>
                      <a:pt x="14574" y="64949"/>
                      <a:pt x="32481" y="64949"/>
                    </a:cubicBezTo>
                    <a:cubicBezTo>
                      <a:pt x="50376" y="64949"/>
                      <a:pt x="64949" y="50388"/>
                      <a:pt x="64949" y="32481"/>
                    </a:cubicBezTo>
                    <a:cubicBezTo>
                      <a:pt x="64949" y="14574"/>
                      <a:pt x="50376" y="1"/>
                      <a:pt x="324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403;p33">
                <a:extLst>
                  <a:ext uri="{FF2B5EF4-FFF2-40B4-BE49-F238E27FC236}">
                    <a16:creationId xmlns:a16="http://schemas.microsoft.com/office/drawing/2014/main" id="{4D45F077-E81A-4E45-94D5-8C09C17DDF46}"/>
                  </a:ext>
                </a:extLst>
              </p:cNvPr>
              <p:cNvSpPr/>
              <p:nvPr/>
            </p:nvSpPr>
            <p:spPr>
              <a:xfrm>
                <a:off x="2982800" y="2295350"/>
                <a:ext cx="1465375" cy="1465375"/>
              </a:xfrm>
              <a:custGeom>
                <a:avLst/>
                <a:gdLst/>
                <a:ahLst/>
                <a:cxnLst/>
                <a:rect l="l" t="t" r="r" b="b"/>
                <a:pathLst>
                  <a:path w="58615" h="58615" fill="none" extrusionOk="0">
                    <a:moveTo>
                      <a:pt x="58615" y="29314"/>
                    </a:moveTo>
                    <a:cubicBezTo>
                      <a:pt x="58615" y="45494"/>
                      <a:pt x="45494" y="58615"/>
                      <a:pt x="29302" y="58615"/>
                    </a:cubicBezTo>
                    <a:cubicBezTo>
                      <a:pt x="13121" y="58615"/>
                      <a:pt x="1" y="45494"/>
                      <a:pt x="1" y="29314"/>
                    </a:cubicBezTo>
                    <a:cubicBezTo>
                      <a:pt x="1" y="13121"/>
                      <a:pt x="13121" y="1"/>
                      <a:pt x="29302" y="1"/>
                    </a:cubicBezTo>
                    <a:cubicBezTo>
                      <a:pt x="45494" y="1"/>
                      <a:pt x="58615" y="13121"/>
                      <a:pt x="58615" y="29314"/>
                    </a:cubicBezTo>
                    <a:close/>
                  </a:path>
                </a:pathLst>
              </a:custGeom>
              <a:noFill/>
              <a:ln w="14575" cap="flat" cmpd="sng">
                <a:solidFill>
                  <a:srgbClr val="4D3F2A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404;p33">
                <a:extLst>
                  <a:ext uri="{FF2B5EF4-FFF2-40B4-BE49-F238E27FC236}">
                    <a16:creationId xmlns:a16="http://schemas.microsoft.com/office/drawing/2014/main" id="{331568D7-B4C2-49CE-A6A0-4134E1B97ECE}"/>
                  </a:ext>
                </a:extLst>
              </p:cNvPr>
              <p:cNvSpPr/>
              <p:nvPr/>
            </p:nvSpPr>
            <p:spPr>
              <a:xfrm>
                <a:off x="2967925" y="2280775"/>
                <a:ext cx="1495150" cy="1494850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59794" extrusionOk="0">
                    <a:moveTo>
                      <a:pt x="29909" y="1203"/>
                    </a:moveTo>
                    <a:cubicBezTo>
                      <a:pt x="45720" y="1203"/>
                      <a:pt x="58591" y="14073"/>
                      <a:pt x="58591" y="29897"/>
                    </a:cubicBezTo>
                    <a:cubicBezTo>
                      <a:pt x="58591" y="45708"/>
                      <a:pt x="45720" y="58591"/>
                      <a:pt x="29897" y="58591"/>
                    </a:cubicBezTo>
                    <a:cubicBezTo>
                      <a:pt x="14085" y="58591"/>
                      <a:pt x="1215" y="45708"/>
                      <a:pt x="1215" y="29897"/>
                    </a:cubicBezTo>
                    <a:cubicBezTo>
                      <a:pt x="1215" y="14073"/>
                      <a:pt x="14085" y="1203"/>
                      <a:pt x="29909" y="1203"/>
                    </a:cubicBezTo>
                    <a:close/>
                    <a:moveTo>
                      <a:pt x="29909" y="0"/>
                    </a:moveTo>
                    <a:cubicBezTo>
                      <a:pt x="13419" y="0"/>
                      <a:pt x="0" y="13407"/>
                      <a:pt x="0" y="29897"/>
                    </a:cubicBezTo>
                    <a:cubicBezTo>
                      <a:pt x="0" y="46387"/>
                      <a:pt x="13419" y="59793"/>
                      <a:pt x="29909" y="59793"/>
                    </a:cubicBezTo>
                    <a:cubicBezTo>
                      <a:pt x="46399" y="59793"/>
                      <a:pt x="59805" y="46387"/>
                      <a:pt x="59805" y="29897"/>
                    </a:cubicBezTo>
                    <a:cubicBezTo>
                      <a:pt x="59805" y="13407"/>
                      <a:pt x="46399" y="0"/>
                      <a:pt x="2990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405;p33">
                <a:extLst>
                  <a:ext uri="{FF2B5EF4-FFF2-40B4-BE49-F238E27FC236}">
                    <a16:creationId xmlns:a16="http://schemas.microsoft.com/office/drawing/2014/main" id="{A9854105-5A67-4268-9EE7-B8D8E0AAA61A}"/>
                  </a:ext>
                </a:extLst>
              </p:cNvPr>
              <p:cNvSpPr/>
              <p:nvPr/>
            </p:nvSpPr>
            <p:spPr>
              <a:xfrm>
                <a:off x="3093525" y="2406075"/>
                <a:ext cx="1244225" cy="1244225"/>
              </a:xfrm>
              <a:custGeom>
                <a:avLst/>
                <a:gdLst/>
                <a:ahLst/>
                <a:cxnLst/>
                <a:rect l="l" t="t" r="r" b="b"/>
                <a:pathLst>
                  <a:path w="49769" h="49769" extrusionOk="0">
                    <a:moveTo>
                      <a:pt x="24885" y="346"/>
                    </a:moveTo>
                    <a:cubicBezTo>
                      <a:pt x="38410" y="346"/>
                      <a:pt x="49424" y="11359"/>
                      <a:pt x="49424" y="24885"/>
                    </a:cubicBezTo>
                    <a:cubicBezTo>
                      <a:pt x="49424" y="38410"/>
                      <a:pt x="38410" y="49423"/>
                      <a:pt x="24885" y="49423"/>
                    </a:cubicBezTo>
                    <a:cubicBezTo>
                      <a:pt x="11347" y="49423"/>
                      <a:pt x="334" y="38410"/>
                      <a:pt x="334" y="24885"/>
                    </a:cubicBezTo>
                    <a:cubicBezTo>
                      <a:pt x="334" y="11359"/>
                      <a:pt x="11347" y="346"/>
                      <a:pt x="24885" y="346"/>
                    </a:cubicBezTo>
                    <a:close/>
                    <a:moveTo>
                      <a:pt x="24885" y="1"/>
                    </a:moveTo>
                    <a:cubicBezTo>
                      <a:pt x="11157" y="1"/>
                      <a:pt x="1" y="11157"/>
                      <a:pt x="1" y="24885"/>
                    </a:cubicBezTo>
                    <a:cubicBezTo>
                      <a:pt x="1" y="38601"/>
                      <a:pt x="11157" y="49769"/>
                      <a:pt x="24885" y="49769"/>
                    </a:cubicBezTo>
                    <a:cubicBezTo>
                      <a:pt x="38601" y="49769"/>
                      <a:pt x="49769" y="38601"/>
                      <a:pt x="49769" y="24885"/>
                    </a:cubicBezTo>
                    <a:cubicBezTo>
                      <a:pt x="49769" y="11157"/>
                      <a:pt x="38601" y="1"/>
                      <a:pt x="248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406;p33">
                <a:extLst>
                  <a:ext uri="{FF2B5EF4-FFF2-40B4-BE49-F238E27FC236}">
                    <a16:creationId xmlns:a16="http://schemas.microsoft.com/office/drawing/2014/main" id="{338AD2B4-8F50-4A77-BB7A-95CD33E9C5FE}"/>
                  </a:ext>
                </a:extLst>
              </p:cNvPr>
              <p:cNvSpPr/>
              <p:nvPr/>
            </p:nvSpPr>
            <p:spPr>
              <a:xfrm>
                <a:off x="3242350" y="2554900"/>
                <a:ext cx="946575" cy="946575"/>
              </a:xfrm>
              <a:custGeom>
                <a:avLst/>
                <a:gdLst/>
                <a:ahLst/>
                <a:cxnLst/>
                <a:rect l="l" t="t" r="r" b="b"/>
                <a:pathLst>
                  <a:path w="37863" h="37863" extrusionOk="0">
                    <a:moveTo>
                      <a:pt x="18932" y="608"/>
                    </a:moveTo>
                    <a:cubicBezTo>
                      <a:pt x="29028" y="608"/>
                      <a:pt x="37244" y="8823"/>
                      <a:pt x="37244" y="18932"/>
                    </a:cubicBezTo>
                    <a:cubicBezTo>
                      <a:pt x="37244" y="29028"/>
                      <a:pt x="29028" y="37255"/>
                      <a:pt x="18932" y="37255"/>
                    </a:cubicBezTo>
                    <a:cubicBezTo>
                      <a:pt x="8823" y="37255"/>
                      <a:pt x="608" y="29028"/>
                      <a:pt x="608" y="18932"/>
                    </a:cubicBezTo>
                    <a:cubicBezTo>
                      <a:pt x="608" y="8823"/>
                      <a:pt x="8823" y="608"/>
                      <a:pt x="18932" y="608"/>
                    </a:cubicBezTo>
                    <a:close/>
                    <a:moveTo>
                      <a:pt x="18932" y="1"/>
                    </a:moveTo>
                    <a:cubicBezTo>
                      <a:pt x="8490" y="1"/>
                      <a:pt x="1" y="8490"/>
                      <a:pt x="1" y="18932"/>
                    </a:cubicBezTo>
                    <a:cubicBezTo>
                      <a:pt x="1" y="29362"/>
                      <a:pt x="8490" y="37863"/>
                      <a:pt x="18932" y="37863"/>
                    </a:cubicBezTo>
                    <a:cubicBezTo>
                      <a:pt x="29374" y="37863"/>
                      <a:pt x="37863" y="29373"/>
                      <a:pt x="37863" y="18932"/>
                    </a:cubicBezTo>
                    <a:cubicBezTo>
                      <a:pt x="37863" y="8490"/>
                      <a:pt x="29362" y="1"/>
                      <a:pt x="189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407;p33">
                <a:extLst>
                  <a:ext uri="{FF2B5EF4-FFF2-40B4-BE49-F238E27FC236}">
                    <a16:creationId xmlns:a16="http://schemas.microsoft.com/office/drawing/2014/main" id="{A096790F-630F-4299-B6ED-CED95EC8A34F}"/>
                  </a:ext>
                </a:extLst>
              </p:cNvPr>
              <p:cNvSpPr/>
              <p:nvPr/>
            </p:nvSpPr>
            <p:spPr>
              <a:xfrm>
                <a:off x="3318250" y="2630800"/>
                <a:ext cx="794775" cy="794775"/>
              </a:xfrm>
              <a:custGeom>
                <a:avLst/>
                <a:gdLst/>
                <a:ahLst/>
                <a:cxnLst/>
                <a:rect l="l" t="t" r="r" b="b"/>
                <a:pathLst>
                  <a:path w="31791" h="31791" extrusionOk="0">
                    <a:moveTo>
                      <a:pt x="15896" y="501"/>
                    </a:moveTo>
                    <a:cubicBezTo>
                      <a:pt x="24373" y="501"/>
                      <a:pt x="31279" y="7407"/>
                      <a:pt x="31279" y="15896"/>
                    </a:cubicBezTo>
                    <a:cubicBezTo>
                      <a:pt x="31279" y="24373"/>
                      <a:pt x="24373" y="31279"/>
                      <a:pt x="15896" y="31279"/>
                    </a:cubicBezTo>
                    <a:cubicBezTo>
                      <a:pt x="7407" y="31279"/>
                      <a:pt x="501" y="24373"/>
                      <a:pt x="501" y="15896"/>
                    </a:cubicBezTo>
                    <a:cubicBezTo>
                      <a:pt x="501" y="7407"/>
                      <a:pt x="7407" y="501"/>
                      <a:pt x="15896" y="501"/>
                    </a:cubicBezTo>
                    <a:close/>
                    <a:moveTo>
                      <a:pt x="15896" y="1"/>
                    </a:moveTo>
                    <a:cubicBezTo>
                      <a:pt x="7121" y="1"/>
                      <a:pt x="1" y="7133"/>
                      <a:pt x="1" y="15896"/>
                    </a:cubicBezTo>
                    <a:cubicBezTo>
                      <a:pt x="1" y="24659"/>
                      <a:pt x="7121" y="31791"/>
                      <a:pt x="15896" y="31791"/>
                    </a:cubicBezTo>
                    <a:cubicBezTo>
                      <a:pt x="24659" y="31791"/>
                      <a:pt x="31791" y="24659"/>
                      <a:pt x="31791" y="15896"/>
                    </a:cubicBezTo>
                    <a:cubicBezTo>
                      <a:pt x="31791" y="7133"/>
                      <a:pt x="24659" y="1"/>
                      <a:pt x="1589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408;p33">
                <a:extLst>
                  <a:ext uri="{FF2B5EF4-FFF2-40B4-BE49-F238E27FC236}">
                    <a16:creationId xmlns:a16="http://schemas.microsoft.com/office/drawing/2014/main" id="{D94505FC-722A-4822-8362-C04D97D52098}"/>
                  </a:ext>
                </a:extLst>
              </p:cNvPr>
              <p:cNvSpPr/>
              <p:nvPr/>
            </p:nvSpPr>
            <p:spPr>
              <a:xfrm>
                <a:off x="3707300" y="2525150"/>
                <a:ext cx="498300" cy="499175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67" extrusionOk="0">
                    <a:moveTo>
                      <a:pt x="19931" y="0"/>
                    </a:moveTo>
                    <a:lnTo>
                      <a:pt x="0" y="15109"/>
                    </a:lnTo>
                    <a:lnTo>
                      <a:pt x="155" y="19967"/>
                    </a:lnTo>
                    <a:lnTo>
                      <a:pt x="5287" y="19872"/>
                    </a:lnTo>
                    <a:lnTo>
                      <a:pt x="1993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409;p33">
                <a:extLst>
                  <a:ext uri="{FF2B5EF4-FFF2-40B4-BE49-F238E27FC236}">
                    <a16:creationId xmlns:a16="http://schemas.microsoft.com/office/drawing/2014/main" id="{139A27F8-9788-4FF1-BD54-2BE57AF82BBA}"/>
                  </a:ext>
                </a:extLst>
              </p:cNvPr>
              <p:cNvSpPr/>
              <p:nvPr/>
            </p:nvSpPr>
            <p:spPr>
              <a:xfrm>
                <a:off x="3701650" y="2520075"/>
                <a:ext cx="508400" cy="509925"/>
              </a:xfrm>
              <a:custGeom>
                <a:avLst/>
                <a:gdLst/>
                <a:ahLst/>
                <a:cxnLst/>
                <a:rect l="l" t="t" r="r" b="b"/>
                <a:pathLst>
                  <a:path w="20336" h="20397" extrusionOk="0">
                    <a:moveTo>
                      <a:pt x="19098" y="1275"/>
                    </a:moveTo>
                    <a:lnTo>
                      <a:pt x="5406" y="19860"/>
                    </a:lnTo>
                    <a:lnTo>
                      <a:pt x="595" y="19944"/>
                    </a:lnTo>
                    <a:lnTo>
                      <a:pt x="453" y="15407"/>
                    </a:lnTo>
                    <a:lnTo>
                      <a:pt x="19098" y="1275"/>
                    </a:lnTo>
                    <a:close/>
                    <a:moveTo>
                      <a:pt x="20026" y="1"/>
                    </a:moveTo>
                    <a:lnTo>
                      <a:pt x="95" y="15134"/>
                    </a:lnTo>
                    <a:lnTo>
                      <a:pt x="0" y="15205"/>
                    </a:lnTo>
                    <a:lnTo>
                      <a:pt x="167" y="20396"/>
                    </a:lnTo>
                    <a:lnTo>
                      <a:pt x="5620" y="20277"/>
                    </a:lnTo>
                    <a:lnTo>
                      <a:pt x="20336" y="298"/>
                    </a:lnTo>
                    <a:lnTo>
                      <a:pt x="2002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410;p33">
                <a:extLst>
                  <a:ext uri="{FF2B5EF4-FFF2-40B4-BE49-F238E27FC236}">
                    <a16:creationId xmlns:a16="http://schemas.microsoft.com/office/drawing/2014/main" id="{B6D3C7EE-77BE-491A-B32A-F02717805C00}"/>
                  </a:ext>
                </a:extLst>
              </p:cNvPr>
              <p:cNvSpPr/>
              <p:nvPr/>
            </p:nvSpPr>
            <p:spPr>
              <a:xfrm>
                <a:off x="3692700" y="2957675"/>
                <a:ext cx="530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7" extrusionOk="0">
                    <a:moveTo>
                      <a:pt x="9" y="1"/>
                    </a:moveTo>
                    <a:cubicBezTo>
                      <a:pt x="1" y="1"/>
                      <a:pt x="1" y="15"/>
                      <a:pt x="1" y="23"/>
                    </a:cubicBezTo>
                    <a:cubicBezTo>
                      <a:pt x="680" y="725"/>
                      <a:pt x="1358" y="1440"/>
                      <a:pt x="2073" y="2106"/>
                    </a:cubicBezTo>
                    <a:cubicBezTo>
                      <a:pt x="2108" y="2106"/>
                      <a:pt x="2120" y="2094"/>
                      <a:pt x="2108" y="2071"/>
                    </a:cubicBezTo>
                    <a:cubicBezTo>
                      <a:pt x="1454" y="1356"/>
                      <a:pt x="739" y="678"/>
                      <a:pt x="25" y="11"/>
                    </a:cubicBezTo>
                    <a:cubicBezTo>
                      <a:pt x="17" y="3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411;p33">
                <a:extLst>
                  <a:ext uri="{FF2B5EF4-FFF2-40B4-BE49-F238E27FC236}">
                    <a16:creationId xmlns:a16="http://schemas.microsoft.com/office/drawing/2014/main" id="{D54209AB-9542-4D64-B504-8705EC0925A0}"/>
                  </a:ext>
                </a:extLst>
              </p:cNvPr>
              <p:cNvSpPr/>
              <p:nvPr/>
            </p:nvSpPr>
            <p:spPr>
              <a:xfrm>
                <a:off x="3708200" y="2942150"/>
                <a:ext cx="5632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53" h="2253" extrusionOk="0">
                    <a:moveTo>
                      <a:pt x="12" y="1"/>
                    </a:moveTo>
                    <a:cubicBezTo>
                      <a:pt x="12" y="1"/>
                      <a:pt x="0" y="1"/>
                      <a:pt x="0" y="13"/>
                    </a:cubicBezTo>
                    <a:cubicBezTo>
                      <a:pt x="726" y="775"/>
                      <a:pt x="1465" y="1549"/>
                      <a:pt x="2238" y="2239"/>
                    </a:cubicBezTo>
                    <a:cubicBezTo>
                      <a:pt x="1548" y="1465"/>
                      <a:pt x="774" y="727"/>
                      <a:pt x="12" y="1"/>
                    </a:cubicBezTo>
                    <a:close/>
                    <a:moveTo>
                      <a:pt x="2238" y="2239"/>
                    </a:moveTo>
                    <a:cubicBezTo>
                      <a:pt x="2238" y="2249"/>
                      <a:pt x="2243" y="2253"/>
                      <a:pt x="2246" y="2253"/>
                    </a:cubicBezTo>
                    <a:cubicBezTo>
                      <a:pt x="2250" y="2253"/>
                      <a:pt x="2252" y="2246"/>
                      <a:pt x="2238" y="223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412;p33">
                <a:extLst>
                  <a:ext uri="{FF2B5EF4-FFF2-40B4-BE49-F238E27FC236}">
                    <a16:creationId xmlns:a16="http://schemas.microsoft.com/office/drawing/2014/main" id="{6507CC9B-1908-41D4-9215-FED5220ABE88}"/>
                  </a:ext>
                </a:extLst>
              </p:cNvPr>
              <p:cNvSpPr/>
              <p:nvPr/>
            </p:nvSpPr>
            <p:spPr>
              <a:xfrm>
                <a:off x="3716025" y="29197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711" y="768"/>
                      <a:pt x="1437" y="1482"/>
                      <a:pt x="2164" y="2197"/>
                    </a:cubicBezTo>
                    <a:cubicBezTo>
                      <a:pt x="2187" y="2197"/>
                      <a:pt x="2199" y="2173"/>
                      <a:pt x="2199" y="2161"/>
                    </a:cubicBezTo>
                    <a:cubicBezTo>
                      <a:pt x="1485" y="1435"/>
                      <a:pt x="771" y="708"/>
                      <a:pt x="20" y="6"/>
                    </a:cubicBezTo>
                    <a:cubicBezTo>
                      <a:pt x="17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413;p33">
                <a:extLst>
                  <a:ext uri="{FF2B5EF4-FFF2-40B4-BE49-F238E27FC236}">
                    <a16:creationId xmlns:a16="http://schemas.microsoft.com/office/drawing/2014/main" id="{4008DCA3-DA47-4A69-9A87-FA1CE80EB63F}"/>
                  </a:ext>
                </a:extLst>
              </p:cNvPr>
              <p:cNvSpPr/>
              <p:nvPr/>
            </p:nvSpPr>
            <p:spPr>
              <a:xfrm>
                <a:off x="3724050" y="2896650"/>
                <a:ext cx="632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520" extrusionOk="0">
                    <a:moveTo>
                      <a:pt x="14" y="1"/>
                    </a:moveTo>
                    <a:cubicBezTo>
                      <a:pt x="4" y="1"/>
                      <a:pt x="1" y="15"/>
                      <a:pt x="9" y="23"/>
                    </a:cubicBezTo>
                    <a:cubicBezTo>
                      <a:pt x="807" y="880"/>
                      <a:pt x="1664" y="1690"/>
                      <a:pt x="2497" y="2511"/>
                    </a:cubicBezTo>
                    <a:cubicBezTo>
                      <a:pt x="2497" y="2517"/>
                      <a:pt x="2499" y="2519"/>
                      <a:pt x="2502" y="2519"/>
                    </a:cubicBezTo>
                    <a:cubicBezTo>
                      <a:pt x="2512" y="2519"/>
                      <a:pt x="2530" y="2497"/>
                      <a:pt x="2521" y="2488"/>
                    </a:cubicBezTo>
                    <a:cubicBezTo>
                      <a:pt x="1700" y="1654"/>
                      <a:pt x="890" y="797"/>
                      <a:pt x="33" y="11"/>
                    </a:cubicBezTo>
                    <a:cubicBezTo>
                      <a:pt x="25" y="4"/>
                      <a:pt x="19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414;p33">
                <a:extLst>
                  <a:ext uri="{FF2B5EF4-FFF2-40B4-BE49-F238E27FC236}">
                    <a16:creationId xmlns:a16="http://schemas.microsoft.com/office/drawing/2014/main" id="{019FD80F-F9AA-4B24-AE37-F7C8F99742CB}"/>
                  </a:ext>
                </a:extLst>
              </p:cNvPr>
              <p:cNvSpPr/>
              <p:nvPr/>
            </p:nvSpPr>
            <p:spPr>
              <a:xfrm>
                <a:off x="3744800" y="2887100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4" y="0"/>
                    </a:moveTo>
                    <a:cubicBezTo>
                      <a:pt x="1" y="0"/>
                      <a:pt x="1" y="0"/>
                      <a:pt x="1" y="12"/>
                    </a:cubicBezTo>
                    <a:cubicBezTo>
                      <a:pt x="679" y="726"/>
                      <a:pt x="1394" y="1393"/>
                      <a:pt x="2072" y="2096"/>
                    </a:cubicBezTo>
                    <a:cubicBezTo>
                      <a:pt x="2108" y="2096"/>
                      <a:pt x="2120" y="2084"/>
                      <a:pt x="2108" y="2072"/>
                    </a:cubicBezTo>
                    <a:cubicBezTo>
                      <a:pt x="1417" y="1369"/>
                      <a:pt x="739" y="667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415;p33">
                <a:extLst>
                  <a:ext uri="{FF2B5EF4-FFF2-40B4-BE49-F238E27FC236}">
                    <a16:creationId xmlns:a16="http://schemas.microsoft.com/office/drawing/2014/main" id="{CC1FA029-7B7F-4FF9-84B7-CA19444D06F3}"/>
                  </a:ext>
                </a:extLst>
              </p:cNvPr>
              <p:cNvSpPr/>
              <p:nvPr/>
            </p:nvSpPr>
            <p:spPr>
              <a:xfrm>
                <a:off x="3762650" y="2874000"/>
                <a:ext cx="514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054" extrusionOk="0">
                    <a:moveTo>
                      <a:pt x="25" y="0"/>
                    </a:moveTo>
                    <a:cubicBezTo>
                      <a:pt x="1" y="0"/>
                      <a:pt x="1" y="0"/>
                      <a:pt x="1" y="24"/>
                    </a:cubicBezTo>
                    <a:cubicBezTo>
                      <a:pt x="656" y="703"/>
                      <a:pt x="1334" y="1417"/>
                      <a:pt x="2049" y="2048"/>
                    </a:cubicBezTo>
                    <a:cubicBezTo>
                      <a:pt x="1406" y="1334"/>
                      <a:pt x="715" y="643"/>
                      <a:pt x="25" y="0"/>
                    </a:cubicBezTo>
                    <a:close/>
                    <a:moveTo>
                      <a:pt x="2049" y="2048"/>
                    </a:moveTo>
                    <a:cubicBezTo>
                      <a:pt x="2049" y="2052"/>
                      <a:pt x="2050" y="2053"/>
                      <a:pt x="2051" y="2053"/>
                    </a:cubicBezTo>
                    <a:cubicBezTo>
                      <a:pt x="2054" y="2053"/>
                      <a:pt x="2057" y="2048"/>
                      <a:pt x="2049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416;p33">
                <a:extLst>
                  <a:ext uri="{FF2B5EF4-FFF2-40B4-BE49-F238E27FC236}">
                    <a16:creationId xmlns:a16="http://schemas.microsoft.com/office/drawing/2014/main" id="{827730C4-5EA2-413A-B75E-7B6F028AD0BB}"/>
                  </a:ext>
                </a:extLst>
              </p:cNvPr>
              <p:cNvSpPr/>
              <p:nvPr/>
            </p:nvSpPr>
            <p:spPr>
              <a:xfrm>
                <a:off x="3778525" y="2859450"/>
                <a:ext cx="49050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1940" extrusionOk="0">
                    <a:moveTo>
                      <a:pt x="10" y="1"/>
                    </a:moveTo>
                    <a:cubicBezTo>
                      <a:pt x="4" y="1"/>
                      <a:pt x="1" y="14"/>
                      <a:pt x="9" y="23"/>
                    </a:cubicBezTo>
                    <a:cubicBezTo>
                      <a:pt x="640" y="678"/>
                      <a:pt x="1259" y="1380"/>
                      <a:pt x="1961" y="1940"/>
                    </a:cubicBezTo>
                    <a:cubicBezTo>
                      <a:pt x="1390" y="1237"/>
                      <a:pt x="699" y="618"/>
                      <a:pt x="21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417;p33">
                <a:extLst>
                  <a:ext uri="{FF2B5EF4-FFF2-40B4-BE49-F238E27FC236}">
                    <a16:creationId xmlns:a16="http://schemas.microsoft.com/office/drawing/2014/main" id="{55842EE3-17C2-4173-9630-5EC54610E7B9}"/>
                  </a:ext>
                </a:extLst>
              </p:cNvPr>
              <p:cNvSpPr/>
              <p:nvPr/>
            </p:nvSpPr>
            <p:spPr>
              <a:xfrm>
                <a:off x="3796650" y="2846525"/>
                <a:ext cx="4635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52" extrusionOk="0">
                    <a:moveTo>
                      <a:pt x="32" y="1"/>
                    </a:moveTo>
                    <a:cubicBezTo>
                      <a:pt x="14" y="1"/>
                      <a:pt x="1" y="18"/>
                      <a:pt x="10" y="28"/>
                    </a:cubicBezTo>
                    <a:cubicBezTo>
                      <a:pt x="308" y="361"/>
                      <a:pt x="605" y="706"/>
                      <a:pt x="915" y="1016"/>
                    </a:cubicBezTo>
                    <a:cubicBezTo>
                      <a:pt x="1201" y="1302"/>
                      <a:pt x="1475" y="1635"/>
                      <a:pt x="1796" y="1849"/>
                    </a:cubicBezTo>
                    <a:cubicBezTo>
                      <a:pt x="1801" y="1851"/>
                      <a:pt x="1806" y="1852"/>
                      <a:pt x="1810" y="1852"/>
                    </a:cubicBezTo>
                    <a:cubicBezTo>
                      <a:pt x="1838" y="1852"/>
                      <a:pt x="1854" y="1824"/>
                      <a:pt x="1844" y="1814"/>
                    </a:cubicBezTo>
                    <a:cubicBezTo>
                      <a:pt x="1641" y="1480"/>
                      <a:pt x="1296" y="1206"/>
                      <a:pt x="1022" y="921"/>
                    </a:cubicBezTo>
                    <a:cubicBezTo>
                      <a:pt x="713" y="611"/>
                      <a:pt x="391" y="302"/>
                      <a:pt x="46" y="4"/>
                    </a:cubicBezTo>
                    <a:cubicBezTo>
                      <a:pt x="41" y="2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418;p33">
                <a:extLst>
                  <a:ext uri="{FF2B5EF4-FFF2-40B4-BE49-F238E27FC236}">
                    <a16:creationId xmlns:a16="http://schemas.microsoft.com/office/drawing/2014/main" id="{686F3491-B5B7-4A4D-95AD-E611DC5A2FC2}"/>
                  </a:ext>
                </a:extLst>
              </p:cNvPr>
              <p:cNvSpPr/>
              <p:nvPr/>
            </p:nvSpPr>
            <p:spPr>
              <a:xfrm>
                <a:off x="3813400" y="2833200"/>
                <a:ext cx="46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1" extrusionOk="0">
                    <a:moveTo>
                      <a:pt x="36" y="0"/>
                    </a:moveTo>
                    <a:cubicBezTo>
                      <a:pt x="17" y="0"/>
                      <a:pt x="1" y="34"/>
                      <a:pt x="19" y="61"/>
                    </a:cubicBezTo>
                    <a:cubicBezTo>
                      <a:pt x="316" y="382"/>
                      <a:pt x="614" y="692"/>
                      <a:pt x="924" y="1013"/>
                    </a:cubicBezTo>
                    <a:cubicBezTo>
                      <a:pt x="1209" y="1287"/>
                      <a:pt x="1471" y="1608"/>
                      <a:pt x="1805" y="1823"/>
                    </a:cubicBezTo>
                    <a:cubicBezTo>
                      <a:pt x="1810" y="1829"/>
                      <a:pt x="1817" y="1831"/>
                      <a:pt x="1823" y="1831"/>
                    </a:cubicBezTo>
                    <a:cubicBezTo>
                      <a:pt x="1842" y="1831"/>
                      <a:pt x="1859" y="1808"/>
                      <a:pt x="1840" y="1799"/>
                    </a:cubicBezTo>
                    <a:cubicBezTo>
                      <a:pt x="1626" y="1466"/>
                      <a:pt x="1293" y="1204"/>
                      <a:pt x="1007" y="918"/>
                    </a:cubicBezTo>
                    <a:cubicBezTo>
                      <a:pt x="697" y="608"/>
                      <a:pt x="388" y="311"/>
                      <a:pt x="55" y="13"/>
                    </a:cubicBezTo>
                    <a:cubicBezTo>
                      <a:pt x="49" y="4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419;p33">
                <a:extLst>
                  <a:ext uri="{FF2B5EF4-FFF2-40B4-BE49-F238E27FC236}">
                    <a16:creationId xmlns:a16="http://schemas.microsoft.com/office/drawing/2014/main" id="{D1573E89-645B-4578-98D8-49FFADFD5E55}"/>
                  </a:ext>
                </a:extLst>
              </p:cNvPr>
              <p:cNvSpPr/>
              <p:nvPr/>
            </p:nvSpPr>
            <p:spPr>
              <a:xfrm>
                <a:off x="3830900" y="2820825"/>
                <a:ext cx="45400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749" extrusionOk="0">
                    <a:moveTo>
                      <a:pt x="39" y="0"/>
                    </a:moveTo>
                    <a:cubicBezTo>
                      <a:pt x="19" y="0"/>
                      <a:pt x="0" y="25"/>
                      <a:pt x="9" y="44"/>
                    </a:cubicBezTo>
                    <a:cubicBezTo>
                      <a:pt x="533" y="663"/>
                      <a:pt x="1129" y="1211"/>
                      <a:pt x="1724" y="1746"/>
                    </a:cubicBezTo>
                    <a:cubicBezTo>
                      <a:pt x="1729" y="1748"/>
                      <a:pt x="1734" y="1748"/>
                      <a:pt x="1739" y="1748"/>
                    </a:cubicBezTo>
                    <a:cubicBezTo>
                      <a:pt x="1781" y="1748"/>
                      <a:pt x="1815" y="1708"/>
                      <a:pt x="1783" y="1687"/>
                    </a:cubicBezTo>
                    <a:cubicBezTo>
                      <a:pt x="1236" y="1091"/>
                      <a:pt x="688" y="520"/>
                      <a:pt x="57" y="8"/>
                    </a:cubicBezTo>
                    <a:cubicBezTo>
                      <a:pt x="51" y="2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420;p33">
                <a:extLst>
                  <a:ext uri="{FF2B5EF4-FFF2-40B4-BE49-F238E27FC236}">
                    <a16:creationId xmlns:a16="http://schemas.microsoft.com/office/drawing/2014/main" id="{A842B74E-79AF-460E-9762-706F035467AB}"/>
                  </a:ext>
                </a:extLst>
              </p:cNvPr>
              <p:cNvSpPr/>
              <p:nvPr/>
            </p:nvSpPr>
            <p:spPr>
              <a:xfrm>
                <a:off x="3848425" y="2805475"/>
                <a:ext cx="445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15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0"/>
                    </a:cubicBezTo>
                    <a:cubicBezTo>
                      <a:pt x="225" y="360"/>
                      <a:pt x="535" y="634"/>
                      <a:pt x="785" y="920"/>
                    </a:cubicBezTo>
                    <a:cubicBezTo>
                      <a:pt x="1082" y="1229"/>
                      <a:pt x="1380" y="1527"/>
                      <a:pt x="1690" y="1813"/>
                    </a:cubicBezTo>
                    <a:cubicBezTo>
                      <a:pt x="1695" y="1814"/>
                      <a:pt x="1700" y="1814"/>
                      <a:pt x="1705" y="1814"/>
                    </a:cubicBezTo>
                    <a:cubicBezTo>
                      <a:pt x="1747" y="1814"/>
                      <a:pt x="1781" y="1774"/>
                      <a:pt x="1749" y="1753"/>
                    </a:cubicBezTo>
                    <a:cubicBezTo>
                      <a:pt x="1475" y="1420"/>
                      <a:pt x="1190" y="1110"/>
                      <a:pt x="892" y="812"/>
                    </a:cubicBezTo>
                    <a:cubicBezTo>
                      <a:pt x="618" y="527"/>
                      <a:pt x="368" y="217"/>
                      <a:pt x="58" y="3"/>
                    </a:cubicBezTo>
                    <a:cubicBezTo>
                      <a:pt x="54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421;p33">
                <a:extLst>
                  <a:ext uri="{FF2B5EF4-FFF2-40B4-BE49-F238E27FC236}">
                    <a16:creationId xmlns:a16="http://schemas.microsoft.com/office/drawing/2014/main" id="{C3A414FC-9D96-4D89-8BDA-23E095046B81}"/>
                  </a:ext>
                </a:extLst>
              </p:cNvPr>
              <p:cNvSpPr/>
              <p:nvPr/>
            </p:nvSpPr>
            <p:spPr>
              <a:xfrm>
                <a:off x="3866600" y="2793250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37" y="1"/>
                    </a:moveTo>
                    <a:cubicBezTo>
                      <a:pt x="22" y="1"/>
                      <a:pt x="0" y="20"/>
                      <a:pt x="10" y="39"/>
                    </a:cubicBezTo>
                    <a:cubicBezTo>
                      <a:pt x="474" y="575"/>
                      <a:pt x="939" y="1087"/>
                      <a:pt x="1475" y="1552"/>
                    </a:cubicBezTo>
                    <a:cubicBezTo>
                      <a:pt x="1487" y="1564"/>
                      <a:pt x="1500" y="1569"/>
                      <a:pt x="1512" y="1569"/>
                    </a:cubicBezTo>
                    <a:cubicBezTo>
                      <a:pt x="1546" y="1569"/>
                      <a:pt x="1569" y="1527"/>
                      <a:pt x="1534" y="1492"/>
                    </a:cubicBezTo>
                    <a:cubicBezTo>
                      <a:pt x="1070" y="956"/>
                      <a:pt x="582" y="468"/>
                      <a:pt x="46" y="4"/>
                    </a:cubicBezTo>
                    <a:cubicBezTo>
                      <a:pt x="44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422;p33">
                <a:extLst>
                  <a:ext uri="{FF2B5EF4-FFF2-40B4-BE49-F238E27FC236}">
                    <a16:creationId xmlns:a16="http://schemas.microsoft.com/office/drawing/2014/main" id="{3CD57E73-D12C-4E16-928A-663000E583B1}"/>
                  </a:ext>
                </a:extLst>
              </p:cNvPr>
              <p:cNvSpPr/>
              <p:nvPr/>
            </p:nvSpPr>
            <p:spPr>
              <a:xfrm>
                <a:off x="3884175" y="2780925"/>
                <a:ext cx="46575" cy="459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37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283" y="378"/>
                      <a:pt x="581" y="675"/>
                      <a:pt x="879" y="973"/>
                    </a:cubicBezTo>
                    <a:cubicBezTo>
                      <a:pt x="1176" y="1271"/>
                      <a:pt x="1450" y="1580"/>
                      <a:pt x="1784" y="1830"/>
                    </a:cubicBezTo>
                    <a:cubicBezTo>
                      <a:pt x="1793" y="1835"/>
                      <a:pt x="1801" y="1837"/>
                      <a:pt x="1809" y="1837"/>
                    </a:cubicBezTo>
                    <a:cubicBezTo>
                      <a:pt x="1843" y="1837"/>
                      <a:pt x="1862" y="1800"/>
                      <a:pt x="1843" y="1771"/>
                    </a:cubicBezTo>
                    <a:cubicBezTo>
                      <a:pt x="1581" y="1449"/>
                      <a:pt x="1260" y="1163"/>
                      <a:pt x="974" y="866"/>
                    </a:cubicBezTo>
                    <a:cubicBezTo>
                      <a:pt x="676" y="568"/>
                      <a:pt x="379" y="270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423;p33">
                <a:extLst>
                  <a:ext uri="{FF2B5EF4-FFF2-40B4-BE49-F238E27FC236}">
                    <a16:creationId xmlns:a16="http://schemas.microsoft.com/office/drawing/2014/main" id="{C3C10755-91EC-44BA-B890-C9463E087B3E}"/>
                  </a:ext>
                </a:extLst>
              </p:cNvPr>
              <p:cNvSpPr/>
              <p:nvPr/>
            </p:nvSpPr>
            <p:spPr>
              <a:xfrm>
                <a:off x="3901150" y="2767225"/>
                <a:ext cx="3752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86" extrusionOk="0">
                    <a:moveTo>
                      <a:pt x="2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426" y="557"/>
                      <a:pt x="926" y="1033"/>
                      <a:pt x="1414" y="1473"/>
                    </a:cubicBezTo>
                    <a:cubicBezTo>
                      <a:pt x="1426" y="1482"/>
                      <a:pt x="1437" y="1486"/>
                      <a:pt x="1448" y="1486"/>
                    </a:cubicBezTo>
                    <a:cubicBezTo>
                      <a:pt x="1480" y="1486"/>
                      <a:pt x="1501" y="1450"/>
                      <a:pt x="1474" y="1414"/>
                    </a:cubicBezTo>
                    <a:cubicBezTo>
                      <a:pt x="1033" y="926"/>
                      <a:pt x="569" y="402"/>
                      <a:pt x="45" y="9"/>
                    </a:cubicBezTo>
                    <a:cubicBezTo>
                      <a:pt x="36" y="3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424;p33">
                <a:extLst>
                  <a:ext uri="{FF2B5EF4-FFF2-40B4-BE49-F238E27FC236}">
                    <a16:creationId xmlns:a16="http://schemas.microsoft.com/office/drawing/2014/main" id="{2EFAA986-3185-4745-BCE0-EC65D76C7950}"/>
                  </a:ext>
                </a:extLst>
              </p:cNvPr>
              <p:cNvSpPr/>
              <p:nvPr/>
            </p:nvSpPr>
            <p:spPr>
              <a:xfrm>
                <a:off x="3935425" y="2741050"/>
                <a:ext cx="320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37" extrusionOk="0">
                    <a:moveTo>
                      <a:pt x="38" y="0"/>
                    </a:moveTo>
                    <a:cubicBezTo>
                      <a:pt x="18" y="0"/>
                      <a:pt x="1" y="28"/>
                      <a:pt x="19" y="56"/>
                    </a:cubicBezTo>
                    <a:cubicBezTo>
                      <a:pt x="353" y="484"/>
                      <a:pt x="769" y="901"/>
                      <a:pt x="1210" y="1234"/>
                    </a:cubicBezTo>
                    <a:cubicBezTo>
                      <a:pt x="1213" y="1236"/>
                      <a:pt x="1215" y="1236"/>
                      <a:pt x="1218" y="1236"/>
                    </a:cubicBezTo>
                    <a:cubicBezTo>
                      <a:pt x="1243" y="1236"/>
                      <a:pt x="1280" y="1196"/>
                      <a:pt x="1270" y="1175"/>
                    </a:cubicBezTo>
                    <a:cubicBezTo>
                      <a:pt x="936" y="734"/>
                      <a:pt x="496" y="353"/>
                      <a:pt x="55" y="8"/>
                    </a:cubicBezTo>
                    <a:cubicBezTo>
                      <a:pt x="50" y="3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425;p33">
                <a:extLst>
                  <a:ext uri="{FF2B5EF4-FFF2-40B4-BE49-F238E27FC236}">
                    <a16:creationId xmlns:a16="http://schemas.microsoft.com/office/drawing/2014/main" id="{C829F9BB-F030-440C-86EB-86239A2733CB}"/>
                  </a:ext>
                </a:extLst>
              </p:cNvPr>
              <p:cNvSpPr/>
              <p:nvPr/>
            </p:nvSpPr>
            <p:spPr>
              <a:xfrm>
                <a:off x="3918700" y="2754025"/>
                <a:ext cx="328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300" extrusionOk="0">
                    <a:moveTo>
                      <a:pt x="38" y="0"/>
                    </a:moveTo>
                    <a:cubicBezTo>
                      <a:pt x="18" y="0"/>
                      <a:pt x="1" y="31"/>
                      <a:pt x="10" y="49"/>
                    </a:cubicBezTo>
                    <a:cubicBezTo>
                      <a:pt x="391" y="489"/>
                      <a:pt x="784" y="930"/>
                      <a:pt x="1236" y="1287"/>
                    </a:cubicBezTo>
                    <a:cubicBezTo>
                      <a:pt x="1248" y="1296"/>
                      <a:pt x="1259" y="1299"/>
                      <a:pt x="1268" y="1299"/>
                    </a:cubicBezTo>
                    <a:cubicBezTo>
                      <a:pt x="1298" y="1299"/>
                      <a:pt x="1314" y="1263"/>
                      <a:pt x="1296" y="1227"/>
                    </a:cubicBezTo>
                    <a:cubicBezTo>
                      <a:pt x="938" y="787"/>
                      <a:pt x="486" y="382"/>
                      <a:pt x="57" y="13"/>
                    </a:cubicBezTo>
                    <a:cubicBezTo>
                      <a:pt x="51" y="4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426;p33">
                <a:extLst>
                  <a:ext uri="{FF2B5EF4-FFF2-40B4-BE49-F238E27FC236}">
                    <a16:creationId xmlns:a16="http://schemas.microsoft.com/office/drawing/2014/main" id="{B606CC90-BEA2-4DBC-9098-E322F5858AA3}"/>
                  </a:ext>
                </a:extLst>
              </p:cNvPr>
              <p:cNvSpPr/>
              <p:nvPr/>
            </p:nvSpPr>
            <p:spPr>
              <a:xfrm>
                <a:off x="3952650" y="2727225"/>
                <a:ext cx="293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135" extrusionOk="0">
                    <a:moveTo>
                      <a:pt x="32" y="1"/>
                    </a:moveTo>
                    <a:cubicBezTo>
                      <a:pt x="11" y="1"/>
                      <a:pt x="0" y="34"/>
                      <a:pt x="9" y="61"/>
                    </a:cubicBezTo>
                    <a:cubicBezTo>
                      <a:pt x="319" y="442"/>
                      <a:pt x="676" y="847"/>
                      <a:pt x="1081" y="1133"/>
                    </a:cubicBezTo>
                    <a:cubicBezTo>
                      <a:pt x="1086" y="1134"/>
                      <a:pt x="1091" y="1135"/>
                      <a:pt x="1096" y="1135"/>
                    </a:cubicBezTo>
                    <a:cubicBezTo>
                      <a:pt x="1138" y="1135"/>
                      <a:pt x="1172" y="1094"/>
                      <a:pt x="1140" y="1073"/>
                    </a:cubicBezTo>
                    <a:cubicBezTo>
                      <a:pt x="842" y="668"/>
                      <a:pt x="438" y="323"/>
                      <a:pt x="57" y="13"/>
                    </a:cubicBezTo>
                    <a:cubicBezTo>
                      <a:pt x="48" y="5"/>
                      <a:pt x="40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427;p33">
                <a:extLst>
                  <a:ext uri="{FF2B5EF4-FFF2-40B4-BE49-F238E27FC236}">
                    <a16:creationId xmlns:a16="http://schemas.microsoft.com/office/drawing/2014/main" id="{FC28AE3A-ADC3-4AF7-9F3C-A28E9EE6E3C4}"/>
                  </a:ext>
                </a:extLst>
              </p:cNvPr>
              <p:cNvSpPr/>
              <p:nvPr/>
            </p:nvSpPr>
            <p:spPr>
              <a:xfrm>
                <a:off x="3970775" y="2714700"/>
                <a:ext cx="262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09" extrusionOk="0">
                    <a:moveTo>
                      <a:pt x="48" y="0"/>
                    </a:moveTo>
                    <a:cubicBezTo>
                      <a:pt x="25" y="0"/>
                      <a:pt x="0" y="30"/>
                      <a:pt x="10" y="50"/>
                    </a:cubicBezTo>
                    <a:cubicBezTo>
                      <a:pt x="272" y="407"/>
                      <a:pt x="629" y="717"/>
                      <a:pt x="963" y="991"/>
                    </a:cubicBezTo>
                    <a:cubicBezTo>
                      <a:pt x="972" y="1003"/>
                      <a:pt x="983" y="1008"/>
                      <a:pt x="993" y="1008"/>
                    </a:cubicBezTo>
                    <a:cubicBezTo>
                      <a:pt x="1023" y="1008"/>
                      <a:pt x="1049" y="966"/>
                      <a:pt x="1022" y="931"/>
                    </a:cubicBezTo>
                    <a:cubicBezTo>
                      <a:pt x="760" y="586"/>
                      <a:pt x="415" y="264"/>
                      <a:pt x="58" y="2"/>
                    </a:cubicBezTo>
                    <a:cubicBezTo>
                      <a:pt x="55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428;p33">
                <a:extLst>
                  <a:ext uri="{FF2B5EF4-FFF2-40B4-BE49-F238E27FC236}">
                    <a16:creationId xmlns:a16="http://schemas.microsoft.com/office/drawing/2014/main" id="{89D70065-C898-4403-8C25-6D4F30A24EF5}"/>
                  </a:ext>
                </a:extLst>
              </p:cNvPr>
              <p:cNvSpPr/>
              <p:nvPr/>
            </p:nvSpPr>
            <p:spPr>
              <a:xfrm>
                <a:off x="3988050" y="2701200"/>
                <a:ext cx="2735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67" extrusionOk="0">
                    <a:moveTo>
                      <a:pt x="38" y="0"/>
                    </a:moveTo>
                    <a:cubicBezTo>
                      <a:pt x="14" y="0"/>
                      <a:pt x="0" y="35"/>
                      <a:pt x="10" y="54"/>
                    </a:cubicBezTo>
                    <a:cubicBezTo>
                      <a:pt x="153" y="245"/>
                      <a:pt x="331" y="423"/>
                      <a:pt x="510" y="602"/>
                    </a:cubicBezTo>
                    <a:cubicBezTo>
                      <a:pt x="677" y="769"/>
                      <a:pt x="843" y="947"/>
                      <a:pt x="1034" y="1066"/>
                    </a:cubicBezTo>
                    <a:cubicBezTo>
                      <a:pt x="1070" y="1066"/>
                      <a:pt x="1093" y="1043"/>
                      <a:pt x="1081" y="1019"/>
                    </a:cubicBezTo>
                    <a:cubicBezTo>
                      <a:pt x="974" y="816"/>
                      <a:pt x="784" y="662"/>
                      <a:pt x="617" y="507"/>
                    </a:cubicBezTo>
                    <a:cubicBezTo>
                      <a:pt x="438" y="328"/>
                      <a:pt x="260" y="161"/>
                      <a:pt x="57" y="7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429;p33">
                <a:extLst>
                  <a:ext uri="{FF2B5EF4-FFF2-40B4-BE49-F238E27FC236}">
                    <a16:creationId xmlns:a16="http://schemas.microsoft.com/office/drawing/2014/main" id="{6C2DFB02-C071-45CF-AEAD-A632827332FB}"/>
                  </a:ext>
                </a:extLst>
              </p:cNvPr>
              <p:cNvSpPr/>
              <p:nvPr/>
            </p:nvSpPr>
            <p:spPr>
              <a:xfrm>
                <a:off x="4005925" y="2688350"/>
                <a:ext cx="25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97" extrusionOk="0">
                    <a:moveTo>
                      <a:pt x="34" y="1"/>
                    </a:moveTo>
                    <a:cubicBezTo>
                      <a:pt x="12" y="1"/>
                      <a:pt x="0" y="26"/>
                      <a:pt x="9" y="44"/>
                    </a:cubicBezTo>
                    <a:cubicBezTo>
                      <a:pt x="140" y="223"/>
                      <a:pt x="307" y="390"/>
                      <a:pt x="474" y="556"/>
                    </a:cubicBezTo>
                    <a:cubicBezTo>
                      <a:pt x="616" y="699"/>
                      <a:pt x="783" y="902"/>
                      <a:pt x="986" y="997"/>
                    </a:cubicBezTo>
                    <a:cubicBezTo>
                      <a:pt x="1009" y="997"/>
                      <a:pt x="1021" y="985"/>
                      <a:pt x="1021" y="961"/>
                    </a:cubicBezTo>
                    <a:cubicBezTo>
                      <a:pt x="914" y="759"/>
                      <a:pt x="724" y="604"/>
                      <a:pt x="557" y="449"/>
                    </a:cubicBezTo>
                    <a:cubicBezTo>
                      <a:pt x="390" y="306"/>
                      <a:pt x="235" y="140"/>
                      <a:pt x="57" y="9"/>
                    </a:cubicBezTo>
                    <a:cubicBezTo>
                      <a:pt x="49" y="3"/>
                      <a:pt x="41" y="1"/>
                      <a:pt x="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430;p33">
                <a:extLst>
                  <a:ext uri="{FF2B5EF4-FFF2-40B4-BE49-F238E27FC236}">
                    <a16:creationId xmlns:a16="http://schemas.microsoft.com/office/drawing/2014/main" id="{5ADF6ACA-21C8-4B12-BA4F-5A30459C26FF}"/>
                  </a:ext>
                </a:extLst>
              </p:cNvPr>
              <p:cNvSpPr/>
              <p:nvPr/>
            </p:nvSpPr>
            <p:spPr>
              <a:xfrm>
                <a:off x="4021175" y="2673350"/>
                <a:ext cx="266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26" extrusionOk="0">
                    <a:moveTo>
                      <a:pt x="45" y="1"/>
                    </a:moveTo>
                    <a:cubicBezTo>
                      <a:pt x="22" y="1"/>
                      <a:pt x="1" y="31"/>
                      <a:pt x="18" y="49"/>
                    </a:cubicBezTo>
                    <a:cubicBezTo>
                      <a:pt x="173" y="252"/>
                      <a:pt x="316" y="406"/>
                      <a:pt x="483" y="585"/>
                    </a:cubicBezTo>
                    <a:cubicBezTo>
                      <a:pt x="637" y="740"/>
                      <a:pt x="780" y="918"/>
                      <a:pt x="959" y="1025"/>
                    </a:cubicBezTo>
                    <a:cubicBezTo>
                      <a:pt x="1018" y="1025"/>
                      <a:pt x="1066" y="990"/>
                      <a:pt x="1030" y="942"/>
                    </a:cubicBezTo>
                    <a:cubicBezTo>
                      <a:pt x="935" y="752"/>
                      <a:pt x="757" y="609"/>
                      <a:pt x="602" y="466"/>
                    </a:cubicBezTo>
                    <a:cubicBezTo>
                      <a:pt x="435" y="311"/>
                      <a:pt x="256" y="144"/>
                      <a:pt x="66" y="13"/>
                    </a:cubicBezTo>
                    <a:cubicBezTo>
                      <a:pt x="60" y="4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431;p33">
                <a:extLst>
                  <a:ext uri="{FF2B5EF4-FFF2-40B4-BE49-F238E27FC236}">
                    <a16:creationId xmlns:a16="http://schemas.microsoft.com/office/drawing/2014/main" id="{2E726ED1-A193-464E-A3D3-3DCF6E478953}"/>
                  </a:ext>
                </a:extLst>
              </p:cNvPr>
              <p:cNvSpPr/>
              <p:nvPr/>
            </p:nvSpPr>
            <p:spPr>
              <a:xfrm>
                <a:off x="4040425" y="26611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44" y="1"/>
                    </a:moveTo>
                    <a:cubicBezTo>
                      <a:pt x="16" y="1"/>
                      <a:pt x="0" y="30"/>
                      <a:pt x="10" y="51"/>
                    </a:cubicBezTo>
                    <a:cubicBezTo>
                      <a:pt x="165" y="230"/>
                      <a:pt x="308" y="408"/>
                      <a:pt x="475" y="575"/>
                    </a:cubicBezTo>
                    <a:cubicBezTo>
                      <a:pt x="618" y="718"/>
                      <a:pt x="772" y="896"/>
                      <a:pt x="951" y="1003"/>
                    </a:cubicBezTo>
                    <a:cubicBezTo>
                      <a:pt x="957" y="1006"/>
                      <a:pt x="964" y="1007"/>
                      <a:pt x="970" y="1007"/>
                    </a:cubicBezTo>
                    <a:cubicBezTo>
                      <a:pt x="998" y="1007"/>
                      <a:pt x="1020" y="985"/>
                      <a:pt x="1010" y="956"/>
                    </a:cubicBezTo>
                    <a:cubicBezTo>
                      <a:pt x="903" y="777"/>
                      <a:pt x="725" y="622"/>
                      <a:pt x="582" y="468"/>
                    </a:cubicBezTo>
                    <a:cubicBezTo>
                      <a:pt x="415" y="301"/>
                      <a:pt x="237" y="146"/>
                      <a:pt x="58" y="3"/>
                    </a:cubicBezTo>
                    <a:cubicBezTo>
                      <a:pt x="53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432;p33">
                <a:extLst>
                  <a:ext uri="{FF2B5EF4-FFF2-40B4-BE49-F238E27FC236}">
                    <a16:creationId xmlns:a16="http://schemas.microsoft.com/office/drawing/2014/main" id="{39A99246-3E48-41A4-A3E6-81E581334214}"/>
                  </a:ext>
                </a:extLst>
              </p:cNvPr>
              <p:cNvSpPr/>
              <p:nvPr/>
            </p:nvSpPr>
            <p:spPr>
              <a:xfrm>
                <a:off x="4057400" y="2648175"/>
                <a:ext cx="214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7" extrusionOk="0">
                    <a:moveTo>
                      <a:pt x="34" y="0"/>
                    </a:moveTo>
                    <a:cubicBezTo>
                      <a:pt x="19" y="0"/>
                      <a:pt x="1" y="23"/>
                      <a:pt x="10" y="32"/>
                    </a:cubicBezTo>
                    <a:cubicBezTo>
                      <a:pt x="117" y="187"/>
                      <a:pt x="236" y="318"/>
                      <a:pt x="379" y="449"/>
                    </a:cubicBezTo>
                    <a:cubicBezTo>
                      <a:pt x="510" y="568"/>
                      <a:pt x="629" y="723"/>
                      <a:pt x="796" y="806"/>
                    </a:cubicBezTo>
                    <a:cubicBezTo>
                      <a:pt x="808" y="806"/>
                      <a:pt x="855" y="782"/>
                      <a:pt x="820" y="747"/>
                    </a:cubicBezTo>
                    <a:cubicBezTo>
                      <a:pt x="736" y="580"/>
                      <a:pt x="582" y="461"/>
                      <a:pt x="462" y="342"/>
                    </a:cubicBezTo>
                    <a:cubicBezTo>
                      <a:pt x="331" y="211"/>
                      <a:pt x="201" y="104"/>
                      <a:pt x="46" y="8"/>
                    </a:cubicBezTo>
                    <a:cubicBezTo>
                      <a:pt x="43" y="3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33;p33">
                <a:extLst>
                  <a:ext uri="{FF2B5EF4-FFF2-40B4-BE49-F238E27FC236}">
                    <a16:creationId xmlns:a16="http://schemas.microsoft.com/office/drawing/2014/main" id="{EE2EB7BF-223E-4156-9DAF-11969C70220A}"/>
                  </a:ext>
                </a:extLst>
              </p:cNvPr>
              <p:cNvSpPr/>
              <p:nvPr/>
            </p:nvSpPr>
            <p:spPr>
              <a:xfrm>
                <a:off x="4074675" y="2634325"/>
                <a:ext cx="15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4" extrusionOk="0">
                    <a:moveTo>
                      <a:pt x="43" y="0"/>
                    </a:moveTo>
                    <a:cubicBezTo>
                      <a:pt x="16" y="0"/>
                      <a:pt x="1" y="28"/>
                      <a:pt x="21" y="39"/>
                    </a:cubicBezTo>
                    <a:cubicBezTo>
                      <a:pt x="176" y="229"/>
                      <a:pt x="355" y="455"/>
                      <a:pt x="557" y="586"/>
                    </a:cubicBezTo>
                    <a:cubicBezTo>
                      <a:pt x="567" y="599"/>
                      <a:pt x="577" y="604"/>
                      <a:pt x="587" y="604"/>
                    </a:cubicBezTo>
                    <a:cubicBezTo>
                      <a:pt x="613" y="604"/>
                      <a:pt x="634" y="565"/>
                      <a:pt x="617" y="539"/>
                    </a:cubicBezTo>
                    <a:cubicBezTo>
                      <a:pt x="474" y="336"/>
                      <a:pt x="260" y="16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34;p33">
                <a:extLst>
                  <a:ext uri="{FF2B5EF4-FFF2-40B4-BE49-F238E27FC236}">
                    <a16:creationId xmlns:a16="http://schemas.microsoft.com/office/drawing/2014/main" id="{C712FCFD-EA83-4BD4-8710-28792A17C192}"/>
                  </a:ext>
                </a:extLst>
              </p:cNvPr>
              <p:cNvSpPr/>
              <p:nvPr/>
            </p:nvSpPr>
            <p:spPr>
              <a:xfrm>
                <a:off x="4091025" y="2620325"/>
                <a:ext cx="135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04" extrusionOk="0">
                    <a:moveTo>
                      <a:pt x="40" y="0"/>
                    </a:moveTo>
                    <a:cubicBezTo>
                      <a:pt x="15" y="0"/>
                      <a:pt x="1" y="21"/>
                      <a:pt x="10" y="51"/>
                    </a:cubicBezTo>
                    <a:cubicBezTo>
                      <a:pt x="118" y="229"/>
                      <a:pt x="284" y="384"/>
                      <a:pt x="463" y="491"/>
                    </a:cubicBezTo>
                    <a:cubicBezTo>
                      <a:pt x="472" y="500"/>
                      <a:pt x="481" y="504"/>
                      <a:pt x="490" y="504"/>
                    </a:cubicBezTo>
                    <a:cubicBezTo>
                      <a:pt x="518" y="504"/>
                      <a:pt x="540" y="468"/>
                      <a:pt x="522" y="432"/>
                    </a:cubicBezTo>
                    <a:cubicBezTo>
                      <a:pt x="403" y="253"/>
                      <a:pt x="237" y="110"/>
                      <a:pt x="58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35;p33">
                <a:extLst>
                  <a:ext uri="{FF2B5EF4-FFF2-40B4-BE49-F238E27FC236}">
                    <a16:creationId xmlns:a16="http://schemas.microsoft.com/office/drawing/2014/main" id="{FDB6C8E7-CDB1-4BA8-B8B2-1993F73DA200}"/>
                  </a:ext>
                </a:extLst>
              </p:cNvPr>
              <p:cNvSpPr/>
              <p:nvPr/>
            </p:nvSpPr>
            <p:spPr>
              <a:xfrm>
                <a:off x="4109175" y="2607525"/>
                <a:ext cx="1307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44" y="1"/>
                    </a:moveTo>
                    <a:cubicBezTo>
                      <a:pt x="17" y="1"/>
                      <a:pt x="0" y="30"/>
                      <a:pt x="11" y="51"/>
                    </a:cubicBezTo>
                    <a:cubicBezTo>
                      <a:pt x="70" y="146"/>
                      <a:pt x="154" y="229"/>
                      <a:pt x="225" y="301"/>
                    </a:cubicBezTo>
                    <a:cubicBezTo>
                      <a:pt x="296" y="384"/>
                      <a:pt x="368" y="468"/>
                      <a:pt x="475" y="515"/>
                    </a:cubicBezTo>
                    <a:cubicBezTo>
                      <a:pt x="487" y="515"/>
                      <a:pt x="523" y="479"/>
                      <a:pt x="523" y="456"/>
                    </a:cubicBezTo>
                    <a:cubicBezTo>
                      <a:pt x="487" y="349"/>
                      <a:pt x="404" y="277"/>
                      <a:pt x="308" y="206"/>
                    </a:cubicBezTo>
                    <a:cubicBezTo>
                      <a:pt x="225" y="122"/>
                      <a:pt x="154" y="63"/>
                      <a:pt x="58" y="3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36;p33">
                <a:extLst>
                  <a:ext uri="{FF2B5EF4-FFF2-40B4-BE49-F238E27FC236}">
                    <a16:creationId xmlns:a16="http://schemas.microsoft.com/office/drawing/2014/main" id="{94FF451F-7F1B-45AA-A84C-4AE62C0826A4}"/>
                  </a:ext>
                </a:extLst>
              </p:cNvPr>
              <p:cNvSpPr/>
              <p:nvPr/>
            </p:nvSpPr>
            <p:spPr>
              <a:xfrm>
                <a:off x="4125275" y="2593100"/>
                <a:ext cx="120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2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129" y="199"/>
                      <a:pt x="248" y="330"/>
                      <a:pt x="391" y="449"/>
                    </a:cubicBezTo>
                    <a:cubicBezTo>
                      <a:pt x="397" y="451"/>
                      <a:pt x="403" y="452"/>
                      <a:pt x="410" y="452"/>
                    </a:cubicBezTo>
                    <a:cubicBezTo>
                      <a:pt x="450" y="452"/>
                      <a:pt x="483" y="421"/>
                      <a:pt x="462" y="390"/>
                    </a:cubicBezTo>
                    <a:cubicBezTo>
                      <a:pt x="343" y="247"/>
                      <a:pt x="224" y="128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37;p33">
                <a:extLst>
                  <a:ext uri="{FF2B5EF4-FFF2-40B4-BE49-F238E27FC236}">
                    <a16:creationId xmlns:a16="http://schemas.microsoft.com/office/drawing/2014/main" id="{F19D0189-F9B7-4342-B201-FE6C535B754E}"/>
                  </a:ext>
                </a:extLst>
              </p:cNvPr>
              <p:cNvSpPr/>
              <p:nvPr/>
            </p:nvSpPr>
            <p:spPr>
              <a:xfrm>
                <a:off x="3610250" y="3028175"/>
                <a:ext cx="211075" cy="83525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33410" extrusionOk="0">
                    <a:moveTo>
                      <a:pt x="4216" y="1"/>
                    </a:moveTo>
                    <a:lnTo>
                      <a:pt x="1" y="4382"/>
                    </a:lnTo>
                    <a:lnTo>
                      <a:pt x="4394" y="33410"/>
                    </a:lnTo>
                    <a:lnTo>
                      <a:pt x="8442" y="3954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38;p33">
                <a:extLst>
                  <a:ext uri="{FF2B5EF4-FFF2-40B4-BE49-F238E27FC236}">
                    <a16:creationId xmlns:a16="http://schemas.microsoft.com/office/drawing/2014/main" id="{72E3C005-B1EF-4133-A583-DB23460EBE68}"/>
                  </a:ext>
                </a:extLst>
              </p:cNvPr>
              <p:cNvSpPr/>
              <p:nvPr/>
            </p:nvSpPr>
            <p:spPr>
              <a:xfrm>
                <a:off x="3603125" y="3018950"/>
                <a:ext cx="224750" cy="8453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33815" extrusionOk="0">
                    <a:moveTo>
                      <a:pt x="4513" y="727"/>
                    </a:moveTo>
                    <a:lnTo>
                      <a:pt x="8442" y="4418"/>
                    </a:lnTo>
                    <a:lnTo>
                      <a:pt x="4656" y="31957"/>
                    </a:lnTo>
                    <a:lnTo>
                      <a:pt x="548" y="4846"/>
                    </a:lnTo>
                    <a:lnTo>
                      <a:pt x="4513" y="727"/>
                    </a:lnTo>
                    <a:close/>
                    <a:moveTo>
                      <a:pt x="4477" y="1"/>
                    </a:moveTo>
                    <a:lnTo>
                      <a:pt x="0" y="4668"/>
                    </a:lnTo>
                    <a:lnTo>
                      <a:pt x="4405" y="33814"/>
                    </a:lnTo>
                    <a:lnTo>
                      <a:pt x="4929" y="33814"/>
                    </a:lnTo>
                    <a:lnTo>
                      <a:pt x="8977" y="4358"/>
                    </a:lnTo>
                    <a:lnTo>
                      <a:pt x="8989" y="4227"/>
                    </a:lnTo>
                    <a:lnTo>
                      <a:pt x="4477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39;p33">
                <a:extLst>
                  <a:ext uri="{FF2B5EF4-FFF2-40B4-BE49-F238E27FC236}">
                    <a16:creationId xmlns:a16="http://schemas.microsoft.com/office/drawing/2014/main" id="{475372FA-B40E-4EB8-B6B3-949DB206B2CE}"/>
                  </a:ext>
                </a:extLst>
              </p:cNvPr>
              <p:cNvSpPr/>
              <p:nvPr/>
            </p:nvSpPr>
            <p:spPr>
              <a:xfrm>
                <a:off x="3698675" y="3068400"/>
                <a:ext cx="884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70" extrusionOk="0">
                    <a:moveTo>
                      <a:pt x="1605" y="0"/>
                    </a:moveTo>
                    <a:cubicBezTo>
                      <a:pt x="1081" y="0"/>
                      <a:pt x="557" y="7"/>
                      <a:pt x="36" y="23"/>
                    </a:cubicBezTo>
                    <a:cubicBezTo>
                      <a:pt x="31" y="21"/>
                      <a:pt x="26" y="20"/>
                      <a:pt x="23" y="20"/>
                    </a:cubicBezTo>
                    <a:cubicBezTo>
                      <a:pt x="1" y="20"/>
                      <a:pt x="5" y="47"/>
                      <a:pt x="36" y="47"/>
                    </a:cubicBezTo>
                    <a:cubicBezTo>
                      <a:pt x="557" y="63"/>
                      <a:pt x="1081" y="69"/>
                      <a:pt x="1605" y="69"/>
                    </a:cubicBezTo>
                    <a:cubicBezTo>
                      <a:pt x="2242" y="69"/>
                      <a:pt x="2879" y="60"/>
                      <a:pt x="3512" y="47"/>
                    </a:cubicBezTo>
                    <a:cubicBezTo>
                      <a:pt x="3536" y="47"/>
                      <a:pt x="3536" y="23"/>
                      <a:pt x="3512" y="23"/>
                    </a:cubicBezTo>
                    <a:cubicBezTo>
                      <a:pt x="2879" y="10"/>
                      <a:pt x="2242" y="0"/>
                      <a:pt x="16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440;p33">
                <a:extLst>
                  <a:ext uri="{FF2B5EF4-FFF2-40B4-BE49-F238E27FC236}">
                    <a16:creationId xmlns:a16="http://schemas.microsoft.com/office/drawing/2014/main" id="{972DEAC2-BA0F-4CA6-B4CD-2AAA1B104F59}"/>
                  </a:ext>
                </a:extLst>
              </p:cNvPr>
              <p:cNvSpPr/>
              <p:nvPr/>
            </p:nvSpPr>
            <p:spPr>
              <a:xfrm>
                <a:off x="3692425" y="3094000"/>
                <a:ext cx="946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0" extrusionOk="0">
                    <a:moveTo>
                      <a:pt x="1705" y="0"/>
                    </a:moveTo>
                    <a:cubicBezTo>
                      <a:pt x="1141" y="0"/>
                      <a:pt x="576" y="7"/>
                      <a:pt x="12" y="23"/>
                    </a:cubicBezTo>
                    <a:cubicBezTo>
                      <a:pt x="0" y="35"/>
                      <a:pt x="0" y="47"/>
                      <a:pt x="12" y="47"/>
                    </a:cubicBezTo>
                    <a:cubicBezTo>
                      <a:pt x="576" y="63"/>
                      <a:pt x="1141" y="69"/>
                      <a:pt x="1705" y="69"/>
                    </a:cubicBezTo>
                    <a:cubicBezTo>
                      <a:pt x="2391" y="69"/>
                      <a:pt x="3077" y="60"/>
                      <a:pt x="3762" y="47"/>
                    </a:cubicBezTo>
                    <a:cubicBezTo>
                      <a:pt x="3786" y="47"/>
                      <a:pt x="3786" y="23"/>
                      <a:pt x="3762" y="23"/>
                    </a:cubicBezTo>
                    <a:cubicBezTo>
                      <a:pt x="3077" y="10"/>
                      <a:pt x="2391" y="0"/>
                      <a:pt x="1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41;p33">
                <a:extLst>
                  <a:ext uri="{FF2B5EF4-FFF2-40B4-BE49-F238E27FC236}">
                    <a16:creationId xmlns:a16="http://schemas.microsoft.com/office/drawing/2014/main" id="{FDD566D9-5F79-4F0E-B33E-C9734C14884D}"/>
                  </a:ext>
                </a:extLst>
              </p:cNvPr>
              <p:cNvSpPr/>
              <p:nvPr/>
            </p:nvSpPr>
            <p:spPr>
              <a:xfrm>
                <a:off x="3707300" y="3119775"/>
                <a:ext cx="920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75" extrusionOk="0">
                    <a:moveTo>
                      <a:pt x="1847" y="1"/>
                    </a:moveTo>
                    <a:cubicBezTo>
                      <a:pt x="1242" y="1"/>
                      <a:pt x="637" y="10"/>
                      <a:pt x="36" y="28"/>
                    </a:cubicBezTo>
                    <a:cubicBezTo>
                      <a:pt x="0" y="28"/>
                      <a:pt x="0" y="51"/>
                      <a:pt x="36" y="51"/>
                    </a:cubicBezTo>
                    <a:cubicBezTo>
                      <a:pt x="696" y="65"/>
                      <a:pt x="1359" y="74"/>
                      <a:pt x="2024" y="74"/>
                    </a:cubicBezTo>
                    <a:cubicBezTo>
                      <a:pt x="2571" y="74"/>
                      <a:pt x="3119" y="68"/>
                      <a:pt x="3667" y="51"/>
                    </a:cubicBezTo>
                    <a:cubicBezTo>
                      <a:pt x="3679" y="51"/>
                      <a:pt x="3679" y="28"/>
                      <a:pt x="3667" y="28"/>
                    </a:cubicBezTo>
                    <a:cubicBezTo>
                      <a:pt x="3060" y="10"/>
                      <a:pt x="2453" y="1"/>
                      <a:pt x="184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442;p33">
                <a:extLst>
                  <a:ext uri="{FF2B5EF4-FFF2-40B4-BE49-F238E27FC236}">
                    <a16:creationId xmlns:a16="http://schemas.microsoft.com/office/drawing/2014/main" id="{8CEABDBC-0667-4769-AB7C-FECAB45DBC97}"/>
                  </a:ext>
                </a:extLst>
              </p:cNvPr>
              <p:cNvSpPr/>
              <p:nvPr/>
            </p:nvSpPr>
            <p:spPr>
              <a:xfrm>
                <a:off x="3706100" y="3145450"/>
                <a:ext cx="105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7" extrusionOk="0">
                    <a:moveTo>
                      <a:pt x="2645" y="1"/>
                    </a:moveTo>
                    <a:cubicBezTo>
                      <a:pt x="1776" y="1"/>
                      <a:pt x="904" y="17"/>
                      <a:pt x="36" y="25"/>
                    </a:cubicBezTo>
                    <a:cubicBezTo>
                      <a:pt x="1" y="25"/>
                      <a:pt x="1" y="60"/>
                      <a:pt x="36" y="60"/>
                    </a:cubicBezTo>
                    <a:cubicBezTo>
                      <a:pt x="957" y="60"/>
                      <a:pt x="1889" y="76"/>
                      <a:pt x="2820" y="76"/>
                    </a:cubicBezTo>
                    <a:cubicBezTo>
                      <a:pt x="3286" y="76"/>
                      <a:pt x="3751" y="72"/>
                      <a:pt x="4216" y="60"/>
                    </a:cubicBezTo>
                    <a:cubicBezTo>
                      <a:pt x="4227" y="60"/>
                      <a:pt x="4227" y="25"/>
                      <a:pt x="4216" y="25"/>
                    </a:cubicBezTo>
                    <a:cubicBezTo>
                      <a:pt x="3695" y="7"/>
                      <a:pt x="3170" y="1"/>
                      <a:pt x="26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443;p33">
                <a:extLst>
                  <a:ext uri="{FF2B5EF4-FFF2-40B4-BE49-F238E27FC236}">
                    <a16:creationId xmlns:a16="http://schemas.microsoft.com/office/drawing/2014/main" id="{94A8330B-3BCF-479B-823C-D532F21CE9C8}"/>
                  </a:ext>
                </a:extLst>
              </p:cNvPr>
              <p:cNvSpPr/>
              <p:nvPr/>
            </p:nvSpPr>
            <p:spPr>
              <a:xfrm>
                <a:off x="3714475" y="3171550"/>
                <a:ext cx="881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3524" h="51" extrusionOk="0">
                    <a:moveTo>
                      <a:pt x="2037" y="1"/>
                    </a:moveTo>
                    <a:cubicBezTo>
                      <a:pt x="1366" y="1"/>
                      <a:pt x="697" y="15"/>
                      <a:pt x="23" y="28"/>
                    </a:cubicBezTo>
                    <a:cubicBezTo>
                      <a:pt x="17" y="22"/>
                      <a:pt x="12" y="20"/>
                      <a:pt x="10" y="20"/>
                    </a:cubicBezTo>
                    <a:cubicBezTo>
                      <a:pt x="1" y="20"/>
                      <a:pt x="5" y="40"/>
                      <a:pt x="23" y="40"/>
                    </a:cubicBezTo>
                    <a:cubicBezTo>
                      <a:pt x="801" y="40"/>
                      <a:pt x="1573" y="51"/>
                      <a:pt x="2348" y="51"/>
                    </a:cubicBezTo>
                    <a:cubicBezTo>
                      <a:pt x="2735" y="51"/>
                      <a:pt x="3123" y="48"/>
                      <a:pt x="3511" y="40"/>
                    </a:cubicBezTo>
                    <a:cubicBezTo>
                      <a:pt x="3523" y="40"/>
                      <a:pt x="3523" y="28"/>
                      <a:pt x="3511" y="28"/>
                    </a:cubicBezTo>
                    <a:cubicBezTo>
                      <a:pt x="3018" y="8"/>
                      <a:pt x="2527" y="1"/>
                      <a:pt x="2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444;p33">
                <a:extLst>
                  <a:ext uri="{FF2B5EF4-FFF2-40B4-BE49-F238E27FC236}">
                    <a16:creationId xmlns:a16="http://schemas.microsoft.com/office/drawing/2014/main" id="{11348427-C44B-4494-892A-E5D3C1364B0C}"/>
                  </a:ext>
                </a:extLst>
              </p:cNvPr>
              <p:cNvSpPr/>
              <p:nvPr/>
            </p:nvSpPr>
            <p:spPr>
              <a:xfrm>
                <a:off x="3712675" y="3197025"/>
                <a:ext cx="863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92" extrusionOk="0">
                    <a:moveTo>
                      <a:pt x="4" y="40"/>
                    </a:moveTo>
                    <a:cubicBezTo>
                      <a:pt x="1" y="40"/>
                      <a:pt x="4" y="45"/>
                      <a:pt x="12" y="45"/>
                    </a:cubicBezTo>
                    <a:cubicBezTo>
                      <a:pt x="8" y="41"/>
                      <a:pt x="5" y="40"/>
                      <a:pt x="4" y="40"/>
                    </a:cubicBezTo>
                    <a:close/>
                    <a:moveTo>
                      <a:pt x="1554" y="0"/>
                    </a:moveTo>
                    <a:cubicBezTo>
                      <a:pt x="1038" y="0"/>
                      <a:pt x="522" y="13"/>
                      <a:pt x="12" y="45"/>
                    </a:cubicBezTo>
                    <a:cubicBezTo>
                      <a:pt x="609" y="77"/>
                      <a:pt x="1212" y="91"/>
                      <a:pt x="1816" y="91"/>
                    </a:cubicBezTo>
                    <a:cubicBezTo>
                      <a:pt x="2355" y="91"/>
                      <a:pt x="2895" y="80"/>
                      <a:pt x="3429" y="57"/>
                    </a:cubicBezTo>
                    <a:cubicBezTo>
                      <a:pt x="3452" y="57"/>
                      <a:pt x="3452" y="45"/>
                      <a:pt x="3429" y="45"/>
                    </a:cubicBezTo>
                    <a:cubicBezTo>
                      <a:pt x="2808" y="19"/>
                      <a:pt x="2180" y="0"/>
                      <a:pt x="155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445;p33">
                <a:extLst>
                  <a:ext uri="{FF2B5EF4-FFF2-40B4-BE49-F238E27FC236}">
                    <a16:creationId xmlns:a16="http://schemas.microsoft.com/office/drawing/2014/main" id="{E0DE8326-4921-4DEB-B794-33CB259D14AE}"/>
                  </a:ext>
                </a:extLst>
              </p:cNvPr>
              <p:cNvSpPr/>
              <p:nvPr/>
            </p:nvSpPr>
            <p:spPr>
              <a:xfrm>
                <a:off x="3715625" y="3222250"/>
                <a:ext cx="81300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18" extrusionOk="0">
                    <a:moveTo>
                      <a:pt x="1489" y="0"/>
                    </a:moveTo>
                    <a:cubicBezTo>
                      <a:pt x="991" y="0"/>
                      <a:pt x="493" y="16"/>
                      <a:pt x="1" y="60"/>
                    </a:cubicBezTo>
                    <a:cubicBezTo>
                      <a:pt x="486" y="103"/>
                      <a:pt x="977" y="117"/>
                      <a:pt x="1467" y="117"/>
                    </a:cubicBezTo>
                    <a:cubicBezTo>
                      <a:pt x="2060" y="117"/>
                      <a:pt x="2653" y="97"/>
                      <a:pt x="3239" y="84"/>
                    </a:cubicBezTo>
                    <a:cubicBezTo>
                      <a:pt x="3251" y="84"/>
                      <a:pt x="3251" y="48"/>
                      <a:pt x="3239" y="48"/>
                    </a:cubicBezTo>
                    <a:cubicBezTo>
                      <a:pt x="2660" y="22"/>
                      <a:pt x="2074" y="0"/>
                      <a:pt x="1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446;p33">
                <a:extLst>
                  <a:ext uri="{FF2B5EF4-FFF2-40B4-BE49-F238E27FC236}">
                    <a16:creationId xmlns:a16="http://schemas.microsoft.com/office/drawing/2014/main" id="{D926E8D7-AA8F-4459-9B0A-CA3265C83658}"/>
                  </a:ext>
                </a:extLst>
              </p:cNvPr>
              <p:cNvSpPr/>
              <p:nvPr/>
            </p:nvSpPr>
            <p:spPr>
              <a:xfrm>
                <a:off x="3716225" y="3248500"/>
                <a:ext cx="768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97" extrusionOk="0">
                    <a:moveTo>
                      <a:pt x="1050" y="1"/>
                    </a:moveTo>
                    <a:cubicBezTo>
                      <a:pt x="704" y="1"/>
                      <a:pt x="358" y="10"/>
                      <a:pt x="12" y="34"/>
                    </a:cubicBezTo>
                    <a:cubicBezTo>
                      <a:pt x="11" y="32"/>
                      <a:pt x="9" y="32"/>
                      <a:pt x="8" y="32"/>
                    </a:cubicBezTo>
                    <a:cubicBezTo>
                      <a:pt x="1" y="32"/>
                      <a:pt x="2" y="58"/>
                      <a:pt x="12" y="58"/>
                    </a:cubicBezTo>
                    <a:cubicBezTo>
                      <a:pt x="421" y="87"/>
                      <a:pt x="833" y="96"/>
                      <a:pt x="1247" y="96"/>
                    </a:cubicBezTo>
                    <a:cubicBezTo>
                      <a:pt x="1847" y="96"/>
                      <a:pt x="2450" y="77"/>
                      <a:pt x="3049" y="70"/>
                    </a:cubicBezTo>
                    <a:cubicBezTo>
                      <a:pt x="3072" y="70"/>
                      <a:pt x="3072" y="58"/>
                      <a:pt x="3049" y="58"/>
                    </a:cubicBezTo>
                    <a:cubicBezTo>
                      <a:pt x="2382" y="34"/>
                      <a:pt x="1716" y="1"/>
                      <a:pt x="105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47;p33">
                <a:extLst>
                  <a:ext uri="{FF2B5EF4-FFF2-40B4-BE49-F238E27FC236}">
                    <a16:creationId xmlns:a16="http://schemas.microsoft.com/office/drawing/2014/main" id="{251E9ADB-E45E-4817-B137-1F614437C2FC}"/>
                  </a:ext>
                </a:extLst>
              </p:cNvPr>
              <p:cNvSpPr/>
              <p:nvPr/>
            </p:nvSpPr>
            <p:spPr>
              <a:xfrm>
                <a:off x="3713550" y="3273825"/>
                <a:ext cx="7562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11" extrusionOk="0">
                    <a:moveTo>
                      <a:pt x="1224" y="0"/>
                    </a:moveTo>
                    <a:cubicBezTo>
                      <a:pt x="820" y="0"/>
                      <a:pt x="419" y="9"/>
                      <a:pt x="24" y="33"/>
                    </a:cubicBezTo>
                    <a:cubicBezTo>
                      <a:pt x="0" y="45"/>
                      <a:pt x="0" y="69"/>
                      <a:pt x="24" y="69"/>
                    </a:cubicBezTo>
                    <a:cubicBezTo>
                      <a:pt x="437" y="99"/>
                      <a:pt x="856" y="110"/>
                      <a:pt x="1278" y="110"/>
                    </a:cubicBezTo>
                    <a:cubicBezTo>
                      <a:pt x="1854" y="110"/>
                      <a:pt x="2435" y="89"/>
                      <a:pt x="3013" y="69"/>
                    </a:cubicBezTo>
                    <a:cubicBezTo>
                      <a:pt x="3025" y="69"/>
                      <a:pt x="3025" y="33"/>
                      <a:pt x="3013" y="33"/>
                    </a:cubicBezTo>
                    <a:cubicBezTo>
                      <a:pt x="2417" y="19"/>
                      <a:pt x="1817" y="0"/>
                      <a:pt x="12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48;p33">
                <a:extLst>
                  <a:ext uri="{FF2B5EF4-FFF2-40B4-BE49-F238E27FC236}">
                    <a16:creationId xmlns:a16="http://schemas.microsoft.com/office/drawing/2014/main" id="{47A097A6-B02A-41AD-B2CD-9FE7FA1BFD79}"/>
                  </a:ext>
                </a:extLst>
              </p:cNvPr>
              <p:cNvSpPr/>
              <p:nvPr/>
            </p:nvSpPr>
            <p:spPr>
              <a:xfrm>
                <a:off x="3712950" y="3299700"/>
                <a:ext cx="7205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89" extrusionOk="0">
                    <a:moveTo>
                      <a:pt x="2033" y="0"/>
                    </a:moveTo>
                    <a:cubicBezTo>
                      <a:pt x="1360" y="0"/>
                      <a:pt x="686" y="17"/>
                      <a:pt x="12" y="34"/>
                    </a:cubicBezTo>
                    <a:cubicBezTo>
                      <a:pt x="1" y="34"/>
                      <a:pt x="1" y="82"/>
                      <a:pt x="12" y="82"/>
                    </a:cubicBezTo>
                    <a:cubicBezTo>
                      <a:pt x="330" y="86"/>
                      <a:pt x="647" y="88"/>
                      <a:pt x="965" y="88"/>
                    </a:cubicBezTo>
                    <a:cubicBezTo>
                      <a:pt x="1600" y="88"/>
                      <a:pt x="2235" y="78"/>
                      <a:pt x="2870" y="46"/>
                    </a:cubicBezTo>
                    <a:cubicBezTo>
                      <a:pt x="2882" y="46"/>
                      <a:pt x="2882" y="10"/>
                      <a:pt x="2870" y="10"/>
                    </a:cubicBezTo>
                    <a:cubicBezTo>
                      <a:pt x="2591" y="3"/>
                      <a:pt x="2312" y="0"/>
                      <a:pt x="20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49;p33">
                <a:extLst>
                  <a:ext uri="{FF2B5EF4-FFF2-40B4-BE49-F238E27FC236}">
                    <a16:creationId xmlns:a16="http://schemas.microsoft.com/office/drawing/2014/main" id="{7DA5EC77-93CE-4AD0-92B8-CD03E9EAF579}"/>
                  </a:ext>
                </a:extLst>
              </p:cNvPr>
              <p:cNvSpPr/>
              <p:nvPr/>
            </p:nvSpPr>
            <p:spPr>
              <a:xfrm>
                <a:off x="3710275" y="3326075"/>
                <a:ext cx="729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0" extrusionOk="0">
                    <a:moveTo>
                      <a:pt x="1069" y="1"/>
                    </a:moveTo>
                    <a:cubicBezTo>
                      <a:pt x="714" y="1"/>
                      <a:pt x="361" y="6"/>
                      <a:pt x="12" y="15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" y="13"/>
                      <a:pt x="2" y="50"/>
                      <a:pt x="12" y="50"/>
                    </a:cubicBezTo>
                    <a:cubicBezTo>
                      <a:pt x="723" y="68"/>
                      <a:pt x="1453" y="119"/>
                      <a:pt x="2174" y="119"/>
                    </a:cubicBezTo>
                    <a:cubicBezTo>
                      <a:pt x="2419" y="119"/>
                      <a:pt x="2664" y="113"/>
                      <a:pt x="2906" y="98"/>
                    </a:cubicBezTo>
                    <a:cubicBezTo>
                      <a:pt x="2917" y="98"/>
                      <a:pt x="2917" y="62"/>
                      <a:pt x="2906" y="62"/>
                    </a:cubicBezTo>
                    <a:cubicBezTo>
                      <a:pt x="2302" y="17"/>
                      <a:pt x="1683" y="1"/>
                      <a:pt x="10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50;p33">
                <a:extLst>
                  <a:ext uri="{FF2B5EF4-FFF2-40B4-BE49-F238E27FC236}">
                    <a16:creationId xmlns:a16="http://schemas.microsoft.com/office/drawing/2014/main" id="{348B774E-F6C9-4B33-87E9-E72BF14928D4}"/>
                  </a:ext>
                </a:extLst>
              </p:cNvPr>
              <p:cNvSpPr/>
              <p:nvPr/>
            </p:nvSpPr>
            <p:spPr>
              <a:xfrm>
                <a:off x="3714750" y="3351675"/>
                <a:ext cx="637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84" extrusionOk="0">
                    <a:moveTo>
                      <a:pt x="377" y="0"/>
                    </a:moveTo>
                    <a:cubicBezTo>
                      <a:pt x="264" y="0"/>
                      <a:pt x="150" y="1"/>
                      <a:pt x="36" y="3"/>
                    </a:cubicBezTo>
                    <a:cubicBezTo>
                      <a:pt x="0" y="3"/>
                      <a:pt x="0" y="50"/>
                      <a:pt x="36" y="50"/>
                    </a:cubicBezTo>
                    <a:cubicBezTo>
                      <a:pt x="520" y="71"/>
                      <a:pt x="1004" y="84"/>
                      <a:pt x="1489" y="84"/>
                    </a:cubicBezTo>
                    <a:cubicBezTo>
                      <a:pt x="1838" y="84"/>
                      <a:pt x="2187" y="77"/>
                      <a:pt x="2536" y="62"/>
                    </a:cubicBezTo>
                    <a:cubicBezTo>
                      <a:pt x="2548" y="62"/>
                      <a:pt x="2548" y="50"/>
                      <a:pt x="2536" y="50"/>
                    </a:cubicBezTo>
                    <a:cubicBezTo>
                      <a:pt x="1817" y="30"/>
                      <a:pt x="1097" y="0"/>
                      <a:pt x="3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451;p33">
                <a:extLst>
                  <a:ext uri="{FF2B5EF4-FFF2-40B4-BE49-F238E27FC236}">
                    <a16:creationId xmlns:a16="http://schemas.microsoft.com/office/drawing/2014/main" id="{26797168-D874-48E7-97A6-E89F467A68A1}"/>
                  </a:ext>
                </a:extLst>
              </p:cNvPr>
              <p:cNvSpPr/>
              <p:nvPr/>
            </p:nvSpPr>
            <p:spPr>
              <a:xfrm>
                <a:off x="3698375" y="3377325"/>
                <a:ext cx="756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95" extrusionOk="0">
                    <a:moveTo>
                      <a:pt x="1512" y="1"/>
                    </a:moveTo>
                    <a:cubicBezTo>
                      <a:pt x="1012" y="1"/>
                      <a:pt x="512" y="13"/>
                      <a:pt x="12" y="36"/>
                    </a:cubicBezTo>
                    <a:cubicBezTo>
                      <a:pt x="11" y="35"/>
                      <a:pt x="10" y="35"/>
                      <a:pt x="9" y="35"/>
                    </a:cubicBezTo>
                    <a:cubicBezTo>
                      <a:pt x="0" y="35"/>
                      <a:pt x="1" y="72"/>
                      <a:pt x="12" y="72"/>
                    </a:cubicBezTo>
                    <a:cubicBezTo>
                      <a:pt x="464" y="88"/>
                      <a:pt x="915" y="95"/>
                      <a:pt x="1366" y="95"/>
                    </a:cubicBezTo>
                    <a:cubicBezTo>
                      <a:pt x="1915" y="95"/>
                      <a:pt x="2464" y="85"/>
                      <a:pt x="3012" y="72"/>
                    </a:cubicBezTo>
                    <a:cubicBezTo>
                      <a:pt x="3024" y="72"/>
                      <a:pt x="3024" y="36"/>
                      <a:pt x="3012" y="36"/>
                    </a:cubicBezTo>
                    <a:cubicBezTo>
                      <a:pt x="2512" y="13"/>
                      <a:pt x="2012" y="1"/>
                      <a:pt x="15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452;p33">
                <a:extLst>
                  <a:ext uri="{FF2B5EF4-FFF2-40B4-BE49-F238E27FC236}">
                    <a16:creationId xmlns:a16="http://schemas.microsoft.com/office/drawing/2014/main" id="{56D9F43B-4953-4385-9148-30E1F555D8CD}"/>
                  </a:ext>
                </a:extLst>
              </p:cNvPr>
              <p:cNvSpPr/>
              <p:nvPr/>
            </p:nvSpPr>
            <p:spPr>
              <a:xfrm>
                <a:off x="3710575" y="3403100"/>
                <a:ext cx="607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93" extrusionOk="0">
                    <a:moveTo>
                      <a:pt x="1104" y="1"/>
                    </a:moveTo>
                    <a:cubicBezTo>
                      <a:pt x="744" y="1"/>
                      <a:pt x="383" y="7"/>
                      <a:pt x="24" y="17"/>
                    </a:cubicBezTo>
                    <a:cubicBezTo>
                      <a:pt x="0" y="17"/>
                      <a:pt x="0" y="65"/>
                      <a:pt x="24" y="65"/>
                    </a:cubicBezTo>
                    <a:cubicBezTo>
                      <a:pt x="478" y="79"/>
                      <a:pt x="935" y="93"/>
                      <a:pt x="1397" y="93"/>
                    </a:cubicBezTo>
                    <a:cubicBezTo>
                      <a:pt x="1735" y="93"/>
                      <a:pt x="2075" y="85"/>
                      <a:pt x="2417" y="65"/>
                    </a:cubicBezTo>
                    <a:cubicBezTo>
                      <a:pt x="2429" y="65"/>
                      <a:pt x="2429" y="53"/>
                      <a:pt x="2417" y="29"/>
                    </a:cubicBezTo>
                    <a:cubicBezTo>
                      <a:pt x="1985" y="10"/>
                      <a:pt x="1545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453;p33">
                <a:extLst>
                  <a:ext uri="{FF2B5EF4-FFF2-40B4-BE49-F238E27FC236}">
                    <a16:creationId xmlns:a16="http://schemas.microsoft.com/office/drawing/2014/main" id="{58792DA5-8D1E-4E20-B511-32F8D6B66DE5}"/>
                  </a:ext>
                </a:extLst>
              </p:cNvPr>
              <p:cNvSpPr/>
              <p:nvPr/>
            </p:nvSpPr>
            <p:spPr>
              <a:xfrm>
                <a:off x="3714150" y="3454125"/>
                <a:ext cx="500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88" extrusionOk="0">
                    <a:moveTo>
                      <a:pt x="1331" y="1"/>
                    </a:moveTo>
                    <a:cubicBezTo>
                      <a:pt x="891" y="1"/>
                      <a:pt x="449" y="16"/>
                      <a:pt x="12" y="48"/>
                    </a:cubicBezTo>
                    <a:cubicBezTo>
                      <a:pt x="0" y="48"/>
                      <a:pt x="0" y="72"/>
                      <a:pt x="12" y="72"/>
                    </a:cubicBezTo>
                    <a:cubicBezTo>
                      <a:pt x="211" y="83"/>
                      <a:pt x="411" y="87"/>
                      <a:pt x="612" y="87"/>
                    </a:cubicBezTo>
                    <a:cubicBezTo>
                      <a:pt x="1071" y="87"/>
                      <a:pt x="1533" y="65"/>
                      <a:pt x="1989" y="48"/>
                    </a:cubicBezTo>
                    <a:cubicBezTo>
                      <a:pt x="2000" y="48"/>
                      <a:pt x="2000" y="12"/>
                      <a:pt x="1989" y="12"/>
                    </a:cubicBezTo>
                    <a:cubicBezTo>
                      <a:pt x="1770" y="5"/>
                      <a:pt x="1551" y="1"/>
                      <a:pt x="133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454;p33">
                <a:extLst>
                  <a:ext uri="{FF2B5EF4-FFF2-40B4-BE49-F238E27FC236}">
                    <a16:creationId xmlns:a16="http://schemas.microsoft.com/office/drawing/2014/main" id="{02B03951-0954-4D7F-B559-12F6F5059753}"/>
                  </a:ext>
                </a:extLst>
              </p:cNvPr>
              <p:cNvSpPr/>
              <p:nvPr/>
            </p:nvSpPr>
            <p:spPr>
              <a:xfrm>
                <a:off x="3714750" y="3428500"/>
                <a:ext cx="530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92" extrusionOk="0">
                    <a:moveTo>
                      <a:pt x="821" y="1"/>
                    </a:moveTo>
                    <a:cubicBezTo>
                      <a:pt x="558" y="1"/>
                      <a:pt x="295" y="4"/>
                      <a:pt x="36" y="14"/>
                    </a:cubicBezTo>
                    <a:cubicBezTo>
                      <a:pt x="0" y="25"/>
                      <a:pt x="0" y="73"/>
                      <a:pt x="36" y="73"/>
                    </a:cubicBezTo>
                    <a:cubicBezTo>
                      <a:pt x="285" y="86"/>
                      <a:pt x="538" y="91"/>
                      <a:pt x="791" y="91"/>
                    </a:cubicBezTo>
                    <a:cubicBezTo>
                      <a:pt x="1228" y="91"/>
                      <a:pt x="1666" y="76"/>
                      <a:pt x="2096" y="61"/>
                    </a:cubicBezTo>
                    <a:cubicBezTo>
                      <a:pt x="2119" y="61"/>
                      <a:pt x="2119" y="25"/>
                      <a:pt x="2096" y="25"/>
                    </a:cubicBezTo>
                    <a:cubicBezTo>
                      <a:pt x="1676" y="11"/>
                      <a:pt x="1248" y="1"/>
                      <a:pt x="82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455;p33">
                <a:extLst>
                  <a:ext uri="{FF2B5EF4-FFF2-40B4-BE49-F238E27FC236}">
                    <a16:creationId xmlns:a16="http://schemas.microsoft.com/office/drawing/2014/main" id="{DFF801CA-E9FA-4AFA-A6D2-1346F972CF27}"/>
                  </a:ext>
                </a:extLst>
              </p:cNvPr>
              <p:cNvSpPr/>
              <p:nvPr/>
            </p:nvSpPr>
            <p:spPr>
              <a:xfrm>
                <a:off x="3715625" y="3479825"/>
                <a:ext cx="45275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3" extrusionOk="0">
                    <a:moveTo>
                      <a:pt x="843" y="1"/>
                    </a:moveTo>
                    <a:cubicBezTo>
                      <a:pt x="566" y="1"/>
                      <a:pt x="289" y="10"/>
                      <a:pt x="13" y="32"/>
                    </a:cubicBezTo>
                    <a:cubicBezTo>
                      <a:pt x="1" y="44"/>
                      <a:pt x="1" y="80"/>
                      <a:pt x="13" y="80"/>
                    </a:cubicBezTo>
                    <a:cubicBezTo>
                      <a:pt x="224" y="88"/>
                      <a:pt x="434" y="92"/>
                      <a:pt x="645" y="92"/>
                    </a:cubicBezTo>
                    <a:cubicBezTo>
                      <a:pt x="1030" y="92"/>
                      <a:pt x="1414" y="79"/>
                      <a:pt x="1799" y="56"/>
                    </a:cubicBezTo>
                    <a:cubicBezTo>
                      <a:pt x="1810" y="56"/>
                      <a:pt x="1810" y="32"/>
                      <a:pt x="1799" y="32"/>
                    </a:cubicBezTo>
                    <a:cubicBezTo>
                      <a:pt x="1480" y="13"/>
                      <a:pt x="1161" y="1"/>
                      <a:pt x="84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456;p33">
                <a:extLst>
                  <a:ext uri="{FF2B5EF4-FFF2-40B4-BE49-F238E27FC236}">
                    <a16:creationId xmlns:a16="http://schemas.microsoft.com/office/drawing/2014/main" id="{2930ED0D-84B7-47BB-981D-BDD381C40417}"/>
                  </a:ext>
                </a:extLst>
              </p:cNvPr>
              <p:cNvSpPr/>
              <p:nvPr/>
            </p:nvSpPr>
            <p:spPr>
              <a:xfrm>
                <a:off x="3715925" y="3505750"/>
                <a:ext cx="405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97" extrusionOk="0">
                    <a:moveTo>
                      <a:pt x="1027" y="1"/>
                    </a:moveTo>
                    <a:cubicBezTo>
                      <a:pt x="692" y="1"/>
                      <a:pt x="356" y="16"/>
                      <a:pt x="24" y="31"/>
                    </a:cubicBezTo>
                    <a:cubicBezTo>
                      <a:pt x="1" y="31"/>
                      <a:pt x="1" y="79"/>
                      <a:pt x="24" y="79"/>
                    </a:cubicBezTo>
                    <a:cubicBezTo>
                      <a:pt x="207" y="91"/>
                      <a:pt x="391" y="96"/>
                      <a:pt x="576" y="96"/>
                    </a:cubicBezTo>
                    <a:cubicBezTo>
                      <a:pt x="920" y="96"/>
                      <a:pt x="1267" y="78"/>
                      <a:pt x="1608" y="55"/>
                    </a:cubicBezTo>
                    <a:cubicBezTo>
                      <a:pt x="1620" y="55"/>
                      <a:pt x="1620" y="19"/>
                      <a:pt x="1608" y="19"/>
                    </a:cubicBezTo>
                    <a:cubicBezTo>
                      <a:pt x="1415" y="6"/>
                      <a:pt x="1221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457;p33">
                <a:extLst>
                  <a:ext uri="{FF2B5EF4-FFF2-40B4-BE49-F238E27FC236}">
                    <a16:creationId xmlns:a16="http://schemas.microsoft.com/office/drawing/2014/main" id="{5CEFC35D-D02A-48C1-867C-4AEDF103F5FE}"/>
                  </a:ext>
                </a:extLst>
              </p:cNvPr>
              <p:cNvSpPr/>
              <p:nvPr/>
            </p:nvSpPr>
            <p:spPr>
              <a:xfrm>
                <a:off x="3710275" y="3531675"/>
                <a:ext cx="431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98" extrusionOk="0">
                    <a:moveTo>
                      <a:pt x="859" y="0"/>
                    </a:moveTo>
                    <a:cubicBezTo>
                      <a:pt x="572" y="0"/>
                      <a:pt x="286" y="12"/>
                      <a:pt x="12" y="42"/>
                    </a:cubicBezTo>
                    <a:cubicBezTo>
                      <a:pt x="0" y="42"/>
                      <a:pt x="0" y="54"/>
                      <a:pt x="12" y="66"/>
                    </a:cubicBezTo>
                    <a:cubicBezTo>
                      <a:pt x="229" y="89"/>
                      <a:pt x="452" y="97"/>
                      <a:pt x="674" y="97"/>
                    </a:cubicBezTo>
                    <a:cubicBezTo>
                      <a:pt x="1026" y="97"/>
                      <a:pt x="1380" y="76"/>
                      <a:pt x="1715" y="54"/>
                    </a:cubicBezTo>
                    <a:cubicBezTo>
                      <a:pt x="1727" y="54"/>
                      <a:pt x="1727" y="30"/>
                      <a:pt x="1715" y="30"/>
                    </a:cubicBezTo>
                    <a:cubicBezTo>
                      <a:pt x="1435" y="12"/>
                      <a:pt x="1146" y="0"/>
                      <a:pt x="8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458;p33">
                <a:extLst>
                  <a:ext uri="{FF2B5EF4-FFF2-40B4-BE49-F238E27FC236}">
                    <a16:creationId xmlns:a16="http://schemas.microsoft.com/office/drawing/2014/main" id="{A1563AE6-ADD9-4188-B5B8-F152584C3A8A}"/>
                  </a:ext>
                </a:extLst>
              </p:cNvPr>
              <p:cNvSpPr/>
              <p:nvPr/>
            </p:nvSpPr>
            <p:spPr>
              <a:xfrm>
                <a:off x="3708775" y="3557375"/>
                <a:ext cx="40525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02" extrusionOk="0">
                    <a:moveTo>
                      <a:pt x="868" y="0"/>
                    </a:moveTo>
                    <a:cubicBezTo>
                      <a:pt x="581" y="0"/>
                      <a:pt x="294" y="12"/>
                      <a:pt x="13" y="38"/>
                    </a:cubicBezTo>
                    <a:cubicBezTo>
                      <a:pt x="1" y="38"/>
                      <a:pt x="1" y="73"/>
                      <a:pt x="13" y="73"/>
                    </a:cubicBezTo>
                    <a:cubicBezTo>
                      <a:pt x="193" y="94"/>
                      <a:pt x="375" y="102"/>
                      <a:pt x="559" y="102"/>
                    </a:cubicBezTo>
                    <a:cubicBezTo>
                      <a:pt x="910" y="102"/>
                      <a:pt x="1264" y="73"/>
                      <a:pt x="1608" y="50"/>
                    </a:cubicBezTo>
                    <a:cubicBezTo>
                      <a:pt x="1620" y="50"/>
                      <a:pt x="1620" y="26"/>
                      <a:pt x="1608" y="26"/>
                    </a:cubicBezTo>
                    <a:cubicBezTo>
                      <a:pt x="1365" y="9"/>
                      <a:pt x="1117" y="0"/>
                      <a:pt x="8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459;p33">
                <a:extLst>
                  <a:ext uri="{FF2B5EF4-FFF2-40B4-BE49-F238E27FC236}">
                    <a16:creationId xmlns:a16="http://schemas.microsoft.com/office/drawing/2014/main" id="{3BF66624-8FA1-4F8E-A44D-BCBB76F3C986}"/>
                  </a:ext>
                </a:extLst>
              </p:cNvPr>
              <p:cNvSpPr/>
              <p:nvPr/>
            </p:nvSpPr>
            <p:spPr>
              <a:xfrm>
                <a:off x="3708200" y="3583100"/>
                <a:ext cx="405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01" extrusionOk="0">
                    <a:moveTo>
                      <a:pt x="656" y="0"/>
                    </a:moveTo>
                    <a:cubicBezTo>
                      <a:pt x="440" y="0"/>
                      <a:pt x="224" y="9"/>
                      <a:pt x="12" y="33"/>
                    </a:cubicBezTo>
                    <a:cubicBezTo>
                      <a:pt x="0" y="33"/>
                      <a:pt x="0" y="68"/>
                      <a:pt x="12" y="68"/>
                    </a:cubicBezTo>
                    <a:cubicBezTo>
                      <a:pt x="224" y="92"/>
                      <a:pt x="440" y="101"/>
                      <a:pt x="656" y="101"/>
                    </a:cubicBezTo>
                    <a:cubicBezTo>
                      <a:pt x="975" y="101"/>
                      <a:pt x="1295" y="83"/>
                      <a:pt x="1607" y="68"/>
                    </a:cubicBezTo>
                    <a:cubicBezTo>
                      <a:pt x="1619" y="68"/>
                      <a:pt x="1619" y="33"/>
                      <a:pt x="1607" y="33"/>
                    </a:cubicBezTo>
                    <a:cubicBezTo>
                      <a:pt x="1295" y="18"/>
                      <a:pt x="975" y="0"/>
                      <a:pt x="6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460;p33">
                <a:extLst>
                  <a:ext uri="{FF2B5EF4-FFF2-40B4-BE49-F238E27FC236}">
                    <a16:creationId xmlns:a16="http://schemas.microsoft.com/office/drawing/2014/main" id="{F394D24B-79EF-4031-BB63-D38A5B9B652E}"/>
                  </a:ext>
                </a:extLst>
              </p:cNvPr>
              <p:cNvSpPr/>
              <p:nvPr/>
            </p:nvSpPr>
            <p:spPr>
              <a:xfrm>
                <a:off x="3702525" y="3608750"/>
                <a:ext cx="408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98" extrusionOk="0">
                    <a:moveTo>
                      <a:pt x="610" y="0"/>
                    </a:moveTo>
                    <a:cubicBezTo>
                      <a:pt x="413" y="0"/>
                      <a:pt x="217" y="6"/>
                      <a:pt x="25" y="19"/>
                    </a:cubicBezTo>
                    <a:cubicBezTo>
                      <a:pt x="1" y="42"/>
                      <a:pt x="1" y="66"/>
                      <a:pt x="25" y="66"/>
                    </a:cubicBezTo>
                    <a:cubicBezTo>
                      <a:pt x="268" y="88"/>
                      <a:pt x="517" y="98"/>
                      <a:pt x="766" y="98"/>
                    </a:cubicBezTo>
                    <a:cubicBezTo>
                      <a:pt x="1053" y="98"/>
                      <a:pt x="1340" y="85"/>
                      <a:pt x="1620" y="66"/>
                    </a:cubicBezTo>
                    <a:cubicBezTo>
                      <a:pt x="1632" y="66"/>
                      <a:pt x="1632" y="31"/>
                      <a:pt x="1620" y="31"/>
                    </a:cubicBezTo>
                    <a:cubicBezTo>
                      <a:pt x="1289" y="16"/>
                      <a:pt x="948" y="0"/>
                      <a:pt x="6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461;p33">
                <a:extLst>
                  <a:ext uri="{FF2B5EF4-FFF2-40B4-BE49-F238E27FC236}">
                    <a16:creationId xmlns:a16="http://schemas.microsoft.com/office/drawing/2014/main" id="{67BF3CB6-6268-4FC1-A014-2C129BD2A028}"/>
                  </a:ext>
                </a:extLst>
              </p:cNvPr>
              <p:cNvSpPr/>
              <p:nvPr/>
            </p:nvSpPr>
            <p:spPr>
              <a:xfrm>
                <a:off x="3707300" y="3634625"/>
                <a:ext cx="327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97" extrusionOk="0">
                    <a:moveTo>
                      <a:pt x="613" y="0"/>
                    </a:moveTo>
                    <a:cubicBezTo>
                      <a:pt x="414" y="0"/>
                      <a:pt x="219" y="9"/>
                      <a:pt x="36" y="31"/>
                    </a:cubicBezTo>
                    <a:cubicBezTo>
                      <a:pt x="0" y="43"/>
                      <a:pt x="0" y="79"/>
                      <a:pt x="36" y="79"/>
                    </a:cubicBezTo>
                    <a:cubicBezTo>
                      <a:pt x="181" y="92"/>
                      <a:pt x="330" y="97"/>
                      <a:pt x="478" y="97"/>
                    </a:cubicBezTo>
                    <a:cubicBezTo>
                      <a:pt x="756" y="97"/>
                      <a:pt x="1034" y="79"/>
                      <a:pt x="1298" y="55"/>
                    </a:cubicBezTo>
                    <a:cubicBezTo>
                      <a:pt x="1310" y="55"/>
                      <a:pt x="1310" y="31"/>
                      <a:pt x="1298" y="31"/>
                    </a:cubicBezTo>
                    <a:cubicBezTo>
                      <a:pt x="1075" y="12"/>
                      <a:pt x="842" y="0"/>
                      <a:pt x="6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462;p33">
                <a:extLst>
                  <a:ext uri="{FF2B5EF4-FFF2-40B4-BE49-F238E27FC236}">
                    <a16:creationId xmlns:a16="http://schemas.microsoft.com/office/drawing/2014/main" id="{529A55D4-32A1-4213-871B-CF9F1F411995}"/>
                  </a:ext>
                </a:extLst>
              </p:cNvPr>
              <p:cNvSpPr/>
              <p:nvPr/>
            </p:nvSpPr>
            <p:spPr>
              <a:xfrm>
                <a:off x="3713250" y="3660650"/>
                <a:ext cx="23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3" extrusionOk="0">
                    <a:moveTo>
                      <a:pt x="418" y="1"/>
                    </a:moveTo>
                    <a:cubicBezTo>
                      <a:pt x="290" y="1"/>
                      <a:pt x="162" y="4"/>
                      <a:pt x="36" y="14"/>
                    </a:cubicBezTo>
                    <a:cubicBezTo>
                      <a:pt x="0" y="26"/>
                      <a:pt x="0" y="62"/>
                      <a:pt x="36" y="62"/>
                    </a:cubicBezTo>
                    <a:cubicBezTo>
                      <a:pt x="128" y="69"/>
                      <a:pt x="222" y="72"/>
                      <a:pt x="316" y="72"/>
                    </a:cubicBezTo>
                    <a:cubicBezTo>
                      <a:pt x="525" y="72"/>
                      <a:pt x="736" y="58"/>
                      <a:pt x="941" y="50"/>
                    </a:cubicBezTo>
                    <a:cubicBezTo>
                      <a:pt x="953" y="50"/>
                      <a:pt x="953" y="14"/>
                      <a:pt x="941" y="14"/>
                    </a:cubicBezTo>
                    <a:cubicBezTo>
                      <a:pt x="769" y="7"/>
                      <a:pt x="593" y="1"/>
                      <a:pt x="4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463;p33">
                <a:extLst>
                  <a:ext uri="{FF2B5EF4-FFF2-40B4-BE49-F238E27FC236}">
                    <a16:creationId xmlns:a16="http://schemas.microsoft.com/office/drawing/2014/main" id="{28AC1739-776C-455F-8FFA-E829E641F4F0}"/>
                  </a:ext>
                </a:extLst>
              </p:cNvPr>
              <p:cNvSpPr/>
              <p:nvPr/>
            </p:nvSpPr>
            <p:spPr>
              <a:xfrm>
                <a:off x="3715625" y="3686625"/>
                <a:ext cx="1877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" extrusionOk="0">
                    <a:moveTo>
                      <a:pt x="411" y="1"/>
                    </a:moveTo>
                    <a:cubicBezTo>
                      <a:pt x="277" y="1"/>
                      <a:pt x="143" y="10"/>
                      <a:pt x="13" y="23"/>
                    </a:cubicBezTo>
                    <a:cubicBezTo>
                      <a:pt x="1" y="23"/>
                      <a:pt x="1" y="47"/>
                      <a:pt x="13" y="59"/>
                    </a:cubicBezTo>
                    <a:cubicBezTo>
                      <a:pt x="120" y="70"/>
                      <a:pt x="229" y="75"/>
                      <a:pt x="339" y="75"/>
                    </a:cubicBezTo>
                    <a:cubicBezTo>
                      <a:pt x="473" y="75"/>
                      <a:pt x="608" y="67"/>
                      <a:pt x="739" y="47"/>
                    </a:cubicBezTo>
                    <a:cubicBezTo>
                      <a:pt x="751" y="47"/>
                      <a:pt x="751" y="23"/>
                      <a:pt x="739" y="23"/>
                    </a:cubicBezTo>
                    <a:cubicBezTo>
                      <a:pt x="631" y="7"/>
                      <a:pt x="522" y="1"/>
                      <a:pt x="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464;p33">
                <a:extLst>
                  <a:ext uri="{FF2B5EF4-FFF2-40B4-BE49-F238E27FC236}">
                    <a16:creationId xmlns:a16="http://schemas.microsoft.com/office/drawing/2014/main" id="{7803E1D1-DF80-48EF-940A-158F7286DC7C}"/>
                  </a:ext>
                </a:extLst>
              </p:cNvPr>
              <p:cNvSpPr/>
              <p:nvPr/>
            </p:nvSpPr>
            <p:spPr>
              <a:xfrm>
                <a:off x="3711175" y="3712175"/>
                <a:ext cx="196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1" extrusionOk="0">
                    <a:moveTo>
                      <a:pt x="305" y="1"/>
                    </a:moveTo>
                    <a:cubicBezTo>
                      <a:pt x="209" y="1"/>
                      <a:pt x="114" y="7"/>
                      <a:pt x="24" y="25"/>
                    </a:cubicBezTo>
                    <a:cubicBezTo>
                      <a:pt x="0" y="25"/>
                      <a:pt x="0" y="73"/>
                      <a:pt x="24" y="73"/>
                    </a:cubicBezTo>
                    <a:cubicBezTo>
                      <a:pt x="107" y="85"/>
                      <a:pt x="191" y="90"/>
                      <a:pt x="277" y="90"/>
                    </a:cubicBezTo>
                    <a:cubicBezTo>
                      <a:pt x="438" y="90"/>
                      <a:pt x="603" y="72"/>
                      <a:pt x="774" y="49"/>
                    </a:cubicBezTo>
                    <a:cubicBezTo>
                      <a:pt x="786" y="49"/>
                      <a:pt x="786" y="25"/>
                      <a:pt x="774" y="25"/>
                    </a:cubicBezTo>
                    <a:cubicBezTo>
                      <a:pt x="626" y="18"/>
                      <a:pt x="464" y="1"/>
                      <a:pt x="3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465;p33">
                <a:extLst>
                  <a:ext uri="{FF2B5EF4-FFF2-40B4-BE49-F238E27FC236}">
                    <a16:creationId xmlns:a16="http://schemas.microsoft.com/office/drawing/2014/main" id="{7E57277E-E6D4-458A-9A7D-977B72E43385}"/>
                  </a:ext>
                </a:extLst>
              </p:cNvPr>
              <p:cNvSpPr/>
              <p:nvPr/>
            </p:nvSpPr>
            <p:spPr>
              <a:xfrm>
                <a:off x="3711775" y="3738450"/>
                <a:ext cx="16675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" extrusionOk="0">
                    <a:moveTo>
                      <a:pt x="329" y="1"/>
                    </a:moveTo>
                    <a:cubicBezTo>
                      <a:pt x="223" y="1"/>
                      <a:pt x="119" y="4"/>
                      <a:pt x="12" y="10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0" y="8"/>
                      <a:pt x="1" y="46"/>
                      <a:pt x="12" y="46"/>
                    </a:cubicBezTo>
                    <a:cubicBezTo>
                      <a:pt x="125" y="52"/>
                      <a:pt x="235" y="55"/>
                      <a:pt x="342" y="55"/>
                    </a:cubicBezTo>
                    <a:cubicBezTo>
                      <a:pt x="449" y="55"/>
                      <a:pt x="554" y="52"/>
                      <a:pt x="655" y="46"/>
                    </a:cubicBezTo>
                    <a:cubicBezTo>
                      <a:pt x="667" y="46"/>
                      <a:pt x="667" y="10"/>
                      <a:pt x="655" y="10"/>
                    </a:cubicBezTo>
                    <a:cubicBezTo>
                      <a:pt x="542" y="4"/>
                      <a:pt x="435" y="1"/>
                      <a:pt x="32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466;p33">
                <a:extLst>
                  <a:ext uri="{FF2B5EF4-FFF2-40B4-BE49-F238E27FC236}">
                    <a16:creationId xmlns:a16="http://schemas.microsoft.com/office/drawing/2014/main" id="{A9F7B622-9097-4A99-8BCF-4417502004E6}"/>
                  </a:ext>
                </a:extLst>
              </p:cNvPr>
              <p:cNvSpPr/>
              <p:nvPr/>
            </p:nvSpPr>
            <p:spPr>
              <a:xfrm>
                <a:off x="3814150" y="2493900"/>
                <a:ext cx="3872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8" extrusionOk="0">
                    <a:moveTo>
                      <a:pt x="775" y="0"/>
                    </a:moveTo>
                    <a:cubicBezTo>
                      <a:pt x="346" y="0"/>
                      <a:pt x="1" y="345"/>
                      <a:pt x="1" y="774"/>
                    </a:cubicBezTo>
                    <a:cubicBezTo>
                      <a:pt x="1" y="1203"/>
                      <a:pt x="334" y="1548"/>
                      <a:pt x="775" y="1548"/>
                    </a:cubicBezTo>
                    <a:cubicBezTo>
                      <a:pt x="1203" y="1548"/>
                      <a:pt x="1549" y="1203"/>
                      <a:pt x="1549" y="774"/>
                    </a:cubicBezTo>
                    <a:cubicBezTo>
                      <a:pt x="1549" y="345"/>
                      <a:pt x="1203" y="0"/>
                      <a:pt x="7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467;p33">
                <a:extLst>
                  <a:ext uri="{FF2B5EF4-FFF2-40B4-BE49-F238E27FC236}">
                    <a16:creationId xmlns:a16="http://schemas.microsoft.com/office/drawing/2014/main" id="{60CE88EA-B3A2-422C-ABB6-77CD5A85ECDF}"/>
                  </a:ext>
                </a:extLst>
              </p:cNvPr>
              <p:cNvSpPr/>
              <p:nvPr/>
            </p:nvSpPr>
            <p:spPr>
              <a:xfrm>
                <a:off x="3802550" y="2525150"/>
                <a:ext cx="3277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918" extrusionOk="0">
                    <a:moveTo>
                      <a:pt x="977" y="0"/>
                    </a:moveTo>
                    <a:lnTo>
                      <a:pt x="0" y="4846"/>
                    </a:lnTo>
                    <a:lnTo>
                      <a:pt x="334" y="4917"/>
                    </a:lnTo>
                    <a:lnTo>
                      <a:pt x="1310" y="72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468;p33">
                <a:extLst>
                  <a:ext uri="{FF2B5EF4-FFF2-40B4-BE49-F238E27FC236}">
                    <a16:creationId xmlns:a16="http://schemas.microsoft.com/office/drawing/2014/main" id="{4A3B88AF-8C22-48D8-B744-C66072C164ED}"/>
                  </a:ext>
                </a:extLst>
              </p:cNvPr>
              <p:cNvSpPr/>
              <p:nvPr/>
            </p:nvSpPr>
            <p:spPr>
              <a:xfrm>
                <a:off x="3969225" y="2561650"/>
                <a:ext cx="435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0" extrusionOk="0">
                    <a:moveTo>
                      <a:pt x="871" y="1"/>
                    </a:moveTo>
                    <a:cubicBezTo>
                      <a:pt x="548" y="1"/>
                      <a:pt x="246" y="197"/>
                      <a:pt x="132" y="529"/>
                    </a:cubicBezTo>
                    <a:cubicBezTo>
                      <a:pt x="1" y="933"/>
                      <a:pt x="215" y="1386"/>
                      <a:pt x="632" y="1517"/>
                    </a:cubicBezTo>
                    <a:cubicBezTo>
                      <a:pt x="710" y="1539"/>
                      <a:pt x="788" y="1550"/>
                      <a:pt x="864" y="1550"/>
                    </a:cubicBezTo>
                    <a:cubicBezTo>
                      <a:pt x="1198" y="1550"/>
                      <a:pt x="1502" y="1348"/>
                      <a:pt x="1608" y="1029"/>
                    </a:cubicBezTo>
                    <a:cubicBezTo>
                      <a:pt x="1739" y="624"/>
                      <a:pt x="1537" y="171"/>
                      <a:pt x="1120" y="40"/>
                    </a:cubicBezTo>
                    <a:cubicBezTo>
                      <a:pt x="1038" y="14"/>
                      <a:pt x="954" y="1"/>
                      <a:pt x="87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469;p33">
                <a:extLst>
                  <a:ext uri="{FF2B5EF4-FFF2-40B4-BE49-F238E27FC236}">
                    <a16:creationId xmlns:a16="http://schemas.microsoft.com/office/drawing/2014/main" id="{642A7CC9-CB96-4CAD-9F5C-5BBA6D3400CD}"/>
                  </a:ext>
                </a:extLst>
              </p:cNvPr>
              <p:cNvSpPr/>
              <p:nvPr/>
            </p:nvSpPr>
            <p:spPr>
              <a:xfrm>
                <a:off x="3919525" y="2588250"/>
                <a:ext cx="7145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430" extrusionOk="0">
                    <a:moveTo>
                      <a:pt x="2572" y="0"/>
                    </a:moveTo>
                    <a:lnTo>
                      <a:pt x="1" y="4263"/>
                    </a:lnTo>
                    <a:lnTo>
                      <a:pt x="298" y="4429"/>
                    </a:lnTo>
                    <a:lnTo>
                      <a:pt x="2858" y="179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470;p33">
                <a:extLst>
                  <a:ext uri="{FF2B5EF4-FFF2-40B4-BE49-F238E27FC236}">
                    <a16:creationId xmlns:a16="http://schemas.microsoft.com/office/drawing/2014/main" id="{93010010-2CE9-4F4B-B6EE-6BCB3B1660D0}"/>
                  </a:ext>
                </a:extLst>
              </p:cNvPr>
              <p:cNvSpPr/>
              <p:nvPr/>
            </p:nvSpPr>
            <p:spPr>
              <a:xfrm>
                <a:off x="3409350" y="25645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7" y="0"/>
                    </a:moveTo>
                    <a:cubicBezTo>
                      <a:pt x="647" y="0"/>
                      <a:pt x="448" y="78"/>
                      <a:pt x="298" y="234"/>
                    </a:cubicBezTo>
                    <a:cubicBezTo>
                      <a:pt x="0" y="555"/>
                      <a:pt x="0" y="1044"/>
                      <a:pt x="310" y="1341"/>
                    </a:cubicBezTo>
                    <a:cubicBezTo>
                      <a:pt x="463" y="1489"/>
                      <a:pt x="663" y="1563"/>
                      <a:pt x="862" y="1563"/>
                    </a:cubicBezTo>
                    <a:cubicBezTo>
                      <a:pt x="1065" y="1563"/>
                      <a:pt x="1267" y="1486"/>
                      <a:pt x="1417" y="1329"/>
                    </a:cubicBezTo>
                    <a:cubicBezTo>
                      <a:pt x="1715" y="1008"/>
                      <a:pt x="1715" y="520"/>
                      <a:pt x="1393" y="222"/>
                    </a:cubicBezTo>
                    <a:cubicBezTo>
                      <a:pt x="1240" y="75"/>
                      <a:pt x="1043" y="0"/>
                      <a:pt x="8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471;p33">
                <a:extLst>
                  <a:ext uri="{FF2B5EF4-FFF2-40B4-BE49-F238E27FC236}">
                    <a16:creationId xmlns:a16="http://schemas.microsoft.com/office/drawing/2014/main" id="{E6266D60-ED23-4B20-B9A9-9005D9AEF978}"/>
                  </a:ext>
                </a:extLst>
              </p:cNvPr>
              <p:cNvSpPr/>
              <p:nvPr/>
            </p:nvSpPr>
            <p:spPr>
              <a:xfrm>
                <a:off x="3434650" y="2592425"/>
                <a:ext cx="7027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4525" extrusionOk="0">
                    <a:moveTo>
                      <a:pt x="298" y="0"/>
                    </a:moveTo>
                    <a:lnTo>
                      <a:pt x="0" y="179"/>
                    </a:lnTo>
                    <a:lnTo>
                      <a:pt x="2512" y="4524"/>
                    </a:lnTo>
                    <a:lnTo>
                      <a:pt x="2810" y="4358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472;p33">
                <a:extLst>
                  <a:ext uri="{FF2B5EF4-FFF2-40B4-BE49-F238E27FC236}">
                    <a16:creationId xmlns:a16="http://schemas.microsoft.com/office/drawing/2014/main" id="{6C3C8A21-3EF7-44A6-8266-C25C917CBC1B}"/>
                  </a:ext>
                </a:extLst>
              </p:cNvPr>
              <p:cNvSpPr/>
              <p:nvPr/>
            </p:nvSpPr>
            <p:spPr>
              <a:xfrm>
                <a:off x="3567400" y="2496250"/>
                <a:ext cx="4437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550" extrusionOk="0">
                    <a:moveTo>
                      <a:pt x="894" y="1"/>
                    </a:moveTo>
                    <a:cubicBezTo>
                      <a:pt x="775" y="1"/>
                      <a:pt x="653" y="28"/>
                      <a:pt x="536" y="85"/>
                    </a:cubicBezTo>
                    <a:cubicBezTo>
                      <a:pt x="155" y="275"/>
                      <a:pt x="0" y="739"/>
                      <a:pt x="191" y="1120"/>
                    </a:cubicBezTo>
                    <a:cubicBezTo>
                      <a:pt x="333" y="1397"/>
                      <a:pt x="599" y="1549"/>
                      <a:pt x="881" y="1549"/>
                    </a:cubicBezTo>
                    <a:cubicBezTo>
                      <a:pt x="1000" y="1549"/>
                      <a:pt x="1122" y="1522"/>
                      <a:pt x="1239" y="1466"/>
                    </a:cubicBezTo>
                    <a:cubicBezTo>
                      <a:pt x="1620" y="1275"/>
                      <a:pt x="1774" y="799"/>
                      <a:pt x="1584" y="430"/>
                    </a:cubicBezTo>
                    <a:cubicBezTo>
                      <a:pt x="1442" y="154"/>
                      <a:pt x="1176" y="1"/>
                      <a:pt x="89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473;p33">
                <a:extLst>
                  <a:ext uri="{FF2B5EF4-FFF2-40B4-BE49-F238E27FC236}">
                    <a16:creationId xmlns:a16="http://schemas.microsoft.com/office/drawing/2014/main" id="{B3287677-0C35-4BBA-9484-EB25E2DD726F}"/>
                  </a:ext>
                </a:extLst>
              </p:cNvPr>
              <p:cNvSpPr/>
              <p:nvPr/>
            </p:nvSpPr>
            <p:spPr>
              <a:xfrm>
                <a:off x="3589125" y="2526625"/>
                <a:ext cx="42000" cy="1202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4811" extrusionOk="0">
                    <a:moveTo>
                      <a:pt x="334" y="1"/>
                    </a:moveTo>
                    <a:lnTo>
                      <a:pt x="1" y="96"/>
                    </a:lnTo>
                    <a:lnTo>
                      <a:pt x="1358" y="4811"/>
                    </a:lnTo>
                    <a:lnTo>
                      <a:pt x="1679" y="4716"/>
                    </a:ln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474;p33">
                <a:extLst>
                  <a:ext uri="{FF2B5EF4-FFF2-40B4-BE49-F238E27FC236}">
                    <a16:creationId xmlns:a16="http://schemas.microsoft.com/office/drawing/2014/main" id="{637D098F-1D33-4202-99D0-366E0F375319}"/>
                  </a:ext>
                </a:extLst>
              </p:cNvPr>
              <p:cNvSpPr/>
              <p:nvPr/>
            </p:nvSpPr>
            <p:spPr>
              <a:xfrm>
                <a:off x="3184325" y="2886800"/>
                <a:ext cx="390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560" extrusionOk="0">
                    <a:moveTo>
                      <a:pt x="786" y="0"/>
                    </a:moveTo>
                    <a:cubicBezTo>
                      <a:pt x="357" y="0"/>
                      <a:pt x="12" y="334"/>
                      <a:pt x="0" y="774"/>
                    </a:cubicBezTo>
                    <a:cubicBezTo>
                      <a:pt x="0" y="1203"/>
                      <a:pt x="333" y="1548"/>
                      <a:pt x="774" y="1560"/>
                    </a:cubicBezTo>
                    <a:cubicBezTo>
                      <a:pt x="1203" y="1560"/>
                      <a:pt x="1548" y="1215"/>
                      <a:pt x="1560" y="786"/>
                    </a:cubicBezTo>
                    <a:cubicBezTo>
                      <a:pt x="1560" y="357"/>
                      <a:pt x="1215" y="0"/>
                      <a:pt x="7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475;p33">
                <a:extLst>
                  <a:ext uri="{FF2B5EF4-FFF2-40B4-BE49-F238E27FC236}">
                    <a16:creationId xmlns:a16="http://schemas.microsoft.com/office/drawing/2014/main" id="{0CDE0783-7B14-4344-B167-95D04C158395}"/>
                  </a:ext>
                </a:extLst>
              </p:cNvPr>
              <p:cNvSpPr/>
              <p:nvPr/>
            </p:nvSpPr>
            <p:spPr>
              <a:xfrm>
                <a:off x="3215575" y="2904050"/>
                <a:ext cx="1217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1371" extrusionOk="0">
                    <a:moveTo>
                      <a:pt x="72" y="1"/>
                    </a:moveTo>
                    <a:lnTo>
                      <a:pt x="0" y="334"/>
                    </a:lnTo>
                    <a:lnTo>
                      <a:pt x="4798" y="1370"/>
                    </a:lnTo>
                    <a:lnTo>
                      <a:pt x="4870" y="103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476;p33">
                <a:extLst>
                  <a:ext uri="{FF2B5EF4-FFF2-40B4-BE49-F238E27FC236}">
                    <a16:creationId xmlns:a16="http://schemas.microsoft.com/office/drawing/2014/main" id="{6F442135-A3BE-4DA9-ABBF-73E3A43BF514}"/>
                  </a:ext>
                </a:extLst>
              </p:cNvPr>
              <p:cNvSpPr/>
              <p:nvPr/>
            </p:nvSpPr>
            <p:spPr>
              <a:xfrm>
                <a:off x="3251875" y="2726325"/>
                <a:ext cx="4350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1" extrusionOk="0">
                    <a:moveTo>
                      <a:pt x="857" y="0"/>
                    </a:moveTo>
                    <a:cubicBezTo>
                      <a:pt x="539" y="0"/>
                      <a:pt x="244" y="208"/>
                      <a:pt x="132" y="526"/>
                    </a:cubicBezTo>
                    <a:cubicBezTo>
                      <a:pt x="1" y="930"/>
                      <a:pt x="215" y="1371"/>
                      <a:pt x="608" y="1502"/>
                    </a:cubicBezTo>
                    <a:cubicBezTo>
                      <a:pt x="695" y="1535"/>
                      <a:pt x="785" y="1551"/>
                      <a:pt x="873" y="1551"/>
                    </a:cubicBezTo>
                    <a:cubicBezTo>
                      <a:pt x="1193" y="1551"/>
                      <a:pt x="1493" y="1343"/>
                      <a:pt x="1596" y="1026"/>
                    </a:cubicBezTo>
                    <a:cubicBezTo>
                      <a:pt x="1739" y="633"/>
                      <a:pt x="1525" y="192"/>
                      <a:pt x="1120" y="49"/>
                    </a:cubicBezTo>
                    <a:cubicBezTo>
                      <a:pt x="1033" y="16"/>
                      <a:pt x="944" y="0"/>
                      <a:pt x="8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477;p33">
                <a:extLst>
                  <a:ext uri="{FF2B5EF4-FFF2-40B4-BE49-F238E27FC236}">
                    <a16:creationId xmlns:a16="http://schemas.microsoft.com/office/drawing/2014/main" id="{7FAD9DE0-91BB-4C3D-9182-AC50B692847C}"/>
                  </a:ext>
                </a:extLst>
              </p:cNvPr>
              <p:cNvSpPr/>
              <p:nvPr/>
            </p:nvSpPr>
            <p:spPr>
              <a:xfrm>
                <a:off x="3282550" y="2748375"/>
                <a:ext cx="1068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2811" extrusionOk="0">
                    <a:moveTo>
                      <a:pt x="191" y="1"/>
                    </a:moveTo>
                    <a:lnTo>
                      <a:pt x="0" y="287"/>
                    </a:lnTo>
                    <a:lnTo>
                      <a:pt x="4096" y="2811"/>
                    </a:lnTo>
                    <a:lnTo>
                      <a:pt x="4274" y="2513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478;p33">
                <a:extLst>
                  <a:ext uri="{FF2B5EF4-FFF2-40B4-BE49-F238E27FC236}">
                    <a16:creationId xmlns:a16="http://schemas.microsoft.com/office/drawing/2014/main" id="{BB59CF4D-975D-49E2-8F59-6800EE3D3C9E}"/>
                  </a:ext>
                </a:extLst>
              </p:cNvPr>
              <p:cNvSpPr/>
              <p:nvPr/>
            </p:nvSpPr>
            <p:spPr>
              <a:xfrm>
                <a:off x="3250400" y="32938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3" y="0"/>
                    </a:moveTo>
                    <a:cubicBezTo>
                      <a:pt x="643" y="0"/>
                      <a:pt x="447" y="77"/>
                      <a:pt x="298" y="232"/>
                    </a:cubicBezTo>
                    <a:cubicBezTo>
                      <a:pt x="0" y="530"/>
                      <a:pt x="0" y="1018"/>
                      <a:pt x="298" y="1339"/>
                    </a:cubicBezTo>
                    <a:cubicBezTo>
                      <a:pt x="447" y="1488"/>
                      <a:pt x="643" y="1563"/>
                      <a:pt x="843" y="1563"/>
                    </a:cubicBezTo>
                    <a:cubicBezTo>
                      <a:pt x="1042" y="1563"/>
                      <a:pt x="1244" y="1488"/>
                      <a:pt x="1405" y="1339"/>
                    </a:cubicBezTo>
                    <a:cubicBezTo>
                      <a:pt x="1715" y="1042"/>
                      <a:pt x="1703" y="554"/>
                      <a:pt x="1405" y="232"/>
                    </a:cubicBezTo>
                    <a:cubicBezTo>
                      <a:pt x="1244" y="77"/>
                      <a:pt x="1042" y="0"/>
                      <a:pt x="8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479;p33">
                <a:extLst>
                  <a:ext uri="{FF2B5EF4-FFF2-40B4-BE49-F238E27FC236}">
                    <a16:creationId xmlns:a16="http://schemas.microsoft.com/office/drawing/2014/main" id="{CB7BD658-F223-47FF-A1B7-60EB61CFEBCF}"/>
                  </a:ext>
                </a:extLst>
              </p:cNvPr>
              <p:cNvSpPr/>
              <p:nvPr/>
            </p:nvSpPr>
            <p:spPr>
              <a:xfrm>
                <a:off x="3279575" y="3236250"/>
                <a:ext cx="106575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2906" extrusionOk="0">
                    <a:moveTo>
                      <a:pt x="4084" y="0"/>
                    </a:moveTo>
                    <a:lnTo>
                      <a:pt x="0" y="2620"/>
                    </a:lnTo>
                    <a:lnTo>
                      <a:pt x="179" y="2905"/>
                    </a:lnTo>
                    <a:lnTo>
                      <a:pt x="4263" y="286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480;p33">
                <a:extLst>
                  <a:ext uri="{FF2B5EF4-FFF2-40B4-BE49-F238E27FC236}">
                    <a16:creationId xmlns:a16="http://schemas.microsoft.com/office/drawing/2014/main" id="{BB0D8D6F-2A7A-4A7C-8C57-5AF068C49AEE}"/>
                  </a:ext>
                </a:extLst>
              </p:cNvPr>
              <p:cNvSpPr/>
              <p:nvPr/>
            </p:nvSpPr>
            <p:spPr>
              <a:xfrm>
                <a:off x="3181625" y="3131400"/>
                <a:ext cx="44675" cy="390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61" extrusionOk="0">
                    <a:moveTo>
                      <a:pt x="899" y="0"/>
                    </a:moveTo>
                    <a:cubicBezTo>
                      <a:pt x="782" y="0"/>
                      <a:pt x="663" y="28"/>
                      <a:pt x="549" y="87"/>
                    </a:cubicBezTo>
                    <a:cubicBezTo>
                      <a:pt x="168" y="277"/>
                      <a:pt x="1" y="741"/>
                      <a:pt x="191" y="1122"/>
                    </a:cubicBezTo>
                    <a:cubicBezTo>
                      <a:pt x="327" y="1402"/>
                      <a:pt x="601" y="1561"/>
                      <a:pt x="889" y="1561"/>
                    </a:cubicBezTo>
                    <a:cubicBezTo>
                      <a:pt x="1006" y="1561"/>
                      <a:pt x="1126" y="1535"/>
                      <a:pt x="1239" y="1480"/>
                    </a:cubicBezTo>
                    <a:cubicBezTo>
                      <a:pt x="1620" y="1289"/>
                      <a:pt x="1787" y="825"/>
                      <a:pt x="1596" y="444"/>
                    </a:cubicBezTo>
                    <a:cubicBezTo>
                      <a:pt x="1453" y="165"/>
                      <a:pt x="1183" y="0"/>
                      <a:pt x="89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481;p33">
                <a:extLst>
                  <a:ext uri="{FF2B5EF4-FFF2-40B4-BE49-F238E27FC236}">
                    <a16:creationId xmlns:a16="http://schemas.microsoft.com/office/drawing/2014/main" id="{57BD5A85-5874-4FF8-B4A5-C21D8874148F}"/>
                  </a:ext>
                </a:extLst>
              </p:cNvPr>
              <p:cNvSpPr/>
              <p:nvPr/>
            </p:nvSpPr>
            <p:spPr>
              <a:xfrm>
                <a:off x="3215275" y="3110925"/>
                <a:ext cx="11522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1597" extrusionOk="0">
                    <a:moveTo>
                      <a:pt x="4513" y="1"/>
                    </a:moveTo>
                    <a:lnTo>
                      <a:pt x="0" y="1275"/>
                    </a:lnTo>
                    <a:lnTo>
                      <a:pt x="96" y="1596"/>
                    </a:lnTo>
                    <a:lnTo>
                      <a:pt x="4608" y="334"/>
                    </a:lnTo>
                    <a:lnTo>
                      <a:pt x="451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482;p33">
                <a:extLst>
                  <a:ext uri="{FF2B5EF4-FFF2-40B4-BE49-F238E27FC236}">
                    <a16:creationId xmlns:a16="http://schemas.microsoft.com/office/drawing/2014/main" id="{1261ED31-BB60-4278-AB7E-8C2D96D5DA10}"/>
                  </a:ext>
                </a:extLst>
              </p:cNvPr>
              <p:cNvSpPr/>
              <p:nvPr/>
            </p:nvSpPr>
            <p:spPr>
              <a:xfrm>
                <a:off x="3570675" y="3522275"/>
                <a:ext cx="38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9" extrusionOk="0">
                    <a:moveTo>
                      <a:pt x="775" y="1"/>
                    </a:moveTo>
                    <a:cubicBezTo>
                      <a:pt x="345" y="1"/>
                      <a:pt x="0" y="330"/>
                      <a:pt x="0" y="763"/>
                    </a:cubicBezTo>
                    <a:cubicBezTo>
                      <a:pt x="0" y="1192"/>
                      <a:pt x="346" y="1537"/>
                      <a:pt x="762" y="1549"/>
                    </a:cubicBezTo>
                    <a:cubicBezTo>
                      <a:pt x="1191" y="1549"/>
                      <a:pt x="1536" y="1204"/>
                      <a:pt x="1548" y="787"/>
                    </a:cubicBezTo>
                    <a:cubicBezTo>
                      <a:pt x="1548" y="358"/>
                      <a:pt x="1215" y="13"/>
                      <a:pt x="798" y="1"/>
                    </a:cubicBezTo>
                    <a:cubicBezTo>
                      <a:pt x="790" y="1"/>
                      <a:pt x="783" y="1"/>
                      <a:pt x="7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483;p33">
                <a:extLst>
                  <a:ext uri="{FF2B5EF4-FFF2-40B4-BE49-F238E27FC236}">
                    <a16:creationId xmlns:a16="http://schemas.microsoft.com/office/drawing/2014/main" id="{EB4F23A3-F6F0-4502-916B-75BAE5FF0043}"/>
                  </a:ext>
                </a:extLst>
              </p:cNvPr>
              <p:cNvSpPr/>
              <p:nvPr/>
            </p:nvSpPr>
            <p:spPr>
              <a:xfrm>
                <a:off x="3588225" y="3407100"/>
                <a:ext cx="3010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882" extrusionOk="0">
                    <a:moveTo>
                      <a:pt x="870" y="0"/>
                    </a:moveTo>
                    <a:lnTo>
                      <a:pt x="1" y="4822"/>
                    </a:lnTo>
                    <a:lnTo>
                      <a:pt x="334" y="4882"/>
                    </a:lnTo>
                    <a:lnTo>
                      <a:pt x="1203" y="72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484;p33">
                <a:extLst>
                  <a:ext uri="{FF2B5EF4-FFF2-40B4-BE49-F238E27FC236}">
                    <a16:creationId xmlns:a16="http://schemas.microsoft.com/office/drawing/2014/main" id="{591F751A-BE62-4BB2-B93E-BB8BE2F627EA}"/>
                  </a:ext>
                </a:extLst>
              </p:cNvPr>
              <p:cNvSpPr/>
              <p:nvPr/>
            </p:nvSpPr>
            <p:spPr>
              <a:xfrm>
                <a:off x="3409350" y="3454325"/>
                <a:ext cx="43775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42" extrusionOk="0">
                    <a:moveTo>
                      <a:pt x="881" y="1"/>
                    </a:moveTo>
                    <a:cubicBezTo>
                      <a:pt x="559" y="1"/>
                      <a:pt x="257" y="194"/>
                      <a:pt x="143" y="516"/>
                    </a:cubicBezTo>
                    <a:cubicBezTo>
                      <a:pt x="0" y="921"/>
                      <a:pt x="226" y="1362"/>
                      <a:pt x="619" y="1493"/>
                    </a:cubicBezTo>
                    <a:cubicBezTo>
                      <a:pt x="707" y="1526"/>
                      <a:pt x="796" y="1542"/>
                      <a:pt x="884" y="1542"/>
                    </a:cubicBezTo>
                    <a:cubicBezTo>
                      <a:pt x="1204" y="1542"/>
                      <a:pt x="1505" y="1334"/>
                      <a:pt x="1608" y="1016"/>
                    </a:cubicBezTo>
                    <a:cubicBezTo>
                      <a:pt x="1750" y="612"/>
                      <a:pt x="1536" y="171"/>
                      <a:pt x="1131" y="40"/>
                    </a:cubicBezTo>
                    <a:cubicBezTo>
                      <a:pt x="1048" y="13"/>
                      <a:pt x="964" y="1"/>
                      <a:pt x="8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485;p33">
                <a:extLst>
                  <a:ext uri="{FF2B5EF4-FFF2-40B4-BE49-F238E27FC236}">
                    <a16:creationId xmlns:a16="http://schemas.microsoft.com/office/drawing/2014/main" id="{03FEF550-D50E-4FDB-ACBF-02480C47B0B2}"/>
                  </a:ext>
                </a:extLst>
              </p:cNvPr>
              <p:cNvSpPr/>
              <p:nvPr/>
            </p:nvSpPr>
            <p:spPr>
              <a:xfrm>
                <a:off x="3434350" y="3358275"/>
                <a:ext cx="70850" cy="10600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4240" extrusionOk="0">
                    <a:moveTo>
                      <a:pt x="2548" y="1"/>
                    </a:moveTo>
                    <a:lnTo>
                      <a:pt x="0" y="4061"/>
                    </a:lnTo>
                    <a:lnTo>
                      <a:pt x="286" y="4239"/>
                    </a:lnTo>
                    <a:lnTo>
                      <a:pt x="2834" y="191"/>
                    </a:lnTo>
                    <a:lnTo>
                      <a:pt x="2548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486;p33">
                <a:extLst>
                  <a:ext uri="{FF2B5EF4-FFF2-40B4-BE49-F238E27FC236}">
                    <a16:creationId xmlns:a16="http://schemas.microsoft.com/office/drawing/2014/main" id="{5CBFF425-5D07-472C-82A8-C1E8913C6B27}"/>
                  </a:ext>
                </a:extLst>
              </p:cNvPr>
              <p:cNvSpPr/>
              <p:nvPr/>
            </p:nvSpPr>
            <p:spPr>
              <a:xfrm>
                <a:off x="3972500" y="3457175"/>
                <a:ext cx="4260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543" extrusionOk="0">
                    <a:moveTo>
                      <a:pt x="861" y="1"/>
                    </a:moveTo>
                    <a:cubicBezTo>
                      <a:pt x="662" y="1"/>
                      <a:pt x="459" y="75"/>
                      <a:pt x="298" y="224"/>
                    </a:cubicBezTo>
                    <a:cubicBezTo>
                      <a:pt x="1" y="533"/>
                      <a:pt x="1" y="1022"/>
                      <a:pt x="298" y="1319"/>
                    </a:cubicBezTo>
                    <a:cubicBezTo>
                      <a:pt x="447" y="1468"/>
                      <a:pt x="647" y="1542"/>
                      <a:pt x="848" y="1542"/>
                    </a:cubicBezTo>
                    <a:cubicBezTo>
                      <a:pt x="1049" y="1542"/>
                      <a:pt x="1251" y="1468"/>
                      <a:pt x="1406" y="1319"/>
                    </a:cubicBezTo>
                    <a:cubicBezTo>
                      <a:pt x="1703" y="1022"/>
                      <a:pt x="1703" y="533"/>
                      <a:pt x="1406" y="224"/>
                    </a:cubicBezTo>
                    <a:cubicBezTo>
                      <a:pt x="1257" y="75"/>
                      <a:pt x="1060" y="1"/>
                      <a:pt x="8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487;p33">
                <a:extLst>
                  <a:ext uri="{FF2B5EF4-FFF2-40B4-BE49-F238E27FC236}">
                    <a16:creationId xmlns:a16="http://schemas.microsoft.com/office/drawing/2014/main" id="{8B23FDE8-193E-4C0F-A6EA-034BCA292855}"/>
                  </a:ext>
                </a:extLst>
              </p:cNvPr>
              <p:cNvSpPr/>
              <p:nvPr/>
            </p:nvSpPr>
            <p:spPr>
              <a:xfrm>
                <a:off x="3917750" y="3358275"/>
                <a:ext cx="7235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4371" extrusionOk="0">
                    <a:moveTo>
                      <a:pt x="286" y="1"/>
                    </a:moveTo>
                    <a:lnTo>
                      <a:pt x="0" y="179"/>
                    </a:lnTo>
                    <a:lnTo>
                      <a:pt x="2596" y="4370"/>
                    </a:lnTo>
                    <a:lnTo>
                      <a:pt x="2893" y="4192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488;p33">
                <a:extLst>
                  <a:ext uri="{FF2B5EF4-FFF2-40B4-BE49-F238E27FC236}">
                    <a16:creationId xmlns:a16="http://schemas.microsoft.com/office/drawing/2014/main" id="{12AF9AFA-2D6F-4B9E-B051-21298C65EBAE}"/>
                  </a:ext>
                </a:extLst>
              </p:cNvPr>
              <p:cNvSpPr/>
              <p:nvPr/>
            </p:nvSpPr>
            <p:spPr>
              <a:xfrm>
                <a:off x="3812375" y="3523100"/>
                <a:ext cx="44075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7" extrusionOk="0">
                    <a:moveTo>
                      <a:pt x="880" y="1"/>
                    </a:moveTo>
                    <a:cubicBezTo>
                      <a:pt x="764" y="1"/>
                      <a:pt x="647" y="28"/>
                      <a:pt x="536" y="87"/>
                    </a:cubicBezTo>
                    <a:cubicBezTo>
                      <a:pt x="143" y="278"/>
                      <a:pt x="0" y="742"/>
                      <a:pt x="179" y="1123"/>
                    </a:cubicBezTo>
                    <a:cubicBezTo>
                      <a:pt x="314" y="1402"/>
                      <a:pt x="587" y="1567"/>
                      <a:pt x="870" y="1567"/>
                    </a:cubicBezTo>
                    <a:cubicBezTo>
                      <a:pt x="986" y="1567"/>
                      <a:pt x="1104" y="1539"/>
                      <a:pt x="1215" y="1480"/>
                    </a:cubicBezTo>
                    <a:cubicBezTo>
                      <a:pt x="1608" y="1290"/>
                      <a:pt x="1762" y="825"/>
                      <a:pt x="1572" y="444"/>
                    </a:cubicBezTo>
                    <a:cubicBezTo>
                      <a:pt x="1437" y="166"/>
                      <a:pt x="1164" y="1"/>
                      <a:pt x="8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489;p33">
                <a:extLst>
                  <a:ext uri="{FF2B5EF4-FFF2-40B4-BE49-F238E27FC236}">
                    <a16:creationId xmlns:a16="http://schemas.microsoft.com/office/drawing/2014/main" id="{A40A2F53-7AEE-4D98-9603-082120E2DCA0}"/>
                  </a:ext>
                </a:extLst>
              </p:cNvPr>
              <p:cNvSpPr/>
              <p:nvPr/>
            </p:nvSpPr>
            <p:spPr>
              <a:xfrm>
                <a:off x="3801650" y="3411275"/>
                <a:ext cx="32775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775" extrusionOk="0">
                    <a:moveTo>
                      <a:pt x="334" y="0"/>
                    </a:moveTo>
                    <a:lnTo>
                      <a:pt x="1" y="71"/>
                    </a:lnTo>
                    <a:lnTo>
                      <a:pt x="977" y="4774"/>
                    </a:lnTo>
                    <a:lnTo>
                      <a:pt x="1310" y="4703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490;p33">
                <a:extLst>
                  <a:ext uri="{FF2B5EF4-FFF2-40B4-BE49-F238E27FC236}">
                    <a16:creationId xmlns:a16="http://schemas.microsoft.com/office/drawing/2014/main" id="{E83E4B73-1038-48C7-9009-17D57C5C292B}"/>
                  </a:ext>
                </a:extLst>
              </p:cNvPr>
              <p:cNvSpPr/>
              <p:nvPr/>
            </p:nvSpPr>
            <p:spPr>
              <a:xfrm>
                <a:off x="4205875" y="3138325"/>
                <a:ext cx="390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549" extrusionOk="0">
                    <a:moveTo>
                      <a:pt x="810" y="0"/>
                    </a:moveTo>
                    <a:cubicBezTo>
                      <a:pt x="369" y="0"/>
                      <a:pt x="12" y="321"/>
                      <a:pt x="12" y="762"/>
                    </a:cubicBezTo>
                    <a:cubicBezTo>
                      <a:pt x="0" y="1167"/>
                      <a:pt x="346" y="1536"/>
                      <a:pt x="774" y="1548"/>
                    </a:cubicBezTo>
                    <a:cubicBezTo>
                      <a:pt x="781" y="1548"/>
                      <a:pt x="789" y="1548"/>
                      <a:pt x="796" y="1548"/>
                    </a:cubicBezTo>
                    <a:cubicBezTo>
                      <a:pt x="1215" y="1548"/>
                      <a:pt x="1560" y="1207"/>
                      <a:pt x="1560" y="786"/>
                    </a:cubicBezTo>
                    <a:cubicBezTo>
                      <a:pt x="1560" y="357"/>
                      <a:pt x="1239" y="0"/>
                      <a:pt x="8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491;p33">
                <a:extLst>
                  <a:ext uri="{FF2B5EF4-FFF2-40B4-BE49-F238E27FC236}">
                    <a16:creationId xmlns:a16="http://schemas.microsoft.com/office/drawing/2014/main" id="{43E775D8-96C3-4126-8F04-09A2C31ED543}"/>
                  </a:ext>
                </a:extLst>
              </p:cNvPr>
              <p:cNvSpPr/>
              <p:nvPr/>
            </p:nvSpPr>
            <p:spPr>
              <a:xfrm>
                <a:off x="4093350" y="3124925"/>
                <a:ext cx="1205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370" extrusionOk="0">
                    <a:moveTo>
                      <a:pt x="72" y="0"/>
                    </a:moveTo>
                    <a:lnTo>
                      <a:pt x="1" y="334"/>
                    </a:lnTo>
                    <a:lnTo>
                      <a:pt x="4739" y="1369"/>
                    </a:lnTo>
                    <a:lnTo>
                      <a:pt x="4823" y="10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492;p33">
                <a:extLst>
                  <a:ext uri="{FF2B5EF4-FFF2-40B4-BE49-F238E27FC236}">
                    <a16:creationId xmlns:a16="http://schemas.microsoft.com/office/drawing/2014/main" id="{491D7E6B-6CBE-4E4F-9711-D9359751FFC3}"/>
                  </a:ext>
                </a:extLst>
              </p:cNvPr>
              <p:cNvSpPr/>
              <p:nvPr/>
            </p:nvSpPr>
            <p:spPr>
              <a:xfrm>
                <a:off x="4131450" y="3297300"/>
                <a:ext cx="440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2" extrusionOk="0">
                    <a:moveTo>
                      <a:pt x="884" y="1"/>
                    </a:moveTo>
                    <a:cubicBezTo>
                      <a:pt x="569" y="1"/>
                      <a:pt x="267" y="194"/>
                      <a:pt x="156" y="511"/>
                    </a:cubicBezTo>
                    <a:cubicBezTo>
                      <a:pt x="1" y="916"/>
                      <a:pt x="215" y="1368"/>
                      <a:pt x="608" y="1511"/>
                    </a:cubicBezTo>
                    <a:cubicBezTo>
                      <a:pt x="698" y="1545"/>
                      <a:pt x="790" y="1562"/>
                      <a:pt x="880" y="1562"/>
                    </a:cubicBezTo>
                    <a:cubicBezTo>
                      <a:pt x="1198" y="1562"/>
                      <a:pt x="1497" y="1362"/>
                      <a:pt x="1608" y="1047"/>
                    </a:cubicBezTo>
                    <a:cubicBezTo>
                      <a:pt x="1763" y="642"/>
                      <a:pt x="1549" y="201"/>
                      <a:pt x="1144" y="47"/>
                    </a:cubicBezTo>
                    <a:cubicBezTo>
                      <a:pt x="1059" y="16"/>
                      <a:pt x="971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493;p33">
                <a:extLst>
                  <a:ext uri="{FF2B5EF4-FFF2-40B4-BE49-F238E27FC236}">
                    <a16:creationId xmlns:a16="http://schemas.microsoft.com/office/drawing/2014/main" id="{28F56561-4BA6-4C7D-8FDF-AD4D6B8A1196}"/>
                  </a:ext>
                </a:extLst>
              </p:cNvPr>
              <p:cNvSpPr/>
              <p:nvPr/>
            </p:nvSpPr>
            <p:spPr>
              <a:xfrm>
                <a:off x="4041575" y="3241900"/>
                <a:ext cx="1033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2882" extrusionOk="0">
                    <a:moveTo>
                      <a:pt x="191" y="0"/>
                    </a:moveTo>
                    <a:lnTo>
                      <a:pt x="0" y="286"/>
                    </a:lnTo>
                    <a:lnTo>
                      <a:pt x="3941" y="2882"/>
                    </a:lnTo>
                    <a:lnTo>
                      <a:pt x="4132" y="259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494;p33">
                <a:extLst>
                  <a:ext uri="{FF2B5EF4-FFF2-40B4-BE49-F238E27FC236}">
                    <a16:creationId xmlns:a16="http://schemas.microsoft.com/office/drawing/2014/main" id="{38AA8D74-7541-4B50-A7D6-6B8005DF5261}"/>
                  </a:ext>
                </a:extLst>
              </p:cNvPr>
              <p:cNvSpPr/>
              <p:nvPr/>
            </p:nvSpPr>
            <p:spPr>
              <a:xfrm>
                <a:off x="4142175" y="27297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67" y="0"/>
                    </a:moveTo>
                    <a:cubicBezTo>
                      <a:pt x="669" y="0"/>
                      <a:pt x="469" y="75"/>
                      <a:pt x="310" y="222"/>
                    </a:cubicBezTo>
                    <a:cubicBezTo>
                      <a:pt x="0" y="520"/>
                      <a:pt x="0" y="1008"/>
                      <a:pt x="298" y="1329"/>
                    </a:cubicBezTo>
                    <a:cubicBezTo>
                      <a:pt x="448" y="1486"/>
                      <a:pt x="647" y="1563"/>
                      <a:pt x="849" y="1563"/>
                    </a:cubicBezTo>
                    <a:cubicBezTo>
                      <a:pt x="1046" y="1563"/>
                      <a:pt x="1246" y="1489"/>
                      <a:pt x="1405" y="1341"/>
                    </a:cubicBezTo>
                    <a:cubicBezTo>
                      <a:pt x="1715" y="1044"/>
                      <a:pt x="1715" y="555"/>
                      <a:pt x="1417" y="234"/>
                    </a:cubicBezTo>
                    <a:cubicBezTo>
                      <a:pt x="1267" y="78"/>
                      <a:pt x="1068" y="0"/>
                      <a:pt x="8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495;p33">
                <a:extLst>
                  <a:ext uri="{FF2B5EF4-FFF2-40B4-BE49-F238E27FC236}">
                    <a16:creationId xmlns:a16="http://schemas.microsoft.com/office/drawing/2014/main" id="{F511B80E-001E-4DFC-9842-FE1B3C89DF42}"/>
                  </a:ext>
                </a:extLst>
              </p:cNvPr>
              <p:cNvSpPr/>
              <p:nvPr/>
            </p:nvSpPr>
            <p:spPr>
              <a:xfrm>
                <a:off x="4049000" y="2753150"/>
                <a:ext cx="10630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966" extrusionOk="0">
                    <a:moveTo>
                      <a:pt x="4061" y="0"/>
                    </a:moveTo>
                    <a:lnTo>
                      <a:pt x="1" y="2679"/>
                    </a:lnTo>
                    <a:lnTo>
                      <a:pt x="179" y="2965"/>
                    </a:lnTo>
                    <a:lnTo>
                      <a:pt x="4251" y="286"/>
                    </a:lnTo>
                    <a:lnTo>
                      <a:pt x="406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496;p33">
                <a:extLst>
                  <a:ext uri="{FF2B5EF4-FFF2-40B4-BE49-F238E27FC236}">
                    <a16:creationId xmlns:a16="http://schemas.microsoft.com/office/drawing/2014/main" id="{3D825FD8-6E50-41FF-BA6D-66FCFD13A9B1}"/>
                  </a:ext>
                </a:extLst>
              </p:cNvPr>
              <p:cNvSpPr/>
              <p:nvPr/>
            </p:nvSpPr>
            <p:spPr>
              <a:xfrm>
                <a:off x="4207050" y="2893575"/>
                <a:ext cx="438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545" extrusionOk="0">
                    <a:moveTo>
                      <a:pt x="884" y="1"/>
                    </a:moveTo>
                    <a:cubicBezTo>
                      <a:pt x="772" y="1"/>
                      <a:pt x="658" y="25"/>
                      <a:pt x="549" y="75"/>
                    </a:cubicBezTo>
                    <a:cubicBezTo>
                      <a:pt x="168" y="253"/>
                      <a:pt x="1" y="706"/>
                      <a:pt x="180" y="1098"/>
                    </a:cubicBezTo>
                    <a:cubicBezTo>
                      <a:pt x="309" y="1375"/>
                      <a:pt x="589" y="1544"/>
                      <a:pt x="878" y="1544"/>
                    </a:cubicBezTo>
                    <a:cubicBezTo>
                      <a:pt x="987" y="1544"/>
                      <a:pt x="1099" y="1520"/>
                      <a:pt x="1203" y="1468"/>
                    </a:cubicBezTo>
                    <a:cubicBezTo>
                      <a:pt x="1584" y="1289"/>
                      <a:pt x="1751" y="825"/>
                      <a:pt x="1573" y="444"/>
                    </a:cubicBezTo>
                    <a:cubicBezTo>
                      <a:pt x="1444" y="160"/>
                      <a:pt x="1173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497;p33">
                <a:extLst>
                  <a:ext uri="{FF2B5EF4-FFF2-40B4-BE49-F238E27FC236}">
                    <a16:creationId xmlns:a16="http://schemas.microsoft.com/office/drawing/2014/main" id="{1BA6993C-AD2E-4537-853F-1B2AFA99AD9A}"/>
                  </a:ext>
                </a:extLst>
              </p:cNvPr>
              <p:cNvSpPr/>
              <p:nvPr/>
            </p:nvSpPr>
            <p:spPr>
              <a:xfrm>
                <a:off x="4095150" y="2912100"/>
                <a:ext cx="1217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941" extrusionOk="0">
                    <a:moveTo>
                      <a:pt x="4822" y="0"/>
                    </a:moveTo>
                    <a:lnTo>
                      <a:pt x="0" y="596"/>
                    </a:lnTo>
                    <a:lnTo>
                      <a:pt x="36" y="941"/>
                    </a:lnTo>
                    <a:lnTo>
                      <a:pt x="4870" y="346"/>
                    </a:lnTo>
                    <a:lnTo>
                      <a:pt x="482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498;p33">
                <a:extLst>
                  <a:ext uri="{FF2B5EF4-FFF2-40B4-BE49-F238E27FC236}">
                    <a16:creationId xmlns:a16="http://schemas.microsoft.com/office/drawing/2014/main" id="{77789C12-CA74-4AFF-B7BF-3413FDD526DE}"/>
                  </a:ext>
                </a:extLst>
              </p:cNvPr>
              <p:cNvSpPr/>
              <p:nvPr/>
            </p:nvSpPr>
            <p:spPr>
              <a:xfrm>
                <a:off x="3843025" y="2306375"/>
                <a:ext cx="8427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620" extrusionOk="0">
                    <a:moveTo>
                      <a:pt x="3370" y="822"/>
                    </a:move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lose/>
                    <a:moveTo>
                      <a:pt x="1" y="0"/>
                    </a:moveTo>
                    <a:lnTo>
                      <a:pt x="96" y="6620"/>
                    </a:ln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ubicBezTo>
                      <a:pt x="3334" y="822"/>
                      <a:pt x="1146" y="118"/>
                      <a:pt x="1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499;p33">
                <a:extLst>
                  <a:ext uri="{FF2B5EF4-FFF2-40B4-BE49-F238E27FC236}">
                    <a16:creationId xmlns:a16="http://schemas.microsoft.com/office/drawing/2014/main" id="{85BF8917-1EB4-4AC5-95FF-7E9807C17BE0}"/>
                  </a:ext>
                </a:extLst>
              </p:cNvPr>
              <p:cNvSpPr/>
              <p:nvPr/>
            </p:nvSpPr>
            <p:spPr>
              <a:xfrm>
                <a:off x="3838575" y="2301900"/>
                <a:ext cx="94675" cy="1863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54" extrusionOk="0">
                    <a:moveTo>
                      <a:pt x="357" y="370"/>
                    </a:moveTo>
                    <a:lnTo>
                      <a:pt x="357" y="370"/>
                    </a:lnTo>
                    <a:cubicBezTo>
                      <a:pt x="1298" y="501"/>
                      <a:pt x="2762" y="953"/>
                      <a:pt x="3298" y="1096"/>
                    </a:cubicBezTo>
                    <a:lnTo>
                      <a:pt x="441" y="6156"/>
                    </a:lnTo>
                    <a:lnTo>
                      <a:pt x="357" y="370"/>
                    </a:lnTo>
                    <a:close/>
                    <a:moveTo>
                      <a:pt x="0" y="1"/>
                    </a:moveTo>
                    <a:lnTo>
                      <a:pt x="107" y="7454"/>
                    </a:lnTo>
                    <a:lnTo>
                      <a:pt x="3786" y="905"/>
                    </a:lnTo>
                    <a:lnTo>
                      <a:pt x="3584" y="846"/>
                    </a:lnTo>
                    <a:cubicBezTo>
                      <a:pt x="3500" y="822"/>
                      <a:pt x="1345" y="132"/>
                      <a:pt x="191" y="1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00;p33">
                <a:extLst>
                  <a:ext uri="{FF2B5EF4-FFF2-40B4-BE49-F238E27FC236}">
                    <a16:creationId xmlns:a16="http://schemas.microsoft.com/office/drawing/2014/main" id="{2F686080-D8CA-4219-AA7B-712ADC2F6A05}"/>
                  </a:ext>
                </a:extLst>
              </p:cNvPr>
              <p:cNvSpPr/>
              <p:nvPr/>
            </p:nvSpPr>
            <p:spPr>
              <a:xfrm>
                <a:off x="38436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60" y="84"/>
                      <a:pt x="143" y="119"/>
                      <a:pt x="203" y="167"/>
                    </a:cubicBezTo>
                    <a:cubicBezTo>
                      <a:pt x="274" y="203"/>
                      <a:pt x="370" y="238"/>
                      <a:pt x="453" y="286"/>
                    </a:cubicBezTo>
                    <a:cubicBezTo>
                      <a:pt x="477" y="286"/>
                      <a:pt x="489" y="250"/>
                      <a:pt x="477" y="238"/>
                    </a:cubicBezTo>
                    <a:cubicBezTo>
                      <a:pt x="393" y="179"/>
                      <a:pt x="322" y="131"/>
                      <a:pt x="250" y="96"/>
                    </a:cubicBezTo>
                    <a:cubicBezTo>
                      <a:pt x="179" y="60"/>
                      <a:pt x="96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01;p33">
                <a:extLst>
                  <a:ext uri="{FF2B5EF4-FFF2-40B4-BE49-F238E27FC236}">
                    <a16:creationId xmlns:a16="http://schemas.microsoft.com/office/drawing/2014/main" id="{BA5C8C52-8937-49DE-AD54-A3389952D42E}"/>
                  </a:ext>
                </a:extLst>
              </p:cNvPr>
              <p:cNvSpPr/>
              <p:nvPr/>
            </p:nvSpPr>
            <p:spPr>
              <a:xfrm>
                <a:off x="3843925" y="2432875"/>
                <a:ext cx="11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51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48" y="72"/>
                      <a:pt x="119" y="119"/>
                      <a:pt x="179" y="143"/>
                    </a:cubicBezTo>
                    <a:cubicBezTo>
                      <a:pt x="250" y="191"/>
                      <a:pt x="346" y="238"/>
                      <a:pt x="417" y="250"/>
                    </a:cubicBezTo>
                    <a:cubicBezTo>
                      <a:pt x="441" y="250"/>
                      <a:pt x="465" y="238"/>
                      <a:pt x="441" y="226"/>
                    </a:cubicBezTo>
                    <a:cubicBezTo>
                      <a:pt x="369" y="167"/>
                      <a:pt x="298" y="131"/>
                      <a:pt x="227" y="84"/>
                    </a:cubicBezTo>
                    <a:cubicBezTo>
                      <a:pt x="143" y="60"/>
                      <a:pt x="84" y="0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02;p33">
                <a:extLst>
                  <a:ext uri="{FF2B5EF4-FFF2-40B4-BE49-F238E27FC236}">
                    <a16:creationId xmlns:a16="http://schemas.microsoft.com/office/drawing/2014/main" id="{293430B7-8BAC-419A-AF55-5602CD70A852}"/>
                  </a:ext>
                </a:extLst>
              </p:cNvPr>
              <p:cNvSpPr/>
              <p:nvPr/>
            </p:nvSpPr>
            <p:spPr>
              <a:xfrm>
                <a:off x="3843925" y="2425000"/>
                <a:ext cx="149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0" extrusionOk="0">
                    <a:moveTo>
                      <a:pt x="57" y="0"/>
                    </a:moveTo>
                    <a:cubicBezTo>
                      <a:pt x="42" y="0"/>
                      <a:pt x="27" y="2"/>
                      <a:pt x="12" y="6"/>
                    </a:cubicBezTo>
                    <a:cubicBezTo>
                      <a:pt x="0" y="6"/>
                      <a:pt x="0" y="18"/>
                      <a:pt x="0" y="30"/>
                    </a:cubicBezTo>
                    <a:cubicBezTo>
                      <a:pt x="60" y="101"/>
                      <a:pt x="167" y="137"/>
                      <a:pt x="250" y="160"/>
                    </a:cubicBezTo>
                    <a:cubicBezTo>
                      <a:pt x="358" y="208"/>
                      <a:pt x="441" y="256"/>
                      <a:pt x="548" y="280"/>
                    </a:cubicBezTo>
                    <a:cubicBezTo>
                      <a:pt x="584" y="280"/>
                      <a:pt x="596" y="256"/>
                      <a:pt x="584" y="244"/>
                    </a:cubicBezTo>
                    <a:cubicBezTo>
                      <a:pt x="488" y="160"/>
                      <a:pt x="381" y="125"/>
                      <a:pt x="286" y="77"/>
                    </a:cubicBezTo>
                    <a:cubicBezTo>
                      <a:pt x="206" y="47"/>
                      <a:pt x="134" y="0"/>
                      <a:pt x="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03;p33">
                <a:extLst>
                  <a:ext uri="{FF2B5EF4-FFF2-40B4-BE49-F238E27FC236}">
                    <a16:creationId xmlns:a16="http://schemas.microsoft.com/office/drawing/2014/main" id="{98EDA34F-1A07-4C43-B0A9-B6D4A6AA8B20}"/>
                  </a:ext>
                </a:extLst>
              </p:cNvPr>
              <p:cNvSpPr/>
              <p:nvPr/>
            </p:nvSpPr>
            <p:spPr>
              <a:xfrm>
                <a:off x="3843025" y="2415900"/>
                <a:ext cx="169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1" extrusionOk="0">
                    <a:moveTo>
                      <a:pt x="24" y="1"/>
                    </a:moveTo>
                    <a:cubicBezTo>
                      <a:pt x="1" y="1"/>
                      <a:pt x="1" y="24"/>
                      <a:pt x="1" y="36"/>
                    </a:cubicBezTo>
                    <a:cubicBezTo>
                      <a:pt x="167" y="167"/>
                      <a:pt x="417" y="239"/>
                      <a:pt x="632" y="298"/>
                    </a:cubicBezTo>
                    <a:cubicBezTo>
                      <a:pt x="634" y="300"/>
                      <a:pt x="637" y="300"/>
                      <a:pt x="639" y="300"/>
                    </a:cubicBezTo>
                    <a:cubicBezTo>
                      <a:pt x="660" y="300"/>
                      <a:pt x="677" y="261"/>
                      <a:pt x="655" y="251"/>
                    </a:cubicBezTo>
                    <a:cubicBezTo>
                      <a:pt x="465" y="143"/>
                      <a:pt x="239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04;p33">
                <a:extLst>
                  <a:ext uri="{FF2B5EF4-FFF2-40B4-BE49-F238E27FC236}">
                    <a16:creationId xmlns:a16="http://schemas.microsoft.com/office/drawing/2014/main" id="{4A711C1F-DB95-4B4F-9A2A-A8BF31AA4636}"/>
                  </a:ext>
                </a:extLst>
              </p:cNvPr>
              <p:cNvSpPr/>
              <p:nvPr/>
            </p:nvSpPr>
            <p:spPr>
              <a:xfrm>
                <a:off x="3841550" y="2407500"/>
                <a:ext cx="199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87" y="1"/>
                    </a:moveTo>
                    <a:cubicBezTo>
                      <a:pt x="70" y="1"/>
                      <a:pt x="53" y="2"/>
                      <a:pt x="36" y="3"/>
                    </a:cubicBezTo>
                    <a:cubicBezTo>
                      <a:pt x="0" y="3"/>
                      <a:pt x="0" y="27"/>
                      <a:pt x="24" y="51"/>
                    </a:cubicBezTo>
                    <a:cubicBezTo>
                      <a:pt x="119" y="110"/>
                      <a:pt x="262" y="122"/>
                      <a:pt x="357" y="170"/>
                    </a:cubicBezTo>
                    <a:cubicBezTo>
                      <a:pt x="500" y="206"/>
                      <a:pt x="631" y="253"/>
                      <a:pt x="762" y="265"/>
                    </a:cubicBezTo>
                    <a:cubicBezTo>
                      <a:pt x="774" y="265"/>
                      <a:pt x="798" y="253"/>
                      <a:pt x="774" y="241"/>
                    </a:cubicBezTo>
                    <a:cubicBezTo>
                      <a:pt x="679" y="170"/>
                      <a:pt x="536" y="122"/>
                      <a:pt x="417" y="75"/>
                    </a:cubicBezTo>
                    <a:cubicBezTo>
                      <a:pt x="313" y="33"/>
                      <a:pt x="201" y="1"/>
                      <a:pt x="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05;p33">
                <a:extLst>
                  <a:ext uri="{FF2B5EF4-FFF2-40B4-BE49-F238E27FC236}">
                    <a16:creationId xmlns:a16="http://schemas.microsoft.com/office/drawing/2014/main" id="{408056C0-F398-42BF-983D-0285674BA181}"/>
                  </a:ext>
                </a:extLst>
              </p:cNvPr>
              <p:cNvSpPr/>
              <p:nvPr/>
            </p:nvSpPr>
            <p:spPr>
              <a:xfrm>
                <a:off x="3843925" y="2398650"/>
                <a:ext cx="199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25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38" y="143"/>
                      <a:pt x="536" y="238"/>
                      <a:pt x="786" y="250"/>
                    </a:cubicBezTo>
                    <a:cubicBezTo>
                      <a:pt x="786" y="252"/>
                      <a:pt x="787" y="253"/>
                      <a:pt x="787" y="253"/>
                    </a:cubicBezTo>
                    <a:cubicBezTo>
                      <a:pt x="790" y="253"/>
                      <a:pt x="796" y="238"/>
                      <a:pt x="786" y="238"/>
                    </a:cubicBezTo>
                    <a:cubicBezTo>
                      <a:pt x="560" y="119"/>
                      <a:pt x="262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06;p33">
                <a:extLst>
                  <a:ext uri="{FF2B5EF4-FFF2-40B4-BE49-F238E27FC236}">
                    <a16:creationId xmlns:a16="http://schemas.microsoft.com/office/drawing/2014/main" id="{57426705-EAA8-455D-A53E-12A4A7A7F122}"/>
                  </a:ext>
                </a:extLst>
              </p:cNvPr>
              <p:cNvSpPr/>
              <p:nvPr/>
            </p:nvSpPr>
            <p:spPr>
              <a:xfrm>
                <a:off x="3842125" y="2388675"/>
                <a:ext cx="244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42" extrusionOk="0">
                    <a:moveTo>
                      <a:pt x="81" y="1"/>
                    </a:moveTo>
                    <a:cubicBezTo>
                      <a:pt x="58" y="1"/>
                      <a:pt x="35" y="2"/>
                      <a:pt x="13" y="6"/>
                    </a:cubicBezTo>
                    <a:cubicBezTo>
                      <a:pt x="1" y="6"/>
                      <a:pt x="1" y="42"/>
                      <a:pt x="13" y="54"/>
                    </a:cubicBezTo>
                    <a:cubicBezTo>
                      <a:pt x="156" y="101"/>
                      <a:pt x="310" y="125"/>
                      <a:pt x="453" y="185"/>
                    </a:cubicBezTo>
                    <a:cubicBezTo>
                      <a:pt x="620" y="244"/>
                      <a:pt x="775" y="304"/>
                      <a:pt x="930" y="340"/>
                    </a:cubicBezTo>
                    <a:cubicBezTo>
                      <a:pt x="933" y="341"/>
                      <a:pt x="937" y="341"/>
                      <a:pt x="940" y="341"/>
                    </a:cubicBezTo>
                    <a:cubicBezTo>
                      <a:pt x="968" y="341"/>
                      <a:pt x="976" y="303"/>
                      <a:pt x="965" y="292"/>
                    </a:cubicBezTo>
                    <a:cubicBezTo>
                      <a:pt x="799" y="197"/>
                      <a:pt x="632" y="149"/>
                      <a:pt x="453" y="89"/>
                    </a:cubicBezTo>
                    <a:cubicBezTo>
                      <a:pt x="333" y="49"/>
                      <a:pt x="204" y="1"/>
                      <a:pt x="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07;p33">
                <a:extLst>
                  <a:ext uri="{FF2B5EF4-FFF2-40B4-BE49-F238E27FC236}">
                    <a16:creationId xmlns:a16="http://schemas.microsoft.com/office/drawing/2014/main" id="{7A907BCF-6563-4879-90D5-B5B27A491B67}"/>
                  </a:ext>
                </a:extLst>
              </p:cNvPr>
              <p:cNvSpPr/>
              <p:nvPr/>
            </p:nvSpPr>
            <p:spPr>
              <a:xfrm>
                <a:off x="3839750" y="2378100"/>
                <a:ext cx="298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4" extrusionOk="0">
                    <a:moveTo>
                      <a:pt x="36" y="1"/>
                    </a:moveTo>
                    <a:cubicBezTo>
                      <a:pt x="13" y="1"/>
                      <a:pt x="1" y="12"/>
                      <a:pt x="13" y="12"/>
                    </a:cubicBezTo>
                    <a:cubicBezTo>
                      <a:pt x="132" y="155"/>
                      <a:pt x="298" y="155"/>
                      <a:pt x="465" y="191"/>
                    </a:cubicBezTo>
                    <a:cubicBezTo>
                      <a:pt x="703" y="251"/>
                      <a:pt x="929" y="346"/>
                      <a:pt x="1167" y="393"/>
                    </a:cubicBezTo>
                    <a:cubicBezTo>
                      <a:pt x="1191" y="393"/>
                      <a:pt x="1191" y="370"/>
                      <a:pt x="1179" y="358"/>
                    </a:cubicBezTo>
                    <a:cubicBezTo>
                      <a:pt x="1013" y="251"/>
                      <a:pt x="834" y="191"/>
                      <a:pt x="655" y="155"/>
                    </a:cubicBezTo>
                    <a:cubicBezTo>
                      <a:pt x="453" y="96"/>
                      <a:pt x="227" y="96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08;p33">
                <a:extLst>
                  <a:ext uri="{FF2B5EF4-FFF2-40B4-BE49-F238E27FC236}">
                    <a16:creationId xmlns:a16="http://schemas.microsoft.com/office/drawing/2014/main" id="{1E706A9C-C49C-4D22-98E2-5F0073DF2797}"/>
                  </a:ext>
                </a:extLst>
              </p:cNvPr>
              <p:cNvSpPr/>
              <p:nvPr/>
            </p:nvSpPr>
            <p:spPr>
              <a:xfrm>
                <a:off x="3842125" y="2368875"/>
                <a:ext cx="301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06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91" y="119"/>
                      <a:pt x="382" y="179"/>
                      <a:pt x="572" y="239"/>
                    </a:cubicBezTo>
                    <a:cubicBezTo>
                      <a:pt x="775" y="298"/>
                      <a:pt x="965" y="370"/>
                      <a:pt x="1156" y="405"/>
                    </a:cubicBezTo>
                    <a:cubicBezTo>
                      <a:pt x="1192" y="381"/>
                      <a:pt x="1203" y="358"/>
                      <a:pt x="1192" y="358"/>
                    </a:cubicBezTo>
                    <a:cubicBezTo>
                      <a:pt x="1025" y="250"/>
                      <a:pt x="811" y="191"/>
                      <a:pt x="620" y="131"/>
                    </a:cubicBezTo>
                    <a:cubicBezTo>
                      <a:pt x="430" y="72"/>
                      <a:pt x="239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09;p33">
                <a:extLst>
                  <a:ext uri="{FF2B5EF4-FFF2-40B4-BE49-F238E27FC236}">
                    <a16:creationId xmlns:a16="http://schemas.microsoft.com/office/drawing/2014/main" id="{50E38384-0A3F-48AB-84EB-C56799A9C18F}"/>
                  </a:ext>
                </a:extLst>
              </p:cNvPr>
              <p:cNvSpPr/>
              <p:nvPr/>
            </p:nvSpPr>
            <p:spPr>
              <a:xfrm>
                <a:off x="3842425" y="2355475"/>
                <a:ext cx="295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18" extrusionOk="0">
                    <a:moveTo>
                      <a:pt x="25" y="1"/>
                    </a:moveTo>
                    <a:cubicBezTo>
                      <a:pt x="13" y="1"/>
                      <a:pt x="1" y="24"/>
                      <a:pt x="13" y="24"/>
                    </a:cubicBezTo>
                    <a:cubicBezTo>
                      <a:pt x="179" y="120"/>
                      <a:pt x="370" y="167"/>
                      <a:pt x="548" y="227"/>
                    </a:cubicBezTo>
                    <a:cubicBezTo>
                      <a:pt x="739" y="286"/>
                      <a:pt x="941" y="358"/>
                      <a:pt x="1132" y="417"/>
                    </a:cubicBezTo>
                    <a:cubicBezTo>
                      <a:pt x="1156" y="417"/>
                      <a:pt x="1180" y="382"/>
                      <a:pt x="1144" y="370"/>
                    </a:cubicBezTo>
                    <a:cubicBezTo>
                      <a:pt x="846" y="167"/>
                      <a:pt x="382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10;p33">
                <a:extLst>
                  <a:ext uri="{FF2B5EF4-FFF2-40B4-BE49-F238E27FC236}">
                    <a16:creationId xmlns:a16="http://schemas.microsoft.com/office/drawing/2014/main" id="{0F1E29B8-6CB4-465F-9DF0-08AAF45E57D5}"/>
                  </a:ext>
                </a:extLst>
              </p:cNvPr>
              <p:cNvSpPr/>
              <p:nvPr/>
            </p:nvSpPr>
            <p:spPr>
              <a:xfrm>
                <a:off x="3844225" y="2345650"/>
                <a:ext cx="32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06" extrusionOk="0">
                    <a:moveTo>
                      <a:pt x="36" y="1"/>
                    </a:moveTo>
                    <a:cubicBezTo>
                      <a:pt x="12" y="1"/>
                      <a:pt x="0" y="36"/>
                      <a:pt x="12" y="36"/>
                    </a:cubicBezTo>
                    <a:cubicBezTo>
                      <a:pt x="191" y="132"/>
                      <a:pt x="405" y="203"/>
                      <a:pt x="596" y="263"/>
                    </a:cubicBezTo>
                    <a:cubicBezTo>
                      <a:pt x="798" y="334"/>
                      <a:pt x="1024" y="406"/>
                      <a:pt x="1238" y="406"/>
                    </a:cubicBezTo>
                    <a:cubicBezTo>
                      <a:pt x="1262" y="406"/>
                      <a:pt x="1286" y="382"/>
                      <a:pt x="1250" y="382"/>
                    </a:cubicBezTo>
                    <a:cubicBezTo>
                      <a:pt x="1060" y="275"/>
                      <a:pt x="834" y="227"/>
                      <a:pt x="631" y="156"/>
                    </a:cubicBezTo>
                    <a:cubicBezTo>
                      <a:pt x="429" y="96"/>
                      <a:pt x="238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11;p33">
                <a:extLst>
                  <a:ext uri="{FF2B5EF4-FFF2-40B4-BE49-F238E27FC236}">
                    <a16:creationId xmlns:a16="http://schemas.microsoft.com/office/drawing/2014/main" id="{DE18902E-062C-48C6-89AB-51F1E302D7A3}"/>
                  </a:ext>
                </a:extLst>
              </p:cNvPr>
              <p:cNvSpPr/>
              <p:nvPr/>
            </p:nvSpPr>
            <p:spPr>
              <a:xfrm>
                <a:off x="3842725" y="2333750"/>
                <a:ext cx="34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53" extrusionOk="0">
                    <a:moveTo>
                      <a:pt x="48" y="1"/>
                    </a:moveTo>
                    <a:cubicBezTo>
                      <a:pt x="13" y="1"/>
                      <a:pt x="1" y="48"/>
                      <a:pt x="36" y="60"/>
                    </a:cubicBezTo>
                    <a:cubicBezTo>
                      <a:pt x="215" y="167"/>
                      <a:pt x="429" y="215"/>
                      <a:pt x="632" y="274"/>
                    </a:cubicBezTo>
                    <a:cubicBezTo>
                      <a:pt x="846" y="334"/>
                      <a:pt x="1084" y="405"/>
                      <a:pt x="1310" y="453"/>
                    </a:cubicBezTo>
                    <a:cubicBezTo>
                      <a:pt x="1346" y="453"/>
                      <a:pt x="1370" y="417"/>
                      <a:pt x="1346" y="405"/>
                    </a:cubicBezTo>
                    <a:cubicBezTo>
                      <a:pt x="1144" y="298"/>
                      <a:pt x="929" y="239"/>
                      <a:pt x="703" y="179"/>
                    </a:cubicBezTo>
                    <a:cubicBezTo>
                      <a:pt x="489" y="120"/>
                      <a:pt x="275" y="3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12;p33">
                <a:extLst>
                  <a:ext uri="{FF2B5EF4-FFF2-40B4-BE49-F238E27FC236}">
                    <a16:creationId xmlns:a16="http://schemas.microsoft.com/office/drawing/2014/main" id="{441935DE-2D2B-49F8-9DC1-051719780562}"/>
                  </a:ext>
                </a:extLst>
              </p:cNvPr>
              <p:cNvSpPr/>
              <p:nvPr/>
            </p:nvSpPr>
            <p:spPr>
              <a:xfrm>
                <a:off x="3840650" y="2323025"/>
                <a:ext cx="38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444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417" y="299"/>
                      <a:pt x="1036" y="310"/>
                      <a:pt x="1501" y="441"/>
                    </a:cubicBezTo>
                    <a:cubicBezTo>
                      <a:pt x="1502" y="443"/>
                      <a:pt x="1503" y="443"/>
                      <a:pt x="1505" y="443"/>
                    </a:cubicBezTo>
                    <a:cubicBezTo>
                      <a:pt x="1519" y="443"/>
                      <a:pt x="1544" y="404"/>
                      <a:pt x="1512" y="394"/>
                    </a:cubicBezTo>
                    <a:cubicBezTo>
                      <a:pt x="1274" y="287"/>
                      <a:pt x="1036" y="227"/>
                      <a:pt x="786" y="168"/>
                    </a:cubicBezTo>
                    <a:cubicBezTo>
                      <a:pt x="536" y="108"/>
                      <a:pt x="262" y="13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13;p33">
                <a:extLst>
                  <a:ext uri="{FF2B5EF4-FFF2-40B4-BE49-F238E27FC236}">
                    <a16:creationId xmlns:a16="http://schemas.microsoft.com/office/drawing/2014/main" id="{8E291E29-158B-4341-B6E0-3D394650F519}"/>
                  </a:ext>
                </a:extLst>
              </p:cNvPr>
              <p:cNvSpPr/>
              <p:nvPr/>
            </p:nvSpPr>
            <p:spPr>
              <a:xfrm>
                <a:off x="3836175" y="2311125"/>
                <a:ext cx="4495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8" extrusionOk="0">
                    <a:moveTo>
                      <a:pt x="25" y="1"/>
                    </a:moveTo>
                    <a:cubicBezTo>
                      <a:pt x="13" y="1"/>
                      <a:pt x="1" y="36"/>
                      <a:pt x="13" y="36"/>
                    </a:cubicBezTo>
                    <a:cubicBezTo>
                      <a:pt x="537" y="251"/>
                      <a:pt x="1203" y="334"/>
                      <a:pt x="1763" y="429"/>
                    </a:cubicBezTo>
                    <a:cubicBezTo>
                      <a:pt x="1771" y="435"/>
                      <a:pt x="1778" y="437"/>
                      <a:pt x="1783" y="437"/>
                    </a:cubicBezTo>
                    <a:cubicBezTo>
                      <a:pt x="1798" y="437"/>
                      <a:pt x="1796" y="414"/>
                      <a:pt x="1787" y="405"/>
                    </a:cubicBezTo>
                    <a:cubicBezTo>
                      <a:pt x="1263" y="179"/>
                      <a:pt x="596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14;p33">
                <a:extLst>
                  <a:ext uri="{FF2B5EF4-FFF2-40B4-BE49-F238E27FC236}">
                    <a16:creationId xmlns:a16="http://schemas.microsoft.com/office/drawing/2014/main" id="{D1D05BDF-C946-4F50-B5F2-FBB81D16F8BA}"/>
                  </a:ext>
                </a:extLst>
              </p:cNvPr>
              <p:cNvSpPr/>
              <p:nvPr/>
            </p:nvSpPr>
            <p:spPr>
              <a:xfrm>
                <a:off x="4018650" y="2387025"/>
                <a:ext cx="124725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6300" extrusionOk="0">
                    <a:moveTo>
                      <a:pt x="2072" y="1"/>
                    </a:moveTo>
                    <a:lnTo>
                      <a:pt x="0" y="6299"/>
                    </a:lnTo>
                    <a:lnTo>
                      <a:pt x="0" y="6299"/>
                    </a:lnTo>
                    <a:lnTo>
                      <a:pt x="4977" y="1882"/>
                    </a:lnTo>
                    <a:cubicBezTo>
                      <a:pt x="4989" y="1882"/>
                      <a:pt x="3132" y="477"/>
                      <a:pt x="2072" y="1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15;p33">
                <a:extLst>
                  <a:ext uri="{FF2B5EF4-FFF2-40B4-BE49-F238E27FC236}">
                    <a16:creationId xmlns:a16="http://schemas.microsoft.com/office/drawing/2014/main" id="{ADD3886E-E8BC-4CA6-B73E-E5B1C00B1902}"/>
                  </a:ext>
                </a:extLst>
              </p:cNvPr>
              <p:cNvSpPr/>
              <p:nvPr/>
            </p:nvSpPr>
            <p:spPr>
              <a:xfrm>
                <a:off x="4009725" y="2381075"/>
                <a:ext cx="1405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7085" extrusionOk="0">
                    <a:moveTo>
                      <a:pt x="2536" y="477"/>
                    </a:moveTo>
                    <a:cubicBezTo>
                      <a:pt x="3381" y="905"/>
                      <a:pt x="4620" y="1798"/>
                      <a:pt x="5060" y="2132"/>
                    </a:cubicBezTo>
                    <a:lnTo>
                      <a:pt x="714" y="5989"/>
                    </a:lnTo>
                    <a:lnTo>
                      <a:pt x="2536" y="477"/>
                    </a:lnTo>
                    <a:close/>
                    <a:moveTo>
                      <a:pt x="2346" y="1"/>
                    </a:moveTo>
                    <a:lnTo>
                      <a:pt x="0" y="7085"/>
                    </a:lnTo>
                    <a:lnTo>
                      <a:pt x="5620" y="2096"/>
                    </a:lnTo>
                    <a:lnTo>
                      <a:pt x="5453" y="1965"/>
                    </a:lnTo>
                    <a:cubicBezTo>
                      <a:pt x="5382" y="1917"/>
                      <a:pt x="3572" y="548"/>
                      <a:pt x="2524" y="72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16;p33">
                <a:extLst>
                  <a:ext uri="{FF2B5EF4-FFF2-40B4-BE49-F238E27FC236}">
                    <a16:creationId xmlns:a16="http://schemas.microsoft.com/office/drawing/2014/main" id="{8BAF7026-B07E-4BFB-9C8B-8944E4438C4E}"/>
                  </a:ext>
                </a:extLst>
              </p:cNvPr>
              <p:cNvSpPr/>
              <p:nvPr/>
            </p:nvSpPr>
            <p:spPr>
              <a:xfrm>
                <a:off x="4026675" y="2515925"/>
                <a:ext cx="97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97" extrusionOk="0">
                    <a:moveTo>
                      <a:pt x="25" y="0"/>
                    </a:moveTo>
                    <a:cubicBezTo>
                      <a:pt x="13" y="0"/>
                      <a:pt x="1" y="12"/>
                      <a:pt x="13" y="12"/>
                    </a:cubicBezTo>
                    <a:cubicBezTo>
                      <a:pt x="25" y="83"/>
                      <a:pt x="96" y="131"/>
                      <a:pt x="144" y="191"/>
                    </a:cubicBezTo>
                    <a:cubicBezTo>
                      <a:pt x="203" y="262"/>
                      <a:pt x="275" y="322"/>
                      <a:pt x="346" y="381"/>
                    </a:cubicBezTo>
                    <a:cubicBezTo>
                      <a:pt x="354" y="392"/>
                      <a:pt x="361" y="397"/>
                      <a:pt x="368" y="397"/>
                    </a:cubicBezTo>
                    <a:cubicBezTo>
                      <a:pt x="381" y="397"/>
                      <a:pt x="390" y="377"/>
                      <a:pt x="382" y="369"/>
                    </a:cubicBezTo>
                    <a:cubicBezTo>
                      <a:pt x="334" y="298"/>
                      <a:pt x="275" y="214"/>
                      <a:pt x="215" y="143"/>
                    </a:cubicBezTo>
                    <a:cubicBezTo>
                      <a:pt x="156" y="83"/>
                      <a:pt x="108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17;p33">
                <a:extLst>
                  <a:ext uri="{FF2B5EF4-FFF2-40B4-BE49-F238E27FC236}">
                    <a16:creationId xmlns:a16="http://schemas.microsoft.com/office/drawing/2014/main" id="{D134FC41-CDBB-4F9F-A212-1FF56F1D8CED}"/>
                  </a:ext>
                </a:extLst>
              </p:cNvPr>
              <p:cNvSpPr/>
              <p:nvPr/>
            </p:nvSpPr>
            <p:spPr>
              <a:xfrm>
                <a:off x="4029950" y="2506400"/>
                <a:ext cx="92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7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24"/>
                    </a:cubicBezTo>
                    <a:cubicBezTo>
                      <a:pt x="25" y="95"/>
                      <a:pt x="84" y="155"/>
                      <a:pt x="144" y="214"/>
                    </a:cubicBezTo>
                    <a:cubicBezTo>
                      <a:pt x="203" y="274"/>
                      <a:pt x="263" y="345"/>
                      <a:pt x="334" y="393"/>
                    </a:cubicBezTo>
                    <a:cubicBezTo>
                      <a:pt x="336" y="395"/>
                      <a:pt x="339" y="396"/>
                      <a:pt x="342" y="396"/>
                    </a:cubicBezTo>
                    <a:cubicBezTo>
                      <a:pt x="354" y="396"/>
                      <a:pt x="368" y="377"/>
                      <a:pt x="358" y="357"/>
                    </a:cubicBezTo>
                    <a:cubicBezTo>
                      <a:pt x="310" y="286"/>
                      <a:pt x="251" y="226"/>
                      <a:pt x="203" y="167"/>
                    </a:cubicBezTo>
                    <a:cubicBezTo>
                      <a:pt x="144" y="107"/>
                      <a:pt x="108" y="36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18;p33">
                <a:extLst>
                  <a:ext uri="{FF2B5EF4-FFF2-40B4-BE49-F238E27FC236}">
                    <a16:creationId xmlns:a16="http://schemas.microsoft.com/office/drawing/2014/main" id="{4D482FF6-0BA5-4CB5-A56F-5007AE5157B6}"/>
                  </a:ext>
                </a:extLst>
              </p:cNvPr>
              <p:cNvSpPr/>
              <p:nvPr/>
            </p:nvSpPr>
            <p:spPr>
              <a:xfrm>
                <a:off x="4032625" y="2499550"/>
                <a:ext cx="121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444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24"/>
                    </a:cubicBezTo>
                    <a:cubicBezTo>
                      <a:pt x="25" y="119"/>
                      <a:pt x="132" y="179"/>
                      <a:pt x="191" y="226"/>
                    </a:cubicBezTo>
                    <a:cubicBezTo>
                      <a:pt x="263" y="310"/>
                      <a:pt x="334" y="381"/>
                      <a:pt x="430" y="441"/>
                    </a:cubicBezTo>
                    <a:cubicBezTo>
                      <a:pt x="434" y="443"/>
                      <a:pt x="438" y="444"/>
                      <a:pt x="443" y="444"/>
                    </a:cubicBezTo>
                    <a:cubicBezTo>
                      <a:pt x="464" y="444"/>
                      <a:pt x="487" y="423"/>
                      <a:pt x="477" y="393"/>
                    </a:cubicBezTo>
                    <a:cubicBezTo>
                      <a:pt x="418" y="298"/>
                      <a:pt x="334" y="215"/>
                      <a:pt x="251" y="143"/>
                    </a:cubicBezTo>
                    <a:cubicBezTo>
                      <a:pt x="191" y="84"/>
                      <a:pt x="96" y="0"/>
                      <a:pt x="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19;p33">
                <a:extLst>
                  <a:ext uri="{FF2B5EF4-FFF2-40B4-BE49-F238E27FC236}">
                    <a16:creationId xmlns:a16="http://schemas.microsoft.com/office/drawing/2014/main" id="{6FEC46C4-46CA-4022-AD9F-1DD5D4F6CFA2}"/>
                  </a:ext>
                </a:extLst>
              </p:cNvPr>
              <p:cNvSpPr/>
              <p:nvPr/>
            </p:nvSpPr>
            <p:spPr>
              <a:xfrm>
                <a:off x="4034425" y="2490900"/>
                <a:ext cx="1450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80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31" y="191"/>
                      <a:pt x="346" y="346"/>
                      <a:pt x="524" y="477"/>
                    </a:cubicBezTo>
                    <a:cubicBezTo>
                      <a:pt x="527" y="479"/>
                      <a:pt x="530" y="479"/>
                      <a:pt x="532" y="479"/>
                    </a:cubicBezTo>
                    <a:cubicBezTo>
                      <a:pt x="555" y="479"/>
                      <a:pt x="580" y="440"/>
                      <a:pt x="548" y="430"/>
                    </a:cubicBezTo>
                    <a:cubicBezTo>
                      <a:pt x="405" y="263"/>
                      <a:pt x="238" y="8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20;p33">
                <a:extLst>
                  <a:ext uri="{FF2B5EF4-FFF2-40B4-BE49-F238E27FC236}">
                    <a16:creationId xmlns:a16="http://schemas.microsoft.com/office/drawing/2014/main" id="{DB4F440D-B20D-4B02-8CC2-2BF1334DB396}"/>
                  </a:ext>
                </a:extLst>
              </p:cNvPr>
              <p:cNvSpPr/>
              <p:nvPr/>
            </p:nvSpPr>
            <p:spPr>
              <a:xfrm>
                <a:off x="4035600" y="2482275"/>
                <a:ext cx="173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489" extrusionOk="0">
                    <a:moveTo>
                      <a:pt x="37" y="1"/>
                    </a:moveTo>
                    <a:cubicBezTo>
                      <a:pt x="25" y="1"/>
                      <a:pt x="1" y="13"/>
                      <a:pt x="13" y="36"/>
                    </a:cubicBezTo>
                    <a:cubicBezTo>
                      <a:pt x="84" y="120"/>
                      <a:pt x="203" y="179"/>
                      <a:pt x="299" y="251"/>
                    </a:cubicBezTo>
                    <a:cubicBezTo>
                      <a:pt x="418" y="346"/>
                      <a:pt x="513" y="429"/>
                      <a:pt x="656" y="489"/>
                    </a:cubicBezTo>
                    <a:cubicBezTo>
                      <a:pt x="680" y="489"/>
                      <a:pt x="692" y="477"/>
                      <a:pt x="680" y="465"/>
                    </a:cubicBezTo>
                    <a:cubicBezTo>
                      <a:pt x="608" y="358"/>
                      <a:pt x="501" y="286"/>
                      <a:pt x="394" y="215"/>
                    </a:cubicBezTo>
                    <a:cubicBezTo>
                      <a:pt x="299" y="132"/>
                      <a:pt x="180" y="13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21;p33">
                <a:extLst>
                  <a:ext uri="{FF2B5EF4-FFF2-40B4-BE49-F238E27FC236}">
                    <a16:creationId xmlns:a16="http://schemas.microsoft.com/office/drawing/2014/main" id="{23989BE3-F1DB-44D1-8987-EFE4EAFB0BB8}"/>
                  </a:ext>
                </a:extLst>
              </p:cNvPr>
              <p:cNvSpPr/>
              <p:nvPr/>
            </p:nvSpPr>
            <p:spPr>
              <a:xfrm>
                <a:off x="4040975" y="2474550"/>
                <a:ext cx="171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92" extrusionOk="0">
                    <a:moveTo>
                      <a:pt x="24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96" y="119"/>
                      <a:pt x="191" y="203"/>
                      <a:pt x="310" y="286"/>
                    </a:cubicBezTo>
                    <a:cubicBezTo>
                      <a:pt x="417" y="357"/>
                      <a:pt x="536" y="441"/>
                      <a:pt x="655" y="488"/>
                    </a:cubicBezTo>
                    <a:cubicBezTo>
                      <a:pt x="657" y="491"/>
                      <a:pt x="660" y="492"/>
                      <a:pt x="663" y="492"/>
                    </a:cubicBezTo>
                    <a:cubicBezTo>
                      <a:pt x="675" y="492"/>
                      <a:pt x="686" y="476"/>
                      <a:pt x="667" y="476"/>
                    </a:cubicBezTo>
                    <a:cubicBezTo>
                      <a:pt x="584" y="381"/>
                      <a:pt x="477" y="310"/>
                      <a:pt x="369" y="238"/>
                    </a:cubicBezTo>
                    <a:cubicBezTo>
                      <a:pt x="262" y="143"/>
                      <a:pt x="155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22;p33">
                <a:extLst>
                  <a:ext uri="{FF2B5EF4-FFF2-40B4-BE49-F238E27FC236}">
                    <a16:creationId xmlns:a16="http://schemas.microsoft.com/office/drawing/2014/main" id="{17D47845-1B23-400E-8E06-90883FD41A6A}"/>
                  </a:ext>
                </a:extLst>
              </p:cNvPr>
              <p:cNvSpPr/>
              <p:nvPr/>
            </p:nvSpPr>
            <p:spPr>
              <a:xfrm>
                <a:off x="404215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37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32" y="131"/>
                      <a:pt x="287" y="202"/>
                      <a:pt x="406" y="298"/>
                    </a:cubicBezTo>
                    <a:cubicBezTo>
                      <a:pt x="537" y="393"/>
                      <a:pt x="656" y="512"/>
                      <a:pt x="811" y="595"/>
                    </a:cubicBezTo>
                    <a:cubicBezTo>
                      <a:pt x="814" y="597"/>
                      <a:pt x="817" y="598"/>
                      <a:pt x="820" y="598"/>
                    </a:cubicBezTo>
                    <a:cubicBezTo>
                      <a:pt x="837" y="598"/>
                      <a:pt x="845" y="570"/>
                      <a:pt x="834" y="560"/>
                    </a:cubicBezTo>
                    <a:cubicBezTo>
                      <a:pt x="703" y="417"/>
                      <a:pt x="537" y="298"/>
                      <a:pt x="394" y="179"/>
                    </a:cubicBezTo>
                    <a:cubicBezTo>
                      <a:pt x="287" y="95"/>
                      <a:pt x="168" y="0"/>
                      <a:pt x="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23;p33">
                <a:extLst>
                  <a:ext uri="{FF2B5EF4-FFF2-40B4-BE49-F238E27FC236}">
                    <a16:creationId xmlns:a16="http://schemas.microsoft.com/office/drawing/2014/main" id="{21A2E73E-B8E2-4035-9055-B1518895B993}"/>
                  </a:ext>
                </a:extLst>
              </p:cNvPr>
              <p:cNvSpPr/>
              <p:nvPr/>
            </p:nvSpPr>
            <p:spPr>
              <a:xfrm>
                <a:off x="4043650" y="2454175"/>
                <a:ext cx="256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56" extrusionOk="0">
                    <a:moveTo>
                      <a:pt x="15" y="1"/>
                    </a:moveTo>
                    <a:cubicBezTo>
                      <a:pt x="7" y="1"/>
                      <a:pt x="0" y="12"/>
                      <a:pt x="0" y="29"/>
                    </a:cubicBezTo>
                    <a:cubicBezTo>
                      <a:pt x="60" y="184"/>
                      <a:pt x="227" y="244"/>
                      <a:pt x="370" y="339"/>
                    </a:cubicBezTo>
                    <a:cubicBezTo>
                      <a:pt x="584" y="470"/>
                      <a:pt x="774" y="637"/>
                      <a:pt x="977" y="756"/>
                    </a:cubicBezTo>
                    <a:cubicBezTo>
                      <a:pt x="1012" y="744"/>
                      <a:pt x="1024" y="720"/>
                      <a:pt x="1012" y="708"/>
                    </a:cubicBezTo>
                    <a:cubicBezTo>
                      <a:pt x="893" y="565"/>
                      <a:pt x="727" y="446"/>
                      <a:pt x="560" y="339"/>
                    </a:cubicBezTo>
                    <a:cubicBezTo>
                      <a:pt x="405" y="220"/>
                      <a:pt x="179" y="148"/>
                      <a:pt x="24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24;p33">
                <a:extLst>
                  <a:ext uri="{FF2B5EF4-FFF2-40B4-BE49-F238E27FC236}">
                    <a16:creationId xmlns:a16="http://schemas.microsoft.com/office/drawing/2014/main" id="{2D73B88F-DD78-4EE9-BE6C-7A34430A5D4B}"/>
                  </a:ext>
                </a:extLst>
              </p:cNvPr>
              <p:cNvSpPr/>
              <p:nvPr/>
            </p:nvSpPr>
            <p:spPr>
              <a:xfrm>
                <a:off x="4049300" y="24462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144" y="155"/>
                      <a:pt x="310" y="262"/>
                      <a:pt x="465" y="381"/>
                    </a:cubicBezTo>
                    <a:cubicBezTo>
                      <a:pt x="620" y="500"/>
                      <a:pt x="786" y="655"/>
                      <a:pt x="977" y="738"/>
                    </a:cubicBezTo>
                    <a:cubicBezTo>
                      <a:pt x="1001" y="726"/>
                      <a:pt x="1013" y="714"/>
                      <a:pt x="1001" y="703"/>
                    </a:cubicBezTo>
                    <a:cubicBezTo>
                      <a:pt x="882" y="536"/>
                      <a:pt x="703" y="417"/>
                      <a:pt x="536" y="310"/>
                    </a:cubicBezTo>
                    <a:cubicBezTo>
                      <a:pt x="370" y="191"/>
                      <a:pt x="203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25;p33">
                <a:extLst>
                  <a:ext uri="{FF2B5EF4-FFF2-40B4-BE49-F238E27FC236}">
                    <a16:creationId xmlns:a16="http://schemas.microsoft.com/office/drawing/2014/main" id="{6A2A0375-CD07-45B2-A2D5-93F5CC0D7857}"/>
                  </a:ext>
                </a:extLst>
              </p:cNvPr>
              <p:cNvSpPr/>
              <p:nvPr/>
            </p:nvSpPr>
            <p:spPr>
              <a:xfrm>
                <a:off x="4054075" y="2433475"/>
                <a:ext cx="24600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754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31" y="179"/>
                      <a:pt x="310" y="286"/>
                      <a:pt x="464" y="393"/>
                    </a:cubicBezTo>
                    <a:cubicBezTo>
                      <a:pt x="631" y="512"/>
                      <a:pt x="774" y="631"/>
                      <a:pt x="941" y="750"/>
                    </a:cubicBezTo>
                    <a:cubicBezTo>
                      <a:pt x="943" y="752"/>
                      <a:pt x="946" y="753"/>
                      <a:pt x="949" y="753"/>
                    </a:cubicBezTo>
                    <a:cubicBezTo>
                      <a:pt x="964" y="753"/>
                      <a:pt x="984" y="734"/>
                      <a:pt x="965" y="714"/>
                    </a:cubicBezTo>
                    <a:cubicBezTo>
                      <a:pt x="857" y="572"/>
                      <a:pt x="715" y="453"/>
                      <a:pt x="560" y="333"/>
                    </a:cubicBezTo>
                    <a:cubicBezTo>
                      <a:pt x="405" y="214"/>
                      <a:pt x="226" y="83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26;p33">
                <a:extLst>
                  <a:ext uri="{FF2B5EF4-FFF2-40B4-BE49-F238E27FC236}">
                    <a16:creationId xmlns:a16="http://schemas.microsoft.com/office/drawing/2014/main" id="{EA8B64E3-E948-4EED-89A5-4F5B69C08869}"/>
                  </a:ext>
                </a:extLst>
              </p:cNvPr>
              <p:cNvSpPr/>
              <p:nvPr/>
            </p:nvSpPr>
            <p:spPr>
              <a:xfrm>
                <a:off x="4058525" y="2425125"/>
                <a:ext cx="271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87" extrusionOk="0">
                    <a:moveTo>
                      <a:pt x="36" y="1"/>
                    </a:moveTo>
                    <a:cubicBezTo>
                      <a:pt x="13" y="1"/>
                      <a:pt x="1" y="13"/>
                      <a:pt x="13" y="25"/>
                    </a:cubicBezTo>
                    <a:cubicBezTo>
                      <a:pt x="132" y="191"/>
                      <a:pt x="334" y="310"/>
                      <a:pt x="489" y="429"/>
                    </a:cubicBezTo>
                    <a:cubicBezTo>
                      <a:pt x="667" y="560"/>
                      <a:pt x="846" y="703"/>
                      <a:pt x="1060" y="787"/>
                    </a:cubicBezTo>
                    <a:cubicBezTo>
                      <a:pt x="1072" y="775"/>
                      <a:pt x="1084" y="739"/>
                      <a:pt x="1072" y="739"/>
                    </a:cubicBezTo>
                    <a:cubicBezTo>
                      <a:pt x="929" y="572"/>
                      <a:pt x="727" y="453"/>
                      <a:pt x="548" y="322"/>
                    </a:cubicBezTo>
                    <a:cubicBezTo>
                      <a:pt x="394" y="203"/>
                      <a:pt x="227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27;p33">
                <a:extLst>
                  <a:ext uri="{FF2B5EF4-FFF2-40B4-BE49-F238E27FC236}">
                    <a16:creationId xmlns:a16="http://schemas.microsoft.com/office/drawing/2014/main" id="{D2D4DD47-A4CD-4D6A-90FA-B23223DF0DA2}"/>
                  </a:ext>
                </a:extLst>
              </p:cNvPr>
              <p:cNvSpPr/>
              <p:nvPr/>
            </p:nvSpPr>
            <p:spPr>
              <a:xfrm>
                <a:off x="4060725" y="2413350"/>
                <a:ext cx="29375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841" extrusionOk="0">
                    <a:moveTo>
                      <a:pt x="41" y="1"/>
                    </a:moveTo>
                    <a:cubicBezTo>
                      <a:pt x="21" y="1"/>
                      <a:pt x="1" y="38"/>
                      <a:pt x="20" y="67"/>
                    </a:cubicBezTo>
                    <a:cubicBezTo>
                      <a:pt x="151" y="234"/>
                      <a:pt x="353" y="341"/>
                      <a:pt x="520" y="448"/>
                    </a:cubicBezTo>
                    <a:cubicBezTo>
                      <a:pt x="710" y="579"/>
                      <a:pt x="913" y="722"/>
                      <a:pt x="1115" y="841"/>
                    </a:cubicBezTo>
                    <a:cubicBezTo>
                      <a:pt x="1151" y="841"/>
                      <a:pt x="1175" y="805"/>
                      <a:pt x="1151" y="793"/>
                    </a:cubicBezTo>
                    <a:cubicBezTo>
                      <a:pt x="996" y="650"/>
                      <a:pt x="818" y="507"/>
                      <a:pt x="639" y="388"/>
                    </a:cubicBezTo>
                    <a:cubicBezTo>
                      <a:pt x="460" y="257"/>
                      <a:pt x="270" y="91"/>
                      <a:pt x="56" y="7"/>
                    </a:cubicBezTo>
                    <a:cubicBezTo>
                      <a:pt x="51" y="3"/>
                      <a:pt x="46" y="1"/>
                      <a:pt x="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28;p33">
                <a:extLst>
                  <a:ext uri="{FF2B5EF4-FFF2-40B4-BE49-F238E27FC236}">
                    <a16:creationId xmlns:a16="http://schemas.microsoft.com/office/drawing/2014/main" id="{682D37B2-FE36-41F3-B0D3-B50AC5732B18}"/>
                  </a:ext>
                </a:extLst>
              </p:cNvPr>
              <p:cNvSpPr/>
              <p:nvPr/>
            </p:nvSpPr>
            <p:spPr>
              <a:xfrm>
                <a:off x="4062700" y="2401925"/>
                <a:ext cx="330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897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131" y="214"/>
                      <a:pt x="370" y="333"/>
                      <a:pt x="560" y="452"/>
                    </a:cubicBezTo>
                    <a:cubicBezTo>
                      <a:pt x="798" y="595"/>
                      <a:pt x="1036" y="726"/>
                      <a:pt x="1274" y="893"/>
                    </a:cubicBezTo>
                    <a:cubicBezTo>
                      <a:pt x="1276" y="895"/>
                      <a:pt x="1279" y="896"/>
                      <a:pt x="1283" y="896"/>
                    </a:cubicBezTo>
                    <a:cubicBezTo>
                      <a:pt x="1297" y="896"/>
                      <a:pt x="1320" y="875"/>
                      <a:pt x="1310" y="845"/>
                    </a:cubicBezTo>
                    <a:cubicBezTo>
                      <a:pt x="1120" y="667"/>
                      <a:pt x="905" y="536"/>
                      <a:pt x="703" y="405"/>
                    </a:cubicBezTo>
                    <a:cubicBezTo>
                      <a:pt x="477" y="274"/>
                      <a:pt x="262" y="95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29;p33">
                <a:extLst>
                  <a:ext uri="{FF2B5EF4-FFF2-40B4-BE49-F238E27FC236}">
                    <a16:creationId xmlns:a16="http://schemas.microsoft.com/office/drawing/2014/main" id="{41DDA1B4-4171-4782-9B6D-87E747EFB43B}"/>
                  </a:ext>
                </a:extLst>
              </p:cNvPr>
              <p:cNvSpPr/>
              <p:nvPr/>
            </p:nvSpPr>
            <p:spPr>
              <a:xfrm>
                <a:off x="4062400" y="2389700"/>
                <a:ext cx="393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8" extrusionOk="0">
                    <a:moveTo>
                      <a:pt x="24" y="1"/>
                    </a:moveTo>
                    <a:cubicBezTo>
                      <a:pt x="12" y="1"/>
                      <a:pt x="1" y="13"/>
                      <a:pt x="12" y="25"/>
                    </a:cubicBezTo>
                    <a:cubicBezTo>
                      <a:pt x="215" y="227"/>
                      <a:pt x="489" y="346"/>
                      <a:pt x="727" y="489"/>
                    </a:cubicBezTo>
                    <a:cubicBezTo>
                      <a:pt x="989" y="656"/>
                      <a:pt x="1263" y="822"/>
                      <a:pt x="1548" y="977"/>
                    </a:cubicBezTo>
                    <a:cubicBezTo>
                      <a:pt x="1548" y="977"/>
                      <a:pt x="1572" y="965"/>
                      <a:pt x="1560" y="953"/>
                    </a:cubicBezTo>
                    <a:cubicBezTo>
                      <a:pt x="1334" y="739"/>
                      <a:pt x="1084" y="596"/>
                      <a:pt x="810" y="429"/>
                    </a:cubicBezTo>
                    <a:cubicBezTo>
                      <a:pt x="560" y="287"/>
                      <a:pt x="310" y="10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30;p33">
                <a:extLst>
                  <a:ext uri="{FF2B5EF4-FFF2-40B4-BE49-F238E27FC236}">
                    <a16:creationId xmlns:a16="http://schemas.microsoft.com/office/drawing/2014/main" id="{6BABB644-D1B1-4578-A3D5-60B07B8F88E9}"/>
                  </a:ext>
                </a:extLst>
              </p:cNvPr>
              <p:cNvSpPr/>
              <p:nvPr/>
            </p:nvSpPr>
            <p:spPr>
              <a:xfrm>
                <a:off x="4202300" y="2603725"/>
                <a:ext cx="1598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4787" extrusionOk="0">
                    <a:moveTo>
                      <a:pt x="4584" y="0"/>
                    </a:moveTo>
                    <a:lnTo>
                      <a:pt x="0" y="4787"/>
                    </a:lnTo>
                    <a:lnTo>
                      <a:pt x="6394" y="2941"/>
                    </a:lnTo>
                    <a:cubicBezTo>
                      <a:pt x="6394" y="2941"/>
                      <a:pt x="5311" y="870"/>
                      <a:pt x="4584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31;p33">
                <a:extLst>
                  <a:ext uri="{FF2B5EF4-FFF2-40B4-BE49-F238E27FC236}">
                    <a16:creationId xmlns:a16="http://schemas.microsoft.com/office/drawing/2014/main" id="{F819ED49-4657-4A6E-9005-12C157A98233}"/>
                  </a:ext>
                </a:extLst>
              </p:cNvPr>
              <p:cNvSpPr/>
              <p:nvPr/>
            </p:nvSpPr>
            <p:spPr>
              <a:xfrm>
                <a:off x="4188000" y="2597175"/>
                <a:ext cx="180125" cy="134875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5395" extrusionOk="0">
                    <a:moveTo>
                      <a:pt x="5133" y="512"/>
                    </a:moveTo>
                    <a:cubicBezTo>
                      <a:pt x="5716" y="1274"/>
                      <a:pt x="6442" y="2608"/>
                      <a:pt x="6716" y="3084"/>
                    </a:cubicBezTo>
                    <a:lnTo>
                      <a:pt x="1132" y="4692"/>
                    </a:lnTo>
                    <a:lnTo>
                      <a:pt x="5133" y="512"/>
                    </a:lnTo>
                    <a:close/>
                    <a:moveTo>
                      <a:pt x="5144" y="1"/>
                    </a:moveTo>
                    <a:lnTo>
                      <a:pt x="1" y="5394"/>
                    </a:lnTo>
                    <a:lnTo>
                      <a:pt x="7204" y="3322"/>
                    </a:lnTo>
                    <a:lnTo>
                      <a:pt x="7097" y="3132"/>
                    </a:lnTo>
                    <a:cubicBezTo>
                      <a:pt x="7049" y="3037"/>
                      <a:pt x="6014" y="1048"/>
                      <a:pt x="5264" y="155"/>
                    </a:cubicBezTo>
                    <a:lnTo>
                      <a:pt x="514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32;p33">
                <a:extLst>
                  <a:ext uri="{FF2B5EF4-FFF2-40B4-BE49-F238E27FC236}">
                    <a16:creationId xmlns:a16="http://schemas.microsoft.com/office/drawing/2014/main" id="{6A7E6985-D4A0-43D5-A50B-5BB36AC7627F}"/>
                  </a:ext>
                </a:extLst>
              </p:cNvPr>
              <p:cNvSpPr/>
              <p:nvPr/>
            </p:nvSpPr>
            <p:spPr>
              <a:xfrm>
                <a:off x="4220750" y="2700925"/>
                <a:ext cx="53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23" extrusionOk="0">
                    <a:moveTo>
                      <a:pt x="30" y="1"/>
                    </a:moveTo>
                    <a:cubicBezTo>
                      <a:pt x="18" y="1"/>
                      <a:pt x="13" y="9"/>
                      <a:pt x="13" y="18"/>
                    </a:cubicBezTo>
                    <a:cubicBezTo>
                      <a:pt x="1" y="101"/>
                      <a:pt x="48" y="184"/>
                      <a:pt x="60" y="256"/>
                    </a:cubicBezTo>
                    <a:cubicBezTo>
                      <a:pt x="84" y="351"/>
                      <a:pt x="120" y="423"/>
                      <a:pt x="167" y="518"/>
                    </a:cubicBezTo>
                    <a:cubicBezTo>
                      <a:pt x="171" y="521"/>
                      <a:pt x="175" y="522"/>
                      <a:pt x="181" y="522"/>
                    </a:cubicBezTo>
                    <a:cubicBezTo>
                      <a:pt x="196" y="522"/>
                      <a:pt x="215" y="511"/>
                      <a:pt x="215" y="494"/>
                    </a:cubicBezTo>
                    <a:cubicBezTo>
                      <a:pt x="191" y="411"/>
                      <a:pt x="179" y="315"/>
                      <a:pt x="144" y="232"/>
                    </a:cubicBezTo>
                    <a:cubicBezTo>
                      <a:pt x="120" y="161"/>
                      <a:pt x="108" y="65"/>
                      <a:pt x="48" y="6"/>
                    </a:cubicBezTo>
                    <a:cubicBezTo>
                      <a:pt x="41" y="2"/>
                      <a:pt x="35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33;p33">
                <a:extLst>
                  <a:ext uri="{FF2B5EF4-FFF2-40B4-BE49-F238E27FC236}">
                    <a16:creationId xmlns:a16="http://schemas.microsoft.com/office/drawing/2014/main" id="{48CB3447-D382-4A9E-BADF-F71869FB4D28}"/>
                  </a:ext>
                </a:extLst>
              </p:cNvPr>
              <p:cNvSpPr/>
              <p:nvPr/>
            </p:nvSpPr>
            <p:spPr>
              <a:xfrm>
                <a:off x="4227900" y="2694250"/>
                <a:ext cx="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2" extrusionOk="0">
                    <a:moveTo>
                      <a:pt x="33" y="0"/>
                    </a:moveTo>
                    <a:cubicBezTo>
                      <a:pt x="28" y="0"/>
                      <a:pt x="20" y="11"/>
                      <a:pt x="12" y="11"/>
                    </a:cubicBezTo>
                    <a:cubicBezTo>
                      <a:pt x="0" y="82"/>
                      <a:pt x="24" y="166"/>
                      <a:pt x="36" y="225"/>
                    </a:cubicBezTo>
                    <a:cubicBezTo>
                      <a:pt x="72" y="320"/>
                      <a:pt x="108" y="392"/>
                      <a:pt x="143" y="463"/>
                    </a:cubicBezTo>
                    <a:cubicBezTo>
                      <a:pt x="155" y="475"/>
                      <a:pt x="167" y="481"/>
                      <a:pt x="176" y="481"/>
                    </a:cubicBezTo>
                    <a:cubicBezTo>
                      <a:pt x="185" y="481"/>
                      <a:pt x="191" y="475"/>
                      <a:pt x="191" y="463"/>
                    </a:cubicBezTo>
                    <a:cubicBezTo>
                      <a:pt x="179" y="380"/>
                      <a:pt x="143" y="309"/>
                      <a:pt x="131" y="213"/>
                    </a:cubicBezTo>
                    <a:cubicBezTo>
                      <a:pt x="119" y="142"/>
                      <a:pt x="96" y="70"/>
                      <a:pt x="36" y="11"/>
                    </a:cubicBezTo>
                    <a:cubicBezTo>
                      <a:pt x="36" y="3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34;p33">
                <a:extLst>
                  <a:ext uri="{FF2B5EF4-FFF2-40B4-BE49-F238E27FC236}">
                    <a16:creationId xmlns:a16="http://schemas.microsoft.com/office/drawing/2014/main" id="{17F55E36-2EF1-441C-817E-6D42E5FAF1A7}"/>
                  </a:ext>
                </a:extLst>
              </p:cNvPr>
              <p:cNvSpPr/>
              <p:nvPr/>
            </p:nvSpPr>
            <p:spPr>
              <a:xfrm>
                <a:off x="4232950" y="2688600"/>
                <a:ext cx="735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599" extrusionOk="0">
                    <a:moveTo>
                      <a:pt x="38" y="0"/>
                    </a:moveTo>
                    <a:cubicBezTo>
                      <a:pt x="30" y="0"/>
                      <a:pt x="25" y="14"/>
                      <a:pt x="25" y="23"/>
                    </a:cubicBezTo>
                    <a:cubicBezTo>
                      <a:pt x="1" y="118"/>
                      <a:pt x="84" y="213"/>
                      <a:pt x="108" y="308"/>
                    </a:cubicBezTo>
                    <a:cubicBezTo>
                      <a:pt x="156" y="392"/>
                      <a:pt x="179" y="499"/>
                      <a:pt x="227" y="582"/>
                    </a:cubicBezTo>
                    <a:cubicBezTo>
                      <a:pt x="243" y="593"/>
                      <a:pt x="259" y="599"/>
                      <a:pt x="271" y="599"/>
                    </a:cubicBezTo>
                    <a:cubicBezTo>
                      <a:pt x="285" y="599"/>
                      <a:pt x="293" y="590"/>
                      <a:pt x="287" y="570"/>
                    </a:cubicBezTo>
                    <a:cubicBezTo>
                      <a:pt x="275" y="451"/>
                      <a:pt x="239" y="356"/>
                      <a:pt x="203" y="249"/>
                    </a:cubicBezTo>
                    <a:cubicBezTo>
                      <a:pt x="167" y="154"/>
                      <a:pt x="132" y="58"/>
                      <a:pt x="48" y="11"/>
                    </a:cubicBezTo>
                    <a:cubicBezTo>
                      <a:pt x="45" y="3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35;p33">
                <a:extLst>
                  <a:ext uri="{FF2B5EF4-FFF2-40B4-BE49-F238E27FC236}">
                    <a16:creationId xmlns:a16="http://schemas.microsoft.com/office/drawing/2014/main" id="{5CEC3FEE-8319-496F-A3D7-EFB8C86F5165}"/>
                  </a:ext>
                </a:extLst>
              </p:cNvPr>
              <p:cNvSpPr/>
              <p:nvPr/>
            </p:nvSpPr>
            <p:spPr>
              <a:xfrm>
                <a:off x="4239200" y="2681900"/>
                <a:ext cx="80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653" extrusionOk="0">
                    <a:moveTo>
                      <a:pt x="25" y="0"/>
                    </a:moveTo>
                    <a:cubicBezTo>
                      <a:pt x="14" y="0"/>
                      <a:pt x="1" y="11"/>
                      <a:pt x="1" y="29"/>
                    </a:cubicBezTo>
                    <a:cubicBezTo>
                      <a:pt x="37" y="231"/>
                      <a:pt x="156" y="469"/>
                      <a:pt x="263" y="648"/>
                    </a:cubicBezTo>
                    <a:cubicBezTo>
                      <a:pt x="269" y="651"/>
                      <a:pt x="276" y="652"/>
                      <a:pt x="284" y="652"/>
                    </a:cubicBezTo>
                    <a:cubicBezTo>
                      <a:pt x="303" y="652"/>
                      <a:pt x="322" y="641"/>
                      <a:pt x="322" y="624"/>
                    </a:cubicBezTo>
                    <a:cubicBezTo>
                      <a:pt x="263" y="410"/>
                      <a:pt x="168" y="171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36;p33">
                <a:extLst>
                  <a:ext uri="{FF2B5EF4-FFF2-40B4-BE49-F238E27FC236}">
                    <a16:creationId xmlns:a16="http://schemas.microsoft.com/office/drawing/2014/main" id="{B0D2E4FD-5F92-45D6-A0D1-EBAC4F569B43}"/>
                  </a:ext>
                </a:extLst>
              </p:cNvPr>
              <p:cNvSpPr/>
              <p:nvPr/>
            </p:nvSpPr>
            <p:spPr>
              <a:xfrm>
                <a:off x="4244050" y="2674950"/>
                <a:ext cx="103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0" extrusionOk="0">
                    <a:moveTo>
                      <a:pt x="23" y="1"/>
                    </a:moveTo>
                    <a:cubicBezTo>
                      <a:pt x="12" y="1"/>
                      <a:pt x="0" y="24"/>
                      <a:pt x="9" y="33"/>
                    </a:cubicBezTo>
                    <a:cubicBezTo>
                      <a:pt x="33" y="152"/>
                      <a:pt x="128" y="259"/>
                      <a:pt x="176" y="354"/>
                    </a:cubicBezTo>
                    <a:cubicBezTo>
                      <a:pt x="235" y="485"/>
                      <a:pt x="283" y="616"/>
                      <a:pt x="378" y="711"/>
                    </a:cubicBezTo>
                    <a:cubicBezTo>
                      <a:pt x="383" y="716"/>
                      <a:pt x="390" y="719"/>
                      <a:pt x="397" y="719"/>
                    </a:cubicBezTo>
                    <a:cubicBezTo>
                      <a:pt x="406" y="719"/>
                      <a:pt x="414" y="713"/>
                      <a:pt x="414" y="700"/>
                    </a:cubicBezTo>
                    <a:cubicBezTo>
                      <a:pt x="378" y="569"/>
                      <a:pt x="319" y="438"/>
                      <a:pt x="247" y="319"/>
                    </a:cubicBezTo>
                    <a:cubicBezTo>
                      <a:pt x="188" y="211"/>
                      <a:pt x="128" y="80"/>
                      <a:pt x="33" y="9"/>
                    </a:cubicBezTo>
                    <a:cubicBezTo>
                      <a:pt x="30" y="3"/>
                      <a:pt x="27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37;p33">
                <a:extLst>
                  <a:ext uri="{FF2B5EF4-FFF2-40B4-BE49-F238E27FC236}">
                    <a16:creationId xmlns:a16="http://schemas.microsoft.com/office/drawing/2014/main" id="{3086F6B0-CF7B-4A91-AACB-D26C01F05DB1}"/>
                  </a:ext>
                </a:extLst>
              </p:cNvPr>
              <p:cNvSpPr/>
              <p:nvPr/>
            </p:nvSpPr>
            <p:spPr>
              <a:xfrm>
                <a:off x="4252300" y="2669675"/>
                <a:ext cx="10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43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60" y="279"/>
                      <a:pt x="215" y="541"/>
                      <a:pt x="394" y="732"/>
                    </a:cubicBezTo>
                    <a:cubicBezTo>
                      <a:pt x="394" y="739"/>
                      <a:pt x="395" y="742"/>
                      <a:pt x="396" y="742"/>
                    </a:cubicBezTo>
                    <a:cubicBezTo>
                      <a:pt x="400" y="742"/>
                      <a:pt x="406" y="728"/>
                      <a:pt x="406" y="720"/>
                    </a:cubicBezTo>
                    <a:cubicBezTo>
                      <a:pt x="358" y="589"/>
                      <a:pt x="286" y="470"/>
                      <a:pt x="227" y="351"/>
                    </a:cubicBezTo>
                    <a:cubicBezTo>
                      <a:pt x="167" y="232"/>
                      <a:pt x="108" y="113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38;p33">
                <a:extLst>
                  <a:ext uri="{FF2B5EF4-FFF2-40B4-BE49-F238E27FC236}">
                    <a16:creationId xmlns:a16="http://schemas.microsoft.com/office/drawing/2014/main" id="{B4444F9C-466F-4E1A-85C8-F484E78FE3DE}"/>
                  </a:ext>
                </a:extLst>
              </p:cNvPr>
              <p:cNvSpPr/>
              <p:nvPr/>
            </p:nvSpPr>
            <p:spPr>
              <a:xfrm>
                <a:off x="4257425" y="2661875"/>
                <a:ext cx="127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02" extrusionOk="0">
                    <a:moveTo>
                      <a:pt x="24" y="0"/>
                    </a:moveTo>
                    <a:cubicBezTo>
                      <a:pt x="13" y="0"/>
                      <a:pt x="1" y="23"/>
                      <a:pt x="10" y="32"/>
                    </a:cubicBezTo>
                    <a:cubicBezTo>
                      <a:pt x="70" y="163"/>
                      <a:pt x="153" y="282"/>
                      <a:pt x="236" y="425"/>
                    </a:cubicBezTo>
                    <a:cubicBezTo>
                      <a:pt x="308" y="591"/>
                      <a:pt x="379" y="746"/>
                      <a:pt x="462" y="889"/>
                    </a:cubicBezTo>
                    <a:cubicBezTo>
                      <a:pt x="471" y="898"/>
                      <a:pt x="479" y="902"/>
                      <a:pt x="487" y="902"/>
                    </a:cubicBezTo>
                    <a:cubicBezTo>
                      <a:pt x="500" y="902"/>
                      <a:pt x="510" y="888"/>
                      <a:pt x="510" y="865"/>
                    </a:cubicBezTo>
                    <a:cubicBezTo>
                      <a:pt x="451" y="687"/>
                      <a:pt x="379" y="508"/>
                      <a:pt x="296" y="353"/>
                    </a:cubicBezTo>
                    <a:cubicBezTo>
                      <a:pt x="236" y="210"/>
                      <a:pt x="153" y="80"/>
                      <a:pt x="34" y="8"/>
                    </a:cubicBezTo>
                    <a:cubicBezTo>
                      <a:pt x="31" y="2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39;p33">
                <a:extLst>
                  <a:ext uri="{FF2B5EF4-FFF2-40B4-BE49-F238E27FC236}">
                    <a16:creationId xmlns:a16="http://schemas.microsoft.com/office/drawing/2014/main" id="{87E38E31-7649-45B3-898A-37CB1F473A1F}"/>
                  </a:ext>
                </a:extLst>
              </p:cNvPr>
              <p:cNvSpPr/>
              <p:nvPr/>
            </p:nvSpPr>
            <p:spPr>
              <a:xfrm>
                <a:off x="4263625" y="2652900"/>
                <a:ext cx="152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87" extrusionOk="0">
                    <a:moveTo>
                      <a:pt x="12" y="1"/>
                    </a:moveTo>
                    <a:cubicBezTo>
                      <a:pt x="6" y="1"/>
                      <a:pt x="0" y="4"/>
                      <a:pt x="0" y="10"/>
                    </a:cubicBezTo>
                    <a:cubicBezTo>
                      <a:pt x="0" y="188"/>
                      <a:pt x="131" y="331"/>
                      <a:pt x="214" y="486"/>
                    </a:cubicBezTo>
                    <a:cubicBezTo>
                      <a:pt x="334" y="677"/>
                      <a:pt x="429" y="891"/>
                      <a:pt x="560" y="1081"/>
                    </a:cubicBezTo>
                    <a:cubicBezTo>
                      <a:pt x="567" y="1085"/>
                      <a:pt x="574" y="1086"/>
                      <a:pt x="580" y="1086"/>
                    </a:cubicBezTo>
                    <a:cubicBezTo>
                      <a:pt x="595" y="1086"/>
                      <a:pt x="607" y="1078"/>
                      <a:pt x="607" y="1070"/>
                    </a:cubicBezTo>
                    <a:cubicBezTo>
                      <a:pt x="560" y="891"/>
                      <a:pt x="476" y="724"/>
                      <a:pt x="381" y="558"/>
                    </a:cubicBezTo>
                    <a:cubicBezTo>
                      <a:pt x="286" y="367"/>
                      <a:pt x="119" y="200"/>
                      <a:pt x="24" y="10"/>
                    </a:cubicBezTo>
                    <a:cubicBezTo>
                      <a:pt x="24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40;p33">
                <a:extLst>
                  <a:ext uri="{FF2B5EF4-FFF2-40B4-BE49-F238E27FC236}">
                    <a16:creationId xmlns:a16="http://schemas.microsoft.com/office/drawing/2014/main" id="{DEC57AE7-8FA4-4B4F-97C8-99B634908A6A}"/>
                  </a:ext>
                </a:extLst>
              </p:cNvPr>
              <p:cNvSpPr/>
              <p:nvPr/>
            </p:nvSpPr>
            <p:spPr>
              <a:xfrm>
                <a:off x="4271650" y="2647650"/>
                <a:ext cx="155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01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60" y="220"/>
                      <a:pt x="167" y="398"/>
                      <a:pt x="274" y="577"/>
                    </a:cubicBezTo>
                    <a:cubicBezTo>
                      <a:pt x="358" y="756"/>
                      <a:pt x="453" y="946"/>
                      <a:pt x="584" y="1101"/>
                    </a:cubicBezTo>
                    <a:cubicBezTo>
                      <a:pt x="596" y="1101"/>
                      <a:pt x="620" y="1077"/>
                      <a:pt x="620" y="1065"/>
                    </a:cubicBezTo>
                    <a:cubicBezTo>
                      <a:pt x="572" y="875"/>
                      <a:pt x="465" y="696"/>
                      <a:pt x="358" y="518"/>
                    </a:cubicBezTo>
                    <a:cubicBezTo>
                      <a:pt x="274" y="339"/>
                      <a:pt x="167" y="160"/>
                      <a:pt x="36" y="6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41;p33">
                <a:extLst>
                  <a:ext uri="{FF2B5EF4-FFF2-40B4-BE49-F238E27FC236}">
                    <a16:creationId xmlns:a16="http://schemas.microsoft.com/office/drawing/2014/main" id="{CDC77752-D0F5-4981-940F-D36AA14712ED}"/>
                  </a:ext>
                </a:extLst>
              </p:cNvPr>
              <p:cNvSpPr/>
              <p:nvPr/>
            </p:nvSpPr>
            <p:spPr>
              <a:xfrm>
                <a:off x="4281475" y="2638425"/>
                <a:ext cx="1420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079" extrusionOk="0">
                    <a:moveTo>
                      <a:pt x="14" y="1"/>
                    </a:moveTo>
                    <a:cubicBezTo>
                      <a:pt x="6" y="1"/>
                      <a:pt x="1" y="9"/>
                      <a:pt x="1" y="17"/>
                    </a:cubicBezTo>
                    <a:cubicBezTo>
                      <a:pt x="48" y="196"/>
                      <a:pt x="167" y="363"/>
                      <a:pt x="251" y="529"/>
                    </a:cubicBezTo>
                    <a:cubicBezTo>
                      <a:pt x="358" y="708"/>
                      <a:pt x="429" y="887"/>
                      <a:pt x="536" y="1065"/>
                    </a:cubicBezTo>
                    <a:cubicBezTo>
                      <a:pt x="541" y="1074"/>
                      <a:pt x="547" y="1078"/>
                      <a:pt x="552" y="1078"/>
                    </a:cubicBezTo>
                    <a:cubicBezTo>
                      <a:pt x="561" y="1078"/>
                      <a:pt x="567" y="1068"/>
                      <a:pt x="560" y="1053"/>
                    </a:cubicBezTo>
                    <a:cubicBezTo>
                      <a:pt x="501" y="696"/>
                      <a:pt x="262" y="256"/>
                      <a:pt x="24" y="5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42;p33">
                <a:extLst>
                  <a:ext uri="{FF2B5EF4-FFF2-40B4-BE49-F238E27FC236}">
                    <a16:creationId xmlns:a16="http://schemas.microsoft.com/office/drawing/2014/main" id="{78897E60-E695-49B3-99C4-B0262ABCD7E6}"/>
                  </a:ext>
                </a:extLst>
              </p:cNvPr>
              <p:cNvSpPr/>
              <p:nvPr/>
            </p:nvSpPr>
            <p:spPr>
              <a:xfrm>
                <a:off x="4289225" y="2632775"/>
                <a:ext cx="166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161" extrusionOk="0">
                    <a:moveTo>
                      <a:pt x="19" y="1"/>
                    </a:moveTo>
                    <a:cubicBezTo>
                      <a:pt x="6" y="1"/>
                      <a:pt x="0" y="12"/>
                      <a:pt x="0" y="29"/>
                    </a:cubicBezTo>
                    <a:cubicBezTo>
                      <a:pt x="48" y="220"/>
                      <a:pt x="167" y="410"/>
                      <a:pt x="250" y="589"/>
                    </a:cubicBezTo>
                    <a:cubicBezTo>
                      <a:pt x="357" y="779"/>
                      <a:pt x="453" y="993"/>
                      <a:pt x="607" y="1160"/>
                    </a:cubicBezTo>
                    <a:cubicBezTo>
                      <a:pt x="643" y="1160"/>
                      <a:pt x="667" y="1136"/>
                      <a:pt x="655" y="1124"/>
                    </a:cubicBezTo>
                    <a:cubicBezTo>
                      <a:pt x="583" y="922"/>
                      <a:pt x="464" y="720"/>
                      <a:pt x="357" y="529"/>
                    </a:cubicBezTo>
                    <a:cubicBezTo>
                      <a:pt x="274" y="351"/>
                      <a:pt x="179" y="160"/>
                      <a:pt x="36" y="5"/>
                    </a:cubicBezTo>
                    <a:cubicBezTo>
                      <a:pt x="29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43;p33">
                <a:extLst>
                  <a:ext uri="{FF2B5EF4-FFF2-40B4-BE49-F238E27FC236}">
                    <a16:creationId xmlns:a16="http://schemas.microsoft.com/office/drawing/2014/main" id="{12B1E497-EEC6-4B4F-96F9-19C03BB9B5C9}"/>
                  </a:ext>
                </a:extLst>
              </p:cNvPr>
              <p:cNvSpPr/>
              <p:nvPr/>
            </p:nvSpPr>
            <p:spPr>
              <a:xfrm>
                <a:off x="4296350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33" y="1"/>
                    </a:moveTo>
                    <a:cubicBezTo>
                      <a:pt x="13" y="1"/>
                      <a:pt x="1" y="20"/>
                      <a:pt x="1" y="46"/>
                    </a:cubicBezTo>
                    <a:cubicBezTo>
                      <a:pt x="48" y="248"/>
                      <a:pt x="179" y="427"/>
                      <a:pt x="287" y="605"/>
                    </a:cubicBezTo>
                    <a:cubicBezTo>
                      <a:pt x="406" y="820"/>
                      <a:pt x="525" y="1022"/>
                      <a:pt x="656" y="1213"/>
                    </a:cubicBezTo>
                    <a:cubicBezTo>
                      <a:pt x="661" y="1223"/>
                      <a:pt x="674" y="1229"/>
                      <a:pt x="685" y="1229"/>
                    </a:cubicBezTo>
                    <a:cubicBezTo>
                      <a:pt x="698" y="1229"/>
                      <a:pt x="710" y="1220"/>
                      <a:pt x="703" y="1201"/>
                    </a:cubicBezTo>
                    <a:cubicBezTo>
                      <a:pt x="620" y="998"/>
                      <a:pt x="525" y="784"/>
                      <a:pt x="406" y="594"/>
                    </a:cubicBezTo>
                    <a:cubicBezTo>
                      <a:pt x="298" y="403"/>
                      <a:pt x="191" y="177"/>
                      <a:pt x="60" y="10"/>
                    </a:cubicBezTo>
                    <a:cubicBezTo>
                      <a:pt x="50" y="4"/>
                      <a:pt x="41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44;p33">
                <a:extLst>
                  <a:ext uri="{FF2B5EF4-FFF2-40B4-BE49-F238E27FC236}">
                    <a16:creationId xmlns:a16="http://schemas.microsoft.com/office/drawing/2014/main" id="{D198BB95-838E-4E91-8CBA-F2DF9ECB0FBF}"/>
                  </a:ext>
                </a:extLst>
              </p:cNvPr>
              <p:cNvSpPr/>
              <p:nvPr/>
            </p:nvSpPr>
            <p:spPr>
              <a:xfrm>
                <a:off x="4302900" y="2613125"/>
                <a:ext cx="205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376" extrusionOk="0">
                    <a:moveTo>
                      <a:pt x="19" y="1"/>
                    </a:moveTo>
                    <a:cubicBezTo>
                      <a:pt x="7" y="1"/>
                      <a:pt x="1" y="9"/>
                      <a:pt x="1" y="17"/>
                    </a:cubicBezTo>
                    <a:cubicBezTo>
                      <a:pt x="48" y="255"/>
                      <a:pt x="215" y="482"/>
                      <a:pt x="346" y="696"/>
                    </a:cubicBezTo>
                    <a:cubicBezTo>
                      <a:pt x="489" y="910"/>
                      <a:pt x="644" y="1137"/>
                      <a:pt x="775" y="1363"/>
                    </a:cubicBezTo>
                    <a:cubicBezTo>
                      <a:pt x="775" y="1372"/>
                      <a:pt x="782" y="1376"/>
                      <a:pt x="790" y="1376"/>
                    </a:cubicBezTo>
                    <a:cubicBezTo>
                      <a:pt x="804" y="1376"/>
                      <a:pt x="822" y="1366"/>
                      <a:pt x="822" y="1351"/>
                    </a:cubicBezTo>
                    <a:cubicBezTo>
                      <a:pt x="715" y="1113"/>
                      <a:pt x="596" y="887"/>
                      <a:pt x="465" y="672"/>
                    </a:cubicBezTo>
                    <a:cubicBezTo>
                      <a:pt x="334" y="458"/>
                      <a:pt x="203" y="196"/>
                      <a:pt x="36" y="5"/>
                    </a:cubicBezTo>
                    <a:cubicBezTo>
                      <a:pt x="30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45;p33">
                <a:extLst>
                  <a:ext uri="{FF2B5EF4-FFF2-40B4-BE49-F238E27FC236}">
                    <a16:creationId xmlns:a16="http://schemas.microsoft.com/office/drawing/2014/main" id="{A848AA5D-4812-43BB-B336-19AA550A6763}"/>
                  </a:ext>
                </a:extLst>
              </p:cNvPr>
              <p:cNvSpPr/>
              <p:nvPr/>
            </p:nvSpPr>
            <p:spPr>
              <a:xfrm>
                <a:off x="430715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30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17" y="292"/>
                      <a:pt x="295" y="506"/>
                      <a:pt x="462" y="744"/>
                    </a:cubicBezTo>
                    <a:cubicBezTo>
                      <a:pt x="640" y="1018"/>
                      <a:pt x="807" y="1280"/>
                      <a:pt x="998" y="1542"/>
                    </a:cubicBezTo>
                    <a:cubicBezTo>
                      <a:pt x="1002" y="1546"/>
                      <a:pt x="1008" y="1549"/>
                      <a:pt x="1013" y="1549"/>
                    </a:cubicBezTo>
                    <a:cubicBezTo>
                      <a:pt x="1022" y="1549"/>
                      <a:pt x="1029" y="1541"/>
                      <a:pt x="1021" y="1518"/>
                    </a:cubicBezTo>
                    <a:cubicBezTo>
                      <a:pt x="902" y="1244"/>
                      <a:pt x="736" y="982"/>
                      <a:pt x="581" y="732"/>
                    </a:cubicBezTo>
                    <a:cubicBezTo>
                      <a:pt x="414" y="482"/>
                      <a:pt x="271" y="208"/>
                      <a:pt x="45" y="6"/>
                    </a:cubicBezTo>
                    <a:cubicBezTo>
                      <a:pt x="42" y="2"/>
                      <a:pt x="36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46;p33">
                <a:extLst>
                  <a:ext uri="{FF2B5EF4-FFF2-40B4-BE49-F238E27FC236}">
                    <a16:creationId xmlns:a16="http://schemas.microsoft.com/office/drawing/2014/main" id="{B88A3DE2-4D82-4A85-A401-33CD2AF15BAC}"/>
                  </a:ext>
                </a:extLst>
              </p:cNvPr>
              <p:cNvSpPr/>
              <p:nvPr/>
            </p:nvSpPr>
            <p:spPr>
              <a:xfrm>
                <a:off x="4275225" y="2820125"/>
                <a:ext cx="166125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82" extrusionOk="0">
                    <a:moveTo>
                      <a:pt x="5882" y="0"/>
                    </a:moveTo>
                    <a:lnTo>
                      <a:pt x="0" y="3048"/>
                    </a:lnTo>
                    <a:lnTo>
                      <a:pt x="6644" y="3382"/>
                    </a:lnTo>
                    <a:cubicBezTo>
                      <a:pt x="6644" y="3382"/>
                      <a:pt x="6311" y="1084"/>
                      <a:pt x="5882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47;p33">
                <a:extLst>
                  <a:ext uri="{FF2B5EF4-FFF2-40B4-BE49-F238E27FC236}">
                    <a16:creationId xmlns:a16="http://schemas.microsoft.com/office/drawing/2014/main" id="{960A1E8A-74ED-4DDD-891C-490415930F24}"/>
                  </a:ext>
                </a:extLst>
              </p:cNvPr>
              <p:cNvSpPr/>
              <p:nvPr/>
            </p:nvSpPr>
            <p:spPr>
              <a:xfrm>
                <a:off x="4259150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6442" y="488"/>
                    </a:moveTo>
                    <a:cubicBezTo>
                      <a:pt x="6739" y="1381"/>
                      <a:pt x="7013" y="2881"/>
                      <a:pt x="7097" y="3441"/>
                    </a:cubicBezTo>
                    <a:lnTo>
                      <a:pt x="1298" y="3155"/>
                    </a:lnTo>
                    <a:lnTo>
                      <a:pt x="6442" y="488"/>
                    </a:lnTo>
                    <a:close/>
                    <a:moveTo>
                      <a:pt x="6620" y="0"/>
                    </a:moveTo>
                    <a:lnTo>
                      <a:pt x="1" y="3417"/>
                    </a:lnTo>
                    <a:lnTo>
                      <a:pt x="7501" y="3798"/>
                    </a:lnTo>
                    <a:lnTo>
                      <a:pt x="7466" y="3584"/>
                    </a:lnTo>
                    <a:cubicBezTo>
                      <a:pt x="7454" y="3501"/>
                      <a:pt x="7109" y="1262"/>
                      <a:pt x="6692" y="179"/>
                    </a:cubicBezTo>
                    <a:lnTo>
                      <a:pt x="662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48;p33">
                <a:extLst>
                  <a:ext uri="{FF2B5EF4-FFF2-40B4-BE49-F238E27FC236}">
                    <a16:creationId xmlns:a16="http://schemas.microsoft.com/office/drawing/2014/main" id="{8DCB3187-BFC8-493B-8241-024458656754}"/>
                  </a:ext>
                </a:extLst>
              </p:cNvPr>
              <p:cNvSpPr/>
              <p:nvPr/>
            </p:nvSpPr>
            <p:spPr>
              <a:xfrm>
                <a:off x="4299625" y="2882100"/>
                <a:ext cx="27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528" extrusionOk="0">
                    <a:moveTo>
                      <a:pt x="48" y="1"/>
                    </a:moveTo>
                    <a:cubicBezTo>
                      <a:pt x="42" y="1"/>
                      <a:pt x="37" y="4"/>
                      <a:pt x="37" y="10"/>
                    </a:cubicBezTo>
                    <a:cubicBezTo>
                      <a:pt x="1" y="81"/>
                      <a:pt x="1" y="153"/>
                      <a:pt x="1" y="236"/>
                    </a:cubicBezTo>
                    <a:cubicBezTo>
                      <a:pt x="1" y="319"/>
                      <a:pt x="1" y="426"/>
                      <a:pt x="13" y="510"/>
                    </a:cubicBezTo>
                    <a:cubicBezTo>
                      <a:pt x="25" y="522"/>
                      <a:pt x="37" y="528"/>
                      <a:pt x="45" y="528"/>
                    </a:cubicBezTo>
                    <a:cubicBezTo>
                      <a:pt x="54" y="528"/>
                      <a:pt x="60" y="522"/>
                      <a:pt x="60" y="510"/>
                    </a:cubicBezTo>
                    <a:cubicBezTo>
                      <a:pt x="72" y="426"/>
                      <a:pt x="96" y="331"/>
                      <a:pt x="96" y="248"/>
                    </a:cubicBezTo>
                    <a:cubicBezTo>
                      <a:pt x="96" y="176"/>
                      <a:pt x="108" y="81"/>
                      <a:pt x="60" y="10"/>
                    </a:cubicBezTo>
                    <a:cubicBezTo>
                      <a:pt x="60" y="4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49;p33">
                <a:extLst>
                  <a:ext uri="{FF2B5EF4-FFF2-40B4-BE49-F238E27FC236}">
                    <a16:creationId xmlns:a16="http://schemas.microsoft.com/office/drawing/2014/main" id="{83FF5E8F-2752-4B07-AA8C-F53AA0353CF2}"/>
                  </a:ext>
                </a:extLst>
              </p:cNvPr>
              <p:cNvSpPr/>
              <p:nvPr/>
            </p:nvSpPr>
            <p:spPr>
              <a:xfrm>
                <a:off x="4308275" y="2877050"/>
                <a:ext cx="2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9" extrusionOk="0">
                    <a:moveTo>
                      <a:pt x="64" y="0"/>
                    </a:moveTo>
                    <a:cubicBezTo>
                      <a:pt x="60" y="0"/>
                      <a:pt x="54" y="3"/>
                      <a:pt x="48" y="9"/>
                    </a:cubicBezTo>
                    <a:cubicBezTo>
                      <a:pt x="0" y="93"/>
                      <a:pt x="0" y="164"/>
                      <a:pt x="0" y="235"/>
                    </a:cubicBezTo>
                    <a:cubicBezTo>
                      <a:pt x="0" y="331"/>
                      <a:pt x="0" y="414"/>
                      <a:pt x="12" y="509"/>
                    </a:cubicBezTo>
                    <a:cubicBezTo>
                      <a:pt x="18" y="515"/>
                      <a:pt x="30" y="518"/>
                      <a:pt x="40" y="518"/>
                    </a:cubicBezTo>
                    <a:cubicBezTo>
                      <a:pt x="51" y="518"/>
                      <a:pt x="60" y="515"/>
                      <a:pt x="60" y="509"/>
                    </a:cubicBezTo>
                    <a:cubicBezTo>
                      <a:pt x="72" y="438"/>
                      <a:pt x="72" y="343"/>
                      <a:pt x="83" y="259"/>
                    </a:cubicBezTo>
                    <a:cubicBezTo>
                      <a:pt x="83" y="176"/>
                      <a:pt x="95" y="93"/>
                      <a:pt x="72" y="9"/>
                    </a:cubicBezTo>
                    <a:cubicBezTo>
                      <a:pt x="72" y="3"/>
                      <a:pt x="69" y="0"/>
                      <a:pt x="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50;p33">
                <a:extLst>
                  <a:ext uri="{FF2B5EF4-FFF2-40B4-BE49-F238E27FC236}">
                    <a16:creationId xmlns:a16="http://schemas.microsoft.com/office/drawing/2014/main" id="{3FF07450-8646-4972-82D1-48AE074BF7FA}"/>
                  </a:ext>
                </a:extLst>
              </p:cNvPr>
              <p:cNvSpPr/>
              <p:nvPr/>
            </p:nvSpPr>
            <p:spPr>
              <a:xfrm>
                <a:off x="4314825" y="2873775"/>
                <a:ext cx="387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645" extrusionOk="0">
                    <a:moveTo>
                      <a:pt x="55" y="0"/>
                    </a:moveTo>
                    <a:cubicBezTo>
                      <a:pt x="51" y="0"/>
                      <a:pt x="48" y="3"/>
                      <a:pt x="48" y="9"/>
                    </a:cubicBezTo>
                    <a:cubicBezTo>
                      <a:pt x="0" y="105"/>
                      <a:pt x="36" y="224"/>
                      <a:pt x="48" y="307"/>
                    </a:cubicBezTo>
                    <a:cubicBezTo>
                      <a:pt x="48" y="414"/>
                      <a:pt x="60" y="521"/>
                      <a:pt x="71" y="605"/>
                    </a:cubicBezTo>
                    <a:cubicBezTo>
                      <a:pt x="78" y="633"/>
                      <a:pt x="94" y="644"/>
                      <a:pt x="105" y="644"/>
                    </a:cubicBezTo>
                    <a:cubicBezTo>
                      <a:pt x="113" y="644"/>
                      <a:pt x="119" y="638"/>
                      <a:pt x="119" y="628"/>
                    </a:cubicBezTo>
                    <a:cubicBezTo>
                      <a:pt x="155" y="521"/>
                      <a:pt x="155" y="402"/>
                      <a:pt x="131" y="295"/>
                    </a:cubicBezTo>
                    <a:cubicBezTo>
                      <a:pt x="131" y="200"/>
                      <a:pt x="131" y="93"/>
                      <a:pt x="71" y="9"/>
                    </a:cubicBezTo>
                    <a:cubicBezTo>
                      <a:pt x="65" y="3"/>
                      <a:pt x="60" y="0"/>
                      <a:pt x="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51;p33">
                <a:extLst>
                  <a:ext uri="{FF2B5EF4-FFF2-40B4-BE49-F238E27FC236}">
                    <a16:creationId xmlns:a16="http://schemas.microsoft.com/office/drawing/2014/main" id="{664E6428-AC5E-400F-B0EE-687AB390A9D0}"/>
                  </a:ext>
                </a:extLst>
              </p:cNvPr>
              <p:cNvSpPr/>
              <p:nvPr/>
            </p:nvSpPr>
            <p:spPr>
              <a:xfrm>
                <a:off x="4323150" y="2869300"/>
                <a:ext cx="36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14" extrusionOk="0">
                    <a:moveTo>
                      <a:pt x="54" y="1"/>
                    </a:moveTo>
                    <a:cubicBezTo>
                      <a:pt x="45" y="1"/>
                      <a:pt x="36" y="4"/>
                      <a:pt x="36" y="10"/>
                    </a:cubicBezTo>
                    <a:cubicBezTo>
                      <a:pt x="0" y="224"/>
                      <a:pt x="36" y="474"/>
                      <a:pt x="84" y="700"/>
                    </a:cubicBezTo>
                    <a:cubicBezTo>
                      <a:pt x="79" y="709"/>
                      <a:pt x="83" y="713"/>
                      <a:pt x="91" y="713"/>
                    </a:cubicBezTo>
                    <a:cubicBezTo>
                      <a:pt x="103" y="713"/>
                      <a:pt x="124" y="703"/>
                      <a:pt x="131" y="688"/>
                    </a:cubicBezTo>
                    <a:cubicBezTo>
                      <a:pt x="143" y="474"/>
                      <a:pt x="143" y="224"/>
                      <a:pt x="72" y="10"/>
                    </a:cubicBezTo>
                    <a:cubicBezTo>
                      <a:pt x="72" y="4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52;p33">
                <a:extLst>
                  <a:ext uri="{FF2B5EF4-FFF2-40B4-BE49-F238E27FC236}">
                    <a16:creationId xmlns:a16="http://schemas.microsoft.com/office/drawing/2014/main" id="{60D634AC-FB0B-4BA7-9D5A-FDAAD87A15F3}"/>
                  </a:ext>
                </a:extLst>
              </p:cNvPr>
              <p:cNvSpPr/>
              <p:nvPr/>
            </p:nvSpPr>
            <p:spPr>
              <a:xfrm>
                <a:off x="4329700" y="2864050"/>
                <a:ext cx="53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13" extrusionOk="0">
                    <a:moveTo>
                      <a:pt x="40" y="1"/>
                    </a:moveTo>
                    <a:cubicBezTo>
                      <a:pt x="31" y="1"/>
                      <a:pt x="24" y="10"/>
                      <a:pt x="24" y="29"/>
                    </a:cubicBezTo>
                    <a:cubicBezTo>
                      <a:pt x="0" y="148"/>
                      <a:pt x="48" y="279"/>
                      <a:pt x="84" y="398"/>
                    </a:cubicBezTo>
                    <a:cubicBezTo>
                      <a:pt x="107" y="529"/>
                      <a:pt x="119" y="672"/>
                      <a:pt x="155" y="803"/>
                    </a:cubicBezTo>
                    <a:cubicBezTo>
                      <a:pt x="167" y="809"/>
                      <a:pt x="179" y="812"/>
                      <a:pt x="188" y="812"/>
                    </a:cubicBezTo>
                    <a:cubicBezTo>
                      <a:pt x="197" y="812"/>
                      <a:pt x="203" y="809"/>
                      <a:pt x="203" y="803"/>
                    </a:cubicBezTo>
                    <a:cubicBezTo>
                      <a:pt x="215" y="672"/>
                      <a:pt x="203" y="541"/>
                      <a:pt x="167" y="398"/>
                    </a:cubicBezTo>
                    <a:cubicBezTo>
                      <a:pt x="155" y="267"/>
                      <a:pt x="131" y="136"/>
                      <a:pt x="60" y="17"/>
                    </a:cubicBezTo>
                    <a:cubicBezTo>
                      <a:pt x="54" y="7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53;p33">
                <a:extLst>
                  <a:ext uri="{FF2B5EF4-FFF2-40B4-BE49-F238E27FC236}">
                    <a16:creationId xmlns:a16="http://schemas.microsoft.com/office/drawing/2014/main" id="{7A239104-C306-4305-87E5-3F7E766E7DB8}"/>
                  </a:ext>
                </a:extLst>
              </p:cNvPr>
              <p:cNvSpPr/>
              <p:nvPr/>
            </p:nvSpPr>
            <p:spPr>
              <a:xfrm>
                <a:off x="4339525" y="2862250"/>
                <a:ext cx="44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813" extrusionOk="0">
                    <a:moveTo>
                      <a:pt x="30" y="0"/>
                    </a:moveTo>
                    <a:cubicBezTo>
                      <a:pt x="27" y="0"/>
                      <a:pt x="24" y="6"/>
                      <a:pt x="24" y="18"/>
                    </a:cubicBezTo>
                    <a:cubicBezTo>
                      <a:pt x="0" y="268"/>
                      <a:pt x="60" y="577"/>
                      <a:pt x="143" y="804"/>
                    </a:cubicBezTo>
                    <a:cubicBezTo>
                      <a:pt x="143" y="810"/>
                      <a:pt x="152" y="813"/>
                      <a:pt x="161" y="813"/>
                    </a:cubicBezTo>
                    <a:cubicBezTo>
                      <a:pt x="170" y="813"/>
                      <a:pt x="179" y="810"/>
                      <a:pt x="179" y="804"/>
                    </a:cubicBezTo>
                    <a:cubicBezTo>
                      <a:pt x="179" y="554"/>
                      <a:pt x="131" y="256"/>
                      <a:pt x="36" y="18"/>
                    </a:cubicBezTo>
                    <a:cubicBezTo>
                      <a:pt x="36" y="6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54;p33">
                <a:extLst>
                  <a:ext uri="{FF2B5EF4-FFF2-40B4-BE49-F238E27FC236}">
                    <a16:creationId xmlns:a16="http://schemas.microsoft.com/office/drawing/2014/main" id="{FBAF5BCD-AFE1-48E1-B744-515C154647A9}"/>
                  </a:ext>
                </a:extLst>
              </p:cNvPr>
              <p:cNvSpPr/>
              <p:nvPr/>
            </p:nvSpPr>
            <p:spPr>
              <a:xfrm>
                <a:off x="4347050" y="2856475"/>
                <a:ext cx="58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995" extrusionOk="0">
                    <a:moveTo>
                      <a:pt x="20" y="1"/>
                    </a:moveTo>
                    <a:cubicBezTo>
                      <a:pt x="9" y="1"/>
                      <a:pt x="1" y="14"/>
                      <a:pt x="9" y="23"/>
                    </a:cubicBezTo>
                    <a:cubicBezTo>
                      <a:pt x="33" y="201"/>
                      <a:pt x="80" y="368"/>
                      <a:pt x="92" y="547"/>
                    </a:cubicBezTo>
                    <a:cubicBezTo>
                      <a:pt x="116" y="689"/>
                      <a:pt x="128" y="844"/>
                      <a:pt x="175" y="987"/>
                    </a:cubicBezTo>
                    <a:cubicBezTo>
                      <a:pt x="175" y="992"/>
                      <a:pt x="184" y="995"/>
                      <a:pt x="193" y="995"/>
                    </a:cubicBezTo>
                    <a:cubicBezTo>
                      <a:pt x="207" y="995"/>
                      <a:pt x="223" y="989"/>
                      <a:pt x="223" y="975"/>
                    </a:cubicBezTo>
                    <a:cubicBezTo>
                      <a:pt x="235" y="785"/>
                      <a:pt x="199" y="570"/>
                      <a:pt x="175" y="380"/>
                    </a:cubicBezTo>
                    <a:cubicBezTo>
                      <a:pt x="164" y="249"/>
                      <a:pt x="128" y="106"/>
                      <a:pt x="33" y="11"/>
                    </a:cubicBezTo>
                    <a:cubicBezTo>
                      <a:pt x="29" y="3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55;p33">
                <a:extLst>
                  <a:ext uri="{FF2B5EF4-FFF2-40B4-BE49-F238E27FC236}">
                    <a16:creationId xmlns:a16="http://schemas.microsoft.com/office/drawing/2014/main" id="{120451AD-5D7F-4DA3-B065-CA2C36F9F30A}"/>
                  </a:ext>
                </a:extLst>
              </p:cNvPr>
              <p:cNvSpPr/>
              <p:nvPr/>
            </p:nvSpPr>
            <p:spPr>
              <a:xfrm>
                <a:off x="4355000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78" y="1"/>
                    </a:moveTo>
                    <a:cubicBezTo>
                      <a:pt x="69" y="1"/>
                      <a:pt x="60" y="4"/>
                      <a:pt x="60" y="10"/>
                    </a:cubicBezTo>
                    <a:cubicBezTo>
                      <a:pt x="0" y="188"/>
                      <a:pt x="84" y="355"/>
                      <a:pt x="119" y="534"/>
                    </a:cubicBezTo>
                    <a:cubicBezTo>
                      <a:pt x="167" y="760"/>
                      <a:pt x="203" y="974"/>
                      <a:pt x="262" y="1201"/>
                    </a:cubicBezTo>
                    <a:cubicBezTo>
                      <a:pt x="262" y="1215"/>
                      <a:pt x="264" y="1219"/>
                      <a:pt x="267" y="1219"/>
                    </a:cubicBezTo>
                    <a:cubicBezTo>
                      <a:pt x="272" y="1219"/>
                      <a:pt x="279" y="1208"/>
                      <a:pt x="286" y="1201"/>
                    </a:cubicBezTo>
                    <a:cubicBezTo>
                      <a:pt x="298" y="1022"/>
                      <a:pt x="274" y="855"/>
                      <a:pt x="238" y="677"/>
                    </a:cubicBezTo>
                    <a:cubicBezTo>
                      <a:pt x="203" y="462"/>
                      <a:pt x="108" y="236"/>
                      <a:pt x="96" y="10"/>
                    </a:cubicBezTo>
                    <a:cubicBezTo>
                      <a:pt x="96" y="4"/>
                      <a:pt x="87" y="1"/>
                      <a:pt x="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56;p33">
                <a:extLst>
                  <a:ext uri="{FF2B5EF4-FFF2-40B4-BE49-F238E27FC236}">
                    <a16:creationId xmlns:a16="http://schemas.microsoft.com/office/drawing/2014/main" id="{05BFF484-2808-4479-8E30-96B509264635}"/>
                  </a:ext>
                </a:extLst>
              </p:cNvPr>
              <p:cNvSpPr/>
              <p:nvPr/>
            </p:nvSpPr>
            <p:spPr>
              <a:xfrm>
                <a:off x="4366000" y="2847650"/>
                <a:ext cx="6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17" extrusionOk="0">
                    <a:moveTo>
                      <a:pt x="13" y="1"/>
                    </a:moveTo>
                    <a:cubicBezTo>
                      <a:pt x="7" y="1"/>
                      <a:pt x="1" y="7"/>
                      <a:pt x="1" y="18"/>
                    </a:cubicBezTo>
                    <a:cubicBezTo>
                      <a:pt x="1" y="209"/>
                      <a:pt x="37" y="388"/>
                      <a:pt x="72" y="566"/>
                    </a:cubicBezTo>
                    <a:cubicBezTo>
                      <a:pt x="96" y="780"/>
                      <a:pt x="132" y="995"/>
                      <a:pt x="191" y="1197"/>
                    </a:cubicBezTo>
                    <a:cubicBezTo>
                      <a:pt x="191" y="1211"/>
                      <a:pt x="200" y="1217"/>
                      <a:pt x="206" y="1217"/>
                    </a:cubicBezTo>
                    <a:cubicBezTo>
                      <a:pt x="211" y="1217"/>
                      <a:pt x="215" y="1214"/>
                      <a:pt x="215" y="1209"/>
                    </a:cubicBezTo>
                    <a:cubicBezTo>
                      <a:pt x="251" y="852"/>
                      <a:pt x="156" y="340"/>
                      <a:pt x="25" y="18"/>
                    </a:cubicBezTo>
                    <a:cubicBezTo>
                      <a:pt x="25" y="7"/>
                      <a:pt x="19" y="1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57;p33">
                <a:extLst>
                  <a:ext uri="{FF2B5EF4-FFF2-40B4-BE49-F238E27FC236}">
                    <a16:creationId xmlns:a16="http://schemas.microsoft.com/office/drawing/2014/main" id="{D9CC5094-E441-4743-BBA5-C67762F41C38}"/>
                  </a:ext>
                </a:extLst>
              </p:cNvPr>
              <p:cNvSpPr/>
              <p:nvPr/>
            </p:nvSpPr>
            <p:spPr>
              <a:xfrm>
                <a:off x="4377925" y="2842025"/>
                <a:ext cx="65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193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08"/>
                      <a:pt x="36" y="410"/>
                      <a:pt x="83" y="589"/>
                    </a:cubicBezTo>
                    <a:cubicBezTo>
                      <a:pt x="119" y="779"/>
                      <a:pt x="143" y="982"/>
                      <a:pt x="179" y="1184"/>
                    </a:cubicBezTo>
                    <a:cubicBezTo>
                      <a:pt x="167" y="1190"/>
                      <a:pt x="170" y="1193"/>
                      <a:pt x="177" y="1193"/>
                    </a:cubicBezTo>
                    <a:cubicBezTo>
                      <a:pt x="185" y="1193"/>
                      <a:pt x="197" y="1190"/>
                      <a:pt x="203" y="1184"/>
                    </a:cubicBezTo>
                    <a:cubicBezTo>
                      <a:pt x="262" y="827"/>
                      <a:pt x="179" y="351"/>
                      <a:pt x="36" y="5"/>
                    </a:cubicBezTo>
                    <a:cubicBezTo>
                      <a:pt x="32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58;p33">
                <a:extLst>
                  <a:ext uri="{FF2B5EF4-FFF2-40B4-BE49-F238E27FC236}">
                    <a16:creationId xmlns:a16="http://schemas.microsoft.com/office/drawing/2014/main" id="{10ECFE04-C850-493F-AC63-609B10E6B232}"/>
                  </a:ext>
                </a:extLst>
              </p:cNvPr>
              <p:cNvSpPr/>
              <p:nvPr/>
            </p:nvSpPr>
            <p:spPr>
              <a:xfrm>
                <a:off x="4386850" y="2839350"/>
                <a:ext cx="65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96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31"/>
                      <a:pt x="36" y="434"/>
                      <a:pt x="72" y="648"/>
                    </a:cubicBezTo>
                    <a:cubicBezTo>
                      <a:pt x="96" y="874"/>
                      <a:pt x="131" y="1089"/>
                      <a:pt x="215" y="1291"/>
                    </a:cubicBezTo>
                    <a:cubicBezTo>
                      <a:pt x="218" y="1294"/>
                      <a:pt x="223" y="1296"/>
                      <a:pt x="228" y="1296"/>
                    </a:cubicBezTo>
                    <a:cubicBezTo>
                      <a:pt x="243" y="1296"/>
                      <a:pt x="262" y="1285"/>
                      <a:pt x="262" y="1267"/>
                    </a:cubicBezTo>
                    <a:cubicBezTo>
                      <a:pt x="262" y="1053"/>
                      <a:pt x="215" y="827"/>
                      <a:pt x="179" y="600"/>
                    </a:cubicBezTo>
                    <a:cubicBezTo>
                      <a:pt x="143" y="410"/>
                      <a:pt x="131" y="184"/>
                      <a:pt x="36" y="5"/>
                    </a:cubicBezTo>
                    <a:cubicBezTo>
                      <a:pt x="33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59;p33">
                <a:extLst>
                  <a:ext uri="{FF2B5EF4-FFF2-40B4-BE49-F238E27FC236}">
                    <a16:creationId xmlns:a16="http://schemas.microsoft.com/office/drawing/2014/main" id="{24CD874F-8304-418A-8C7B-625728A2D22E}"/>
                  </a:ext>
                </a:extLst>
              </p:cNvPr>
              <p:cNvSpPr/>
              <p:nvPr/>
            </p:nvSpPr>
            <p:spPr>
              <a:xfrm>
                <a:off x="4396375" y="2832875"/>
                <a:ext cx="7450" cy="344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79" extrusionOk="0">
                    <a:moveTo>
                      <a:pt x="40" y="1"/>
                    </a:moveTo>
                    <a:cubicBezTo>
                      <a:pt x="26" y="1"/>
                      <a:pt x="12" y="12"/>
                      <a:pt x="12" y="38"/>
                    </a:cubicBezTo>
                    <a:cubicBezTo>
                      <a:pt x="0" y="252"/>
                      <a:pt x="60" y="455"/>
                      <a:pt x="107" y="669"/>
                    </a:cubicBezTo>
                    <a:cubicBezTo>
                      <a:pt x="143" y="907"/>
                      <a:pt x="191" y="1133"/>
                      <a:pt x="250" y="1371"/>
                    </a:cubicBezTo>
                    <a:cubicBezTo>
                      <a:pt x="250" y="1376"/>
                      <a:pt x="257" y="1379"/>
                      <a:pt x="265" y="1379"/>
                    </a:cubicBezTo>
                    <a:cubicBezTo>
                      <a:pt x="279" y="1379"/>
                      <a:pt x="298" y="1370"/>
                      <a:pt x="298" y="1348"/>
                    </a:cubicBezTo>
                    <a:cubicBezTo>
                      <a:pt x="298" y="1145"/>
                      <a:pt x="250" y="931"/>
                      <a:pt x="227" y="729"/>
                    </a:cubicBezTo>
                    <a:cubicBezTo>
                      <a:pt x="179" y="502"/>
                      <a:pt x="167" y="252"/>
                      <a:pt x="72" y="26"/>
                    </a:cubicBezTo>
                    <a:cubicBezTo>
                      <a:pt x="66" y="9"/>
                      <a:pt x="53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60;p33">
                <a:extLst>
                  <a:ext uri="{FF2B5EF4-FFF2-40B4-BE49-F238E27FC236}">
                    <a16:creationId xmlns:a16="http://schemas.microsoft.com/office/drawing/2014/main" id="{80B89457-D142-4109-8962-6E5EDE263471}"/>
                  </a:ext>
                </a:extLst>
              </p:cNvPr>
              <p:cNvSpPr/>
              <p:nvPr/>
            </p:nvSpPr>
            <p:spPr>
              <a:xfrm>
                <a:off x="4404700" y="2825050"/>
                <a:ext cx="98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562" extrusionOk="0">
                    <a:moveTo>
                      <a:pt x="78" y="0"/>
                    </a:moveTo>
                    <a:cubicBezTo>
                      <a:pt x="71" y="0"/>
                      <a:pt x="60" y="6"/>
                      <a:pt x="60" y="6"/>
                    </a:cubicBezTo>
                    <a:cubicBezTo>
                      <a:pt x="1" y="506"/>
                      <a:pt x="251" y="1053"/>
                      <a:pt x="358" y="1530"/>
                    </a:cubicBezTo>
                    <a:cubicBezTo>
                      <a:pt x="358" y="1552"/>
                      <a:pt x="366" y="1561"/>
                      <a:pt x="374" y="1561"/>
                    </a:cubicBezTo>
                    <a:cubicBezTo>
                      <a:pt x="383" y="1561"/>
                      <a:pt x="394" y="1549"/>
                      <a:pt x="394" y="1530"/>
                    </a:cubicBezTo>
                    <a:cubicBezTo>
                      <a:pt x="382" y="1280"/>
                      <a:pt x="334" y="1030"/>
                      <a:pt x="275" y="768"/>
                    </a:cubicBezTo>
                    <a:cubicBezTo>
                      <a:pt x="215" y="518"/>
                      <a:pt x="191" y="256"/>
                      <a:pt x="84" y="6"/>
                    </a:cubicBezTo>
                    <a:cubicBezTo>
                      <a:pt x="84" y="2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61;p33">
                <a:extLst>
                  <a:ext uri="{FF2B5EF4-FFF2-40B4-BE49-F238E27FC236}">
                    <a16:creationId xmlns:a16="http://schemas.microsoft.com/office/drawing/2014/main" id="{F0BACCDC-7C74-49C3-9780-6098ACC0ACD3}"/>
                  </a:ext>
                </a:extLst>
              </p:cNvPr>
              <p:cNvSpPr/>
              <p:nvPr/>
            </p:nvSpPr>
            <p:spPr>
              <a:xfrm>
                <a:off x="4414050" y="2816650"/>
                <a:ext cx="1182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783" extrusionOk="0">
                    <a:moveTo>
                      <a:pt x="14" y="0"/>
                    </a:moveTo>
                    <a:cubicBezTo>
                      <a:pt x="6" y="0"/>
                      <a:pt x="1" y="6"/>
                      <a:pt x="8" y="20"/>
                    </a:cubicBezTo>
                    <a:cubicBezTo>
                      <a:pt x="32" y="592"/>
                      <a:pt x="270" y="1223"/>
                      <a:pt x="436" y="1782"/>
                    </a:cubicBezTo>
                    <a:cubicBezTo>
                      <a:pt x="436" y="1782"/>
                      <a:pt x="472" y="1782"/>
                      <a:pt x="472" y="1759"/>
                    </a:cubicBezTo>
                    <a:cubicBezTo>
                      <a:pt x="424" y="1199"/>
                      <a:pt x="293" y="532"/>
                      <a:pt x="32" y="8"/>
                    </a:cubicBezTo>
                    <a:cubicBezTo>
                      <a:pt x="27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62;p33">
                <a:extLst>
                  <a:ext uri="{FF2B5EF4-FFF2-40B4-BE49-F238E27FC236}">
                    <a16:creationId xmlns:a16="http://schemas.microsoft.com/office/drawing/2014/main" id="{16065660-C961-4129-91E4-F56589123FAD}"/>
                  </a:ext>
                </a:extLst>
              </p:cNvPr>
              <p:cNvSpPr/>
              <p:nvPr/>
            </p:nvSpPr>
            <p:spPr>
              <a:xfrm>
                <a:off x="4277300" y="3169275"/>
                <a:ext cx="1655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3346" extrusionOk="0">
                    <a:moveTo>
                      <a:pt x="6621" y="0"/>
                    </a:moveTo>
                    <a:lnTo>
                      <a:pt x="1" y="12"/>
                    </a:lnTo>
                    <a:lnTo>
                      <a:pt x="5763" y="3346"/>
                    </a:lnTo>
                    <a:lnTo>
                      <a:pt x="5763" y="3346"/>
                    </a:lnTo>
                    <a:cubicBezTo>
                      <a:pt x="5755" y="3335"/>
                      <a:pt x="6490" y="1140"/>
                      <a:pt x="6621" y="0"/>
                    </a:cubicBezTo>
                    <a:close/>
                    <a:moveTo>
                      <a:pt x="5763" y="3346"/>
                    </a:moveTo>
                    <a:cubicBezTo>
                      <a:pt x="5763" y="3346"/>
                      <a:pt x="5763" y="3346"/>
                      <a:pt x="5763" y="3346"/>
                    </a:cubicBezTo>
                    <a:lnTo>
                      <a:pt x="5763" y="3346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63;p33">
                <a:extLst>
                  <a:ext uri="{FF2B5EF4-FFF2-40B4-BE49-F238E27FC236}">
                    <a16:creationId xmlns:a16="http://schemas.microsoft.com/office/drawing/2014/main" id="{E4625DE6-709F-4306-A245-8E8B3ADE3D86}"/>
                  </a:ext>
                </a:extLst>
              </p:cNvPr>
              <p:cNvSpPr/>
              <p:nvPr/>
            </p:nvSpPr>
            <p:spPr>
              <a:xfrm>
                <a:off x="4261225" y="3164800"/>
                <a:ext cx="186675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3775" extrusionOk="0">
                    <a:moveTo>
                      <a:pt x="7073" y="334"/>
                    </a:moveTo>
                    <a:cubicBezTo>
                      <a:pt x="6930" y="1275"/>
                      <a:pt x="6478" y="2715"/>
                      <a:pt x="6299" y="3251"/>
                    </a:cubicBezTo>
                    <a:lnTo>
                      <a:pt x="1275" y="358"/>
                    </a:lnTo>
                    <a:lnTo>
                      <a:pt x="7073" y="334"/>
                    </a:lnTo>
                    <a:close/>
                    <a:moveTo>
                      <a:pt x="7466" y="1"/>
                    </a:moveTo>
                    <a:lnTo>
                      <a:pt x="1" y="13"/>
                    </a:lnTo>
                    <a:lnTo>
                      <a:pt x="6490" y="3775"/>
                    </a:lnTo>
                    <a:lnTo>
                      <a:pt x="6573" y="3573"/>
                    </a:lnTo>
                    <a:cubicBezTo>
                      <a:pt x="6597" y="3477"/>
                      <a:pt x="7311" y="1334"/>
                      <a:pt x="7442" y="191"/>
                    </a:cubicBezTo>
                    <a:lnTo>
                      <a:pt x="746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64;p33">
                <a:extLst>
                  <a:ext uri="{FF2B5EF4-FFF2-40B4-BE49-F238E27FC236}">
                    <a16:creationId xmlns:a16="http://schemas.microsoft.com/office/drawing/2014/main" id="{BE4480B2-43A6-4FAA-85B3-CBED2DBE1BE2}"/>
                  </a:ext>
                </a:extLst>
              </p:cNvPr>
              <p:cNvSpPr/>
              <p:nvPr/>
            </p:nvSpPr>
            <p:spPr>
              <a:xfrm>
                <a:off x="4299625" y="3168250"/>
                <a:ext cx="71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75" extrusionOk="0">
                    <a:moveTo>
                      <a:pt x="269" y="1"/>
                    </a:moveTo>
                    <a:cubicBezTo>
                      <a:pt x="264" y="1"/>
                      <a:pt x="258" y="2"/>
                      <a:pt x="251" y="6"/>
                    </a:cubicBezTo>
                    <a:cubicBezTo>
                      <a:pt x="191" y="53"/>
                      <a:pt x="167" y="137"/>
                      <a:pt x="120" y="196"/>
                    </a:cubicBezTo>
                    <a:cubicBezTo>
                      <a:pt x="72" y="267"/>
                      <a:pt x="48" y="363"/>
                      <a:pt x="1" y="458"/>
                    </a:cubicBezTo>
                    <a:cubicBezTo>
                      <a:pt x="1" y="466"/>
                      <a:pt x="19" y="475"/>
                      <a:pt x="33" y="475"/>
                    </a:cubicBezTo>
                    <a:cubicBezTo>
                      <a:pt x="39" y="475"/>
                      <a:pt x="45" y="473"/>
                      <a:pt x="48" y="470"/>
                    </a:cubicBezTo>
                    <a:cubicBezTo>
                      <a:pt x="108" y="398"/>
                      <a:pt x="156" y="315"/>
                      <a:pt x="191" y="244"/>
                    </a:cubicBezTo>
                    <a:cubicBezTo>
                      <a:pt x="239" y="172"/>
                      <a:pt x="287" y="101"/>
                      <a:pt x="287" y="17"/>
                    </a:cubicBezTo>
                    <a:cubicBezTo>
                      <a:pt x="287" y="9"/>
                      <a:pt x="281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65;p33">
                <a:extLst>
                  <a:ext uri="{FF2B5EF4-FFF2-40B4-BE49-F238E27FC236}">
                    <a16:creationId xmlns:a16="http://schemas.microsoft.com/office/drawing/2014/main" id="{00935C3C-A93A-4932-BDF7-5F5E5A99E128}"/>
                  </a:ext>
                </a:extLst>
              </p:cNvPr>
              <p:cNvSpPr/>
              <p:nvPr/>
            </p:nvSpPr>
            <p:spPr>
              <a:xfrm>
                <a:off x="4309750" y="3168075"/>
                <a:ext cx="65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52" extrusionOk="0">
                    <a:moveTo>
                      <a:pt x="251" y="1"/>
                    </a:moveTo>
                    <a:cubicBezTo>
                      <a:pt x="191" y="36"/>
                      <a:pt x="143" y="120"/>
                      <a:pt x="108" y="179"/>
                    </a:cubicBezTo>
                    <a:cubicBezTo>
                      <a:pt x="60" y="251"/>
                      <a:pt x="13" y="346"/>
                      <a:pt x="1" y="417"/>
                    </a:cubicBezTo>
                    <a:cubicBezTo>
                      <a:pt x="1" y="434"/>
                      <a:pt x="13" y="451"/>
                      <a:pt x="24" y="451"/>
                    </a:cubicBezTo>
                    <a:cubicBezTo>
                      <a:pt x="28" y="451"/>
                      <a:pt x="33" y="448"/>
                      <a:pt x="36" y="441"/>
                    </a:cubicBezTo>
                    <a:cubicBezTo>
                      <a:pt x="108" y="370"/>
                      <a:pt x="143" y="298"/>
                      <a:pt x="179" y="227"/>
                    </a:cubicBezTo>
                    <a:cubicBezTo>
                      <a:pt x="227" y="167"/>
                      <a:pt x="263" y="84"/>
                      <a:pt x="263" y="13"/>
                    </a:cubicBezTo>
                    <a:cubicBezTo>
                      <a:pt x="263" y="1"/>
                      <a:pt x="251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66;p33">
                <a:extLst>
                  <a:ext uri="{FF2B5EF4-FFF2-40B4-BE49-F238E27FC236}">
                    <a16:creationId xmlns:a16="http://schemas.microsoft.com/office/drawing/2014/main" id="{7BDFDDAC-EE2E-4CD1-8852-1FCCDD1BE109}"/>
                  </a:ext>
                </a:extLst>
              </p:cNvPr>
              <p:cNvSpPr/>
              <p:nvPr/>
            </p:nvSpPr>
            <p:spPr>
              <a:xfrm>
                <a:off x="4317050" y="3168375"/>
                <a:ext cx="79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589" extrusionOk="0">
                    <a:moveTo>
                      <a:pt x="268" y="1"/>
                    </a:moveTo>
                    <a:cubicBezTo>
                      <a:pt x="197" y="60"/>
                      <a:pt x="161" y="167"/>
                      <a:pt x="137" y="251"/>
                    </a:cubicBezTo>
                    <a:cubicBezTo>
                      <a:pt x="90" y="358"/>
                      <a:pt x="42" y="453"/>
                      <a:pt x="18" y="548"/>
                    </a:cubicBezTo>
                    <a:cubicBezTo>
                      <a:pt x="0" y="575"/>
                      <a:pt x="9" y="588"/>
                      <a:pt x="25" y="588"/>
                    </a:cubicBezTo>
                    <a:cubicBezTo>
                      <a:pt x="30" y="588"/>
                      <a:pt x="36" y="587"/>
                      <a:pt x="42" y="584"/>
                    </a:cubicBezTo>
                    <a:cubicBezTo>
                      <a:pt x="125" y="489"/>
                      <a:pt x="185" y="393"/>
                      <a:pt x="232" y="286"/>
                    </a:cubicBezTo>
                    <a:cubicBezTo>
                      <a:pt x="256" y="215"/>
                      <a:pt x="316" y="108"/>
                      <a:pt x="304" y="12"/>
                    </a:cubicBezTo>
                    <a:cubicBezTo>
                      <a:pt x="304" y="1"/>
                      <a:pt x="292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67;p33">
                <a:extLst>
                  <a:ext uri="{FF2B5EF4-FFF2-40B4-BE49-F238E27FC236}">
                    <a16:creationId xmlns:a16="http://schemas.microsoft.com/office/drawing/2014/main" id="{52ABFA16-E702-478D-9342-4F000EEE7AE1}"/>
                  </a:ext>
                </a:extLst>
              </p:cNvPr>
              <p:cNvSpPr/>
              <p:nvPr/>
            </p:nvSpPr>
            <p:spPr>
              <a:xfrm>
                <a:off x="4325400" y="3168075"/>
                <a:ext cx="7900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49" extrusionOk="0">
                    <a:moveTo>
                      <a:pt x="279" y="1"/>
                    </a:moveTo>
                    <a:cubicBezTo>
                      <a:pt x="149" y="179"/>
                      <a:pt x="77" y="417"/>
                      <a:pt x="18" y="620"/>
                    </a:cubicBezTo>
                    <a:cubicBezTo>
                      <a:pt x="0" y="637"/>
                      <a:pt x="21" y="648"/>
                      <a:pt x="38" y="648"/>
                    </a:cubicBezTo>
                    <a:cubicBezTo>
                      <a:pt x="44" y="648"/>
                      <a:pt x="50" y="647"/>
                      <a:pt x="53" y="644"/>
                    </a:cubicBezTo>
                    <a:cubicBezTo>
                      <a:pt x="160" y="441"/>
                      <a:pt x="279" y="227"/>
                      <a:pt x="315" y="13"/>
                    </a:cubicBezTo>
                    <a:cubicBezTo>
                      <a:pt x="315" y="1"/>
                      <a:pt x="291" y="1"/>
                      <a:pt x="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68;p33">
                <a:extLst>
                  <a:ext uri="{FF2B5EF4-FFF2-40B4-BE49-F238E27FC236}">
                    <a16:creationId xmlns:a16="http://schemas.microsoft.com/office/drawing/2014/main" id="{05B4B52A-72E6-4082-9691-D0B41B1FD46C}"/>
                  </a:ext>
                </a:extLst>
              </p:cNvPr>
              <p:cNvSpPr/>
              <p:nvPr/>
            </p:nvSpPr>
            <p:spPr>
              <a:xfrm>
                <a:off x="4334750" y="3166400"/>
                <a:ext cx="68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78" extrusionOk="0">
                    <a:moveTo>
                      <a:pt x="255" y="0"/>
                    </a:moveTo>
                    <a:cubicBezTo>
                      <a:pt x="247" y="0"/>
                      <a:pt x="237" y="3"/>
                      <a:pt x="227" y="8"/>
                    </a:cubicBezTo>
                    <a:cubicBezTo>
                      <a:pt x="167" y="115"/>
                      <a:pt x="144" y="246"/>
                      <a:pt x="120" y="341"/>
                    </a:cubicBezTo>
                    <a:cubicBezTo>
                      <a:pt x="72" y="484"/>
                      <a:pt x="25" y="615"/>
                      <a:pt x="1" y="746"/>
                    </a:cubicBezTo>
                    <a:cubicBezTo>
                      <a:pt x="1" y="769"/>
                      <a:pt x="10" y="777"/>
                      <a:pt x="17" y="777"/>
                    </a:cubicBezTo>
                    <a:cubicBezTo>
                      <a:pt x="21" y="777"/>
                      <a:pt x="25" y="774"/>
                      <a:pt x="25" y="770"/>
                    </a:cubicBezTo>
                    <a:cubicBezTo>
                      <a:pt x="96" y="663"/>
                      <a:pt x="144" y="532"/>
                      <a:pt x="191" y="413"/>
                    </a:cubicBezTo>
                    <a:cubicBezTo>
                      <a:pt x="227" y="294"/>
                      <a:pt x="275" y="151"/>
                      <a:pt x="275" y="20"/>
                    </a:cubicBezTo>
                    <a:cubicBezTo>
                      <a:pt x="275" y="6"/>
                      <a:pt x="266" y="0"/>
                      <a:pt x="2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69;p33">
                <a:extLst>
                  <a:ext uri="{FF2B5EF4-FFF2-40B4-BE49-F238E27FC236}">
                    <a16:creationId xmlns:a16="http://schemas.microsoft.com/office/drawing/2014/main" id="{DF40EEF7-350D-4367-8255-618085924072}"/>
                  </a:ext>
                </a:extLst>
              </p:cNvPr>
              <p:cNvSpPr/>
              <p:nvPr/>
            </p:nvSpPr>
            <p:spPr>
              <a:xfrm>
                <a:off x="4343400" y="3168450"/>
                <a:ext cx="68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802" extrusionOk="0">
                    <a:moveTo>
                      <a:pt x="268" y="1"/>
                    </a:moveTo>
                    <a:cubicBezTo>
                      <a:pt x="265" y="1"/>
                      <a:pt x="262" y="4"/>
                      <a:pt x="262" y="9"/>
                    </a:cubicBezTo>
                    <a:cubicBezTo>
                      <a:pt x="119" y="224"/>
                      <a:pt x="36" y="533"/>
                      <a:pt x="0" y="783"/>
                    </a:cubicBezTo>
                    <a:cubicBezTo>
                      <a:pt x="6" y="795"/>
                      <a:pt x="15" y="801"/>
                      <a:pt x="22" y="801"/>
                    </a:cubicBezTo>
                    <a:cubicBezTo>
                      <a:pt x="30" y="801"/>
                      <a:pt x="36" y="795"/>
                      <a:pt x="36" y="783"/>
                    </a:cubicBezTo>
                    <a:cubicBezTo>
                      <a:pt x="155" y="557"/>
                      <a:pt x="250" y="259"/>
                      <a:pt x="274" y="9"/>
                    </a:cubicBezTo>
                    <a:cubicBezTo>
                      <a:pt x="274" y="4"/>
                      <a:pt x="271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70;p33">
                <a:extLst>
                  <a:ext uri="{FF2B5EF4-FFF2-40B4-BE49-F238E27FC236}">
                    <a16:creationId xmlns:a16="http://schemas.microsoft.com/office/drawing/2014/main" id="{4A016285-1824-414F-BF34-576AA923CC36}"/>
                  </a:ext>
                </a:extLst>
              </p:cNvPr>
              <p:cNvSpPr/>
              <p:nvPr/>
            </p:nvSpPr>
            <p:spPr>
              <a:xfrm>
                <a:off x="4351425" y="3166675"/>
                <a:ext cx="92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980" extrusionOk="0">
                    <a:moveTo>
                      <a:pt x="326" y="0"/>
                    </a:moveTo>
                    <a:cubicBezTo>
                      <a:pt x="316" y="0"/>
                      <a:pt x="304" y="3"/>
                      <a:pt x="298" y="9"/>
                    </a:cubicBezTo>
                    <a:lnTo>
                      <a:pt x="167" y="461"/>
                    </a:lnTo>
                    <a:cubicBezTo>
                      <a:pt x="108" y="616"/>
                      <a:pt x="48" y="771"/>
                      <a:pt x="0" y="938"/>
                    </a:cubicBezTo>
                    <a:cubicBezTo>
                      <a:pt x="0" y="961"/>
                      <a:pt x="21" y="979"/>
                      <a:pt x="38" y="979"/>
                    </a:cubicBezTo>
                    <a:cubicBezTo>
                      <a:pt x="47" y="979"/>
                      <a:pt x="56" y="974"/>
                      <a:pt x="60" y="962"/>
                    </a:cubicBezTo>
                    <a:cubicBezTo>
                      <a:pt x="143" y="795"/>
                      <a:pt x="203" y="628"/>
                      <a:pt x="262" y="461"/>
                    </a:cubicBezTo>
                    <a:cubicBezTo>
                      <a:pt x="322" y="307"/>
                      <a:pt x="370" y="164"/>
                      <a:pt x="346" y="9"/>
                    </a:cubicBezTo>
                    <a:cubicBezTo>
                      <a:pt x="346" y="3"/>
                      <a:pt x="337" y="0"/>
                      <a:pt x="3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71;p33">
                <a:extLst>
                  <a:ext uri="{FF2B5EF4-FFF2-40B4-BE49-F238E27FC236}">
                    <a16:creationId xmlns:a16="http://schemas.microsoft.com/office/drawing/2014/main" id="{580D4B83-DE18-47C2-A4CE-E9BE03A4B5B9}"/>
                  </a:ext>
                </a:extLst>
              </p:cNvPr>
              <p:cNvSpPr/>
              <p:nvPr/>
            </p:nvSpPr>
            <p:spPr>
              <a:xfrm>
                <a:off x="4360650" y="3164850"/>
                <a:ext cx="101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83" extrusionOk="0">
                    <a:moveTo>
                      <a:pt x="396" y="0"/>
                    </a:moveTo>
                    <a:cubicBezTo>
                      <a:pt x="395" y="0"/>
                      <a:pt x="393" y="3"/>
                      <a:pt x="393" y="11"/>
                    </a:cubicBezTo>
                    <a:cubicBezTo>
                      <a:pt x="251" y="130"/>
                      <a:pt x="251" y="284"/>
                      <a:pt x="215" y="451"/>
                    </a:cubicBezTo>
                    <a:cubicBezTo>
                      <a:pt x="155" y="689"/>
                      <a:pt x="60" y="915"/>
                      <a:pt x="1" y="1154"/>
                    </a:cubicBezTo>
                    <a:cubicBezTo>
                      <a:pt x="1" y="1173"/>
                      <a:pt x="11" y="1182"/>
                      <a:pt x="23" y="1182"/>
                    </a:cubicBezTo>
                    <a:cubicBezTo>
                      <a:pt x="33" y="1182"/>
                      <a:pt x="43" y="1176"/>
                      <a:pt x="48" y="1165"/>
                    </a:cubicBezTo>
                    <a:cubicBezTo>
                      <a:pt x="155" y="999"/>
                      <a:pt x="203" y="832"/>
                      <a:pt x="251" y="654"/>
                    </a:cubicBezTo>
                    <a:cubicBezTo>
                      <a:pt x="310" y="439"/>
                      <a:pt x="334" y="213"/>
                      <a:pt x="405" y="22"/>
                    </a:cubicBezTo>
                    <a:cubicBezTo>
                      <a:pt x="405" y="14"/>
                      <a:pt x="400" y="0"/>
                      <a:pt x="3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72;p33">
                <a:extLst>
                  <a:ext uri="{FF2B5EF4-FFF2-40B4-BE49-F238E27FC236}">
                    <a16:creationId xmlns:a16="http://schemas.microsoft.com/office/drawing/2014/main" id="{596E23CE-0997-49B5-9A19-2C0E80075AA4}"/>
                  </a:ext>
                </a:extLst>
              </p:cNvPr>
              <p:cNvSpPr/>
              <p:nvPr/>
            </p:nvSpPr>
            <p:spPr>
              <a:xfrm>
                <a:off x="4370175" y="3167525"/>
                <a:ext cx="101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74" extrusionOk="0">
                    <a:moveTo>
                      <a:pt x="387" y="1"/>
                    </a:moveTo>
                    <a:cubicBezTo>
                      <a:pt x="384" y="1"/>
                      <a:pt x="382" y="3"/>
                      <a:pt x="382" y="11"/>
                    </a:cubicBezTo>
                    <a:cubicBezTo>
                      <a:pt x="286" y="189"/>
                      <a:pt x="227" y="380"/>
                      <a:pt x="167" y="570"/>
                    </a:cubicBezTo>
                    <a:cubicBezTo>
                      <a:pt x="108" y="761"/>
                      <a:pt x="36" y="963"/>
                      <a:pt x="1" y="1154"/>
                    </a:cubicBezTo>
                    <a:cubicBezTo>
                      <a:pt x="1" y="1168"/>
                      <a:pt x="13" y="1173"/>
                      <a:pt x="23" y="1173"/>
                    </a:cubicBezTo>
                    <a:cubicBezTo>
                      <a:pt x="30" y="1173"/>
                      <a:pt x="36" y="1171"/>
                      <a:pt x="36" y="1166"/>
                    </a:cubicBezTo>
                    <a:cubicBezTo>
                      <a:pt x="143" y="999"/>
                      <a:pt x="203" y="797"/>
                      <a:pt x="263" y="606"/>
                    </a:cubicBezTo>
                    <a:cubicBezTo>
                      <a:pt x="322" y="404"/>
                      <a:pt x="393" y="213"/>
                      <a:pt x="405" y="23"/>
                    </a:cubicBezTo>
                    <a:cubicBezTo>
                      <a:pt x="405" y="14"/>
                      <a:pt x="394" y="1"/>
                      <a:pt x="3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73;p33">
                <a:extLst>
                  <a:ext uri="{FF2B5EF4-FFF2-40B4-BE49-F238E27FC236}">
                    <a16:creationId xmlns:a16="http://schemas.microsoft.com/office/drawing/2014/main" id="{DAE03DE4-CEF2-487C-9942-1ED93FD6D590}"/>
                  </a:ext>
                </a:extLst>
              </p:cNvPr>
              <p:cNvSpPr/>
              <p:nvPr/>
            </p:nvSpPr>
            <p:spPr>
              <a:xfrm>
                <a:off x="4383075" y="3167825"/>
                <a:ext cx="106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149" extrusionOk="0">
                    <a:moveTo>
                      <a:pt x="407" y="0"/>
                    </a:moveTo>
                    <a:cubicBezTo>
                      <a:pt x="404" y="0"/>
                      <a:pt x="401" y="3"/>
                      <a:pt x="401" y="11"/>
                    </a:cubicBezTo>
                    <a:cubicBezTo>
                      <a:pt x="294" y="177"/>
                      <a:pt x="247" y="368"/>
                      <a:pt x="199" y="546"/>
                    </a:cubicBezTo>
                    <a:cubicBezTo>
                      <a:pt x="139" y="737"/>
                      <a:pt x="68" y="916"/>
                      <a:pt x="8" y="1106"/>
                    </a:cubicBezTo>
                    <a:cubicBezTo>
                      <a:pt x="1" y="1138"/>
                      <a:pt x="14" y="1148"/>
                      <a:pt x="27" y="1148"/>
                    </a:cubicBezTo>
                    <a:cubicBezTo>
                      <a:pt x="34" y="1148"/>
                      <a:pt x="40" y="1146"/>
                      <a:pt x="44" y="1142"/>
                    </a:cubicBezTo>
                    <a:cubicBezTo>
                      <a:pt x="270" y="844"/>
                      <a:pt x="401" y="380"/>
                      <a:pt x="425" y="23"/>
                    </a:cubicBezTo>
                    <a:cubicBezTo>
                      <a:pt x="425" y="14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74;p33">
                <a:extLst>
                  <a:ext uri="{FF2B5EF4-FFF2-40B4-BE49-F238E27FC236}">
                    <a16:creationId xmlns:a16="http://schemas.microsoft.com/office/drawing/2014/main" id="{D0C00F2A-EB13-4E37-BBE6-7EB822681839}"/>
                  </a:ext>
                </a:extLst>
              </p:cNvPr>
              <p:cNvSpPr/>
              <p:nvPr/>
            </p:nvSpPr>
            <p:spPr>
              <a:xfrm>
                <a:off x="4392600" y="3169750"/>
                <a:ext cx="1065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256" extrusionOk="0">
                    <a:moveTo>
                      <a:pt x="397" y="0"/>
                    </a:moveTo>
                    <a:cubicBezTo>
                      <a:pt x="393" y="0"/>
                      <a:pt x="389" y="2"/>
                      <a:pt x="389" y="5"/>
                    </a:cubicBezTo>
                    <a:cubicBezTo>
                      <a:pt x="282" y="184"/>
                      <a:pt x="223" y="398"/>
                      <a:pt x="163" y="588"/>
                    </a:cubicBezTo>
                    <a:cubicBezTo>
                      <a:pt x="92" y="791"/>
                      <a:pt x="20" y="1005"/>
                      <a:pt x="8" y="1220"/>
                    </a:cubicBezTo>
                    <a:cubicBezTo>
                      <a:pt x="1" y="1243"/>
                      <a:pt x="13" y="1256"/>
                      <a:pt x="26" y="1256"/>
                    </a:cubicBezTo>
                    <a:cubicBezTo>
                      <a:pt x="33" y="1256"/>
                      <a:pt x="40" y="1252"/>
                      <a:pt x="44" y="1243"/>
                    </a:cubicBezTo>
                    <a:cubicBezTo>
                      <a:pt x="151" y="1053"/>
                      <a:pt x="211" y="827"/>
                      <a:pt x="270" y="612"/>
                    </a:cubicBezTo>
                    <a:cubicBezTo>
                      <a:pt x="330" y="422"/>
                      <a:pt x="425" y="231"/>
                      <a:pt x="425" y="17"/>
                    </a:cubicBezTo>
                    <a:cubicBezTo>
                      <a:pt x="425" y="9"/>
                      <a:pt x="407" y="0"/>
                      <a:pt x="39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75;p33">
                <a:extLst>
                  <a:ext uri="{FF2B5EF4-FFF2-40B4-BE49-F238E27FC236}">
                    <a16:creationId xmlns:a16="http://schemas.microsoft.com/office/drawing/2014/main" id="{12A827E8-ADB2-4763-A3B4-6A5BC5B3DC85}"/>
                  </a:ext>
                </a:extLst>
              </p:cNvPr>
              <p:cNvSpPr/>
              <p:nvPr/>
            </p:nvSpPr>
            <p:spPr>
              <a:xfrm>
                <a:off x="4403750" y="3168375"/>
                <a:ext cx="117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43" extrusionOk="0">
                    <a:moveTo>
                      <a:pt x="430" y="0"/>
                    </a:moveTo>
                    <a:cubicBezTo>
                      <a:pt x="421" y="0"/>
                      <a:pt x="412" y="4"/>
                      <a:pt x="408" y="12"/>
                    </a:cubicBezTo>
                    <a:cubicBezTo>
                      <a:pt x="301" y="191"/>
                      <a:pt x="253" y="417"/>
                      <a:pt x="193" y="608"/>
                    </a:cubicBezTo>
                    <a:cubicBezTo>
                      <a:pt x="134" y="834"/>
                      <a:pt x="63" y="1072"/>
                      <a:pt x="15" y="1298"/>
                    </a:cubicBezTo>
                    <a:cubicBezTo>
                      <a:pt x="0" y="1327"/>
                      <a:pt x="12" y="1343"/>
                      <a:pt x="26" y="1343"/>
                    </a:cubicBezTo>
                    <a:cubicBezTo>
                      <a:pt x="36" y="1343"/>
                      <a:pt x="46" y="1336"/>
                      <a:pt x="51" y="1322"/>
                    </a:cubicBezTo>
                    <a:cubicBezTo>
                      <a:pt x="158" y="1132"/>
                      <a:pt x="217" y="905"/>
                      <a:pt x="289" y="691"/>
                    </a:cubicBezTo>
                    <a:cubicBezTo>
                      <a:pt x="348" y="477"/>
                      <a:pt x="432" y="251"/>
                      <a:pt x="467" y="36"/>
                    </a:cubicBezTo>
                    <a:cubicBezTo>
                      <a:pt x="467" y="13"/>
                      <a:pt x="447" y="0"/>
                      <a:pt x="4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76;p33">
                <a:extLst>
                  <a:ext uri="{FF2B5EF4-FFF2-40B4-BE49-F238E27FC236}">
                    <a16:creationId xmlns:a16="http://schemas.microsoft.com/office/drawing/2014/main" id="{E853EC3D-5591-4000-A3B6-FBF94C26B0FB}"/>
                  </a:ext>
                </a:extLst>
              </p:cNvPr>
              <p:cNvSpPr/>
              <p:nvPr/>
            </p:nvSpPr>
            <p:spPr>
              <a:xfrm>
                <a:off x="4414650" y="3165850"/>
                <a:ext cx="11800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532" extrusionOk="0">
                    <a:moveTo>
                      <a:pt x="464" y="0"/>
                    </a:moveTo>
                    <a:cubicBezTo>
                      <a:pt x="460" y="0"/>
                      <a:pt x="454" y="6"/>
                      <a:pt x="448" y="18"/>
                    </a:cubicBezTo>
                    <a:cubicBezTo>
                      <a:pt x="162" y="411"/>
                      <a:pt x="150" y="1042"/>
                      <a:pt x="8" y="1506"/>
                    </a:cubicBezTo>
                    <a:cubicBezTo>
                      <a:pt x="0" y="1521"/>
                      <a:pt x="16" y="1531"/>
                      <a:pt x="31" y="1531"/>
                    </a:cubicBezTo>
                    <a:cubicBezTo>
                      <a:pt x="41" y="1531"/>
                      <a:pt x="51" y="1527"/>
                      <a:pt x="55" y="1518"/>
                    </a:cubicBezTo>
                    <a:cubicBezTo>
                      <a:pt x="162" y="1280"/>
                      <a:pt x="234" y="1042"/>
                      <a:pt x="293" y="792"/>
                    </a:cubicBezTo>
                    <a:cubicBezTo>
                      <a:pt x="353" y="530"/>
                      <a:pt x="460" y="268"/>
                      <a:pt x="472" y="18"/>
                    </a:cubicBezTo>
                    <a:cubicBezTo>
                      <a:pt x="472" y="6"/>
                      <a:pt x="469" y="0"/>
                      <a:pt x="4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77;p33">
                <a:extLst>
                  <a:ext uri="{FF2B5EF4-FFF2-40B4-BE49-F238E27FC236}">
                    <a16:creationId xmlns:a16="http://schemas.microsoft.com/office/drawing/2014/main" id="{869BD112-271A-4F43-BEC8-8C66074999C0}"/>
                  </a:ext>
                </a:extLst>
              </p:cNvPr>
              <p:cNvSpPr/>
              <p:nvPr/>
            </p:nvSpPr>
            <p:spPr>
              <a:xfrm>
                <a:off x="4426600" y="3162000"/>
                <a:ext cx="1147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785" extrusionOk="0">
                    <a:moveTo>
                      <a:pt x="439" y="1"/>
                    </a:moveTo>
                    <a:cubicBezTo>
                      <a:pt x="436" y="1"/>
                      <a:pt x="434" y="2"/>
                      <a:pt x="434" y="6"/>
                    </a:cubicBezTo>
                    <a:cubicBezTo>
                      <a:pt x="208" y="529"/>
                      <a:pt x="113" y="1196"/>
                      <a:pt x="18" y="1756"/>
                    </a:cubicBezTo>
                    <a:cubicBezTo>
                      <a:pt x="0" y="1773"/>
                      <a:pt x="8" y="1784"/>
                      <a:pt x="19" y="1784"/>
                    </a:cubicBezTo>
                    <a:cubicBezTo>
                      <a:pt x="22" y="1784"/>
                      <a:pt x="26" y="1783"/>
                      <a:pt x="30" y="1780"/>
                    </a:cubicBezTo>
                    <a:cubicBezTo>
                      <a:pt x="256" y="1256"/>
                      <a:pt x="434" y="589"/>
                      <a:pt x="458" y="17"/>
                    </a:cubicBezTo>
                    <a:cubicBezTo>
                      <a:pt x="458" y="9"/>
                      <a:pt x="446" y="1"/>
                      <a:pt x="4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78;p33">
                <a:extLst>
                  <a:ext uri="{FF2B5EF4-FFF2-40B4-BE49-F238E27FC236}">
                    <a16:creationId xmlns:a16="http://schemas.microsoft.com/office/drawing/2014/main" id="{63F7F4E6-AE34-465A-AF00-B0B3EC634001}"/>
                  </a:ext>
                </a:extLst>
              </p:cNvPr>
              <p:cNvSpPr/>
              <p:nvPr/>
            </p:nvSpPr>
            <p:spPr>
              <a:xfrm>
                <a:off x="4202600" y="3341900"/>
                <a:ext cx="1568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026" extrusionOk="0">
                    <a:moveTo>
                      <a:pt x="0" y="1"/>
                    </a:moveTo>
                    <a:lnTo>
                      <a:pt x="4358" y="5025"/>
                    </a:lnTo>
                    <a:cubicBezTo>
                      <a:pt x="4370" y="5025"/>
                      <a:pt x="5787" y="3192"/>
                      <a:pt x="6275" y="214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79;p33">
                <a:extLst>
                  <a:ext uri="{FF2B5EF4-FFF2-40B4-BE49-F238E27FC236}">
                    <a16:creationId xmlns:a16="http://schemas.microsoft.com/office/drawing/2014/main" id="{750ADEC5-4F99-4E9A-9DC8-1A0A2E335429}"/>
                  </a:ext>
                </a:extLst>
              </p:cNvPr>
              <p:cNvSpPr/>
              <p:nvPr/>
            </p:nvSpPr>
            <p:spPr>
              <a:xfrm>
                <a:off x="4188900" y="3332975"/>
                <a:ext cx="176550" cy="14172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5669" extrusionOk="0">
                    <a:moveTo>
                      <a:pt x="1108" y="727"/>
                    </a:moveTo>
                    <a:lnTo>
                      <a:pt x="6597" y="2596"/>
                    </a:lnTo>
                    <a:cubicBezTo>
                      <a:pt x="6156" y="3454"/>
                      <a:pt x="5251" y="4668"/>
                      <a:pt x="4918" y="5120"/>
                    </a:cubicBezTo>
                    <a:lnTo>
                      <a:pt x="1108" y="727"/>
                    </a:lnTo>
                    <a:close/>
                    <a:moveTo>
                      <a:pt x="1" y="1"/>
                    </a:moveTo>
                    <a:lnTo>
                      <a:pt x="4918" y="5668"/>
                    </a:lnTo>
                    <a:lnTo>
                      <a:pt x="5037" y="5501"/>
                    </a:lnTo>
                    <a:cubicBezTo>
                      <a:pt x="5097" y="5430"/>
                      <a:pt x="6490" y="3632"/>
                      <a:pt x="6978" y="2584"/>
                    </a:cubicBezTo>
                    <a:lnTo>
                      <a:pt x="7061" y="24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80;p33">
                <a:extLst>
                  <a:ext uri="{FF2B5EF4-FFF2-40B4-BE49-F238E27FC236}">
                    <a16:creationId xmlns:a16="http://schemas.microsoft.com/office/drawing/2014/main" id="{9E73D428-561D-4F1E-927C-30EC3E636152}"/>
                  </a:ext>
                </a:extLst>
              </p:cNvPr>
              <p:cNvSpPr/>
              <p:nvPr/>
            </p:nvSpPr>
            <p:spPr>
              <a:xfrm>
                <a:off x="4220875" y="3350425"/>
                <a:ext cx="103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77" extrusionOk="0">
                    <a:moveTo>
                      <a:pt x="403" y="0"/>
                    </a:moveTo>
                    <a:cubicBezTo>
                      <a:pt x="401" y="0"/>
                      <a:pt x="400" y="2"/>
                      <a:pt x="400" y="5"/>
                    </a:cubicBezTo>
                    <a:cubicBezTo>
                      <a:pt x="329" y="29"/>
                      <a:pt x="281" y="100"/>
                      <a:pt x="222" y="148"/>
                    </a:cubicBezTo>
                    <a:cubicBezTo>
                      <a:pt x="150" y="208"/>
                      <a:pt x="91" y="279"/>
                      <a:pt x="31" y="350"/>
                    </a:cubicBezTo>
                    <a:cubicBezTo>
                      <a:pt x="1" y="350"/>
                      <a:pt x="14" y="377"/>
                      <a:pt x="33" y="377"/>
                    </a:cubicBezTo>
                    <a:cubicBezTo>
                      <a:pt x="36" y="377"/>
                      <a:pt x="40" y="376"/>
                      <a:pt x="43" y="374"/>
                    </a:cubicBezTo>
                    <a:cubicBezTo>
                      <a:pt x="115" y="327"/>
                      <a:pt x="186" y="267"/>
                      <a:pt x="269" y="208"/>
                    </a:cubicBezTo>
                    <a:cubicBezTo>
                      <a:pt x="329" y="148"/>
                      <a:pt x="400" y="100"/>
                      <a:pt x="412" y="29"/>
                    </a:cubicBezTo>
                    <a:cubicBezTo>
                      <a:pt x="412" y="12"/>
                      <a:pt x="406" y="0"/>
                      <a:pt x="4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81;p33">
                <a:extLst>
                  <a:ext uri="{FF2B5EF4-FFF2-40B4-BE49-F238E27FC236}">
                    <a16:creationId xmlns:a16="http://schemas.microsoft.com/office/drawing/2014/main" id="{11FCC4A4-86DF-4555-8F22-8326F62268AE}"/>
                  </a:ext>
                </a:extLst>
              </p:cNvPr>
              <p:cNvSpPr/>
              <p:nvPr/>
            </p:nvSpPr>
            <p:spPr>
              <a:xfrm>
                <a:off x="4230675" y="335355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386" y="1"/>
                    </a:moveTo>
                    <a:cubicBezTo>
                      <a:pt x="384" y="1"/>
                      <a:pt x="381" y="4"/>
                      <a:pt x="378" y="11"/>
                    </a:cubicBezTo>
                    <a:cubicBezTo>
                      <a:pt x="306" y="23"/>
                      <a:pt x="247" y="83"/>
                      <a:pt x="187" y="142"/>
                    </a:cubicBezTo>
                    <a:cubicBezTo>
                      <a:pt x="128" y="202"/>
                      <a:pt x="44" y="261"/>
                      <a:pt x="8" y="333"/>
                    </a:cubicBezTo>
                    <a:cubicBezTo>
                      <a:pt x="0" y="341"/>
                      <a:pt x="9" y="355"/>
                      <a:pt x="19" y="355"/>
                    </a:cubicBezTo>
                    <a:cubicBezTo>
                      <a:pt x="24" y="355"/>
                      <a:pt x="29" y="352"/>
                      <a:pt x="32" y="345"/>
                    </a:cubicBezTo>
                    <a:cubicBezTo>
                      <a:pt x="116" y="309"/>
                      <a:pt x="175" y="249"/>
                      <a:pt x="223" y="202"/>
                    </a:cubicBezTo>
                    <a:cubicBezTo>
                      <a:pt x="294" y="142"/>
                      <a:pt x="366" y="94"/>
                      <a:pt x="389" y="23"/>
                    </a:cubicBezTo>
                    <a:cubicBezTo>
                      <a:pt x="389" y="15"/>
                      <a:pt x="389" y="1"/>
                      <a:pt x="3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82;p33">
                <a:extLst>
                  <a:ext uri="{FF2B5EF4-FFF2-40B4-BE49-F238E27FC236}">
                    <a16:creationId xmlns:a16="http://schemas.microsoft.com/office/drawing/2014/main" id="{6E882BF5-FBF4-4149-A395-5AE1ABA84C60}"/>
                  </a:ext>
                </a:extLst>
              </p:cNvPr>
              <p:cNvSpPr/>
              <p:nvPr/>
            </p:nvSpPr>
            <p:spPr>
              <a:xfrm>
                <a:off x="4235925" y="3356200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53" y="0"/>
                    </a:moveTo>
                    <a:cubicBezTo>
                      <a:pt x="358" y="36"/>
                      <a:pt x="299" y="143"/>
                      <a:pt x="239" y="203"/>
                    </a:cubicBezTo>
                    <a:cubicBezTo>
                      <a:pt x="168" y="274"/>
                      <a:pt x="96" y="346"/>
                      <a:pt x="37" y="441"/>
                    </a:cubicBezTo>
                    <a:cubicBezTo>
                      <a:pt x="1" y="465"/>
                      <a:pt x="37" y="477"/>
                      <a:pt x="60" y="477"/>
                    </a:cubicBezTo>
                    <a:cubicBezTo>
                      <a:pt x="168" y="417"/>
                      <a:pt x="239" y="346"/>
                      <a:pt x="322" y="262"/>
                    </a:cubicBezTo>
                    <a:cubicBezTo>
                      <a:pt x="382" y="203"/>
                      <a:pt x="465" y="108"/>
                      <a:pt x="477" y="24"/>
                    </a:cubicBezTo>
                    <a:cubicBezTo>
                      <a:pt x="477" y="0"/>
                      <a:pt x="465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83;p33">
                <a:extLst>
                  <a:ext uri="{FF2B5EF4-FFF2-40B4-BE49-F238E27FC236}">
                    <a16:creationId xmlns:a16="http://schemas.microsoft.com/office/drawing/2014/main" id="{B07A0A95-524C-43EE-9CA7-41C55304B347}"/>
                  </a:ext>
                </a:extLst>
              </p:cNvPr>
              <p:cNvSpPr/>
              <p:nvPr/>
            </p:nvSpPr>
            <p:spPr>
              <a:xfrm>
                <a:off x="4243800" y="3358750"/>
                <a:ext cx="124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533" extrusionOk="0">
                    <a:moveTo>
                      <a:pt x="491" y="1"/>
                    </a:moveTo>
                    <a:cubicBezTo>
                      <a:pt x="490" y="1"/>
                      <a:pt x="487" y="2"/>
                      <a:pt x="484" y="6"/>
                    </a:cubicBezTo>
                    <a:cubicBezTo>
                      <a:pt x="305" y="125"/>
                      <a:pt x="150" y="339"/>
                      <a:pt x="19" y="518"/>
                    </a:cubicBezTo>
                    <a:cubicBezTo>
                      <a:pt x="0" y="518"/>
                      <a:pt x="19" y="533"/>
                      <a:pt x="46" y="533"/>
                    </a:cubicBezTo>
                    <a:cubicBezTo>
                      <a:pt x="53" y="533"/>
                      <a:pt x="60" y="532"/>
                      <a:pt x="67" y="529"/>
                    </a:cubicBezTo>
                    <a:cubicBezTo>
                      <a:pt x="222" y="375"/>
                      <a:pt x="400" y="220"/>
                      <a:pt x="495" y="17"/>
                    </a:cubicBezTo>
                    <a:cubicBezTo>
                      <a:pt x="495" y="9"/>
                      <a:pt x="495" y="1"/>
                      <a:pt x="4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84;p33">
                <a:extLst>
                  <a:ext uri="{FF2B5EF4-FFF2-40B4-BE49-F238E27FC236}">
                    <a16:creationId xmlns:a16="http://schemas.microsoft.com/office/drawing/2014/main" id="{6AF96769-D3F0-462D-AC66-303883B8DAB2}"/>
                  </a:ext>
                </a:extLst>
              </p:cNvPr>
              <p:cNvSpPr/>
              <p:nvPr/>
            </p:nvSpPr>
            <p:spPr>
              <a:xfrm>
                <a:off x="4252050" y="3359575"/>
                <a:ext cx="130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79" extrusionOk="0">
                    <a:moveTo>
                      <a:pt x="502" y="0"/>
                    </a:moveTo>
                    <a:cubicBezTo>
                      <a:pt x="498" y="0"/>
                      <a:pt x="493" y="3"/>
                      <a:pt x="487" y="8"/>
                    </a:cubicBezTo>
                    <a:cubicBezTo>
                      <a:pt x="404" y="80"/>
                      <a:pt x="344" y="199"/>
                      <a:pt x="261" y="282"/>
                    </a:cubicBezTo>
                    <a:cubicBezTo>
                      <a:pt x="177" y="401"/>
                      <a:pt x="82" y="508"/>
                      <a:pt x="11" y="639"/>
                    </a:cubicBezTo>
                    <a:cubicBezTo>
                      <a:pt x="1" y="659"/>
                      <a:pt x="7" y="678"/>
                      <a:pt x="23" y="678"/>
                    </a:cubicBezTo>
                    <a:cubicBezTo>
                      <a:pt x="26" y="678"/>
                      <a:pt x="30" y="677"/>
                      <a:pt x="35" y="675"/>
                    </a:cubicBezTo>
                    <a:cubicBezTo>
                      <a:pt x="130" y="604"/>
                      <a:pt x="213" y="496"/>
                      <a:pt x="296" y="389"/>
                    </a:cubicBezTo>
                    <a:cubicBezTo>
                      <a:pt x="368" y="282"/>
                      <a:pt x="487" y="163"/>
                      <a:pt x="523" y="32"/>
                    </a:cubicBezTo>
                    <a:cubicBezTo>
                      <a:pt x="523" y="23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85;p33">
                <a:extLst>
                  <a:ext uri="{FF2B5EF4-FFF2-40B4-BE49-F238E27FC236}">
                    <a16:creationId xmlns:a16="http://schemas.microsoft.com/office/drawing/2014/main" id="{CE50AC5B-A578-4508-95F0-AB7D53D35A32}"/>
                  </a:ext>
                </a:extLst>
              </p:cNvPr>
              <p:cNvSpPr/>
              <p:nvPr/>
            </p:nvSpPr>
            <p:spPr>
              <a:xfrm>
                <a:off x="4259750" y="3365125"/>
                <a:ext cx="1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80" extrusionOk="0">
                    <a:moveTo>
                      <a:pt x="489" y="1"/>
                    </a:moveTo>
                    <a:cubicBezTo>
                      <a:pt x="393" y="84"/>
                      <a:pt x="310" y="179"/>
                      <a:pt x="227" y="286"/>
                    </a:cubicBezTo>
                    <a:cubicBezTo>
                      <a:pt x="143" y="405"/>
                      <a:pt x="48" y="513"/>
                      <a:pt x="0" y="644"/>
                    </a:cubicBezTo>
                    <a:cubicBezTo>
                      <a:pt x="0" y="679"/>
                      <a:pt x="24" y="679"/>
                      <a:pt x="36" y="679"/>
                    </a:cubicBezTo>
                    <a:cubicBezTo>
                      <a:pt x="119" y="584"/>
                      <a:pt x="191" y="477"/>
                      <a:pt x="274" y="382"/>
                    </a:cubicBezTo>
                    <a:cubicBezTo>
                      <a:pt x="358" y="263"/>
                      <a:pt x="453" y="155"/>
                      <a:pt x="512" y="24"/>
                    </a:cubicBezTo>
                    <a:cubicBezTo>
                      <a:pt x="512" y="1"/>
                      <a:pt x="512" y="1"/>
                      <a:pt x="4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86;p33">
                <a:extLst>
                  <a:ext uri="{FF2B5EF4-FFF2-40B4-BE49-F238E27FC236}">
                    <a16:creationId xmlns:a16="http://schemas.microsoft.com/office/drawing/2014/main" id="{60C4915F-020E-4CCD-82E4-05B359FDF8CD}"/>
                  </a:ext>
                </a:extLst>
              </p:cNvPr>
              <p:cNvSpPr/>
              <p:nvPr/>
            </p:nvSpPr>
            <p:spPr>
              <a:xfrm>
                <a:off x="4266175" y="3366200"/>
                <a:ext cx="159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837" extrusionOk="0">
                    <a:moveTo>
                      <a:pt x="617" y="0"/>
                    </a:moveTo>
                    <a:cubicBezTo>
                      <a:pt x="615" y="0"/>
                      <a:pt x="613" y="2"/>
                      <a:pt x="613" y="5"/>
                    </a:cubicBezTo>
                    <a:cubicBezTo>
                      <a:pt x="505" y="124"/>
                      <a:pt x="434" y="279"/>
                      <a:pt x="327" y="398"/>
                    </a:cubicBezTo>
                    <a:cubicBezTo>
                      <a:pt x="220" y="529"/>
                      <a:pt x="101" y="648"/>
                      <a:pt x="17" y="791"/>
                    </a:cubicBezTo>
                    <a:cubicBezTo>
                      <a:pt x="0" y="817"/>
                      <a:pt x="14" y="836"/>
                      <a:pt x="36" y="836"/>
                    </a:cubicBezTo>
                    <a:cubicBezTo>
                      <a:pt x="45" y="836"/>
                      <a:pt x="55" y="833"/>
                      <a:pt x="65" y="827"/>
                    </a:cubicBezTo>
                    <a:cubicBezTo>
                      <a:pt x="208" y="696"/>
                      <a:pt x="327" y="541"/>
                      <a:pt x="458" y="374"/>
                    </a:cubicBezTo>
                    <a:cubicBezTo>
                      <a:pt x="553" y="279"/>
                      <a:pt x="636" y="160"/>
                      <a:pt x="636" y="17"/>
                    </a:cubicBezTo>
                    <a:cubicBezTo>
                      <a:pt x="636" y="9"/>
                      <a:pt x="624" y="0"/>
                      <a:pt x="6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87;p33">
                <a:extLst>
                  <a:ext uri="{FF2B5EF4-FFF2-40B4-BE49-F238E27FC236}">
                    <a16:creationId xmlns:a16="http://schemas.microsoft.com/office/drawing/2014/main" id="{BD359A6C-6C82-454D-940F-A190418369C3}"/>
                  </a:ext>
                </a:extLst>
              </p:cNvPr>
              <p:cNvSpPr/>
              <p:nvPr/>
            </p:nvSpPr>
            <p:spPr>
              <a:xfrm>
                <a:off x="4274025" y="3368700"/>
                <a:ext cx="193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977" extrusionOk="0">
                    <a:moveTo>
                      <a:pt x="739" y="0"/>
                    </a:moveTo>
                    <a:cubicBezTo>
                      <a:pt x="584" y="60"/>
                      <a:pt x="525" y="215"/>
                      <a:pt x="429" y="358"/>
                    </a:cubicBezTo>
                    <a:cubicBezTo>
                      <a:pt x="299" y="560"/>
                      <a:pt x="132" y="739"/>
                      <a:pt x="13" y="965"/>
                    </a:cubicBezTo>
                    <a:cubicBezTo>
                      <a:pt x="1" y="965"/>
                      <a:pt x="13" y="977"/>
                      <a:pt x="25" y="977"/>
                    </a:cubicBezTo>
                    <a:cubicBezTo>
                      <a:pt x="179" y="858"/>
                      <a:pt x="299" y="691"/>
                      <a:pt x="418" y="548"/>
                    </a:cubicBezTo>
                    <a:cubicBezTo>
                      <a:pt x="537" y="381"/>
                      <a:pt x="608" y="155"/>
                      <a:pt x="763" y="24"/>
                    </a:cubicBezTo>
                    <a:cubicBezTo>
                      <a:pt x="775" y="12"/>
                      <a:pt x="763" y="0"/>
                      <a:pt x="7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88;p33">
                <a:extLst>
                  <a:ext uri="{FF2B5EF4-FFF2-40B4-BE49-F238E27FC236}">
                    <a16:creationId xmlns:a16="http://schemas.microsoft.com/office/drawing/2014/main" id="{15738161-7549-472F-80E2-217BF206EB01}"/>
                  </a:ext>
                </a:extLst>
              </p:cNvPr>
              <p:cNvSpPr/>
              <p:nvPr/>
            </p:nvSpPr>
            <p:spPr>
              <a:xfrm>
                <a:off x="4282150" y="3373625"/>
                <a:ext cx="190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999" extrusionOk="0">
                    <a:moveTo>
                      <a:pt x="746" y="1"/>
                    </a:moveTo>
                    <a:cubicBezTo>
                      <a:pt x="742" y="1"/>
                      <a:pt x="739" y="2"/>
                      <a:pt x="736" y="6"/>
                    </a:cubicBezTo>
                    <a:cubicBezTo>
                      <a:pt x="581" y="125"/>
                      <a:pt x="474" y="304"/>
                      <a:pt x="366" y="458"/>
                    </a:cubicBezTo>
                    <a:cubicBezTo>
                      <a:pt x="247" y="613"/>
                      <a:pt x="104" y="780"/>
                      <a:pt x="9" y="970"/>
                    </a:cubicBezTo>
                    <a:cubicBezTo>
                      <a:pt x="1" y="988"/>
                      <a:pt x="11" y="999"/>
                      <a:pt x="22" y="999"/>
                    </a:cubicBezTo>
                    <a:cubicBezTo>
                      <a:pt x="26" y="999"/>
                      <a:pt x="30" y="997"/>
                      <a:pt x="33" y="994"/>
                    </a:cubicBezTo>
                    <a:cubicBezTo>
                      <a:pt x="188" y="875"/>
                      <a:pt x="319" y="696"/>
                      <a:pt x="438" y="530"/>
                    </a:cubicBezTo>
                    <a:cubicBezTo>
                      <a:pt x="545" y="363"/>
                      <a:pt x="688" y="208"/>
                      <a:pt x="759" y="18"/>
                    </a:cubicBezTo>
                    <a:cubicBezTo>
                      <a:pt x="759" y="9"/>
                      <a:pt x="753" y="1"/>
                      <a:pt x="7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89;p33">
                <a:extLst>
                  <a:ext uri="{FF2B5EF4-FFF2-40B4-BE49-F238E27FC236}">
                    <a16:creationId xmlns:a16="http://schemas.microsoft.com/office/drawing/2014/main" id="{A2D5E4BF-EDFA-4ABB-B7D5-8DBE25AE6C9E}"/>
                  </a:ext>
                </a:extLst>
              </p:cNvPr>
              <p:cNvSpPr/>
              <p:nvPr/>
            </p:nvSpPr>
            <p:spPr>
              <a:xfrm>
                <a:off x="4294050" y="3378400"/>
                <a:ext cx="193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66" extrusionOk="0">
                    <a:moveTo>
                      <a:pt x="758" y="0"/>
                    </a:moveTo>
                    <a:cubicBezTo>
                      <a:pt x="755" y="0"/>
                      <a:pt x="751" y="2"/>
                      <a:pt x="748" y="5"/>
                    </a:cubicBezTo>
                    <a:cubicBezTo>
                      <a:pt x="593" y="124"/>
                      <a:pt x="486" y="303"/>
                      <a:pt x="390" y="458"/>
                    </a:cubicBezTo>
                    <a:cubicBezTo>
                      <a:pt x="271" y="613"/>
                      <a:pt x="129" y="767"/>
                      <a:pt x="9" y="934"/>
                    </a:cubicBezTo>
                    <a:cubicBezTo>
                      <a:pt x="0" y="943"/>
                      <a:pt x="19" y="966"/>
                      <a:pt x="33" y="966"/>
                    </a:cubicBezTo>
                    <a:cubicBezTo>
                      <a:pt x="38" y="966"/>
                      <a:pt x="42" y="964"/>
                      <a:pt x="45" y="958"/>
                    </a:cubicBezTo>
                    <a:cubicBezTo>
                      <a:pt x="212" y="863"/>
                      <a:pt x="331" y="708"/>
                      <a:pt x="438" y="565"/>
                    </a:cubicBezTo>
                    <a:cubicBezTo>
                      <a:pt x="557" y="398"/>
                      <a:pt x="700" y="220"/>
                      <a:pt x="771" y="17"/>
                    </a:cubicBezTo>
                    <a:cubicBezTo>
                      <a:pt x="771" y="9"/>
                      <a:pt x="766" y="0"/>
                      <a:pt x="7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90;p33">
                <a:extLst>
                  <a:ext uri="{FF2B5EF4-FFF2-40B4-BE49-F238E27FC236}">
                    <a16:creationId xmlns:a16="http://schemas.microsoft.com/office/drawing/2014/main" id="{3A89F7E4-4DFA-4118-9851-2CA30C6DD2B7}"/>
                  </a:ext>
                </a:extLst>
              </p:cNvPr>
              <p:cNvSpPr/>
              <p:nvPr/>
            </p:nvSpPr>
            <p:spPr>
              <a:xfrm>
                <a:off x="4302025" y="3383750"/>
                <a:ext cx="1995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052" extrusionOk="0">
                    <a:moveTo>
                      <a:pt x="780" y="1"/>
                    </a:moveTo>
                    <a:cubicBezTo>
                      <a:pt x="775" y="1"/>
                      <a:pt x="769" y="2"/>
                      <a:pt x="762" y="6"/>
                    </a:cubicBezTo>
                    <a:cubicBezTo>
                      <a:pt x="619" y="125"/>
                      <a:pt x="500" y="303"/>
                      <a:pt x="381" y="446"/>
                    </a:cubicBezTo>
                    <a:cubicBezTo>
                      <a:pt x="250" y="625"/>
                      <a:pt x="83" y="827"/>
                      <a:pt x="0" y="1030"/>
                    </a:cubicBezTo>
                    <a:cubicBezTo>
                      <a:pt x="0" y="1038"/>
                      <a:pt x="11" y="1052"/>
                      <a:pt x="22" y="1052"/>
                    </a:cubicBezTo>
                    <a:cubicBezTo>
                      <a:pt x="27" y="1052"/>
                      <a:pt x="32" y="1049"/>
                      <a:pt x="36" y="1042"/>
                    </a:cubicBezTo>
                    <a:cubicBezTo>
                      <a:pt x="202" y="899"/>
                      <a:pt x="322" y="708"/>
                      <a:pt x="452" y="530"/>
                    </a:cubicBezTo>
                    <a:cubicBezTo>
                      <a:pt x="572" y="363"/>
                      <a:pt x="726" y="196"/>
                      <a:pt x="798" y="18"/>
                    </a:cubicBezTo>
                    <a:cubicBezTo>
                      <a:pt x="798" y="9"/>
                      <a:pt x="792" y="1"/>
                      <a:pt x="7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91;p33">
                <a:extLst>
                  <a:ext uri="{FF2B5EF4-FFF2-40B4-BE49-F238E27FC236}">
                    <a16:creationId xmlns:a16="http://schemas.microsoft.com/office/drawing/2014/main" id="{5BB3A199-BAC4-4010-9532-1B34F4F51A27}"/>
                  </a:ext>
                </a:extLst>
              </p:cNvPr>
              <p:cNvSpPr/>
              <p:nvPr/>
            </p:nvSpPr>
            <p:spPr>
              <a:xfrm>
                <a:off x="4312000" y="3385900"/>
                <a:ext cx="2185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127" extrusionOk="0">
                    <a:moveTo>
                      <a:pt x="814" y="1"/>
                    </a:moveTo>
                    <a:cubicBezTo>
                      <a:pt x="811" y="1"/>
                      <a:pt x="807" y="1"/>
                      <a:pt x="804" y="3"/>
                    </a:cubicBezTo>
                    <a:cubicBezTo>
                      <a:pt x="637" y="146"/>
                      <a:pt x="518" y="336"/>
                      <a:pt x="399" y="515"/>
                    </a:cubicBezTo>
                    <a:cubicBezTo>
                      <a:pt x="268" y="705"/>
                      <a:pt x="113" y="896"/>
                      <a:pt x="18" y="1098"/>
                    </a:cubicBezTo>
                    <a:cubicBezTo>
                      <a:pt x="0" y="1116"/>
                      <a:pt x="15" y="1127"/>
                      <a:pt x="33" y="1127"/>
                    </a:cubicBezTo>
                    <a:cubicBezTo>
                      <a:pt x="40" y="1127"/>
                      <a:pt x="47" y="1125"/>
                      <a:pt x="53" y="1122"/>
                    </a:cubicBezTo>
                    <a:cubicBezTo>
                      <a:pt x="220" y="979"/>
                      <a:pt x="339" y="801"/>
                      <a:pt x="458" y="634"/>
                    </a:cubicBezTo>
                    <a:cubicBezTo>
                      <a:pt x="589" y="455"/>
                      <a:pt x="756" y="265"/>
                      <a:pt x="863" y="51"/>
                    </a:cubicBezTo>
                    <a:cubicBezTo>
                      <a:pt x="873" y="30"/>
                      <a:pt x="839" y="1"/>
                      <a:pt x="8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92;p33">
                <a:extLst>
                  <a:ext uri="{FF2B5EF4-FFF2-40B4-BE49-F238E27FC236}">
                    <a16:creationId xmlns:a16="http://schemas.microsoft.com/office/drawing/2014/main" id="{C891CD58-75FC-4F7F-8FD2-C9A236A100B5}"/>
                  </a:ext>
                </a:extLst>
              </p:cNvPr>
              <p:cNvSpPr/>
              <p:nvPr/>
            </p:nvSpPr>
            <p:spPr>
              <a:xfrm>
                <a:off x="4321725" y="3387450"/>
                <a:ext cx="234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302" extrusionOk="0">
                    <a:moveTo>
                      <a:pt x="915" y="1"/>
                    </a:moveTo>
                    <a:cubicBezTo>
                      <a:pt x="724" y="143"/>
                      <a:pt x="605" y="358"/>
                      <a:pt x="474" y="572"/>
                    </a:cubicBezTo>
                    <a:cubicBezTo>
                      <a:pt x="319" y="810"/>
                      <a:pt x="176" y="1048"/>
                      <a:pt x="10" y="1286"/>
                    </a:cubicBezTo>
                    <a:cubicBezTo>
                      <a:pt x="0" y="1286"/>
                      <a:pt x="29" y="1302"/>
                      <a:pt x="47" y="1302"/>
                    </a:cubicBezTo>
                    <a:cubicBezTo>
                      <a:pt x="51" y="1302"/>
                      <a:pt x="55" y="1301"/>
                      <a:pt x="57" y="1298"/>
                    </a:cubicBezTo>
                    <a:cubicBezTo>
                      <a:pt x="236" y="1108"/>
                      <a:pt x="367" y="894"/>
                      <a:pt x="522" y="691"/>
                    </a:cubicBezTo>
                    <a:cubicBezTo>
                      <a:pt x="653" y="465"/>
                      <a:pt x="831" y="262"/>
                      <a:pt x="938" y="24"/>
                    </a:cubicBezTo>
                    <a:cubicBezTo>
                      <a:pt x="938" y="1"/>
                      <a:pt x="915" y="1"/>
                      <a:pt x="9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93;p33">
                <a:extLst>
                  <a:ext uri="{FF2B5EF4-FFF2-40B4-BE49-F238E27FC236}">
                    <a16:creationId xmlns:a16="http://schemas.microsoft.com/office/drawing/2014/main" id="{6F4F4A06-250E-4C28-81DD-DE1114468B6C}"/>
                  </a:ext>
                </a:extLst>
              </p:cNvPr>
              <p:cNvSpPr/>
              <p:nvPr/>
            </p:nvSpPr>
            <p:spPr>
              <a:xfrm>
                <a:off x="4332175" y="3387325"/>
                <a:ext cx="2522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47" extrusionOk="0">
                    <a:moveTo>
                      <a:pt x="989" y="1"/>
                    </a:moveTo>
                    <a:cubicBezTo>
                      <a:pt x="985" y="1"/>
                      <a:pt x="979" y="2"/>
                      <a:pt x="973" y="6"/>
                    </a:cubicBezTo>
                    <a:cubicBezTo>
                      <a:pt x="782" y="220"/>
                      <a:pt x="651" y="470"/>
                      <a:pt x="497" y="720"/>
                    </a:cubicBezTo>
                    <a:cubicBezTo>
                      <a:pt x="330" y="994"/>
                      <a:pt x="151" y="1256"/>
                      <a:pt x="8" y="1530"/>
                    </a:cubicBezTo>
                    <a:cubicBezTo>
                      <a:pt x="0" y="1538"/>
                      <a:pt x="9" y="1546"/>
                      <a:pt x="16" y="1546"/>
                    </a:cubicBezTo>
                    <a:cubicBezTo>
                      <a:pt x="18" y="1546"/>
                      <a:pt x="20" y="1545"/>
                      <a:pt x="20" y="1541"/>
                    </a:cubicBezTo>
                    <a:cubicBezTo>
                      <a:pt x="235" y="1315"/>
                      <a:pt x="401" y="1065"/>
                      <a:pt x="556" y="815"/>
                    </a:cubicBezTo>
                    <a:cubicBezTo>
                      <a:pt x="723" y="565"/>
                      <a:pt x="901" y="303"/>
                      <a:pt x="1009" y="29"/>
                    </a:cubicBezTo>
                    <a:cubicBezTo>
                      <a:pt x="1009" y="12"/>
                      <a:pt x="1002" y="1"/>
                      <a:pt x="9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94;p33">
                <a:extLst>
                  <a:ext uri="{FF2B5EF4-FFF2-40B4-BE49-F238E27FC236}">
                    <a16:creationId xmlns:a16="http://schemas.microsoft.com/office/drawing/2014/main" id="{198312C4-3402-4849-B1CA-1DC2B491425E}"/>
                  </a:ext>
                </a:extLst>
              </p:cNvPr>
              <p:cNvSpPr/>
              <p:nvPr/>
            </p:nvSpPr>
            <p:spPr>
              <a:xfrm>
                <a:off x="4021625" y="3523475"/>
                <a:ext cx="11877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6407" extrusionOk="0">
                    <a:moveTo>
                      <a:pt x="0" y="1"/>
                    </a:moveTo>
                    <a:lnTo>
                      <a:pt x="1774" y="6406"/>
                    </a:lnTo>
                    <a:cubicBezTo>
                      <a:pt x="1786" y="6406"/>
                      <a:pt x="3858" y="5358"/>
                      <a:pt x="4751" y="4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95;p33">
                <a:extLst>
                  <a:ext uri="{FF2B5EF4-FFF2-40B4-BE49-F238E27FC236}">
                    <a16:creationId xmlns:a16="http://schemas.microsoft.com/office/drawing/2014/main" id="{5B320D98-5F6C-4B4F-AB56-9B27E1D167B8}"/>
                  </a:ext>
                </a:extLst>
              </p:cNvPr>
              <p:cNvSpPr/>
              <p:nvPr/>
            </p:nvSpPr>
            <p:spPr>
              <a:xfrm>
                <a:off x="4013575" y="3509200"/>
                <a:ext cx="133075" cy="1810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7240" extrusionOk="0">
                    <a:moveTo>
                      <a:pt x="668" y="1131"/>
                    </a:moveTo>
                    <a:lnTo>
                      <a:pt x="4811" y="5179"/>
                    </a:lnTo>
                    <a:cubicBezTo>
                      <a:pt x="4049" y="5751"/>
                      <a:pt x="2704" y="6477"/>
                      <a:pt x="2215" y="6727"/>
                    </a:cubicBezTo>
                    <a:lnTo>
                      <a:pt x="668" y="1131"/>
                    </a:lnTo>
                    <a:close/>
                    <a:moveTo>
                      <a:pt x="1" y="0"/>
                    </a:moveTo>
                    <a:lnTo>
                      <a:pt x="1989" y="7239"/>
                    </a:lnTo>
                    <a:lnTo>
                      <a:pt x="2192" y="7132"/>
                    </a:lnTo>
                    <a:cubicBezTo>
                      <a:pt x="2263" y="7084"/>
                      <a:pt x="4287" y="6060"/>
                      <a:pt x="5180" y="5334"/>
                    </a:cubicBezTo>
                    <a:lnTo>
                      <a:pt x="5323" y="52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96;p33">
                <a:extLst>
                  <a:ext uri="{FF2B5EF4-FFF2-40B4-BE49-F238E27FC236}">
                    <a16:creationId xmlns:a16="http://schemas.microsoft.com/office/drawing/2014/main" id="{269C4483-B45D-462B-B85C-6A8B2BF83201}"/>
                  </a:ext>
                </a:extLst>
              </p:cNvPr>
              <p:cNvSpPr/>
              <p:nvPr/>
            </p:nvSpPr>
            <p:spPr>
              <a:xfrm>
                <a:off x="4030550" y="3542950"/>
                <a:ext cx="134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87" extrusionOk="0">
                    <a:moveTo>
                      <a:pt x="468" y="1"/>
                    </a:moveTo>
                    <a:cubicBezTo>
                      <a:pt x="405" y="1"/>
                      <a:pt x="332" y="34"/>
                      <a:pt x="274" y="43"/>
                    </a:cubicBezTo>
                    <a:cubicBezTo>
                      <a:pt x="179" y="79"/>
                      <a:pt x="108" y="103"/>
                      <a:pt x="12" y="138"/>
                    </a:cubicBezTo>
                    <a:cubicBezTo>
                      <a:pt x="1" y="138"/>
                      <a:pt x="24" y="186"/>
                      <a:pt x="36" y="186"/>
                    </a:cubicBezTo>
                    <a:lnTo>
                      <a:pt x="298" y="138"/>
                    </a:lnTo>
                    <a:cubicBezTo>
                      <a:pt x="382" y="115"/>
                      <a:pt x="465" y="91"/>
                      <a:pt x="524" y="31"/>
                    </a:cubicBezTo>
                    <a:cubicBezTo>
                      <a:pt x="536" y="19"/>
                      <a:pt x="524" y="7"/>
                      <a:pt x="513" y="7"/>
                    </a:cubicBezTo>
                    <a:cubicBezTo>
                      <a:pt x="499" y="3"/>
                      <a:pt x="484" y="1"/>
                      <a:pt x="4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97;p33">
                <a:extLst>
                  <a:ext uri="{FF2B5EF4-FFF2-40B4-BE49-F238E27FC236}">
                    <a16:creationId xmlns:a16="http://schemas.microsoft.com/office/drawing/2014/main" id="{23EBF492-B02A-4BD8-BD12-CCEF16AB41DA}"/>
                  </a:ext>
                </a:extLst>
              </p:cNvPr>
              <p:cNvSpPr/>
              <p:nvPr/>
            </p:nvSpPr>
            <p:spPr>
              <a:xfrm>
                <a:off x="4038600" y="3549300"/>
                <a:ext cx="122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83" extrusionOk="0">
                    <a:moveTo>
                      <a:pt x="431" y="0"/>
                    </a:moveTo>
                    <a:cubicBezTo>
                      <a:pt x="363" y="0"/>
                      <a:pt x="299" y="20"/>
                      <a:pt x="250" y="39"/>
                    </a:cubicBezTo>
                    <a:cubicBezTo>
                      <a:pt x="155" y="63"/>
                      <a:pt x="83" y="99"/>
                      <a:pt x="12" y="134"/>
                    </a:cubicBezTo>
                    <a:cubicBezTo>
                      <a:pt x="0" y="170"/>
                      <a:pt x="0" y="182"/>
                      <a:pt x="12" y="182"/>
                    </a:cubicBezTo>
                    <a:cubicBezTo>
                      <a:pt x="95" y="170"/>
                      <a:pt x="191" y="158"/>
                      <a:pt x="262" y="123"/>
                    </a:cubicBezTo>
                    <a:cubicBezTo>
                      <a:pt x="333" y="111"/>
                      <a:pt x="417" y="99"/>
                      <a:pt x="476" y="39"/>
                    </a:cubicBezTo>
                    <a:cubicBezTo>
                      <a:pt x="488" y="39"/>
                      <a:pt x="476" y="15"/>
                      <a:pt x="476" y="4"/>
                    </a:cubicBezTo>
                    <a:cubicBezTo>
                      <a:pt x="461" y="1"/>
                      <a:pt x="446" y="0"/>
                      <a:pt x="4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98;p33">
                <a:extLst>
                  <a:ext uri="{FF2B5EF4-FFF2-40B4-BE49-F238E27FC236}">
                    <a16:creationId xmlns:a16="http://schemas.microsoft.com/office/drawing/2014/main" id="{7A0E8188-1379-4A98-B40B-3430F26AED96}"/>
                  </a:ext>
                </a:extLst>
              </p:cNvPr>
              <p:cNvSpPr/>
              <p:nvPr/>
            </p:nvSpPr>
            <p:spPr>
              <a:xfrm>
                <a:off x="4040975" y="3555300"/>
                <a:ext cx="152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2" extrusionOk="0">
                    <a:moveTo>
                      <a:pt x="564" y="0"/>
                    </a:moveTo>
                    <a:cubicBezTo>
                      <a:pt x="484" y="0"/>
                      <a:pt x="386" y="64"/>
                      <a:pt x="298" y="97"/>
                    </a:cubicBezTo>
                    <a:cubicBezTo>
                      <a:pt x="215" y="133"/>
                      <a:pt x="107" y="168"/>
                      <a:pt x="24" y="216"/>
                    </a:cubicBezTo>
                    <a:cubicBezTo>
                      <a:pt x="0" y="228"/>
                      <a:pt x="0" y="252"/>
                      <a:pt x="36" y="252"/>
                    </a:cubicBezTo>
                    <a:cubicBezTo>
                      <a:pt x="155" y="240"/>
                      <a:pt x="262" y="216"/>
                      <a:pt x="357" y="168"/>
                    </a:cubicBezTo>
                    <a:cubicBezTo>
                      <a:pt x="453" y="133"/>
                      <a:pt x="560" y="109"/>
                      <a:pt x="596" y="37"/>
                    </a:cubicBezTo>
                    <a:cubicBezTo>
                      <a:pt x="607" y="14"/>
                      <a:pt x="596" y="2"/>
                      <a:pt x="584" y="2"/>
                    </a:cubicBezTo>
                    <a:cubicBezTo>
                      <a:pt x="577" y="1"/>
                      <a:pt x="571" y="0"/>
                      <a:pt x="5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99;p33">
                <a:extLst>
                  <a:ext uri="{FF2B5EF4-FFF2-40B4-BE49-F238E27FC236}">
                    <a16:creationId xmlns:a16="http://schemas.microsoft.com/office/drawing/2014/main" id="{5B1379BD-3978-45F6-9988-227B127D5CEB}"/>
                  </a:ext>
                </a:extLst>
              </p:cNvPr>
              <p:cNvSpPr/>
              <p:nvPr/>
            </p:nvSpPr>
            <p:spPr>
              <a:xfrm>
                <a:off x="4046325" y="3561275"/>
                <a:ext cx="170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299" extrusionOk="0">
                    <a:moveTo>
                      <a:pt x="655" y="1"/>
                    </a:moveTo>
                    <a:cubicBezTo>
                      <a:pt x="441" y="36"/>
                      <a:pt x="203" y="156"/>
                      <a:pt x="24" y="251"/>
                    </a:cubicBezTo>
                    <a:cubicBezTo>
                      <a:pt x="1" y="251"/>
                      <a:pt x="12" y="298"/>
                      <a:pt x="48" y="298"/>
                    </a:cubicBezTo>
                    <a:cubicBezTo>
                      <a:pt x="251" y="239"/>
                      <a:pt x="489" y="167"/>
                      <a:pt x="667" y="36"/>
                    </a:cubicBezTo>
                    <a:cubicBezTo>
                      <a:pt x="679" y="13"/>
                      <a:pt x="667" y="1"/>
                      <a:pt x="6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600;p33">
                <a:extLst>
                  <a:ext uri="{FF2B5EF4-FFF2-40B4-BE49-F238E27FC236}">
                    <a16:creationId xmlns:a16="http://schemas.microsoft.com/office/drawing/2014/main" id="{1DA6FB79-1879-4189-9D2E-70CDBDF3BFED}"/>
                  </a:ext>
                </a:extLst>
              </p:cNvPr>
              <p:cNvSpPr/>
              <p:nvPr/>
            </p:nvSpPr>
            <p:spPr>
              <a:xfrm>
                <a:off x="4051375" y="3565975"/>
                <a:ext cx="187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748" h="397" extrusionOk="0">
                    <a:moveTo>
                      <a:pt x="710" y="1"/>
                    </a:moveTo>
                    <a:cubicBezTo>
                      <a:pt x="707" y="1"/>
                      <a:pt x="705" y="2"/>
                      <a:pt x="703" y="3"/>
                    </a:cubicBezTo>
                    <a:cubicBezTo>
                      <a:pt x="584" y="39"/>
                      <a:pt x="477" y="110"/>
                      <a:pt x="370" y="170"/>
                    </a:cubicBezTo>
                    <a:cubicBezTo>
                      <a:pt x="251" y="229"/>
                      <a:pt x="120" y="289"/>
                      <a:pt x="13" y="384"/>
                    </a:cubicBezTo>
                    <a:cubicBezTo>
                      <a:pt x="1" y="384"/>
                      <a:pt x="25" y="396"/>
                      <a:pt x="37" y="396"/>
                    </a:cubicBezTo>
                    <a:cubicBezTo>
                      <a:pt x="168" y="360"/>
                      <a:pt x="299" y="301"/>
                      <a:pt x="418" y="241"/>
                    </a:cubicBezTo>
                    <a:cubicBezTo>
                      <a:pt x="525" y="182"/>
                      <a:pt x="656" y="146"/>
                      <a:pt x="727" y="39"/>
                    </a:cubicBezTo>
                    <a:cubicBezTo>
                      <a:pt x="748" y="29"/>
                      <a:pt x="724" y="1"/>
                      <a:pt x="7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601;p33">
                <a:extLst>
                  <a:ext uri="{FF2B5EF4-FFF2-40B4-BE49-F238E27FC236}">
                    <a16:creationId xmlns:a16="http://schemas.microsoft.com/office/drawing/2014/main" id="{570F4A0C-E36E-4E36-995C-60C81EBF2521}"/>
                  </a:ext>
                </a:extLst>
              </p:cNvPr>
              <p:cNvSpPr/>
              <p:nvPr/>
            </p:nvSpPr>
            <p:spPr>
              <a:xfrm>
                <a:off x="4055850" y="3574075"/>
                <a:ext cx="19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394" extrusionOk="0">
                    <a:moveTo>
                      <a:pt x="739" y="1"/>
                    </a:moveTo>
                    <a:cubicBezTo>
                      <a:pt x="477" y="60"/>
                      <a:pt x="215" y="203"/>
                      <a:pt x="24" y="370"/>
                    </a:cubicBezTo>
                    <a:cubicBezTo>
                      <a:pt x="1" y="382"/>
                      <a:pt x="24" y="394"/>
                      <a:pt x="36" y="394"/>
                    </a:cubicBezTo>
                    <a:cubicBezTo>
                      <a:pt x="167" y="358"/>
                      <a:pt x="286" y="298"/>
                      <a:pt x="405" y="215"/>
                    </a:cubicBezTo>
                    <a:cubicBezTo>
                      <a:pt x="524" y="156"/>
                      <a:pt x="644" y="96"/>
                      <a:pt x="751" y="13"/>
                    </a:cubicBezTo>
                    <a:cubicBezTo>
                      <a:pt x="763" y="13"/>
                      <a:pt x="751" y="1"/>
                      <a:pt x="7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602;p33">
                <a:extLst>
                  <a:ext uri="{FF2B5EF4-FFF2-40B4-BE49-F238E27FC236}">
                    <a16:creationId xmlns:a16="http://schemas.microsoft.com/office/drawing/2014/main" id="{C360CDB8-546A-4CC0-A123-3D62DD9DA102}"/>
                  </a:ext>
                </a:extLst>
              </p:cNvPr>
              <p:cNvSpPr/>
              <p:nvPr/>
            </p:nvSpPr>
            <p:spPr>
              <a:xfrm>
                <a:off x="4059725" y="3579450"/>
                <a:ext cx="229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01" extrusionOk="0">
                    <a:moveTo>
                      <a:pt x="881" y="0"/>
                    </a:moveTo>
                    <a:cubicBezTo>
                      <a:pt x="739" y="60"/>
                      <a:pt x="619" y="155"/>
                      <a:pt x="489" y="214"/>
                    </a:cubicBezTo>
                    <a:cubicBezTo>
                      <a:pt x="322" y="286"/>
                      <a:pt x="167" y="345"/>
                      <a:pt x="12" y="452"/>
                    </a:cubicBezTo>
                    <a:cubicBezTo>
                      <a:pt x="0" y="464"/>
                      <a:pt x="12" y="500"/>
                      <a:pt x="48" y="500"/>
                    </a:cubicBezTo>
                    <a:cubicBezTo>
                      <a:pt x="227" y="452"/>
                      <a:pt x="405" y="357"/>
                      <a:pt x="560" y="286"/>
                    </a:cubicBezTo>
                    <a:cubicBezTo>
                      <a:pt x="703" y="226"/>
                      <a:pt x="834" y="155"/>
                      <a:pt x="905" y="36"/>
                    </a:cubicBezTo>
                    <a:cubicBezTo>
                      <a:pt x="917" y="12"/>
                      <a:pt x="893" y="0"/>
                      <a:pt x="8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603;p33">
                <a:extLst>
                  <a:ext uri="{FF2B5EF4-FFF2-40B4-BE49-F238E27FC236}">
                    <a16:creationId xmlns:a16="http://schemas.microsoft.com/office/drawing/2014/main" id="{1E9F4A0F-D771-4F3D-ABB8-A0093D004118}"/>
                  </a:ext>
                </a:extLst>
              </p:cNvPr>
              <p:cNvSpPr/>
              <p:nvPr/>
            </p:nvSpPr>
            <p:spPr>
              <a:xfrm>
                <a:off x="4064175" y="3585400"/>
                <a:ext cx="27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596" extrusionOk="0">
                    <a:moveTo>
                      <a:pt x="1084" y="0"/>
                    </a:moveTo>
                    <a:cubicBezTo>
                      <a:pt x="906" y="0"/>
                      <a:pt x="775" y="119"/>
                      <a:pt x="620" y="214"/>
                    </a:cubicBezTo>
                    <a:cubicBezTo>
                      <a:pt x="430" y="334"/>
                      <a:pt x="203" y="441"/>
                      <a:pt x="13" y="560"/>
                    </a:cubicBezTo>
                    <a:cubicBezTo>
                      <a:pt x="1" y="584"/>
                      <a:pt x="13" y="595"/>
                      <a:pt x="25" y="595"/>
                    </a:cubicBezTo>
                    <a:cubicBezTo>
                      <a:pt x="203" y="560"/>
                      <a:pt x="382" y="465"/>
                      <a:pt x="537" y="381"/>
                    </a:cubicBezTo>
                    <a:cubicBezTo>
                      <a:pt x="727" y="274"/>
                      <a:pt x="894" y="107"/>
                      <a:pt x="1084" y="36"/>
                    </a:cubicBezTo>
                    <a:cubicBezTo>
                      <a:pt x="1096" y="36"/>
                      <a:pt x="1096" y="0"/>
                      <a:pt x="1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604;p33">
                <a:extLst>
                  <a:ext uri="{FF2B5EF4-FFF2-40B4-BE49-F238E27FC236}">
                    <a16:creationId xmlns:a16="http://schemas.microsoft.com/office/drawing/2014/main" id="{86D339B8-C01D-4818-9E4B-7D96373BEE52}"/>
                  </a:ext>
                </a:extLst>
              </p:cNvPr>
              <p:cNvSpPr/>
              <p:nvPr/>
            </p:nvSpPr>
            <p:spPr>
              <a:xfrm>
                <a:off x="4068950" y="3594025"/>
                <a:ext cx="27700" cy="147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8" extrusionOk="0">
                    <a:moveTo>
                      <a:pt x="1072" y="0"/>
                    </a:moveTo>
                    <a:cubicBezTo>
                      <a:pt x="882" y="60"/>
                      <a:pt x="703" y="167"/>
                      <a:pt x="524" y="250"/>
                    </a:cubicBezTo>
                    <a:cubicBezTo>
                      <a:pt x="346" y="346"/>
                      <a:pt x="155" y="429"/>
                      <a:pt x="0" y="548"/>
                    </a:cubicBezTo>
                    <a:cubicBezTo>
                      <a:pt x="0" y="568"/>
                      <a:pt x="8" y="587"/>
                      <a:pt x="24" y="587"/>
                    </a:cubicBezTo>
                    <a:cubicBezTo>
                      <a:pt x="28" y="587"/>
                      <a:pt x="32" y="586"/>
                      <a:pt x="36" y="584"/>
                    </a:cubicBezTo>
                    <a:cubicBezTo>
                      <a:pt x="227" y="536"/>
                      <a:pt x="417" y="429"/>
                      <a:pt x="584" y="346"/>
                    </a:cubicBezTo>
                    <a:cubicBezTo>
                      <a:pt x="762" y="250"/>
                      <a:pt x="941" y="167"/>
                      <a:pt x="1084" y="24"/>
                    </a:cubicBezTo>
                    <a:cubicBezTo>
                      <a:pt x="1108" y="12"/>
                      <a:pt x="1084" y="0"/>
                      <a:pt x="10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605;p33">
                <a:extLst>
                  <a:ext uri="{FF2B5EF4-FFF2-40B4-BE49-F238E27FC236}">
                    <a16:creationId xmlns:a16="http://schemas.microsoft.com/office/drawing/2014/main" id="{9741B0C8-4069-4425-899B-47D5EE05FE53}"/>
                  </a:ext>
                </a:extLst>
              </p:cNvPr>
              <p:cNvSpPr/>
              <p:nvPr/>
            </p:nvSpPr>
            <p:spPr>
              <a:xfrm>
                <a:off x="4078175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1096" y="0"/>
                    </a:moveTo>
                    <a:cubicBezTo>
                      <a:pt x="917" y="36"/>
                      <a:pt x="751" y="143"/>
                      <a:pt x="572" y="238"/>
                    </a:cubicBezTo>
                    <a:cubicBezTo>
                      <a:pt x="393" y="334"/>
                      <a:pt x="215" y="417"/>
                      <a:pt x="36" y="500"/>
                    </a:cubicBezTo>
                    <a:cubicBezTo>
                      <a:pt x="1" y="512"/>
                      <a:pt x="24" y="548"/>
                      <a:pt x="48" y="548"/>
                    </a:cubicBezTo>
                    <a:cubicBezTo>
                      <a:pt x="405" y="489"/>
                      <a:pt x="834" y="262"/>
                      <a:pt x="1108" y="24"/>
                    </a:cubicBezTo>
                    <a:cubicBezTo>
                      <a:pt x="1120" y="12"/>
                      <a:pt x="1108" y="0"/>
                      <a:pt x="10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606;p33">
                <a:extLst>
                  <a:ext uri="{FF2B5EF4-FFF2-40B4-BE49-F238E27FC236}">
                    <a16:creationId xmlns:a16="http://schemas.microsoft.com/office/drawing/2014/main" id="{4D71FE45-5BEB-4030-8012-67D12CA6E64F}"/>
                  </a:ext>
                </a:extLst>
              </p:cNvPr>
              <p:cNvSpPr/>
              <p:nvPr/>
            </p:nvSpPr>
            <p:spPr>
              <a:xfrm>
                <a:off x="4082075" y="3611875"/>
                <a:ext cx="29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35" extrusionOk="0">
                    <a:moveTo>
                      <a:pt x="1142" y="1"/>
                    </a:moveTo>
                    <a:cubicBezTo>
                      <a:pt x="952" y="48"/>
                      <a:pt x="761" y="168"/>
                      <a:pt x="583" y="251"/>
                    </a:cubicBezTo>
                    <a:cubicBezTo>
                      <a:pt x="380" y="358"/>
                      <a:pt x="178" y="453"/>
                      <a:pt x="11" y="596"/>
                    </a:cubicBezTo>
                    <a:cubicBezTo>
                      <a:pt x="1" y="606"/>
                      <a:pt x="17" y="634"/>
                      <a:pt x="37" y="634"/>
                    </a:cubicBezTo>
                    <a:cubicBezTo>
                      <a:pt x="40" y="634"/>
                      <a:pt x="44" y="634"/>
                      <a:pt x="47" y="632"/>
                    </a:cubicBezTo>
                    <a:cubicBezTo>
                      <a:pt x="249" y="572"/>
                      <a:pt x="440" y="429"/>
                      <a:pt x="642" y="346"/>
                    </a:cubicBezTo>
                    <a:cubicBezTo>
                      <a:pt x="821" y="251"/>
                      <a:pt x="1023" y="168"/>
                      <a:pt x="1154" y="37"/>
                    </a:cubicBezTo>
                    <a:cubicBezTo>
                      <a:pt x="1178" y="13"/>
                      <a:pt x="1154" y="1"/>
                      <a:pt x="1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607;p33">
                <a:extLst>
                  <a:ext uri="{FF2B5EF4-FFF2-40B4-BE49-F238E27FC236}">
                    <a16:creationId xmlns:a16="http://schemas.microsoft.com/office/drawing/2014/main" id="{2BAD3CEB-2928-4296-A0F7-31235ACCCA6B}"/>
                  </a:ext>
                </a:extLst>
              </p:cNvPr>
              <p:cNvSpPr/>
              <p:nvPr/>
            </p:nvSpPr>
            <p:spPr>
              <a:xfrm>
                <a:off x="4089525" y="3618725"/>
                <a:ext cx="315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682" extrusionOk="0">
                    <a:moveTo>
                      <a:pt x="1202" y="1"/>
                    </a:moveTo>
                    <a:cubicBezTo>
                      <a:pt x="999" y="36"/>
                      <a:pt x="821" y="179"/>
                      <a:pt x="618" y="275"/>
                    </a:cubicBezTo>
                    <a:cubicBezTo>
                      <a:pt x="416" y="394"/>
                      <a:pt x="201" y="501"/>
                      <a:pt x="11" y="632"/>
                    </a:cubicBezTo>
                    <a:cubicBezTo>
                      <a:pt x="1" y="652"/>
                      <a:pt x="8" y="682"/>
                      <a:pt x="33" y="682"/>
                    </a:cubicBezTo>
                    <a:cubicBezTo>
                      <a:pt x="37" y="682"/>
                      <a:pt x="42" y="681"/>
                      <a:pt x="47" y="679"/>
                    </a:cubicBezTo>
                    <a:cubicBezTo>
                      <a:pt x="249" y="608"/>
                      <a:pt x="463" y="501"/>
                      <a:pt x="654" y="394"/>
                    </a:cubicBezTo>
                    <a:cubicBezTo>
                      <a:pt x="844" y="298"/>
                      <a:pt x="1071" y="203"/>
                      <a:pt x="1237" y="60"/>
                    </a:cubicBezTo>
                    <a:cubicBezTo>
                      <a:pt x="1261" y="24"/>
                      <a:pt x="1237" y="1"/>
                      <a:pt x="12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608;p33">
                <a:extLst>
                  <a:ext uri="{FF2B5EF4-FFF2-40B4-BE49-F238E27FC236}">
                    <a16:creationId xmlns:a16="http://schemas.microsoft.com/office/drawing/2014/main" id="{90B1F7EF-2210-4667-87F1-A6A96B6F99AF}"/>
                  </a:ext>
                </a:extLst>
              </p:cNvPr>
              <p:cNvSpPr/>
              <p:nvPr/>
            </p:nvSpPr>
            <p:spPr>
              <a:xfrm>
                <a:off x="4095775" y="3624975"/>
                <a:ext cx="348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824" extrusionOk="0">
                    <a:moveTo>
                      <a:pt x="1368" y="1"/>
                    </a:moveTo>
                    <a:cubicBezTo>
                      <a:pt x="1130" y="48"/>
                      <a:pt x="904" y="203"/>
                      <a:pt x="701" y="346"/>
                    </a:cubicBezTo>
                    <a:cubicBezTo>
                      <a:pt x="475" y="489"/>
                      <a:pt x="249" y="644"/>
                      <a:pt x="11" y="763"/>
                    </a:cubicBezTo>
                    <a:cubicBezTo>
                      <a:pt x="0" y="774"/>
                      <a:pt x="9" y="824"/>
                      <a:pt x="38" y="824"/>
                    </a:cubicBezTo>
                    <a:cubicBezTo>
                      <a:pt x="40" y="824"/>
                      <a:pt x="43" y="823"/>
                      <a:pt x="47" y="822"/>
                    </a:cubicBezTo>
                    <a:cubicBezTo>
                      <a:pt x="285" y="727"/>
                      <a:pt x="499" y="596"/>
                      <a:pt x="713" y="465"/>
                    </a:cubicBezTo>
                    <a:cubicBezTo>
                      <a:pt x="940" y="322"/>
                      <a:pt x="1190" y="203"/>
                      <a:pt x="1380" y="25"/>
                    </a:cubicBezTo>
                    <a:cubicBezTo>
                      <a:pt x="1392" y="13"/>
                      <a:pt x="1380" y="1"/>
                      <a:pt x="13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609;p33">
                <a:extLst>
                  <a:ext uri="{FF2B5EF4-FFF2-40B4-BE49-F238E27FC236}">
                    <a16:creationId xmlns:a16="http://schemas.microsoft.com/office/drawing/2014/main" id="{5794A7BD-A0D3-49B9-A57C-C0F255B41FC4}"/>
                  </a:ext>
                </a:extLst>
              </p:cNvPr>
              <p:cNvSpPr/>
              <p:nvPr/>
            </p:nvSpPr>
            <p:spPr>
              <a:xfrm>
                <a:off x="4102275" y="3630425"/>
                <a:ext cx="395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986" extrusionOk="0">
                    <a:moveTo>
                      <a:pt x="1569" y="1"/>
                    </a:moveTo>
                    <a:cubicBezTo>
                      <a:pt x="1566" y="1"/>
                      <a:pt x="1564" y="3"/>
                      <a:pt x="1561" y="9"/>
                    </a:cubicBezTo>
                    <a:cubicBezTo>
                      <a:pt x="1287" y="104"/>
                      <a:pt x="1061" y="283"/>
                      <a:pt x="822" y="438"/>
                    </a:cubicBezTo>
                    <a:cubicBezTo>
                      <a:pt x="561" y="616"/>
                      <a:pt x="287" y="771"/>
                      <a:pt x="25" y="950"/>
                    </a:cubicBezTo>
                    <a:cubicBezTo>
                      <a:pt x="1" y="961"/>
                      <a:pt x="25" y="985"/>
                      <a:pt x="37" y="985"/>
                    </a:cubicBezTo>
                    <a:cubicBezTo>
                      <a:pt x="322" y="866"/>
                      <a:pt x="572" y="723"/>
                      <a:pt x="822" y="557"/>
                    </a:cubicBezTo>
                    <a:cubicBezTo>
                      <a:pt x="1084" y="390"/>
                      <a:pt x="1346" y="247"/>
                      <a:pt x="1573" y="33"/>
                    </a:cubicBezTo>
                    <a:cubicBezTo>
                      <a:pt x="1582" y="24"/>
                      <a:pt x="1577" y="1"/>
                      <a:pt x="1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610;p33">
                <a:extLst>
                  <a:ext uri="{FF2B5EF4-FFF2-40B4-BE49-F238E27FC236}">
                    <a16:creationId xmlns:a16="http://schemas.microsoft.com/office/drawing/2014/main" id="{38F393C7-7BEB-4CBB-BAF4-776D679C08C5}"/>
                  </a:ext>
                </a:extLst>
              </p:cNvPr>
              <p:cNvSpPr/>
              <p:nvPr/>
            </p:nvSpPr>
            <p:spPr>
              <a:xfrm>
                <a:off x="3837975" y="3594325"/>
                <a:ext cx="845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6645" extrusionOk="0">
                    <a:moveTo>
                      <a:pt x="405" y="0"/>
                    </a:moveTo>
                    <a:lnTo>
                      <a:pt x="0" y="6644"/>
                    </a:lnTo>
                    <a:cubicBezTo>
                      <a:pt x="0" y="6644"/>
                      <a:pt x="1" y="6644"/>
                      <a:pt x="2" y="6644"/>
                    </a:cubicBezTo>
                    <a:cubicBezTo>
                      <a:pt x="82" y="6644"/>
                      <a:pt x="2306" y="6327"/>
                      <a:pt x="3382" y="5930"/>
                    </a:cubicBez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611;p33">
                <a:extLst>
                  <a:ext uri="{FF2B5EF4-FFF2-40B4-BE49-F238E27FC236}">
                    <a16:creationId xmlns:a16="http://schemas.microsoft.com/office/drawing/2014/main" id="{D91551D5-04A2-425B-BCE6-B555C8FEF8C1}"/>
                  </a:ext>
                </a:extLst>
              </p:cNvPr>
              <p:cNvSpPr/>
              <p:nvPr/>
            </p:nvSpPr>
            <p:spPr>
              <a:xfrm>
                <a:off x="38332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727" y="1286"/>
                    </a:moveTo>
                    <a:lnTo>
                      <a:pt x="3334" y="6454"/>
                    </a:lnTo>
                    <a:cubicBezTo>
                      <a:pt x="2418" y="6751"/>
                      <a:pt x="917" y="6989"/>
                      <a:pt x="370" y="7085"/>
                    </a:cubicBezTo>
                    <a:lnTo>
                      <a:pt x="727" y="1286"/>
                    </a:lnTo>
                    <a:close/>
                    <a:moveTo>
                      <a:pt x="453" y="0"/>
                    </a:moveTo>
                    <a:lnTo>
                      <a:pt x="1" y="7477"/>
                    </a:lnTo>
                    <a:lnTo>
                      <a:pt x="203" y="7454"/>
                    </a:lnTo>
                    <a:cubicBezTo>
                      <a:pt x="310" y="7442"/>
                      <a:pt x="2537" y="7120"/>
                      <a:pt x="3632" y="6727"/>
                    </a:cubicBezTo>
                    <a:lnTo>
                      <a:pt x="3811" y="6668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612;p33">
                <a:extLst>
                  <a:ext uri="{FF2B5EF4-FFF2-40B4-BE49-F238E27FC236}">
                    <a16:creationId xmlns:a16="http://schemas.microsoft.com/office/drawing/2014/main" id="{4CF134FB-3C41-4BDD-8560-558B3BEDAC58}"/>
                  </a:ext>
                </a:extLst>
              </p:cNvPr>
              <p:cNvSpPr/>
              <p:nvPr/>
            </p:nvSpPr>
            <p:spPr>
              <a:xfrm>
                <a:off x="3848675" y="3619325"/>
                <a:ext cx="137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8" extrusionOk="0">
                    <a:moveTo>
                      <a:pt x="37" y="0"/>
                    </a:moveTo>
                    <a:cubicBezTo>
                      <a:pt x="1" y="0"/>
                      <a:pt x="1" y="48"/>
                      <a:pt x="37" y="48"/>
                    </a:cubicBezTo>
                    <a:lnTo>
                      <a:pt x="298" y="96"/>
                    </a:lnTo>
                    <a:cubicBezTo>
                      <a:pt x="322" y="96"/>
                      <a:pt x="349" y="97"/>
                      <a:pt x="376" y="97"/>
                    </a:cubicBezTo>
                    <a:cubicBezTo>
                      <a:pt x="431" y="97"/>
                      <a:pt x="489" y="92"/>
                      <a:pt x="537" y="60"/>
                    </a:cubicBezTo>
                    <a:cubicBezTo>
                      <a:pt x="549" y="60"/>
                      <a:pt x="549" y="24"/>
                      <a:pt x="537" y="24"/>
                    </a:cubicBezTo>
                    <a:cubicBezTo>
                      <a:pt x="465" y="0"/>
                      <a:pt x="394" y="0"/>
                      <a:pt x="3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613;p33">
                <a:extLst>
                  <a:ext uri="{FF2B5EF4-FFF2-40B4-BE49-F238E27FC236}">
                    <a16:creationId xmlns:a16="http://schemas.microsoft.com/office/drawing/2014/main" id="{1A4B4427-F1EC-4814-9CB7-34B400545399}"/>
                  </a:ext>
                </a:extLst>
              </p:cNvPr>
              <p:cNvSpPr/>
              <p:nvPr/>
            </p:nvSpPr>
            <p:spPr>
              <a:xfrm>
                <a:off x="3853450" y="3627650"/>
                <a:ext cx="134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8" extrusionOk="0">
                    <a:moveTo>
                      <a:pt x="298" y="1"/>
                    </a:moveTo>
                    <a:cubicBezTo>
                      <a:pt x="215" y="1"/>
                      <a:pt x="119" y="1"/>
                      <a:pt x="36" y="13"/>
                    </a:cubicBezTo>
                    <a:cubicBezTo>
                      <a:pt x="24" y="25"/>
                      <a:pt x="0" y="60"/>
                      <a:pt x="36" y="60"/>
                    </a:cubicBezTo>
                    <a:cubicBezTo>
                      <a:pt x="107" y="72"/>
                      <a:pt x="203" y="72"/>
                      <a:pt x="286" y="84"/>
                    </a:cubicBezTo>
                    <a:cubicBezTo>
                      <a:pt x="322" y="84"/>
                      <a:pt x="363" y="87"/>
                      <a:pt x="405" y="87"/>
                    </a:cubicBezTo>
                    <a:cubicBezTo>
                      <a:pt x="447" y="87"/>
                      <a:pt x="488" y="84"/>
                      <a:pt x="524" y="72"/>
                    </a:cubicBezTo>
                    <a:cubicBezTo>
                      <a:pt x="536" y="72"/>
                      <a:pt x="536" y="60"/>
                      <a:pt x="524" y="37"/>
                    </a:cubicBezTo>
                    <a:cubicBezTo>
                      <a:pt x="453" y="1"/>
                      <a:pt x="381" y="1"/>
                      <a:pt x="2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614;p33">
                <a:extLst>
                  <a:ext uri="{FF2B5EF4-FFF2-40B4-BE49-F238E27FC236}">
                    <a16:creationId xmlns:a16="http://schemas.microsoft.com/office/drawing/2014/main" id="{C81C8322-F2F9-4BD0-BA6D-0D1CF811EE47}"/>
                  </a:ext>
                </a:extLst>
              </p:cNvPr>
              <p:cNvSpPr/>
              <p:nvPr/>
            </p:nvSpPr>
            <p:spPr>
              <a:xfrm>
                <a:off x="3854050" y="3635075"/>
                <a:ext cx="158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1" extrusionOk="0">
                    <a:moveTo>
                      <a:pt x="510" y="1"/>
                    </a:moveTo>
                    <a:cubicBezTo>
                      <a:pt x="452" y="1"/>
                      <a:pt x="391" y="13"/>
                      <a:pt x="334" y="13"/>
                    </a:cubicBezTo>
                    <a:cubicBezTo>
                      <a:pt x="238" y="13"/>
                      <a:pt x="119" y="13"/>
                      <a:pt x="12" y="37"/>
                    </a:cubicBezTo>
                    <a:cubicBezTo>
                      <a:pt x="0" y="37"/>
                      <a:pt x="0" y="85"/>
                      <a:pt x="12" y="85"/>
                    </a:cubicBezTo>
                    <a:cubicBezTo>
                      <a:pt x="119" y="121"/>
                      <a:pt x="238" y="121"/>
                      <a:pt x="334" y="121"/>
                    </a:cubicBezTo>
                    <a:cubicBezTo>
                      <a:pt x="429" y="121"/>
                      <a:pt x="548" y="121"/>
                      <a:pt x="619" y="61"/>
                    </a:cubicBezTo>
                    <a:cubicBezTo>
                      <a:pt x="631" y="61"/>
                      <a:pt x="631" y="25"/>
                      <a:pt x="619" y="25"/>
                    </a:cubicBezTo>
                    <a:cubicBezTo>
                      <a:pt x="586" y="6"/>
                      <a:pt x="549" y="1"/>
                      <a:pt x="5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615;p33">
                <a:extLst>
                  <a:ext uri="{FF2B5EF4-FFF2-40B4-BE49-F238E27FC236}">
                    <a16:creationId xmlns:a16="http://schemas.microsoft.com/office/drawing/2014/main" id="{A969631F-F281-40DB-A28B-0762F7A4C9F5}"/>
                  </a:ext>
                </a:extLst>
              </p:cNvPr>
              <p:cNvSpPr/>
              <p:nvPr/>
            </p:nvSpPr>
            <p:spPr>
              <a:xfrm>
                <a:off x="3856425" y="3643000"/>
                <a:ext cx="17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0" extrusionOk="0">
                    <a:moveTo>
                      <a:pt x="485" y="1"/>
                    </a:moveTo>
                    <a:cubicBezTo>
                      <a:pt x="331" y="1"/>
                      <a:pt x="167" y="22"/>
                      <a:pt x="24" y="54"/>
                    </a:cubicBezTo>
                    <a:cubicBezTo>
                      <a:pt x="0" y="54"/>
                      <a:pt x="0" y="101"/>
                      <a:pt x="36" y="113"/>
                    </a:cubicBezTo>
                    <a:cubicBezTo>
                      <a:pt x="95" y="117"/>
                      <a:pt x="158" y="119"/>
                      <a:pt x="224" y="119"/>
                    </a:cubicBezTo>
                    <a:cubicBezTo>
                      <a:pt x="385" y="119"/>
                      <a:pt x="559" y="104"/>
                      <a:pt x="703" y="54"/>
                    </a:cubicBezTo>
                    <a:cubicBezTo>
                      <a:pt x="715" y="54"/>
                      <a:pt x="715" y="18"/>
                      <a:pt x="703" y="18"/>
                    </a:cubicBezTo>
                    <a:cubicBezTo>
                      <a:pt x="635" y="6"/>
                      <a:pt x="561" y="1"/>
                      <a:pt x="4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616;p33">
                <a:extLst>
                  <a:ext uri="{FF2B5EF4-FFF2-40B4-BE49-F238E27FC236}">
                    <a16:creationId xmlns:a16="http://schemas.microsoft.com/office/drawing/2014/main" id="{A19EBDB3-3FDE-4B97-9FC7-C73E8126B73B}"/>
                  </a:ext>
                </a:extLst>
              </p:cNvPr>
              <p:cNvSpPr/>
              <p:nvPr/>
            </p:nvSpPr>
            <p:spPr>
              <a:xfrm>
                <a:off x="3859100" y="3649825"/>
                <a:ext cx="20275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5" extrusionOk="0">
                    <a:moveTo>
                      <a:pt x="705" y="0"/>
                    </a:moveTo>
                    <a:cubicBezTo>
                      <a:pt x="609" y="0"/>
                      <a:pt x="513" y="33"/>
                      <a:pt x="417" y="43"/>
                    </a:cubicBezTo>
                    <a:cubicBezTo>
                      <a:pt x="286" y="78"/>
                      <a:pt x="155" y="90"/>
                      <a:pt x="12" y="126"/>
                    </a:cubicBezTo>
                    <a:cubicBezTo>
                      <a:pt x="1" y="150"/>
                      <a:pt x="1" y="162"/>
                      <a:pt x="12" y="162"/>
                    </a:cubicBezTo>
                    <a:cubicBezTo>
                      <a:pt x="68" y="170"/>
                      <a:pt x="131" y="175"/>
                      <a:pt x="198" y="175"/>
                    </a:cubicBezTo>
                    <a:cubicBezTo>
                      <a:pt x="404" y="175"/>
                      <a:pt x="643" y="132"/>
                      <a:pt x="786" y="43"/>
                    </a:cubicBezTo>
                    <a:cubicBezTo>
                      <a:pt x="810" y="31"/>
                      <a:pt x="810" y="7"/>
                      <a:pt x="774" y="7"/>
                    </a:cubicBezTo>
                    <a:cubicBezTo>
                      <a:pt x="751" y="2"/>
                      <a:pt x="728" y="0"/>
                      <a:pt x="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617;p33">
                <a:extLst>
                  <a:ext uri="{FF2B5EF4-FFF2-40B4-BE49-F238E27FC236}">
                    <a16:creationId xmlns:a16="http://schemas.microsoft.com/office/drawing/2014/main" id="{F97CBD63-1374-4DC4-B901-209FC4C3993D}"/>
                  </a:ext>
                </a:extLst>
              </p:cNvPr>
              <p:cNvSpPr/>
              <p:nvPr/>
            </p:nvSpPr>
            <p:spPr>
              <a:xfrm>
                <a:off x="3860600" y="3659675"/>
                <a:ext cx="211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49" extrusionOk="0">
                    <a:moveTo>
                      <a:pt x="717" y="0"/>
                    </a:moveTo>
                    <a:cubicBezTo>
                      <a:pt x="492" y="0"/>
                      <a:pt x="238" y="54"/>
                      <a:pt x="36" y="125"/>
                    </a:cubicBezTo>
                    <a:cubicBezTo>
                      <a:pt x="0" y="125"/>
                      <a:pt x="0" y="149"/>
                      <a:pt x="36" y="149"/>
                    </a:cubicBezTo>
                    <a:cubicBezTo>
                      <a:pt x="286" y="149"/>
                      <a:pt x="595" y="101"/>
                      <a:pt x="834" y="30"/>
                    </a:cubicBezTo>
                    <a:cubicBezTo>
                      <a:pt x="845" y="30"/>
                      <a:pt x="845" y="6"/>
                      <a:pt x="834" y="6"/>
                    </a:cubicBezTo>
                    <a:cubicBezTo>
                      <a:pt x="796" y="2"/>
                      <a:pt x="757" y="0"/>
                      <a:pt x="7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618;p33">
                <a:extLst>
                  <a:ext uri="{FF2B5EF4-FFF2-40B4-BE49-F238E27FC236}">
                    <a16:creationId xmlns:a16="http://schemas.microsoft.com/office/drawing/2014/main" id="{550A15D8-4770-4880-9175-4CC05AC0F0F8}"/>
                  </a:ext>
                </a:extLst>
              </p:cNvPr>
              <p:cNvSpPr/>
              <p:nvPr/>
            </p:nvSpPr>
            <p:spPr>
              <a:xfrm>
                <a:off x="3861775" y="3666875"/>
                <a:ext cx="25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2" extrusionOk="0">
                    <a:moveTo>
                      <a:pt x="1007" y="0"/>
                    </a:moveTo>
                    <a:cubicBezTo>
                      <a:pt x="1005" y="0"/>
                      <a:pt x="1003" y="1"/>
                      <a:pt x="1001" y="3"/>
                    </a:cubicBezTo>
                    <a:cubicBezTo>
                      <a:pt x="822" y="39"/>
                      <a:pt x="656" y="63"/>
                      <a:pt x="477" y="99"/>
                    </a:cubicBezTo>
                    <a:cubicBezTo>
                      <a:pt x="322" y="111"/>
                      <a:pt x="179" y="123"/>
                      <a:pt x="25" y="158"/>
                    </a:cubicBezTo>
                    <a:cubicBezTo>
                      <a:pt x="1" y="158"/>
                      <a:pt x="13" y="194"/>
                      <a:pt x="25" y="194"/>
                    </a:cubicBezTo>
                    <a:cubicBezTo>
                      <a:pt x="72" y="200"/>
                      <a:pt x="119" y="202"/>
                      <a:pt x="165" y="202"/>
                    </a:cubicBezTo>
                    <a:cubicBezTo>
                      <a:pt x="320" y="202"/>
                      <a:pt x="474" y="177"/>
                      <a:pt x="620" y="158"/>
                    </a:cubicBezTo>
                    <a:cubicBezTo>
                      <a:pt x="763" y="134"/>
                      <a:pt x="894" y="111"/>
                      <a:pt x="1013" y="39"/>
                    </a:cubicBezTo>
                    <a:cubicBezTo>
                      <a:pt x="1022" y="20"/>
                      <a:pt x="1016" y="0"/>
                      <a:pt x="10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19;p33">
                <a:extLst>
                  <a:ext uri="{FF2B5EF4-FFF2-40B4-BE49-F238E27FC236}">
                    <a16:creationId xmlns:a16="http://schemas.microsoft.com/office/drawing/2014/main" id="{E31B8BF6-FFCF-4EF9-B144-CA536E506715}"/>
                  </a:ext>
                </a:extLst>
              </p:cNvPr>
              <p:cNvSpPr/>
              <p:nvPr/>
            </p:nvSpPr>
            <p:spPr>
              <a:xfrm>
                <a:off x="3863275" y="3675600"/>
                <a:ext cx="303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43" extrusionOk="0">
                    <a:moveTo>
                      <a:pt x="1060" y="1"/>
                    </a:moveTo>
                    <a:cubicBezTo>
                      <a:pt x="933" y="1"/>
                      <a:pt x="809" y="48"/>
                      <a:pt x="679" y="83"/>
                    </a:cubicBezTo>
                    <a:cubicBezTo>
                      <a:pt x="465" y="131"/>
                      <a:pt x="238" y="155"/>
                      <a:pt x="12" y="202"/>
                    </a:cubicBezTo>
                    <a:cubicBezTo>
                      <a:pt x="0" y="202"/>
                      <a:pt x="0" y="238"/>
                      <a:pt x="12" y="238"/>
                    </a:cubicBezTo>
                    <a:cubicBezTo>
                      <a:pt x="57" y="241"/>
                      <a:pt x="101" y="242"/>
                      <a:pt x="144" y="242"/>
                    </a:cubicBezTo>
                    <a:cubicBezTo>
                      <a:pt x="275" y="242"/>
                      <a:pt x="402" y="229"/>
                      <a:pt x="536" y="202"/>
                    </a:cubicBezTo>
                    <a:cubicBezTo>
                      <a:pt x="762" y="178"/>
                      <a:pt x="977" y="71"/>
                      <a:pt x="1203" y="59"/>
                    </a:cubicBezTo>
                    <a:cubicBezTo>
                      <a:pt x="1215" y="59"/>
                      <a:pt x="1215" y="24"/>
                      <a:pt x="1203" y="24"/>
                    </a:cubicBezTo>
                    <a:cubicBezTo>
                      <a:pt x="1154" y="7"/>
                      <a:pt x="1107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20;p33">
                <a:extLst>
                  <a:ext uri="{FF2B5EF4-FFF2-40B4-BE49-F238E27FC236}">
                    <a16:creationId xmlns:a16="http://schemas.microsoft.com/office/drawing/2014/main" id="{F0D03C0B-B175-487B-A47E-4183E91DF3BF}"/>
                  </a:ext>
                </a:extLst>
              </p:cNvPr>
              <p:cNvSpPr/>
              <p:nvPr/>
            </p:nvSpPr>
            <p:spPr>
              <a:xfrm>
                <a:off x="3865050" y="3685400"/>
                <a:ext cx="309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24" extrusionOk="0">
                    <a:moveTo>
                      <a:pt x="1227" y="1"/>
                    </a:moveTo>
                    <a:cubicBezTo>
                      <a:pt x="1025" y="1"/>
                      <a:pt x="846" y="36"/>
                      <a:pt x="656" y="60"/>
                    </a:cubicBezTo>
                    <a:cubicBezTo>
                      <a:pt x="453" y="96"/>
                      <a:pt x="227" y="108"/>
                      <a:pt x="36" y="179"/>
                    </a:cubicBezTo>
                    <a:cubicBezTo>
                      <a:pt x="1" y="203"/>
                      <a:pt x="1" y="215"/>
                      <a:pt x="36" y="215"/>
                    </a:cubicBezTo>
                    <a:cubicBezTo>
                      <a:pt x="93" y="221"/>
                      <a:pt x="152" y="223"/>
                      <a:pt x="215" y="223"/>
                    </a:cubicBezTo>
                    <a:cubicBezTo>
                      <a:pt x="547" y="223"/>
                      <a:pt x="946" y="147"/>
                      <a:pt x="1227" y="36"/>
                    </a:cubicBezTo>
                    <a:cubicBezTo>
                      <a:pt x="1239" y="36"/>
                      <a:pt x="1239" y="1"/>
                      <a:pt x="1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21;p33">
                <a:extLst>
                  <a:ext uri="{FF2B5EF4-FFF2-40B4-BE49-F238E27FC236}">
                    <a16:creationId xmlns:a16="http://schemas.microsoft.com/office/drawing/2014/main" id="{D90266F0-C9A9-4B5B-BB4B-36F2067D15E3}"/>
                  </a:ext>
                </a:extLst>
              </p:cNvPr>
              <p:cNvSpPr/>
              <p:nvPr/>
            </p:nvSpPr>
            <p:spPr>
              <a:xfrm>
                <a:off x="3871025" y="3697850"/>
                <a:ext cx="306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03" extrusionOk="0">
                    <a:moveTo>
                      <a:pt x="1126" y="0"/>
                    </a:moveTo>
                    <a:cubicBezTo>
                      <a:pt x="961" y="0"/>
                      <a:pt x="797" y="31"/>
                      <a:pt x="643" y="62"/>
                    </a:cubicBezTo>
                    <a:cubicBezTo>
                      <a:pt x="452" y="86"/>
                      <a:pt x="238" y="98"/>
                      <a:pt x="47" y="146"/>
                    </a:cubicBezTo>
                    <a:cubicBezTo>
                      <a:pt x="42" y="144"/>
                      <a:pt x="37" y="144"/>
                      <a:pt x="33" y="144"/>
                    </a:cubicBezTo>
                    <a:cubicBezTo>
                      <a:pt x="0" y="144"/>
                      <a:pt x="4" y="181"/>
                      <a:pt x="36" y="181"/>
                    </a:cubicBezTo>
                    <a:cubicBezTo>
                      <a:pt x="121" y="196"/>
                      <a:pt x="214" y="202"/>
                      <a:pt x="310" y="202"/>
                    </a:cubicBezTo>
                    <a:cubicBezTo>
                      <a:pt x="613" y="202"/>
                      <a:pt x="949" y="135"/>
                      <a:pt x="1202" y="27"/>
                    </a:cubicBezTo>
                    <a:cubicBezTo>
                      <a:pt x="1226" y="15"/>
                      <a:pt x="1226" y="3"/>
                      <a:pt x="1202" y="3"/>
                    </a:cubicBezTo>
                    <a:cubicBezTo>
                      <a:pt x="1177" y="1"/>
                      <a:pt x="1151" y="0"/>
                      <a:pt x="11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22;p33">
                <a:extLst>
                  <a:ext uri="{FF2B5EF4-FFF2-40B4-BE49-F238E27FC236}">
                    <a16:creationId xmlns:a16="http://schemas.microsoft.com/office/drawing/2014/main" id="{61BF9C70-4457-4918-BC5A-9811F98DA05B}"/>
                  </a:ext>
                </a:extLst>
              </p:cNvPr>
              <p:cNvSpPr/>
              <p:nvPr/>
            </p:nvSpPr>
            <p:spPr>
              <a:xfrm>
                <a:off x="3871300" y="3707075"/>
                <a:ext cx="32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41" extrusionOk="0">
                    <a:moveTo>
                      <a:pt x="1224" y="1"/>
                    </a:moveTo>
                    <a:cubicBezTo>
                      <a:pt x="1052" y="1"/>
                      <a:pt x="873" y="40"/>
                      <a:pt x="703" y="50"/>
                    </a:cubicBezTo>
                    <a:cubicBezTo>
                      <a:pt x="477" y="74"/>
                      <a:pt x="239" y="110"/>
                      <a:pt x="25" y="193"/>
                    </a:cubicBezTo>
                    <a:cubicBezTo>
                      <a:pt x="1" y="217"/>
                      <a:pt x="1" y="241"/>
                      <a:pt x="36" y="241"/>
                    </a:cubicBezTo>
                    <a:cubicBezTo>
                      <a:pt x="263" y="241"/>
                      <a:pt x="477" y="193"/>
                      <a:pt x="703" y="170"/>
                    </a:cubicBezTo>
                    <a:cubicBezTo>
                      <a:pt x="917" y="134"/>
                      <a:pt x="1120" y="122"/>
                      <a:pt x="1298" y="39"/>
                    </a:cubicBezTo>
                    <a:cubicBezTo>
                      <a:pt x="1310" y="15"/>
                      <a:pt x="1298" y="3"/>
                      <a:pt x="1287" y="3"/>
                    </a:cubicBezTo>
                    <a:cubicBezTo>
                      <a:pt x="1266" y="2"/>
                      <a:pt x="1245" y="1"/>
                      <a:pt x="12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23;p33">
                <a:extLst>
                  <a:ext uri="{FF2B5EF4-FFF2-40B4-BE49-F238E27FC236}">
                    <a16:creationId xmlns:a16="http://schemas.microsoft.com/office/drawing/2014/main" id="{0C9D246D-CCCE-4086-A8E5-1DD57A7B1778}"/>
                  </a:ext>
                </a:extLst>
              </p:cNvPr>
              <p:cNvSpPr/>
              <p:nvPr/>
            </p:nvSpPr>
            <p:spPr>
              <a:xfrm>
                <a:off x="3875475" y="3716325"/>
                <a:ext cx="345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76" extrusionOk="0">
                    <a:moveTo>
                      <a:pt x="1289" y="0"/>
                    </a:moveTo>
                    <a:cubicBezTo>
                      <a:pt x="1092" y="0"/>
                      <a:pt x="888" y="53"/>
                      <a:pt x="715" y="85"/>
                    </a:cubicBezTo>
                    <a:cubicBezTo>
                      <a:pt x="477" y="121"/>
                      <a:pt x="250" y="157"/>
                      <a:pt x="12" y="228"/>
                    </a:cubicBezTo>
                    <a:cubicBezTo>
                      <a:pt x="0" y="240"/>
                      <a:pt x="12" y="276"/>
                      <a:pt x="36" y="276"/>
                    </a:cubicBezTo>
                    <a:cubicBezTo>
                      <a:pt x="239" y="276"/>
                      <a:pt x="441" y="240"/>
                      <a:pt x="655" y="204"/>
                    </a:cubicBezTo>
                    <a:cubicBezTo>
                      <a:pt x="881" y="157"/>
                      <a:pt x="1131" y="145"/>
                      <a:pt x="1358" y="61"/>
                    </a:cubicBezTo>
                    <a:cubicBezTo>
                      <a:pt x="1382" y="50"/>
                      <a:pt x="1382" y="2"/>
                      <a:pt x="1346" y="2"/>
                    </a:cubicBezTo>
                    <a:cubicBezTo>
                      <a:pt x="1327" y="1"/>
                      <a:pt x="1308" y="0"/>
                      <a:pt x="12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24;p33">
                <a:extLst>
                  <a:ext uri="{FF2B5EF4-FFF2-40B4-BE49-F238E27FC236}">
                    <a16:creationId xmlns:a16="http://schemas.microsoft.com/office/drawing/2014/main" id="{D494EFF3-5775-4F95-A35F-1D6DAE2AED46}"/>
                  </a:ext>
                </a:extLst>
              </p:cNvPr>
              <p:cNvSpPr/>
              <p:nvPr/>
            </p:nvSpPr>
            <p:spPr>
              <a:xfrm>
                <a:off x="3878450" y="3725650"/>
                <a:ext cx="390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344" extrusionOk="0">
                    <a:moveTo>
                      <a:pt x="1393" y="1"/>
                    </a:moveTo>
                    <a:cubicBezTo>
                      <a:pt x="946" y="1"/>
                      <a:pt x="463" y="209"/>
                      <a:pt x="36" y="284"/>
                    </a:cubicBezTo>
                    <a:cubicBezTo>
                      <a:pt x="0" y="308"/>
                      <a:pt x="0" y="343"/>
                      <a:pt x="36" y="343"/>
                    </a:cubicBezTo>
                    <a:cubicBezTo>
                      <a:pt x="274" y="331"/>
                      <a:pt x="489" y="308"/>
                      <a:pt x="727" y="248"/>
                    </a:cubicBezTo>
                    <a:cubicBezTo>
                      <a:pt x="1001" y="189"/>
                      <a:pt x="1298" y="141"/>
                      <a:pt x="1548" y="34"/>
                    </a:cubicBezTo>
                    <a:cubicBezTo>
                      <a:pt x="1560" y="34"/>
                      <a:pt x="1560" y="10"/>
                      <a:pt x="1548" y="10"/>
                    </a:cubicBezTo>
                    <a:cubicBezTo>
                      <a:pt x="1497" y="4"/>
                      <a:pt x="1446" y="1"/>
                      <a:pt x="13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25;p33">
                <a:extLst>
                  <a:ext uri="{FF2B5EF4-FFF2-40B4-BE49-F238E27FC236}">
                    <a16:creationId xmlns:a16="http://schemas.microsoft.com/office/drawing/2014/main" id="{E8420C1D-EBFE-4F54-8B72-90C08551BEE4}"/>
                  </a:ext>
                </a:extLst>
              </p:cNvPr>
              <p:cNvSpPr/>
              <p:nvPr/>
            </p:nvSpPr>
            <p:spPr>
              <a:xfrm>
                <a:off x="3881425" y="3734625"/>
                <a:ext cx="4495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7" extrusionOk="0">
                    <a:moveTo>
                      <a:pt x="1788" y="0"/>
                    </a:moveTo>
                    <a:cubicBezTo>
                      <a:pt x="1785" y="0"/>
                      <a:pt x="1780" y="2"/>
                      <a:pt x="1775" y="8"/>
                    </a:cubicBezTo>
                    <a:cubicBezTo>
                      <a:pt x="1203" y="32"/>
                      <a:pt x="560" y="258"/>
                      <a:pt x="12" y="401"/>
                    </a:cubicBezTo>
                    <a:cubicBezTo>
                      <a:pt x="1" y="401"/>
                      <a:pt x="1" y="437"/>
                      <a:pt x="36" y="437"/>
                    </a:cubicBezTo>
                    <a:cubicBezTo>
                      <a:pt x="596" y="401"/>
                      <a:pt x="1263" y="258"/>
                      <a:pt x="1786" y="32"/>
                    </a:cubicBezTo>
                    <a:cubicBezTo>
                      <a:pt x="1795" y="23"/>
                      <a:pt x="1798" y="0"/>
                      <a:pt x="178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26;p33">
                <a:extLst>
                  <a:ext uri="{FF2B5EF4-FFF2-40B4-BE49-F238E27FC236}">
                    <a16:creationId xmlns:a16="http://schemas.microsoft.com/office/drawing/2014/main" id="{4E7D4B23-8105-4D7C-B67D-1BD5F2093C05}"/>
                  </a:ext>
                </a:extLst>
              </p:cNvPr>
              <p:cNvSpPr/>
              <p:nvPr/>
            </p:nvSpPr>
            <p:spPr>
              <a:xfrm>
                <a:off x="3504300" y="2306375"/>
                <a:ext cx="83950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6620" extrusionOk="0">
                    <a:moveTo>
                      <a:pt x="0" y="822"/>
                    </a:moveTo>
                    <a:lnTo>
                      <a:pt x="0" y="822"/>
                    </a:lnTo>
                    <a:cubicBezTo>
                      <a:pt x="0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0" y="822"/>
                    </a:lnTo>
                    <a:close/>
                    <a:moveTo>
                      <a:pt x="3358" y="0"/>
                    </a:moveTo>
                    <a:lnTo>
                      <a:pt x="3358" y="0"/>
                    </a:lnTo>
                    <a:cubicBezTo>
                      <a:pt x="2224" y="118"/>
                      <a:pt x="37" y="822"/>
                      <a:pt x="1" y="822"/>
                    </a:cubicBezTo>
                    <a:cubicBezTo>
                      <a:pt x="1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3275" y="6620"/>
                    </a:lnTo>
                    <a:lnTo>
                      <a:pt x="3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27;p33">
                <a:extLst>
                  <a:ext uri="{FF2B5EF4-FFF2-40B4-BE49-F238E27FC236}">
                    <a16:creationId xmlns:a16="http://schemas.microsoft.com/office/drawing/2014/main" id="{C42BB5D2-A754-4424-BC67-3109108F044D}"/>
                  </a:ext>
                </a:extLst>
              </p:cNvPr>
              <p:cNvSpPr/>
              <p:nvPr/>
            </p:nvSpPr>
            <p:spPr>
              <a:xfrm>
                <a:off x="3497750" y="2302200"/>
                <a:ext cx="94675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42" extrusionOk="0">
                    <a:moveTo>
                      <a:pt x="3441" y="370"/>
                    </a:moveTo>
                    <a:lnTo>
                      <a:pt x="3370" y="6168"/>
                    </a:lnTo>
                    <a:lnTo>
                      <a:pt x="512" y="1108"/>
                    </a:lnTo>
                    <a:cubicBezTo>
                      <a:pt x="1048" y="941"/>
                      <a:pt x="2501" y="489"/>
                      <a:pt x="3441" y="370"/>
                    </a:cubicBezTo>
                    <a:close/>
                    <a:moveTo>
                      <a:pt x="3787" y="0"/>
                    </a:moveTo>
                    <a:lnTo>
                      <a:pt x="3596" y="12"/>
                    </a:lnTo>
                    <a:cubicBezTo>
                      <a:pt x="2441" y="120"/>
                      <a:pt x="286" y="822"/>
                      <a:pt x="203" y="846"/>
                    </a:cubicBezTo>
                    <a:lnTo>
                      <a:pt x="0" y="905"/>
                    </a:lnTo>
                    <a:lnTo>
                      <a:pt x="3691" y="7442"/>
                    </a:lnTo>
                    <a:lnTo>
                      <a:pt x="378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28;p33">
                <a:extLst>
                  <a:ext uri="{FF2B5EF4-FFF2-40B4-BE49-F238E27FC236}">
                    <a16:creationId xmlns:a16="http://schemas.microsoft.com/office/drawing/2014/main" id="{8A7120C6-A48F-4970-9A58-D641C2D33A19}"/>
                  </a:ext>
                </a:extLst>
              </p:cNvPr>
              <p:cNvSpPr/>
              <p:nvPr/>
            </p:nvSpPr>
            <p:spPr>
              <a:xfrm>
                <a:off x="35757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453" y="0"/>
                    </a:moveTo>
                    <a:cubicBezTo>
                      <a:pt x="382" y="0"/>
                      <a:pt x="298" y="48"/>
                      <a:pt x="239" y="96"/>
                    </a:cubicBezTo>
                    <a:cubicBezTo>
                      <a:pt x="156" y="131"/>
                      <a:pt x="84" y="179"/>
                      <a:pt x="13" y="238"/>
                    </a:cubicBezTo>
                    <a:cubicBezTo>
                      <a:pt x="1" y="250"/>
                      <a:pt x="13" y="286"/>
                      <a:pt x="25" y="286"/>
                    </a:cubicBezTo>
                    <a:cubicBezTo>
                      <a:pt x="120" y="250"/>
                      <a:pt x="191" y="215"/>
                      <a:pt x="275" y="167"/>
                    </a:cubicBezTo>
                    <a:cubicBezTo>
                      <a:pt x="358" y="119"/>
                      <a:pt x="429" y="108"/>
                      <a:pt x="477" y="36"/>
                    </a:cubicBezTo>
                    <a:cubicBezTo>
                      <a:pt x="489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29;p33">
                <a:extLst>
                  <a:ext uri="{FF2B5EF4-FFF2-40B4-BE49-F238E27FC236}">
                    <a16:creationId xmlns:a16="http://schemas.microsoft.com/office/drawing/2014/main" id="{53D59178-C657-441F-8F09-22D85CCC9CCC}"/>
                  </a:ext>
                </a:extLst>
              </p:cNvPr>
              <p:cNvSpPr/>
              <p:nvPr/>
            </p:nvSpPr>
            <p:spPr>
              <a:xfrm>
                <a:off x="3576025" y="2432875"/>
                <a:ext cx="11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251" extrusionOk="0">
                    <a:moveTo>
                      <a:pt x="441" y="0"/>
                    </a:moveTo>
                    <a:cubicBezTo>
                      <a:pt x="370" y="0"/>
                      <a:pt x="298" y="60"/>
                      <a:pt x="239" y="84"/>
                    </a:cubicBezTo>
                    <a:lnTo>
                      <a:pt x="13" y="226"/>
                    </a:lnTo>
                    <a:cubicBezTo>
                      <a:pt x="1" y="238"/>
                      <a:pt x="25" y="250"/>
                      <a:pt x="48" y="250"/>
                    </a:cubicBezTo>
                    <a:cubicBezTo>
                      <a:pt x="132" y="238"/>
                      <a:pt x="203" y="191"/>
                      <a:pt x="286" y="143"/>
                    </a:cubicBezTo>
                    <a:cubicBezTo>
                      <a:pt x="346" y="119"/>
                      <a:pt x="429" y="72"/>
                      <a:pt x="465" y="12"/>
                    </a:cubicBezTo>
                    <a:cubicBezTo>
                      <a:pt x="465" y="0"/>
                      <a:pt x="465" y="0"/>
                      <a:pt x="44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30;p33">
                <a:extLst>
                  <a:ext uri="{FF2B5EF4-FFF2-40B4-BE49-F238E27FC236}">
                    <a16:creationId xmlns:a16="http://schemas.microsoft.com/office/drawing/2014/main" id="{97AAFFF6-C24E-4D8C-80C5-9B50D9EF6370}"/>
                  </a:ext>
                </a:extLst>
              </p:cNvPr>
              <p:cNvSpPr/>
              <p:nvPr/>
            </p:nvSpPr>
            <p:spPr>
              <a:xfrm>
                <a:off x="3572750" y="2424975"/>
                <a:ext cx="1492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81" extrusionOk="0">
                    <a:moveTo>
                      <a:pt x="524" y="0"/>
                    </a:moveTo>
                    <a:cubicBezTo>
                      <a:pt x="451" y="0"/>
                      <a:pt x="369" y="39"/>
                      <a:pt x="310" y="78"/>
                    </a:cubicBezTo>
                    <a:cubicBezTo>
                      <a:pt x="203" y="126"/>
                      <a:pt x="96" y="161"/>
                      <a:pt x="13" y="245"/>
                    </a:cubicBezTo>
                    <a:cubicBezTo>
                      <a:pt x="1" y="257"/>
                      <a:pt x="13" y="281"/>
                      <a:pt x="36" y="281"/>
                    </a:cubicBezTo>
                    <a:cubicBezTo>
                      <a:pt x="144" y="257"/>
                      <a:pt x="251" y="209"/>
                      <a:pt x="334" y="161"/>
                    </a:cubicBezTo>
                    <a:cubicBezTo>
                      <a:pt x="429" y="138"/>
                      <a:pt x="537" y="102"/>
                      <a:pt x="596" y="31"/>
                    </a:cubicBezTo>
                    <a:cubicBezTo>
                      <a:pt x="596" y="19"/>
                      <a:pt x="596" y="7"/>
                      <a:pt x="572" y="7"/>
                    </a:cubicBezTo>
                    <a:cubicBezTo>
                      <a:pt x="557" y="2"/>
                      <a:pt x="541" y="0"/>
                      <a:pt x="5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31;p33">
                <a:extLst>
                  <a:ext uri="{FF2B5EF4-FFF2-40B4-BE49-F238E27FC236}">
                    <a16:creationId xmlns:a16="http://schemas.microsoft.com/office/drawing/2014/main" id="{C50A7407-851E-4623-9D16-23B4F33D1895}"/>
                  </a:ext>
                </a:extLst>
              </p:cNvPr>
              <p:cNvSpPr/>
              <p:nvPr/>
            </p:nvSpPr>
            <p:spPr>
              <a:xfrm>
                <a:off x="3571625" y="2415600"/>
                <a:ext cx="16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5" extrusionOk="0">
                    <a:moveTo>
                      <a:pt x="653" y="1"/>
                    </a:moveTo>
                    <a:cubicBezTo>
                      <a:pt x="427" y="36"/>
                      <a:pt x="201" y="144"/>
                      <a:pt x="10" y="239"/>
                    </a:cubicBezTo>
                    <a:cubicBezTo>
                      <a:pt x="0" y="268"/>
                      <a:pt x="6" y="305"/>
                      <a:pt x="28" y="305"/>
                    </a:cubicBezTo>
                    <a:cubicBezTo>
                      <a:pt x="33" y="305"/>
                      <a:pt x="39" y="303"/>
                      <a:pt x="46" y="298"/>
                    </a:cubicBezTo>
                    <a:cubicBezTo>
                      <a:pt x="248" y="239"/>
                      <a:pt x="486" y="167"/>
                      <a:pt x="665" y="36"/>
                    </a:cubicBezTo>
                    <a:cubicBezTo>
                      <a:pt x="677" y="13"/>
                      <a:pt x="677" y="1"/>
                      <a:pt x="6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32;p33">
                <a:extLst>
                  <a:ext uri="{FF2B5EF4-FFF2-40B4-BE49-F238E27FC236}">
                    <a16:creationId xmlns:a16="http://schemas.microsoft.com/office/drawing/2014/main" id="{52202D42-E783-43BC-816E-C0C7253597AB}"/>
                  </a:ext>
                </a:extLst>
              </p:cNvPr>
              <p:cNvSpPr/>
              <p:nvPr/>
            </p:nvSpPr>
            <p:spPr>
              <a:xfrm>
                <a:off x="3570075" y="2407525"/>
                <a:ext cx="196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5" extrusionOk="0">
                    <a:moveTo>
                      <a:pt x="725" y="1"/>
                    </a:moveTo>
                    <a:cubicBezTo>
                      <a:pt x="596" y="1"/>
                      <a:pt x="478" y="52"/>
                      <a:pt x="370" y="74"/>
                    </a:cubicBezTo>
                    <a:cubicBezTo>
                      <a:pt x="251" y="121"/>
                      <a:pt x="120" y="169"/>
                      <a:pt x="12" y="240"/>
                    </a:cubicBezTo>
                    <a:cubicBezTo>
                      <a:pt x="1" y="252"/>
                      <a:pt x="12" y="264"/>
                      <a:pt x="24" y="264"/>
                    </a:cubicBezTo>
                    <a:cubicBezTo>
                      <a:pt x="167" y="252"/>
                      <a:pt x="298" y="193"/>
                      <a:pt x="429" y="169"/>
                    </a:cubicBezTo>
                    <a:cubicBezTo>
                      <a:pt x="548" y="133"/>
                      <a:pt x="667" y="121"/>
                      <a:pt x="774" y="50"/>
                    </a:cubicBezTo>
                    <a:cubicBezTo>
                      <a:pt x="786" y="26"/>
                      <a:pt x="786" y="2"/>
                      <a:pt x="763" y="2"/>
                    </a:cubicBezTo>
                    <a:cubicBezTo>
                      <a:pt x="750" y="1"/>
                      <a:pt x="737" y="1"/>
                      <a:pt x="7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33;p33">
                <a:extLst>
                  <a:ext uri="{FF2B5EF4-FFF2-40B4-BE49-F238E27FC236}">
                    <a16:creationId xmlns:a16="http://schemas.microsoft.com/office/drawing/2014/main" id="{589B391D-1D2A-4CFD-ACC6-F6E3A69DD211}"/>
                  </a:ext>
                </a:extLst>
              </p:cNvPr>
              <p:cNvSpPr/>
              <p:nvPr/>
            </p:nvSpPr>
            <p:spPr>
              <a:xfrm>
                <a:off x="3567525" y="2398925"/>
                <a:ext cx="204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51" extrusionOk="0">
                    <a:moveTo>
                      <a:pt x="805" y="1"/>
                    </a:moveTo>
                    <a:cubicBezTo>
                      <a:pt x="543" y="25"/>
                      <a:pt x="245" y="120"/>
                      <a:pt x="31" y="239"/>
                    </a:cubicBezTo>
                    <a:cubicBezTo>
                      <a:pt x="24" y="237"/>
                      <a:pt x="19" y="236"/>
                      <a:pt x="15" y="236"/>
                    </a:cubicBezTo>
                    <a:cubicBezTo>
                      <a:pt x="1" y="236"/>
                      <a:pt x="12" y="251"/>
                      <a:pt x="31" y="251"/>
                    </a:cubicBezTo>
                    <a:cubicBezTo>
                      <a:pt x="281" y="239"/>
                      <a:pt x="579" y="156"/>
                      <a:pt x="805" y="13"/>
                    </a:cubicBezTo>
                    <a:cubicBezTo>
                      <a:pt x="817" y="13"/>
                      <a:pt x="805" y="1"/>
                      <a:pt x="8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34;p33">
                <a:extLst>
                  <a:ext uri="{FF2B5EF4-FFF2-40B4-BE49-F238E27FC236}">
                    <a16:creationId xmlns:a16="http://schemas.microsoft.com/office/drawing/2014/main" id="{662FE7AF-D13E-4178-8893-56CEEBA7A7C7}"/>
                  </a:ext>
                </a:extLst>
              </p:cNvPr>
              <p:cNvSpPr/>
              <p:nvPr/>
            </p:nvSpPr>
            <p:spPr>
              <a:xfrm>
                <a:off x="3564775" y="2388675"/>
                <a:ext cx="2467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42" extrusionOk="0">
                    <a:moveTo>
                      <a:pt x="902" y="1"/>
                    </a:moveTo>
                    <a:cubicBezTo>
                      <a:pt x="775" y="1"/>
                      <a:pt x="653" y="49"/>
                      <a:pt x="522" y="89"/>
                    </a:cubicBezTo>
                    <a:cubicBezTo>
                      <a:pt x="355" y="149"/>
                      <a:pt x="177" y="209"/>
                      <a:pt x="22" y="292"/>
                    </a:cubicBezTo>
                    <a:cubicBezTo>
                      <a:pt x="1" y="303"/>
                      <a:pt x="17" y="341"/>
                      <a:pt x="38" y="341"/>
                    </a:cubicBezTo>
                    <a:cubicBezTo>
                      <a:pt x="41" y="341"/>
                      <a:pt x="43" y="341"/>
                      <a:pt x="46" y="340"/>
                    </a:cubicBezTo>
                    <a:cubicBezTo>
                      <a:pt x="213" y="304"/>
                      <a:pt x="355" y="232"/>
                      <a:pt x="522" y="185"/>
                    </a:cubicBezTo>
                    <a:cubicBezTo>
                      <a:pt x="677" y="125"/>
                      <a:pt x="820" y="101"/>
                      <a:pt x="975" y="54"/>
                    </a:cubicBezTo>
                    <a:cubicBezTo>
                      <a:pt x="986" y="54"/>
                      <a:pt x="986" y="30"/>
                      <a:pt x="975" y="6"/>
                    </a:cubicBezTo>
                    <a:cubicBezTo>
                      <a:pt x="950" y="2"/>
                      <a:pt x="926" y="1"/>
                      <a:pt x="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35;p33">
                <a:extLst>
                  <a:ext uri="{FF2B5EF4-FFF2-40B4-BE49-F238E27FC236}">
                    <a16:creationId xmlns:a16="http://schemas.microsoft.com/office/drawing/2014/main" id="{DE330F0E-68F7-4349-B044-9D5B3642D005}"/>
                  </a:ext>
                </a:extLst>
              </p:cNvPr>
              <p:cNvSpPr/>
              <p:nvPr/>
            </p:nvSpPr>
            <p:spPr>
              <a:xfrm>
                <a:off x="3561750" y="2377975"/>
                <a:ext cx="297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99" extrusionOk="0">
                    <a:moveTo>
                      <a:pt x="1177" y="1"/>
                    </a:moveTo>
                    <a:cubicBezTo>
                      <a:pt x="1174" y="1"/>
                      <a:pt x="1170" y="2"/>
                      <a:pt x="1167" y="6"/>
                    </a:cubicBezTo>
                    <a:cubicBezTo>
                      <a:pt x="977" y="101"/>
                      <a:pt x="750" y="101"/>
                      <a:pt x="536" y="160"/>
                    </a:cubicBezTo>
                    <a:cubicBezTo>
                      <a:pt x="357" y="196"/>
                      <a:pt x="179" y="256"/>
                      <a:pt x="24" y="363"/>
                    </a:cubicBezTo>
                    <a:cubicBezTo>
                      <a:pt x="0" y="375"/>
                      <a:pt x="24" y="398"/>
                      <a:pt x="36" y="398"/>
                    </a:cubicBezTo>
                    <a:cubicBezTo>
                      <a:pt x="274" y="351"/>
                      <a:pt x="500" y="256"/>
                      <a:pt x="738" y="196"/>
                    </a:cubicBezTo>
                    <a:cubicBezTo>
                      <a:pt x="893" y="160"/>
                      <a:pt x="1060" y="160"/>
                      <a:pt x="1179" y="17"/>
                    </a:cubicBezTo>
                    <a:cubicBezTo>
                      <a:pt x="1187" y="9"/>
                      <a:pt x="1184" y="1"/>
                      <a:pt x="1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636;p33">
                <a:extLst>
                  <a:ext uri="{FF2B5EF4-FFF2-40B4-BE49-F238E27FC236}">
                    <a16:creationId xmlns:a16="http://schemas.microsoft.com/office/drawing/2014/main" id="{4D935171-E004-4E58-9D93-C593EE1988C9}"/>
                  </a:ext>
                </a:extLst>
              </p:cNvPr>
              <p:cNvSpPr/>
              <p:nvPr/>
            </p:nvSpPr>
            <p:spPr>
              <a:xfrm>
                <a:off x="3559075" y="2368575"/>
                <a:ext cx="297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94" extrusionOk="0">
                    <a:moveTo>
                      <a:pt x="1167" y="1"/>
                    </a:moveTo>
                    <a:cubicBezTo>
                      <a:pt x="953" y="12"/>
                      <a:pt x="762" y="72"/>
                      <a:pt x="572" y="131"/>
                    </a:cubicBezTo>
                    <a:cubicBezTo>
                      <a:pt x="381" y="191"/>
                      <a:pt x="179" y="251"/>
                      <a:pt x="0" y="358"/>
                    </a:cubicBezTo>
                    <a:cubicBezTo>
                      <a:pt x="24" y="370"/>
                      <a:pt x="24" y="393"/>
                      <a:pt x="36" y="393"/>
                    </a:cubicBezTo>
                    <a:cubicBezTo>
                      <a:pt x="226" y="370"/>
                      <a:pt x="429" y="298"/>
                      <a:pt x="619" y="239"/>
                    </a:cubicBezTo>
                    <a:cubicBezTo>
                      <a:pt x="810" y="179"/>
                      <a:pt x="1000" y="131"/>
                      <a:pt x="1179" y="24"/>
                    </a:cubicBezTo>
                    <a:cubicBezTo>
                      <a:pt x="1191" y="12"/>
                      <a:pt x="1191" y="1"/>
                      <a:pt x="11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637;p33">
                <a:extLst>
                  <a:ext uri="{FF2B5EF4-FFF2-40B4-BE49-F238E27FC236}">
                    <a16:creationId xmlns:a16="http://schemas.microsoft.com/office/drawing/2014/main" id="{ECAD4EA9-3581-452D-B1DF-2921BD19913B}"/>
                  </a:ext>
                </a:extLst>
              </p:cNvPr>
              <p:cNvSpPr/>
              <p:nvPr/>
            </p:nvSpPr>
            <p:spPr>
              <a:xfrm>
                <a:off x="3559950" y="2355475"/>
                <a:ext cx="292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418" extrusionOk="0">
                    <a:moveTo>
                      <a:pt x="1132" y="1"/>
                    </a:moveTo>
                    <a:cubicBezTo>
                      <a:pt x="775" y="13"/>
                      <a:pt x="310" y="144"/>
                      <a:pt x="13" y="370"/>
                    </a:cubicBezTo>
                    <a:cubicBezTo>
                      <a:pt x="1" y="382"/>
                      <a:pt x="1" y="417"/>
                      <a:pt x="36" y="417"/>
                    </a:cubicBezTo>
                    <a:cubicBezTo>
                      <a:pt x="227" y="358"/>
                      <a:pt x="417" y="286"/>
                      <a:pt x="608" y="227"/>
                    </a:cubicBezTo>
                    <a:cubicBezTo>
                      <a:pt x="787" y="179"/>
                      <a:pt x="989" y="132"/>
                      <a:pt x="1144" y="24"/>
                    </a:cubicBezTo>
                    <a:cubicBezTo>
                      <a:pt x="1168" y="13"/>
                      <a:pt x="1168" y="1"/>
                      <a:pt x="11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638;p33">
                <a:extLst>
                  <a:ext uri="{FF2B5EF4-FFF2-40B4-BE49-F238E27FC236}">
                    <a16:creationId xmlns:a16="http://schemas.microsoft.com/office/drawing/2014/main" id="{BC3562CE-A394-4EBE-BEB3-69EBB1282AA5}"/>
                  </a:ext>
                </a:extLst>
              </p:cNvPr>
              <p:cNvSpPr/>
              <p:nvPr/>
            </p:nvSpPr>
            <p:spPr>
              <a:xfrm>
                <a:off x="3555200" y="2345650"/>
                <a:ext cx="315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406" extrusionOk="0">
                    <a:moveTo>
                      <a:pt x="1239" y="1"/>
                    </a:moveTo>
                    <a:cubicBezTo>
                      <a:pt x="1024" y="1"/>
                      <a:pt x="834" y="96"/>
                      <a:pt x="643" y="156"/>
                    </a:cubicBezTo>
                    <a:cubicBezTo>
                      <a:pt x="429" y="227"/>
                      <a:pt x="203" y="275"/>
                      <a:pt x="12" y="382"/>
                    </a:cubicBezTo>
                    <a:cubicBezTo>
                      <a:pt x="0" y="382"/>
                      <a:pt x="12" y="406"/>
                      <a:pt x="24" y="406"/>
                    </a:cubicBezTo>
                    <a:cubicBezTo>
                      <a:pt x="250" y="394"/>
                      <a:pt x="465" y="322"/>
                      <a:pt x="667" y="263"/>
                    </a:cubicBezTo>
                    <a:cubicBezTo>
                      <a:pt x="858" y="203"/>
                      <a:pt x="1072" y="144"/>
                      <a:pt x="1250" y="36"/>
                    </a:cubicBezTo>
                    <a:cubicBezTo>
                      <a:pt x="1262" y="25"/>
                      <a:pt x="1262" y="1"/>
                      <a:pt x="1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639;p33">
                <a:extLst>
                  <a:ext uri="{FF2B5EF4-FFF2-40B4-BE49-F238E27FC236}">
                    <a16:creationId xmlns:a16="http://schemas.microsoft.com/office/drawing/2014/main" id="{649B1410-5D4C-46D9-BE0C-ECEA13F70665}"/>
                  </a:ext>
                </a:extLst>
              </p:cNvPr>
              <p:cNvSpPr/>
              <p:nvPr/>
            </p:nvSpPr>
            <p:spPr>
              <a:xfrm>
                <a:off x="3554900" y="2333750"/>
                <a:ext cx="336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453" extrusionOk="0">
                    <a:moveTo>
                      <a:pt x="1310" y="1"/>
                    </a:moveTo>
                    <a:cubicBezTo>
                      <a:pt x="1084" y="36"/>
                      <a:pt x="858" y="108"/>
                      <a:pt x="655" y="179"/>
                    </a:cubicBezTo>
                    <a:cubicBezTo>
                      <a:pt x="429" y="239"/>
                      <a:pt x="215" y="298"/>
                      <a:pt x="12" y="405"/>
                    </a:cubicBezTo>
                    <a:cubicBezTo>
                      <a:pt x="0" y="417"/>
                      <a:pt x="12" y="453"/>
                      <a:pt x="36" y="453"/>
                    </a:cubicBezTo>
                    <a:cubicBezTo>
                      <a:pt x="274" y="405"/>
                      <a:pt x="500" y="346"/>
                      <a:pt x="727" y="274"/>
                    </a:cubicBezTo>
                    <a:cubicBezTo>
                      <a:pt x="917" y="215"/>
                      <a:pt x="1143" y="167"/>
                      <a:pt x="1322" y="60"/>
                    </a:cubicBezTo>
                    <a:cubicBezTo>
                      <a:pt x="1346" y="48"/>
                      <a:pt x="1334" y="1"/>
                      <a:pt x="13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640;p33">
                <a:extLst>
                  <a:ext uri="{FF2B5EF4-FFF2-40B4-BE49-F238E27FC236}">
                    <a16:creationId xmlns:a16="http://schemas.microsoft.com/office/drawing/2014/main" id="{4EA916E6-AFA7-4E44-961A-4D184E67C81B}"/>
                  </a:ext>
                </a:extLst>
              </p:cNvPr>
              <p:cNvSpPr/>
              <p:nvPr/>
            </p:nvSpPr>
            <p:spPr>
              <a:xfrm>
                <a:off x="3550425" y="2311425"/>
                <a:ext cx="44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42" extrusionOk="0">
                    <a:moveTo>
                      <a:pt x="1763" y="1"/>
                    </a:moveTo>
                    <a:cubicBezTo>
                      <a:pt x="1203" y="24"/>
                      <a:pt x="537" y="203"/>
                      <a:pt x="13" y="405"/>
                    </a:cubicBezTo>
                    <a:cubicBezTo>
                      <a:pt x="1" y="405"/>
                      <a:pt x="1" y="441"/>
                      <a:pt x="25" y="441"/>
                    </a:cubicBezTo>
                    <a:cubicBezTo>
                      <a:pt x="596" y="334"/>
                      <a:pt x="1263" y="262"/>
                      <a:pt x="1787" y="36"/>
                    </a:cubicBezTo>
                    <a:cubicBezTo>
                      <a:pt x="1799" y="24"/>
                      <a:pt x="1799" y="1"/>
                      <a:pt x="1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641;p33">
                <a:extLst>
                  <a:ext uri="{FF2B5EF4-FFF2-40B4-BE49-F238E27FC236}">
                    <a16:creationId xmlns:a16="http://schemas.microsoft.com/office/drawing/2014/main" id="{7662C3D9-5908-43E8-9547-F2A9F0C07682}"/>
                  </a:ext>
                </a:extLst>
              </p:cNvPr>
              <p:cNvSpPr/>
              <p:nvPr/>
            </p:nvSpPr>
            <p:spPr>
              <a:xfrm>
                <a:off x="3287900" y="2387025"/>
                <a:ext cx="12475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6300" extrusionOk="0">
                    <a:moveTo>
                      <a:pt x="2917" y="1"/>
                    </a:moveTo>
                    <a:cubicBezTo>
                      <a:pt x="1870" y="477"/>
                      <a:pt x="0" y="1882"/>
                      <a:pt x="24" y="1882"/>
                    </a:cubicBezTo>
                    <a:lnTo>
                      <a:pt x="4989" y="6299"/>
                    </a:lnTo>
                    <a:lnTo>
                      <a:pt x="291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642;p33">
                <a:extLst>
                  <a:ext uri="{FF2B5EF4-FFF2-40B4-BE49-F238E27FC236}">
                    <a16:creationId xmlns:a16="http://schemas.microsoft.com/office/drawing/2014/main" id="{D47E380B-2340-41A0-840E-A601FC2A3338}"/>
                  </a:ext>
                </a:extLst>
              </p:cNvPr>
              <p:cNvSpPr/>
              <p:nvPr/>
            </p:nvSpPr>
            <p:spPr>
              <a:xfrm>
                <a:off x="3281350" y="2381075"/>
                <a:ext cx="140225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085" extrusionOk="0">
                    <a:moveTo>
                      <a:pt x="3084" y="477"/>
                    </a:moveTo>
                    <a:lnTo>
                      <a:pt x="4894" y="5989"/>
                    </a:lnTo>
                    <a:lnTo>
                      <a:pt x="548" y="2132"/>
                    </a:lnTo>
                    <a:cubicBezTo>
                      <a:pt x="1001" y="1798"/>
                      <a:pt x="2227" y="905"/>
                      <a:pt x="3084" y="477"/>
                    </a:cubicBezTo>
                    <a:close/>
                    <a:moveTo>
                      <a:pt x="3275" y="1"/>
                    </a:moveTo>
                    <a:lnTo>
                      <a:pt x="3096" y="72"/>
                    </a:lnTo>
                    <a:cubicBezTo>
                      <a:pt x="2048" y="548"/>
                      <a:pt x="239" y="1906"/>
                      <a:pt x="167" y="1965"/>
                    </a:cubicBezTo>
                    <a:lnTo>
                      <a:pt x="1" y="2096"/>
                    </a:lnTo>
                    <a:lnTo>
                      <a:pt x="5608" y="708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643;p33">
                <a:extLst>
                  <a:ext uri="{FF2B5EF4-FFF2-40B4-BE49-F238E27FC236}">
                    <a16:creationId xmlns:a16="http://schemas.microsoft.com/office/drawing/2014/main" id="{6C5C232B-2F92-4A08-AA00-7FC74BC2F91D}"/>
                  </a:ext>
                </a:extLst>
              </p:cNvPr>
              <p:cNvSpPr/>
              <p:nvPr/>
            </p:nvSpPr>
            <p:spPr>
              <a:xfrm>
                <a:off x="3394825" y="2516100"/>
                <a:ext cx="97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95" extrusionOk="0">
                    <a:moveTo>
                      <a:pt x="372" y="0"/>
                    </a:moveTo>
                    <a:cubicBezTo>
                      <a:pt x="369" y="0"/>
                      <a:pt x="367" y="2"/>
                      <a:pt x="367" y="5"/>
                    </a:cubicBezTo>
                    <a:cubicBezTo>
                      <a:pt x="295" y="29"/>
                      <a:pt x="236" y="88"/>
                      <a:pt x="176" y="148"/>
                    </a:cubicBezTo>
                    <a:cubicBezTo>
                      <a:pt x="117" y="231"/>
                      <a:pt x="57" y="291"/>
                      <a:pt x="10" y="374"/>
                    </a:cubicBezTo>
                    <a:cubicBezTo>
                      <a:pt x="1" y="374"/>
                      <a:pt x="19" y="394"/>
                      <a:pt x="33" y="394"/>
                    </a:cubicBezTo>
                    <a:cubicBezTo>
                      <a:pt x="38" y="394"/>
                      <a:pt x="42" y="392"/>
                      <a:pt x="45" y="386"/>
                    </a:cubicBezTo>
                    <a:cubicBezTo>
                      <a:pt x="117" y="326"/>
                      <a:pt x="176" y="267"/>
                      <a:pt x="248" y="196"/>
                    </a:cubicBezTo>
                    <a:cubicBezTo>
                      <a:pt x="295" y="136"/>
                      <a:pt x="367" y="88"/>
                      <a:pt x="391" y="17"/>
                    </a:cubicBezTo>
                    <a:cubicBezTo>
                      <a:pt x="391" y="9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644;p33">
                <a:extLst>
                  <a:ext uri="{FF2B5EF4-FFF2-40B4-BE49-F238E27FC236}">
                    <a16:creationId xmlns:a16="http://schemas.microsoft.com/office/drawing/2014/main" id="{9C3B1312-2678-4023-83BD-C88B746E0E99}"/>
                  </a:ext>
                </a:extLst>
              </p:cNvPr>
              <p:cNvSpPr/>
              <p:nvPr/>
            </p:nvSpPr>
            <p:spPr>
              <a:xfrm>
                <a:off x="3392250" y="2506400"/>
                <a:ext cx="937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7" extrusionOk="0">
                    <a:moveTo>
                      <a:pt x="351" y="0"/>
                    </a:moveTo>
                    <a:cubicBezTo>
                      <a:pt x="279" y="36"/>
                      <a:pt x="232" y="107"/>
                      <a:pt x="172" y="167"/>
                    </a:cubicBezTo>
                    <a:cubicBezTo>
                      <a:pt x="113" y="226"/>
                      <a:pt x="53" y="286"/>
                      <a:pt x="29" y="357"/>
                    </a:cubicBezTo>
                    <a:cubicBezTo>
                      <a:pt x="0" y="377"/>
                      <a:pt x="19" y="396"/>
                      <a:pt x="33" y="396"/>
                    </a:cubicBezTo>
                    <a:cubicBezTo>
                      <a:pt x="36" y="396"/>
                      <a:pt x="39" y="395"/>
                      <a:pt x="41" y="393"/>
                    </a:cubicBezTo>
                    <a:cubicBezTo>
                      <a:pt x="113" y="345"/>
                      <a:pt x="172" y="286"/>
                      <a:pt x="232" y="214"/>
                    </a:cubicBezTo>
                    <a:cubicBezTo>
                      <a:pt x="279" y="155"/>
                      <a:pt x="351" y="95"/>
                      <a:pt x="375" y="24"/>
                    </a:cubicBezTo>
                    <a:cubicBezTo>
                      <a:pt x="375" y="0"/>
                      <a:pt x="351" y="0"/>
                      <a:pt x="3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645;p33">
                <a:extLst>
                  <a:ext uri="{FF2B5EF4-FFF2-40B4-BE49-F238E27FC236}">
                    <a16:creationId xmlns:a16="http://schemas.microsoft.com/office/drawing/2014/main" id="{21B0B1C9-6154-4996-837B-7E6CE90BF3E1}"/>
                  </a:ext>
                </a:extLst>
              </p:cNvPr>
              <p:cNvSpPr/>
              <p:nvPr/>
            </p:nvSpPr>
            <p:spPr>
              <a:xfrm>
                <a:off x="3386725" y="2499550"/>
                <a:ext cx="119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4" extrusionOk="0">
                    <a:moveTo>
                      <a:pt x="453" y="0"/>
                    </a:moveTo>
                    <a:cubicBezTo>
                      <a:pt x="369" y="0"/>
                      <a:pt x="274" y="96"/>
                      <a:pt x="215" y="143"/>
                    </a:cubicBezTo>
                    <a:cubicBezTo>
                      <a:pt x="143" y="215"/>
                      <a:pt x="48" y="310"/>
                      <a:pt x="0" y="393"/>
                    </a:cubicBezTo>
                    <a:cubicBezTo>
                      <a:pt x="0" y="423"/>
                      <a:pt x="16" y="444"/>
                      <a:pt x="29" y="444"/>
                    </a:cubicBezTo>
                    <a:cubicBezTo>
                      <a:pt x="31" y="444"/>
                      <a:pt x="34" y="443"/>
                      <a:pt x="36" y="441"/>
                    </a:cubicBezTo>
                    <a:cubicBezTo>
                      <a:pt x="131" y="381"/>
                      <a:pt x="203" y="310"/>
                      <a:pt x="274" y="238"/>
                    </a:cubicBezTo>
                    <a:cubicBezTo>
                      <a:pt x="334" y="179"/>
                      <a:pt x="453" y="119"/>
                      <a:pt x="477" y="24"/>
                    </a:cubicBezTo>
                    <a:cubicBezTo>
                      <a:pt x="477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646;p33">
                <a:extLst>
                  <a:ext uri="{FF2B5EF4-FFF2-40B4-BE49-F238E27FC236}">
                    <a16:creationId xmlns:a16="http://schemas.microsoft.com/office/drawing/2014/main" id="{CCB142A7-97E7-455A-844B-09AAF99650AD}"/>
                  </a:ext>
                </a:extLst>
              </p:cNvPr>
              <p:cNvSpPr/>
              <p:nvPr/>
            </p:nvSpPr>
            <p:spPr>
              <a:xfrm>
                <a:off x="3382875" y="2490800"/>
                <a:ext cx="141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84" extrusionOk="0">
                    <a:moveTo>
                      <a:pt x="542" y="0"/>
                    </a:moveTo>
                    <a:cubicBezTo>
                      <a:pt x="538" y="0"/>
                      <a:pt x="535" y="2"/>
                      <a:pt x="535" y="5"/>
                    </a:cubicBezTo>
                    <a:cubicBezTo>
                      <a:pt x="345" y="88"/>
                      <a:pt x="166" y="267"/>
                      <a:pt x="11" y="434"/>
                    </a:cubicBezTo>
                    <a:cubicBezTo>
                      <a:pt x="1" y="444"/>
                      <a:pt x="9" y="483"/>
                      <a:pt x="36" y="483"/>
                    </a:cubicBezTo>
                    <a:cubicBezTo>
                      <a:pt x="40" y="483"/>
                      <a:pt x="43" y="483"/>
                      <a:pt x="47" y="481"/>
                    </a:cubicBezTo>
                    <a:cubicBezTo>
                      <a:pt x="226" y="362"/>
                      <a:pt x="428" y="207"/>
                      <a:pt x="547" y="17"/>
                    </a:cubicBezTo>
                    <a:cubicBezTo>
                      <a:pt x="564" y="8"/>
                      <a:pt x="551" y="0"/>
                      <a:pt x="5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647;p33">
                <a:extLst>
                  <a:ext uri="{FF2B5EF4-FFF2-40B4-BE49-F238E27FC236}">
                    <a16:creationId xmlns:a16="http://schemas.microsoft.com/office/drawing/2014/main" id="{7F12AE71-7549-48E1-9CBF-AAF93D1E0C4C}"/>
                  </a:ext>
                </a:extLst>
              </p:cNvPr>
              <p:cNvSpPr/>
              <p:nvPr/>
            </p:nvSpPr>
            <p:spPr>
              <a:xfrm>
                <a:off x="3378375" y="2482200"/>
                <a:ext cx="174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492" extrusionOk="0">
                    <a:moveTo>
                      <a:pt x="665" y="0"/>
                    </a:moveTo>
                    <a:cubicBezTo>
                      <a:pt x="661" y="0"/>
                      <a:pt x="658" y="1"/>
                      <a:pt x="656" y="4"/>
                    </a:cubicBezTo>
                    <a:cubicBezTo>
                      <a:pt x="525" y="28"/>
                      <a:pt x="406" y="135"/>
                      <a:pt x="299" y="206"/>
                    </a:cubicBezTo>
                    <a:cubicBezTo>
                      <a:pt x="191" y="289"/>
                      <a:pt x="84" y="361"/>
                      <a:pt x="13" y="468"/>
                    </a:cubicBezTo>
                    <a:cubicBezTo>
                      <a:pt x="1" y="480"/>
                      <a:pt x="37" y="492"/>
                      <a:pt x="49" y="492"/>
                    </a:cubicBezTo>
                    <a:cubicBezTo>
                      <a:pt x="180" y="432"/>
                      <a:pt x="287" y="325"/>
                      <a:pt x="406" y="254"/>
                    </a:cubicBezTo>
                    <a:cubicBezTo>
                      <a:pt x="489" y="194"/>
                      <a:pt x="608" y="135"/>
                      <a:pt x="680" y="28"/>
                    </a:cubicBezTo>
                    <a:cubicBezTo>
                      <a:pt x="699" y="18"/>
                      <a:pt x="679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648;p33">
                <a:extLst>
                  <a:ext uri="{FF2B5EF4-FFF2-40B4-BE49-F238E27FC236}">
                    <a16:creationId xmlns:a16="http://schemas.microsoft.com/office/drawing/2014/main" id="{2A1B2079-30B4-468D-A42C-032BEB607A0F}"/>
                  </a:ext>
                </a:extLst>
              </p:cNvPr>
              <p:cNvSpPr/>
              <p:nvPr/>
            </p:nvSpPr>
            <p:spPr>
              <a:xfrm>
                <a:off x="3373375" y="2474550"/>
                <a:ext cx="169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92" extrusionOk="0">
                    <a:moveTo>
                      <a:pt x="665" y="0"/>
                    </a:moveTo>
                    <a:cubicBezTo>
                      <a:pt x="534" y="60"/>
                      <a:pt x="427" y="143"/>
                      <a:pt x="308" y="238"/>
                    </a:cubicBezTo>
                    <a:cubicBezTo>
                      <a:pt x="201" y="310"/>
                      <a:pt x="94" y="381"/>
                      <a:pt x="10" y="476"/>
                    </a:cubicBezTo>
                    <a:cubicBezTo>
                      <a:pt x="1" y="476"/>
                      <a:pt x="7" y="492"/>
                      <a:pt x="15" y="492"/>
                    </a:cubicBezTo>
                    <a:cubicBezTo>
                      <a:pt x="18" y="492"/>
                      <a:pt x="20" y="491"/>
                      <a:pt x="22" y="488"/>
                    </a:cubicBezTo>
                    <a:cubicBezTo>
                      <a:pt x="141" y="441"/>
                      <a:pt x="260" y="357"/>
                      <a:pt x="368" y="286"/>
                    </a:cubicBezTo>
                    <a:cubicBezTo>
                      <a:pt x="487" y="203"/>
                      <a:pt x="582" y="119"/>
                      <a:pt x="677" y="12"/>
                    </a:cubicBezTo>
                    <a:cubicBezTo>
                      <a:pt x="677" y="0"/>
                      <a:pt x="677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649;p33">
                <a:extLst>
                  <a:ext uri="{FF2B5EF4-FFF2-40B4-BE49-F238E27FC236}">
                    <a16:creationId xmlns:a16="http://schemas.microsoft.com/office/drawing/2014/main" id="{DB7AAC0C-8E76-421F-A82E-081CE2175470}"/>
                  </a:ext>
                </a:extLst>
              </p:cNvPr>
              <p:cNvSpPr/>
              <p:nvPr/>
            </p:nvSpPr>
            <p:spPr>
              <a:xfrm>
                <a:off x="336800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821" y="0"/>
                    </a:moveTo>
                    <a:cubicBezTo>
                      <a:pt x="690" y="12"/>
                      <a:pt x="571" y="95"/>
                      <a:pt x="464" y="179"/>
                    </a:cubicBezTo>
                    <a:cubicBezTo>
                      <a:pt x="309" y="298"/>
                      <a:pt x="154" y="429"/>
                      <a:pt x="11" y="560"/>
                    </a:cubicBezTo>
                    <a:cubicBezTo>
                      <a:pt x="1" y="570"/>
                      <a:pt x="8" y="598"/>
                      <a:pt x="33" y="598"/>
                    </a:cubicBezTo>
                    <a:cubicBezTo>
                      <a:pt x="37" y="598"/>
                      <a:pt x="42" y="597"/>
                      <a:pt x="47" y="595"/>
                    </a:cubicBezTo>
                    <a:cubicBezTo>
                      <a:pt x="190" y="500"/>
                      <a:pt x="309" y="393"/>
                      <a:pt x="452" y="298"/>
                    </a:cubicBezTo>
                    <a:cubicBezTo>
                      <a:pt x="571" y="191"/>
                      <a:pt x="714" y="119"/>
                      <a:pt x="833" y="24"/>
                    </a:cubicBezTo>
                    <a:cubicBezTo>
                      <a:pt x="845" y="12"/>
                      <a:pt x="833" y="0"/>
                      <a:pt x="8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650;p33">
                <a:extLst>
                  <a:ext uri="{FF2B5EF4-FFF2-40B4-BE49-F238E27FC236}">
                    <a16:creationId xmlns:a16="http://schemas.microsoft.com/office/drawing/2014/main" id="{8D4370E4-9A00-4B46-9EE8-77AE66B7B11B}"/>
                  </a:ext>
                </a:extLst>
              </p:cNvPr>
              <p:cNvSpPr/>
              <p:nvPr/>
            </p:nvSpPr>
            <p:spPr>
              <a:xfrm>
                <a:off x="3362025" y="2453450"/>
                <a:ext cx="25325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59" extrusionOk="0">
                    <a:moveTo>
                      <a:pt x="999" y="1"/>
                    </a:moveTo>
                    <a:cubicBezTo>
                      <a:pt x="996" y="1"/>
                      <a:pt x="992" y="3"/>
                      <a:pt x="988" y="11"/>
                    </a:cubicBezTo>
                    <a:cubicBezTo>
                      <a:pt x="834" y="142"/>
                      <a:pt x="631" y="225"/>
                      <a:pt x="441" y="332"/>
                    </a:cubicBezTo>
                    <a:cubicBezTo>
                      <a:pt x="286" y="439"/>
                      <a:pt x="119" y="558"/>
                      <a:pt x="0" y="701"/>
                    </a:cubicBezTo>
                    <a:cubicBezTo>
                      <a:pt x="0" y="736"/>
                      <a:pt x="6" y="758"/>
                      <a:pt x="19" y="758"/>
                    </a:cubicBezTo>
                    <a:cubicBezTo>
                      <a:pt x="24" y="758"/>
                      <a:pt x="29" y="755"/>
                      <a:pt x="36" y="749"/>
                    </a:cubicBezTo>
                    <a:cubicBezTo>
                      <a:pt x="238" y="630"/>
                      <a:pt x="429" y="475"/>
                      <a:pt x="643" y="332"/>
                    </a:cubicBezTo>
                    <a:cubicBezTo>
                      <a:pt x="774" y="249"/>
                      <a:pt x="941" y="189"/>
                      <a:pt x="1012" y="23"/>
                    </a:cubicBezTo>
                    <a:cubicBezTo>
                      <a:pt x="1012" y="14"/>
                      <a:pt x="1006" y="1"/>
                      <a:pt x="99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651;p33">
                <a:extLst>
                  <a:ext uri="{FF2B5EF4-FFF2-40B4-BE49-F238E27FC236}">
                    <a16:creationId xmlns:a16="http://schemas.microsoft.com/office/drawing/2014/main" id="{B8867731-71FA-44D6-9C9F-6CBC99AE420A}"/>
                  </a:ext>
                </a:extLst>
              </p:cNvPr>
              <p:cNvSpPr/>
              <p:nvPr/>
            </p:nvSpPr>
            <p:spPr>
              <a:xfrm>
                <a:off x="3356950" y="24459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977" y="0"/>
                    </a:moveTo>
                    <a:cubicBezTo>
                      <a:pt x="787" y="72"/>
                      <a:pt x="632" y="203"/>
                      <a:pt x="477" y="310"/>
                    </a:cubicBezTo>
                    <a:cubicBezTo>
                      <a:pt x="310" y="429"/>
                      <a:pt x="132" y="548"/>
                      <a:pt x="13" y="691"/>
                    </a:cubicBezTo>
                    <a:cubicBezTo>
                      <a:pt x="1" y="726"/>
                      <a:pt x="13" y="738"/>
                      <a:pt x="25" y="738"/>
                    </a:cubicBezTo>
                    <a:cubicBezTo>
                      <a:pt x="215" y="655"/>
                      <a:pt x="382" y="500"/>
                      <a:pt x="548" y="381"/>
                    </a:cubicBezTo>
                    <a:cubicBezTo>
                      <a:pt x="691" y="262"/>
                      <a:pt x="858" y="179"/>
                      <a:pt x="989" y="24"/>
                    </a:cubicBezTo>
                    <a:cubicBezTo>
                      <a:pt x="1013" y="12"/>
                      <a:pt x="989" y="0"/>
                      <a:pt x="9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652;p33">
                <a:extLst>
                  <a:ext uri="{FF2B5EF4-FFF2-40B4-BE49-F238E27FC236}">
                    <a16:creationId xmlns:a16="http://schemas.microsoft.com/office/drawing/2014/main" id="{78F9BC1E-B106-4864-952B-E0A6960C4E02}"/>
                  </a:ext>
                </a:extLst>
              </p:cNvPr>
              <p:cNvSpPr/>
              <p:nvPr/>
            </p:nvSpPr>
            <p:spPr>
              <a:xfrm>
                <a:off x="3353150" y="2433400"/>
                <a:ext cx="2457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757" extrusionOk="0">
                    <a:moveTo>
                      <a:pt x="956" y="1"/>
                    </a:moveTo>
                    <a:cubicBezTo>
                      <a:pt x="954" y="1"/>
                      <a:pt x="952" y="1"/>
                      <a:pt x="950" y="3"/>
                    </a:cubicBezTo>
                    <a:cubicBezTo>
                      <a:pt x="760" y="86"/>
                      <a:pt x="581" y="217"/>
                      <a:pt x="415" y="336"/>
                    </a:cubicBezTo>
                    <a:cubicBezTo>
                      <a:pt x="272" y="456"/>
                      <a:pt x="117" y="563"/>
                      <a:pt x="10" y="717"/>
                    </a:cubicBezTo>
                    <a:cubicBezTo>
                      <a:pt x="0" y="737"/>
                      <a:pt x="6" y="756"/>
                      <a:pt x="28" y="756"/>
                    </a:cubicBezTo>
                    <a:cubicBezTo>
                      <a:pt x="33" y="756"/>
                      <a:pt x="39" y="755"/>
                      <a:pt x="46" y="753"/>
                    </a:cubicBezTo>
                    <a:cubicBezTo>
                      <a:pt x="212" y="634"/>
                      <a:pt x="355" y="515"/>
                      <a:pt x="522" y="396"/>
                    </a:cubicBezTo>
                    <a:cubicBezTo>
                      <a:pt x="665" y="289"/>
                      <a:pt x="843" y="182"/>
                      <a:pt x="962" y="39"/>
                    </a:cubicBezTo>
                    <a:cubicBezTo>
                      <a:pt x="983" y="29"/>
                      <a:pt x="968" y="1"/>
                      <a:pt x="95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653;p33">
                <a:extLst>
                  <a:ext uri="{FF2B5EF4-FFF2-40B4-BE49-F238E27FC236}">
                    <a16:creationId xmlns:a16="http://schemas.microsoft.com/office/drawing/2014/main" id="{3FB83FB9-FD92-4CBC-8631-3F012745560C}"/>
                  </a:ext>
                </a:extLst>
              </p:cNvPr>
              <p:cNvSpPr/>
              <p:nvPr/>
            </p:nvSpPr>
            <p:spPr>
              <a:xfrm>
                <a:off x="3345650" y="2424525"/>
                <a:ext cx="271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60" y="1"/>
                    </a:moveTo>
                    <a:cubicBezTo>
                      <a:pt x="869" y="60"/>
                      <a:pt x="703" y="215"/>
                      <a:pt x="536" y="334"/>
                    </a:cubicBezTo>
                    <a:cubicBezTo>
                      <a:pt x="357" y="465"/>
                      <a:pt x="167" y="584"/>
                      <a:pt x="12" y="751"/>
                    </a:cubicBezTo>
                    <a:cubicBezTo>
                      <a:pt x="0" y="763"/>
                      <a:pt x="12" y="799"/>
                      <a:pt x="36" y="799"/>
                    </a:cubicBezTo>
                    <a:cubicBezTo>
                      <a:pt x="238" y="715"/>
                      <a:pt x="417" y="572"/>
                      <a:pt x="596" y="441"/>
                    </a:cubicBezTo>
                    <a:cubicBezTo>
                      <a:pt x="762" y="322"/>
                      <a:pt x="953" y="203"/>
                      <a:pt x="1072" y="37"/>
                    </a:cubicBezTo>
                    <a:cubicBezTo>
                      <a:pt x="1084" y="25"/>
                      <a:pt x="1072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654;p33">
                <a:extLst>
                  <a:ext uri="{FF2B5EF4-FFF2-40B4-BE49-F238E27FC236}">
                    <a16:creationId xmlns:a16="http://schemas.microsoft.com/office/drawing/2014/main" id="{EEAFF615-61F4-4F2B-833D-CFA4EB6C408D}"/>
                  </a:ext>
                </a:extLst>
              </p:cNvPr>
              <p:cNvSpPr/>
              <p:nvPr/>
            </p:nvSpPr>
            <p:spPr>
              <a:xfrm>
                <a:off x="3341300" y="2413075"/>
                <a:ext cx="295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843" extrusionOk="0">
                    <a:moveTo>
                      <a:pt x="1139" y="0"/>
                    </a:moveTo>
                    <a:cubicBezTo>
                      <a:pt x="1132" y="0"/>
                      <a:pt x="1124" y="2"/>
                      <a:pt x="1115" y="6"/>
                    </a:cubicBezTo>
                    <a:cubicBezTo>
                      <a:pt x="901" y="90"/>
                      <a:pt x="710" y="268"/>
                      <a:pt x="531" y="387"/>
                    </a:cubicBezTo>
                    <a:cubicBezTo>
                      <a:pt x="353" y="507"/>
                      <a:pt x="174" y="626"/>
                      <a:pt x="31" y="792"/>
                    </a:cubicBezTo>
                    <a:cubicBezTo>
                      <a:pt x="1" y="813"/>
                      <a:pt x="23" y="842"/>
                      <a:pt x="45" y="842"/>
                    </a:cubicBezTo>
                    <a:cubicBezTo>
                      <a:pt x="48" y="842"/>
                      <a:pt x="52" y="842"/>
                      <a:pt x="55" y="840"/>
                    </a:cubicBezTo>
                    <a:cubicBezTo>
                      <a:pt x="270" y="721"/>
                      <a:pt x="460" y="578"/>
                      <a:pt x="651" y="447"/>
                    </a:cubicBezTo>
                    <a:cubicBezTo>
                      <a:pt x="817" y="328"/>
                      <a:pt x="1020" y="209"/>
                      <a:pt x="1162" y="66"/>
                    </a:cubicBezTo>
                    <a:cubicBezTo>
                      <a:pt x="1182" y="37"/>
                      <a:pt x="1170" y="0"/>
                      <a:pt x="11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655;p33">
                <a:extLst>
                  <a:ext uri="{FF2B5EF4-FFF2-40B4-BE49-F238E27FC236}">
                    <a16:creationId xmlns:a16="http://schemas.microsoft.com/office/drawing/2014/main" id="{D893C879-836C-46C3-BF28-2B286F9ABB48}"/>
                  </a:ext>
                </a:extLst>
              </p:cNvPr>
              <p:cNvSpPr/>
              <p:nvPr/>
            </p:nvSpPr>
            <p:spPr>
              <a:xfrm>
                <a:off x="3335675" y="2401800"/>
                <a:ext cx="33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2" extrusionOk="0">
                    <a:moveTo>
                      <a:pt x="1331" y="0"/>
                    </a:moveTo>
                    <a:cubicBezTo>
                      <a:pt x="1328" y="0"/>
                      <a:pt x="1323" y="2"/>
                      <a:pt x="1316" y="5"/>
                    </a:cubicBezTo>
                    <a:cubicBezTo>
                      <a:pt x="1078" y="100"/>
                      <a:pt x="864" y="279"/>
                      <a:pt x="637" y="410"/>
                    </a:cubicBezTo>
                    <a:cubicBezTo>
                      <a:pt x="411" y="541"/>
                      <a:pt x="209" y="696"/>
                      <a:pt x="30" y="850"/>
                    </a:cubicBezTo>
                    <a:cubicBezTo>
                      <a:pt x="1" y="880"/>
                      <a:pt x="20" y="901"/>
                      <a:pt x="41" y="901"/>
                    </a:cubicBezTo>
                    <a:cubicBezTo>
                      <a:pt x="45" y="901"/>
                      <a:pt x="50" y="900"/>
                      <a:pt x="54" y="898"/>
                    </a:cubicBezTo>
                    <a:cubicBezTo>
                      <a:pt x="292" y="731"/>
                      <a:pt x="530" y="600"/>
                      <a:pt x="768" y="457"/>
                    </a:cubicBezTo>
                    <a:cubicBezTo>
                      <a:pt x="959" y="338"/>
                      <a:pt x="1197" y="219"/>
                      <a:pt x="1340" y="17"/>
                    </a:cubicBezTo>
                    <a:cubicBezTo>
                      <a:pt x="1340" y="9"/>
                      <a:pt x="1340" y="0"/>
                      <a:pt x="13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656;p33">
                <a:extLst>
                  <a:ext uri="{FF2B5EF4-FFF2-40B4-BE49-F238E27FC236}">
                    <a16:creationId xmlns:a16="http://schemas.microsoft.com/office/drawing/2014/main" id="{3C8CEEF9-0D38-4989-9946-6C57BB2377BF}"/>
                  </a:ext>
                </a:extLst>
              </p:cNvPr>
              <p:cNvSpPr/>
              <p:nvPr/>
            </p:nvSpPr>
            <p:spPr>
              <a:xfrm>
                <a:off x="3330250" y="2389200"/>
                <a:ext cx="391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90" extrusionOk="0">
                    <a:moveTo>
                      <a:pt x="1553" y="1"/>
                    </a:moveTo>
                    <a:cubicBezTo>
                      <a:pt x="1551" y="1"/>
                      <a:pt x="1548" y="3"/>
                      <a:pt x="1545" y="9"/>
                    </a:cubicBezTo>
                    <a:cubicBezTo>
                      <a:pt x="1259" y="104"/>
                      <a:pt x="1009" y="283"/>
                      <a:pt x="747" y="438"/>
                    </a:cubicBezTo>
                    <a:cubicBezTo>
                      <a:pt x="497" y="604"/>
                      <a:pt x="247" y="747"/>
                      <a:pt x="9" y="950"/>
                    </a:cubicBezTo>
                    <a:cubicBezTo>
                      <a:pt x="0" y="976"/>
                      <a:pt x="5" y="990"/>
                      <a:pt x="12" y="990"/>
                    </a:cubicBezTo>
                    <a:cubicBezTo>
                      <a:pt x="15" y="990"/>
                      <a:pt x="18" y="988"/>
                      <a:pt x="21" y="985"/>
                    </a:cubicBezTo>
                    <a:cubicBezTo>
                      <a:pt x="307" y="842"/>
                      <a:pt x="569" y="664"/>
                      <a:pt x="842" y="497"/>
                    </a:cubicBezTo>
                    <a:cubicBezTo>
                      <a:pt x="1081" y="342"/>
                      <a:pt x="1343" y="223"/>
                      <a:pt x="1557" y="33"/>
                    </a:cubicBezTo>
                    <a:cubicBezTo>
                      <a:pt x="1566" y="24"/>
                      <a:pt x="1561" y="1"/>
                      <a:pt x="15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657;p33">
                <a:extLst>
                  <a:ext uri="{FF2B5EF4-FFF2-40B4-BE49-F238E27FC236}">
                    <a16:creationId xmlns:a16="http://schemas.microsoft.com/office/drawing/2014/main" id="{1CBDCD52-AB3E-4ABB-93B2-4B9FC527B6ED}"/>
                  </a:ext>
                </a:extLst>
              </p:cNvPr>
              <p:cNvSpPr/>
              <p:nvPr/>
            </p:nvSpPr>
            <p:spPr>
              <a:xfrm>
                <a:off x="3069725" y="2603725"/>
                <a:ext cx="159550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4787" extrusionOk="0">
                    <a:moveTo>
                      <a:pt x="1798" y="0"/>
                    </a:moveTo>
                    <a:cubicBezTo>
                      <a:pt x="1072" y="870"/>
                      <a:pt x="0" y="2941"/>
                      <a:pt x="0" y="2941"/>
                    </a:cubicBezTo>
                    <a:lnTo>
                      <a:pt x="6382" y="478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658;p33">
                <a:extLst>
                  <a:ext uri="{FF2B5EF4-FFF2-40B4-BE49-F238E27FC236}">
                    <a16:creationId xmlns:a16="http://schemas.microsoft.com/office/drawing/2014/main" id="{967C86A0-55C1-44CF-BC81-DE27E654CCDB}"/>
                  </a:ext>
                </a:extLst>
              </p:cNvPr>
              <p:cNvSpPr/>
              <p:nvPr/>
            </p:nvSpPr>
            <p:spPr>
              <a:xfrm>
                <a:off x="3062875" y="2596875"/>
                <a:ext cx="18040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5407" extrusionOk="0">
                    <a:moveTo>
                      <a:pt x="2084" y="536"/>
                    </a:moveTo>
                    <a:lnTo>
                      <a:pt x="6084" y="4715"/>
                    </a:lnTo>
                    <a:lnTo>
                      <a:pt x="6084" y="4715"/>
                    </a:lnTo>
                    <a:lnTo>
                      <a:pt x="512" y="3108"/>
                    </a:lnTo>
                    <a:cubicBezTo>
                      <a:pt x="774" y="2620"/>
                      <a:pt x="1501" y="1286"/>
                      <a:pt x="2084" y="536"/>
                    </a:cubicBezTo>
                    <a:close/>
                    <a:moveTo>
                      <a:pt x="2060" y="1"/>
                    </a:moveTo>
                    <a:lnTo>
                      <a:pt x="1941" y="155"/>
                    </a:lnTo>
                    <a:cubicBezTo>
                      <a:pt x="1191" y="1048"/>
                      <a:pt x="155" y="3037"/>
                      <a:pt x="107" y="3132"/>
                    </a:cubicBezTo>
                    <a:lnTo>
                      <a:pt x="0" y="3322"/>
                    </a:lnTo>
                    <a:lnTo>
                      <a:pt x="7216" y="5406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659;p33">
                <a:extLst>
                  <a:ext uri="{FF2B5EF4-FFF2-40B4-BE49-F238E27FC236}">
                    <a16:creationId xmlns:a16="http://schemas.microsoft.com/office/drawing/2014/main" id="{A0FAAB0A-9403-4822-8380-34A19E96DAD9}"/>
                  </a:ext>
                </a:extLst>
              </p:cNvPr>
              <p:cNvSpPr/>
              <p:nvPr/>
            </p:nvSpPr>
            <p:spPr>
              <a:xfrm>
                <a:off x="3205150" y="2701050"/>
                <a:ext cx="50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18" extrusionOk="0">
                    <a:moveTo>
                      <a:pt x="155" y="1"/>
                    </a:moveTo>
                    <a:cubicBezTo>
                      <a:pt x="96" y="60"/>
                      <a:pt x="84" y="156"/>
                      <a:pt x="60" y="227"/>
                    </a:cubicBezTo>
                    <a:cubicBezTo>
                      <a:pt x="24" y="310"/>
                      <a:pt x="12" y="406"/>
                      <a:pt x="1" y="489"/>
                    </a:cubicBezTo>
                    <a:cubicBezTo>
                      <a:pt x="9" y="506"/>
                      <a:pt x="24" y="517"/>
                      <a:pt x="32" y="517"/>
                    </a:cubicBezTo>
                    <a:cubicBezTo>
                      <a:pt x="35" y="517"/>
                      <a:pt x="36" y="516"/>
                      <a:pt x="36" y="513"/>
                    </a:cubicBezTo>
                    <a:cubicBezTo>
                      <a:pt x="72" y="418"/>
                      <a:pt x="120" y="346"/>
                      <a:pt x="143" y="251"/>
                    </a:cubicBezTo>
                    <a:cubicBezTo>
                      <a:pt x="179" y="179"/>
                      <a:pt x="203" y="108"/>
                      <a:pt x="191" y="13"/>
                    </a:cubicBezTo>
                    <a:cubicBezTo>
                      <a:pt x="191" y="1"/>
                      <a:pt x="179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660;p33">
                <a:extLst>
                  <a:ext uri="{FF2B5EF4-FFF2-40B4-BE49-F238E27FC236}">
                    <a16:creationId xmlns:a16="http://schemas.microsoft.com/office/drawing/2014/main" id="{A42DB6C2-36AA-42B2-A76E-A76B27B94404}"/>
                  </a:ext>
                </a:extLst>
              </p:cNvPr>
              <p:cNvSpPr/>
              <p:nvPr/>
            </p:nvSpPr>
            <p:spPr>
              <a:xfrm>
                <a:off x="3198600" y="2694575"/>
                <a:ext cx="50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75" extrusionOk="0">
                    <a:moveTo>
                      <a:pt x="172" y="1"/>
                    </a:moveTo>
                    <a:cubicBezTo>
                      <a:pt x="167" y="1"/>
                      <a:pt x="161" y="4"/>
                      <a:pt x="155" y="10"/>
                    </a:cubicBezTo>
                    <a:cubicBezTo>
                      <a:pt x="108" y="69"/>
                      <a:pt x="96" y="153"/>
                      <a:pt x="60" y="212"/>
                    </a:cubicBezTo>
                    <a:cubicBezTo>
                      <a:pt x="36" y="307"/>
                      <a:pt x="1" y="379"/>
                      <a:pt x="1" y="462"/>
                    </a:cubicBezTo>
                    <a:lnTo>
                      <a:pt x="48" y="474"/>
                    </a:lnTo>
                    <a:cubicBezTo>
                      <a:pt x="96" y="391"/>
                      <a:pt x="120" y="307"/>
                      <a:pt x="155" y="236"/>
                    </a:cubicBezTo>
                    <a:cubicBezTo>
                      <a:pt x="167" y="153"/>
                      <a:pt x="203" y="81"/>
                      <a:pt x="179" y="10"/>
                    </a:cubicBezTo>
                    <a:cubicBezTo>
                      <a:pt x="179" y="4"/>
                      <a:pt x="176" y="1"/>
                      <a:pt x="17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661;p33">
                <a:extLst>
                  <a:ext uri="{FF2B5EF4-FFF2-40B4-BE49-F238E27FC236}">
                    <a16:creationId xmlns:a16="http://schemas.microsoft.com/office/drawing/2014/main" id="{F9EFC2E7-07CE-4E18-9CFF-3EB70BAF1E0C}"/>
                  </a:ext>
                </a:extLst>
              </p:cNvPr>
              <p:cNvSpPr/>
              <p:nvPr/>
            </p:nvSpPr>
            <p:spPr>
              <a:xfrm>
                <a:off x="3190875" y="2688725"/>
                <a:ext cx="715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97" extrusionOk="0">
                    <a:moveTo>
                      <a:pt x="251" y="1"/>
                    </a:moveTo>
                    <a:cubicBezTo>
                      <a:pt x="246" y="1"/>
                      <a:pt x="242" y="2"/>
                      <a:pt x="238" y="6"/>
                    </a:cubicBezTo>
                    <a:cubicBezTo>
                      <a:pt x="167" y="53"/>
                      <a:pt x="131" y="149"/>
                      <a:pt x="95" y="244"/>
                    </a:cubicBezTo>
                    <a:cubicBezTo>
                      <a:pt x="48" y="351"/>
                      <a:pt x="0" y="446"/>
                      <a:pt x="0" y="565"/>
                    </a:cubicBezTo>
                    <a:cubicBezTo>
                      <a:pt x="8" y="588"/>
                      <a:pt x="25" y="596"/>
                      <a:pt x="39" y="596"/>
                    </a:cubicBezTo>
                    <a:cubicBezTo>
                      <a:pt x="48" y="596"/>
                      <a:pt x="55" y="593"/>
                      <a:pt x="60" y="589"/>
                    </a:cubicBezTo>
                    <a:cubicBezTo>
                      <a:pt x="107" y="494"/>
                      <a:pt x="155" y="410"/>
                      <a:pt x="179" y="303"/>
                    </a:cubicBezTo>
                    <a:cubicBezTo>
                      <a:pt x="214" y="208"/>
                      <a:pt x="286" y="113"/>
                      <a:pt x="274" y="18"/>
                    </a:cubicBezTo>
                    <a:cubicBezTo>
                      <a:pt x="274" y="9"/>
                      <a:pt x="262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662;p33">
                <a:extLst>
                  <a:ext uri="{FF2B5EF4-FFF2-40B4-BE49-F238E27FC236}">
                    <a16:creationId xmlns:a16="http://schemas.microsoft.com/office/drawing/2014/main" id="{F1C58FA8-4904-4DA0-8C7A-112A3ACF2B9E}"/>
                  </a:ext>
                </a:extLst>
              </p:cNvPr>
              <p:cNvSpPr/>
              <p:nvPr/>
            </p:nvSpPr>
            <p:spPr>
              <a:xfrm>
                <a:off x="3184325" y="2681575"/>
                <a:ext cx="775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661" extrusionOk="0">
                    <a:moveTo>
                      <a:pt x="292" y="1"/>
                    </a:moveTo>
                    <a:cubicBezTo>
                      <a:pt x="287" y="1"/>
                      <a:pt x="281" y="2"/>
                      <a:pt x="274" y="6"/>
                    </a:cubicBezTo>
                    <a:cubicBezTo>
                      <a:pt x="143" y="173"/>
                      <a:pt x="60" y="411"/>
                      <a:pt x="0" y="613"/>
                    </a:cubicBezTo>
                    <a:cubicBezTo>
                      <a:pt x="0" y="645"/>
                      <a:pt x="16" y="661"/>
                      <a:pt x="34" y="661"/>
                    </a:cubicBezTo>
                    <a:cubicBezTo>
                      <a:pt x="42" y="661"/>
                      <a:pt x="52" y="657"/>
                      <a:pt x="60" y="649"/>
                    </a:cubicBezTo>
                    <a:cubicBezTo>
                      <a:pt x="155" y="470"/>
                      <a:pt x="274" y="232"/>
                      <a:pt x="310" y="18"/>
                    </a:cubicBezTo>
                    <a:cubicBezTo>
                      <a:pt x="310" y="9"/>
                      <a:pt x="304" y="1"/>
                      <a:pt x="29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663;p33">
                <a:extLst>
                  <a:ext uri="{FF2B5EF4-FFF2-40B4-BE49-F238E27FC236}">
                    <a16:creationId xmlns:a16="http://schemas.microsoft.com/office/drawing/2014/main" id="{C54C3F2E-CDA9-420F-91C7-8AC6CBE93777}"/>
                  </a:ext>
                </a:extLst>
              </p:cNvPr>
              <p:cNvSpPr/>
              <p:nvPr/>
            </p:nvSpPr>
            <p:spPr>
              <a:xfrm>
                <a:off x="3177175" y="2674500"/>
                <a:ext cx="101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35" extrusionOk="0">
                    <a:moveTo>
                      <a:pt x="375" y="1"/>
                    </a:moveTo>
                    <a:cubicBezTo>
                      <a:pt x="373" y="1"/>
                      <a:pt x="371" y="1"/>
                      <a:pt x="369" y="3"/>
                    </a:cubicBezTo>
                    <a:cubicBezTo>
                      <a:pt x="262" y="86"/>
                      <a:pt x="227" y="217"/>
                      <a:pt x="167" y="325"/>
                    </a:cubicBezTo>
                    <a:cubicBezTo>
                      <a:pt x="107" y="444"/>
                      <a:pt x="24" y="575"/>
                      <a:pt x="0" y="706"/>
                    </a:cubicBezTo>
                    <a:cubicBezTo>
                      <a:pt x="0" y="725"/>
                      <a:pt x="4" y="734"/>
                      <a:pt x="9" y="734"/>
                    </a:cubicBezTo>
                    <a:cubicBezTo>
                      <a:pt x="13" y="734"/>
                      <a:pt x="19" y="728"/>
                      <a:pt x="24" y="718"/>
                    </a:cubicBezTo>
                    <a:cubicBezTo>
                      <a:pt x="119" y="622"/>
                      <a:pt x="167" y="479"/>
                      <a:pt x="238" y="360"/>
                    </a:cubicBezTo>
                    <a:cubicBezTo>
                      <a:pt x="298" y="265"/>
                      <a:pt x="381" y="158"/>
                      <a:pt x="405" y="39"/>
                    </a:cubicBezTo>
                    <a:cubicBezTo>
                      <a:pt x="405" y="29"/>
                      <a:pt x="388" y="1"/>
                      <a:pt x="3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664;p33">
                <a:extLst>
                  <a:ext uri="{FF2B5EF4-FFF2-40B4-BE49-F238E27FC236}">
                    <a16:creationId xmlns:a16="http://schemas.microsoft.com/office/drawing/2014/main" id="{3EE6DF63-A599-49A2-9A7B-D81503F742B9}"/>
                  </a:ext>
                </a:extLst>
              </p:cNvPr>
              <p:cNvSpPr/>
              <p:nvPr/>
            </p:nvSpPr>
            <p:spPr>
              <a:xfrm>
                <a:off x="3169025" y="2669800"/>
                <a:ext cx="10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38" extrusionOk="0">
                    <a:moveTo>
                      <a:pt x="398" y="1"/>
                    </a:moveTo>
                    <a:cubicBezTo>
                      <a:pt x="314" y="108"/>
                      <a:pt x="255" y="227"/>
                      <a:pt x="195" y="346"/>
                    </a:cubicBezTo>
                    <a:cubicBezTo>
                      <a:pt x="136" y="465"/>
                      <a:pt x="52" y="584"/>
                      <a:pt x="17" y="715"/>
                    </a:cubicBezTo>
                    <a:cubicBezTo>
                      <a:pt x="0" y="723"/>
                      <a:pt x="7" y="737"/>
                      <a:pt x="16" y="737"/>
                    </a:cubicBezTo>
                    <a:cubicBezTo>
                      <a:pt x="20" y="737"/>
                      <a:pt x="25" y="734"/>
                      <a:pt x="29" y="727"/>
                    </a:cubicBezTo>
                    <a:cubicBezTo>
                      <a:pt x="195" y="536"/>
                      <a:pt x="350" y="263"/>
                      <a:pt x="410" y="13"/>
                    </a:cubicBezTo>
                    <a:cubicBezTo>
                      <a:pt x="410" y="1"/>
                      <a:pt x="398" y="1"/>
                      <a:pt x="3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665;p33">
                <a:extLst>
                  <a:ext uri="{FF2B5EF4-FFF2-40B4-BE49-F238E27FC236}">
                    <a16:creationId xmlns:a16="http://schemas.microsoft.com/office/drawing/2014/main" id="{0A61B133-91B6-448C-9D6D-80F896D24FD1}"/>
                  </a:ext>
                </a:extLst>
              </p:cNvPr>
              <p:cNvSpPr/>
              <p:nvPr/>
            </p:nvSpPr>
            <p:spPr>
              <a:xfrm>
                <a:off x="3161200" y="2661875"/>
                <a:ext cx="132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02" extrusionOk="0">
                    <a:moveTo>
                      <a:pt x="501" y="0"/>
                    </a:moveTo>
                    <a:cubicBezTo>
                      <a:pt x="496" y="0"/>
                      <a:pt x="490" y="2"/>
                      <a:pt x="485" y="8"/>
                    </a:cubicBezTo>
                    <a:cubicBezTo>
                      <a:pt x="365" y="80"/>
                      <a:pt x="294" y="234"/>
                      <a:pt x="235" y="353"/>
                    </a:cubicBezTo>
                    <a:cubicBezTo>
                      <a:pt x="163" y="508"/>
                      <a:pt x="68" y="687"/>
                      <a:pt x="8" y="865"/>
                    </a:cubicBezTo>
                    <a:cubicBezTo>
                      <a:pt x="1" y="888"/>
                      <a:pt x="18" y="902"/>
                      <a:pt x="34" y="902"/>
                    </a:cubicBezTo>
                    <a:cubicBezTo>
                      <a:pt x="43" y="902"/>
                      <a:pt x="52" y="898"/>
                      <a:pt x="56" y="889"/>
                    </a:cubicBezTo>
                    <a:cubicBezTo>
                      <a:pt x="163" y="734"/>
                      <a:pt x="223" y="568"/>
                      <a:pt x="294" y="425"/>
                    </a:cubicBezTo>
                    <a:cubicBezTo>
                      <a:pt x="354" y="294"/>
                      <a:pt x="449" y="175"/>
                      <a:pt x="520" y="32"/>
                    </a:cubicBezTo>
                    <a:cubicBezTo>
                      <a:pt x="529" y="23"/>
                      <a:pt x="518" y="0"/>
                      <a:pt x="5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666;p33">
                <a:extLst>
                  <a:ext uri="{FF2B5EF4-FFF2-40B4-BE49-F238E27FC236}">
                    <a16:creationId xmlns:a16="http://schemas.microsoft.com/office/drawing/2014/main" id="{75AC461D-A27D-454F-9FD8-417D270C3671}"/>
                  </a:ext>
                </a:extLst>
              </p:cNvPr>
              <p:cNvSpPr/>
              <p:nvPr/>
            </p:nvSpPr>
            <p:spPr>
              <a:xfrm>
                <a:off x="3152475" y="2652900"/>
                <a:ext cx="155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087" extrusionOk="0">
                    <a:moveTo>
                      <a:pt x="606" y="1"/>
                    </a:moveTo>
                    <a:cubicBezTo>
                      <a:pt x="598" y="1"/>
                      <a:pt x="589" y="4"/>
                      <a:pt x="584" y="10"/>
                    </a:cubicBezTo>
                    <a:cubicBezTo>
                      <a:pt x="512" y="200"/>
                      <a:pt x="345" y="379"/>
                      <a:pt x="226" y="558"/>
                    </a:cubicBezTo>
                    <a:cubicBezTo>
                      <a:pt x="143" y="724"/>
                      <a:pt x="48" y="891"/>
                      <a:pt x="0" y="1070"/>
                    </a:cubicBezTo>
                    <a:cubicBezTo>
                      <a:pt x="0" y="1078"/>
                      <a:pt x="18" y="1086"/>
                      <a:pt x="33" y="1086"/>
                    </a:cubicBezTo>
                    <a:cubicBezTo>
                      <a:pt x="39" y="1086"/>
                      <a:pt x="44" y="1085"/>
                      <a:pt x="48" y="1081"/>
                    </a:cubicBezTo>
                    <a:cubicBezTo>
                      <a:pt x="179" y="891"/>
                      <a:pt x="274" y="677"/>
                      <a:pt x="393" y="486"/>
                    </a:cubicBezTo>
                    <a:cubicBezTo>
                      <a:pt x="476" y="331"/>
                      <a:pt x="619" y="200"/>
                      <a:pt x="619" y="10"/>
                    </a:cubicBezTo>
                    <a:cubicBezTo>
                      <a:pt x="619" y="4"/>
                      <a:pt x="613" y="1"/>
                      <a:pt x="6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667;p33">
                <a:extLst>
                  <a:ext uri="{FF2B5EF4-FFF2-40B4-BE49-F238E27FC236}">
                    <a16:creationId xmlns:a16="http://schemas.microsoft.com/office/drawing/2014/main" id="{506FBDF9-3DDD-4BE8-AD76-50576E6A63BE}"/>
                  </a:ext>
                </a:extLst>
              </p:cNvPr>
              <p:cNvSpPr/>
              <p:nvPr/>
            </p:nvSpPr>
            <p:spPr>
              <a:xfrm>
                <a:off x="3144425" y="2647350"/>
                <a:ext cx="15200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99" extrusionOk="0">
                    <a:moveTo>
                      <a:pt x="590" y="1"/>
                    </a:moveTo>
                    <a:cubicBezTo>
                      <a:pt x="585" y="1"/>
                      <a:pt x="579" y="2"/>
                      <a:pt x="572" y="6"/>
                    </a:cubicBezTo>
                    <a:cubicBezTo>
                      <a:pt x="441" y="160"/>
                      <a:pt x="358" y="339"/>
                      <a:pt x="251" y="518"/>
                    </a:cubicBezTo>
                    <a:cubicBezTo>
                      <a:pt x="155" y="696"/>
                      <a:pt x="60" y="863"/>
                      <a:pt x="1" y="1065"/>
                    </a:cubicBezTo>
                    <a:cubicBezTo>
                      <a:pt x="1" y="1082"/>
                      <a:pt x="7" y="1099"/>
                      <a:pt x="14" y="1099"/>
                    </a:cubicBezTo>
                    <a:cubicBezTo>
                      <a:pt x="17" y="1099"/>
                      <a:pt x="21" y="1096"/>
                      <a:pt x="24" y="1089"/>
                    </a:cubicBezTo>
                    <a:cubicBezTo>
                      <a:pt x="167" y="946"/>
                      <a:pt x="239" y="756"/>
                      <a:pt x="346" y="577"/>
                    </a:cubicBezTo>
                    <a:cubicBezTo>
                      <a:pt x="429" y="399"/>
                      <a:pt x="548" y="220"/>
                      <a:pt x="608" y="18"/>
                    </a:cubicBezTo>
                    <a:cubicBezTo>
                      <a:pt x="608" y="9"/>
                      <a:pt x="602" y="1"/>
                      <a:pt x="59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668;p33">
                <a:extLst>
                  <a:ext uri="{FF2B5EF4-FFF2-40B4-BE49-F238E27FC236}">
                    <a16:creationId xmlns:a16="http://schemas.microsoft.com/office/drawing/2014/main" id="{5FF22DF5-735F-4C0D-A384-C66B00CF86A9}"/>
                  </a:ext>
                </a:extLst>
              </p:cNvPr>
              <p:cNvSpPr/>
              <p:nvPr/>
            </p:nvSpPr>
            <p:spPr>
              <a:xfrm>
                <a:off x="3135725" y="2638425"/>
                <a:ext cx="14675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79" extrusionOk="0">
                    <a:moveTo>
                      <a:pt x="569" y="1"/>
                    </a:moveTo>
                    <a:cubicBezTo>
                      <a:pt x="564" y="1"/>
                      <a:pt x="558" y="2"/>
                      <a:pt x="551" y="5"/>
                    </a:cubicBezTo>
                    <a:cubicBezTo>
                      <a:pt x="313" y="279"/>
                      <a:pt x="75" y="696"/>
                      <a:pt x="15" y="1053"/>
                    </a:cubicBezTo>
                    <a:cubicBezTo>
                      <a:pt x="1" y="1068"/>
                      <a:pt x="13" y="1078"/>
                      <a:pt x="28" y="1078"/>
                    </a:cubicBezTo>
                    <a:cubicBezTo>
                      <a:pt x="37" y="1078"/>
                      <a:pt x="46" y="1074"/>
                      <a:pt x="51" y="1065"/>
                    </a:cubicBezTo>
                    <a:cubicBezTo>
                      <a:pt x="158" y="887"/>
                      <a:pt x="230" y="708"/>
                      <a:pt x="337" y="529"/>
                    </a:cubicBezTo>
                    <a:cubicBezTo>
                      <a:pt x="420" y="363"/>
                      <a:pt x="527" y="196"/>
                      <a:pt x="587" y="17"/>
                    </a:cubicBezTo>
                    <a:cubicBezTo>
                      <a:pt x="587" y="9"/>
                      <a:pt x="581" y="1"/>
                      <a:pt x="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669;p33">
                <a:extLst>
                  <a:ext uri="{FF2B5EF4-FFF2-40B4-BE49-F238E27FC236}">
                    <a16:creationId xmlns:a16="http://schemas.microsoft.com/office/drawing/2014/main" id="{B5414161-B6F4-44E2-A92D-FFC97A41724F}"/>
                  </a:ext>
                </a:extLst>
              </p:cNvPr>
              <p:cNvSpPr/>
              <p:nvPr/>
            </p:nvSpPr>
            <p:spPr>
              <a:xfrm>
                <a:off x="3125375" y="2632475"/>
                <a:ext cx="164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159" extrusionOk="0">
                    <a:moveTo>
                      <a:pt x="642" y="0"/>
                    </a:moveTo>
                    <a:cubicBezTo>
                      <a:pt x="639" y="0"/>
                      <a:pt x="635" y="2"/>
                      <a:pt x="632" y="5"/>
                    </a:cubicBezTo>
                    <a:cubicBezTo>
                      <a:pt x="477" y="148"/>
                      <a:pt x="405" y="351"/>
                      <a:pt x="298" y="529"/>
                    </a:cubicBezTo>
                    <a:cubicBezTo>
                      <a:pt x="191" y="720"/>
                      <a:pt x="72" y="910"/>
                      <a:pt x="1" y="1125"/>
                    </a:cubicBezTo>
                    <a:cubicBezTo>
                      <a:pt x="1" y="1141"/>
                      <a:pt x="18" y="1158"/>
                      <a:pt x="33" y="1158"/>
                    </a:cubicBezTo>
                    <a:cubicBezTo>
                      <a:pt x="39" y="1158"/>
                      <a:pt x="45" y="1155"/>
                      <a:pt x="48" y="1148"/>
                    </a:cubicBezTo>
                    <a:cubicBezTo>
                      <a:pt x="191" y="994"/>
                      <a:pt x="298" y="779"/>
                      <a:pt x="405" y="589"/>
                    </a:cubicBezTo>
                    <a:cubicBezTo>
                      <a:pt x="489" y="410"/>
                      <a:pt x="608" y="220"/>
                      <a:pt x="655" y="17"/>
                    </a:cubicBezTo>
                    <a:cubicBezTo>
                      <a:pt x="655" y="9"/>
                      <a:pt x="650" y="0"/>
                      <a:pt x="6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670;p33">
                <a:extLst>
                  <a:ext uri="{FF2B5EF4-FFF2-40B4-BE49-F238E27FC236}">
                    <a16:creationId xmlns:a16="http://schemas.microsoft.com/office/drawing/2014/main" id="{6FA47C54-4201-4DCD-A7C9-F6F56D074647}"/>
                  </a:ext>
                </a:extLst>
              </p:cNvPr>
              <p:cNvSpPr/>
              <p:nvPr/>
            </p:nvSpPr>
            <p:spPr>
              <a:xfrm>
                <a:off x="3117475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673" y="0"/>
                    </a:moveTo>
                    <a:cubicBezTo>
                      <a:pt x="665" y="0"/>
                      <a:pt x="657" y="3"/>
                      <a:pt x="650" y="10"/>
                    </a:cubicBezTo>
                    <a:cubicBezTo>
                      <a:pt x="495" y="177"/>
                      <a:pt x="412" y="403"/>
                      <a:pt x="305" y="594"/>
                    </a:cubicBezTo>
                    <a:cubicBezTo>
                      <a:pt x="198" y="784"/>
                      <a:pt x="79" y="975"/>
                      <a:pt x="7" y="1201"/>
                    </a:cubicBezTo>
                    <a:cubicBezTo>
                      <a:pt x="1" y="1220"/>
                      <a:pt x="8" y="1229"/>
                      <a:pt x="21" y="1229"/>
                    </a:cubicBezTo>
                    <a:cubicBezTo>
                      <a:pt x="31" y="1229"/>
                      <a:pt x="44" y="1223"/>
                      <a:pt x="55" y="1213"/>
                    </a:cubicBezTo>
                    <a:cubicBezTo>
                      <a:pt x="186" y="1022"/>
                      <a:pt x="305" y="820"/>
                      <a:pt x="424" y="605"/>
                    </a:cubicBezTo>
                    <a:cubicBezTo>
                      <a:pt x="531" y="427"/>
                      <a:pt x="662" y="236"/>
                      <a:pt x="710" y="34"/>
                    </a:cubicBezTo>
                    <a:cubicBezTo>
                      <a:pt x="710" y="17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671;p33">
                <a:extLst>
                  <a:ext uri="{FF2B5EF4-FFF2-40B4-BE49-F238E27FC236}">
                    <a16:creationId xmlns:a16="http://schemas.microsoft.com/office/drawing/2014/main" id="{043AB025-BB51-4DD0-9348-17BECC1C918B}"/>
                  </a:ext>
                </a:extLst>
              </p:cNvPr>
              <p:cNvSpPr/>
              <p:nvPr/>
            </p:nvSpPr>
            <p:spPr>
              <a:xfrm>
                <a:off x="3108000" y="2613425"/>
                <a:ext cx="206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368" extrusionOk="0">
                    <a:moveTo>
                      <a:pt x="812" y="1"/>
                    </a:moveTo>
                    <a:cubicBezTo>
                      <a:pt x="809" y="1"/>
                      <a:pt x="806" y="2"/>
                      <a:pt x="803" y="5"/>
                    </a:cubicBezTo>
                    <a:cubicBezTo>
                      <a:pt x="624" y="208"/>
                      <a:pt x="505" y="458"/>
                      <a:pt x="374" y="684"/>
                    </a:cubicBezTo>
                    <a:cubicBezTo>
                      <a:pt x="231" y="898"/>
                      <a:pt x="100" y="1113"/>
                      <a:pt x="17" y="1351"/>
                    </a:cubicBezTo>
                    <a:cubicBezTo>
                      <a:pt x="0" y="1359"/>
                      <a:pt x="19" y="1368"/>
                      <a:pt x="36" y="1368"/>
                    </a:cubicBezTo>
                    <a:cubicBezTo>
                      <a:pt x="43" y="1368"/>
                      <a:pt x="49" y="1366"/>
                      <a:pt x="53" y="1363"/>
                    </a:cubicBezTo>
                    <a:cubicBezTo>
                      <a:pt x="196" y="1125"/>
                      <a:pt x="338" y="922"/>
                      <a:pt x="493" y="696"/>
                    </a:cubicBezTo>
                    <a:cubicBezTo>
                      <a:pt x="624" y="482"/>
                      <a:pt x="791" y="279"/>
                      <a:pt x="827" y="29"/>
                    </a:cubicBezTo>
                    <a:cubicBezTo>
                      <a:pt x="827" y="12"/>
                      <a:pt x="820" y="1"/>
                      <a:pt x="8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672;p33">
                <a:extLst>
                  <a:ext uri="{FF2B5EF4-FFF2-40B4-BE49-F238E27FC236}">
                    <a16:creationId xmlns:a16="http://schemas.microsoft.com/office/drawing/2014/main" id="{ECE7EAE9-B02C-4FF3-9B7E-684D8E1EE10B}"/>
                  </a:ext>
                </a:extLst>
              </p:cNvPr>
              <p:cNvSpPr/>
              <p:nvPr/>
            </p:nvSpPr>
            <p:spPr>
              <a:xfrm>
                <a:off x="309840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1009" y="1"/>
                    </a:moveTo>
                    <a:cubicBezTo>
                      <a:pt x="1004" y="1"/>
                      <a:pt x="1000" y="2"/>
                      <a:pt x="996" y="6"/>
                    </a:cubicBezTo>
                    <a:cubicBezTo>
                      <a:pt x="782" y="208"/>
                      <a:pt x="615" y="494"/>
                      <a:pt x="461" y="732"/>
                    </a:cubicBezTo>
                    <a:cubicBezTo>
                      <a:pt x="294" y="982"/>
                      <a:pt x="127" y="1232"/>
                      <a:pt x="8" y="1518"/>
                    </a:cubicBezTo>
                    <a:cubicBezTo>
                      <a:pt x="1" y="1541"/>
                      <a:pt x="7" y="1549"/>
                      <a:pt x="19" y="1549"/>
                    </a:cubicBezTo>
                    <a:cubicBezTo>
                      <a:pt x="26" y="1549"/>
                      <a:pt x="35" y="1546"/>
                      <a:pt x="44" y="1542"/>
                    </a:cubicBezTo>
                    <a:cubicBezTo>
                      <a:pt x="222" y="1280"/>
                      <a:pt x="401" y="1006"/>
                      <a:pt x="580" y="744"/>
                    </a:cubicBezTo>
                    <a:cubicBezTo>
                      <a:pt x="734" y="506"/>
                      <a:pt x="913" y="280"/>
                      <a:pt x="1020" y="18"/>
                    </a:cubicBezTo>
                    <a:cubicBezTo>
                      <a:pt x="1029" y="9"/>
                      <a:pt x="1019" y="1"/>
                      <a:pt x="10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673;p33">
                <a:extLst>
                  <a:ext uri="{FF2B5EF4-FFF2-40B4-BE49-F238E27FC236}">
                    <a16:creationId xmlns:a16="http://schemas.microsoft.com/office/drawing/2014/main" id="{4967C978-A4A3-48BB-BA7A-BBC1A368589B}"/>
                  </a:ext>
                </a:extLst>
              </p:cNvPr>
              <p:cNvSpPr/>
              <p:nvPr/>
            </p:nvSpPr>
            <p:spPr>
              <a:xfrm>
                <a:off x="2989950" y="2820125"/>
                <a:ext cx="166400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3382" extrusionOk="0">
                    <a:moveTo>
                      <a:pt x="762" y="0"/>
                    </a:moveTo>
                    <a:cubicBezTo>
                      <a:pt x="346" y="1084"/>
                      <a:pt x="0" y="3382"/>
                      <a:pt x="0" y="3382"/>
                    </a:cubicBezTo>
                    <a:lnTo>
                      <a:pt x="6656" y="3048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674;p33">
                <a:extLst>
                  <a:ext uri="{FF2B5EF4-FFF2-40B4-BE49-F238E27FC236}">
                    <a16:creationId xmlns:a16="http://schemas.microsoft.com/office/drawing/2014/main" id="{D1CF9CD4-B88B-4FB0-94E8-292E9DF84FE4}"/>
                  </a:ext>
                </a:extLst>
              </p:cNvPr>
              <p:cNvSpPr/>
              <p:nvPr/>
            </p:nvSpPr>
            <p:spPr>
              <a:xfrm>
                <a:off x="2984875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1049" y="488"/>
                    </a:moveTo>
                    <a:lnTo>
                      <a:pt x="6204" y="3155"/>
                    </a:lnTo>
                    <a:lnTo>
                      <a:pt x="394" y="3441"/>
                    </a:lnTo>
                    <a:cubicBezTo>
                      <a:pt x="489" y="2893"/>
                      <a:pt x="751" y="1381"/>
                      <a:pt x="1049" y="488"/>
                    </a:cubicBezTo>
                    <a:close/>
                    <a:moveTo>
                      <a:pt x="870" y="0"/>
                    </a:moveTo>
                    <a:lnTo>
                      <a:pt x="799" y="179"/>
                    </a:lnTo>
                    <a:cubicBezTo>
                      <a:pt x="382" y="1262"/>
                      <a:pt x="37" y="3501"/>
                      <a:pt x="25" y="3584"/>
                    </a:cubicBezTo>
                    <a:lnTo>
                      <a:pt x="1" y="3798"/>
                    </a:lnTo>
                    <a:lnTo>
                      <a:pt x="7502" y="3417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675;p33">
                <a:extLst>
                  <a:ext uri="{FF2B5EF4-FFF2-40B4-BE49-F238E27FC236}">
                    <a16:creationId xmlns:a16="http://schemas.microsoft.com/office/drawing/2014/main" id="{EDB68538-7BAD-41E8-A4DA-697533419049}"/>
                  </a:ext>
                </a:extLst>
              </p:cNvPr>
              <p:cNvSpPr/>
              <p:nvPr/>
            </p:nvSpPr>
            <p:spPr>
              <a:xfrm>
                <a:off x="3129250" y="2881575"/>
                <a:ext cx="24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46" extrusionOk="0">
                    <a:moveTo>
                      <a:pt x="54" y="1"/>
                    </a:moveTo>
                    <a:cubicBezTo>
                      <a:pt x="45" y="1"/>
                      <a:pt x="36" y="7"/>
                      <a:pt x="36" y="19"/>
                    </a:cubicBezTo>
                    <a:cubicBezTo>
                      <a:pt x="0" y="90"/>
                      <a:pt x="12" y="174"/>
                      <a:pt x="12" y="257"/>
                    </a:cubicBezTo>
                    <a:cubicBezTo>
                      <a:pt x="12" y="340"/>
                      <a:pt x="24" y="435"/>
                      <a:pt x="36" y="519"/>
                    </a:cubicBezTo>
                    <a:cubicBezTo>
                      <a:pt x="36" y="537"/>
                      <a:pt x="48" y="546"/>
                      <a:pt x="60" y="546"/>
                    </a:cubicBezTo>
                    <a:cubicBezTo>
                      <a:pt x="72" y="546"/>
                      <a:pt x="84" y="537"/>
                      <a:pt x="84" y="519"/>
                    </a:cubicBezTo>
                    <a:cubicBezTo>
                      <a:pt x="96" y="424"/>
                      <a:pt x="96" y="328"/>
                      <a:pt x="96" y="233"/>
                    </a:cubicBezTo>
                    <a:cubicBezTo>
                      <a:pt x="96" y="162"/>
                      <a:pt x="96" y="90"/>
                      <a:pt x="72" y="19"/>
                    </a:cubicBezTo>
                    <a:cubicBezTo>
                      <a:pt x="72" y="7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676;p33">
                <a:extLst>
                  <a:ext uri="{FF2B5EF4-FFF2-40B4-BE49-F238E27FC236}">
                    <a16:creationId xmlns:a16="http://schemas.microsoft.com/office/drawing/2014/main" id="{9B39E30F-1F69-4FB0-8445-73C01989DB02}"/>
                  </a:ext>
                </a:extLst>
              </p:cNvPr>
              <p:cNvSpPr/>
              <p:nvPr/>
            </p:nvSpPr>
            <p:spPr>
              <a:xfrm>
                <a:off x="3120325" y="2877125"/>
                <a:ext cx="3000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516" extrusionOk="0">
                    <a:moveTo>
                      <a:pt x="46" y="0"/>
                    </a:moveTo>
                    <a:cubicBezTo>
                      <a:pt x="39" y="0"/>
                      <a:pt x="30" y="6"/>
                      <a:pt x="24" y="18"/>
                    </a:cubicBezTo>
                    <a:cubicBezTo>
                      <a:pt x="0" y="90"/>
                      <a:pt x="12" y="173"/>
                      <a:pt x="12" y="256"/>
                    </a:cubicBezTo>
                    <a:cubicBezTo>
                      <a:pt x="12" y="340"/>
                      <a:pt x="12" y="411"/>
                      <a:pt x="36" y="506"/>
                    </a:cubicBezTo>
                    <a:cubicBezTo>
                      <a:pt x="48" y="512"/>
                      <a:pt x="60" y="515"/>
                      <a:pt x="69" y="515"/>
                    </a:cubicBezTo>
                    <a:cubicBezTo>
                      <a:pt x="78" y="515"/>
                      <a:pt x="84" y="512"/>
                      <a:pt x="84" y="506"/>
                    </a:cubicBezTo>
                    <a:cubicBezTo>
                      <a:pt x="119" y="411"/>
                      <a:pt x="119" y="328"/>
                      <a:pt x="95" y="232"/>
                    </a:cubicBezTo>
                    <a:cubicBezTo>
                      <a:pt x="95" y="161"/>
                      <a:pt x="95" y="78"/>
                      <a:pt x="60" y="18"/>
                    </a:cubicBezTo>
                    <a:cubicBezTo>
                      <a:pt x="60" y="6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677;p33">
                <a:extLst>
                  <a:ext uri="{FF2B5EF4-FFF2-40B4-BE49-F238E27FC236}">
                    <a16:creationId xmlns:a16="http://schemas.microsoft.com/office/drawing/2014/main" id="{681EA6B7-51FC-4488-9C61-0177C584FBD3}"/>
                  </a:ext>
                </a:extLst>
              </p:cNvPr>
              <p:cNvSpPr/>
              <p:nvPr/>
            </p:nvSpPr>
            <p:spPr>
              <a:xfrm>
                <a:off x="3113175" y="2874150"/>
                <a:ext cx="30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4" extrusionOk="0">
                    <a:moveTo>
                      <a:pt x="72" y="0"/>
                    </a:moveTo>
                    <a:cubicBezTo>
                      <a:pt x="66" y="0"/>
                      <a:pt x="60" y="6"/>
                      <a:pt x="60" y="18"/>
                    </a:cubicBezTo>
                    <a:cubicBezTo>
                      <a:pt x="0" y="90"/>
                      <a:pt x="0" y="209"/>
                      <a:pt x="0" y="292"/>
                    </a:cubicBezTo>
                    <a:cubicBezTo>
                      <a:pt x="0" y="399"/>
                      <a:pt x="0" y="518"/>
                      <a:pt x="12" y="625"/>
                    </a:cubicBezTo>
                    <a:cubicBezTo>
                      <a:pt x="12" y="630"/>
                      <a:pt x="21" y="633"/>
                      <a:pt x="30" y="633"/>
                    </a:cubicBezTo>
                    <a:cubicBezTo>
                      <a:pt x="44" y="633"/>
                      <a:pt x="60" y="627"/>
                      <a:pt x="60" y="613"/>
                    </a:cubicBezTo>
                    <a:cubicBezTo>
                      <a:pt x="72" y="506"/>
                      <a:pt x="72" y="399"/>
                      <a:pt x="84" y="316"/>
                    </a:cubicBezTo>
                    <a:cubicBezTo>
                      <a:pt x="84" y="221"/>
                      <a:pt x="120" y="101"/>
                      <a:pt x="84" y="18"/>
                    </a:cubicBezTo>
                    <a:cubicBezTo>
                      <a:pt x="84" y="6"/>
                      <a:pt x="78" y="0"/>
                      <a:pt x="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678;p33">
                <a:extLst>
                  <a:ext uri="{FF2B5EF4-FFF2-40B4-BE49-F238E27FC236}">
                    <a16:creationId xmlns:a16="http://schemas.microsoft.com/office/drawing/2014/main" id="{1CCFC4F6-C631-4549-A2F4-1E8CC13F737E}"/>
                  </a:ext>
                </a:extLst>
              </p:cNvPr>
              <p:cNvSpPr/>
              <p:nvPr/>
            </p:nvSpPr>
            <p:spPr>
              <a:xfrm>
                <a:off x="3104850" y="2869300"/>
                <a:ext cx="38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13" extrusionOk="0">
                    <a:moveTo>
                      <a:pt x="89" y="1"/>
                    </a:moveTo>
                    <a:cubicBezTo>
                      <a:pt x="80" y="1"/>
                      <a:pt x="72" y="4"/>
                      <a:pt x="72" y="10"/>
                    </a:cubicBezTo>
                    <a:cubicBezTo>
                      <a:pt x="0" y="224"/>
                      <a:pt x="0" y="474"/>
                      <a:pt x="12" y="676"/>
                    </a:cubicBezTo>
                    <a:cubicBezTo>
                      <a:pt x="20" y="700"/>
                      <a:pt x="37" y="713"/>
                      <a:pt x="49" y="713"/>
                    </a:cubicBezTo>
                    <a:cubicBezTo>
                      <a:pt x="55" y="713"/>
                      <a:pt x="60" y="709"/>
                      <a:pt x="60" y="700"/>
                    </a:cubicBezTo>
                    <a:cubicBezTo>
                      <a:pt x="107" y="486"/>
                      <a:pt x="155" y="236"/>
                      <a:pt x="107" y="10"/>
                    </a:cubicBezTo>
                    <a:cubicBezTo>
                      <a:pt x="107" y="4"/>
                      <a:pt x="98" y="1"/>
                      <a:pt x="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679;p33">
                <a:extLst>
                  <a:ext uri="{FF2B5EF4-FFF2-40B4-BE49-F238E27FC236}">
                    <a16:creationId xmlns:a16="http://schemas.microsoft.com/office/drawing/2014/main" id="{3BDC4A35-4F0D-46D0-9903-8986228239D9}"/>
                  </a:ext>
                </a:extLst>
              </p:cNvPr>
              <p:cNvSpPr/>
              <p:nvPr/>
            </p:nvSpPr>
            <p:spPr>
              <a:xfrm>
                <a:off x="3095900" y="2864050"/>
                <a:ext cx="51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13" extrusionOk="0">
                    <a:moveTo>
                      <a:pt x="181" y="1"/>
                    </a:moveTo>
                    <a:cubicBezTo>
                      <a:pt x="171" y="1"/>
                      <a:pt x="161" y="7"/>
                      <a:pt x="156" y="17"/>
                    </a:cubicBezTo>
                    <a:cubicBezTo>
                      <a:pt x="84" y="124"/>
                      <a:pt x="60" y="267"/>
                      <a:pt x="49" y="398"/>
                    </a:cubicBezTo>
                    <a:cubicBezTo>
                      <a:pt x="37" y="529"/>
                      <a:pt x="1" y="672"/>
                      <a:pt x="37" y="803"/>
                    </a:cubicBezTo>
                    <a:cubicBezTo>
                      <a:pt x="37" y="809"/>
                      <a:pt x="43" y="812"/>
                      <a:pt x="49" y="812"/>
                    </a:cubicBezTo>
                    <a:cubicBezTo>
                      <a:pt x="54" y="812"/>
                      <a:pt x="60" y="809"/>
                      <a:pt x="60" y="803"/>
                    </a:cubicBezTo>
                    <a:cubicBezTo>
                      <a:pt x="108" y="672"/>
                      <a:pt x="120" y="541"/>
                      <a:pt x="144" y="398"/>
                    </a:cubicBezTo>
                    <a:cubicBezTo>
                      <a:pt x="156" y="279"/>
                      <a:pt x="203" y="160"/>
                      <a:pt x="203" y="29"/>
                    </a:cubicBezTo>
                    <a:cubicBezTo>
                      <a:pt x="203" y="10"/>
                      <a:pt x="192" y="1"/>
                      <a:pt x="1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680;p33">
                <a:extLst>
                  <a:ext uri="{FF2B5EF4-FFF2-40B4-BE49-F238E27FC236}">
                    <a16:creationId xmlns:a16="http://schemas.microsoft.com/office/drawing/2014/main" id="{3BAA04E4-E074-40F8-B706-78A3907E5045}"/>
                  </a:ext>
                </a:extLst>
              </p:cNvPr>
              <p:cNvSpPr/>
              <p:nvPr/>
            </p:nvSpPr>
            <p:spPr>
              <a:xfrm>
                <a:off x="3087575" y="2862250"/>
                <a:ext cx="45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813" extrusionOk="0">
                    <a:moveTo>
                      <a:pt x="137" y="0"/>
                    </a:moveTo>
                    <a:cubicBezTo>
                      <a:pt x="134" y="0"/>
                      <a:pt x="132" y="6"/>
                      <a:pt x="132" y="18"/>
                    </a:cubicBezTo>
                    <a:cubicBezTo>
                      <a:pt x="36" y="256"/>
                      <a:pt x="1" y="554"/>
                      <a:pt x="1" y="804"/>
                    </a:cubicBezTo>
                    <a:cubicBezTo>
                      <a:pt x="1" y="810"/>
                      <a:pt x="6" y="813"/>
                      <a:pt x="12" y="813"/>
                    </a:cubicBezTo>
                    <a:cubicBezTo>
                      <a:pt x="18" y="813"/>
                      <a:pt x="24" y="810"/>
                      <a:pt x="24" y="804"/>
                    </a:cubicBezTo>
                    <a:cubicBezTo>
                      <a:pt x="120" y="566"/>
                      <a:pt x="179" y="268"/>
                      <a:pt x="143" y="18"/>
                    </a:cubicBezTo>
                    <a:cubicBezTo>
                      <a:pt x="143" y="6"/>
                      <a:pt x="140" y="0"/>
                      <a:pt x="1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681;p33">
                <a:extLst>
                  <a:ext uri="{FF2B5EF4-FFF2-40B4-BE49-F238E27FC236}">
                    <a16:creationId xmlns:a16="http://schemas.microsoft.com/office/drawing/2014/main" id="{A58EB9EC-8415-4B5B-ACA9-55F29C301262}"/>
                  </a:ext>
                </a:extLst>
              </p:cNvPr>
              <p:cNvSpPr/>
              <p:nvPr/>
            </p:nvSpPr>
            <p:spPr>
              <a:xfrm>
                <a:off x="3078950" y="2856175"/>
                <a:ext cx="50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007" extrusionOk="0">
                    <a:moveTo>
                      <a:pt x="189" y="1"/>
                    </a:moveTo>
                    <a:cubicBezTo>
                      <a:pt x="186" y="1"/>
                      <a:pt x="182" y="4"/>
                      <a:pt x="179" y="11"/>
                    </a:cubicBezTo>
                    <a:cubicBezTo>
                      <a:pt x="84" y="118"/>
                      <a:pt x="72" y="249"/>
                      <a:pt x="48" y="392"/>
                    </a:cubicBezTo>
                    <a:cubicBezTo>
                      <a:pt x="12" y="582"/>
                      <a:pt x="0" y="797"/>
                      <a:pt x="0" y="987"/>
                    </a:cubicBezTo>
                    <a:cubicBezTo>
                      <a:pt x="0" y="1001"/>
                      <a:pt x="17" y="1007"/>
                      <a:pt x="30" y="1007"/>
                    </a:cubicBezTo>
                    <a:cubicBezTo>
                      <a:pt x="40" y="1007"/>
                      <a:pt x="48" y="1004"/>
                      <a:pt x="48" y="999"/>
                    </a:cubicBezTo>
                    <a:cubicBezTo>
                      <a:pt x="84" y="844"/>
                      <a:pt x="84" y="701"/>
                      <a:pt x="119" y="547"/>
                    </a:cubicBezTo>
                    <a:cubicBezTo>
                      <a:pt x="131" y="368"/>
                      <a:pt x="179" y="213"/>
                      <a:pt x="203" y="35"/>
                    </a:cubicBezTo>
                    <a:cubicBezTo>
                      <a:pt x="203" y="18"/>
                      <a:pt x="197" y="1"/>
                      <a:pt x="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682;p33">
                <a:extLst>
                  <a:ext uri="{FF2B5EF4-FFF2-40B4-BE49-F238E27FC236}">
                    <a16:creationId xmlns:a16="http://schemas.microsoft.com/office/drawing/2014/main" id="{4AB3A3D9-7BC8-47FC-BCD9-0664FE887B0A}"/>
                  </a:ext>
                </a:extLst>
              </p:cNvPr>
              <p:cNvSpPr/>
              <p:nvPr/>
            </p:nvSpPr>
            <p:spPr>
              <a:xfrm>
                <a:off x="3069125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227" y="1"/>
                    </a:moveTo>
                    <a:cubicBezTo>
                      <a:pt x="221" y="1"/>
                      <a:pt x="215" y="4"/>
                      <a:pt x="215" y="10"/>
                    </a:cubicBezTo>
                    <a:cubicBezTo>
                      <a:pt x="203" y="236"/>
                      <a:pt x="96" y="462"/>
                      <a:pt x="60" y="677"/>
                    </a:cubicBezTo>
                    <a:cubicBezTo>
                      <a:pt x="36" y="855"/>
                      <a:pt x="0" y="1022"/>
                      <a:pt x="24" y="1201"/>
                    </a:cubicBezTo>
                    <a:cubicBezTo>
                      <a:pt x="24" y="1208"/>
                      <a:pt x="29" y="1219"/>
                      <a:pt x="35" y="1219"/>
                    </a:cubicBezTo>
                    <a:cubicBezTo>
                      <a:pt x="39" y="1219"/>
                      <a:pt x="43" y="1215"/>
                      <a:pt x="48" y="1201"/>
                    </a:cubicBezTo>
                    <a:cubicBezTo>
                      <a:pt x="108" y="974"/>
                      <a:pt x="119" y="760"/>
                      <a:pt x="179" y="534"/>
                    </a:cubicBezTo>
                    <a:cubicBezTo>
                      <a:pt x="227" y="355"/>
                      <a:pt x="298" y="188"/>
                      <a:pt x="238" y="10"/>
                    </a:cubicBezTo>
                    <a:cubicBezTo>
                      <a:pt x="238" y="4"/>
                      <a:pt x="233" y="1"/>
                      <a:pt x="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683;p33">
                <a:extLst>
                  <a:ext uri="{FF2B5EF4-FFF2-40B4-BE49-F238E27FC236}">
                    <a16:creationId xmlns:a16="http://schemas.microsoft.com/office/drawing/2014/main" id="{24F96CFB-63AD-48D6-8616-50F390B5CDD6}"/>
                  </a:ext>
                </a:extLst>
              </p:cNvPr>
              <p:cNvSpPr/>
              <p:nvPr/>
            </p:nvSpPr>
            <p:spPr>
              <a:xfrm>
                <a:off x="3059300" y="2848175"/>
                <a:ext cx="62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00" extrusionOk="0">
                    <a:moveTo>
                      <a:pt x="233" y="0"/>
                    </a:moveTo>
                    <a:cubicBezTo>
                      <a:pt x="224" y="0"/>
                      <a:pt x="215" y="3"/>
                      <a:pt x="215" y="9"/>
                    </a:cubicBezTo>
                    <a:cubicBezTo>
                      <a:pt x="84" y="331"/>
                      <a:pt x="0" y="843"/>
                      <a:pt x="24" y="1200"/>
                    </a:cubicBezTo>
                    <a:cubicBezTo>
                      <a:pt x="24" y="1200"/>
                      <a:pt x="60" y="1200"/>
                      <a:pt x="60" y="1188"/>
                    </a:cubicBezTo>
                    <a:cubicBezTo>
                      <a:pt x="131" y="998"/>
                      <a:pt x="143" y="771"/>
                      <a:pt x="179" y="557"/>
                    </a:cubicBezTo>
                    <a:cubicBezTo>
                      <a:pt x="203" y="378"/>
                      <a:pt x="250" y="188"/>
                      <a:pt x="250" y="9"/>
                    </a:cubicBezTo>
                    <a:cubicBezTo>
                      <a:pt x="250" y="3"/>
                      <a:pt x="242" y="0"/>
                      <a:pt x="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684;p33">
                <a:extLst>
                  <a:ext uri="{FF2B5EF4-FFF2-40B4-BE49-F238E27FC236}">
                    <a16:creationId xmlns:a16="http://schemas.microsoft.com/office/drawing/2014/main" id="{D104E841-90A3-43CC-94B4-BB1370BB6276}"/>
                  </a:ext>
                </a:extLst>
              </p:cNvPr>
              <p:cNvSpPr/>
              <p:nvPr/>
            </p:nvSpPr>
            <p:spPr>
              <a:xfrm>
                <a:off x="3047700" y="2842025"/>
                <a:ext cx="62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193" extrusionOk="0">
                    <a:moveTo>
                      <a:pt x="231" y="0"/>
                    </a:moveTo>
                    <a:cubicBezTo>
                      <a:pt x="228" y="0"/>
                      <a:pt x="226" y="2"/>
                      <a:pt x="226" y="5"/>
                    </a:cubicBezTo>
                    <a:cubicBezTo>
                      <a:pt x="72" y="351"/>
                      <a:pt x="0" y="803"/>
                      <a:pt x="60" y="1184"/>
                    </a:cubicBezTo>
                    <a:cubicBezTo>
                      <a:pt x="54" y="1190"/>
                      <a:pt x="57" y="1193"/>
                      <a:pt x="63" y="1193"/>
                    </a:cubicBezTo>
                    <a:cubicBezTo>
                      <a:pt x="69" y="1193"/>
                      <a:pt x="77" y="1190"/>
                      <a:pt x="83" y="1184"/>
                    </a:cubicBezTo>
                    <a:cubicBezTo>
                      <a:pt x="119" y="982"/>
                      <a:pt x="143" y="779"/>
                      <a:pt x="179" y="589"/>
                    </a:cubicBezTo>
                    <a:cubicBezTo>
                      <a:pt x="203" y="410"/>
                      <a:pt x="250" y="208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685;p33">
                <a:extLst>
                  <a:ext uri="{FF2B5EF4-FFF2-40B4-BE49-F238E27FC236}">
                    <a16:creationId xmlns:a16="http://schemas.microsoft.com/office/drawing/2014/main" id="{F818E8B9-398B-4FF3-BA99-BB1F3D4E5149}"/>
                  </a:ext>
                </a:extLst>
              </p:cNvPr>
              <p:cNvSpPr/>
              <p:nvPr/>
            </p:nvSpPr>
            <p:spPr>
              <a:xfrm>
                <a:off x="3037575" y="2839050"/>
                <a:ext cx="68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1" extrusionOk="0">
                    <a:moveTo>
                      <a:pt x="231" y="0"/>
                    </a:moveTo>
                    <a:cubicBezTo>
                      <a:pt x="229" y="0"/>
                      <a:pt x="227" y="2"/>
                      <a:pt x="227" y="5"/>
                    </a:cubicBezTo>
                    <a:cubicBezTo>
                      <a:pt x="131" y="196"/>
                      <a:pt x="119" y="410"/>
                      <a:pt x="96" y="601"/>
                    </a:cubicBezTo>
                    <a:cubicBezTo>
                      <a:pt x="60" y="827"/>
                      <a:pt x="0" y="1041"/>
                      <a:pt x="0" y="1267"/>
                    </a:cubicBezTo>
                    <a:cubicBezTo>
                      <a:pt x="7" y="1288"/>
                      <a:pt x="22" y="1301"/>
                      <a:pt x="33" y="1301"/>
                    </a:cubicBezTo>
                    <a:cubicBezTo>
                      <a:pt x="42" y="1301"/>
                      <a:pt x="48" y="1294"/>
                      <a:pt x="48" y="1279"/>
                    </a:cubicBezTo>
                    <a:cubicBezTo>
                      <a:pt x="131" y="1077"/>
                      <a:pt x="167" y="851"/>
                      <a:pt x="191" y="648"/>
                    </a:cubicBezTo>
                    <a:cubicBezTo>
                      <a:pt x="227" y="434"/>
                      <a:pt x="274" y="231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686;p33">
                <a:extLst>
                  <a:ext uri="{FF2B5EF4-FFF2-40B4-BE49-F238E27FC236}">
                    <a16:creationId xmlns:a16="http://schemas.microsoft.com/office/drawing/2014/main" id="{AC137E22-7804-44C1-B3F3-77540AF73E40}"/>
                  </a:ext>
                </a:extLst>
              </p:cNvPr>
              <p:cNvSpPr/>
              <p:nvPr/>
            </p:nvSpPr>
            <p:spPr>
              <a:xfrm>
                <a:off x="3027700" y="2832575"/>
                <a:ext cx="78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82" extrusionOk="0">
                    <a:moveTo>
                      <a:pt x="255" y="1"/>
                    </a:moveTo>
                    <a:cubicBezTo>
                      <a:pt x="241" y="1"/>
                      <a:pt x="229" y="10"/>
                      <a:pt x="229" y="26"/>
                    </a:cubicBezTo>
                    <a:cubicBezTo>
                      <a:pt x="157" y="240"/>
                      <a:pt x="133" y="479"/>
                      <a:pt x="86" y="717"/>
                    </a:cubicBezTo>
                    <a:cubicBezTo>
                      <a:pt x="38" y="931"/>
                      <a:pt x="14" y="1133"/>
                      <a:pt x="14" y="1348"/>
                    </a:cubicBezTo>
                    <a:cubicBezTo>
                      <a:pt x="0" y="1368"/>
                      <a:pt x="11" y="1381"/>
                      <a:pt x="24" y="1381"/>
                    </a:cubicBezTo>
                    <a:cubicBezTo>
                      <a:pt x="34" y="1381"/>
                      <a:pt x="45" y="1375"/>
                      <a:pt x="50" y="1360"/>
                    </a:cubicBezTo>
                    <a:cubicBezTo>
                      <a:pt x="110" y="1145"/>
                      <a:pt x="157" y="895"/>
                      <a:pt x="205" y="657"/>
                    </a:cubicBezTo>
                    <a:cubicBezTo>
                      <a:pt x="252" y="455"/>
                      <a:pt x="312" y="252"/>
                      <a:pt x="288" y="38"/>
                    </a:cubicBezTo>
                    <a:cubicBezTo>
                      <a:pt x="288" y="13"/>
                      <a:pt x="271" y="1"/>
                      <a:pt x="2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687;p33">
                <a:extLst>
                  <a:ext uri="{FF2B5EF4-FFF2-40B4-BE49-F238E27FC236}">
                    <a16:creationId xmlns:a16="http://schemas.microsoft.com/office/drawing/2014/main" id="{7308B3B3-2C50-45D0-8F3B-65FB579A3389}"/>
                  </a:ext>
                </a:extLst>
              </p:cNvPr>
              <p:cNvSpPr/>
              <p:nvPr/>
            </p:nvSpPr>
            <p:spPr>
              <a:xfrm>
                <a:off x="3016725" y="2825325"/>
                <a:ext cx="10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54" extrusionOk="0">
                    <a:moveTo>
                      <a:pt x="337" y="1"/>
                    </a:moveTo>
                    <a:cubicBezTo>
                      <a:pt x="331" y="1"/>
                      <a:pt x="322" y="7"/>
                      <a:pt x="310" y="18"/>
                    </a:cubicBezTo>
                    <a:cubicBezTo>
                      <a:pt x="215" y="257"/>
                      <a:pt x="179" y="542"/>
                      <a:pt x="120" y="780"/>
                    </a:cubicBezTo>
                    <a:cubicBezTo>
                      <a:pt x="60" y="1031"/>
                      <a:pt x="13" y="1269"/>
                      <a:pt x="1" y="1531"/>
                    </a:cubicBezTo>
                    <a:cubicBezTo>
                      <a:pt x="1" y="1544"/>
                      <a:pt x="15" y="1553"/>
                      <a:pt x="28" y="1553"/>
                    </a:cubicBezTo>
                    <a:cubicBezTo>
                      <a:pt x="39" y="1553"/>
                      <a:pt x="48" y="1547"/>
                      <a:pt x="48" y="1531"/>
                    </a:cubicBezTo>
                    <a:cubicBezTo>
                      <a:pt x="156" y="1054"/>
                      <a:pt x="406" y="507"/>
                      <a:pt x="346" y="18"/>
                    </a:cubicBezTo>
                    <a:cubicBezTo>
                      <a:pt x="346" y="7"/>
                      <a:pt x="343" y="1"/>
                      <a:pt x="3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688;p33">
                <a:extLst>
                  <a:ext uri="{FF2B5EF4-FFF2-40B4-BE49-F238E27FC236}">
                    <a16:creationId xmlns:a16="http://schemas.microsoft.com/office/drawing/2014/main" id="{82F49D36-C13C-425E-A3A2-D5E2F05FF27C}"/>
                  </a:ext>
                </a:extLst>
              </p:cNvPr>
              <p:cNvSpPr/>
              <p:nvPr/>
            </p:nvSpPr>
            <p:spPr>
              <a:xfrm>
                <a:off x="3005725" y="2816300"/>
                <a:ext cx="11325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790" extrusionOk="0">
                    <a:moveTo>
                      <a:pt x="434" y="0"/>
                    </a:moveTo>
                    <a:cubicBezTo>
                      <a:pt x="431" y="0"/>
                      <a:pt x="429" y="3"/>
                      <a:pt x="429" y="10"/>
                    </a:cubicBezTo>
                    <a:cubicBezTo>
                      <a:pt x="191" y="522"/>
                      <a:pt x="36" y="1201"/>
                      <a:pt x="0" y="1761"/>
                    </a:cubicBezTo>
                    <a:cubicBezTo>
                      <a:pt x="0" y="1780"/>
                      <a:pt x="8" y="1789"/>
                      <a:pt x="14" y="1789"/>
                    </a:cubicBezTo>
                    <a:cubicBezTo>
                      <a:pt x="19" y="1789"/>
                      <a:pt x="24" y="1783"/>
                      <a:pt x="24" y="1773"/>
                    </a:cubicBezTo>
                    <a:cubicBezTo>
                      <a:pt x="191" y="1225"/>
                      <a:pt x="417" y="606"/>
                      <a:pt x="453" y="22"/>
                    </a:cubicBezTo>
                    <a:cubicBezTo>
                      <a:pt x="453" y="14"/>
                      <a:pt x="441" y="0"/>
                      <a:pt x="4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689;p33">
                <a:extLst>
                  <a:ext uri="{FF2B5EF4-FFF2-40B4-BE49-F238E27FC236}">
                    <a16:creationId xmlns:a16="http://schemas.microsoft.com/office/drawing/2014/main" id="{42AEC9C4-49A5-4ADF-9974-775B42ED02CB}"/>
                  </a:ext>
                </a:extLst>
              </p:cNvPr>
              <p:cNvSpPr/>
              <p:nvPr/>
            </p:nvSpPr>
            <p:spPr>
              <a:xfrm>
                <a:off x="2988750" y="3169275"/>
                <a:ext cx="1658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3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1143"/>
                      <a:pt x="870" y="3346"/>
                      <a:pt x="870" y="3346"/>
                    </a:cubicBezTo>
                    <a:lnTo>
                      <a:pt x="6632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690;p33">
                <a:extLst>
                  <a:ext uri="{FF2B5EF4-FFF2-40B4-BE49-F238E27FC236}">
                    <a16:creationId xmlns:a16="http://schemas.microsoft.com/office/drawing/2014/main" id="{8DFD7D74-9702-43C4-85E2-0FBB2CBCA8F4}"/>
                  </a:ext>
                </a:extLst>
              </p:cNvPr>
              <p:cNvSpPr/>
              <p:nvPr/>
            </p:nvSpPr>
            <p:spPr>
              <a:xfrm>
                <a:off x="2984000" y="3164800"/>
                <a:ext cx="186350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54" h="3775" extrusionOk="0">
                    <a:moveTo>
                      <a:pt x="393" y="334"/>
                    </a:moveTo>
                    <a:lnTo>
                      <a:pt x="6191" y="358"/>
                    </a:lnTo>
                    <a:lnTo>
                      <a:pt x="1167" y="3251"/>
                    </a:lnTo>
                    <a:cubicBezTo>
                      <a:pt x="988" y="2739"/>
                      <a:pt x="536" y="1275"/>
                      <a:pt x="393" y="334"/>
                    </a:cubicBezTo>
                    <a:close/>
                    <a:moveTo>
                      <a:pt x="0" y="1"/>
                    </a:moveTo>
                    <a:lnTo>
                      <a:pt x="12" y="191"/>
                    </a:lnTo>
                    <a:cubicBezTo>
                      <a:pt x="155" y="1334"/>
                      <a:pt x="869" y="3477"/>
                      <a:pt x="893" y="3573"/>
                    </a:cubicBezTo>
                    <a:lnTo>
                      <a:pt x="965" y="3775"/>
                    </a:lnTo>
                    <a:lnTo>
                      <a:pt x="745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691;p33">
                <a:extLst>
                  <a:ext uri="{FF2B5EF4-FFF2-40B4-BE49-F238E27FC236}">
                    <a16:creationId xmlns:a16="http://schemas.microsoft.com/office/drawing/2014/main" id="{7A14A222-71E9-4214-9C66-A439A7C11978}"/>
                  </a:ext>
                </a:extLst>
              </p:cNvPr>
              <p:cNvSpPr/>
              <p:nvPr/>
            </p:nvSpPr>
            <p:spPr>
              <a:xfrm>
                <a:off x="3124775" y="3167825"/>
                <a:ext cx="687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8" extrusionOk="0">
                    <a:moveTo>
                      <a:pt x="14" y="0"/>
                    </a:moveTo>
                    <a:cubicBezTo>
                      <a:pt x="6" y="0"/>
                      <a:pt x="1" y="14"/>
                      <a:pt x="1" y="23"/>
                    </a:cubicBezTo>
                    <a:cubicBezTo>
                      <a:pt x="1" y="94"/>
                      <a:pt x="37" y="189"/>
                      <a:pt x="84" y="249"/>
                    </a:cubicBezTo>
                    <a:cubicBezTo>
                      <a:pt x="132" y="320"/>
                      <a:pt x="179" y="392"/>
                      <a:pt x="239" y="475"/>
                    </a:cubicBezTo>
                    <a:cubicBezTo>
                      <a:pt x="243" y="483"/>
                      <a:pt x="249" y="487"/>
                      <a:pt x="254" y="487"/>
                    </a:cubicBezTo>
                    <a:cubicBezTo>
                      <a:pt x="265" y="487"/>
                      <a:pt x="275" y="474"/>
                      <a:pt x="275" y="451"/>
                    </a:cubicBezTo>
                    <a:cubicBezTo>
                      <a:pt x="251" y="368"/>
                      <a:pt x="203" y="284"/>
                      <a:pt x="156" y="201"/>
                    </a:cubicBezTo>
                    <a:cubicBezTo>
                      <a:pt x="120" y="130"/>
                      <a:pt x="84" y="46"/>
                      <a:pt x="25" y="11"/>
                    </a:cubicBezTo>
                    <a:cubicBezTo>
                      <a:pt x="21" y="3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692;p33">
                <a:extLst>
                  <a:ext uri="{FF2B5EF4-FFF2-40B4-BE49-F238E27FC236}">
                    <a16:creationId xmlns:a16="http://schemas.microsoft.com/office/drawing/2014/main" id="{D016DCD5-3A7D-4495-B532-E45D0DD3FF31}"/>
                  </a:ext>
                </a:extLst>
              </p:cNvPr>
              <p:cNvSpPr/>
              <p:nvPr/>
            </p:nvSpPr>
            <p:spPr>
              <a:xfrm>
                <a:off x="3114675" y="3168375"/>
                <a:ext cx="71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45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24" y="84"/>
                      <a:pt x="71" y="167"/>
                      <a:pt x="107" y="227"/>
                    </a:cubicBezTo>
                    <a:lnTo>
                      <a:pt x="238" y="441"/>
                    </a:lnTo>
                    <a:cubicBezTo>
                      <a:pt x="240" y="443"/>
                      <a:pt x="244" y="444"/>
                      <a:pt x="247" y="444"/>
                    </a:cubicBezTo>
                    <a:cubicBezTo>
                      <a:pt x="262" y="444"/>
                      <a:pt x="286" y="427"/>
                      <a:pt x="286" y="417"/>
                    </a:cubicBezTo>
                    <a:cubicBezTo>
                      <a:pt x="262" y="322"/>
                      <a:pt x="226" y="251"/>
                      <a:pt x="179" y="179"/>
                    </a:cubicBezTo>
                    <a:cubicBezTo>
                      <a:pt x="131" y="120"/>
                      <a:pt x="107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693;p33">
                <a:extLst>
                  <a:ext uri="{FF2B5EF4-FFF2-40B4-BE49-F238E27FC236}">
                    <a16:creationId xmlns:a16="http://schemas.microsoft.com/office/drawing/2014/main" id="{A56C5741-09F4-4315-B001-F35E9C16F8B5}"/>
                  </a:ext>
                </a:extLst>
              </p:cNvPr>
              <p:cNvSpPr/>
              <p:nvPr/>
            </p:nvSpPr>
            <p:spPr>
              <a:xfrm>
                <a:off x="3106925" y="3168375"/>
                <a:ext cx="77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589" extrusionOk="0">
                    <a:moveTo>
                      <a:pt x="36" y="1"/>
                    </a:moveTo>
                    <a:cubicBezTo>
                      <a:pt x="24" y="1"/>
                      <a:pt x="12" y="1"/>
                      <a:pt x="12" y="12"/>
                    </a:cubicBezTo>
                    <a:cubicBezTo>
                      <a:pt x="0" y="108"/>
                      <a:pt x="36" y="191"/>
                      <a:pt x="84" y="286"/>
                    </a:cubicBezTo>
                    <a:cubicBezTo>
                      <a:pt x="131" y="393"/>
                      <a:pt x="191" y="489"/>
                      <a:pt x="262" y="584"/>
                    </a:cubicBezTo>
                    <a:cubicBezTo>
                      <a:pt x="265" y="587"/>
                      <a:pt x="270" y="588"/>
                      <a:pt x="275" y="588"/>
                    </a:cubicBezTo>
                    <a:cubicBezTo>
                      <a:pt x="289" y="588"/>
                      <a:pt x="307" y="575"/>
                      <a:pt x="298" y="548"/>
                    </a:cubicBezTo>
                    <a:cubicBezTo>
                      <a:pt x="262" y="453"/>
                      <a:pt x="215" y="346"/>
                      <a:pt x="179" y="251"/>
                    </a:cubicBezTo>
                    <a:cubicBezTo>
                      <a:pt x="143" y="167"/>
                      <a:pt x="120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694;p33">
                <a:extLst>
                  <a:ext uri="{FF2B5EF4-FFF2-40B4-BE49-F238E27FC236}">
                    <a16:creationId xmlns:a16="http://schemas.microsoft.com/office/drawing/2014/main" id="{D8985628-872C-4D7E-B165-24F482F8F0D1}"/>
                  </a:ext>
                </a:extLst>
              </p:cNvPr>
              <p:cNvSpPr/>
              <p:nvPr/>
            </p:nvSpPr>
            <p:spPr>
              <a:xfrm>
                <a:off x="3098300" y="3167375"/>
                <a:ext cx="76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70" extrusionOk="0">
                    <a:moveTo>
                      <a:pt x="15" y="0"/>
                    </a:moveTo>
                    <a:cubicBezTo>
                      <a:pt x="7" y="0"/>
                      <a:pt x="0" y="11"/>
                      <a:pt x="0" y="29"/>
                    </a:cubicBezTo>
                    <a:cubicBezTo>
                      <a:pt x="24" y="255"/>
                      <a:pt x="143" y="469"/>
                      <a:pt x="250" y="648"/>
                    </a:cubicBezTo>
                    <a:cubicBezTo>
                      <a:pt x="255" y="663"/>
                      <a:pt x="266" y="669"/>
                      <a:pt x="277" y="669"/>
                    </a:cubicBezTo>
                    <a:cubicBezTo>
                      <a:pt x="292" y="669"/>
                      <a:pt x="305" y="657"/>
                      <a:pt x="298" y="636"/>
                    </a:cubicBezTo>
                    <a:cubicBezTo>
                      <a:pt x="238" y="433"/>
                      <a:pt x="167" y="195"/>
                      <a:pt x="24" y="5"/>
                    </a:cubicBezTo>
                    <a:cubicBezTo>
                      <a:pt x="21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695;p33">
                <a:extLst>
                  <a:ext uri="{FF2B5EF4-FFF2-40B4-BE49-F238E27FC236}">
                    <a16:creationId xmlns:a16="http://schemas.microsoft.com/office/drawing/2014/main" id="{F73DD3CD-E2A4-4088-83CE-E260582AD682}"/>
                  </a:ext>
                </a:extLst>
              </p:cNvPr>
              <p:cNvSpPr/>
              <p:nvPr/>
            </p:nvSpPr>
            <p:spPr>
              <a:xfrm>
                <a:off x="3089350" y="3166400"/>
                <a:ext cx="74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78" extrusionOk="0">
                    <a:moveTo>
                      <a:pt x="38" y="0"/>
                    </a:moveTo>
                    <a:cubicBezTo>
                      <a:pt x="25" y="0"/>
                      <a:pt x="13" y="6"/>
                      <a:pt x="13" y="20"/>
                    </a:cubicBezTo>
                    <a:cubicBezTo>
                      <a:pt x="1" y="151"/>
                      <a:pt x="61" y="294"/>
                      <a:pt x="108" y="413"/>
                    </a:cubicBezTo>
                    <a:cubicBezTo>
                      <a:pt x="144" y="532"/>
                      <a:pt x="191" y="663"/>
                      <a:pt x="263" y="770"/>
                    </a:cubicBezTo>
                    <a:cubicBezTo>
                      <a:pt x="272" y="774"/>
                      <a:pt x="279" y="777"/>
                      <a:pt x="284" y="777"/>
                    </a:cubicBezTo>
                    <a:cubicBezTo>
                      <a:pt x="294" y="777"/>
                      <a:pt x="299" y="769"/>
                      <a:pt x="299" y="746"/>
                    </a:cubicBezTo>
                    <a:cubicBezTo>
                      <a:pt x="263" y="615"/>
                      <a:pt x="227" y="484"/>
                      <a:pt x="180" y="341"/>
                    </a:cubicBezTo>
                    <a:cubicBezTo>
                      <a:pt x="144" y="234"/>
                      <a:pt x="120" y="103"/>
                      <a:pt x="61" y="8"/>
                    </a:cubicBezTo>
                    <a:cubicBezTo>
                      <a:pt x="56" y="3"/>
                      <a:pt x="47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696;p33">
                <a:extLst>
                  <a:ext uri="{FF2B5EF4-FFF2-40B4-BE49-F238E27FC236}">
                    <a16:creationId xmlns:a16="http://schemas.microsoft.com/office/drawing/2014/main" id="{B3800928-D0D8-45C4-96DE-DE02BBB22AE7}"/>
                  </a:ext>
                </a:extLst>
              </p:cNvPr>
              <p:cNvSpPr/>
              <p:nvPr/>
            </p:nvSpPr>
            <p:spPr>
              <a:xfrm>
                <a:off x="3081025" y="3168550"/>
                <a:ext cx="68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98" extrusionOk="0">
                    <a:moveTo>
                      <a:pt x="18" y="0"/>
                    </a:moveTo>
                    <a:cubicBezTo>
                      <a:pt x="11" y="0"/>
                      <a:pt x="1" y="5"/>
                      <a:pt x="1" y="5"/>
                    </a:cubicBezTo>
                    <a:cubicBezTo>
                      <a:pt x="36" y="255"/>
                      <a:pt x="132" y="541"/>
                      <a:pt x="239" y="779"/>
                    </a:cubicBezTo>
                    <a:cubicBezTo>
                      <a:pt x="239" y="791"/>
                      <a:pt x="248" y="797"/>
                      <a:pt x="257" y="797"/>
                    </a:cubicBezTo>
                    <a:cubicBezTo>
                      <a:pt x="266" y="797"/>
                      <a:pt x="274" y="791"/>
                      <a:pt x="274" y="779"/>
                    </a:cubicBezTo>
                    <a:cubicBezTo>
                      <a:pt x="239" y="529"/>
                      <a:pt x="155" y="232"/>
                      <a:pt x="24" y="5"/>
                    </a:cubicBezTo>
                    <a:cubicBezTo>
                      <a:pt x="24" y="1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697;p33">
                <a:extLst>
                  <a:ext uri="{FF2B5EF4-FFF2-40B4-BE49-F238E27FC236}">
                    <a16:creationId xmlns:a16="http://schemas.microsoft.com/office/drawing/2014/main" id="{83AD7961-1485-41F0-BA13-1E5C17B5D12F}"/>
                  </a:ext>
                </a:extLst>
              </p:cNvPr>
              <p:cNvSpPr/>
              <p:nvPr/>
            </p:nvSpPr>
            <p:spPr>
              <a:xfrm>
                <a:off x="3070600" y="3166975"/>
                <a:ext cx="9550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72" extrusionOk="0">
                    <a:moveTo>
                      <a:pt x="65" y="0"/>
                    </a:moveTo>
                    <a:cubicBezTo>
                      <a:pt x="54" y="0"/>
                      <a:pt x="43" y="3"/>
                      <a:pt x="37" y="9"/>
                    </a:cubicBezTo>
                    <a:cubicBezTo>
                      <a:pt x="1" y="164"/>
                      <a:pt x="60" y="307"/>
                      <a:pt x="108" y="461"/>
                    </a:cubicBezTo>
                    <a:cubicBezTo>
                      <a:pt x="168" y="616"/>
                      <a:pt x="227" y="795"/>
                      <a:pt x="322" y="961"/>
                    </a:cubicBezTo>
                    <a:cubicBezTo>
                      <a:pt x="326" y="968"/>
                      <a:pt x="332" y="971"/>
                      <a:pt x="340" y="971"/>
                    </a:cubicBezTo>
                    <a:cubicBezTo>
                      <a:pt x="358" y="971"/>
                      <a:pt x="382" y="954"/>
                      <a:pt x="382" y="938"/>
                    </a:cubicBezTo>
                    <a:cubicBezTo>
                      <a:pt x="346" y="771"/>
                      <a:pt x="275" y="616"/>
                      <a:pt x="215" y="461"/>
                    </a:cubicBezTo>
                    <a:cubicBezTo>
                      <a:pt x="156" y="307"/>
                      <a:pt x="120" y="164"/>
                      <a:pt x="84" y="9"/>
                    </a:cubicBezTo>
                    <a:cubicBezTo>
                      <a:pt x="84" y="3"/>
                      <a:pt x="75" y="0"/>
                      <a:pt x="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698;p33">
                <a:extLst>
                  <a:ext uri="{FF2B5EF4-FFF2-40B4-BE49-F238E27FC236}">
                    <a16:creationId xmlns:a16="http://schemas.microsoft.com/office/drawing/2014/main" id="{48308991-E205-4511-AFD7-BF2CBBED5150}"/>
                  </a:ext>
                </a:extLst>
              </p:cNvPr>
              <p:cNvSpPr/>
              <p:nvPr/>
            </p:nvSpPr>
            <p:spPr>
              <a:xfrm>
                <a:off x="3059975" y="3164850"/>
                <a:ext cx="105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83" extrusionOk="0">
                    <a:moveTo>
                      <a:pt x="15" y="0"/>
                    </a:moveTo>
                    <a:cubicBezTo>
                      <a:pt x="4" y="0"/>
                      <a:pt x="1" y="14"/>
                      <a:pt x="9" y="22"/>
                    </a:cubicBezTo>
                    <a:cubicBezTo>
                      <a:pt x="104" y="213"/>
                      <a:pt x="104" y="439"/>
                      <a:pt x="164" y="654"/>
                    </a:cubicBezTo>
                    <a:cubicBezTo>
                      <a:pt x="223" y="832"/>
                      <a:pt x="283" y="999"/>
                      <a:pt x="366" y="1165"/>
                    </a:cubicBezTo>
                    <a:cubicBezTo>
                      <a:pt x="382" y="1176"/>
                      <a:pt x="396" y="1182"/>
                      <a:pt x="405" y="1182"/>
                    </a:cubicBezTo>
                    <a:cubicBezTo>
                      <a:pt x="416" y="1182"/>
                      <a:pt x="421" y="1173"/>
                      <a:pt x="414" y="1154"/>
                    </a:cubicBezTo>
                    <a:cubicBezTo>
                      <a:pt x="354" y="915"/>
                      <a:pt x="271" y="689"/>
                      <a:pt x="212" y="451"/>
                    </a:cubicBezTo>
                    <a:cubicBezTo>
                      <a:pt x="164" y="284"/>
                      <a:pt x="164" y="130"/>
                      <a:pt x="33" y="11"/>
                    </a:cubicBezTo>
                    <a:cubicBezTo>
                      <a:pt x="26" y="3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699;p33">
                <a:extLst>
                  <a:ext uri="{FF2B5EF4-FFF2-40B4-BE49-F238E27FC236}">
                    <a16:creationId xmlns:a16="http://schemas.microsoft.com/office/drawing/2014/main" id="{2DDE95E2-625A-4A06-8D73-F552F932F461}"/>
                  </a:ext>
                </a:extLst>
              </p:cNvPr>
              <p:cNvSpPr/>
              <p:nvPr/>
            </p:nvSpPr>
            <p:spPr>
              <a:xfrm>
                <a:off x="3050975" y="3167875"/>
                <a:ext cx="101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1164" extrusionOk="0">
                    <a:moveTo>
                      <a:pt x="12" y="1"/>
                    </a:moveTo>
                    <a:cubicBezTo>
                      <a:pt x="4" y="1"/>
                      <a:pt x="0" y="7"/>
                      <a:pt x="0" y="21"/>
                    </a:cubicBezTo>
                    <a:cubicBezTo>
                      <a:pt x="12" y="235"/>
                      <a:pt x="72" y="425"/>
                      <a:pt x="155" y="604"/>
                    </a:cubicBezTo>
                    <a:cubicBezTo>
                      <a:pt x="214" y="794"/>
                      <a:pt x="274" y="985"/>
                      <a:pt x="369" y="1164"/>
                    </a:cubicBezTo>
                    <a:cubicBezTo>
                      <a:pt x="393" y="1164"/>
                      <a:pt x="405" y="1164"/>
                      <a:pt x="405" y="1152"/>
                    </a:cubicBezTo>
                    <a:cubicBezTo>
                      <a:pt x="369" y="961"/>
                      <a:pt x="298" y="771"/>
                      <a:pt x="238" y="568"/>
                    </a:cubicBezTo>
                    <a:cubicBezTo>
                      <a:pt x="179" y="378"/>
                      <a:pt x="119" y="187"/>
                      <a:pt x="36" y="9"/>
                    </a:cubicBezTo>
                    <a:cubicBezTo>
                      <a:pt x="26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700;p33">
                <a:extLst>
                  <a:ext uri="{FF2B5EF4-FFF2-40B4-BE49-F238E27FC236}">
                    <a16:creationId xmlns:a16="http://schemas.microsoft.com/office/drawing/2014/main" id="{7B4645A8-2FD0-4BAE-B945-1DE0F446E95C}"/>
                  </a:ext>
                </a:extLst>
              </p:cNvPr>
              <p:cNvSpPr/>
              <p:nvPr/>
            </p:nvSpPr>
            <p:spPr>
              <a:xfrm>
                <a:off x="3037875" y="3168175"/>
                <a:ext cx="11025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140" extrusionOk="0">
                    <a:moveTo>
                      <a:pt x="18" y="1"/>
                    </a:moveTo>
                    <a:cubicBezTo>
                      <a:pt x="8" y="1"/>
                      <a:pt x="0" y="7"/>
                      <a:pt x="0" y="20"/>
                    </a:cubicBezTo>
                    <a:cubicBezTo>
                      <a:pt x="24" y="378"/>
                      <a:pt x="167" y="842"/>
                      <a:pt x="393" y="1140"/>
                    </a:cubicBezTo>
                    <a:cubicBezTo>
                      <a:pt x="393" y="1140"/>
                      <a:pt x="441" y="1140"/>
                      <a:pt x="417" y="1116"/>
                    </a:cubicBezTo>
                    <a:cubicBezTo>
                      <a:pt x="357" y="913"/>
                      <a:pt x="286" y="735"/>
                      <a:pt x="226" y="544"/>
                    </a:cubicBezTo>
                    <a:cubicBezTo>
                      <a:pt x="167" y="366"/>
                      <a:pt x="119" y="175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701;p33">
                <a:extLst>
                  <a:ext uri="{FF2B5EF4-FFF2-40B4-BE49-F238E27FC236}">
                    <a16:creationId xmlns:a16="http://schemas.microsoft.com/office/drawing/2014/main" id="{8E221944-C033-4EDF-9434-46F73C239DC9}"/>
                  </a:ext>
                </a:extLst>
              </p:cNvPr>
              <p:cNvSpPr/>
              <p:nvPr/>
            </p:nvSpPr>
            <p:spPr>
              <a:xfrm>
                <a:off x="3028350" y="3169975"/>
                <a:ext cx="104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252" extrusionOk="0">
                    <a:moveTo>
                      <a:pt x="12" y="1"/>
                    </a:moveTo>
                    <a:cubicBezTo>
                      <a:pt x="5" y="1"/>
                      <a:pt x="0" y="9"/>
                      <a:pt x="0" y="32"/>
                    </a:cubicBezTo>
                    <a:cubicBezTo>
                      <a:pt x="12" y="234"/>
                      <a:pt x="84" y="425"/>
                      <a:pt x="143" y="627"/>
                    </a:cubicBezTo>
                    <a:cubicBezTo>
                      <a:pt x="226" y="830"/>
                      <a:pt x="262" y="1056"/>
                      <a:pt x="369" y="1246"/>
                    </a:cubicBezTo>
                    <a:cubicBezTo>
                      <a:pt x="373" y="1250"/>
                      <a:pt x="378" y="1251"/>
                      <a:pt x="384" y="1251"/>
                    </a:cubicBezTo>
                    <a:cubicBezTo>
                      <a:pt x="399" y="1251"/>
                      <a:pt x="417" y="1243"/>
                      <a:pt x="417" y="1234"/>
                    </a:cubicBezTo>
                    <a:cubicBezTo>
                      <a:pt x="405" y="1008"/>
                      <a:pt x="322" y="806"/>
                      <a:pt x="250" y="591"/>
                    </a:cubicBezTo>
                    <a:cubicBezTo>
                      <a:pt x="191" y="401"/>
                      <a:pt x="131" y="187"/>
                      <a:pt x="24" y="8"/>
                    </a:cubicBezTo>
                    <a:cubicBezTo>
                      <a:pt x="20" y="4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702;p33">
                <a:extLst>
                  <a:ext uri="{FF2B5EF4-FFF2-40B4-BE49-F238E27FC236}">
                    <a16:creationId xmlns:a16="http://schemas.microsoft.com/office/drawing/2014/main" id="{3B1198D4-4549-4342-A142-60ACEBF67E6D}"/>
                  </a:ext>
                </a:extLst>
              </p:cNvPr>
              <p:cNvSpPr/>
              <p:nvPr/>
            </p:nvSpPr>
            <p:spPr>
              <a:xfrm>
                <a:off x="3016250" y="3168650"/>
                <a:ext cx="116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336" extrusionOk="0">
                    <a:moveTo>
                      <a:pt x="42" y="1"/>
                    </a:moveTo>
                    <a:cubicBezTo>
                      <a:pt x="22" y="1"/>
                      <a:pt x="0" y="14"/>
                      <a:pt x="8" y="37"/>
                    </a:cubicBezTo>
                    <a:cubicBezTo>
                      <a:pt x="32" y="251"/>
                      <a:pt x="127" y="478"/>
                      <a:pt x="187" y="692"/>
                    </a:cubicBezTo>
                    <a:cubicBezTo>
                      <a:pt x="246" y="894"/>
                      <a:pt x="318" y="1121"/>
                      <a:pt x="425" y="1323"/>
                    </a:cubicBezTo>
                    <a:cubicBezTo>
                      <a:pt x="425" y="1331"/>
                      <a:pt x="431" y="1335"/>
                      <a:pt x="437" y="1335"/>
                    </a:cubicBezTo>
                    <a:cubicBezTo>
                      <a:pt x="449" y="1335"/>
                      <a:pt x="464" y="1322"/>
                      <a:pt x="448" y="1299"/>
                    </a:cubicBezTo>
                    <a:cubicBezTo>
                      <a:pt x="413" y="1061"/>
                      <a:pt x="329" y="835"/>
                      <a:pt x="270" y="609"/>
                    </a:cubicBezTo>
                    <a:cubicBezTo>
                      <a:pt x="210" y="418"/>
                      <a:pt x="175" y="204"/>
                      <a:pt x="67" y="13"/>
                    </a:cubicBezTo>
                    <a:cubicBezTo>
                      <a:pt x="63" y="5"/>
                      <a:pt x="53" y="1"/>
                      <a:pt x="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703;p33">
                <a:extLst>
                  <a:ext uri="{FF2B5EF4-FFF2-40B4-BE49-F238E27FC236}">
                    <a16:creationId xmlns:a16="http://schemas.microsoft.com/office/drawing/2014/main" id="{9DD124F1-8C9B-491B-8486-66C26E66FF83}"/>
                  </a:ext>
                </a:extLst>
              </p:cNvPr>
              <p:cNvSpPr/>
              <p:nvPr/>
            </p:nvSpPr>
            <p:spPr>
              <a:xfrm>
                <a:off x="3005125" y="3165850"/>
                <a:ext cx="1162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532" extrusionOk="0">
                    <a:moveTo>
                      <a:pt x="18" y="0"/>
                    </a:moveTo>
                    <a:cubicBezTo>
                      <a:pt x="9" y="0"/>
                      <a:pt x="1" y="6"/>
                      <a:pt x="1" y="18"/>
                    </a:cubicBezTo>
                    <a:cubicBezTo>
                      <a:pt x="24" y="268"/>
                      <a:pt x="120" y="530"/>
                      <a:pt x="179" y="792"/>
                    </a:cubicBezTo>
                    <a:cubicBezTo>
                      <a:pt x="239" y="1042"/>
                      <a:pt x="322" y="1280"/>
                      <a:pt x="417" y="1518"/>
                    </a:cubicBezTo>
                    <a:cubicBezTo>
                      <a:pt x="417" y="1527"/>
                      <a:pt x="424" y="1531"/>
                      <a:pt x="433" y="1531"/>
                    </a:cubicBezTo>
                    <a:cubicBezTo>
                      <a:pt x="447" y="1531"/>
                      <a:pt x="465" y="1521"/>
                      <a:pt x="465" y="1506"/>
                    </a:cubicBezTo>
                    <a:cubicBezTo>
                      <a:pt x="334" y="1042"/>
                      <a:pt x="322" y="411"/>
                      <a:pt x="36" y="18"/>
                    </a:cubicBezTo>
                    <a:cubicBezTo>
                      <a:pt x="36" y="6"/>
                      <a:pt x="27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704;p33">
                <a:extLst>
                  <a:ext uri="{FF2B5EF4-FFF2-40B4-BE49-F238E27FC236}">
                    <a16:creationId xmlns:a16="http://schemas.microsoft.com/office/drawing/2014/main" id="{02202906-794D-4615-AFB7-1F4E4190FCF6}"/>
                  </a:ext>
                </a:extLst>
              </p:cNvPr>
              <p:cNvSpPr/>
              <p:nvPr/>
            </p:nvSpPr>
            <p:spPr>
              <a:xfrm>
                <a:off x="2993825" y="3161925"/>
                <a:ext cx="11025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788" extrusionOk="0">
                    <a:moveTo>
                      <a:pt x="10" y="1"/>
                    </a:moveTo>
                    <a:cubicBezTo>
                      <a:pt x="4" y="1"/>
                      <a:pt x="0" y="6"/>
                      <a:pt x="0" y="20"/>
                    </a:cubicBezTo>
                    <a:cubicBezTo>
                      <a:pt x="24" y="592"/>
                      <a:pt x="191" y="1259"/>
                      <a:pt x="429" y="1783"/>
                    </a:cubicBezTo>
                    <a:cubicBezTo>
                      <a:pt x="429" y="1786"/>
                      <a:pt x="430" y="1787"/>
                      <a:pt x="431" y="1787"/>
                    </a:cubicBezTo>
                    <a:cubicBezTo>
                      <a:pt x="434" y="1787"/>
                      <a:pt x="441" y="1776"/>
                      <a:pt x="441" y="1759"/>
                    </a:cubicBezTo>
                    <a:cubicBezTo>
                      <a:pt x="333" y="1199"/>
                      <a:pt x="250" y="544"/>
                      <a:pt x="24" y="9"/>
                    </a:cubicBezTo>
                    <a:cubicBezTo>
                      <a:pt x="19" y="4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705;p33">
                <a:extLst>
                  <a:ext uri="{FF2B5EF4-FFF2-40B4-BE49-F238E27FC236}">
                    <a16:creationId xmlns:a16="http://schemas.microsoft.com/office/drawing/2014/main" id="{CA4A1AC8-AA42-4A8B-9A2E-7612AC8EB731}"/>
                  </a:ext>
                </a:extLst>
              </p:cNvPr>
              <p:cNvSpPr/>
              <p:nvPr/>
            </p:nvSpPr>
            <p:spPr>
              <a:xfrm>
                <a:off x="3071800" y="3341900"/>
                <a:ext cx="1571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5026" extrusionOk="0">
                    <a:moveTo>
                      <a:pt x="6287" y="1"/>
                    </a:moveTo>
                    <a:lnTo>
                      <a:pt x="1" y="2144"/>
                    </a:lnTo>
                    <a:cubicBezTo>
                      <a:pt x="489" y="3192"/>
                      <a:pt x="1906" y="5025"/>
                      <a:pt x="1917" y="5025"/>
                    </a:cubicBezTo>
                    <a:lnTo>
                      <a:pt x="628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706;p33">
                <a:extLst>
                  <a:ext uri="{FF2B5EF4-FFF2-40B4-BE49-F238E27FC236}">
                    <a16:creationId xmlns:a16="http://schemas.microsoft.com/office/drawing/2014/main" id="{5D057B31-7A9D-42DE-9D57-6B56CABAD213}"/>
                  </a:ext>
                </a:extLst>
              </p:cNvPr>
              <p:cNvSpPr/>
              <p:nvPr/>
            </p:nvSpPr>
            <p:spPr>
              <a:xfrm>
                <a:off x="3065550" y="3332675"/>
                <a:ext cx="17682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5681" extrusionOk="0">
                    <a:moveTo>
                      <a:pt x="5977" y="739"/>
                    </a:moveTo>
                    <a:lnTo>
                      <a:pt x="2167" y="5132"/>
                    </a:lnTo>
                    <a:cubicBezTo>
                      <a:pt x="1834" y="4680"/>
                      <a:pt x="917" y="3442"/>
                      <a:pt x="489" y="2608"/>
                    </a:cubicBezTo>
                    <a:lnTo>
                      <a:pt x="5977" y="739"/>
                    </a:lnTo>
                    <a:close/>
                    <a:moveTo>
                      <a:pt x="7073" y="1"/>
                    </a:moveTo>
                    <a:lnTo>
                      <a:pt x="0" y="2418"/>
                    </a:lnTo>
                    <a:lnTo>
                      <a:pt x="84" y="2596"/>
                    </a:lnTo>
                    <a:cubicBezTo>
                      <a:pt x="596" y="3632"/>
                      <a:pt x="1965" y="5442"/>
                      <a:pt x="2025" y="5513"/>
                    </a:cubicBezTo>
                    <a:lnTo>
                      <a:pt x="2156" y="5680"/>
                    </a:lnTo>
                    <a:lnTo>
                      <a:pt x="707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707;p33">
                <a:extLst>
                  <a:ext uri="{FF2B5EF4-FFF2-40B4-BE49-F238E27FC236}">
                    <a16:creationId xmlns:a16="http://schemas.microsoft.com/office/drawing/2014/main" id="{3F2F49CB-97BC-48B7-8178-2CB4FCC0FEBE}"/>
                  </a:ext>
                </a:extLst>
              </p:cNvPr>
              <p:cNvSpPr/>
              <p:nvPr/>
            </p:nvSpPr>
            <p:spPr>
              <a:xfrm>
                <a:off x="3200100" y="3350250"/>
                <a:ext cx="103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73" extrusionOk="0">
                    <a:moveTo>
                      <a:pt x="36" y="0"/>
                    </a:moveTo>
                    <a:cubicBezTo>
                      <a:pt x="24" y="0"/>
                      <a:pt x="0" y="24"/>
                      <a:pt x="24" y="24"/>
                    </a:cubicBezTo>
                    <a:cubicBezTo>
                      <a:pt x="48" y="96"/>
                      <a:pt x="107" y="155"/>
                      <a:pt x="167" y="203"/>
                    </a:cubicBezTo>
                    <a:cubicBezTo>
                      <a:pt x="238" y="262"/>
                      <a:pt x="298" y="322"/>
                      <a:pt x="393" y="357"/>
                    </a:cubicBezTo>
                    <a:cubicBezTo>
                      <a:pt x="397" y="369"/>
                      <a:pt x="401" y="373"/>
                      <a:pt x="404" y="373"/>
                    </a:cubicBezTo>
                    <a:cubicBezTo>
                      <a:pt x="410" y="373"/>
                      <a:pt x="413" y="354"/>
                      <a:pt x="405" y="346"/>
                    </a:cubicBezTo>
                    <a:cubicBezTo>
                      <a:pt x="345" y="274"/>
                      <a:pt x="274" y="215"/>
                      <a:pt x="214" y="143"/>
                    </a:cubicBezTo>
                    <a:cubicBezTo>
                      <a:pt x="155" y="96"/>
                      <a:pt x="1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708;p33">
                <a:extLst>
                  <a:ext uri="{FF2B5EF4-FFF2-40B4-BE49-F238E27FC236}">
                    <a16:creationId xmlns:a16="http://schemas.microsoft.com/office/drawing/2014/main" id="{446F45BB-06E3-479C-92EC-5BAC847B915C}"/>
                  </a:ext>
                </a:extLst>
              </p:cNvPr>
              <p:cNvSpPr/>
              <p:nvPr/>
            </p:nvSpPr>
            <p:spPr>
              <a:xfrm>
                <a:off x="3190875" y="3353225"/>
                <a:ext cx="100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64" extrusionOk="0">
                    <a:moveTo>
                      <a:pt x="12" y="0"/>
                    </a:moveTo>
                    <a:cubicBezTo>
                      <a:pt x="0" y="0"/>
                      <a:pt x="0" y="24"/>
                      <a:pt x="0" y="24"/>
                    </a:cubicBezTo>
                    <a:cubicBezTo>
                      <a:pt x="36" y="96"/>
                      <a:pt x="107" y="143"/>
                      <a:pt x="167" y="203"/>
                    </a:cubicBezTo>
                    <a:cubicBezTo>
                      <a:pt x="226" y="262"/>
                      <a:pt x="286" y="298"/>
                      <a:pt x="357" y="346"/>
                    </a:cubicBezTo>
                    <a:cubicBezTo>
                      <a:pt x="370" y="359"/>
                      <a:pt x="380" y="364"/>
                      <a:pt x="387" y="364"/>
                    </a:cubicBezTo>
                    <a:cubicBezTo>
                      <a:pt x="398" y="364"/>
                      <a:pt x="400" y="349"/>
                      <a:pt x="393" y="334"/>
                    </a:cubicBezTo>
                    <a:cubicBezTo>
                      <a:pt x="345" y="262"/>
                      <a:pt x="286" y="203"/>
                      <a:pt x="214" y="143"/>
                    </a:cubicBezTo>
                    <a:cubicBezTo>
                      <a:pt x="155" y="96"/>
                      <a:pt x="95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709;p33">
                <a:extLst>
                  <a:ext uri="{FF2B5EF4-FFF2-40B4-BE49-F238E27FC236}">
                    <a16:creationId xmlns:a16="http://schemas.microsoft.com/office/drawing/2014/main" id="{9AA895C1-4339-4583-9670-B487DFFB07CE}"/>
                  </a:ext>
                </a:extLst>
              </p:cNvPr>
              <p:cNvSpPr/>
              <p:nvPr/>
            </p:nvSpPr>
            <p:spPr>
              <a:xfrm>
                <a:off x="3183725" y="3356200"/>
                <a:ext cx="116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77" extrusionOk="0">
                    <a:moveTo>
                      <a:pt x="36" y="0"/>
                    </a:moveTo>
                    <a:cubicBezTo>
                      <a:pt x="24" y="0"/>
                      <a:pt x="0" y="0"/>
                      <a:pt x="0" y="24"/>
                    </a:cubicBezTo>
                    <a:cubicBezTo>
                      <a:pt x="0" y="108"/>
                      <a:pt x="107" y="179"/>
                      <a:pt x="167" y="262"/>
                    </a:cubicBezTo>
                    <a:cubicBezTo>
                      <a:pt x="238" y="334"/>
                      <a:pt x="334" y="417"/>
                      <a:pt x="417" y="477"/>
                    </a:cubicBezTo>
                    <a:cubicBezTo>
                      <a:pt x="441" y="477"/>
                      <a:pt x="465" y="465"/>
                      <a:pt x="453" y="441"/>
                    </a:cubicBezTo>
                    <a:cubicBezTo>
                      <a:pt x="393" y="346"/>
                      <a:pt x="322" y="274"/>
                      <a:pt x="238" y="203"/>
                    </a:cubicBezTo>
                    <a:cubicBezTo>
                      <a:pt x="179" y="143"/>
                      <a:pt x="119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710;p33">
                <a:extLst>
                  <a:ext uri="{FF2B5EF4-FFF2-40B4-BE49-F238E27FC236}">
                    <a16:creationId xmlns:a16="http://schemas.microsoft.com/office/drawing/2014/main" id="{77D2DDF5-51B4-44B1-8150-9614519C1CE1}"/>
                  </a:ext>
                </a:extLst>
              </p:cNvPr>
              <p:cNvSpPr/>
              <p:nvPr/>
            </p:nvSpPr>
            <p:spPr>
              <a:xfrm>
                <a:off x="3174900" y="3358500"/>
                <a:ext cx="126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38" extrusionOk="0">
                    <a:moveTo>
                      <a:pt x="24" y="0"/>
                    </a:moveTo>
                    <a:cubicBezTo>
                      <a:pt x="12" y="0"/>
                      <a:pt x="1" y="16"/>
                      <a:pt x="20" y="16"/>
                    </a:cubicBezTo>
                    <a:cubicBezTo>
                      <a:pt x="115" y="206"/>
                      <a:pt x="294" y="385"/>
                      <a:pt x="449" y="528"/>
                    </a:cubicBezTo>
                    <a:cubicBezTo>
                      <a:pt x="455" y="534"/>
                      <a:pt x="463" y="537"/>
                      <a:pt x="471" y="537"/>
                    </a:cubicBezTo>
                    <a:cubicBezTo>
                      <a:pt x="489" y="537"/>
                      <a:pt x="505" y="521"/>
                      <a:pt x="496" y="504"/>
                    </a:cubicBezTo>
                    <a:cubicBezTo>
                      <a:pt x="377" y="325"/>
                      <a:pt x="222" y="135"/>
                      <a:pt x="32" y="4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711;p33">
                <a:extLst>
                  <a:ext uri="{FF2B5EF4-FFF2-40B4-BE49-F238E27FC236}">
                    <a16:creationId xmlns:a16="http://schemas.microsoft.com/office/drawing/2014/main" id="{6719A851-0282-4436-B790-62F5C5C959D8}"/>
                  </a:ext>
                </a:extLst>
              </p:cNvPr>
              <p:cNvSpPr/>
              <p:nvPr/>
            </p:nvSpPr>
            <p:spPr>
              <a:xfrm>
                <a:off x="3166525" y="3359575"/>
                <a:ext cx="127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679" extrusionOk="0">
                    <a:moveTo>
                      <a:pt x="23" y="0"/>
                    </a:moveTo>
                    <a:cubicBezTo>
                      <a:pt x="12" y="0"/>
                      <a:pt x="1" y="23"/>
                      <a:pt x="10" y="32"/>
                    </a:cubicBezTo>
                    <a:cubicBezTo>
                      <a:pt x="33" y="163"/>
                      <a:pt x="141" y="282"/>
                      <a:pt x="224" y="389"/>
                    </a:cubicBezTo>
                    <a:cubicBezTo>
                      <a:pt x="307" y="496"/>
                      <a:pt x="391" y="604"/>
                      <a:pt x="498" y="675"/>
                    </a:cubicBezTo>
                    <a:cubicBezTo>
                      <a:pt x="498" y="677"/>
                      <a:pt x="498" y="678"/>
                      <a:pt x="499" y="678"/>
                    </a:cubicBezTo>
                    <a:cubicBezTo>
                      <a:pt x="502" y="678"/>
                      <a:pt x="510" y="659"/>
                      <a:pt x="510" y="639"/>
                    </a:cubicBezTo>
                    <a:cubicBezTo>
                      <a:pt x="450" y="508"/>
                      <a:pt x="355" y="401"/>
                      <a:pt x="260" y="282"/>
                    </a:cubicBezTo>
                    <a:cubicBezTo>
                      <a:pt x="188" y="199"/>
                      <a:pt x="141" y="80"/>
                      <a:pt x="33" y="8"/>
                    </a:cubicBezTo>
                    <a:cubicBezTo>
                      <a:pt x="31" y="3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712;p33">
                <a:extLst>
                  <a:ext uri="{FF2B5EF4-FFF2-40B4-BE49-F238E27FC236}">
                    <a16:creationId xmlns:a16="http://schemas.microsoft.com/office/drawing/2014/main" id="{BF69C64B-8D1C-4505-A524-4157C5F71C9C}"/>
                  </a:ext>
                </a:extLst>
              </p:cNvPr>
              <p:cNvSpPr/>
              <p:nvPr/>
            </p:nvSpPr>
            <p:spPr>
              <a:xfrm>
                <a:off x="3159025" y="3365725"/>
                <a:ext cx="1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68" extrusionOk="0">
                    <a:moveTo>
                      <a:pt x="12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60" y="143"/>
                      <a:pt x="143" y="250"/>
                      <a:pt x="238" y="369"/>
                    </a:cubicBezTo>
                    <a:cubicBezTo>
                      <a:pt x="310" y="477"/>
                      <a:pt x="381" y="572"/>
                      <a:pt x="476" y="667"/>
                    </a:cubicBezTo>
                    <a:cubicBezTo>
                      <a:pt x="488" y="655"/>
                      <a:pt x="512" y="655"/>
                      <a:pt x="500" y="631"/>
                    </a:cubicBezTo>
                    <a:cubicBezTo>
                      <a:pt x="441" y="500"/>
                      <a:pt x="357" y="381"/>
                      <a:pt x="274" y="274"/>
                    </a:cubicBezTo>
                    <a:cubicBezTo>
                      <a:pt x="202" y="179"/>
                      <a:pt x="119" y="72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713;p33">
                <a:extLst>
                  <a:ext uri="{FF2B5EF4-FFF2-40B4-BE49-F238E27FC236}">
                    <a16:creationId xmlns:a16="http://schemas.microsoft.com/office/drawing/2014/main" id="{39736D7C-25E9-440C-B772-3176C0D887F9}"/>
                  </a:ext>
                </a:extLst>
              </p:cNvPr>
              <p:cNvSpPr/>
              <p:nvPr/>
            </p:nvSpPr>
            <p:spPr>
              <a:xfrm>
                <a:off x="3149200" y="3366200"/>
                <a:ext cx="160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37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12" y="160"/>
                      <a:pt x="107" y="279"/>
                      <a:pt x="179" y="374"/>
                    </a:cubicBezTo>
                    <a:cubicBezTo>
                      <a:pt x="298" y="529"/>
                      <a:pt x="429" y="696"/>
                      <a:pt x="584" y="827"/>
                    </a:cubicBezTo>
                    <a:cubicBezTo>
                      <a:pt x="590" y="833"/>
                      <a:pt x="598" y="836"/>
                      <a:pt x="605" y="836"/>
                    </a:cubicBezTo>
                    <a:cubicBezTo>
                      <a:pt x="624" y="836"/>
                      <a:pt x="640" y="817"/>
                      <a:pt x="631" y="791"/>
                    </a:cubicBezTo>
                    <a:cubicBezTo>
                      <a:pt x="536" y="648"/>
                      <a:pt x="417" y="529"/>
                      <a:pt x="310" y="398"/>
                    </a:cubicBezTo>
                    <a:cubicBezTo>
                      <a:pt x="214" y="279"/>
                      <a:pt x="131" y="124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714;p33">
                <a:extLst>
                  <a:ext uri="{FF2B5EF4-FFF2-40B4-BE49-F238E27FC236}">
                    <a16:creationId xmlns:a16="http://schemas.microsoft.com/office/drawing/2014/main" id="{CFCD04C4-029D-4AE4-A617-E885AB0F28B5}"/>
                  </a:ext>
                </a:extLst>
              </p:cNvPr>
              <p:cNvSpPr/>
              <p:nvPr/>
            </p:nvSpPr>
            <p:spPr>
              <a:xfrm>
                <a:off x="3138475" y="3368100"/>
                <a:ext cx="19075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994" extrusionOk="0">
                    <a:moveTo>
                      <a:pt x="24" y="1"/>
                    </a:moveTo>
                    <a:cubicBezTo>
                      <a:pt x="12" y="1"/>
                      <a:pt x="1" y="24"/>
                      <a:pt x="12" y="36"/>
                    </a:cubicBezTo>
                    <a:cubicBezTo>
                      <a:pt x="143" y="179"/>
                      <a:pt x="239" y="394"/>
                      <a:pt x="358" y="560"/>
                    </a:cubicBezTo>
                    <a:cubicBezTo>
                      <a:pt x="465" y="715"/>
                      <a:pt x="584" y="870"/>
                      <a:pt x="739" y="989"/>
                    </a:cubicBezTo>
                    <a:cubicBezTo>
                      <a:pt x="739" y="992"/>
                      <a:pt x="741" y="994"/>
                      <a:pt x="744" y="994"/>
                    </a:cubicBezTo>
                    <a:cubicBezTo>
                      <a:pt x="751" y="994"/>
                      <a:pt x="763" y="985"/>
                      <a:pt x="763" y="977"/>
                    </a:cubicBezTo>
                    <a:cubicBezTo>
                      <a:pt x="643" y="763"/>
                      <a:pt x="477" y="572"/>
                      <a:pt x="346" y="358"/>
                    </a:cubicBezTo>
                    <a:cubicBezTo>
                      <a:pt x="251" y="227"/>
                      <a:pt x="191" y="60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715;p33">
                <a:extLst>
                  <a:ext uri="{FF2B5EF4-FFF2-40B4-BE49-F238E27FC236}">
                    <a16:creationId xmlns:a16="http://schemas.microsoft.com/office/drawing/2014/main" id="{D60FCF79-3C5A-4C46-BBD3-A464F3C4A0B8}"/>
                  </a:ext>
                </a:extLst>
              </p:cNvPr>
              <p:cNvSpPr/>
              <p:nvPr/>
            </p:nvSpPr>
            <p:spPr>
              <a:xfrm>
                <a:off x="3130725" y="3373625"/>
                <a:ext cx="185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99" extrusionOk="0">
                    <a:moveTo>
                      <a:pt x="15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72" y="220"/>
                      <a:pt x="203" y="363"/>
                      <a:pt x="322" y="530"/>
                    </a:cubicBezTo>
                    <a:cubicBezTo>
                      <a:pt x="441" y="696"/>
                      <a:pt x="561" y="875"/>
                      <a:pt x="727" y="994"/>
                    </a:cubicBezTo>
                    <a:cubicBezTo>
                      <a:pt x="727" y="997"/>
                      <a:pt x="728" y="999"/>
                      <a:pt x="729" y="999"/>
                    </a:cubicBezTo>
                    <a:cubicBezTo>
                      <a:pt x="733" y="999"/>
                      <a:pt x="739" y="988"/>
                      <a:pt x="739" y="970"/>
                    </a:cubicBezTo>
                    <a:cubicBezTo>
                      <a:pt x="656" y="780"/>
                      <a:pt x="501" y="613"/>
                      <a:pt x="382" y="458"/>
                    </a:cubicBezTo>
                    <a:cubicBezTo>
                      <a:pt x="263" y="304"/>
                      <a:pt x="156" y="137"/>
                      <a:pt x="25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716;p33">
                <a:extLst>
                  <a:ext uri="{FF2B5EF4-FFF2-40B4-BE49-F238E27FC236}">
                    <a16:creationId xmlns:a16="http://schemas.microsoft.com/office/drawing/2014/main" id="{C1B64024-9327-457A-A147-AA94C503EFB9}"/>
                  </a:ext>
                </a:extLst>
              </p:cNvPr>
              <p:cNvSpPr/>
              <p:nvPr/>
            </p:nvSpPr>
            <p:spPr>
              <a:xfrm>
                <a:off x="3117725" y="3378400"/>
                <a:ext cx="195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66" extrusionOk="0">
                    <a:moveTo>
                      <a:pt x="26" y="1"/>
                    </a:moveTo>
                    <a:cubicBezTo>
                      <a:pt x="11" y="1"/>
                      <a:pt x="0" y="12"/>
                      <a:pt x="9" y="29"/>
                    </a:cubicBezTo>
                    <a:cubicBezTo>
                      <a:pt x="80" y="220"/>
                      <a:pt x="223" y="398"/>
                      <a:pt x="354" y="565"/>
                    </a:cubicBezTo>
                    <a:cubicBezTo>
                      <a:pt x="473" y="708"/>
                      <a:pt x="592" y="863"/>
                      <a:pt x="735" y="958"/>
                    </a:cubicBezTo>
                    <a:cubicBezTo>
                      <a:pt x="741" y="964"/>
                      <a:pt x="747" y="966"/>
                      <a:pt x="752" y="966"/>
                    </a:cubicBezTo>
                    <a:cubicBezTo>
                      <a:pt x="768" y="966"/>
                      <a:pt x="780" y="943"/>
                      <a:pt x="771" y="934"/>
                    </a:cubicBezTo>
                    <a:cubicBezTo>
                      <a:pt x="652" y="767"/>
                      <a:pt x="521" y="624"/>
                      <a:pt x="402" y="458"/>
                    </a:cubicBezTo>
                    <a:cubicBezTo>
                      <a:pt x="295" y="303"/>
                      <a:pt x="176" y="124"/>
                      <a:pt x="45" y="5"/>
                    </a:cubicBezTo>
                    <a:cubicBezTo>
                      <a:pt x="38" y="2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717;p33">
                <a:extLst>
                  <a:ext uri="{FF2B5EF4-FFF2-40B4-BE49-F238E27FC236}">
                    <a16:creationId xmlns:a16="http://schemas.microsoft.com/office/drawing/2014/main" id="{568042B7-890C-44E7-BE3B-93BA7F667330}"/>
                  </a:ext>
                </a:extLst>
              </p:cNvPr>
              <p:cNvSpPr/>
              <p:nvPr/>
            </p:nvSpPr>
            <p:spPr>
              <a:xfrm>
                <a:off x="3109300" y="3383325"/>
                <a:ext cx="20275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065" extrusionOk="0">
                    <a:moveTo>
                      <a:pt x="23" y="1"/>
                    </a:moveTo>
                    <a:cubicBezTo>
                      <a:pt x="12" y="1"/>
                      <a:pt x="1" y="14"/>
                      <a:pt x="1" y="23"/>
                    </a:cubicBezTo>
                    <a:cubicBezTo>
                      <a:pt x="84" y="213"/>
                      <a:pt x="227" y="380"/>
                      <a:pt x="346" y="523"/>
                    </a:cubicBezTo>
                    <a:cubicBezTo>
                      <a:pt x="477" y="701"/>
                      <a:pt x="596" y="904"/>
                      <a:pt x="763" y="1047"/>
                    </a:cubicBezTo>
                    <a:cubicBezTo>
                      <a:pt x="767" y="1060"/>
                      <a:pt x="775" y="1065"/>
                      <a:pt x="783" y="1065"/>
                    </a:cubicBezTo>
                    <a:cubicBezTo>
                      <a:pt x="796" y="1065"/>
                      <a:pt x="810" y="1050"/>
                      <a:pt x="810" y="1035"/>
                    </a:cubicBezTo>
                    <a:cubicBezTo>
                      <a:pt x="715" y="808"/>
                      <a:pt x="572" y="630"/>
                      <a:pt x="417" y="451"/>
                    </a:cubicBezTo>
                    <a:cubicBezTo>
                      <a:pt x="298" y="308"/>
                      <a:pt x="179" y="130"/>
                      <a:pt x="36" y="11"/>
                    </a:cubicBezTo>
                    <a:cubicBezTo>
                      <a:pt x="33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718;p33">
                <a:extLst>
                  <a:ext uri="{FF2B5EF4-FFF2-40B4-BE49-F238E27FC236}">
                    <a16:creationId xmlns:a16="http://schemas.microsoft.com/office/drawing/2014/main" id="{C069872F-4D84-4B90-8696-F6EDC49FD1E2}"/>
                  </a:ext>
                </a:extLst>
              </p:cNvPr>
              <p:cNvSpPr/>
              <p:nvPr/>
            </p:nvSpPr>
            <p:spPr>
              <a:xfrm>
                <a:off x="3097475" y="3385725"/>
                <a:ext cx="21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134" extrusionOk="0">
                    <a:moveTo>
                      <a:pt x="46" y="1"/>
                    </a:moveTo>
                    <a:cubicBezTo>
                      <a:pt x="24" y="1"/>
                      <a:pt x="1" y="23"/>
                      <a:pt x="9" y="58"/>
                    </a:cubicBezTo>
                    <a:cubicBezTo>
                      <a:pt x="105" y="272"/>
                      <a:pt x="283" y="462"/>
                      <a:pt x="414" y="641"/>
                    </a:cubicBezTo>
                    <a:cubicBezTo>
                      <a:pt x="533" y="820"/>
                      <a:pt x="676" y="974"/>
                      <a:pt x="819" y="1129"/>
                    </a:cubicBezTo>
                    <a:cubicBezTo>
                      <a:pt x="829" y="1132"/>
                      <a:pt x="837" y="1134"/>
                      <a:pt x="845" y="1134"/>
                    </a:cubicBezTo>
                    <a:cubicBezTo>
                      <a:pt x="865" y="1134"/>
                      <a:pt x="875" y="1123"/>
                      <a:pt x="867" y="1105"/>
                    </a:cubicBezTo>
                    <a:cubicBezTo>
                      <a:pt x="748" y="891"/>
                      <a:pt x="605" y="712"/>
                      <a:pt x="474" y="522"/>
                    </a:cubicBezTo>
                    <a:cubicBezTo>
                      <a:pt x="355" y="355"/>
                      <a:pt x="236" y="153"/>
                      <a:pt x="69" y="10"/>
                    </a:cubicBezTo>
                    <a:cubicBezTo>
                      <a:pt x="62" y="4"/>
                      <a:pt x="54" y="1"/>
                      <a:pt x="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719;p33">
                <a:extLst>
                  <a:ext uri="{FF2B5EF4-FFF2-40B4-BE49-F238E27FC236}">
                    <a16:creationId xmlns:a16="http://schemas.microsoft.com/office/drawing/2014/main" id="{C6E73541-D0BF-41E6-8791-97E11BC5BF62}"/>
                  </a:ext>
                </a:extLst>
              </p:cNvPr>
              <p:cNvSpPr/>
              <p:nvPr/>
            </p:nvSpPr>
            <p:spPr>
              <a:xfrm>
                <a:off x="3086100" y="3386850"/>
                <a:ext cx="2362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317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19" y="251"/>
                      <a:pt x="274" y="477"/>
                      <a:pt x="429" y="679"/>
                    </a:cubicBezTo>
                    <a:cubicBezTo>
                      <a:pt x="560" y="906"/>
                      <a:pt x="714" y="1096"/>
                      <a:pt x="893" y="1299"/>
                    </a:cubicBezTo>
                    <a:cubicBezTo>
                      <a:pt x="897" y="1311"/>
                      <a:pt x="906" y="1316"/>
                      <a:pt x="914" y="1316"/>
                    </a:cubicBezTo>
                    <a:cubicBezTo>
                      <a:pt x="929" y="1316"/>
                      <a:pt x="944" y="1298"/>
                      <a:pt x="929" y="1275"/>
                    </a:cubicBezTo>
                    <a:cubicBezTo>
                      <a:pt x="774" y="1060"/>
                      <a:pt x="631" y="798"/>
                      <a:pt x="476" y="560"/>
                    </a:cubicBezTo>
                    <a:cubicBezTo>
                      <a:pt x="357" y="370"/>
                      <a:pt x="214" y="14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720;p33">
                <a:extLst>
                  <a:ext uri="{FF2B5EF4-FFF2-40B4-BE49-F238E27FC236}">
                    <a16:creationId xmlns:a16="http://schemas.microsoft.com/office/drawing/2014/main" id="{571C41B3-D155-49D6-93FD-29DEF4A0E8F8}"/>
                  </a:ext>
                </a:extLst>
              </p:cNvPr>
              <p:cNvSpPr/>
              <p:nvPr/>
            </p:nvSpPr>
            <p:spPr>
              <a:xfrm>
                <a:off x="3074275" y="3387025"/>
                <a:ext cx="252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55" extrusionOk="0">
                    <a:moveTo>
                      <a:pt x="20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116" y="303"/>
                      <a:pt x="294" y="553"/>
                      <a:pt x="449" y="815"/>
                    </a:cubicBezTo>
                    <a:cubicBezTo>
                      <a:pt x="616" y="1065"/>
                      <a:pt x="783" y="1315"/>
                      <a:pt x="985" y="1542"/>
                    </a:cubicBezTo>
                    <a:cubicBezTo>
                      <a:pt x="985" y="1551"/>
                      <a:pt x="988" y="1555"/>
                      <a:pt x="993" y="1555"/>
                    </a:cubicBezTo>
                    <a:cubicBezTo>
                      <a:pt x="1000" y="1555"/>
                      <a:pt x="1009" y="1544"/>
                      <a:pt x="1009" y="1530"/>
                    </a:cubicBezTo>
                    <a:lnTo>
                      <a:pt x="509" y="720"/>
                    </a:lnTo>
                    <a:cubicBezTo>
                      <a:pt x="366" y="482"/>
                      <a:pt x="235" y="220"/>
                      <a:pt x="32" y="6"/>
                    </a:cubicBezTo>
                    <a:cubicBezTo>
                      <a:pt x="29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721;p33">
                <a:extLst>
                  <a:ext uri="{FF2B5EF4-FFF2-40B4-BE49-F238E27FC236}">
                    <a16:creationId xmlns:a16="http://schemas.microsoft.com/office/drawing/2014/main" id="{A16F9F70-5FAA-43AF-A4E6-CDF25A856D79}"/>
                  </a:ext>
                </a:extLst>
              </p:cNvPr>
              <p:cNvSpPr/>
              <p:nvPr/>
            </p:nvSpPr>
            <p:spPr>
              <a:xfrm>
                <a:off x="3290875" y="3523475"/>
                <a:ext cx="118800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6407" extrusionOk="0">
                    <a:moveTo>
                      <a:pt x="4751" y="1"/>
                    </a:moveTo>
                    <a:lnTo>
                      <a:pt x="1" y="4620"/>
                    </a:lnTo>
                    <a:cubicBezTo>
                      <a:pt x="893" y="5358"/>
                      <a:pt x="2977" y="6406"/>
                      <a:pt x="2977" y="6406"/>
                    </a:cubicBezTo>
                    <a:lnTo>
                      <a:pt x="4751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722;p33">
                <a:extLst>
                  <a:ext uri="{FF2B5EF4-FFF2-40B4-BE49-F238E27FC236}">
                    <a16:creationId xmlns:a16="http://schemas.microsoft.com/office/drawing/2014/main" id="{F5D6D669-667D-4723-9646-5F83DF155411}"/>
                  </a:ext>
                </a:extLst>
              </p:cNvPr>
              <p:cNvSpPr/>
              <p:nvPr/>
            </p:nvSpPr>
            <p:spPr>
              <a:xfrm>
                <a:off x="3284625" y="3509500"/>
                <a:ext cx="133375" cy="180700"/>
              </a:xfrm>
              <a:custGeom>
                <a:avLst/>
                <a:gdLst/>
                <a:ahLst/>
                <a:cxnLst/>
                <a:rect l="l" t="t" r="r" b="b"/>
                <a:pathLst>
                  <a:path w="5335" h="7228" extrusionOk="0">
                    <a:moveTo>
                      <a:pt x="4656" y="1119"/>
                    </a:moveTo>
                    <a:lnTo>
                      <a:pt x="3108" y="6715"/>
                    </a:lnTo>
                    <a:cubicBezTo>
                      <a:pt x="2620" y="6465"/>
                      <a:pt x="1286" y="5739"/>
                      <a:pt x="524" y="5167"/>
                    </a:cubicBezTo>
                    <a:lnTo>
                      <a:pt x="4656" y="1119"/>
                    </a:lnTo>
                    <a:close/>
                    <a:moveTo>
                      <a:pt x="5334" y="0"/>
                    </a:moveTo>
                    <a:lnTo>
                      <a:pt x="0" y="5215"/>
                    </a:lnTo>
                    <a:lnTo>
                      <a:pt x="155" y="5334"/>
                    </a:lnTo>
                    <a:cubicBezTo>
                      <a:pt x="1048" y="6060"/>
                      <a:pt x="3048" y="7084"/>
                      <a:pt x="3144" y="7132"/>
                    </a:cubicBezTo>
                    <a:lnTo>
                      <a:pt x="3334" y="7227"/>
                    </a:lnTo>
                    <a:lnTo>
                      <a:pt x="5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723;p33">
                <a:extLst>
                  <a:ext uri="{FF2B5EF4-FFF2-40B4-BE49-F238E27FC236}">
                    <a16:creationId xmlns:a16="http://schemas.microsoft.com/office/drawing/2014/main" id="{BFA1E524-716F-4B2F-893E-A06640527B5E}"/>
                  </a:ext>
                </a:extLst>
              </p:cNvPr>
              <p:cNvSpPr/>
              <p:nvPr/>
            </p:nvSpPr>
            <p:spPr>
              <a:xfrm>
                <a:off x="3387625" y="3543050"/>
                <a:ext cx="131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83" extrusionOk="0">
                    <a:moveTo>
                      <a:pt x="61" y="0"/>
                    </a:moveTo>
                    <a:cubicBezTo>
                      <a:pt x="45" y="0"/>
                      <a:pt x="29" y="1"/>
                      <a:pt x="12" y="3"/>
                    </a:cubicBezTo>
                    <a:cubicBezTo>
                      <a:pt x="0" y="3"/>
                      <a:pt x="0" y="15"/>
                      <a:pt x="0" y="27"/>
                    </a:cubicBezTo>
                    <a:cubicBezTo>
                      <a:pt x="60" y="87"/>
                      <a:pt x="155" y="111"/>
                      <a:pt x="226" y="134"/>
                    </a:cubicBezTo>
                    <a:cubicBezTo>
                      <a:pt x="310" y="170"/>
                      <a:pt x="405" y="182"/>
                      <a:pt x="488" y="182"/>
                    </a:cubicBezTo>
                    <a:cubicBezTo>
                      <a:pt x="512" y="182"/>
                      <a:pt x="524" y="134"/>
                      <a:pt x="512" y="134"/>
                    </a:cubicBezTo>
                    <a:cubicBezTo>
                      <a:pt x="417" y="111"/>
                      <a:pt x="345" y="63"/>
                      <a:pt x="262" y="51"/>
                    </a:cubicBezTo>
                    <a:cubicBezTo>
                      <a:pt x="193" y="22"/>
                      <a:pt x="133" y="0"/>
                      <a:pt x="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724;p33">
                <a:extLst>
                  <a:ext uri="{FF2B5EF4-FFF2-40B4-BE49-F238E27FC236}">
                    <a16:creationId xmlns:a16="http://schemas.microsoft.com/office/drawing/2014/main" id="{A645CA55-789B-4AB7-B66F-10FFA6F4C329}"/>
                  </a:ext>
                </a:extLst>
              </p:cNvPr>
              <p:cNvSpPr/>
              <p:nvPr/>
            </p:nvSpPr>
            <p:spPr>
              <a:xfrm>
                <a:off x="3381075" y="3549600"/>
                <a:ext cx="119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83" extrusionOk="0">
                    <a:moveTo>
                      <a:pt x="52" y="0"/>
                    </a:moveTo>
                    <a:cubicBezTo>
                      <a:pt x="39" y="0"/>
                      <a:pt x="25" y="1"/>
                      <a:pt x="12" y="3"/>
                    </a:cubicBezTo>
                    <a:cubicBezTo>
                      <a:pt x="0" y="3"/>
                      <a:pt x="0" y="15"/>
                      <a:pt x="12" y="39"/>
                    </a:cubicBezTo>
                    <a:cubicBezTo>
                      <a:pt x="72" y="75"/>
                      <a:pt x="167" y="99"/>
                      <a:pt x="226" y="122"/>
                    </a:cubicBezTo>
                    <a:cubicBezTo>
                      <a:pt x="310" y="158"/>
                      <a:pt x="381" y="170"/>
                      <a:pt x="476" y="182"/>
                    </a:cubicBezTo>
                    <a:lnTo>
                      <a:pt x="476" y="146"/>
                    </a:lnTo>
                    <a:cubicBezTo>
                      <a:pt x="405" y="99"/>
                      <a:pt x="310" y="63"/>
                      <a:pt x="238" y="39"/>
                    </a:cubicBezTo>
                    <a:cubicBezTo>
                      <a:pt x="180" y="20"/>
                      <a:pt x="114" y="0"/>
                      <a:pt x="5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725;p33">
                <a:extLst>
                  <a:ext uri="{FF2B5EF4-FFF2-40B4-BE49-F238E27FC236}">
                    <a16:creationId xmlns:a16="http://schemas.microsoft.com/office/drawing/2014/main" id="{AA3F71CB-02A9-427F-83C8-2E2DBE9C1450}"/>
                  </a:ext>
                </a:extLst>
              </p:cNvPr>
              <p:cNvSpPr/>
              <p:nvPr/>
            </p:nvSpPr>
            <p:spPr>
              <a:xfrm>
                <a:off x="3375100" y="3555300"/>
                <a:ext cx="15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2" extrusionOk="0">
                    <a:moveTo>
                      <a:pt x="47" y="0"/>
                    </a:moveTo>
                    <a:cubicBezTo>
                      <a:pt x="39" y="0"/>
                      <a:pt x="32" y="1"/>
                      <a:pt x="25" y="2"/>
                    </a:cubicBezTo>
                    <a:cubicBezTo>
                      <a:pt x="13" y="2"/>
                      <a:pt x="1" y="14"/>
                      <a:pt x="13" y="37"/>
                    </a:cubicBezTo>
                    <a:cubicBezTo>
                      <a:pt x="61" y="109"/>
                      <a:pt x="168" y="133"/>
                      <a:pt x="251" y="168"/>
                    </a:cubicBezTo>
                    <a:cubicBezTo>
                      <a:pt x="358" y="216"/>
                      <a:pt x="477" y="240"/>
                      <a:pt x="584" y="252"/>
                    </a:cubicBezTo>
                    <a:cubicBezTo>
                      <a:pt x="608" y="252"/>
                      <a:pt x="620" y="228"/>
                      <a:pt x="596" y="216"/>
                    </a:cubicBezTo>
                    <a:cubicBezTo>
                      <a:pt x="501" y="168"/>
                      <a:pt x="406" y="121"/>
                      <a:pt x="311" y="97"/>
                    </a:cubicBezTo>
                    <a:cubicBezTo>
                      <a:pt x="233" y="64"/>
                      <a:pt x="136" y="0"/>
                      <a:pt x="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726;p33">
                <a:extLst>
                  <a:ext uri="{FF2B5EF4-FFF2-40B4-BE49-F238E27FC236}">
                    <a16:creationId xmlns:a16="http://schemas.microsoft.com/office/drawing/2014/main" id="{A83A530D-B14D-4420-B1E5-245A1651499D}"/>
                  </a:ext>
                </a:extLst>
              </p:cNvPr>
              <p:cNvSpPr/>
              <p:nvPr/>
            </p:nvSpPr>
            <p:spPr>
              <a:xfrm>
                <a:off x="3368275" y="3560975"/>
                <a:ext cx="171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87" h="301" extrusionOk="0">
                    <a:moveTo>
                      <a:pt x="36" y="1"/>
                    </a:moveTo>
                    <a:cubicBezTo>
                      <a:pt x="24" y="1"/>
                      <a:pt x="0" y="13"/>
                      <a:pt x="24" y="25"/>
                    </a:cubicBezTo>
                    <a:cubicBezTo>
                      <a:pt x="203" y="168"/>
                      <a:pt x="441" y="251"/>
                      <a:pt x="643" y="299"/>
                    </a:cubicBezTo>
                    <a:cubicBezTo>
                      <a:pt x="644" y="300"/>
                      <a:pt x="646" y="300"/>
                      <a:pt x="648" y="300"/>
                    </a:cubicBezTo>
                    <a:cubicBezTo>
                      <a:pt x="662" y="300"/>
                      <a:pt x="687" y="262"/>
                      <a:pt x="655" y="251"/>
                    </a:cubicBezTo>
                    <a:cubicBezTo>
                      <a:pt x="476" y="144"/>
                      <a:pt x="238" y="25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727;p33">
                <a:extLst>
                  <a:ext uri="{FF2B5EF4-FFF2-40B4-BE49-F238E27FC236}">
                    <a16:creationId xmlns:a16="http://schemas.microsoft.com/office/drawing/2014/main" id="{93FA0CEE-49FE-4DC1-9420-663444EE4EF9}"/>
                  </a:ext>
                </a:extLst>
              </p:cNvPr>
              <p:cNvSpPr/>
              <p:nvPr/>
            </p:nvSpPr>
            <p:spPr>
              <a:xfrm>
                <a:off x="3361425" y="3565750"/>
                <a:ext cx="184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98" extrusionOk="0">
                    <a:moveTo>
                      <a:pt x="36" y="0"/>
                    </a:moveTo>
                    <a:cubicBezTo>
                      <a:pt x="24" y="0"/>
                      <a:pt x="0" y="12"/>
                      <a:pt x="12" y="36"/>
                    </a:cubicBezTo>
                    <a:cubicBezTo>
                      <a:pt x="84" y="131"/>
                      <a:pt x="215" y="179"/>
                      <a:pt x="322" y="238"/>
                    </a:cubicBezTo>
                    <a:cubicBezTo>
                      <a:pt x="441" y="298"/>
                      <a:pt x="572" y="369"/>
                      <a:pt x="715" y="393"/>
                    </a:cubicBezTo>
                    <a:cubicBezTo>
                      <a:pt x="718" y="396"/>
                      <a:pt x="721" y="398"/>
                      <a:pt x="724" y="398"/>
                    </a:cubicBezTo>
                    <a:cubicBezTo>
                      <a:pt x="731" y="398"/>
                      <a:pt x="735" y="387"/>
                      <a:pt x="727" y="369"/>
                    </a:cubicBezTo>
                    <a:cubicBezTo>
                      <a:pt x="619" y="298"/>
                      <a:pt x="488" y="238"/>
                      <a:pt x="369" y="167"/>
                    </a:cubicBezTo>
                    <a:cubicBezTo>
                      <a:pt x="262" y="108"/>
                      <a:pt x="155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728;p33">
                <a:extLst>
                  <a:ext uri="{FF2B5EF4-FFF2-40B4-BE49-F238E27FC236}">
                    <a16:creationId xmlns:a16="http://schemas.microsoft.com/office/drawing/2014/main" id="{EBE28E12-AA57-43EE-9649-77030DF91BB3}"/>
                  </a:ext>
                </a:extLst>
              </p:cNvPr>
              <p:cNvSpPr/>
              <p:nvPr/>
            </p:nvSpPr>
            <p:spPr>
              <a:xfrm>
                <a:off x="3356950" y="3574075"/>
                <a:ext cx="1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394" extrusionOk="0">
                    <a:moveTo>
                      <a:pt x="13" y="1"/>
                    </a:moveTo>
                    <a:cubicBezTo>
                      <a:pt x="1" y="1"/>
                      <a:pt x="1" y="13"/>
                      <a:pt x="1" y="13"/>
                    </a:cubicBezTo>
                    <a:cubicBezTo>
                      <a:pt x="96" y="96"/>
                      <a:pt x="215" y="156"/>
                      <a:pt x="334" y="215"/>
                    </a:cubicBezTo>
                    <a:cubicBezTo>
                      <a:pt x="453" y="275"/>
                      <a:pt x="572" y="358"/>
                      <a:pt x="715" y="394"/>
                    </a:cubicBezTo>
                    <a:cubicBezTo>
                      <a:pt x="727" y="394"/>
                      <a:pt x="739" y="382"/>
                      <a:pt x="727" y="370"/>
                    </a:cubicBezTo>
                    <a:cubicBezTo>
                      <a:pt x="536" y="203"/>
                      <a:pt x="251" y="60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729;p33">
                <a:extLst>
                  <a:ext uri="{FF2B5EF4-FFF2-40B4-BE49-F238E27FC236}">
                    <a16:creationId xmlns:a16="http://schemas.microsoft.com/office/drawing/2014/main" id="{E955A3D5-2053-4EB0-9372-CF0E45EDB0A1}"/>
                  </a:ext>
                </a:extLst>
              </p:cNvPr>
              <p:cNvSpPr/>
              <p:nvPr/>
            </p:nvSpPr>
            <p:spPr>
              <a:xfrm>
                <a:off x="3348375" y="3579375"/>
                <a:ext cx="234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504" extrusionOk="0">
                    <a:moveTo>
                      <a:pt x="36" y="1"/>
                    </a:moveTo>
                    <a:cubicBezTo>
                      <a:pt x="16" y="1"/>
                      <a:pt x="0" y="29"/>
                      <a:pt x="10" y="39"/>
                    </a:cubicBezTo>
                    <a:cubicBezTo>
                      <a:pt x="82" y="158"/>
                      <a:pt x="237" y="229"/>
                      <a:pt x="356" y="289"/>
                    </a:cubicBezTo>
                    <a:cubicBezTo>
                      <a:pt x="510" y="360"/>
                      <a:pt x="689" y="455"/>
                      <a:pt x="868" y="503"/>
                    </a:cubicBezTo>
                    <a:cubicBezTo>
                      <a:pt x="915" y="503"/>
                      <a:pt x="939" y="467"/>
                      <a:pt x="903" y="455"/>
                    </a:cubicBezTo>
                    <a:cubicBezTo>
                      <a:pt x="760" y="360"/>
                      <a:pt x="594" y="289"/>
                      <a:pt x="427" y="217"/>
                    </a:cubicBezTo>
                    <a:cubicBezTo>
                      <a:pt x="296" y="158"/>
                      <a:pt x="177" y="63"/>
                      <a:pt x="46" y="3"/>
                    </a:cubicBezTo>
                    <a:cubicBezTo>
                      <a:pt x="43" y="1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730;p33">
                <a:extLst>
                  <a:ext uri="{FF2B5EF4-FFF2-40B4-BE49-F238E27FC236}">
                    <a16:creationId xmlns:a16="http://schemas.microsoft.com/office/drawing/2014/main" id="{8B6D8BBF-2E95-47C4-801F-1F75AAA5DC71}"/>
                  </a:ext>
                </a:extLst>
              </p:cNvPr>
              <p:cNvSpPr/>
              <p:nvPr/>
            </p:nvSpPr>
            <p:spPr>
              <a:xfrm>
                <a:off x="3339700" y="3585975"/>
                <a:ext cx="2770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97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203" y="96"/>
                      <a:pt x="393" y="263"/>
                      <a:pt x="572" y="370"/>
                    </a:cubicBezTo>
                    <a:cubicBezTo>
                      <a:pt x="726" y="453"/>
                      <a:pt x="893" y="549"/>
                      <a:pt x="1072" y="596"/>
                    </a:cubicBezTo>
                    <a:cubicBezTo>
                      <a:pt x="1084" y="572"/>
                      <a:pt x="1107" y="561"/>
                      <a:pt x="1084" y="549"/>
                    </a:cubicBezTo>
                    <a:cubicBezTo>
                      <a:pt x="893" y="418"/>
                      <a:pt x="667" y="322"/>
                      <a:pt x="476" y="203"/>
                    </a:cubicBezTo>
                    <a:cubicBezTo>
                      <a:pt x="334" y="120"/>
                      <a:pt x="191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731;p33">
                <a:extLst>
                  <a:ext uri="{FF2B5EF4-FFF2-40B4-BE49-F238E27FC236}">
                    <a16:creationId xmlns:a16="http://schemas.microsoft.com/office/drawing/2014/main" id="{335A54E1-39B6-4C2F-A8BA-C42C752AC0A8}"/>
                  </a:ext>
                </a:extLst>
              </p:cNvPr>
              <p:cNvSpPr/>
              <p:nvPr/>
            </p:nvSpPr>
            <p:spPr>
              <a:xfrm>
                <a:off x="3334625" y="3594325"/>
                <a:ext cx="277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4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36"/>
                    </a:cubicBezTo>
                    <a:cubicBezTo>
                      <a:pt x="156" y="167"/>
                      <a:pt x="346" y="262"/>
                      <a:pt x="513" y="346"/>
                    </a:cubicBezTo>
                    <a:cubicBezTo>
                      <a:pt x="691" y="441"/>
                      <a:pt x="870" y="536"/>
                      <a:pt x="1072" y="584"/>
                    </a:cubicBezTo>
                    <a:cubicBezTo>
                      <a:pt x="1096" y="584"/>
                      <a:pt x="1108" y="560"/>
                      <a:pt x="1096" y="560"/>
                    </a:cubicBezTo>
                    <a:cubicBezTo>
                      <a:pt x="953" y="441"/>
                      <a:pt x="751" y="346"/>
                      <a:pt x="572" y="262"/>
                    </a:cubicBezTo>
                    <a:cubicBezTo>
                      <a:pt x="394" y="167"/>
                      <a:pt x="215" y="48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732;p33">
                <a:extLst>
                  <a:ext uri="{FF2B5EF4-FFF2-40B4-BE49-F238E27FC236}">
                    <a16:creationId xmlns:a16="http://schemas.microsoft.com/office/drawing/2014/main" id="{568B402D-AF24-47F7-B2A0-F83E4C080876}"/>
                  </a:ext>
                </a:extLst>
              </p:cNvPr>
              <p:cNvSpPr/>
              <p:nvPr/>
            </p:nvSpPr>
            <p:spPr>
              <a:xfrm>
                <a:off x="3325100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36" y="0"/>
                    </a:moveTo>
                    <a:cubicBezTo>
                      <a:pt x="25" y="0"/>
                      <a:pt x="1" y="12"/>
                      <a:pt x="25" y="24"/>
                    </a:cubicBezTo>
                    <a:cubicBezTo>
                      <a:pt x="286" y="262"/>
                      <a:pt x="715" y="500"/>
                      <a:pt x="1072" y="548"/>
                    </a:cubicBezTo>
                    <a:cubicBezTo>
                      <a:pt x="1108" y="548"/>
                      <a:pt x="1120" y="512"/>
                      <a:pt x="1096" y="500"/>
                    </a:cubicBezTo>
                    <a:lnTo>
                      <a:pt x="560" y="238"/>
                    </a:lnTo>
                    <a:cubicBezTo>
                      <a:pt x="394" y="143"/>
                      <a:pt x="227" y="36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733;p33">
                <a:extLst>
                  <a:ext uri="{FF2B5EF4-FFF2-40B4-BE49-F238E27FC236}">
                    <a16:creationId xmlns:a16="http://schemas.microsoft.com/office/drawing/2014/main" id="{5BFAD6C4-106E-4F8B-B864-DBAA8ECA0316}"/>
                  </a:ext>
                </a:extLst>
              </p:cNvPr>
              <p:cNvSpPr/>
              <p:nvPr/>
            </p:nvSpPr>
            <p:spPr>
              <a:xfrm>
                <a:off x="3320050" y="3611875"/>
                <a:ext cx="294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63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7"/>
                    </a:cubicBezTo>
                    <a:cubicBezTo>
                      <a:pt x="167" y="168"/>
                      <a:pt x="358" y="251"/>
                      <a:pt x="536" y="346"/>
                    </a:cubicBezTo>
                    <a:cubicBezTo>
                      <a:pt x="727" y="453"/>
                      <a:pt x="917" y="572"/>
                      <a:pt x="1131" y="632"/>
                    </a:cubicBezTo>
                    <a:cubicBezTo>
                      <a:pt x="1135" y="634"/>
                      <a:pt x="1138" y="634"/>
                      <a:pt x="1141" y="634"/>
                    </a:cubicBezTo>
                    <a:cubicBezTo>
                      <a:pt x="1161" y="634"/>
                      <a:pt x="1176" y="606"/>
                      <a:pt x="1155" y="596"/>
                    </a:cubicBezTo>
                    <a:cubicBezTo>
                      <a:pt x="1000" y="453"/>
                      <a:pt x="786" y="346"/>
                      <a:pt x="596" y="251"/>
                    </a:cubicBezTo>
                    <a:cubicBezTo>
                      <a:pt x="417" y="168"/>
                      <a:pt x="227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734;p33">
                <a:extLst>
                  <a:ext uri="{FF2B5EF4-FFF2-40B4-BE49-F238E27FC236}">
                    <a16:creationId xmlns:a16="http://schemas.microsoft.com/office/drawing/2014/main" id="{692C94A2-59A8-415E-A795-450F4D890C7C}"/>
                  </a:ext>
                </a:extLst>
              </p:cNvPr>
              <p:cNvSpPr/>
              <p:nvPr/>
            </p:nvSpPr>
            <p:spPr>
              <a:xfrm>
                <a:off x="3309925" y="3618725"/>
                <a:ext cx="3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82" extrusionOk="0">
                    <a:moveTo>
                      <a:pt x="60" y="1"/>
                    </a:moveTo>
                    <a:cubicBezTo>
                      <a:pt x="36" y="1"/>
                      <a:pt x="1" y="24"/>
                      <a:pt x="36" y="60"/>
                    </a:cubicBezTo>
                    <a:cubicBezTo>
                      <a:pt x="215" y="191"/>
                      <a:pt x="417" y="298"/>
                      <a:pt x="608" y="394"/>
                    </a:cubicBezTo>
                    <a:cubicBezTo>
                      <a:pt x="798" y="501"/>
                      <a:pt x="1013" y="620"/>
                      <a:pt x="1227" y="679"/>
                    </a:cubicBezTo>
                    <a:cubicBezTo>
                      <a:pt x="1232" y="681"/>
                      <a:pt x="1236" y="682"/>
                      <a:pt x="1241" y="682"/>
                    </a:cubicBezTo>
                    <a:cubicBezTo>
                      <a:pt x="1268" y="682"/>
                      <a:pt x="1282" y="652"/>
                      <a:pt x="1251" y="632"/>
                    </a:cubicBezTo>
                    <a:cubicBezTo>
                      <a:pt x="1060" y="501"/>
                      <a:pt x="846" y="382"/>
                      <a:pt x="643" y="275"/>
                    </a:cubicBezTo>
                    <a:cubicBezTo>
                      <a:pt x="465" y="179"/>
                      <a:pt x="274" y="60"/>
                      <a:pt x="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735;p33">
                <a:extLst>
                  <a:ext uri="{FF2B5EF4-FFF2-40B4-BE49-F238E27FC236}">
                    <a16:creationId xmlns:a16="http://schemas.microsoft.com/office/drawing/2014/main" id="{D443D80B-B2EB-4D7D-9DDB-5E2E3AE38BC5}"/>
                  </a:ext>
                </a:extLst>
              </p:cNvPr>
              <p:cNvSpPr/>
              <p:nvPr/>
            </p:nvSpPr>
            <p:spPr>
              <a:xfrm>
                <a:off x="3300700" y="3625275"/>
                <a:ext cx="34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23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203" y="215"/>
                      <a:pt x="465" y="334"/>
                      <a:pt x="679" y="465"/>
                    </a:cubicBezTo>
                    <a:cubicBezTo>
                      <a:pt x="905" y="596"/>
                      <a:pt x="1108" y="715"/>
                      <a:pt x="1358" y="822"/>
                    </a:cubicBezTo>
                    <a:cubicBezTo>
                      <a:pt x="1382" y="822"/>
                      <a:pt x="1393" y="775"/>
                      <a:pt x="1382" y="763"/>
                    </a:cubicBezTo>
                    <a:cubicBezTo>
                      <a:pt x="1143" y="632"/>
                      <a:pt x="917" y="477"/>
                      <a:pt x="703" y="346"/>
                    </a:cubicBezTo>
                    <a:cubicBezTo>
                      <a:pt x="489" y="215"/>
                      <a:pt x="262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736;p33">
                <a:extLst>
                  <a:ext uri="{FF2B5EF4-FFF2-40B4-BE49-F238E27FC236}">
                    <a16:creationId xmlns:a16="http://schemas.microsoft.com/office/drawing/2014/main" id="{0E1B02AD-CCC0-4B9F-8D4A-7834D2229B67}"/>
                  </a:ext>
                </a:extLst>
              </p:cNvPr>
              <p:cNvSpPr/>
              <p:nvPr/>
            </p:nvSpPr>
            <p:spPr>
              <a:xfrm>
                <a:off x="3289375" y="3630625"/>
                <a:ext cx="396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978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25"/>
                    </a:cubicBezTo>
                    <a:cubicBezTo>
                      <a:pt x="239" y="239"/>
                      <a:pt x="513" y="382"/>
                      <a:pt x="763" y="549"/>
                    </a:cubicBezTo>
                    <a:cubicBezTo>
                      <a:pt x="1013" y="715"/>
                      <a:pt x="1275" y="858"/>
                      <a:pt x="1549" y="977"/>
                    </a:cubicBezTo>
                    <a:cubicBezTo>
                      <a:pt x="1585" y="977"/>
                      <a:pt x="1585" y="953"/>
                      <a:pt x="1573" y="953"/>
                    </a:cubicBezTo>
                    <a:cubicBezTo>
                      <a:pt x="1299" y="775"/>
                      <a:pt x="1037" y="608"/>
                      <a:pt x="763" y="430"/>
                    </a:cubicBezTo>
                    <a:cubicBezTo>
                      <a:pt x="525" y="275"/>
                      <a:pt x="299" y="96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737;p33">
                <a:extLst>
                  <a:ext uri="{FF2B5EF4-FFF2-40B4-BE49-F238E27FC236}">
                    <a16:creationId xmlns:a16="http://schemas.microsoft.com/office/drawing/2014/main" id="{203425BF-665C-4015-8E12-B90F09FA1FE8}"/>
                  </a:ext>
                </a:extLst>
              </p:cNvPr>
              <p:cNvSpPr/>
              <p:nvPr/>
            </p:nvSpPr>
            <p:spPr>
              <a:xfrm>
                <a:off x="3509050" y="3594325"/>
                <a:ext cx="84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6645" extrusionOk="0">
                    <a:moveTo>
                      <a:pt x="2977" y="0"/>
                    </a:moveTo>
                    <a:lnTo>
                      <a:pt x="1" y="5930"/>
                    </a:lnTo>
                    <a:cubicBezTo>
                      <a:pt x="1065" y="6327"/>
                      <a:pt x="3300" y="6644"/>
                      <a:pt x="3380" y="6644"/>
                    </a:cubicBezTo>
                    <a:cubicBezTo>
                      <a:pt x="3381" y="6644"/>
                      <a:pt x="3382" y="6644"/>
                      <a:pt x="3382" y="6644"/>
                    </a:cubicBezTo>
                    <a:lnTo>
                      <a:pt x="2977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738;p33">
                <a:extLst>
                  <a:ext uri="{FF2B5EF4-FFF2-40B4-BE49-F238E27FC236}">
                    <a16:creationId xmlns:a16="http://schemas.microsoft.com/office/drawing/2014/main" id="{A541C2DD-88C9-446D-8C45-F36689D474B3}"/>
                  </a:ext>
                </a:extLst>
              </p:cNvPr>
              <p:cNvSpPr/>
              <p:nvPr/>
            </p:nvSpPr>
            <p:spPr>
              <a:xfrm>
                <a:off x="35031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3084" y="1310"/>
                    </a:moveTo>
                    <a:lnTo>
                      <a:pt x="3442" y="7096"/>
                    </a:lnTo>
                    <a:cubicBezTo>
                      <a:pt x="2882" y="7001"/>
                      <a:pt x="1382" y="6763"/>
                      <a:pt x="477" y="6465"/>
                    </a:cubicBezTo>
                    <a:lnTo>
                      <a:pt x="3084" y="1310"/>
                    </a:lnTo>
                    <a:close/>
                    <a:moveTo>
                      <a:pt x="3346" y="0"/>
                    </a:moveTo>
                    <a:lnTo>
                      <a:pt x="1" y="6668"/>
                    </a:lnTo>
                    <a:lnTo>
                      <a:pt x="179" y="6727"/>
                    </a:lnTo>
                    <a:cubicBezTo>
                      <a:pt x="1263" y="7120"/>
                      <a:pt x="3513" y="7442"/>
                      <a:pt x="3596" y="7454"/>
                    </a:cubicBezTo>
                    <a:lnTo>
                      <a:pt x="3811" y="7477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739;p33">
                <a:extLst>
                  <a:ext uri="{FF2B5EF4-FFF2-40B4-BE49-F238E27FC236}">
                    <a16:creationId xmlns:a16="http://schemas.microsoft.com/office/drawing/2014/main" id="{652BF62F-D0D8-47B3-B716-A18CF219B03E}"/>
                  </a:ext>
                </a:extLst>
              </p:cNvPr>
              <p:cNvSpPr/>
              <p:nvPr/>
            </p:nvSpPr>
            <p:spPr>
              <a:xfrm>
                <a:off x="3564425" y="3627950"/>
                <a:ext cx="134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92" extrusionOk="0">
                    <a:moveTo>
                      <a:pt x="238" y="1"/>
                    </a:moveTo>
                    <a:cubicBezTo>
                      <a:pt x="167" y="1"/>
                      <a:pt x="72" y="1"/>
                      <a:pt x="12" y="48"/>
                    </a:cubicBezTo>
                    <a:cubicBezTo>
                      <a:pt x="0" y="48"/>
                      <a:pt x="0" y="60"/>
                      <a:pt x="12" y="72"/>
                    </a:cubicBezTo>
                    <a:cubicBezTo>
                      <a:pt x="48" y="88"/>
                      <a:pt x="84" y="92"/>
                      <a:pt x="118" y="92"/>
                    </a:cubicBezTo>
                    <a:cubicBezTo>
                      <a:pt x="165" y="92"/>
                      <a:pt x="210" y="84"/>
                      <a:pt x="250" y="84"/>
                    </a:cubicBezTo>
                    <a:cubicBezTo>
                      <a:pt x="346" y="84"/>
                      <a:pt x="417" y="84"/>
                      <a:pt x="512" y="60"/>
                    </a:cubicBezTo>
                    <a:cubicBezTo>
                      <a:pt x="536" y="48"/>
                      <a:pt x="536" y="13"/>
                      <a:pt x="512" y="13"/>
                    </a:cubicBezTo>
                    <a:cubicBezTo>
                      <a:pt x="417" y="1"/>
                      <a:pt x="334" y="1"/>
                      <a:pt x="23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740;p33">
                <a:extLst>
                  <a:ext uri="{FF2B5EF4-FFF2-40B4-BE49-F238E27FC236}">
                    <a16:creationId xmlns:a16="http://schemas.microsoft.com/office/drawing/2014/main" id="{56D1CA59-2F28-4C65-A383-03D04E211D36}"/>
                  </a:ext>
                </a:extLst>
              </p:cNvPr>
              <p:cNvSpPr/>
              <p:nvPr/>
            </p:nvSpPr>
            <p:spPr>
              <a:xfrm>
                <a:off x="3561450" y="3635075"/>
                <a:ext cx="164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21" extrusionOk="0">
                    <a:moveTo>
                      <a:pt x="126" y="1"/>
                    </a:moveTo>
                    <a:cubicBezTo>
                      <a:pt x="88" y="1"/>
                      <a:pt x="50" y="6"/>
                      <a:pt x="12" y="25"/>
                    </a:cubicBezTo>
                    <a:cubicBezTo>
                      <a:pt x="0" y="25"/>
                      <a:pt x="0" y="61"/>
                      <a:pt x="12" y="61"/>
                    </a:cubicBezTo>
                    <a:cubicBezTo>
                      <a:pt x="96" y="121"/>
                      <a:pt x="203" y="97"/>
                      <a:pt x="298" y="121"/>
                    </a:cubicBezTo>
                    <a:cubicBezTo>
                      <a:pt x="405" y="121"/>
                      <a:pt x="524" y="121"/>
                      <a:pt x="631" y="85"/>
                    </a:cubicBezTo>
                    <a:cubicBezTo>
                      <a:pt x="655" y="85"/>
                      <a:pt x="655" y="37"/>
                      <a:pt x="631" y="37"/>
                    </a:cubicBezTo>
                    <a:cubicBezTo>
                      <a:pt x="524" y="25"/>
                      <a:pt x="405" y="25"/>
                      <a:pt x="298" y="13"/>
                    </a:cubicBezTo>
                    <a:cubicBezTo>
                      <a:pt x="241" y="13"/>
                      <a:pt x="184" y="1"/>
                      <a:pt x="1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741;p33">
                <a:extLst>
                  <a:ext uri="{FF2B5EF4-FFF2-40B4-BE49-F238E27FC236}">
                    <a16:creationId xmlns:a16="http://schemas.microsoft.com/office/drawing/2014/main" id="{8D6DF640-5D11-45C4-A033-3B46C85FF4EB}"/>
                  </a:ext>
                </a:extLst>
              </p:cNvPr>
              <p:cNvSpPr/>
              <p:nvPr/>
            </p:nvSpPr>
            <p:spPr>
              <a:xfrm>
                <a:off x="3556675" y="3643000"/>
                <a:ext cx="184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20" extrusionOk="0">
                    <a:moveTo>
                      <a:pt x="245" y="1"/>
                    </a:moveTo>
                    <a:cubicBezTo>
                      <a:pt x="166" y="1"/>
                      <a:pt x="88" y="6"/>
                      <a:pt x="13" y="18"/>
                    </a:cubicBezTo>
                    <a:cubicBezTo>
                      <a:pt x="1" y="18"/>
                      <a:pt x="1" y="54"/>
                      <a:pt x="13" y="54"/>
                    </a:cubicBezTo>
                    <a:cubicBezTo>
                      <a:pt x="165" y="104"/>
                      <a:pt x="335" y="119"/>
                      <a:pt x="493" y="119"/>
                    </a:cubicBezTo>
                    <a:cubicBezTo>
                      <a:pt x="558" y="119"/>
                      <a:pt x="621" y="117"/>
                      <a:pt x="679" y="113"/>
                    </a:cubicBezTo>
                    <a:cubicBezTo>
                      <a:pt x="727" y="101"/>
                      <a:pt x="739" y="54"/>
                      <a:pt x="703" y="54"/>
                    </a:cubicBezTo>
                    <a:cubicBezTo>
                      <a:pt x="560" y="22"/>
                      <a:pt x="402" y="1"/>
                      <a:pt x="2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742;p33">
                <a:extLst>
                  <a:ext uri="{FF2B5EF4-FFF2-40B4-BE49-F238E27FC236}">
                    <a16:creationId xmlns:a16="http://schemas.microsoft.com/office/drawing/2014/main" id="{EDA26B8A-10E5-43BA-812E-E60296A8D747}"/>
                  </a:ext>
                </a:extLst>
              </p:cNvPr>
              <p:cNvSpPr/>
              <p:nvPr/>
            </p:nvSpPr>
            <p:spPr>
              <a:xfrm>
                <a:off x="3552225" y="3650225"/>
                <a:ext cx="199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71" extrusionOk="0">
                    <a:moveTo>
                      <a:pt x="73" y="0"/>
                    </a:moveTo>
                    <a:cubicBezTo>
                      <a:pt x="57" y="0"/>
                      <a:pt x="40" y="1"/>
                      <a:pt x="24" y="3"/>
                    </a:cubicBezTo>
                    <a:cubicBezTo>
                      <a:pt x="0" y="3"/>
                      <a:pt x="0" y="27"/>
                      <a:pt x="12" y="50"/>
                    </a:cubicBezTo>
                    <a:cubicBezTo>
                      <a:pt x="155" y="131"/>
                      <a:pt x="392" y="171"/>
                      <a:pt x="596" y="171"/>
                    </a:cubicBezTo>
                    <a:cubicBezTo>
                      <a:pt x="665" y="171"/>
                      <a:pt x="729" y="166"/>
                      <a:pt x="786" y="158"/>
                    </a:cubicBezTo>
                    <a:cubicBezTo>
                      <a:pt x="798" y="146"/>
                      <a:pt x="798" y="134"/>
                      <a:pt x="786" y="122"/>
                    </a:cubicBezTo>
                    <a:cubicBezTo>
                      <a:pt x="655" y="74"/>
                      <a:pt x="524" y="62"/>
                      <a:pt x="381" y="50"/>
                    </a:cubicBezTo>
                    <a:cubicBezTo>
                      <a:pt x="278" y="30"/>
                      <a:pt x="176" y="0"/>
                      <a:pt x="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743;p33">
                <a:extLst>
                  <a:ext uri="{FF2B5EF4-FFF2-40B4-BE49-F238E27FC236}">
                    <a16:creationId xmlns:a16="http://schemas.microsoft.com/office/drawing/2014/main" id="{7C572593-494A-45F4-834F-AA3C70454C88}"/>
                  </a:ext>
                </a:extLst>
              </p:cNvPr>
              <p:cNvSpPr/>
              <p:nvPr/>
            </p:nvSpPr>
            <p:spPr>
              <a:xfrm>
                <a:off x="3549825" y="3659375"/>
                <a:ext cx="20850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47" extrusionOk="0">
                    <a:moveTo>
                      <a:pt x="142" y="1"/>
                    </a:moveTo>
                    <a:cubicBezTo>
                      <a:pt x="102" y="1"/>
                      <a:pt x="63" y="2"/>
                      <a:pt x="25" y="6"/>
                    </a:cubicBezTo>
                    <a:cubicBezTo>
                      <a:pt x="1" y="6"/>
                      <a:pt x="1" y="18"/>
                      <a:pt x="25" y="18"/>
                    </a:cubicBezTo>
                    <a:cubicBezTo>
                      <a:pt x="263" y="113"/>
                      <a:pt x="572" y="137"/>
                      <a:pt x="822" y="137"/>
                    </a:cubicBezTo>
                    <a:cubicBezTo>
                      <a:pt x="826" y="144"/>
                      <a:pt x="829" y="147"/>
                      <a:pt x="830" y="147"/>
                    </a:cubicBezTo>
                    <a:cubicBezTo>
                      <a:pt x="833" y="147"/>
                      <a:pt x="831" y="133"/>
                      <a:pt x="822" y="125"/>
                    </a:cubicBezTo>
                    <a:cubicBezTo>
                      <a:pt x="620" y="54"/>
                      <a:pt x="367" y="1"/>
                      <a:pt x="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744;p33">
                <a:extLst>
                  <a:ext uri="{FF2B5EF4-FFF2-40B4-BE49-F238E27FC236}">
                    <a16:creationId xmlns:a16="http://schemas.microsoft.com/office/drawing/2014/main" id="{49B845F2-EAD5-4A83-AD10-578B7B7D872F}"/>
                  </a:ext>
                </a:extLst>
              </p:cNvPr>
              <p:cNvSpPr/>
              <p:nvPr/>
            </p:nvSpPr>
            <p:spPr>
              <a:xfrm>
                <a:off x="3543575" y="3666950"/>
                <a:ext cx="262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91" extrusionOk="0">
                    <a:moveTo>
                      <a:pt x="49" y="0"/>
                    </a:moveTo>
                    <a:cubicBezTo>
                      <a:pt x="37" y="0"/>
                      <a:pt x="1" y="12"/>
                      <a:pt x="37" y="36"/>
                    </a:cubicBezTo>
                    <a:cubicBezTo>
                      <a:pt x="132" y="120"/>
                      <a:pt x="275" y="131"/>
                      <a:pt x="418" y="155"/>
                    </a:cubicBezTo>
                    <a:cubicBezTo>
                      <a:pt x="608" y="179"/>
                      <a:pt x="822" y="191"/>
                      <a:pt x="1013" y="191"/>
                    </a:cubicBezTo>
                    <a:cubicBezTo>
                      <a:pt x="1049" y="191"/>
                      <a:pt x="1049" y="155"/>
                      <a:pt x="1013" y="155"/>
                    </a:cubicBezTo>
                    <a:cubicBezTo>
                      <a:pt x="870" y="120"/>
                      <a:pt x="715" y="108"/>
                      <a:pt x="572" y="96"/>
                    </a:cubicBezTo>
                    <a:cubicBezTo>
                      <a:pt x="394" y="72"/>
                      <a:pt x="227" y="36"/>
                      <a:pt x="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745;p33">
                <a:extLst>
                  <a:ext uri="{FF2B5EF4-FFF2-40B4-BE49-F238E27FC236}">
                    <a16:creationId xmlns:a16="http://schemas.microsoft.com/office/drawing/2014/main" id="{2E520234-5A22-479D-B852-466041D71038}"/>
                  </a:ext>
                </a:extLst>
              </p:cNvPr>
              <p:cNvSpPr/>
              <p:nvPr/>
            </p:nvSpPr>
            <p:spPr>
              <a:xfrm>
                <a:off x="3537625" y="3675650"/>
                <a:ext cx="310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41" extrusionOk="0">
                    <a:moveTo>
                      <a:pt x="145" y="1"/>
                    </a:moveTo>
                    <a:cubicBezTo>
                      <a:pt x="101" y="1"/>
                      <a:pt x="57" y="7"/>
                      <a:pt x="13" y="22"/>
                    </a:cubicBezTo>
                    <a:cubicBezTo>
                      <a:pt x="1" y="22"/>
                      <a:pt x="1" y="57"/>
                      <a:pt x="13" y="57"/>
                    </a:cubicBezTo>
                    <a:cubicBezTo>
                      <a:pt x="239" y="69"/>
                      <a:pt x="465" y="176"/>
                      <a:pt x="691" y="200"/>
                    </a:cubicBezTo>
                    <a:cubicBezTo>
                      <a:pt x="825" y="227"/>
                      <a:pt x="946" y="240"/>
                      <a:pt x="1073" y="240"/>
                    </a:cubicBezTo>
                    <a:cubicBezTo>
                      <a:pt x="1116" y="240"/>
                      <a:pt x="1159" y="239"/>
                      <a:pt x="1203" y="236"/>
                    </a:cubicBezTo>
                    <a:cubicBezTo>
                      <a:pt x="1227" y="236"/>
                      <a:pt x="1239" y="200"/>
                      <a:pt x="1203" y="200"/>
                    </a:cubicBezTo>
                    <a:cubicBezTo>
                      <a:pt x="989" y="141"/>
                      <a:pt x="763" y="129"/>
                      <a:pt x="537" y="81"/>
                    </a:cubicBezTo>
                    <a:cubicBezTo>
                      <a:pt x="403" y="54"/>
                      <a:pt x="275" y="1"/>
                      <a:pt x="1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746;p33">
                <a:extLst>
                  <a:ext uri="{FF2B5EF4-FFF2-40B4-BE49-F238E27FC236}">
                    <a16:creationId xmlns:a16="http://schemas.microsoft.com/office/drawing/2014/main" id="{FA14FFD5-37DE-43F7-A800-D4FE3F14436D}"/>
                  </a:ext>
                </a:extLst>
              </p:cNvPr>
              <p:cNvSpPr/>
              <p:nvPr/>
            </p:nvSpPr>
            <p:spPr>
              <a:xfrm>
                <a:off x="3535850" y="3685700"/>
                <a:ext cx="30375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2" extrusionOk="0">
                    <a:moveTo>
                      <a:pt x="12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93" y="135"/>
                      <a:pt x="692" y="211"/>
                      <a:pt x="1025" y="211"/>
                    </a:cubicBezTo>
                    <a:cubicBezTo>
                      <a:pt x="1087" y="211"/>
                      <a:pt x="1147" y="209"/>
                      <a:pt x="1203" y="203"/>
                    </a:cubicBezTo>
                    <a:cubicBezTo>
                      <a:pt x="1215" y="203"/>
                      <a:pt x="1215" y="191"/>
                      <a:pt x="1203" y="179"/>
                    </a:cubicBezTo>
                    <a:cubicBezTo>
                      <a:pt x="1000" y="96"/>
                      <a:pt x="786" y="84"/>
                      <a:pt x="584" y="60"/>
                    </a:cubicBezTo>
                    <a:cubicBezTo>
                      <a:pt x="393" y="24"/>
                      <a:pt x="203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747;p33">
                <a:extLst>
                  <a:ext uri="{FF2B5EF4-FFF2-40B4-BE49-F238E27FC236}">
                    <a16:creationId xmlns:a16="http://schemas.microsoft.com/office/drawing/2014/main" id="{3CC4F2FB-D0FB-4C47-84F3-2B06C6418A27}"/>
                  </a:ext>
                </a:extLst>
              </p:cNvPr>
              <p:cNvSpPr/>
              <p:nvPr/>
            </p:nvSpPr>
            <p:spPr>
              <a:xfrm>
                <a:off x="3529900" y="3697450"/>
                <a:ext cx="30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0" extrusionOk="0">
                    <a:moveTo>
                      <a:pt x="136" y="0"/>
                    </a:moveTo>
                    <a:cubicBezTo>
                      <a:pt x="99" y="0"/>
                      <a:pt x="62" y="2"/>
                      <a:pt x="24" y="7"/>
                    </a:cubicBezTo>
                    <a:cubicBezTo>
                      <a:pt x="12" y="7"/>
                      <a:pt x="0" y="31"/>
                      <a:pt x="24" y="31"/>
                    </a:cubicBezTo>
                    <a:cubicBezTo>
                      <a:pt x="288" y="131"/>
                      <a:pt x="621" y="210"/>
                      <a:pt x="928" y="210"/>
                    </a:cubicBezTo>
                    <a:cubicBezTo>
                      <a:pt x="1023" y="210"/>
                      <a:pt x="1116" y="202"/>
                      <a:pt x="1203" y="185"/>
                    </a:cubicBezTo>
                    <a:cubicBezTo>
                      <a:pt x="1204" y="187"/>
                      <a:pt x="1205" y="187"/>
                      <a:pt x="1206" y="187"/>
                    </a:cubicBezTo>
                    <a:cubicBezTo>
                      <a:pt x="1214" y="187"/>
                      <a:pt x="1212" y="150"/>
                      <a:pt x="1191" y="150"/>
                    </a:cubicBezTo>
                    <a:cubicBezTo>
                      <a:pt x="1000" y="126"/>
                      <a:pt x="786" y="102"/>
                      <a:pt x="596" y="66"/>
                    </a:cubicBezTo>
                    <a:cubicBezTo>
                      <a:pt x="450" y="37"/>
                      <a:pt x="297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748;p33">
                <a:extLst>
                  <a:ext uri="{FF2B5EF4-FFF2-40B4-BE49-F238E27FC236}">
                    <a16:creationId xmlns:a16="http://schemas.microsoft.com/office/drawing/2014/main" id="{11103EF7-BEAD-4330-9B4A-FB604958436F}"/>
                  </a:ext>
                </a:extLst>
              </p:cNvPr>
              <p:cNvSpPr/>
              <p:nvPr/>
            </p:nvSpPr>
            <p:spPr>
              <a:xfrm>
                <a:off x="3527225" y="3707050"/>
                <a:ext cx="3275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42" extrusionOk="0">
                    <a:moveTo>
                      <a:pt x="137" y="1"/>
                    </a:moveTo>
                    <a:cubicBezTo>
                      <a:pt x="103" y="1"/>
                      <a:pt x="70" y="2"/>
                      <a:pt x="36" y="4"/>
                    </a:cubicBezTo>
                    <a:cubicBezTo>
                      <a:pt x="12" y="4"/>
                      <a:pt x="0" y="40"/>
                      <a:pt x="12" y="40"/>
                    </a:cubicBezTo>
                    <a:cubicBezTo>
                      <a:pt x="214" y="111"/>
                      <a:pt x="417" y="135"/>
                      <a:pt x="607" y="171"/>
                    </a:cubicBezTo>
                    <a:cubicBezTo>
                      <a:pt x="834" y="194"/>
                      <a:pt x="1060" y="242"/>
                      <a:pt x="1286" y="242"/>
                    </a:cubicBezTo>
                    <a:cubicBezTo>
                      <a:pt x="1310" y="242"/>
                      <a:pt x="1310" y="218"/>
                      <a:pt x="1298" y="194"/>
                    </a:cubicBezTo>
                    <a:cubicBezTo>
                      <a:pt x="1084" y="111"/>
                      <a:pt x="845" y="75"/>
                      <a:pt x="607" y="51"/>
                    </a:cubicBezTo>
                    <a:cubicBezTo>
                      <a:pt x="451" y="22"/>
                      <a:pt x="294" y="1"/>
                      <a:pt x="1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749;p33">
                <a:extLst>
                  <a:ext uri="{FF2B5EF4-FFF2-40B4-BE49-F238E27FC236}">
                    <a16:creationId xmlns:a16="http://schemas.microsoft.com/office/drawing/2014/main" id="{9C47D73C-7B11-4F56-9FD5-D4EFA2CCA8B7}"/>
                  </a:ext>
                </a:extLst>
              </p:cNvPr>
              <p:cNvSpPr/>
              <p:nvPr/>
            </p:nvSpPr>
            <p:spPr>
              <a:xfrm>
                <a:off x="3520975" y="3716325"/>
                <a:ext cx="348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6" extrusionOk="0">
                    <a:moveTo>
                      <a:pt x="93" y="0"/>
                    </a:moveTo>
                    <a:cubicBezTo>
                      <a:pt x="74" y="0"/>
                      <a:pt x="55" y="1"/>
                      <a:pt x="36" y="2"/>
                    </a:cubicBezTo>
                    <a:cubicBezTo>
                      <a:pt x="0" y="2"/>
                      <a:pt x="0" y="61"/>
                      <a:pt x="24" y="61"/>
                    </a:cubicBezTo>
                    <a:cubicBezTo>
                      <a:pt x="250" y="145"/>
                      <a:pt x="500" y="157"/>
                      <a:pt x="726" y="192"/>
                    </a:cubicBezTo>
                    <a:cubicBezTo>
                      <a:pt x="929" y="228"/>
                      <a:pt x="1143" y="276"/>
                      <a:pt x="1357" y="276"/>
                    </a:cubicBezTo>
                    <a:cubicBezTo>
                      <a:pt x="1393" y="276"/>
                      <a:pt x="1393" y="240"/>
                      <a:pt x="1369" y="228"/>
                    </a:cubicBezTo>
                    <a:cubicBezTo>
                      <a:pt x="1143" y="169"/>
                      <a:pt x="905" y="121"/>
                      <a:pt x="667" y="85"/>
                    </a:cubicBezTo>
                    <a:cubicBezTo>
                      <a:pt x="482" y="53"/>
                      <a:pt x="288" y="0"/>
                      <a:pt x="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750;p33">
                <a:extLst>
                  <a:ext uri="{FF2B5EF4-FFF2-40B4-BE49-F238E27FC236}">
                    <a16:creationId xmlns:a16="http://schemas.microsoft.com/office/drawing/2014/main" id="{09B97271-6C40-4205-8292-0F93EEE40437}"/>
                  </a:ext>
                </a:extLst>
              </p:cNvPr>
              <p:cNvSpPr/>
              <p:nvPr/>
            </p:nvSpPr>
            <p:spPr>
              <a:xfrm>
                <a:off x="3513825" y="3725950"/>
                <a:ext cx="390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356" extrusionOk="0">
                    <a:moveTo>
                      <a:pt x="164" y="1"/>
                    </a:moveTo>
                    <a:cubicBezTo>
                      <a:pt x="113" y="1"/>
                      <a:pt x="62" y="4"/>
                      <a:pt x="12" y="10"/>
                    </a:cubicBezTo>
                    <a:cubicBezTo>
                      <a:pt x="0" y="10"/>
                      <a:pt x="0" y="22"/>
                      <a:pt x="12" y="34"/>
                    </a:cubicBezTo>
                    <a:cubicBezTo>
                      <a:pt x="274" y="141"/>
                      <a:pt x="572" y="177"/>
                      <a:pt x="834" y="248"/>
                    </a:cubicBezTo>
                    <a:cubicBezTo>
                      <a:pt x="1072" y="307"/>
                      <a:pt x="1298" y="331"/>
                      <a:pt x="1536" y="355"/>
                    </a:cubicBezTo>
                    <a:cubicBezTo>
                      <a:pt x="1560" y="331"/>
                      <a:pt x="1560" y="296"/>
                      <a:pt x="1536" y="296"/>
                    </a:cubicBezTo>
                    <a:cubicBezTo>
                      <a:pt x="1110" y="210"/>
                      <a:pt x="607" y="1"/>
                      <a:pt x="16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751;p33">
                <a:extLst>
                  <a:ext uri="{FF2B5EF4-FFF2-40B4-BE49-F238E27FC236}">
                    <a16:creationId xmlns:a16="http://schemas.microsoft.com/office/drawing/2014/main" id="{3D7D473A-39DE-4C5F-8CF9-D303321D521A}"/>
                  </a:ext>
                </a:extLst>
              </p:cNvPr>
              <p:cNvSpPr/>
              <p:nvPr/>
            </p:nvSpPr>
            <p:spPr>
              <a:xfrm>
                <a:off x="3504900" y="3734825"/>
                <a:ext cx="44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2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536" y="262"/>
                      <a:pt x="1203" y="393"/>
                      <a:pt x="1774" y="429"/>
                    </a:cubicBezTo>
                    <a:cubicBezTo>
                      <a:pt x="1798" y="429"/>
                      <a:pt x="1798" y="393"/>
                      <a:pt x="1786" y="393"/>
                    </a:cubicBezTo>
                    <a:cubicBezTo>
                      <a:pt x="1238" y="238"/>
                      <a:pt x="6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752;p33">
                <a:extLst>
                  <a:ext uri="{FF2B5EF4-FFF2-40B4-BE49-F238E27FC236}">
                    <a16:creationId xmlns:a16="http://schemas.microsoft.com/office/drawing/2014/main" id="{10C7F424-41DA-4EB7-A1F0-F4A44444910B}"/>
                  </a:ext>
                </a:extLst>
              </p:cNvPr>
              <p:cNvSpPr/>
              <p:nvPr/>
            </p:nvSpPr>
            <p:spPr>
              <a:xfrm>
                <a:off x="3215575" y="2532875"/>
                <a:ext cx="499475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79" h="19932" extrusionOk="0">
                    <a:moveTo>
                      <a:pt x="0" y="1"/>
                    </a:moveTo>
                    <a:lnTo>
                      <a:pt x="15121" y="19932"/>
                    </a:lnTo>
                    <a:lnTo>
                      <a:pt x="19979" y="19765"/>
                    </a:lnTo>
                    <a:lnTo>
                      <a:pt x="19884" y="146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753;p33">
                <a:extLst>
                  <a:ext uri="{FF2B5EF4-FFF2-40B4-BE49-F238E27FC236}">
                    <a16:creationId xmlns:a16="http://schemas.microsoft.com/office/drawing/2014/main" id="{82D632F9-DCB9-4BAF-8A51-51352B09BC1C}"/>
                  </a:ext>
                </a:extLst>
              </p:cNvPr>
              <p:cNvSpPr/>
              <p:nvPr/>
            </p:nvSpPr>
            <p:spPr>
              <a:xfrm>
                <a:off x="3211400" y="2528125"/>
                <a:ext cx="509325" cy="508700"/>
              </a:xfrm>
              <a:custGeom>
                <a:avLst/>
                <a:gdLst/>
                <a:ahLst/>
                <a:cxnLst/>
                <a:rect l="l" t="t" r="r" b="b"/>
                <a:pathLst>
                  <a:path w="20373" h="20348" extrusionOk="0">
                    <a:moveTo>
                      <a:pt x="1251" y="1250"/>
                    </a:moveTo>
                    <a:lnTo>
                      <a:pt x="19836" y="14943"/>
                    </a:lnTo>
                    <a:lnTo>
                      <a:pt x="19932" y="19753"/>
                    </a:lnTo>
                    <a:lnTo>
                      <a:pt x="15383" y="19896"/>
                    </a:lnTo>
                    <a:lnTo>
                      <a:pt x="1251" y="1250"/>
                    </a:lnTo>
                    <a:close/>
                    <a:moveTo>
                      <a:pt x="298" y="0"/>
                    </a:moveTo>
                    <a:lnTo>
                      <a:pt x="1" y="310"/>
                    </a:lnTo>
                    <a:lnTo>
                      <a:pt x="15181" y="20348"/>
                    </a:lnTo>
                    <a:lnTo>
                      <a:pt x="20372" y="20169"/>
                    </a:lnTo>
                    <a:lnTo>
                      <a:pt x="20265" y="1471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754;p33">
                <a:extLst>
                  <a:ext uri="{FF2B5EF4-FFF2-40B4-BE49-F238E27FC236}">
                    <a16:creationId xmlns:a16="http://schemas.microsoft.com/office/drawing/2014/main" id="{E691B362-9463-470C-A7F6-60E2321CE9C5}"/>
                  </a:ext>
                </a:extLst>
              </p:cNvPr>
              <p:cNvSpPr/>
              <p:nvPr/>
            </p:nvSpPr>
            <p:spPr>
              <a:xfrm>
                <a:off x="3648075" y="2992950"/>
                <a:ext cx="530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13" extrusionOk="0">
                    <a:moveTo>
                      <a:pt x="2089" y="0"/>
                    </a:moveTo>
                    <a:cubicBezTo>
                      <a:pt x="2086" y="0"/>
                      <a:pt x="2084" y="2"/>
                      <a:pt x="2084" y="5"/>
                    </a:cubicBezTo>
                    <a:cubicBezTo>
                      <a:pt x="1369" y="660"/>
                      <a:pt x="691" y="1374"/>
                      <a:pt x="24" y="2088"/>
                    </a:cubicBezTo>
                    <a:cubicBezTo>
                      <a:pt x="0" y="2112"/>
                      <a:pt x="24" y="2112"/>
                      <a:pt x="36" y="2112"/>
                    </a:cubicBezTo>
                    <a:cubicBezTo>
                      <a:pt x="738" y="1434"/>
                      <a:pt x="1453" y="755"/>
                      <a:pt x="2119" y="41"/>
                    </a:cubicBezTo>
                    <a:cubicBezTo>
                      <a:pt x="2119" y="14"/>
                      <a:pt x="2099" y="0"/>
                      <a:pt x="20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755;p33">
                <a:extLst>
                  <a:ext uri="{FF2B5EF4-FFF2-40B4-BE49-F238E27FC236}">
                    <a16:creationId xmlns:a16="http://schemas.microsoft.com/office/drawing/2014/main" id="{1951DDB7-D609-42B9-B0BA-1D43152AF922}"/>
                  </a:ext>
                </a:extLst>
              </p:cNvPr>
              <p:cNvSpPr/>
              <p:nvPr/>
            </p:nvSpPr>
            <p:spPr>
              <a:xfrm>
                <a:off x="3632875" y="2973700"/>
                <a:ext cx="5625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2" extrusionOk="0">
                    <a:moveTo>
                      <a:pt x="2239" y="1"/>
                    </a:moveTo>
                    <a:cubicBezTo>
                      <a:pt x="2243" y="5"/>
                      <a:pt x="2246" y="6"/>
                      <a:pt x="2247" y="6"/>
                    </a:cubicBezTo>
                    <a:cubicBezTo>
                      <a:pt x="2250" y="6"/>
                      <a:pt x="2247" y="1"/>
                      <a:pt x="2239" y="1"/>
                    </a:cubicBezTo>
                    <a:close/>
                    <a:moveTo>
                      <a:pt x="2239" y="1"/>
                    </a:moveTo>
                    <a:cubicBezTo>
                      <a:pt x="1465" y="703"/>
                      <a:pt x="727" y="1477"/>
                      <a:pt x="1" y="2239"/>
                    </a:cubicBezTo>
                    <a:cubicBezTo>
                      <a:pt x="1" y="2239"/>
                      <a:pt x="1" y="2251"/>
                      <a:pt x="13" y="2251"/>
                    </a:cubicBezTo>
                    <a:cubicBezTo>
                      <a:pt x="775" y="1525"/>
                      <a:pt x="1549" y="799"/>
                      <a:pt x="2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756;p33">
                <a:extLst>
                  <a:ext uri="{FF2B5EF4-FFF2-40B4-BE49-F238E27FC236}">
                    <a16:creationId xmlns:a16="http://schemas.microsoft.com/office/drawing/2014/main" id="{7CDE01B2-9A1D-4819-A028-6AF16ED84D52}"/>
                  </a:ext>
                </a:extLst>
              </p:cNvPr>
              <p:cNvSpPr/>
              <p:nvPr/>
            </p:nvSpPr>
            <p:spPr>
              <a:xfrm>
                <a:off x="3610050" y="2967350"/>
                <a:ext cx="5500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201" extrusionOk="0">
                    <a:moveTo>
                      <a:pt x="2175" y="0"/>
                    </a:moveTo>
                    <a:cubicBezTo>
                      <a:pt x="2171" y="0"/>
                      <a:pt x="2167" y="2"/>
                      <a:pt x="2164" y="5"/>
                    </a:cubicBezTo>
                    <a:cubicBezTo>
                      <a:pt x="1438" y="719"/>
                      <a:pt x="711" y="1434"/>
                      <a:pt x="9" y="2184"/>
                    </a:cubicBezTo>
                    <a:cubicBezTo>
                      <a:pt x="0" y="2192"/>
                      <a:pt x="4" y="2201"/>
                      <a:pt x="11" y="2201"/>
                    </a:cubicBezTo>
                    <a:cubicBezTo>
                      <a:pt x="14" y="2201"/>
                      <a:pt x="17" y="2199"/>
                      <a:pt x="21" y="2196"/>
                    </a:cubicBezTo>
                    <a:cubicBezTo>
                      <a:pt x="771" y="1493"/>
                      <a:pt x="1485" y="767"/>
                      <a:pt x="2200" y="41"/>
                    </a:cubicBezTo>
                    <a:cubicBezTo>
                      <a:pt x="2200" y="14"/>
                      <a:pt x="2186" y="0"/>
                      <a:pt x="21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757;p33">
                <a:extLst>
                  <a:ext uri="{FF2B5EF4-FFF2-40B4-BE49-F238E27FC236}">
                    <a16:creationId xmlns:a16="http://schemas.microsoft.com/office/drawing/2014/main" id="{0C4C1A09-F185-4F0F-AFBA-41A9D8010431}"/>
                  </a:ext>
                </a:extLst>
              </p:cNvPr>
              <p:cNvSpPr/>
              <p:nvPr/>
            </p:nvSpPr>
            <p:spPr>
              <a:xfrm>
                <a:off x="3587225" y="29512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2510" y="0"/>
                    </a:moveTo>
                    <a:cubicBezTo>
                      <a:pt x="2505" y="0"/>
                      <a:pt x="2500" y="2"/>
                      <a:pt x="2494" y="5"/>
                    </a:cubicBezTo>
                    <a:cubicBezTo>
                      <a:pt x="1660" y="826"/>
                      <a:pt x="803" y="1636"/>
                      <a:pt x="17" y="2493"/>
                    </a:cubicBezTo>
                    <a:cubicBezTo>
                      <a:pt x="1" y="2502"/>
                      <a:pt x="7" y="2515"/>
                      <a:pt x="16" y="2515"/>
                    </a:cubicBezTo>
                    <a:cubicBezTo>
                      <a:pt x="20" y="2515"/>
                      <a:pt x="25" y="2513"/>
                      <a:pt x="29" y="2505"/>
                    </a:cubicBezTo>
                    <a:cubicBezTo>
                      <a:pt x="886" y="1719"/>
                      <a:pt x="1696" y="862"/>
                      <a:pt x="2517" y="29"/>
                    </a:cubicBezTo>
                    <a:cubicBezTo>
                      <a:pt x="2526" y="11"/>
                      <a:pt x="2522" y="0"/>
                      <a:pt x="25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758;p33">
                <a:extLst>
                  <a:ext uri="{FF2B5EF4-FFF2-40B4-BE49-F238E27FC236}">
                    <a16:creationId xmlns:a16="http://schemas.microsoft.com/office/drawing/2014/main" id="{A6479EAC-BFBE-4E86-941C-C733653C2B30}"/>
                  </a:ext>
                </a:extLst>
              </p:cNvPr>
              <p:cNvSpPr/>
              <p:nvPr/>
            </p:nvSpPr>
            <p:spPr>
              <a:xfrm>
                <a:off x="3577825" y="2940850"/>
                <a:ext cx="524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113" extrusionOk="0">
                    <a:moveTo>
                      <a:pt x="2081" y="1"/>
                    </a:moveTo>
                    <a:cubicBezTo>
                      <a:pt x="2078" y="1"/>
                      <a:pt x="2075" y="2"/>
                      <a:pt x="2072" y="5"/>
                    </a:cubicBezTo>
                    <a:cubicBezTo>
                      <a:pt x="1369" y="696"/>
                      <a:pt x="667" y="1374"/>
                      <a:pt x="0" y="2089"/>
                    </a:cubicBezTo>
                    <a:cubicBezTo>
                      <a:pt x="0" y="2113"/>
                      <a:pt x="0" y="2113"/>
                      <a:pt x="12" y="2113"/>
                    </a:cubicBezTo>
                    <a:cubicBezTo>
                      <a:pt x="726" y="1434"/>
                      <a:pt x="1405" y="720"/>
                      <a:pt x="2096" y="41"/>
                    </a:cubicBezTo>
                    <a:cubicBezTo>
                      <a:pt x="2096" y="14"/>
                      <a:pt x="2089" y="1"/>
                      <a:pt x="20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759;p33">
                <a:extLst>
                  <a:ext uri="{FF2B5EF4-FFF2-40B4-BE49-F238E27FC236}">
                    <a16:creationId xmlns:a16="http://schemas.microsoft.com/office/drawing/2014/main" id="{7AA2B1C6-73DD-4848-9771-0D0FFE64C35D}"/>
                  </a:ext>
                </a:extLst>
              </p:cNvPr>
              <p:cNvSpPr/>
              <p:nvPr/>
            </p:nvSpPr>
            <p:spPr>
              <a:xfrm>
                <a:off x="3564425" y="2924300"/>
                <a:ext cx="51450" cy="50925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2037" extrusionOk="0">
                    <a:moveTo>
                      <a:pt x="2036" y="0"/>
                    </a:moveTo>
                    <a:cubicBezTo>
                      <a:pt x="2044" y="4"/>
                      <a:pt x="2050" y="6"/>
                      <a:pt x="2052" y="6"/>
                    </a:cubicBezTo>
                    <a:cubicBezTo>
                      <a:pt x="2057" y="6"/>
                      <a:pt x="2052" y="0"/>
                      <a:pt x="2036" y="0"/>
                    </a:cubicBezTo>
                    <a:close/>
                    <a:moveTo>
                      <a:pt x="2036" y="0"/>
                    </a:moveTo>
                    <a:cubicBezTo>
                      <a:pt x="1322" y="643"/>
                      <a:pt x="643" y="1322"/>
                      <a:pt x="0" y="2025"/>
                    </a:cubicBezTo>
                    <a:cubicBezTo>
                      <a:pt x="0" y="2036"/>
                      <a:pt x="0" y="2036"/>
                      <a:pt x="12" y="2036"/>
                    </a:cubicBezTo>
                    <a:cubicBezTo>
                      <a:pt x="715" y="1393"/>
                      <a:pt x="1417" y="727"/>
                      <a:pt x="20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760;p33">
                <a:extLst>
                  <a:ext uri="{FF2B5EF4-FFF2-40B4-BE49-F238E27FC236}">
                    <a16:creationId xmlns:a16="http://schemas.microsoft.com/office/drawing/2014/main" id="{F6EE49E8-D3D5-4121-B548-D1F7B5E2519D}"/>
                  </a:ext>
                </a:extLst>
              </p:cNvPr>
              <p:cNvSpPr/>
              <p:nvPr/>
            </p:nvSpPr>
            <p:spPr>
              <a:xfrm>
                <a:off x="3550000" y="2910775"/>
                <a:ext cx="48875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963" extrusionOk="0">
                    <a:moveTo>
                      <a:pt x="1949" y="0"/>
                    </a:moveTo>
                    <a:cubicBezTo>
                      <a:pt x="1948" y="0"/>
                      <a:pt x="1947" y="2"/>
                      <a:pt x="1947" y="6"/>
                    </a:cubicBezTo>
                    <a:cubicBezTo>
                      <a:pt x="1955" y="6"/>
                      <a:pt x="1952" y="0"/>
                      <a:pt x="1949" y="0"/>
                    </a:cubicBezTo>
                    <a:close/>
                    <a:moveTo>
                      <a:pt x="1947" y="6"/>
                    </a:moveTo>
                    <a:lnTo>
                      <a:pt x="1947" y="6"/>
                    </a:lnTo>
                    <a:cubicBezTo>
                      <a:pt x="1244" y="565"/>
                      <a:pt x="625" y="1268"/>
                      <a:pt x="18" y="1934"/>
                    </a:cubicBezTo>
                    <a:cubicBezTo>
                      <a:pt x="0" y="1952"/>
                      <a:pt x="8" y="1963"/>
                      <a:pt x="19" y="1963"/>
                    </a:cubicBezTo>
                    <a:cubicBezTo>
                      <a:pt x="22" y="1963"/>
                      <a:pt x="26" y="1961"/>
                      <a:pt x="30" y="1958"/>
                    </a:cubicBezTo>
                    <a:cubicBezTo>
                      <a:pt x="685" y="1327"/>
                      <a:pt x="1387" y="708"/>
                      <a:pt x="1947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761;p33">
                <a:extLst>
                  <a:ext uri="{FF2B5EF4-FFF2-40B4-BE49-F238E27FC236}">
                    <a16:creationId xmlns:a16="http://schemas.microsoft.com/office/drawing/2014/main" id="{2E605A6A-C72B-4F70-A4E9-15AC0385EF70}"/>
                  </a:ext>
                </a:extLst>
              </p:cNvPr>
              <p:cNvSpPr/>
              <p:nvPr/>
            </p:nvSpPr>
            <p:spPr>
              <a:xfrm>
                <a:off x="3536475" y="2895650"/>
                <a:ext cx="469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40" extrusionOk="0">
                    <a:moveTo>
                      <a:pt x="1849" y="0"/>
                    </a:moveTo>
                    <a:cubicBezTo>
                      <a:pt x="1845" y="0"/>
                      <a:pt x="1839" y="1"/>
                      <a:pt x="1833" y="3"/>
                    </a:cubicBezTo>
                    <a:cubicBezTo>
                      <a:pt x="1487" y="206"/>
                      <a:pt x="1226" y="551"/>
                      <a:pt x="940" y="825"/>
                    </a:cubicBezTo>
                    <a:cubicBezTo>
                      <a:pt x="630" y="1135"/>
                      <a:pt x="309" y="1456"/>
                      <a:pt x="11" y="1801"/>
                    </a:cubicBezTo>
                    <a:cubicBezTo>
                      <a:pt x="1" y="1812"/>
                      <a:pt x="26" y="1839"/>
                      <a:pt x="41" y="1839"/>
                    </a:cubicBezTo>
                    <a:cubicBezTo>
                      <a:pt x="43" y="1839"/>
                      <a:pt x="45" y="1839"/>
                      <a:pt x="47" y="1837"/>
                    </a:cubicBezTo>
                    <a:cubicBezTo>
                      <a:pt x="380" y="1539"/>
                      <a:pt x="714" y="1242"/>
                      <a:pt x="1035" y="920"/>
                    </a:cubicBezTo>
                    <a:cubicBezTo>
                      <a:pt x="1309" y="646"/>
                      <a:pt x="1654" y="373"/>
                      <a:pt x="1868" y="51"/>
                    </a:cubicBezTo>
                    <a:cubicBezTo>
                      <a:pt x="1878" y="22"/>
                      <a:pt x="1872" y="0"/>
                      <a:pt x="18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762;p33">
                <a:extLst>
                  <a:ext uri="{FF2B5EF4-FFF2-40B4-BE49-F238E27FC236}">
                    <a16:creationId xmlns:a16="http://schemas.microsoft.com/office/drawing/2014/main" id="{44563C87-99A8-44D4-A23E-1BADDCCC9F80}"/>
                  </a:ext>
                </a:extLst>
              </p:cNvPr>
              <p:cNvSpPr/>
              <p:nvPr/>
            </p:nvSpPr>
            <p:spPr>
              <a:xfrm>
                <a:off x="3523200" y="2878400"/>
                <a:ext cx="467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40" extrusionOk="0">
                    <a:moveTo>
                      <a:pt x="1826" y="1"/>
                    </a:moveTo>
                    <a:cubicBezTo>
                      <a:pt x="1823" y="1"/>
                      <a:pt x="1819" y="1"/>
                      <a:pt x="1816" y="3"/>
                    </a:cubicBezTo>
                    <a:cubicBezTo>
                      <a:pt x="1483" y="229"/>
                      <a:pt x="1221" y="562"/>
                      <a:pt x="935" y="836"/>
                    </a:cubicBezTo>
                    <a:cubicBezTo>
                      <a:pt x="625" y="1158"/>
                      <a:pt x="328" y="1467"/>
                      <a:pt x="30" y="1789"/>
                    </a:cubicBezTo>
                    <a:cubicBezTo>
                      <a:pt x="1" y="1818"/>
                      <a:pt x="28" y="1840"/>
                      <a:pt x="58" y="1840"/>
                    </a:cubicBezTo>
                    <a:cubicBezTo>
                      <a:pt x="65" y="1840"/>
                      <a:pt x="71" y="1839"/>
                      <a:pt x="78" y="1836"/>
                    </a:cubicBezTo>
                    <a:cubicBezTo>
                      <a:pt x="399" y="1539"/>
                      <a:pt x="709" y="1241"/>
                      <a:pt x="1030" y="932"/>
                    </a:cubicBezTo>
                    <a:cubicBezTo>
                      <a:pt x="1304" y="646"/>
                      <a:pt x="1626" y="372"/>
                      <a:pt x="1840" y="51"/>
                    </a:cubicBezTo>
                    <a:cubicBezTo>
                      <a:pt x="1871" y="30"/>
                      <a:pt x="1848" y="1"/>
                      <a:pt x="18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763;p33">
                <a:extLst>
                  <a:ext uri="{FF2B5EF4-FFF2-40B4-BE49-F238E27FC236}">
                    <a16:creationId xmlns:a16="http://schemas.microsoft.com/office/drawing/2014/main" id="{9AA35993-AF00-459D-A0F0-CE575359C8F0}"/>
                  </a:ext>
                </a:extLst>
              </p:cNvPr>
              <p:cNvSpPr/>
              <p:nvPr/>
            </p:nvSpPr>
            <p:spPr>
              <a:xfrm>
                <a:off x="3510900" y="2862675"/>
                <a:ext cx="444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783" extrusionOk="0">
                    <a:moveTo>
                      <a:pt x="1728" y="0"/>
                    </a:moveTo>
                    <a:cubicBezTo>
                      <a:pt x="1719" y="0"/>
                      <a:pt x="1710" y="4"/>
                      <a:pt x="1701" y="13"/>
                    </a:cubicBezTo>
                    <a:cubicBezTo>
                      <a:pt x="1106" y="560"/>
                      <a:pt x="534" y="1108"/>
                      <a:pt x="10" y="1739"/>
                    </a:cubicBezTo>
                    <a:cubicBezTo>
                      <a:pt x="1" y="1757"/>
                      <a:pt x="20" y="1783"/>
                      <a:pt x="40" y="1783"/>
                    </a:cubicBezTo>
                    <a:cubicBezTo>
                      <a:pt x="46" y="1783"/>
                      <a:pt x="52" y="1780"/>
                      <a:pt x="58" y="1775"/>
                    </a:cubicBezTo>
                    <a:cubicBezTo>
                      <a:pt x="665" y="1263"/>
                      <a:pt x="1225" y="668"/>
                      <a:pt x="1760" y="72"/>
                    </a:cubicBezTo>
                    <a:cubicBezTo>
                      <a:pt x="1778" y="36"/>
                      <a:pt x="1756" y="0"/>
                      <a:pt x="17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764;p33">
                <a:extLst>
                  <a:ext uri="{FF2B5EF4-FFF2-40B4-BE49-F238E27FC236}">
                    <a16:creationId xmlns:a16="http://schemas.microsoft.com/office/drawing/2014/main" id="{ABAF2914-8768-459B-B5C0-CAE34DF9F191}"/>
                  </a:ext>
                </a:extLst>
              </p:cNvPr>
              <p:cNvSpPr/>
              <p:nvPr/>
            </p:nvSpPr>
            <p:spPr>
              <a:xfrm>
                <a:off x="3495725" y="2846000"/>
                <a:ext cx="458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755" extrusionOk="0">
                    <a:moveTo>
                      <a:pt x="1783" y="0"/>
                    </a:moveTo>
                    <a:cubicBezTo>
                      <a:pt x="1772" y="0"/>
                      <a:pt x="1760" y="4"/>
                      <a:pt x="1748" y="13"/>
                    </a:cubicBezTo>
                    <a:cubicBezTo>
                      <a:pt x="1427" y="287"/>
                      <a:pt x="1117" y="573"/>
                      <a:pt x="820" y="870"/>
                    </a:cubicBezTo>
                    <a:cubicBezTo>
                      <a:pt x="534" y="1132"/>
                      <a:pt x="224" y="1394"/>
                      <a:pt x="10" y="1704"/>
                    </a:cubicBezTo>
                    <a:cubicBezTo>
                      <a:pt x="0" y="1733"/>
                      <a:pt x="15" y="1754"/>
                      <a:pt x="40" y="1754"/>
                    </a:cubicBezTo>
                    <a:cubicBezTo>
                      <a:pt x="45" y="1754"/>
                      <a:pt x="51" y="1753"/>
                      <a:pt x="58" y="1751"/>
                    </a:cubicBezTo>
                    <a:cubicBezTo>
                      <a:pt x="367" y="1537"/>
                      <a:pt x="641" y="1227"/>
                      <a:pt x="915" y="977"/>
                    </a:cubicBezTo>
                    <a:cubicBezTo>
                      <a:pt x="1236" y="680"/>
                      <a:pt x="1534" y="382"/>
                      <a:pt x="1808" y="61"/>
                    </a:cubicBezTo>
                    <a:cubicBezTo>
                      <a:pt x="1835" y="34"/>
                      <a:pt x="1814" y="0"/>
                      <a:pt x="17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765;p33">
                <a:extLst>
                  <a:ext uri="{FF2B5EF4-FFF2-40B4-BE49-F238E27FC236}">
                    <a16:creationId xmlns:a16="http://schemas.microsoft.com/office/drawing/2014/main" id="{07D37FC8-5E8F-4650-BC56-8443F12DFB10}"/>
                  </a:ext>
                </a:extLst>
              </p:cNvPr>
              <p:cNvSpPr/>
              <p:nvPr/>
            </p:nvSpPr>
            <p:spPr>
              <a:xfrm>
                <a:off x="3483800" y="2833075"/>
                <a:ext cx="398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1545" extrusionOk="0">
                    <a:moveTo>
                      <a:pt x="1536" y="1"/>
                    </a:moveTo>
                    <a:cubicBezTo>
                      <a:pt x="1524" y="1"/>
                      <a:pt x="1511" y="6"/>
                      <a:pt x="1499" y="18"/>
                    </a:cubicBezTo>
                    <a:cubicBezTo>
                      <a:pt x="963" y="482"/>
                      <a:pt x="475" y="971"/>
                      <a:pt x="11" y="1506"/>
                    </a:cubicBezTo>
                    <a:cubicBezTo>
                      <a:pt x="0" y="1517"/>
                      <a:pt x="17" y="1544"/>
                      <a:pt x="37" y="1544"/>
                    </a:cubicBezTo>
                    <a:cubicBezTo>
                      <a:pt x="40" y="1544"/>
                      <a:pt x="43" y="1544"/>
                      <a:pt x="46" y="1542"/>
                    </a:cubicBezTo>
                    <a:cubicBezTo>
                      <a:pt x="582" y="1078"/>
                      <a:pt x="1094" y="613"/>
                      <a:pt x="1558" y="78"/>
                    </a:cubicBezTo>
                    <a:cubicBezTo>
                      <a:pt x="1594" y="42"/>
                      <a:pt x="1570" y="1"/>
                      <a:pt x="15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766;p33">
                <a:extLst>
                  <a:ext uri="{FF2B5EF4-FFF2-40B4-BE49-F238E27FC236}">
                    <a16:creationId xmlns:a16="http://schemas.microsoft.com/office/drawing/2014/main" id="{3C790E89-A771-4CFC-B56A-F2B9C9686F90}"/>
                  </a:ext>
                </a:extLst>
              </p:cNvPr>
              <p:cNvSpPr/>
              <p:nvPr/>
            </p:nvSpPr>
            <p:spPr>
              <a:xfrm>
                <a:off x="3471075" y="2808025"/>
                <a:ext cx="46750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845" extrusionOk="0">
                    <a:moveTo>
                      <a:pt x="1812" y="0"/>
                    </a:moveTo>
                    <a:cubicBezTo>
                      <a:pt x="1803" y="0"/>
                      <a:pt x="1792" y="3"/>
                      <a:pt x="1782" y="8"/>
                    </a:cubicBezTo>
                    <a:cubicBezTo>
                      <a:pt x="1460" y="258"/>
                      <a:pt x="1175" y="591"/>
                      <a:pt x="877" y="877"/>
                    </a:cubicBezTo>
                    <a:cubicBezTo>
                      <a:pt x="579" y="1175"/>
                      <a:pt x="282" y="1472"/>
                      <a:pt x="20" y="1794"/>
                    </a:cubicBezTo>
                    <a:cubicBezTo>
                      <a:pt x="0" y="1823"/>
                      <a:pt x="21" y="1845"/>
                      <a:pt x="42" y="1845"/>
                    </a:cubicBezTo>
                    <a:cubicBezTo>
                      <a:pt x="47" y="1845"/>
                      <a:pt x="51" y="1844"/>
                      <a:pt x="55" y="1842"/>
                    </a:cubicBezTo>
                    <a:cubicBezTo>
                      <a:pt x="389" y="1568"/>
                      <a:pt x="686" y="1270"/>
                      <a:pt x="984" y="972"/>
                    </a:cubicBezTo>
                    <a:cubicBezTo>
                      <a:pt x="1282" y="675"/>
                      <a:pt x="1591" y="401"/>
                      <a:pt x="1841" y="68"/>
                    </a:cubicBezTo>
                    <a:cubicBezTo>
                      <a:pt x="1869" y="30"/>
                      <a:pt x="1846" y="0"/>
                      <a:pt x="18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767;p33">
                <a:extLst>
                  <a:ext uri="{FF2B5EF4-FFF2-40B4-BE49-F238E27FC236}">
                    <a16:creationId xmlns:a16="http://schemas.microsoft.com/office/drawing/2014/main" id="{4C936DDA-8F5A-4F04-8863-80CD17E2173B}"/>
                  </a:ext>
                </a:extLst>
              </p:cNvPr>
              <p:cNvSpPr/>
              <p:nvPr/>
            </p:nvSpPr>
            <p:spPr>
              <a:xfrm>
                <a:off x="3457725" y="2800025"/>
                <a:ext cx="3750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481" extrusionOk="0">
                    <a:moveTo>
                      <a:pt x="1452" y="1"/>
                    </a:moveTo>
                    <a:cubicBezTo>
                      <a:pt x="1442" y="1"/>
                      <a:pt x="1432" y="6"/>
                      <a:pt x="1423" y="18"/>
                    </a:cubicBezTo>
                    <a:cubicBezTo>
                      <a:pt x="935" y="459"/>
                      <a:pt x="411" y="923"/>
                      <a:pt x="18" y="1447"/>
                    </a:cubicBezTo>
                    <a:cubicBezTo>
                      <a:pt x="1" y="1464"/>
                      <a:pt x="14" y="1481"/>
                      <a:pt x="27" y="1481"/>
                    </a:cubicBezTo>
                    <a:cubicBezTo>
                      <a:pt x="33" y="1481"/>
                      <a:pt x="38" y="1478"/>
                      <a:pt x="42" y="1471"/>
                    </a:cubicBezTo>
                    <a:cubicBezTo>
                      <a:pt x="566" y="1054"/>
                      <a:pt x="1042" y="566"/>
                      <a:pt x="1482" y="78"/>
                    </a:cubicBezTo>
                    <a:cubicBezTo>
                      <a:pt x="1500" y="43"/>
                      <a:pt x="1478" y="1"/>
                      <a:pt x="14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768;p33">
                <a:extLst>
                  <a:ext uri="{FF2B5EF4-FFF2-40B4-BE49-F238E27FC236}">
                    <a16:creationId xmlns:a16="http://schemas.microsoft.com/office/drawing/2014/main" id="{A2B12D20-E441-438C-9C99-EED036071B09}"/>
                  </a:ext>
                </a:extLst>
              </p:cNvPr>
              <p:cNvSpPr/>
              <p:nvPr/>
            </p:nvSpPr>
            <p:spPr>
              <a:xfrm>
                <a:off x="3431475" y="2771150"/>
                <a:ext cx="314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260" extrusionOk="0">
                    <a:moveTo>
                      <a:pt x="1202" y="0"/>
                    </a:moveTo>
                    <a:cubicBezTo>
                      <a:pt x="1197" y="0"/>
                      <a:pt x="1191" y="2"/>
                      <a:pt x="1187" y="7"/>
                    </a:cubicBezTo>
                    <a:cubicBezTo>
                      <a:pt x="746" y="340"/>
                      <a:pt x="365" y="781"/>
                      <a:pt x="20" y="1221"/>
                    </a:cubicBezTo>
                    <a:cubicBezTo>
                      <a:pt x="1" y="1241"/>
                      <a:pt x="21" y="1260"/>
                      <a:pt x="48" y="1260"/>
                    </a:cubicBezTo>
                    <a:cubicBezTo>
                      <a:pt x="55" y="1260"/>
                      <a:pt x="61" y="1259"/>
                      <a:pt x="68" y="1257"/>
                    </a:cubicBezTo>
                    <a:cubicBezTo>
                      <a:pt x="496" y="923"/>
                      <a:pt x="913" y="495"/>
                      <a:pt x="1246" y="66"/>
                    </a:cubicBezTo>
                    <a:cubicBezTo>
                      <a:pt x="1256" y="37"/>
                      <a:pt x="1226" y="0"/>
                      <a:pt x="12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769;p33">
                <a:extLst>
                  <a:ext uri="{FF2B5EF4-FFF2-40B4-BE49-F238E27FC236}">
                    <a16:creationId xmlns:a16="http://schemas.microsoft.com/office/drawing/2014/main" id="{CEA92A15-2885-4FC1-8A7D-C5E70E93D2B3}"/>
                  </a:ext>
                </a:extLst>
              </p:cNvPr>
              <p:cNvSpPr/>
              <p:nvPr/>
            </p:nvSpPr>
            <p:spPr>
              <a:xfrm>
                <a:off x="3444075" y="2786950"/>
                <a:ext cx="334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300" extrusionOk="0">
                    <a:moveTo>
                      <a:pt x="1280" y="0"/>
                    </a:moveTo>
                    <a:cubicBezTo>
                      <a:pt x="1268" y="0"/>
                      <a:pt x="1255" y="5"/>
                      <a:pt x="1242" y="18"/>
                    </a:cubicBezTo>
                    <a:cubicBezTo>
                      <a:pt x="802" y="375"/>
                      <a:pt x="397" y="827"/>
                      <a:pt x="28" y="1256"/>
                    </a:cubicBezTo>
                    <a:cubicBezTo>
                      <a:pt x="1" y="1274"/>
                      <a:pt x="22" y="1299"/>
                      <a:pt x="45" y="1299"/>
                    </a:cubicBezTo>
                    <a:cubicBezTo>
                      <a:pt x="51" y="1299"/>
                      <a:pt x="58" y="1297"/>
                      <a:pt x="64" y="1292"/>
                    </a:cubicBezTo>
                    <a:cubicBezTo>
                      <a:pt x="492" y="922"/>
                      <a:pt x="945" y="518"/>
                      <a:pt x="1302" y="77"/>
                    </a:cubicBezTo>
                    <a:cubicBezTo>
                      <a:pt x="1337" y="42"/>
                      <a:pt x="1314" y="0"/>
                      <a:pt x="12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770;p33">
                <a:extLst>
                  <a:ext uri="{FF2B5EF4-FFF2-40B4-BE49-F238E27FC236}">
                    <a16:creationId xmlns:a16="http://schemas.microsoft.com/office/drawing/2014/main" id="{61A0BBB2-035D-42B6-AC13-1A6CC1FE9B42}"/>
                  </a:ext>
                </a:extLst>
              </p:cNvPr>
              <p:cNvSpPr/>
              <p:nvPr/>
            </p:nvSpPr>
            <p:spPr>
              <a:xfrm>
                <a:off x="3417575" y="2756850"/>
                <a:ext cx="289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35" extrusionOk="0">
                    <a:moveTo>
                      <a:pt x="1104" y="1"/>
                    </a:moveTo>
                    <a:cubicBezTo>
                      <a:pt x="1098" y="1"/>
                      <a:pt x="1093" y="3"/>
                      <a:pt x="1088" y="7"/>
                    </a:cubicBezTo>
                    <a:cubicBezTo>
                      <a:pt x="683" y="305"/>
                      <a:pt x="338" y="698"/>
                      <a:pt x="28" y="1091"/>
                    </a:cubicBezTo>
                    <a:cubicBezTo>
                      <a:pt x="1" y="1109"/>
                      <a:pt x="23" y="1134"/>
                      <a:pt x="45" y="1134"/>
                    </a:cubicBezTo>
                    <a:cubicBezTo>
                      <a:pt x="52" y="1134"/>
                      <a:pt x="59" y="1132"/>
                      <a:pt x="64" y="1126"/>
                    </a:cubicBezTo>
                    <a:cubicBezTo>
                      <a:pt x="457" y="817"/>
                      <a:pt x="862" y="460"/>
                      <a:pt x="1148" y="55"/>
                    </a:cubicBezTo>
                    <a:cubicBezTo>
                      <a:pt x="1157" y="36"/>
                      <a:pt x="1128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771;p33">
                <a:extLst>
                  <a:ext uri="{FF2B5EF4-FFF2-40B4-BE49-F238E27FC236}">
                    <a16:creationId xmlns:a16="http://schemas.microsoft.com/office/drawing/2014/main" id="{5AF31521-0C8A-4B86-9924-BCED86620B98}"/>
                  </a:ext>
                </a:extLst>
              </p:cNvPr>
              <p:cNvSpPr/>
              <p:nvPr/>
            </p:nvSpPr>
            <p:spPr>
              <a:xfrm>
                <a:off x="3405250" y="2741825"/>
                <a:ext cx="254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1" extrusionOk="0">
                    <a:moveTo>
                      <a:pt x="971" y="0"/>
                    </a:moveTo>
                    <a:cubicBezTo>
                      <a:pt x="961" y="0"/>
                      <a:pt x="950" y="4"/>
                      <a:pt x="938" y="13"/>
                    </a:cubicBezTo>
                    <a:cubicBezTo>
                      <a:pt x="593" y="275"/>
                      <a:pt x="271" y="620"/>
                      <a:pt x="9" y="977"/>
                    </a:cubicBezTo>
                    <a:cubicBezTo>
                      <a:pt x="0" y="996"/>
                      <a:pt x="19" y="1021"/>
                      <a:pt x="39" y="1021"/>
                    </a:cubicBezTo>
                    <a:cubicBezTo>
                      <a:pt x="45" y="1021"/>
                      <a:pt x="52" y="1018"/>
                      <a:pt x="57" y="1013"/>
                    </a:cubicBezTo>
                    <a:cubicBezTo>
                      <a:pt x="414" y="763"/>
                      <a:pt x="724" y="406"/>
                      <a:pt x="998" y="60"/>
                    </a:cubicBezTo>
                    <a:cubicBezTo>
                      <a:pt x="1015" y="34"/>
                      <a:pt x="1000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772;p33">
                <a:extLst>
                  <a:ext uri="{FF2B5EF4-FFF2-40B4-BE49-F238E27FC236}">
                    <a16:creationId xmlns:a16="http://schemas.microsoft.com/office/drawing/2014/main" id="{C5E59036-9F93-4027-A475-4E30CB930853}"/>
                  </a:ext>
                </a:extLst>
              </p:cNvPr>
              <p:cNvSpPr/>
              <p:nvPr/>
            </p:nvSpPr>
            <p:spPr>
              <a:xfrm>
                <a:off x="3391300" y="27233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49" y="1"/>
                    </a:moveTo>
                    <a:cubicBezTo>
                      <a:pt x="1044" y="1"/>
                      <a:pt x="1038" y="2"/>
                      <a:pt x="1032" y="4"/>
                    </a:cubicBezTo>
                    <a:cubicBezTo>
                      <a:pt x="829" y="111"/>
                      <a:pt x="675" y="301"/>
                      <a:pt x="508" y="468"/>
                    </a:cubicBezTo>
                    <a:cubicBezTo>
                      <a:pt x="329" y="647"/>
                      <a:pt x="175" y="825"/>
                      <a:pt x="20" y="1028"/>
                    </a:cubicBezTo>
                    <a:cubicBezTo>
                      <a:pt x="0" y="1057"/>
                      <a:pt x="21" y="1078"/>
                      <a:pt x="49" y="1078"/>
                    </a:cubicBezTo>
                    <a:cubicBezTo>
                      <a:pt x="55" y="1078"/>
                      <a:pt x="61" y="1077"/>
                      <a:pt x="67" y="1075"/>
                    </a:cubicBezTo>
                    <a:cubicBezTo>
                      <a:pt x="258" y="932"/>
                      <a:pt x="436" y="754"/>
                      <a:pt x="615" y="575"/>
                    </a:cubicBezTo>
                    <a:cubicBezTo>
                      <a:pt x="782" y="409"/>
                      <a:pt x="960" y="242"/>
                      <a:pt x="1079" y="51"/>
                    </a:cubicBezTo>
                    <a:cubicBezTo>
                      <a:pt x="1089" y="22"/>
                      <a:pt x="1075" y="1"/>
                      <a:pt x="10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773;p33">
                <a:extLst>
                  <a:ext uri="{FF2B5EF4-FFF2-40B4-BE49-F238E27FC236}">
                    <a16:creationId xmlns:a16="http://schemas.microsoft.com/office/drawing/2014/main" id="{8860C149-031D-4D28-9530-6AE92DEE8279}"/>
                  </a:ext>
                </a:extLst>
              </p:cNvPr>
              <p:cNvSpPr/>
              <p:nvPr/>
            </p:nvSpPr>
            <p:spPr>
              <a:xfrm>
                <a:off x="3378800" y="2706925"/>
                <a:ext cx="2520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020" extrusionOk="0">
                    <a:moveTo>
                      <a:pt x="980" y="1"/>
                    </a:moveTo>
                    <a:cubicBezTo>
                      <a:pt x="977" y="1"/>
                      <a:pt x="974" y="2"/>
                      <a:pt x="972" y="4"/>
                    </a:cubicBezTo>
                    <a:cubicBezTo>
                      <a:pt x="770" y="111"/>
                      <a:pt x="615" y="302"/>
                      <a:pt x="460" y="468"/>
                    </a:cubicBezTo>
                    <a:cubicBezTo>
                      <a:pt x="317" y="635"/>
                      <a:pt x="151" y="790"/>
                      <a:pt x="20" y="968"/>
                    </a:cubicBezTo>
                    <a:cubicBezTo>
                      <a:pt x="0" y="998"/>
                      <a:pt x="21" y="1019"/>
                      <a:pt x="42" y="1019"/>
                    </a:cubicBezTo>
                    <a:cubicBezTo>
                      <a:pt x="47" y="1019"/>
                      <a:pt x="51" y="1018"/>
                      <a:pt x="55" y="1016"/>
                    </a:cubicBezTo>
                    <a:cubicBezTo>
                      <a:pt x="234" y="885"/>
                      <a:pt x="401" y="718"/>
                      <a:pt x="567" y="552"/>
                    </a:cubicBezTo>
                    <a:cubicBezTo>
                      <a:pt x="710" y="409"/>
                      <a:pt x="913" y="242"/>
                      <a:pt x="1008" y="40"/>
                    </a:cubicBezTo>
                    <a:cubicBezTo>
                      <a:pt x="1008" y="20"/>
                      <a:pt x="992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774;p33">
                <a:extLst>
                  <a:ext uri="{FF2B5EF4-FFF2-40B4-BE49-F238E27FC236}">
                    <a16:creationId xmlns:a16="http://schemas.microsoft.com/office/drawing/2014/main" id="{098F61FE-212A-4FB0-A7FB-0E9EF1B433A5}"/>
                  </a:ext>
                </a:extLst>
              </p:cNvPr>
              <p:cNvSpPr/>
              <p:nvPr/>
            </p:nvSpPr>
            <p:spPr>
              <a:xfrm>
                <a:off x="3363725" y="2690900"/>
                <a:ext cx="2597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27" extrusionOk="0">
                    <a:moveTo>
                      <a:pt x="968" y="0"/>
                    </a:moveTo>
                    <a:cubicBezTo>
                      <a:pt x="964" y="0"/>
                      <a:pt x="960" y="1"/>
                      <a:pt x="956" y="2"/>
                    </a:cubicBezTo>
                    <a:cubicBezTo>
                      <a:pt x="766" y="109"/>
                      <a:pt x="623" y="288"/>
                      <a:pt x="480" y="443"/>
                    </a:cubicBezTo>
                    <a:cubicBezTo>
                      <a:pt x="325" y="597"/>
                      <a:pt x="158" y="776"/>
                      <a:pt x="27" y="978"/>
                    </a:cubicBezTo>
                    <a:cubicBezTo>
                      <a:pt x="1" y="996"/>
                      <a:pt x="20" y="1027"/>
                      <a:pt x="42" y="1027"/>
                    </a:cubicBezTo>
                    <a:cubicBezTo>
                      <a:pt x="49" y="1027"/>
                      <a:pt x="57" y="1023"/>
                      <a:pt x="63" y="1014"/>
                    </a:cubicBezTo>
                    <a:cubicBezTo>
                      <a:pt x="254" y="871"/>
                      <a:pt x="420" y="716"/>
                      <a:pt x="599" y="562"/>
                    </a:cubicBezTo>
                    <a:cubicBezTo>
                      <a:pt x="754" y="407"/>
                      <a:pt x="932" y="264"/>
                      <a:pt x="1027" y="85"/>
                    </a:cubicBezTo>
                    <a:cubicBezTo>
                      <a:pt x="1038" y="43"/>
                      <a:pt x="1001" y="0"/>
                      <a:pt x="9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775;p33">
                <a:extLst>
                  <a:ext uri="{FF2B5EF4-FFF2-40B4-BE49-F238E27FC236}">
                    <a16:creationId xmlns:a16="http://schemas.microsoft.com/office/drawing/2014/main" id="{75C721EC-542E-421A-A4C4-755CAA813685}"/>
                  </a:ext>
                </a:extLst>
              </p:cNvPr>
              <p:cNvSpPr/>
              <p:nvPr/>
            </p:nvSpPr>
            <p:spPr>
              <a:xfrm>
                <a:off x="3351650" y="26727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980" y="1"/>
                    </a:moveTo>
                    <a:cubicBezTo>
                      <a:pt x="975" y="1"/>
                      <a:pt x="969" y="2"/>
                      <a:pt x="963" y="4"/>
                    </a:cubicBezTo>
                    <a:cubicBezTo>
                      <a:pt x="784" y="111"/>
                      <a:pt x="629" y="289"/>
                      <a:pt x="475" y="432"/>
                    </a:cubicBezTo>
                    <a:cubicBezTo>
                      <a:pt x="308" y="599"/>
                      <a:pt x="153" y="778"/>
                      <a:pt x="10" y="956"/>
                    </a:cubicBezTo>
                    <a:cubicBezTo>
                      <a:pt x="0" y="986"/>
                      <a:pt x="23" y="1007"/>
                      <a:pt x="44" y="1007"/>
                    </a:cubicBezTo>
                    <a:cubicBezTo>
                      <a:pt x="49" y="1007"/>
                      <a:pt x="54" y="1006"/>
                      <a:pt x="58" y="1004"/>
                    </a:cubicBezTo>
                    <a:cubicBezTo>
                      <a:pt x="237" y="849"/>
                      <a:pt x="415" y="706"/>
                      <a:pt x="582" y="539"/>
                    </a:cubicBezTo>
                    <a:cubicBezTo>
                      <a:pt x="725" y="397"/>
                      <a:pt x="903" y="242"/>
                      <a:pt x="1010" y="63"/>
                    </a:cubicBezTo>
                    <a:cubicBezTo>
                      <a:pt x="1020" y="24"/>
                      <a:pt x="1006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776;p33">
                <a:extLst>
                  <a:ext uri="{FF2B5EF4-FFF2-40B4-BE49-F238E27FC236}">
                    <a16:creationId xmlns:a16="http://schemas.microsoft.com/office/drawing/2014/main" id="{CE9A5CF5-FED9-40C0-BBD8-3FA7D3674746}"/>
                  </a:ext>
                </a:extLst>
              </p:cNvPr>
              <p:cNvSpPr/>
              <p:nvPr/>
            </p:nvSpPr>
            <p:spPr>
              <a:xfrm>
                <a:off x="3338625" y="2660075"/>
                <a:ext cx="204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10" extrusionOk="0">
                    <a:moveTo>
                      <a:pt x="781" y="1"/>
                    </a:moveTo>
                    <a:cubicBezTo>
                      <a:pt x="774" y="1"/>
                      <a:pt x="766" y="3"/>
                      <a:pt x="758" y="9"/>
                    </a:cubicBezTo>
                    <a:cubicBezTo>
                      <a:pt x="591" y="92"/>
                      <a:pt x="472" y="247"/>
                      <a:pt x="353" y="354"/>
                    </a:cubicBezTo>
                    <a:cubicBezTo>
                      <a:pt x="222" y="497"/>
                      <a:pt x="115" y="628"/>
                      <a:pt x="19" y="783"/>
                    </a:cubicBezTo>
                    <a:cubicBezTo>
                      <a:pt x="0" y="792"/>
                      <a:pt x="20" y="810"/>
                      <a:pt x="34" y="810"/>
                    </a:cubicBezTo>
                    <a:cubicBezTo>
                      <a:pt x="38" y="810"/>
                      <a:pt x="41" y="809"/>
                      <a:pt x="43" y="806"/>
                    </a:cubicBezTo>
                    <a:cubicBezTo>
                      <a:pt x="198" y="699"/>
                      <a:pt x="329" y="580"/>
                      <a:pt x="460" y="449"/>
                    </a:cubicBezTo>
                    <a:cubicBezTo>
                      <a:pt x="579" y="318"/>
                      <a:pt x="734" y="199"/>
                      <a:pt x="817" y="32"/>
                    </a:cubicBezTo>
                    <a:cubicBezTo>
                      <a:pt x="817" y="23"/>
                      <a:pt x="803" y="1"/>
                      <a:pt x="7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777;p33">
                <a:extLst>
                  <a:ext uri="{FF2B5EF4-FFF2-40B4-BE49-F238E27FC236}">
                    <a16:creationId xmlns:a16="http://schemas.microsoft.com/office/drawing/2014/main" id="{B8412BA4-5177-4055-B33B-CA9293BA73B1}"/>
                  </a:ext>
                </a:extLst>
              </p:cNvPr>
              <p:cNvSpPr/>
              <p:nvPr/>
            </p:nvSpPr>
            <p:spPr>
              <a:xfrm>
                <a:off x="3324900" y="2648100"/>
                <a:ext cx="155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17" extrusionOk="0">
                    <a:moveTo>
                      <a:pt x="568" y="0"/>
                    </a:moveTo>
                    <a:cubicBezTo>
                      <a:pt x="561" y="0"/>
                      <a:pt x="552" y="4"/>
                      <a:pt x="545" y="11"/>
                    </a:cubicBezTo>
                    <a:cubicBezTo>
                      <a:pt x="342" y="154"/>
                      <a:pt x="175" y="369"/>
                      <a:pt x="9" y="571"/>
                    </a:cubicBezTo>
                    <a:cubicBezTo>
                      <a:pt x="0" y="597"/>
                      <a:pt x="16" y="616"/>
                      <a:pt x="30" y="616"/>
                    </a:cubicBezTo>
                    <a:cubicBezTo>
                      <a:pt x="36" y="616"/>
                      <a:pt x="41" y="613"/>
                      <a:pt x="44" y="607"/>
                    </a:cubicBezTo>
                    <a:cubicBezTo>
                      <a:pt x="235" y="452"/>
                      <a:pt x="461" y="273"/>
                      <a:pt x="592" y="71"/>
                    </a:cubicBezTo>
                    <a:cubicBezTo>
                      <a:pt x="620" y="4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778;p33">
                <a:extLst>
                  <a:ext uri="{FF2B5EF4-FFF2-40B4-BE49-F238E27FC236}">
                    <a16:creationId xmlns:a16="http://schemas.microsoft.com/office/drawing/2014/main" id="{C12026A4-3CE9-474C-9E8F-B0038ED074C6}"/>
                  </a:ext>
                </a:extLst>
              </p:cNvPr>
              <p:cNvSpPr/>
              <p:nvPr/>
            </p:nvSpPr>
            <p:spPr>
              <a:xfrm>
                <a:off x="3310850" y="2634050"/>
                <a:ext cx="12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17" extrusionOk="0">
                    <a:moveTo>
                      <a:pt x="451" y="0"/>
                    </a:moveTo>
                    <a:cubicBezTo>
                      <a:pt x="447" y="0"/>
                      <a:pt x="444" y="1"/>
                      <a:pt x="440" y="2"/>
                    </a:cubicBezTo>
                    <a:cubicBezTo>
                      <a:pt x="261" y="121"/>
                      <a:pt x="106" y="288"/>
                      <a:pt x="11" y="466"/>
                    </a:cubicBezTo>
                    <a:cubicBezTo>
                      <a:pt x="1" y="487"/>
                      <a:pt x="17" y="516"/>
                      <a:pt x="45" y="516"/>
                    </a:cubicBezTo>
                    <a:cubicBezTo>
                      <a:pt x="49" y="516"/>
                      <a:pt x="54" y="515"/>
                      <a:pt x="59" y="514"/>
                    </a:cubicBezTo>
                    <a:cubicBezTo>
                      <a:pt x="237" y="407"/>
                      <a:pt x="392" y="240"/>
                      <a:pt x="499" y="61"/>
                    </a:cubicBezTo>
                    <a:cubicBezTo>
                      <a:pt x="510" y="40"/>
                      <a:pt x="483" y="0"/>
                      <a:pt x="4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779;p33">
                <a:extLst>
                  <a:ext uri="{FF2B5EF4-FFF2-40B4-BE49-F238E27FC236}">
                    <a16:creationId xmlns:a16="http://schemas.microsoft.com/office/drawing/2014/main" id="{6D941F08-143B-4B1E-AB8C-580388DEB398}"/>
                  </a:ext>
                </a:extLst>
              </p:cNvPr>
              <p:cNvSpPr/>
              <p:nvPr/>
            </p:nvSpPr>
            <p:spPr>
              <a:xfrm>
                <a:off x="3297750" y="2616150"/>
                <a:ext cx="13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18" extrusionOk="0">
                    <a:moveTo>
                      <a:pt x="478" y="0"/>
                    </a:moveTo>
                    <a:cubicBezTo>
                      <a:pt x="473" y="0"/>
                      <a:pt x="468" y="1"/>
                      <a:pt x="464" y="4"/>
                    </a:cubicBezTo>
                    <a:cubicBezTo>
                      <a:pt x="357" y="39"/>
                      <a:pt x="285" y="123"/>
                      <a:pt x="202" y="218"/>
                    </a:cubicBezTo>
                    <a:cubicBezTo>
                      <a:pt x="130" y="301"/>
                      <a:pt x="71" y="373"/>
                      <a:pt x="11" y="468"/>
                    </a:cubicBezTo>
                    <a:cubicBezTo>
                      <a:pt x="1" y="488"/>
                      <a:pt x="17" y="518"/>
                      <a:pt x="45" y="518"/>
                    </a:cubicBezTo>
                    <a:cubicBezTo>
                      <a:pt x="49" y="518"/>
                      <a:pt x="54" y="517"/>
                      <a:pt x="59" y="515"/>
                    </a:cubicBezTo>
                    <a:cubicBezTo>
                      <a:pt x="142" y="456"/>
                      <a:pt x="237" y="373"/>
                      <a:pt x="309" y="301"/>
                    </a:cubicBezTo>
                    <a:cubicBezTo>
                      <a:pt x="380" y="230"/>
                      <a:pt x="476" y="158"/>
                      <a:pt x="523" y="51"/>
                    </a:cubicBezTo>
                    <a:cubicBezTo>
                      <a:pt x="533" y="22"/>
                      <a:pt x="503" y="0"/>
                      <a:pt x="4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780;p33">
                <a:extLst>
                  <a:ext uri="{FF2B5EF4-FFF2-40B4-BE49-F238E27FC236}">
                    <a16:creationId xmlns:a16="http://schemas.microsoft.com/office/drawing/2014/main" id="{40F95832-C235-4246-9378-FEE8F85A0FAD}"/>
                  </a:ext>
                </a:extLst>
              </p:cNvPr>
              <p:cNvSpPr/>
              <p:nvPr/>
            </p:nvSpPr>
            <p:spPr>
              <a:xfrm>
                <a:off x="3283175" y="2601150"/>
                <a:ext cx="1205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3" extrusionOk="0">
                    <a:moveTo>
                      <a:pt x="433" y="1"/>
                    </a:moveTo>
                    <a:cubicBezTo>
                      <a:pt x="424" y="1"/>
                      <a:pt x="414" y="3"/>
                      <a:pt x="404" y="8"/>
                    </a:cubicBezTo>
                    <a:cubicBezTo>
                      <a:pt x="249" y="127"/>
                      <a:pt x="130" y="246"/>
                      <a:pt x="11" y="413"/>
                    </a:cubicBezTo>
                    <a:cubicBezTo>
                      <a:pt x="1" y="434"/>
                      <a:pt x="26" y="463"/>
                      <a:pt x="48" y="463"/>
                    </a:cubicBezTo>
                    <a:cubicBezTo>
                      <a:pt x="52" y="463"/>
                      <a:pt x="55" y="462"/>
                      <a:pt x="58" y="461"/>
                    </a:cubicBezTo>
                    <a:cubicBezTo>
                      <a:pt x="213" y="342"/>
                      <a:pt x="344" y="223"/>
                      <a:pt x="463" y="68"/>
                    </a:cubicBezTo>
                    <a:cubicBezTo>
                      <a:pt x="482" y="31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781;p33">
                <a:extLst>
                  <a:ext uri="{FF2B5EF4-FFF2-40B4-BE49-F238E27FC236}">
                    <a16:creationId xmlns:a16="http://schemas.microsoft.com/office/drawing/2014/main" id="{9158E903-00ED-4B02-81A8-26C72A801268}"/>
                  </a:ext>
                </a:extLst>
              </p:cNvPr>
              <p:cNvSpPr/>
              <p:nvPr/>
            </p:nvSpPr>
            <p:spPr>
              <a:xfrm>
                <a:off x="3716525" y="3025500"/>
                <a:ext cx="499800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92" h="19932" extrusionOk="0">
                    <a:moveTo>
                      <a:pt x="4870" y="1"/>
                    </a:moveTo>
                    <a:lnTo>
                      <a:pt x="0" y="155"/>
                    </a:lnTo>
                    <a:lnTo>
                      <a:pt x="108" y="5275"/>
                    </a:lnTo>
                    <a:lnTo>
                      <a:pt x="19991" y="19932"/>
                    </a:lnTo>
                    <a:lnTo>
                      <a:pt x="487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782;p33">
                <a:extLst>
                  <a:ext uri="{FF2B5EF4-FFF2-40B4-BE49-F238E27FC236}">
                    <a16:creationId xmlns:a16="http://schemas.microsoft.com/office/drawing/2014/main" id="{E6FE5DD0-3EB5-4D64-A09B-60AE2163565B}"/>
                  </a:ext>
                </a:extLst>
              </p:cNvPr>
              <p:cNvSpPr/>
              <p:nvPr/>
            </p:nvSpPr>
            <p:spPr>
              <a:xfrm>
                <a:off x="3710875" y="3019850"/>
                <a:ext cx="509600" cy="508425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0337" extrusionOk="0">
                    <a:moveTo>
                      <a:pt x="5013" y="441"/>
                    </a:moveTo>
                    <a:lnTo>
                      <a:pt x="19145" y="19086"/>
                    </a:lnTo>
                    <a:lnTo>
                      <a:pt x="560" y="5394"/>
                    </a:lnTo>
                    <a:lnTo>
                      <a:pt x="465" y="584"/>
                    </a:lnTo>
                    <a:lnTo>
                      <a:pt x="5013" y="441"/>
                    </a:lnTo>
                    <a:close/>
                    <a:moveTo>
                      <a:pt x="5203" y="0"/>
                    </a:moveTo>
                    <a:lnTo>
                      <a:pt x="0" y="167"/>
                    </a:lnTo>
                    <a:lnTo>
                      <a:pt x="107" y="5620"/>
                    </a:lnTo>
                    <a:lnTo>
                      <a:pt x="20086" y="20336"/>
                    </a:lnTo>
                    <a:lnTo>
                      <a:pt x="20384" y="20027"/>
                    </a:lnTo>
                    <a:lnTo>
                      <a:pt x="520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783;p33">
                <a:extLst>
                  <a:ext uri="{FF2B5EF4-FFF2-40B4-BE49-F238E27FC236}">
                    <a16:creationId xmlns:a16="http://schemas.microsoft.com/office/drawing/2014/main" id="{2A668398-D91B-4BA2-99B4-D52EEA4BAD03}"/>
                  </a:ext>
                </a:extLst>
              </p:cNvPr>
              <p:cNvSpPr/>
              <p:nvPr/>
            </p:nvSpPr>
            <p:spPr>
              <a:xfrm>
                <a:off x="3731100" y="3010925"/>
                <a:ext cx="530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6" extrusionOk="0">
                    <a:moveTo>
                      <a:pt x="2084" y="0"/>
                    </a:moveTo>
                    <a:cubicBezTo>
                      <a:pt x="1382" y="667"/>
                      <a:pt x="668" y="1357"/>
                      <a:pt x="1" y="2072"/>
                    </a:cubicBezTo>
                    <a:cubicBezTo>
                      <a:pt x="1" y="2089"/>
                      <a:pt x="7" y="2106"/>
                      <a:pt x="19" y="2106"/>
                    </a:cubicBezTo>
                    <a:cubicBezTo>
                      <a:pt x="24" y="2106"/>
                      <a:pt x="30" y="2103"/>
                      <a:pt x="37" y="2096"/>
                    </a:cubicBezTo>
                    <a:cubicBezTo>
                      <a:pt x="751" y="1453"/>
                      <a:pt x="1430" y="726"/>
                      <a:pt x="2096" y="12"/>
                    </a:cubicBezTo>
                    <a:cubicBezTo>
                      <a:pt x="2120" y="0"/>
                      <a:pt x="2096" y="0"/>
                      <a:pt x="2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784;p33">
                <a:extLst>
                  <a:ext uri="{FF2B5EF4-FFF2-40B4-BE49-F238E27FC236}">
                    <a16:creationId xmlns:a16="http://schemas.microsoft.com/office/drawing/2014/main" id="{79DB9438-53A4-4BA5-9650-18DF0AE911DF}"/>
                  </a:ext>
                </a:extLst>
              </p:cNvPr>
              <p:cNvSpPr/>
              <p:nvPr/>
            </p:nvSpPr>
            <p:spPr>
              <a:xfrm>
                <a:off x="3742825" y="3026100"/>
                <a:ext cx="561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2262" extrusionOk="0">
                    <a:moveTo>
                      <a:pt x="2223" y="0"/>
                    </a:moveTo>
                    <a:cubicBezTo>
                      <a:pt x="1473" y="739"/>
                      <a:pt x="711" y="1465"/>
                      <a:pt x="8" y="2251"/>
                    </a:cubicBezTo>
                    <a:cubicBezTo>
                      <a:pt x="782" y="1548"/>
                      <a:pt x="1508" y="786"/>
                      <a:pt x="2246" y="24"/>
                    </a:cubicBezTo>
                    <a:cubicBezTo>
                      <a:pt x="2246" y="24"/>
                      <a:pt x="2246" y="0"/>
                      <a:pt x="2223" y="0"/>
                    </a:cubicBezTo>
                    <a:close/>
                    <a:moveTo>
                      <a:pt x="8" y="2251"/>
                    </a:moveTo>
                    <a:cubicBezTo>
                      <a:pt x="0" y="2251"/>
                      <a:pt x="3" y="2261"/>
                      <a:pt x="5" y="2261"/>
                    </a:cubicBezTo>
                    <a:cubicBezTo>
                      <a:pt x="7" y="2261"/>
                      <a:pt x="8" y="2259"/>
                      <a:pt x="8" y="225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785;p33">
                <a:extLst>
                  <a:ext uri="{FF2B5EF4-FFF2-40B4-BE49-F238E27FC236}">
                    <a16:creationId xmlns:a16="http://schemas.microsoft.com/office/drawing/2014/main" id="{8219DD9F-F3D4-4A58-B14D-4E9CF1A8C158}"/>
                  </a:ext>
                </a:extLst>
              </p:cNvPr>
              <p:cNvSpPr/>
              <p:nvPr/>
            </p:nvSpPr>
            <p:spPr>
              <a:xfrm>
                <a:off x="3766825" y="30343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2189" y="1"/>
                    </a:moveTo>
                    <a:cubicBezTo>
                      <a:pt x="2186" y="1"/>
                      <a:pt x="2183" y="2"/>
                      <a:pt x="2179" y="6"/>
                    </a:cubicBezTo>
                    <a:cubicBezTo>
                      <a:pt x="1429" y="708"/>
                      <a:pt x="715" y="1435"/>
                      <a:pt x="1" y="2161"/>
                    </a:cubicBezTo>
                    <a:cubicBezTo>
                      <a:pt x="1" y="2185"/>
                      <a:pt x="13" y="2196"/>
                      <a:pt x="36" y="2196"/>
                    </a:cubicBezTo>
                    <a:cubicBezTo>
                      <a:pt x="763" y="1482"/>
                      <a:pt x="1489" y="768"/>
                      <a:pt x="2191" y="18"/>
                    </a:cubicBezTo>
                    <a:cubicBezTo>
                      <a:pt x="2200" y="9"/>
                      <a:pt x="2196" y="1"/>
                      <a:pt x="2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786;p33">
                <a:extLst>
                  <a:ext uri="{FF2B5EF4-FFF2-40B4-BE49-F238E27FC236}">
                    <a16:creationId xmlns:a16="http://schemas.microsoft.com/office/drawing/2014/main" id="{230756B9-EE8E-4E4D-B983-FD9122F3AC39}"/>
                  </a:ext>
                </a:extLst>
              </p:cNvPr>
              <p:cNvSpPr/>
              <p:nvPr/>
            </p:nvSpPr>
            <p:spPr>
              <a:xfrm>
                <a:off x="3781450" y="3042350"/>
                <a:ext cx="6300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2520" extrusionOk="0">
                    <a:moveTo>
                      <a:pt x="2508" y="1"/>
                    </a:moveTo>
                    <a:cubicBezTo>
                      <a:pt x="2506" y="1"/>
                      <a:pt x="2503" y="2"/>
                      <a:pt x="2499" y="5"/>
                    </a:cubicBezTo>
                    <a:cubicBezTo>
                      <a:pt x="1630" y="803"/>
                      <a:pt x="832" y="1660"/>
                      <a:pt x="11" y="2494"/>
                    </a:cubicBezTo>
                    <a:cubicBezTo>
                      <a:pt x="1" y="2494"/>
                      <a:pt x="8" y="2520"/>
                      <a:pt x="18" y="2520"/>
                    </a:cubicBezTo>
                    <a:cubicBezTo>
                      <a:pt x="19" y="2520"/>
                      <a:pt x="21" y="2519"/>
                      <a:pt x="23" y="2517"/>
                    </a:cubicBezTo>
                    <a:cubicBezTo>
                      <a:pt x="856" y="1696"/>
                      <a:pt x="1725" y="886"/>
                      <a:pt x="2511" y="29"/>
                    </a:cubicBezTo>
                    <a:cubicBezTo>
                      <a:pt x="2520" y="12"/>
                      <a:pt x="2516" y="1"/>
                      <a:pt x="250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787;p33">
                <a:extLst>
                  <a:ext uri="{FF2B5EF4-FFF2-40B4-BE49-F238E27FC236}">
                    <a16:creationId xmlns:a16="http://schemas.microsoft.com/office/drawing/2014/main" id="{B4E32AC4-3529-41A5-8660-0B5B193BB140}"/>
                  </a:ext>
                </a:extLst>
              </p:cNvPr>
              <p:cNvSpPr/>
              <p:nvPr/>
            </p:nvSpPr>
            <p:spPr>
              <a:xfrm>
                <a:off x="3801350" y="3063000"/>
                <a:ext cx="527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7" extrusionOk="0">
                    <a:moveTo>
                      <a:pt x="2084" y="1"/>
                    </a:moveTo>
                    <a:cubicBezTo>
                      <a:pt x="1370" y="668"/>
                      <a:pt x="703" y="1382"/>
                      <a:pt x="1" y="2072"/>
                    </a:cubicBezTo>
                    <a:cubicBezTo>
                      <a:pt x="1" y="2089"/>
                      <a:pt x="19" y="2106"/>
                      <a:pt x="29" y="2106"/>
                    </a:cubicBezTo>
                    <a:cubicBezTo>
                      <a:pt x="33" y="2106"/>
                      <a:pt x="36" y="2103"/>
                      <a:pt x="36" y="2096"/>
                    </a:cubicBezTo>
                    <a:cubicBezTo>
                      <a:pt x="739" y="1418"/>
                      <a:pt x="1429" y="727"/>
                      <a:pt x="2108" y="13"/>
                    </a:cubicBezTo>
                    <a:cubicBezTo>
                      <a:pt x="2108" y="1"/>
                      <a:pt x="2108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788;p33">
                <a:extLst>
                  <a:ext uri="{FF2B5EF4-FFF2-40B4-BE49-F238E27FC236}">
                    <a16:creationId xmlns:a16="http://schemas.microsoft.com/office/drawing/2014/main" id="{B39BD6F4-9B85-4BAB-9FD0-1E35D47FBB82}"/>
                  </a:ext>
                </a:extLst>
              </p:cNvPr>
              <p:cNvSpPr/>
              <p:nvPr/>
            </p:nvSpPr>
            <p:spPr>
              <a:xfrm>
                <a:off x="3815975" y="3080875"/>
                <a:ext cx="51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2054" extrusionOk="0">
                    <a:moveTo>
                      <a:pt x="2035" y="0"/>
                    </a:moveTo>
                    <a:cubicBezTo>
                      <a:pt x="1345" y="655"/>
                      <a:pt x="642" y="1334"/>
                      <a:pt x="11" y="2048"/>
                    </a:cubicBezTo>
                    <a:cubicBezTo>
                      <a:pt x="725" y="1405"/>
                      <a:pt x="1416" y="714"/>
                      <a:pt x="2059" y="24"/>
                    </a:cubicBezTo>
                    <a:cubicBezTo>
                      <a:pt x="2059" y="0"/>
                      <a:pt x="2059" y="0"/>
                      <a:pt x="2035" y="0"/>
                    </a:cubicBezTo>
                    <a:close/>
                    <a:moveTo>
                      <a:pt x="11" y="2048"/>
                    </a:moveTo>
                    <a:cubicBezTo>
                      <a:pt x="3" y="2048"/>
                      <a:pt x="0" y="2053"/>
                      <a:pt x="3" y="2053"/>
                    </a:cubicBezTo>
                    <a:cubicBezTo>
                      <a:pt x="4" y="2053"/>
                      <a:pt x="7" y="2052"/>
                      <a:pt x="11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789;p33">
                <a:extLst>
                  <a:ext uri="{FF2B5EF4-FFF2-40B4-BE49-F238E27FC236}">
                    <a16:creationId xmlns:a16="http://schemas.microsoft.com/office/drawing/2014/main" id="{C9042149-D01B-494B-BAE2-EA0E1334EA1A}"/>
                  </a:ext>
                </a:extLst>
              </p:cNvPr>
              <p:cNvSpPr/>
              <p:nvPr/>
            </p:nvSpPr>
            <p:spPr>
              <a:xfrm>
                <a:off x="3833200" y="3096825"/>
                <a:ext cx="4845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958" extrusionOk="0">
                    <a:moveTo>
                      <a:pt x="1927" y="0"/>
                    </a:moveTo>
                    <a:cubicBezTo>
                      <a:pt x="1925" y="0"/>
                      <a:pt x="1921" y="2"/>
                      <a:pt x="1918" y="5"/>
                    </a:cubicBezTo>
                    <a:cubicBezTo>
                      <a:pt x="1263" y="636"/>
                      <a:pt x="560" y="1255"/>
                      <a:pt x="1" y="1958"/>
                    </a:cubicBezTo>
                    <a:cubicBezTo>
                      <a:pt x="691" y="1386"/>
                      <a:pt x="1322" y="696"/>
                      <a:pt x="1930" y="17"/>
                    </a:cubicBezTo>
                    <a:cubicBezTo>
                      <a:pt x="1938" y="9"/>
                      <a:pt x="1934" y="0"/>
                      <a:pt x="192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790;p33">
                <a:extLst>
                  <a:ext uri="{FF2B5EF4-FFF2-40B4-BE49-F238E27FC236}">
                    <a16:creationId xmlns:a16="http://schemas.microsoft.com/office/drawing/2014/main" id="{5204092A-2985-40BA-83C9-C3642A147743}"/>
                  </a:ext>
                </a:extLst>
              </p:cNvPr>
              <p:cNvSpPr/>
              <p:nvPr/>
            </p:nvSpPr>
            <p:spPr>
              <a:xfrm>
                <a:off x="3848450" y="3115025"/>
                <a:ext cx="466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840" extrusionOk="0">
                    <a:moveTo>
                      <a:pt x="1839" y="0"/>
                    </a:moveTo>
                    <a:cubicBezTo>
                      <a:pt x="1836" y="0"/>
                      <a:pt x="1834" y="1"/>
                      <a:pt x="1831" y="3"/>
                    </a:cubicBezTo>
                    <a:cubicBezTo>
                      <a:pt x="1498" y="301"/>
                      <a:pt x="1153" y="599"/>
                      <a:pt x="843" y="908"/>
                    </a:cubicBezTo>
                    <a:cubicBezTo>
                      <a:pt x="558" y="1194"/>
                      <a:pt x="224" y="1468"/>
                      <a:pt x="10" y="1789"/>
                    </a:cubicBezTo>
                    <a:cubicBezTo>
                      <a:pt x="0" y="1819"/>
                      <a:pt x="6" y="1840"/>
                      <a:pt x="29" y="1840"/>
                    </a:cubicBezTo>
                    <a:cubicBezTo>
                      <a:pt x="34" y="1840"/>
                      <a:pt x="39" y="1839"/>
                      <a:pt x="46" y="1837"/>
                    </a:cubicBezTo>
                    <a:cubicBezTo>
                      <a:pt x="379" y="1634"/>
                      <a:pt x="653" y="1289"/>
                      <a:pt x="939" y="1015"/>
                    </a:cubicBezTo>
                    <a:cubicBezTo>
                      <a:pt x="1248" y="706"/>
                      <a:pt x="1558" y="384"/>
                      <a:pt x="1855" y="39"/>
                    </a:cubicBezTo>
                    <a:cubicBezTo>
                      <a:pt x="1865" y="20"/>
                      <a:pt x="1851" y="0"/>
                      <a:pt x="18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791;p33">
                <a:extLst>
                  <a:ext uri="{FF2B5EF4-FFF2-40B4-BE49-F238E27FC236}">
                    <a16:creationId xmlns:a16="http://schemas.microsoft.com/office/drawing/2014/main" id="{A2557C09-D450-4CA2-B3DE-EF588AD578A7}"/>
                  </a:ext>
                </a:extLst>
              </p:cNvPr>
              <p:cNvSpPr/>
              <p:nvPr/>
            </p:nvSpPr>
            <p:spPr>
              <a:xfrm>
                <a:off x="3861925" y="3131875"/>
                <a:ext cx="464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8" extrusionOk="0">
                    <a:moveTo>
                      <a:pt x="1817" y="0"/>
                    </a:moveTo>
                    <a:cubicBezTo>
                      <a:pt x="1809" y="0"/>
                      <a:pt x="1801" y="2"/>
                      <a:pt x="1793" y="8"/>
                    </a:cubicBezTo>
                    <a:cubicBezTo>
                      <a:pt x="1471" y="306"/>
                      <a:pt x="1150" y="603"/>
                      <a:pt x="840" y="913"/>
                    </a:cubicBezTo>
                    <a:cubicBezTo>
                      <a:pt x="554" y="1199"/>
                      <a:pt x="245" y="1461"/>
                      <a:pt x="19" y="1794"/>
                    </a:cubicBezTo>
                    <a:cubicBezTo>
                      <a:pt x="0" y="1812"/>
                      <a:pt x="10" y="1838"/>
                      <a:pt x="32" y="1838"/>
                    </a:cubicBezTo>
                    <a:cubicBezTo>
                      <a:pt x="38" y="1838"/>
                      <a:pt x="46" y="1835"/>
                      <a:pt x="54" y="1830"/>
                    </a:cubicBezTo>
                    <a:cubicBezTo>
                      <a:pt x="376" y="1615"/>
                      <a:pt x="650" y="1282"/>
                      <a:pt x="935" y="996"/>
                    </a:cubicBezTo>
                    <a:cubicBezTo>
                      <a:pt x="1245" y="687"/>
                      <a:pt x="1543" y="377"/>
                      <a:pt x="1840" y="44"/>
                    </a:cubicBezTo>
                    <a:cubicBezTo>
                      <a:pt x="1858" y="25"/>
                      <a:pt x="1842" y="0"/>
                      <a:pt x="18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792;p33">
                <a:extLst>
                  <a:ext uri="{FF2B5EF4-FFF2-40B4-BE49-F238E27FC236}">
                    <a16:creationId xmlns:a16="http://schemas.microsoft.com/office/drawing/2014/main" id="{3106168D-3451-42C2-9050-C110FC9079C4}"/>
                  </a:ext>
                </a:extLst>
              </p:cNvPr>
              <p:cNvSpPr/>
              <p:nvPr/>
            </p:nvSpPr>
            <p:spPr>
              <a:xfrm>
                <a:off x="3876500" y="3149250"/>
                <a:ext cx="444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91" extrusionOk="0">
                    <a:moveTo>
                      <a:pt x="1735" y="0"/>
                    </a:moveTo>
                    <a:cubicBezTo>
                      <a:pt x="1730" y="0"/>
                      <a:pt x="1726" y="1"/>
                      <a:pt x="1722" y="4"/>
                    </a:cubicBezTo>
                    <a:cubicBezTo>
                      <a:pt x="1102" y="527"/>
                      <a:pt x="555" y="1123"/>
                      <a:pt x="19" y="1718"/>
                    </a:cubicBezTo>
                    <a:cubicBezTo>
                      <a:pt x="1" y="1754"/>
                      <a:pt x="31" y="1790"/>
                      <a:pt x="56" y="1790"/>
                    </a:cubicBezTo>
                    <a:cubicBezTo>
                      <a:pt x="65" y="1790"/>
                      <a:pt x="73" y="1786"/>
                      <a:pt x="78" y="1778"/>
                    </a:cubicBezTo>
                    <a:cubicBezTo>
                      <a:pt x="674" y="1230"/>
                      <a:pt x="1245" y="682"/>
                      <a:pt x="1757" y="51"/>
                    </a:cubicBezTo>
                    <a:cubicBezTo>
                      <a:pt x="1777" y="22"/>
                      <a:pt x="1756" y="0"/>
                      <a:pt x="173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793;p33">
                <a:extLst>
                  <a:ext uri="{FF2B5EF4-FFF2-40B4-BE49-F238E27FC236}">
                    <a16:creationId xmlns:a16="http://schemas.microsoft.com/office/drawing/2014/main" id="{F3514F90-0883-4E0F-916C-9C9818695FBE}"/>
                  </a:ext>
                </a:extLst>
              </p:cNvPr>
              <p:cNvSpPr/>
              <p:nvPr/>
            </p:nvSpPr>
            <p:spPr>
              <a:xfrm>
                <a:off x="3890425" y="3166800"/>
                <a:ext cx="457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55" extrusionOk="0">
                    <a:moveTo>
                      <a:pt x="1785" y="1"/>
                    </a:moveTo>
                    <a:cubicBezTo>
                      <a:pt x="1781" y="1"/>
                      <a:pt x="1776" y="2"/>
                      <a:pt x="1772" y="4"/>
                    </a:cubicBezTo>
                    <a:cubicBezTo>
                      <a:pt x="1462" y="218"/>
                      <a:pt x="1188" y="528"/>
                      <a:pt x="903" y="778"/>
                    </a:cubicBezTo>
                    <a:cubicBezTo>
                      <a:pt x="593" y="1076"/>
                      <a:pt x="295" y="1373"/>
                      <a:pt x="10" y="1683"/>
                    </a:cubicBezTo>
                    <a:cubicBezTo>
                      <a:pt x="1" y="1719"/>
                      <a:pt x="26" y="1755"/>
                      <a:pt x="49" y="1755"/>
                    </a:cubicBezTo>
                    <a:cubicBezTo>
                      <a:pt x="56" y="1755"/>
                      <a:pt x="63" y="1751"/>
                      <a:pt x="69" y="1742"/>
                    </a:cubicBezTo>
                    <a:cubicBezTo>
                      <a:pt x="403" y="1468"/>
                      <a:pt x="712" y="1183"/>
                      <a:pt x="1010" y="885"/>
                    </a:cubicBezTo>
                    <a:cubicBezTo>
                      <a:pt x="1295" y="611"/>
                      <a:pt x="1605" y="361"/>
                      <a:pt x="1819" y="52"/>
                    </a:cubicBezTo>
                    <a:cubicBezTo>
                      <a:pt x="1829" y="22"/>
                      <a:pt x="1807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794;p33">
                <a:extLst>
                  <a:ext uri="{FF2B5EF4-FFF2-40B4-BE49-F238E27FC236}">
                    <a16:creationId xmlns:a16="http://schemas.microsoft.com/office/drawing/2014/main" id="{51163EFC-1FD8-421B-984C-CA1C4A7743F6}"/>
                  </a:ext>
                </a:extLst>
              </p:cNvPr>
              <p:cNvSpPr/>
              <p:nvPr/>
            </p:nvSpPr>
            <p:spPr>
              <a:xfrm>
                <a:off x="3908375" y="3184975"/>
                <a:ext cx="397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45" extrusionOk="0">
                    <a:moveTo>
                      <a:pt x="1548" y="1"/>
                    </a:moveTo>
                    <a:cubicBezTo>
                      <a:pt x="1546" y="1"/>
                      <a:pt x="1544" y="2"/>
                      <a:pt x="1542" y="3"/>
                    </a:cubicBezTo>
                    <a:cubicBezTo>
                      <a:pt x="1006" y="468"/>
                      <a:pt x="482" y="932"/>
                      <a:pt x="18" y="1468"/>
                    </a:cubicBezTo>
                    <a:cubicBezTo>
                      <a:pt x="0" y="1503"/>
                      <a:pt x="22" y="1545"/>
                      <a:pt x="53" y="1545"/>
                    </a:cubicBezTo>
                    <a:cubicBezTo>
                      <a:pt x="65" y="1545"/>
                      <a:pt x="77" y="1540"/>
                      <a:pt x="89" y="1527"/>
                    </a:cubicBezTo>
                    <a:cubicBezTo>
                      <a:pt x="625" y="1063"/>
                      <a:pt x="1113" y="575"/>
                      <a:pt x="1578" y="39"/>
                    </a:cubicBezTo>
                    <a:cubicBezTo>
                      <a:pt x="1588" y="29"/>
                      <a:pt x="1563" y="1"/>
                      <a:pt x="15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795;p33">
                <a:extLst>
                  <a:ext uri="{FF2B5EF4-FFF2-40B4-BE49-F238E27FC236}">
                    <a16:creationId xmlns:a16="http://schemas.microsoft.com/office/drawing/2014/main" id="{C4D9D84D-7B3F-4BBA-B8B8-44869447AB83}"/>
                  </a:ext>
                </a:extLst>
              </p:cNvPr>
              <p:cNvSpPr/>
              <p:nvPr/>
            </p:nvSpPr>
            <p:spPr>
              <a:xfrm>
                <a:off x="3914000" y="3202525"/>
                <a:ext cx="4657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5" extrusionOk="0">
                    <a:moveTo>
                      <a:pt x="1823" y="1"/>
                    </a:moveTo>
                    <a:cubicBezTo>
                      <a:pt x="1817" y="1"/>
                      <a:pt x="1811" y="2"/>
                      <a:pt x="1805" y="4"/>
                    </a:cubicBezTo>
                    <a:cubicBezTo>
                      <a:pt x="1484" y="278"/>
                      <a:pt x="1186" y="575"/>
                      <a:pt x="888" y="873"/>
                    </a:cubicBezTo>
                    <a:cubicBezTo>
                      <a:pt x="591" y="1171"/>
                      <a:pt x="281" y="1444"/>
                      <a:pt x="19" y="1778"/>
                    </a:cubicBezTo>
                    <a:cubicBezTo>
                      <a:pt x="1" y="1815"/>
                      <a:pt x="25" y="1845"/>
                      <a:pt x="54" y="1845"/>
                    </a:cubicBezTo>
                    <a:cubicBezTo>
                      <a:pt x="62" y="1845"/>
                      <a:pt x="71" y="1843"/>
                      <a:pt x="79" y="1837"/>
                    </a:cubicBezTo>
                    <a:cubicBezTo>
                      <a:pt x="412" y="1575"/>
                      <a:pt x="698" y="1254"/>
                      <a:pt x="995" y="968"/>
                    </a:cubicBezTo>
                    <a:cubicBezTo>
                      <a:pt x="1293" y="671"/>
                      <a:pt x="1591" y="373"/>
                      <a:pt x="1853" y="51"/>
                    </a:cubicBezTo>
                    <a:cubicBezTo>
                      <a:pt x="1862" y="22"/>
                      <a:pt x="1848" y="1"/>
                      <a:pt x="18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796;p33">
                <a:extLst>
                  <a:ext uri="{FF2B5EF4-FFF2-40B4-BE49-F238E27FC236}">
                    <a16:creationId xmlns:a16="http://schemas.microsoft.com/office/drawing/2014/main" id="{58125AB8-2A8C-4063-9CDB-7EF9870FD3A9}"/>
                  </a:ext>
                </a:extLst>
              </p:cNvPr>
              <p:cNvSpPr/>
              <p:nvPr/>
            </p:nvSpPr>
            <p:spPr>
              <a:xfrm>
                <a:off x="3936550" y="3219450"/>
                <a:ext cx="3740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478" extrusionOk="0">
                    <a:moveTo>
                      <a:pt x="1473" y="1"/>
                    </a:moveTo>
                    <a:cubicBezTo>
                      <a:pt x="1469" y="1"/>
                      <a:pt x="1466" y="2"/>
                      <a:pt x="1463" y="5"/>
                    </a:cubicBezTo>
                    <a:cubicBezTo>
                      <a:pt x="939" y="422"/>
                      <a:pt x="463" y="922"/>
                      <a:pt x="10" y="1410"/>
                    </a:cubicBezTo>
                    <a:cubicBezTo>
                      <a:pt x="1" y="1448"/>
                      <a:pt x="28" y="1477"/>
                      <a:pt x="51" y="1477"/>
                    </a:cubicBezTo>
                    <a:cubicBezTo>
                      <a:pt x="58" y="1477"/>
                      <a:pt x="64" y="1475"/>
                      <a:pt x="70" y="1470"/>
                    </a:cubicBezTo>
                    <a:cubicBezTo>
                      <a:pt x="570" y="1029"/>
                      <a:pt x="1082" y="565"/>
                      <a:pt x="1486" y="41"/>
                    </a:cubicBezTo>
                    <a:cubicBezTo>
                      <a:pt x="1495" y="14"/>
                      <a:pt x="1484" y="1"/>
                      <a:pt x="147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797;p33">
                <a:extLst>
                  <a:ext uri="{FF2B5EF4-FFF2-40B4-BE49-F238E27FC236}">
                    <a16:creationId xmlns:a16="http://schemas.microsoft.com/office/drawing/2014/main" id="{CED49D23-D829-4163-AB47-20CC373A3D76}"/>
                  </a:ext>
                </a:extLst>
              </p:cNvPr>
              <p:cNvSpPr/>
              <p:nvPr/>
            </p:nvSpPr>
            <p:spPr>
              <a:xfrm>
                <a:off x="3969275" y="3253900"/>
                <a:ext cx="314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61" extrusionOk="0">
                    <a:moveTo>
                      <a:pt x="1209" y="1"/>
                    </a:moveTo>
                    <a:cubicBezTo>
                      <a:pt x="1202" y="1"/>
                      <a:pt x="1195" y="3"/>
                      <a:pt x="1189" y="9"/>
                    </a:cubicBezTo>
                    <a:cubicBezTo>
                      <a:pt x="761" y="342"/>
                      <a:pt x="344" y="759"/>
                      <a:pt x="11" y="1199"/>
                    </a:cubicBezTo>
                    <a:cubicBezTo>
                      <a:pt x="0" y="1220"/>
                      <a:pt x="37" y="1261"/>
                      <a:pt x="62" y="1261"/>
                    </a:cubicBezTo>
                    <a:cubicBezTo>
                      <a:pt x="65" y="1261"/>
                      <a:pt x="68" y="1260"/>
                      <a:pt x="70" y="1259"/>
                    </a:cubicBezTo>
                    <a:cubicBezTo>
                      <a:pt x="511" y="925"/>
                      <a:pt x="892" y="473"/>
                      <a:pt x="1237" y="44"/>
                    </a:cubicBezTo>
                    <a:cubicBezTo>
                      <a:pt x="1255" y="26"/>
                      <a:pt x="123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798;p33">
                <a:extLst>
                  <a:ext uri="{FF2B5EF4-FFF2-40B4-BE49-F238E27FC236}">
                    <a16:creationId xmlns:a16="http://schemas.microsoft.com/office/drawing/2014/main" id="{06E86C4A-281E-4049-83D3-985E87011649}"/>
                  </a:ext>
                </a:extLst>
              </p:cNvPr>
              <p:cNvSpPr/>
              <p:nvPr/>
            </p:nvSpPr>
            <p:spPr>
              <a:xfrm>
                <a:off x="3954325" y="3237075"/>
                <a:ext cx="33575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297" extrusionOk="0">
                    <a:moveTo>
                      <a:pt x="1279" y="1"/>
                    </a:moveTo>
                    <a:cubicBezTo>
                      <a:pt x="1274" y="1"/>
                      <a:pt x="1268" y="1"/>
                      <a:pt x="1264" y="3"/>
                    </a:cubicBezTo>
                    <a:cubicBezTo>
                      <a:pt x="835" y="384"/>
                      <a:pt x="394" y="777"/>
                      <a:pt x="37" y="1229"/>
                    </a:cubicBezTo>
                    <a:cubicBezTo>
                      <a:pt x="0" y="1266"/>
                      <a:pt x="28" y="1296"/>
                      <a:pt x="65" y="1296"/>
                    </a:cubicBezTo>
                    <a:cubicBezTo>
                      <a:pt x="75" y="1296"/>
                      <a:pt x="86" y="1294"/>
                      <a:pt x="97" y="1289"/>
                    </a:cubicBezTo>
                    <a:cubicBezTo>
                      <a:pt x="537" y="932"/>
                      <a:pt x="942" y="479"/>
                      <a:pt x="1311" y="51"/>
                    </a:cubicBezTo>
                    <a:cubicBezTo>
                      <a:pt x="1342" y="30"/>
                      <a:pt x="1311" y="1"/>
                      <a:pt x="1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799;p33">
                <a:extLst>
                  <a:ext uri="{FF2B5EF4-FFF2-40B4-BE49-F238E27FC236}">
                    <a16:creationId xmlns:a16="http://schemas.microsoft.com/office/drawing/2014/main" id="{74E22147-6ED9-4271-A155-E78BD587D4B8}"/>
                  </a:ext>
                </a:extLst>
              </p:cNvPr>
              <p:cNvSpPr/>
              <p:nvPr/>
            </p:nvSpPr>
            <p:spPr>
              <a:xfrm>
                <a:off x="3985375" y="3271000"/>
                <a:ext cx="28725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147" extrusionOk="0">
                    <a:moveTo>
                      <a:pt x="1100" y="0"/>
                    </a:moveTo>
                    <a:cubicBezTo>
                      <a:pt x="1094" y="0"/>
                      <a:pt x="1088" y="1"/>
                      <a:pt x="1081" y="3"/>
                    </a:cubicBezTo>
                    <a:cubicBezTo>
                      <a:pt x="700" y="313"/>
                      <a:pt x="295" y="670"/>
                      <a:pt x="10" y="1075"/>
                    </a:cubicBezTo>
                    <a:cubicBezTo>
                      <a:pt x="1" y="1111"/>
                      <a:pt x="26" y="1147"/>
                      <a:pt x="49" y="1147"/>
                    </a:cubicBezTo>
                    <a:cubicBezTo>
                      <a:pt x="56" y="1147"/>
                      <a:pt x="63" y="1143"/>
                      <a:pt x="69" y="1134"/>
                    </a:cubicBezTo>
                    <a:cubicBezTo>
                      <a:pt x="474" y="837"/>
                      <a:pt x="819" y="432"/>
                      <a:pt x="1129" y="51"/>
                    </a:cubicBezTo>
                    <a:cubicBezTo>
                      <a:pt x="1148" y="21"/>
                      <a:pt x="1128" y="0"/>
                      <a:pt x="110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800;p33">
                <a:extLst>
                  <a:ext uri="{FF2B5EF4-FFF2-40B4-BE49-F238E27FC236}">
                    <a16:creationId xmlns:a16="http://schemas.microsoft.com/office/drawing/2014/main" id="{5676B4FF-F6B8-4810-98B5-CB7563420D38}"/>
                  </a:ext>
                </a:extLst>
              </p:cNvPr>
              <p:cNvSpPr/>
              <p:nvPr/>
            </p:nvSpPr>
            <p:spPr>
              <a:xfrm>
                <a:off x="4000975" y="3289150"/>
                <a:ext cx="256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7" extrusionOk="0">
                    <a:moveTo>
                      <a:pt x="983" y="0"/>
                    </a:moveTo>
                    <a:cubicBezTo>
                      <a:pt x="978" y="0"/>
                      <a:pt x="973" y="1"/>
                      <a:pt x="969" y="3"/>
                    </a:cubicBezTo>
                    <a:cubicBezTo>
                      <a:pt x="612" y="265"/>
                      <a:pt x="291" y="623"/>
                      <a:pt x="29" y="956"/>
                    </a:cubicBezTo>
                    <a:cubicBezTo>
                      <a:pt x="1" y="984"/>
                      <a:pt x="24" y="1027"/>
                      <a:pt x="58" y="1027"/>
                    </a:cubicBezTo>
                    <a:cubicBezTo>
                      <a:pt x="68" y="1027"/>
                      <a:pt x="78" y="1023"/>
                      <a:pt x="88" y="1016"/>
                    </a:cubicBezTo>
                    <a:cubicBezTo>
                      <a:pt x="433" y="754"/>
                      <a:pt x="755" y="408"/>
                      <a:pt x="1005" y="51"/>
                    </a:cubicBezTo>
                    <a:cubicBezTo>
                      <a:pt x="1025" y="22"/>
                      <a:pt x="1004" y="0"/>
                      <a:pt x="9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801;p33">
                <a:extLst>
                  <a:ext uri="{FF2B5EF4-FFF2-40B4-BE49-F238E27FC236}">
                    <a16:creationId xmlns:a16="http://schemas.microsoft.com/office/drawing/2014/main" id="{ABD6E8DE-F947-46D0-93F0-8CE8102C750F}"/>
                  </a:ext>
                </a:extLst>
              </p:cNvPr>
              <p:cNvSpPr/>
              <p:nvPr/>
            </p:nvSpPr>
            <p:spPr>
              <a:xfrm>
                <a:off x="4013350" y="33064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36" y="1"/>
                    </a:moveTo>
                    <a:cubicBezTo>
                      <a:pt x="1031" y="1"/>
                      <a:pt x="1026" y="2"/>
                      <a:pt x="1022" y="4"/>
                    </a:cubicBezTo>
                    <a:cubicBezTo>
                      <a:pt x="831" y="147"/>
                      <a:pt x="653" y="326"/>
                      <a:pt x="474" y="504"/>
                    </a:cubicBezTo>
                    <a:cubicBezTo>
                      <a:pt x="308" y="671"/>
                      <a:pt x="129" y="837"/>
                      <a:pt x="10" y="1028"/>
                    </a:cubicBezTo>
                    <a:cubicBezTo>
                      <a:pt x="0" y="1057"/>
                      <a:pt x="14" y="1079"/>
                      <a:pt x="40" y="1079"/>
                    </a:cubicBezTo>
                    <a:cubicBezTo>
                      <a:pt x="45" y="1079"/>
                      <a:pt x="51" y="1078"/>
                      <a:pt x="58" y="1076"/>
                    </a:cubicBezTo>
                    <a:cubicBezTo>
                      <a:pt x="260" y="968"/>
                      <a:pt x="415" y="778"/>
                      <a:pt x="569" y="611"/>
                    </a:cubicBezTo>
                    <a:cubicBezTo>
                      <a:pt x="748" y="433"/>
                      <a:pt x="915" y="254"/>
                      <a:pt x="1070" y="52"/>
                    </a:cubicBezTo>
                    <a:cubicBezTo>
                      <a:pt x="1089" y="22"/>
                      <a:pt x="1060" y="1"/>
                      <a:pt x="10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802;p33">
                <a:extLst>
                  <a:ext uri="{FF2B5EF4-FFF2-40B4-BE49-F238E27FC236}">
                    <a16:creationId xmlns:a16="http://schemas.microsoft.com/office/drawing/2014/main" id="{E10DB1C8-023A-45AB-8B17-8BFB1F554EF5}"/>
                  </a:ext>
                </a:extLst>
              </p:cNvPr>
              <p:cNvSpPr/>
              <p:nvPr/>
            </p:nvSpPr>
            <p:spPr>
              <a:xfrm>
                <a:off x="4027575" y="3324275"/>
                <a:ext cx="2527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016" extrusionOk="0">
                    <a:moveTo>
                      <a:pt x="971" y="0"/>
                    </a:moveTo>
                    <a:cubicBezTo>
                      <a:pt x="965" y="0"/>
                      <a:pt x="959" y="1"/>
                      <a:pt x="953" y="3"/>
                    </a:cubicBezTo>
                    <a:cubicBezTo>
                      <a:pt x="774" y="134"/>
                      <a:pt x="608" y="301"/>
                      <a:pt x="453" y="468"/>
                    </a:cubicBezTo>
                    <a:cubicBezTo>
                      <a:pt x="298" y="611"/>
                      <a:pt x="108" y="777"/>
                      <a:pt x="0" y="980"/>
                    </a:cubicBezTo>
                    <a:cubicBezTo>
                      <a:pt x="0" y="1004"/>
                      <a:pt x="36" y="1015"/>
                      <a:pt x="48" y="1015"/>
                    </a:cubicBezTo>
                    <a:cubicBezTo>
                      <a:pt x="239" y="908"/>
                      <a:pt x="405" y="718"/>
                      <a:pt x="560" y="551"/>
                    </a:cubicBezTo>
                    <a:cubicBezTo>
                      <a:pt x="703" y="384"/>
                      <a:pt x="870" y="230"/>
                      <a:pt x="1001" y="51"/>
                    </a:cubicBezTo>
                    <a:cubicBezTo>
                      <a:pt x="1010" y="22"/>
                      <a:pt x="996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803;p33">
                <a:extLst>
                  <a:ext uri="{FF2B5EF4-FFF2-40B4-BE49-F238E27FC236}">
                    <a16:creationId xmlns:a16="http://schemas.microsoft.com/office/drawing/2014/main" id="{72E07DC1-548C-4510-B575-0BD8F475C43C}"/>
                  </a:ext>
                </a:extLst>
              </p:cNvPr>
              <p:cNvSpPr/>
              <p:nvPr/>
            </p:nvSpPr>
            <p:spPr>
              <a:xfrm>
                <a:off x="4042150" y="3339675"/>
                <a:ext cx="25825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031" extrusionOk="0">
                    <a:moveTo>
                      <a:pt x="985" y="0"/>
                    </a:moveTo>
                    <a:cubicBezTo>
                      <a:pt x="979" y="0"/>
                      <a:pt x="972" y="2"/>
                      <a:pt x="965" y="7"/>
                    </a:cubicBezTo>
                    <a:cubicBezTo>
                      <a:pt x="775" y="161"/>
                      <a:pt x="608" y="304"/>
                      <a:pt x="430" y="471"/>
                    </a:cubicBezTo>
                    <a:cubicBezTo>
                      <a:pt x="287" y="626"/>
                      <a:pt x="108" y="769"/>
                      <a:pt x="1" y="947"/>
                    </a:cubicBezTo>
                    <a:cubicBezTo>
                      <a:pt x="1" y="992"/>
                      <a:pt x="28" y="1031"/>
                      <a:pt x="52" y="1031"/>
                    </a:cubicBezTo>
                    <a:cubicBezTo>
                      <a:pt x="60" y="1031"/>
                      <a:pt x="67" y="1027"/>
                      <a:pt x="72" y="1019"/>
                    </a:cubicBezTo>
                    <a:cubicBezTo>
                      <a:pt x="275" y="923"/>
                      <a:pt x="418" y="745"/>
                      <a:pt x="549" y="590"/>
                    </a:cubicBezTo>
                    <a:cubicBezTo>
                      <a:pt x="715" y="423"/>
                      <a:pt x="882" y="245"/>
                      <a:pt x="1013" y="54"/>
                    </a:cubicBezTo>
                    <a:cubicBezTo>
                      <a:pt x="1032" y="35"/>
                      <a:pt x="1012" y="0"/>
                      <a:pt x="98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804;p33">
                <a:extLst>
                  <a:ext uri="{FF2B5EF4-FFF2-40B4-BE49-F238E27FC236}">
                    <a16:creationId xmlns:a16="http://schemas.microsoft.com/office/drawing/2014/main" id="{F59EB660-06FD-4EAF-B6DE-E8225190A96A}"/>
                  </a:ext>
                </a:extLst>
              </p:cNvPr>
              <p:cNvSpPr/>
              <p:nvPr/>
            </p:nvSpPr>
            <p:spPr>
              <a:xfrm>
                <a:off x="4055000" y="3358800"/>
                <a:ext cx="257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007" extrusionOk="0">
                    <a:moveTo>
                      <a:pt x="978" y="0"/>
                    </a:moveTo>
                    <a:cubicBezTo>
                      <a:pt x="972" y="0"/>
                      <a:pt x="967" y="1"/>
                      <a:pt x="963" y="4"/>
                    </a:cubicBezTo>
                    <a:cubicBezTo>
                      <a:pt x="785" y="158"/>
                      <a:pt x="606" y="301"/>
                      <a:pt x="439" y="468"/>
                    </a:cubicBezTo>
                    <a:cubicBezTo>
                      <a:pt x="297" y="611"/>
                      <a:pt x="106" y="766"/>
                      <a:pt x="11" y="944"/>
                    </a:cubicBezTo>
                    <a:cubicBezTo>
                      <a:pt x="1" y="984"/>
                      <a:pt x="16" y="1007"/>
                      <a:pt x="41" y="1007"/>
                    </a:cubicBezTo>
                    <a:cubicBezTo>
                      <a:pt x="46" y="1007"/>
                      <a:pt x="52" y="1006"/>
                      <a:pt x="58" y="1004"/>
                    </a:cubicBezTo>
                    <a:cubicBezTo>
                      <a:pt x="237" y="897"/>
                      <a:pt x="392" y="718"/>
                      <a:pt x="547" y="575"/>
                    </a:cubicBezTo>
                    <a:cubicBezTo>
                      <a:pt x="701" y="408"/>
                      <a:pt x="868" y="230"/>
                      <a:pt x="999" y="51"/>
                    </a:cubicBezTo>
                    <a:cubicBezTo>
                      <a:pt x="1028" y="22"/>
                      <a:pt x="1001" y="0"/>
                      <a:pt x="9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805;p33">
                <a:extLst>
                  <a:ext uri="{FF2B5EF4-FFF2-40B4-BE49-F238E27FC236}">
                    <a16:creationId xmlns:a16="http://schemas.microsoft.com/office/drawing/2014/main" id="{7D01D12F-EEE6-4A4B-BDBC-9F8EE1088AF2}"/>
                  </a:ext>
                </a:extLst>
              </p:cNvPr>
              <p:cNvSpPr/>
              <p:nvPr/>
            </p:nvSpPr>
            <p:spPr>
              <a:xfrm>
                <a:off x="4072675" y="3375950"/>
                <a:ext cx="206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819" extrusionOk="0">
                    <a:moveTo>
                      <a:pt x="802" y="0"/>
                    </a:moveTo>
                    <a:cubicBezTo>
                      <a:pt x="798" y="0"/>
                      <a:pt x="795" y="2"/>
                      <a:pt x="792" y="8"/>
                    </a:cubicBezTo>
                    <a:cubicBezTo>
                      <a:pt x="637" y="103"/>
                      <a:pt x="506" y="222"/>
                      <a:pt x="375" y="365"/>
                    </a:cubicBezTo>
                    <a:cubicBezTo>
                      <a:pt x="256" y="496"/>
                      <a:pt x="101" y="615"/>
                      <a:pt x="18" y="782"/>
                    </a:cubicBezTo>
                    <a:cubicBezTo>
                      <a:pt x="1" y="791"/>
                      <a:pt x="22" y="819"/>
                      <a:pt x="48" y="819"/>
                    </a:cubicBezTo>
                    <a:cubicBezTo>
                      <a:pt x="58" y="819"/>
                      <a:pt x="68" y="815"/>
                      <a:pt x="78" y="806"/>
                    </a:cubicBezTo>
                    <a:cubicBezTo>
                      <a:pt x="232" y="722"/>
                      <a:pt x="363" y="568"/>
                      <a:pt x="482" y="449"/>
                    </a:cubicBezTo>
                    <a:cubicBezTo>
                      <a:pt x="613" y="318"/>
                      <a:pt x="709" y="187"/>
                      <a:pt x="816" y="32"/>
                    </a:cubicBezTo>
                    <a:cubicBezTo>
                      <a:pt x="825" y="23"/>
                      <a:pt x="813" y="0"/>
                      <a:pt x="8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806;p33">
                <a:extLst>
                  <a:ext uri="{FF2B5EF4-FFF2-40B4-BE49-F238E27FC236}">
                    <a16:creationId xmlns:a16="http://schemas.microsoft.com/office/drawing/2014/main" id="{A0B1A6BB-D07F-4BF9-984C-DA540E0CE23C}"/>
                  </a:ext>
                </a:extLst>
              </p:cNvPr>
              <p:cNvSpPr/>
              <p:nvPr/>
            </p:nvSpPr>
            <p:spPr>
              <a:xfrm>
                <a:off x="4091500" y="3393175"/>
                <a:ext cx="158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12" extrusionOk="0">
                    <a:moveTo>
                      <a:pt x="601" y="0"/>
                    </a:moveTo>
                    <a:cubicBezTo>
                      <a:pt x="595" y="0"/>
                      <a:pt x="590" y="3"/>
                      <a:pt x="587" y="10"/>
                    </a:cubicBezTo>
                    <a:cubicBezTo>
                      <a:pt x="396" y="164"/>
                      <a:pt x="170" y="343"/>
                      <a:pt x="39" y="545"/>
                    </a:cubicBezTo>
                    <a:cubicBezTo>
                      <a:pt x="0" y="574"/>
                      <a:pt x="25" y="611"/>
                      <a:pt x="61" y="611"/>
                    </a:cubicBezTo>
                    <a:cubicBezTo>
                      <a:pt x="69" y="611"/>
                      <a:pt x="78" y="609"/>
                      <a:pt x="87" y="605"/>
                    </a:cubicBezTo>
                    <a:cubicBezTo>
                      <a:pt x="289" y="462"/>
                      <a:pt x="456" y="248"/>
                      <a:pt x="622" y="45"/>
                    </a:cubicBezTo>
                    <a:cubicBezTo>
                      <a:pt x="631" y="20"/>
                      <a:pt x="615" y="0"/>
                      <a:pt x="6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807;p33">
                <a:extLst>
                  <a:ext uri="{FF2B5EF4-FFF2-40B4-BE49-F238E27FC236}">
                    <a16:creationId xmlns:a16="http://schemas.microsoft.com/office/drawing/2014/main" id="{BA0E1F5C-2347-4D92-976D-0DAAFC8FD850}"/>
                  </a:ext>
                </a:extLst>
              </p:cNvPr>
              <p:cNvSpPr/>
              <p:nvPr/>
            </p:nvSpPr>
            <p:spPr>
              <a:xfrm>
                <a:off x="4108050" y="3409400"/>
                <a:ext cx="129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22" extrusionOk="0">
                    <a:moveTo>
                      <a:pt x="478" y="1"/>
                    </a:moveTo>
                    <a:cubicBezTo>
                      <a:pt x="473" y="1"/>
                      <a:pt x="467" y="1"/>
                      <a:pt x="461" y="4"/>
                    </a:cubicBezTo>
                    <a:cubicBezTo>
                      <a:pt x="282" y="111"/>
                      <a:pt x="115" y="277"/>
                      <a:pt x="20" y="456"/>
                    </a:cubicBezTo>
                    <a:cubicBezTo>
                      <a:pt x="1" y="485"/>
                      <a:pt x="28" y="522"/>
                      <a:pt x="52" y="522"/>
                    </a:cubicBezTo>
                    <a:cubicBezTo>
                      <a:pt x="58" y="522"/>
                      <a:pt x="63" y="520"/>
                      <a:pt x="68" y="516"/>
                    </a:cubicBezTo>
                    <a:cubicBezTo>
                      <a:pt x="258" y="397"/>
                      <a:pt x="401" y="230"/>
                      <a:pt x="508" y="51"/>
                    </a:cubicBezTo>
                    <a:cubicBezTo>
                      <a:pt x="518" y="22"/>
                      <a:pt x="504" y="1"/>
                      <a:pt x="4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808;p33">
                <a:extLst>
                  <a:ext uri="{FF2B5EF4-FFF2-40B4-BE49-F238E27FC236}">
                    <a16:creationId xmlns:a16="http://schemas.microsoft.com/office/drawing/2014/main" id="{35657A50-72D8-4E75-9F77-4D14C73F202B}"/>
                  </a:ext>
                </a:extLst>
              </p:cNvPr>
              <p:cNvSpPr/>
              <p:nvPr/>
            </p:nvSpPr>
            <p:spPr>
              <a:xfrm>
                <a:off x="4121050" y="3427575"/>
                <a:ext cx="130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5" extrusionOk="0">
                    <a:moveTo>
                      <a:pt x="475" y="1"/>
                    </a:moveTo>
                    <a:cubicBezTo>
                      <a:pt x="471" y="1"/>
                      <a:pt x="468" y="1"/>
                      <a:pt x="464" y="3"/>
                    </a:cubicBezTo>
                    <a:cubicBezTo>
                      <a:pt x="369" y="62"/>
                      <a:pt x="286" y="146"/>
                      <a:pt x="214" y="217"/>
                    </a:cubicBezTo>
                    <a:cubicBezTo>
                      <a:pt x="131" y="289"/>
                      <a:pt x="48" y="360"/>
                      <a:pt x="0" y="467"/>
                    </a:cubicBezTo>
                    <a:cubicBezTo>
                      <a:pt x="0" y="479"/>
                      <a:pt x="36" y="515"/>
                      <a:pt x="60" y="515"/>
                    </a:cubicBezTo>
                    <a:cubicBezTo>
                      <a:pt x="167" y="479"/>
                      <a:pt x="238" y="396"/>
                      <a:pt x="310" y="301"/>
                    </a:cubicBezTo>
                    <a:cubicBezTo>
                      <a:pt x="393" y="217"/>
                      <a:pt x="452" y="146"/>
                      <a:pt x="512" y="51"/>
                    </a:cubicBezTo>
                    <a:cubicBezTo>
                      <a:pt x="522" y="30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809;p33">
                <a:extLst>
                  <a:ext uri="{FF2B5EF4-FFF2-40B4-BE49-F238E27FC236}">
                    <a16:creationId xmlns:a16="http://schemas.microsoft.com/office/drawing/2014/main" id="{019013F2-57A7-49C6-BDDC-AB3F37D2C416}"/>
                  </a:ext>
                </a:extLst>
              </p:cNvPr>
              <p:cNvSpPr/>
              <p:nvPr/>
            </p:nvSpPr>
            <p:spPr>
              <a:xfrm>
                <a:off x="4136375" y="3443625"/>
                <a:ext cx="12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441" y="1"/>
                    </a:moveTo>
                    <a:cubicBezTo>
                      <a:pt x="435" y="1"/>
                      <a:pt x="429" y="2"/>
                      <a:pt x="423" y="4"/>
                    </a:cubicBezTo>
                    <a:cubicBezTo>
                      <a:pt x="280" y="123"/>
                      <a:pt x="149" y="242"/>
                      <a:pt x="30" y="397"/>
                    </a:cubicBezTo>
                    <a:cubicBezTo>
                      <a:pt x="1" y="426"/>
                      <a:pt x="27" y="463"/>
                      <a:pt x="63" y="463"/>
                    </a:cubicBezTo>
                    <a:cubicBezTo>
                      <a:pt x="72" y="463"/>
                      <a:pt x="81" y="461"/>
                      <a:pt x="90" y="456"/>
                    </a:cubicBezTo>
                    <a:cubicBezTo>
                      <a:pt x="232" y="337"/>
                      <a:pt x="351" y="218"/>
                      <a:pt x="471" y="51"/>
                    </a:cubicBezTo>
                    <a:cubicBezTo>
                      <a:pt x="480" y="22"/>
                      <a:pt x="466" y="1"/>
                      <a:pt x="4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810;p33">
                <a:extLst>
                  <a:ext uri="{FF2B5EF4-FFF2-40B4-BE49-F238E27FC236}">
                    <a16:creationId xmlns:a16="http://schemas.microsoft.com/office/drawing/2014/main" id="{DF4C9F41-A1E5-4C2A-98B6-74893EAD33D8}"/>
                  </a:ext>
                </a:extLst>
              </p:cNvPr>
              <p:cNvSpPr/>
              <p:nvPr/>
            </p:nvSpPr>
            <p:spPr>
              <a:xfrm>
                <a:off x="3222125" y="3034125"/>
                <a:ext cx="498300" cy="499800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92" extrusionOk="0">
                    <a:moveTo>
                      <a:pt x="19765" y="1"/>
                    </a:moveTo>
                    <a:lnTo>
                      <a:pt x="14645" y="108"/>
                    </a:lnTo>
                    <a:lnTo>
                      <a:pt x="0" y="19991"/>
                    </a:lnTo>
                    <a:lnTo>
                      <a:pt x="19931" y="4870"/>
                    </a:lnTo>
                    <a:lnTo>
                      <a:pt x="19765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811;p33">
                <a:extLst>
                  <a:ext uri="{FF2B5EF4-FFF2-40B4-BE49-F238E27FC236}">
                    <a16:creationId xmlns:a16="http://schemas.microsoft.com/office/drawing/2014/main" id="{153E9DE7-BFF2-496E-81C9-F3DECF3F9D04}"/>
                  </a:ext>
                </a:extLst>
              </p:cNvPr>
              <p:cNvSpPr/>
              <p:nvPr/>
            </p:nvSpPr>
            <p:spPr>
              <a:xfrm>
                <a:off x="3217350" y="3028775"/>
                <a:ext cx="5081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20325" h="20384" extrusionOk="0">
                    <a:moveTo>
                      <a:pt x="19765" y="453"/>
                    </a:moveTo>
                    <a:lnTo>
                      <a:pt x="19908" y="4989"/>
                    </a:lnTo>
                    <a:lnTo>
                      <a:pt x="1263" y="19134"/>
                    </a:lnTo>
                    <a:lnTo>
                      <a:pt x="1263" y="19134"/>
                    </a:lnTo>
                    <a:lnTo>
                      <a:pt x="14955" y="536"/>
                    </a:lnTo>
                    <a:lnTo>
                      <a:pt x="19765" y="453"/>
                    </a:lnTo>
                    <a:close/>
                    <a:moveTo>
                      <a:pt x="20170" y="1"/>
                    </a:moveTo>
                    <a:lnTo>
                      <a:pt x="14717" y="108"/>
                    </a:lnTo>
                    <a:lnTo>
                      <a:pt x="1" y="20086"/>
                    </a:lnTo>
                    <a:lnTo>
                      <a:pt x="310" y="20384"/>
                    </a:lnTo>
                    <a:lnTo>
                      <a:pt x="20241" y="5275"/>
                    </a:lnTo>
                    <a:lnTo>
                      <a:pt x="20325" y="5204"/>
                    </a:lnTo>
                    <a:lnTo>
                      <a:pt x="2017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812;p33">
                <a:extLst>
                  <a:ext uri="{FF2B5EF4-FFF2-40B4-BE49-F238E27FC236}">
                    <a16:creationId xmlns:a16="http://schemas.microsoft.com/office/drawing/2014/main" id="{0E785FE6-91DE-49B2-9962-655CC45E0FC4}"/>
                  </a:ext>
                </a:extLst>
              </p:cNvPr>
              <p:cNvSpPr/>
              <p:nvPr/>
            </p:nvSpPr>
            <p:spPr>
              <a:xfrm>
                <a:off x="3682000" y="3048125"/>
                <a:ext cx="53000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07" extrusionOk="0">
                    <a:moveTo>
                      <a:pt x="48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667" y="751"/>
                      <a:pt x="1381" y="1429"/>
                      <a:pt x="2096" y="2096"/>
                    </a:cubicBezTo>
                    <a:cubicBezTo>
                      <a:pt x="2103" y="2103"/>
                      <a:pt x="2108" y="2106"/>
                      <a:pt x="2112" y="2106"/>
                    </a:cubicBezTo>
                    <a:cubicBezTo>
                      <a:pt x="2120" y="2106"/>
                      <a:pt x="2120" y="2092"/>
                      <a:pt x="2120" y="2084"/>
                    </a:cubicBezTo>
                    <a:cubicBezTo>
                      <a:pt x="1441" y="1382"/>
                      <a:pt x="762" y="667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813;p33">
                <a:extLst>
                  <a:ext uri="{FF2B5EF4-FFF2-40B4-BE49-F238E27FC236}">
                    <a16:creationId xmlns:a16="http://schemas.microsoft.com/office/drawing/2014/main" id="{A963BF64-5C9F-4656-9250-4C69B2C5F269}"/>
                  </a:ext>
                </a:extLst>
              </p:cNvPr>
              <p:cNvSpPr/>
              <p:nvPr/>
            </p:nvSpPr>
            <p:spPr>
              <a:xfrm>
                <a:off x="3662950" y="3060625"/>
                <a:ext cx="562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3" y="774"/>
                      <a:pt x="1477" y="1501"/>
                      <a:pt x="2239" y="2227"/>
                    </a:cubicBezTo>
                    <a:cubicBezTo>
                      <a:pt x="2239" y="2227"/>
                      <a:pt x="2251" y="2227"/>
                      <a:pt x="2251" y="2215"/>
                    </a:cubicBezTo>
                    <a:cubicBezTo>
                      <a:pt x="1524" y="1453"/>
                      <a:pt x="798" y="691"/>
                      <a:pt x="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814;p33">
                <a:extLst>
                  <a:ext uri="{FF2B5EF4-FFF2-40B4-BE49-F238E27FC236}">
                    <a16:creationId xmlns:a16="http://schemas.microsoft.com/office/drawing/2014/main" id="{3CD2455D-B36E-4EE3-8210-ECED95A2C184}"/>
                  </a:ext>
                </a:extLst>
              </p:cNvPr>
              <p:cNvSpPr/>
              <p:nvPr/>
            </p:nvSpPr>
            <p:spPr>
              <a:xfrm>
                <a:off x="3656400" y="3084450"/>
                <a:ext cx="5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2190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727" y="750"/>
                      <a:pt x="1441" y="1488"/>
                      <a:pt x="2191" y="2179"/>
                    </a:cubicBezTo>
                    <a:cubicBezTo>
                      <a:pt x="2195" y="2186"/>
                      <a:pt x="2199" y="2189"/>
                      <a:pt x="2201" y="2189"/>
                    </a:cubicBezTo>
                    <a:cubicBezTo>
                      <a:pt x="2208" y="2189"/>
                      <a:pt x="2211" y="2175"/>
                      <a:pt x="2203" y="2167"/>
                    </a:cubicBezTo>
                    <a:cubicBezTo>
                      <a:pt x="1501" y="1429"/>
                      <a:pt x="774" y="714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815;p33">
                <a:extLst>
                  <a:ext uri="{FF2B5EF4-FFF2-40B4-BE49-F238E27FC236}">
                    <a16:creationId xmlns:a16="http://schemas.microsoft.com/office/drawing/2014/main" id="{1E057FD7-2E9D-48BD-AB77-78D399E0EC92}"/>
                  </a:ext>
                </a:extLst>
              </p:cNvPr>
              <p:cNvSpPr/>
              <p:nvPr/>
            </p:nvSpPr>
            <p:spPr>
              <a:xfrm>
                <a:off x="3640425" y="30990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14" y="0"/>
                    </a:moveTo>
                    <a:cubicBezTo>
                      <a:pt x="3" y="0"/>
                      <a:pt x="0" y="14"/>
                      <a:pt x="8" y="22"/>
                    </a:cubicBezTo>
                    <a:cubicBezTo>
                      <a:pt x="830" y="856"/>
                      <a:pt x="1640" y="1713"/>
                      <a:pt x="2497" y="2511"/>
                    </a:cubicBezTo>
                    <a:cubicBezTo>
                      <a:pt x="2500" y="2514"/>
                      <a:pt x="2504" y="2515"/>
                      <a:pt x="2508" y="2515"/>
                    </a:cubicBezTo>
                    <a:cubicBezTo>
                      <a:pt x="2518" y="2515"/>
                      <a:pt x="2526" y="2504"/>
                      <a:pt x="2509" y="2487"/>
                    </a:cubicBezTo>
                    <a:cubicBezTo>
                      <a:pt x="1723" y="1630"/>
                      <a:pt x="866" y="820"/>
                      <a:pt x="32" y="10"/>
                    </a:cubicBezTo>
                    <a:cubicBezTo>
                      <a:pt x="25" y="3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816;p33">
                <a:extLst>
                  <a:ext uri="{FF2B5EF4-FFF2-40B4-BE49-F238E27FC236}">
                    <a16:creationId xmlns:a16="http://schemas.microsoft.com/office/drawing/2014/main" id="{A9468B26-6052-4DB1-9830-67EFBC00C034}"/>
                  </a:ext>
                </a:extLst>
              </p:cNvPr>
              <p:cNvSpPr/>
              <p:nvPr/>
            </p:nvSpPr>
            <p:spPr>
              <a:xfrm>
                <a:off x="3629900" y="3118975"/>
                <a:ext cx="53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096" extrusionOk="0">
                    <a:moveTo>
                      <a:pt x="48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703" y="726"/>
                      <a:pt x="1382" y="1429"/>
                      <a:pt x="2096" y="2096"/>
                    </a:cubicBezTo>
                    <a:cubicBezTo>
                      <a:pt x="2120" y="2096"/>
                      <a:pt x="2120" y="2096"/>
                      <a:pt x="2120" y="2084"/>
                    </a:cubicBezTo>
                    <a:cubicBezTo>
                      <a:pt x="1441" y="1369"/>
                      <a:pt x="727" y="703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817;p33">
                <a:extLst>
                  <a:ext uri="{FF2B5EF4-FFF2-40B4-BE49-F238E27FC236}">
                    <a16:creationId xmlns:a16="http://schemas.microsoft.com/office/drawing/2014/main" id="{E91C297D-6ABE-4D62-AB8D-1AFECA62ACB4}"/>
                  </a:ext>
                </a:extLst>
              </p:cNvPr>
              <p:cNvSpPr/>
              <p:nvPr/>
            </p:nvSpPr>
            <p:spPr>
              <a:xfrm>
                <a:off x="3613525" y="3133625"/>
                <a:ext cx="50925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46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1" y="3"/>
                      <a:pt x="1" y="9"/>
                    </a:cubicBezTo>
                    <a:cubicBezTo>
                      <a:pt x="7" y="3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644" y="724"/>
                      <a:pt x="1322" y="1402"/>
                      <a:pt x="2025" y="2045"/>
                    </a:cubicBezTo>
                    <a:cubicBezTo>
                      <a:pt x="2037" y="2045"/>
                      <a:pt x="2037" y="2045"/>
                      <a:pt x="2037" y="2033"/>
                    </a:cubicBezTo>
                    <a:cubicBezTo>
                      <a:pt x="1406" y="1331"/>
                      <a:pt x="727" y="629"/>
                      <a:pt x="1" y="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818;p33">
                <a:extLst>
                  <a:ext uri="{FF2B5EF4-FFF2-40B4-BE49-F238E27FC236}">
                    <a16:creationId xmlns:a16="http://schemas.microsoft.com/office/drawing/2014/main" id="{CFC9890C-BC6B-432D-9455-C3E6D6FB20B6}"/>
                  </a:ext>
                </a:extLst>
              </p:cNvPr>
              <p:cNvSpPr/>
              <p:nvPr/>
            </p:nvSpPr>
            <p:spPr>
              <a:xfrm>
                <a:off x="3599950" y="3150375"/>
                <a:ext cx="49250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952" extrusionOk="0">
                    <a:moveTo>
                      <a:pt x="5" y="1"/>
                    </a:moveTo>
                    <a:cubicBezTo>
                      <a:pt x="3" y="1"/>
                      <a:pt x="0" y="6"/>
                      <a:pt x="8" y="6"/>
                    </a:cubicBezTo>
                    <a:cubicBezTo>
                      <a:pt x="8" y="2"/>
                      <a:pt x="7" y="1"/>
                      <a:pt x="5" y="1"/>
                    </a:cubicBezTo>
                    <a:close/>
                    <a:moveTo>
                      <a:pt x="8" y="6"/>
                    </a:moveTo>
                    <a:cubicBezTo>
                      <a:pt x="580" y="709"/>
                      <a:pt x="1270" y="1328"/>
                      <a:pt x="1949" y="1947"/>
                    </a:cubicBezTo>
                    <a:cubicBezTo>
                      <a:pt x="1952" y="1950"/>
                      <a:pt x="1955" y="1952"/>
                      <a:pt x="1958" y="1952"/>
                    </a:cubicBezTo>
                    <a:cubicBezTo>
                      <a:pt x="1965" y="1952"/>
                      <a:pt x="1969" y="1941"/>
                      <a:pt x="1961" y="1923"/>
                    </a:cubicBezTo>
                    <a:cubicBezTo>
                      <a:pt x="1330" y="1268"/>
                      <a:pt x="711" y="578"/>
                      <a:pt x="8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819;p33">
                <a:extLst>
                  <a:ext uri="{FF2B5EF4-FFF2-40B4-BE49-F238E27FC236}">
                    <a16:creationId xmlns:a16="http://schemas.microsoft.com/office/drawing/2014/main" id="{123F9D4E-A818-470A-A1F0-499022443FE3}"/>
                  </a:ext>
                </a:extLst>
              </p:cNvPr>
              <p:cNvSpPr/>
              <p:nvPr/>
            </p:nvSpPr>
            <p:spPr>
              <a:xfrm>
                <a:off x="3584750" y="3166050"/>
                <a:ext cx="463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859" extrusionOk="0">
                    <a:moveTo>
                      <a:pt x="29" y="0"/>
                    </a:moveTo>
                    <a:cubicBezTo>
                      <a:pt x="10" y="0"/>
                      <a:pt x="0" y="17"/>
                      <a:pt x="9" y="34"/>
                    </a:cubicBezTo>
                    <a:cubicBezTo>
                      <a:pt x="211" y="379"/>
                      <a:pt x="557" y="641"/>
                      <a:pt x="830" y="927"/>
                    </a:cubicBezTo>
                    <a:cubicBezTo>
                      <a:pt x="1140" y="1237"/>
                      <a:pt x="1461" y="1558"/>
                      <a:pt x="1807" y="1856"/>
                    </a:cubicBezTo>
                    <a:cubicBezTo>
                      <a:pt x="1808" y="1857"/>
                      <a:pt x="1811" y="1858"/>
                      <a:pt x="1813" y="1858"/>
                    </a:cubicBezTo>
                    <a:cubicBezTo>
                      <a:pt x="1828" y="1858"/>
                      <a:pt x="1853" y="1830"/>
                      <a:pt x="1842" y="1820"/>
                    </a:cubicBezTo>
                    <a:cubicBezTo>
                      <a:pt x="1545" y="1498"/>
                      <a:pt x="1247" y="1153"/>
                      <a:pt x="926" y="844"/>
                    </a:cubicBezTo>
                    <a:cubicBezTo>
                      <a:pt x="652" y="558"/>
                      <a:pt x="378" y="213"/>
                      <a:pt x="57" y="10"/>
                    </a:cubicBezTo>
                    <a:cubicBezTo>
                      <a:pt x="46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820;p33">
                <a:extLst>
                  <a:ext uri="{FF2B5EF4-FFF2-40B4-BE49-F238E27FC236}">
                    <a16:creationId xmlns:a16="http://schemas.microsoft.com/office/drawing/2014/main" id="{A851880E-0DE4-4BE8-8AE5-03AAAA3AFAB8}"/>
                  </a:ext>
                </a:extLst>
              </p:cNvPr>
              <p:cNvSpPr/>
              <p:nvPr/>
            </p:nvSpPr>
            <p:spPr>
              <a:xfrm>
                <a:off x="3567500" y="3179600"/>
                <a:ext cx="462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839" extrusionOk="0">
                    <a:moveTo>
                      <a:pt x="33" y="1"/>
                    </a:moveTo>
                    <a:cubicBezTo>
                      <a:pt x="15" y="1"/>
                      <a:pt x="0" y="23"/>
                      <a:pt x="8" y="40"/>
                    </a:cubicBezTo>
                    <a:cubicBezTo>
                      <a:pt x="235" y="373"/>
                      <a:pt x="568" y="635"/>
                      <a:pt x="842" y="921"/>
                    </a:cubicBezTo>
                    <a:cubicBezTo>
                      <a:pt x="1163" y="1230"/>
                      <a:pt x="1473" y="1528"/>
                      <a:pt x="1794" y="1826"/>
                    </a:cubicBezTo>
                    <a:cubicBezTo>
                      <a:pt x="1803" y="1835"/>
                      <a:pt x="1812" y="1838"/>
                      <a:pt x="1819" y="1838"/>
                    </a:cubicBezTo>
                    <a:cubicBezTo>
                      <a:pt x="1840" y="1838"/>
                      <a:pt x="1851" y="1808"/>
                      <a:pt x="1842" y="1790"/>
                    </a:cubicBezTo>
                    <a:cubicBezTo>
                      <a:pt x="1544" y="1457"/>
                      <a:pt x="1247" y="1147"/>
                      <a:pt x="937" y="837"/>
                    </a:cubicBezTo>
                    <a:cubicBezTo>
                      <a:pt x="651" y="552"/>
                      <a:pt x="377" y="242"/>
                      <a:pt x="56" y="16"/>
                    </a:cubicBezTo>
                    <a:cubicBezTo>
                      <a:pt x="49" y="5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821;p33">
                <a:extLst>
                  <a:ext uri="{FF2B5EF4-FFF2-40B4-BE49-F238E27FC236}">
                    <a16:creationId xmlns:a16="http://schemas.microsoft.com/office/drawing/2014/main" id="{189A26A8-7110-44ED-8726-C6114BB0AFF6}"/>
                  </a:ext>
                </a:extLst>
              </p:cNvPr>
              <p:cNvSpPr/>
              <p:nvPr/>
            </p:nvSpPr>
            <p:spPr>
              <a:xfrm>
                <a:off x="3551550" y="3194250"/>
                <a:ext cx="45300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754" extrusionOk="0">
                    <a:moveTo>
                      <a:pt x="53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575" y="668"/>
                      <a:pt x="1123" y="1228"/>
                      <a:pt x="1754" y="1752"/>
                    </a:cubicBezTo>
                    <a:cubicBezTo>
                      <a:pt x="1757" y="1753"/>
                      <a:pt x="1760" y="1754"/>
                      <a:pt x="1764" y="1754"/>
                    </a:cubicBezTo>
                    <a:cubicBezTo>
                      <a:pt x="1786" y="1754"/>
                      <a:pt x="1812" y="1725"/>
                      <a:pt x="1801" y="1704"/>
                    </a:cubicBezTo>
                    <a:cubicBezTo>
                      <a:pt x="1277" y="1097"/>
                      <a:pt x="682" y="549"/>
                      <a:pt x="87" y="13"/>
                    </a:cubicBezTo>
                    <a:cubicBezTo>
                      <a:pt x="75" y="5"/>
                      <a:pt x="63" y="1"/>
                      <a:pt x="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822;p33">
                <a:extLst>
                  <a:ext uri="{FF2B5EF4-FFF2-40B4-BE49-F238E27FC236}">
                    <a16:creationId xmlns:a16="http://schemas.microsoft.com/office/drawing/2014/main" id="{833F7D4C-E67E-46C0-8D6D-F8E8A5ADA5C8}"/>
                  </a:ext>
                </a:extLst>
              </p:cNvPr>
              <p:cNvSpPr/>
              <p:nvPr/>
            </p:nvSpPr>
            <p:spPr>
              <a:xfrm>
                <a:off x="3534875" y="3207950"/>
                <a:ext cx="444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814" extrusionOk="0">
                    <a:moveTo>
                      <a:pt x="48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301" y="394"/>
                      <a:pt x="587" y="715"/>
                      <a:pt x="885" y="1013"/>
                    </a:cubicBezTo>
                    <a:cubicBezTo>
                      <a:pt x="1159" y="1287"/>
                      <a:pt x="1409" y="1608"/>
                      <a:pt x="1718" y="1811"/>
                    </a:cubicBezTo>
                    <a:cubicBezTo>
                      <a:pt x="1724" y="1813"/>
                      <a:pt x="1730" y="1814"/>
                      <a:pt x="1736" y="1814"/>
                    </a:cubicBezTo>
                    <a:cubicBezTo>
                      <a:pt x="1761" y="1814"/>
                      <a:pt x="1776" y="1793"/>
                      <a:pt x="1766" y="1763"/>
                    </a:cubicBezTo>
                    <a:cubicBezTo>
                      <a:pt x="1551" y="1454"/>
                      <a:pt x="1242" y="1192"/>
                      <a:pt x="992" y="906"/>
                    </a:cubicBezTo>
                    <a:cubicBezTo>
                      <a:pt x="694" y="596"/>
                      <a:pt x="397" y="299"/>
                      <a:pt x="75" y="13"/>
                    </a:cubicBezTo>
                    <a:cubicBezTo>
                      <a:pt x="66" y="4"/>
                      <a:pt x="57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823;p33">
                <a:extLst>
                  <a:ext uri="{FF2B5EF4-FFF2-40B4-BE49-F238E27FC236}">
                    <a16:creationId xmlns:a16="http://schemas.microsoft.com/office/drawing/2014/main" id="{4668639D-CA1D-4D00-BCDF-F3914E6D6D4E}"/>
                  </a:ext>
                </a:extLst>
              </p:cNvPr>
              <p:cNvSpPr/>
              <p:nvPr/>
            </p:nvSpPr>
            <p:spPr>
              <a:xfrm>
                <a:off x="3521875" y="3225975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58" y="1"/>
                    </a:moveTo>
                    <a:cubicBezTo>
                      <a:pt x="24" y="1"/>
                      <a:pt x="0" y="43"/>
                      <a:pt x="35" y="78"/>
                    </a:cubicBezTo>
                    <a:cubicBezTo>
                      <a:pt x="500" y="614"/>
                      <a:pt x="988" y="1102"/>
                      <a:pt x="1524" y="1566"/>
                    </a:cubicBezTo>
                    <a:cubicBezTo>
                      <a:pt x="1526" y="1568"/>
                      <a:pt x="1529" y="1569"/>
                      <a:pt x="1532" y="1569"/>
                    </a:cubicBezTo>
                    <a:cubicBezTo>
                      <a:pt x="1547" y="1569"/>
                      <a:pt x="1569" y="1550"/>
                      <a:pt x="1559" y="1530"/>
                    </a:cubicBezTo>
                    <a:cubicBezTo>
                      <a:pt x="1095" y="995"/>
                      <a:pt x="631" y="483"/>
                      <a:pt x="95" y="18"/>
                    </a:cubicBezTo>
                    <a:cubicBezTo>
                      <a:pt x="83" y="6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824;p33">
                <a:extLst>
                  <a:ext uri="{FF2B5EF4-FFF2-40B4-BE49-F238E27FC236}">
                    <a16:creationId xmlns:a16="http://schemas.microsoft.com/office/drawing/2014/main" id="{871DEDB7-E345-4A75-AB98-38AFF9B66CA5}"/>
                  </a:ext>
                </a:extLst>
              </p:cNvPr>
              <p:cNvSpPr/>
              <p:nvPr/>
            </p:nvSpPr>
            <p:spPr>
              <a:xfrm>
                <a:off x="3497000" y="3231775"/>
                <a:ext cx="4657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9" extrusionOk="0">
                    <a:moveTo>
                      <a:pt x="46" y="0"/>
                    </a:moveTo>
                    <a:cubicBezTo>
                      <a:pt x="16" y="0"/>
                      <a:pt x="0" y="36"/>
                      <a:pt x="18" y="72"/>
                    </a:cubicBezTo>
                    <a:cubicBezTo>
                      <a:pt x="268" y="393"/>
                      <a:pt x="602" y="679"/>
                      <a:pt x="888" y="977"/>
                    </a:cubicBezTo>
                    <a:cubicBezTo>
                      <a:pt x="1185" y="1275"/>
                      <a:pt x="1483" y="1572"/>
                      <a:pt x="1804" y="1846"/>
                    </a:cubicBezTo>
                    <a:cubicBezTo>
                      <a:pt x="1809" y="1848"/>
                      <a:pt x="1814" y="1848"/>
                      <a:pt x="1818" y="1848"/>
                    </a:cubicBezTo>
                    <a:cubicBezTo>
                      <a:pt x="1846" y="1848"/>
                      <a:pt x="1862" y="1819"/>
                      <a:pt x="1852" y="1798"/>
                    </a:cubicBezTo>
                    <a:cubicBezTo>
                      <a:pt x="1578" y="1465"/>
                      <a:pt x="1281" y="1167"/>
                      <a:pt x="983" y="870"/>
                    </a:cubicBezTo>
                    <a:cubicBezTo>
                      <a:pt x="685" y="572"/>
                      <a:pt x="411" y="263"/>
                      <a:pt x="78" y="12"/>
                    </a:cubicBezTo>
                    <a:cubicBezTo>
                      <a:pt x="66" y="4"/>
                      <a:pt x="55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825;p33">
                <a:extLst>
                  <a:ext uri="{FF2B5EF4-FFF2-40B4-BE49-F238E27FC236}">
                    <a16:creationId xmlns:a16="http://schemas.microsoft.com/office/drawing/2014/main" id="{90687E1D-CCBD-4B65-BF74-9E366DCCBD33}"/>
                  </a:ext>
                </a:extLst>
              </p:cNvPr>
              <p:cNvSpPr/>
              <p:nvPr/>
            </p:nvSpPr>
            <p:spPr>
              <a:xfrm>
                <a:off x="3488675" y="3254350"/>
                <a:ext cx="378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482" extrusionOk="0">
                    <a:moveTo>
                      <a:pt x="82" y="0"/>
                    </a:moveTo>
                    <a:cubicBezTo>
                      <a:pt x="40" y="0"/>
                      <a:pt x="1" y="31"/>
                      <a:pt x="42" y="62"/>
                    </a:cubicBezTo>
                    <a:cubicBezTo>
                      <a:pt x="482" y="550"/>
                      <a:pt x="947" y="1074"/>
                      <a:pt x="1471" y="1479"/>
                    </a:cubicBezTo>
                    <a:cubicBezTo>
                      <a:pt x="1474" y="1480"/>
                      <a:pt x="1477" y="1481"/>
                      <a:pt x="1480" y="1481"/>
                    </a:cubicBezTo>
                    <a:cubicBezTo>
                      <a:pt x="1500" y="1481"/>
                      <a:pt x="1515" y="1453"/>
                      <a:pt x="1494" y="1443"/>
                    </a:cubicBezTo>
                    <a:cubicBezTo>
                      <a:pt x="1078" y="919"/>
                      <a:pt x="590" y="443"/>
                      <a:pt x="101" y="2"/>
                    </a:cubicBezTo>
                    <a:cubicBezTo>
                      <a:pt x="95" y="1"/>
                      <a:pt x="88" y="0"/>
                      <a:pt x="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826;p33">
                <a:extLst>
                  <a:ext uri="{FF2B5EF4-FFF2-40B4-BE49-F238E27FC236}">
                    <a16:creationId xmlns:a16="http://schemas.microsoft.com/office/drawing/2014/main" id="{80438C09-C293-4F0D-AD85-95F8C1951DAA}"/>
                  </a:ext>
                </a:extLst>
              </p:cNvPr>
              <p:cNvSpPr/>
              <p:nvPr/>
            </p:nvSpPr>
            <p:spPr>
              <a:xfrm>
                <a:off x="3460050" y="3286675"/>
                <a:ext cx="322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35" extrusionOk="0">
                    <a:moveTo>
                      <a:pt x="59" y="1"/>
                    </a:moveTo>
                    <a:cubicBezTo>
                      <a:pt x="29" y="1"/>
                      <a:pt x="1" y="38"/>
                      <a:pt x="20" y="67"/>
                    </a:cubicBezTo>
                    <a:cubicBezTo>
                      <a:pt x="353" y="495"/>
                      <a:pt x="794" y="876"/>
                      <a:pt x="1235" y="1222"/>
                    </a:cubicBezTo>
                    <a:cubicBezTo>
                      <a:pt x="1240" y="1231"/>
                      <a:pt x="1247" y="1234"/>
                      <a:pt x="1253" y="1234"/>
                    </a:cubicBezTo>
                    <a:cubicBezTo>
                      <a:pt x="1272" y="1234"/>
                      <a:pt x="1288" y="1201"/>
                      <a:pt x="1270" y="1174"/>
                    </a:cubicBezTo>
                    <a:cubicBezTo>
                      <a:pt x="937" y="745"/>
                      <a:pt x="520" y="329"/>
                      <a:pt x="80" y="7"/>
                    </a:cubicBezTo>
                    <a:cubicBezTo>
                      <a:pt x="73" y="3"/>
                      <a:pt x="66" y="1"/>
                      <a:pt x="5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827;p33">
                <a:extLst>
                  <a:ext uri="{FF2B5EF4-FFF2-40B4-BE49-F238E27FC236}">
                    <a16:creationId xmlns:a16="http://schemas.microsoft.com/office/drawing/2014/main" id="{7A2F87FB-6DCE-4EC2-B759-2CE19F48C38F}"/>
                  </a:ext>
                </a:extLst>
              </p:cNvPr>
              <p:cNvSpPr/>
              <p:nvPr/>
            </p:nvSpPr>
            <p:spPr>
              <a:xfrm>
                <a:off x="3476175" y="3272125"/>
                <a:ext cx="328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311" extrusionOk="0">
                    <a:moveTo>
                      <a:pt x="44" y="0"/>
                    </a:moveTo>
                    <a:cubicBezTo>
                      <a:pt x="15" y="0"/>
                      <a:pt x="0" y="42"/>
                      <a:pt x="18" y="77"/>
                    </a:cubicBezTo>
                    <a:cubicBezTo>
                      <a:pt x="375" y="530"/>
                      <a:pt x="828" y="923"/>
                      <a:pt x="1256" y="1304"/>
                    </a:cubicBezTo>
                    <a:cubicBezTo>
                      <a:pt x="1261" y="1308"/>
                      <a:pt x="1266" y="1310"/>
                      <a:pt x="1271" y="1310"/>
                    </a:cubicBezTo>
                    <a:cubicBezTo>
                      <a:pt x="1292" y="1310"/>
                      <a:pt x="1311" y="1275"/>
                      <a:pt x="1292" y="1256"/>
                    </a:cubicBezTo>
                    <a:cubicBezTo>
                      <a:pt x="923" y="827"/>
                      <a:pt x="518" y="375"/>
                      <a:pt x="78" y="18"/>
                    </a:cubicBezTo>
                    <a:cubicBezTo>
                      <a:pt x="65" y="5"/>
                      <a:pt x="54" y="0"/>
                      <a:pt x="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828;p33">
                <a:extLst>
                  <a:ext uri="{FF2B5EF4-FFF2-40B4-BE49-F238E27FC236}">
                    <a16:creationId xmlns:a16="http://schemas.microsoft.com/office/drawing/2014/main" id="{E34AC545-5E6B-47F0-B89A-BD1C7B8AD3CA}"/>
                  </a:ext>
                </a:extLst>
              </p:cNvPr>
              <p:cNvSpPr/>
              <p:nvPr/>
            </p:nvSpPr>
            <p:spPr>
              <a:xfrm>
                <a:off x="3445775" y="3303050"/>
                <a:ext cx="290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128" extrusionOk="0">
                    <a:moveTo>
                      <a:pt x="52" y="1"/>
                    </a:moveTo>
                    <a:cubicBezTo>
                      <a:pt x="28" y="1"/>
                      <a:pt x="0" y="38"/>
                      <a:pt x="20" y="67"/>
                    </a:cubicBezTo>
                    <a:cubicBezTo>
                      <a:pt x="317" y="460"/>
                      <a:pt x="710" y="805"/>
                      <a:pt x="1103" y="1114"/>
                    </a:cubicBezTo>
                    <a:cubicBezTo>
                      <a:pt x="1109" y="1124"/>
                      <a:pt x="1116" y="1127"/>
                      <a:pt x="1123" y="1127"/>
                    </a:cubicBezTo>
                    <a:cubicBezTo>
                      <a:pt x="1142" y="1127"/>
                      <a:pt x="1160" y="1096"/>
                      <a:pt x="1151" y="1079"/>
                    </a:cubicBezTo>
                    <a:cubicBezTo>
                      <a:pt x="829" y="686"/>
                      <a:pt x="472" y="281"/>
                      <a:pt x="67" y="7"/>
                    </a:cubicBezTo>
                    <a:cubicBezTo>
                      <a:pt x="63" y="3"/>
                      <a:pt x="57" y="1"/>
                      <a:pt x="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829;p33">
                <a:extLst>
                  <a:ext uri="{FF2B5EF4-FFF2-40B4-BE49-F238E27FC236}">
                    <a16:creationId xmlns:a16="http://schemas.microsoft.com/office/drawing/2014/main" id="{F97C6F65-4811-46D0-BF3D-687F31406C77}"/>
                  </a:ext>
                </a:extLst>
              </p:cNvPr>
              <p:cNvSpPr/>
              <p:nvPr/>
            </p:nvSpPr>
            <p:spPr>
              <a:xfrm>
                <a:off x="3430650" y="3318825"/>
                <a:ext cx="26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999" extrusionOk="0">
                    <a:moveTo>
                      <a:pt x="63" y="1"/>
                    </a:moveTo>
                    <a:cubicBezTo>
                      <a:pt x="26" y="1"/>
                      <a:pt x="0" y="38"/>
                      <a:pt x="29" y="67"/>
                    </a:cubicBezTo>
                    <a:cubicBezTo>
                      <a:pt x="291" y="412"/>
                      <a:pt x="636" y="745"/>
                      <a:pt x="994" y="995"/>
                    </a:cubicBezTo>
                    <a:cubicBezTo>
                      <a:pt x="998" y="997"/>
                      <a:pt x="1002" y="998"/>
                      <a:pt x="1007" y="998"/>
                    </a:cubicBezTo>
                    <a:cubicBezTo>
                      <a:pt x="1029" y="998"/>
                      <a:pt x="1051" y="977"/>
                      <a:pt x="1041" y="948"/>
                    </a:cubicBezTo>
                    <a:cubicBezTo>
                      <a:pt x="779" y="591"/>
                      <a:pt x="422" y="281"/>
                      <a:pt x="89" y="7"/>
                    </a:cubicBezTo>
                    <a:cubicBezTo>
                      <a:pt x="80" y="3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830;p33">
                <a:extLst>
                  <a:ext uri="{FF2B5EF4-FFF2-40B4-BE49-F238E27FC236}">
                    <a16:creationId xmlns:a16="http://schemas.microsoft.com/office/drawing/2014/main" id="{F69194F4-3069-410B-A71A-100AC07795DE}"/>
                  </a:ext>
                </a:extLst>
              </p:cNvPr>
              <p:cNvSpPr/>
              <p:nvPr/>
            </p:nvSpPr>
            <p:spPr>
              <a:xfrm>
                <a:off x="3412350" y="3330825"/>
                <a:ext cx="273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076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1"/>
                    </a:cubicBezTo>
                    <a:cubicBezTo>
                      <a:pt x="118" y="265"/>
                      <a:pt x="309" y="408"/>
                      <a:pt x="476" y="575"/>
                    </a:cubicBezTo>
                    <a:cubicBezTo>
                      <a:pt x="654" y="753"/>
                      <a:pt x="833" y="920"/>
                      <a:pt x="1035" y="1063"/>
                    </a:cubicBezTo>
                    <a:cubicBezTo>
                      <a:pt x="1044" y="1072"/>
                      <a:pt x="1052" y="1076"/>
                      <a:pt x="1059" y="1076"/>
                    </a:cubicBezTo>
                    <a:cubicBezTo>
                      <a:pt x="1080" y="1076"/>
                      <a:pt x="1092" y="1042"/>
                      <a:pt x="1083" y="1015"/>
                    </a:cubicBezTo>
                    <a:cubicBezTo>
                      <a:pt x="940" y="825"/>
                      <a:pt x="761" y="646"/>
                      <a:pt x="583" y="468"/>
                    </a:cubicBezTo>
                    <a:cubicBezTo>
                      <a:pt x="416" y="301"/>
                      <a:pt x="249" y="122"/>
                      <a:pt x="59" y="3"/>
                    </a:cubicBezTo>
                    <a:cubicBezTo>
                      <a:pt x="54" y="2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831;p33">
                <a:extLst>
                  <a:ext uri="{FF2B5EF4-FFF2-40B4-BE49-F238E27FC236}">
                    <a16:creationId xmlns:a16="http://schemas.microsoft.com/office/drawing/2014/main" id="{6B920B9E-CC52-49F6-A9E9-0000D0946624}"/>
                  </a:ext>
                </a:extLst>
              </p:cNvPr>
              <p:cNvSpPr/>
              <p:nvPr/>
            </p:nvSpPr>
            <p:spPr>
              <a:xfrm>
                <a:off x="3395950" y="3345175"/>
                <a:ext cx="258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04" extrusionOk="0">
                    <a:moveTo>
                      <a:pt x="36" y="1"/>
                    </a:moveTo>
                    <a:cubicBezTo>
                      <a:pt x="24" y="1"/>
                      <a:pt x="0" y="25"/>
                      <a:pt x="12" y="48"/>
                    </a:cubicBezTo>
                    <a:cubicBezTo>
                      <a:pt x="119" y="239"/>
                      <a:pt x="310" y="406"/>
                      <a:pt x="477" y="549"/>
                    </a:cubicBezTo>
                    <a:cubicBezTo>
                      <a:pt x="643" y="703"/>
                      <a:pt x="798" y="858"/>
                      <a:pt x="977" y="1001"/>
                    </a:cubicBezTo>
                    <a:cubicBezTo>
                      <a:pt x="982" y="1003"/>
                      <a:pt x="986" y="1003"/>
                      <a:pt x="991" y="1003"/>
                    </a:cubicBezTo>
                    <a:cubicBezTo>
                      <a:pt x="1018" y="1003"/>
                      <a:pt x="1035" y="974"/>
                      <a:pt x="1024" y="953"/>
                    </a:cubicBezTo>
                    <a:cubicBezTo>
                      <a:pt x="893" y="775"/>
                      <a:pt x="727" y="608"/>
                      <a:pt x="560" y="441"/>
                    </a:cubicBezTo>
                    <a:cubicBezTo>
                      <a:pt x="417" y="299"/>
                      <a:pt x="250" y="108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832;p33">
                <a:extLst>
                  <a:ext uri="{FF2B5EF4-FFF2-40B4-BE49-F238E27FC236}">
                    <a16:creationId xmlns:a16="http://schemas.microsoft.com/office/drawing/2014/main" id="{60B063B1-D7BA-4335-906B-201898D56726}"/>
                  </a:ext>
                </a:extLst>
              </p:cNvPr>
              <p:cNvSpPr/>
              <p:nvPr/>
            </p:nvSpPr>
            <p:spPr>
              <a:xfrm>
                <a:off x="3379875" y="3359775"/>
                <a:ext cx="26350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19" extrusionOk="0">
                    <a:moveTo>
                      <a:pt x="84" y="0"/>
                    </a:moveTo>
                    <a:cubicBezTo>
                      <a:pt x="48" y="0"/>
                      <a:pt x="0" y="36"/>
                      <a:pt x="12" y="72"/>
                    </a:cubicBezTo>
                    <a:cubicBezTo>
                      <a:pt x="120" y="262"/>
                      <a:pt x="298" y="417"/>
                      <a:pt x="453" y="548"/>
                    </a:cubicBezTo>
                    <a:cubicBezTo>
                      <a:pt x="608" y="715"/>
                      <a:pt x="786" y="869"/>
                      <a:pt x="989" y="1012"/>
                    </a:cubicBezTo>
                    <a:cubicBezTo>
                      <a:pt x="993" y="1017"/>
                      <a:pt x="999" y="1019"/>
                      <a:pt x="1004" y="1019"/>
                    </a:cubicBezTo>
                    <a:cubicBezTo>
                      <a:pt x="1028" y="1019"/>
                      <a:pt x="1053" y="984"/>
                      <a:pt x="1024" y="965"/>
                    </a:cubicBezTo>
                    <a:cubicBezTo>
                      <a:pt x="882" y="774"/>
                      <a:pt x="727" y="607"/>
                      <a:pt x="572" y="429"/>
                    </a:cubicBezTo>
                    <a:cubicBezTo>
                      <a:pt x="417" y="274"/>
                      <a:pt x="274" y="96"/>
                      <a:pt x="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833;p33">
                <a:extLst>
                  <a:ext uri="{FF2B5EF4-FFF2-40B4-BE49-F238E27FC236}">
                    <a16:creationId xmlns:a16="http://schemas.microsoft.com/office/drawing/2014/main" id="{0CE6AF78-B2AE-4671-B262-58EF2F834D85}"/>
                  </a:ext>
                </a:extLst>
              </p:cNvPr>
              <p:cNvSpPr/>
              <p:nvPr/>
            </p:nvSpPr>
            <p:spPr>
              <a:xfrm>
                <a:off x="3361750" y="3372225"/>
                <a:ext cx="2555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6" extrusionOk="0">
                    <a:moveTo>
                      <a:pt x="56" y="0"/>
                    </a:moveTo>
                    <a:cubicBezTo>
                      <a:pt x="18" y="0"/>
                      <a:pt x="1" y="39"/>
                      <a:pt x="11" y="50"/>
                    </a:cubicBezTo>
                    <a:cubicBezTo>
                      <a:pt x="118" y="229"/>
                      <a:pt x="297" y="395"/>
                      <a:pt x="440" y="538"/>
                    </a:cubicBezTo>
                    <a:cubicBezTo>
                      <a:pt x="606" y="705"/>
                      <a:pt x="785" y="871"/>
                      <a:pt x="964" y="1002"/>
                    </a:cubicBezTo>
                    <a:cubicBezTo>
                      <a:pt x="970" y="1005"/>
                      <a:pt x="976" y="1006"/>
                      <a:pt x="981" y="1006"/>
                    </a:cubicBezTo>
                    <a:cubicBezTo>
                      <a:pt x="1007" y="1006"/>
                      <a:pt x="1021" y="984"/>
                      <a:pt x="1011" y="955"/>
                    </a:cubicBezTo>
                    <a:cubicBezTo>
                      <a:pt x="856" y="776"/>
                      <a:pt x="714" y="598"/>
                      <a:pt x="547" y="431"/>
                    </a:cubicBezTo>
                    <a:cubicBezTo>
                      <a:pt x="404" y="288"/>
                      <a:pt x="249" y="109"/>
                      <a:pt x="71" y="2"/>
                    </a:cubicBezTo>
                    <a:cubicBezTo>
                      <a:pt x="65" y="1"/>
                      <a:pt x="60" y="0"/>
                      <a:pt x="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834;p33">
                <a:extLst>
                  <a:ext uri="{FF2B5EF4-FFF2-40B4-BE49-F238E27FC236}">
                    <a16:creationId xmlns:a16="http://schemas.microsoft.com/office/drawing/2014/main" id="{B5921B04-B668-4072-B684-64E7D2497654}"/>
                  </a:ext>
                </a:extLst>
              </p:cNvPr>
              <p:cNvSpPr/>
              <p:nvPr/>
            </p:nvSpPr>
            <p:spPr>
              <a:xfrm>
                <a:off x="3348925" y="3390125"/>
                <a:ext cx="208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13" extrusionOk="0">
                    <a:moveTo>
                      <a:pt x="48" y="1"/>
                    </a:moveTo>
                    <a:cubicBezTo>
                      <a:pt x="36" y="1"/>
                      <a:pt x="0" y="36"/>
                      <a:pt x="24" y="60"/>
                    </a:cubicBezTo>
                    <a:cubicBezTo>
                      <a:pt x="107" y="227"/>
                      <a:pt x="262" y="346"/>
                      <a:pt x="381" y="465"/>
                    </a:cubicBezTo>
                    <a:cubicBezTo>
                      <a:pt x="512" y="596"/>
                      <a:pt x="643" y="703"/>
                      <a:pt x="798" y="810"/>
                    </a:cubicBezTo>
                    <a:cubicBezTo>
                      <a:pt x="800" y="812"/>
                      <a:pt x="802" y="813"/>
                      <a:pt x="803" y="813"/>
                    </a:cubicBezTo>
                    <a:cubicBezTo>
                      <a:pt x="816" y="813"/>
                      <a:pt x="832" y="785"/>
                      <a:pt x="822" y="775"/>
                    </a:cubicBezTo>
                    <a:cubicBezTo>
                      <a:pt x="715" y="632"/>
                      <a:pt x="596" y="489"/>
                      <a:pt x="465" y="358"/>
                    </a:cubicBezTo>
                    <a:cubicBezTo>
                      <a:pt x="334" y="239"/>
                      <a:pt x="215" y="9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835;p33">
                <a:extLst>
                  <a:ext uri="{FF2B5EF4-FFF2-40B4-BE49-F238E27FC236}">
                    <a16:creationId xmlns:a16="http://schemas.microsoft.com/office/drawing/2014/main" id="{86D1BDE0-FA26-4E5A-8043-A21CC68A2380}"/>
                  </a:ext>
                </a:extLst>
              </p:cNvPr>
              <p:cNvSpPr/>
              <p:nvPr/>
            </p:nvSpPr>
            <p:spPr>
              <a:xfrm>
                <a:off x="3336925" y="3409275"/>
                <a:ext cx="160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6" extrusionOk="0">
                    <a:moveTo>
                      <a:pt x="61" y="1"/>
                    </a:moveTo>
                    <a:cubicBezTo>
                      <a:pt x="30" y="1"/>
                      <a:pt x="0" y="29"/>
                      <a:pt x="28" y="56"/>
                    </a:cubicBezTo>
                    <a:cubicBezTo>
                      <a:pt x="171" y="259"/>
                      <a:pt x="385" y="425"/>
                      <a:pt x="587" y="592"/>
                    </a:cubicBezTo>
                    <a:cubicBezTo>
                      <a:pt x="594" y="594"/>
                      <a:pt x="600" y="595"/>
                      <a:pt x="606" y="595"/>
                    </a:cubicBezTo>
                    <a:cubicBezTo>
                      <a:pt x="630" y="595"/>
                      <a:pt x="643" y="576"/>
                      <a:pt x="623" y="556"/>
                    </a:cubicBezTo>
                    <a:cubicBezTo>
                      <a:pt x="468" y="366"/>
                      <a:pt x="290" y="140"/>
                      <a:pt x="87" y="9"/>
                    </a:cubicBezTo>
                    <a:cubicBezTo>
                      <a:pt x="79" y="3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836;p33">
                <a:extLst>
                  <a:ext uri="{FF2B5EF4-FFF2-40B4-BE49-F238E27FC236}">
                    <a16:creationId xmlns:a16="http://schemas.microsoft.com/office/drawing/2014/main" id="{A006B5E6-E979-4B1A-AC85-005A20F3A5A5}"/>
                  </a:ext>
                </a:extLst>
              </p:cNvPr>
              <p:cNvSpPr/>
              <p:nvPr/>
            </p:nvSpPr>
            <p:spPr>
              <a:xfrm>
                <a:off x="3323050" y="3425800"/>
                <a:ext cx="133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99" extrusionOk="0">
                    <a:moveTo>
                      <a:pt x="62" y="1"/>
                    </a:moveTo>
                    <a:cubicBezTo>
                      <a:pt x="37" y="1"/>
                      <a:pt x="1" y="41"/>
                      <a:pt x="11" y="62"/>
                    </a:cubicBezTo>
                    <a:cubicBezTo>
                      <a:pt x="130" y="241"/>
                      <a:pt x="297" y="395"/>
                      <a:pt x="476" y="491"/>
                    </a:cubicBezTo>
                    <a:cubicBezTo>
                      <a:pt x="481" y="496"/>
                      <a:pt x="487" y="498"/>
                      <a:pt x="493" y="498"/>
                    </a:cubicBezTo>
                    <a:cubicBezTo>
                      <a:pt x="513" y="498"/>
                      <a:pt x="532" y="473"/>
                      <a:pt x="523" y="455"/>
                    </a:cubicBezTo>
                    <a:cubicBezTo>
                      <a:pt x="416" y="276"/>
                      <a:pt x="249" y="110"/>
                      <a:pt x="71" y="2"/>
                    </a:cubicBezTo>
                    <a:cubicBezTo>
                      <a:pt x="68" y="1"/>
                      <a:pt x="65" y="1"/>
                      <a:pt x="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837;p33">
                <a:extLst>
                  <a:ext uri="{FF2B5EF4-FFF2-40B4-BE49-F238E27FC236}">
                    <a16:creationId xmlns:a16="http://schemas.microsoft.com/office/drawing/2014/main" id="{8EE720AD-043F-4040-8958-A9794E82BF0D}"/>
                  </a:ext>
                </a:extLst>
              </p:cNvPr>
              <p:cNvSpPr/>
              <p:nvPr/>
            </p:nvSpPr>
            <p:spPr>
              <a:xfrm>
                <a:off x="3305175" y="3438650"/>
                <a:ext cx="133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04" extrusionOk="0">
                    <a:moveTo>
                      <a:pt x="60" y="0"/>
                    </a:moveTo>
                    <a:cubicBezTo>
                      <a:pt x="24" y="0"/>
                      <a:pt x="0" y="24"/>
                      <a:pt x="12" y="60"/>
                    </a:cubicBezTo>
                    <a:cubicBezTo>
                      <a:pt x="48" y="155"/>
                      <a:pt x="131" y="239"/>
                      <a:pt x="226" y="310"/>
                    </a:cubicBezTo>
                    <a:cubicBezTo>
                      <a:pt x="310" y="381"/>
                      <a:pt x="381" y="441"/>
                      <a:pt x="476" y="500"/>
                    </a:cubicBezTo>
                    <a:cubicBezTo>
                      <a:pt x="480" y="503"/>
                      <a:pt x="485" y="504"/>
                      <a:pt x="490" y="504"/>
                    </a:cubicBezTo>
                    <a:cubicBezTo>
                      <a:pt x="511" y="504"/>
                      <a:pt x="534" y="482"/>
                      <a:pt x="524" y="453"/>
                    </a:cubicBezTo>
                    <a:cubicBezTo>
                      <a:pt x="464" y="370"/>
                      <a:pt x="381" y="274"/>
                      <a:pt x="310" y="203"/>
                    </a:cubicBezTo>
                    <a:cubicBezTo>
                      <a:pt x="238" y="131"/>
                      <a:pt x="167" y="36"/>
                      <a:pt x="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838;p33">
                <a:extLst>
                  <a:ext uri="{FF2B5EF4-FFF2-40B4-BE49-F238E27FC236}">
                    <a16:creationId xmlns:a16="http://schemas.microsoft.com/office/drawing/2014/main" id="{53AA9545-347F-4050-8630-E355AE30CB9B}"/>
                  </a:ext>
                </a:extLst>
              </p:cNvPr>
              <p:cNvSpPr/>
              <p:nvPr/>
            </p:nvSpPr>
            <p:spPr>
              <a:xfrm>
                <a:off x="3290150" y="3454275"/>
                <a:ext cx="12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2" extrusionOk="0">
                    <a:moveTo>
                      <a:pt x="67" y="0"/>
                    </a:moveTo>
                    <a:cubicBezTo>
                      <a:pt x="34" y="0"/>
                      <a:pt x="0" y="37"/>
                      <a:pt x="30" y="66"/>
                    </a:cubicBezTo>
                    <a:cubicBezTo>
                      <a:pt x="149" y="221"/>
                      <a:pt x="268" y="340"/>
                      <a:pt x="434" y="459"/>
                    </a:cubicBezTo>
                    <a:cubicBezTo>
                      <a:pt x="441" y="461"/>
                      <a:pt x="447" y="462"/>
                      <a:pt x="452" y="462"/>
                    </a:cubicBezTo>
                    <a:cubicBezTo>
                      <a:pt x="477" y="462"/>
                      <a:pt x="492" y="441"/>
                      <a:pt x="482" y="411"/>
                    </a:cubicBezTo>
                    <a:cubicBezTo>
                      <a:pt x="363" y="268"/>
                      <a:pt x="244" y="126"/>
                      <a:pt x="89" y="6"/>
                    </a:cubicBezTo>
                    <a:cubicBezTo>
                      <a:pt x="82" y="2"/>
                      <a:pt x="75" y="0"/>
                      <a:pt x="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839;p33">
                <a:extLst>
                  <a:ext uri="{FF2B5EF4-FFF2-40B4-BE49-F238E27FC236}">
                    <a16:creationId xmlns:a16="http://schemas.microsoft.com/office/drawing/2014/main" id="{7529726F-BA63-4FDC-A5A9-4B35B3A06B5B}"/>
                  </a:ext>
                </a:extLst>
              </p:cNvPr>
              <p:cNvSpPr/>
              <p:nvPr/>
            </p:nvSpPr>
            <p:spPr>
              <a:xfrm>
                <a:off x="3599550" y="2109025"/>
                <a:ext cx="232200" cy="919175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67" extrusionOk="0">
                    <a:moveTo>
                      <a:pt x="4441" y="0"/>
                    </a:moveTo>
                    <a:lnTo>
                      <a:pt x="0" y="32409"/>
                    </a:lnTo>
                    <a:lnTo>
                      <a:pt x="4644" y="36767"/>
                    </a:lnTo>
                    <a:lnTo>
                      <a:pt x="9287" y="31921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840;p33">
                <a:extLst>
                  <a:ext uri="{FF2B5EF4-FFF2-40B4-BE49-F238E27FC236}">
                    <a16:creationId xmlns:a16="http://schemas.microsoft.com/office/drawing/2014/main" id="{2F22B6B4-4059-47DC-B038-4D58C4B1AE83}"/>
                  </a:ext>
                </a:extLst>
              </p:cNvPr>
              <p:cNvSpPr/>
              <p:nvPr/>
            </p:nvSpPr>
            <p:spPr>
              <a:xfrm>
                <a:off x="3592100" y="2108125"/>
                <a:ext cx="2470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37208" extrusionOk="0">
                    <a:moveTo>
                      <a:pt x="4763" y="2037"/>
                    </a:moveTo>
                    <a:lnTo>
                      <a:pt x="9264" y="31874"/>
                    </a:lnTo>
                    <a:lnTo>
                      <a:pt x="4918" y="36398"/>
                    </a:lnTo>
                    <a:lnTo>
                      <a:pt x="596" y="32338"/>
                    </a:lnTo>
                    <a:lnTo>
                      <a:pt x="4763" y="2037"/>
                    </a:lnTo>
                    <a:close/>
                    <a:moveTo>
                      <a:pt x="4465" y="1"/>
                    </a:moveTo>
                    <a:lnTo>
                      <a:pt x="13" y="32397"/>
                    </a:lnTo>
                    <a:lnTo>
                      <a:pt x="1" y="32540"/>
                    </a:lnTo>
                    <a:lnTo>
                      <a:pt x="4954" y="37208"/>
                    </a:lnTo>
                    <a:lnTo>
                      <a:pt x="9883" y="32064"/>
                    </a:lnTo>
                    <a:lnTo>
                      <a:pt x="502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841;p33">
                <a:extLst>
                  <a:ext uri="{FF2B5EF4-FFF2-40B4-BE49-F238E27FC236}">
                    <a16:creationId xmlns:a16="http://schemas.microsoft.com/office/drawing/2014/main" id="{96B9D46C-1873-428E-BEEC-10D083389CD8}"/>
                  </a:ext>
                </a:extLst>
              </p:cNvPr>
              <p:cNvSpPr/>
              <p:nvPr/>
            </p:nvSpPr>
            <p:spPr>
              <a:xfrm>
                <a:off x="3635850" y="2978875"/>
                <a:ext cx="994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333" extrusionOk="0">
                    <a:moveTo>
                      <a:pt x="2318" y="0"/>
                    </a:moveTo>
                    <a:cubicBezTo>
                      <a:pt x="1560" y="0"/>
                      <a:pt x="798" y="58"/>
                      <a:pt x="60" y="127"/>
                    </a:cubicBezTo>
                    <a:cubicBezTo>
                      <a:pt x="1" y="127"/>
                      <a:pt x="1" y="211"/>
                      <a:pt x="60" y="211"/>
                    </a:cubicBezTo>
                    <a:cubicBezTo>
                      <a:pt x="791" y="280"/>
                      <a:pt x="1546" y="333"/>
                      <a:pt x="2297" y="333"/>
                    </a:cubicBezTo>
                    <a:cubicBezTo>
                      <a:pt x="2843" y="333"/>
                      <a:pt x="3387" y="305"/>
                      <a:pt x="3918" y="234"/>
                    </a:cubicBezTo>
                    <a:cubicBezTo>
                      <a:pt x="3978" y="234"/>
                      <a:pt x="3978" y="103"/>
                      <a:pt x="3918" y="103"/>
                    </a:cubicBezTo>
                    <a:cubicBezTo>
                      <a:pt x="3394" y="29"/>
                      <a:pt x="2857" y="0"/>
                      <a:pt x="23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842;p33">
                <a:extLst>
                  <a:ext uri="{FF2B5EF4-FFF2-40B4-BE49-F238E27FC236}">
                    <a16:creationId xmlns:a16="http://schemas.microsoft.com/office/drawing/2014/main" id="{678DF52E-301E-40C1-93A4-8DF0790D18A1}"/>
                  </a:ext>
                </a:extLst>
              </p:cNvPr>
              <p:cNvSpPr/>
              <p:nvPr/>
            </p:nvSpPr>
            <p:spPr>
              <a:xfrm>
                <a:off x="3636150" y="2950575"/>
                <a:ext cx="1057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33" extrusionOk="0">
                    <a:moveTo>
                      <a:pt x="2411" y="1"/>
                    </a:moveTo>
                    <a:cubicBezTo>
                      <a:pt x="1610" y="1"/>
                      <a:pt x="798" y="61"/>
                      <a:pt x="48" y="128"/>
                    </a:cubicBezTo>
                    <a:cubicBezTo>
                      <a:pt x="1" y="128"/>
                      <a:pt x="1" y="200"/>
                      <a:pt x="48" y="200"/>
                    </a:cubicBezTo>
                    <a:cubicBezTo>
                      <a:pt x="805" y="268"/>
                      <a:pt x="1617" y="332"/>
                      <a:pt x="2423" y="332"/>
                    </a:cubicBezTo>
                    <a:cubicBezTo>
                      <a:pt x="3024" y="332"/>
                      <a:pt x="3622" y="296"/>
                      <a:pt x="4192" y="200"/>
                    </a:cubicBezTo>
                    <a:cubicBezTo>
                      <a:pt x="4227" y="200"/>
                      <a:pt x="4227" y="140"/>
                      <a:pt x="4192" y="128"/>
                    </a:cubicBezTo>
                    <a:cubicBezTo>
                      <a:pt x="3625" y="35"/>
                      <a:pt x="3021" y="1"/>
                      <a:pt x="2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843;p33">
                <a:extLst>
                  <a:ext uri="{FF2B5EF4-FFF2-40B4-BE49-F238E27FC236}">
                    <a16:creationId xmlns:a16="http://schemas.microsoft.com/office/drawing/2014/main" id="{C39B8B14-8670-46CD-BBFD-ABB6500AB391}"/>
                  </a:ext>
                </a:extLst>
              </p:cNvPr>
              <p:cNvSpPr/>
              <p:nvPr/>
            </p:nvSpPr>
            <p:spPr>
              <a:xfrm>
                <a:off x="3621875" y="2922875"/>
                <a:ext cx="10420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77" extrusionOk="0">
                    <a:moveTo>
                      <a:pt x="2067" y="1"/>
                    </a:moveTo>
                    <a:cubicBezTo>
                      <a:pt x="1399" y="1"/>
                      <a:pt x="732" y="28"/>
                      <a:pt x="72" y="93"/>
                    </a:cubicBezTo>
                    <a:cubicBezTo>
                      <a:pt x="0" y="93"/>
                      <a:pt x="0" y="188"/>
                      <a:pt x="72" y="188"/>
                    </a:cubicBezTo>
                    <a:cubicBezTo>
                      <a:pt x="752" y="250"/>
                      <a:pt x="1439" y="276"/>
                      <a:pt x="2127" y="276"/>
                    </a:cubicBezTo>
                    <a:cubicBezTo>
                      <a:pt x="2775" y="276"/>
                      <a:pt x="3425" y="253"/>
                      <a:pt x="4072" y="212"/>
                    </a:cubicBezTo>
                    <a:cubicBezTo>
                      <a:pt x="4167" y="212"/>
                      <a:pt x="4167" y="93"/>
                      <a:pt x="4072" y="69"/>
                    </a:cubicBezTo>
                    <a:cubicBezTo>
                      <a:pt x="3405" y="28"/>
                      <a:pt x="2736" y="1"/>
                      <a:pt x="20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844;p33">
                <a:extLst>
                  <a:ext uri="{FF2B5EF4-FFF2-40B4-BE49-F238E27FC236}">
                    <a16:creationId xmlns:a16="http://schemas.microsoft.com/office/drawing/2014/main" id="{0A0A0DEC-F3B7-4641-A561-BCC8313EE64B}"/>
                  </a:ext>
                </a:extLst>
              </p:cNvPr>
              <p:cNvSpPr/>
              <p:nvPr/>
            </p:nvSpPr>
            <p:spPr>
              <a:xfrm>
                <a:off x="3608475" y="2893625"/>
                <a:ext cx="1190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40" extrusionOk="0">
                    <a:moveTo>
                      <a:pt x="1785" y="1"/>
                    </a:moveTo>
                    <a:cubicBezTo>
                      <a:pt x="1203" y="1"/>
                      <a:pt x="625" y="28"/>
                      <a:pt x="60" y="108"/>
                    </a:cubicBezTo>
                    <a:cubicBezTo>
                      <a:pt x="0" y="132"/>
                      <a:pt x="0" y="227"/>
                      <a:pt x="60" y="227"/>
                    </a:cubicBezTo>
                    <a:cubicBezTo>
                      <a:pt x="621" y="312"/>
                      <a:pt x="1196" y="340"/>
                      <a:pt x="1774" y="340"/>
                    </a:cubicBezTo>
                    <a:cubicBezTo>
                      <a:pt x="2742" y="340"/>
                      <a:pt x="3721" y="262"/>
                      <a:pt x="4668" y="239"/>
                    </a:cubicBezTo>
                    <a:cubicBezTo>
                      <a:pt x="4763" y="239"/>
                      <a:pt x="4763" y="108"/>
                      <a:pt x="4668" y="96"/>
                    </a:cubicBezTo>
                    <a:cubicBezTo>
                      <a:pt x="3725" y="74"/>
                      <a:pt x="2750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845;p33">
                <a:extLst>
                  <a:ext uri="{FF2B5EF4-FFF2-40B4-BE49-F238E27FC236}">
                    <a16:creationId xmlns:a16="http://schemas.microsoft.com/office/drawing/2014/main" id="{C47324AE-88D7-48FD-ACB9-48C48C7EFD6D}"/>
                  </a:ext>
                </a:extLst>
              </p:cNvPr>
              <p:cNvSpPr/>
              <p:nvPr/>
            </p:nvSpPr>
            <p:spPr>
              <a:xfrm>
                <a:off x="3618900" y="2866450"/>
                <a:ext cx="9912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258" extrusionOk="0">
                    <a:moveTo>
                      <a:pt x="1577" y="1"/>
                    </a:moveTo>
                    <a:cubicBezTo>
                      <a:pt x="1068" y="1"/>
                      <a:pt x="560" y="22"/>
                      <a:pt x="60" y="88"/>
                    </a:cubicBezTo>
                    <a:cubicBezTo>
                      <a:pt x="0" y="88"/>
                      <a:pt x="0" y="159"/>
                      <a:pt x="60" y="171"/>
                    </a:cubicBezTo>
                    <a:cubicBezTo>
                      <a:pt x="552" y="236"/>
                      <a:pt x="1049" y="258"/>
                      <a:pt x="1548" y="258"/>
                    </a:cubicBezTo>
                    <a:cubicBezTo>
                      <a:pt x="2330" y="258"/>
                      <a:pt x="3116" y="205"/>
                      <a:pt x="3894" y="183"/>
                    </a:cubicBezTo>
                    <a:cubicBezTo>
                      <a:pt x="3899" y="185"/>
                      <a:pt x="3904" y="186"/>
                      <a:pt x="3909" y="186"/>
                    </a:cubicBezTo>
                    <a:cubicBezTo>
                      <a:pt x="3965" y="186"/>
                      <a:pt x="3959" y="64"/>
                      <a:pt x="3894" y="64"/>
                    </a:cubicBezTo>
                    <a:cubicBezTo>
                      <a:pt x="3132" y="50"/>
                      <a:pt x="2353" y="1"/>
                      <a:pt x="15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846;p33">
                <a:extLst>
                  <a:ext uri="{FF2B5EF4-FFF2-40B4-BE49-F238E27FC236}">
                    <a16:creationId xmlns:a16="http://schemas.microsoft.com/office/drawing/2014/main" id="{A4FC9ECC-DD06-4B15-983B-8F15691F53BF}"/>
                  </a:ext>
                </a:extLst>
              </p:cNvPr>
              <p:cNvSpPr/>
              <p:nvPr/>
            </p:nvSpPr>
            <p:spPr>
              <a:xfrm>
                <a:off x="3623350" y="2836300"/>
                <a:ext cx="958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92" extrusionOk="0">
                    <a:moveTo>
                      <a:pt x="1902" y="1"/>
                    </a:moveTo>
                    <a:cubicBezTo>
                      <a:pt x="1259" y="1"/>
                      <a:pt x="617" y="51"/>
                      <a:pt x="37" y="139"/>
                    </a:cubicBezTo>
                    <a:cubicBezTo>
                      <a:pt x="1" y="139"/>
                      <a:pt x="1" y="211"/>
                      <a:pt x="37" y="234"/>
                    </a:cubicBezTo>
                    <a:cubicBezTo>
                      <a:pt x="667" y="330"/>
                      <a:pt x="1370" y="391"/>
                      <a:pt x="2067" y="391"/>
                    </a:cubicBezTo>
                    <a:cubicBezTo>
                      <a:pt x="2673" y="391"/>
                      <a:pt x="3275" y="345"/>
                      <a:pt x="3823" y="234"/>
                    </a:cubicBezTo>
                    <a:cubicBezTo>
                      <a:pt x="3835" y="234"/>
                      <a:pt x="3835" y="187"/>
                      <a:pt x="3823" y="175"/>
                    </a:cubicBezTo>
                    <a:cubicBezTo>
                      <a:pt x="3225" y="54"/>
                      <a:pt x="2563" y="1"/>
                      <a:pt x="1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847;p33">
                <a:extLst>
                  <a:ext uri="{FF2B5EF4-FFF2-40B4-BE49-F238E27FC236}">
                    <a16:creationId xmlns:a16="http://schemas.microsoft.com/office/drawing/2014/main" id="{6309AF16-191E-42F7-9538-C133988B3D36}"/>
                  </a:ext>
                </a:extLst>
              </p:cNvPr>
              <p:cNvSpPr/>
              <p:nvPr/>
            </p:nvSpPr>
            <p:spPr>
              <a:xfrm>
                <a:off x="3624250" y="28094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2584" y="0"/>
                    </a:moveTo>
                    <a:cubicBezTo>
                      <a:pt x="2447" y="0"/>
                      <a:pt x="2311" y="2"/>
                      <a:pt x="2178" y="2"/>
                    </a:cubicBezTo>
                    <a:cubicBezTo>
                      <a:pt x="2118" y="2"/>
                      <a:pt x="2059" y="2"/>
                      <a:pt x="2001" y="1"/>
                    </a:cubicBezTo>
                    <a:cubicBezTo>
                      <a:pt x="1358" y="1"/>
                      <a:pt x="715" y="13"/>
                      <a:pt x="84" y="84"/>
                    </a:cubicBezTo>
                    <a:cubicBezTo>
                      <a:pt x="1" y="108"/>
                      <a:pt x="1" y="203"/>
                      <a:pt x="84" y="203"/>
                    </a:cubicBezTo>
                    <a:cubicBezTo>
                      <a:pt x="715" y="286"/>
                      <a:pt x="1358" y="298"/>
                      <a:pt x="2001" y="298"/>
                    </a:cubicBezTo>
                    <a:cubicBezTo>
                      <a:pt x="2211" y="298"/>
                      <a:pt x="2427" y="307"/>
                      <a:pt x="2643" y="307"/>
                    </a:cubicBezTo>
                    <a:cubicBezTo>
                      <a:pt x="2988" y="307"/>
                      <a:pt x="3333" y="285"/>
                      <a:pt x="3656" y="167"/>
                    </a:cubicBezTo>
                    <a:cubicBezTo>
                      <a:pt x="3680" y="167"/>
                      <a:pt x="3680" y="132"/>
                      <a:pt x="3656" y="132"/>
                    </a:cubicBezTo>
                    <a:cubicBezTo>
                      <a:pt x="3316" y="16"/>
                      <a:pt x="2947" y="0"/>
                      <a:pt x="25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848;p33">
                <a:extLst>
                  <a:ext uri="{FF2B5EF4-FFF2-40B4-BE49-F238E27FC236}">
                    <a16:creationId xmlns:a16="http://schemas.microsoft.com/office/drawing/2014/main" id="{CF5E1217-AE1F-45AF-85B2-E93D5FA2A7E5}"/>
                  </a:ext>
                </a:extLst>
              </p:cNvPr>
              <p:cNvSpPr/>
              <p:nvPr/>
            </p:nvSpPr>
            <p:spPr>
              <a:xfrm>
                <a:off x="3629600" y="2779200"/>
                <a:ext cx="863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14" extrusionOk="0">
                    <a:moveTo>
                      <a:pt x="2084" y="1"/>
                    </a:moveTo>
                    <a:cubicBezTo>
                      <a:pt x="1388" y="1"/>
                      <a:pt x="667" y="92"/>
                      <a:pt x="60" y="149"/>
                    </a:cubicBezTo>
                    <a:cubicBezTo>
                      <a:pt x="1" y="149"/>
                      <a:pt x="1" y="244"/>
                      <a:pt x="60" y="244"/>
                    </a:cubicBezTo>
                    <a:cubicBezTo>
                      <a:pt x="713" y="297"/>
                      <a:pt x="1487" y="413"/>
                      <a:pt x="2221" y="413"/>
                    </a:cubicBezTo>
                    <a:cubicBezTo>
                      <a:pt x="2639" y="413"/>
                      <a:pt x="3044" y="376"/>
                      <a:pt x="3406" y="268"/>
                    </a:cubicBezTo>
                    <a:cubicBezTo>
                      <a:pt x="3454" y="256"/>
                      <a:pt x="3454" y="185"/>
                      <a:pt x="3406" y="161"/>
                    </a:cubicBezTo>
                    <a:cubicBezTo>
                      <a:pt x="3005" y="42"/>
                      <a:pt x="2550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849;p33">
                <a:extLst>
                  <a:ext uri="{FF2B5EF4-FFF2-40B4-BE49-F238E27FC236}">
                    <a16:creationId xmlns:a16="http://schemas.microsoft.com/office/drawing/2014/main" id="{BEC00A5F-5C04-4978-BE2C-76E9286D8A93}"/>
                  </a:ext>
                </a:extLst>
              </p:cNvPr>
              <p:cNvSpPr/>
              <p:nvPr/>
            </p:nvSpPr>
            <p:spPr>
              <a:xfrm>
                <a:off x="3632875" y="2752700"/>
                <a:ext cx="86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16" extrusionOk="0">
                    <a:moveTo>
                      <a:pt x="2559" y="0"/>
                    </a:moveTo>
                    <a:cubicBezTo>
                      <a:pt x="2320" y="0"/>
                      <a:pt x="2079" y="13"/>
                      <a:pt x="1846" y="18"/>
                    </a:cubicBezTo>
                    <a:cubicBezTo>
                      <a:pt x="1251" y="18"/>
                      <a:pt x="668" y="30"/>
                      <a:pt x="96" y="90"/>
                    </a:cubicBezTo>
                    <a:cubicBezTo>
                      <a:pt x="13" y="114"/>
                      <a:pt x="1" y="209"/>
                      <a:pt x="96" y="221"/>
                    </a:cubicBezTo>
                    <a:cubicBezTo>
                      <a:pt x="668" y="280"/>
                      <a:pt x="1251" y="304"/>
                      <a:pt x="1846" y="304"/>
                    </a:cubicBezTo>
                    <a:cubicBezTo>
                      <a:pt x="2069" y="304"/>
                      <a:pt x="2298" y="315"/>
                      <a:pt x="2526" y="315"/>
                    </a:cubicBezTo>
                    <a:cubicBezTo>
                      <a:pt x="2823" y="315"/>
                      <a:pt x="3118" y="296"/>
                      <a:pt x="3394" y="209"/>
                    </a:cubicBezTo>
                    <a:cubicBezTo>
                      <a:pt x="3454" y="185"/>
                      <a:pt x="3454" y="114"/>
                      <a:pt x="3394" y="90"/>
                    </a:cubicBezTo>
                    <a:cubicBezTo>
                      <a:pt x="3128" y="18"/>
                      <a:pt x="2845" y="0"/>
                      <a:pt x="25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850;p33">
                <a:extLst>
                  <a:ext uri="{FF2B5EF4-FFF2-40B4-BE49-F238E27FC236}">
                    <a16:creationId xmlns:a16="http://schemas.microsoft.com/office/drawing/2014/main" id="{86337EC8-AF88-4BBA-B8B6-040F1874418E}"/>
                  </a:ext>
                </a:extLst>
              </p:cNvPr>
              <p:cNvSpPr/>
              <p:nvPr/>
            </p:nvSpPr>
            <p:spPr>
              <a:xfrm>
                <a:off x="3637050" y="2724650"/>
                <a:ext cx="836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7" extrusionOk="0">
                    <a:moveTo>
                      <a:pt x="1644" y="0"/>
                    </a:moveTo>
                    <a:cubicBezTo>
                      <a:pt x="1117" y="0"/>
                      <a:pt x="590" y="27"/>
                      <a:pt x="60" y="105"/>
                    </a:cubicBezTo>
                    <a:cubicBezTo>
                      <a:pt x="0" y="116"/>
                      <a:pt x="0" y="200"/>
                      <a:pt x="60" y="224"/>
                    </a:cubicBezTo>
                    <a:cubicBezTo>
                      <a:pt x="508" y="284"/>
                      <a:pt x="954" y="306"/>
                      <a:pt x="1399" y="306"/>
                    </a:cubicBezTo>
                    <a:cubicBezTo>
                      <a:pt x="2007" y="306"/>
                      <a:pt x="2615" y="265"/>
                      <a:pt x="3227" y="224"/>
                    </a:cubicBezTo>
                    <a:cubicBezTo>
                      <a:pt x="3346" y="200"/>
                      <a:pt x="3346" y="57"/>
                      <a:pt x="3227" y="57"/>
                    </a:cubicBezTo>
                    <a:cubicBezTo>
                      <a:pt x="2697" y="27"/>
                      <a:pt x="2170" y="0"/>
                      <a:pt x="16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851;p33">
                <a:extLst>
                  <a:ext uri="{FF2B5EF4-FFF2-40B4-BE49-F238E27FC236}">
                    <a16:creationId xmlns:a16="http://schemas.microsoft.com/office/drawing/2014/main" id="{6E1CE31F-3644-49EB-8894-C5A967F853EB}"/>
                  </a:ext>
                </a:extLst>
              </p:cNvPr>
              <p:cNvSpPr/>
              <p:nvPr/>
            </p:nvSpPr>
            <p:spPr>
              <a:xfrm>
                <a:off x="3638825" y="2694500"/>
                <a:ext cx="845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" extrusionOk="0">
                    <a:moveTo>
                      <a:pt x="828" y="1"/>
                    </a:moveTo>
                    <a:cubicBezTo>
                      <a:pt x="575" y="1"/>
                      <a:pt x="322" y="19"/>
                      <a:pt x="72" y="84"/>
                    </a:cubicBezTo>
                    <a:cubicBezTo>
                      <a:pt x="1" y="96"/>
                      <a:pt x="1" y="203"/>
                      <a:pt x="72" y="215"/>
                    </a:cubicBezTo>
                    <a:cubicBezTo>
                      <a:pt x="367" y="311"/>
                      <a:pt x="680" y="329"/>
                      <a:pt x="997" y="329"/>
                    </a:cubicBezTo>
                    <a:cubicBezTo>
                      <a:pt x="1193" y="329"/>
                      <a:pt x="1389" y="322"/>
                      <a:pt x="1584" y="322"/>
                    </a:cubicBezTo>
                    <a:cubicBezTo>
                      <a:pt x="1744" y="322"/>
                      <a:pt x="1905" y="323"/>
                      <a:pt x="2066" y="323"/>
                    </a:cubicBezTo>
                    <a:cubicBezTo>
                      <a:pt x="2470" y="323"/>
                      <a:pt x="2875" y="317"/>
                      <a:pt x="3275" y="275"/>
                    </a:cubicBezTo>
                    <a:cubicBezTo>
                      <a:pt x="3382" y="263"/>
                      <a:pt x="3382" y="144"/>
                      <a:pt x="3275" y="132"/>
                    </a:cubicBezTo>
                    <a:cubicBezTo>
                      <a:pt x="2716" y="72"/>
                      <a:pt x="2144" y="37"/>
                      <a:pt x="1584" y="25"/>
                    </a:cubicBezTo>
                    <a:cubicBezTo>
                      <a:pt x="1334" y="19"/>
                      <a:pt x="1081" y="1"/>
                      <a:pt x="82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852;p33">
                <a:extLst>
                  <a:ext uri="{FF2B5EF4-FFF2-40B4-BE49-F238E27FC236}">
                    <a16:creationId xmlns:a16="http://schemas.microsoft.com/office/drawing/2014/main" id="{CF778F08-5931-4B0F-9DE4-154BEB63BAEE}"/>
                  </a:ext>
                </a:extLst>
              </p:cNvPr>
              <p:cNvSpPr/>
              <p:nvPr/>
            </p:nvSpPr>
            <p:spPr>
              <a:xfrm>
                <a:off x="3645075" y="2666750"/>
                <a:ext cx="735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312" extrusionOk="0">
                    <a:moveTo>
                      <a:pt x="1618" y="1"/>
                    </a:moveTo>
                    <a:cubicBezTo>
                      <a:pt x="1101" y="1"/>
                      <a:pt x="585" y="38"/>
                      <a:pt x="60" y="99"/>
                    </a:cubicBezTo>
                    <a:cubicBezTo>
                      <a:pt x="1" y="99"/>
                      <a:pt x="1" y="182"/>
                      <a:pt x="60" y="182"/>
                    </a:cubicBezTo>
                    <a:cubicBezTo>
                      <a:pt x="659" y="252"/>
                      <a:pt x="1257" y="312"/>
                      <a:pt x="1859" y="312"/>
                    </a:cubicBezTo>
                    <a:cubicBezTo>
                      <a:pt x="2179" y="312"/>
                      <a:pt x="2500" y="295"/>
                      <a:pt x="2823" y="254"/>
                    </a:cubicBezTo>
                    <a:cubicBezTo>
                      <a:pt x="2942" y="254"/>
                      <a:pt x="2942" y="99"/>
                      <a:pt x="2823" y="75"/>
                    </a:cubicBezTo>
                    <a:cubicBezTo>
                      <a:pt x="2418" y="23"/>
                      <a:pt x="2018" y="1"/>
                      <a:pt x="16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853;p33">
                <a:extLst>
                  <a:ext uri="{FF2B5EF4-FFF2-40B4-BE49-F238E27FC236}">
                    <a16:creationId xmlns:a16="http://schemas.microsoft.com/office/drawing/2014/main" id="{6EA3654D-384C-4CF3-92C2-754D7DB01BB3}"/>
                  </a:ext>
                </a:extLst>
              </p:cNvPr>
              <p:cNvSpPr/>
              <p:nvPr/>
            </p:nvSpPr>
            <p:spPr>
              <a:xfrm>
                <a:off x="3649550" y="2637825"/>
                <a:ext cx="869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96" extrusionOk="0">
                    <a:moveTo>
                      <a:pt x="1820" y="1"/>
                    </a:moveTo>
                    <a:cubicBezTo>
                      <a:pt x="1215" y="1"/>
                      <a:pt x="605" y="49"/>
                      <a:pt x="60" y="137"/>
                    </a:cubicBezTo>
                    <a:cubicBezTo>
                      <a:pt x="1" y="149"/>
                      <a:pt x="1" y="244"/>
                      <a:pt x="60" y="256"/>
                    </a:cubicBezTo>
                    <a:cubicBezTo>
                      <a:pt x="595" y="348"/>
                      <a:pt x="1194" y="396"/>
                      <a:pt x="1789" y="396"/>
                    </a:cubicBezTo>
                    <a:cubicBezTo>
                      <a:pt x="2346" y="396"/>
                      <a:pt x="2899" y="354"/>
                      <a:pt x="3394" y="268"/>
                    </a:cubicBezTo>
                    <a:cubicBezTo>
                      <a:pt x="3477" y="256"/>
                      <a:pt x="3477" y="137"/>
                      <a:pt x="3394" y="125"/>
                    </a:cubicBezTo>
                    <a:cubicBezTo>
                      <a:pt x="2908" y="40"/>
                      <a:pt x="2366" y="1"/>
                      <a:pt x="18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854;p33">
                <a:extLst>
                  <a:ext uri="{FF2B5EF4-FFF2-40B4-BE49-F238E27FC236}">
                    <a16:creationId xmlns:a16="http://schemas.microsoft.com/office/drawing/2014/main" id="{7268388F-E51E-4AC2-8A7D-7F018467FAA3}"/>
                  </a:ext>
                </a:extLst>
              </p:cNvPr>
              <p:cNvSpPr/>
              <p:nvPr/>
            </p:nvSpPr>
            <p:spPr>
              <a:xfrm>
                <a:off x="3653125" y="2610325"/>
                <a:ext cx="699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34" extrusionOk="0">
                    <a:moveTo>
                      <a:pt x="1249" y="1"/>
                    </a:moveTo>
                    <a:cubicBezTo>
                      <a:pt x="838" y="1"/>
                      <a:pt x="427" y="30"/>
                      <a:pt x="36" y="106"/>
                    </a:cubicBezTo>
                    <a:cubicBezTo>
                      <a:pt x="0" y="117"/>
                      <a:pt x="0" y="189"/>
                      <a:pt x="36" y="213"/>
                    </a:cubicBezTo>
                    <a:cubicBezTo>
                      <a:pt x="456" y="300"/>
                      <a:pt x="892" y="333"/>
                      <a:pt x="1330" y="333"/>
                    </a:cubicBezTo>
                    <a:cubicBezTo>
                      <a:pt x="1788" y="333"/>
                      <a:pt x="2247" y="297"/>
                      <a:pt x="2691" y="248"/>
                    </a:cubicBezTo>
                    <a:cubicBezTo>
                      <a:pt x="2798" y="237"/>
                      <a:pt x="2798" y="106"/>
                      <a:pt x="2691" y="94"/>
                    </a:cubicBezTo>
                    <a:cubicBezTo>
                      <a:pt x="2231" y="42"/>
                      <a:pt x="1740" y="1"/>
                      <a:pt x="12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855;p33">
                <a:extLst>
                  <a:ext uri="{FF2B5EF4-FFF2-40B4-BE49-F238E27FC236}">
                    <a16:creationId xmlns:a16="http://schemas.microsoft.com/office/drawing/2014/main" id="{F4FFFA7C-83FF-46E1-8346-5024ADFAB97C}"/>
                  </a:ext>
                </a:extLst>
              </p:cNvPr>
              <p:cNvSpPr/>
              <p:nvPr/>
            </p:nvSpPr>
            <p:spPr>
              <a:xfrm>
                <a:off x="3660575" y="2553800"/>
                <a:ext cx="58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358" extrusionOk="0">
                    <a:moveTo>
                      <a:pt x="1345" y="0"/>
                    </a:moveTo>
                    <a:cubicBezTo>
                      <a:pt x="905" y="0"/>
                      <a:pt x="460" y="52"/>
                      <a:pt x="60" y="128"/>
                    </a:cubicBezTo>
                    <a:cubicBezTo>
                      <a:pt x="0" y="152"/>
                      <a:pt x="0" y="235"/>
                      <a:pt x="60" y="247"/>
                    </a:cubicBezTo>
                    <a:cubicBezTo>
                      <a:pt x="405" y="319"/>
                      <a:pt x="783" y="357"/>
                      <a:pt x="1162" y="357"/>
                    </a:cubicBezTo>
                    <a:cubicBezTo>
                      <a:pt x="1542" y="357"/>
                      <a:pt x="1923" y="319"/>
                      <a:pt x="2274" y="235"/>
                    </a:cubicBezTo>
                    <a:cubicBezTo>
                      <a:pt x="2346" y="223"/>
                      <a:pt x="2346" y="104"/>
                      <a:pt x="2274" y="92"/>
                    </a:cubicBezTo>
                    <a:cubicBezTo>
                      <a:pt x="1979" y="27"/>
                      <a:pt x="1663" y="0"/>
                      <a:pt x="134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856;p33">
                <a:extLst>
                  <a:ext uri="{FF2B5EF4-FFF2-40B4-BE49-F238E27FC236}">
                    <a16:creationId xmlns:a16="http://schemas.microsoft.com/office/drawing/2014/main" id="{E1B9AED4-0FFE-4CE6-A3FA-3EE50C716C44}"/>
                  </a:ext>
                </a:extLst>
              </p:cNvPr>
              <p:cNvSpPr/>
              <p:nvPr/>
            </p:nvSpPr>
            <p:spPr>
              <a:xfrm>
                <a:off x="3656700" y="2582000"/>
                <a:ext cx="619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35" extrusionOk="0">
                    <a:moveTo>
                      <a:pt x="1480" y="0"/>
                    </a:moveTo>
                    <a:cubicBezTo>
                      <a:pt x="1009" y="0"/>
                      <a:pt x="536" y="49"/>
                      <a:pt x="72" y="107"/>
                    </a:cubicBezTo>
                    <a:cubicBezTo>
                      <a:pt x="0" y="119"/>
                      <a:pt x="0" y="203"/>
                      <a:pt x="72" y="227"/>
                    </a:cubicBezTo>
                    <a:cubicBezTo>
                      <a:pt x="513" y="289"/>
                      <a:pt x="963" y="335"/>
                      <a:pt x="1411" y="335"/>
                    </a:cubicBezTo>
                    <a:cubicBezTo>
                      <a:pt x="1736" y="335"/>
                      <a:pt x="2061" y="310"/>
                      <a:pt x="2382" y="250"/>
                    </a:cubicBezTo>
                    <a:cubicBezTo>
                      <a:pt x="2477" y="238"/>
                      <a:pt x="2477" y="96"/>
                      <a:pt x="2382" y="72"/>
                    </a:cubicBezTo>
                    <a:cubicBezTo>
                      <a:pt x="2084" y="21"/>
                      <a:pt x="1782" y="0"/>
                      <a:pt x="14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857;p33">
                <a:extLst>
                  <a:ext uri="{FF2B5EF4-FFF2-40B4-BE49-F238E27FC236}">
                    <a16:creationId xmlns:a16="http://schemas.microsoft.com/office/drawing/2014/main" id="{8CA24BAE-ABB0-4DD2-9399-39161B5200C4}"/>
                  </a:ext>
                </a:extLst>
              </p:cNvPr>
              <p:cNvSpPr/>
              <p:nvPr/>
            </p:nvSpPr>
            <p:spPr>
              <a:xfrm>
                <a:off x="3663850" y="2525100"/>
                <a:ext cx="536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2" extrusionOk="0">
                    <a:moveTo>
                      <a:pt x="1286" y="0"/>
                    </a:moveTo>
                    <a:cubicBezTo>
                      <a:pt x="872" y="0"/>
                      <a:pt x="448" y="56"/>
                      <a:pt x="60" y="121"/>
                    </a:cubicBezTo>
                    <a:cubicBezTo>
                      <a:pt x="0" y="133"/>
                      <a:pt x="0" y="228"/>
                      <a:pt x="60" y="240"/>
                    </a:cubicBezTo>
                    <a:cubicBezTo>
                      <a:pt x="414" y="302"/>
                      <a:pt x="815" y="351"/>
                      <a:pt x="1211" y="351"/>
                    </a:cubicBezTo>
                    <a:cubicBezTo>
                      <a:pt x="1508" y="351"/>
                      <a:pt x="1802" y="324"/>
                      <a:pt x="2072" y="252"/>
                    </a:cubicBezTo>
                    <a:cubicBezTo>
                      <a:pt x="2143" y="240"/>
                      <a:pt x="2143" y="121"/>
                      <a:pt x="2072" y="86"/>
                    </a:cubicBezTo>
                    <a:cubicBezTo>
                      <a:pt x="1822" y="24"/>
                      <a:pt x="1556" y="0"/>
                      <a:pt x="12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858;p33">
                <a:extLst>
                  <a:ext uri="{FF2B5EF4-FFF2-40B4-BE49-F238E27FC236}">
                    <a16:creationId xmlns:a16="http://schemas.microsoft.com/office/drawing/2014/main" id="{E8891AF7-EB2D-40A9-AC40-9622E982A389}"/>
                  </a:ext>
                </a:extLst>
              </p:cNvPr>
              <p:cNvSpPr/>
              <p:nvPr/>
            </p:nvSpPr>
            <p:spPr>
              <a:xfrm>
                <a:off x="3668600" y="2497050"/>
                <a:ext cx="485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5" extrusionOk="0">
                    <a:moveTo>
                      <a:pt x="1087" y="0"/>
                    </a:moveTo>
                    <a:cubicBezTo>
                      <a:pt x="742" y="0"/>
                      <a:pt x="390" y="43"/>
                      <a:pt x="72" y="124"/>
                    </a:cubicBezTo>
                    <a:cubicBezTo>
                      <a:pt x="1" y="136"/>
                      <a:pt x="1" y="243"/>
                      <a:pt x="72" y="279"/>
                    </a:cubicBezTo>
                    <a:cubicBezTo>
                      <a:pt x="329" y="344"/>
                      <a:pt x="608" y="375"/>
                      <a:pt x="888" y="375"/>
                    </a:cubicBezTo>
                    <a:cubicBezTo>
                      <a:pt x="1218" y="375"/>
                      <a:pt x="1550" y="332"/>
                      <a:pt x="1846" y="255"/>
                    </a:cubicBezTo>
                    <a:cubicBezTo>
                      <a:pt x="1941" y="231"/>
                      <a:pt x="1941" y="100"/>
                      <a:pt x="1846" y="76"/>
                    </a:cubicBezTo>
                    <a:cubicBezTo>
                      <a:pt x="1609" y="25"/>
                      <a:pt x="1350" y="0"/>
                      <a:pt x="108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859;p33">
                <a:extLst>
                  <a:ext uri="{FF2B5EF4-FFF2-40B4-BE49-F238E27FC236}">
                    <a16:creationId xmlns:a16="http://schemas.microsoft.com/office/drawing/2014/main" id="{BF374519-5516-4FB9-953D-5FF26DAC2AFC}"/>
                  </a:ext>
                </a:extLst>
              </p:cNvPr>
              <p:cNvSpPr/>
              <p:nvPr/>
            </p:nvSpPr>
            <p:spPr>
              <a:xfrm>
                <a:off x="3671875" y="2469075"/>
                <a:ext cx="506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2" extrusionOk="0">
                    <a:moveTo>
                      <a:pt x="1394" y="0"/>
                    </a:moveTo>
                    <a:cubicBezTo>
                      <a:pt x="1282" y="0"/>
                      <a:pt x="1169" y="5"/>
                      <a:pt x="1060" y="5"/>
                    </a:cubicBezTo>
                    <a:cubicBezTo>
                      <a:pt x="715" y="5"/>
                      <a:pt x="393" y="41"/>
                      <a:pt x="60" y="112"/>
                    </a:cubicBezTo>
                    <a:cubicBezTo>
                      <a:pt x="1" y="124"/>
                      <a:pt x="1" y="219"/>
                      <a:pt x="60" y="231"/>
                    </a:cubicBezTo>
                    <a:cubicBezTo>
                      <a:pt x="310" y="285"/>
                      <a:pt x="553" y="311"/>
                      <a:pt x="805" y="311"/>
                    </a:cubicBezTo>
                    <a:cubicBezTo>
                      <a:pt x="889" y="311"/>
                      <a:pt x="974" y="308"/>
                      <a:pt x="1060" y="302"/>
                    </a:cubicBezTo>
                    <a:cubicBezTo>
                      <a:pt x="1169" y="302"/>
                      <a:pt x="1282" y="307"/>
                      <a:pt x="1394" y="307"/>
                    </a:cubicBezTo>
                    <a:cubicBezTo>
                      <a:pt x="1599" y="307"/>
                      <a:pt x="1804" y="292"/>
                      <a:pt x="1989" y="207"/>
                    </a:cubicBezTo>
                    <a:cubicBezTo>
                      <a:pt x="2025" y="183"/>
                      <a:pt x="2025" y="112"/>
                      <a:pt x="1989" y="100"/>
                    </a:cubicBezTo>
                    <a:cubicBezTo>
                      <a:pt x="1804" y="15"/>
                      <a:pt x="1599" y="0"/>
                      <a:pt x="139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860;p33">
                <a:extLst>
                  <a:ext uri="{FF2B5EF4-FFF2-40B4-BE49-F238E27FC236}">
                    <a16:creationId xmlns:a16="http://schemas.microsoft.com/office/drawing/2014/main" id="{38DABB6C-18D6-4564-8394-A7A6EB800287}"/>
                  </a:ext>
                </a:extLst>
              </p:cNvPr>
              <p:cNvSpPr/>
              <p:nvPr/>
            </p:nvSpPr>
            <p:spPr>
              <a:xfrm>
                <a:off x="3676350" y="2440725"/>
                <a:ext cx="4822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08" extrusionOk="0">
                    <a:moveTo>
                      <a:pt x="1280" y="1"/>
                    </a:moveTo>
                    <a:cubicBezTo>
                      <a:pt x="1189" y="1"/>
                      <a:pt x="1098" y="4"/>
                      <a:pt x="1012" y="8"/>
                    </a:cubicBezTo>
                    <a:cubicBezTo>
                      <a:pt x="703" y="32"/>
                      <a:pt x="381" y="32"/>
                      <a:pt x="83" y="103"/>
                    </a:cubicBezTo>
                    <a:cubicBezTo>
                      <a:pt x="0" y="115"/>
                      <a:pt x="0" y="222"/>
                      <a:pt x="83" y="234"/>
                    </a:cubicBezTo>
                    <a:cubicBezTo>
                      <a:pt x="393" y="305"/>
                      <a:pt x="703" y="305"/>
                      <a:pt x="1012" y="305"/>
                    </a:cubicBezTo>
                    <a:cubicBezTo>
                      <a:pt x="1094" y="305"/>
                      <a:pt x="1177" y="307"/>
                      <a:pt x="1262" y="307"/>
                    </a:cubicBezTo>
                    <a:cubicBezTo>
                      <a:pt x="1472" y="307"/>
                      <a:pt x="1686" y="295"/>
                      <a:pt x="1881" y="210"/>
                    </a:cubicBezTo>
                    <a:cubicBezTo>
                      <a:pt x="1929" y="174"/>
                      <a:pt x="1929" y="115"/>
                      <a:pt x="1881" y="103"/>
                    </a:cubicBezTo>
                    <a:cubicBezTo>
                      <a:pt x="1707" y="20"/>
                      <a:pt x="1491" y="1"/>
                      <a:pt x="12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861;p33">
                <a:extLst>
                  <a:ext uri="{FF2B5EF4-FFF2-40B4-BE49-F238E27FC236}">
                    <a16:creationId xmlns:a16="http://schemas.microsoft.com/office/drawing/2014/main" id="{80FA7F9D-1F23-4828-BF5A-ED4AAAA600A6}"/>
                  </a:ext>
                </a:extLst>
              </p:cNvPr>
              <p:cNvSpPr/>
              <p:nvPr/>
            </p:nvSpPr>
            <p:spPr>
              <a:xfrm>
                <a:off x="3677525" y="2410850"/>
                <a:ext cx="479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5" extrusionOk="0">
                    <a:moveTo>
                      <a:pt x="1163" y="1"/>
                    </a:moveTo>
                    <a:cubicBezTo>
                      <a:pt x="784" y="1"/>
                      <a:pt x="386" y="74"/>
                      <a:pt x="60" y="131"/>
                    </a:cubicBezTo>
                    <a:cubicBezTo>
                      <a:pt x="1" y="155"/>
                      <a:pt x="1" y="250"/>
                      <a:pt x="60" y="274"/>
                    </a:cubicBezTo>
                    <a:cubicBezTo>
                      <a:pt x="379" y="331"/>
                      <a:pt x="779" y="404"/>
                      <a:pt x="1160" y="404"/>
                    </a:cubicBezTo>
                    <a:cubicBezTo>
                      <a:pt x="1419" y="404"/>
                      <a:pt x="1670" y="370"/>
                      <a:pt x="1882" y="274"/>
                    </a:cubicBezTo>
                    <a:cubicBezTo>
                      <a:pt x="1918" y="250"/>
                      <a:pt x="1918" y="167"/>
                      <a:pt x="1882" y="131"/>
                    </a:cubicBezTo>
                    <a:cubicBezTo>
                      <a:pt x="1670" y="35"/>
                      <a:pt x="1421" y="1"/>
                      <a:pt x="11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862;p33">
                <a:extLst>
                  <a:ext uri="{FF2B5EF4-FFF2-40B4-BE49-F238E27FC236}">
                    <a16:creationId xmlns:a16="http://schemas.microsoft.com/office/drawing/2014/main" id="{4100AE2F-E2AB-4A9A-9E2B-ACE17449B5E2}"/>
                  </a:ext>
                </a:extLst>
              </p:cNvPr>
              <p:cNvSpPr/>
              <p:nvPr/>
            </p:nvSpPr>
            <p:spPr>
              <a:xfrm>
                <a:off x="3683475" y="2382975"/>
                <a:ext cx="476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8" extrusionOk="0">
                    <a:moveTo>
                      <a:pt x="1113" y="0"/>
                    </a:moveTo>
                    <a:cubicBezTo>
                      <a:pt x="749" y="0"/>
                      <a:pt x="373" y="60"/>
                      <a:pt x="60" y="115"/>
                    </a:cubicBezTo>
                    <a:cubicBezTo>
                      <a:pt x="1" y="139"/>
                      <a:pt x="1" y="222"/>
                      <a:pt x="60" y="234"/>
                    </a:cubicBezTo>
                    <a:cubicBezTo>
                      <a:pt x="384" y="299"/>
                      <a:pt x="777" y="368"/>
                      <a:pt x="1153" y="368"/>
                    </a:cubicBezTo>
                    <a:cubicBezTo>
                      <a:pt x="1399" y="368"/>
                      <a:pt x="1639" y="338"/>
                      <a:pt x="1846" y="258"/>
                    </a:cubicBezTo>
                    <a:cubicBezTo>
                      <a:pt x="1906" y="234"/>
                      <a:pt x="1906" y="151"/>
                      <a:pt x="1846" y="115"/>
                    </a:cubicBezTo>
                    <a:cubicBezTo>
                      <a:pt x="1628" y="31"/>
                      <a:pt x="1374" y="0"/>
                      <a:pt x="11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863;p33">
                <a:extLst>
                  <a:ext uri="{FF2B5EF4-FFF2-40B4-BE49-F238E27FC236}">
                    <a16:creationId xmlns:a16="http://schemas.microsoft.com/office/drawing/2014/main" id="{CB8977F7-112F-4141-B2A2-FC5427367998}"/>
                  </a:ext>
                </a:extLst>
              </p:cNvPr>
              <p:cNvSpPr/>
              <p:nvPr/>
            </p:nvSpPr>
            <p:spPr>
              <a:xfrm>
                <a:off x="3687350" y="2355575"/>
                <a:ext cx="387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311" extrusionOk="0">
                    <a:moveTo>
                      <a:pt x="1027" y="1"/>
                    </a:moveTo>
                    <a:cubicBezTo>
                      <a:pt x="947" y="1"/>
                      <a:pt x="866" y="5"/>
                      <a:pt x="786" y="9"/>
                    </a:cubicBezTo>
                    <a:cubicBezTo>
                      <a:pt x="536" y="9"/>
                      <a:pt x="274" y="20"/>
                      <a:pt x="36" y="116"/>
                    </a:cubicBezTo>
                    <a:cubicBezTo>
                      <a:pt x="1" y="128"/>
                      <a:pt x="1" y="199"/>
                      <a:pt x="36" y="223"/>
                    </a:cubicBezTo>
                    <a:cubicBezTo>
                      <a:pt x="225" y="289"/>
                      <a:pt x="429" y="310"/>
                      <a:pt x="630" y="310"/>
                    </a:cubicBezTo>
                    <a:cubicBezTo>
                      <a:pt x="682" y="310"/>
                      <a:pt x="735" y="309"/>
                      <a:pt x="786" y="306"/>
                    </a:cubicBezTo>
                    <a:cubicBezTo>
                      <a:pt x="834" y="306"/>
                      <a:pt x="882" y="307"/>
                      <a:pt x="930" y="307"/>
                    </a:cubicBezTo>
                    <a:cubicBezTo>
                      <a:pt x="1124" y="307"/>
                      <a:pt x="1320" y="299"/>
                      <a:pt x="1501" y="223"/>
                    </a:cubicBezTo>
                    <a:cubicBezTo>
                      <a:pt x="1548" y="187"/>
                      <a:pt x="1548" y="116"/>
                      <a:pt x="1501" y="80"/>
                    </a:cubicBezTo>
                    <a:cubicBezTo>
                      <a:pt x="1350" y="16"/>
                      <a:pt x="1189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864;p33">
                <a:extLst>
                  <a:ext uri="{FF2B5EF4-FFF2-40B4-BE49-F238E27FC236}">
                    <a16:creationId xmlns:a16="http://schemas.microsoft.com/office/drawing/2014/main" id="{43017387-0C51-484C-B964-6057A92822CF}"/>
                  </a:ext>
                </a:extLst>
              </p:cNvPr>
              <p:cNvSpPr/>
              <p:nvPr/>
            </p:nvSpPr>
            <p:spPr>
              <a:xfrm>
                <a:off x="3690625" y="2327475"/>
                <a:ext cx="2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285" extrusionOk="0">
                    <a:moveTo>
                      <a:pt x="767" y="1"/>
                    </a:moveTo>
                    <a:cubicBezTo>
                      <a:pt x="530" y="1"/>
                      <a:pt x="276" y="57"/>
                      <a:pt x="60" y="97"/>
                    </a:cubicBezTo>
                    <a:cubicBezTo>
                      <a:pt x="1" y="109"/>
                      <a:pt x="1" y="192"/>
                      <a:pt x="60" y="192"/>
                    </a:cubicBezTo>
                    <a:cubicBezTo>
                      <a:pt x="270" y="231"/>
                      <a:pt x="509" y="285"/>
                      <a:pt x="740" y="285"/>
                    </a:cubicBezTo>
                    <a:cubicBezTo>
                      <a:pt x="863" y="285"/>
                      <a:pt x="984" y="269"/>
                      <a:pt x="1096" y="228"/>
                    </a:cubicBezTo>
                    <a:cubicBezTo>
                      <a:pt x="1191" y="216"/>
                      <a:pt x="1191" y="73"/>
                      <a:pt x="1096" y="49"/>
                    </a:cubicBezTo>
                    <a:cubicBezTo>
                      <a:pt x="994" y="14"/>
                      <a:pt x="883" y="1"/>
                      <a:pt x="7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865;p33">
                <a:extLst>
                  <a:ext uri="{FF2B5EF4-FFF2-40B4-BE49-F238E27FC236}">
                    <a16:creationId xmlns:a16="http://schemas.microsoft.com/office/drawing/2014/main" id="{8C1A6D47-DE6F-4DF3-B6F8-BC1EB48BE576}"/>
                  </a:ext>
                </a:extLst>
              </p:cNvPr>
              <p:cNvSpPr/>
              <p:nvPr/>
            </p:nvSpPr>
            <p:spPr>
              <a:xfrm>
                <a:off x="3692700" y="2298575"/>
                <a:ext cx="250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2" extrusionOk="0">
                    <a:moveTo>
                      <a:pt x="518" y="1"/>
                    </a:moveTo>
                    <a:cubicBezTo>
                      <a:pt x="358" y="1"/>
                      <a:pt x="196" y="34"/>
                      <a:pt x="49" y="98"/>
                    </a:cubicBezTo>
                    <a:cubicBezTo>
                      <a:pt x="1" y="122"/>
                      <a:pt x="1" y="205"/>
                      <a:pt x="49" y="217"/>
                    </a:cubicBezTo>
                    <a:cubicBezTo>
                      <a:pt x="203" y="284"/>
                      <a:pt x="373" y="321"/>
                      <a:pt x="541" y="321"/>
                    </a:cubicBezTo>
                    <a:cubicBezTo>
                      <a:pt x="671" y="321"/>
                      <a:pt x="799" y="299"/>
                      <a:pt x="918" y="253"/>
                    </a:cubicBezTo>
                    <a:cubicBezTo>
                      <a:pt x="1001" y="217"/>
                      <a:pt x="1001" y="98"/>
                      <a:pt x="918" y="74"/>
                    </a:cubicBezTo>
                    <a:cubicBezTo>
                      <a:pt x="792" y="25"/>
                      <a:pt x="655" y="1"/>
                      <a:pt x="5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866;p33">
                <a:extLst>
                  <a:ext uri="{FF2B5EF4-FFF2-40B4-BE49-F238E27FC236}">
                    <a16:creationId xmlns:a16="http://schemas.microsoft.com/office/drawing/2014/main" id="{90B8BEC7-E0BF-4C73-8B26-1C2D513F0494}"/>
                  </a:ext>
                </a:extLst>
              </p:cNvPr>
              <p:cNvSpPr/>
              <p:nvPr/>
            </p:nvSpPr>
            <p:spPr>
              <a:xfrm>
                <a:off x="3697775" y="2269875"/>
                <a:ext cx="24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46" extrusionOk="0">
                    <a:moveTo>
                      <a:pt x="620" y="1"/>
                    </a:moveTo>
                    <a:cubicBezTo>
                      <a:pt x="422" y="1"/>
                      <a:pt x="204" y="64"/>
                      <a:pt x="60" y="115"/>
                    </a:cubicBezTo>
                    <a:cubicBezTo>
                      <a:pt x="0" y="139"/>
                      <a:pt x="0" y="222"/>
                      <a:pt x="60" y="234"/>
                    </a:cubicBezTo>
                    <a:cubicBezTo>
                      <a:pt x="201" y="283"/>
                      <a:pt x="414" y="345"/>
                      <a:pt x="608" y="345"/>
                    </a:cubicBezTo>
                    <a:cubicBezTo>
                      <a:pt x="741" y="345"/>
                      <a:pt x="866" y="316"/>
                      <a:pt x="953" y="234"/>
                    </a:cubicBezTo>
                    <a:cubicBezTo>
                      <a:pt x="977" y="210"/>
                      <a:pt x="977" y="150"/>
                      <a:pt x="953" y="103"/>
                    </a:cubicBezTo>
                    <a:cubicBezTo>
                      <a:pt x="868" y="28"/>
                      <a:pt x="749" y="1"/>
                      <a:pt x="6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867;p33">
                <a:extLst>
                  <a:ext uri="{FF2B5EF4-FFF2-40B4-BE49-F238E27FC236}">
                    <a16:creationId xmlns:a16="http://schemas.microsoft.com/office/drawing/2014/main" id="{F38E4B08-6596-4E2B-878F-038FD5E90A84}"/>
                  </a:ext>
                </a:extLst>
              </p:cNvPr>
              <p:cNvSpPr/>
              <p:nvPr/>
            </p:nvSpPr>
            <p:spPr>
              <a:xfrm>
                <a:off x="3699550" y="2242875"/>
                <a:ext cx="220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22" extrusionOk="0">
                    <a:moveTo>
                      <a:pt x="461" y="1"/>
                    </a:moveTo>
                    <a:cubicBezTo>
                      <a:pt x="328" y="1"/>
                      <a:pt x="198" y="19"/>
                      <a:pt x="60" y="52"/>
                    </a:cubicBezTo>
                    <a:cubicBezTo>
                      <a:pt x="1" y="64"/>
                      <a:pt x="1" y="159"/>
                      <a:pt x="60" y="171"/>
                    </a:cubicBezTo>
                    <a:cubicBezTo>
                      <a:pt x="204" y="204"/>
                      <a:pt x="337" y="222"/>
                      <a:pt x="470" y="222"/>
                    </a:cubicBezTo>
                    <a:cubicBezTo>
                      <a:pt x="578" y="222"/>
                      <a:pt x="686" y="210"/>
                      <a:pt x="799" y="183"/>
                    </a:cubicBezTo>
                    <a:cubicBezTo>
                      <a:pt x="882" y="183"/>
                      <a:pt x="882" y="52"/>
                      <a:pt x="799" y="40"/>
                    </a:cubicBezTo>
                    <a:cubicBezTo>
                      <a:pt x="681" y="13"/>
                      <a:pt x="570" y="1"/>
                      <a:pt x="4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868;p33">
                <a:extLst>
                  <a:ext uri="{FF2B5EF4-FFF2-40B4-BE49-F238E27FC236}">
                    <a16:creationId xmlns:a16="http://schemas.microsoft.com/office/drawing/2014/main" id="{9D247635-BF0C-4C29-99CA-23C09188C7F6}"/>
                  </a:ext>
                </a:extLst>
              </p:cNvPr>
              <p:cNvSpPr/>
              <p:nvPr/>
            </p:nvSpPr>
            <p:spPr>
              <a:xfrm>
                <a:off x="2796475" y="2912100"/>
                <a:ext cx="919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67" h="9288" extrusionOk="0">
                    <a:moveTo>
                      <a:pt x="31921" y="0"/>
                    </a:moveTo>
                    <a:lnTo>
                      <a:pt x="0" y="4834"/>
                    </a:lnTo>
                    <a:lnTo>
                      <a:pt x="32397" y="9287"/>
                    </a:lnTo>
                    <a:lnTo>
                      <a:pt x="36767" y="4644"/>
                    </a:lnTo>
                    <a:lnTo>
                      <a:pt x="3192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869;p33">
                <a:extLst>
                  <a:ext uri="{FF2B5EF4-FFF2-40B4-BE49-F238E27FC236}">
                    <a16:creationId xmlns:a16="http://schemas.microsoft.com/office/drawing/2014/main" id="{145ACF84-D67D-4F4E-AFCA-FD6758BE455E}"/>
                  </a:ext>
                </a:extLst>
              </p:cNvPr>
              <p:cNvSpPr/>
              <p:nvPr/>
            </p:nvSpPr>
            <p:spPr>
              <a:xfrm>
                <a:off x="2795275" y="2904650"/>
                <a:ext cx="930200" cy="2470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83" extrusionOk="0">
                    <a:moveTo>
                      <a:pt x="31886" y="608"/>
                    </a:moveTo>
                    <a:lnTo>
                      <a:pt x="36410" y="4954"/>
                    </a:lnTo>
                    <a:lnTo>
                      <a:pt x="32350" y="9287"/>
                    </a:lnTo>
                    <a:lnTo>
                      <a:pt x="2048" y="5120"/>
                    </a:lnTo>
                    <a:lnTo>
                      <a:pt x="31886" y="608"/>
                    </a:lnTo>
                    <a:close/>
                    <a:moveTo>
                      <a:pt x="32076" y="1"/>
                    </a:moveTo>
                    <a:lnTo>
                      <a:pt x="1" y="4846"/>
                    </a:lnTo>
                    <a:lnTo>
                      <a:pt x="1" y="5418"/>
                    </a:lnTo>
                    <a:lnTo>
                      <a:pt x="32409" y="9871"/>
                    </a:lnTo>
                    <a:lnTo>
                      <a:pt x="32552" y="9883"/>
                    </a:lnTo>
                    <a:lnTo>
                      <a:pt x="37208" y="4942"/>
                    </a:lnTo>
                    <a:lnTo>
                      <a:pt x="3207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870;p33">
                <a:extLst>
                  <a:ext uri="{FF2B5EF4-FFF2-40B4-BE49-F238E27FC236}">
                    <a16:creationId xmlns:a16="http://schemas.microsoft.com/office/drawing/2014/main" id="{3DBBB2F1-F264-430A-B19D-7CCFB7B532B8}"/>
                  </a:ext>
                </a:extLst>
              </p:cNvPr>
              <p:cNvSpPr/>
              <p:nvPr/>
            </p:nvSpPr>
            <p:spPr>
              <a:xfrm>
                <a:off x="3664425" y="3008900"/>
                <a:ext cx="1195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3936" extrusionOk="0">
                    <a:moveTo>
                      <a:pt x="239" y="1"/>
                    </a:moveTo>
                    <a:cubicBezTo>
                      <a:pt x="209" y="1"/>
                      <a:pt x="179" y="16"/>
                      <a:pt x="179" y="45"/>
                    </a:cubicBezTo>
                    <a:cubicBezTo>
                      <a:pt x="1" y="1308"/>
                      <a:pt x="84" y="2629"/>
                      <a:pt x="203" y="3891"/>
                    </a:cubicBezTo>
                    <a:cubicBezTo>
                      <a:pt x="203" y="3921"/>
                      <a:pt x="224" y="3936"/>
                      <a:pt x="245" y="3936"/>
                    </a:cubicBezTo>
                    <a:cubicBezTo>
                      <a:pt x="266" y="3936"/>
                      <a:pt x="287" y="3921"/>
                      <a:pt x="287" y="3891"/>
                    </a:cubicBezTo>
                    <a:cubicBezTo>
                      <a:pt x="406" y="2629"/>
                      <a:pt x="477" y="1308"/>
                      <a:pt x="299" y="45"/>
                    </a:cubicBezTo>
                    <a:cubicBezTo>
                      <a:pt x="299" y="16"/>
                      <a:pt x="269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871;p33">
                <a:extLst>
                  <a:ext uri="{FF2B5EF4-FFF2-40B4-BE49-F238E27FC236}">
                    <a16:creationId xmlns:a16="http://schemas.microsoft.com/office/drawing/2014/main" id="{20861CF2-57C3-40F8-8A4D-EBDC06BD8642}"/>
                  </a:ext>
                </a:extLst>
              </p:cNvPr>
              <p:cNvSpPr/>
              <p:nvPr/>
            </p:nvSpPr>
            <p:spPr>
              <a:xfrm>
                <a:off x="3635850" y="3002200"/>
                <a:ext cx="128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195" extrusionOk="0">
                    <a:moveTo>
                      <a:pt x="251" y="1"/>
                    </a:moveTo>
                    <a:cubicBezTo>
                      <a:pt x="233" y="1"/>
                      <a:pt x="215" y="10"/>
                      <a:pt x="215" y="28"/>
                    </a:cubicBezTo>
                    <a:cubicBezTo>
                      <a:pt x="1" y="1337"/>
                      <a:pt x="96" y="2838"/>
                      <a:pt x="215" y="4159"/>
                    </a:cubicBezTo>
                    <a:cubicBezTo>
                      <a:pt x="215" y="4183"/>
                      <a:pt x="233" y="4195"/>
                      <a:pt x="251" y="4195"/>
                    </a:cubicBezTo>
                    <a:cubicBezTo>
                      <a:pt x="269" y="4195"/>
                      <a:pt x="287" y="4183"/>
                      <a:pt x="287" y="4159"/>
                    </a:cubicBezTo>
                    <a:cubicBezTo>
                      <a:pt x="406" y="2838"/>
                      <a:pt x="513" y="1349"/>
                      <a:pt x="287" y="28"/>
                    </a:cubicBezTo>
                    <a:cubicBezTo>
                      <a:pt x="287" y="10"/>
                      <a:pt x="269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872;p33">
                <a:extLst>
                  <a:ext uri="{FF2B5EF4-FFF2-40B4-BE49-F238E27FC236}">
                    <a16:creationId xmlns:a16="http://schemas.microsoft.com/office/drawing/2014/main" id="{EE3BDC3B-E5DA-4964-8D31-94684764AF9C}"/>
                  </a:ext>
                </a:extLst>
              </p:cNvPr>
              <p:cNvSpPr/>
              <p:nvPr/>
            </p:nvSpPr>
            <p:spPr>
              <a:xfrm>
                <a:off x="3609375" y="3018275"/>
                <a:ext cx="86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30" extrusionOk="0">
                    <a:moveTo>
                      <a:pt x="177" y="1"/>
                    </a:moveTo>
                    <a:cubicBezTo>
                      <a:pt x="146" y="1"/>
                      <a:pt x="113" y="22"/>
                      <a:pt x="107" y="63"/>
                    </a:cubicBezTo>
                    <a:cubicBezTo>
                      <a:pt x="24" y="1409"/>
                      <a:pt x="0" y="2742"/>
                      <a:pt x="119" y="4076"/>
                    </a:cubicBezTo>
                    <a:cubicBezTo>
                      <a:pt x="119" y="4111"/>
                      <a:pt x="146" y="4129"/>
                      <a:pt x="173" y="4129"/>
                    </a:cubicBezTo>
                    <a:cubicBezTo>
                      <a:pt x="200" y="4129"/>
                      <a:pt x="226" y="4111"/>
                      <a:pt x="226" y="4076"/>
                    </a:cubicBezTo>
                    <a:cubicBezTo>
                      <a:pt x="345" y="2742"/>
                      <a:pt x="334" y="1409"/>
                      <a:pt x="238" y="63"/>
                    </a:cubicBezTo>
                    <a:cubicBezTo>
                      <a:pt x="238" y="22"/>
                      <a:pt x="209" y="1"/>
                      <a:pt x="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873;p33">
                <a:extLst>
                  <a:ext uri="{FF2B5EF4-FFF2-40B4-BE49-F238E27FC236}">
                    <a16:creationId xmlns:a16="http://schemas.microsoft.com/office/drawing/2014/main" id="{C1AF8818-D2CC-42B1-80B1-0E17BD92B350}"/>
                  </a:ext>
                </a:extLst>
              </p:cNvPr>
              <p:cNvSpPr/>
              <p:nvPr/>
            </p:nvSpPr>
            <p:spPr>
              <a:xfrm>
                <a:off x="3578125" y="3016875"/>
                <a:ext cx="14300" cy="1184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36" extrusionOk="0">
                    <a:moveTo>
                      <a:pt x="290" y="0"/>
                    </a:moveTo>
                    <a:cubicBezTo>
                      <a:pt x="256" y="0"/>
                      <a:pt x="220" y="24"/>
                      <a:pt x="214" y="72"/>
                    </a:cubicBezTo>
                    <a:cubicBezTo>
                      <a:pt x="179" y="1596"/>
                      <a:pt x="0" y="3191"/>
                      <a:pt x="226" y="4691"/>
                    </a:cubicBezTo>
                    <a:cubicBezTo>
                      <a:pt x="232" y="4721"/>
                      <a:pt x="262" y="4736"/>
                      <a:pt x="290" y="4736"/>
                    </a:cubicBezTo>
                    <a:cubicBezTo>
                      <a:pt x="319" y="4736"/>
                      <a:pt x="345" y="4721"/>
                      <a:pt x="345" y="4691"/>
                    </a:cubicBezTo>
                    <a:cubicBezTo>
                      <a:pt x="572" y="3191"/>
                      <a:pt x="393" y="1596"/>
                      <a:pt x="357" y="72"/>
                    </a:cubicBezTo>
                    <a:cubicBezTo>
                      <a:pt x="357" y="24"/>
                      <a:pt x="324" y="0"/>
                      <a:pt x="2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874;p33">
                <a:extLst>
                  <a:ext uri="{FF2B5EF4-FFF2-40B4-BE49-F238E27FC236}">
                    <a16:creationId xmlns:a16="http://schemas.microsoft.com/office/drawing/2014/main" id="{C2E4A556-9599-4F37-81C7-E6D84E8750F1}"/>
                  </a:ext>
                </a:extLst>
              </p:cNvPr>
              <p:cNvSpPr/>
              <p:nvPr/>
            </p:nvSpPr>
            <p:spPr>
              <a:xfrm>
                <a:off x="3551925" y="3026100"/>
                <a:ext cx="104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951" extrusionOk="0">
                    <a:moveTo>
                      <a:pt x="207" y="0"/>
                    </a:moveTo>
                    <a:cubicBezTo>
                      <a:pt x="176" y="0"/>
                      <a:pt x="143" y="24"/>
                      <a:pt x="143" y="72"/>
                    </a:cubicBezTo>
                    <a:cubicBezTo>
                      <a:pt x="119" y="1334"/>
                      <a:pt x="0" y="2644"/>
                      <a:pt x="155" y="3906"/>
                    </a:cubicBezTo>
                    <a:cubicBezTo>
                      <a:pt x="155" y="3935"/>
                      <a:pt x="176" y="3950"/>
                      <a:pt x="198" y="3950"/>
                    </a:cubicBezTo>
                    <a:cubicBezTo>
                      <a:pt x="221" y="3950"/>
                      <a:pt x="244" y="3935"/>
                      <a:pt x="250" y="3906"/>
                    </a:cubicBezTo>
                    <a:cubicBezTo>
                      <a:pt x="417" y="2644"/>
                      <a:pt x="298" y="1346"/>
                      <a:pt x="262" y="72"/>
                    </a:cubicBezTo>
                    <a:cubicBezTo>
                      <a:pt x="268" y="24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875;p33">
                <a:extLst>
                  <a:ext uri="{FF2B5EF4-FFF2-40B4-BE49-F238E27FC236}">
                    <a16:creationId xmlns:a16="http://schemas.microsoft.com/office/drawing/2014/main" id="{955F204B-68D0-486F-BA5E-5A855B5FB4C4}"/>
                  </a:ext>
                </a:extLst>
              </p:cNvPr>
              <p:cNvSpPr/>
              <p:nvPr/>
            </p:nvSpPr>
            <p:spPr>
              <a:xfrm>
                <a:off x="3522150" y="3024525"/>
                <a:ext cx="13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3838" extrusionOk="0">
                    <a:moveTo>
                      <a:pt x="269" y="1"/>
                    </a:moveTo>
                    <a:cubicBezTo>
                      <a:pt x="254" y="1"/>
                      <a:pt x="239" y="10"/>
                      <a:pt x="239" y="28"/>
                    </a:cubicBezTo>
                    <a:cubicBezTo>
                      <a:pt x="1" y="1206"/>
                      <a:pt x="24" y="2635"/>
                      <a:pt x="203" y="3802"/>
                    </a:cubicBezTo>
                    <a:cubicBezTo>
                      <a:pt x="203" y="3826"/>
                      <a:pt x="221" y="3838"/>
                      <a:pt x="242" y="3838"/>
                    </a:cubicBezTo>
                    <a:cubicBezTo>
                      <a:pt x="263" y="3838"/>
                      <a:pt x="286" y="3826"/>
                      <a:pt x="298" y="3802"/>
                    </a:cubicBezTo>
                    <a:cubicBezTo>
                      <a:pt x="477" y="2635"/>
                      <a:pt x="536" y="1206"/>
                      <a:pt x="298" y="28"/>
                    </a:cubicBezTo>
                    <a:cubicBezTo>
                      <a:pt x="298" y="10"/>
                      <a:pt x="283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876;p33">
                <a:extLst>
                  <a:ext uri="{FF2B5EF4-FFF2-40B4-BE49-F238E27FC236}">
                    <a16:creationId xmlns:a16="http://schemas.microsoft.com/office/drawing/2014/main" id="{7D6A0AF2-A2E8-49C8-96E4-4B07869C6C58}"/>
                  </a:ext>
                </a:extLst>
              </p:cNvPr>
              <p:cNvSpPr/>
              <p:nvPr/>
            </p:nvSpPr>
            <p:spPr>
              <a:xfrm>
                <a:off x="3495375" y="3027500"/>
                <a:ext cx="9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654" extrusionOk="0">
                    <a:moveTo>
                      <a:pt x="200" y="1"/>
                    </a:moveTo>
                    <a:cubicBezTo>
                      <a:pt x="194" y="1"/>
                      <a:pt x="185" y="10"/>
                      <a:pt x="179" y="28"/>
                    </a:cubicBezTo>
                    <a:cubicBezTo>
                      <a:pt x="0" y="540"/>
                      <a:pt x="60" y="1135"/>
                      <a:pt x="36" y="1683"/>
                    </a:cubicBezTo>
                    <a:cubicBezTo>
                      <a:pt x="36" y="2314"/>
                      <a:pt x="60" y="2957"/>
                      <a:pt x="131" y="3600"/>
                    </a:cubicBezTo>
                    <a:cubicBezTo>
                      <a:pt x="137" y="3635"/>
                      <a:pt x="167" y="3653"/>
                      <a:pt x="195" y="3653"/>
                    </a:cubicBezTo>
                    <a:cubicBezTo>
                      <a:pt x="223" y="3653"/>
                      <a:pt x="250" y="3635"/>
                      <a:pt x="250" y="3600"/>
                    </a:cubicBezTo>
                    <a:cubicBezTo>
                      <a:pt x="322" y="2957"/>
                      <a:pt x="333" y="2314"/>
                      <a:pt x="333" y="1683"/>
                    </a:cubicBezTo>
                    <a:cubicBezTo>
                      <a:pt x="333" y="1123"/>
                      <a:pt x="393" y="540"/>
                      <a:pt x="203" y="28"/>
                    </a:cubicBezTo>
                    <a:cubicBezTo>
                      <a:pt x="208" y="10"/>
                      <a:pt x="205" y="1"/>
                      <a:pt x="20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877;p33">
                <a:extLst>
                  <a:ext uri="{FF2B5EF4-FFF2-40B4-BE49-F238E27FC236}">
                    <a16:creationId xmlns:a16="http://schemas.microsoft.com/office/drawing/2014/main" id="{C0EB3E24-421F-4631-BE1E-D26E305BF56B}"/>
                  </a:ext>
                </a:extLst>
              </p:cNvPr>
              <p:cNvSpPr/>
              <p:nvPr/>
            </p:nvSpPr>
            <p:spPr>
              <a:xfrm>
                <a:off x="3463225" y="3028100"/>
                <a:ext cx="175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430" extrusionOk="0">
                    <a:moveTo>
                      <a:pt x="351" y="1"/>
                    </a:moveTo>
                    <a:cubicBezTo>
                      <a:pt x="328" y="1"/>
                      <a:pt x="304" y="10"/>
                      <a:pt x="298" y="28"/>
                    </a:cubicBezTo>
                    <a:cubicBezTo>
                      <a:pt x="0" y="1028"/>
                      <a:pt x="191" y="2373"/>
                      <a:pt x="286" y="3385"/>
                    </a:cubicBezTo>
                    <a:cubicBezTo>
                      <a:pt x="286" y="3415"/>
                      <a:pt x="307" y="3430"/>
                      <a:pt x="328" y="3430"/>
                    </a:cubicBezTo>
                    <a:cubicBezTo>
                      <a:pt x="348" y="3430"/>
                      <a:pt x="369" y="3415"/>
                      <a:pt x="369" y="3385"/>
                    </a:cubicBezTo>
                    <a:cubicBezTo>
                      <a:pt x="465" y="2349"/>
                      <a:pt x="703" y="1028"/>
                      <a:pt x="405" y="28"/>
                    </a:cubicBezTo>
                    <a:cubicBezTo>
                      <a:pt x="399" y="10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878;p33">
                <a:extLst>
                  <a:ext uri="{FF2B5EF4-FFF2-40B4-BE49-F238E27FC236}">
                    <a16:creationId xmlns:a16="http://schemas.microsoft.com/office/drawing/2014/main" id="{6A0ADB28-9A53-42D9-8E28-CC65780845C3}"/>
                  </a:ext>
                </a:extLst>
              </p:cNvPr>
              <p:cNvSpPr/>
              <p:nvPr/>
            </p:nvSpPr>
            <p:spPr>
              <a:xfrm>
                <a:off x="3439100" y="3025125"/>
                <a:ext cx="101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96" extrusionOk="0">
                    <a:moveTo>
                      <a:pt x="187" y="1"/>
                    </a:moveTo>
                    <a:cubicBezTo>
                      <a:pt x="162" y="1"/>
                      <a:pt x="138" y="10"/>
                      <a:pt x="132" y="27"/>
                    </a:cubicBezTo>
                    <a:cubicBezTo>
                      <a:pt x="1" y="528"/>
                      <a:pt x="48" y="1075"/>
                      <a:pt x="60" y="1575"/>
                    </a:cubicBezTo>
                    <a:cubicBezTo>
                      <a:pt x="60" y="2171"/>
                      <a:pt x="72" y="2754"/>
                      <a:pt x="132" y="3337"/>
                    </a:cubicBezTo>
                    <a:cubicBezTo>
                      <a:pt x="138" y="3374"/>
                      <a:pt x="170" y="3396"/>
                      <a:pt x="201" y="3396"/>
                    </a:cubicBezTo>
                    <a:cubicBezTo>
                      <a:pt x="229" y="3396"/>
                      <a:pt x="257" y="3377"/>
                      <a:pt x="263" y="3337"/>
                    </a:cubicBezTo>
                    <a:cubicBezTo>
                      <a:pt x="322" y="2754"/>
                      <a:pt x="346" y="2171"/>
                      <a:pt x="346" y="1575"/>
                    </a:cubicBezTo>
                    <a:cubicBezTo>
                      <a:pt x="346" y="1075"/>
                      <a:pt x="406" y="528"/>
                      <a:pt x="251" y="27"/>
                    </a:cubicBezTo>
                    <a:cubicBezTo>
                      <a:pt x="239" y="10"/>
                      <a:pt x="212" y="1"/>
                      <a:pt x="1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879;p33">
                <a:extLst>
                  <a:ext uri="{FF2B5EF4-FFF2-40B4-BE49-F238E27FC236}">
                    <a16:creationId xmlns:a16="http://schemas.microsoft.com/office/drawing/2014/main" id="{58EAFDCD-0FC9-44DC-85B2-CD66125B9B6B}"/>
                  </a:ext>
                </a:extLst>
              </p:cNvPr>
              <p:cNvSpPr/>
              <p:nvPr/>
            </p:nvSpPr>
            <p:spPr>
              <a:xfrm>
                <a:off x="3410825" y="3023575"/>
                <a:ext cx="10450" cy="828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14" extrusionOk="0">
                    <a:moveTo>
                      <a:pt x="181" y="0"/>
                    </a:moveTo>
                    <a:cubicBezTo>
                      <a:pt x="144" y="0"/>
                      <a:pt x="108" y="30"/>
                      <a:pt x="108" y="89"/>
                    </a:cubicBezTo>
                    <a:cubicBezTo>
                      <a:pt x="48" y="1149"/>
                      <a:pt x="1" y="2209"/>
                      <a:pt x="144" y="3268"/>
                    </a:cubicBezTo>
                    <a:cubicBezTo>
                      <a:pt x="156" y="3298"/>
                      <a:pt x="182" y="3313"/>
                      <a:pt x="208" y="3313"/>
                    </a:cubicBezTo>
                    <a:cubicBezTo>
                      <a:pt x="233" y="3313"/>
                      <a:pt x="257" y="3298"/>
                      <a:pt x="263" y="3268"/>
                    </a:cubicBezTo>
                    <a:cubicBezTo>
                      <a:pt x="417" y="2209"/>
                      <a:pt x="334" y="1149"/>
                      <a:pt x="263" y="89"/>
                    </a:cubicBezTo>
                    <a:cubicBezTo>
                      <a:pt x="257" y="30"/>
                      <a:pt x="218" y="0"/>
                      <a:pt x="1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880;p33">
                <a:extLst>
                  <a:ext uri="{FF2B5EF4-FFF2-40B4-BE49-F238E27FC236}">
                    <a16:creationId xmlns:a16="http://schemas.microsoft.com/office/drawing/2014/main" id="{0E1A866A-51A6-4884-A769-0B12D4AA02CD}"/>
                  </a:ext>
                </a:extLst>
              </p:cNvPr>
              <p:cNvSpPr/>
              <p:nvPr/>
            </p:nvSpPr>
            <p:spPr>
              <a:xfrm>
                <a:off x="3380475" y="3021025"/>
                <a:ext cx="1042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29" extrusionOk="0">
                    <a:moveTo>
                      <a:pt x="262" y="1"/>
                    </a:moveTo>
                    <a:cubicBezTo>
                      <a:pt x="229" y="1"/>
                      <a:pt x="197" y="25"/>
                      <a:pt x="191" y="72"/>
                    </a:cubicBezTo>
                    <a:cubicBezTo>
                      <a:pt x="131" y="644"/>
                      <a:pt x="96" y="1204"/>
                      <a:pt x="84" y="1775"/>
                    </a:cubicBezTo>
                    <a:cubicBezTo>
                      <a:pt x="60" y="2263"/>
                      <a:pt x="0" y="2787"/>
                      <a:pt x="143" y="3275"/>
                    </a:cubicBezTo>
                    <a:cubicBezTo>
                      <a:pt x="149" y="3311"/>
                      <a:pt x="179" y="3329"/>
                      <a:pt x="209" y="3329"/>
                    </a:cubicBezTo>
                    <a:cubicBezTo>
                      <a:pt x="238" y="3329"/>
                      <a:pt x="268" y="3311"/>
                      <a:pt x="274" y="3275"/>
                    </a:cubicBezTo>
                    <a:cubicBezTo>
                      <a:pt x="417" y="2799"/>
                      <a:pt x="381" y="2275"/>
                      <a:pt x="381" y="1775"/>
                    </a:cubicBezTo>
                    <a:cubicBezTo>
                      <a:pt x="381" y="1204"/>
                      <a:pt x="393" y="644"/>
                      <a:pt x="334" y="72"/>
                    </a:cubicBezTo>
                    <a:cubicBezTo>
                      <a:pt x="328" y="25"/>
                      <a:pt x="295" y="1"/>
                      <a:pt x="2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881;p33">
                <a:extLst>
                  <a:ext uri="{FF2B5EF4-FFF2-40B4-BE49-F238E27FC236}">
                    <a16:creationId xmlns:a16="http://schemas.microsoft.com/office/drawing/2014/main" id="{76062944-12E7-4734-9460-B9A863C97809}"/>
                  </a:ext>
                </a:extLst>
              </p:cNvPr>
              <p:cNvSpPr/>
              <p:nvPr/>
            </p:nvSpPr>
            <p:spPr>
              <a:xfrm>
                <a:off x="3353075" y="3025950"/>
                <a:ext cx="104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5" extrusionOk="0">
                    <a:moveTo>
                      <a:pt x="214" y="0"/>
                    </a:moveTo>
                    <a:cubicBezTo>
                      <a:pt x="171" y="0"/>
                      <a:pt x="126" y="30"/>
                      <a:pt x="120" y="90"/>
                    </a:cubicBezTo>
                    <a:cubicBezTo>
                      <a:pt x="1" y="1007"/>
                      <a:pt x="37" y="1911"/>
                      <a:pt x="132" y="2840"/>
                    </a:cubicBezTo>
                    <a:cubicBezTo>
                      <a:pt x="132" y="2870"/>
                      <a:pt x="156" y="2885"/>
                      <a:pt x="180" y="2885"/>
                    </a:cubicBezTo>
                    <a:cubicBezTo>
                      <a:pt x="203" y="2885"/>
                      <a:pt x="227" y="2870"/>
                      <a:pt x="227" y="2840"/>
                    </a:cubicBezTo>
                    <a:cubicBezTo>
                      <a:pt x="334" y="1935"/>
                      <a:pt x="418" y="1007"/>
                      <a:pt x="299" y="90"/>
                    </a:cubicBezTo>
                    <a:cubicBezTo>
                      <a:pt x="299" y="30"/>
                      <a:pt x="257" y="0"/>
                      <a:pt x="2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882;p33">
                <a:extLst>
                  <a:ext uri="{FF2B5EF4-FFF2-40B4-BE49-F238E27FC236}">
                    <a16:creationId xmlns:a16="http://schemas.microsoft.com/office/drawing/2014/main" id="{CEC5CE67-8079-40F9-8E1F-D1A7856BFA86}"/>
                  </a:ext>
                </a:extLst>
              </p:cNvPr>
              <p:cNvSpPr/>
              <p:nvPr/>
            </p:nvSpPr>
            <p:spPr>
              <a:xfrm>
                <a:off x="3323625" y="3007800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61" y="0"/>
                    </a:moveTo>
                    <a:cubicBezTo>
                      <a:pt x="226" y="0"/>
                      <a:pt x="191" y="18"/>
                      <a:pt x="179" y="54"/>
                    </a:cubicBezTo>
                    <a:cubicBezTo>
                      <a:pt x="0" y="1078"/>
                      <a:pt x="36" y="2364"/>
                      <a:pt x="203" y="3387"/>
                    </a:cubicBezTo>
                    <a:cubicBezTo>
                      <a:pt x="209" y="3417"/>
                      <a:pt x="232" y="3432"/>
                      <a:pt x="258" y="3432"/>
                    </a:cubicBezTo>
                    <a:cubicBezTo>
                      <a:pt x="283" y="3432"/>
                      <a:pt x="310" y="3417"/>
                      <a:pt x="322" y="3387"/>
                    </a:cubicBezTo>
                    <a:cubicBezTo>
                      <a:pt x="500" y="2364"/>
                      <a:pt x="512" y="1078"/>
                      <a:pt x="334" y="54"/>
                    </a:cubicBezTo>
                    <a:cubicBezTo>
                      <a:pt x="328" y="18"/>
                      <a:pt x="295" y="0"/>
                      <a:pt x="2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883;p33">
                <a:extLst>
                  <a:ext uri="{FF2B5EF4-FFF2-40B4-BE49-F238E27FC236}">
                    <a16:creationId xmlns:a16="http://schemas.microsoft.com/office/drawing/2014/main" id="{BE0D06CE-7BD9-480E-821E-FBF9A9D895A0}"/>
                  </a:ext>
                </a:extLst>
              </p:cNvPr>
              <p:cNvSpPr/>
              <p:nvPr/>
            </p:nvSpPr>
            <p:spPr>
              <a:xfrm>
                <a:off x="3296225" y="3021400"/>
                <a:ext cx="11050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761" extrusionOk="0">
                    <a:moveTo>
                      <a:pt x="232" y="1"/>
                    </a:moveTo>
                    <a:cubicBezTo>
                      <a:pt x="194" y="1"/>
                      <a:pt x="156" y="28"/>
                      <a:pt x="144" y="81"/>
                    </a:cubicBezTo>
                    <a:cubicBezTo>
                      <a:pt x="60" y="927"/>
                      <a:pt x="1" y="1879"/>
                      <a:pt x="168" y="2724"/>
                    </a:cubicBezTo>
                    <a:cubicBezTo>
                      <a:pt x="173" y="2748"/>
                      <a:pt x="194" y="2760"/>
                      <a:pt x="215" y="2760"/>
                    </a:cubicBezTo>
                    <a:cubicBezTo>
                      <a:pt x="236" y="2760"/>
                      <a:pt x="257" y="2748"/>
                      <a:pt x="263" y="2724"/>
                    </a:cubicBezTo>
                    <a:cubicBezTo>
                      <a:pt x="441" y="1879"/>
                      <a:pt x="406" y="938"/>
                      <a:pt x="310" y="81"/>
                    </a:cubicBezTo>
                    <a:cubicBezTo>
                      <a:pt x="304" y="28"/>
                      <a:pt x="269" y="1"/>
                      <a:pt x="2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884;p33">
                <a:extLst>
                  <a:ext uri="{FF2B5EF4-FFF2-40B4-BE49-F238E27FC236}">
                    <a16:creationId xmlns:a16="http://schemas.microsoft.com/office/drawing/2014/main" id="{6CE122A6-9F56-447C-A4C8-C0FBA6EB01EE}"/>
                  </a:ext>
                </a:extLst>
              </p:cNvPr>
              <p:cNvSpPr/>
              <p:nvPr/>
            </p:nvSpPr>
            <p:spPr>
              <a:xfrm>
                <a:off x="3239675" y="3024750"/>
                <a:ext cx="11625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326" extrusionOk="0">
                    <a:moveTo>
                      <a:pt x="225" y="1"/>
                    </a:moveTo>
                    <a:cubicBezTo>
                      <a:pt x="191" y="1"/>
                      <a:pt x="155" y="19"/>
                      <a:pt x="144" y="54"/>
                    </a:cubicBezTo>
                    <a:cubicBezTo>
                      <a:pt x="1" y="757"/>
                      <a:pt x="60" y="1578"/>
                      <a:pt x="191" y="2281"/>
                    </a:cubicBezTo>
                    <a:cubicBezTo>
                      <a:pt x="197" y="2311"/>
                      <a:pt x="224" y="2325"/>
                      <a:pt x="251" y="2325"/>
                    </a:cubicBezTo>
                    <a:cubicBezTo>
                      <a:pt x="277" y="2325"/>
                      <a:pt x="304" y="2311"/>
                      <a:pt x="310" y="2281"/>
                    </a:cubicBezTo>
                    <a:cubicBezTo>
                      <a:pt x="441" y="1578"/>
                      <a:pt x="465" y="757"/>
                      <a:pt x="298" y="54"/>
                    </a:cubicBezTo>
                    <a:cubicBezTo>
                      <a:pt x="292" y="19"/>
                      <a:pt x="260" y="1"/>
                      <a:pt x="2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885;p33">
                <a:extLst>
                  <a:ext uri="{FF2B5EF4-FFF2-40B4-BE49-F238E27FC236}">
                    <a16:creationId xmlns:a16="http://schemas.microsoft.com/office/drawing/2014/main" id="{7CE59B00-2C17-4993-B881-584467AC0BED}"/>
                  </a:ext>
                </a:extLst>
              </p:cNvPr>
              <p:cNvSpPr/>
              <p:nvPr/>
            </p:nvSpPr>
            <p:spPr>
              <a:xfrm>
                <a:off x="3267950" y="3025725"/>
                <a:ext cx="1105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427" extrusionOk="0">
                    <a:moveTo>
                      <a:pt x="221" y="0"/>
                    </a:moveTo>
                    <a:cubicBezTo>
                      <a:pt x="179" y="0"/>
                      <a:pt x="138" y="21"/>
                      <a:pt x="132" y="63"/>
                    </a:cubicBezTo>
                    <a:cubicBezTo>
                      <a:pt x="1" y="825"/>
                      <a:pt x="72" y="1611"/>
                      <a:pt x="167" y="2373"/>
                    </a:cubicBezTo>
                    <a:cubicBezTo>
                      <a:pt x="173" y="2409"/>
                      <a:pt x="197" y="2426"/>
                      <a:pt x="222" y="2426"/>
                    </a:cubicBezTo>
                    <a:cubicBezTo>
                      <a:pt x="248" y="2426"/>
                      <a:pt x="275" y="2409"/>
                      <a:pt x="286" y="2373"/>
                    </a:cubicBezTo>
                    <a:cubicBezTo>
                      <a:pt x="382" y="1611"/>
                      <a:pt x="441" y="825"/>
                      <a:pt x="310" y="63"/>
                    </a:cubicBezTo>
                    <a:cubicBezTo>
                      <a:pt x="304" y="21"/>
                      <a:pt x="263" y="0"/>
                      <a:pt x="2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886;p33">
                <a:extLst>
                  <a:ext uri="{FF2B5EF4-FFF2-40B4-BE49-F238E27FC236}">
                    <a16:creationId xmlns:a16="http://schemas.microsoft.com/office/drawing/2014/main" id="{203F44F3-1618-48E2-9EC8-E812377C8376}"/>
                  </a:ext>
                </a:extLst>
              </p:cNvPr>
              <p:cNvSpPr/>
              <p:nvPr/>
            </p:nvSpPr>
            <p:spPr>
              <a:xfrm>
                <a:off x="3210500" y="3026625"/>
                <a:ext cx="1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108" extrusionOk="0">
                    <a:moveTo>
                      <a:pt x="260" y="0"/>
                    </a:moveTo>
                    <a:cubicBezTo>
                      <a:pt x="224" y="0"/>
                      <a:pt x="185" y="21"/>
                      <a:pt x="168" y="63"/>
                    </a:cubicBezTo>
                    <a:cubicBezTo>
                      <a:pt x="1" y="682"/>
                      <a:pt x="96" y="1432"/>
                      <a:pt x="203" y="2063"/>
                    </a:cubicBezTo>
                    <a:cubicBezTo>
                      <a:pt x="209" y="2093"/>
                      <a:pt x="233" y="2108"/>
                      <a:pt x="258" y="2108"/>
                    </a:cubicBezTo>
                    <a:cubicBezTo>
                      <a:pt x="284" y="2108"/>
                      <a:pt x="310" y="2093"/>
                      <a:pt x="322" y="2063"/>
                    </a:cubicBezTo>
                    <a:cubicBezTo>
                      <a:pt x="418" y="1444"/>
                      <a:pt x="501" y="682"/>
                      <a:pt x="334" y="63"/>
                    </a:cubicBezTo>
                    <a:cubicBezTo>
                      <a:pt x="328" y="21"/>
                      <a:pt x="295" y="0"/>
                      <a:pt x="2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887;p33">
                <a:extLst>
                  <a:ext uri="{FF2B5EF4-FFF2-40B4-BE49-F238E27FC236}">
                    <a16:creationId xmlns:a16="http://schemas.microsoft.com/office/drawing/2014/main" id="{1E0CBD38-E0B0-4AB1-9585-ACEB0601EEF5}"/>
                  </a:ext>
                </a:extLst>
              </p:cNvPr>
              <p:cNvSpPr/>
              <p:nvPr/>
            </p:nvSpPr>
            <p:spPr>
              <a:xfrm>
                <a:off x="3183425" y="3027225"/>
                <a:ext cx="116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891" extrusionOk="0">
                    <a:moveTo>
                      <a:pt x="204" y="0"/>
                    </a:moveTo>
                    <a:cubicBezTo>
                      <a:pt x="164" y="0"/>
                      <a:pt x="125" y="21"/>
                      <a:pt x="119" y="63"/>
                    </a:cubicBezTo>
                    <a:cubicBezTo>
                      <a:pt x="0" y="622"/>
                      <a:pt x="12" y="1289"/>
                      <a:pt x="167" y="1837"/>
                    </a:cubicBezTo>
                    <a:cubicBezTo>
                      <a:pt x="173" y="1872"/>
                      <a:pt x="203" y="1890"/>
                      <a:pt x="234" y="1890"/>
                    </a:cubicBezTo>
                    <a:cubicBezTo>
                      <a:pt x="265" y="1890"/>
                      <a:pt x="298" y="1872"/>
                      <a:pt x="310" y="1837"/>
                    </a:cubicBezTo>
                    <a:cubicBezTo>
                      <a:pt x="465" y="1289"/>
                      <a:pt x="429" y="610"/>
                      <a:pt x="298" y="63"/>
                    </a:cubicBezTo>
                    <a:cubicBezTo>
                      <a:pt x="286" y="21"/>
                      <a:pt x="244" y="0"/>
                      <a:pt x="20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888;p33">
                <a:extLst>
                  <a:ext uri="{FF2B5EF4-FFF2-40B4-BE49-F238E27FC236}">
                    <a16:creationId xmlns:a16="http://schemas.microsoft.com/office/drawing/2014/main" id="{1A9C78D4-2F9A-4AE9-A5FF-8E0A12883494}"/>
                  </a:ext>
                </a:extLst>
              </p:cNvPr>
              <p:cNvSpPr/>
              <p:nvPr/>
            </p:nvSpPr>
            <p:spPr>
              <a:xfrm>
                <a:off x="3155450" y="3021325"/>
                <a:ext cx="9550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999" extrusionOk="0">
                    <a:moveTo>
                      <a:pt x="186" y="1"/>
                    </a:moveTo>
                    <a:cubicBezTo>
                      <a:pt x="167" y="1"/>
                      <a:pt x="149" y="13"/>
                      <a:pt x="143" y="37"/>
                    </a:cubicBezTo>
                    <a:cubicBezTo>
                      <a:pt x="0" y="322"/>
                      <a:pt x="48" y="644"/>
                      <a:pt x="48" y="953"/>
                    </a:cubicBezTo>
                    <a:cubicBezTo>
                      <a:pt x="48" y="1299"/>
                      <a:pt x="84" y="1632"/>
                      <a:pt x="155" y="1954"/>
                    </a:cubicBezTo>
                    <a:cubicBezTo>
                      <a:pt x="161" y="1983"/>
                      <a:pt x="188" y="1998"/>
                      <a:pt x="214" y="1998"/>
                    </a:cubicBezTo>
                    <a:cubicBezTo>
                      <a:pt x="241" y="1998"/>
                      <a:pt x="268" y="1983"/>
                      <a:pt x="274" y="1954"/>
                    </a:cubicBezTo>
                    <a:cubicBezTo>
                      <a:pt x="345" y="1632"/>
                      <a:pt x="357" y="1299"/>
                      <a:pt x="345" y="953"/>
                    </a:cubicBezTo>
                    <a:cubicBezTo>
                      <a:pt x="345" y="644"/>
                      <a:pt x="381" y="322"/>
                      <a:pt x="238" y="37"/>
                    </a:cubicBezTo>
                    <a:cubicBezTo>
                      <a:pt x="226" y="13"/>
                      <a:pt x="206" y="1"/>
                      <a:pt x="1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889;p33">
                <a:extLst>
                  <a:ext uri="{FF2B5EF4-FFF2-40B4-BE49-F238E27FC236}">
                    <a16:creationId xmlns:a16="http://schemas.microsoft.com/office/drawing/2014/main" id="{4D7D7DDC-D208-4919-AE52-7AC2FB68D0D6}"/>
                  </a:ext>
                </a:extLst>
              </p:cNvPr>
              <p:cNvSpPr/>
              <p:nvPr/>
            </p:nvSpPr>
            <p:spPr>
              <a:xfrm>
                <a:off x="3127750" y="3019550"/>
                <a:ext cx="8375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888" extrusionOk="0">
                    <a:moveTo>
                      <a:pt x="163" y="0"/>
                    </a:moveTo>
                    <a:cubicBezTo>
                      <a:pt x="144" y="0"/>
                      <a:pt x="126" y="12"/>
                      <a:pt x="120" y="36"/>
                    </a:cubicBezTo>
                    <a:cubicBezTo>
                      <a:pt x="1" y="286"/>
                      <a:pt x="13" y="608"/>
                      <a:pt x="25" y="893"/>
                    </a:cubicBezTo>
                    <a:cubicBezTo>
                      <a:pt x="37" y="1203"/>
                      <a:pt x="37" y="1536"/>
                      <a:pt x="120" y="1834"/>
                    </a:cubicBezTo>
                    <a:cubicBezTo>
                      <a:pt x="126" y="1870"/>
                      <a:pt x="156" y="1888"/>
                      <a:pt x="185" y="1888"/>
                    </a:cubicBezTo>
                    <a:cubicBezTo>
                      <a:pt x="215" y="1888"/>
                      <a:pt x="245" y="1870"/>
                      <a:pt x="251" y="1834"/>
                    </a:cubicBezTo>
                    <a:cubicBezTo>
                      <a:pt x="322" y="1513"/>
                      <a:pt x="322" y="1203"/>
                      <a:pt x="322" y="893"/>
                    </a:cubicBezTo>
                    <a:cubicBezTo>
                      <a:pt x="322" y="608"/>
                      <a:pt x="334" y="298"/>
                      <a:pt x="215" y="36"/>
                    </a:cubicBezTo>
                    <a:cubicBezTo>
                      <a:pt x="203" y="12"/>
                      <a:pt x="182" y="0"/>
                      <a:pt x="16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890;p33">
                <a:extLst>
                  <a:ext uri="{FF2B5EF4-FFF2-40B4-BE49-F238E27FC236}">
                    <a16:creationId xmlns:a16="http://schemas.microsoft.com/office/drawing/2014/main" id="{2AC3B42A-E865-4CEC-A586-6A989E748E6A}"/>
                  </a:ext>
                </a:extLst>
              </p:cNvPr>
              <p:cNvSpPr/>
              <p:nvPr/>
            </p:nvSpPr>
            <p:spPr>
              <a:xfrm>
                <a:off x="3095625" y="3018425"/>
                <a:ext cx="152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12" extrusionOk="0">
                    <a:moveTo>
                      <a:pt x="313" y="1"/>
                    </a:moveTo>
                    <a:cubicBezTo>
                      <a:pt x="286" y="1"/>
                      <a:pt x="256" y="16"/>
                      <a:pt x="238" y="45"/>
                    </a:cubicBezTo>
                    <a:cubicBezTo>
                      <a:pt x="0" y="569"/>
                      <a:pt x="131" y="1308"/>
                      <a:pt x="238" y="1867"/>
                    </a:cubicBezTo>
                    <a:cubicBezTo>
                      <a:pt x="244" y="1897"/>
                      <a:pt x="274" y="1912"/>
                      <a:pt x="304" y="1912"/>
                    </a:cubicBezTo>
                    <a:cubicBezTo>
                      <a:pt x="333" y="1912"/>
                      <a:pt x="363" y="1897"/>
                      <a:pt x="369" y="1867"/>
                    </a:cubicBezTo>
                    <a:cubicBezTo>
                      <a:pt x="476" y="1331"/>
                      <a:pt x="607" y="569"/>
                      <a:pt x="369" y="45"/>
                    </a:cubicBezTo>
                    <a:cubicBezTo>
                      <a:pt x="363" y="16"/>
                      <a:pt x="339" y="1"/>
                      <a:pt x="3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891;p33">
                <a:extLst>
                  <a:ext uri="{FF2B5EF4-FFF2-40B4-BE49-F238E27FC236}">
                    <a16:creationId xmlns:a16="http://schemas.microsoft.com/office/drawing/2014/main" id="{091601D4-C12C-404E-8E37-59D49A01A826}"/>
                  </a:ext>
                </a:extLst>
              </p:cNvPr>
              <p:cNvSpPr/>
              <p:nvPr/>
            </p:nvSpPr>
            <p:spPr>
              <a:xfrm>
                <a:off x="3068225" y="3012775"/>
                <a:ext cx="13725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76" extrusionOk="0">
                    <a:moveTo>
                      <a:pt x="277" y="1"/>
                    </a:moveTo>
                    <a:cubicBezTo>
                      <a:pt x="251" y="1"/>
                      <a:pt x="221" y="15"/>
                      <a:pt x="203" y="45"/>
                    </a:cubicBezTo>
                    <a:cubicBezTo>
                      <a:pt x="1" y="569"/>
                      <a:pt x="96" y="1295"/>
                      <a:pt x="203" y="1831"/>
                    </a:cubicBezTo>
                    <a:cubicBezTo>
                      <a:pt x="209" y="1861"/>
                      <a:pt x="236" y="1876"/>
                      <a:pt x="263" y="1876"/>
                    </a:cubicBezTo>
                    <a:cubicBezTo>
                      <a:pt x="289" y="1876"/>
                      <a:pt x="316" y="1861"/>
                      <a:pt x="322" y="1831"/>
                    </a:cubicBezTo>
                    <a:cubicBezTo>
                      <a:pt x="429" y="1295"/>
                      <a:pt x="548" y="569"/>
                      <a:pt x="334" y="45"/>
                    </a:cubicBezTo>
                    <a:cubicBezTo>
                      <a:pt x="328" y="15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892;p33">
                <a:extLst>
                  <a:ext uri="{FF2B5EF4-FFF2-40B4-BE49-F238E27FC236}">
                    <a16:creationId xmlns:a16="http://schemas.microsoft.com/office/drawing/2014/main" id="{1E2430F4-518C-4E2D-B308-0AAB141E4C1D}"/>
                  </a:ext>
                </a:extLst>
              </p:cNvPr>
              <p:cNvSpPr/>
              <p:nvPr/>
            </p:nvSpPr>
            <p:spPr>
              <a:xfrm>
                <a:off x="3042325" y="3017975"/>
                <a:ext cx="8675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528" extrusionOk="0">
                    <a:moveTo>
                      <a:pt x="178" y="1"/>
                    </a:moveTo>
                    <a:cubicBezTo>
                      <a:pt x="153" y="1"/>
                      <a:pt x="126" y="10"/>
                      <a:pt x="108" y="28"/>
                    </a:cubicBezTo>
                    <a:cubicBezTo>
                      <a:pt x="1" y="254"/>
                      <a:pt x="25" y="516"/>
                      <a:pt x="37" y="742"/>
                    </a:cubicBezTo>
                    <a:cubicBezTo>
                      <a:pt x="37" y="1004"/>
                      <a:pt x="48" y="1254"/>
                      <a:pt x="144" y="1492"/>
                    </a:cubicBezTo>
                    <a:cubicBezTo>
                      <a:pt x="150" y="1516"/>
                      <a:pt x="170" y="1528"/>
                      <a:pt x="191" y="1528"/>
                    </a:cubicBezTo>
                    <a:cubicBezTo>
                      <a:pt x="212" y="1528"/>
                      <a:pt x="233" y="1516"/>
                      <a:pt x="239" y="1492"/>
                    </a:cubicBezTo>
                    <a:cubicBezTo>
                      <a:pt x="334" y="1254"/>
                      <a:pt x="346" y="1004"/>
                      <a:pt x="334" y="742"/>
                    </a:cubicBezTo>
                    <a:cubicBezTo>
                      <a:pt x="334" y="504"/>
                      <a:pt x="346" y="254"/>
                      <a:pt x="239" y="28"/>
                    </a:cubicBezTo>
                    <a:cubicBezTo>
                      <a:pt x="227" y="10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893;p33">
                <a:extLst>
                  <a:ext uri="{FF2B5EF4-FFF2-40B4-BE49-F238E27FC236}">
                    <a16:creationId xmlns:a16="http://schemas.microsoft.com/office/drawing/2014/main" id="{F480FCE5-A3ED-4246-8215-CE50B7671606}"/>
                  </a:ext>
                </a:extLst>
              </p:cNvPr>
              <p:cNvSpPr/>
              <p:nvPr/>
            </p:nvSpPr>
            <p:spPr>
              <a:xfrm>
                <a:off x="3013450" y="3024025"/>
                <a:ext cx="1015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64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1"/>
                    </a:cubicBezTo>
                    <a:cubicBezTo>
                      <a:pt x="1" y="393"/>
                      <a:pt x="84" y="786"/>
                      <a:pt x="144" y="1119"/>
                    </a:cubicBezTo>
                    <a:cubicBezTo>
                      <a:pt x="156" y="1149"/>
                      <a:pt x="182" y="1164"/>
                      <a:pt x="206" y="1164"/>
                    </a:cubicBezTo>
                    <a:cubicBezTo>
                      <a:pt x="230" y="1164"/>
                      <a:pt x="251" y="1149"/>
                      <a:pt x="251" y="1119"/>
                    </a:cubicBezTo>
                    <a:cubicBezTo>
                      <a:pt x="310" y="786"/>
                      <a:pt x="406" y="405"/>
                      <a:pt x="287" y="71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894;p33">
                <a:extLst>
                  <a:ext uri="{FF2B5EF4-FFF2-40B4-BE49-F238E27FC236}">
                    <a16:creationId xmlns:a16="http://schemas.microsoft.com/office/drawing/2014/main" id="{31C22696-2A06-4BC6-BF3B-E3980BA83E52}"/>
                  </a:ext>
                </a:extLst>
              </p:cNvPr>
              <p:cNvSpPr/>
              <p:nvPr/>
            </p:nvSpPr>
            <p:spPr>
              <a:xfrm>
                <a:off x="2985175" y="3026400"/>
                <a:ext cx="95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5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2"/>
                    </a:cubicBezTo>
                    <a:cubicBezTo>
                      <a:pt x="1" y="334"/>
                      <a:pt x="13" y="667"/>
                      <a:pt x="132" y="929"/>
                    </a:cubicBezTo>
                    <a:cubicBezTo>
                      <a:pt x="138" y="953"/>
                      <a:pt x="164" y="965"/>
                      <a:pt x="191" y="965"/>
                    </a:cubicBezTo>
                    <a:cubicBezTo>
                      <a:pt x="218" y="965"/>
                      <a:pt x="245" y="953"/>
                      <a:pt x="251" y="929"/>
                    </a:cubicBezTo>
                    <a:cubicBezTo>
                      <a:pt x="370" y="667"/>
                      <a:pt x="382" y="334"/>
                      <a:pt x="287" y="72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95;p33">
                <a:extLst>
                  <a:ext uri="{FF2B5EF4-FFF2-40B4-BE49-F238E27FC236}">
                    <a16:creationId xmlns:a16="http://schemas.microsoft.com/office/drawing/2014/main" id="{270D0C36-44F0-43DC-9B5F-FCE3BDA6E880}"/>
                  </a:ext>
                </a:extLst>
              </p:cNvPr>
              <p:cNvSpPr/>
              <p:nvPr/>
            </p:nvSpPr>
            <p:spPr>
              <a:xfrm>
                <a:off x="2955125" y="3021625"/>
                <a:ext cx="128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75" extrusionOk="0">
                    <a:moveTo>
                      <a:pt x="265" y="1"/>
                    </a:moveTo>
                    <a:cubicBezTo>
                      <a:pt x="241" y="1"/>
                      <a:pt x="215" y="13"/>
                      <a:pt x="191" y="37"/>
                    </a:cubicBezTo>
                    <a:cubicBezTo>
                      <a:pt x="0" y="239"/>
                      <a:pt x="119" y="691"/>
                      <a:pt x="203" y="929"/>
                    </a:cubicBezTo>
                    <a:cubicBezTo>
                      <a:pt x="209" y="959"/>
                      <a:pt x="235" y="974"/>
                      <a:pt x="262" y="974"/>
                    </a:cubicBezTo>
                    <a:cubicBezTo>
                      <a:pt x="289" y="974"/>
                      <a:pt x="316" y="959"/>
                      <a:pt x="322" y="929"/>
                    </a:cubicBezTo>
                    <a:cubicBezTo>
                      <a:pt x="393" y="691"/>
                      <a:pt x="512" y="239"/>
                      <a:pt x="322" y="37"/>
                    </a:cubicBezTo>
                    <a:cubicBezTo>
                      <a:pt x="310" y="13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96;p33">
                <a:extLst>
                  <a:ext uri="{FF2B5EF4-FFF2-40B4-BE49-F238E27FC236}">
                    <a16:creationId xmlns:a16="http://schemas.microsoft.com/office/drawing/2014/main" id="{E5E8EE0A-2A0F-4508-A2B7-8C181AC3FB2D}"/>
                  </a:ext>
                </a:extLst>
              </p:cNvPr>
              <p:cNvSpPr/>
              <p:nvPr/>
            </p:nvSpPr>
            <p:spPr>
              <a:xfrm>
                <a:off x="2929825" y="3022675"/>
                <a:ext cx="65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49" extrusionOk="0">
                    <a:moveTo>
                      <a:pt x="136" y="0"/>
                    </a:moveTo>
                    <a:cubicBezTo>
                      <a:pt x="101" y="0"/>
                      <a:pt x="66" y="18"/>
                      <a:pt x="60" y="54"/>
                    </a:cubicBezTo>
                    <a:cubicBezTo>
                      <a:pt x="0" y="328"/>
                      <a:pt x="12" y="542"/>
                      <a:pt x="72" y="804"/>
                    </a:cubicBezTo>
                    <a:cubicBezTo>
                      <a:pt x="78" y="834"/>
                      <a:pt x="104" y="849"/>
                      <a:pt x="131" y="849"/>
                    </a:cubicBezTo>
                    <a:cubicBezTo>
                      <a:pt x="158" y="849"/>
                      <a:pt x="185" y="834"/>
                      <a:pt x="191" y="804"/>
                    </a:cubicBezTo>
                    <a:cubicBezTo>
                      <a:pt x="250" y="530"/>
                      <a:pt x="262" y="304"/>
                      <a:pt x="203" y="54"/>
                    </a:cubicBezTo>
                    <a:cubicBezTo>
                      <a:pt x="203" y="18"/>
                      <a:pt x="170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897;p33">
                <a:extLst>
                  <a:ext uri="{FF2B5EF4-FFF2-40B4-BE49-F238E27FC236}">
                    <a16:creationId xmlns:a16="http://schemas.microsoft.com/office/drawing/2014/main" id="{6C176D0F-BD79-4A5B-AF9E-732D86D3C26C}"/>
                  </a:ext>
                </a:extLst>
              </p:cNvPr>
              <p:cNvSpPr/>
              <p:nvPr/>
            </p:nvSpPr>
            <p:spPr>
              <a:xfrm>
                <a:off x="3599550" y="3028175"/>
                <a:ext cx="232200" cy="918900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56" extrusionOk="0">
                    <a:moveTo>
                      <a:pt x="4644" y="1"/>
                    </a:moveTo>
                    <a:lnTo>
                      <a:pt x="0" y="4835"/>
                    </a:lnTo>
                    <a:lnTo>
                      <a:pt x="4834" y="36755"/>
                    </a:lnTo>
                    <a:lnTo>
                      <a:pt x="9287" y="4358"/>
                    </a:lnTo>
                    <a:lnTo>
                      <a:pt x="4644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98;p33">
                <a:extLst>
                  <a:ext uri="{FF2B5EF4-FFF2-40B4-BE49-F238E27FC236}">
                    <a16:creationId xmlns:a16="http://schemas.microsoft.com/office/drawing/2014/main" id="{0BFF5A4D-9B6C-478B-85F5-911E97947909}"/>
                  </a:ext>
                </a:extLst>
              </p:cNvPr>
              <p:cNvSpPr/>
              <p:nvPr/>
            </p:nvSpPr>
            <p:spPr>
              <a:xfrm>
                <a:off x="3592100" y="3018050"/>
                <a:ext cx="2473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95" h="37208" extrusionOk="0">
                    <a:moveTo>
                      <a:pt x="4954" y="811"/>
                    </a:moveTo>
                    <a:lnTo>
                      <a:pt x="9264" y="4871"/>
                    </a:lnTo>
                    <a:lnTo>
                      <a:pt x="5097" y="35172"/>
                    </a:lnTo>
                    <a:lnTo>
                      <a:pt x="596" y="5335"/>
                    </a:lnTo>
                    <a:lnTo>
                      <a:pt x="4954" y="811"/>
                    </a:lnTo>
                    <a:close/>
                    <a:moveTo>
                      <a:pt x="4942" y="1"/>
                    </a:moveTo>
                    <a:lnTo>
                      <a:pt x="1" y="5132"/>
                    </a:lnTo>
                    <a:lnTo>
                      <a:pt x="4846" y="37208"/>
                    </a:lnTo>
                    <a:lnTo>
                      <a:pt x="5430" y="37208"/>
                    </a:lnTo>
                    <a:lnTo>
                      <a:pt x="9883" y="4811"/>
                    </a:lnTo>
                    <a:lnTo>
                      <a:pt x="9895" y="4656"/>
                    </a:lnTo>
                    <a:lnTo>
                      <a:pt x="494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899;p33">
                <a:extLst>
                  <a:ext uri="{FF2B5EF4-FFF2-40B4-BE49-F238E27FC236}">
                    <a16:creationId xmlns:a16="http://schemas.microsoft.com/office/drawing/2014/main" id="{64C968F4-6A96-466A-A383-AC8B979A6A92}"/>
                  </a:ext>
                </a:extLst>
              </p:cNvPr>
              <p:cNvSpPr/>
              <p:nvPr/>
            </p:nvSpPr>
            <p:spPr>
              <a:xfrm>
                <a:off x="3695700" y="3068950"/>
                <a:ext cx="994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35" extrusionOk="0">
                    <a:moveTo>
                      <a:pt x="1733" y="0"/>
                    </a:moveTo>
                    <a:cubicBezTo>
                      <a:pt x="1172" y="0"/>
                      <a:pt x="611" y="31"/>
                      <a:pt x="60" y="108"/>
                    </a:cubicBezTo>
                    <a:cubicBezTo>
                      <a:pt x="0" y="108"/>
                      <a:pt x="0" y="227"/>
                      <a:pt x="60" y="227"/>
                    </a:cubicBezTo>
                    <a:cubicBezTo>
                      <a:pt x="611" y="304"/>
                      <a:pt x="1172" y="335"/>
                      <a:pt x="1733" y="335"/>
                    </a:cubicBezTo>
                    <a:cubicBezTo>
                      <a:pt x="2467" y="335"/>
                      <a:pt x="3202" y="283"/>
                      <a:pt x="3917" y="215"/>
                    </a:cubicBezTo>
                    <a:cubicBezTo>
                      <a:pt x="3977" y="215"/>
                      <a:pt x="3977" y="120"/>
                      <a:pt x="3917" y="120"/>
                    </a:cubicBezTo>
                    <a:cubicBezTo>
                      <a:pt x="3202" y="52"/>
                      <a:pt x="2467" y="0"/>
                      <a:pt x="17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900;p33">
                <a:extLst>
                  <a:ext uri="{FF2B5EF4-FFF2-40B4-BE49-F238E27FC236}">
                    <a16:creationId xmlns:a16="http://schemas.microsoft.com/office/drawing/2014/main" id="{373AFDE7-4E4E-4C7C-AD47-4037AE1FA881}"/>
                  </a:ext>
                </a:extLst>
              </p:cNvPr>
              <p:cNvSpPr/>
              <p:nvPr/>
            </p:nvSpPr>
            <p:spPr>
              <a:xfrm>
                <a:off x="3689425" y="3097425"/>
                <a:ext cx="105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30" extrusionOk="0">
                    <a:moveTo>
                      <a:pt x="1777" y="0"/>
                    </a:moveTo>
                    <a:cubicBezTo>
                      <a:pt x="1184" y="0"/>
                      <a:pt x="595" y="33"/>
                      <a:pt x="37" y="124"/>
                    </a:cubicBezTo>
                    <a:cubicBezTo>
                      <a:pt x="1" y="124"/>
                      <a:pt x="1" y="207"/>
                      <a:pt x="37" y="207"/>
                    </a:cubicBezTo>
                    <a:cubicBezTo>
                      <a:pt x="605" y="296"/>
                      <a:pt x="1215" y="330"/>
                      <a:pt x="1832" y="330"/>
                    </a:cubicBezTo>
                    <a:cubicBezTo>
                      <a:pt x="2623" y="330"/>
                      <a:pt x="3426" y="274"/>
                      <a:pt x="4168" y="207"/>
                    </a:cubicBezTo>
                    <a:cubicBezTo>
                      <a:pt x="4216" y="207"/>
                      <a:pt x="4216" y="124"/>
                      <a:pt x="4168" y="124"/>
                    </a:cubicBezTo>
                    <a:cubicBezTo>
                      <a:pt x="3405" y="62"/>
                      <a:pt x="2587" y="0"/>
                      <a:pt x="17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901;p33">
                <a:extLst>
                  <a:ext uri="{FF2B5EF4-FFF2-40B4-BE49-F238E27FC236}">
                    <a16:creationId xmlns:a16="http://schemas.microsoft.com/office/drawing/2014/main" id="{AFF79B74-7FB4-4133-8A68-8E734DE47EEA}"/>
                  </a:ext>
                </a:extLst>
              </p:cNvPr>
              <p:cNvSpPr/>
              <p:nvPr/>
            </p:nvSpPr>
            <p:spPr>
              <a:xfrm>
                <a:off x="3705225" y="3126325"/>
                <a:ext cx="1042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81" extrusionOk="0">
                    <a:moveTo>
                      <a:pt x="2093" y="1"/>
                    </a:moveTo>
                    <a:cubicBezTo>
                      <a:pt x="1426" y="1"/>
                      <a:pt x="756" y="28"/>
                      <a:pt x="83" y="75"/>
                    </a:cubicBezTo>
                    <a:cubicBezTo>
                      <a:pt x="0" y="75"/>
                      <a:pt x="0" y="206"/>
                      <a:pt x="83" y="206"/>
                    </a:cubicBezTo>
                    <a:cubicBezTo>
                      <a:pt x="756" y="254"/>
                      <a:pt x="1426" y="281"/>
                      <a:pt x="2093" y="281"/>
                    </a:cubicBezTo>
                    <a:cubicBezTo>
                      <a:pt x="2759" y="281"/>
                      <a:pt x="3423" y="254"/>
                      <a:pt x="4084" y="194"/>
                    </a:cubicBezTo>
                    <a:cubicBezTo>
                      <a:pt x="4167" y="194"/>
                      <a:pt x="4167" y="87"/>
                      <a:pt x="4084" y="87"/>
                    </a:cubicBezTo>
                    <a:cubicBezTo>
                      <a:pt x="3423" y="28"/>
                      <a:pt x="2759" y="1"/>
                      <a:pt x="20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902;p33">
                <a:extLst>
                  <a:ext uri="{FF2B5EF4-FFF2-40B4-BE49-F238E27FC236}">
                    <a16:creationId xmlns:a16="http://schemas.microsoft.com/office/drawing/2014/main" id="{B590B948-265F-4727-B25A-B177A26CEA98}"/>
                  </a:ext>
                </a:extLst>
              </p:cNvPr>
              <p:cNvSpPr/>
              <p:nvPr/>
            </p:nvSpPr>
            <p:spPr>
              <a:xfrm>
                <a:off x="3703725" y="3154150"/>
                <a:ext cx="119375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775" h="337" extrusionOk="0">
                    <a:moveTo>
                      <a:pt x="3037" y="1"/>
                    </a:moveTo>
                    <a:cubicBezTo>
                      <a:pt x="2056" y="1"/>
                      <a:pt x="1062" y="78"/>
                      <a:pt x="96" y="93"/>
                    </a:cubicBezTo>
                    <a:cubicBezTo>
                      <a:pt x="0" y="93"/>
                      <a:pt x="0" y="236"/>
                      <a:pt x="96" y="236"/>
                    </a:cubicBezTo>
                    <a:cubicBezTo>
                      <a:pt x="1050" y="259"/>
                      <a:pt x="2032" y="337"/>
                      <a:pt x="3001" y="337"/>
                    </a:cubicBezTo>
                    <a:cubicBezTo>
                      <a:pt x="3580" y="337"/>
                      <a:pt x="4154" y="309"/>
                      <a:pt x="4715" y="224"/>
                    </a:cubicBezTo>
                    <a:cubicBezTo>
                      <a:pt x="4775" y="212"/>
                      <a:pt x="4775" y="105"/>
                      <a:pt x="4715" y="105"/>
                    </a:cubicBezTo>
                    <a:cubicBezTo>
                      <a:pt x="4166" y="27"/>
                      <a:pt x="3604" y="1"/>
                      <a:pt x="3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903;p33">
                <a:extLst>
                  <a:ext uri="{FF2B5EF4-FFF2-40B4-BE49-F238E27FC236}">
                    <a16:creationId xmlns:a16="http://schemas.microsoft.com/office/drawing/2014/main" id="{C7B6E4A7-51FD-4E01-BC5A-8E9E86462568}"/>
                  </a:ext>
                </a:extLst>
              </p:cNvPr>
              <p:cNvSpPr/>
              <p:nvPr/>
            </p:nvSpPr>
            <p:spPr>
              <a:xfrm>
                <a:off x="3712950" y="3183400"/>
                <a:ext cx="991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966" h="260" extrusionOk="0">
                    <a:moveTo>
                      <a:pt x="2458" y="0"/>
                    </a:moveTo>
                    <a:cubicBezTo>
                      <a:pt x="1661" y="0"/>
                      <a:pt x="862" y="52"/>
                      <a:pt x="72" y="66"/>
                    </a:cubicBezTo>
                    <a:cubicBezTo>
                      <a:pt x="1" y="66"/>
                      <a:pt x="1" y="185"/>
                      <a:pt x="72" y="185"/>
                    </a:cubicBezTo>
                    <a:cubicBezTo>
                      <a:pt x="842" y="207"/>
                      <a:pt x="1630" y="260"/>
                      <a:pt x="2417" y="260"/>
                    </a:cubicBezTo>
                    <a:cubicBezTo>
                      <a:pt x="2919" y="260"/>
                      <a:pt x="3421" y="238"/>
                      <a:pt x="3918" y="173"/>
                    </a:cubicBezTo>
                    <a:cubicBezTo>
                      <a:pt x="3965" y="173"/>
                      <a:pt x="3965" y="102"/>
                      <a:pt x="3918" y="78"/>
                    </a:cubicBezTo>
                    <a:cubicBezTo>
                      <a:pt x="3434" y="19"/>
                      <a:pt x="2946" y="0"/>
                      <a:pt x="24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904;p33">
                <a:extLst>
                  <a:ext uri="{FF2B5EF4-FFF2-40B4-BE49-F238E27FC236}">
                    <a16:creationId xmlns:a16="http://schemas.microsoft.com/office/drawing/2014/main" id="{F90EFC74-FD52-483B-B76A-827A12278280}"/>
                  </a:ext>
                </a:extLst>
              </p:cNvPr>
              <p:cNvSpPr/>
              <p:nvPr/>
            </p:nvSpPr>
            <p:spPr>
              <a:xfrm>
                <a:off x="3711750" y="3210300"/>
                <a:ext cx="964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5" extrusionOk="0">
                    <a:moveTo>
                      <a:pt x="1782" y="0"/>
                    </a:moveTo>
                    <a:cubicBezTo>
                      <a:pt x="1178" y="0"/>
                      <a:pt x="579" y="46"/>
                      <a:pt x="37" y="157"/>
                    </a:cubicBezTo>
                    <a:cubicBezTo>
                      <a:pt x="1" y="169"/>
                      <a:pt x="1" y="217"/>
                      <a:pt x="37" y="217"/>
                    </a:cubicBezTo>
                    <a:cubicBezTo>
                      <a:pt x="612" y="334"/>
                      <a:pt x="1250" y="385"/>
                      <a:pt x="1892" y="385"/>
                    </a:cubicBezTo>
                    <a:cubicBezTo>
                      <a:pt x="2551" y="385"/>
                      <a:pt x="3213" y="331"/>
                      <a:pt x="3811" y="240"/>
                    </a:cubicBezTo>
                    <a:cubicBezTo>
                      <a:pt x="3859" y="240"/>
                      <a:pt x="3859" y="169"/>
                      <a:pt x="3811" y="157"/>
                    </a:cubicBezTo>
                    <a:cubicBezTo>
                      <a:pt x="3180" y="62"/>
                      <a:pt x="2478" y="0"/>
                      <a:pt x="17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905;p33">
                <a:extLst>
                  <a:ext uri="{FF2B5EF4-FFF2-40B4-BE49-F238E27FC236}">
                    <a16:creationId xmlns:a16="http://schemas.microsoft.com/office/drawing/2014/main" id="{5EAA9E4E-DE16-4D5C-84E6-7515330CC4D7}"/>
                  </a:ext>
                </a:extLst>
              </p:cNvPr>
              <p:cNvSpPr/>
              <p:nvPr/>
            </p:nvSpPr>
            <p:spPr>
              <a:xfrm>
                <a:off x="3714750" y="32396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1037" y="0"/>
                    </a:moveTo>
                    <a:cubicBezTo>
                      <a:pt x="693" y="0"/>
                      <a:pt x="351" y="23"/>
                      <a:pt x="36" y="140"/>
                    </a:cubicBezTo>
                    <a:cubicBezTo>
                      <a:pt x="31" y="138"/>
                      <a:pt x="26" y="138"/>
                      <a:pt x="23" y="138"/>
                    </a:cubicBezTo>
                    <a:cubicBezTo>
                      <a:pt x="1" y="138"/>
                      <a:pt x="5" y="165"/>
                      <a:pt x="36" y="176"/>
                    </a:cubicBezTo>
                    <a:cubicBezTo>
                      <a:pt x="367" y="291"/>
                      <a:pt x="734" y="307"/>
                      <a:pt x="1096" y="307"/>
                    </a:cubicBezTo>
                    <a:cubicBezTo>
                      <a:pt x="1233" y="307"/>
                      <a:pt x="1368" y="305"/>
                      <a:pt x="1501" y="305"/>
                    </a:cubicBezTo>
                    <a:cubicBezTo>
                      <a:pt x="1561" y="305"/>
                      <a:pt x="1620" y="305"/>
                      <a:pt x="1679" y="307"/>
                    </a:cubicBezTo>
                    <a:cubicBezTo>
                      <a:pt x="2322" y="307"/>
                      <a:pt x="2965" y="295"/>
                      <a:pt x="3608" y="211"/>
                    </a:cubicBezTo>
                    <a:cubicBezTo>
                      <a:pt x="3679" y="200"/>
                      <a:pt x="3679" y="92"/>
                      <a:pt x="3608" y="92"/>
                    </a:cubicBezTo>
                    <a:cubicBezTo>
                      <a:pt x="2965" y="21"/>
                      <a:pt x="2322" y="9"/>
                      <a:pt x="1679" y="9"/>
                    </a:cubicBezTo>
                    <a:cubicBezTo>
                      <a:pt x="1468" y="9"/>
                      <a:pt x="1252" y="0"/>
                      <a:pt x="10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906;p33">
                <a:extLst>
                  <a:ext uri="{FF2B5EF4-FFF2-40B4-BE49-F238E27FC236}">
                    <a16:creationId xmlns:a16="http://schemas.microsoft.com/office/drawing/2014/main" id="{8B011288-90C0-4822-A411-7DD857E79EE4}"/>
                  </a:ext>
                </a:extLst>
              </p:cNvPr>
              <p:cNvSpPr/>
              <p:nvPr/>
            </p:nvSpPr>
            <p:spPr>
              <a:xfrm>
                <a:off x="3715025" y="3266850"/>
                <a:ext cx="863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02" extrusionOk="0">
                    <a:moveTo>
                      <a:pt x="1233" y="0"/>
                    </a:moveTo>
                    <a:cubicBezTo>
                      <a:pt x="816" y="0"/>
                      <a:pt x="411" y="38"/>
                      <a:pt x="49" y="145"/>
                    </a:cubicBezTo>
                    <a:cubicBezTo>
                      <a:pt x="1" y="157"/>
                      <a:pt x="1" y="229"/>
                      <a:pt x="49" y="241"/>
                    </a:cubicBezTo>
                    <a:cubicBezTo>
                      <a:pt x="453" y="361"/>
                      <a:pt x="913" y="402"/>
                      <a:pt x="1383" y="402"/>
                    </a:cubicBezTo>
                    <a:cubicBezTo>
                      <a:pt x="2076" y="402"/>
                      <a:pt x="2792" y="314"/>
                      <a:pt x="3394" y="264"/>
                    </a:cubicBezTo>
                    <a:cubicBezTo>
                      <a:pt x="3454" y="264"/>
                      <a:pt x="3454" y="169"/>
                      <a:pt x="3394" y="169"/>
                    </a:cubicBezTo>
                    <a:cubicBezTo>
                      <a:pt x="2741" y="116"/>
                      <a:pt x="1968" y="0"/>
                      <a:pt x="1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907;p33">
                <a:extLst>
                  <a:ext uri="{FF2B5EF4-FFF2-40B4-BE49-F238E27FC236}">
                    <a16:creationId xmlns:a16="http://schemas.microsoft.com/office/drawing/2014/main" id="{4D6B2C4D-D54F-40E9-9316-4B2DE2045090}"/>
                  </a:ext>
                </a:extLst>
              </p:cNvPr>
              <p:cNvSpPr/>
              <p:nvPr/>
            </p:nvSpPr>
            <p:spPr>
              <a:xfrm>
                <a:off x="3712050" y="3295775"/>
                <a:ext cx="860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16" extrusionOk="0">
                    <a:moveTo>
                      <a:pt x="890" y="0"/>
                    </a:moveTo>
                    <a:cubicBezTo>
                      <a:pt x="602" y="0"/>
                      <a:pt x="315" y="18"/>
                      <a:pt x="48" y="96"/>
                    </a:cubicBezTo>
                    <a:cubicBezTo>
                      <a:pt x="1" y="131"/>
                      <a:pt x="1" y="203"/>
                      <a:pt x="48" y="215"/>
                    </a:cubicBezTo>
                    <a:cubicBezTo>
                      <a:pt x="324" y="295"/>
                      <a:pt x="621" y="315"/>
                      <a:pt x="918" y="315"/>
                    </a:cubicBezTo>
                    <a:cubicBezTo>
                      <a:pt x="1149" y="315"/>
                      <a:pt x="1378" y="303"/>
                      <a:pt x="1596" y="298"/>
                    </a:cubicBezTo>
                    <a:cubicBezTo>
                      <a:pt x="2192" y="298"/>
                      <a:pt x="2775" y="274"/>
                      <a:pt x="3358" y="215"/>
                    </a:cubicBezTo>
                    <a:cubicBezTo>
                      <a:pt x="3430" y="203"/>
                      <a:pt x="3442" y="96"/>
                      <a:pt x="3358" y="84"/>
                    </a:cubicBezTo>
                    <a:cubicBezTo>
                      <a:pt x="2775" y="24"/>
                      <a:pt x="2192" y="12"/>
                      <a:pt x="1596" y="12"/>
                    </a:cubicBezTo>
                    <a:cubicBezTo>
                      <a:pt x="1369" y="12"/>
                      <a:pt x="1129" y="0"/>
                      <a:pt x="8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908;p33">
                <a:extLst>
                  <a:ext uri="{FF2B5EF4-FFF2-40B4-BE49-F238E27FC236}">
                    <a16:creationId xmlns:a16="http://schemas.microsoft.com/office/drawing/2014/main" id="{7AD5CE56-DF2D-4A13-ABC0-269FB7693643}"/>
                  </a:ext>
                </a:extLst>
              </p:cNvPr>
              <p:cNvSpPr/>
              <p:nvPr/>
            </p:nvSpPr>
            <p:spPr>
              <a:xfrm>
                <a:off x="3710275" y="3324375"/>
                <a:ext cx="83675" cy="7650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6" extrusionOk="0">
                    <a:moveTo>
                      <a:pt x="1953" y="0"/>
                    </a:moveTo>
                    <a:cubicBezTo>
                      <a:pt x="1343" y="0"/>
                      <a:pt x="731" y="42"/>
                      <a:pt x="119" y="83"/>
                    </a:cubicBezTo>
                    <a:cubicBezTo>
                      <a:pt x="0" y="83"/>
                      <a:pt x="0" y="238"/>
                      <a:pt x="119" y="249"/>
                    </a:cubicBezTo>
                    <a:cubicBezTo>
                      <a:pt x="649" y="279"/>
                      <a:pt x="1179" y="306"/>
                      <a:pt x="1707" y="306"/>
                    </a:cubicBezTo>
                    <a:cubicBezTo>
                      <a:pt x="2236" y="306"/>
                      <a:pt x="2763" y="279"/>
                      <a:pt x="3287" y="202"/>
                    </a:cubicBezTo>
                    <a:cubicBezTo>
                      <a:pt x="3346" y="190"/>
                      <a:pt x="3346" y="107"/>
                      <a:pt x="3287" y="83"/>
                    </a:cubicBezTo>
                    <a:cubicBezTo>
                      <a:pt x="2844" y="22"/>
                      <a:pt x="2399" y="0"/>
                      <a:pt x="19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909;p33">
                <a:extLst>
                  <a:ext uri="{FF2B5EF4-FFF2-40B4-BE49-F238E27FC236}">
                    <a16:creationId xmlns:a16="http://schemas.microsoft.com/office/drawing/2014/main" id="{82AC1906-4520-45B5-9DDC-A42FFBAEB18B}"/>
                  </a:ext>
                </a:extLst>
              </p:cNvPr>
              <p:cNvSpPr/>
              <p:nvPr/>
            </p:nvSpPr>
            <p:spPr>
              <a:xfrm>
                <a:off x="3707600" y="3353625"/>
                <a:ext cx="84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30" extrusionOk="0">
                    <a:moveTo>
                      <a:pt x="2417" y="1"/>
                    </a:moveTo>
                    <a:cubicBezTo>
                      <a:pt x="2214" y="1"/>
                      <a:pt x="2010" y="8"/>
                      <a:pt x="1810" y="8"/>
                    </a:cubicBezTo>
                    <a:cubicBezTo>
                      <a:pt x="1556" y="8"/>
                      <a:pt x="1304" y="3"/>
                      <a:pt x="1053" y="3"/>
                    </a:cubicBezTo>
                    <a:cubicBezTo>
                      <a:pt x="739" y="3"/>
                      <a:pt x="425" y="11"/>
                      <a:pt x="107" y="44"/>
                    </a:cubicBezTo>
                    <a:cubicBezTo>
                      <a:pt x="0" y="68"/>
                      <a:pt x="0" y="187"/>
                      <a:pt x="107" y="199"/>
                    </a:cubicBezTo>
                    <a:cubicBezTo>
                      <a:pt x="679" y="258"/>
                      <a:pt x="1239" y="282"/>
                      <a:pt x="1810" y="306"/>
                    </a:cubicBezTo>
                    <a:cubicBezTo>
                      <a:pt x="2054" y="312"/>
                      <a:pt x="2307" y="330"/>
                      <a:pt x="2560" y="330"/>
                    </a:cubicBezTo>
                    <a:cubicBezTo>
                      <a:pt x="2813" y="330"/>
                      <a:pt x="3066" y="312"/>
                      <a:pt x="3310" y="246"/>
                    </a:cubicBezTo>
                    <a:cubicBezTo>
                      <a:pt x="3382" y="222"/>
                      <a:pt x="3382" y="127"/>
                      <a:pt x="3310" y="103"/>
                    </a:cubicBezTo>
                    <a:cubicBezTo>
                      <a:pt x="3024" y="18"/>
                      <a:pt x="2722" y="1"/>
                      <a:pt x="241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910;p33">
                <a:extLst>
                  <a:ext uri="{FF2B5EF4-FFF2-40B4-BE49-F238E27FC236}">
                    <a16:creationId xmlns:a16="http://schemas.microsoft.com/office/drawing/2014/main" id="{B381442B-9B03-42F0-90B7-4327DCA5017D}"/>
                  </a:ext>
                </a:extLst>
              </p:cNvPr>
              <p:cNvSpPr/>
              <p:nvPr/>
            </p:nvSpPr>
            <p:spPr>
              <a:xfrm>
                <a:off x="3712650" y="3381600"/>
                <a:ext cx="7325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14" extrusionOk="0">
                    <a:moveTo>
                      <a:pt x="1027" y="1"/>
                    </a:moveTo>
                    <a:cubicBezTo>
                      <a:pt x="724" y="1"/>
                      <a:pt x="421" y="17"/>
                      <a:pt x="120" y="56"/>
                    </a:cubicBezTo>
                    <a:cubicBezTo>
                      <a:pt x="1" y="56"/>
                      <a:pt x="1" y="223"/>
                      <a:pt x="120" y="235"/>
                    </a:cubicBezTo>
                    <a:cubicBezTo>
                      <a:pt x="542" y="289"/>
                      <a:pt x="962" y="314"/>
                      <a:pt x="1383" y="314"/>
                    </a:cubicBezTo>
                    <a:cubicBezTo>
                      <a:pt x="1876" y="314"/>
                      <a:pt x="2369" y="280"/>
                      <a:pt x="2870" y="223"/>
                    </a:cubicBezTo>
                    <a:cubicBezTo>
                      <a:pt x="2930" y="223"/>
                      <a:pt x="2930" y="139"/>
                      <a:pt x="2870" y="139"/>
                    </a:cubicBezTo>
                    <a:cubicBezTo>
                      <a:pt x="2263" y="67"/>
                      <a:pt x="1645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911;p33">
                <a:extLst>
                  <a:ext uri="{FF2B5EF4-FFF2-40B4-BE49-F238E27FC236}">
                    <a16:creationId xmlns:a16="http://schemas.microsoft.com/office/drawing/2014/main" id="{720F685F-390F-4A61-9415-22E20C013959}"/>
                  </a:ext>
                </a:extLst>
              </p:cNvPr>
              <p:cNvSpPr/>
              <p:nvPr/>
            </p:nvSpPr>
            <p:spPr>
              <a:xfrm>
                <a:off x="3694800" y="3408650"/>
                <a:ext cx="86625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396" extrusionOk="0">
                    <a:moveTo>
                      <a:pt x="1681" y="1"/>
                    </a:moveTo>
                    <a:cubicBezTo>
                      <a:pt x="1123" y="1"/>
                      <a:pt x="567" y="43"/>
                      <a:pt x="72" y="129"/>
                    </a:cubicBezTo>
                    <a:cubicBezTo>
                      <a:pt x="0" y="141"/>
                      <a:pt x="0" y="272"/>
                      <a:pt x="72" y="272"/>
                    </a:cubicBezTo>
                    <a:cubicBezTo>
                      <a:pt x="557" y="356"/>
                      <a:pt x="1102" y="396"/>
                      <a:pt x="1649" y="396"/>
                    </a:cubicBezTo>
                    <a:cubicBezTo>
                      <a:pt x="2256" y="396"/>
                      <a:pt x="2867" y="347"/>
                      <a:pt x="3405" y="260"/>
                    </a:cubicBezTo>
                    <a:cubicBezTo>
                      <a:pt x="3465" y="248"/>
                      <a:pt x="3465" y="153"/>
                      <a:pt x="3405" y="141"/>
                    </a:cubicBezTo>
                    <a:cubicBezTo>
                      <a:pt x="2876" y="48"/>
                      <a:pt x="2278" y="1"/>
                      <a:pt x="16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912;p33">
                <a:extLst>
                  <a:ext uri="{FF2B5EF4-FFF2-40B4-BE49-F238E27FC236}">
                    <a16:creationId xmlns:a16="http://schemas.microsoft.com/office/drawing/2014/main" id="{42DF63F6-F947-4515-91D5-4E017A60D091}"/>
                  </a:ext>
                </a:extLst>
              </p:cNvPr>
              <p:cNvSpPr/>
              <p:nvPr/>
            </p:nvSpPr>
            <p:spPr>
              <a:xfrm>
                <a:off x="3708200" y="3437675"/>
                <a:ext cx="696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335" extrusionOk="0">
                    <a:moveTo>
                      <a:pt x="1427" y="1"/>
                    </a:moveTo>
                    <a:cubicBezTo>
                      <a:pt x="979" y="1"/>
                      <a:pt x="530" y="33"/>
                      <a:pt x="95" y="75"/>
                    </a:cubicBezTo>
                    <a:cubicBezTo>
                      <a:pt x="0" y="99"/>
                      <a:pt x="0" y="230"/>
                      <a:pt x="95" y="242"/>
                    </a:cubicBezTo>
                    <a:cubicBezTo>
                      <a:pt x="562" y="294"/>
                      <a:pt x="1056" y="335"/>
                      <a:pt x="1546" y="335"/>
                    </a:cubicBezTo>
                    <a:cubicBezTo>
                      <a:pt x="1957" y="335"/>
                      <a:pt x="2365" y="306"/>
                      <a:pt x="2750" y="230"/>
                    </a:cubicBezTo>
                    <a:cubicBezTo>
                      <a:pt x="2786" y="218"/>
                      <a:pt x="2786" y="135"/>
                      <a:pt x="2750" y="123"/>
                    </a:cubicBezTo>
                    <a:cubicBezTo>
                      <a:pt x="2322" y="33"/>
                      <a:pt x="1875" y="1"/>
                      <a:pt x="14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913;p33">
                <a:extLst>
                  <a:ext uri="{FF2B5EF4-FFF2-40B4-BE49-F238E27FC236}">
                    <a16:creationId xmlns:a16="http://schemas.microsoft.com/office/drawing/2014/main" id="{DEDA40E6-F61E-4EB7-A152-B0ED53B4DF26}"/>
                  </a:ext>
                </a:extLst>
              </p:cNvPr>
              <p:cNvSpPr/>
              <p:nvPr/>
            </p:nvSpPr>
            <p:spPr>
              <a:xfrm>
                <a:off x="3711750" y="3493600"/>
                <a:ext cx="5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359" extrusionOk="0">
                    <a:moveTo>
                      <a:pt x="1209" y="1"/>
                    </a:moveTo>
                    <a:cubicBezTo>
                      <a:pt x="820" y="1"/>
                      <a:pt x="431" y="39"/>
                      <a:pt x="72" y="124"/>
                    </a:cubicBezTo>
                    <a:cubicBezTo>
                      <a:pt x="1" y="136"/>
                      <a:pt x="1" y="255"/>
                      <a:pt x="72" y="267"/>
                    </a:cubicBezTo>
                    <a:cubicBezTo>
                      <a:pt x="363" y="331"/>
                      <a:pt x="673" y="358"/>
                      <a:pt x="988" y="358"/>
                    </a:cubicBezTo>
                    <a:cubicBezTo>
                      <a:pt x="1434" y="358"/>
                      <a:pt x="1887" y="303"/>
                      <a:pt x="2299" y="219"/>
                    </a:cubicBezTo>
                    <a:cubicBezTo>
                      <a:pt x="2358" y="207"/>
                      <a:pt x="2358" y="124"/>
                      <a:pt x="2299" y="100"/>
                    </a:cubicBezTo>
                    <a:cubicBezTo>
                      <a:pt x="1955" y="36"/>
                      <a:pt x="158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914;p33">
                <a:extLst>
                  <a:ext uri="{FF2B5EF4-FFF2-40B4-BE49-F238E27FC236}">
                    <a16:creationId xmlns:a16="http://schemas.microsoft.com/office/drawing/2014/main" id="{DE679834-A191-4C37-8724-05F87C494394}"/>
                  </a:ext>
                </a:extLst>
              </p:cNvPr>
              <p:cNvSpPr/>
              <p:nvPr/>
            </p:nvSpPr>
            <p:spPr>
              <a:xfrm>
                <a:off x="3712650" y="3465950"/>
                <a:ext cx="616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32" extrusionOk="0">
                    <a:moveTo>
                      <a:pt x="1019" y="0"/>
                    </a:moveTo>
                    <a:cubicBezTo>
                      <a:pt x="706" y="0"/>
                      <a:pt x="393" y="22"/>
                      <a:pt x="84" y="75"/>
                    </a:cubicBezTo>
                    <a:cubicBezTo>
                      <a:pt x="1" y="99"/>
                      <a:pt x="1" y="242"/>
                      <a:pt x="84" y="254"/>
                    </a:cubicBezTo>
                    <a:cubicBezTo>
                      <a:pt x="383" y="310"/>
                      <a:pt x="687" y="331"/>
                      <a:pt x="991" y="331"/>
                    </a:cubicBezTo>
                    <a:cubicBezTo>
                      <a:pt x="1460" y="331"/>
                      <a:pt x="1931" y="281"/>
                      <a:pt x="2394" y="230"/>
                    </a:cubicBezTo>
                    <a:cubicBezTo>
                      <a:pt x="2465" y="218"/>
                      <a:pt x="2465" y="123"/>
                      <a:pt x="2394" y="111"/>
                    </a:cubicBezTo>
                    <a:cubicBezTo>
                      <a:pt x="1941" y="47"/>
                      <a:pt x="1479" y="0"/>
                      <a:pt x="101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915;p33">
                <a:extLst>
                  <a:ext uri="{FF2B5EF4-FFF2-40B4-BE49-F238E27FC236}">
                    <a16:creationId xmlns:a16="http://schemas.microsoft.com/office/drawing/2014/main" id="{A677A435-26DB-40E1-8D3D-1D41CCD628A8}"/>
                  </a:ext>
                </a:extLst>
              </p:cNvPr>
              <p:cNvSpPr/>
              <p:nvPr/>
            </p:nvSpPr>
            <p:spPr>
              <a:xfrm>
                <a:off x="3713550" y="3522500"/>
                <a:ext cx="536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49" extrusionOk="0">
                    <a:moveTo>
                      <a:pt x="934" y="0"/>
                    </a:moveTo>
                    <a:cubicBezTo>
                      <a:pt x="640" y="0"/>
                      <a:pt x="349" y="28"/>
                      <a:pt x="84" y="99"/>
                    </a:cubicBezTo>
                    <a:cubicBezTo>
                      <a:pt x="0" y="111"/>
                      <a:pt x="0" y="242"/>
                      <a:pt x="84" y="254"/>
                    </a:cubicBezTo>
                    <a:cubicBezTo>
                      <a:pt x="337" y="322"/>
                      <a:pt x="612" y="349"/>
                      <a:pt x="892" y="349"/>
                    </a:cubicBezTo>
                    <a:cubicBezTo>
                      <a:pt x="1297" y="349"/>
                      <a:pt x="1711" y="294"/>
                      <a:pt x="2084" y="230"/>
                    </a:cubicBezTo>
                    <a:cubicBezTo>
                      <a:pt x="2144" y="206"/>
                      <a:pt x="2144" y="123"/>
                      <a:pt x="2084" y="111"/>
                    </a:cubicBezTo>
                    <a:cubicBezTo>
                      <a:pt x="1730" y="50"/>
                      <a:pt x="1329" y="0"/>
                      <a:pt x="9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916;p33">
                <a:extLst>
                  <a:ext uri="{FF2B5EF4-FFF2-40B4-BE49-F238E27FC236}">
                    <a16:creationId xmlns:a16="http://schemas.microsoft.com/office/drawing/2014/main" id="{DCBE11F8-875B-4E38-9FB9-8FA0156CA1EC}"/>
                  </a:ext>
                </a:extLst>
              </p:cNvPr>
              <p:cNvSpPr/>
              <p:nvPr/>
            </p:nvSpPr>
            <p:spPr>
              <a:xfrm>
                <a:off x="3714150" y="3550250"/>
                <a:ext cx="482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76" extrusionOk="0">
                    <a:moveTo>
                      <a:pt x="1042" y="1"/>
                    </a:moveTo>
                    <a:cubicBezTo>
                      <a:pt x="711" y="1"/>
                      <a:pt x="380" y="43"/>
                      <a:pt x="84" y="120"/>
                    </a:cubicBezTo>
                    <a:cubicBezTo>
                      <a:pt x="0" y="132"/>
                      <a:pt x="0" y="263"/>
                      <a:pt x="84" y="299"/>
                    </a:cubicBezTo>
                    <a:cubicBezTo>
                      <a:pt x="320" y="350"/>
                      <a:pt x="581" y="375"/>
                      <a:pt x="846" y="375"/>
                    </a:cubicBezTo>
                    <a:cubicBezTo>
                      <a:pt x="1193" y="375"/>
                      <a:pt x="1547" y="332"/>
                      <a:pt x="1858" y="251"/>
                    </a:cubicBezTo>
                    <a:cubicBezTo>
                      <a:pt x="1929" y="239"/>
                      <a:pt x="1929" y="132"/>
                      <a:pt x="1858" y="96"/>
                    </a:cubicBezTo>
                    <a:cubicBezTo>
                      <a:pt x="1601" y="31"/>
                      <a:pt x="1322" y="1"/>
                      <a:pt x="10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917;p33">
                <a:extLst>
                  <a:ext uri="{FF2B5EF4-FFF2-40B4-BE49-F238E27FC236}">
                    <a16:creationId xmlns:a16="http://schemas.microsoft.com/office/drawing/2014/main" id="{03602599-4371-4A23-8A4D-6A5D68CA51BD}"/>
                  </a:ext>
                </a:extLst>
              </p:cNvPr>
              <p:cNvSpPr/>
              <p:nvPr/>
            </p:nvSpPr>
            <p:spPr>
              <a:xfrm>
                <a:off x="3708475" y="3579350"/>
                <a:ext cx="506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311" extrusionOk="0">
                    <a:moveTo>
                      <a:pt x="1177" y="0"/>
                    </a:moveTo>
                    <a:cubicBezTo>
                      <a:pt x="1107" y="0"/>
                      <a:pt x="1037" y="2"/>
                      <a:pt x="965" y="4"/>
                    </a:cubicBezTo>
                    <a:cubicBezTo>
                      <a:pt x="883" y="4"/>
                      <a:pt x="799" y="2"/>
                      <a:pt x="714" y="2"/>
                    </a:cubicBezTo>
                    <a:cubicBezTo>
                      <a:pt x="482" y="2"/>
                      <a:pt x="249" y="15"/>
                      <a:pt x="49" y="111"/>
                    </a:cubicBezTo>
                    <a:cubicBezTo>
                      <a:pt x="1" y="147"/>
                      <a:pt x="1" y="206"/>
                      <a:pt x="49" y="218"/>
                    </a:cubicBezTo>
                    <a:cubicBezTo>
                      <a:pt x="207" y="294"/>
                      <a:pt x="386" y="310"/>
                      <a:pt x="568" y="310"/>
                    </a:cubicBezTo>
                    <a:cubicBezTo>
                      <a:pt x="700" y="310"/>
                      <a:pt x="835" y="302"/>
                      <a:pt x="965" y="302"/>
                    </a:cubicBezTo>
                    <a:cubicBezTo>
                      <a:pt x="1311" y="302"/>
                      <a:pt x="1632" y="278"/>
                      <a:pt x="1966" y="206"/>
                    </a:cubicBezTo>
                    <a:cubicBezTo>
                      <a:pt x="2025" y="183"/>
                      <a:pt x="2025" y="99"/>
                      <a:pt x="1966" y="87"/>
                    </a:cubicBezTo>
                    <a:cubicBezTo>
                      <a:pt x="1701" y="21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918;p33">
                <a:extLst>
                  <a:ext uri="{FF2B5EF4-FFF2-40B4-BE49-F238E27FC236}">
                    <a16:creationId xmlns:a16="http://schemas.microsoft.com/office/drawing/2014/main" id="{AFA33AE3-6814-42BA-975F-35A742321885}"/>
                  </a:ext>
                </a:extLst>
              </p:cNvPr>
              <p:cNvSpPr/>
              <p:nvPr/>
            </p:nvSpPr>
            <p:spPr>
              <a:xfrm>
                <a:off x="3706700" y="3607700"/>
                <a:ext cx="4795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315" extrusionOk="0">
                    <a:moveTo>
                      <a:pt x="761" y="1"/>
                    </a:moveTo>
                    <a:cubicBezTo>
                      <a:pt x="517" y="1"/>
                      <a:pt x="264" y="9"/>
                      <a:pt x="36" y="108"/>
                    </a:cubicBezTo>
                    <a:cubicBezTo>
                      <a:pt x="1" y="144"/>
                      <a:pt x="1" y="204"/>
                      <a:pt x="36" y="215"/>
                    </a:cubicBezTo>
                    <a:cubicBezTo>
                      <a:pt x="204" y="292"/>
                      <a:pt x="397" y="314"/>
                      <a:pt x="589" y="314"/>
                    </a:cubicBezTo>
                    <a:cubicBezTo>
                      <a:pt x="696" y="314"/>
                      <a:pt x="803" y="307"/>
                      <a:pt x="905" y="299"/>
                    </a:cubicBezTo>
                    <a:cubicBezTo>
                      <a:pt x="1215" y="287"/>
                      <a:pt x="1536" y="287"/>
                      <a:pt x="1834" y="215"/>
                    </a:cubicBezTo>
                    <a:cubicBezTo>
                      <a:pt x="1917" y="204"/>
                      <a:pt x="1917" y="96"/>
                      <a:pt x="1834" y="84"/>
                    </a:cubicBezTo>
                    <a:cubicBezTo>
                      <a:pt x="1525" y="1"/>
                      <a:pt x="1215" y="1"/>
                      <a:pt x="905" y="1"/>
                    </a:cubicBezTo>
                    <a:cubicBezTo>
                      <a:pt x="858" y="1"/>
                      <a:pt x="810" y="1"/>
                      <a:pt x="7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919;p33">
                <a:extLst>
                  <a:ext uri="{FF2B5EF4-FFF2-40B4-BE49-F238E27FC236}">
                    <a16:creationId xmlns:a16="http://schemas.microsoft.com/office/drawing/2014/main" id="{6EC769EE-103F-411A-BB17-888011980EFA}"/>
                  </a:ext>
                </a:extLst>
              </p:cNvPr>
              <p:cNvSpPr/>
              <p:nvPr/>
            </p:nvSpPr>
            <p:spPr>
              <a:xfrm>
                <a:off x="3705500" y="3635325"/>
                <a:ext cx="479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0" extrusionOk="0">
                    <a:moveTo>
                      <a:pt x="779" y="1"/>
                    </a:moveTo>
                    <a:cubicBezTo>
                      <a:pt x="515" y="1"/>
                      <a:pt x="260" y="36"/>
                      <a:pt x="49" y="134"/>
                    </a:cubicBezTo>
                    <a:cubicBezTo>
                      <a:pt x="1" y="146"/>
                      <a:pt x="1" y="242"/>
                      <a:pt x="49" y="265"/>
                    </a:cubicBezTo>
                    <a:cubicBezTo>
                      <a:pt x="260" y="364"/>
                      <a:pt x="513" y="399"/>
                      <a:pt x="775" y="399"/>
                    </a:cubicBezTo>
                    <a:cubicBezTo>
                      <a:pt x="1146" y="399"/>
                      <a:pt x="1537" y="328"/>
                      <a:pt x="1858" y="265"/>
                    </a:cubicBezTo>
                    <a:cubicBezTo>
                      <a:pt x="1918" y="253"/>
                      <a:pt x="1918" y="146"/>
                      <a:pt x="1858" y="134"/>
                    </a:cubicBezTo>
                    <a:cubicBezTo>
                      <a:pt x="1544" y="72"/>
                      <a:pt x="1152" y="1"/>
                      <a:pt x="7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920;p33">
                <a:extLst>
                  <a:ext uri="{FF2B5EF4-FFF2-40B4-BE49-F238E27FC236}">
                    <a16:creationId xmlns:a16="http://schemas.microsoft.com/office/drawing/2014/main" id="{7B0C1C87-CFB0-4E6D-ABE3-90DAC017A79F}"/>
                  </a:ext>
                </a:extLst>
              </p:cNvPr>
              <p:cNvSpPr/>
              <p:nvPr/>
            </p:nvSpPr>
            <p:spPr>
              <a:xfrm>
                <a:off x="3699850" y="3664175"/>
                <a:ext cx="476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7" extrusionOk="0">
                    <a:moveTo>
                      <a:pt x="763" y="1"/>
                    </a:moveTo>
                    <a:cubicBezTo>
                      <a:pt x="513" y="1"/>
                      <a:pt x="270" y="30"/>
                      <a:pt x="60" y="111"/>
                    </a:cubicBezTo>
                    <a:cubicBezTo>
                      <a:pt x="1" y="147"/>
                      <a:pt x="1" y="219"/>
                      <a:pt x="60" y="242"/>
                    </a:cubicBezTo>
                    <a:cubicBezTo>
                      <a:pt x="282" y="333"/>
                      <a:pt x="539" y="366"/>
                      <a:pt x="803" y="366"/>
                    </a:cubicBezTo>
                    <a:cubicBezTo>
                      <a:pt x="1164" y="366"/>
                      <a:pt x="1537" y="304"/>
                      <a:pt x="1846" y="242"/>
                    </a:cubicBezTo>
                    <a:cubicBezTo>
                      <a:pt x="1906" y="231"/>
                      <a:pt x="1906" y="147"/>
                      <a:pt x="1846" y="123"/>
                    </a:cubicBezTo>
                    <a:cubicBezTo>
                      <a:pt x="1525" y="66"/>
                      <a:pt x="1136" y="1"/>
                      <a:pt x="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921;p33">
                <a:extLst>
                  <a:ext uri="{FF2B5EF4-FFF2-40B4-BE49-F238E27FC236}">
                    <a16:creationId xmlns:a16="http://schemas.microsoft.com/office/drawing/2014/main" id="{546AAAF4-9A5F-43ED-8065-F3DD50F1FA07}"/>
                  </a:ext>
                </a:extLst>
              </p:cNvPr>
              <p:cNvSpPr/>
              <p:nvPr/>
            </p:nvSpPr>
            <p:spPr>
              <a:xfrm>
                <a:off x="3705225" y="3692750"/>
                <a:ext cx="387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322" extrusionOk="0">
                    <a:moveTo>
                      <a:pt x="906" y="1"/>
                    </a:moveTo>
                    <a:cubicBezTo>
                      <a:pt x="854" y="1"/>
                      <a:pt x="802" y="2"/>
                      <a:pt x="750" y="4"/>
                    </a:cubicBezTo>
                    <a:cubicBezTo>
                      <a:pt x="707" y="4"/>
                      <a:pt x="663" y="4"/>
                      <a:pt x="619" y="4"/>
                    </a:cubicBezTo>
                    <a:cubicBezTo>
                      <a:pt x="422" y="4"/>
                      <a:pt x="221" y="12"/>
                      <a:pt x="36" y="100"/>
                    </a:cubicBezTo>
                    <a:cubicBezTo>
                      <a:pt x="0" y="135"/>
                      <a:pt x="0" y="219"/>
                      <a:pt x="36" y="231"/>
                    </a:cubicBezTo>
                    <a:cubicBezTo>
                      <a:pt x="190" y="304"/>
                      <a:pt x="356" y="321"/>
                      <a:pt x="522" y="321"/>
                    </a:cubicBezTo>
                    <a:cubicBezTo>
                      <a:pt x="598" y="321"/>
                      <a:pt x="675" y="318"/>
                      <a:pt x="750" y="314"/>
                    </a:cubicBezTo>
                    <a:cubicBezTo>
                      <a:pt x="1012" y="314"/>
                      <a:pt x="1262" y="290"/>
                      <a:pt x="1500" y="207"/>
                    </a:cubicBezTo>
                    <a:cubicBezTo>
                      <a:pt x="1548" y="195"/>
                      <a:pt x="1548" y="111"/>
                      <a:pt x="1500" y="100"/>
                    </a:cubicBezTo>
                    <a:cubicBezTo>
                      <a:pt x="1310" y="23"/>
                      <a:pt x="1112" y="1"/>
                      <a:pt x="9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922;p33">
                <a:extLst>
                  <a:ext uri="{FF2B5EF4-FFF2-40B4-BE49-F238E27FC236}">
                    <a16:creationId xmlns:a16="http://schemas.microsoft.com/office/drawing/2014/main" id="{B52E6F6B-3766-4670-BB73-C9FC520F8AFD}"/>
                  </a:ext>
                </a:extLst>
              </p:cNvPr>
              <p:cNvSpPr/>
              <p:nvPr/>
            </p:nvSpPr>
            <p:spPr>
              <a:xfrm>
                <a:off x="3710575" y="3721700"/>
                <a:ext cx="2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88" extrusionOk="0">
                    <a:moveTo>
                      <a:pt x="476" y="0"/>
                    </a:moveTo>
                    <a:cubicBezTo>
                      <a:pt x="344" y="0"/>
                      <a:pt x="215" y="17"/>
                      <a:pt x="96" y="61"/>
                    </a:cubicBezTo>
                    <a:cubicBezTo>
                      <a:pt x="0" y="85"/>
                      <a:pt x="0" y="204"/>
                      <a:pt x="96" y="239"/>
                    </a:cubicBezTo>
                    <a:cubicBezTo>
                      <a:pt x="197" y="275"/>
                      <a:pt x="309" y="288"/>
                      <a:pt x="425" y="288"/>
                    </a:cubicBezTo>
                    <a:cubicBezTo>
                      <a:pt x="662" y="288"/>
                      <a:pt x="915" y="232"/>
                      <a:pt x="1131" y="192"/>
                    </a:cubicBezTo>
                    <a:cubicBezTo>
                      <a:pt x="1191" y="180"/>
                      <a:pt x="1191" y="85"/>
                      <a:pt x="1131" y="85"/>
                    </a:cubicBezTo>
                    <a:cubicBezTo>
                      <a:pt x="929" y="47"/>
                      <a:pt x="699" y="0"/>
                      <a:pt x="47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923;p33">
                <a:extLst>
                  <a:ext uri="{FF2B5EF4-FFF2-40B4-BE49-F238E27FC236}">
                    <a16:creationId xmlns:a16="http://schemas.microsoft.com/office/drawing/2014/main" id="{9CC5EDC4-322D-4683-B5DB-90D8424F2F03}"/>
                  </a:ext>
                </a:extLst>
              </p:cNvPr>
              <p:cNvSpPr/>
              <p:nvPr/>
            </p:nvSpPr>
            <p:spPr>
              <a:xfrm>
                <a:off x="3713250" y="3749650"/>
                <a:ext cx="250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" extrusionOk="0">
                    <a:moveTo>
                      <a:pt x="489" y="0"/>
                    </a:moveTo>
                    <a:cubicBezTo>
                      <a:pt x="352" y="0"/>
                      <a:pt x="216" y="24"/>
                      <a:pt x="96" y="74"/>
                    </a:cubicBezTo>
                    <a:cubicBezTo>
                      <a:pt x="0" y="98"/>
                      <a:pt x="0" y="217"/>
                      <a:pt x="96" y="252"/>
                    </a:cubicBezTo>
                    <a:cubicBezTo>
                      <a:pt x="210" y="299"/>
                      <a:pt x="337" y="321"/>
                      <a:pt x="466" y="321"/>
                    </a:cubicBezTo>
                    <a:cubicBezTo>
                      <a:pt x="634" y="321"/>
                      <a:pt x="805" y="284"/>
                      <a:pt x="953" y="217"/>
                    </a:cubicBezTo>
                    <a:cubicBezTo>
                      <a:pt x="1001" y="205"/>
                      <a:pt x="1001" y="110"/>
                      <a:pt x="953" y="98"/>
                    </a:cubicBezTo>
                    <a:cubicBezTo>
                      <a:pt x="812" y="33"/>
                      <a:pt x="650" y="0"/>
                      <a:pt x="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924;p33">
                <a:extLst>
                  <a:ext uri="{FF2B5EF4-FFF2-40B4-BE49-F238E27FC236}">
                    <a16:creationId xmlns:a16="http://schemas.microsoft.com/office/drawing/2014/main" id="{A5D61E6E-F59F-4A3E-AFF1-3414D25D7BD6}"/>
                  </a:ext>
                </a:extLst>
              </p:cNvPr>
              <p:cNvSpPr/>
              <p:nvPr/>
            </p:nvSpPr>
            <p:spPr>
              <a:xfrm>
                <a:off x="3708775" y="3777775"/>
                <a:ext cx="2475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349" extrusionOk="0">
                    <a:moveTo>
                      <a:pt x="370" y="1"/>
                    </a:moveTo>
                    <a:cubicBezTo>
                      <a:pt x="239" y="1"/>
                      <a:pt x="118" y="28"/>
                      <a:pt x="37" y="104"/>
                    </a:cubicBezTo>
                    <a:cubicBezTo>
                      <a:pt x="1" y="139"/>
                      <a:pt x="1" y="199"/>
                      <a:pt x="37" y="247"/>
                    </a:cubicBezTo>
                    <a:cubicBezTo>
                      <a:pt x="115" y="321"/>
                      <a:pt x="232" y="348"/>
                      <a:pt x="359" y="348"/>
                    </a:cubicBezTo>
                    <a:cubicBezTo>
                      <a:pt x="559" y="348"/>
                      <a:pt x="784" y="281"/>
                      <a:pt x="930" y="223"/>
                    </a:cubicBezTo>
                    <a:cubicBezTo>
                      <a:pt x="989" y="211"/>
                      <a:pt x="989" y="116"/>
                      <a:pt x="930" y="104"/>
                    </a:cubicBezTo>
                    <a:cubicBezTo>
                      <a:pt x="787" y="61"/>
                      <a:pt x="567" y="1"/>
                      <a:pt x="37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925;p33">
                <a:extLst>
                  <a:ext uri="{FF2B5EF4-FFF2-40B4-BE49-F238E27FC236}">
                    <a16:creationId xmlns:a16="http://schemas.microsoft.com/office/drawing/2014/main" id="{5DCE887E-555D-4610-AFEE-3B630AB53EC1}"/>
                  </a:ext>
                </a:extLst>
              </p:cNvPr>
              <p:cNvSpPr/>
              <p:nvPr/>
            </p:nvSpPr>
            <p:spPr>
              <a:xfrm>
                <a:off x="3709675" y="3807775"/>
                <a:ext cx="217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29" extrusionOk="0">
                    <a:moveTo>
                      <a:pt x="367" y="0"/>
                    </a:moveTo>
                    <a:cubicBezTo>
                      <a:pt x="270" y="0"/>
                      <a:pt x="173" y="11"/>
                      <a:pt x="72" y="35"/>
                    </a:cubicBezTo>
                    <a:cubicBezTo>
                      <a:pt x="1" y="35"/>
                      <a:pt x="1" y="178"/>
                      <a:pt x="72" y="190"/>
                    </a:cubicBezTo>
                    <a:cubicBezTo>
                      <a:pt x="190" y="216"/>
                      <a:pt x="301" y="229"/>
                      <a:pt x="410" y="229"/>
                    </a:cubicBezTo>
                    <a:cubicBezTo>
                      <a:pt x="543" y="229"/>
                      <a:pt x="673" y="210"/>
                      <a:pt x="810" y="178"/>
                    </a:cubicBezTo>
                    <a:cubicBezTo>
                      <a:pt x="870" y="154"/>
                      <a:pt x="870" y="71"/>
                      <a:pt x="810" y="59"/>
                    </a:cubicBezTo>
                    <a:cubicBezTo>
                      <a:pt x="654" y="23"/>
                      <a:pt x="511" y="0"/>
                      <a:pt x="3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926;p33">
                <a:extLst>
                  <a:ext uri="{FF2B5EF4-FFF2-40B4-BE49-F238E27FC236}">
                    <a16:creationId xmlns:a16="http://schemas.microsoft.com/office/drawing/2014/main" id="{11009BEA-B80F-4630-9174-CF5EDA3ED4F1}"/>
                  </a:ext>
                </a:extLst>
              </p:cNvPr>
              <p:cNvSpPr/>
              <p:nvPr/>
            </p:nvSpPr>
            <p:spPr>
              <a:xfrm>
                <a:off x="3715625" y="2912100"/>
                <a:ext cx="918900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56" h="9288" extrusionOk="0">
                    <a:moveTo>
                      <a:pt x="4358" y="0"/>
                    </a:moveTo>
                    <a:lnTo>
                      <a:pt x="1" y="4644"/>
                    </a:lnTo>
                    <a:lnTo>
                      <a:pt x="4835" y="9287"/>
                    </a:lnTo>
                    <a:lnTo>
                      <a:pt x="36755" y="4453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927;p33">
                <a:extLst>
                  <a:ext uri="{FF2B5EF4-FFF2-40B4-BE49-F238E27FC236}">
                    <a16:creationId xmlns:a16="http://schemas.microsoft.com/office/drawing/2014/main" id="{C9E0D151-2006-40A9-AAE0-1721BCF98489}"/>
                  </a:ext>
                </a:extLst>
              </p:cNvPr>
              <p:cNvSpPr/>
              <p:nvPr/>
            </p:nvSpPr>
            <p:spPr>
              <a:xfrm>
                <a:off x="3705500" y="2904350"/>
                <a:ext cx="930200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95" extrusionOk="0">
                    <a:moveTo>
                      <a:pt x="4859" y="608"/>
                    </a:moveTo>
                    <a:lnTo>
                      <a:pt x="35160" y="4775"/>
                    </a:lnTo>
                    <a:lnTo>
                      <a:pt x="5323" y="9288"/>
                    </a:lnTo>
                    <a:lnTo>
                      <a:pt x="799" y="4942"/>
                    </a:lnTo>
                    <a:lnTo>
                      <a:pt x="4859" y="608"/>
                    </a:lnTo>
                    <a:close/>
                    <a:moveTo>
                      <a:pt x="4656" y="1"/>
                    </a:moveTo>
                    <a:lnTo>
                      <a:pt x="1" y="4954"/>
                    </a:lnTo>
                    <a:lnTo>
                      <a:pt x="5133" y="9895"/>
                    </a:lnTo>
                    <a:lnTo>
                      <a:pt x="37208" y="5025"/>
                    </a:lnTo>
                    <a:lnTo>
                      <a:pt x="37208" y="4466"/>
                    </a:lnTo>
                    <a:lnTo>
                      <a:pt x="4811" y="13"/>
                    </a:lnTo>
                    <a:lnTo>
                      <a:pt x="465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928;p33">
                <a:extLst>
                  <a:ext uri="{FF2B5EF4-FFF2-40B4-BE49-F238E27FC236}">
                    <a16:creationId xmlns:a16="http://schemas.microsoft.com/office/drawing/2014/main" id="{A90F8AAB-9015-48F4-B737-A36C4809C55D}"/>
                  </a:ext>
                </a:extLst>
              </p:cNvPr>
              <p:cNvSpPr/>
              <p:nvPr/>
            </p:nvSpPr>
            <p:spPr>
              <a:xfrm>
                <a:off x="3754625" y="2948775"/>
                <a:ext cx="11925" cy="987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948" extrusionOk="0">
                    <a:moveTo>
                      <a:pt x="239" y="1"/>
                    </a:moveTo>
                    <a:cubicBezTo>
                      <a:pt x="215" y="1"/>
                      <a:pt x="191" y="16"/>
                      <a:pt x="191" y="45"/>
                    </a:cubicBezTo>
                    <a:cubicBezTo>
                      <a:pt x="72" y="1319"/>
                      <a:pt x="0" y="2641"/>
                      <a:pt x="179" y="3903"/>
                    </a:cubicBezTo>
                    <a:cubicBezTo>
                      <a:pt x="179" y="3933"/>
                      <a:pt x="209" y="3948"/>
                      <a:pt x="239" y="3948"/>
                    </a:cubicBezTo>
                    <a:cubicBezTo>
                      <a:pt x="268" y="3948"/>
                      <a:pt x="298" y="3933"/>
                      <a:pt x="298" y="3903"/>
                    </a:cubicBezTo>
                    <a:cubicBezTo>
                      <a:pt x="477" y="2641"/>
                      <a:pt x="405" y="1319"/>
                      <a:pt x="286" y="45"/>
                    </a:cubicBezTo>
                    <a:cubicBezTo>
                      <a:pt x="286" y="16"/>
                      <a:pt x="262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929;p33">
                <a:extLst>
                  <a:ext uri="{FF2B5EF4-FFF2-40B4-BE49-F238E27FC236}">
                    <a16:creationId xmlns:a16="http://schemas.microsoft.com/office/drawing/2014/main" id="{BFD35DB4-BF98-4C28-8D10-E6FAF3C86E38}"/>
                  </a:ext>
                </a:extLst>
              </p:cNvPr>
              <p:cNvSpPr/>
              <p:nvPr/>
            </p:nvSpPr>
            <p:spPr>
              <a:xfrm>
                <a:off x="3782600" y="2949225"/>
                <a:ext cx="12525" cy="1051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207" extrusionOk="0">
                    <a:moveTo>
                      <a:pt x="257" y="1"/>
                    </a:moveTo>
                    <a:cubicBezTo>
                      <a:pt x="236" y="1"/>
                      <a:pt x="215" y="10"/>
                      <a:pt x="215" y="27"/>
                    </a:cubicBezTo>
                    <a:cubicBezTo>
                      <a:pt x="96" y="1361"/>
                      <a:pt x="1" y="2849"/>
                      <a:pt x="215" y="4171"/>
                    </a:cubicBezTo>
                    <a:cubicBezTo>
                      <a:pt x="215" y="4195"/>
                      <a:pt x="236" y="4206"/>
                      <a:pt x="257" y="4206"/>
                    </a:cubicBezTo>
                    <a:cubicBezTo>
                      <a:pt x="277" y="4206"/>
                      <a:pt x="298" y="4195"/>
                      <a:pt x="298" y="4171"/>
                    </a:cubicBezTo>
                    <a:cubicBezTo>
                      <a:pt x="501" y="2861"/>
                      <a:pt x="417" y="1361"/>
                      <a:pt x="298" y="27"/>
                    </a:cubicBezTo>
                    <a:cubicBezTo>
                      <a:pt x="298" y="10"/>
                      <a:pt x="277" y="1"/>
                      <a:pt x="25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930;p33">
                <a:extLst>
                  <a:ext uri="{FF2B5EF4-FFF2-40B4-BE49-F238E27FC236}">
                    <a16:creationId xmlns:a16="http://schemas.microsoft.com/office/drawing/2014/main" id="{1ABB2F48-0BD3-4E60-93D6-54769A782055}"/>
                  </a:ext>
                </a:extLst>
              </p:cNvPr>
              <p:cNvSpPr/>
              <p:nvPr/>
            </p:nvSpPr>
            <p:spPr>
              <a:xfrm>
                <a:off x="3812975" y="2934875"/>
                <a:ext cx="8650" cy="1031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26" extrusionOk="0">
                    <a:moveTo>
                      <a:pt x="173" y="0"/>
                    </a:moveTo>
                    <a:cubicBezTo>
                      <a:pt x="146" y="0"/>
                      <a:pt x="119" y="18"/>
                      <a:pt x="119" y="54"/>
                    </a:cubicBezTo>
                    <a:cubicBezTo>
                      <a:pt x="0" y="1375"/>
                      <a:pt x="12" y="2721"/>
                      <a:pt x="107" y="4054"/>
                    </a:cubicBezTo>
                    <a:cubicBezTo>
                      <a:pt x="107" y="4102"/>
                      <a:pt x="137" y="4126"/>
                      <a:pt x="168" y="4126"/>
                    </a:cubicBezTo>
                    <a:cubicBezTo>
                      <a:pt x="200" y="4126"/>
                      <a:pt x="232" y="4102"/>
                      <a:pt x="238" y="4054"/>
                    </a:cubicBezTo>
                    <a:cubicBezTo>
                      <a:pt x="333" y="2721"/>
                      <a:pt x="345" y="1375"/>
                      <a:pt x="226" y="54"/>
                    </a:cubicBezTo>
                    <a:cubicBezTo>
                      <a:pt x="226" y="18"/>
                      <a:pt x="200" y="0"/>
                      <a:pt x="1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931;p33">
                <a:extLst>
                  <a:ext uri="{FF2B5EF4-FFF2-40B4-BE49-F238E27FC236}">
                    <a16:creationId xmlns:a16="http://schemas.microsoft.com/office/drawing/2014/main" id="{083BB126-2DF8-43DE-AEB1-4385DB98B161}"/>
                  </a:ext>
                </a:extLst>
              </p:cNvPr>
              <p:cNvSpPr/>
              <p:nvPr/>
            </p:nvSpPr>
            <p:spPr>
              <a:xfrm>
                <a:off x="3838575" y="2921400"/>
                <a:ext cx="14300" cy="1181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25" extrusionOk="0">
                    <a:moveTo>
                      <a:pt x="281" y="0"/>
                    </a:moveTo>
                    <a:cubicBezTo>
                      <a:pt x="253" y="0"/>
                      <a:pt x="226" y="15"/>
                      <a:pt x="226" y="45"/>
                    </a:cubicBezTo>
                    <a:cubicBezTo>
                      <a:pt x="0" y="1545"/>
                      <a:pt x="179" y="3141"/>
                      <a:pt x="214" y="4653"/>
                    </a:cubicBezTo>
                    <a:cubicBezTo>
                      <a:pt x="214" y="4700"/>
                      <a:pt x="250" y="4724"/>
                      <a:pt x="286" y="4724"/>
                    </a:cubicBezTo>
                    <a:cubicBezTo>
                      <a:pt x="321" y="4724"/>
                      <a:pt x="357" y="4700"/>
                      <a:pt x="357" y="4653"/>
                    </a:cubicBezTo>
                    <a:cubicBezTo>
                      <a:pt x="393" y="3141"/>
                      <a:pt x="572" y="1545"/>
                      <a:pt x="345" y="45"/>
                    </a:cubicBezTo>
                    <a:cubicBezTo>
                      <a:pt x="339" y="15"/>
                      <a:pt x="310" y="0"/>
                      <a:pt x="2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932;p33">
                <a:extLst>
                  <a:ext uri="{FF2B5EF4-FFF2-40B4-BE49-F238E27FC236}">
                    <a16:creationId xmlns:a16="http://schemas.microsoft.com/office/drawing/2014/main" id="{DFCCCEBB-76FA-4EDF-8723-38233227B4F6}"/>
                  </a:ext>
                </a:extLst>
              </p:cNvPr>
              <p:cNvSpPr/>
              <p:nvPr/>
            </p:nvSpPr>
            <p:spPr>
              <a:xfrm>
                <a:off x="3868925" y="2931825"/>
                <a:ext cx="10450" cy="98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942" extrusionOk="0">
                    <a:moveTo>
                      <a:pt x="212" y="0"/>
                    </a:moveTo>
                    <a:cubicBezTo>
                      <a:pt x="191" y="0"/>
                      <a:pt x="167" y="15"/>
                      <a:pt x="155" y="45"/>
                    </a:cubicBezTo>
                    <a:cubicBezTo>
                      <a:pt x="0" y="1307"/>
                      <a:pt x="120" y="2605"/>
                      <a:pt x="143" y="3879"/>
                    </a:cubicBezTo>
                    <a:cubicBezTo>
                      <a:pt x="143" y="3920"/>
                      <a:pt x="173" y="3941"/>
                      <a:pt x="203" y="3941"/>
                    </a:cubicBezTo>
                    <a:cubicBezTo>
                      <a:pt x="233" y="3941"/>
                      <a:pt x="262" y="3920"/>
                      <a:pt x="262" y="3879"/>
                    </a:cubicBezTo>
                    <a:cubicBezTo>
                      <a:pt x="298" y="2616"/>
                      <a:pt x="417" y="1307"/>
                      <a:pt x="250" y="45"/>
                    </a:cubicBezTo>
                    <a:cubicBezTo>
                      <a:pt x="250" y="15"/>
                      <a:pt x="233" y="0"/>
                      <a:pt x="2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933;p33">
                <a:extLst>
                  <a:ext uri="{FF2B5EF4-FFF2-40B4-BE49-F238E27FC236}">
                    <a16:creationId xmlns:a16="http://schemas.microsoft.com/office/drawing/2014/main" id="{0CD3BA5B-5616-4B53-BA61-90F889599668}"/>
                  </a:ext>
                </a:extLst>
              </p:cNvPr>
              <p:cNvSpPr/>
              <p:nvPr/>
            </p:nvSpPr>
            <p:spPr>
              <a:xfrm>
                <a:off x="3895725" y="2936200"/>
                <a:ext cx="13400" cy="95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3820" extrusionOk="0">
                    <a:moveTo>
                      <a:pt x="284" y="1"/>
                    </a:moveTo>
                    <a:cubicBezTo>
                      <a:pt x="265" y="1"/>
                      <a:pt x="244" y="13"/>
                      <a:pt x="238" y="36"/>
                    </a:cubicBezTo>
                    <a:cubicBezTo>
                      <a:pt x="60" y="1203"/>
                      <a:pt x="0" y="2632"/>
                      <a:pt x="238" y="3811"/>
                    </a:cubicBezTo>
                    <a:cubicBezTo>
                      <a:pt x="238" y="3817"/>
                      <a:pt x="253" y="3820"/>
                      <a:pt x="268" y="3820"/>
                    </a:cubicBezTo>
                    <a:cubicBezTo>
                      <a:pt x="283" y="3820"/>
                      <a:pt x="298" y="3817"/>
                      <a:pt x="298" y="3811"/>
                    </a:cubicBezTo>
                    <a:cubicBezTo>
                      <a:pt x="536" y="2632"/>
                      <a:pt x="500" y="1203"/>
                      <a:pt x="321" y="36"/>
                    </a:cubicBezTo>
                    <a:cubicBezTo>
                      <a:pt x="321" y="13"/>
                      <a:pt x="304" y="1"/>
                      <a:pt x="2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934;p33">
                <a:extLst>
                  <a:ext uri="{FF2B5EF4-FFF2-40B4-BE49-F238E27FC236}">
                    <a16:creationId xmlns:a16="http://schemas.microsoft.com/office/drawing/2014/main" id="{79895D70-FF03-4ED4-84CD-A7D559F176C3}"/>
                  </a:ext>
                </a:extLst>
              </p:cNvPr>
              <p:cNvSpPr/>
              <p:nvPr/>
            </p:nvSpPr>
            <p:spPr>
              <a:xfrm>
                <a:off x="3925775" y="2937325"/>
                <a:ext cx="10150" cy="913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653" extrusionOk="0">
                    <a:moveTo>
                      <a:pt x="198" y="0"/>
                    </a:moveTo>
                    <a:cubicBezTo>
                      <a:pt x="170" y="0"/>
                      <a:pt x="143" y="21"/>
                      <a:pt x="143" y="63"/>
                    </a:cubicBezTo>
                    <a:cubicBezTo>
                      <a:pt x="72" y="694"/>
                      <a:pt x="60" y="1337"/>
                      <a:pt x="60" y="1980"/>
                    </a:cubicBezTo>
                    <a:cubicBezTo>
                      <a:pt x="60" y="2527"/>
                      <a:pt x="1" y="3111"/>
                      <a:pt x="191" y="3635"/>
                    </a:cubicBezTo>
                    <a:cubicBezTo>
                      <a:pt x="185" y="3647"/>
                      <a:pt x="188" y="3653"/>
                      <a:pt x="196" y="3653"/>
                    </a:cubicBezTo>
                    <a:cubicBezTo>
                      <a:pt x="203" y="3653"/>
                      <a:pt x="215" y="3647"/>
                      <a:pt x="227" y="3635"/>
                    </a:cubicBezTo>
                    <a:cubicBezTo>
                      <a:pt x="405" y="3111"/>
                      <a:pt x="346" y="2516"/>
                      <a:pt x="358" y="1980"/>
                    </a:cubicBezTo>
                    <a:cubicBezTo>
                      <a:pt x="358" y="1337"/>
                      <a:pt x="346" y="694"/>
                      <a:pt x="262" y="63"/>
                    </a:cubicBezTo>
                    <a:cubicBezTo>
                      <a:pt x="257" y="21"/>
                      <a:pt x="227" y="0"/>
                      <a:pt x="19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935;p33">
                <a:extLst>
                  <a:ext uri="{FF2B5EF4-FFF2-40B4-BE49-F238E27FC236}">
                    <a16:creationId xmlns:a16="http://schemas.microsoft.com/office/drawing/2014/main" id="{1D4382B8-EEC9-4C8F-A1FD-7DF69760C72F}"/>
                  </a:ext>
                </a:extLst>
              </p:cNvPr>
              <p:cNvSpPr/>
              <p:nvPr/>
            </p:nvSpPr>
            <p:spPr>
              <a:xfrm>
                <a:off x="3950175" y="2942525"/>
                <a:ext cx="17600" cy="85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427" extrusionOk="0">
                    <a:moveTo>
                      <a:pt x="376" y="1"/>
                    </a:moveTo>
                    <a:cubicBezTo>
                      <a:pt x="355" y="1"/>
                      <a:pt x="334" y="16"/>
                      <a:pt x="334" y="45"/>
                    </a:cubicBezTo>
                    <a:cubicBezTo>
                      <a:pt x="239" y="1069"/>
                      <a:pt x="1" y="2403"/>
                      <a:pt x="299" y="3391"/>
                    </a:cubicBezTo>
                    <a:cubicBezTo>
                      <a:pt x="310" y="3415"/>
                      <a:pt x="334" y="3427"/>
                      <a:pt x="357" y="3427"/>
                    </a:cubicBezTo>
                    <a:cubicBezTo>
                      <a:pt x="379" y="3427"/>
                      <a:pt x="400" y="3415"/>
                      <a:pt x="406" y="3391"/>
                    </a:cubicBezTo>
                    <a:cubicBezTo>
                      <a:pt x="703" y="2403"/>
                      <a:pt x="513" y="1057"/>
                      <a:pt x="418" y="45"/>
                    </a:cubicBezTo>
                    <a:cubicBezTo>
                      <a:pt x="418" y="16"/>
                      <a:pt x="397" y="1"/>
                      <a:pt x="37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936;p33">
                <a:extLst>
                  <a:ext uri="{FF2B5EF4-FFF2-40B4-BE49-F238E27FC236}">
                    <a16:creationId xmlns:a16="http://schemas.microsoft.com/office/drawing/2014/main" id="{8F4BF78F-2C4E-494F-B0F1-67C6449C17C1}"/>
                  </a:ext>
                </a:extLst>
              </p:cNvPr>
              <p:cNvSpPr/>
              <p:nvPr/>
            </p:nvSpPr>
            <p:spPr>
              <a:xfrm>
                <a:off x="3982025" y="2946250"/>
                <a:ext cx="98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406" extrusionOk="0">
                    <a:moveTo>
                      <a:pt x="191" y="0"/>
                    </a:moveTo>
                    <a:cubicBezTo>
                      <a:pt x="163" y="0"/>
                      <a:pt x="137" y="19"/>
                      <a:pt x="132" y="63"/>
                    </a:cubicBezTo>
                    <a:cubicBezTo>
                      <a:pt x="72" y="646"/>
                      <a:pt x="60" y="1218"/>
                      <a:pt x="60" y="1813"/>
                    </a:cubicBezTo>
                    <a:cubicBezTo>
                      <a:pt x="60" y="2325"/>
                      <a:pt x="1" y="2873"/>
                      <a:pt x="144" y="3361"/>
                    </a:cubicBezTo>
                    <a:cubicBezTo>
                      <a:pt x="162" y="3391"/>
                      <a:pt x="188" y="3406"/>
                      <a:pt x="212" y="3406"/>
                    </a:cubicBezTo>
                    <a:cubicBezTo>
                      <a:pt x="236" y="3406"/>
                      <a:pt x="257" y="3391"/>
                      <a:pt x="263" y="3361"/>
                    </a:cubicBezTo>
                    <a:cubicBezTo>
                      <a:pt x="394" y="2873"/>
                      <a:pt x="358" y="2325"/>
                      <a:pt x="334" y="1813"/>
                    </a:cubicBezTo>
                    <a:cubicBezTo>
                      <a:pt x="334" y="1218"/>
                      <a:pt x="322" y="646"/>
                      <a:pt x="263" y="63"/>
                    </a:cubicBezTo>
                    <a:cubicBezTo>
                      <a:pt x="256" y="25"/>
                      <a:pt x="223" y="0"/>
                      <a:pt x="19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937;p33">
                <a:extLst>
                  <a:ext uri="{FF2B5EF4-FFF2-40B4-BE49-F238E27FC236}">
                    <a16:creationId xmlns:a16="http://schemas.microsoft.com/office/drawing/2014/main" id="{AB614E15-E502-42AD-A842-C084FDFF5E9B}"/>
                  </a:ext>
                </a:extLst>
              </p:cNvPr>
              <p:cNvSpPr/>
              <p:nvPr/>
            </p:nvSpPr>
            <p:spPr>
              <a:xfrm>
                <a:off x="4010300" y="2949975"/>
                <a:ext cx="10450" cy="82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2" extrusionOk="0">
                    <a:moveTo>
                      <a:pt x="203" y="0"/>
                    </a:moveTo>
                    <a:cubicBezTo>
                      <a:pt x="177" y="0"/>
                      <a:pt x="150" y="15"/>
                      <a:pt x="144" y="45"/>
                    </a:cubicBezTo>
                    <a:cubicBezTo>
                      <a:pt x="1" y="1105"/>
                      <a:pt x="72" y="2164"/>
                      <a:pt x="144" y="3212"/>
                    </a:cubicBezTo>
                    <a:cubicBezTo>
                      <a:pt x="144" y="3272"/>
                      <a:pt x="182" y="3301"/>
                      <a:pt x="223" y="3301"/>
                    </a:cubicBezTo>
                    <a:cubicBezTo>
                      <a:pt x="263" y="3301"/>
                      <a:pt x="305" y="3272"/>
                      <a:pt x="310" y="3212"/>
                    </a:cubicBezTo>
                    <a:cubicBezTo>
                      <a:pt x="370" y="2152"/>
                      <a:pt x="418" y="1105"/>
                      <a:pt x="263" y="45"/>
                    </a:cubicBezTo>
                    <a:cubicBezTo>
                      <a:pt x="257" y="15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938;p33">
                <a:extLst>
                  <a:ext uri="{FF2B5EF4-FFF2-40B4-BE49-F238E27FC236}">
                    <a16:creationId xmlns:a16="http://schemas.microsoft.com/office/drawing/2014/main" id="{95910FE0-B9E2-4A27-B16D-E2735D61214A}"/>
                  </a:ext>
                </a:extLst>
              </p:cNvPr>
              <p:cNvSpPr/>
              <p:nvPr/>
            </p:nvSpPr>
            <p:spPr>
              <a:xfrm>
                <a:off x="4040075" y="2951900"/>
                <a:ext cx="10150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35" extrusionOk="0">
                    <a:moveTo>
                      <a:pt x="209" y="1"/>
                    </a:moveTo>
                    <a:cubicBezTo>
                      <a:pt x="179" y="1"/>
                      <a:pt x="149" y="22"/>
                      <a:pt x="143" y="63"/>
                    </a:cubicBezTo>
                    <a:cubicBezTo>
                      <a:pt x="1" y="540"/>
                      <a:pt x="36" y="1051"/>
                      <a:pt x="36" y="1563"/>
                    </a:cubicBezTo>
                    <a:cubicBezTo>
                      <a:pt x="36" y="2123"/>
                      <a:pt x="24" y="2695"/>
                      <a:pt x="84" y="3254"/>
                    </a:cubicBezTo>
                    <a:cubicBezTo>
                      <a:pt x="90" y="3308"/>
                      <a:pt x="123" y="3334"/>
                      <a:pt x="157" y="3334"/>
                    </a:cubicBezTo>
                    <a:cubicBezTo>
                      <a:pt x="191" y="3334"/>
                      <a:pt x="227" y="3308"/>
                      <a:pt x="239" y="3254"/>
                    </a:cubicBezTo>
                    <a:cubicBezTo>
                      <a:pt x="298" y="2695"/>
                      <a:pt x="322" y="2123"/>
                      <a:pt x="334" y="1563"/>
                    </a:cubicBezTo>
                    <a:cubicBezTo>
                      <a:pt x="346" y="1075"/>
                      <a:pt x="405" y="551"/>
                      <a:pt x="274" y="63"/>
                    </a:cubicBezTo>
                    <a:cubicBezTo>
                      <a:pt x="268" y="22"/>
                      <a:pt x="239" y="1"/>
                      <a:pt x="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939;p33">
                <a:extLst>
                  <a:ext uri="{FF2B5EF4-FFF2-40B4-BE49-F238E27FC236}">
                    <a16:creationId xmlns:a16="http://schemas.microsoft.com/office/drawing/2014/main" id="{EE5AA4B3-E86C-4D4F-B62B-14D2EE1BC37C}"/>
                  </a:ext>
                </a:extLst>
              </p:cNvPr>
              <p:cNvSpPr/>
              <p:nvPr/>
            </p:nvSpPr>
            <p:spPr>
              <a:xfrm>
                <a:off x="4067450" y="2958225"/>
                <a:ext cx="10450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9" extrusionOk="0">
                    <a:moveTo>
                      <a:pt x="239" y="1"/>
                    </a:moveTo>
                    <a:cubicBezTo>
                      <a:pt x="215" y="1"/>
                      <a:pt x="191" y="13"/>
                      <a:pt x="191" y="36"/>
                    </a:cubicBezTo>
                    <a:cubicBezTo>
                      <a:pt x="96" y="953"/>
                      <a:pt x="1" y="1870"/>
                      <a:pt x="120" y="2799"/>
                    </a:cubicBezTo>
                    <a:cubicBezTo>
                      <a:pt x="120" y="2858"/>
                      <a:pt x="162" y="2888"/>
                      <a:pt x="205" y="2888"/>
                    </a:cubicBezTo>
                    <a:cubicBezTo>
                      <a:pt x="248" y="2888"/>
                      <a:pt x="293" y="2858"/>
                      <a:pt x="299" y="2799"/>
                    </a:cubicBezTo>
                    <a:cubicBezTo>
                      <a:pt x="418" y="1870"/>
                      <a:pt x="394" y="965"/>
                      <a:pt x="287" y="36"/>
                    </a:cubicBezTo>
                    <a:cubicBezTo>
                      <a:pt x="287" y="13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40;p33">
                <a:extLst>
                  <a:ext uri="{FF2B5EF4-FFF2-40B4-BE49-F238E27FC236}">
                    <a16:creationId xmlns:a16="http://schemas.microsoft.com/office/drawing/2014/main" id="{29EB9EE2-06EE-4B6F-B312-0B335A4C86BD}"/>
                  </a:ext>
                </a:extLst>
              </p:cNvPr>
              <p:cNvSpPr/>
              <p:nvPr/>
            </p:nvSpPr>
            <p:spPr>
              <a:xfrm>
                <a:off x="4094550" y="2962775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58" y="0"/>
                    </a:moveTo>
                    <a:cubicBezTo>
                      <a:pt x="233" y="0"/>
                      <a:pt x="209" y="15"/>
                      <a:pt x="203" y="45"/>
                    </a:cubicBezTo>
                    <a:cubicBezTo>
                      <a:pt x="24" y="1069"/>
                      <a:pt x="0" y="2343"/>
                      <a:pt x="179" y="3379"/>
                    </a:cubicBezTo>
                    <a:cubicBezTo>
                      <a:pt x="191" y="3414"/>
                      <a:pt x="224" y="3432"/>
                      <a:pt x="256" y="3432"/>
                    </a:cubicBezTo>
                    <a:cubicBezTo>
                      <a:pt x="289" y="3432"/>
                      <a:pt x="322" y="3414"/>
                      <a:pt x="334" y="3379"/>
                    </a:cubicBezTo>
                    <a:cubicBezTo>
                      <a:pt x="512" y="2343"/>
                      <a:pt x="477" y="1069"/>
                      <a:pt x="322" y="45"/>
                    </a:cubicBezTo>
                    <a:cubicBezTo>
                      <a:pt x="310" y="15"/>
                      <a:pt x="283" y="0"/>
                      <a:pt x="2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41;p33">
                <a:extLst>
                  <a:ext uri="{FF2B5EF4-FFF2-40B4-BE49-F238E27FC236}">
                    <a16:creationId xmlns:a16="http://schemas.microsoft.com/office/drawing/2014/main" id="{21ECAB59-3082-4B68-A75D-E25CED4D0DB8}"/>
                  </a:ext>
                </a:extLst>
              </p:cNvPr>
              <p:cNvSpPr/>
              <p:nvPr/>
            </p:nvSpPr>
            <p:spPr>
              <a:xfrm>
                <a:off x="4123725" y="2965975"/>
                <a:ext cx="11025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760" extrusionOk="0">
                    <a:moveTo>
                      <a:pt x="228" y="0"/>
                    </a:moveTo>
                    <a:cubicBezTo>
                      <a:pt x="206" y="0"/>
                      <a:pt x="185" y="12"/>
                      <a:pt x="179" y="36"/>
                    </a:cubicBezTo>
                    <a:cubicBezTo>
                      <a:pt x="0" y="881"/>
                      <a:pt x="36" y="1822"/>
                      <a:pt x="131" y="2679"/>
                    </a:cubicBezTo>
                    <a:cubicBezTo>
                      <a:pt x="137" y="2733"/>
                      <a:pt x="176" y="2760"/>
                      <a:pt x="215" y="2760"/>
                    </a:cubicBezTo>
                    <a:cubicBezTo>
                      <a:pt x="253" y="2760"/>
                      <a:pt x="292" y="2733"/>
                      <a:pt x="298" y="2679"/>
                    </a:cubicBezTo>
                    <a:cubicBezTo>
                      <a:pt x="381" y="1834"/>
                      <a:pt x="441" y="881"/>
                      <a:pt x="286" y="36"/>
                    </a:cubicBezTo>
                    <a:cubicBezTo>
                      <a:pt x="274" y="12"/>
                      <a:pt x="250" y="0"/>
                      <a:pt x="2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42;p33">
                <a:extLst>
                  <a:ext uri="{FF2B5EF4-FFF2-40B4-BE49-F238E27FC236}">
                    <a16:creationId xmlns:a16="http://schemas.microsoft.com/office/drawing/2014/main" id="{25056D22-5501-4531-BAAD-25B1B19AA6A1}"/>
                  </a:ext>
                </a:extLst>
              </p:cNvPr>
              <p:cNvSpPr/>
              <p:nvPr/>
            </p:nvSpPr>
            <p:spPr>
              <a:xfrm>
                <a:off x="4179975" y="2973475"/>
                <a:ext cx="11325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314" extrusionOk="0">
                    <a:moveTo>
                      <a:pt x="203" y="1"/>
                    </a:moveTo>
                    <a:cubicBezTo>
                      <a:pt x="176" y="1"/>
                      <a:pt x="149" y="16"/>
                      <a:pt x="143" y="46"/>
                    </a:cubicBezTo>
                    <a:cubicBezTo>
                      <a:pt x="12" y="748"/>
                      <a:pt x="0" y="1558"/>
                      <a:pt x="155" y="2260"/>
                    </a:cubicBezTo>
                    <a:cubicBezTo>
                      <a:pt x="161" y="2296"/>
                      <a:pt x="197" y="2314"/>
                      <a:pt x="233" y="2314"/>
                    </a:cubicBezTo>
                    <a:cubicBezTo>
                      <a:pt x="268" y="2314"/>
                      <a:pt x="304" y="2296"/>
                      <a:pt x="310" y="2260"/>
                    </a:cubicBezTo>
                    <a:cubicBezTo>
                      <a:pt x="453" y="1558"/>
                      <a:pt x="393" y="736"/>
                      <a:pt x="262" y="46"/>
                    </a:cubicBezTo>
                    <a:cubicBezTo>
                      <a:pt x="256" y="16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43;p33">
                <a:extLst>
                  <a:ext uri="{FF2B5EF4-FFF2-40B4-BE49-F238E27FC236}">
                    <a16:creationId xmlns:a16="http://schemas.microsoft.com/office/drawing/2014/main" id="{5A14D947-F475-42D6-8B94-2B7BF243F30E}"/>
                  </a:ext>
                </a:extLst>
              </p:cNvPr>
              <p:cNvSpPr/>
              <p:nvPr/>
            </p:nvSpPr>
            <p:spPr>
              <a:xfrm>
                <a:off x="4152000" y="2969775"/>
                <a:ext cx="11025" cy="608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432" extrusionOk="0">
                    <a:moveTo>
                      <a:pt x="222" y="0"/>
                    </a:moveTo>
                    <a:cubicBezTo>
                      <a:pt x="197" y="0"/>
                      <a:pt x="173" y="21"/>
                      <a:pt x="167" y="63"/>
                    </a:cubicBezTo>
                    <a:cubicBezTo>
                      <a:pt x="60" y="813"/>
                      <a:pt x="0" y="1610"/>
                      <a:pt x="131" y="2361"/>
                    </a:cubicBezTo>
                    <a:cubicBezTo>
                      <a:pt x="137" y="2408"/>
                      <a:pt x="179" y="2432"/>
                      <a:pt x="221" y="2432"/>
                    </a:cubicBezTo>
                    <a:cubicBezTo>
                      <a:pt x="262" y="2432"/>
                      <a:pt x="304" y="2408"/>
                      <a:pt x="310" y="2361"/>
                    </a:cubicBezTo>
                    <a:cubicBezTo>
                      <a:pt x="441" y="1610"/>
                      <a:pt x="369" y="813"/>
                      <a:pt x="286" y="63"/>
                    </a:cubicBezTo>
                    <a:cubicBezTo>
                      <a:pt x="274" y="21"/>
                      <a:pt x="247" y="0"/>
                      <a:pt x="22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44;p33">
                <a:extLst>
                  <a:ext uri="{FF2B5EF4-FFF2-40B4-BE49-F238E27FC236}">
                    <a16:creationId xmlns:a16="http://schemas.microsoft.com/office/drawing/2014/main" id="{235825F3-61B5-4370-AA7F-F04984BDC2A0}"/>
                  </a:ext>
                </a:extLst>
              </p:cNvPr>
              <p:cNvSpPr/>
              <p:nvPr/>
            </p:nvSpPr>
            <p:spPr>
              <a:xfrm>
                <a:off x="4208250" y="2976750"/>
                <a:ext cx="1222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21" extrusionOk="0">
                    <a:moveTo>
                      <a:pt x="234" y="1"/>
                    </a:moveTo>
                    <a:cubicBezTo>
                      <a:pt x="209" y="1"/>
                      <a:pt x="185" y="16"/>
                      <a:pt x="179" y="46"/>
                    </a:cubicBezTo>
                    <a:cubicBezTo>
                      <a:pt x="72" y="677"/>
                      <a:pt x="1" y="1427"/>
                      <a:pt x="155" y="2058"/>
                    </a:cubicBezTo>
                    <a:cubicBezTo>
                      <a:pt x="167" y="2099"/>
                      <a:pt x="203" y="2120"/>
                      <a:pt x="239" y="2120"/>
                    </a:cubicBezTo>
                    <a:cubicBezTo>
                      <a:pt x="274" y="2120"/>
                      <a:pt x="310" y="2099"/>
                      <a:pt x="322" y="2058"/>
                    </a:cubicBezTo>
                    <a:cubicBezTo>
                      <a:pt x="489" y="1427"/>
                      <a:pt x="393" y="689"/>
                      <a:pt x="298" y="46"/>
                    </a:cubicBezTo>
                    <a:cubicBezTo>
                      <a:pt x="286" y="16"/>
                      <a:pt x="260" y="1"/>
                      <a:pt x="2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45;p33">
                <a:extLst>
                  <a:ext uri="{FF2B5EF4-FFF2-40B4-BE49-F238E27FC236}">
                    <a16:creationId xmlns:a16="http://schemas.microsoft.com/office/drawing/2014/main" id="{B925634E-797A-4372-AED5-82C0EBF3AE61}"/>
                  </a:ext>
                </a:extLst>
              </p:cNvPr>
              <p:cNvSpPr/>
              <p:nvPr/>
            </p:nvSpPr>
            <p:spPr>
              <a:xfrm>
                <a:off x="4235925" y="2982200"/>
                <a:ext cx="11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882" extrusionOk="0">
                    <a:moveTo>
                      <a:pt x="232" y="0"/>
                    </a:moveTo>
                    <a:cubicBezTo>
                      <a:pt x="200" y="0"/>
                      <a:pt x="168" y="18"/>
                      <a:pt x="156" y="54"/>
                    </a:cubicBezTo>
                    <a:cubicBezTo>
                      <a:pt x="1" y="601"/>
                      <a:pt x="37" y="1268"/>
                      <a:pt x="168" y="1828"/>
                    </a:cubicBezTo>
                    <a:cubicBezTo>
                      <a:pt x="185" y="1864"/>
                      <a:pt x="227" y="1881"/>
                      <a:pt x="266" y="1881"/>
                    </a:cubicBezTo>
                    <a:cubicBezTo>
                      <a:pt x="304" y="1881"/>
                      <a:pt x="340" y="1864"/>
                      <a:pt x="346" y="1828"/>
                    </a:cubicBezTo>
                    <a:cubicBezTo>
                      <a:pt x="465" y="1268"/>
                      <a:pt x="453" y="601"/>
                      <a:pt x="299" y="54"/>
                    </a:cubicBezTo>
                    <a:cubicBezTo>
                      <a:pt x="293" y="18"/>
                      <a:pt x="263" y="0"/>
                      <a:pt x="23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46;p33">
                <a:extLst>
                  <a:ext uri="{FF2B5EF4-FFF2-40B4-BE49-F238E27FC236}">
                    <a16:creationId xmlns:a16="http://schemas.microsoft.com/office/drawing/2014/main" id="{7291A092-F59D-4F83-8AEA-D4C950BCC50E}"/>
                  </a:ext>
                </a:extLst>
              </p:cNvPr>
              <p:cNvSpPr/>
              <p:nvPr/>
            </p:nvSpPr>
            <p:spPr>
              <a:xfrm>
                <a:off x="4266000" y="2984800"/>
                <a:ext cx="9550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10" extrusionOk="0">
                    <a:moveTo>
                      <a:pt x="167" y="0"/>
                    </a:moveTo>
                    <a:cubicBezTo>
                      <a:pt x="140" y="0"/>
                      <a:pt x="113" y="15"/>
                      <a:pt x="108" y="45"/>
                    </a:cubicBezTo>
                    <a:cubicBezTo>
                      <a:pt x="36" y="378"/>
                      <a:pt x="24" y="700"/>
                      <a:pt x="36" y="1045"/>
                    </a:cubicBezTo>
                    <a:cubicBezTo>
                      <a:pt x="36" y="1355"/>
                      <a:pt x="0" y="1688"/>
                      <a:pt x="143" y="1974"/>
                    </a:cubicBezTo>
                    <a:cubicBezTo>
                      <a:pt x="155" y="1998"/>
                      <a:pt x="176" y="2010"/>
                      <a:pt x="197" y="2010"/>
                    </a:cubicBezTo>
                    <a:cubicBezTo>
                      <a:pt x="218" y="2010"/>
                      <a:pt x="239" y="1998"/>
                      <a:pt x="250" y="1974"/>
                    </a:cubicBezTo>
                    <a:cubicBezTo>
                      <a:pt x="381" y="1688"/>
                      <a:pt x="334" y="1355"/>
                      <a:pt x="334" y="1045"/>
                    </a:cubicBezTo>
                    <a:cubicBezTo>
                      <a:pt x="334" y="712"/>
                      <a:pt x="298" y="378"/>
                      <a:pt x="227" y="45"/>
                    </a:cubicBezTo>
                    <a:cubicBezTo>
                      <a:pt x="221" y="15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47;p33">
                <a:extLst>
                  <a:ext uri="{FF2B5EF4-FFF2-40B4-BE49-F238E27FC236}">
                    <a16:creationId xmlns:a16="http://schemas.microsoft.com/office/drawing/2014/main" id="{4DD6D3A8-3CFE-4262-A0B0-F60FD8677576}"/>
                  </a:ext>
                </a:extLst>
              </p:cNvPr>
              <p:cNvSpPr/>
              <p:nvPr/>
            </p:nvSpPr>
            <p:spPr>
              <a:xfrm>
                <a:off x="4294875" y="2989625"/>
                <a:ext cx="83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88" extrusionOk="0">
                    <a:moveTo>
                      <a:pt x="155" y="1"/>
                    </a:moveTo>
                    <a:cubicBezTo>
                      <a:pt x="125" y="1"/>
                      <a:pt x="96" y="19"/>
                      <a:pt x="84" y="54"/>
                    </a:cubicBezTo>
                    <a:cubicBezTo>
                      <a:pt x="12" y="364"/>
                      <a:pt x="12" y="674"/>
                      <a:pt x="12" y="995"/>
                    </a:cubicBezTo>
                    <a:cubicBezTo>
                      <a:pt x="12" y="1269"/>
                      <a:pt x="0" y="1590"/>
                      <a:pt x="119" y="1852"/>
                    </a:cubicBezTo>
                    <a:cubicBezTo>
                      <a:pt x="131" y="1876"/>
                      <a:pt x="152" y="1888"/>
                      <a:pt x="173" y="1888"/>
                    </a:cubicBezTo>
                    <a:cubicBezTo>
                      <a:pt x="194" y="1888"/>
                      <a:pt x="215" y="1876"/>
                      <a:pt x="227" y="1852"/>
                    </a:cubicBezTo>
                    <a:cubicBezTo>
                      <a:pt x="334" y="1602"/>
                      <a:pt x="322" y="1269"/>
                      <a:pt x="310" y="995"/>
                    </a:cubicBezTo>
                    <a:cubicBezTo>
                      <a:pt x="298" y="674"/>
                      <a:pt x="298" y="352"/>
                      <a:pt x="227" y="54"/>
                    </a:cubicBezTo>
                    <a:cubicBezTo>
                      <a:pt x="215" y="19"/>
                      <a:pt x="185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48;p33">
                <a:extLst>
                  <a:ext uri="{FF2B5EF4-FFF2-40B4-BE49-F238E27FC236}">
                    <a16:creationId xmlns:a16="http://schemas.microsoft.com/office/drawing/2014/main" id="{C34D6B8E-32E9-4022-8D80-710D68DC1DE1}"/>
                  </a:ext>
                </a:extLst>
              </p:cNvPr>
              <p:cNvSpPr/>
              <p:nvPr/>
            </p:nvSpPr>
            <p:spPr>
              <a:xfrm>
                <a:off x="4320175" y="2990450"/>
                <a:ext cx="152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03" extrusionOk="0">
                    <a:moveTo>
                      <a:pt x="304" y="1"/>
                    </a:moveTo>
                    <a:cubicBezTo>
                      <a:pt x="274" y="1"/>
                      <a:pt x="244" y="15"/>
                      <a:pt x="238" y="45"/>
                    </a:cubicBezTo>
                    <a:cubicBezTo>
                      <a:pt x="131" y="581"/>
                      <a:pt x="0" y="1343"/>
                      <a:pt x="238" y="1867"/>
                    </a:cubicBezTo>
                    <a:cubicBezTo>
                      <a:pt x="244" y="1891"/>
                      <a:pt x="271" y="1903"/>
                      <a:pt x="299" y="1903"/>
                    </a:cubicBezTo>
                    <a:cubicBezTo>
                      <a:pt x="328" y="1903"/>
                      <a:pt x="358" y="1891"/>
                      <a:pt x="369" y="1867"/>
                    </a:cubicBezTo>
                    <a:cubicBezTo>
                      <a:pt x="608" y="1343"/>
                      <a:pt x="477" y="605"/>
                      <a:pt x="369" y="45"/>
                    </a:cubicBezTo>
                    <a:cubicBezTo>
                      <a:pt x="363" y="15"/>
                      <a:pt x="334" y="1"/>
                      <a:pt x="3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49;p33">
                <a:extLst>
                  <a:ext uri="{FF2B5EF4-FFF2-40B4-BE49-F238E27FC236}">
                    <a16:creationId xmlns:a16="http://schemas.microsoft.com/office/drawing/2014/main" id="{32C8D07A-15D0-411F-B2CB-BBBABA168A5F}"/>
                  </a:ext>
                </a:extLst>
              </p:cNvPr>
              <p:cNvSpPr/>
              <p:nvPr/>
            </p:nvSpPr>
            <p:spPr>
              <a:xfrm>
                <a:off x="4349050" y="2996400"/>
                <a:ext cx="14000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76" extrusionOk="0">
                    <a:moveTo>
                      <a:pt x="286" y="1"/>
                    </a:moveTo>
                    <a:cubicBezTo>
                      <a:pt x="259" y="1"/>
                      <a:pt x="232" y="16"/>
                      <a:pt x="226" y="45"/>
                    </a:cubicBezTo>
                    <a:cubicBezTo>
                      <a:pt x="119" y="581"/>
                      <a:pt x="0" y="1319"/>
                      <a:pt x="215" y="1831"/>
                    </a:cubicBezTo>
                    <a:cubicBezTo>
                      <a:pt x="226" y="1861"/>
                      <a:pt x="253" y="1876"/>
                      <a:pt x="280" y="1876"/>
                    </a:cubicBezTo>
                    <a:cubicBezTo>
                      <a:pt x="307" y="1876"/>
                      <a:pt x="334" y="1861"/>
                      <a:pt x="346" y="1831"/>
                    </a:cubicBezTo>
                    <a:cubicBezTo>
                      <a:pt x="560" y="1319"/>
                      <a:pt x="453" y="581"/>
                      <a:pt x="346" y="45"/>
                    </a:cubicBezTo>
                    <a:cubicBezTo>
                      <a:pt x="340" y="16"/>
                      <a:pt x="313" y="1"/>
                      <a:pt x="2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50;p33">
                <a:extLst>
                  <a:ext uri="{FF2B5EF4-FFF2-40B4-BE49-F238E27FC236}">
                    <a16:creationId xmlns:a16="http://schemas.microsoft.com/office/drawing/2014/main" id="{6C2855EC-AE4D-419C-9D9E-F639A24F5966}"/>
                  </a:ext>
                </a:extLst>
              </p:cNvPr>
              <p:cNvSpPr/>
              <p:nvPr/>
            </p:nvSpPr>
            <p:spPr>
              <a:xfrm>
                <a:off x="4380000" y="3000200"/>
                <a:ext cx="86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25" extrusionOk="0">
                    <a:moveTo>
                      <a:pt x="155" y="1"/>
                    </a:moveTo>
                    <a:cubicBezTo>
                      <a:pt x="134" y="1"/>
                      <a:pt x="114" y="12"/>
                      <a:pt x="108" y="36"/>
                    </a:cubicBezTo>
                    <a:cubicBezTo>
                      <a:pt x="12" y="274"/>
                      <a:pt x="0" y="524"/>
                      <a:pt x="12" y="774"/>
                    </a:cubicBezTo>
                    <a:cubicBezTo>
                      <a:pt x="12" y="1013"/>
                      <a:pt x="0" y="1263"/>
                      <a:pt x="108" y="1489"/>
                    </a:cubicBezTo>
                    <a:cubicBezTo>
                      <a:pt x="120" y="1513"/>
                      <a:pt x="143" y="1525"/>
                      <a:pt x="169" y="1525"/>
                    </a:cubicBezTo>
                    <a:cubicBezTo>
                      <a:pt x="194" y="1525"/>
                      <a:pt x="221" y="1513"/>
                      <a:pt x="239" y="1489"/>
                    </a:cubicBezTo>
                    <a:cubicBezTo>
                      <a:pt x="346" y="1263"/>
                      <a:pt x="322" y="1013"/>
                      <a:pt x="310" y="774"/>
                    </a:cubicBezTo>
                    <a:cubicBezTo>
                      <a:pt x="310" y="524"/>
                      <a:pt x="298" y="274"/>
                      <a:pt x="203" y="36"/>
                    </a:cubicBezTo>
                    <a:cubicBezTo>
                      <a:pt x="197" y="12"/>
                      <a:pt x="176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51;p33">
                <a:extLst>
                  <a:ext uri="{FF2B5EF4-FFF2-40B4-BE49-F238E27FC236}">
                    <a16:creationId xmlns:a16="http://schemas.microsoft.com/office/drawing/2014/main" id="{EC7C2F77-EB79-4755-8646-2CEDB8A54037}"/>
                  </a:ext>
                </a:extLst>
              </p:cNvPr>
              <p:cNvSpPr/>
              <p:nvPr/>
            </p:nvSpPr>
            <p:spPr>
              <a:xfrm>
                <a:off x="4407375" y="3003550"/>
                <a:ext cx="1015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56" extrusionOk="0">
                    <a:moveTo>
                      <a:pt x="205" y="0"/>
                    </a:moveTo>
                    <a:cubicBezTo>
                      <a:pt x="179" y="0"/>
                      <a:pt x="156" y="15"/>
                      <a:pt x="156" y="45"/>
                    </a:cubicBezTo>
                    <a:cubicBezTo>
                      <a:pt x="96" y="379"/>
                      <a:pt x="1" y="760"/>
                      <a:pt x="120" y="1093"/>
                    </a:cubicBezTo>
                    <a:cubicBezTo>
                      <a:pt x="138" y="1135"/>
                      <a:pt x="176" y="1155"/>
                      <a:pt x="214" y="1155"/>
                    </a:cubicBezTo>
                    <a:cubicBezTo>
                      <a:pt x="251" y="1155"/>
                      <a:pt x="287" y="1135"/>
                      <a:pt x="299" y="1093"/>
                    </a:cubicBezTo>
                    <a:cubicBezTo>
                      <a:pt x="406" y="771"/>
                      <a:pt x="322" y="379"/>
                      <a:pt x="263" y="45"/>
                    </a:cubicBezTo>
                    <a:cubicBezTo>
                      <a:pt x="257" y="15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52;p33">
                <a:extLst>
                  <a:ext uri="{FF2B5EF4-FFF2-40B4-BE49-F238E27FC236}">
                    <a16:creationId xmlns:a16="http://schemas.microsoft.com/office/drawing/2014/main" id="{4EE42F1A-C1C3-4AAE-9000-A8AA09002C4D}"/>
                  </a:ext>
                </a:extLst>
              </p:cNvPr>
              <p:cNvSpPr/>
              <p:nvPr/>
            </p:nvSpPr>
            <p:spPr>
              <a:xfrm>
                <a:off x="4436250" y="3005775"/>
                <a:ext cx="95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0" extrusionOk="0">
                    <a:moveTo>
                      <a:pt x="191" y="1"/>
                    </a:moveTo>
                    <a:cubicBezTo>
                      <a:pt x="164" y="1"/>
                      <a:pt x="138" y="10"/>
                      <a:pt x="132" y="28"/>
                    </a:cubicBezTo>
                    <a:cubicBezTo>
                      <a:pt x="13" y="301"/>
                      <a:pt x="1" y="623"/>
                      <a:pt x="108" y="897"/>
                    </a:cubicBezTo>
                    <a:cubicBezTo>
                      <a:pt x="120" y="938"/>
                      <a:pt x="156" y="959"/>
                      <a:pt x="193" y="959"/>
                    </a:cubicBezTo>
                    <a:cubicBezTo>
                      <a:pt x="230" y="959"/>
                      <a:pt x="269" y="938"/>
                      <a:pt x="287" y="897"/>
                    </a:cubicBezTo>
                    <a:cubicBezTo>
                      <a:pt x="382" y="623"/>
                      <a:pt x="370" y="301"/>
                      <a:pt x="251" y="28"/>
                    </a:cubicBezTo>
                    <a:cubicBezTo>
                      <a:pt x="245" y="10"/>
                      <a:pt x="218" y="1"/>
                      <a:pt x="1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53;p33">
                <a:extLst>
                  <a:ext uri="{FF2B5EF4-FFF2-40B4-BE49-F238E27FC236}">
                    <a16:creationId xmlns:a16="http://schemas.microsoft.com/office/drawing/2014/main" id="{9689FEFC-C8D2-42CA-A3F6-BA3DB4009DC1}"/>
                  </a:ext>
                </a:extLst>
              </p:cNvPr>
              <p:cNvSpPr/>
              <p:nvPr/>
            </p:nvSpPr>
            <p:spPr>
              <a:xfrm>
                <a:off x="4463050" y="3010700"/>
                <a:ext cx="131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956" extrusionOk="0">
                    <a:moveTo>
                      <a:pt x="250" y="0"/>
                    </a:moveTo>
                    <a:cubicBezTo>
                      <a:pt x="224" y="0"/>
                      <a:pt x="197" y="15"/>
                      <a:pt x="191" y="45"/>
                    </a:cubicBezTo>
                    <a:cubicBezTo>
                      <a:pt x="119" y="283"/>
                      <a:pt x="0" y="724"/>
                      <a:pt x="191" y="938"/>
                    </a:cubicBezTo>
                    <a:cubicBezTo>
                      <a:pt x="209" y="950"/>
                      <a:pt x="232" y="956"/>
                      <a:pt x="256" y="956"/>
                    </a:cubicBezTo>
                    <a:cubicBezTo>
                      <a:pt x="280" y="956"/>
                      <a:pt x="304" y="950"/>
                      <a:pt x="322" y="938"/>
                    </a:cubicBezTo>
                    <a:cubicBezTo>
                      <a:pt x="524" y="724"/>
                      <a:pt x="405" y="283"/>
                      <a:pt x="310" y="45"/>
                    </a:cubicBezTo>
                    <a:cubicBezTo>
                      <a:pt x="304" y="15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954;p33">
                <a:extLst>
                  <a:ext uri="{FF2B5EF4-FFF2-40B4-BE49-F238E27FC236}">
                    <a16:creationId xmlns:a16="http://schemas.microsoft.com/office/drawing/2014/main" id="{FC19DC50-587C-4706-9A9C-E7874B597A8D}"/>
                  </a:ext>
                </a:extLst>
              </p:cNvPr>
              <p:cNvSpPr/>
              <p:nvPr/>
            </p:nvSpPr>
            <p:spPr>
              <a:xfrm>
                <a:off x="4494600" y="3012475"/>
                <a:ext cx="68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849" extrusionOk="0">
                    <a:moveTo>
                      <a:pt x="136" y="1"/>
                    </a:moveTo>
                    <a:cubicBezTo>
                      <a:pt x="111" y="1"/>
                      <a:pt x="84" y="16"/>
                      <a:pt x="72" y="45"/>
                    </a:cubicBezTo>
                    <a:cubicBezTo>
                      <a:pt x="12" y="307"/>
                      <a:pt x="0" y="533"/>
                      <a:pt x="60" y="795"/>
                    </a:cubicBezTo>
                    <a:cubicBezTo>
                      <a:pt x="60" y="831"/>
                      <a:pt x="93" y="849"/>
                      <a:pt x="128" y="849"/>
                    </a:cubicBezTo>
                    <a:cubicBezTo>
                      <a:pt x="164" y="849"/>
                      <a:pt x="203" y="831"/>
                      <a:pt x="215" y="795"/>
                    </a:cubicBezTo>
                    <a:cubicBezTo>
                      <a:pt x="274" y="522"/>
                      <a:pt x="250" y="295"/>
                      <a:pt x="191" y="45"/>
                    </a:cubicBezTo>
                    <a:cubicBezTo>
                      <a:pt x="185" y="16"/>
                      <a:pt x="161" y="1"/>
                      <a:pt x="1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52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52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91"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2">
            <a:extLst>
              <a:ext uri="{FF2B5EF4-FFF2-40B4-BE49-F238E27FC236}">
                <a16:creationId xmlns:a16="http://schemas.microsoft.com/office/drawing/2014/main" id="{35AA35A8-318C-4E27-B213-EDE4CE25A883}"/>
              </a:ext>
            </a:extLst>
          </p:cNvPr>
          <p:cNvGrpSpPr>
            <a:grpSpLocks/>
          </p:cNvGrpSpPr>
          <p:nvPr/>
        </p:nvGrpSpPr>
        <p:grpSpPr bwMode="auto">
          <a:xfrm>
            <a:off x="342900" y="0"/>
            <a:ext cx="8401050" cy="5143500"/>
            <a:chOff x="-672" y="0"/>
            <a:chExt cx="7056" cy="4320"/>
          </a:xfrm>
        </p:grpSpPr>
        <p:sp>
          <p:nvSpPr>
            <p:cNvPr id="40963" name="Rectangle 3">
              <a:extLst>
                <a:ext uri="{FF2B5EF4-FFF2-40B4-BE49-F238E27FC236}">
                  <a16:creationId xmlns:a16="http://schemas.microsoft.com/office/drawing/2014/main" id="{50CD7F4F-F44B-44EB-8BF6-0DB4A3B91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9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0964" name="Rectangle 4">
              <a:extLst>
                <a:ext uri="{FF2B5EF4-FFF2-40B4-BE49-F238E27FC236}">
                  <a16:creationId xmlns:a16="http://schemas.microsoft.com/office/drawing/2014/main" id="{F9B13705-0DFF-47A4-8994-4E8899659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0965" name="Rectangle 5">
              <a:extLst>
                <a:ext uri="{FF2B5EF4-FFF2-40B4-BE49-F238E27FC236}">
                  <a16:creationId xmlns:a16="http://schemas.microsoft.com/office/drawing/2014/main" id="{421ADCE9-E448-4E10-AA8B-9EA46DF0F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0966" name="Rectangle 6">
              <a:extLst>
                <a:ext uri="{FF2B5EF4-FFF2-40B4-BE49-F238E27FC236}">
                  <a16:creationId xmlns:a16="http://schemas.microsoft.com/office/drawing/2014/main" id="{AE497402-9BE6-4D6F-9923-D2B23463E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0967" name="Rectangle 7">
              <a:extLst>
                <a:ext uri="{FF2B5EF4-FFF2-40B4-BE49-F238E27FC236}">
                  <a16:creationId xmlns:a16="http://schemas.microsoft.com/office/drawing/2014/main" id="{7D195FB1-1DFE-4943-8A39-D4020D4D9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4080"/>
              <a:ext cx="810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0968" name="Rectangle 8">
              <a:extLst>
                <a:ext uri="{FF2B5EF4-FFF2-40B4-BE49-F238E27FC236}">
                  <a16:creationId xmlns:a16="http://schemas.microsoft.com/office/drawing/2014/main" id="{43CC4003-9945-4332-9DF8-C4010E51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0969" name="Rectangle 9">
              <a:extLst>
                <a:ext uri="{FF2B5EF4-FFF2-40B4-BE49-F238E27FC236}">
                  <a16:creationId xmlns:a16="http://schemas.microsoft.com/office/drawing/2014/main" id="{E2449B64-4EAD-4371-A1EA-BF1006628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grpSp>
          <p:nvGrpSpPr>
            <p:cNvPr id="40970" name="Group 10">
              <a:extLst>
                <a:ext uri="{FF2B5EF4-FFF2-40B4-BE49-F238E27FC236}">
                  <a16:creationId xmlns:a16="http://schemas.microsoft.com/office/drawing/2014/main" id="{B60DFBAC-F5B0-4C65-8CEC-136B7108A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840"/>
              <a:ext cx="5760" cy="240"/>
              <a:chOff x="-336" y="4080"/>
              <a:chExt cx="6384" cy="240"/>
            </a:xfrm>
          </p:grpSpPr>
          <p:sp>
            <p:nvSpPr>
              <p:cNvPr id="40971" name="Rectangle 11">
                <a:extLst>
                  <a:ext uri="{FF2B5EF4-FFF2-40B4-BE49-F238E27FC236}">
                    <a16:creationId xmlns:a16="http://schemas.microsoft.com/office/drawing/2014/main" id="{4F609690-6646-4923-ABD7-9D29AD591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72" name="Rectangle 12">
                <a:extLst>
                  <a:ext uri="{FF2B5EF4-FFF2-40B4-BE49-F238E27FC236}">
                    <a16:creationId xmlns:a16="http://schemas.microsoft.com/office/drawing/2014/main" id="{12D7B82C-6F5C-4406-90F3-C3CC44D9E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73" name="Rectangle 13">
                <a:extLst>
                  <a:ext uri="{FF2B5EF4-FFF2-40B4-BE49-F238E27FC236}">
                    <a16:creationId xmlns:a16="http://schemas.microsoft.com/office/drawing/2014/main" id="{75D90D91-3FD6-437D-92BE-8DCEC3C95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74" name="Rectangle 14">
                <a:extLst>
                  <a:ext uri="{FF2B5EF4-FFF2-40B4-BE49-F238E27FC236}">
                    <a16:creationId xmlns:a16="http://schemas.microsoft.com/office/drawing/2014/main" id="{A8E6B153-E915-4EC0-B68E-2820B5733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75" name="Rectangle 15">
                <a:extLst>
                  <a:ext uri="{FF2B5EF4-FFF2-40B4-BE49-F238E27FC236}">
                    <a16:creationId xmlns:a16="http://schemas.microsoft.com/office/drawing/2014/main" id="{B8B15ECA-85CB-4317-BBA9-5E9B95022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76" name="Rectangle 16">
                <a:extLst>
                  <a:ext uri="{FF2B5EF4-FFF2-40B4-BE49-F238E27FC236}">
                    <a16:creationId xmlns:a16="http://schemas.microsoft.com/office/drawing/2014/main" id="{C5553D51-B65A-45F2-986A-17B8C45D3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77" name="Rectangle 17">
                <a:extLst>
                  <a:ext uri="{FF2B5EF4-FFF2-40B4-BE49-F238E27FC236}">
                    <a16:creationId xmlns:a16="http://schemas.microsoft.com/office/drawing/2014/main" id="{6E83E997-2485-40F8-B77B-1469AF8BF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0978" name="Group 18">
              <a:extLst>
                <a:ext uri="{FF2B5EF4-FFF2-40B4-BE49-F238E27FC236}">
                  <a16:creationId xmlns:a16="http://schemas.microsoft.com/office/drawing/2014/main" id="{5EA218F7-504D-45CC-8C2C-0CC9DD6776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" y="3600"/>
              <a:ext cx="5664" cy="240"/>
              <a:chOff x="-96" y="3600"/>
              <a:chExt cx="6384" cy="240"/>
            </a:xfrm>
          </p:grpSpPr>
          <p:sp>
            <p:nvSpPr>
              <p:cNvPr id="40979" name="Rectangle 19">
                <a:extLst>
                  <a:ext uri="{FF2B5EF4-FFF2-40B4-BE49-F238E27FC236}">
                    <a16:creationId xmlns:a16="http://schemas.microsoft.com/office/drawing/2014/main" id="{2AE93EF7-880C-4BBE-B3F6-D5FA3E262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80" name="Rectangle 20">
                <a:extLst>
                  <a:ext uri="{FF2B5EF4-FFF2-40B4-BE49-F238E27FC236}">
                    <a16:creationId xmlns:a16="http://schemas.microsoft.com/office/drawing/2014/main" id="{3994607E-099C-45D7-80C3-708080238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81" name="Rectangle 21">
                <a:extLst>
                  <a:ext uri="{FF2B5EF4-FFF2-40B4-BE49-F238E27FC236}">
                    <a16:creationId xmlns:a16="http://schemas.microsoft.com/office/drawing/2014/main" id="{9A365060-06AB-47D9-AF43-24EAF96F7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82" name="Rectangle 22">
                <a:extLst>
                  <a:ext uri="{FF2B5EF4-FFF2-40B4-BE49-F238E27FC236}">
                    <a16:creationId xmlns:a16="http://schemas.microsoft.com/office/drawing/2014/main" id="{8856A386-79F3-4277-BB1F-73DE54923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83" name="Rectangle 23">
                <a:extLst>
                  <a:ext uri="{FF2B5EF4-FFF2-40B4-BE49-F238E27FC236}">
                    <a16:creationId xmlns:a16="http://schemas.microsoft.com/office/drawing/2014/main" id="{B6AB1A99-AE51-42F8-9570-A8E485DCC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84" name="Rectangle 24">
                <a:extLst>
                  <a:ext uri="{FF2B5EF4-FFF2-40B4-BE49-F238E27FC236}">
                    <a16:creationId xmlns:a16="http://schemas.microsoft.com/office/drawing/2014/main" id="{1FE246BB-DD0F-4D93-A00F-A8515EF35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85" name="Rectangle 25">
                <a:extLst>
                  <a:ext uri="{FF2B5EF4-FFF2-40B4-BE49-F238E27FC236}">
                    <a16:creationId xmlns:a16="http://schemas.microsoft.com/office/drawing/2014/main" id="{2BF9D9B1-D1E3-42F5-94A9-8E630792E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0986" name="Group 26">
              <a:extLst>
                <a:ext uri="{FF2B5EF4-FFF2-40B4-BE49-F238E27FC236}">
                  <a16:creationId xmlns:a16="http://schemas.microsoft.com/office/drawing/2014/main" id="{8AF07BD3-6246-44AC-B17A-4DA8165861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360"/>
              <a:ext cx="5904" cy="240"/>
              <a:chOff x="-96" y="3600"/>
              <a:chExt cx="6384" cy="240"/>
            </a:xfrm>
          </p:grpSpPr>
          <p:sp>
            <p:nvSpPr>
              <p:cNvPr id="40987" name="Rectangle 27">
                <a:extLst>
                  <a:ext uri="{FF2B5EF4-FFF2-40B4-BE49-F238E27FC236}">
                    <a16:creationId xmlns:a16="http://schemas.microsoft.com/office/drawing/2014/main" id="{9C40544C-368A-4974-9638-6A965D732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88" name="Rectangle 28">
                <a:extLst>
                  <a:ext uri="{FF2B5EF4-FFF2-40B4-BE49-F238E27FC236}">
                    <a16:creationId xmlns:a16="http://schemas.microsoft.com/office/drawing/2014/main" id="{6E91EAA4-1FFE-4827-ABBB-CC15B9F19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89" name="Rectangle 29">
                <a:extLst>
                  <a:ext uri="{FF2B5EF4-FFF2-40B4-BE49-F238E27FC236}">
                    <a16:creationId xmlns:a16="http://schemas.microsoft.com/office/drawing/2014/main" id="{E13FF443-2D2F-4928-93ED-0532E6EDA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90" name="Rectangle 30">
                <a:extLst>
                  <a:ext uri="{FF2B5EF4-FFF2-40B4-BE49-F238E27FC236}">
                    <a16:creationId xmlns:a16="http://schemas.microsoft.com/office/drawing/2014/main" id="{95146D32-C949-41C3-9657-F418DBA2F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91" name="Rectangle 31">
                <a:extLst>
                  <a:ext uri="{FF2B5EF4-FFF2-40B4-BE49-F238E27FC236}">
                    <a16:creationId xmlns:a16="http://schemas.microsoft.com/office/drawing/2014/main" id="{0B492DE5-95F1-4744-8127-34BD00F6C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92" name="Rectangle 32">
                <a:extLst>
                  <a:ext uri="{FF2B5EF4-FFF2-40B4-BE49-F238E27FC236}">
                    <a16:creationId xmlns:a16="http://schemas.microsoft.com/office/drawing/2014/main" id="{AE1CB362-60D5-4F80-8558-D41794EB2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93" name="Rectangle 33">
                <a:extLst>
                  <a:ext uri="{FF2B5EF4-FFF2-40B4-BE49-F238E27FC236}">
                    <a16:creationId xmlns:a16="http://schemas.microsoft.com/office/drawing/2014/main" id="{E8DD911E-A7FB-447E-BBBA-E001FE705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0994" name="Group 34">
              <a:extLst>
                <a:ext uri="{FF2B5EF4-FFF2-40B4-BE49-F238E27FC236}">
                  <a16:creationId xmlns:a16="http://schemas.microsoft.com/office/drawing/2014/main" id="{4615F58D-9BAA-401D-B338-5CC5291AF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" y="3120"/>
              <a:ext cx="5664" cy="240"/>
              <a:chOff x="-336" y="4080"/>
              <a:chExt cx="6384" cy="240"/>
            </a:xfrm>
          </p:grpSpPr>
          <p:sp>
            <p:nvSpPr>
              <p:cNvPr id="40995" name="Rectangle 35">
                <a:extLst>
                  <a:ext uri="{FF2B5EF4-FFF2-40B4-BE49-F238E27FC236}">
                    <a16:creationId xmlns:a16="http://schemas.microsoft.com/office/drawing/2014/main" id="{0E842379-0E1F-48FD-AA36-452950091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96" name="Rectangle 36">
                <a:extLst>
                  <a:ext uri="{FF2B5EF4-FFF2-40B4-BE49-F238E27FC236}">
                    <a16:creationId xmlns:a16="http://schemas.microsoft.com/office/drawing/2014/main" id="{0B8FD474-41F7-4E83-B4CD-6E7AEDAF4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97" name="Rectangle 37">
                <a:extLst>
                  <a:ext uri="{FF2B5EF4-FFF2-40B4-BE49-F238E27FC236}">
                    <a16:creationId xmlns:a16="http://schemas.microsoft.com/office/drawing/2014/main" id="{884B2636-FDF8-4CBB-BF28-08234CFFA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98" name="Rectangle 38">
                <a:extLst>
                  <a:ext uri="{FF2B5EF4-FFF2-40B4-BE49-F238E27FC236}">
                    <a16:creationId xmlns:a16="http://schemas.microsoft.com/office/drawing/2014/main" id="{9981956A-0CF1-4A79-9328-ABA5F157D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0999" name="Rectangle 39">
                <a:extLst>
                  <a:ext uri="{FF2B5EF4-FFF2-40B4-BE49-F238E27FC236}">
                    <a16:creationId xmlns:a16="http://schemas.microsoft.com/office/drawing/2014/main" id="{FC2299B0-F9D4-4AF1-B0F5-FE65FA763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00" name="Rectangle 40">
                <a:extLst>
                  <a:ext uri="{FF2B5EF4-FFF2-40B4-BE49-F238E27FC236}">
                    <a16:creationId xmlns:a16="http://schemas.microsoft.com/office/drawing/2014/main" id="{F4F8EE1A-8500-4978-82AA-A31B81FF7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01" name="Rectangle 41">
                <a:extLst>
                  <a:ext uri="{FF2B5EF4-FFF2-40B4-BE49-F238E27FC236}">
                    <a16:creationId xmlns:a16="http://schemas.microsoft.com/office/drawing/2014/main" id="{734BC4D2-9054-4DC6-BCF1-EF8E2B1F0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02" name="Group 42">
              <a:extLst>
                <a:ext uri="{FF2B5EF4-FFF2-40B4-BE49-F238E27FC236}">
                  <a16:creationId xmlns:a16="http://schemas.microsoft.com/office/drawing/2014/main" id="{5F52A224-ADC7-4AA8-859C-30AE03E81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" y="2880"/>
              <a:ext cx="5664" cy="240"/>
              <a:chOff x="-336" y="4080"/>
              <a:chExt cx="6384" cy="240"/>
            </a:xfrm>
          </p:grpSpPr>
          <p:sp>
            <p:nvSpPr>
              <p:cNvPr id="41003" name="Rectangle 43">
                <a:extLst>
                  <a:ext uri="{FF2B5EF4-FFF2-40B4-BE49-F238E27FC236}">
                    <a16:creationId xmlns:a16="http://schemas.microsoft.com/office/drawing/2014/main" id="{34EA87DB-CC07-478E-9C6A-334C60DD5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04" name="Rectangle 44">
                <a:extLst>
                  <a:ext uri="{FF2B5EF4-FFF2-40B4-BE49-F238E27FC236}">
                    <a16:creationId xmlns:a16="http://schemas.microsoft.com/office/drawing/2014/main" id="{ED0DEC05-5CEF-4C11-B360-C919A9AF9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05" name="Rectangle 45">
                <a:extLst>
                  <a:ext uri="{FF2B5EF4-FFF2-40B4-BE49-F238E27FC236}">
                    <a16:creationId xmlns:a16="http://schemas.microsoft.com/office/drawing/2014/main" id="{CEB86319-9760-49AC-9118-BF748C3C7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06" name="Rectangle 46">
                <a:extLst>
                  <a:ext uri="{FF2B5EF4-FFF2-40B4-BE49-F238E27FC236}">
                    <a16:creationId xmlns:a16="http://schemas.microsoft.com/office/drawing/2014/main" id="{E8DEAD11-61EB-4822-9558-1BD9D3F3F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07" name="Rectangle 47">
                <a:extLst>
                  <a:ext uri="{FF2B5EF4-FFF2-40B4-BE49-F238E27FC236}">
                    <a16:creationId xmlns:a16="http://schemas.microsoft.com/office/drawing/2014/main" id="{A784207D-BD5D-41F1-A175-7D70C467F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08" name="Rectangle 48">
                <a:extLst>
                  <a:ext uri="{FF2B5EF4-FFF2-40B4-BE49-F238E27FC236}">
                    <a16:creationId xmlns:a16="http://schemas.microsoft.com/office/drawing/2014/main" id="{402110F1-ABA4-4DC4-A704-0CAF82667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09" name="Rectangle 49">
                <a:extLst>
                  <a:ext uri="{FF2B5EF4-FFF2-40B4-BE49-F238E27FC236}">
                    <a16:creationId xmlns:a16="http://schemas.microsoft.com/office/drawing/2014/main" id="{B305D36F-C331-4C9B-94E7-463766BD0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10" name="Group 50">
              <a:extLst>
                <a:ext uri="{FF2B5EF4-FFF2-40B4-BE49-F238E27FC236}">
                  <a16:creationId xmlns:a16="http://schemas.microsoft.com/office/drawing/2014/main" id="{F60F8A62-8CDB-4F0A-AE5C-5E7198A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2640"/>
              <a:ext cx="5664" cy="240"/>
              <a:chOff x="-96" y="3600"/>
              <a:chExt cx="6384" cy="240"/>
            </a:xfrm>
          </p:grpSpPr>
          <p:sp>
            <p:nvSpPr>
              <p:cNvPr id="41011" name="Rectangle 51">
                <a:extLst>
                  <a:ext uri="{FF2B5EF4-FFF2-40B4-BE49-F238E27FC236}">
                    <a16:creationId xmlns:a16="http://schemas.microsoft.com/office/drawing/2014/main" id="{62B39B2F-F1BC-4196-A366-2389D7AA9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12" name="Rectangle 52">
                <a:extLst>
                  <a:ext uri="{FF2B5EF4-FFF2-40B4-BE49-F238E27FC236}">
                    <a16:creationId xmlns:a16="http://schemas.microsoft.com/office/drawing/2014/main" id="{4FCACD6D-E42B-4F2C-A063-3713814C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13" name="Rectangle 53">
                <a:extLst>
                  <a:ext uri="{FF2B5EF4-FFF2-40B4-BE49-F238E27FC236}">
                    <a16:creationId xmlns:a16="http://schemas.microsoft.com/office/drawing/2014/main" id="{26D9ED36-AB7C-4E55-81BE-E3AC51040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14" name="Rectangle 54">
                <a:extLst>
                  <a:ext uri="{FF2B5EF4-FFF2-40B4-BE49-F238E27FC236}">
                    <a16:creationId xmlns:a16="http://schemas.microsoft.com/office/drawing/2014/main" id="{DF9B174E-0449-4AA0-98ED-1FD7C5AF7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15" name="Rectangle 55">
                <a:extLst>
                  <a:ext uri="{FF2B5EF4-FFF2-40B4-BE49-F238E27FC236}">
                    <a16:creationId xmlns:a16="http://schemas.microsoft.com/office/drawing/2014/main" id="{5C2798AE-CFB8-4CC6-967C-3DCAD4B17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16" name="Rectangle 56">
                <a:extLst>
                  <a:ext uri="{FF2B5EF4-FFF2-40B4-BE49-F238E27FC236}">
                    <a16:creationId xmlns:a16="http://schemas.microsoft.com/office/drawing/2014/main" id="{E294B836-F1DB-4AE9-BCF0-AE64F732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17" name="Rectangle 57">
                <a:extLst>
                  <a:ext uri="{FF2B5EF4-FFF2-40B4-BE49-F238E27FC236}">
                    <a16:creationId xmlns:a16="http://schemas.microsoft.com/office/drawing/2014/main" id="{BD5A1EC6-9AC3-47D4-B807-7C06BB2C8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18" name="Group 58">
              <a:extLst>
                <a:ext uri="{FF2B5EF4-FFF2-40B4-BE49-F238E27FC236}">
                  <a16:creationId xmlns:a16="http://schemas.microsoft.com/office/drawing/2014/main" id="{D64E1322-D4DD-47C2-BCF6-F4EED29589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" y="2400"/>
              <a:ext cx="5664" cy="240"/>
              <a:chOff x="-96" y="3600"/>
              <a:chExt cx="6384" cy="240"/>
            </a:xfrm>
          </p:grpSpPr>
          <p:sp>
            <p:nvSpPr>
              <p:cNvPr id="41019" name="Rectangle 59">
                <a:extLst>
                  <a:ext uri="{FF2B5EF4-FFF2-40B4-BE49-F238E27FC236}">
                    <a16:creationId xmlns:a16="http://schemas.microsoft.com/office/drawing/2014/main" id="{C3D98DD7-D24C-4272-94E6-1832DD845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20" name="Rectangle 60">
                <a:extLst>
                  <a:ext uri="{FF2B5EF4-FFF2-40B4-BE49-F238E27FC236}">
                    <a16:creationId xmlns:a16="http://schemas.microsoft.com/office/drawing/2014/main" id="{54842CD9-24DF-4BF1-B89C-6ADFBCC50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21" name="Rectangle 61">
                <a:extLst>
                  <a:ext uri="{FF2B5EF4-FFF2-40B4-BE49-F238E27FC236}">
                    <a16:creationId xmlns:a16="http://schemas.microsoft.com/office/drawing/2014/main" id="{307D41FD-3994-4ACD-92BE-C11F4948F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22" name="Rectangle 62">
                <a:extLst>
                  <a:ext uri="{FF2B5EF4-FFF2-40B4-BE49-F238E27FC236}">
                    <a16:creationId xmlns:a16="http://schemas.microsoft.com/office/drawing/2014/main" id="{83E31AA7-6077-493A-B39C-8B676F016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23" name="Rectangle 63">
                <a:extLst>
                  <a:ext uri="{FF2B5EF4-FFF2-40B4-BE49-F238E27FC236}">
                    <a16:creationId xmlns:a16="http://schemas.microsoft.com/office/drawing/2014/main" id="{A8A941EB-26E7-4247-AB8D-5D72158A7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24" name="Rectangle 64">
                <a:extLst>
                  <a:ext uri="{FF2B5EF4-FFF2-40B4-BE49-F238E27FC236}">
                    <a16:creationId xmlns:a16="http://schemas.microsoft.com/office/drawing/2014/main" id="{DFBEBA83-C40E-4344-978E-2312AFDB8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25" name="Rectangle 65">
                <a:extLst>
                  <a:ext uri="{FF2B5EF4-FFF2-40B4-BE49-F238E27FC236}">
                    <a16:creationId xmlns:a16="http://schemas.microsoft.com/office/drawing/2014/main" id="{4FF59D77-BBF6-42DA-9E01-5BDFA456E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26" name="Group 66">
              <a:extLst>
                <a:ext uri="{FF2B5EF4-FFF2-40B4-BE49-F238E27FC236}">
                  <a16:creationId xmlns:a16="http://schemas.microsoft.com/office/drawing/2014/main" id="{044D652E-B79B-4EDE-948E-20C850016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2160"/>
              <a:ext cx="5664" cy="240"/>
              <a:chOff x="-336" y="4080"/>
              <a:chExt cx="6384" cy="240"/>
            </a:xfrm>
          </p:grpSpPr>
          <p:sp>
            <p:nvSpPr>
              <p:cNvPr id="41027" name="Rectangle 67">
                <a:extLst>
                  <a:ext uri="{FF2B5EF4-FFF2-40B4-BE49-F238E27FC236}">
                    <a16:creationId xmlns:a16="http://schemas.microsoft.com/office/drawing/2014/main" id="{ED6D7A97-5C40-4AE3-8614-28B96CBD1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28" name="Rectangle 68">
                <a:extLst>
                  <a:ext uri="{FF2B5EF4-FFF2-40B4-BE49-F238E27FC236}">
                    <a16:creationId xmlns:a16="http://schemas.microsoft.com/office/drawing/2014/main" id="{989BE24F-FD9B-4592-9FE3-0F17134B0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29" name="Rectangle 69">
                <a:extLst>
                  <a:ext uri="{FF2B5EF4-FFF2-40B4-BE49-F238E27FC236}">
                    <a16:creationId xmlns:a16="http://schemas.microsoft.com/office/drawing/2014/main" id="{F02AF7DF-C4B3-4EE0-8245-262C3A07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30" name="Rectangle 70">
                <a:extLst>
                  <a:ext uri="{FF2B5EF4-FFF2-40B4-BE49-F238E27FC236}">
                    <a16:creationId xmlns:a16="http://schemas.microsoft.com/office/drawing/2014/main" id="{CE5BF6C0-145B-43A2-9B82-641AACE3C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31" name="Rectangle 71">
                <a:extLst>
                  <a:ext uri="{FF2B5EF4-FFF2-40B4-BE49-F238E27FC236}">
                    <a16:creationId xmlns:a16="http://schemas.microsoft.com/office/drawing/2014/main" id="{A106A374-5874-45C9-8D48-E3C563522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32" name="Rectangle 72">
                <a:extLst>
                  <a:ext uri="{FF2B5EF4-FFF2-40B4-BE49-F238E27FC236}">
                    <a16:creationId xmlns:a16="http://schemas.microsoft.com/office/drawing/2014/main" id="{EFD07443-3D63-4AF5-A73A-DC5B77419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33" name="Rectangle 73">
                <a:extLst>
                  <a:ext uri="{FF2B5EF4-FFF2-40B4-BE49-F238E27FC236}">
                    <a16:creationId xmlns:a16="http://schemas.microsoft.com/office/drawing/2014/main" id="{4366183B-33B0-4C44-B211-C66F6ED41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34" name="Group 74">
              <a:extLst>
                <a:ext uri="{FF2B5EF4-FFF2-40B4-BE49-F238E27FC236}">
                  <a16:creationId xmlns:a16="http://schemas.microsoft.com/office/drawing/2014/main" id="{1E20B97E-6E82-4C01-96BC-1BE9F0D9F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920"/>
              <a:ext cx="5664" cy="240"/>
              <a:chOff x="-336" y="4080"/>
              <a:chExt cx="6384" cy="240"/>
            </a:xfrm>
          </p:grpSpPr>
          <p:sp>
            <p:nvSpPr>
              <p:cNvPr id="41035" name="Rectangle 75">
                <a:extLst>
                  <a:ext uri="{FF2B5EF4-FFF2-40B4-BE49-F238E27FC236}">
                    <a16:creationId xmlns:a16="http://schemas.microsoft.com/office/drawing/2014/main" id="{D65C6069-C823-4B24-91DC-7B9A72CF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36" name="Rectangle 76">
                <a:extLst>
                  <a:ext uri="{FF2B5EF4-FFF2-40B4-BE49-F238E27FC236}">
                    <a16:creationId xmlns:a16="http://schemas.microsoft.com/office/drawing/2014/main" id="{BB3AB120-D31A-4E43-A720-FC99189DE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37" name="Rectangle 77">
                <a:extLst>
                  <a:ext uri="{FF2B5EF4-FFF2-40B4-BE49-F238E27FC236}">
                    <a16:creationId xmlns:a16="http://schemas.microsoft.com/office/drawing/2014/main" id="{A2E5BFCF-0B0D-430D-86D0-B1772648E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38" name="Rectangle 78">
                <a:extLst>
                  <a:ext uri="{FF2B5EF4-FFF2-40B4-BE49-F238E27FC236}">
                    <a16:creationId xmlns:a16="http://schemas.microsoft.com/office/drawing/2014/main" id="{2D38E7AC-7D7A-4714-9608-FA19ABAA7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39" name="Rectangle 79">
                <a:extLst>
                  <a:ext uri="{FF2B5EF4-FFF2-40B4-BE49-F238E27FC236}">
                    <a16:creationId xmlns:a16="http://schemas.microsoft.com/office/drawing/2014/main" id="{EB5F726D-DA4E-47D9-8183-CB7CBF684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40" name="Rectangle 80">
                <a:extLst>
                  <a:ext uri="{FF2B5EF4-FFF2-40B4-BE49-F238E27FC236}">
                    <a16:creationId xmlns:a16="http://schemas.microsoft.com/office/drawing/2014/main" id="{8B27D646-0967-450B-9DCF-2B16C9255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41" name="Rectangle 81">
                <a:extLst>
                  <a:ext uri="{FF2B5EF4-FFF2-40B4-BE49-F238E27FC236}">
                    <a16:creationId xmlns:a16="http://schemas.microsoft.com/office/drawing/2014/main" id="{D7B8FBE6-CFE1-4F2E-9DC7-11B172705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42" name="Group 82">
              <a:extLst>
                <a:ext uri="{FF2B5EF4-FFF2-40B4-BE49-F238E27FC236}">
                  <a16:creationId xmlns:a16="http://schemas.microsoft.com/office/drawing/2014/main" id="{A316DCDB-301F-4190-A3A7-862FD2B96B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6000" cy="240"/>
              <a:chOff x="-96" y="3600"/>
              <a:chExt cx="6384" cy="240"/>
            </a:xfrm>
          </p:grpSpPr>
          <p:sp>
            <p:nvSpPr>
              <p:cNvPr id="41043" name="Rectangle 83">
                <a:extLst>
                  <a:ext uri="{FF2B5EF4-FFF2-40B4-BE49-F238E27FC236}">
                    <a16:creationId xmlns:a16="http://schemas.microsoft.com/office/drawing/2014/main" id="{3ED731F0-2EA4-4470-A400-40E751A75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44" name="Rectangle 84">
                <a:extLst>
                  <a:ext uri="{FF2B5EF4-FFF2-40B4-BE49-F238E27FC236}">
                    <a16:creationId xmlns:a16="http://schemas.microsoft.com/office/drawing/2014/main" id="{7C62DD96-D44B-4783-917E-16375C390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45" name="Rectangle 85">
                <a:extLst>
                  <a:ext uri="{FF2B5EF4-FFF2-40B4-BE49-F238E27FC236}">
                    <a16:creationId xmlns:a16="http://schemas.microsoft.com/office/drawing/2014/main" id="{4760B345-7F01-447A-8F54-7F9F4712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46" name="Rectangle 86">
                <a:extLst>
                  <a:ext uri="{FF2B5EF4-FFF2-40B4-BE49-F238E27FC236}">
                    <a16:creationId xmlns:a16="http://schemas.microsoft.com/office/drawing/2014/main" id="{FB1AF79D-17D2-4EFE-BD22-9EE8351C9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47" name="Rectangle 87">
                <a:extLst>
                  <a:ext uri="{FF2B5EF4-FFF2-40B4-BE49-F238E27FC236}">
                    <a16:creationId xmlns:a16="http://schemas.microsoft.com/office/drawing/2014/main" id="{0AB78143-6D66-4BBB-8914-81E9283C0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48" name="Rectangle 88">
                <a:extLst>
                  <a:ext uri="{FF2B5EF4-FFF2-40B4-BE49-F238E27FC236}">
                    <a16:creationId xmlns:a16="http://schemas.microsoft.com/office/drawing/2014/main" id="{73C99776-11CC-464C-A86F-12BD259DD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49" name="Rectangle 89">
                <a:extLst>
                  <a:ext uri="{FF2B5EF4-FFF2-40B4-BE49-F238E27FC236}">
                    <a16:creationId xmlns:a16="http://schemas.microsoft.com/office/drawing/2014/main" id="{A1C99826-8E1D-4108-BE83-6DC13D099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50" name="Group 90">
              <a:extLst>
                <a:ext uri="{FF2B5EF4-FFF2-40B4-BE49-F238E27FC236}">
                  <a16:creationId xmlns:a16="http://schemas.microsoft.com/office/drawing/2014/main" id="{D9E7A0FE-E32A-458D-959D-B9415095B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440"/>
              <a:ext cx="5664" cy="240"/>
              <a:chOff x="-96" y="3600"/>
              <a:chExt cx="6384" cy="240"/>
            </a:xfrm>
          </p:grpSpPr>
          <p:sp>
            <p:nvSpPr>
              <p:cNvPr id="41051" name="Rectangle 91">
                <a:extLst>
                  <a:ext uri="{FF2B5EF4-FFF2-40B4-BE49-F238E27FC236}">
                    <a16:creationId xmlns:a16="http://schemas.microsoft.com/office/drawing/2014/main" id="{726BEC51-CAE6-4D92-8FF6-2D9C272E4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52" name="Rectangle 92">
                <a:extLst>
                  <a:ext uri="{FF2B5EF4-FFF2-40B4-BE49-F238E27FC236}">
                    <a16:creationId xmlns:a16="http://schemas.microsoft.com/office/drawing/2014/main" id="{CFDBDE84-4E71-44B8-83D9-0323A0D7C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53" name="Rectangle 93">
                <a:extLst>
                  <a:ext uri="{FF2B5EF4-FFF2-40B4-BE49-F238E27FC236}">
                    <a16:creationId xmlns:a16="http://schemas.microsoft.com/office/drawing/2014/main" id="{FFA66F67-50F5-4C69-9DA9-6C24B6F14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54" name="Rectangle 94">
                <a:extLst>
                  <a:ext uri="{FF2B5EF4-FFF2-40B4-BE49-F238E27FC236}">
                    <a16:creationId xmlns:a16="http://schemas.microsoft.com/office/drawing/2014/main" id="{E1D52AA4-7686-4C50-B486-CCCC15A7A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55" name="Rectangle 95">
                <a:extLst>
                  <a:ext uri="{FF2B5EF4-FFF2-40B4-BE49-F238E27FC236}">
                    <a16:creationId xmlns:a16="http://schemas.microsoft.com/office/drawing/2014/main" id="{F49F377D-DFD7-489C-BE3A-19BBF0C64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56" name="Rectangle 96">
                <a:extLst>
                  <a:ext uri="{FF2B5EF4-FFF2-40B4-BE49-F238E27FC236}">
                    <a16:creationId xmlns:a16="http://schemas.microsoft.com/office/drawing/2014/main" id="{AC6EA7F7-F04B-483A-84FC-710A3D79A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57" name="Rectangle 97">
                <a:extLst>
                  <a:ext uri="{FF2B5EF4-FFF2-40B4-BE49-F238E27FC236}">
                    <a16:creationId xmlns:a16="http://schemas.microsoft.com/office/drawing/2014/main" id="{C662D0FB-056E-4903-A785-8700C1367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58" name="Group 98">
              <a:extLst>
                <a:ext uri="{FF2B5EF4-FFF2-40B4-BE49-F238E27FC236}">
                  <a16:creationId xmlns:a16="http://schemas.microsoft.com/office/drawing/2014/main" id="{234AA300-F7A2-48A2-ACC5-0C3D64567C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" y="1200"/>
              <a:ext cx="5664" cy="240"/>
              <a:chOff x="-336" y="4080"/>
              <a:chExt cx="6384" cy="240"/>
            </a:xfrm>
          </p:grpSpPr>
          <p:sp>
            <p:nvSpPr>
              <p:cNvPr id="41059" name="Rectangle 99">
                <a:extLst>
                  <a:ext uri="{FF2B5EF4-FFF2-40B4-BE49-F238E27FC236}">
                    <a16:creationId xmlns:a16="http://schemas.microsoft.com/office/drawing/2014/main" id="{AD3FCD97-CAAD-4318-A921-14EE94B93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60" name="Rectangle 100">
                <a:extLst>
                  <a:ext uri="{FF2B5EF4-FFF2-40B4-BE49-F238E27FC236}">
                    <a16:creationId xmlns:a16="http://schemas.microsoft.com/office/drawing/2014/main" id="{E02E772A-3164-431B-91D1-A7872BF47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61" name="Rectangle 101">
                <a:extLst>
                  <a:ext uri="{FF2B5EF4-FFF2-40B4-BE49-F238E27FC236}">
                    <a16:creationId xmlns:a16="http://schemas.microsoft.com/office/drawing/2014/main" id="{8C3B48FD-0676-4A88-8BC4-0AA13D69F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62" name="Rectangle 102">
                <a:extLst>
                  <a:ext uri="{FF2B5EF4-FFF2-40B4-BE49-F238E27FC236}">
                    <a16:creationId xmlns:a16="http://schemas.microsoft.com/office/drawing/2014/main" id="{0E9EC14B-B65B-4C39-BA6A-05F816B59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63" name="Rectangle 103">
                <a:extLst>
                  <a:ext uri="{FF2B5EF4-FFF2-40B4-BE49-F238E27FC236}">
                    <a16:creationId xmlns:a16="http://schemas.microsoft.com/office/drawing/2014/main" id="{B3BC9194-7C56-4387-83C1-F51AF4685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64" name="Rectangle 104">
                <a:extLst>
                  <a:ext uri="{FF2B5EF4-FFF2-40B4-BE49-F238E27FC236}">
                    <a16:creationId xmlns:a16="http://schemas.microsoft.com/office/drawing/2014/main" id="{C8B0019A-E575-49F5-9AAE-838E90B91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65" name="Rectangle 105">
                <a:extLst>
                  <a:ext uri="{FF2B5EF4-FFF2-40B4-BE49-F238E27FC236}">
                    <a16:creationId xmlns:a16="http://schemas.microsoft.com/office/drawing/2014/main" id="{38A2C51A-CB27-4BE1-B9C2-4F69EF094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66" name="Group 106">
              <a:extLst>
                <a:ext uri="{FF2B5EF4-FFF2-40B4-BE49-F238E27FC236}">
                  <a16:creationId xmlns:a16="http://schemas.microsoft.com/office/drawing/2014/main" id="{BEBFFB6F-2B8D-431A-9F9D-C1E9EB6FF9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960"/>
              <a:ext cx="5664" cy="240"/>
              <a:chOff x="-336" y="4080"/>
              <a:chExt cx="6384" cy="240"/>
            </a:xfrm>
          </p:grpSpPr>
          <p:sp>
            <p:nvSpPr>
              <p:cNvPr id="41067" name="Rectangle 107">
                <a:extLst>
                  <a:ext uri="{FF2B5EF4-FFF2-40B4-BE49-F238E27FC236}">
                    <a16:creationId xmlns:a16="http://schemas.microsoft.com/office/drawing/2014/main" id="{9218F239-8C28-4F5C-A1D4-288F437CC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68" name="Rectangle 108">
                <a:extLst>
                  <a:ext uri="{FF2B5EF4-FFF2-40B4-BE49-F238E27FC236}">
                    <a16:creationId xmlns:a16="http://schemas.microsoft.com/office/drawing/2014/main" id="{44B12DD8-33FD-4178-AEE3-484F8364F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69" name="Rectangle 109">
                <a:extLst>
                  <a:ext uri="{FF2B5EF4-FFF2-40B4-BE49-F238E27FC236}">
                    <a16:creationId xmlns:a16="http://schemas.microsoft.com/office/drawing/2014/main" id="{83B7007C-A955-444C-B5B3-142CACBBF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70" name="Rectangle 110">
                <a:extLst>
                  <a:ext uri="{FF2B5EF4-FFF2-40B4-BE49-F238E27FC236}">
                    <a16:creationId xmlns:a16="http://schemas.microsoft.com/office/drawing/2014/main" id="{6CCAF933-ABEF-4640-BAD6-AED568622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71" name="Rectangle 111">
                <a:extLst>
                  <a:ext uri="{FF2B5EF4-FFF2-40B4-BE49-F238E27FC236}">
                    <a16:creationId xmlns:a16="http://schemas.microsoft.com/office/drawing/2014/main" id="{F70D7A78-3075-4AD0-9712-3F1745CB5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72" name="Rectangle 112">
                <a:extLst>
                  <a:ext uri="{FF2B5EF4-FFF2-40B4-BE49-F238E27FC236}">
                    <a16:creationId xmlns:a16="http://schemas.microsoft.com/office/drawing/2014/main" id="{BE4B4379-741E-4B87-973D-E5ED96AF2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73" name="Rectangle 113">
                <a:extLst>
                  <a:ext uri="{FF2B5EF4-FFF2-40B4-BE49-F238E27FC236}">
                    <a16:creationId xmlns:a16="http://schemas.microsoft.com/office/drawing/2014/main" id="{75716DB6-685D-455B-B2A7-35DA4C593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74" name="Group 114">
              <a:extLst>
                <a:ext uri="{FF2B5EF4-FFF2-40B4-BE49-F238E27FC236}">
                  <a16:creationId xmlns:a16="http://schemas.microsoft.com/office/drawing/2014/main" id="{08103E0D-6B48-4292-A143-DBC0879E6B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720"/>
              <a:ext cx="5664" cy="240"/>
              <a:chOff x="-96" y="3600"/>
              <a:chExt cx="6384" cy="240"/>
            </a:xfrm>
          </p:grpSpPr>
          <p:sp>
            <p:nvSpPr>
              <p:cNvPr id="41075" name="Rectangle 115">
                <a:extLst>
                  <a:ext uri="{FF2B5EF4-FFF2-40B4-BE49-F238E27FC236}">
                    <a16:creationId xmlns:a16="http://schemas.microsoft.com/office/drawing/2014/main" id="{499A1376-3182-4D1E-A021-23797C5EC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76" name="Rectangle 116">
                <a:extLst>
                  <a:ext uri="{FF2B5EF4-FFF2-40B4-BE49-F238E27FC236}">
                    <a16:creationId xmlns:a16="http://schemas.microsoft.com/office/drawing/2014/main" id="{1C4F6F05-C18D-44FE-AF6D-BC07F54EB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77" name="Rectangle 117">
                <a:extLst>
                  <a:ext uri="{FF2B5EF4-FFF2-40B4-BE49-F238E27FC236}">
                    <a16:creationId xmlns:a16="http://schemas.microsoft.com/office/drawing/2014/main" id="{9725030F-0978-4D94-87E8-86D06CA18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78" name="Rectangle 118">
                <a:extLst>
                  <a:ext uri="{FF2B5EF4-FFF2-40B4-BE49-F238E27FC236}">
                    <a16:creationId xmlns:a16="http://schemas.microsoft.com/office/drawing/2014/main" id="{DDE8EA5C-6ADC-427A-82BB-9F9AAF84B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79" name="Rectangle 119">
                <a:extLst>
                  <a:ext uri="{FF2B5EF4-FFF2-40B4-BE49-F238E27FC236}">
                    <a16:creationId xmlns:a16="http://schemas.microsoft.com/office/drawing/2014/main" id="{1F34D679-91EC-4597-BB27-B3E272373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80" name="Rectangle 120">
                <a:extLst>
                  <a:ext uri="{FF2B5EF4-FFF2-40B4-BE49-F238E27FC236}">
                    <a16:creationId xmlns:a16="http://schemas.microsoft.com/office/drawing/2014/main" id="{459F3D4A-3622-44E8-999C-57E6FD531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81" name="Rectangle 121">
                <a:extLst>
                  <a:ext uri="{FF2B5EF4-FFF2-40B4-BE49-F238E27FC236}">
                    <a16:creationId xmlns:a16="http://schemas.microsoft.com/office/drawing/2014/main" id="{7401C74E-2E95-45EC-A81B-9E62825B0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82" name="Group 122">
              <a:extLst>
                <a:ext uri="{FF2B5EF4-FFF2-40B4-BE49-F238E27FC236}">
                  <a16:creationId xmlns:a16="http://schemas.microsoft.com/office/drawing/2014/main" id="{5244096E-A7C3-45B0-8059-E9313063F1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480"/>
              <a:ext cx="6096" cy="240"/>
              <a:chOff x="-96" y="3600"/>
              <a:chExt cx="6384" cy="240"/>
            </a:xfrm>
          </p:grpSpPr>
          <p:sp>
            <p:nvSpPr>
              <p:cNvPr id="41083" name="Rectangle 123">
                <a:extLst>
                  <a:ext uri="{FF2B5EF4-FFF2-40B4-BE49-F238E27FC236}">
                    <a16:creationId xmlns:a16="http://schemas.microsoft.com/office/drawing/2014/main" id="{1FF8F5FF-AF3D-4F5B-B616-9466CFED8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84" name="Rectangle 124">
                <a:extLst>
                  <a:ext uri="{FF2B5EF4-FFF2-40B4-BE49-F238E27FC236}">
                    <a16:creationId xmlns:a16="http://schemas.microsoft.com/office/drawing/2014/main" id="{19953D37-5EA2-43A8-9E49-45D2D63A1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85" name="Rectangle 125">
                <a:extLst>
                  <a:ext uri="{FF2B5EF4-FFF2-40B4-BE49-F238E27FC236}">
                    <a16:creationId xmlns:a16="http://schemas.microsoft.com/office/drawing/2014/main" id="{74B9E9B4-EF2B-4008-BB93-0BDCD7576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86" name="Rectangle 126">
                <a:extLst>
                  <a:ext uri="{FF2B5EF4-FFF2-40B4-BE49-F238E27FC236}">
                    <a16:creationId xmlns:a16="http://schemas.microsoft.com/office/drawing/2014/main" id="{85E05270-2F89-462C-AB2B-44AB8369A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87" name="Rectangle 127">
                <a:extLst>
                  <a:ext uri="{FF2B5EF4-FFF2-40B4-BE49-F238E27FC236}">
                    <a16:creationId xmlns:a16="http://schemas.microsoft.com/office/drawing/2014/main" id="{234F5B58-C6B5-4C60-A3EF-0DA02B65F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88" name="Rectangle 128">
                <a:extLst>
                  <a:ext uri="{FF2B5EF4-FFF2-40B4-BE49-F238E27FC236}">
                    <a16:creationId xmlns:a16="http://schemas.microsoft.com/office/drawing/2014/main" id="{95AEB9B8-FF8C-42C9-80B9-8F2A21F05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89" name="Rectangle 129">
                <a:extLst>
                  <a:ext uri="{FF2B5EF4-FFF2-40B4-BE49-F238E27FC236}">
                    <a16:creationId xmlns:a16="http://schemas.microsoft.com/office/drawing/2014/main" id="{0F6EECF6-C97A-4F14-8DF9-A1A288D73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90" name="Group 130">
              <a:extLst>
                <a:ext uri="{FF2B5EF4-FFF2-40B4-BE49-F238E27FC236}">
                  <a16:creationId xmlns:a16="http://schemas.microsoft.com/office/drawing/2014/main" id="{98CBD769-8DD0-4641-9F59-ADF7A244E2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" y="240"/>
              <a:ext cx="5664" cy="240"/>
              <a:chOff x="-336" y="4080"/>
              <a:chExt cx="6384" cy="240"/>
            </a:xfrm>
          </p:grpSpPr>
          <p:sp>
            <p:nvSpPr>
              <p:cNvPr id="41091" name="Rectangle 131">
                <a:extLst>
                  <a:ext uri="{FF2B5EF4-FFF2-40B4-BE49-F238E27FC236}">
                    <a16:creationId xmlns:a16="http://schemas.microsoft.com/office/drawing/2014/main" id="{8CE77616-188C-4E36-9C01-367CFDEB9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92" name="Rectangle 132">
                <a:extLst>
                  <a:ext uri="{FF2B5EF4-FFF2-40B4-BE49-F238E27FC236}">
                    <a16:creationId xmlns:a16="http://schemas.microsoft.com/office/drawing/2014/main" id="{E050B8E1-E525-4658-B04C-59FDCE7D1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93" name="Rectangle 133">
                <a:extLst>
                  <a:ext uri="{FF2B5EF4-FFF2-40B4-BE49-F238E27FC236}">
                    <a16:creationId xmlns:a16="http://schemas.microsoft.com/office/drawing/2014/main" id="{7783F0A1-E702-4457-B65E-041FF80CD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94" name="Rectangle 134">
                <a:extLst>
                  <a:ext uri="{FF2B5EF4-FFF2-40B4-BE49-F238E27FC236}">
                    <a16:creationId xmlns:a16="http://schemas.microsoft.com/office/drawing/2014/main" id="{3871CD54-FD9C-441A-92AF-4D65630E2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95" name="Rectangle 135">
                <a:extLst>
                  <a:ext uri="{FF2B5EF4-FFF2-40B4-BE49-F238E27FC236}">
                    <a16:creationId xmlns:a16="http://schemas.microsoft.com/office/drawing/2014/main" id="{CB790A13-EE00-46D4-9CEF-AFC4B0356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96" name="Rectangle 136">
                <a:extLst>
                  <a:ext uri="{FF2B5EF4-FFF2-40B4-BE49-F238E27FC236}">
                    <a16:creationId xmlns:a16="http://schemas.microsoft.com/office/drawing/2014/main" id="{A2B7AA48-20EE-45C3-B818-A7C87A37E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097" name="Rectangle 137">
                <a:extLst>
                  <a:ext uri="{FF2B5EF4-FFF2-40B4-BE49-F238E27FC236}">
                    <a16:creationId xmlns:a16="http://schemas.microsoft.com/office/drawing/2014/main" id="{F7D7B0CE-68F3-4601-A0E9-B3C4632D6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1098" name="Group 138">
              <a:extLst>
                <a:ext uri="{FF2B5EF4-FFF2-40B4-BE49-F238E27FC236}">
                  <a16:creationId xmlns:a16="http://schemas.microsoft.com/office/drawing/2014/main" id="{98C71453-72B6-4534-8354-15CF22F38A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5760" cy="240"/>
              <a:chOff x="-336" y="4080"/>
              <a:chExt cx="6384" cy="240"/>
            </a:xfrm>
          </p:grpSpPr>
          <p:sp>
            <p:nvSpPr>
              <p:cNvPr id="41099" name="Rectangle 139">
                <a:extLst>
                  <a:ext uri="{FF2B5EF4-FFF2-40B4-BE49-F238E27FC236}">
                    <a16:creationId xmlns:a16="http://schemas.microsoft.com/office/drawing/2014/main" id="{ABF49642-7DA4-4271-820A-4ED41903C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100" name="Rectangle 140">
                <a:extLst>
                  <a:ext uri="{FF2B5EF4-FFF2-40B4-BE49-F238E27FC236}">
                    <a16:creationId xmlns:a16="http://schemas.microsoft.com/office/drawing/2014/main" id="{E3A65093-0ECA-4ABD-8F95-75A186953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101" name="Rectangle 141">
                <a:extLst>
                  <a:ext uri="{FF2B5EF4-FFF2-40B4-BE49-F238E27FC236}">
                    <a16:creationId xmlns:a16="http://schemas.microsoft.com/office/drawing/2014/main" id="{995CF035-1118-46E9-81EF-3E791C46B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102" name="Rectangle 142">
                <a:extLst>
                  <a:ext uri="{FF2B5EF4-FFF2-40B4-BE49-F238E27FC236}">
                    <a16:creationId xmlns:a16="http://schemas.microsoft.com/office/drawing/2014/main" id="{03E2098D-AA54-4568-B2B9-1E7682612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103" name="Rectangle 143">
                <a:extLst>
                  <a:ext uri="{FF2B5EF4-FFF2-40B4-BE49-F238E27FC236}">
                    <a16:creationId xmlns:a16="http://schemas.microsoft.com/office/drawing/2014/main" id="{FAED2289-1899-4CFB-97BD-28E813813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104" name="Rectangle 144">
                <a:extLst>
                  <a:ext uri="{FF2B5EF4-FFF2-40B4-BE49-F238E27FC236}">
                    <a16:creationId xmlns:a16="http://schemas.microsoft.com/office/drawing/2014/main" id="{A06E2477-F8B7-4D1F-B4E3-B7AC57FED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105" name="Rectangle 145">
                <a:extLst>
                  <a:ext uri="{FF2B5EF4-FFF2-40B4-BE49-F238E27FC236}">
                    <a16:creationId xmlns:a16="http://schemas.microsoft.com/office/drawing/2014/main" id="{7D820CC5-2D8B-478C-B4D1-1889253BF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sp>
          <p:nvSpPr>
            <p:cNvPr id="41106" name="Rectangle 146">
              <a:extLst>
                <a:ext uri="{FF2B5EF4-FFF2-40B4-BE49-F238E27FC236}">
                  <a16:creationId xmlns:a16="http://schemas.microsoft.com/office/drawing/2014/main" id="{8F729B79-CD65-4CD2-B4C1-B7646FC7A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25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07" name="Rectangle 147">
              <a:extLst>
                <a:ext uri="{FF2B5EF4-FFF2-40B4-BE49-F238E27FC236}">
                  <a16:creationId xmlns:a16="http://schemas.microsoft.com/office/drawing/2014/main" id="{C102A5E0-CAAC-410C-B58D-03FC9BB8B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92" y="36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08" name="Rectangle 148">
              <a:extLst>
                <a:ext uri="{FF2B5EF4-FFF2-40B4-BE49-F238E27FC236}">
                  <a16:creationId xmlns:a16="http://schemas.microsoft.com/office/drawing/2014/main" id="{6BB453B4-9DA2-4C41-9E3A-934A7545A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88" y="31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09" name="Rectangle 149">
              <a:extLst>
                <a:ext uri="{FF2B5EF4-FFF2-40B4-BE49-F238E27FC236}">
                  <a16:creationId xmlns:a16="http://schemas.microsoft.com/office/drawing/2014/main" id="{82D581E8-2AF0-4761-A9AC-EB0CF72E3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76" y="28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10" name="Rectangle 150">
              <a:extLst>
                <a:ext uri="{FF2B5EF4-FFF2-40B4-BE49-F238E27FC236}">
                  <a16:creationId xmlns:a16="http://schemas.microsoft.com/office/drawing/2014/main" id="{DEF7599E-A81D-45BD-8A65-F509A04A4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8" y="26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11" name="Rectangle 151">
              <a:extLst>
                <a:ext uri="{FF2B5EF4-FFF2-40B4-BE49-F238E27FC236}">
                  <a16:creationId xmlns:a16="http://schemas.microsoft.com/office/drawing/2014/main" id="{0CCF00B8-3325-4297-A1C6-95079EC83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" y="19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12" name="Rectangle 152">
              <a:extLst>
                <a:ext uri="{FF2B5EF4-FFF2-40B4-BE49-F238E27FC236}">
                  <a16:creationId xmlns:a16="http://schemas.microsoft.com/office/drawing/2014/main" id="{A8C7FDEC-9AFB-4F8D-B2B1-915411C5E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0" y="12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14" name="Rectangle 154">
              <a:extLst>
                <a:ext uri="{FF2B5EF4-FFF2-40B4-BE49-F238E27FC236}">
                  <a16:creationId xmlns:a16="http://schemas.microsoft.com/office/drawing/2014/main" id="{577BA4CD-565E-438F-84EF-ABD7BC9F1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9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15" name="Rectangle 155">
              <a:extLst>
                <a:ext uri="{FF2B5EF4-FFF2-40B4-BE49-F238E27FC236}">
                  <a16:creationId xmlns:a16="http://schemas.microsoft.com/office/drawing/2014/main" id="{AC0AF872-1061-4ACD-90B8-4917E5F77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5" y="14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16" name="Rectangle 156">
              <a:extLst>
                <a:ext uri="{FF2B5EF4-FFF2-40B4-BE49-F238E27FC236}">
                  <a16:creationId xmlns:a16="http://schemas.microsoft.com/office/drawing/2014/main" id="{272F8A60-4F52-4AF9-80C5-8DBE47725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17" name="Rectangle 157">
              <a:extLst>
                <a:ext uri="{FF2B5EF4-FFF2-40B4-BE49-F238E27FC236}">
                  <a16:creationId xmlns:a16="http://schemas.microsoft.com/office/drawing/2014/main" id="{233DCADA-09E3-42AD-BB0B-FE19749C2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72" y="21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118" name="Rectangle 158">
              <a:extLst>
                <a:ext uri="{FF2B5EF4-FFF2-40B4-BE49-F238E27FC236}">
                  <a16:creationId xmlns:a16="http://schemas.microsoft.com/office/drawing/2014/main" id="{F5620DCE-6CEC-41FC-B9C2-A0AAF90DE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</p:grpSp>
      <p:pic>
        <p:nvPicPr>
          <p:cNvPr id="166" name="Picture 165" descr="Shape, rectangle&#10;&#10;Description automatically generated">
            <a:extLst>
              <a:ext uri="{FF2B5EF4-FFF2-40B4-BE49-F238E27FC236}">
                <a16:creationId xmlns:a16="http://schemas.microsoft.com/office/drawing/2014/main" id="{25373F4F-9588-4E14-9F83-169D49891D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1"/>
            <a:ext cx="9266945" cy="5202091"/>
          </a:xfrm>
          <a:prstGeom prst="rect">
            <a:avLst/>
          </a:prstGeom>
        </p:spPr>
      </p:pic>
      <p:sp>
        <p:nvSpPr>
          <p:cNvPr id="41120" name="Rectangle 160">
            <a:extLst>
              <a:ext uri="{FF2B5EF4-FFF2-40B4-BE49-F238E27FC236}">
                <a16:creationId xmlns:a16="http://schemas.microsoft.com/office/drawing/2014/main" id="{24B8C27C-7FB1-4527-8262-AF8F25FECE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828800" y="1828800"/>
            <a:ext cx="3127402" cy="3257550"/>
          </a:xfrm>
        </p:spPr>
        <p:txBody>
          <a:bodyPr/>
          <a:lstStyle/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>
                <a:solidFill>
                  <a:srgbClr val="002060"/>
                </a:solidFill>
              </a:rPr>
              <a:t>A) 205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>
                <a:solidFill>
                  <a:srgbClr val="002060"/>
                </a:solidFill>
              </a:rPr>
              <a:t>B) 2500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>
                <a:solidFill>
                  <a:srgbClr val="002060"/>
                </a:solidFill>
              </a:rPr>
              <a:t>C) 250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>
                <a:solidFill>
                  <a:srgbClr val="002060"/>
                </a:solidFill>
              </a:rPr>
              <a:t>D) 550</a:t>
            </a:r>
          </a:p>
        </p:txBody>
      </p:sp>
      <p:sp>
        <p:nvSpPr>
          <p:cNvPr id="41121" name="Rectangle 161">
            <a:hlinkClick r:id="rId4" action="ppaction://hlinksldjump"/>
            <a:extLst>
              <a:ext uri="{FF2B5EF4-FFF2-40B4-BE49-F238E27FC236}">
                <a16:creationId xmlns:a16="http://schemas.microsoft.com/office/drawing/2014/main" id="{4103A1D3-732A-4F59-A181-FC4D279C0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314700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1122" name="Rectangle 162">
            <a:hlinkClick r:id="rId5" action="ppaction://hlinksldjump"/>
            <a:extLst>
              <a:ext uri="{FF2B5EF4-FFF2-40B4-BE49-F238E27FC236}">
                <a16:creationId xmlns:a16="http://schemas.microsoft.com/office/drawing/2014/main" id="{CAEEB6AF-B7D9-410C-B8AF-66BA47A72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057650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1123" name="Rectangle 163">
            <a:hlinkClick r:id="rId5" action="ppaction://hlinksldjump"/>
            <a:extLst>
              <a:ext uri="{FF2B5EF4-FFF2-40B4-BE49-F238E27FC236}">
                <a16:creationId xmlns:a16="http://schemas.microsoft.com/office/drawing/2014/main" id="{FBB9BBE0-4A43-44D3-8B96-5D266A53D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8705" y="3939508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 dirty="0"/>
          </a:p>
        </p:txBody>
      </p:sp>
      <p:sp>
        <p:nvSpPr>
          <p:cNvPr id="41124" name="Rectangle 164">
            <a:hlinkClick r:id="rId4" action="ppaction://hlinksldjump"/>
            <a:extLst>
              <a:ext uri="{FF2B5EF4-FFF2-40B4-BE49-F238E27FC236}">
                <a16:creationId xmlns:a16="http://schemas.microsoft.com/office/drawing/2014/main" id="{C43AE8E9-BA17-4D50-BF2C-151F640BC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4190" y="3316295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1125" name="Oval 165">
            <a:extLst>
              <a:ext uri="{FF2B5EF4-FFF2-40B4-BE49-F238E27FC236}">
                <a16:creationId xmlns:a16="http://schemas.microsoft.com/office/drawing/2014/main" id="{099C9AE2-2E5C-4115-A727-7609FBB17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1644" y="2580395"/>
            <a:ext cx="2029065" cy="171498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Need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team mate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to block</a:t>
            </a:r>
          </a:p>
        </p:txBody>
      </p:sp>
      <p:sp>
        <p:nvSpPr>
          <p:cNvPr id="170" name="Rectangle 165">
            <a:extLst>
              <a:ext uri="{FF2B5EF4-FFF2-40B4-BE49-F238E27FC236}">
                <a16:creationId xmlns:a16="http://schemas.microsoft.com/office/drawing/2014/main" id="{B9C4E75C-D113-4EB3-8C6F-10FCBBBE01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623137" y="690072"/>
            <a:ext cx="3600930" cy="946627"/>
          </a:xfrm>
          <a:custGeom>
            <a:avLst/>
            <a:gdLst>
              <a:gd name="connsiteX0" fmla="*/ 0 w 3600930"/>
              <a:gd name="connsiteY0" fmla="*/ 0 h 946627"/>
              <a:gd name="connsiteX1" fmla="*/ 3600930 w 3600930"/>
              <a:gd name="connsiteY1" fmla="*/ 0 h 946627"/>
              <a:gd name="connsiteX2" fmla="*/ 3600930 w 3600930"/>
              <a:gd name="connsiteY2" fmla="*/ 946627 h 946627"/>
              <a:gd name="connsiteX3" fmla="*/ 0 w 3600930"/>
              <a:gd name="connsiteY3" fmla="*/ 946627 h 946627"/>
              <a:gd name="connsiteX4" fmla="*/ 0 w 3600930"/>
              <a:gd name="connsiteY4" fmla="*/ 0 h 9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0930" h="946627" fill="none" extrusionOk="0">
                <a:moveTo>
                  <a:pt x="0" y="0"/>
                </a:moveTo>
                <a:cubicBezTo>
                  <a:pt x="735209" y="-110858"/>
                  <a:pt x="2533334" y="-131025"/>
                  <a:pt x="3600930" y="0"/>
                </a:cubicBezTo>
                <a:cubicBezTo>
                  <a:pt x="3622130" y="179716"/>
                  <a:pt x="3621338" y="734910"/>
                  <a:pt x="3600930" y="946627"/>
                </a:cubicBezTo>
                <a:cubicBezTo>
                  <a:pt x="2018392" y="1010187"/>
                  <a:pt x="792345" y="994402"/>
                  <a:pt x="0" y="946627"/>
                </a:cubicBezTo>
                <a:cubicBezTo>
                  <a:pt x="-37534" y="815015"/>
                  <a:pt x="49282" y="298613"/>
                  <a:pt x="0" y="0"/>
                </a:cubicBezTo>
                <a:close/>
              </a:path>
              <a:path w="3600930" h="946627" stroke="0" extrusionOk="0">
                <a:moveTo>
                  <a:pt x="0" y="0"/>
                </a:moveTo>
                <a:cubicBezTo>
                  <a:pt x="1667635" y="-125831"/>
                  <a:pt x="2599112" y="-66393"/>
                  <a:pt x="3600930" y="0"/>
                </a:cubicBezTo>
                <a:cubicBezTo>
                  <a:pt x="3601895" y="147668"/>
                  <a:pt x="3545038" y="536035"/>
                  <a:pt x="3600930" y="946627"/>
                </a:cubicBezTo>
                <a:cubicBezTo>
                  <a:pt x="2470389" y="1078722"/>
                  <a:pt x="1499887" y="803104"/>
                  <a:pt x="0" y="946627"/>
                </a:cubicBezTo>
                <a:cubicBezTo>
                  <a:pt x="-65728" y="829440"/>
                  <a:pt x="71847" y="208070"/>
                  <a:pt x="0" y="0"/>
                </a:cubicBezTo>
                <a:close/>
              </a:path>
            </a:pathLst>
          </a:custGeom>
          <a:solidFill>
            <a:srgbClr val="FFD629"/>
          </a:solidFill>
          <a:ln>
            <a:extLst>
              <a:ext uri="{C807C97D-BFC1-408E-A445-0C87EB9F89A2}">
                <ask:lineSketchStyleProps xmlns:ask="http://schemas.microsoft.com/office/drawing/2018/sketchyshapes" sd="3547109367">
                  <ask:type>
                    <ask:lineSketchCurved/>
                  </ask:type>
                </ask:lineSketchStyleProps>
              </a:ext>
            </a:extLst>
          </a:ln>
          <a:effectLst>
            <a:reflection blurRad="6350" stA="50000" endA="300" endPos="55500" dist="50800" dir="5400000" sy="-100000" algn="bl" rotWithShape="0"/>
          </a:effectLst>
        </p:spPr>
        <p:txBody>
          <a:bodyPr/>
          <a:lstStyle/>
          <a:p>
            <a:pPr algn="ctr"/>
            <a:r>
              <a:rPr lang="en-US" sz="4800" i="0" dirty="0">
                <a:solidFill>
                  <a:srgbClr val="7F5236"/>
                </a:solidFill>
                <a:effectLst/>
                <a:latin typeface="Arial" panose="020B0604020202020204" pitchFamily="34" charset="0"/>
              </a:rPr>
              <a:t>2 × 25 × 5 = </a:t>
            </a:r>
            <a:endParaRPr lang="en-US" altLang="en-US" sz="4800" dirty="0">
              <a:solidFill>
                <a:srgbClr val="7F5236"/>
              </a:solidFill>
            </a:endParaRPr>
          </a:p>
        </p:txBody>
      </p:sp>
      <p:sp>
        <p:nvSpPr>
          <p:cNvPr id="171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FE009384-0DEF-4694-84E6-EFC1A799E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321" y="1997704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172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C1AFC6A3-520E-44CE-A972-CF6107A0C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3818" y="2619231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173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3F8AF377-394B-4701-90E9-61F529314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046" y="3996132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grpSp>
        <p:nvGrpSpPr>
          <p:cNvPr id="174" name="Google Shape;377;p32">
            <a:extLst>
              <a:ext uri="{FF2B5EF4-FFF2-40B4-BE49-F238E27FC236}">
                <a16:creationId xmlns:a16="http://schemas.microsoft.com/office/drawing/2014/main" id="{DFE9A917-5E39-4BAF-8B6B-4D6CBCAEC8E4}"/>
              </a:ext>
            </a:extLst>
          </p:cNvPr>
          <p:cNvGrpSpPr/>
          <p:nvPr/>
        </p:nvGrpSpPr>
        <p:grpSpPr>
          <a:xfrm>
            <a:off x="-388583" y="-548975"/>
            <a:ext cx="2513425" cy="2000524"/>
            <a:chOff x="1445400" y="3224625"/>
            <a:chExt cx="965625" cy="768575"/>
          </a:xfrm>
        </p:grpSpPr>
        <p:sp>
          <p:nvSpPr>
            <p:cNvPr id="175" name="Google Shape;378;p32">
              <a:extLst>
                <a:ext uri="{FF2B5EF4-FFF2-40B4-BE49-F238E27FC236}">
                  <a16:creationId xmlns:a16="http://schemas.microsoft.com/office/drawing/2014/main" id="{16C0FC12-F618-45FC-911B-D783F8DF8CE0}"/>
                </a:ext>
              </a:extLst>
            </p:cNvPr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79;p32">
              <a:extLst>
                <a:ext uri="{FF2B5EF4-FFF2-40B4-BE49-F238E27FC236}">
                  <a16:creationId xmlns:a16="http://schemas.microsoft.com/office/drawing/2014/main" id="{D4F55C3D-2897-44B0-93DC-A4B8D07D63A8}"/>
                </a:ext>
              </a:extLst>
            </p:cNvPr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80;p32">
              <a:extLst>
                <a:ext uri="{FF2B5EF4-FFF2-40B4-BE49-F238E27FC236}">
                  <a16:creationId xmlns:a16="http://schemas.microsoft.com/office/drawing/2014/main" id="{26984ADE-F959-4DC4-BDEB-D7D5B36B46A2}"/>
                </a:ext>
              </a:extLst>
            </p:cNvPr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399;p33">
            <a:extLst>
              <a:ext uri="{FF2B5EF4-FFF2-40B4-BE49-F238E27FC236}">
                <a16:creationId xmlns:a16="http://schemas.microsoft.com/office/drawing/2014/main" id="{C78ADC91-D7D1-469C-B6FA-C1E420979165}"/>
              </a:ext>
            </a:extLst>
          </p:cNvPr>
          <p:cNvGrpSpPr/>
          <p:nvPr/>
        </p:nvGrpSpPr>
        <p:grpSpPr>
          <a:xfrm>
            <a:off x="94930" y="3964737"/>
            <a:ext cx="1119006" cy="1119000"/>
            <a:chOff x="7125755" y="536388"/>
            <a:chExt cx="1119006" cy="1119000"/>
          </a:xfrm>
        </p:grpSpPr>
        <p:sp>
          <p:nvSpPr>
            <p:cNvPr id="179" name="Google Shape;400;p33">
              <a:extLst>
                <a:ext uri="{FF2B5EF4-FFF2-40B4-BE49-F238E27FC236}">
                  <a16:creationId xmlns:a16="http://schemas.microsoft.com/office/drawing/2014/main" id="{9E16B4F3-AE94-4ECF-817A-B535C929DCA9}"/>
                </a:ext>
              </a:extLst>
            </p:cNvPr>
            <p:cNvSpPr/>
            <p:nvPr/>
          </p:nvSpPr>
          <p:spPr>
            <a:xfrm>
              <a:off x="7125761" y="536388"/>
              <a:ext cx="1119000" cy="1119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0" name="Google Shape;401;p33">
              <a:extLst>
                <a:ext uri="{FF2B5EF4-FFF2-40B4-BE49-F238E27FC236}">
                  <a16:creationId xmlns:a16="http://schemas.microsoft.com/office/drawing/2014/main" id="{8E39C7DE-8BDF-443F-BB39-D4E88F0D0C39}"/>
                </a:ext>
              </a:extLst>
            </p:cNvPr>
            <p:cNvGrpSpPr/>
            <p:nvPr/>
          </p:nvGrpSpPr>
          <p:grpSpPr>
            <a:xfrm>
              <a:off x="7125755" y="536470"/>
              <a:ext cx="1118978" cy="1118796"/>
              <a:chOff x="2795275" y="2108125"/>
              <a:chExt cx="1840425" cy="1840125"/>
            </a:xfrm>
          </p:grpSpPr>
          <p:sp>
            <p:nvSpPr>
              <p:cNvPr id="181" name="Google Shape;402;p33">
                <a:extLst>
                  <a:ext uri="{FF2B5EF4-FFF2-40B4-BE49-F238E27FC236}">
                    <a16:creationId xmlns:a16="http://schemas.microsoft.com/office/drawing/2014/main" id="{0D5211EE-598B-4112-9A13-38D349211C5E}"/>
                  </a:ext>
                </a:extLst>
              </p:cNvPr>
              <p:cNvSpPr/>
              <p:nvPr/>
            </p:nvSpPr>
            <p:spPr>
              <a:xfrm>
                <a:off x="2903625" y="2216175"/>
                <a:ext cx="1623750" cy="1623725"/>
              </a:xfrm>
              <a:custGeom>
                <a:avLst/>
                <a:gdLst/>
                <a:ahLst/>
                <a:cxnLst/>
                <a:rect l="l" t="t" r="r" b="b"/>
                <a:pathLst>
                  <a:path w="64950" h="64949" extrusionOk="0">
                    <a:moveTo>
                      <a:pt x="32481" y="1191"/>
                    </a:moveTo>
                    <a:cubicBezTo>
                      <a:pt x="49721" y="1191"/>
                      <a:pt x="63758" y="15229"/>
                      <a:pt x="63758" y="32481"/>
                    </a:cubicBezTo>
                    <a:cubicBezTo>
                      <a:pt x="63758" y="49733"/>
                      <a:pt x="49721" y="63758"/>
                      <a:pt x="32481" y="63758"/>
                    </a:cubicBezTo>
                    <a:cubicBezTo>
                      <a:pt x="15229" y="63758"/>
                      <a:pt x="1191" y="49733"/>
                      <a:pt x="1191" y="32481"/>
                    </a:cubicBezTo>
                    <a:cubicBezTo>
                      <a:pt x="1191" y="15229"/>
                      <a:pt x="15229" y="1191"/>
                      <a:pt x="32481" y="1191"/>
                    </a:cubicBezTo>
                    <a:close/>
                    <a:moveTo>
                      <a:pt x="32481" y="1"/>
                    </a:moveTo>
                    <a:cubicBezTo>
                      <a:pt x="14574" y="1"/>
                      <a:pt x="0" y="14574"/>
                      <a:pt x="0" y="32481"/>
                    </a:cubicBezTo>
                    <a:cubicBezTo>
                      <a:pt x="0" y="50388"/>
                      <a:pt x="14574" y="64949"/>
                      <a:pt x="32481" y="64949"/>
                    </a:cubicBezTo>
                    <a:cubicBezTo>
                      <a:pt x="50376" y="64949"/>
                      <a:pt x="64949" y="50388"/>
                      <a:pt x="64949" y="32481"/>
                    </a:cubicBezTo>
                    <a:cubicBezTo>
                      <a:pt x="64949" y="14574"/>
                      <a:pt x="50376" y="1"/>
                      <a:pt x="324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403;p33">
                <a:extLst>
                  <a:ext uri="{FF2B5EF4-FFF2-40B4-BE49-F238E27FC236}">
                    <a16:creationId xmlns:a16="http://schemas.microsoft.com/office/drawing/2014/main" id="{50DC190F-D256-4B63-A737-CF53F96C1590}"/>
                  </a:ext>
                </a:extLst>
              </p:cNvPr>
              <p:cNvSpPr/>
              <p:nvPr/>
            </p:nvSpPr>
            <p:spPr>
              <a:xfrm>
                <a:off x="2982800" y="2295350"/>
                <a:ext cx="1465375" cy="1465375"/>
              </a:xfrm>
              <a:custGeom>
                <a:avLst/>
                <a:gdLst/>
                <a:ahLst/>
                <a:cxnLst/>
                <a:rect l="l" t="t" r="r" b="b"/>
                <a:pathLst>
                  <a:path w="58615" h="58615" fill="none" extrusionOk="0">
                    <a:moveTo>
                      <a:pt x="58615" y="29314"/>
                    </a:moveTo>
                    <a:cubicBezTo>
                      <a:pt x="58615" y="45494"/>
                      <a:pt x="45494" y="58615"/>
                      <a:pt x="29302" y="58615"/>
                    </a:cubicBezTo>
                    <a:cubicBezTo>
                      <a:pt x="13121" y="58615"/>
                      <a:pt x="1" y="45494"/>
                      <a:pt x="1" y="29314"/>
                    </a:cubicBezTo>
                    <a:cubicBezTo>
                      <a:pt x="1" y="13121"/>
                      <a:pt x="13121" y="1"/>
                      <a:pt x="29302" y="1"/>
                    </a:cubicBezTo>
                    <a:cubicBezTo>
                      <a:pt x="45494" y="1"/>
                      <a:pt x="58615" y="13121"/>
                      <a:pt x="58615" y="29314"/>
                    </a:cubicBezTo>
                    <a:close/>
                  </a:path>
                </a:pathLst>
              </a:custGeom>
              <a:noFill/>
              <a:ln w="14575" cap="flat" cmpd="sng">
                <a:solidFill>
                  <a:srgbClr val="4D3F2A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404;p33">
                <a:extLst>
                  <a:ext uri="{FF2B5EF4-FFF2-40B4-BE49-F238E27FC236}">
                    <a16:creationId xmlns:a16="http://schemas.microsoft.com/office/drawing/2014/main" id="{414EC956-30C9-4852-B6AC-4B204DD9C158}"/>
                  </a:ext>
                </a:extLst>
              </p:cNvPr>
              <p:cNvSpPr/>
              <p:nvPr/>
            </p:nvSpPr>
            <p:spPr>
              <a:xfrm>
                <a:off x="2967925" y="2280775"/>
                <a:ext cx="1495150" cy="1494850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59794" extrusionOk="0">
                    <a:moveTo>
                      <a:pt x="29909" y="1203"/>
                    </a:moveTo>
                    <a:cubicBezTo>
                      <a:pt x="45720" y="1203"/>
                      <a:pt x="58591" y="14073"/>
                      <a:pt x="58591" y="29897"/>
                    </a:cubicBezTo>
                    <a:cubicBezTo>
                      <a:pt x="58591" y="45708"/>
                      <a:pt x="45720" y="58591"/>
                      <a:pt x="29897" y="58591"/>
                    </a:cubicBezTo>
                    <a:cubicBezTo>
                      <a:pt x="14085" y="58591"/>
                      <a:pt x="1215" y="45708"/>
                      <a:pt x="1215" y="29897"/>
                    </a:cubicBezTo>
                    <a:cubicBezTo>
                      <a:pt x="1215" y="14073"/>
                      <a:pt x="14085" y="1203"/>
                      <a:pt x="29909" y="1203"/>
                    </a:cubicBezTo>
                    <a:close/>
                    <a:moveTo>
                      <a:pt x="29909" y="0"/>
                    </a:moveTo>
                    <a:cubicBezTo>
                      <a:pt x="13419" y="0"/>
                      <a:pt x="0" y="13407"/>
                      <a:pt x="0" y="29897"/>
                    </a:cubicBezTo>
                    <a:cubicBezTo>
                      <a:pt x="0" y="46387"/>
                      <a:pt x="13419" y="59793"/>
                      <a:pt x="29909" y="59793"/>
                    </a:cubicBezTo>
                    <a:cubicBezTo>
                      <a:pt x="46399" y="59793"/>
                      <a:pt x="59805" y="46387"/>
                      <a:pt x="59805" y="29897"/>
                    </a:cubicBezTo>
                    <a:cubicBezTo>
                      <a:pt x="59805" y="13407"/>
                      <a:pt x="46399" y="0"/>
                      <a:pt x="2990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405;p33">
                <a:extLst>
                  <a:ext uri="{FF2B5EF4-FFF2-40B4-BE49-F238E27FC236}">
                    <a16:creationId xmlns:a16="http://schemas.microsoft.com/office/drawing/2014/main" id="{CABEF881-DEE3-4CF4-A56D-F7C30334139C}"/>
                  </a:ext>
                </a:extLst>
              </p:cNvPr>
              <p:cNvSpPr/>
              <p:nvPr/>
            </p:nvSpPr>
            <p:spPr>
              <a:xfrm>
                <a:off x="3093525" y="2406075"/>
                <a:ext cx="1244225" cy="1244225"/>
              </a:xfrm>
              <a:custGeom>
                <a:avLst/>
                <a:gdLst/>
                <a:ahLst/>
                <a:cxnLst/>
                <a:rect l="l" t="t" r="r" b="b"/>
                <a:pathLst>
                  <a:path w="49769" h="49769" extrusionOk="0">
                    <a:moveTo>
                      <a:pt x="24885" y="346"/>
                    </a:moveTo>
                    <a:cubicBezTo>
                      <a:pt x="38410" y="346"/>
                      <a:pt x="49424" y="11359"/>
                      <a:pt x="49424" y="24885"/>
                    </a:cubicBezTo>
                    <a:cubicBezTo>
                      <a:pt x="49424" y="38410"/>
                      <a:pt x="38410" y="49423"/>
                      <a:pt x="24885" y="49423"/>
                    </a:cubicBezTo>
                    <a:cubicBezTo>
                      <a:pt x="11347" y="49423"/>
                      <a:pt x="334" y="38410"/>
                      <a:pt x="334" y="24885"/>
                    </a:cubicBezTo>
                    <a:cubicBezTo>
                      <a:pt x="334" y="11359"/>
                      <a:pt x="11347" y="346"/>
                      <a:pt x="24885" y="346"/>
                    </a:cubicBezTo>
                    <a:close/>
                    <a:moveTo>
                      <a:pt x="24885" y="1"/>
                    </a:moveTo>
                    <a:cubicBezTo>
                      <a:pt x="11157" y="1"/>
                      <a:pt x="1" y="11157"/>
                      <a:pt x="1" y="24885"/>
                    </a:cubicBezTo>
                    <a:cubicBezTo>
                      <a:pt x="1" y="38601"/>
                      <a:pt x="11157" y="49769"/>
                      <a:pt x="24885" y="49769"/>
                    </a:cubicBezTo>
                    <a:cubicBezTo>
                      <a:pt x="38601" y="49769"/>
                      <a:pt x="49769" y="38601"/>
                      <a:pt x="49769" y="24885"/>
                    </a:cubicBezTo>
                    <a:cubicBezTo>
                      <a:pt x="49769" y="11157"/>
                      <a:pt x="38601" y="1"/>
                      <a:pt x="248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406;p33">
                <a:extLst>
                  <a:ext uri="{FF2B5EF4-FFF2-40B4-BE49-F238E27FC236}">
                    <a16:creationId xmlns:a16="http://schemas.microsoft.com/office/drawing/2014/main" id="{217C9483-B47A-4751-B82C-1143E5805CED}"/>
                  </a:ext>
                </a:extLst>
              </p:cNvPr>
              <p:cNvSpPr/>
              <p:nvPr/>
            </p:nvSpPr>
            <p:spPr>
              <a:xfrm>
                <a:off x="3242350" y="2554900"/>
                <a:ext cx="946575" cy="946575"/>
              </a:xfrm>
              <a:custGeom>
                <a:avLst/>
                <a:gdLst/>
                <a:ahLst/>
                <a:cxnLst/>
                <a:rect l="l" t="t" r="r" b="b"/>
                <a:pathLst>
                  <a:path w="37863" h="37863" extrusionOk="0">
                    <a:moveTo>
                      <a:pt x="18932" y="608"/>
                    </a:moveTo>
                    <a:cubicBezTo>
                      <a:pt x="29028" y="608"/>
                      <a:pt x="37244" y="8823"/>
                      <a:pt x="37244" y="18932"/>
                    </a:cubicBezTo>
                    <a:cubicBezTo>
                      <a:pt x="37244" y="29028"/>
                      <a:pt x="29028" y="37255"/>
                      <a:pt x="18932" y="37255"/>
                    </a:cubicBezTo>
                    <a:cubicBezTo>
                      <a:pt x="8823" y="37255"/>
                      <a:pt x="608" y="29028"/>
                      <a:pt x="608" y="18932"/>
                    </a:cubicBezTo>
                    <a:cubicBezTo>
                      <a:pt x="608" y="8823"/>
                      <a:pt x="8823" y="608"/>
                      <a:pt x="18932" y="608"/>
                    </a:cubicBezTo>
                    <a:close/>
                    <a:moveTo>
                      <a:pt x="18932" y="1"/>
                    </a:moveTo>
                    <a:cubicBezTo>
                      <a:pt x="8490" y="1"/>
                      <a:pt x="1" y="8490"/>
                      <a:pt x="1" y="18932"/>
                    </a:cubicBezTo>
                    <a:cubicBezTo>
                      <a:pt x="1" y="29362"/>
                      <a:pt x="8490" y="37863"/>
                      <a:pt x="18932" y="37863"/>
                    </a:cubicBezTo>
                    <a:cubicBezTo>
                      <a:pt x="29374" y="37863"/>
                      <a:pt x="37863" y="29373"/>
                      <a:pt x="37863" y="18932"/>
                    </a:cubicBezTo>
                    <a:cubicBezTo>
                      <a:pt x="37863" y="8490"/>
                      <a:pt x="29362" y="1"/>
                      <a:pt x="189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407;p33">
                <a:extLst>
                  <a:ext uri="{FF2B5EF4-FFF2-40B4-BE49-F238E27FC236}">
                    <a16:creationId xmlns:a16="http://schemas.microsoft.com/office/drawing/2014/main" id="{866353C2-C153-42E0-99E0-C0EC83301B80}"/>
                  </a:ext>
                </a:extLst>
              </p:cNvPr>
              <p:cNvSpPr/>
              <p:nvPr/>
            </p:nvSpPr>
            <p:spPr>
              <a:xfrm>
                <a:off x="3318250" y="2630800"/>
                <a:ext cx="794775" cy="794775"/>
              </a:xfrm>
              <a:custGeom>
                <a:avLst/>
                <a:gdLst/>
                <a:ahLst/>
                <a:cxnLst/>
                <a:rect l="l" t="t" r="r" b="b"/>
                <a:pathLst>
                  <a:path w="31791" h="31791" extrusionOk="0">
                    <a:moveTo>
                      <a:pt x="15896" y="501"/>
                    </a:moveTo>
                    <a:cubicBezTo>
                      <a:pt x="24373" y="501"/>
                      <a:pt x="31279" y="7407"/>
                      <a:pt x="31279" y="15896"/>
                    </a:cubicBezTo>
                    <a:cubicBezTo>
                      <a:pt x="31279" y="24373"/>
                      <a:pt x="24373" y="31279"/>
                      <a:pt x="15896" y="31279"/>
                    </a:cubicBezTo>
                    <a:cubicBezTo>
                      <a:pt x="7407" y="31279"/>
                      <a:pt x="501" y="24373"/>
                      <a:pt x="501" y="15896"/>
                    </a:cubicBezTo>
                    <a:cubicBezTo>
                      <a:pt x="501" y="7407"/>
                      <a:pt x="7407" y="501"/>
                      <a:pt x="15896" y="501"/>
                    </a:cubicBezTo>
                    <a:close/>
                    <a:moveTo>
                      <a:pt x="15896" y="1"/>
                    </a:moveTo>
                    <a:cubicBezTo>
                      <a:pt x="7121" y="1"/>
                      <a:pt x="1" y="7133"/>
                      <a:pt x="1" y="15896"/>
                    </a:cubicBezTo>
                    <a:cubicBezTo>
                      <a:pt x="1" y="24659"/>
                      <a:pt x="7121" y="31791"/>
                      <a:pt x="15896" y="31791"/>
                    </a:cubicBezTo>
                    <a:cubicBezTo>
                      <a:pt x="24659" y="31791"/>
                      <a:pt x="31791" y="24659"/>
                      <a:pt x="31791" y="15896"/>
                    </a:cubicBezTo>
                    <a:cubicBezTo>
                      <a:pt x="31791" y="7133"/>
                      <a:pt x="24659" y="1"/>
                      <a:pt x="1589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408;p33">
                <a:extLst>
                  <a:ext uri="{FF2B5EF4-FFF2-40B4-BE49-F238E27FC236}">
                    <a16:creationId xmlns:a16="http://schemas.microsoft.com/office/drawing/2014/main" id="{744FE44D-DBFB-4802-BA74-DDB103CB8669}"/>
                  </a:ext>
                </a:extLst>
              </p:cNvPr>
              <p:cNvSpPr/>
              <p:nvPr/>
            </p:nvSpPr>
            <p:spPr>
              <a:xfrm>
                <a:off x="3707300" y="2525150"/>
                <a:ext cx="498300" cy="499175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67" extrusionOk="0">
                    <a:moveTo>
                      <a:pt x="19931" y="0"/>
                    </a:moveTo>
                    <a:lnTo>
                      <a:pt x="0" y="15109"/>
                    </a:lnTo>
                    <a:lnTo>
                      <a:pt x="155" y="19967"/>
                    </a:lnTo>
                    <a:lnTo>
                      <a:pt x="5287" y="19872"/>
                    </a:lnTo>
                    <a:lnTo>
                      <a:pt x="1993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409;p33">
                <a:extLst>
                  <a:ext uri="{FF2B5EF4-FFF2-40B4-BE49-F238E27FC236}">
                    <a16:creationId xmlns:a16="http://schemas.microsoft.com/office/drawing/2014/main" id="{ECBB5016-7621-4F85-A226-0CF17B70B360}"/>
                  </a:ext>
                </a:extLst>
              </p:cNvPr>
              <p:cNvSpPr/>
              <p:nvPr/>
            </p:nvSpPr>
            <p:spPr>
              <a:xfrm>
                <a:off x="3701650" y="2520075"/>
                <a:ext cx="508400" cy="509925"/>
              </a:xfrm>
              <a:custGeom>
                <a:avLst/>
                <a:gdLst/>
                <a:ahLst/>
                <a:cxnLst/>
                <a:rect l="l" t="t" r="r" b="b"/>
                <a:pathLst>
                  <a:path w="20336" h="20397" extrusionOk="0">
                    <a:moveTo>
                      <a:pt x="19098" y="1275"/>
                    </a:moveTo>
                    <a:lnTo>
                      <a:pt x="5406" y="19860"/>
                    </a:lnTo>
                    <a:lnTo>
                      <a:pt x="595" y="19944"/>
                    </a:lnTo>
                    <a:lnTo>
                      <a:pt x="453" y="15407"/>
                    </a:lnTo>
                    <a:lnTo>
                      <a:pt x="19098" y="1275"/>
                    </a:lnTo>
                    <a:close/>
                    <a:moveTo>
                      <a:pt x="20026" y="1"/>
                    </a:moveTo>
                    <a:lnTo>
                      <a:pt x="95" y="15134"/>
                    </a:lnTo>
                    <a:lnTo>
                      <a:pt x="0" y="15205"/>
                    </a:lnTo>
                    <a:lnTo>
                      <a:pt x="167" y="20396"/>
                    </a:lnTo>
                    <a:lnTo>
                      <a:pt x="5620" y="20277"/>
                    </a:lnTo>
                    <a:lnTo>
                      <a:pt x="20336" y="298"/>
                    </a:lnTo>
                    <a:lnTo>
                      <a:pt x="2002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410;p33">
                <a:extLst>
                  <a:ext uri="{FF2B5EF4-FFF2-40B4-BE49-F238E27FC236}">
                    <a16:creationId xmlns:a16="http://schemas.microsoft.com/office/drawing/2014/main" id="{3F1DD00F-055F-4707-8F04-8BABC22AE43D}"/>
                  </a:ext>
                </a:extLst>
              </p:cNvPr>
              <p:cNvSpPr/>
              <p:nvPr/>
            </p:nvSpPr>
            <p:spPr>
              <a:xfrm>
                <a:off x="3692700" y="2957675"/>
                <a:ext cx="530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7" extrusionOk="0">
                    <a:moveTo>
                      <a:pt x="9" y="1"/>
                    </a:moveTo>
                    <a:cubicBezTo>
                      <a:pt x="1" y="1"/>
                      <a:pt x="1" y="15"/>
                      <a:pt x="1" y="23"/>
                    </a:cubicBezTo>
                    <a:cubicBezTo>
                      <a:pt x="680" y="725"/>
                      <a:pt x="1358" y="1440"/>
                      <a:pt x="2073" y="2106"/>
                    </a:cubicBezTo>
                    <a:cubicBezTo>
                      <a:pt x="2108" y="2106"/>
                      <a:pt x="2120" y="2094"/>
                      <a:pt x="2108" y="2071"/>
                    </a:cubicBezTo>
                    <a:cubicBezTo>
                      <a:pt x="1454" y="1356"/>
                      <a:pt x="739" y="678"/>
                      <a:pt x="25" y="11"/>
                    </a:cubicBezTo>
                    <a:cubicBezTo>
                      <a:pt x="17" y="3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411;p33">
                <a:extLst>
                  <a:ext uri="{FF2B5EF4-FFF2-40B4-BE49-F238E27FC236}">
                    <a16:creationId xmlns:a16="http://schemas.microsoft.com/office/drawing/2014/main" id="{3000CB68-7860-4A48-90D8-A05DF8659C4D}"/>
                  </a:ext>
                </a:extLst>
              </p:cNvPr>
              <p:cNvSpPr/>
              <p:nvPr/>
            </p:nvSpPr>
            <p:spPr>
              <a:xfrm>
                <a:off x="3708200" y="2942150"/>
                <a:ext cx="5632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53" h="2253" extrusionOk="0">
                    <a:moveTo>
                      <a:pt x="12" y="1"/>
                    </a:moveTo>
                    <a:cubicBezTo>
                      <a:pt x="12" y="1"/>
                      <a:pt x="0" y="1"/>
                      <a:pt x="0" y="13"/>
                    </a:cubicBezTo>
                    <a:cubicBezTo>
                      <a:pt x="726" y="775"/>
                      <a:pt x="1465" y="1549"/>
                      <a:pt x="2238" y="2239"/>
                    </a:cubicBezTo>
                    <a:cubicBezTo>
                      <a:pt x="1548" y="1465"/>
                      <a:pt x="774" y="727"/>
                      <a:pt x="12" y="1"/>
                    </a:cubicBezTo>
                    <a:close/>
                    <a:moveTo>
                      <a:pt x="2238" y="2239"/>
                    </a:moveTo>
                    <a:cubicBezTo>
                      <a:pt x="2238" y="2249"/>
                      <a:pt x="2243" y="2253"/>
                      <a:pt x="2246" y="2253"/>
                    </a:cubicBezTo>
                    <a:cubicBezTo>
                      <a:pt x="2250" y="2253"/>
                      <a:pt x="2252" y="2246"/>
                      <a:pt x="2238" y="223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412;p33">
                <a:extLst>
                  <a:ext uri="{FF2B5EF4-FFF2-40B4-BE49-F238E27FC236}">
                    <a16:creationId xmlns:a16="http://schemas.microsoft.com/office/drawing/2014/main" id="{E6343F82-C670-4EF7-B624-787517382F10}"/>
                  </a:ext>
                </a:extLst>
              </p:cNvPr>
              <p:cNvSpPr/>
              <p:nvPr/>
            </p:nvSpPr>
            <p:spPr>
              <a:xfrm>
                <a:off x="3716025" y="29197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711" y="768"/>
                      <a:pt x="1437" y="1482"/>
                      <a:pt x="2164" y="2197"/>
                    </a:cubicBezTo>
                    <a:cubicBezTo>
                      <a:pt x="2187" y="2197"/>
                      <a:pt x="2199" y="2173"/>
                      <a:pt x="2199" y="2161"/>
                    </a:cubicBezTo>
                    <a:cubicBezTo>
                      <a:pt x="1485" y="1435"/>
                      <a:pt x="771" y="708"/>
                      <a:pt x="20" y="6"/>
                    </a:cubicBezTo>
                    <a:cubicBezTo>
                      <a:pt x="17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413;p33">
                <a:extLst>
                  <a:ext uri="{FF2B5EF4-FFF2-40B4-BE49-F238E27FC236}">
                    <a16:creationId xmlns:a16="http://schemas.microsoft.com/office/drawing/2014/main" id="{FEC3A5C1-387A-49EB-A5AF-D13AC74B7938}"/>
                  </a:ext>
                </a:extLst>
              </p:cNvPr>
              <p:cNvSpPr/>
              <p:nvPr/>
            </p:nvSpPr>
            <p:spPr>
              <a:xfrm>
                <a:off x="3724050" y="2896650"/>
                <a:ext cx="632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520" extrusionOk="0">
                    <a:moveTo>
                      <a:pt x="14" y="1"/>
                    </a:moveTo>
                    <a:cubicBezTo>
                      <a:pt x="4" y="1"/>
                      <a:pt x="1" y="15"/>
                      <a:pt x="9" y="23"/>
                    </a:cubicBezTo>
                    <a:cubicBezTo>
                      <a:pt x="807" y="880"/>
                      <a:pt x="1664" y="1690"/>
                      <a:pt x="2497" y="2511"/>
                    </a:cubicBezTo>
                    <a:cubicBezTo>
                      <a:pt x="2497" y="2517"/>
                      <a:pt x="2499" y="2519"/>
                      <a:pt x="2502" y="2519"/>
                    </a:cubicBezTo>
                    <a:cubicBezTo>
                      <a:pt x="2512" y="2519"/>
                      <a:pt x="2530" y="2497"/>
                      <a:pt x="2521" y="2488"/>
                    </a:cubicBezTo>
                    <a:cubicBezTo>
                      <a:pt x="1700" y="1654"/>
                      <a:pt x="890" y="797"/>
                      <a:pt x="33" y="11"/>
                    </a:cubicBezTo>
                    <a:cubicBezTo>
                      <a:pt x="25" y="4"/>
                      <a:pt x="19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414;p33">
                <a:extLst>
                  <a:ext uri="{FF2B5EF4-FFF2-40B4-BE49-F238E27FC236}">
                    <a16:creationId xmlns:a16="http://schemas.microsoft.com/office/drawing/2014/main" id="{F865E000-925C-49B9-ABB0-70996A998F7E}"/>
                  </a:ext>
                </a:extLst>
              </p:cNvPr>
              <p:cNvSpPr/>
              <p:nvPr/>
            </p:nvSpPr>
            <p:spPr>
              <a:xfrm>
                <a:off x="3744800" y="2887100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4" y="0"/>
                    </a:moveTo>
                    <a:cubicBezTo>
                      <a:pt x="1" y="0"/>
                      <a:pt x="1" y="0"/>
                      <a:pt x="1" y="12"/>
                    </a:cubicBezTo>
                    <a:cubicBezTo>
                      <a:pt x="679" y="726"/>
                      <a:pt x="1394" y="1393"/>
                      <a:pt x="2072" y="2096"/>
                    </a:cubicBezTo>
                    <a:cubicBezTo>
                      <a:pt x="2108" y="2096"/>
                      <a:pt x="2120" y="2084"/>
                      <a:pt x="2108" y="2072"/>
                    </a:cubicBezTo>
                    <a:cubicBezTo>
                      <a:pt x="1417" y="1369"/>
                      <a:pt x="739" y="667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415;p33">
                <a:extLst>
                  <a:ext uri="{FF2B5EF4-FFF2-40B4-BE49-F238E27FC236}">
                    <a16:creationId xmlns:a16="http://schemas.microsoft.com/office/drawing/2014/main" id="{E8BE80E3-2270-4D94-8E94-F78FA19FE2CA}"/>
                  </a:ext>
                </a:extLst>
              </p:cNvPr>
              <p:cNvSpPr/>
              <p:nvPr/>
            </p:nvSpPr>
            <p:spPr>
              <a:xfrm>
                <a:off x="3762650" y="2874000"/>
                <a:ext cx="514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054" extrusionOk="0">
                    <a:moveTo>
                      <a:pt x="25" y="0"/>
                    </a:moveTo>
                    <a:cubicBezTo>
                      <a:pt x="1" y="0"/>
                      <a:pt x="1" y="0"/>
                      <a:pt x="1" y="24"/>
                    </a:cubicBezTo>
                    <a:cubicBezTo>
                      <a:pt x="656" y="703"/>
                      <a:pt x="1334" y="1417"/>
                      <a:pt x="2049" y="2048"/>
                    </a:cubicBezTo>
                    <a:cubicBezTo>
                      <a:pt x="1406" y="1334"/>
                      <a:pt x="715" y="643"/>
                      <a:pt x="25" y="0"/>
                    </a:cubicBezTo>
                    <a:close/>
                    <a:moveTo>
                      <a:pt x="2049" y="2048"/>
                    </a:moveTo>
                    <a:cubicBezTo>
                      <a:pt x="2049" y="2052"/>
                      <a:pt x="2050" y="2053"/>
                      <a:pt x="2051" y="2053"/>
                    </a:cubicBezTo>
                    <a:cubicBezTo>
                      <a:pt x="2054" y="2053"/>
                      <a:pt x="2057" y="2048"/>
                      <a:pt x="2049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416;p33">
                <a:extLst>
                  <a:ext uri="{FF2B5EF4-FFF2-40B4-BE49-F238E27FC236}">
                    <a16:creationId xmlns:a16="http://schemas.microsoft.com/office/drawing/2014/main" id="{2B929FC7-4657-4880-AD96-2D10467A974D}"/>
                  </a:ext>
                </a:extLst>
              </p:cNvPr>
              <p:cNvSpPr/>
              <p:nvPr/>
            </p:nvSpPr>
            <p:spPr>
              <a:xfrm>
                <a:off x="3778525" y="2859450"/>
                <a:ext cx="49050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1940" extrusionOk="0">
                    <a:moveTo>
                      <a:pt x="10" y="1"/>
                    </a:moveTo>
                    <a:cubicBezTo>
                      <a:pt x="4" y="1"/>
                      <a:pt x="1" y="14"/>
                      <a:pt x="9" y="23"/>
                    </a:cubicBezTo>
                    <a:cubicBezTo>
                      <a:pt x="640" y="678"/>
                      <a:pt x="1259" y="1380"/>
                      <a:pt x="1961" y="1940"/>
                    </a:cubicBezTo>
                    <a:cubicBezTo>
                      <a:pt x="1390" y="1237"/>
                      <a:pt x="699" y="618"/>
                      <a:pt x="21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417;p33">
                <a:extLst>
                  <a:ext uri="{FF2B5EF4-FFF2-40B4-BE49-F238E27FC236}">
                    <a16:creationId xmlns:a16="http://schemas.microsoft.com/office/drawing/2014/main" id="{7AB2606C-46EC-4898-862C-336666B3CE3E}"/>
                  </a:ext>
                </a:extLst>
              </p:cNvPr>
              <p:cNvSpPr/>
              <p:nvPr/>
            </p:nvSpPr>
            <p:spPr>
              <a:xfrm>
                <a:off x="3796650" y="2846525"/>
                <a:ext cx="4635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52" extrusionOk="0">
                    <a:moveTo>
                      <a:pt x="32" y="1"/>
                    </a:moveTo>
                    <a:cubicBezTo>
                      <a:pt x="14" y="1"/>
                      <a:pt x="1" y="18"/>
                      <a:pt x="10" y="28"/>
                    </a:cubicBezTo>
                    <a:cubicBezTo>
                      <a:pt x="308" y="361"/>
                      <a:pt x="605" y="706"/>
                      <a:pt x="915" y="1016"/>
                    </a:cubicBezTo>
                    <a:cubicBezTo>
                      <a:pt x="1201" y="1302"/>
                      <a:pt x="1475" y="1635"/>
                      <a:pt x="1796" y="1849"/>
                    </a:cubicBezTo>
                    <a:cubicBezTo>
                      <a:pt x="1801" y="1851"/>
                      <a:pt x="1806" y="1852"/>
                      <a:pt x="1810" y="1852"/>
                    </a:cubicBezTo>
                    <a:cubicBezTo>
                      <a:pt x="1838" y="1852"/>
                      <a:pt x="1854" y="1824"/>
                      <a:pt x="1844" y="1814"/>
                    </a:cubicBezTo>
                    <a:cubicBezTo>
                      <a:pt x="1641" y="1480"/>
                      <a:pt x="1296" y="1206"/>
                      <a:pt x="1022" y="921"/>
                    </a:cubicBezTo>
                    <a:cubicBezTo>
                      <a:pt x="713" y="611"/>
                      <a:pt x="391" y="302"/>
                      <a:pt x="46" y="4"/>
                    </a:cubicBezTo>
                    <a:cubicBezTo>
                      <a:pt x="41" y="2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418;p33">
                <a:extLst>
                  <a:ext uri="{FF2B5EF4-FFF2-40B4-BE49-F238E27FC236}">
                    <a16:creationId xmlns:a16="http://schemas.microsoft.com/office/drawing/2014/main" id="{E25976BC-9AA3-4858-A6DC-CD47090109E2}"/>
                  </a:ext>
                </a:extLst>
              </p:cNvPr>
              <p:cNvSpPr/>
              <p:nvPr/>
            </p:nvSpPr>
            <p:spPr>
              <a:xfrm>
                <a:off x="3813400" y="2833200"/>
                <a:ext cx="46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1" extrusionOk="0">
                    <a:moveTo>
                      <a:pt x="36" y="0"/>
                    </a:moveTo>
                    <a:cubicBezTo>
                      <a:pt x="17" y="0"/>
                      <a:pt x="1" y="34"/>
                      <a:pt x="19" y="61"/>
                    </a:cubicBezTo>
                    <a:cubicBezTo>
                      <a:pt x="316" y="382"/>
                      <a:pt x="614" y="692"/>
                      <a:pt x="924" y="1013"/>
                    </a:cubicBezTo>
                    <a:cubicBezTo>
                      <a:pt x="1209" y="1287"/>
                      <a:pt x="1471" y="1608"/>
                      <a:pt x="1805" y="1823"/>
                    </a:cubicBezTo>
                    <a:cubicBezTo>
                      <a:pt x="1810" y="1829"/>
                      <a:pt x="1817" y="1831"/>
                      <a:pt x="1823" y="1831"/>
                    </a:cubicBezTo>
                    <a:cubicBezTo>
                      <a:pt x="1842" y="1831"/>
                      <a:pt x="1859" y="1808"/>
                      <a:pt x="1840" y="1799"/>
                    </a:cubicBezTo>
                    <a:cubicBezTo>
                      <a:pt x="1626" y="1466"/>
                      <a:pt x="1293" y="1204"/>
                      <a:pt x="1007" y="918"/>
                    </a:cubicBezTo>
                    <a:cubicBezTo>
                      <a:pt x="697" y="608"/>
                      <a:pt x="388" y="311"/>
                      <a:pt x="55" y="13"/>
                    </a:cubicBezTo>
                    <a:cubicBezTo>
                      <a:pt x="49" y="4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419;p33">
                <a:extLst>
                  <a:ext uri="{FF2B5EF4-FFF2-40B4-BE49-F238E27FC236}">
                    <a16:creationId xmlns:a16="http://schemas.microsoft.com/office/drawing/2014/main" id="{7D4517F8-B105-4D33-8A19-15196AC8B993}"/>
                  </a:ext>
                </a:extLst>
              </p:cNvPr>
              <p:cNvSpPr/>
              <p:nvPr/>
            </p:nvSpPr>
            <p:spPr>
              <a:xfrm>
                <a:off x="3830900" y="2820825"/>
                <a:ext cx="45400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749" extrusionOk="0">
                    <a:moveTo>
                      <a:pt x="39" y="0"/>
                    </a:moveTo>
                    <a:cubicBezTo>
                      <a:pt x="19" y="0"/>
                      <a:pt x="0" y="25"/>
                      <a:pt x="9" y="44"/>
                    </a:cubicBezTo>
                    <a:cubicBezTo>
                      <a:pt x="533" y="663"/>
                      <a:pt x="1129" y="1211"/>
                      <a:pt x="1724" y="1746"/>
                    </a:cubicBezTo>
                    <a:cubicBezTo>
                      <a:pt x="1729" y="1748"/>
                      <a:pt x="1734" y="1748"/>
                      <a:pt x="1739" y="1748"/>
                    </a:cubicBezTo>
                    <a:cubicBezTo>
                      <a:pt x="1781" y="1748"/>
                      <a:pt x="1815" y="1708"/>
                      <a:pt x="1783" y="1687"/>
                    </a:cubicBezTo>
                    <a:cubicBezTo>
                      <a:pt x="1236" y="1091"/>
                      <a:pt x="688" y="520"/>
                      <a:pt x="57" y="8"/>
                    </a:cubicBezTo>
                    <a:cubicBezTo>
                      <a:pt x="51" y="2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420;p33">
                <a:extLst>
                  <a:ext uri="{FF2B5EF4-FFF2-40B4-BE49-F238E27FC236}">
                    <a16:creationId xmlns:a16="http://schemas.microsoft.com/office/drawing/2014/main" id="{BDD13568-8020-4B90-A7EF-632EED5C17FD}"/>
                  </a:ext>
                </a:extLst>
              </p:cNvPr>
              <p:cNvSpPr/>
              <p:nvPr/>
            </p:nvSpPr>
            <p:spPr>
              <a:xfrm>
                <a:off x="3848425" y="2805475"/>
                <a:ext cx="445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15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0"/>
                    </a:cubicBezTo>
                    <a:cubicBezTo>
                      <a:pt x="225" y="360"/>
                      <a:pt x="535" y="634"/>
                      <a:pt x="785" y="920"/>
                    </a:cubicBezTo>
                    <a:cubicBezTo>
                      <a:pt x="1082" y="1229"/>
                      <a:pt x="1380" y="1527"/>
                      <a:pt x="1690" y="1813"/>
                    </a:cubicBezTo>
                    <a:cubicBezTo>
                      <a:pt x="1695" y="1814"/>
                      <a:pt x="1700" y="1814"/>
                      <a:pt x="1705" y="1814"/>
                    </a:cubicBezTo>
                    <a:cubicBezTo>
                      <a:pt x="1747" y="1814"/>
                      <a:pt x="1781" y="1774"/>
                      <a:pt x="1749" y="1753"/>
                    </a:cubicBezTo>
                    <a:cubicBezTo>
                      <a:pt x="1475" y="1420"/>
                      <a:pt x="1190" y="1110"/>
                      <a:pt x="892" y="812"/>
                    </a:cubicBezTo>
                    <a:cubicBezTo>
                      <a:pt x="618" y="527"/>
                      <a:pt x="368" y="217"/>
                      <a:pt x="58" y="3"/>
                    </a:cubicBezTo>
                    <a:cubicBezTo>
                      <a:pt x="54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421;p33">
                <a:extLst>
                  <a:ext uri="{FF2B5EF4-FFF2-40B4-BE49-F238E27FC236}">
                    <a16:creationId xmlns:a16="http://schemas.microsoft.com/office/drawing/2014/main" id="{D5BBEF01-DA33-4E1E-85FD-7BC1DAF52705}"/>
                  </a:ext>
                </a:extLst>
              </p:cNvPr>
              <p:cNvSpPr/>
              <p:nvPr/>
            </p:nvSpPr>
            <p:spPr>
              <a:xfrm>
                <a:off x="3866600" y="2793250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37" y="1"/>
                    </a:moveTo>
                    <a:cubicBezTo>
                      <a:pt x="22" y="1"/>
                      <a:pt x="0" y="20"/>
                      <a:pt x="10" y="39"/>
                    </a:cubicBezTo>
                    <a:cubicBezTo>
                      <a:pt x="474" y="575"/>
                      <a:pt x="939" y="1087"/>
                      <a:pt x="1475" y="1552"/>
                    </a:cubicBezTo>
                    <a:cubicBezTo>
                      <a:pt x="1487" y="1564"/>
                      <a:pt x="1500" y="1569"/>
                      <a:pt x="1512" y="1569"/>
                    </a:cubicBezTo>
                    <a:cubicBezTo>
                      <a:pt x="1546" y="1569"/>
                      <a:pt x="1569" y="1527"/>
                      <a:pt x="1534" y="1492"/>
                    </a:cubicBezTo>
                    <a:cubicBezTo>
                      <a:pt x="1070" y="956"/>
                      <a:pt x="582" y="468"/>
                      <a:pt x="46" y="4"/>
                    </a:cubicBezTo>
                    <a:cubicBezTo>
                      <a:pt x="44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422;p33">
                <a:extLst>
                  <a:ext uri="{FF2B5EF4-FFF2-40B4-BE49-F238E27FC236}">
                    <a16:creationId xmlns:a16="http://schemas.microsoft.com/office/drawing/2014/main" id="{2FCA6C6A-5F8D-48D6-B78D-AFD81F8AA6B8}"/>
                  </a:ext>
                </a:extLst>
              </p:cNvPr>
              <p:cNvSpPr/>
              <p:nvPr/>
            </p:nvSpPr>
            <p:spPr>
              <a:xfrm>
                <a:off x="3884175" y="2780925"/>
                <a:ext cx="46575" cy="459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37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283" y="378"/>
                      <a:pt x="581" y="675"/>
                      <a:pt x="879" y="973"/>
                    </a:cubicBezTo>
                    <a:cubicBezTo>
                      <a:pt x="1176" y="1271"/>
                      <a:pt x="1450" y="1580"/>
                      <a:pt x="1784" y="1830"/>
                    </a:cubicBezTo>
                    <a:cubicBezTo>
                      <a:pt x="1793" y="1835"/>
                      <a:pt x="1801" y="1837"/>
                      <a:pt x="1809" y="1837"/>
                    </a:cubicBezTo>
                    <a:cubicBezTo>
                      <a:pt x="1843" y="1837"/>
                      <a:pt x="1862" y="1800"/>
                      <a:pt x="1843" y="1771"/>
                    </a:cubicBezTo>
                    <a:cubicBezTo>
                      <a:pt x="1581" y="1449"/>
                      <a:pt x="1260" y="1163"/>
                      <a:pt x="974" y="866"/>
                    </a:cubicBezTo>
                    <a:cubicBezTo>
                      <a:pt x="676" y="568"/>
                      <a:pt x="379" y="270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423;p33">
                <a:extLst>
                  <a:ext uri="{FF2B5EF4-FFF2-40B4-BE49-F238E27FC236}">
                    <a16:creationId xmlns:a16="http://schemas.microsoft.com/office/drawing/2014/main" id="{9926124A-0EE1-402A-A2E8-D5A03896080F}"/>
                  </a:ext>
                </a:extLst>
              </p:cNvPr>
              <p:cNvSpPr/>
              <p:nvPr/>
            </p:nvSpPr>
            <p:spPr>
              <a:xfrm>
                <a:off x="3901150" y="2767225"/>
                <a:ext cx="3752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86" extrusionOk="0">
                    <a:moveTo>
                      <a:pt x="2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426" y="557"/>
                      <a:pt x="926" y="1033"/>
                      <a:pt x="1414" y="1473"/>
                    </a:cubicBezTo>
                    <a:cubicBezTo>
                      <a:pt x="1426" y="1482"/>
                      <a:pt x="1437" y="1486"/>
                      <a:pt x="1448" y="1486"/>
                    </a:cubicBezTo>
                    <a:cubicBezTo>
                      <a:pt x="1480" y="1486"/>
                      <a:pt x="1501" y="1450"/>
                      <a:pt x="1474" y="1414"/>
                    </a:cubicBezTo>
                    <a:cubicBezTo>
                      <a:pt x="1033" y="926"/>
                      <a:pt x="569" y="402"/>
                      <a:pt x="45" y="9"/>
                    </a:cubicBezTo>
                    <a:cubicBezTo>
                      <a:pt x="36" y="3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424;p33">
                <a:extLst>
                  <a:ext uri="{FF2B5EF4-FFF2-40B4-BE49-F238E27FC236}">
                    <a16:creationId xmlns:a16="http://schemas.microsoft.com/office/drawing/2014/main" id="{D8C9172F-B969-4484-90B0-62034974EAAD}"/>
                  </a:ext>
                </a:extLst>
              </p:cNvPr>
              <p:cNvSpPr/>
              <p:nvPr/>
            </p:nvSpPr>
            <p:spPr>
              <a:xfrm>
                <a:off x="3935425" y="2741050"/>
                <a:ext cx="320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37" extrusionOk="0">
                    <a:moveTo>
                      <a:pt x="38" y="0"/>
                    </a:moveTo>
                    <a:cubicBezTo>
                      <a:pt x="18" y="0"/>
                      <a:pt x="1" y="28"/>
                      <a:pt x="19" y="56"/>
                    </a:cubicBezTo>
                    <a:cubicBezTo>
                      <a:pt x="353" y="484"/>
                      <a:pt x="769" y="901"/>
                      <a:pt x="1210" y="1234"/>
                    </a:cubicBezTo>
                    <a:cubicBezTo>
                      <a:pt x="1213" y="1236"/>
                      <a:pt x="1215" y="1236"/>
                      <a:pt x="1218" y="1236"/>
                    </a:cubicBezTo>
                    <a:cubicBezTo>
                      <a:pt x="1243" y="1236"/>
                      <a:pt x="1280" y="1196"/>
                      <a:pt x="1270" y="1175"/>
                    </a:cubicBezTo>
                    <a:cubicBezTo>
                      <a:pt x="936" y="734"/>
                      <a:pt x="496" y="353"/>
                      <a:pt x="55" y="8"/>
                    </a:cubicBezTo>
                    <a:cubicBezTo>
                      <a:pt x="50" y="3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425;p33">
                <a:extLst>
                  <a:ext uri="{FF2B5EF4-FFF2-40B4-BE49-F238E27FC236}">
                    <a16:creationId xmlns:a16="http://schemas.microsoft.com/office/drawing/2014/main" id="{005D57F7-16AB-488C-A03C-D11C05D4B2A2}"/>
                  </a:ext>
                </a:extLst>
              </p:cNvPr>
              <p:cNvSpPr/>
              <p:nvPr/>
            </p:nvSpPr>
            <p:spPr>
              <a:xfrm>
                <a:off x="3918700" y="2754025"/>
                <a:ext cx="328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300" extrusionOk="0">
                    <a:moveTo>
                      <a:pt x="38" y="0"/>
                    </a:moveTo>
                    <a:cubicBezTo>
                      <a:pt x="18" y="0"/>
                      <a:pt x="1" y="31"/>
                      <a:pt x="10" y="49"/>
                    </a:cubicBezTo>
                    <a:cubicBezTo>
                      <a:pt x="391" y="489"/>
                      <a:pt x="784" y="930"/>
                      <a:pt x="1236" y="1287"/>
                    </a:cubicBezTo>
                    <a:cubicBezTo>
                      <a:pt x="1248" y="1296"/>
                      <a:pt x="1259" y="1299"/>
                      <a:pt x="1268" y="1299"/>
                    </a:cubicBezTo>
                    <a:cubicBezTo>
                      <a:pt x="1298" y="1299"/>
                      <a:pt x="1314" y="1263"/>
                      <a:pt x="1296" y="1227"/>
                    </a:cubicBezTo>
                    <a:cubicBezTo>
                      <a:pt x="938" y="787"/>
                      <a:pt x="486" y="382"/>
                      <a:pt x="57" y="13"/>
                    </a:cubicBezTo>
                    <a:cubicBezTo>
                      <a:pt x="51" y="4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426;p33">
                <a:extLst>
                  <a:ext uri="{FF2B5EF4-FFF2-40B4-BE49-F238E27FC236}">
                    <a16:creationId xmlns:a16="http://schemas.microsoft.com/office/drawing/2014/main" id="{926D2FE4-99D4-41D4-B781-0F336CFDFCD9}"/>
                  </a:ext>
                </a:extLst>
              </p:cNvPr>
              <p:cNvSpPr/>
              <p:nvPr/>
            </p:nvSpPr>
            <p:spPr>
              <a:xfrm>
                <a:off x="3952650" y="2727225"/>
                <a:ext cx="293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135" extrusionOk="0">
                    <a:moveTo>
                      <a:pt x="32" y="1"/>
                    </a:moveTo>
                    <a:cubicBezTo>
                      <a:pt x="11" y="1"/>
                      <a:pt x="0" y="34"/>
                      <a:pt x="9" y="61"/>
                    </a:cubicBezTo>
                    <a:cubicBezTo>
                      <a:pt x="319" y="442"/>
                      <a:pt x="676" y="847"/>
                      <a:pt x="1081" y="1133"/>
                    </a:cubicBezTo>
                    <a:cubicBezTo>
                      <a:pt x="1086" y="1134"/>
                      <a:pt x="1091" y="1135"/>
                      <a:pt x="1096" y="1135"/>
                    </a:cubicBezTo>
                    <a:cubicBezTo>
                      <a:pt x="1138" y="1135"/>
                      <a:pt x="1172" y="1094"/>
                      <a:pt x="1140" y="1073"/>
                    </a:cubicBezTo>
                    <a:cubicBezTo>
                      <a:pt x="842" y="668"/>
                      <a:pt x="438" y="323"/>
                      <a:pt x="57" y="13"/>
                    </a:cubicBezTo>
                    <a:cubicBezTo>
                      <a:pt x="48" y="5"/>
                      <a:pt x="40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27;p33">
                <a:extLst>
                  <a:ext uri="{FF2B5EF4-FFF2-40B4-BE49-F238E27FC236}">
                    <a16:creationId xmlns:a16="http://schemas.microsoft.com/office/drawing/2014/main" id="{0572530A-4543-49EE-8A70-3C5EF2FF14A5}"/>
                  </a:ext>
                </a:extLst>
              </p:cNvPr>
              <p:cNvSpPr/>
              <p:nvPr/>
            </p:nvSpPr>
            <p:spPr>
              <a:xfrm>
                <a:off x="3970775" y="2714700"/>
                <a:ext cx="262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09" extrusionOk="0">
                    <a:moveTo>
                      <a:pt x="48" y="0"/>
                    </a:moveTo>
                    <a:cubicBezTo>
                      <a:pt x="25" y="0"/>
                      <a:pt x="0" y="30"/>
                      <a:pt x="10" y="50"/>
                    </a:cubicBezTo>
                    <a:cubicBezTo>
                      <a:pt x="272" y="407"/>
                      <a:pt x="629" y="717"/>
                      <a:pt x="963" y="991"/>
                    </a:cubicBezTo>
                    <a:cubicBezTo>
                      <a:pt x="972" y="1003"/>
                      <a:pt x="983" y="1008"/>
                      <a:pt x="993" y="1008"/>
                    </a:cubicBezTo>
                    <a:cubicBezTo>
                      <a:pt x="1023" y="1008"/>
                      <a:pt x="1049" y="966"/>
                      <a:pt x="1022" y="931"/>
                    </a:cubicBezTo>
                    <a:cubicBezTo>
                      <a:pt x="760" y="586"/>
                      <a:pt x="415" y="264"/>
                      <a:pt x="58" y="2"/>
                    </a:cubicBezTo>
                    <a:cubicBezTo>
                      <a:pt x="55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28;p33">
                <a:extLst>
                  <a:ext uri="{FF2B5EF4-FFF2-40B4-BE49-F238E27FC236}">
                    <a16:creationId xmlns:a16="http://schemas.microsoft.com/office/drawing/2014/main" id="{AF83DA9A-7548-49C2-8F07-866FA84EB90B}"/>
                  </a:ext>
                </a:extLst>
              </p:cNvPr>
              <p:cNvSpPr/>
              <p:nvPr/>
            </p:nvSpPr>
            <p:spPr>
              <a:xfrm>
                <a:off x="3988050" y="2701200"/>
                <a:ext cx="2735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67" extrusionOk="0">
                    <a:moveTo>
                      <a:pt x="38" y="0"/>
                    </a:moveTo>
                    <a:cubicBezTo>
                      <a:pt x="14" y="0"/>
                      <a:pt x="0" y="35"/>
                      <a:pt x="10" y="54"/>
                    </a:cubicBezTo>
                    <a:cubicBezTo>
                      <a:pt x="153" y="245"/>
                      <a:pt x="331" y="423"/>
                      <a:pt x="510" y="602"/>
                    </a:cubicBezTo>
                    <a:cubicBezTo>
                      <a:pt x="677" y="769"/>
                      <a:pt x="843" y="947"/>
                      <a:pt x="1034" y="1066"/>
                    </a:cubicBezTo>
                    <a:cubicBezTo>
                      <a:pt x="1070" y="1066"/>
                      <a:pt x="1093" y="1043"/>
                      <a:pt x="1081" y="1019"/>
                    </a:cubicBezTo>
                    <a:cubicBezTo>
                      <a:pt x="974" y="816"/>
                      <a:pt x="784" y="662"/>
                      <a:pt x="617" y="507"/>
                    </a:cubicBezTo>
                    <a:cubicBezTo>
                      <a:pt x="438" y="328"/>
                      <a:pt x="260" y="161"/>
                      <a:pt x="57" y="7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29;p33">
                <a:extLst>
                  <a:ext uri="{FF2B5EF4-FFF2-40B4-BE49-F238E27FC236}">
                    <a16:creationId xmlns:a16="http://schemas.microsoft.com/office/drawing/2014/main" id="{2CBA9159-26A6-4AFD-A62C-4561E95652AF}"/>
                  </a:ext>
                </a:extLst>
              </p:cNvPr>
              <p:cNvSpPr/>
              <p:nvPr/>
            </p:nvSpPr>
            <p:spPr>
              <a:xfrm>
                <a:off x="4005925" y="2688350"/>
                <a:ext cx="25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97" extrusionOk="0">
                    <a:moveTo>
                      <a:pt x="34" y="1"/>
                    </a:moveTo>
                    <a:cubicBezTo>
                      <a:pt x="12" y="1"/>
                      <a:pt x="0" y="26"/>
                      <a:pt x="9" y="44"/>
                    </a:cubicBezTo>
                    <a:cubicBezTo>
                      <a:pt x="140" y="223"/>
                      <a:pt x="307" y="390"/>
                      <a:pt x="474" y="556"/>
                    </a:cubicBezTo>
                    <a:cubicBezTo>
                      <a:pt x="616" y="699"/>
                      <a:pt x="783" y="902"/>
                      <a:pt x="986" y="997"/>
                    </a:cubicBezTo>
                    <a:cubicBezTo>
                      <a:pt x="1009" y="997"/>
                      <a:pt x="1021" y="985"/>
                      <a:pt x="1021" y="961"/>
                    </a:cubicBezTo>
                    <a:cubicBezTo>
                      <a:pt x="914" y="759"/>
                      <a:pt x="724" y="604"/>
                      <a:pt x="557" y="449"/>
                    </a:cubicBezTo>
                    <a:cubicBezTo>
                      <a:pt x="390" y="306"/>
                      <a:pt x="235" y="140"/>
                      <a:pt x="57" y="9"/>
                    </a:cubicBezTo>
                    <a:cubicBezTo>
                      <a:pt x="49" y="3"/>
                      <a:pt x="41" y="1"/>
                      <a:pt x="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30;p33">
                <a:extLst>
                  <a:ext uri="{FF2B5EF4-FFF2-40B4-BE49-F238E27FC236}">
                    <a16:creationId xmlns:a16="http://schemas.microsoft.com/office/drawing/2014/main" id="{4B4BC2FD-405B-445B-AB42-BF4CB5B1ED91}"/>
                  </a:ext>
                </a:extLst>
              </p:cNvPr>
              <p:cNvSpPr/>
              <p:nvPr/>
            </p:nvSpPr>
            <p:spPr>
              <a:xfrm>
                <a:off x="4021175" y="2673350"/>
                <a:ext cx="266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26" extrusionOk="0">
                    <a:moveTo>
                      <a:pt x="45" y="1"/>
                    </a:moveTo>
                    <a:cubicBezTo>
                      <a:pt x="22" y="1"/>
                      <a:pt x="1" y="31"/>
                      <a:pt x="18" y="49"/>
                    </a:cubicBezTo>
                    <a:cubicBezTo>
                      <a:pt x="173" y="252"/>
                      <a:pt x="316" y="406"/>
                      <a:pt x="483" y="585"/>
                    </a:cubicBezTo>
                    <a:cubicBezTo>
                      <a:pt x="637" y="740"/>
                      <a:pt x="780" y="918"/>
                      <a:pt x="959" y="1025"/>
                    </a:cubicBezTo>
                    <a:cubicBezTo>
                      <a:pt x="1018" y="1025"/>
                      <a:pt x="1066" y="990"/>
                      <a:pt x="1030" y="942"/>
                    </a:cubicBezTo>
                    <a:cubicBezTo>
                      <a:pt x="935" y="752"/>
                      <a:pt x="757" y="609"/>
                      <a:pt x="602" y="466"/>
                    </a:cubicBezTo>
                    <a:cubicBezTo>
                      <a:pt x="435" y="311"/>
                      <a:pt x="256" y="144"/>
                      <a:pt x="66" y="13"/>
                    </a:cubicBezTo>
                    <a:cubicBezTo>
                      <a:pt x="60" y="4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31;p33">
                <a:extLst>
                  <a:ext uri="{FF2B5EF4-FFF2-40B4-BE49-F238E27FC236}">
                    <a16:creationId xmlns:a16="http://schemas.microsoft.com/office/drawing/2014/main" id="{EC2F4CD8-1E43-4562-A170-0552BC9070F2}"/>
                  </a:ext>
                </a:extLst>
              </p:cNvPr>
              <p:cNvSpPr/>
              <p:nvPr/>
            </p:nvSpPr>
            <p:spPr>
              <a:xfrm>
                <a:off x="4040425" y="26611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44" y="1"/>
                    </a:moveTo>
                    <a:cubicBezTo>
                      <a:pt x="16" y="1"/>
                      <a:pt x="0" y="30"/>
                      <a:pt x="10" y="51"/>
                    </a:cubicBezTo>
                    <a:cubicBezTo>
                      <a:pt x="165" y="230"/>
                      <a:pt x="308" y="408"/>
                      <a:pt x="475" y="575"/>
                    </a:cubicBezTo>
                    <a:cubicBezTo>
                      <a:pt x="618" y="718"/>
                      <a:pt x="772" y="896"/>
                      <a:pt x="951" y="1003"/>
                    </a:cubicBezTo>
                    <a:cubicBezTo>
                      <a:pt x="957" y="1006"/>
                      <a:pt x="964" y="1007"/>
                      <a:pt x="970" y="1007"/>
                    </a:cubicBezTo>
                    <a:cubicBezTo>
                      <a:pt x="998" y="1007"/>
                      <a:pt x="1020" y="985"/>
                      <a:pt x="1010" y="956"/>
                    </a:cubicBezTo>
                    <a:cubicBezTo>
                      <a:pt x="903" y="777"/>
                      <a:pt x="725" y="622"/>
                      <a:pt x="582" y="468"/>
                    </a:cubicBezTo>
                    <a:cubicBezTo>
                      <a:pt x="415" y="301"/>
                      <a:pt x="237" y="146"/>
                      <a:pt x="58" y="3"/>
                    </a:cubicBezTo>
                    <a:cubicBezTo>
                      <a:pt x="53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32;p33">
                <a:extLst>
                  <a:ext uri="{FF2B5EF4-FFF2-40B4-BE49-F238E27FC236}">
                    <a16:creationId xmlns:a16="http://schemas.microsoft.com/office/drawing/2014/main" id="{D66B2EF5-4D29-4902-AC97-2B28968C2359}"/>
                  </a:ext>
                </a:extLst>
              </p:cNvPr>
              <p:cNvSpPr/>
              <p:nvPr/>
            </p:nvSpPr>
            <p:spPr>
              <a:xfrm>
                <a:off x="4057400" y="2648175"/>
                <a:ext cx="214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7" extrusionOk="0">
                    <a:moveTo>
                      <a:pt x="34" y="0"/>
                    </a:moveTo>
                    <a:cubicBezTo>
                      <a:pt x="19" y="0"/>
                      <a:pt x="1" y="23"/>
                      <a:pt x="10" y="32"/>
                    </a:cubicBezTo>
                    <a:cubicBezTo>
                      <a:pt x="117" y="187"/>
                      <a:pt x="236" y="318"/>
                      <a:pt x="379" y="449"/>
                    </a:cubicBezTo>
                    <a:cubicBezTo>
                      <a:pt x="510" y="568"/>
                      <a:pt x="629" y="723"/>
                      <a:pt x="796" y="806"/>
                    </a:cubicBezTo>
                    <a:cubicBezTo>
                      <a:pt x="808" y="806"/>
                      <a:pt x="855" y="782"/>
                      <a:pt x="820" y="747"/>
                    </a:cubicBezTo>
                    <a:cubicBezTo>
                      <a:pt x="736" y="580"/>
                      <a:pt x="582" y="461"/>
                      <a:pt x="462" y="342"/>
                    </a:cubicBezTo>
                    <a:cubicBezTo>
                      <a:pt x="331" y="211"/>
                      <a:pt x="201" y="104"/>
                      <a:pt x="46" y="8"/>
                    </a:cubicBezTo>
                    <a:cubicBezTo>
                      <a:pt x="43" y="3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33;p33">
                <a:extLst>
                  <a:ext uri="{FF2B5EF4-FFF2-40B4-BE49-F238E27FC236}">
                    <a16:creationId xmlns:a16="http://schemas.microsoft.com/office/drawing/2014/main" id="{28A8A0D8-C59A-4C45-948C-CA23C9CABE0A}"/>
                  </a:ext>
                </a:extLst>
              </p:cNvPr>
              <p:cNvSpPr/>
              <p:nvPr/>
            </p:nvSpPr>
            <p:spPr>
              <a:xfrm>
                <a:off x="4074675" y="2634325"/>
                <a:ext cx="15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4" extrusionOk="0">
                    <a:moveTo>
                      <a:pt x="43" y="0"/>
                    </a:moveTo>
                    <a:cubicBezTo>
                      <a:pt x="16" y="0"/>
                      <a:pt x="1" y="28"/>
                      <a:pt x="21" y="39"/>
                    </a:cubicBezTo>
                    <a:cubicBezTo>
                      <a:pt x="176" y="229"/>
                      <a:pt x="355" y="455"/>
                      <a:pt x="557" y="586"/>
                    </a:cubicBezTo>
                    <a:cubicBezTo>
                      <a:pt x="567" y="599"/>
                      <a:pt x="577" y="604"/>
                      <a:pt x="587" y="604"/>
                    </a:cubicBezTo>
                    <a:cubicBezTo>
                      <a:pt x="613" y="604"/>
                      <a:pt x="634" y="565"/>
                      <a:pt x="617" y="539"/>
                    </a:cubicBezTo>
                    <a:cubicBezTo>
                      <a:pt x="474" y="336"/>
                      <a:pt x="260" y="16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434;p33">
                <a:extLst>
                  <a:ext uri="{FF2B5EF4-FFF2-40B4-BE49-F238E27FC236}">
                    <a16:creationId xmlns:a16="http://schemas.microsoft.com/office/drawing/2014/main" id="{C72AACC0-A818-4706-AE93-C265B2FB4300}"/>
                  </a:ext>
                </a:extLst>
              </p:cNvPr>
              <p:cNvSpPr/>
              <p:nvPr/>
            </p:nvSpPr>
            <p:spPr>
              <a:xfrm>
                <a:off x="4091025" y="2620325"/>
                <a:ext cx="135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04" extrusionOk="0">
                    <a:moveTo>
                      <a:pt x="40" y="0"/>
                    </a:moveTo>
                    <a:cubicBezTo>
                      <a:pt x="15" y="0"/>
                      <a:pt x="1" y="21"/>
                      <a:pt x="10" y="51"/>
                    </a:cubicBezTo>
                    <a:cubicBezTo>
                      <a:pt x="118" y="229"/>
                      <a:pt x="284" y="384"/>
                      <a:pt x="463" y="491"/>
                    </a:cubicBezTo>
                    <a:cubicBezTo>
                      <a:pt x="472" y="500"/>
                      <a:pt x="481" y="504"/>
                      <a:pt x="490" y="504"/>
                    </a:cubicBezTo>
                    <a:cubicBezTo>
                      <a:pt x="518" y="504"/>
                      <a:pt x="540" y="468"/>
                      <a:pt x="522" y="432"/>
                    </a:cubicBezTo>
                    <a:cubicBezTo>
                      <a:pt x="403" y="253"/>
                      <a:pt x="237" y="110"/>
                      <a:pt x="58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35;p33">
                <a:extLst>
                  <a:ext uri="{FF2B5EF4-FFF2-40B4-BE49-F238E27FC236}">
                    <a16:creationId xmlns:a16="http://schemas.microsoft.com/office/drawing/2014/main" id="{7C342C66-F7C0-4425-A9E5-B16FC48A6F48}"/>
                  </a:ext>
                </a:extLst>
              </p:cNvPr>
              <p:cNvSpPr/>
              <p:nvPr/>
            </p:nvSpPr>
            <p:spPr>
              <a:xfrm>
                <a:off x="4109175" y="2607525"/>
                <a:ext cx="1307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44" y="1"/>
                    </a:moveTo>
                    <a:cubicBezTo>
                      <a:pt x="17" y="1"/>
                      <a:pt x="0" y="30"/>
                      <a:pt x="11" y="51"/>
                    </a:cubicBezTo>
                    <a:cubicBezTo>
                      <a:pt x="70" y="146"/>
                      <a:pt x="154" y="229"/>
                      <a:pt x="225" y="301"/>
                    </a:cubicBezTo>
                    <a:cubicBezTo>
                      <a:pt x="296" y="384"/>
                      <a:pt x="368" y="468"/>
                      <a:pt x="475" y="515"/>
                    </a:cubicBezTo>
                    <a:cubicBezTo>
                      <a:pt x="487" y="515"/>
                      <a:pt x="523" y="479"/>
                      <a:pt x="523" y="456"/>
                    </a:cubicBezTo>
                    <a:cubicBezTo>
                      <a:pt x="487" y="349"/>
                      <a:pt x="404" y="277"/>
                      <a:pt x="308" y="206"/>
                    </a:cubicBezTo>
                    <a:cubicBezTo>
                      <a:pt x="225" y="122"/>
                      <a:pt x="154" y="63"/>
                      <a:pt x="58" y="3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436;p33">
                <a:extLst>
                  <a:ext uri="{FF2B5EF4-FFF2-40B4-BE49-F238E27FC236}">
                    <a16:creationId xmlns:a16="http://schemas.microsoft.com/office/drawing/2014/main" id="{9A1F477B-65A0-4951-830E-E166EA6B9AB7}"/>
                  </a:ext>
                </a:extLst>
              </p:cNvPr>
              <p:cNvSpPr/>
              <p:nvPr/>
            </p:nvSpPr>
            <p:spPr>
              <a:xfrm>
                <a:off x="4125275" y="2593100"/>
                <a:ext cx="120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2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129" y="199"/>
                      <a:pt x="248" y="330"/>
                      <a:pt x="391" y="449"/>
                    </a:cubicBezTo>
                    <a:cubicBezTo>
                      <a:pt x="397" y="451"/>
                      <a:pt x="403" y="452"/>
                      <a:pt x="410" y="452"/>
                    </a:cubicBezTo>
                    <a:cubicBezTo>
                      <a:pt x="450" y="452"/>
                      <a:pt x="483" y="421"/>
                      <a:pt x="462" y="390"/>
                    </a:cubicBezTo>
                    <a:cubicBezTo>
                      <a:pt x="343" y="247"/>
                      <a:pt x="224" y="128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437;p33">
                <a:extLst>
                  <a:ext uri="{FF2B5EF4-FFF2-40B4-BE49-F238E27FC236}">
                    <a16:creationId xmlns:a16="http://schemas.microsoft.com/office/drawing/2014/main" id="{2E8DA2DC-850A-4689-90CF-6E220938228F}"/>
                  </a:ext>
                </a:extLst>
              </p:cNvPr>
              <p:cNvSpPr/>
              <p:nvPr/>
            </p:nvSpPr>
            <p:spPr>
              <a:xfrm>
                <a:off x="3610250" y="3028175"/>
                <a:ext cx="211075" cy="83525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33410" extrusionOk="0">
                    <a:moveTo>
                      <a:pt x="4216" y="1"/>
                    </a:moveTo>
                    <a:lnTo>
                      <a:pt x="1" y="4382"/>
                    </a:lnTo>
                    <a:lnTo>
                      <a:pt x="4394" y="33410"/>
                    </a:lnTo>
                    <a:lnTo>
                      <a:pt x="8442" y="3954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438;p33">
                <a:extLst>
                  <a:ext uri="{FF2B5EF4-FFF2-40B4-BE49-F238E27FC236}">
                    <a16:creationId xmlns:a16="http://schemas.microsoft.com/office/drawing/2014/main" id="{BBAEFF67-7375-4153-814A-B4ABB50B1524}"/>
                  </a:ext>
                </a:extLst>
              </p:cNvPr>
              <p:cNvSpPr/>
              <p:nvPr/>
            </p:nvSpPr>
            <p:spPr>
              <a:xfrm>
                <a:off x="3603125" y="3018950"/>
                <a:ext cx="224750" cy="8453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33815" extrusionOk="0">
                    <a:moveTo>
                      <a:pt x="4513" y="727"/>
                    </a:moveTo>
                    <a:lnTo>
                      <a:pt x="8442" y="4418"/>
                    </a:lnTo>
                    <a:lnTo>
                      <a:pt x="4656" y="31957"/>
                    </a:lnTo>
                    <a:lnTo>
                      <a:pt x="548" y="4846"/>
                    </a:lnTo>
                    <a:lnTo>
                      <a:pt x="4513" y="727"/>
                    </a:lnTo>
                    <a:close/>
                    <a:moveTo>
                      <a:pt x="4477" y="1"/>
                    </a:moveTo>
                    <a:lnTo>
                      <a:pt x="0" y="4668"/>
                    </a:lnTo>
                    <a:lnTo>
                      <a:pt x="4405" y="33814"/>
                    </a:lnTo>
                    <a:lnTo>
                      <a:pt x="4929" y="33814"/>
                    </a:lnTo>
                    <a:lnTo>
                      <a:pt x="8977" y="4358"/>
                    </a:lnTo>
                    <a:lnTo>
                      <a:pt x="8989" y="4227"/>
                    </a:lnTo>
                    <a:lnTo>
                      <a:pt x="4477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439;p33">
                <a:extLst>
                  <a:ext uri="{FF2B5EF4-FFF2-40B4-BE49-F238E27FC236}">
                    <a16:creationId xmlns:a16="http://schemas.microsoft.com/office/drawing/2014/main" id="{F1CDCB30-3605-4C84-8EDE-25E461D9646C}"/>
                  </a:ext>
                </a:extLst>
              </p:cNvPr>
              <p:cNvSpPr/>
              <p:nvPr/>
            </p:nvSpPr>
            <p:spPr>
              <a:xfrm>
                <a:off x="3698675" y="3068400"/>
                <a:ext cx="884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70" extrusionOk="0">
                    <a:moveTo>
                      <a:pt x="1605" y="0"/>
                    </a:moveTo>
                    <a:cubicBezTo>
                      <a:pt x="1081" y="0"/>
                      <a:pt x="557" y="7"/>
                      <a:pt x="36" y="23"/>
                    </a:cubicBezTo>
                    <a:cubicBezTo>
                      <a:pt x="31" y="21"/>
                      <a:pt x="26" y="20"/>
                      <a:pt x="23" y="20"/>
                    </a:cubicBezTo>
                    <a:cubicBezTo>
                      <a:pt x="1" y="20"/>
                      <a:pt x="5" y="47"/>
                      <a:pt x="36" y="47"/>
                    </a:cubicBezTo>
                    <a:cubicBezTo>
                      <a:pt x="557" y="63"/>
                      <a:pt x="1081" y="69"/>
                      <a:pt x="1605" y="69"/>
                    </a:cubicBezTo>
                    <a:cubicBezTo>
                      <a:pt x="2242" y="69"/>
                      <a:pt x="2879" y="60"/>
                      <a:pt x="3512" y="47"/>
                    </a:cubicBezTo>
                    <a:cubicBezTo>
                      <a:pt x="3536" y="47"/>
                      <a:pt x="3536" y="23"/>
                      <a:pt x="3512" y="23"/>
                    </a:cubicBezTo>
                    <a:cubicBezTo>
                      <a:pt x="2879" y="10"/>
                      <a:pt x="2242" y="0"/>
                      <a:pt x="16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440;p33">
                <a:extLst>
                  <a:ext uri="{FF2B5EF4-FFF2-40B4-BE49-F238E27FC236}">
                    <a16:creationId xmlns:a16="http://schemas.microsoft.com/office/drawing/2014/main" id="{57847836-0B2F-44D4-9808-9C67CD65BFFF}"/>
                  </a:ext>
                </a:extLst>
              </p:cNvPr>
              <p:cNvSpPr/>
              <p:nvPr/>
            </p:nvSpPr>
            <p:spPr>
              <a:xfrm>
                <a:off x="3692425" y="3094000"/>
                <a:ext cx="946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0" extrusionOk="0">
                    <a:moveTo>
                      <a:pt x="1705" y="0"/>
                    </a:moveTo>
                    <a:cubicBezTo>
                      <a:pt x="1141" y="0"/>
                      <a:pt x="576" y="7"/>
                      <a:pt x="12" y="23"/>
                    </a:cubicBezTo>
                    <a:cubicBezTo>
                      <a:pt x="0" y="35"/>
                      <a:pt x="0" y="47"/>
                      <a:pt x="12" y="47"/>
                    </a:cubicBezTo>
                    <a:cubicBezTo>
                      <a:pt x="576" y="63"/>
                      <a:pt x="1141" y="69"/>
                      <a:pt x="1705" y="69"/>
                    </a:cubicBezTo>
                    <a:cubicBezTo>
                      <a:pt x="2391" y="69"/>
                      <a:pt x="3077" y="60"/>
                      <a:pt x="3762" y="47"/>
                    </a:cubicBezTo>
                    <a:cubicBezTo>
                      <a:pt x="3786" y="47"/>
                      <a:pt x="3786" y="23"/>
                      <a:pt x="3762" y="23"/>
                    </a:cubicBezTo>
                    <a:cubicBezTo>
                      <a:pt x="3077" y="10"/>
                      <a:pt x="2391" y="0"/>
                      <a:pt x="1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41;p33">
                <a:extLst>
                  <a:ext uri="{FF2B5EF4-FFF2-40B4-BE49-F238E27FC236}">
                    <a16:creationId xmlns:a16="http://schemas.microsoft.com/office/drawing/2014/main" id="{0A571096-AE2B-4265-BF27-BC078ED2A75C}"/>
                  </a:ext>
                </a:extLst>
              </p:cNvPr>
              <p:cNvSpPr/>
              <p:nvPr/>
            </p:nvSpPr>
            <p:spPr>
              <a:xfrm>
                <a:off x="3707300" y="3119775"/>
                <a:ext cx="920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75" extrusionOk="0">
                    <a:moveTo>
                      <a:pt x="1847" y="1"/>
                    </a:moveTo>
                    <a:cubicBezTo>
                      <a:pt x="1242" y="1"/>
                      <a:pt x="637" y="10"/>
                      <a:pt x="36" y="28"/>
                    </a:cubicBezTo>
                    <a:cubicBezTo>
                      <a:pt x="0" y="28"/>
                      <a:pt x="0" y="51"/>
                      <a:pt x="36" y="51"/>
                    </a:cubicBezTo>
                    <a:cubicBezTo>
                      <a:pt x="696" y="65"/>
                      <a:pt x="1359" y="74"/>
                      <a:pt x="2024" y="74"/>
                    </a:cubicBezTo>
                    <a:cubicBezTo>
                      <a:pt x="2571" y="74"/>
                      <a:pt x="3119" y="68"/>
                      <a:pt x="3667" y="51"/>
                    </a:cubicBezTo>
                    <a:cubicBezTo>
                      <a:pt x="3679" y="51"/>
                      <a:pt x="3679" y="28"/>
                      <a:pt x="3667" y="28"/>
                    </a:cubicBezTo>
                    <a:cubicBezTo>
                      <a:pt x="3060" y="10"/>
                      <a:pt x="2453" y="1"/>
                      <a:pt x="184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42;p33">
                <a:extLst>
                  <a:ext uri="{FF2B5EF4-FFF2-40B4-BE49-F238E27FC236}">
                    <a16:creationId xmlns:a16="http://schemas.microsoft.com/office/drawing/2014/main" id="{DE782229-3E7A-4996-A904-BA14E71474DA}"/>
                  </a:ext>
                </a:extLst>
              </p:cNvPr>
              <p:cNvSpPr/>
              <p:nvPr/>
            </p:nvSpPr>
            <p:spPr>
              <a:xfrm>
                <a:off x="3706100" y="3145450"/>
                <a:ext cx="105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7" extrusionOk="0">
                    <a:moveTo>
                      <a:pt x="2645" y="1"/>
                    </a:moveTo>
                    <a:cubicBezTo>
                      <a:pt x="1776" y="1"/>
                      <a:pt x="904" y="17"/>
                      <a:pt x="36" y="25"/>
                    </a:cubicBezTo>
                    <a:cubicBezTo>
                      <a:pt x="1" y="25"/>
                      <a:pt x="1" y="60"/>
                      <a:pt x="36" y="60"/>
                    </a:cubicBezTo>
                    <a:cubicBezTo>
                      <a:pt x="957" y="60"/>
                      <a:pt x="1889" y="76"/>
                      <a:pt x="2820" y="76"/>
                    </a:cubicBezTo>
                    <a:cubicBezTo>
                      <a:pt x="3286" y="76"/>
                      <a:pt x="3751" y="72"/>
                      <a:pt x="4216" y="60"/>
                    </a:cubicBezTo>
                    <a:cubicBezTo>
                      <a:pt x="4227" y="60"/>
                      <a:pt x="4227" y="25"/>
                      <a:pt x="4216" y="25"/>
                    </a:cubicBezTo>
                    <a:cubicBezTo>
                      <a:pt x="3695" y="7"/>
                      <a:pt x="3170" y="1"/>
                      <a:pt x="26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43;p33">
                <a:extLst>
                  <a:ext uri="{FF2B5EF4-FFF2-40B4-BE49-F238E27FC236}">
                    <a16:creationId xmlns:a16="http://schemas.microsoft.com/office/drawing/2014/main" id="{76A22BF8-84F9-4D60-9277-B0570DE774A1}"/>
                  </a:ext>
                </a:extLst>
              </p:cNvPr>
              <p:cNvSpPr/>
              <p:nvPr/>
            </p:nvSpPr>
            <p:spPr>
              <a:xfrm>
                <a:off x="3714475" y="3171550"/>
                <a:ext cx="881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3524" h="51" extrusionOk="0">
                    <a:moveTo>
                      <a:pt x="2037" y="1"/>
                    </a:moveTo>
                    <a:cubicBezTo>
                      <a:pt x="1366" y="1"/>
                      <a:pt x="697" y="15"/>
                      <a:pt x="23" y="28"/>
                    </a:cubicBezTo>
                    <a:cubicBezTo>
                      <a:pt x="17" y="22"/>
                      <a:pt x="12" y="20"/>
                      <a:pt x="10" y="20"/>
                    </a:cubicBezTo>
                    <a:cubicBezTo>
                      <a:pt x="1" y="20"/>
                      <a:pt x="5" y="40"/>
                      <a:pt x="23" y="40"/>
                    </a:cubicBezTo>
                    <a:cubicBezTo>
                      <a:pt x="801" y="40"/>
                      <a:pt x="1573" y="51"/>
                      <a:pt x="2348" y="51"/>
                    </a:cubicBezTo>
                    <a:cubicBezTo>
                      <a:pt x="2735" y="51"/>
                      <a:pt x="3123" y="48"/>
                      <a:pt x="3511" y="40"/>
                    </a:cubicBezTo>
                    <a:cubicBezTo>
                      <a:pt x="3523" y="40"/>
                      <a:pt x="3523" y="28"/>
                      <a:pt x="3511" y="28"/>
                    </a:cubicBezTo>
                    <a:cubicBezTo>
                      <a:pt x="3018" y="8"/>
                      <a:pt x="2527" y="1"/>
                      <a:pt x="2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44;p33">
                <a:extLst>
                  <a:ext uri="{FF2B5EF4-FFF2-40B4-BE49-F238E27FC236}">
                    <a16:creationId xmlns:a16="http://schemas.microsoft.com/office/drawing/2014/main" id="{692118EB-4FA1-4B2F-AF43-791E470272F8}"/>
                  </a:ext>
                </a:extLst>
              </p:cNvPr>
              <p:cNvSpPr/>
              <p:nvPr/>
            </p:nvSpPr>
            <p:spPr>
              <a:xfrm>
                <a:off x="3712675" y="3197025"/>
                <a:ext cx="863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92" extrusionOk="0">
                    <a:moveTo>
                      <a:pt x="4" y="40"/>
                    </a:moveTo>
                    <a:cubicBezTo>
                      <a:pt x="1" y="40"/>
                      <a:pt x="4" y="45"/>
                      <a:pt x="12" y="45"/>
                    </a:cubicBezTo>
                    <a:cubicBezTo>
                      <a:pt x="8" y="41"/>
                      <a:pt x="5" y="40"/>
                      <a:pt x="4" y="40"/>
                    </a:cubicBezTo>
                    <a:close/>
                    <a:moveTo>
                      <a:pt x="1554" y="0"/>
                    </a:moveTo>
                    <a:cubicBezTo>
                      <a:pt x="1038" y="0"/>
                      <a:pt x="522" y="13"/>
                      <a:pt x="12" y="45"/>
                    </a:cubicBezTo>
                    <a:cubicBezTo>
                      <a:pt x="609" y="77"/>
                      <a:pt x="1212" y="91"/>
                      <a:pt x="1816" y="91"/>
                    </a:cubicBezTo>
                    <a:cubicBezTo>
                      <a:pt x="2355" y="91"/>
                      <a:pt x="2895" y="80"/>
                      <a:pt x="3429" y="57"/>
                    </a:cubicBezTo>
                    <a:cubicBezTo>
                      <a:pt x="3452" y="57"/>
                      <a:pt x="3452" y="45"/>
                      <a:pt x="3429" y="45"/>
                    </a:cubicBezTo>
                    <a:cubicBezTo>
                      <a:pt x="2808" y="19"/>
                      <a:pt x="2180" y="0"/>
                      <a:pt x="155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445;p33">
                <a:extLst>
                  <a:ext uri="{FF2B5EF4-FFF2-40B4-BE49-F238E27FC236}">
                    <a16:creationId xmlns:a16="http://schemas.microsoft.com/office/drawing/2014/main" id="{85011BAB-4A16-4607-BA58-C7E1A5BD32E9}"/>
                  </a:ext>
                </a:extLst>
              </p:cNvPr>
              <p:cNvSpPr/>
              <p:nvPr/>
            </p:nvSpPr>
            <p:spPr>
              <a:xfrm>
                <a:off x="3715625" y="3222250"/>
                <a:ext cx="81300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18" extrusionOk="0">
                    <a:moveTo>
                      <a:pt x="1489" y="0"/>
                    </a:moveTo>
                    <a:cubicBezTo>
                      <a:pt x="991" y="0"/>
                      <a:pt x="493" y="16"/>
                      <a:pt x="1" y="60"/>
                    </a:cubicBezTo>
                    <a:cubicBezTo>
                      <a:pt x="486" y="103"/>
                      <a:pt x="977" y="117"/>
                      <a:pt x="1467" y="117"/>
                    </a:cubicBezTo>
                    <a:cubicBezTo>
                      <a:pt x="2060" y="117"/>
                      <a:pt x="2653" y="97"/>
                      <a:pt x="3239" y="84"/>
                    </a:cubicBezTo>
                    <a:cubicBezTo>
                      <a:pt x="3251" y="84"/>
                      <a:pt x="3251" y="48"/>
                      <a:pt x="3239" y="48"/>
                    </a:cubicBezTo>
                    <a:cubicBezTo>
                      <a:pt x="2660" y="22"/>
                      <a:pt x="2074" y="0"/>
                      <a:pt x="1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446;p33">
                <a:extLst>
                  <a:ext uri="{FF2B5EF4-FFF2-40B4-BE49-F238E27FC236}">
                    <a16:creationId xmlns:a16="http://schemas.microsoft.com/office/drawing/2014/main" id="{BA42DD5E-35C7-4F9D-AB75-1DFD16A02CEE}"/>
                  </a:ext>
                </a:extLst>
              </p:cNvPr>
              <p:cNvSpPr/>
              <p:nvPr/>
            </p:nvSpPr>
            <p:spPr>
              <a:xfrm>
                <a:off x="3716225" y="3248500"/>
                <a:ext cx="768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97" extrusionOk="0">
                    <a:moveTo>
                      <a:pt x="1050" y="1"/>
                    </a:moveTo>
                    <a:cubicBezTo>
                      <a:pt x="704" y="1"/>
                      <a:pt x="358" y="10"/>
                      <a:pt x="12" y="34"/>
                    </a:cubicBezTo>
                    <a:cubicBezTo>
                      <a:pt x="11" y="32"/>
                      <a:pt x="9" y="32"/>
                      <a:pt x="8" y="32"/>
                    </a:cubicBezTo>
                    <a:cubicBezTo>
                      <a:pt x="1" y="32"/>
                      <a:pt x="2" y="58"/>
                      <a:pt x="12" y="58"/>
                    </a:cubicBezTo>
                    <a:cubicBezTo>
                      <a:pt x="421" y="87"/>
                      <a:pt x="833" y="96"/>
                      <a:pt x="1247" y="96"/>
                    </a:cubicBezTo>
                    <a:cubicBezTo>
                      <a:pt x="1847" y="96"/>
                      <a:pt x="2450" y="77"/>
                      <a:pt x="3049" y="70"/>
                    </a:cubicBezTo>
                    <a:cubicBezTo>
                      <a:pt x="3072" y="70"/>
                      <a:pt x="3072" y="58"/>
                      <a:pt x="3049" y="58"/>
                    </a:cubicBezTo>
                    <a:cubicBezTo>
                      <a:pt x="2382" y="34"/>
                      <a:pt x="1716" y="1"/>
                      <a:pt x="105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447;p33">
                <a:extLst>
                  <a:ext uri="{FF2B5EF4-FFF2-40B4-BE49-F238E27FC236}">
                    <a16:creationId xmlns:a16="http://schemas.microsoft.com/office/drawing/2014/main" id="{818D72A6-FAE6-4FAA-83C9-5D94C49928A1}"/>
                  </a:ext>
                </a:extLst>
              </p:cNvPr>
              <p:cNvSpPr/>
              <p:nvPr/>
            </p:nvSpPr>
            <p:spPr>
              <a:xfrm>
                <a:off x="3713550" y="3273825"/>
                <a:ext cx="7562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11" extrusionOk="0">
                    <a:moveTo>
                      <a:pt x="1224" y="0"/>
                    </a:moveTo>
                    <a:cubicBezTo>
                      <a:pt x="820" y="0"/>
                      <a:pt x="419" y="9"/>
                      <a:pt x="24" y="33"/>
                    </a:cubicBezTo>
                    <a:cubicBezTo>
                      <a:pt x="0" y="45"/>
                      <a:pt x="0" y="69"/>
                      <a:pt x="24" y="69"/>
                    </a:cubicBezTo>
                    <a:cubicBezTo>
                      <a:pt x="437" y="99"/>
                      <a:pt x="856" y="110"/>
                      <a:pt x="1278" y="110"/>
                    </a:cubicBezTo>
                    <a:cubicBezTo>
                      <a:pt x="1854" y="110"/>
                      <a:pt x="2435" y="89"/>
                      <a:pt x="3013" y="69"/>
                    </a:cubicBezTo>
                    <a:cubicBezTo>
                      <a:pt x="3025" y="69"/>
                      <a:pt x="3025" y="33"/>
                      <a:pt x="3013" y="33"/>
                    </a:cubicBezTo>
                    <a:cubicBezTo>
                      <a:pt x="2417" y="19"/>
                      <a:pt x="1817" y="0"/>
                      <a:pt x="12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448;p33">
                <a:extLst>
                  <a:ext uri="{FF2B5EF4-FFF2-40B4-BE49-F238E27FC236}">
                    <a16:creationId xmlns:a16="http://schemas.microsoft.com/office/drawing/2014/main" id="{AF5361D0-DEE3-41D8-8A56-97AAF877082C}"/>
                  </a:ext>
                </a:extLst>
              </p:cNvPr>
              <p:cNvSpPr/>
              <p:nvPr/>
            </p:nvSpPr>
            <p:spPr>
              <a:xfrm>
                <a:off x="3712950" y="3299700"/>
                <a:ext cx="7205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89" extrusionOk="0">
                    <a:moveTo>
                      <a:pt x="2033" y="0"/>
                    </a:moveTo>
                    <a:cubicBezTo>
                      <a:pt x="1360" y="0"/>
                      <a:pt x="686" y="17"/>
                      <a:pt x="12" y="34"/>
                    </a:cubicBezTo>
                    <a:cubicBezTo>
                      <a:pt x="1" y="34"/>
                      <a:pt x="1" y="82"/>
                      <a:pt x="12" y="82"/>
                    </a:cubicBezTo>
                    <a:cubicBezTo>
                      <a:pt x="330" y="86"/>
                      <a:pt x="647" y="88"/>
                      <a:pt x="965" y="88"/>
                    </a:cubicBezTo>
                    <a:cubicBezTo>
                      <a:pt x="1600" y="88"/>
                      <a:pt x="2235" y="78"/>
                      <a:pt x="2870" y="46"/>
                    </a:cubicBezTo>
                    <a:cubicBezTo>
                      <a:pt x="2882" y="46"/>
                      <a:pt x="2882" y="10"/>
                      <a:pt x="2870" y="10"/>
                    </a:cubicBezTo>
                    <a:cubicBezTo>
                      <a:pt x="2591" y="3"/>
                      <a:pt x="2312" y="0"/>
                      <a:pt x="20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449;p33">
                <a:extLst>
                  <a:ext uri="{FF2B5EF4-FFF2-40B4-BE49-F238E27FC236}">
                    <a16:creationId xmlns:a16="http://schemas.microsoft.com/office/drawing/2014/main" id="{38B5C4F7-DD0E-4C9D-9E87-1B7F19D00E3F}"/>
                  </a:ext>
                </a:extLst>
              </p:cNvPr>
              <p:cNvSpPr/>
              <p:nvPr/>
            </p:nvSpPr>
            <p:spPr>
              <a:xfrm>
                <a:off x="3710275" y="3326075"/>
                <a:ext cx="729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0" extrusionOk="0">
                    <a:moveTo>
                      <a:pt x="1069" y="1"/>
                    </a:moveTo>
                    <a:cubicBezTo>
                      <a:pt x="714" y="1"/>
                      <a:pt x="361" y="6"/>
                      <a:pt x="12" y="15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" y="13"/>
                      <a:pt x="2" y="50"/>
                      <a:pt x="12" y="50"/>
                    </a:cubicBezTo>
                    <a:cubicBezTo>
                      <a:pt x="723" y="68"/>
                      <a:pt x="1453" y="119"/>
                      <a:pt x="2174" y="119"/>
                    </a:cubicBezTo>
                    <a:cubicBezTo>
                      <a:pt x="2419" y="119"/>
                      <a:pt x="2664" y="113"/>
                      <a:pt x="2906" y="98"/>
                    </a:cubicBezTo>
                    <a:cubicBezTo>
                      <a:pt x="2917" y="98"/>
                      <a:pt x="2917" y="62"/>
                      <a:pt x="2906" y="62"/>
                    </a:cubicBezTo>
                    <a:cubicBezTo>
                      <a:pt x="2302" y="17"/>
                      <a:pt x="1683" y="1"/>
                      <a:pt x="10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450;p33">
                <a:extLst>
                  <a:ext uri="{FF2B5EF4-FFF2-40B4-BE49-F238E27FC236}">
                    <a16:creationId xmlns:a16="http://schemas.microsoft.com/office/drawing/2014/main" id="{5E8221FB-3CCC-4CD2-8A21-C10340F51F0C}"/>
                  </a:ext>
                </a:extLst>
              </p:cNvPr>
              <p:cNvSpPr/>
              <p:nvPr/>
            </p:nvSpPr>
            <p:spPr>
              <a:xfrm>
                <a:off x="3714750" y="3351675"/>
                <a:ext cx="637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84" extrusionOk="0">
                    <a:moveTo>
                      <a:pt x="377" y="0"/>
                    </a:moveTo>
                    <a:cubicBezTo>
                      <a:pt x="264" y="0"/>
                      <a:pt x="150" y="1"/>
                      <a:pt x="36" y="3"/>
                    </a:cubicBezTo>
                    <a:cubicBezTo>
                      <a:pt x="0" y="3"/>
                      <a:pt x="0" y="50"/>
                      <a:pt x="36" y="50"/>
                    </a:cubicBezTo>
                    <a:cubicBezTo>
                      <a:pt x="520" y="71"/>
                      <a:pt x="1004" y="84"/>
                      <a:pt x="1489" y="84"/>
                    </a:cubicBezTo>
                    <a:cubicBezTo>
                      <a:pt x="1838" y="84"/>
                      <a:pt x="2187" y="77"/>
                      <a:pt x="2536" y="62"/>
                    </a:cubicBezTo>
                    <a:cubicBezTo>
                      <a:pt x="2548" y="62"/>
                      <a:pt x="2548" y="50"/>
                      <a:pt x="2536" y="50"/>
                    </a:cubicBezTo>
                    <a:cubicBezTo>
                      <a:pt x="1817" y="30"/>
                      <a:pt x="1097" y="0"/>
                      <a:pt x="3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451;p33">
                <a:extLst>
                  <a:ext uri="{FF2B5EF4-FFF2-40B4-BE49-F238E27FC236}">
                    <a16:creationId xmlns:a16="http://schemas.microsoft.com/office/drawing/2014/main" id="{BEC05F0B-745F-4A1F-AE2C-905C7F8E00AC}"/>
                  </a:ext>
                </a:extLst>
              </p:cNvPr>
              <p:cNvSpPr/>
              <p:nvPr/>
            </p:nvSpPr>
            <p:spPr>
              <a:xfrm>
                <a:off x="3698375" y="3377325"/>
                <a:ext cx="756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95" extrusionOk="0">
                    <a:moveTo>
                      <a:pt x="1512" y="1"/>
                    </a:moveTo>
                    <a:cubicBezTo>
                      <a:pt x="1012" y="1"/>
                      <a:pt x="512" y="13"/>
                      <a:pt x="12" y="36"/>
                    </a:cubicBezTo>
                    <a:cubicBezTo>
                      <a:pt x="11" y="35"/>
                      <a:pt x="10" y="35"/>
                      <a:pt x="9" y="35"/>
                    </a:cubicBezTo>
                    <a:cubicBezTo>
                      <a:pt x="0" y="35"/>
                      <a:pt x="1" y="72"/>
                      <a:pt x="12" y="72"/>
                    </a:cubicBezTo>
                    <a:cubicBezTo>
                      <a:pt x="464" y="88"/>
                      <a:pt x="915" y="95"/>
                      <a:pt x="1366" y="95"/>
                    </a:cubicBezTo>
                    <a:cubicBezTo>
                      <a:pt x="1915" y="95"/>
                      <a:pt x="2464" y="85"/>
                      <a:pt x="3012" y="72"/>
                    </a:cubicBezTo>
                    <a:cubicBezTo>
                      <a:pt x="3024" y="72"/>
                      <a:pt x="3024" y="36"/>
                      <a:pt x="3012" y="36"/>
                    </a:cubicBezTo>
                    <a:cubicBezTo>
                      <a:pt x="2512" y="13"/>
                      <a:pt x="2012" y="1"/>
                      <a:pt x="15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452;p33">
                <a:extLst>
                  <a:ext uri="{FF2B5EF4-FFF2-40B4-BE49-F238E27FC236}">
                    <a16:creationId xmlns:a16="http://schemas.microsoft.com/office/drawing/2014/main" id="{C1FFDBE4-0B47-4378-9203-04941DC23E3D}"/>
                  </a:ext>
                </a:extLst>
              </p:cNvPr>
              <p:cNvSpPr/>
              <p:nvPr/>
            </p:nvSpPr>
            <p:spPr>
              <a:xfrm>
                <a:off x="3710575" y="3403100"/>
                <a:ext cx="607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93" extrusionOk="0">
                    <a:moveTo>
                      <a:pt x="1104" y="1"/>
                    </a:moveTo>
                    <a:cubicBezTo>
                      <a:pt x="744" y="1"/>
                      <a:pt x="383" y="7"/>
                      <a:pt x="24" y="17"/>
                    </a:cubicBezTo>
                    <a:cubicBezTo>
                      <a:pt x="0" y="17"/>
                      <a:pt x="0" y="65"/>
                      <a:pt x="24" y="65"/>
                    </a:cubicBezTo>
                    <a:cubicBezTo>
                      <a:pt x="478" y="79"/>
                      <a:pt x="935" y="93"/>
                      <a:pt x="1397" y="93"/>
                    </a:cubicBezTo>
                    <a:cubicBezTo>
                      <a:pt x="1735" y="93"/>
                      <a:pt x="2075" y="85"/>
                      <a:pt x="2417" y="65"/>
                    </a:cubicBezTo>
                    <a:cubicBezTo>
                      <a:pt x="2429" y="65"/>
                      <a:pt x="2429" y="53"/>
                      <a:pt x="2417" y="29"/>
                    </a:cubicBezTo>
                    <a:cubicBezTo>
                      <a:pt x="1985" y="10"/>
                      <a:pt x="1545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453;p33">
                <a:extLst>
                  <a:ext uri="{FF2B5EF4-FFF2-40B4-BE49-F238E27FC236}">
                    <a16:creationId xmlns:a16="http://schemas.microsoft.com/office/drawing/2014/main" id="{C0AA105F-EF4C-41B0-ACE2-690CC1487604}"/>
                  </a:ext>
                </a:extLst>
              </p:cNvPr>
              <p:cNvSpPr/>
              <p:nvPr/>
            </p:nvSpPr>
            <p:spPr>
              <a:xfrm>
                <a:off x="3714150" y="3454125"/>
                <a:ext cx="500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88" extrusionOk="0">
                    <a:moveTo>
                      <a:pt x="1331" y="1"/>
                    </a:moveTo>
                    <a:cubicBezTo>
                      <a:pt x="891" y="1"/>
                      <a:pt x="449" y="16"/>
                      <a:pt x="12" y="48"/>
                    </a:cubicBezTo>
                    <a:cubicBezTo>
                      <a:pt x="0" y="48"/>
                      <a:pt x="0" y="72"/>
                      <a:pt x="12" y="72"/>
                    </a:cubicBezTo>
                    <a:cubicBezTo>
                      <a:pt x="211" y="83"/>
                      <a:pt x="411" y="87"/>
                      <a:pt x="612" y="87"/>
                    </a:cubicBezTo>
                    <a:cubicBezTo>
                      <a:pt x="1071" y="87"/>
                      <a:pt x="1533" y="65"/>
                      <a:pt x="1989" y="48"/>
                    </a:cubicBezTo>
                    <a:cubicBezTo>
                      <a:pt x="2000" y="48"/>
                      <a:pt x="2000" y="12"/>
                      <a:pt x="1989" y="12"/>
                    </a:cubicBezTo>
                    <a:cubicBezTo>
                      <a:pt x="1770" y="5"/>
                      <a:pt x="1551" y="1"/>
                      <a:pt x="133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454;p33">
                <a:extLst>
                  <a:ext uri="{FF2B5EF4-FFF2-40B4-BE49-F238E27FC236}">
                    <a16:creationId xmlns:a16="http://schemas.microsoft.com/office/drawing/2014/main" id="{242D0C6E-21CD-4BBF-9F20-66F05498AEA0}"/>
                  </a:ext>
                </a:extLst>
              </p:cNvPr>
              <p:cNvSpPr/>
              <p:nvPr/>
            </p:nvSpPr>
            <p:spPr>
              <a:xfrm>
                <a:off x="3714750" y="3428500"/>
                <a:ext cx="530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92" extrusionOk="0">
                    <a:moveTo>
                      <a:pt x="821" y="1"/>
                    </a:moveTo>
                    <a:cubicBezTo>
                      <a:pt x="558" y="1"/>
                      <a:pt x="295" y="4"/>
                      <a:pt x="36" y="14"/>
                    </a:cubicBezTo>
                    <a:cubicBezTo>
                      <a:pt x="0" y="25"/>
                      <a:pt x="0" y="73"/>
                      <a:pt x="36" y="73"/>
                    </a:cubicBezTo>
                    <a:cubicBezTo>
                      <a:pt x="285" y="86"/>
                      <a:pt x="538" y="91"/>
                      <a:pt x="791" y="91"/>
                    </a:cubicBezTo>
                    <a:cubicBezTo>
                      <a:pt x="1228" y="91"/>
                      <a:pt x="1666" y="76"/>
                      <a:pt x="2096" y="61"/>
                    </a:cubicBezTo>
                    <a:cubicBezTo>
                      <a:pt x="2119" y="61"/>
                      <a:pt x="2119" y="25"/>
                      <a:pt x="2096" y="25"/>
                    </a:cubicBezTo>
                    <a:cubicBezTo>
                      <a:pt x="1676" y="11"/>
                      <a:pt x="1248" y="1"/>
                      <a:pt x="82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455;p33">
                <a:extLst>
                  <a:ext uri="{FF2B5EF4-FFF2-40B4-BE49-F238E27FC236}">
                    <a16:creationId xmlns:a16="http://schemas.microsoft.com/office/drawing/2014/main" id="{C7E714A8-80F2-4D4C-B005-842094A4F17E}"/>
                  </a:ext>
                </a:extLst>
              </p:cNvPr>
              <p:cNvSpPr/>
              <p:nvPr/>
            </p:nvSpPr>
            <p:spPr>
              <a:xfrm>
                <a:off x="3715625" y="3479825"/>
                <a:ext cx="45275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3" extrusionOk="0">
                    <a:moveTo>
                      <a:pt x="843" y="1"/>
                    </a:moveTo>
                    <a:cubicBezTo>
                      <a:pt x="566" y="1"/>
                      <a:pt x="289" y="10"/>
                      <a:pt x="13" y="32"/>
                    </a:cubicBezTo>
                    <a:cubicBezTo>
                      <a:pt x="1" y="44"/>
                      <a:pt x="1" y="80"/>
                      <a:pt x="13" y="80"/>
                    </a:cubicBezTo>
                    <a:cubicBezTo>
                      <a:pt x="224" y="88"/>
                      <a:pt x="434" y="92"/>
                      <a:pt x="645" y="92"/>
                    </a:cubicBezTo>
                    <a:cubicBezTo>
                      <a:pt x="1030" y="92"/>
                      <a:pt x="1414" y="79"/>
                      <a:pt x="1799" y="56"/>
                    </a:cubicBezTo>
                    <a:cubicBezTo>
                      <a:pt x="1810" y="56"/>
                      <a:pt x="1810" y="32"/>
                      <a:pt x="1799" y="32"/>
                    </a:cubicBezTo>
                    <a:cubicBezTo>
                      <a:pt x="1480" y="13"/>
                      <a:pt x="1161" y="1"/>
                      <a:pt x="84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456;p33">
                <a:extLst>
                  <a:ext uri="{FF2B5EF4-FFF2-40B4-BE49-F238E27FC236}">
                    <a16:creationId xmlns:a16="http://schemas.microsoft.com/office/drawing/2014/main" id="{F7947424-C907-42DC-BE7C-A34D9FD4BDC0}"/>
                  </a:ext>
                </a:extLst>
              </p:cNvPr>
              <p:cNvSpPr/>
              <p:nvPr/>
            </p:nvSpPr>
            <p:spPr>
              <a:xfrm>
                <a:off x="3715925" y="3505750"/>
                <a:ext cx="405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97" extrusionOk="0">
                    <a:moveTo>
                      <a:pt x="1027" y="1"/>
                    </a:moveTo>
                    <a:cubicBezTo>
                      <a:pt x="692" y="1"/>
                      <a:pt x="356" y="16"/>
                      <a:pt x="24" y="31"/>
                    </a:cubicBezTo>
                    <a:cubicBezTo>
                      <a:pt x="1" y="31"/>
                      <a:pt x="1" y="79"/>
                      <a:pt x="24" y="79"/>
                    </a:cubicBezTo>
                    <a:cubicBezTo>
                      <a:pt x="207" y="91"/>
                      <a:pt x="391" y="96"/>
                      <a:pt x="576" y="96"/>
                    </a:cubicBezTo>
                    <a:cubicBezTo>
                      <a:pt x="920" y="96"/>
                      <a:pt x="1267" y="78"/>
                      <a:pt x="1608" y="55"/>
                    </a:cubicBezTo>
                    <a:cubicBezTo>
                      <a:pt x="1620" y="55"/>
                      <a:pt x="1620" y="19"/>
                      <a:pt x="1608" y="19"/>
                    </a:cubicBezTo>
                    <a:cubicBezTo>
                      <a:pt x="1415" y="6"/>
                      <a:pt x="1221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457;p33">
                <a:extLst>
                  <a:ext uri="{FF2B5EF4-FFF2-40B4-BE49-F238E27FC236}">
                    <a16:creationId xmlns:a16="http://schemas.microsoft.com/office/drawing/2014/main" id="{29BF5FEA-7B03-466F-9FB5-AD39D92A5CDB}"/>
                  </a:ext>
                </a:extLst>
              </p:cNvPr>
              <p:cNvSpPr/>
              <p:nvPr/>
            </p:nvSpPr>
            <p:spPr>
              <a:xfrm>
                <a:off x="3710275" y="3531675"/>
                <a:ext cx="431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98" extrusionOk="0">
                    <a:moveTo>
                      <a:pt x="859" y="0"/>
                    </a:moveTo>
                    <a:cubicBezTo>
                      <a:pt x="572" y="0"/>
                      <a:pt x="286" y="12"/>
                      <a:pt x="12" y="42"/>
                    </a:cubicBezTo>
                    <a:cubicBezTo>
                      <a:pt x="0" y="42"/>
                      <a:pt x="0" y="54"/>
                      <a:pt x="12" y="66"/>
                    </a:cubicBezTo>
                    <a:cubicBezTo>
                      <a:pt x="229" y="89"/>
                      <a:pt x="452" y="97"/>
                      <a:pt x="674" y="97"/>
                    </a:cubicBezTo>
                    <a:cubicBezTo>
                      <a:pt x="1026" y="97"/>
                      <a:pt x="1380" y="76"/>
                      <a:pt x="1715" y="54"/>
                    </a:cubicBezTo>
                    <a:cubicBezTo>
                      <a:pt x="1727" y="54"/>
                      <a:pt x="1727" y="30"/>
                      <a:pt x="1715" y="30"/>
                    </a:cubicBezTo>
                    <a:cubicBezTo>
                      <a:pt x="1435" y="12"/>
                      <a:pt x="1146" y="0"/>
                      <a:pt x="8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458;p33">
                <a:extLst>
                  <a:ext uri="{FF2B5EF4-FFF2-40B4-BE49-F238E27FC236}">
                    <a16:creationId xmlns:a16="http://schemas.microsoft.com/office/drawing/2014/main" id="{CA2845B4-FCCC-48B6-A12C-9D70B8E38315}"/>
                  </a:ext>
                </a:extLst>
              </p:cNvPr>
              <p:cNvSpPr/>
              <p:nvPr/>
            </p:nvSpPr>
            <p:spPr>
              <a:xfrm>
                <a:off x="3708775" y="3557375"/>
                <a:ext cx="40525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02" extrusionOk="0">
                    <a:moveTo>
                      <a:pt x="868" y="0"/>
                    </a:moveTo>
                    <a:cubicBezTo>
                      <a:pt x="581" y="0"/>
                      <a:pt x="294" y="12"/>
                      <a:pt x="13" y="38"/>
                    </a:cubicBezTo>
                    <a:cubicBezTo>
                      <a:pt x="1" y="38"/>
                      <a:pt x="1" y="73"/>
                      <a:pt x="13" y="73"/>
                    </a:cubicBezTo>
                    <a:cubicBezTo>
                      <a:pt x="193" y="94"/>
                      <a:pt x="375" y="102"/>
                      <a:pt x="559" y="102"/>
                    </a:cubicBezTo>
                    <a:cubicBezTo>
                      <a:pt x="910" y="102"/>
                      <a:pt x="1264" y="73"/>
                      <a:pt x="1608" y="50"/>
                    </a:cubicBezTo>
                    <a:cubicBezTo>
                      <a:pt x="1620" y="50"/>
                      <a:pt x="1620" y="26"/>
                      <a:pt x="1608" y="26"/>
                    </a:cubicBezTo>
                    <a:cubicBezTo>
                      <a:pt x="1365" y="9"/>
                      <a:pt x="1117" y="0"/>
                      <a:pt x="8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459;p33">
                <a:extLst>
                  <a:ext uri="{FF2B5EF4-FFF2-40B4-BE49-F238E27FC236}">
                    <a16:creationId xmlns:a16="http://schemas.microsoft.com/office/drawing/2014/main" id="{BFB470F1-5848-4920-A81D-238024816EB0}"/>
                  </a:ext>
                </a:extLst>
              </p:cNvPr>
              <p:cNvSpPr/>
              <p:nvPr/>
            </p:nvSpPr>
            <p:spPr>
              <a:xfrm>
                <a:off x="3708200" y="3583100"/>
                <a:ext cx="405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01" extrusionOk="0">
                    <a:moveTo>
                      <a:pt x="656" y="0"/>
                    </a:moveTo>
                    <a:cubicBezTo>
                      <a:pt x="440" y="0"/>
                      <a:pt x="224" y="9"/>
                      <a:pt x="12" y="33"/>
                    </a:cubicBezTo>
                    <a:cubicBezTo>
                      <a:pt x="0" y="33"/>
                      <a:pt x="0" y="68"/>
                      <a:pt x="12" y="68"/>
                    </a:cubicBezTo>
                    <a:cubicBezTo>
                      <a:pt x="224" y="92"/>
                      <a:pt x="440" y="101"/>
                      <a:pt x="656" y="101"/>
                    </a:cubicBezTo>
                    <a:cubicBezTo>
                      <a:pt x="975" y="101"/>
                      <a:pt x="1295" y="83"/>
                      <a:pt x="1607" y="68"/>
                    </a:cubicBezTo>
                    <a:cubicBezTo>
                      <a:pt x="1619" y="68"/>
                      <a:pt x="1619" y="33"/>
                      <a:pt x="1607" y="33"/>
                    </a:cubicBezTo>
                    <a:cubicBezTo>
                      <a:pt x="1295" y="18"/>
                      <a:pt x="975" y="0"/>
                      <a:pt x="6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460;p33">
                <a:extLst>
                  <a:ext uri="{FF2B5EF4-FFF2-40B4-BE49-F238E27FC236}">
                    <a16:creationId xmlns:a16="http://schemas.microsoft.com/office/drawing/2014/main" id="{F46EC898-C364-47E0-A528-CC1A92A2F5A9}"/>
                  </a:ext>
                </a:extLst>
              </p:cNvPr>
              <p:cNvSpPr/>
              <p:nvPr/>
            </p:nvSpPr>
            <p:spPr>
              <a:xfrm>
                <a:off x="3702525" y="3608750"/>
                <a:ext cx="408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98" extrusionOk="0">
                    <a:moveTo>
                      <a:pt x="610" y="0"/>
                    </a:moveTo>
                    <a:cubicBezTo>
                      <a:pt x="413" y="0"/>
                      <a:pt x="217" y="6"/>
                      <a:pt x="25" y="19"/>
                    </a:cubicBezTo>
                    <a:cubicBezTo>
                      <a:pt x="1" y="42"/>
                      <a:pt x="1" y="66"/>
                      <a:pt x="25" y="66"/>
                    </a:cubicBezTo>
                    <a:cubicBezTo>
                      <a:pt x="268" y="88"/>
                      <a:pt x="517" y="98"/>
                      <a:pt x="766" y="98"/>
                    </a:cubicBezTo>
                    <a:cubicBezTo>
                      <a:pt x="1053" y="98"/>
                      <a:pt x="1340" y="85"/>
                      <a:pt x="1620" y="66"/>
                    </a:cubicBezTo>
                    <a:cubicBezTo>
                      <a:pt x="1632" y="66"/>
                      <a:pt x="1632" y="31"/>
                      <a:pt x="1620" y="31"/>
                    </a:cubicBezTo>
                    <a:cubicBezTo>
                      <a:pt x="1289" y="16"/>
                      <a:pt x="948" y="0"/>
                      <a:pt x="6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461;p33">
                <a:extLst>
                  <a:ext uri="{FF2B5EF4-FFF2-40B4-BE49-F238E27FC236}">
                    <a16:creationId xmlns:a16="http://schemas.microsoft.com/office/drawing/2014/main" id="{FF40E584-9F73-42E6-AA29-0C2243ED3B93}"/>
                  </a:ext>
                </a:extLst>
              </p:cNvPr>
              <p:cNvSpPr/>
              <p:nvPr/>
            </p:nvSpPr>
            <p:spPr>
              <a:xfrm>
                <a:off x="3707300" y="3634625"/>
                <a:ext cx="327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97" extrusionOk="0">
                    <a:moveTo>
                      <a:pt x="613" y="0"/>
                    </a:moveTo>
                    <a:cubicBezTo>
                      <a:pt x="414" y="0"/>
                      <a:pt x="219" y="9"/>
                      <a:pt x="36" y="31"/>
                    </a:cubicBezTo>
                    <a:cubicBezTo>
                      <a:pt x="0" y="43"/>
                      <a:pt x="0" y="79"/>
                      <a:pt x="36" y="79"/>
                    </a:cubicBezTo>
                    <a:cubicBezTo>
                      <a:pt x="181" y="92"/>
                      <a:pt x="330" y="97"/>
                      <a:pt x="478" y="97"/>
                    </a:cubicBezTo>
                    <a:cubicBezTo>
                      <a:pt x="756" y="97"/>
                      <a:pt x="1034" y="79"/>
                      <a:pt x="1298" y="55"/>
                    </a:cubicBezTo>
                    <a:cubicBezTo>
                      <a:pt x="1310" y="55"/>
                      <a:pt x="1310" y="31"/>
                      <a:pt x="1298" y="31"/>
                    </a:cubicBezTo>
                    <a:cubicBezTo>
                      <a:pt x="1075" y="12"/>
                      <a:pt x="842" y="0"/>
                      <a:pt x="6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462;p33">
                <a:extLst>
                  <a:ext uri="{FF2B5EF4-FFF2-40B4-BE49-F238E27FC236}">
                    <a16:creationId xmlns:a16="http://schemas.microsoft.com/office/drawing/2014/main" id="{735AAA89-2C94-41B3-9826-75584EAFBE8C}"/>
                  </a:ext>
                </a:extLst>
              </p:cNvPr>
              <p:cNvSpPr/>
              <p:nvPr/>
            </p:nvSpPr>
            <p:spPr>
              <a:xfrm>
                <a:off x="3713250" y="3660650"/>
                <a:ext cx="23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3" extrusionOk="0">
                    <a:moveTo>
                      <a:pt x="418" y="1"/>
                    </a:moveTo>
                    <a:cubicBezTo>
                      <a:pt x="290" y="1"/>
                      <a:pt x="162" y="4"/>
                      <a:pt x="36" y="14"/>
                    </a:cubicBezTo>
                    <a:cubicBezTo>
                      <a:pt x="0" y="26"/>
                      <a:pt x="0" y="62"/>
                      <a:pt x="36" y="62"/>
                    </a:cubicBezTo>
                    <a:cubicBezTo>
                      <a:pt x="128" y="69"/>
                      <a:pt x="222" y="72"/>
                      <a:pt x="316" y="72"/>
                    </a:cubicBezTo>
                    <a:cubicBezTo>
                      <a:pt x="525" y="72"/>
                      <a:pt x="736" y="58"/>
                      <a:pt x="941" y="50"/>
                    </a:cubicBezTo>
                    <a:cubicBezTo>
                      <a:pt x="953" y="50"/>
                      <a:pt x="953" y="14"/>
                      <a:pt x="941" y="14"/>
                    </a:cubicBezTo>
                    <a:cubicBezTo>
                      <a:pt x="769" y="7"/>
                      <a:pt x="593" y="1"/>
                      <a:pt x="4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463;p33">
                <a:extLst>
                  <a:ext uri="{FF2B5EF4-FFF2-40B4-BE49-F238E27FC236}">
                    <a16:creationId xmlns:a16="http://schemas.microsoft.com/office/drawing/2014/main" id="{6EF3835B-CDD7-412C-B418-BCE68BAFF74B}"/>
                  </a:ext>
                </a:extLst>
              </p:cNvPr>
              <p:cNvSpPr/>
              <p:nvPr/>
            </p:nvSpPr>
            <p:spPr>
              <a:xfrm>
                <a:off x="3715625" y="3686625"/>
                <a:ext cx="1877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" extrusionOk="0">
                    <a:moveTo>
                      <a:pt x="411" y="1"/>
                    </a:moveTo>
                    <a:cubicBezTo>
                      <a:pt x="277" y="1"/>
                      <a:pt x="143" y="10"/>
                      <a:pt x="13" y="23"/>
                    </a:cubicBezTo>
                    <a:cubicBezTo>
                      <a:pt x="1" y="23"/>
                      <a:pt x="1" y="47"/>
                      <a:pt x="13" y="59"/>
                    </a:cubicBezTo>
                    <a:cubicBezTo>
                      <a:pt x="120" y="70"/>
                      <a:pt x="229" y="75"/>
                      <a:pt x="339" y="75"/>
                    </a:cubicBezTo>
                    <a:cubicBezTo>
                      <a:pt x="473" y="75"/>
                      <a:pt x="608" y="67"/>
                      <a:pt x="739" y="47"/>
                    </a:cubicBezTo>
                    <a:cubicBezTo>
                      <a:pt x="751" y="47"/>
                      <a:pt x="751" y="23"/>
                      <a:pt x="739" y="23"/>
                    </a:cubicBezTo>
                    <a:cubicBezTo>
                      <a:pt x="631" y="7"/>
                      <a:pt x="522" y="1"/>
                      <a:pt x="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464;p33">
                <a:extLst>
                  <a:ext uri="{FF2B5EF4-FFF2-40B4-BE49-F238E27FC236}">
                    <a16:creationId xmlns:a16="http://schemas.microsoft.com/office/drawing/2014/main" id="{C0F2389C-1CFB-43A4-BFC7-DDCB87D29E23}"/>
                  </a:ext>
                </a:extLst>
              </p:cNvPr>
              <p:cNvSpPr/>
              <p:nvPr/>
            </p:nvSpPr>
            <p:spPr>
              <a:xfrm>
                <a:off x="3711175" y="3712175"/>
                <a:ext cx="196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1" extrusionOk="0">
                    <a:moveTo>
                      <a:pt x="305" y="1"/>
                    </a:moveTo>
                    <a:cubicBezTo>
                      <a:pt x="209" y="1"/>
                      <a:pt x="114" y="7"/>
                      <a:pt x="24" y="25"/>
                    </a:cubicBezTo>
                    <a:cubicBezTo>
                      <a:pt x="0" y="25"/>
                      <a:pt x="0" y="73"/>
                      <a:pt x="24" y="73"/>
                    </a:cubicBezTo>
                    <a:cubicBezTo>
                      <a:pt x="107" y="85"/>
                      <a:pt x="191" y="90"/>
                      <a:pt x="277" y="90"/>
                    </a:cubicBezTo>
                    <a:cubicBezTo>
                      <a:pt x="438" y="90"/>
                      <a:pt x="603" y="72"/>
                      <a:pt x="774" y="49"/>
                    </a:cubicBezTo>
                    <a:cubicBezTo>
                      <a:pt x="786" y="49"/>
                      <a:pt x="786" y="25"/>
                      <a:pt x="774" y="25"/>
                    </a:cubicBezTo>
                    <a:cubicBezTo>
                      <a:pt x="626" y="18"/>
                      <a:pt x="464" y="1"/>
                      <a:pt x="3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465;p33">
                <a:extLst>
                  <a:ext uri="{FF2B5EF4-FFF2-40B4-BE49-F238E27FC236}">
                    <a16:creationId xmlns:a16="http://schemas.microsoft.com/office/drawing/2014/main" id="{079CE154-BEDE-4675-89A4-25D937A84BC1}"/>
                  </a:ext>
                </a:extLst>
              </p:cNvPr>
              <p:cNvSpPr/>
              <p:nvPr/>
            </p:nvSpPr>
            <p:spPr>
              <a:xfrm>
                <a:off x="3711775" y="3738450"/>
                <a:ext cx="16675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" extrusionOk="0">
                    <a:moveTo>
                      <a:pt x="329" y="1"/>
                    </a:moveTo>
                    <a:cubicBezTo>
                      <a:pt x="223" y="1"/>
                      <a:pt x="119" y="4"/>
                      <a:pt x="12" y="10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0" y="8"/>
                      <a:pt x="1" y="46"/>
                      <a:pt x="12" y="46"/>
                    </a:cubicBezTo>
                    <a:cubicBezTo>
                      <a:pt x="125" y="52"/>
                      <a:pt x="235" y="55"/>
                      <a:pt x="342" y="55"/>
                    </a:cubicBezTo>
                    <a:cubicBezTo>
                      <a:pt x="449" y="55"/>
                      <a:pt x="554" y="52"/>
                      <a:pt x="655" y="46"/>
                    </a:cubicBezTo>
                    <a:cubicBezTo>
                      <a:pt x="667" y="46"/>
                      <a:pt x="667" y="10"/>
                      <a:pt x="655" y="10"/>
                    </a:cubicBezTo>
                    <a:cubicBezTo>
                      <a:pt x="542" y="4"/>
                      <a:pt x="435" y="1"/>
                      <a:pt x="32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466;p33">
                <a:extLst>
                  <a:ext uri="{FF2B5EF4-FFF2-40B4-BE49-F238E27FC236}">
                    <a16:creationId xmlns:a16="http://schemas.microsoft.com/office/drawing/2014/main" id="{60164917-8357-4A8F-B194-15BAB462534E}"/>
                  </a:ext>
                </a:extLst>
              </p:cNvPr>
              <p:cNvSpPr/>
              <p:nvPr/>
            </p:nvSpPr>
            <p:spPr>
              <a:xfrm>
                <a:off x="3814150" y="2493900"/>
                <a:ext cx="3872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8" extrusionOk="0">
                    <a:moveTo>
                      <a:pt x="775" y="0"/>
                    </a:moveTo>
                    <a:cubicBezTo>
                      <a:pt x="346" y="0"/>
                      <a:pt x="1" y="345"/>
                      <a:pt x="1" y="774"/>
                    </a:cubicBezTo>
                    <a:cubicBezTo>
                      <a:pt x="1" y="1203"/>
                      <a:pt x="334" y="1548"/>
                      <a:pt x="775" y="1548"/>
                    </a:cubicBezTo>
                    <a:cubicBezTo>
                      <a:pt x="1203" y="1548"/>
                      <a:pt x="1549" y="1203"/>
                      <a:pt x="1549" y="774"/>
                    </a:cubicBezTo>
                    <a:cubicBezTo>
                      <a:pt x="1549" y="345"/>
                      <a:pt x="1203" y="0"/>
                      <a:pt x="7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467;p33">
                <a:extLst>
                  <a:ext uri="{FF2B5EF4-FFF2-40B4-BE49-F238E27FC236}">
                    <a16:creationId xmlns:a16="http://schemas.microsoft.com/office/drawing/2014/main" id="{CAB273EF-7500-4297-8EF0-13E0A33C5C90}"/>
                  </a:ext>
                </a:extLst>
              </p:cNvPr>
              <p:cNvSpPr/>
              <p:nvPr/>
            </p:nvSpPr>
            <p:spPr>
              <a:xfrm>
                <a:off x="3802550" y="2525150"/>
                <a:ext cx="3277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918" extrusionOk="0">
                    <a:moveTo>
                      <a:pt x="977" y="0"/>
                    </a:moveTo>
                    <a:lnTo>
                      <a:pt x="0" y="4846"/>
                    </a:lnTo>
                    <a:lnTo>
                      <a:pt x="334" y="4917"/>
                    </a:lnTo>
                    <a:lnTo>
                      <a:pt x="1310" y="72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468;p33">
                <a:extLst>
                  <a:ext uri="{FF2B5EF4-FFF2-40B4-BE49-F238E27FC236}">
                    <a16:creationId xmlns:a16="http://schemas.microsoft.com/office/drawing/2014/main" id="{060864EB-F1D6-480D-A398-37C47416D5D2}"/>
                  </a:ext>
                </a:extLst>
              </p:cNvPr>
              <p:cNvSpPr/>
              <p:nvPr/>
            </p:nvSpPr>
            <p:spPr>
              <a:xfrm>
                <a:off x="3969225" y="2561650"/>
                <a:ext cx="435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0" extrusionOk="0">
                    <a:moveTo>
                      <a:pt x="871" y="1"/>
                    </a:moveTo>
                    <a:cubicBezTo>
                      <a:pt x="548" y="1"/>
                      <a:pt x="246" y="197"/>
                      <a:pt x="132" y="529"/>
                    </a:cubicBezTo>
                    <a:cubicBezTo>
                      <a:pt x="1" y="933"/>
                      <a:pt x="215" y="1386"/>
                      <a:pt x="632" y="1517"/>
                    </a:cubicBezTo>
                    <a:cubicBezTo>
                      <a:pt x="710" y="1539"/>
                      <a:pt x="788" y="1550"/>
                      <a:pt x="864" y="1550"/>
                    </a:cubicBezTo>
                    <a:cubicBezTo>
                      <a:pt x="1198" y="1550"/>
                      <a:pt x="1502" y="1348"/>
                      <a:pt x="1608" y="1029"/>
                    </a:cubicBezTo>
                    <a:cubicBezTo>
                      <a:pt x="1739" y="624"/>
                      <a:pt x="1537" y="171"/>
                      <a:pt x="1120" y="40"/>
                    </a:cubicBezTo>
                    <a:cubicBezTo>
                      <a:pt x="1038" y="14"/>
                      <a:pt x="954" y="1"/>
                      <a:pt x="87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469;p33">
                <a:extLst>
                  <a:ext uri="{FF2B5EF4-FFF2-40B4-BE49-F238E27FC236}">
                    <a16:creationId xmlns:a16="http://schemas.microsoft.com/office/drawing/2014/main" id="{2B7E9F30-CA15-42C8-932B-90D99D448A88}"/>
                  </a:ext>
                </a:extLst>
              </p:cNvPr>
              <p:cNvSpPr/>
              <p:nvPr/>
            </p:nvSpPr>
            <p:spPr>
              <a:xfrm>
                <a:off x="3919525" y="2588250"/>
                <a:ext cx="7145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430" extrusionOk="0">
                    <a:moveTo>
                      <a:pt x="2572" y="0"/>
                    </a:moveTo>
                    <a:lnTo>
                      <a:pt x="1" y="4263"/>
                    </a:lnTo>
                    <a:lnTo>
                      <a:pt x="298" y="4429"/>
                    </a:lnTo>
                    <a:lnTo>
                      <a:pt x="2858" y="179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470;p33">
                <a:extLst>
                  <a:ext uri="{FF2B5EF4-FFF2-40B4-BE49-F238E27FC236}">
                    <a16:creationId xmlns:a16="http://schemas.microsoft.com/office/drawing/2014/main" id="{6E567C0F-5837-4C7E-856F-DF565B70E0EF}"/>
                  </a:ext>
                </a:extLst>
              </p:cNvPr>
              <p:cNvSpPr/>
              <p:nvPr/>
            </p:nvSpPr>
            <p:spPr>
              <a:xfrm>
                <a:off x="3409350" y="25645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7" y="0"/>
                    </a:moveTo>
                    <a:cubicBezTo>
                      <a:pt x="647" y="0"/>
                      <a:pt x="448" y="78"/>
                      <a:pt x="298" y="234"/>
                    </a:cubicBezTo>
                    <a:cubicBezTo>
                      <a:pt x="0" y="555"/>
                      <a:pt x="0" y="1044"/>
                      <a:pt x="310" y="1341"/>
                    </a:cubicBezTo>
                    <a:cubicBezTo>
                      <a:pt x="463" y="1489"/>
                      <a:pt x="663" y="1563"/>
                      <a:pt x="862" y="1563"/>
                    </a:cubicBezTo>
                    <a:cubicBezTo>
                      <a:pt x="1065" y="1563"/>
                      <a:pt x="1267" y="1486"/>
                      <a:pt x="1417" y="1329"/>
                    </a:cubicBezTo>
                    <a:cubicBezTo>
                      <a:pt x="1715" y="1008"/>
                      <a:pt x="1715" y="520"/>
                      <a:pt x="1393" y="222"/>
                    </a:cubicBezTo>
                    <a:cubicBezTo>
                      <a:pt x="1240" y="75"/>
                      <a:pt x="1043" y="0"/>
                      <a:pt x="8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471;p33">
                <a:extLst>
                  <a:ext uri="{FF2B5EF4-FFF2-40B4-BE49-F238E27FC236}">
                    <a16:creationId xmlns:a16="http://schemas.microsoft.com/office/drawing/2014/main" id="{41F3DB75-4366-440D-9885-130974F3AF0E}"/>
                  </a:ext>
                </a:extLst>
              </p:cNvPr>
              <p:cNvSpPr/>
              <p:nvPr/>
            </p:nvSpPr>
            <p:spPr>
              <a:xfrm>
                <a:off x="3434650" y="2592425"/>
                <a:ext cx="7027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4525" extrusionOk="0">
                    <a:moveTo>
                      <a:pt x="298" y="0"/>
                    </a:moveTo>
                    <a:lnTo>
                      <a:pt x="0" y="179"/>
                    </a:lnTo>
                    <a:lnTo>
                      <a:pt x="2512" y="4524"/>
                    </a:lnTo>
                    <a:lnTo>
                      <a:pt x="2810" y="4358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472;p33">
                <a:extLst>
                  <a:ext uri="{FF2B5EF4-FFF2-40B4-BE49-F238E27FC236}">
                    <a16:creationId xmlns:a16="http://schemas.microsoft.com/office/drawing/2014/main" id="{6B8663AB-F3CD-45B2-8ABA-4478380A2460}"/>
                  </a:ext>
                </a:extLst>
              </p:cNvPr>
              <p:cNvSpPr/>
              <p:nvPr/>
            </p:nvSpPr>
            <p:spPr>
              <a:xfrm>
                <a:off x="3567400" y="2496250"/>
                <a:ext cx="4437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550" extrusionOk="0">
                    <a:moveTo>
                      <a:pt x="894" y="1"/>
                    </a:moveTo>
                    <a:cubicBezTo>
                      <a:pt x="775" y="1"/>
                      <a:pt x="653" y="28"/>
                      <a:pt x="536" y="85"/>
                    </a:cubicBezTo>
                    <a:cubicBezTo>
                      <a:pt x="155" y="275"/>
                      <a:pt x="0" y="739"/>
                      <a:pt x="191" y="1120"/>
                    </a:cubicBezTo>
                    <a:cubicBezTo>
                      <a:pt x="333" y="1397"/>
                      <a:pt x="599" y="1549"/>
                      <a:pt x="881" y="1549"/>
                    </a:cubicBezTo>
                    <a:cubicBezTo>
                      <a:pt x="1000" y="1549"/>
                      <a:pt x="1122" y="1522"/>
                      <a:pt x="1239" y="1466"/>
                    </a:cubicBezTo>
                    <a:cubicBezTo>
                      <a:pt x="1620" y="1275"/>
                      <a:pt x="1774" y="799"/>
                      <a:pt x="1584" y="430"/>
                    </a:cubicBezTo>
                    <a:cubicBezTo>
                      <a:pt x="1442" y="154"/>
                      <a:pt x="1176" y="1"/>
                      <a:pt x="89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473;p33">
                <a:extLst>
                  <a:ext uri="{FF2B5EF4-FFF2-40B4-BE49-F238E27FC236}">
                    <a16:creationId xmlns:a16="http://schemas.microsoft.com/office/drawing/2014/main" id="{F31C264E-B221-4A65-BC65-1D29997ECE97}"/>
                  </a:ext>
                </a:extLst>
              </p:cNvPr>
              <p:cNvSpPr/>
              <p:nvPr/>
            </p:nvSpPr>
            <p:spPr>
              <a:xfrm>
                <a:off x="3589125" y="2526625"/>
                <a:ext cx="42000" cy="1202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4811" extrusionOk="0">
                    <a:moveTo>
                      <a:pt x="334" y="1"/>
                    </a:moveTo>
                    <a:lnTo>
                      <a:pt x="1" y="96"/>
                    </a:lnTo>
                    <a:lnTo>
                      <a:pt x="1358" y="4811"/>
                    </a:lnTo>
                    <a:lnTo>
                      <a:pt x="1679" y="4716"/>
                    </a:ln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474;p33">
                <a:extLst>
                  <a:ext uri="{FF2B5EF4-FFF2-40B4-BE49-F238E27FC236}">
                    <a16:creationId xmlns:a16="http://schemas.microsoft.com/office/drawing/2014/main" id="{3B188408-F82D-45AA-9DEA-E24A6C58C374}"/>
                  </a:ext>
                </a:extLst>
              </p:cNvPr>
              <p:cNvSpPr/>
              <p:nvPr/>
            </p:nvSpPr>
            <p:spPr>
              <a:xfrm>
                <a:off x="3184325" y="2886800"/>
                <a:ext cx="390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560" extrusionOk="0">
                    <a:moveTo>
                      <a:pt x="786" y="0"/>
                    </a:moveTo>
                    <a:cubicBezTo>
                      <a:pt x="357" y="0"/>
                      <a:pt x="12" y="334"/>
                      <a:pt x="0" y="774"/>
                    </a:cubicBezTo>
                    <a:cubicBezTo>
                      <a:pt x="0" y="1203"/>
                      <a:pt x="333" y="1548"/>
                      <a:pt x="774" y="1560"/>
                    </a:cubicBezTo>
                    <a:cubicBezTo>
                      <a:pt x="1203" y="1560"/>
                      <a:pt x="1548" y="1215"/>
                      <a:pt x="1560" y="786"/>
                    </a:cubicBezTo>
                    <a:cubicBezTo>
                      <a:pt x="1560" y="357"/>
                      <a:pt x="1215" y="0"/>
                      <a:pt x="7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475;p33">
                <a:extLst>
                  <a:ext uri="{FF2B5EF4-FFF2-40B4-BE49-F238E27FC236}">
                    <a16:creationId xmlns:a16="http://schemas.microsoft.com/office/drawing/2014/main" id="{896AE000-799E-4A60-87E4-AAB5CD209ABC}"/>
                  </a:ext>
                </a:extLst>
              </p:cNvPr>
              <p:cNvSpPr/>
              <p:nvPr/>
            </p:nvSpPr>
            <p:spPr>
              <a:xfrm>
                <a:off x="3215575" y="2904050"/>
                <a:ext cx="1217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1371" extrusionOk="0">
                    <a:moveTo>
                      <a:pt x="72" y="1"/>
                    </a:moveTo>
                    <a:lnTo>
                      <a:pt x="0" y="334"/>
                    </a:lnTo>
                    <a:lnTo>
                      <a:pt x="4798" y="1370"/>
                    </a:lnTo>
                    <a:lnTo>
                      <a:pt x="4870" y="103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476;p33">
                <a:extLst>
                  <a:ext uri="{FF2B5EF4-FFF2-40B4-BE49-F238E27FC236}">
                    <a16:creationId xmlns:a16="http://schemas.microsoft.com/office/drawing/2014/main" id="{3FA113E7-A7EA-4889-91EF-621634CDE802}"/>
                  </a:ext>
                </a:extLst>
              </p:cNvPr>
              <p:cNvSpPr/>
              <p:nvPr/>
            </p:nvSpPr>
            <p:spPr>
              <a:xfrm>
                <a:off x="3251875" y="2726325"/>
                <a:ext cx="4350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1" extrusionOk="0">
                    <a:moveTo>
                      <a:pt x="857" y="0"/>
                    </a:moveTo>
                    <a:cubicBezTo>
                      <a:pt x="539" y="0"/>
                      <a:pt x="244" y="208"/>
                      <a:pt x="132" y="526"/>
                    </a:cubicBezTo>
                    <a:cubicBezTo>
                      <a:pt x="1" y="930"/>
                      <a:pt x="215" y="1371"/>
                      <a:pt x="608" y="1502"/>
                    </a:cubicBezTo>
                    <a:cubicBezTo>
                      <a:pt x="695" y="1535"/>
                      <a:pt x="785" y="1551"/>
                      <a:pt x="873" y="1551"/>
                    </a:cubicBezTo>
                    <a:cubicBezTo>
                      <a:pt x="1193" y="1551"/>
                      <a:pt x="1493" y="1343"/>
                      <a:pt x="1596" y="1026"/>
                    </a:cubicBezTo>
                    <a:cubicBezTo>
                      <a:pt x="1739" y="633"/>
                      <a:pt x="1525" y="192"/>
                      <a:pt x="1120" y="49"/>
                    </a:cubicBezTo>
                    <a:cubicBezTo>
                      <a:pt x="1033" y="16"/>
                      <a:pt x="944" y="0"/>
                      <a:pt x="8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477;p33">
                <a:extLst>
                  <a:ext uri="{FF2B5EF4-FFF2-40B4-BE49-F238E27FC236}">
                    <a16:creationId xmlns:a16="http://schemas.microsoft.com/office/drawing/2014/main" id="{492EDD61-E1BF-4CF6-8021-F07467529A4F}"/>
                  </a:ext>
                </a:extLst>
              </p:cNvPr>
              <p:cNvSpPr/>
              <p:nvPr/>
            </p:nvSpPr>
            <p:spPr>
              <a:xfrm>
                <a:off x="3282550" y="2748375"/>
                <a:ext cx="1068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2811" extrusionOk="0">
                    <a:moveTo>
                      <a:pt x="191" y="1"/>
                    </a:moveTo>
                    <a:lnTo>
                      <a:pt x="0" y="287"/>
                    </a:lnTo>
                    <a:lnTo>
                      <a:pt x="4096" y="2811"/>
                    </a:lnTo>
                    <a:lnTo>
                      <a:pt x="4274" y="2513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478;p33">
                <a:extLst>
                  <a:ext uri="{FF2B5EF4-FFF2-40B4-BE49-F238E27FC236}">
                    <a16:creationId xmlns:a16="http://schemas.microsoft.com/office/drawing/2014/main" id="{44DFC4C1-AB4E-45FB-83ED-36780C14898F}"/>
                  </a:ext>
                </a:extLst>
              </p:cNvPr>
              <p:cNvSpPr/>
              <p:nvPr/>
            </p:nvSpPr>
            <p:spPr>
              <a:xfrm>
                <a:off x="3250400" y="32938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3" y="0"/>
                    </a:moveTo>
                    <a:cubicBezTo>
                      <a:pt x="643" y="0"/>
                      <a:pt x="447" y="77"/>
                      <a:pt x="298" y="232"/>
                    </a:cubicBezTo>
                    <a:cubicBezTo>
                      <a:pt x="0" y="530"/>
                      <a:pt x="0" y="1018"/>
                      <a:pt x="298" y="1339"/>
                    </a:cubicBezTo>
                    <a:cubicBezTo>
                      <a:pt x="447" y="1488"/>
                      <a:pt x="643" y="1563"/>
                      <a:pt x="843" y="1563"/>
                    </a:cubicBezTo>
                    <a:cubicBezTo>
                      <a:pt x="1042" y="1563"/>
                      <a:pt x="1244" y="1488"/>
                      <a:pt x="1405" y="1339"/>
                    </a:cubicBezTo>
                    <a:cubicBezTo>
                      <a:pt x="1715" y="1042"/>
                      <a:pt x="1703" y="554"/>
                      <a:pt x="1405" y="232"/>
                    </a:cubicBezTo>
                    <a:cubicBezTo>
                      <a:pt x="1244" y="77"/>
                      <a:pt x="1042" y="0"/>
                      <a:pt x="8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479;p33">
                <a:extLst>
                  <a:ext uri="{FF2B5EF4-FFF2-40B4-BE49-F238E27FC236}">
                    <a16:creationId xmlns:a16="http://schemas.microsoft.com/office/drawing/2014/main" id="{F963B4CE-BC8B-4886-A6C4-3CC787CF31C5}"/>
                  </a:ext>
                </a:extLst>
              </p:cNvPr>
              <p:cNvSpPr/>
              <p:nvPr/>
            </p:nvSpPr>
            <p:spPr>
              <a:xfrm>
                <a:off x="3279575" y="3236250"/>
                <a:ext cx="106575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2906" extrusionOk="0">
                    <a:moveTo>
                      <a:pt x="4084" y="0"/>
                    </a:moveTo>
                    <a:lnTo>
                      <a:pt x="0" y="2620"/>
                    </a:lnTo>
                    <a:lnTo>
                      <a:pt x="179" y="2905"/>
                    </a:lnTo>
                    <a:lnTo>
                      <a:pt x="4263" y="286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480;p33">
                <a:extLst>
                  <a:ext uri="{FF2B5EF4-FFF2-40B4-BE49-F238E27FC236}">
                    <a16:creationId xmlns:a16="http://schemas.microsoft.com/office/drawing/2014/main" id="{77B20C95-9C56-4699-8B37-F8ECC2ED4C2B}"/>
                  </a:ext>
                </a:extLst>
              </p:cNvPr>
              <p:cNvSpPr/>
              <p:nvPr/>
            </p:nvSpPr>
            <p:spPr>
              <a:xfrm>
                <a:off x="3181625" y="3131400"/>
                <a:ext cx="44675" cy="390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61" extrusionOk="0">
                    <a:moveTo>
                      <a:pt x="899" y="0"/>
                    </a:moveTo>
                    <a:cubicBezTo>
                      <a:pt x="782" y="0"/>
                      <a:pt x="663" y="28"/>
                      <a:pt x="549" y="87"/>
                    </a:cubicBezTo>
                    <a:cubicBezTo>
                      <a:pt x="168" y="277"/>
                      <a:pt x="1" y="741"/>
                      <a:pt x="191" y="1122"/>
                    </a:cubicBezTo>
                    <a:cubicBezTo>
                      <a:pt x="327" y="1402"/>
                      <a:pt x="601" y="1561"/>
                      <a:pt x="889" y="1561"/>
                    </a:cubicBezTo>
                    <a:cubicBezTo>
                      <a:pt x="1006" y="1561"/>
                      <a:pt x="1126" y="1535"/>
                      <a:pt x="1239" y="1480"/>
                    </a:cubicBezTo>
                    <a:cubicBezTo>
                      <a:pt x="1620" y="1289"/>
                      <a:pt x="1787" y="825"/>
                      <a:pt x="1596" y="444"/>
                    </a:cubicBezTo>
                    <a:cubicBezTo>
                      <a:pt x="1453" y="165"/>
                      <a:pt x="1183" y="0"/>
                      <a:pt x="89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481;p33">
                <a:extLst>
                  <a:ext uri="{FF2B5EF4-FFF2-40B4-BE49-F238E27FC236}">
                    <a16:creationId xmlns:a16="http://schemas.microsoft.com/office/drawing/2014/main" id="{353881FF-AD7F-4109-9092-5B94929CF71B}"/>
                  </a:ext>
                </a:extLst>
              </p:cNvPr>
              <p:cNvSpPr/>
              <p:nvPr/>
            </p:nvSpPr>
            <p:spPr>
              <a:xfrm>
                <a:off x="3215275" y="3110925"/>
                <a:ext cx="11522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1597" extrusionOk="0">
                    <a:moveTo>
                      <a:pt x="4513" y="1"/>
                    </a:moveTo>
                    <a:lnTo>
                      <a:pt x="0" y="1275"/>
                    </a:lnTo>
                    <a:lnTo>
                      <a:pt x="96" y="1596"/>
                    </a:lnTo>
                    <a:lnTo>
                      <a:pt x="4608" y="334"/>
                    </a:lnTo>
                    <a:lnTo>
                      <a:pt x="451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482;p33">
                <a:extLst>
                  <a:ext uri="{FF2B5EF4-FFF2-40B4-BE49-F238E27FC236}">
                    <a16:creationId xmlns:a16="http://schemas.microsoft.com/office/drawing/2014/main" id="{B1F4605D-8AB8-4D1F-B39B-FE9409A8B08A}"/>
                  </a:ext>
                </a:extLst>
              </p:cNvPr>
              <p:cNvSpPr/>
              <p:nvPr/>
            </p:nvSpPr>
            <p:spPr>
              <a:xfrm>
                <a:off x="3570675" y="3522275"/>
                <a:ext cx="38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9" extrusionOk="0">
                    <a:moveTo>
                      <a:pt x="775" y="1"/>
                    </a:moveTo>
                    <a:cubicBezTo>
                      <a:pt x="345" y="1"/>
                      <a:pt x="0" y="330"/>
                      <a:pt x="0" y="763"/>
                    </a:cubicBezTo>
                    <a:cubicBezTo>
                      <a:pt x="0" y="1192"/>
                      <a:pt x="346" y="1537"/>
                      <a:pt x="762" y="1549"/>
                    </a:cubicBezTo>
                    <a:cubicBezTo>
                      <a:pt x="1191" y="1549"/>
                      <a:pt x="1536" y="1204"/>
                      <a:pt x="1548" y="787"/>
                    </a:cubicBezTo>
                    <a:cubicBezTo>
                      <a:pt x="1548" y="358"/>
                      <a:pt x="1215" y="13"/>
                      <a:pt x="798" y="1"/>
                    </a:cubicBezTo>
                    <a:cubicBezTo>
                      <a:pt x="790" y="1"/>
                      <a:pt x="783" y="1"/>
                      <a:pt x="7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483;p33">
                <a:extLst>
                  <a:ext uri="{FF2B5EF4-FFF2-40B4-BE49-F238E27FC236}">
                    <a16:creationId xmlns:a16="http://schemas.microsoft.com/office/drawing/2014/main" id="{035B297C-47B6-4D7A-833B-B63846C3A7B6}"/>
                  </a:ext>
                </a:extLst>
              </p:cNvPr>
              <p:cNvSpPr/>
              <p:nvPr/>
            </p:nvSpPr>
            <p:spPr>
              <a:xfrm>
                <a:off x="3588225" y="3407100"/>
                <a:ext cx="3010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882" extrusionOk="0">
                    <a:moveTo>
                      <a:pt x="870" y="0"/>
                    </a:moveTo>
                    <a:lnTo>
                      <a:pt x="1" y="4822"/>
                    </a:lnTo>
                    <a:lnTo>
                      <a:pt x="334" y="4882"/>
                    </a:lnTo>
                    <a:lnTo>
                      <a:pt x="1203" y="72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484;p33">
                <a:extLst>
                  <a:ext uri="{FF2B5EF4-FFF2-40B4-BE49-F238E27FC236}">
                    <a16:creationId xmlns:a16="http://schemas.microsoft.com/office/drawing/2014/main" id="{E65A32D0-F131-46D9-B33F-1B39DEDB5DAA}"/>
                  </a:ext>
                </a:extLst>
              </p:cNvPr>
              <p:cNvSpPr/>
              <p:nvPr/>
            </p:nvSpPr>
            <p:spPr>
              <a:xfrm>
                <a:off x="3409350" y="3454325"/>
                <a:ext cx="43775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42" extrusionOk="0">
                    <a:moveTo>
                      <a:pt x="881" y="1"/>
                    </a:moveTo>
                    <a:cubicBezTo>
                      <a:pt x="559" y="1"/>
                      <a:pt x="257" y="194"/>
                      <a:pt x="143" y="516"/>
                    </a:cubicBezTo>
                    <a:cubicBezTo>
                      <a:pt x="0" y="921"/>
                      <a:pt x="226" y="1362"/>
                      <a:pt x="619" y="1493"/>
                    </a:cubicBezTo>
                    <a:cubicBezTo>
                      <a:pt x="707" y="1526"/>
                      <a:pt x="796" y="1542"/>
                      <a:pt x="884" y="1542"/>
                    </a:cubicBezTo>
                    <a:cubicBezTo>
                      <a:pt x="1204" y="1542"/>
                      <a:pt x="1505" y="1334"/>
                      <a:pt x="1608" y="1016"/>
                    </a:cubicBezTo>
                    <a:cubicBezTo>
                      <a:pt x="1750" y="612"/>
                      <a:pt x="1536" y="171"/>
                      <a:pt x="1131" y="40"/>
                    </a:cubicBezTo>
                    <a:cubicBezTo>
                      <a:pt x="1048" y="13"/>
                      <a:pt x="964" y="1"/>
                      <a:pt x="8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485;p33">
                <a:extLst>
                  <a:ext uri="{FF2B5EF4-FFF2-40B4-BE49-F238E27FC236}">
                    <a16:creationId xmlns:a16="http://schemas.microsoft.com/office/drawing/2014/main" id="{CA46976C-BC2F-4FC2-A0B6-651F8659802C}"/>
                  </a:ext>
                </a:extLst>
              </p:cNvPr>
              <p:cNvSpPr/>
              <p:nvPr/>
            </p:nvSpPr>
            <p:spPr>
              <a:xfrm>
                <a:off x="3434350" y="3358275"/>
                <a:ext cx="70850" cy="10600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4240" extrusionOk="0">
                    <a:moveTo>
                      <a:pt x="2548" y="1"/>
                    </a:moveTo>
                    <a:lnTo>
                      <a:pt x="0" y="4061"/>
                    </a:lnTo>
                    <a:lnTo>
                      <a:pt x="286" y="4239"/>
                    </a:lnTo>
                    <a:lnTo>
                      <a:pt x="2834" y="191"/>
                    </a:lnTo>
                    <a:lnTo>
                      <a:pt x="2548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486;p33">
                <a:extLst>
                  <a:ext uri="{FF2B5EF4-FFF2-40B4-BE49-F238E27FC236}">
                    <a16:creationId xmlns:a16="http://schemas.microsoft.com/office/drawing/2014/main" id="{B50683BC-68BC-421D-810D-A9EA06DD3976}"/>
                  </a:ext>
                </a:extLst>
              </p:cNvPr>
              <p:cNvSpPr/>
              <p:nvPr/>
            </p:nvSpPr>
            <p:spPr>
              <a:xfrm>
                <a:off x="3972500" y="3457175"/>
                <a:ext cx="4260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543" extrusionOk="0">
                    <a:moveTo>
                      <a:pt x="861" y="1"/>
                    </a:moveTo>
                    <a:cubicBezTo>
                      <a:pt x="662" y="1"/>
                      <a:pt x="459" y="75"/>
                      <a:pt x="298" y="224"/>
                    </a:cubicBezTo>
                    <a:cubicBezTo>
                      <a:pt x="1" y="533"/>
                      <a:pt x="1" y="1022"/>
                      <a:pt x="298" y="1319"/>
                    </a:cubicBezTo>
                    <a:cubicBezTo>
                      <a:pt x="447" y="1468"/>
                      <a:pt x="647" y="1542"/>
                      <a:pt x="848" y="1542"/>
                    </a:cubicBezTo>
                    <a:cubicBezTo>
                      <a:pt x="1049" y="1542"/>
                      <a:pt x="1251" y="1468"/>
                      <a:pt x="1406" y="1319"/>
                    </a:cubicBezTo>
                    <a:cubicBezTo>
                      <a:pt x="1703" y="1022"/>
                      <a:pt x="1703" y="533"/>
                      <a:pt x="1406" y="224"/>
                    </a:cubicBezTo>
                    <a:cubicBezTo>
                      <a:pt x="1257" y="75"/>
                      <a:pt x="1060" y="1"/>
                      <a:pt x="8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487;p33">
                <a:extLst>
                  <a:ext uri="{FF2B5EF4-FFF2-40B4-BE49-F238E27FC236}">
                    <a16:creationId xmlns:a16="http://schemas.microsoft.com/office/drawing/2014/main" id="{75AE206D-943B-4FEC-AEE4-C372C1B287EB}"/>
                  </a:ext>
                </a:extLst>
              </p:cNvPr>
              <p:cNvSpPr/>
              <p:nvPr/>
            </p:nvSpPr>
            <p:spPr>
              <a:xfrm>
                <a:off x="3917750" y="3358275"/>
                <a:ext cx="7235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4371" extrusionOk="0">
                    <a:moveTo>
                      <a:pt x="286" y="1"/>
                    </a:moveTo>
                    <a:lnTo>
                      <a:pt x="0" y="179"/>
                    </a:lnTo>
                    <a:lnTo>
                      <a:pt x="2596" y="4370"/>
                    </a:lnTo>
                    <a:lnTo>
                      <a:pt x="2893" y="4192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488;p33">
                <a:extLst>
                  <a:ext uri="{FF2B5EF4-FFF2-40B4-BE49-F238E27FC236}">
                    <a16:creationId xmlns:a16="http://schemas.microsoft.com/office/drawing/2014/main" id="{86FFABA5-8B68-405C-962E-C1304459BFD8}"/>
                  </a:ext>
                </a:extLst>
              </p:cNvPr>
              <p:cNvSpPr/>
              <p:nvPr/>
            </p:nvSpPr>
            <p:spPr>
              <a:xfrm>
                <a:off x="3812375" y="3523100"/>
                <a:ext cx="44075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7" extrusionOk="0">
                    <a:moveTo>
                      <a:pt x="880" y="1"/>
                    </a:moveTo>
                    <a:cubicBezTo>
                      <a:pt x="764" y="1"/>
                      <a:pt x="647" y="28"/>
                      <a:pt x="536" y="87"/>
                    </a:cubicBezTo>
                    <a:cubicBezTo>
                      <a:pt x="143" y="278"/>
                      <a:pt x="0" y="742"/>
                      <a:pt x="179" y="1123"/>
                    </a:cubicBezTo>
                    <a:cubicBezTo>
                      <a:pt x="314" y="1402"/>
                      <a:pt x="587" y="1567"/>
                      <a:pt x="870" y="1567"/>
                    </a:cubicBezTo>
                    <a:cubicBezTo>
                      <a:pt x="986" y="1567"/>
                      <a:pt x="1104" y="1539"/>
                      <a:pt x="1215" y="1480"/>
                    </a:cubicBezTo>
                    <a:cubicBezTo>
                      <a:pt x="1608" y="1290"/>
                      <a:pt x="1762" y="825"/>
                      <a:pt x="1572" y="444"/>
                    </a:cubicBezTo>
                    <a:cubicBezTo>
                      <a:pt x="1437" y="166"/>
                      <a:pt x="1164" y="1"/>
                      <a:pt x="8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489;p33">
                <a:extLst>
                  <a:ext uri="{FF2B5EF4-FFF2-40B4-BE49-F238E27FC236}">
                    <a16:creationId xmlns:a16="http://schemas.microsoft.com/office/drawing/2014/main" id="{9C157CDD-FACC-4978-92B7-EE6A386831C1}"/>
                  </a:ext>
                </a:extLst>
              </p:cNvPr>
              <p:cNvSpPr/>
              <p:nvPr/>
            </p:nvSpPr>
            <p:spPr>
              <a:xfrm>
                <a:off x="3801650" y="3411275"/>
                <a:ext cx="32775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775" extrusionOk="0">
                    <a:moveTo>
                      <a:pt x="334" y="0"/>
                    </a:moveTo>
                    <a:lnTo>
                      <a:pt x="1" y="71"/>
                    </a:lnTo>
                    <a:lnTo>
                      <a:pt x="977" y="4774"/>
                    </a:lnTo>
                    <a:lnTo>
                      <a:pt x="1310" y="4703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490;p33">
                <a:extLst>
                  <a:ext uri="{FF2B5EF4-FFF2-40B4-BE49-F238E27FC236}">
                    <a16:creationId xmlns:a16="http://schemas.microsoft.com/office/drawing/2014/main" id="{7C25FE0B-A271-4D50-9873-89B9DBAFF4C0}"/>
                  </a:ext>
                </a:extLst>
              </p:cNvPr>
              <p:cNvSpPr/>
              <p:nvPr/>
            </p:nvSpPr>
            <p:spPr>
              <a:xfrm>
                <a:off x="4205875" y="3138325"/>
                <a:ext cx="390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549" extrusionOk="0">
                    <a:moveTo>
                      <a:pt x="810" y="0"/>
                    </a:moveTo>
                    <a:cubicBezTo>
                      <a:pt x="369" y="0"/>
                      <a:pt x="12" y="321"/>
                      <a:pt x="12" y="762"/>
                    </a:cubicBezTo>
                    <a:cubicBezTo>
                      <a:pt x="0" y="1167"/>
                      <a:pt x="346" y="1536"/>
                      <a:pt x="774" y="1548"/>
                    </a:cubicBezTo>
                    <a:cubicBezTo>
                      <a:pt x="781" y="1548"/>
                      <a:pt x="789" y="1548"/>
                      <a:pt x="796" y="1548"/>
                    </a:cubicBezTo>
                    <a:cubicBezTo>
                      <a:pt x="1215" y="1548"/>
                      <a:pt x="1560" y="1207"/>
                      <a:pt x="1560" y="786"/>
                    </a:cubicBezTo>
                    <a:cubicBezTo>
                      <a:pt x="1560" y="357"/>
                      <a:pt x="1239" y="0"/>
                      <a:pt x="8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491;p33">
                <a:extLst>
                  <a:ext uri="{FF2B5EF4-FFF2-40B4-BE49-F238E27FC236}">
                    <a16:creationId xmlns:a16="http://schemas.microsoft.com/office/drawing/2014/main" id="{A2033065-FB8B-400E-A740-5ACE84A5BEBE}"/>
                  </a:ext>
                </a:extLst>
              </p:cNvPr>
              <p:cNvSpPr/>
              <p:nvPr/>
            </p:nvSpPr>
            <p:spPr>
              <a:xfrm>
                <a:off x="4093350" y="3124925"/>
                <a:ext cx="1205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370" extrusionOk="0">
                    <a:moveTo>
                      <a:pt x="72" y="0"/>
                    </a:moveTo>
                    <a:lnTo>
                      <a:pt x="1" y="334"/>
                    </a:lnTo>
                    <a:lnTo>
                      <a:pt x="4739" y="1369"/>
                    </a:lnTo>
                    <a:lnTo>
                      <a:pt x="4823" y="10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492;p33">
                <a:extLst>
                  <a:ext uri="{FF2B5EF4-FFF2-40B4-BE49-F238E27FC236}">
                    <a16:creationId xmlns:a16="http://schemas.microsoft.com/office/drawing/2014/main" id="{D83094F0-FAE4-425C-B157-A501EFA5B220}"/>
                  </a:ext>
                </a:extLst>
              </p:cNvPr>
              <p:cNvSpPr/>
              <p:nvPr/>
            </p:nvSpPr>
            <p:spPr>
              <a:xfrm>
                <a:off x="4131450" y="3297300"/>
                <a:ext cx="440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2" extrusionOk="0">
                    <a:moveTo>
                      <a:pt x="884" y="1"/>
                    </a:moveTo>
                    <a:cubicBezTo>
                      <a:pt x="569" y="1"/>
                      <a:pt x="267" y="194"/>
                      <a:pt x="156" y="511"/>
                    </a:cubicBezTo>
                    <a:cubicBezTo>
                      <a:pt x="1" y="916"/>
                      <a:pt x="215" y="1368"/>
                      <a:pt x="608" y="1511"/>
                    </a:cubicBezTo>
                    <a:cubicBezTo>
                      <a:pt x="698" y="1545"/>
                      <a:pt x="790" y="1562"/>
                      <a:pt x="880" y="1562"/>
                    </a:cubicBezTo>
                    <a:cubicBezTo>
                      <a:pt x="1198" y="1562"/>
                      <a:pt x="1497" y="1362"/>
                      <a:pt x="1608" y="1047"/>
                    </a:cubicBezTo>
                    <a:cubicBezTo>
                      <a:pt x="1763" y="642"/>
                      <a:pt x="1549" y="201"/>
                      <a:pt x="1144" y="47"/>
                    </a:cubicBezTo>
                    <a:cubicBezTo>
                      <a:pt x="1059" y="16"/>
                      <a:pt x="971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493;p33">
                <a:extLst>
                  <a:ext uri="{FF2B5EF4-FFF2-40B4-BE49-F238E27FC236}">
                    <a16:creationId xmlns:a16="http://schemas.microsoft.com/office/drawing/2014/main" id="{FBB0BFF1-9F18-415E-A7BA-190DC100D907}"/>
                  </a:ext>
                </a:extLst>
              </p:cNvPr>
              <p:cNvSpPr/>
              <p:nvPr/>
            </p:nvSpPr>
            <p:spPr>
              <a:xfrm>
                <a:off x="4041575" y="3241900"/>
                <a:ext cx="1033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2882" extrusionOk="0">
                    <a:moveTo>
                      <a:pt x="191" y="0"/>
                    </a:moveTo>
                    <a:lnTo>
                      <a:pt x="0" y="286"/>
                    </a:lnTo>
                    <a:lnTo>
                      <a:pt x="3941" y="2882"/>
                    </a:lnTo>
                    <a:lnTo>
                      <a:pt x="4132" y="259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494;p33">
                <a:extLst>
                  <a:ext uri="{FF2B5EF4-FFF2-40B4-BE49-F238E27FC236}">
                    <a16:creationId xmlns:a16="http://schemas.microsoft.com/office/drawing/2014/main" id="{8B157326-EA0A-4519-88CA-1D8E227FD3AA}"/>
                  </a:ext>
                </a:extLst>
              </p:cNvPr>
              <p:cNvSpPr/>
              <p:nvPr/>
            </p:nvSpPr>
            <p:spPr>
              <a:xfrm>
                <a:off x="4142175" y="27297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67" y="0"/>
                    </a:moveTo>
                    <a:cubicBezTo>
                      <a:pt x="669" y="0"/>
                      <a:pt x="469" y="75"/>
                      <a:pt x="310" y="222"/>
                    </a:cubicBezTo>
                    <a:cubicBezTo>
                      <a:pt x="0" y="520"/>
                      <a:pt x="0" y="1008"/>
                      <a:pt x="298" y="1329"/>
                    </a:cubicBezTo>
                    <a:cubicBezTo>
                      <a:pt x="448" y="1486"/>
                      <a:pt x="647" y="1563"/>
                      <a:pt x="849" y="1563"/>
                    </a:cubicBezTo>
                    <a:cubicBezTo>
                      <a:pt x="1046" y="1563"/>
                      <a:pt x="1246" y="1489"/>
                      <a:pt x="1405" y="1341"/>
                    </a:cubicBezTo>
                    <a:cubicBezTo>
                      <a:pt x="1715" y="1044"/>
                      <a:pt x="1715" y="555"/>
                      <a:pt x="1417" y="234"/>
                    </a:cubicBezTo>
                    <a:cubicBezTo>
                      <a:pt x="1267" y="78"/>
                      <a:pt x="1068" y="0"/>
                      <a:pt x="8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495;p33">
                <a:extLst>
                  <a:ext uri="{FF2B5EF4-FFF2-40B4-BE49-F238E27FC236}">
                    <a16:creationId xmlns:a16="http://schemas.microsoft.com/office/drawing/2014/main" id="{49AB8DF8-48CC-4468-A238-BF9E79D8CE4C}"/>
                  </a:ext>
                </a:extLst>
              </p:cNvPr>
              <p:cNvSpPr/>
              <p:nvPr/>
            </p:nvSpPr>
            <p:spPr>
              <a:xfrm>
                <a:off x="4049000" y="2753150"/>
                <a:ext cx="10630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966" extrusionOk="0">
                    <a:moveTo>
                      <a:pt x="4061" y="0"/>
                    </a:moveTo>
                    <a:lnTo>
                      <a:pt x="1" y="2679"/>
                    </a:lnTo>
                    <a:lnTo>
                      <a:pt x="179" y="2965"/>
                    </a:lnTo>
                    <a:lnTo>
                      <a:pt x="4251" y="286"/>
                    </a:lnTo>
                    <a:lnTo>
                      <a:pt x="406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496;p33">
                <a:extLst>
                  <a:ext uri="{FF2B5EF4-FFF2-40B4-BE49-F238E27FC236}">
                    <a16:creationId xmlns:a16="http://schemas.microsoft.com/office/drawing/2014/main" id="{C0D5613E-353E-4C9C-8F9A-31C2B21B2A87}"/>
                  </a:ext>
                </a:extLst>
              </p:cNvPr>
              <p:cNvSpPr/>
              <p:nvPr/>
            </p:nvSpPr>
            <p:spPr>
              <a:xfrm>
                <a:off x="4207050" y="2893575"/>
                <a:ext cx="438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545" extrusionOk="0">
                    <a:moveTo>
                      <a:pt x="884" y="1"/>
                    </a:moveTo>
                    <a:cubicBezTo>
                      <a:pt x="772" y="1"/>
                      <a:pt x="658" y="25"/>
                      <a:pt x="549" y="75"/>
                    </a:cubicBezTo>
                    <a:cubicBezTo>
                      <a:pt x="168" y="253"/>
                      <a:pt x="1" y="706"/>
                      <a:pt x="180" y="1098"/>
                    </a:cubicBezTo>
                    <a:cubicBezTo>
                      <a:pt x="309" y="1375"/>
                      <a:pt x="589" y="1544"/>
                      <a:pt x="878" y="1544"/>
                    </a:cubicBezTo>
                    <a:cubicBezTo>
                      <a:pt x="987" y="1544"/>
                      <a:pt x="1099" y="1520"/>
                      <a:pt x="1203" y="1468"/>
                    </a:cubicBezTo>
                    <a:cubicBezTo>
                      <a:pt x="1584" y="1289"/>
                      <a:pt x="1751" y="825"/>
                      <a:pt x="1573" y="444"/>
                    </a:cubicBezTo>
                    <a:cubicBezTo>
                      <a:pt x="1444" y="160"/>
                      <a:pt x="1173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497;p33">
                <a:extLst>
                  <a:ext uri="{FF2B5EF4-FFF2-40B4-BE49-F238E27FC236}">
                    <a16:creationId xmlns:a16="http://schemas.microsoft.com/office/drawing/2014/main" id="{6A2C91CC-E096-4904-9055-9FFB630E59A7}"/>
                  </a:ext>
                </a:extLst>
              </p:cNvPr>
              <p:cNvSpPr/>
              <p:nvPr/>
            </p:nvSpPr>
            <p:spPr>
              <a:xfrm>
                <a:off x="4095150" y="2912100"/>
                <a:ext cx="1217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941" extrusionOk="0">
                    <a:moveTo>
                      <a:pt x="4822" y="0"/>
                    </a:moveTo>
                    <a:lnTo>
                      <a:pt x="0" y="596"/>
                    </a:lnTo>
                    <a:lnTo>
                      <a:pt x="36" y="941"/>
                    </a:lnTo>
                    <a:lnTo>
                      <a:pt x="4870" y="346"/>
                    </a:lnTo>
                    <a:lnTo>
                      <a:pt x="482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498;p33">
                <a:extLst>
                  <a:ext uri="{FF2B5EF4-FFF2-40B4-BE49-F238E27FC236}">
                    <a16:creationId xmlns:a16="http://schemas.microsoft.com/office/drawing/2014/main" id="{01B89936-4D0B-428C-A6B8-A946431E8FBE}"/>
                  </a:ext>
                </a:extLst>
              </p:cNvPr>
              <p:cNvSpPr/>
              <p:nvPr/>
            </p:nvSpPr>
            <p:spPr>
              <a:xfrm>
                <a:off x="3843025" y="2306375"/>
                <a:ext cx="8427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620" extrusionOk="0">
                    <a:moveTo>
                      <a:pt x="3370" y="822"/>
                    </a:move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lose/>
                    <a:moveTo>
                      <a:pt x="1" y="0"/>
                    </a:moveTo>
                    <a:lnTo>
                      <a:pt x="96" y="6620"/>
                    </a:ln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ubicBezTo>
                      <a:pt x="3334" y="822"/>
                      <a:pt x="1146" y="118"/>
                      <a:pt x="1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499;p33">
                <a:extLst>
                  <a:ext uri="{FF2B5EF4-FFF2-40B4-BE49-F238E27FC236}">
                    <a16:creationId xmlns:a16="http://schemas.microsoft.com/office/drawing/2014/main" id="{127B39A8-53CF-4DD0-916F-888A309F58BD}"/>
                  </a:ext>
                </a:extLst>
              </p:cNvPr>
              <p:cNvSpPr/>
              <p:nvPr/>
            </p:nvSpPr>
            <p:spPr>
              <a:xfrm>
                <a:off x="3838575" y="2301900"/>
                <a:ext cx="94675" cy="1863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54" extrusionOk="0">
                    <a:moveTo>
                      <a:pt x="357" y="370"/>
                    </a:moveTo>
                    <a:lnTo>
                      <a:pt x="357" y="370"/>
                    </a:lnTo>
                    <a:cubicBezTo>
                      <a:pt x="1298" y="501"/>
                      <a:pt x="2762" y="953"/>
                      <a:pt x="3298" y="1096"/>
                    </a:cubicBezTo>
                    <a:lnTo>
                      <a:pt x="441" y="6156"/>
                    </a:lnTo>
                    <a:lnTo>
                      <a:pt x="357" y="370"/>
                    </a:lnTo>
                    <a:close/>
                    <a:moveTo>
                      <a:pt x="0" y="1"/>
                    </a:moveTo>
                    <a:lnTo>
                      <a:pt x="107" y="7454"/>
                    </a:lnTo>
                    <a:lnTo>
                      <a:pt x="3786" y="905"/>
                    </a:lnTo>
                    <a:lnTo>
                      <a:pt x="3584" y="846"/>
                    </a:lnTo>
                    <a:cubicBezTo>
                      <a:pt x="3500" y="822"/>
                      <a:pt x="1345" y="132"/>
                      <a:pt x="191" y="1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00;p33">
                <a:extLst>
                  <a:ext uri="{FF2B5EF4-FFF2-40B4-BE49-F238E27FC236}">
                    <a16:creationId xmlns:a16="http://schemas.microsoft.com/office/drawing/2014/main" id="{B7306E55-7184-4472-AE27-B592CCE9D0D6}"/>
                  </a:ext>
                </a:extLst>
              </p:cNvPr>
              <p:cNvSpPr/>
              <p:nvPr/>
            </p:nvSpPr>
            <p:spPr>
              <a:xfrm>
                <a:off x="38436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60" y="84"/>
                      <a:pt x="143" y="119"/>
                      <a:pt x="203" y="167"/>
                    </a:cubicBezTo>
                    <a:cubicBezTo>
                      <a:pt x="274" y="203"/>
                      <a:pt x="370" y="238"/>
                      <a:pt x="453" y="286"/>
                    </a:cubicBezTo>
                    <a:cubicBezTo>
                      <a:pt x="477" y="286"/>
                      <a:pt x="489" y="250"/>
                      <a:pt x="477" y="238"/>
                    </a:cubicBezTo>
                    <a:cubicBezTo>
                      <a:pt x="393" y="179"/>
                      <a:pt x="322" y="131"/>
                      <a:pt x="250" y="96"/>
                    </a:cubicBezTo>
                    <a:cubicBezTo>
                      <a:pt x="179" y="60"/>
                      <a:pt x="96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01;p33">
                <a:extLst>
                  <a:ext uri="{FF2B5EF4-FFF2-40B4-BE49-F238E27FC236}">
                    <a16:creationId xmlns:a16="http://schemas.microsoft.com/office/drawing/2014/main" id="{527E1F2A-5547-452B-A4CE-2B7FC714CD98}"/>
                  </a:ext>
                </a:extLst>
              </p:cNvPr>
              <p:cNvSpPr/>
              <p:nvPr/>
            </p:nvSpPr>
            <p:spPr>
              <a:xfrm>
                <a:off x="3843925" y="2432875"/>
                <a:ext cx="11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51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48" y="72"/>
                      <a:pt x="119" y="119"/>
                      <a:pt x="179" y="143"/>
                    </a:cubicBezTo>
                    <a:cubicBezTo>
                      <a:pt x="250" y="191"/>
                      <a:pt x="346" y="238"/>
                      <a:pt x="417" y="250"/>
                    </a:cubicBezTo>
                    <a:cubicBezTo>
                      <a:pt x="441" y="250"/>
                      <a:pt x="465" y="238"/>
                      <a:pt x="441" y="226"/>
                    </a:cubicBezTo>
                    <a:cubicBezTo>
                      <a:pt x="369" y="167"/>
                      <a:pt x="298" y="131"/>
                      <a:pt x="227" y="84"/>
                    </a:cubicBezTo>
                    <a:cubicBezTo>
                      <a:pt x="143" y="60"/>
                      <a:pt x="84" y="0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02;p33">
                <a:extLst>
                  <a:ext uri="{FF2B5EF4-FFF2-40B4-BE49-F238E27FC236}">
                    <a16:creationId xmlns:a16="http://schemas.microsoft.com/office/drawing/2014/main" id="{990F8B26-5807-40C4-BD31-A0EB0B94A658}"/>
                  </a:ext>
                </a:extLst>
              </p:cNvPr>
              <p:cNvSpPr/>
              <p:nvPr/>
            </p:nvSpPr>
            <p:spPr>
              <a:xfrm>
                <a:off x="3843925" y="2425000"/>
                <a:ext cx="149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0" extrusionOk="0">
                    <a:moveTo>
                      <a:pt x="57" y="0"/>
                    </a:moveTo>
                    <a:cubicBezTo>
                      <a:pt x="42" y="0"/>
                      <a:pt x="27" y="2"/>
                      <a:pt x="12" y="6"/>
                    </a:cubicBezTo>
                    <a:cubicBezTo>
                      <a:pt x="0" y="6"/>
                      <a:pt x="0" y="18"/>
                      <a:pt x="0" y="30"/>
                    </a:cubicBezTo>
                    <a:cubicBezTo>
                      <a:pt x="60" y="101"/>
                      <a:pt x="167" y="137"/>
                      <a:pt x="250" y="160"/>
                    </a:cubicBezTo>
                    <a:cubicBezTo>
                      <a:pt x="358" y="208"/>
                      <a:pt x="441" y="256"/>
                      <a:pt x="548" y="280"/>
                    </a:cubicBezTo>
                    <a:cubicBezTo>
                      <a:pt x="584" y="280"/>
                      <a:pt x="596" y="256"/>
                      <a:pt x="584" y="244"/>
                    </a:cubicBezTo>
                    <a:cubicBezTo>
                      <a:pt x="488" y="160"/>
                      <a:pt x="381" y="125"/>
                      <a:pt x="286" y="77"/>
                    </a:cubicBezTo>
                    <a:cubicBezTo>
                      <a:pt x="206" y="47"/>
                      <a:pt x="134" y="0"/>
                      <a:pt x="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03;p33">
                <a:extLst>
                  <a:ext uri="{FF2B5EF4-FFF2-40B4-BE49-F238E27FC236}">
                    <a16:creationId xmlns:a16="http://schemas.microsoft.com/office/drawing/2014/main" id="{F80174A2-3B3B-4F93-95A5-314450041E27}"/>
                  </a:ext>
                </a:extLst>
              </p:cNvPr>
              <p:cNvSpPr/>
              <p:nvPr/>
            </p:nvSpPr>
            <p:spPr>
              <a:xfrm>
                <a:off x="3843025" y="2415900"/>
                <a:ext cx="169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1" extrusionOk="0">
                    <a:moveTo>
                      <a:pt x="24" y="1"/>
                    </a:moveTo>
                    <a:cubicBezTo>
                      <a:pt x="1" y="1"/>
                      <a:pt x="1" y="24"/>
                      <a:pt x="1" y="36"/>
                    </a:cubicBezTo>
                    <a:cubicBezTo>
                      <a:pt x="167" y="167"/>
                      <a:pt x="417" y="239"/>
                      <a:pt x="632" y="298"/>
                    </a:cubicBezTo>
                    <a:cubicBezTo>
                      <a:pt x="634" y="300"/>
                      <a:pt x="637" y="300"/>
                      <a:pt x="639" y="300"/>
                    </a:cubicBezTo>
                    <a:cubicBezTo>
                      <a:pt x="660" y="300"/>
                      <a:pt x="677" y="261"/>
                      <a:pt x="655" y="251"/>
                    </a:cubicBezTo>
                    <a:cubicBezTo>
                      <a:pt x="465" y="143"/>
                      <a:pt x="239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04;p33">
                <a:extLst>
                  <a:ext uri="{FF2B5EF4-FFF2-40B4-BE49-F238E27FC236}">
                    <a16:creationId xmlns:a16="http://schemas.microsoft.com/office/drawing/2014/main" id="{8894A151-D10C-42D8-934A-BB60C89888CA}"/>
                  </a:ext>
                </a:extLst>
              </p:cNvPr>
              <p:cNvSpPr/>
              <p:nvPr/>
            </p:nvSpPr>
            <p:spPr>
              <a:xfrm>
                <a:off x="3841550" y="2407500"/>
                <a:ext cx="199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87" y="1"/>
                    </a:moveTo>
                    <a:cubicBezTo>
                      <a:pt x="70" y="1"/>
                      <a:pt x="53" y="2"/>
                      <a:pt x="36" y="3"/>
                    </a:cubicBezTo>
                    <a:cubicBezTo>
                      <a:pt x="0" y="3"/>
                      <a:pt x="0" y="27"/>
                      <a:pt x="24" y="51"/>
                    </a:cubicBezTo>
                    <a:cubicBezTo>
                      <a:pt x="119" y="110"/>
                      <a:pt x="262" y="122"/>
                      <a:pt x="357" y="170"/>
                    </a:cubicBezTo>
                    <a:cubicBezTo>
                      <a:pt x="500" y="206"/>
                      <a:pt x="631" y="253"/>
                      <a:pt x="762" y="265"/>
                    </a:cubicBezTo>
                    <a:cubicBezTo>
                      <a:pt x="774" y="265"/>
                      <a:pt x="798" y="253"/>
                      <a:pt x="774" y="241"/>
                    </a:cubicBezTo>
                    <a:cubicBezTo>
                      <a:pt x="679" y="170"/>
                      <a:pt x="536" y="122"/>
                      <a:pt x="417" y="75"/>
                    </a:cubicBezTo>
                    <a:cubicBezTo>
                      <a:pt x="313" y="33"/>
                      <a:pt x="201" y="1"/>
                      <a:pt x="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05;p33">
                <a:extLst>
                  <a:ext uri="{FF2B5EF4-FFF2-40B4-BE49-F238E27FC236}">
                    <a16:creationId xmlns:a16="http://schemas.microsoft.com/office/drawing/2014/main" id="{49291876-6D2A-43B8-8D10-23FB0522C682}"/>
                  </a:ext>
                </a:extLst>
              </p:cNvPr>
              <p:cNvSpPr/>
              <p:nvPr/>
            </p:nvSpPr>
            <p:spPr>
              <a:xfrm>
                <a:off x="3843925" y="2398650"/>
                <a:ext cx="199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25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38" y="143"/>
                      <a:pt x="536" y="238"/>
                      <a:pt x="786" y="250"/>
                    </a:cubicBezTo>
                    <a:cubicBezTo>
                      <a:pt x="786" y="252"/>
                      <a:pt x="787" y="253"/>
                      <a:pt x="787" y="253"/>
                    </a:cubicBezTo>
                    <a:cubicBezTo>
                      <a:pt x="790" y="253"/>
                      <a:pt x="796" y="238"/>
                      <a:pt x="786" y="238"/>
                    </a:cubicBezTo>
                    <a:cubicBezTo>
                      <a:pt x="560" y="119"/>
                      <a:pt x="262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06;p33">
                <a:extLst>
                  <a:ext uri="{FF2B5EF4-FFF2-40B4-BE49-F238E27FC236}">
                    <a16:creationId xmlns:a16="http://schemas.microsoft.com/office/drawing/2014/main" id="{7C63F8AD-7200-405C-9291-09884296279E}"/>
                  </a:ext>
                </a:extLst>
              </p:cNvPr>
              <p:cNvSpPr/>
              <p:nvPr/>
            </p:nvSpPr>
            <p:spPr>
              <a:xfrm>
                <a:off x="3842125" y="2388675"/>
                <a:ext cx="244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42" extrusionOk="0">
                    <a:moveTo>
                      <a:pt x="81" y="1"/>
                    </a:moveTo>
                    <a:cubicBezTo>
                      <a:pt x="58" y="1"/>
                      <a:pt x="35" y="2"/>
                      <a:pt x="13" y="6"/>
                    </a:cubicBezTo>
                    <a:cubicBezTo>
                      <a:pt x="1" y="6"/>
                      <a:pt x="1" y="42"/>
                      <a:pt x="13" y="54"/>
                    </a:cubicBezTo>
                    <a:cubicBezTo>
                      <a:pt x="156" y="101"/>
                      <a:pt x="310" y="125"/>
                      <a:pt x="453" y="185"/>
                    </a:cubicBezTo>
                    <a:cubicBezTo>
                      <a:pt x="620" y="244"/>
                      <a:pt x="775" y="304"/>
                      <a:pt x="930" y="340"/>
                    </a:cubicBezTo>
                    <a:cubicBezTo>
                      <a:pt x="933" y="341"/>
                      <a:pt x="937" y="341"/>
                      <a:pt x="940" y="341"/>
                    </a:cubicBezTo>
                    <a:cubicBezTo>
                      <a:pt x="968" y="341"/>
                      <a:pt x="976" y="303"/>
                      <a:pt x="965" y="292"/>
                    </a:cubicBezTo>
                    <a:cubicBezTo>
                      <a:pt x="799" y="197"/>
                      <a:pt x="632" y="149"/>
                      <a:pt x="453" y="89"/>
                    </a:cubicBezTo>
                    <a:cubicBezTo>
                      <a:pt x="333" y="49"/>
                      <a:pt x="204" y="1"/>
                      <a:pt x="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07;p33">
                <a:extLst>
                  <a:ext uri="{FF2B5EF4-FFF2-40B4-BE49-F238E27FC236}">
                    <a16:creationId xmlns:a16="http://schemas.microsoft.com/office/drawing/2014/main" id="{0A57A2E0-EF1D-4C30-85F0-6FB816DA4453}"/>
                  </a:ext>
                </a:extLst>
              </p:cNvPr>
              <p:cNvSpPr/>
              <p:nvPr/>
            </p:nvSpPr>
            <p:spPr>
              <a:xfrm>
                <a:off x="3839750" y="2378100"/>
                <a:ext cx="298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4" extrusionOk="0">
                    <a:moveTo>
                      <a:pt x="36" y="1"/>
                    </a:moveTo>
                    <a:cubicBezTo>
                      <a:pt x="13" y="1"/>
                      <a:pt x="1" y="12"/>
                      <a:pt x="13" y="12"/>
                    </a:cubicBezTo>
                    <a:cubicBezTo>
                      <a:pt x="132" y="155"/>
                      <a:pt x="298" y="155"/>
                      <a:pt x="465" y="191"/>
                    </a:cubicBezTo>
                    <a:cubicBezTo>
                      <a:pt x="703" y="251"/>
                      <a:pt x="929" y="346"/>
                      <a:pt x="1167" y="393"/>
                    </a:cubicBezTo>
                    <a:cubicBezTo>
                      <a:pt x="1191" y="393"/>
                      <a:pt x="1191" y="370"/>
                      <a:pt x="1179" y="358"/>
                    </a:cubicBezTo>
                    <a:cubicBezTo>
                      <a:pt x="1013" y="251"/>
                      <a:pt x="834" y="191"/>
                      <a:pt x="655" y="155"/>
                    </a:cubicBezTo>
                    <a:cubicBezTo>
                      <a:pt x="453" y="96"/>
                      <a:pt x="227" y="96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08;p33">
                <a:extLst>
                  <a:ext uri="{FF2B5EF4-FFF2-40B4-BE49-F238E27FC236}">
                    <a16:creationId xmlns:a16="http://schemas.microsoft.com/office/drawing/2014/main" id="{B6025745-0C68-482B-98FC-B919D45E7BE1}"/>
                  </a:ext>
                </a:extLst>
              </p:cNvPr>
              <p:cNvSpPr/>
              <p:nvPr/>
            </p:nvSpPr>
            <p:spPr>
              <a:xfrm>
                <a:off x="3842125" y="2368875"/>
                <a:ext cx="301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06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91" y="119"/>
                      <a:pt x="382" y="179"/>
                      <a:pt x="572" y="239"/>
                    </a:cubicBezTo>
                    <a:cubicBezTo>
                      <a:pt x="775" y="298"/>
                      <a:pt x="965" y="370"/>
                      <a:pt x="1156" y="405"/>
                    </a:cubicBezTo>
                    <a:cubicBezTo>
                      <a:pt x="1192" y="381"/>
                      <a:pt x="1203" y="358"/>
                      <a:pt x="1192" y="358"/>
                    </a:cubicBezTo>
                    <a:cubicBezTo>
                      <a:pt x="1025" y="250"/>
                      <a:pt x="811" y="191"/>
                      <a:pt x="620" y="131"/>
                    </a:cubicBezTo>
                    <a:cubicBezTo>
                      <a:pt x="430" y="72"/>
                      <a:pt x="239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09;p33">
                <a:extLst>
                  <a:ext uri="{FF2B5EF4-FFF2-40B4-BE49-F238E27FC236}">
                    <a16:creationId xmlns:a16="http://schemas.microsoft.com/office/drawing/2014/main" id="{CD817E74-2AEE-4680-A127-47ADD6EB5AB6}"/>
                  </a:ext>
                </a:extLst>
              </p:cNvPr>
              <p:cNvSpPr/>
              <p:nvPr/>
            </p:nvSpPr>
            <p:spPr>
              <a:xfrm>
                <a:off x="3842425" y="2355475"/>
                <a:ext cx="295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18" extrusionOk="0">
                    <a:moveTo>
                      <a:pt x="25" y="1"/>
                    </a:moveTo>
                    <a:cubicBezTo>
                      <a:pt x="13" y="1"/>
                      <a:pt x="1" y="24"/>
                      <a:pt x="13" y="24"/>
                    </a:cubicBezTo>
                    <a:cubicBezTo>
                      <a:pt x="179" y="120"/>
                      <a:pt x="370" y="167"/>
                      <a:pt x="548" y="227"/>
                    </a:cubicBezTo>
                    <a:cubicBezTo>
                      <a:pt x="739" y="286"/>
                      <a:pt x="941" y="358"/>
                      <a:pt x="1132" y="417"/>
                    </a:cubicBezTo>
                    <a:cubicBezTo>
                      <a:pt x="1156" y="417"/>
                      <a:pt x="1180" y="382"/>
                      <a:pt x="1144" y="370"/>
                    </a:cubicBezTo>
                    <a:cubicBezTo>
                      <a:pt x="846" y="167"/>
                      <a:pt x="382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10;p33">
                <a:extLst>
                  <a:ext uri="{FF2B5EF4-FFF2-40B4-BE49-F238E27FC236}">
                    <a16:creationId xmlns:a16="http://schemas.microsoft.com/office/drawing/2014/main" id="{D2E534C6-A68A-4655-B3D8-D494B27F9C92}"/>
                  </a:ext>
                </a:extLst>
              </p:cNvPr>
              <p:cNvSpPr/>
              <p:nvPr/>
            </p:nvSpPr>
            <p:spPr>
              <a:xfrm>
                <a:off x="3844225" y="2345650"/>
                <a:ext cx="32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06" extrusionOk="0">
                    <a:moveTo>
                      <a:pt x="36" y="1"/>
                    </a:moveTo>
                    <a:cubicBezTo>
                      <a:pt x="12" y="1"/>
                      <a:pt x="0" y="36"/>
                      <a:pt x="12" y="36"/>
                    </a:cubicBezTo>
                    <a:cubicBezTo>
                      <a:pt x="191" y="132"/>
                      <a:pt x="405" y="203"/>
                      <a:pt x="596" y="263"/>
                    </a:cubicBezTo>
                    <a:cubicBezTo>
                      <a:pt x="798" y="334"/>
                      <a:pt x="1024" y="406"/>
                      <a:pt x="1238" y="406"/>
                    </a:cubicBezTo>
                    <a:cubicBezTo>
                      <a:pt x="1262" y="406"/>
                      <a:pt x="1286" y="382"/>
                      <a:pt x="1250" y="382"/>
                    </a:cubicBezTo>
                    <a:cubicBezTo>
                      <a:pt x="1060" y="275"/>
                      <a:pt x="834" y="227"/>
                      <a:pt x="631" y="156"/>
                    </a:cubicBezTo>
                    <a:cubicBezTo>
                      <a:pt x="429" y="96"/>
                      <a:pt x="238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11;p33">
                <a:extLst>
                  <a:ext uri="{FF2B5EF4-FFF2-40B4-BE49-F238E27FC236}">
                    <a16:creationId xmlns:a16="http://schemas.microsoft.com/office/drawing/2014/main" id="{6975778E-E8D6-4AFE-8671-D2DBCDEADF23}"/>
                  </a:ext>
                </a:extLst>
              </p:cNvPr>
              <p:cNvSpPr/>
              <p:nvPr/>
            </p:nvSpPr>
            <p:spPr>
              <a:xfrm>
                <a:off x="3842725" y="2333750"/>
                <a:ext cx="34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53" extrusionOk="0">
                    <a:moveTo>
                      <a:pt x="48" y="1"/>
                    </a:moveTo>
                    <a:cubicBezTo>
                      <a:pt x="13" y="1"/>
                      <a:pt x="1" y="48"/>
                      <a:pt x="36" y="60"/>
                    </a:cubicBezTo>
                    <a:cubicBezTo>
                      <a:pt x="215" y="167"/>
                      <a:pt x="429" y="215"/>
                      <a:pt x="632" y="274"/>
                    </a:cubicBezTo>
                    <a:cubicBezTo>
                      <a:pt x="846" y="334"/>
                      <a:pt x="1084" y="405"/>
                      <a:pt x="1310" y="453"/>
                    </a:cubicBezTo>
                    <a:cubicBezTo>
                      <a:pt x="1346" y="453"/>
                      <a:pt x="1370" y="417"/>
                      <a:pt x="1346" y="405"/>
                    </a:cubicBezTo>
                    <a:cubicBezTo>
                      <a:pt x="1144" y="298"/>
                      <a:pt x="929" y="239"/>
                      <a:pt x="703" y="179"/>
                    </a:cubicBezTo>
                    <a:cubicBezTo>
                      <a:pt x="489" y="120"/>
                      <a:pt x="275" y="3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12;p33">
                <a:extLst>
                  <a:ext uri="{FF2B5EF4-FFF2-40B4-BE49-F238E27FC236}">
                    <a16:creationId xmlns:a16="http://schemas.microsoft.com/office/drawing/2014/main" id="{965B96CD-64B8-45DE-8E10-1B52C372B8EA}"/>
                  </a:ext>
                </a:extLst>
              </p:cNvPr>
              <p:cNvSpPr/>
              <p:nvPr/>
            </p:nvSpPr>
            <p:spPr>
              <a:xfrm>
                <a:off x="3840650" y="2323025"/>
                <a:ext cx="38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444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417" y="299"/>
                      <a:pt x="1036" y="310"/>
                      <a:pt x="1501" y="441"/>
                    </a:cubicBezTo>
                    <a:cubicBezTo>
                      <a:pt x="1502" y="443"/>
                      <a:pt x="1503" y="443"/>
                      <a:pt x="1505" y="443"/>
                    </a:cubicBezTo>
                    <a:cubicBezTo>
                      <a:pt x="1519" y="443"/>
                      <a:pt x="1544" y="404"/>
                      <a:pt x="1512" y="394"/>
                    </a:cubicBezTo>
                    <a:cubicBezTo>
                      <a:pt x="1274" y="287"/>
                      <a:pt x="1036" y="227"/>
                      <a:pt x="786" y="168"/>
                    </a:cubicBezTo>
                    <a:cubicBezTo>
                      <a:pt x="536" y="108"/>
                      <a:pt x="262" y="13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13;p33">
                <a:extLst>
                  <a:ext uri="{FF2B5EF4-FFF2-40B4-BE49-F238E27FC236}">
                    <a16:creationId xmlns:a16="http://schemas.microsoft.com/office/drawing/2014/main" id="{4565F9E3-D9F7-4799-B11B-4731C217ABFB}"/>
                  </a:ext>
                </a:extLst>
              </p:cNvPr>
              <p:cNvSpPr/>
              <p:nvPr/>
            </p:nvSpPr>
            <p:spPr>
              <a:xfrm>
                <a:off x="3836175" y="2311125"/>
                <a:ext cx="4495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8" extrusionOk="0">
                    <a:moveTo>
                      <a:pt x="25" y="1"/>
                    </a:moveTo>
                    <a:cubicBezTo>
                      <a:pt x="13" y="1"/>
                      <a:pt x="1" y="36"/>
                      <a:pt x="13" y="36"/>
                    </a:cubicBezTo>
                    <a:cubicBezTo>
                      <a:pt x="537" y="251"/>
                      <a:pt x="1203" y="334"/>
                      <a:pt x="1763" y="429"/>
                    </a:cubicBezTo>
                    <a:cubicBezTo>
                      <a:pt x="1771" y="435"/>
                      <a:pt x="1778" y="437"/>
                      <a:pt x="1783" y="437"/>
                    </a:cubicBezTo>
                    <a:cubicBezTo>
                      <a:pt x="1798" y="437"/>
                      <a:pt x="1796" y="414"/>
                      <a:pt x="1787" y="405"/>
                    </a:cubicBezTo>
                    <a:cubicBezTo>
                      <a:pt x="1263" y="179"/>
                      <a:pt x="596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14;p33">
                <a:extLst>
                  <a:ext uri="{FF2B5EF4-FFF2-40B4-BE49-F238E27FC236}">
                    <a16:creationId xmlns:a16="http://schemas.microsoft.com/office/drawing/2014/main" id="{381E9BD7-93E4-4E22-BB6C-A3216248BB68}"/>
                  </a:ext>
                </a:extLst>
              </p:cNvPr>
              <p:cNvSpPr/>
              <p:nvPr/>
            </p:nvSpPr>
            <p:spPr>
              <a:xfrm>
                <a:off x="4018650" y="2387025"/>
                <a:ext cx="124725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6300" extrusionOk="0">
                    <a:moveTo>
                      <a:pt x="2072" y="1"/>
                    </a:moveTo>
                    <a:lnTo>
                      <a:pt x="0" y="6299"/>
                    </a:lnTo>
                    <a:lnTo>
                      <a:pt x="0" y="6299"/>
                    </a:lnTo>
                    <a:lnTo>
                      <a:pt x="4977" y="1882"/>
                    </a:lnTo>
                    <a:cubicBezTo>
                      <a:pt x="4989" y="1882"/>
                      <a:pt x="3132" y="477"/>
                      <a:pt x="2072" y="1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15;p33">
                <a:extLst>
                  <a:ext uri="{FF2B5EF4-FFF2-40B4-BE49-F238E27FC236}">
                    <a16:creationId xmlns:a16="http://schemas.microsoft.com/office/drawing/2014/main" id="{2959ECFA-3456-4C30-9E00-0F3D709B6E38}"/>
                  </a:ext>
                </a:extLst>
              </p:cNvPr>
              <p:cNvSpPr/>
              <p:nvPr/>
            </p:nvSpPr>
            <p:spPr>
              <a:xfrm>
                <a:off x="4009725" y="2381075"/>
                <a:ext cx="1405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7085" extrusionOk="0">
                    <a:moveTo>
                      <a:pt x="2536" y="477"/>
                    </a:moveTo>
                    <a:cubicBezTo>
                      <a:pt x="3381" y="905"/>
                      <a:pt x="4620" y="1798"/>
                      <a:pt x="5060" y="2132"/>
                    </a:cubicBezTo>
                    <a:lnTo>
                      <a:pt x="714" y="5989"/>
                    </a:lnTo>
                    <a:lnTo>
                      <a:pt x="2536" y="477"/>
                    </a:lnTo>
                    <a:close/>
                    <a:moveTo>
                      <a:pt x="2346" y="1"/>
                    </a:moveTo>
                    <a:lnTo>
                      <a:pt x="0" y="7085"/>
                    </a:lnTo>
                    <a:lnTo>
                      <a:pt x="5620" y="2096"/>
                    </a:lnTo>
                    <a:lnTo>
                      <a:pt x="5453" y="1965"/>
                    </a:lnTo>
                    <a:cubicBezTo>
                      <a:pt x="5382" y="1917"/>
                      <a:pt x="3572" y="548"/>
                      <a:pt x="2524" y="72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16;p33">
                <a:extLst>
                  <a:ext uri="{FF2B5EF4-FFF2-40B4-BE49-F238E27FC236}">
                    <a16:creationId xmlns:a16="http://schemas.microsoft.com/office/drawing/2014/main" id="{44F58FF0-26B7-418A-B38A-28AC06AA1278}"/>
                  </a:ext>
                </a:extLst>
              </p:cNvPr>
              <p:cNvSpPr/>
              <p:nvPr/>
            </p:nvSpPr>
            <p:spPr>
              <a:xfrm>
                <a:off x="4026675" y="2515925"/>
                <a:ext cx="97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97" extrusionOk="0">
                    <a:moveTo>
                      <a:pt x="25" y="0"/>
                    </a:moveTo>
                    <a:cubicBezTo>
                      <a:pt x="13" y="0"/>
                      <a:pt x="1" y="12"/>
                      <a:pt x="13" y="12"/>
                    </a:cubicBezTo>
                    <a:cubicBezTo>
                      <a:pt x="25" y="83"/>
                      <a:pt x="96" y="131"/>
                      <a:pt x="144" y="191"/>
                    </a:cubicBezTo>
                    <a:cubicBezTo>
                      <a:pt x="203" y="262"/>
                      <a:pt x="275" y="322"/>
                      <a:pt x="346" y="381"/>
                    </a:cubicBezTo>
                    <a:cubicBezTo>
                      <a:pt x="354" y="392"/>
                      <a:pt x="361" y="397"/>
                      <a:pt x="368" y="397"/>
                    </a:cubicBezTo>
                    <a:cubicBezTo>
                      <a:pt x="381" y="397"/>
                      <a:pt x="390" y="377"/>
                      <a:pt x="382" y="369"/>
                    </a:cubicBezTo>
                    <a:cubicBezTo>
                      <a:pt x="334" y="298"/>
                      <a:pt x="275" y="214"/>
                      <a:pt x="215" y="143"/>
                    </a:cubicBezTo>
                    <a:cubicBezTo>
                      <a:pt x="156" y="83"/>
                      <a:pt x="108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17;p33">
                <a:extLst>
                  <a:ext uri="{FF2B5EF4-FFF2-40B4-BE49-F238E27FC236}">
                    <a16:creationId xmlns:a16="http://schemas.microsoft.com/office/drawing/2014/main" id="{4524D5B5-B450-445F-9BBA-AF4F892177CE}"/>
                  </a:ext>
                </a:extLst>
              </p:cNvPr>
              <p:cNvSpPr/>
              <p:nvPr/>
            </p:nvSpPr>
            <p:spPr>
              <a:xfrm>
                <a:off x="4029950" y="2506400"/>
                <a:ext cx="92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7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24"/>
                    </a:cubicBezTo>
                    <a:cubicBezTo>
                      <a:pt x="25" y="95"/>
                      <a:pt x="84" y="155"/>
                      <a:pt x="144" y="214"/>
                    </a:cubicBezTo>
                    <a:cubicBezTo>
                      <a:pt x="203" y="274"/>
                      <a:pt x="263" y="345"/>
                      <a:pt x="334" y="393"/>
                    </a:cubicBezTo>
                    <a:cubicBezTo>
                      <a:pt x="336" y="395"/>
                      <a:pt x="339" y="396"/>
                      <a:pt x="342" y="396"/>
                    </a:cubicBezTo>
                    <a:cubicBezTo>
                      <a:pt x="354" y="396"/>
                      <a:pt x="368" y="377"/>
                      <a:pt x="358" y="357"/>
                    </a:cubicBezTo>
                    <a:cubicBezTo>
                      <a:pt x="310" y="286"/>
                      <a:pt x="251" y="226"/>
                      <a:pt x="203" y="167"/>
                    </a:cubicBezTo>
                    <a:cubicBezTo>
                      <a:pt x="144" y="107"/>
                      <a:pt x="108" y="36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18;p33">
                <a:extLst>
                  <a:ext uri="{FF2B5EF4-FFF2-40B4-BE49-F238E27FC236}">
                    <a16:creationId xmlns:a16="http://schemas.microsoft.com/office/drawing/2014/main" id="{27BA8038-557B-447D-BDCD-75E7CD0C785F}"/>
                  </a:ext>
                </a:extLst>
              </p:cNvPr>
              <p:cNvSpPr/>
              <p:nvPr/>
            </p:nvSpPr>
            <p:spPr>
              <a:xfrm>
                <a:off x="4032625" y="2499550"/>
                <a:ext cx="121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444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24"/>
                    </a:cubicBezTo>
                    <a:cubicBezTo>
                      <a:pt x="25" y="119"/>
                      <a:pt x="132" y="179"/>
                      <a:pt x="191" y="226"/>
                    </a:cubicBezTo>
                    <a:cubicBezTo>
                      <a:pt x="263" y="310"/>
                      <a:pt x="334" y="381"/>
                      <a:pt x="430" y="441"/>
                    </a:cubicBezTo>
                    <a:cubicBezTo>
                      <a:pt x="434" y="443"/>
                      <a:pt x="438" y="444"/>
                      <a:pt x="443" y="444"/>
                    </a:cubicBezTo>
                    <a:cubicBezTo>
                      <a:pt x="464" y="444"/>
                      <a:pt x="487" y="423"/>
                      <a:pt x="477" y="393"/>
                    </a:cubicBezTo>
                    <a:cubicBezTo>
                      <a:pt x="418" y="298"/>
                      <a:pt x="334" y="215"/>
                      <a:pt x="251" y="143"/>
                    </a:cubicBezTo>
                    <a:cubicBezTo>
                      <a:pt x="191" y="84"/>
                      <a:pt x="96" y="0"/>
                      <a:pt x="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19;p33">
                <a:extLst>
                  <a:ext uri="{FF2B5EF4-FFF2-40B4-BE49-F238E27FC236}">
                    <a16:creationId xmlns:a16="http://schemas.microsoft.com/office/drawing/2014/main" id="{66E0B35C-F0ED-478D-942B-0CCB0399450E}"/>
                  </a:ext>
                </a:extLst>
              </p:cNvPr>
              <p:cNvSpPr/>
              <p:nvPr/>
            </p:nvSpPr>
            <p:spPr>
              <a:xfrm>
                <a:off x="4034425" y="2490900"/>
                <a:ext cx="1450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80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31" y="191"/>
                      <a:pt x="346" y="346"/>
                      <a:pt x="524" y="477"/>
                    </a:cubicBezTo>
                    <a:cubicBezTo>
                      <a:pt x="527" y="479"/>
                      <a:pt x="530" y="479"/>
                      <a:pt x="532" y="479"/>
                    </a:cubicBezTo>
                    <a:cubicBezTo>
                      <a:pt x="555" y="479"/>
                      <a:pt x="580" y="440"/>
                      <a:pt x="548" y="430"/>
                    </a:cubicBezTo>
                    <a:cubicBezTo>
                      <a:pt x="405" y="263"/>
                      <a:pt x="238" y="8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20;p33">
                <a:extLst>
                  <a:ext uri="{FF2B5EF4-FFF2-40B4-BE49-F238E27FC236}">
                    <a16:creationId xmlns:a16="http://schemas.microsoft.com/office/drawing/2014/main" id="{AA4A31EF-2810-4D09-B1BC-84368F5872D3}"/>
                  </a:ext>
                </a:extLst>
              </p:cNvPr>
              <p:cNvSpPr/>
              <p:nvPr/>
            </p:nvSpPr>
            <p:spPr>
              <a:xfrm>
                <a:off x="4035600" y="2482275"/>
                <a:ext cx="173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489" extrusionOk="0">
                    <a:moveTo>
                      <a:pt x="37" y="1"/>
                    </a:moveTo>
                    <a:cubicBezTo>
                      <a:pt x="25" y="1"/>
                      <a:pt x="1" y="13"/>
                      <a:pt x="13" y="36"/>
                    </a:cubicBezTo>
                    <a:cubicBezTo>
                      <a:pt x="84" y="120"/>
                      <a:pt x="203" y="179"/>
                      <a:pt x="299" y="251"/>
                    </a:cubicBezTo>
                    <a:cubicBezTo>
                      <a:pt x="418" y="346"/>
                      <a:pt x="513" y="429"/>
                      <a:pt x="656" y="489"/>
                    </a:cubicBezTo>
                    <a:cubicBezTo>
                      <a:pt x="680" y="489"/>
                      <a:pt x="692" y="477"/>
                      <a:pt x="680" y="465"/>
                    </a:cubicBezTo>
                    <a:cubicBezTo>
                      <a:pt x="608" y="358"/>
                      <a:pt x="501" y="286"/>
                      <a:pt x="394" y="215"/>
                    </a:cubicBezTo>
                    <a:cubicBezTo>
                      <a:pt x="299" y="132"/>
                      <a:pt x="180" y="13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21;p33">
                <a:extLst>
                  <a:ext uri="{FF2B5EF4-FFF2-40B4-BE49-F238E27FC236}">
                    <a16:creationId xmlns:a16="http://schemas.microsoft.com/office/drawing/2014/main" id="{8FFD8E71-0A6D-476F-8400-9769BDD8A8E4}"/>
                  </a:ext>
                </a:extLst>
              </p:cNvPr>
              <p:cNvSpPr/>
              <p:nvPr/>
            </p:nvSpPr>
            <p:spPr>
              <a:xfrm>
                <a:off x="4040975" y="2474550"/>
                <a:ext cx="171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92" extrusionOk="0">
                    <a:moveTo>
                      <a:pt x="24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96" y="119"/>
                      <a:pt x="191" y="203"/>
                      <a:pt x="310" y="286"/>
                    </a:cubicBezTo>
                    <a:cubicBezTo>
                      <a:pt x="417" y="357"/>
                      <a:pt x="536" y="441"/>
                      <a:pt x="655" y="488"/>
                    </a:cubicBezTo>
                    <a:cubicBezTo>
                      <a:pt x="657" y="491"/>
                      <a:pt x="660" y="492"/>
                      <a:pt x="663" y="492"/>
                    </a:cubicBezTo>
                    <a:cubicBezTo>
                      <a:pt x="675" y="492"/>
                      <a:pt x="686" y="476"/>
                      <a:pt x="667" y="476"/>
                    </a:cubicBezTo>
                    <a:cubicBezTo>
                      <a:pt x="584" y="381"/>
                      <a:pt x="477" y="310"/>
                      <a:pt x="369" y="238"/>
                    </a:cubicBezTo>
                    <a:cubicBezTo>
                      <a:pt x="262" y="143"/>
                      <a:pt x="155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22;p33">
                <a:extLst>
                  <a:ext uri="{FF2B5EF4-FFF2-40B4-BE49-F238E27FC236}">
                    <a16:creationId xmlns:a16="http://schemas.microsoft.com/office/drawing/2014/main" id="{6B9CB670-FDFB-4998-BE7C-8833662C799E}"/>
                  </a:ext>
                </a:extLst>
              </p:cNvPr>
              <p:cNvSpPr/>
              <p:nvPr/>
            </p:nvSpPr>
            <p:spPr>
              <a:xfrm>
                <a:off x="404215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37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32" y="131"/>
                      <a:pt x="287" y="202"/>
                      <a:pt x="406" y="298"/>
                    </a:cubicBezTo>
                    <a:cubicBezTo>
                      <a:pt x="537" y="393"/>
                      <a:pt x="656" y="512"/>
                      <a:pt x="811" y="595"/>
                    </a:cubicBezTo>
                    <a:cubicBezTo>
                      <a:pt x="814" y="597"/>
                      <a:pt x="817" y="598"/>
                      <a:pt x="820" y="598"/>
                    </a:cubicBezTo>
                    <a:cubicBezTo>
                      <a:pt x="837" y="598"/>
                      <a:pt x="845" y="570"/>
                      <a:pt x="834" y="560"/>
                    </a:cubicBezTo>
                    <a:cubicBezTo>
                      <a:pt x="703" y="417"/>
                      <a:pt x="537" y="298"/>
                      <a:pt x="394" y="179"/>
                    </a:cubicBezTo>
                    <a:cubicBezTo>
                      <a:pt x="287" y="95"/>
                      <a:pt x="168" y="0"/>
                      <a:pt x="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23;p33">
                <a:extLst>
                  <a:ext uri="{FF2B5EF4-FFF2-40B4-BE49-F238E27FC236}">
                    <a16:creationId xmlns:a16="http://schemas.microsoft.com/office/drawing/2014/main" id="{C7EE8A53-0A39-4047-8028-F429ECEE9239}"/>
                  </a:ext>
                </a:extLst>
              </p:cNvPr>
              <p:cNvSpPr/>
              <p:nvPr/>
            </p:nvSpPr>
            <p:spPr>
              <a:xfrm>
                <a:off x="4043650" y="2454175"/>
                <a:ext cx="256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56" extrusionOk="0">
                    <a:moveTo>
                      <a:pt x="15" y="1"/>
                    </a:moveTo>
                    <a:cubicBezTo>
                      <a:pt x="7" y="1"/>
                      <a:pt x="0" y="12"/>
                      <a:pt x="0" y="29"/>
                    </a:cubicBezTo>
                    <a:cubicBezTo>
                      <a:pt x="60" y="184"/>
                      <a:pt x="227" y="244"/>
                      <a:pt x="370" y="339"/>
                    </a:cubicBezTo>
                    <a:cubicBezTo>
                      <a:pt x="584" y="470"/>
                      <a:pt x="774" y="637"/>
                      <a:pt x="977" y="756"/>
                    </a:cubicBezTo>
                    <a:cubicBezTo>
                      <a:pt x="1012" y="744"/>
                      <a:pt x="1024" y="720"/>
                      <a:pt x="1012" y="708"/>
                    </a:cubicBezTo>
                    <a:cubicBezTo>
                      <a:pt x="893" y="565"/>
                      <a:pt x="727" y="446"/>
                      <a:pt x="560" y="339"/>
                    </a:cubicBezTo>
                    <a:cubicBezTo>
                      <a:pt x="405" y="220"/>
                      <a:pt x="179" y="148"/>
                      <a:pt x="24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24;p33">
                <a:extLst>
                  <a:ext uri="{FF2B5EF4-FFF2-40B4-BE49-F238E27FC236}">
                    <a16:creationId xmlns:a16="http://schemas.microsoft.com/office/drawing/2014/main" id="{FBA2778D-5994-4945-987C-6213DC5FADC3}"/>
                  </a:ext>
                </a:extLst>
              </p:cNvPr>
              <p:cNvSpPr/>
              <p:nvPr/>
            </p:nvSpPr>
            <p:spPr>
              <a:xfrm>
                <a:off x="4049300" y="24462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144" y="155"/>
                      <a:pt x="310" y="262"/>
                      <a:pt x="465" y="381"/>
                    </a:cubicBezTo>
                    <a:cubicBezTo>
                      <a:pt x="620" y="500"/>
                      <a:pt x="786" y="655"/>
                      <a:pt x="977" y="738"/>
                    </a:cubicBezTo>
                    <a:cubicBezTo>
                      <a:pt x="1001" y="726"/>
                      <a:pt x="1013" y="714"/>
                      <a:pt x="1001" y="703"/>
                    </a:cubicBezTo>
                    <a:cubicBezTo>
                      <a:pt x="882" y="536"/>
                      <a:pt x="703" y="417"/>
                      <a:pt x="536" y="310"/>
                    </a:cubicBezTo>
                    <a:cubicBezTo>
                      <a:pt x="370" y="191"/>
                      <a:pt x="203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25;p33">
                <a:extLst>
                  <a:ext uri="{FF2B5EF4-FFF2-40B4-BE49-F238E27FC236}">
                    <a16:creationId xmlns:a16="http://schemas.microsoft.com/office/drawing/2014/main" id="{D3349CF3-7C3D-401C-B077-0FA63A730157}"/>
                  </a:ext>
                </a:extLst>
              </p:cNvPr>
              <p:cNvSpPr/>
              <p:nvPr/>
            </p:nvSpPr>
            <p:spPr>
              <a:xfrm>
                <a:off x="4054075" y="2433475"/>
                <a:ext cx="24600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754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31" y="179"/>
                      <a:pt x="310" y="286"/>
                      <a:pt x="464" y="393"/>
                    </a:cubicBezTo>
                    <a:cubicBezTo>
                      <a:pt x="631" y="512"/>
                      <a:pt x="774" y="631"/>
                      <a:pt x="941" y="750"/>
                    </a:cubicBezTo>
                    <a:cubicBezTo>
                      <a:pt x="943" y="752"/>
                      <a:pt x="946" y="753"/>
                      <a:pt x="949" y="753"/>
                    </a:cubicBezTo>
                    <a:cubicBezTo>
                      <a:pt x="964" y="753"/>
                      <a:pt x="984" y="734"/>
                      <a:pt x="965" y="714"/>
                    </a:cubicBezTo>
                    <a:cubicBezTo>
                      <a:pt x="857" y="572"/>
                      <a:pt x="715" y="453"/>
                      <a:pt x="560" y="333"/>
                    </a:cubicBezTo>
                    <a:cubicBezTo>
                      <a:pt x="405" y="214"/>
                      <a:pt x="226" y="83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26;p33">
                <a:extLst>
                  <a:ext uri="{FF2B5EF4-FFF2-40B4-BE49-F238E27FC236}">
                    <a16:creationId xmlns:a16="http://schemas.microsoft.com/office/drawing/2014/main" id="{7076310D-B354-4A9E-8F30-5D74557A72FA}"/>
                  </a:ext>
                </a:extLst>
              </p:cNvPr>
              <p:cNvSpPr/>
              <p:nvPr/>
            </p:nvSpPr>
            <p:spPr>
              <a:xfrm>
                <a:off x="4058525" y="2425125"/>
                <a:ext cx="271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87" extrusionOk="0">
                    <a:moveTo>
                      <a:pt x="36" y="1"/>
                    </a:moveTo>
                    <a:cubicBezTo>
                      <a:pt x="13" y="1"/>
                      <a:pt x="1" y="13"/>
                      <a:pt x="13" y="25"/>
                    </a:cubicBezTo>
                    <a:cubicBezTo>
                      <a:pt x="132" y="191"/>
                      <a:pt x="334" y="310"/>
                      <a:pt x="489" y="429"/>
                    </a:cubicBezTo>
                    <a:cubicBezTo>
                      <a:pt x="667" y="560"/>
                      <a:pt x="846" y="703"/>
                      <a:pt x="1060" y="787"/>
                    </a:cubicBezTo>
                    <a:cubicBezTo>
                      <a:pt x="1072" y="775"/>
                      <a:pt x="1084" y="739"/>
                      <a:pt x="1072" y="739"/>
                    </a:cubicBezTo>
                    <a:cubicBezTo>
                      <a:pt x="929" y="572"/>
                      <a:pt x="727" y="453"/>
                      <a:pt x="548" y="322"/>
                    </a:cubicBezTo>
                    <a:cubicBezTo>
                      <a:pt x="394" y="203"/>
                      <a:pt x="227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27;p33">
                <a:extLst>
                  <a:ext uri="{FF2B5EF4-FFF2-40B4-BE49-F238E27FC236}">
                    <a16:creationId xmlns:a16="http://schemas.microsoft.com/office/drawing/2014/main" id="{C1163FBB-35A9-4971-B6E5-0CE17E2FF16D}"/>
                  </a:ext>
                </a:extLst>
              </p:cNvPr>
              <p:cNvSpPr/>
              <p:nvPr/>
            </p:nvSpPr>
            <p:spPr>
              <a:xfrm>
                <a:off x="4060725" y="2413350"/>
                <a:ext cx="29375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841" extrusionOk="0">
                    <a:moveTo>
                      <a:pt x="41" y="1"/>
                    </a:moveTo>
                    <a:cubicBezTo>
                      <a:pt x="21" y="1"/>
                      <a:pt x="1" y="38"/>
                      <a:pt x="20" y="67"/>
                    </a:cubicBezTo>
                    <a:cubicBezTo>
                      <a:pt x="151" y="234"/>
                      <a:pt x="353" y="341"/>
                      <a:pt x="520" y="448"/>
                    </a:cubicBezTo>
                    <a:cubicBezTo>
                      <a:pt x="710" y="579"/>
                      <a:pt x="913" y="722"/>
                      <a:pt x="1115" y="841"/>
                    </a:cubicBezTo>
                    <a:cubicBezTo>
                      <a:pt x="1151" y="841"/>
                      <a:pt x="1175" y="805"/>
                      <a:pt x="1151" y="793"/>
                    </a:cubicBezTo>
                    <a:cubicBezTo>
                      <a:pt x="996" y="650"/>
                      <a:pt x="818" y="507"/>
                      <a:pt x="639" y="388"/>
                    </a:cubicBezTo>
                    <a:cubicBezTo>
                      <a:pt x="460" y="257"/>
                      <a:pt x="270" y="91"/>
                      <a:pt x="56" y="7"/>
                    </a:cubicBezTo>
                    <a:cubicBezTo>
                      <a:pt x="51" y="3"/>
                      <a:pt x="46" y="1"/>
                      <a:pt x="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28;p33">
                <a:extLst>
                  <a:ext uri="{FF2B5EF4-FFF2-40B4-BE49-F238E27FC236}">
                    <a16:creationId xmlns:a16="http://schemas.microsoft.com/office/drawing/2014/main" id="{92544439-A12B-4A88-ADAE-4135C646C125}"/>
                  </a:ext>
                </a:extLst>
              </p:cNvPr>
              <p:cNvSpPr/>
              <p:nvPr/>
            </p:nvSpPr>
            <p:spPr>
              <a:xfrm>
                <a:off x="4062700" y="2401925"/>
                <a:ext cx="330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897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131" y="214"/>
                      <a:pt x="370" y="333"/>
                      <a:pt x="560" y="452"/>
                    </a:cubicBezTo>
                    <a:cubicBezTo>
                      <a:pt x="798" y="595"/>
                      <a:pt x="1036" y="726"/>
                      <a:pt x="1274" y="893"/>
                    </a:cubicBezTo>
                    <a:cubicBezTo>
                      <a:pt x="1276" y="895"/>
                      <a:pt x="1279" y="896"/>
                      <a:pt x="1283" y="896"/>
                    </a:cubicBezTo>
                    <a:cubicBezTo>
                      <a:pt x="1297" y="896"/>
                      <a:pt x="1320" y="875"/>
                      <a:pt x="1310" y="845"/>
                    </a:cubicBezTo>
                    <a:cubicBezTo>
                      <a:pt x="1120" y="667"/>
                      <a:pt x="905" y="536"/>
                      <a:pt x="703" y="405"/>
                    </a:cubicBezTo>
                    <a:cubicBezTo>
                      <a:pt x="477" y="274"/>
                      <a:pt x="262" y="95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29;p33">
                <a:extLst>
                  <a:ext uri="{FF2B5EF4-FFF2-40B4-BE49-F238E27FC236}">
                    <a16:creationId xmlns:a16="http://schemas.microsoft.com/office/drawing/2014/main" id="{DE2A2063-6D17-46D1-9B2D-152B5F375335}"/>
                  </a:ext>
                </a:extLst>
              </p:cNvPr>
              <p:cNvSpPr/>
              <p:nvPr/>
            </p:nvSpPr>
            <p:spPr>
              <a:xfrm>
                <a:off x="4062400" y="2389700"/>
                <a:ext cx="393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8" extrusionOk="0">
                    <a:moveTo>
                      <a:pt x="24" y="1"/>
                    </a:moveTo>
                    <a:cubicBezTo>
                      <a:pt x="12" y="1"/>
                      <a:pt x="1" y="13"/>
                      <a:pt x="12" y="25"/>
                    </a:cubicBezTo>
                    <a:cubicBezTo>
                      <a:pt x="215" y="227"/>
                      <a:pt x="489" y="346"/>
                      <a:pt x="727" y="489"/>
                    </a:cubicBezTo>
                    <a:cubicBezTo>
                      <a:pt x="989" y="656"/>
                      <a:pt x="1263" y="822"/>
                      <a:pt x="1548" y="977"/>
                    </a:cubicBezTo>
                    <a:cubicBezTo>
                      <a:pt x="1548" y="977"/>
                      <a:pt x="1572" y="965"/>
                      <a:pt x="1560" y="953"/>
                    </a:cubicBezTo>
                    <a:cubicBezTo>
                      <a:pt x="1334" y="739"/>
                      <a:pt x="1084" y="596"/>
                      <a:pt x="810" y="429"/>
                    </a:cubicBezTo>
                    <a:cubicBezTo>
                      <a:pt x="560" y="287"/>
                      <a:pt x="310" y="10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30;p33">
                <a:extLst>
                  <a:ext uri="{FF2B5EF4-FFF2-40B4-BE49-F238E27FC236}">
                    <a16:creationId xmlns:a16="http://schemas.microsoft.com/office/drawing/2014/main" id="{A09A14CE-C55E-4DD9-9053-05B6C9B1A10E}"/>
                  </a:ext>
                </a:extLst>
              </p:cNvPr>
              <p:cNvSpPr/>
              <p:nvPr/>
            </p:nvSpPr>
            <p:spPr>
              <a:xfrm>
                <a:off x="4202300" y="2603725"/>
                <a:ext cx="1598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4787" extrusionOk="0">
                    <a:moveTo>
                      <a:pt x="4584" y="0"/>
                    </a:moveTo>
                    <a:lnTo>
                      <a:pt x="0" y="4787"/>
                    </a:lnTo>
                    <a:lnTo>
                      <a:pt x="6394" y="2941"/>
                    </a:lnTo>
                    <a:cubicBezTo>
                      <a:pt x="6394" y="2941"/>
                      <a:pt x="5311" y="870"/>
                      <a:pt x="4584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31;p33">
                <a:extLst>
                  <a:ext uri="{FF2B5EF4-FFF2-40B4-BE49-F238E27FC236}">
                    <a16:creationId xmlns:a16="http://schemas.microsoft.com/office/drawing/2014/main" id="{793713BB-2252-4F67-84C8-0A7BBEFC99C6}"/>
                  </a:ext>
                </a:extLst>
              </p:cNvPr>
              <p:cNvSpPr/>
              <p:nvPr/>
            </p:nvSpPr>
            <p:spPr>
              <a:xfrm>
                <a:off x="4188000" y="2597175"/>
                <a:ext cx="180125" cy="134875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5395" extrusionOk="0">
                    <a:moveTo>
                      <a:pt x="5133" y="512"/>
                    </a:moveTo>
                    <a:cubicBezTo>
                      <a:pt x="5716" y="1274"/>
                      <a:pt x="6442" y="2608"/>
                      <a:pt x="6716" y="3084"/>
                    </a:cubicBezTo>
                    <a:lnTo>
                      <a:pt x="1132" y="4692"/>
                    </a:lnTo>
                    <a:lnTo>
                      <a:pt x="5133" y="512"/>
                    </a:lnTo>
                    <a:close/>
                    <a:moveTo>
                      <a:pt x="5144" y="1"/>
                    </a:moveTo>
                    <a:lnTo>
                      <a:pt x="1" y="5394"/>
                    </a:lnTo>
                    <a:lnTo>
                      <a:pt x="7204" y="3322"/>
                    </a:lnTo>
                    <a:lnTo>
                      <a:pt x="7097" y="3132"/>
                    </a:lnTo>
                    <a:cubicBezTo>
                      <a:pt x="7049" y="3037"/>
                      <a:pt x="6014" y="1048"/>
                      <a:pt x="5264" y="155"/>
                    </a:cubicBezTo>
                    <a:lnTo>
                      <a:pt x="514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32;p33">
                <a:extLst>
                  <a:ext uri="{FF2B5EF4-FFF2-40B4-BE49-F238E27FC236}">
                    <a16:creationId xmlns:a16="http://schemas.microsoft.com/office/drawing/2014/main" id="{23818295-E811-4680-AE90-086DF4CF865D}"/>
                  </a:ext>
                </a:extLst>
              </p:cNvPr>
              <p:cNvSpPr/>
              <p:nvPr/>
            </p:nvSpPr>
            <p:spPr>
              <a:xfrm>
                <a:off x="4220750" y="2700925"/>
                <a:ext cx="53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23" extrusionOk="0">
                    <a:moveTo>
                      <a:pt x="30" y="1"/>
                    </a:moveTo>
                    <a:cubicBezTo>
                      <a:pt x="18" y="1"/>
                      <a:pt x="13" y="9"/>
                      <a:pt x="13" y="18"/>
                    </a:cubicBezTo>
                    <a:cubicBezTo>
                      <a:pt x="1" y="101"/>
                      <a:pt x="48" y="184"/>
                      <a:pt x="60" y="256"/>
                    </a:cubicBezTo>
                    <a:cubicBezTo>
                      <a:pt x="84" y="351"/>
                      <a:pt x="120" y="423"/>
                      <a:pt x="167" y="518"/>
                    </a:cubicBezTo>
                    <a:cubicBezTo>
                      <a:pt x="171" y="521"/>
                      <a:pt x="175" y="522"/>
                      <a:pt x="181" y="522"/>
                    </a:cubicBezTo>
                    <a:cubicBezTo>
                      <a:pt x="196" y="522"/>
                      <a:pt x="215" y="511"/>
                      <a:pt x="215" y="494"/>
                    </a:cubicBezTo>
                    <a:cubicBezTo>
                      <a:pt x="191" y="411"/>
                      <a:pt x="179" y="315"/>
                      <a:pt x="144" y="232"/>
                    </a:cubicBezTo>
                    <a:cubicBezTo>
                      <a:pt x="120" y="161"/>
                      <a:pt x="108" y="65"/>
                      <a:pt x="48" y="6"/>
                    </a:cubicBezTo>
                    <a:cubicBezTo>
                      <a:pt x="41" y="2"/>
                      <a:pt x="35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33;p33">
                <a:extLst>
                  <a:ext uri="{FF2B5EF4-FFF2-40B4-BE49-F238E27FC236}">
                    <a16:creationId xmlns:a16="http://schemas.microsoft.com/office/drawing/2014/main" id="{6E9A0D70-1911-4606-A744-E50326588761}"/>
                  </a:ext>
                </a:extLst>
              </p:cNvPr>
              <p:cNvSpPr/>
              <p:nvPr/>
            </p:nvSpPr>
            <p:spPr>
              <a:xfrm>
                <a:off x="4227900" y="2694250"/>
                <a:ext cx="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2" extrusionOk="0">
                    <a:moveTo>
                      <a:pt x="33" y="0"/>
                    </a:moveTo>
                    <a:cubicBezTo>
                      <a:pt x="28" y="0"/>
                      <a:pt x="20" y="11"/>
                      <a:pt x="12" y="11"/>
                    </a:cubicBezTo>
                    <a:cubicBezTo>
                      <a:pt x="0" y="82"/>
                      <a:pt x="24" y="166"/>
                      <a:pt x="36" y="225"/>
                    </a:cubicBezTo>
                    <a:cubicBezTo>
                      <a:pt x="72" y="320"/>
                      <a:pt x="108" y="392"/>
                      <a:pt x="143" y="463"/>
                    </a:cubicBezTo>
                    <a:cubicBezTo>
                      <a:pt x="155" y="475"/>
                      <a:pt x="167" y="481"/>
                      <a:pt x="176" y="481"/>
                    </a:cubicBezTo>
                    <a:cubicBezTo>
                      <a:pt x="185" y="481"/>
                      <a:pt x="191" y="475"/>
                      <a:pt x="191" y="463"/>
                    </a:cubicBezTo>
                    <a:cubicBezTo>
                      <a:pt x="179" y="380"/>
                      <a:pt x="143" y="309"/>
                      <a:pt x="131" y="213"/>
                    </a:cubicBezTo>
                    <a:cubicBezTo>
                      <a:pt x="119" y="142"/>
                      <a:pt x="96" y="70"/>
                      <a:pt x="36" y="11"/>
                    </a:cubicBezTo>
                    <a:cubicBezTo>
                      <a:pt x="36" y="3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34;p33">
                <a:extLst>
                  <a:ext uri="{FF2B5EF4-FFF2-40B4-BE49-F238E27FC236}">
                    <a16:creationId xmlns:a16="http://schemas.microsoft.com/office/drawing/2014/main" id="{61A9FBDD-264F-4022-976D-491F015F5441}"/>
                  </a:ext>
                </a:extLst>
              </p:cNvPr>
              <p:cNvSpPr/>
              <p:nvPr/>
            </p:nvSpPr>
            <p:spPr>
              <a:xfrm>
                <a:off x="4232950" y="2688600"/>
                <a:ext cx="735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599" extrusionOk="0">
                    <a:moveTo>
                      <a:pt x="38" y="0"/>
                    </a:moveTo>
                    <a:cubicBezTo>
                      <a:pt x="30" y="0"/>
                      <a:pt x="25" y="14"/>
                      <a:pt x="25" y="23"/>
                    </a:cubicBezTo>
                    <a:cubicBezTo>
                      <a:pt x="1" y="118"/>
                      <a:pt x="84" y="213"/>
                      <a:pt x="108" y="308"/>
                    </a:cubicBezTo>
                    <a:cubicBezTo>
                      <a:pt x="156" y="392"/>
                      <a:pt x="179" y="499"/>
                      <a:pt x="227" y="582"/>
                    </a:cubicBezTo>
                    <a:cubicBezTo>
                      <a:pt x="243" y="593"/>
                      <a:pt x="259" y="599"/>
                      <a:pt x="271" y="599"/>
                    </a:cubicBezTo>
                    <a:cubicBezTo>
                      <a:pt x="285" y="599"/>
                      <a:pt x="293" y="590"/>
                      <a:pt x="287" y="570"/>
                    </a:cubicBezTo>
                    <a:cubicBezTo>
                      <a:pt x="275" y="451"/>
                      <a:pt x="239" y="356"/>
                      <a:pt x="203" y="249"/>
                    </a:cubicBezTo>
                    <a:cubicBezTo>
                      <a:pt x="167" y="154"/>
                      <a:pt x="132" y="58"/>
                      <a:pt x="48" y="11"/>
                    </a:cubicBezTo>
                    <a:cubicBezTo>
                      <a:pt x="45" y="3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35;p33">
                <a:extLst>
                  <a:ext uri="{FF2B5EF4-FFF2-40B4-BE49-F238E27FC236}">
                    <a16:creationId xmlns:a16="http://schemas.microsoft.com/office/drawing/2014/main" id="{7BC23B7C-79C8-4E31-835D-7EEF0E3E3A8F}"/>
                  </a:ext>
                </a:extLst>
              </p:cNvPr>
              <p:cNvSpPr/>
              <p:nvPr/>
            </p:nvSpPr>
            <p:spPr>
              <a:xfrm>
                <a:off x="4239200" y="2681900"/>
                <a:ext cx="80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653" extrusionOk="0">
                    <a:moveTo>
                      <a:pt x="25" y="0"/>
                    </a:moveTo>
                    <a:cubicBezTo>
                      <a:pt x="14" y="0"/>
                      <a:pt x="1" y="11"/>
                      <a:pt x="1" y="29"/>
                    </a:cubicBezTo>
                    <a:cubicBezTo>
                      <a:pt x="37" y="231"/>
                      <a:pt x="156" y="469"/>
                      <a:pt x="263" y="648"/>
                    </a:cubicBezTo>
                    <a:cubicBezTo>
                      <a:pt x="269" y="651"/>
                      <a:pt x="276" y="652"/>
                      <a:pt x="284" y="652"/>
                    </a:cubicBezTo>
                    <a:cubicBezTo>
                      <a:pt x="303" y="652"/>
                      <a:pt x="322" y="641"/>
                      <a:pt x="322" y="624"/>
                    </a:cubicBezTo>
                    <a:cubicBezTo>
                      <a:pt x="263" y="410"/>
                      <a:pt x="168" y="171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36;p33">
                <a:extLst>
                  <a:ext uri="{FF2B5EF4-FFF2-40B4-BE49-F238E27FC236}">
                    <a16:creationId xmlns:a16="http://schemas.microsoft.com/office/drawing/2014/main" id="{0818DEEA-28F0-409F-BCA0-44F7CCE4CA75}"/>
                  </a:ext>
                </a:extLst>
              </p:cNvPr>
              <p:cNvSpPr/>
              <p:nvPr/>
            </p:nvSpPr>
            <p:spPr>
              <a:xfrm>
                <a:off x="4244050" y="2674950"/>
                <a:ext cx="103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0" extrusionOk="0">
                    <a:moveTo>
                      <a:pt x="23" y="1"/>
                    </a:moveTo>
                    <a:cubicBezTo>
                      <a:pt x="12" y="1"/>
                      <a:pt x="0" y="24"/>
                      <a:pt x="9" y="33"/>
                    </a:cubicBezTo>
                    <a:cubicBezTo>
                      <a:pt x="33" y="152"/>
                      <a:pt x="128" y="259"/>
                      <a:pt x="176" y="354"/>
                    </a:cubicBezTo>
                    <a:cubicBezTo>
                      <a:pt x="235" y="485"/>
                      <a:pt x="283" y="616"/>
                      <a:pt x="378" y="711"/>
                    </a:cubicBezTo>
                    <a:cubicBezTo>
                      <a:pt x="383" y="716"/>
                      <a:pt x="390" y="719"/>
                      <a:pt x="397" y="719"/>
                    </a:cubicBezTo>
                    <a:cubicBezTo>
                      <a:pt x="406" y="719"/>
                      <a:pt x="414" y="713"/>
                      <a:pt x="414" y="700"/>
                    </a:cubicBezTo>
                    <a:cubicBezTo>
                      <a:pt x="378" y="569"/>
                      <a:pt x="319" y="438"/>
                      <a:pt x="247" y="319"/>
                    </a:cubicBezTo>
                    <a:cubicBezTo>
                      <a:pt x="188" y="211"/>
                      <a:pt x="128" y="80"/>
                      <a:pt x="33" y="9"/>
                    </a:cubicBezTo>
                    <a:cubicBezTo>
                      <a:pt x="30" y="3"/>
                      <a:pt x="27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37;p33">
                <a:extLst>
                  <a:ext uri="{FF2B5EF4-FFF2-40B4-BE49-F238E27FC236}">
                    <a16:creationId xmlns:a16="http://schemas.microsoft.com/office/drawing/2014/main" id="{692A31EA-7297-40BE-9B6D-3AE083EBE859}"/>
                  </a:ext>
                </a:extLst>
              </p:cNvPr>
              <p:cNvSpPr/>
              <p:nvPr/>
            </p:nvSpPr>
            <p:spPr>
              <a:xfrm>
                <a:off x="4252300" y="2669675"/>
                <a:ext cx="10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43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60" y="279"/>
                      <a:pt x="215" y="541"/>
                      <a:pt x="394" y="732"/>
                    </a:cubicBezTo>
                    <a:cubicBezTo>
                      <a:pt x="394" y="739"/>
                      <a:pt x="395" y="742"/>
                      <a:pt x="396" y="742"/>
                    </a:cubicBezTo>
                    <a:cubicBezTo>
                      <a:pt x="400" y="742"/>
                      <a:pt x="406" y="728"/>
                      <a:pt x="406" y="720"/>
                    </a:cubicBezTo>
                    <a:cubicBezTo>
                      <a:pt x="358" y="589"/>
                      <a:pt x="286" y="470"/>
                      <a:pt x="227" y="351"/>
                    </a:cubicBezTo>
                    <a:cubicBezTo>
                      <a:pt x="167" y="232"/>
                      <a:pt x="108" y="113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38;p33">
                <a:extLst>
                  <a:ext uri="{FF2B5EF4-FFF2-40B4-BE49-F238E27FC236}">
                    <a16:creationId xmlns:a16="http://schemas.microsoft.com/office/drawing/2014/main" id="{2890AB79-25AA-416E-8ACF-1E75915F4D49}"/>
                  </a:ext>
                </a:extLst>
              </p:cNvPr>
              <p:cNvSpPr/>
              <p:nvPr/>
            </p:nvSpPr>
            <p:spPr>
              <a:xfrm>
                <a:off x="4257425" y="2661875"/>
                <a:ext cx="127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02" extrusionOk="0">
                    <a:moveTo>
                      <a:pt x="24" y="0"/>
                    </a:moveTo>
                    <a:cubicBezTo>
                      <a:pt x="13" y="0"/>
                      <a:pt x="1" y="23"/>
                      <a:pt x="10" y="32"/>
                    </a:cubicBezTo>
                    <a:cubicBezTo>
                      <a:pt x="70" y="163"/>
                      <a:pt x="153" y="282"/>
                      <a:pt x="236" y="425"/>
                    </a:cubicBezTo>
                    <a:cubicBezTo>
                      <a:pt x="308" y="591"/>
                      <a:pt x="379" y="746"/>
                      <a:pt x="462" y="889"/>
                    </a:cubicBezTo>
                    <a:cubicBezTo>
                      <a:pt x="471" y="898"/>
                      <a:pt x="479" y="902"/>
                      <a:pt x="487" y="902"/>
                    </a:cubicBezTo>
                    <a:cubicBezTo>
                      <a:pt x="500" y="902"/>
                      <a:pt x="510" y="888"/>
                      <a:pt x="510" y="865"/>
                    </a:cubicBezTo>
                    <a:cubicBezTo>
                      <a:pt x="451" y="687"/>
                      <a:pt x="379" y="508"/>
                      <a:pt x="296" y="353"/>
                    </a:cubicBezTo>
                    <a:cubicBezTo>
                      <a:pt x="236" y="210"/>
                      <a:pt x="153" y="80"/>
                      <a:pt x="34" y="8"/>
                    </a:cubicBezTo>
                    <a:cubicBezTo>
                      <a:pt x="31" y="2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39;p33">
                <a:extLst>
                  <a:ext uri="{FF2B5EF4-FFF2-40B4-BE49-F238E27FC236}">
                    <a16:creationId xmlns:a16="http://schemas.microsoft.com/office/drawing/2014/main" id="{9FD2438F-4E71-4660-8122-D5B7B3DAE368}"/>
                  </a:ext>
                </a:extLst>
              </p:cNvPr>
              <p:cNvSpPr/>
              <p:nvPr/>
            </p:nvSpPr>
            <p:spPr>
              <a:xfrm>
                <a:off x="4263625" y="2652900"/>
                <a:ext cx="152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87" extrusionOk="0">
                    <a:moveTo>
                      <a:pt x="12" y="1"/>
                    </a:moveTo>
                    <a:cubicBezTo>
                      <a:pt x="6" y="1"/>
                      <a:pt x="0" y="4"/>
                      <a:pt x="0" y="10"/>
                    </a:cubicBezTo>
                    <a:cubicBezTo>
                      <a:pt x="0" y="188"/>
                      <a:pt x="131" y="331"/>
                      <a:pt x="214" y="486"/>
                    </a:cubicBezTo>
                    <a:cubicBezTo>
                      <a:pt x="334" y="677"/>
                      <a:pt x="429" y="891"/>
                      <a:pt x="560" y="1081"/>
                    </a:cubicBezTo>
                    <a:cubicBezTo>
                      <a:pt x="567" y="1085"/>
                      <a:pt x="574" y="1086"/>
                      <a:pt x="580" y="1086"/>
                    </a:cubicBezTo>
                    <a:cubicBezTo>
                      <a:pt x="595" y="1086"/>
                      <a:pt x="607" y="1078"/>
                      <a:pt x="607" y="1070"/>
                    </a:cubicBezTo>
                    <a:cubicBezTo>
                      <a:pt x="560" y="891"/>
                      <a:pt x="476" y="724"/>
                      <a:pt x="381" y="558"/>
                    </a:cubicBezTo>
                    <a:cubicBezTo>
                      <a:pt x="286" y="367"/>
                      <a:pt x="119" y="200"/>
                      <a:pt x="24" y="10"/>
                    </a:cubicBezTo>
                    <a:cubicBezTo>
                      <a:pt x="24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40;p33">
                <a:extLst>
                  <a:ext uri="{FF2B5EF4-FFF2-40B4-BE49-F238E27FC236}">
                    <a16:creationId xmlns:a16="http://schemas.microsoft.com/office/drawing/2014/main" id="{7F9EFF0C-0230-4FAF-83D9-6DE9BBAEBB58}"/>
                  </a:ext>
                </a:extLst>
              </p:cNvPr>
              <p:cNvSpPr/>
              <p:nvPr/>
            </p:nvSpPr>
            <p:spPr>
              <a:xfrm>
                <a:off x="4271650" y="2647650"/>
                <a:ext cx="155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01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60" y="220"/>
                      <a:pt x="167" y="398"/>
                      <a:pt x="274" y="577"/>
                    </a:cubicBezTo>
                    <a:cubicBezTo>
                      <a:pt x="358" y="756"/>
                      <a:pt x="453" y="946"/>
                      <a:pt x="584" y="1101"/>
                    </a:cubicBezTo>
                    <a:cubicBezTo>
                      <a:pt x="596" y="1101"/>
                      <a:pt x="620" y="1077"/>
                      <a:pt x="620" y="1065"/>
                    </a:cubicBezTo>
                    <a:cubicBezTo>
                      <a:pt x="572" y="875"/>
                      <a:pt x="465" y="696"/>
                      <a:pt x="358" y="518"/>
                    </a:cubicBezTo>
                    <a:cubicBezTo>
                      <a:pt x="274" y="339"/>
                      <a:pt x="167" y="160"/>
                      <a:pt x="36" y="6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41;p33">
                <a:extLst>
                  <a:ext uri="{FF2B5EF4-FFF2-40B4-BE49-F238E27FC236}">
                    <a16:creationId xmlns:a16="http://schemas.microsoft.com/office/drawing/2014/main" id="{B527CF24-CA4C-46F7-89B4-59A5B510375C}"/>
                  </a:ext>
                </a:extLst>
              </p:cNvPr>
              <p:cNvSpPr/>
              <p:nvPr/>
            </p:nvSpPr>
            <p:spPr>
              <a:xfrm>
                <a:off x="4281475" y="2638425"/>
                <a:ext cx="1420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079" extrusionOk="0">
                    <a:moveTo>
                      <a:pt x="14" y="1"/>
                    </a:moveTo>
                    <a:cubicBezTo>
                      <a:pt x="6" y="1"/>
                      <a:pt x="1" y="9"/>
                      <a:pt x="1" y="17"/>
                    </a:cubicBezTo>
                    <a:cubicBezTo>
                      <a:pt x="48" y="196"/>
                      <a:pt x="167" y="363"/>
                      <a:pt x="251" y="529"/>
                    </a:cubicBezTo>
                    <a:cubicBezTo>
                      <a:pt x="358" y="708"/>
                      <a:pt x="429" y="887"/>
                      <a:pt x="536" y="1065"/>
                    </a:cubicBezTo>
                    <a:cubicBezTo>
                      <a:pt x="541" y="1074"/>
                      <a:pt x="547" y="1078"/>
                      <a:pt x="552" y="1078"/>
                    </a:cubicBezTo>
                    <a:cubicBezTo>
                      <a:pt x="561" y="1078"/>
                      <a:pt x="567" y="1068"/>
                      <a:pt x="560" y="1053"/>
                    </a:cubicBezTo>
                    <a:cubicBezTo>
                      <a:pt x="501" y="696"/>
                      <a:pt x="262" y="256"/>
                      <a:pt x="24" y="5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42;p33">
                <a:extLst>
                  <a:ext uri="{FF2B5EF4-FFF2-40B4-BE49-F238E27FC236}">
                    <a16:creationId xmlns:a16="http://schemas.microsoft.com/office/drawing/2014/main" id="{EE8D7C67-571E-40F8-9AA4-0A65764A2A83}"/>
                  </a:ext>
                </a:extLst>
              </p:cNvPr>
              <p:cNvSpPr/>
              <p:nvPr/>
            </p:nvSpPr>
            <p:spPr>
              <a:xfrm>
                <a:off x="4289225" y="2632775"/>
                <a:ext cx="166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161" extrusionOk="0">
                    <a:moveTo>
                      <a:pt x="19" y="1"/>
                    </a:moveTo>
                    <a:cubicBezTo>
                      <a:pt x="6" y="1"/>
                      <a:pt x="0" y="12"/>
                      <a:pt x="0" y="29"/>
                    </a:cubicBezTo>
                    <a:cubicBezTo>
                      <a:pt x="48" y="220"/>
                      <a:pt x="167" y="410"/>
                      <a:pt x="250" y="589"/>
                    </a:cubicBezTo>
                    <a:cubicBezTo>
                      <a:pt x="357" y="779"/>
                      <a:pt x="453" y="993"/>
                      <a:pt x="607" y="1160"/>
                    </a:cubicBezTo>
                    <a:cubicBezTo>
                      <a:pt x="643" y="1160"/>
                      <a:pt x="667" y="1136"/>
                      <a:pt x="655" y="1124"/>
                    </a:cubicBezTo>
                    <a:cubicBezTo>
                      <a:pt x="583" y="922"/>
                      <a:pt x="464" y="720"/>
                      <a:pt x="357" y="529"/>
                    </a:cubicBezTo>
                    <a:cubicBezTo>
                      <a:pt x="274" y="351"/>
                      <a:pt x="179" y="160"/>
                      <a:pt x="36" y="5"/>
                    </a:cubicBezTo>
                    <a:cubicBezTo>
                      <a:pt x="29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43;p33">
                <a:extLst>
                  <a:ext uri="{FF2B5EF4-FFF2-40B4-BE49-F238E27FC236}">
                    <a16:creationId xmlns:a16="http://schemas.microsoft.com/office/drawing/2014/main" id="{F4547F6A-86F5-4BA9-A252-7B4EF45BECCF}"/>
                  </a:ext>
                </a:extLst>
              </p:cNvPr>
              <p:cNvSpPr/>
              <p:nvPr/>
            </p:nvSpPr>
            <p:spPr>
              <a:xfrm>
                <a:off x="4296350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33" y="1"/>
                    </a:moveTo>
                    <a:cubicBezTo>
                      <a:pt x="13" y="1"/>
                      <a:pt x="1" y="20"/>
                      <a:pt x="1" y="46"/>
                    </a:cubicBezTo>
                    <a:cubicBezTo>
                      <a:pt x="48" y="248"/>
                      <a:pt x="179" y="427"/>
                      <a:pt x="287" y="605"/>
                    </a:cubicBezTo>
                    <a:cubicBezTo>
                      <a:pt x="406" y="820"/>
                      <a:pt x="525" y="1022"/>
                      <a:pt x="656" y="1213"/>
                    </a:cubicBezTo>
                    <a:cubicBezTo>
                      <a:pt x="661" y="1223"/>
                      <a:pt x="674" y="1229"/>
                      <a:pt x="685" y="1229"/>
                    </a:cubicBezTo>
                    <a:cubicBezTo>
                      <a:pt x="698" y="1229"/>
                      <a:pt x="710" y="1220"/>
                      <a:pt x="703" y="1201"/>
                    </a:cubicBezTo>
                    <a:cubicBezTo>
                      <a:pt x="620" y="998"/>
                      <a:pt x="525" y="784"/>
                      <a:pt x="406" y="594"/>
                    </a:cubicBezTo>
                    <a:cubicBezTo>
                      <a:pt x="298" y="403"/>
                      <a:pt x="191" y="177"/>
                      <a:pt x="60" y="10"/>
                    </a:cubicBezTo>
                    <a:cubicBezTo>
                      <a:pt x="50" y="4"/>
                      <a:pt x="41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44;p33">
                <a:extLst>
                  <a:ext uri="{FF2B5EF4-FFF2-40B4-BE49-F238E27FC236}">
                    <a16:creationId xmlns:a16="http://schemas.microsoft.com/office/drawing/2014/main" id="{3CFD2DF9-F91C-482B-B5AE-97AFD4E3AE0C}"/>
                  </a:ext>
                </a:extLst>
              </p:cNvPr>
              <p:cNvSpPr/>
              <p:nvPr/>
            </p:nvSpPr>
            <p:spPr>
              <a:xfrm>
                <a:off x="4302900" y="2613125"/>
                <a:ext cx="205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376" extrusionOk="0">
                    <a:moveTo>
                      <a:pt x="19" y="1"/>
                    </a:moveTo>
                    <a:cubicBezTo>
                      <a:pt x="7" y="1"/>
                      <a:pt x="1" y="9"/>
                      <a:pt x="1" y="17"/>
                    </a:cubicBezTo>
                    <a:cubicBezTo>
                      <a:pt x="48" y="255"/>
                      <a:pt x="215" y="482"/>
                      <a:pt x="346" y="696"/>
                    </a:cubicBezTo>
                    <a:cubicBezTo>
                      <a:pt x="489" y="910"/>
                      <a:pt x="644" y="1137"/>
                      <a:pt x="775" y="1363"/>
                    </a:cubicBezTo>
                    <a:cubicBezTo>
                      <a:pt x="775" y="1372"/>
                      <a:pt x="782" y="1376"/>
                      <a:pt x="790" y="1376"/>
                    </a:cubicBezTo>
                    <a:cubicBezTo>
                      <a:pt x="804" y="1376"/>
                      <a:pt x="822" y="1366"/>
                      <a:pt x="822" y="1351"/>
                    </a:cubicBezTo>
                    <a:cubicBezTo>
                      <a:pt x="715" y="1113"/>
                      <a:pt x="596" y="887"/>
                      <a:pt x="465" y="672"/>
                    </a:cubicBezTo>
                    <a:cubicBezTo>
                      <a:pt x="334" y="458"/>
                      <a:pt x="203" y="196"/>
                      <a:pt x="36" y="5"/>
                    </a:cubicBezTo>
                    <a:cubicBezTo>
                      <a:pt x="30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45;p33">
                <a:extLst>
                  <a:ext uri="{FF2B5EF4-FFF2-40B4-BE49-F238E27FC236}">
                    <a16:creationId xmlns:a16="http://schemas.microsoft.com/office/drawing/2014/main" id="{A59B7F26-5149-4677-8BA1-05FB595CC1DA}"/>
                  </a:ext>
                </a:extLst>
              </p:cNvPr>
              <p:cNvSpPr/>
              <p:nvPr/>
            </p:nvSpPr>
            <p:spPr>
              <a:xfrm>
                <a:off x="430715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30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17" y="292"/>
                      <a:pt x="295" y="506"/>
                      <a:pt x="462" y="744"/>
                    </a:cubicBezTo>
                    <a:cubicBezTo>
                      <a:pt x="640" y="1018"/>
                      <a:pt x="807" y="1280"/>
                      <a:pt x="998" y="1542"/>
                    </a:cubicBezTo>
                    <a:cubicBezTo>
                      <a:pt x="1002" y="1546"/>
                      <a:pt x="1008" y="1549"/>
                      <a:pt x="1013" y="1549"/>
                    </a:cubicBezTo>
                    <a:cubicBezTo>
                      <a:pt x="1022" y="1549"/>
                      <a:pt x="1029" y="1541"/>
                      <a:pt x="1021" y="1518"/>
                    </a:cubicBezTo>
                    <a:cubicBezTo>
                      <a:pt x="902" y="1244"/>
                      <a:pt x="736" y="982"/>
                      <a:pt x="581" y="732"/>
                    </a:cubicBezTo>
                    <a:cubicBezTo>
                      <a:pt x="414" y="482"/>
                      <a:pt x="271" y="208"/>
                      <a:pt x="45" y="6"/>
                    </a:cubicBezTo>
                    <a:cubicBezTo>
                      <a:pt x="42" y="2"/>
                      <a:pt x="36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46;p33">
                <a:extLst>
                  <a:ext uri="{FF2B5EF4-FFF2-40B4-BE49-F238E27FC236}">
                    <a16:creationId xmlns:a16="http://schemas.microsoft.com/office/drawing/2014/main" id="{7BC5D891-63D5-41BF-AEF1-6003A5DD0C50}"/>
                  </a:ext>
                </a:extLst>
              </p:cNvPr>
              <p:cNvSpPr/>
              <p:nvPr/>
            </p:nvSpPr>
            <p:spPr>
              <a:xfrm>
                <a:off x="4275225" y="2820125"/>
                <a:ext cx="166125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82" extrusionOk="0">
                    <a:moveTo>
                      <a:pt x="5882" y="0"/>
                    </a:moveTo>
                    <a:lnTo>
                      <a:pt x="0" y="3048"/>
                    </a:lnTo>
                    <a:lnTo>
                      <a:pt x="6644" y="3382"/>
                    </a:lnTo>
                    <a:cubicBezTo>
                      <a:pt x="6644" y="3382"/>
                      <a:pt x="6311" y="1084"/>
                      <a:pt x="5882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47;p33">
                <a:extLst>
                  <a:ext uri="{FF2B5EF4-FFF2-40B4-BE49-F238E27FC236}">
                    <a16:creationId xmlns:a16="http://schemas.microsoft.com/office/drawing/2014/main" id="{8BBDA00A-A853-41E0-8397-C8981044921B}"/>
                  </a:ext>
                </a:extLst>
              </p:cNvPr>
              <p:cNvSpPr/>
              <p:nvPr/>
            </p:nvSpPr>
            <p:spPr>
              <a:xfrm>
                <a:off x="4259150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6442" y="488"/>
                    </a:moveTo>
                    <a:cubicBezTo>
                      <a:pt x="6739" y="1381"/>
                      <a:pt x="7013" y="2881"/>
                      <a:pt x="7097" y="3441"/>
                    </a:cubicBezTo>
                    <a:lnTo>
                      <a:pt x="1298" y="3155"/>
                    </a:lnTo>
                    <a:lnTo>
                      <a:pt x="6442" y="488"/>
                    </a:lnTo>
                    <a:close/>
                    <a:moveTo>
                      <a:pt x="6620" y="0"/>
                    </a:moveTo>
                    <a:lnTo>
                      <a:pt x="1" y="3417"/>
                    </a:lnTo>
                    <a:lnTo>
                      <a:pt x="7501" y="3798"/>
                    </a:lnTo>
                    <a:lnTo>
                      <a:pt x="7466" y="3584"/>
                    </a:lnTo>
                    <a:cubicBezTo>
                      <a:pt x="7454" y="3501"/>
                      <a:pt x="7109" y="1262"/>
                      <a:pt x="6692" y="179"/>
                    </a:cubicBezTo>
                    <a:lnTo>
                      <a:pt x="662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48;p33">
                <a:extLst>
                  <a:ext uri="{FF2B5EF4-FFF2-40B4-BE49-F238E27FC236}">
                    <a16:creationId xmlns:a16="http://schemas.microsoft.com/office/drawing/2014/main" id="{DCF736F5-65B6-477E-93B9-A1DEF423AD8C}"/>
                  </a:ext>
                </a:extLst>
              </p:cNvPr>
              <p:cNvSpPr/>
              <p:nvPr/>
            </p:nvSpPr>
            <p:spPr>
              <a:xfrm>
                <a:off x="4299625" y="2882100"/>
                <a:ext cx="27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528" extrusionOk="0">
                    <a:moveTo>
                      <a:pt x="48" y="1"/>
                    </a:moveTo>
                    <a:cubicBezTo>
                      <a:pt x="42" y="1"/>
                      <a:pt x="37" y="4"/>
                      <a:pt x="37" y="10"/>
                    </a:cubicBezTo>
                    <a:cubicBezTo>
                      <a:pt x="1" y="81"/>
                      <a:pt x="1" y="153"/>
                      <a:pt x="1" y="236"/>
                    </a:cubicBezTo>
                    <a:cubicBezTo>
                      <a:pt x="1" y="319"/>
                      <a:pt x="1" y="426"/>
                      <a:pt x="13" y="510"/>
                    </a:cubicBezTo>
                    <a:cubicBezTo>
                      <a:pt x="25" y="522"/>
                      <a:pt x="37" y="528"/>
                      <a:pt x="45" y="528"/>
                    </a:cubicBezTo>
                    <a:cubicBezTo>
                      <a:pt x="54" y="528"/>
                      <a:pt x="60" y="522"/>
                      <a:pt x="60" y="510"/>
                    </a:cubicBezTo>
                    <a:cubicBezTo>
                      <a:pt x="72" y="426"/>
                      <a:pt x="96" y="331"/>
                      <a:pt x="96" y="248"/>
                    </a:cubicBezTo>
                    <a:cubicBezTo>
                      <a:pt x="96" y="176"/>
                      <a:pt x="108" y="81"/>
                      <a:pt x="60" y="10"/>
                    </a:cubicBezTo>
                    <a:cubicBezTo>
                      <a:pt x="60" y="4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49;p33">
                <a:extLst>
                  <a:ext uri="{FF2B5EF4-FFF2-40B4-BE49-F238E27FC236}">
                    <a16:creationId xmlns:a16="http://schemas.microsoft.com/office/drawing/2014/main" id="{43B3E194-FFB8-44CC-92BE-FFC450BD79F3}"/>
                  </a:ext>
                </a:extLst>
              </p:cNvPr>
              <p:cNvSpPr/>
              <p:nvPr/>
            </p:nvSpPr>
            <p:spPr>
              <a:xfrm>
                <a:off x="4308275" y="2877050"/>
                <a:ext cx="2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9" extrusionOk="0">
                    <a:moveTo>
                      <a:pt x="64" y="0"/>
                    </a:moveTo>
                    <a:cubicBezTo>
                      <a:pt x="60" y="0"/>
                      <a:pt x="54" y="3"/>
                      <a:pt x="48" y="9"/>
                    </a:cubicBezTo>
                    <a:cubicBezTo>
                      <a:pt x="0" y="93"/>
                      <a:pt x="0" y="164"/>
                      <a:pt x="0" y="235"/>
                    </a:cubicBezTo>
                    <a:cubicBezTo>
                      <a:pt x="0" y="331"/>
                      <a:pt x="0" y="414"/>
                      <a:pt x="12" y="509"/>
                    </a:cubicBezTo>
                    <a:cubicBezTo>
                      <a:pt x="18" y="515"/>
                      <a:pt x="30" y="518"/>
                      <a:pt x="40" y="518"/>
                    </a:cubicBezTo>
                    <a:cubicBezTo>
                      <a:pt x="51" y="518"/>
                      <a:pt x="60" y="515"/>
                      <a:pt x="60" y="509"/>
                    </a:cubicBezTo>
                    <a:cubicBezTo>
                      <a:pt x="72" y="438"/>
                      <a:pt x="72" y="343"/>
                      <a:pt x="83" y="259"/>
                    </a:cubicBezTo>
                    <a:cubicBezTo>
                      <a:pt x="83" y="176"/>
                      <a:pt x="95" y="93"/>
                      <a:pt x="72" y="9"/>
                    </a:cubicBezTo>
                    <a:cubicBezTo>
                      <a:pt x="72" y="3"/>
                      <a:pt x="69" y="0"/>
                      <a:pt x="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50;p33">
                <a:extLst>
                  <a:ext uri="{FF2B5EF4-FFF2-40B4-BE49-F238E27FC236}">
                    <a16:creationId xmlns:a16="http://schemas.microsoft.com/office/drawing/2014/main" id="{811868F2-0992-4219-A173-95384A782081}"/>
                  </a:ext>
                </a:extLst>
              </p:cNvPr>
              <p:cNvSpPr/>
              <p:nvPr/>
            </p:nvSpPr>
            <p:spPr>
              <a:xfrm>
                <a:off x="4314825" y="2873775"/>
                <a:ext cx="387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645" extrusionOk="0">
                    <a:moveTo>
                      <a:pt x="55" y="0"/>
                    </a:moveTo>
                    <a:cubicBezTo>
                      <a:pt x="51" y="0"/>
                      <a:pt x="48" y="3"/>
                      <a:pt x="48" y="9"/>
                    </a:cubicBezTo>
                    <a:cubicBezTo>
                      <a:pt x="0" y="105"/>
                      <a:pt x="36" y="224"/>
                      <a:pt x="48" y="307"/>
                    </a:cubicBezTo>
                    <a:cubicBezTo>
                      <a:pt x="48" y="414"/>
                      <a:pt x="60" y="521"/>
                      <a:pt x="71" y="605"/>
                    </a:cubicBezTo>
                    <a:cubicBezTo>
                      <a:pt x="78" y="633"/>
                      <a:pt x="94" y="644"/>
                      <a:pt x="105" y="644"/>
                    </a:cubicBezTo>
                    <a:cubicBezTo>
                      <a:pt x="113" y="644"/>
                      <a:pt x="119" y="638"/>
                      <a:pt x="119" y="628"/>
                    </a:cubicBezTo>
                    <a:cubicBezTo>
                      <a:pt x="155" y="521"/>
                      <a:pt x="155" y="402"/>
                      <a:pt x="131" y="295"/>
                    </a:cubicBezTo>
                    <a:cubicBezTo>
                      <a:pt x="131" y="200"/>
                      <a:pt x="131" y="93"/>
                      <a:pt x="71" y="9"/>
                    </a:cubicBezTo>
                    <a:cubicBezTo>
                      <a:pt x="65" y="3"/>
                      <a:pt x="60" y="0"/>
                      <a:pt x="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51;p33">
                <a:extLst>
                  <a:ext uri="{FF2B5EF4-FFF2-40B4-BE49-F238E27FC236}">
                    <a16:creationId xmlns:a16="http://schemas.microsoft.com/office/drawing/2014/main" id="{6AB039C5-2A78-4106-A38D-63193F226C9F}"/>
                  </a:ext>
                </a:extLst>
              </p:cNvPr>
              <p:cNvSpPr/>
              <p:nvPr/>
            </p:nvSpPr>
            <p:spPr>
              <a:xfrm>
                <a:off x="4323150" y="2869300"/>
                <a:ext cx="36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14" extrusionOk="0">
                    <a:moveTo>
                      <a:pt x="54" y="1"/>
                    </a:moveTo>
                    <a:cubicBezTo>
                      <a:pt x="45" y="1"/>
                      <a:pt x="36" y="4"/>
                      <a:pt x="36" y="10"/>
                    </a:cubicBezTo>
                    <a:cubicBezTo>
                      <a:pt x="0" y="224"/>
                      <a:pt x="36" y="474"/>
                      <a:pt x="84" y="700"/>
                    </a:cubicBezTo>
                    <a:cubicBezTo>
                      <a:pt x="79" y="709"/>
                      <a:pt x="83" y="713"/>
                      <a:pt x="91" y="713"/>
                    </a:cubicBezTo>
                    <a:cubicBezTo>
                      <a:pt x="103" y="713"/>
                      <a:pt x="124" y="703"/>
                      <a:pt x="131" y="688"/>
                    </a:cubicBezTo>
                    <a:cubicBezTo>
                      <a:pt x="143" y="474"/>
                      <a:pt x="143" y="224"/>
                      <a:pt x="72" y="10"/>
                    </a:cubicBezTo>
                    <a:cubicBezTo>
                      <a:pt x="72" y="4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52;p33">
                <a:extLst>
                  <a:ext uri="{FF2B5EF4-FFF2-40B4-BE49-F238E27FC236}">
                    <a16:creationId xmlns:a16="http://schemas.microsoft.com/office/drawing/2014/main" id="{D8569059-727B-4BD6-9DD5-3B522192A91E}"/>
                  </a:ext>
                </a:extLst>
              </p:cNvPr>
              <p:cNvSpPr/>
              <p:nvPr/>
            </p:nvSpPr>
            <p:spPr>
              <a:xfrm>
                <a:off x="4329700" y="2864050"/>
                <a:ext cx="53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13" extrusionOk="0">
                    <a:moveTo>
                      <a:pt x="40" y="1"/>
                    </a:moveTo>
                    <a:cubicBezTo>
                      <a:pt x="31" y="1"/>
                      <a:pt x="24" y="10"/>
                      <a:pt x="24" y="29"/>
                    </a:cubicBezTo>
                    <a:cubicBezTo>
                      <a:pt x="0" y="148"/>
                      <a:pt x="48" y="279"/>
                      <a:pt x="84" y="398"/>
                    </a:cubicBezTo>
                    <a:cubicBezTo>
                      <a:pt x="107" y="529"/>
                      <a:pt x="119" y="672"/>
                      <a:pt x="155" y="803"/>
                    </a:cubicBezTo>
                    <a:cubicBezTo>
                      <a:pt x="167" y="809"/>
                      <a:pt x="179" y="812"/>
                      <a:pt x="188" y="812"/>
                    </a:cubicBezTo>
                    <a:cubicBezTo>
                      <a:pt x="197" y="812"/>
                      <a:pt x="203" y="809"/>
                      <a:pt x="203" y="803"/>
                    </a:cubicBezTo>
                    <a:cubicBezTo>
                      <a:pt x="215" y="672"/>
                      <a:pt x="203" y="541"/>
                      <a:pt x="167" y="398"/>
                    </a:cubicBezTo>
                    <a:cubicBezTo>
                      <a:pt x="155" y="267"/>
                      <a:pt x="131" y="136"/>
                      <a:pt x="60" y="17"/>
                    </a:cubicBezTo>
                    <a:cubicBezTo>
                      <a:pt x="54" y="7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53;p33">
                <a:extLst>
                  <a:ext uri="{FF2B5EF4-FFF2-40B4-BE49-F238E27FC236}">
                    <a16:creationId xmlns:a16="http://schemas.microsoft.com/office/drawing/2014/main" id="{1D9D0BFE-15DB-42B8-8350-457645D647E2}"/>
                  </a:ext>
                </a:extLst>
              </p:cNvPr>
              <p:cNvSpPr/>
              <p:nvPr/>
            </p:nvSpPr>
            <p:spPr>
              <a:xfrm>
                <a:off x="4339525" y="2862250"/>
                <a:ext cx="44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813" extrusionOk="0">
                    <a:moveTo>
                      <a:pt x="30" y="0"/>
                    </a:moveTo>
                    <a:cubicBezTo>
                      <a:pt x="27" y="0"/>
                      <a:pt x="24" y="6"/>
                      <a:pt x="24" y="18"/>
                    </a:cubicBezTo>
                    <a:cubicBezTo>
                      <a:pt x="0" y="268"/>
                      <a:pt x="60" y="577"/>
                      <a:pt x="143" y="804"/>
                    </a:cubicBezTo>
                    <a:cubicBezTo>
                      <a:pt x="143" y="810"/>
                      <a:pt x="152" y="813"/>
                      <a:pt x="161" y="813"/>
                    </a:cubicBezTo>
                    <a:cubicBezTo>
                      <a:pt x="170" y="813"/>
                      <a:pt x="179" y="810"/>
                      <a:pt x="179" y="804"/>
                    </a:cubicBezTo>
                    <a:cubicBezTo>
                      <a:pt x="179" y="554"/>
                      <a:pt x="131" y="256"/>
                      <a:pt x="36" y="18"/>
                    </a:cubicBezTo>
                    <a:cubicBezTo>
                      <a:pt x="36" y="6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54;p33">
                <a:extLst>
                  <a:ext uri="{FF2B5EF4-FFF2-40B4-BE49-F238E27FC236}">
                    <a16:creationId xmlns:a16="http://schemas.microsoft.com/office/drawing/2014/main" id="{5BB8BD79-44F6-4864-A700-99998F1D735C}"/>
                  </a:ext>
                </a:extLst>
              </p:cNvPr>
              <p:cNvSpPr/>
              <p:nvPr/>
            </p:nvSpPr>
            <p:spPr>
              <a:xfrm>
                <a:off x="4347050" y="2856475"/>
                <a:ext cx="58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995" extrusionOk="0">
                    <a:moveTo>
                      <a:pt x="20" y="1"/>
                    </a:moveTo>
                    <a:cubicBezTo>
                      <a:pt x="9" y="1"/>
                      <a:pt x="1" y="14"/>
                      <a:pt x="9" y="23"/>
                    </a:cubicBezTo>
                    <a:cubicBezTo>
                      <a:pt x="33" y="201"/>
                      <a:pt x="80" y="368"/>
                      <a:pt x="92" y="547"/>
                    </a:cubicBezTo>
                    <a:cubicBezTo>
                      <a:pt x="116" y="689"/>
                      <a:pt x="128" y="844"/>
                      <a:pt x="175" y="987"/>
                    </a:cubicBezTo>
                    <a:cubicBezTo>
                      <a:pt x="175" y="992"/>
                      <a:pt x="184" y="995"/>
                      <a:pt x="193" y="995"/>
                    </a:cubicBezTo>
                    <a:cubicBezTo>
                      <a:pt x="207" y="995"/>
                      <a:pt x="223" y="989"/>
                      <a:pt x="223" y="975"/>
                    </a:cubicBezTo>
                    <a:cubicBezTo>
                      <a:pt x="235" y="785"/>
                      <a:pt x="199" y="570"/>
                      <a:pt x="175" y="380"/>
                    </a:cubicBezTo>
                    <a:cubicBezTo>
                      <a:pt x="164" y="249"/>
                      <a:pt x="128" y="106"/>
                      <a:pt x="33" y="11"/>
                    </a:cubicBezTo>
                    <a:cubicBezTo>
                      <a:pt x="29" y="3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55;p33">
                <a:extLst>
                  <a:ext uri="{FF2B5EF4-FFF2-40B4-BE49-F238E27FC236}">
                    <a16:creationId xmlns:a16="http://schemas.microsoft.com/office/drawing/2014/main" id="{402351DD-DF3C-4818-A2A7-BB46072068EC}"/>
                  </a:ext>
                </a:extLst>
              </p:cNvPr>
              <p:cNvSpPr/>
              <p:nvPr/>
            </p:nvSpPr>
            <p:spPr>
              <a:xfrm>
                <a:off x="4355000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78" y="1"/>
                    </a:moveTo>
                    <a:cubicBezTo>
                      <a:pt x="69" y="1"/>
                      <a:pt x="60" y="4"/>
                      <a:pt x="60" y="10"/>
                    </a:cubicBezTo>
                    <a:cubicBezTo>
                      <a:pt x="0" y="188"/>
                      <a:pt x="84" y="355"/>
                      <a:pt x="119" y="534"/>
                    </a:cubicBezTo>
                    <a:cubicBezTo>
                      <a:pt x="167" y="760"/>
                      <a:pt x="203" y="974"/>
                      <a:pt x="262" y="1201"/>
                    </a:cubicBezTo>
                    <a:cubicBezTo>
                      <a:pt x="262" y="1215"/>
                      <a:pt x="264" y="1219"/>
                      <a:pt x="267" y="1219"/>
                    </a:cubicBezTo>
                    <a:cubicBezTo>
                      <a:pt x="272" y="1219"/>
                      <a:pt x="279" y="1208"/>
                      <a:pt x="286" y="1201"/>
                    </a:cubicBezTo>
                    <a:cubicBezTo>
                      <a:pt x="298" y="1022"/>
                      <a:pt x="274" y="855"/>
                      <a:pt x="238" y="677"/>
                    </a:cubicBezTo>
                    <a:cubicBezTo>
                      <a:pt x="203" y="462"/>
                      <a:pt x="108" y="236"/>
                      <a:pt x="96" y="10"/>
                    </a:cubicBezTo>
                    <a:cubicBezTo>
                      <a:pt x="96" y="4"/>
                      <a:pt x="87" y="1"/>
                      <a:pt x="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56;p33">
                <a:extLst>
                  <a:ext uri="{FF2B5EF4-FFF2-40B4-BE49-F238E27FC236}">
                    <a16:creationId xmlns:a16="http://schemas.microsoft.com/office/drawing/2014/main" id="{2D72811B-85BB-4979-A09F-DB6B474094D1}"/>
                  </a:ext>
                </a:extLst>
              </p:cNvPr>
              <p:cNvSpPr/>
              <p:nvPr/>
            </p:nvSpPr>
            <p:spPr>
              <a:xfrm>
                <a:off x="4366000" y="2847650"/>
                <a:ext cx="6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17" extrusionOk="0">
                    <a:moveTo>
                      <a:pt x="13" y="1"/>
                    </a:moveTo>
                    <a:cubicBezTo>
                      <a:pt x="7" y="1"/>
                      <a:pt x="1" y="7"/>
                      <a:pt x="1" y="18"/>
                    </a:cubicBezTo>
                    <a:cubicBezTo>
                      <a:pt x="1" y="209"/>
                      <a:pt x="37" y="388"/>
                      <a:pt x="72" y="566"/>
                    </a:cubicBezTo>
                    <a:cubicBezTo>
                      <a:pt x="96" y="780"/>
                      <a:pt x="132" y="995"/>
                      <a:pt x="191" y="1197"/>
                    </a:cubicBezTo>
                    <a:cubicBezTo>
                      <a:pt x="191" y="1211"/>
                      <a:pt x="200" y="1217"/>
                      <a:pt x="206" y="1217"/>
                    </a:cubicBezTo>
                    <a:cubicBezTo>
                      <a:pt x="211" y="1217"/>
                      <a:pt x="215" y="1214"/>
                      <a:pt x="215" y="1209"/>
                    </a:cubicBezTo>
                    <a:cubicBezTo>
                      <a:pt x="251" y="852"/>
                      <a:pt x="156" y="340"/>
                      <a:pt x="25" y="18"/>
                    </a:cubicBezTo>
                    <a:cubicBezTo>
                      <a:pt x="25" y="7"/>
                      <a:pt x="19" y="1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57;p33">
                <a:extLst>
                  <a:ext uri="{FF2B5EF4-FFF2-40B4-BE49-F238E27FC236}">
                    <a16:creationId xmlns:a16="http://schemas.microsoft.com/office/drawing/2014/main" id="{C3C9CE12-7988-4B97-8037-8256464B1E7F}"/>
                  </a:ext>
                </a:extLst>
              </p:cNvPr>
              <p:cNvSpPr/>
              <p:nvPr/>
            </p:nvSpPr>
            <p:spPr>
              <a:xfrm>
                <a:off x="4377925" y="2842025"/>
                <a:ext cx="65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193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08"/>
                      <a:pt x="36" y="410"/>
                      <a:pt x="83" y="589"/>
                    </a:cubicBezTo>
                    <a:cubicBezTo>
                      <a:pt x="119" y="779"/>
                      <a:pt x="143" y="982"/>
                      <a:pt x="179" y="1184"/>
                    </a:cubicBezTo>
                    <a:cubicBezTo>
                      <a:pt x="167" y="1190"/>
                      <a:pt x="170" y="1193"/>
                      <a:pt x="177" y="1193"/>
                    </a:cubicBezTo>
                    <a:cubicBezTo>
                      <a:pt x="185" y="1193"/>
                      <a:pt x="197" y="1190"/>
                      <a:pt x="203" y="1184"/>
                    </a:cubicBezTo>
                    <a:cubicBezTo>
                      <a:pt x="262" y="827"/>
                      <a:pt x="179" y="351"/>
                      <a:pt x="36" y="5"/>
                    </a:cubicBezTo>
                    <a:cubicBezTo>
                      <a:pt x="32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58;p33">
                <a:extLst>
                  <a:ext uri="{FF2B5EF4-FFF2-40B4-BE49-F238E27FC236}">
                    <a16:creationId xmlns:a16="http://schemas.microsoft.com/office/drawing/2014/main" id="{CC8FF830-EAF9-4AB7-8438-B8492CACED7F}"/>
                  </a:ext>
                </a:extLst>
              </p:cNvPr>
              <p:cNvSpPr/>
              <p:nvPr/>
            </p:nvSpPr>
            <p:spPr>
              <a:xfrm>
                <a:off x="4386850" y="2839350"/>
                <a:ext cx="65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96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31"/>
                      <a:pt x="36" y="434"/>
                      <a:pt x="72" y="648"/>
                    </a:cubicBezTo>
                    <a:cubicBezTo>
                      <a:pt x="96" y="874"/>
                      <a:pt x="131" y="1089"/>
                      <a:pt x="215" y="1291"/>
                    </a:cubicBezTo>
                    <a:cubicBezTo>
                      <a:pt x="218" y="1294"/>
                      <a:pt x="223" y="1296"/>
                      <a:pt x="228" y="1296"/>
                    </a:cubicBezTo>
                    <a:cubicBezTo>
                      <a:pt x="243" y="1296"/>
                      <a:pt x="262" y="1285"/>
                      <a:pt x="262" y="1267"/>
                    </a:cubicBezTo>
                    <a:cubicBezTo>
                      <a:pt x="262" y="1053"/>
                      <a:pt x="215" y="827"/>
                      <a:pt x="179" y="600"/>
                    </a:cubicBezTo>
                    <a:cubicBezTo>
                      <a:pt x="143" y="410"/>
                      <a:pt x="131" y="184"/>
                      <a:pt x="36" y="5"/>
                    </a:cubicBezTo>
                    <a:cubicBezTo>
                      <a:pt x="33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59;p33">
                <a:extLst>
                  <a:ext uri="{FF2B5EF4-FFF2-40B4-BE49-F238E27FC236}">
                    <a16:creationId xmlns:a16="http://schemas.microsoft.com/office/drawing/2014/main" id="{E026DE2B-49C3-494C-B91E-3A6A36547DA9}"/>
                  </a:ext>
                </a:extLst>
              </p:cNvPr>
              <p:cNvSpPr/>
              <p:nvPr/>
            </p:nvSpPr>
            <p:spPr>
              <a:xfrm>
                <a:off x="4396375" y="2832875"/>
                <a:ext cx="7450" cy="344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79" extrusionOk="0">
                    <a:moveTo>
                      <a:pt x="40" y="1"/>
                    </a:moveTo>
                    <a:cubicBezTo>
                      <a:pt x="26" y="1"/>
                      <a:pt x="12" y="12"/>
                      <a:pt x="12" y="38"/>
                    </a:cubicBezTo>
                    <a:cubicBezTo>
                      <a:pt x="0" y="252"/>
                      <a:pt x="60" y="455"/>
                      <a:pt x="107" y="669"/>
                    </a:cubicBezTo>
                    <a:cubicBezTo>
                      <a:pt x="143" y="907"/>
                      <a:pt x="191" y="1133"/>
                      <a:pt x="250" y="1371"/>
                    </a:cubicBezTo>
                    <a:cubicBezTo>
                      <a:pt x="250" y="1376"/>
                      <a:pt x="257" y="1379"/>
                      <a:pt x="265" y="1379"/>
                    </a:cubicBezTo>
                    <a:cubicBezTo>
                      <a:pt x="279" y="1379"/>
                      <a:pt x="298" y="1370"/>
                      <a:pt x="298" y="1348"/>
                    </a:cubicBezTo>
                    <a:cubicBezTo>
                      <a:pt x="298" y="1145"/>
                      <a:pt x="250" y="931"/>
                      <a:pt x="227" y="729"/>
                    </a:cubicBezTo>
                    <a:cubicBezTo>
                      <a:pt x="179" y="502"/>
                      <a:pt x="167" y="252"/>
                      <a:pt x="72" y="26"/>
                    </a:cubicBezTo>
                    <a:cubicBezTo>
                      <a:pt x="66" y="9"/>
                      <a:pt x="53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60;p33">
                <a:extLst>
                  <a:ext uri="{FF2B5EF4-FFF2-40B4-BE49-F238E27FC236}">
                    <a16:creationId xmlns:a16="http://schemas.microsoft.com/office/drawing/2014/main" id="{DDCD477A-B774-45A5-861C-5FACEA506201}"/>
                  </a:ext>
                </a:extLst>
              </p:cNvPr>
              <p:cNvSpPr/>
              <p:nvPr/>
            </p:nvSpPr>
            <p:spPr>
              <a:xfrm>
                <a:off x="4404700" y="2825050"/>
                <a:ext cx="98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562" extrusionOk="0">
                    <a:moveTo>
                      <a:pt x="78" y="0"/>
                    </a:moveTo>
                    <a:cubicBezTo>
                      <a:pt x="71" y="0"/>
                      <a:pt x="60" y="6"/>
                      <a:pt x="60" y="6"/>
                    </a:cubicBezTo>
                    <a:cubicBezTo>
                      <a:pt x="1" y="506"/>
                      <a:pt x="251" y="1053"/>
                      <a:pt x="358" y="1530"/>
                    </a:cubicBezTo>
                    <a:cubicBezTo>
                      <a:pt x="358" y="1552"/>
                      <a:pt x="366" y="1561"/>
                      <a:pt x="374" y="1561"/>
                    </a:cubicBezTo>
                    <a:cubicBezTo>
                      <a:pt x="383" y="1561"/>
                      <a:pt x="394" y="1549"/>
                      <a:pt x="394" y="1530"/>
                    </a:cubicBezTo>
                    <a:cubicBezTo>
                      <a:pt x="382" y="1280"/>
                      <a:pt x="334" y="1030"/>
                      <a:pt x="275" y="768"/>
                    </a:cubicBezTo>
                    <a:cubicBezTo>
                      <a:pt x="215" y="518"/>
                      <a:pt x="191" y="256"/>
                      <a:pt x="84" y="6"/>
                    </a:cubicBezTo>
                    <a:cubicBezTo>
                      <a:pt x="84" y="2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61;p33">
                <a:extLst>
                  <a:ext uri="{FF2B5EF4-FFF2-40B4-BE49-F238E27FC236}">
                    <a16:creationId xmlns:a16="http://schemas.microsoft.com/office/drawing/2014/main" id="{DFEA02D0-1064-4A93-9433-BBB022C65AE5}"/>
                  </a:ext>
                </a:extLst>
              </p:cNvPr>
              <p:cNvSpPr/>
              <p:nvPr/>
            </p:nvSpPr>
            <p:spPr>
              <a:xfrm>
                <a:off x="4414050" y="2816650"/>
                <a:ext cx="1182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783" extrusionOk="0">
                    <a:moveTo>
                      <a:pt x="14" y="0"/>
                    </a:moveTo>
                    <a:cubicBezTo>
                      <a:pt x="6" y="0"/>
                      <a:pt x="1" y="6"/>
                      <a:pt x="8" y="20"/>
                    </a:cubicBezTo>
                    <a:cubicBezTo>
                      <a:pt x="32" y="592"/>
                      <a:pt x="270" y="1223"/>
                      <a:pt x="436" y="1782"/>
                    </a:cubicBezTo>
                    <a:cubicBezTo>
                      <a:pt x="436" y="1782"/>
                      <a:pt x="472" y="1782"/>
                      <a:pt x="472" y="1759"/>
                    </a:cubicBezTo>
                    <a:cubicBezTo>
                      <a:pt x="424" y="1199"/>
                      <a:pt x="293" y="532"/>
                      <a:pt x="32" y="8"/>
                    </a:cubicBezTo>
                    <a:cubicBezTo>
                      <a:pt x="27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62;p33">
                <a:extLst>
                  <a:ext uri="{FF2B5EF4-FFF2-40B4-BE49-F238E27FC236}">
                    <a16:creationId xmlns:a16="http://schemas.microsoft.com/office/drawing/2014/main" id="{F45EE4F6-C373-45E3-B3F7-96ED482DAC24}"/>
                  </a:ext>
                </a:extLst>
              </p:cNvPr>
              <p:cNvSpPr/>
              <p:nvPr/>
            </p:nvSpPr>
            <p:spPr>
              <a:xfrm>
                <a:off x="4277300" y="3169275"/>
                <a:ext cx="1655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3346" extrusionOk="0">
                    <a:moveTo>
                      <a:pt x="6621" y="0"/>
                    </a:moveTo>
                    <a:lnTo>
                      <a:pt x="1" y="12"/>
                    </a:lnTo>
                    <a:lnTo>
                      <a:pt x="5763" y="3346"/>
                    </a:lnTo>
                    <a:lnTo>
                      <a:pt x="5763" y="3346"/>
                    </a:lnTo>
                    <a:cubicBezTo>
                      <a:pt x="5755" y="3335"/>
                      <a:pt x="6490" y="1140"/>
                      <a:pt x="6621" y="0"/>
                    </a:cubicBezTo>
                    <a:close/>
                    <a:moveTo>
                      <a:pt x="5763" y="3346"/>
                    </a:moveTo>
                    <a:cubicBezTo>
                      <a:pt x="5763" y="3346"/>
                      <a:pt x="5763" y="3346"/>
                      <a:pt x="5763" y="3346"/>
                    </a:cubicBezTo>
                    <a:lnTo>
                      <a:pt x="5763" y="3346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63;p33">
                <a:extLst>
                  <a:ext uri="{FF2B5EF4-FFF2-40B4-BE49-F238E27FC236}">
                    <a16:creationId xmlns:a16="http://schemas.microsoft.com/office/drawing/2014/main" id="{B7FEB781-0651-4D29-9E33-9BD3EDA00989}"/>
                  </a:ext>
                </a:extLst>
              </p:cNvPr>
              <p:cNvSpPr/>
              <p:nvPr/>
            </p:nvSpPr>
            <p:spPr>
              <a:xfrm>
                <a:off x="4261225" y="3164800"/>
                <a:ext cx="186675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3775" extrusionOk="0">
                    <a:moveTo>
                      <a:pt x="7073" y="334"/>
                    </a:moveTo>
                    <a:cubicBezTo>
                      <a:pt x="6930" y="1275"/>
                      <a:pt x="6478" y="2715"/>
                      <a:pt x="6299" y="3251"/>
                    </a:cubicBezTo>
                    <a:lnTo>
                      <a:pt x="1275" y="358"/>
                    </a:lnTo>
                    <a:lnTo>
                      <a:pt x="7073" y="334"/>
                    </a:lnTo>
                    <a:close/>
                    <a:moveTo>
                      <a:pt x="7466" y="1"/>
                    </a:moveTo>
                    <a:lnTo>
                      <a:pt x="1" y="13"/>
                    </a:lnTo>
                    <a:lnTo>
                      <a:pt x="6490" y="3775"/>
                    </a:lnTo>
                    <a:lnTo>
                      <a:pt x="6573" y="3573"/>
                    </a:lnTo>
                    <a:cubicBezTo>
                      <a:pt x="6597" y="3477"/>
                      <a:pt x="7311" y="1334"/>
                      <a:pt x="7442" y="191"/>
                    </a:cubicBezTo>
                    <a:lnTo>
                      <a:pt x="746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64;p33">
                <a:extLst>
                  <a:ext uri="{FF2B5EF4-FFF2-40B4-BE49-F238E27FC236}">
                    <a16:creationId xmlns:a16="http://schemas.microsoft.com/office/drawing/2014/main" id="{A5EF158B-4B0D-4AD7-AA7F-D54C1C8E394C}"/>
                  </a:ext>
                </a:extLst>
              </p:cNvPr>
              <p:cNvSpPr/>
              <p:nvPr/>
            </p:nvSpPr>
            <p:spPr>
              <a:xfrm>
                <a:off x="4299625" y="3168250"/>
                <a:ext cx="71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75" extrusionOk="0">
                    <a:moveTo>
                      <a:pt x="269" y="1"/>
                    </a:moveTo>
                    <a:cubicBezTo>
                      <a:pt x="264" y="1"/>
                      <a:pt x="258" y="2"/>
                      <a:pt x="251" y="6"/>
                    </a:cubicBezTo>
                    <a:cubicBezTo>
                      <a:pt x="191" y="53"/>
                      <a:pt x="167" y="137"/>
                      <a:pt x="120" y="196"/>
                    </a:cubicBezTo>
                    <a:cubicBezTo>
                      <a:pt x="72" y="267"/>
                      <a:pt x="48" y="363"/>
                      <a:pt x="1" y="458"/>
                    </a:cubicBezTo>
                    <a:cubicBezTo>
                      <a:pt x="1" y="466"/>
                      <a:pt x="19" y="475"/>
                      <a:pt x="33" y="475"/>
                    </a:cubicBezTo>
                    <a:cubicBezTo>
                      <a:pt x="39" y="475"/>
                      <a:pt x="45" y="473"/>
                      <a:pt x="48" y="470"/>
                    </a:cubicBezTo>
                    <a:cubicBezTo>
                      <a:pt x="108" y="398"/>
                      <a:pt x="156" y="315"/>
                      <a:pt x="191" y="244"/>
                    </a:cubicBezTo>
                    <a:cubicBezTo>
                      <a:pt x="239" y="172"/>
                      <a:pt x="287" y="101"/>
                      <a:pt x="287" y="17"/>
                    </a:cubicBezTo>
                    <a:cubicBezTo>
                      <a:pt x="287" y="9"/>
                      <a:pt x="281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65;p33">
                <a:extLst>
                  <a:ext uri="{FF2B5EF4-FFF2-40B4-BE49-F238E27FC236}">
                    <a16:creationId xmlns:a16="http://schemas.microsoft.com/office/drawing/2014/main" id="{77C33C5E-625C-48C2-B191-C6D0FCE84BEB}"/>
                  </a:ext>
                </a:extLst>
              </p:cNvPr>
              <p:cNvSpPr/>
              <p:nvPr/>
            </p:nvSpPr>
            <p:spPr>
              <a:xfrm>
                <a:off x="4309750" y="3168075"/>
                <a:ext cx="65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52" extrusionOk="0">
                    <a:moveTo>
                      <a:pt x="251" y="1"/>
                    </a:moveTo>
                    <a:cubicBezTo>
                      <a:pt x="191" y="36"/>
                      <a:pt x="143" y="120"/>
                      <a:pt x="108" y="179"/>
                    </a:cubicBezTo>
                    <a:cubicBezTo>
                      <a:pt x="60" y="251"/>
                      <a:pt x="13" y="346"/>
                      <a:pt x="1" y="417"/>
                    </a:cubicBezTo>
                    <a:cubicBezTo>
                      <a:pt x="1" y="434"/>
                      <a:pt x="13" y="451"/>
                      <a:pt x="24" y="451"/>
                    </a:cubicBezTo>
                    <a:cubicBezTo>
                      <a:pt x="28" y="451"/>
                      <a:pt x="33" y="448"/>
                      <a:pt x="36" y="441"/>
                    </a:cubicBezTo>
                    <a:cubicBezTo>
                      <a:pt x="108" y="370"/>
                      <a:pt x="143" y="298"/>
                      <a:pt x="179" y="227"/>
                    </a:cubicBezTo>
                    <a:cubicBezTo>
                      <a:pt x="227" y="167"/>
                      <a:pt x="263" y="84"/>
                      <a:pt x="263" y="13"/>
                    </a:cubicBezTo>
                    <a:cubicBezTo>
                      <a:pt x="263" y="1"/>
                      <a:pt x="251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66;p33">
                <a:extLst>
                  <a:ext uri="{FF2B5EF4-FFF2-40B4-BE49-F238E27FC236}">
                    <a16:creationId xmlns:a16="http://schemas.microsoft.com/office/drawing/2014/main" id="{FC0768E6-53B5-4037-B636-24F7EA59251C}"/>
                  </a:ext>
                </a:extLst>
              </p:cNvPr>
              <p:cNvSpPr/>
              <p:nvPr/>
            </p:nvSpPr>
            <p:spPr>
              <a:xfrm>
                <a:off x="4317050" y="3168375"/>
                <a:ext cx="79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589" extrusionOk="0">
                    <a:moveTo>
                      <a:pt x="268" y="1"/>
                    </a:moveTo>
                    <a:cubicBezTo>
                      <a:pt x="197" y="60"/>
                      <a:pt x="161" y="167"/>
                      <a:pt x="137" y="251"/>
                    </a:cubicBezTo>
                    <a:cubicBezTo>
                      <a:pt x="90" y="358"/>
                      <a:pt x="42" y="453"/>
                      <a:pt x="18" y="548"/>
                    </a:cubicBezTo>
                    <a:cubicBezTo>
                      <a:pt x="0" y="575"/>
                      <a:pt x="9" y="588"/>
                      <a:pt x="25" y="588"/>
                    </a:cubicBezTo>
                    <a:cubicBezTo>
                      <a:pt x="30" y="588"/>
                      <a:pt x="36" y="587"/>
                      <a:pt x="42" y="584"/>
                    </a:cubicBezTo>
                    <a:cubicBezTo>
                      <a:pt x="125" y="489"/>
                      <a:pt x="185" y="393"/>
                      <a:pt x="232" y="286"/>
                    </a:cubicBezTo>
                    <a:cubicBezTo>
                      <a:pt x="256" y="215"/>
                      <a:pt x="316" y="108"/>
                      <a:pt x="304" y="12"/>
                    </a:cubicBezTo>
                    <a:cubicBezTo>
                      <a:pt x="304" y="1"/>
                      <a:pt x="292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67;p33">
                <a:extLst>
                  <a:ext uri="{FF2B5EF4-FFF2-40B4-BE49-F238E27FC236}">
                    <a16:creationId xmlns:a16="http://schemas.microsoft.com/office/drawing/2014/main" id="{9400732D-5FF6-48DC-B4A4-9EE6BE821ECF}"/>
                  </a:ext>
                </a:extLst>
              </p:cNvPr>
              <p:cNvSpPr/>
              <p:nvPr/>
            </p:nvSpPr>
            <p:spPr>
              <a:xfrm>
                <a:off x="4325400" y="3168075"/>
                <a:ext cx="7900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49" extrusionOk="0">
                    <a:moveTo>
                      <a:pt x="279" y="1"/>
                    </a:moveTo>
                    <a:cubicBezTo>
                      <a:pt x="149" y="179"/>
                      <a:pt x="77" y="417"/>
                      <a:pt x="18" y="620"/>
                    </a:cubicBezTo>
                    <a:cubicBezTo>
                      <a:pt x="0" y="637"/>
                      <a:pt x="21" y="648"/>
                      <a:pt x="38" y="648"/>
                    </a:cubicBezTo>
                    <a:cubicBezTo>
                      <a:pt x="44" y="648"/>
                      <a:pt x="50" y="647"/>
                      <a:pt x="53" y="644"/>
                    </a:cubicBezTo>
                    <a:cubicBezTo>
                      <a:pt x="160" y="441"/>
                      <a:pt x="279" y="227"/>
                      <a:pt x="315" y="13"/>
                    </a:cubicBezTo>
                    <a:cubicBezTo>
                      <a:pt x="315" y="1"/>
                      <a:pt x="291" y="1"/>
                      <a:pt x="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68;p33">
                <a:extLst>
                  <a:ext uri="{FF2B5EF4-FFF2-40B4-BE49-F238E27FC236}">
                    <a16:creationId xmlns:a16="http://schemas.microsoft.com/office/drawing/2014/main" id="{9AD26231-9061-4005-9B4B-D632BA493B08}"/>
                  </a:ext>
                </a:extLst>
              </p:cNvPr>
              <p:cNvSpPr/>
              <p:nvPr/>
            </p:nvSpPr>
            <p:spPr>
              <a:xfrm>
                <a:off x="4334750" y="3166400"/>
                <a:ext cx="68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78" extrusionOk="0">
                    <a:moveTo>
                      <a:pt x="255" y="0"/>
                    </a:moveTo>
                    <a:cubicBezTo>
                      <a:pt x="247" y="0"/>
                      <a:pt x="237" y="3"/>
                      <a:pt x="227" y="8"/>
                    </a:cubicBezTo>
                    <a:cubicBezTo>
                      <a:pt x="167" y="115"/>
                      <a:pt x="144" y="246"/>
                      <a:pt x="120" y="341"/>
                    </a:cubicBezTo>
                    <a:cubicBezTo>
                      <a:pt x="72" y="484"/>
                      <a:pt x="25" y="615"/>
                      <a:pt x="1" y="746"/>
                    </a:cubicBezTo>
                    <a:cubicBezTo>
                      <a:pt x="1" y="769"/>
                      <a:pt x="10" y="777"/>
                      <a:pt x="17" y="777"/>
                    </a:cubicBezTo>
                    <a:cubicBezTo>
                      <a:pt x="21" y="777"/>
                      <a:pt x="25" y="774"/>
                      <a:pt x="25" y="770"/>
                    </a:cubicBezTo>
                    <a:cubicBezTo>
                      <a:pt x="96" y="663"/>
                      <a:pt x="144" y="532"/>
                      <a:pt x="191" y="413"/>
                    </a:cubicBezTo>
                    <a:cubicBezTo>
                      <a:pt x="227" y="294"/>
                      <a:pt x="275" y="151"/>
                      <a:pt x="275" y="20"/>
                    </a:cubicBezTo>
                    <a:cubicBezTo>
                      <a:pt x="275" y="6"/>
                      <a:pt x="266" y="0"/>
                      <a:pt x="2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69;p33">
                <a:extLst>
                  <a:ext uri="{FF2B5EF4-FFF2-40B4-BE49-F238E27FC236}">
                    <a16:creationId xmlns:a16="http://schemas.microsoft.com/office/drawing/2014/main" id="{31BFC351-9E03-47C2-A4A1-C32290BDEB20}"/>
                  </a:ext>
                </a:extLst>
              </p:cNvPr>
              <p:cNvSpPr/>
              <p:nvPr/>
            </p:nvSpPr>
            <p:spPr>
              <a:xfrm>
                <a:off x="4343400" y="3168450"/>
                <a:ext cx="68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802" extrusionOk="0">
                    <a:moveTo>
                      <a:pt x="268" y="1"/>
                    </a:moveTo>
                    <a:cubicBezTo>
                      <a:pt x="265" y="1"/>
                      <a:pt x="262" y="4"/>
                      <a:pt x="262" y="9"/>
                    </a:cubicBezTo>
                    <a:cubicBezTo>
                      <a:pt x="119" y="224"/>
                      <a:pt x="36" y="533"/>
                      <a:pt x="0" y="783"/>
                    </a:cubicBezTo>
                    <a:cubicBezTo>
                      <a:pt x="6" y="795"/>
                      <a:pt x="15" y="801"/>
                      <a:pt x="22" y="801"/>
                    </a:cubicBezTo>
                    <a:cubicBezTo>
                      <a:pt x="30" y="801"/>
                      <a:pt x="36" y="795"/>
                      <a:pt x="36" y="783"/>
                    </a:cubicBezTo>
                    <a:cubicBezTo>
                      <a:pt x="155" y="557"/>
                      <a:pt x="250" y="259"/>
                      <a:pt x="274" y="9"/>
                    </a:cubicBezTo>
                    <a:cubicBezTo>
                      <a:pt x="274" y="4"/>
                      <a:pt x="271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70;p33">
                <a:extLst>
                  <a:ext uri="{FF2B5EF4-FFF2-40B4-BE49-F238E27FC236}">
                    <a16:creationId xmlns:a16="http://schemas.microsoft.com/office/drawing/2014/main" id="{0FB41942-9221-4B20-86F2-6B5F5879A348}"/>
                  </a:ext>
                </a:extLst>
              </p:cNvPr>
              <p:cNvSpPr/>
              <p:nvPr/>
            </p:nvSpPr>
            <p:spPr>
              <a:xfrm>
                <a:off x="4351425" y="3166675"/>
                <a:ext cx="92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980" extrusionOk="0">
                    <a:moveTo>
                      <a:pt x="326" y="0"/>
                    </a:moveTo>
                    <a:cubicBezTo>
                      <a:pt x="316" y="0"/>
                      <a:pt x="304" y="3"/>
                      <a:pt x="298" y="9"/>
                    </a:cubicBezTo>
                    <a:lnTo>
                      <a:pt x="167" y="461"/>
                    </a:lnTo>
                    <a:cubicBezTo>
                      <a:pt x="108" y="616"/>
                      <a:pt x="48" y="771"/>
                      <a:pt x="0" y="938"/>
                    </a:cubicBezTo>
                    <a:cubicBezTo>
                      <a:pt x="0" y="961"/>
                      <a:pt x="21" y="979"/>
                      <a:pt x="38" y="979"/>
                    </a:cubicBezTo>
                    <a:cubicBezTo>
                      <a:pt x="47" y="979"/>
                      <a:pt x="56" y="974"/>
                      <a:pt x="60" y="962"/>
                    </a:cubicBezTo>
                    <a:cubicBezTo>
                      <a:pt x="143" y="795"/>
                      <a:pt x="203" y="628"/>
                      <a:pt x="262" y="461"/>
                    </a:cubicBezTo>
                    <a:cubicBezTo>
                      <a:pt x="322" y="307"/>
                      <a:pt x="370" y="164"/>
                      <a:pt x="346" y="9"/>
                    </a:cubicBezTo>
                    <a:cubicBezTo>
                      <a:pt x="346" y="3"/>
                      <a:pt x="337" y="0"/>
                      <a:pt x="3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71;p33">
                <a:extLst>
                  <a:ext uri="{FF2B5EF4-FFF2-40B4-BE49-F238E27FC236}">
                    <a16:creationId xmlns:a16="http://schemas.microsoft.com/office/drawing/2014/main" id="{29C4F36B-1035-4C3E-8374-BF78E285C0DA}"/>
                  </a:ext>
                </a:extLst>
              </p:cNvPr>
              <p:cNvSpPr/>
              <p:nvPr/>
            </p:nvSpPr>
            <p:spPr>
              <a:xfrm>
                <a:off x="4360650" y="3164850"/>
                <a:ext cx="101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83" extrusionOk="0">
                    <a:moveTo>
                      <a:pt x="396" y="0"/>
                    </a:moveTo>
                    <a:cubicBezTo>
                      <a:pt x="395" y="0"/>
                      <a:pt x="393" y="3"/>
                      <a:pt x="393" y="11"/>
                    </a:cubicBezTo>
                    <a:cubicBezTo>
                      <a:pt x="251" y="130"/>
                      <a:pt x="251" y="284"/>
                      <a:pt x="215" y="451"/>
                    </a:cubicBezTo>
                    <a:cubicBezTo>
                      <a:pt x="155" y="689"/>
                      <a:pt x="60" y="915"/>
                      <a:pt x="1" y="1154"/>
                    </a:cubicBezTo>
                    <a:cubicBezTo>
                      <a:pt x="1" y="1173"/>
                      <a:pt x="11" y="1182"/>
                      <a:pt x="23" y="1182"/>
                    </a:cubicBezTo>
                    <a:cubicBezTo>
                      <a:pt x="33" y="1182"/>
                      <a:pt x="43" y="1176"/>
                      <a:pt x="48" y="1165"/>
                    </a:cubicBezTo>
                    <a:cubicBezTo>
                      <a:pt x="155" y="999"/>
                      <a:pt x="203" y="832"/>
                      <a:pt x="251" y="654"/>
                    </a:cubicBezTo>
                    <a:cubicBezTo>
                      <a:pt x="310" y="439"/>
                      <a:pt x="334" y="213"/>
                      <a:pt x="405" y="22"/>
                    </a:cubicBezTo>
                    <a:cubicBezTo>
                      <a:pt x="405" y="14"/>
                      <a:pt x="400" y="0"/>
                      <a:pt x="3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72;p33">
                <a:extLst>
                  <a:ext uri="{FF2B5EF4-FFF2-40B4-BE49-F238E27FC236}">
                    <a16:creationId xmlns:a16="http://schemas.microsoft.com/office/drawing/2014/main" id="{EE93E753-F78A-486E-8935-F43DA46DCF00}"/>
                  </a:ext>
                </a:extLst>
              </p:cNvPr>
              <p:cNvSpPr/>
              <p:nvPr/>
            </p:nvSpPr>
            <p:spPr>
              <a:xfrm>
                <a:off x="4370175" y="3167525"/>
                <a:ext cx="101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74" extrusionOk="0">
                    <a:moveTo>
                      <a:pt x="387" y="1"/>
                    </a:moveTo>
                    <a:cubicBezTo>
                      <a:pt x="384" y="1"/>
                      <a:pt x="382" y="3"/>
                      <a:pt x="382" y="11"/>
                    </a:cubicBezTo>
                    <a:cubicBezTo>
                      <a:pt x="286" y="189"/>
                      <a:pt x="227" y="380"/>
                      <a:pt x="167" y="570"/>
                    </a:cubicBezTo>
                    <a:cubicBezTo>
                      <a:pt x="108" y="761"/>
                      <a:pt x="36" y="963"/>
                      <a:pt x="1" y="1154"/>
                    </a:cubicBezTo>
                    <a:cubicBezTo>
                      <a:pt x="1" y="1168"/>
                      <a:pt x="13" y="1173"/>
                      <a:pt x="23" y="1173"/>
                    </a:cubicBezTo>
                    <a:cubicBezTo>
                      <a:pt x="30" y="1173"/>
                      <a:pt x="36" y="1171"/>
                      <a:pt x="36" y="1166"/>
                    </a:cubicBezTo>
                    <a:cubicBezTo>
                      <a:pt x="143" y="999"/>
                      <a:pt x="203" y="797"/>
                      <a:pt x="263" y="606"/>
                    </a:cubicBezTo>
                    <a:cubicBezTo>
                      <a:pt x="322" y="404"/>
                      <a:pt x="393" y="213"/>
                      <a:pt x="405" y="23"/>
                    </a:cubicBezTo>
                    <a:cubicBezTo>
                      <a:pt x="405" y="14"/>
                      <a:pt x="394" y="1"/>
                      <a:pt x="3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73;p33">
                <a:extLst>
                  <a:ext uri="{FF2B5EF4-FFF2-40B4-BE49-F238E27FC236}">
                    <a16:creationId xmlns:a16="http://schemas.microsoft.com/office/drawing/2014/main" id="{51DD4D32-A6B3-4985-81D8-3384328A7D6E}"/>
                  </a:ext>
                </a:extLst>
              </p:cNvPr>
              <p:cNvSpPr/>
              <p:nvPr/>
            </p:nvSpPr>
            <p:spPr>
              <a:xfrm>
                <a:off x="4383075" y="3167825"/>
                <a:ext cx="106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149" extrusionOk="0">
                    <a:moveTo>
                      <a:pt x="407" y="0"/>
                    </a:moveTo>
                    <a:cubicBezTo>
                      <a:pt x="404" y="0"/>
                      <a:pt x="401" y="3"/>
                      <a:pt x="401" y="11"/>
                    </a:cubicBezTo>
                    <a:cubicBezTo>
                      <a:pt x="294" y="177"/>
                      <a:pt x="247" y="368"/>
                      <a:pt x="199" y="546"/>
                    </a:cubicBezTo>
                    <a:cubicBezTo>
                      <a:pt x="139" y="737"/>
                      <a:pt x="68" y="916"/>
                      <a:pt x="8" y="1106"/>
                    </a:cubicBezTo>
                    <a:cubicBezTo>
                      <a:pt x="1" y="1138"/>
                      <a:pt x="14" y="1148"/>
                      <a:pt x="27" y="1148"/>
                    </a:cubicBezTo>
                    <a:cubicBezTo>
                      <a:pt x="34" y="1148"/>
                      <a:pt x="40" y="1146"/>
                      <a:pt x="44" y="1142"/>
                    </a:cubicBezTo>
                    <a:cubicBezTo>
                      <a:pt x="270" y="844"/>
                      <a:pt x="401" y="380"/>
                      <a:pt x="425" y="23"/>
                    </a:cubicBezTo>
                    <a:cubicBezTo>
                      <a:pt x="425" y="14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74;p33">
                <a:extLst>
                  <a:ext uri="{FF2B5EF4-FFF2-40B4-BE49-F238E27FC236}">
                    <a16:creationId xmlns:a16="http://schemas.microsoft.com/office/drawing/2014/main" id="{F170129E-28D4-46C3-96EB-8AC5D5B6C3D2}"/>
                  </a:ext>
                </a:extLst>
              </p:cNvPr>
              <p:cNvSpPr/>
              <p:nvPr/>
            </p:nvSpPr>
            <p:spPr>
              <a:xfrm>
                <a:off x="4392600" y="3169750"/>
                <a:ext cx="1065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256" extrusionOk="0">
                    <a:moveTo>
                      <a:pt x="397" y="0"/>
                    </a:moveTo>
                    <a:cubicBezTo>
                      <a:pt x="393" y="0"/>
                      <a:pt x="389" y="2"/>
                      <a:pt x="389" y="5"/>
                    </a:cubicBezTo>
                    <a:cubicBezTo>
                      <a:pt x="282" y="184"/>
                      <a:pt x="223" y="398"/>
                      <a:pt x="163" y="588"/>
                    </a:cubicBezTo>
                    <a:cubicBezTo>
                      <a:pt x="92" y="791"/>
                      <a:pt x="20" y="1005"/>
                      <a:pt x="8" y="1220"/>
                    </a:cubicBezTo>
                    <a:cubicBezTo>
                      <a:pt x="1" y="1243"/>
                      <a:pt x="13" y="1256"/>
                      <a:pt x="26" y="1256"/>
                    </a:cubicBezTo>
                    <a:cubicBezTo>
                      <a:pt x="33" y="1256"/>
                      <a:pt x="40" y="1252"/>
                      <a:pt x="44" y="1243"/>
                    </a:cubicBezTo>
                    <a:cubicBezTo>
                      <a:pt x="151" y="1053"/>
                      <a:pt x="211" y="827"/>
                      <a:pt x="270" y="612"/>
                    </a:cubicBezTo>
                    <a:cubicBezTo>
                      <a:pt x="330" y="422"/>
                      <a:pt x="425" y="231"/>
                      <a:pt x="425" y="17"/>
                    </a:cubicBezTo>
                    <a:cubicBezTo>
                      <a:pt x="425" y="9"/>
                      <a:pt x="407" y="0"/>
                      <a:pt x="39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75;p33">
                <a:extLst>
                  <a:ext uri="{FF2B5EF4-FFF2-40B4-BE49-F238E27FC236}">
                    <a16:creationId xmlns:a16="http://schemas.microsoft.com/office/drawing/2014/main" id="{CD2BE44C-4F93-4195-BDAD-72B016FF6180}"/>
                  </a:ext>
                </a:extLst>
              </p:cNvPr>
              <p:cNvSpPr/>
              <p:nvPr/>
            </p:nvSpPr>
            <p:spPr>
              <a:xfrm>
                <a:off x="4403750" y="3168375"/>
                <a:ext cx="117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43" extrusionOk="0">
                    <a:moveTo>
                      <a:pt x="430" y="0"/>
                    </a:moveTo>
                    <a:cubicBezTo>
                      <a:pt x="421" y="0"/>
                      <a:pt x="412" y="4"/>
                      <a:pt x="408" y="12"/>
                    </a:cubicBezTo>
                    <a:cubicBezTo>
                      <a:pt x="301" y="191"/>
                      <a:pt x="253" y="417"/>
                      <a:pt x="193" y="608"/>
                    </a:cubicBezTo>
                    <a:cubicBezTo>
                      <a:pt x="134" y="834"/>
                      <a:pt x="63" y="1072"/>
                      <a:pt x="15" y="1298"/>
                    </a:cubicBezTo>
                    <a:cubicBezTo>
                      <a:pt x="0" y="1327"/>
                      <a:pt x="12" y="1343"/>
                      <a:pt x="26" y="1343"/>
                    </a:cubicBezTo>
                    <a:cubicBezTo>
                      <a:pt x="36" y="1343"/>
                      <a:pt x="46" y="1336"/>
                      <a:pt x="51" y="1322"/>
                    </a:cubicBezTo>
                    <a:cubicBezTo>
                      <a:pt x="158" y="1132"/>
                      <a:pt x="217" y="905"/>
                      <a:pt x="289" y="691"/>
                    </a:cubicBezTo>
                    <a:cubicBezTo>
                      <a:pt x="348" y="477"/>
                      <a:pt x="432" y="251"/>
                      <a:pt x="467" y="36"/>
                    </a:cubicBezTo>
                    <a:cubicBezTo>
                      <a:pt x="467" y="13"/>
                      <a:pt x="447" y="0"/>
                      <a:pt x="4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76;p33">
                <a:extLst>
                  <a:ext uri="{FF2B5EF4-FFF2-40B4-BE49-F238E27FC236}">
                    <a16:creationId xmlns:a16="http://schemas.microsoft.com/office/drawing/2014/main" id="{87E100D8-1997-4821-A70C-83FE34AB65D2}"/>
                  </a:ext>
                </a:extLst>
              </p:cNvPr>
              <p:cNvSpPr/>
              <p:nvPr/>
            </p:nvSpPr>
            <p:spPr>
              <a:xfrm>
                <a:off x="4414650" y="3165850"/>
                <a:ext cx="11800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532" extrusionOk="0">
                    <a:moveTo>
                      <a:pt x="464" y="0"/>
                    </a:moveTo>
                    <a:cubicBezTo>
                      <a:pt x="460" y="0"/>
                      <a:pt x="454" y="6"/>
                      <a:pt x="448" y="18"/>
                    </a:cubicBezTo>
                    <a:cubicBezTo>
                      <a:pt x="162" y="411"/>
                      <a:pt x="150" y="1042"/>
                      <a:pt x="8" y="1506"/>
                    </a:cubicBezTo>
                    <a:cubicBezTo>
                      <a:pt x="0" y="1521"/>
                      <a:pt x="16" y="1531"/>
                      <a:pt x="31" y="1531"/>
                    </a:cubicBezTo>
                    <a:cubicBezTo>
                      <a:pt x="41" y="1531"/>
                      <a:pt x="51" y="1527"/>
                      <a:pt x="55" y="1518"/>
                    </a:cubicBezTo>
                    <a:cubicBezTo>
                      <a:pt x="162" y="1280"/>
                      <a:pt x="234" y="1042"/>
                      <a:pt x="293" y="792"/>
                    </a:cubicBezTo>
                    <a:cubicBezTo>
                      <a:pt x="353" y="530"/>
                      <a:pt x="460" y="268"/>
                      <a:pt x="472" y="18"/>
                    </a:cubicBezTo>
                    <a:cubicBezTo>
                      <a:pt x="472" y="6"/>
                      <a:pt x="469" y="0"/>
                      <a:pt x="4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77;p33">
                <a:extLst>
                  <a:ext uri="{FF2B5EF4-FFF2-40B4-BE49-F238E27FC236}">
                    <a16:creationId xmlns:a16="http://schemas.microsoft.com/office/drawing/2014/main" id="{CFD0BC42-202D-4868-BF1E-8EB6E2035085}"/>
                  </a:ext>
                </a:extLst>
              </p:cNvPr>
              <p:cNvSpPr/>
              <p:nvPr/>
            </p:nvSpPr>
            <p:spPr>
              <a:xfrm>
                <a:off x="4426600" y="3162000"/>
                <a:ext cx="1147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785" extrusionOk="0">
                    <a:moveTo>
                      <a:pt x="439" y="1"/>
                    </a:moveTo>
                    <a:cubicBezTo>
                      <a:pt x="436" y="1"/>
                      <a:pt x="434" y="2"/>
                      <a:pt x="434" y="6"/>
                    </a:cubicBezTo>
                    <a:cubicBezTo>
                      <a:pt x="208" y="529"/>
                      <a:pt x="113" y="1196"/>
                      <a:pt x="18" y="1756"/>
                    </a:cubicBezTo>
                    <a:cubicBezTo>
                      <a:pt x="0" y="1773"/>
                      <a:pt x="8" y="1784"/>
                      <a:pt x="19" y="1784"/>
                    </a:cubicBezTo>
                    <a:cubicBezTo>
                      <a:pt x="22" y="1784"/>
                      <a:pt x="26" y="1783"/>
                      <a:pt x="30" y="1780"/>
                    </a:cubicBezTo>
                    <a:cubicBezTo>
                      <a:pt x="256" y="1256"/>
                      <a:pt x="434" y="589"/>
                      <a:pt x="458" y="17"/>
                    </a:cubicBezTo>
                    <a:cubicBezTo>
                      <a:pt x="458" y="9"/>
                      <a:pt x="446" y="1"/>
                      <a:pt x="4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78;p33">
                <a:extLst>
                  <a:ext uri="{FF2B5EF4-FFF2-40B4-BE49-F238E27FC236}">
                    <a16:creationId xmlns:a16="http://schemas.microsoft.com/office/drawing/2014/main" id="{8DCACB18-954B-43F4-877D-2EE880279DD8}"/>
                  </a:ext>
                </a:extLst>
              </p:cNvPr>
              <p:cNvSpPr/>
              <p:nvPr/>
            </p:nvSpPr>
            <p:spPr>
              <a:xfrm>
                <a:off x="4202600" y="3341900"/>
                <a:ext cx="1568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026" extrusionOk="0">
                    <a:moveTo>
                      <a:pt x="0" y="1"/>
                    </a:moveTo>
                    <a:lnTo>
                      <a:pt x="4358" y="5025"/>
                    </a:lnTo>
                    <a:cubicBezTo>
                      <a:pt x="4370" y="5025"/>
                      <a:pt x="5787" y="3192"/>
                      <a:pt x="6275" y="214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79;p33">
                <a:extLst>
                  <a:ext uri="{FF2B5EF4-FFF2-40B4-BE49-F238E27FC236}">
                    <a16:creationId xmlns:a16="http://schemas.microsoft.com/office/drawing/2014/main" id="{267D88C7-71A8-4B19-AF00-A408BFFD1852}"/>
                  </a:ext>
                </a:extLst>
              </p:cNvPr>
              <p:cNvSpPr/>
              <p:nvPr/>
            </p:nvSpPr>
            <p:spPr>
              <a:xfrm>
                <a:off x="4188900" y="3332975"/>
                <a:ext cx="176550" cy="14172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5669" extrusionOk="0">
                    <a:moveTo>
                      <a:pt x="1108" y="727"/>
                    </a:moveTo>
                    <a:lnTo>
                      <a:pt x="6597" y="2596"/>
                    </a:lnTo>
                    <a:cubicBezTo>
                      <a:pt x="6156" y="3454"/>
                      <a:pt x="5251" y="4668"/>
                      <a:pt x="4918" y="5120"/>
                    </a:cubicBezTo>
                    <a:lnTo>
                      <a:pt x="1108" y="727"/>
                    </a:lnTo>
                    <a:close/>
                    <a:moveTo>
                      <a:pt x="1" y="1"/>
                    </a:moveTo>
                    <a:lnTo>
                      <a:pt x="4918" y="5668"/>
                    </a:lnTo>
                    <a:lnTo>
                      <a:pt x="5037" y="5501"/>
                    </a:lnTo>
                    <a:cubicBezTo>
                      <a:pt x="5097" y="5430"/>
                      <a:pt x="6490" y="3632"/>
                      <a:pt x="6978" y="2584"/>
                    </a:cubicBezTo>
                    <a:lnTo>
                      <a:pt x="7061" y="24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80;p33">
                <a:extLst>
                  <a:ext uri="{FF2B5EF4-FFF2-40B4-BE49-F238E27FC236}">
                    <a16:creationId xmlns:a16="http://schemas.microsoft.com/office/drawing/2014/main" id="{F067F51F-1A03-4471-8AD7-347CA85E988F}"/>
                  </a:ext>
                </a:extLst>
              </p:cNvPr>
              <p:cNvSpPr/>
              <p:nvPr/>
            </p:nvSpPr>
            <p:spPr>
              <a:xfrm>
                <a:off x="4220875" y="3350425"/>
                <a:ext cx="103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77" extrusionOk="0">
                    <a:moveTo>
                      <a:pt x="403" y="0"/>
                    </a:moveTo>
                    <a:cubicBezTo>
                      <a:pt x="401" y="0"/>
                      <a:pt x="400" y="2"/>
                      <a:pt x="400" y="5"/>
                    </a:cubicBezTo>
                    <a:cubicBezTo>
                      <a:pt x="329" y="29"/>
                      <a:pt x="281" y="100"/>
                      <a:pt x="222" y="148"/>
                    </a:cubicBezTo>
                    <a:cubicBezTo>
                      <a:pt x="150" y="208"/>
                      <a:pt x="91" y="279"/>
                      <a:pt x="31" y="350"/>
                    </a:cubicBezTo>
                    <a:cubicBezTo>
                      <a:pt x="1" y="350"/>
                      <a:pt x="14" y="377"/>
                      <a:pt x="33" y="377"/>
                    </a:cubicBezTo>
                    <a:cubicBezTo>
                      <a:pt x="36" y="377"/>
                      <a:pt x="40" y="376"/>
                      <a:pt x="43" y="374"/>
                    </a:cubicBezTo>
                    <a:cubicBezTo>
                      <a:pt x="115" y="327"/>
                      <a:pt x="186" y="267"/>
                      <a:pt x="269" y="208"/>
                    </a:cubicBezTo>
                    <a:cubicBezTo>
                      <a:pt x="329" y="148"/>
                      <a:pt x="400" y="100"/>
                      <a:pt x="412" y="29"/>
                    </a:cubicBezTo>
                    <a:cubicBezTo>
                      <a:pt x="412" y="12"/>
                      <a:pt x="406" y="0"/>
                      <a:pt x="4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81;p33">
                <a:extLst>
                  <a:ext uri="{FF2B5EF4-FFF2-40B4-BE49-F238E27FC236}">
                    <a16:creationId xmlns:a16="http://schemas.microsoft.com/office/drawing/2014/main" id="{734B24D5-19E0-4D11-8D5D-0E3098D178A8}"/>
                  </a:ext>
                </a:extLst>
              </p:cNvPr>
              <p:cNvSpPr/>
              <p:nvPr/>
            </p:nvSpPr>
            <p:spPr>
              <a:xfrm>
                <a:off x="4230675" y="335355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386" y="1"/>
                    </a:moveTo>
                    <a:cubicBezTo>
                      <a:pt x="384" y="1"/>
                      <a:pt x="381" y="4"/>
                      <a:pt x="378" y="11"/>
                    </a:cubicBezTo>
                    <a:cubicBezTo>
                      <a:pt x="306" y="23"/>
                      <a:pt x="247" y="83"/>
                      <a:pt x="187" y="142"/>
                    </a:cubicBezTo>
                    <a:cubicBezTo>
                      <a:pt x="128" y="202"/>
                      <a:pt x="44" y="261"/>
                      <a:pt x="8" y="333"/>
                    </a:cubicBezTo>
                    <a:cubicBezTo>
                      <a:pt x="0" y="341"/>
                      <a:pt x="9" y="355"/>
                      <a:pt x="19" y="355"/>
                    </a:cubicBezTo>
                    <a:cubicBezTo>
                      <a:pt x="24" y="355"/>
                      <a:pt x="29" y="352"/>
                      <a:pt x="32" y="345"/>
                    </a:cubicBezTo>
                    <a:cubicBezTo>
                      <a:pt x="116" y="309"/>
                      <a:pt x="175" y="249"/>
                      <a:pt x="223" y="202"/>
                    </a:cubicBezTo>
                    <a:cubicBezTo>
                      <a:pt x="294" y="142"/>
                      <a:pt x="366" y="94"/>
                      <a:pt x="389" y="23"/>
                    </a:cubicBezTo>
                    <a:cubicBezTo>
                      <a:pt x="389" y="15"/>
                      <a:pt x="389" y="1"/>
                      <a:pt x="3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82;p33">
                <a:extLst>
                  <a:ext uri="{FF2B5EF4-FFF2-40B4-BE49-F238E27FC236}">
                    <a16:creationId xmlns:a16="http://schemas.microsoft.com/office/drawing/2014/main" id="{ACA730DB-C7E7-42B1-987C-59738D5DBCB7}"/>
                  </a:ext>
                </a:extLst>
              </p:cNvPr>
              <p:cNvSpPr/>
              <p:nvPr/>
            </p:nvSpPr>
            <p:spPr>
              <a:xfrm>
                <a:off x="4235925" y="3356200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53" y="0"/>
                    </a:moveTo>
                    <a:cubicBezTo>
                      <a:pt x="358" y="36"/>
                      <a:pt x="299" y="143"/>
                      <a:pt x="239" y="203"/>
                    </a:cubicBezTo>
                    <a:cubicBezTo>
                      <a:pt x="168" y="274"/>
                      <a:pt x="96" y="346"/>
                      <a:pt x="37" y="441"/>
                    </a:cubicBezTo>
                    <a:cubicBezTo>
                      <a:pt x="1" y="465"/>
                      <a:pt x="37" y="477"/>
                      <a:pt x="60" y="477"/>
                    </a:cubicBezTo>
                    <a:cubicBezTo>
                      <a:pt x="168" y="417"/>
                      <a:pt x="239" y="346"/>
                      <a:pt x="322" y="262"/>
                    </a:cubicBezTo>
                    <a:cubicBezTo>
                      <a:pt x="382" y="203"/>
                      <a:pt x="465" y="108"/>
                      <a:pt x="477" y="24"/>
                    </a:cubicBezTo>
                    <a:cubicBezTo>
                      <a:pt x="477" y="0"/>
                      <a:pt x="465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83;p33">
                <a:extLst>
                  <a:ext uri="{FF2B5EF4-FFF2-40B4-BE49-F238E27FC236}">
                    <a16:creationId xmlns:a16="http://schemas.microsoft.com/office/drawing/2014/main" id="{86DF583A-4CFD-4D30-B7A5-1D4E16F2FC83}"/>
                  </a:ext>
                </a:extLst>
              </p:cNvPr>
              <p:cNvSpPr/>
              <p:nvPr/>
            </p:nvSpPr>
            <p:spPr>
              <a:xfrm>
                <a:off x="4243800" y="3358750"/>
                <a:ext cx="124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533" extrusionOk="0">
                    <a:moveTo>
                      <a:pt x="491" y="1"/>
                    </a:moveTo>
                    <a:cubicBezTo>
                      <a:pt x="490" y="1"/>
                      <a:pt x="487" y="2"/>
                      <a:pt x="484" y="6"/>
                    </a:cubicBezTo>
                    <a:cubicBezTo>
                      <a:pt x="305" y="125"/>
                      <a:pt x="150" y="339"/>
                      <a:pt x="19" y="518"/>
                    </a:cubicBezTo>
                    <a:cubicBezTo>
                      <a:pt x="0" y="518"/>
                      <a:pt x="19" y="533"/>
                      <a:pt x="46" y="533"/>
                    </a:cubicBezTo>
                    <a:cubicBezTo>
                      <a:pt x="53" y="533"/>
                      <a:pt x="60" y="532"/>
                      <a:pt x="67" y="529"/>
                    </a:cubicBezTo>
                    <a:cubicBezTo>
                      <a:pt x="222" y="375"/>
                      <a:pt x="400" y="220"/>
                      <a:pt x="495" y="17"/>
                    </a:cubicBezTo>
                    <a:cubicBezTo>
                      <a:pt x="495" y="9"/>
                      <a:pt x="495" y="1"/>
                      <a:pt x="4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84;p33">
                <a:extLst>
                  <a:ext uri="{FF2B5EF4-FFF2-40B4-BE49-F238E27FC236}">
                    <a16:creationId xmlns:a16="http://schemas.microsoft.com/office/drawing/2014/main" id="{68D528A5-BEFC-4812-A17A-76F53B8299C1}"/>
                  </a:ext>
                </a:extLst>
              </p:cNvPr>
              <p:cNvSpPr/>
              <p:nvPr/>
            </p:nvSpPr>
            <p:spPr>
              <a:xfrm>
                <a:off x="4252050" y="3359575"/>
                <a:ext cx="130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79" extrusionOk="0">
                    <a:moveTo>
                      <a:pt x="502" y="0"/>
                    </a:moveTo>
                    <a:cubicBezTo>
                      <a:pt x="498" y="0"/>
                      <a:pt x="493" y="3"/>
                      <a:pt x="487" y="8"/>
                    </a:cubicBezTo>
                    <a:cubicBezTo>
                      <a:pt x="404" y="80"/>
                      <a:pt x="344" y="199"/>
                      <a:pt x="261" y="282"/>
                    </a:cubicBezTo>
                    <a:cubicBezTo>
                      <a:pt x="177" y="401"/>
                      <a:pt x="82" y="508"/>
                      <a:pt x="11" y="639"/>
                    </a:cubicBezTo>
                    <a:cubicBezTo>
                      <a:pt x="1" y="659"/>
                      <a:pt x="7" y="678"/>
                      <a:pt x="23" y="678"/>
                    </a:cubicBezTo>
                    <a:cubicBezTo>
                      <a:pt x="26" y="678"/>
                      <a:pt x="30" y="677"/>
                      <a:pt x="35" y="675"/>
                    </a:cubicBezTo>
                    <a:cubicBezTo>
                      <a:pt x="130" y="604"/>
                      <a:pt x="213" y="496"/>
                      <a:pt x="296" y="389"/>
                    </a:cubicBezTo>
                    <a:cubicBezTo>
                      <a:pt x="368" y="282"/>
                      <a:pt x="487" y="163"/>
                      <a:pt x="523" y="32"/>
                    </a:cubicBezTo>
                    <a:cubicBezTo>
                      <a:pt x="523" y="23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85;p33">
                <a:extLst>
                  <a:ext uri="{FF2B5EF4-FFF2-40B4-BE49-F238E27FC236}">
                    <a16:creationId xmlns:a16="http://schemas.microsoft.com/office/drawing/2014/main" id="{1B2E830D-1C40-4CA0-A4A7-C2D1E10F75D2}"/>
                  </a:ext>
                </a:extLst>
              </p:cNvPr>
              <p:cNvSpPr/>
              <p:nvPr/>
            </p:nvSpPr>
            <p:spPr>
              <a:xfrm>
                <a:off x="4259750" y="3365125"/>
                <a:ext cx="1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80" extrusionOk="0">
                    <a:moveTo>
                      <a:pt x="489" y="1"/>
                    </a:moveTo>
                    <a:cubicBezTo>
                      <a:pt x="393" y="84"/>
                      <a:pt x="310" y="179"/>
                      <a:pt x="227" y="286"/>
                    </a:cubicBezTo>
                    <a:cubicBezTo>
                      <a:pt x="143" y="405"/>
                      <a:pt x="48" y="513"/>
                      <a:pt x="0" y="644"/>
                    </a:cubicBezTo>
                    <a:cubicBezTo>
                      <a:pt x="0" y="679"/>
                      <a:pt x="24" y="679"/>
                      <a:pt x="36" y="679"/>
                    </a:cubicBezTo>
                    <a:cubicBezTo>
                      <a:pt x="119" y="584"/>
                      <a:pt x="191" y="477"/>
                      <a:pt x="274" y="382"/>
                    </a:cubicBezTo>
                    <a:cubicBezTo>
                      <a:pt x="358" y="263"/>
                      <a:pt x="453" y="155"/>
                      <a:pt x="512" y="24"/>
                    </a:cubicBezTo>
                    <a:cubicBezTo>
                      <a:pt x="512" y="1"/>
                      <a:pt x="512" y="1"/>
                      <a:pt x="4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86;p33">
                <a:extLst>
                  <a:ext uri="{FF2B5EF4-FFF2-40B4-BE49-F238E27FC236}">
                    <a16:creationId xmlns:a16="http://schemas.microsoft.com/office/drawing/2014/main" id="{60AB0773-247F-40EA-B412-C12BA25884C2}"/>
                  </a:ext>
                </a:extLst>
              </p:cNvPr>
              <p:cNvSpPr/>
              <p:nvPr/>
            </p:nvSpPr>
            <p:spPr>
              <a:xfrm>
                <a:off x="4266175" y="3366200"/>
                <a:ext cx="159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837" extrusionOk="0">
                    <a:moveTo>
                      <a:pt x="617" y="0"/>
                    </a:moveTo>
                    <a:cubicBezTo>
                      <a:pt x="615" y="0"/>
                      <a:pt x="613" y="2"/>
                      <a:pt x="613" y="5"/>
                    </a:cubicBezTo>
                    <a:cubicBezTo>
                      <a:pt x="505" y="124"/>
                      <a:pt x="434" y="279"/>
                      <a:pt x="327" y="398"/>
                    </a:cubicBezTo>
                    <a:cubicBezTo>
                      <a:pt x="220" y="529"/>
                      <a:pt x="101" y="648"/>
                      <a:pt x="17" y="791"/>
                    </a:cubicBezTo>
                    <a:cubicBezTo>
                      <a:pt x="0" y="817"/>
                      <a:pt x="14" y="836"/>
                      <a:pt x="36" y="836"/>
                    </a:cubicBezTo>
                    <a:cubicBezTo>
                      <a:pt x="45" y="836"/>
                      <a:pt x="55" y="833"/>
                      <a:pt x="65" y="827"/>
                    </a:cubicBezTo>
                    <a:cubicBezTo>
                      <a:pt x="208" y="696"/>
                      <a:pt x="327" y="541"/>
                      <a:pt x="458" y="374"/>
                    </a:cubicBezTo>
                    <a:cubicBezTo>
                      <a:pt x="553" y="279"/>
                      <a:pt x="636" y="160"/>
                      <a:pt x="636" y="17"/>
                    </a:cubicBezTo>
                    <a:cubicBezTo>
                      <a:pt x="636" y="9"/>
                      <a:pt x="624" y="0"/>
                      <a:pt x="6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87;p33">
                <a:extLst>
                  <a:ext uri="{FF2B5EF4-FFF2-40B4-BE49-F238E27FC236}">
                    <a16:creationId xmlns:a16="http://schemas.microsoft.com/office/drawing/2014/main" id="{4A90D652-C2BB-4EA0-8551-DB06470F41B0}"/>
                  </a:ext>
                </a:extLst>
              </p:cNvPr>
              <p:cNvSpPr/>
              <p:nvPr/>
            </p:nvSpPr>
            <p:spPr>
              <a:xfrm>
                <a:off x="4274025" y="3368700"/>
                <a:ext cx="193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977" extrusionOk="0">
                    <a:moveTo>
                      <a:pt x="739" y="0"/>
                    </a:moveTo>
                    <a:cubicBezTo>
                      <a:pt x="584" y="60"/>
                      <a:pt x="525" y="215"/>
                      <a:pt x="429" y="358"/>
                    </a:cubicBezTo>
                    <a:cubicBezTo>
                      <a:pt x="299" y="560"/>
                      <a:pt x="132" y="739"/>
                      <a:pt x="13" y="965"/>
                    </a:cubicBezTo>
                    <a:cubicBezTo>
                      <a:pt x="1" y="965"/>
                      <a:pt x="13" y="977"/>
                      <a:pt x="25" y="977"/>
                    </a:cubicBezTo>
                    <a:cubicBezTo>
                      <a:pt x="179" y="858"/>
                      <a:pt x="299" y="691"/>
                      <a:pt x="418" y="548"/>
                    </a:cubicBezTo>
                    <a:cubicBezTo>
                      <a:pt x="537" y="381"/>
                      <a:pt x="608" y="155"/>
                      <a:pt x="763" y="24"/>
                    </a:cubicBezTo>
                    <a:cubicBezTo>
                      <a:pt x="775" y="12"/>
                      <a:pt x="763" y="0"/>
                      <a:pt x="7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88;p33">
                <a:extLst>
                  <a:ext uri="{FF2B5EF4-FFF2-40B4-BE49-F238E27FC236}">
                    <a16:creationId xmlns:a16="http://schemas.microsoft.com/office/drawing/2014/main" id="{D7296065-1A2B-49EB-BDF9-E225D4737BBE}"/>
                  </a:ext>
                </a:extLst>
              </p:cNvPr>
              <p:cNvSpPr/>
              <p:nvPr/>
            </p:nvSpPr>
            <p:spPr>
              <a:xfrm>
                <a:off x="4282150" y="3373625"/>
                <a:ext cx="190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999" extrusionOk="0">
                    <a:moveTo>
                      <a:pt x="746" y="1"/>
                    </a:moveTo>
                    <a:cubicBezTo>
                      <a:pt x="742" y="1"/>
                      <a:pt x="739" y="2"/>
                      <a:pt x="736" y="6"/>
                    </a:cubicBezTo>
                    <a:cubicBezTo>
                      <a:pt x="581" y="125"/>
                      <a:pt x="474" y="304"/>
                      <a:pt x="366" y="458"/>
                    </a:cubicBezTo>
                    <a:cubicBezTo>
                      <a:pt x="247" y="613"/>
                      <a:pt x="104" y="780"/>
                      <a:pt x="9" y="970"/>
                    </a:cubicBezTo>
                    <a:cubicBezTo>
                      <a:pt x="1" y="988"/>
                      <a:pt x="11" y="999"/>
                      <a:pt x="22" y="999"/>
                    </a:cubicBezTo>
                    <a:cubicBezTo>
                      <a:pt x="26" y="999"/>
                      <a:pt x="30" y="997"/>
                      <a:pt x="33" y="994"/>
                    </a:cubicBezTo>
                    <a:cubicBezTo>
                      <a:pt x="188" y="875"/>
                      <a:pt x="319" y="696"/>
                      <a:pt x="438" y="530"/>
                    </a:cubicBezTo>
                    <a:cubicBezTo>
                      <a:pt x="545" y="363"/>
                      <a:pt x="688" y="208"/>
                      <a:pt x="759" y="18"/>
                    </a:cubicBezTo>
                    <a:cubicBezTo>
                      <a:pt x="759" y="9"/>
                      <a:pt x="753" y="1"/>
                      <a:pt x="7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89;p33">
                <a:extLst>
                  <a:ext uri="{FF2B5EF4-FFF2-40B4-BE49-F238E27FC236}">
                    <a16:creationId xmlns:a16="http://schemas.microsoft.com/office/drawing/2014/main" id="{928371BB-96F8-4839-A45E-F4A31B6BEDEA}"/>
                  </a:ext>
                </a:extLst>
              </p:cNvPr>
              <p:cNvSpPr/>
              <p:nvPr/>
            </p:nvSpPr>
            <p:spPr>
              <a:xfrm>
                <a:off x="4294050" y="3378400"/>
                <a:ext cx="193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66" extrusionOk="0">
                    <a:moveTo>
                      <a:pt x="758" y="0"/>
                    </a:moveTo>
                    <a:cubicBezTo>
                      <a:pt x="755" y="0"/>
                      <a:pt x="751" y="2"/>
                      <a:pt x="748" y="5"/>
                    </a:cubicBezTo>
                    <a:cubicBezTo>
                      <a:pt x="593" y="124"/>
                      <a:pt x="486" y="303"/>
                      <a:pt x="390" y="458"/>
                    </a:cubicBezTo>
                    <a:cubicBezTo>
                      <a:pt x="271" y="613"/>
                      <a:pt x="129" y="767"/>
                      <a:pt x="9" y="934"/>
                    </a:cubicBezTo>
                    <a:cubicBezTo>
                      <a:pt x="0" y="943"/>
                      <a:pt x="19" y="966"/>
                      <a:pt x="33" y="966"/>
                    </a:cubicBezTo>
                    <a:cubicBezTo>
                      <a:pt x="38" y="966"/>
                      <a:pt x="42" y="964"/>
                      <a:pt x="45" y="958"/>
                    </a:cubicBezTo>
                    <a:cubicBezTo>
                      <a:pt x="212" y="863"/>
                      <a:pt x="331" y="708"/>
                      <a:pt x="438" y="565"/>
                    </a:cubicBezTo>
                    <a:cubicBezTo>
                      <a:pt x="557" y="398"/>
                      <a:pt x="700" y="220"/>
                      <a:pt x="771" y="17"/>
                    </a:cubicBezTo>
                    <a:cubicBezTo>
                      <a:pt x="771" y="9"/>
                      <a:pt x="766" y="0"/>
                      <a:pt x="7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90;p33">
                <a:extLst>
                  <a:ext uri="{FF2B5EF4-FFF2-40B4-BE49-F238E27FC236}">
                    <a16:creationId xmlns:a16="http://schemas.microsoft.com/office/drawing/2014/main" id="{6DD765EE-7929-45AC-808D-4DC5FF855298}"/>
                  </a:ext>
                </a:extLst>
              </p:cNvPr>
              <p:cNvSpPr/>
              <p:nvPr/>
            </p:nvSpPr>
            <p:spPr>
              <a:xfrm>
                <a:off x="4302025" y="3383750"/>
                <a:ext cx="1995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052" extrusionOk="0">
                    <a:moveTo>
                      <a:pt x="780" y="1"/>
                    </a:moveTo>
                    <a:cubicBezTo>
                      <a:pt x="775" y="1"/>
                      <a:pt x="769" y="2"/>
                      <a:pt x="762" y="6"/>
                    </a:cubicBezTo>
                    <a:cubicBezTo>
                      <a:pt x="619" y="125"/>
                      <a:pt x="500" y="303"/>
                      <a:pt x="381" y="446"/>
                    </a:cubicBezTo>
                    <a:cubicBezTo>
                      <a:pt x="250" y="625"/>
                      <a:pt x="83" y="827"/>
                      <a:pt x="0" y="1030"/>
                    </a:cubicBezTo>
                    <a:cubicBezTo>
                      <a:pt x="0" y="1038"/>
                      <a:pt x="11" y="1052"/>
                      <a:pt x="22" y="1052"/>
                    </a:cubicBezTo>
                    <a:cubicBezTo>
                      <a:pt x="27" y="1052"/>
                      <a:pt x="32" y="1049"/>
                      <a:pt x="36" y="1042"/>
                    </a:cubicBezTo>
                    <a:cubicBezTo>
                      <a:pt x="202" y="899"/>
                      <a:pt x="322" y="708"/>
                      <a:pt x="452" y="530"/>
                    </a:cubicBezTo>
                    <a:cubicBezTo>
                      <a:pt x="572" y="363"/>
                      <a:pt x="726" y="196"/>
                      <a:pt x="798" y="18"/>
                    </a:cubicBezTo>
                    <a:cubicBezTo>
                      <a:pt x="798" y="9"/>
                      <a:pt x="792" y="1"/>
                      <a:pt x="7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91;p33">
                <a:extLst>
                  <a:ext uri="{FF2B5EF4-FFF2-40B4-BE49-F238E27FC236}">
                    <a16:creationId xmlns:a16="http://schemas.microsoft.com/office/drawing/2014/main" id="{2E83C527-5AE4-4BB5-8050-FE1B8B531DE5}"/>
                  </a:ext>
                </a:extLst>
              </p:cNvPr>
              <p:cNvSpPr/>
              <p:nvPr/>
            </p:nvSpPr>
            <p:spPr>
              <a:xfrm>
                <a:off x="4312000" y="3385900"/>
                <a:ext cx="2185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127" extrusionOk="0">
                    <a:moveTo>
                      <a:pt x="814" y="1"/>
                    </a:moveTo>
                    <a:cubicBezTo>
                      <a:pt x="811" y="1"/>
                      <a:pt x="807" y="1"/>
                      <a:pt x="804" y="3"/>
                    </a:cubicBezTo>
                    <a:cubicBezTo>
                      <a:pt x="637" y="146"/>
                      <a:pt x="518" y="336"/>
                      <a:pt x="399" y="515"/>
                    </a:cubicBezTo>
                    <a:cubicBezTo>
                      <a:pt x="268" y="705"/>
                      <a:pt x="113" y="896"/>
                      <a:pt x="18" y="1098"/>
                    </a:cubicBezTo>
                    <a:cubicBezTo>
                      <a:pt x="0" y="1116"/>
                      <a:pt x="15" y="1127"/>
                      <a:pt x="33" y="1127"/>
                    </a:cubicBezTo>
                    <a:cubicBezTo>
                      <a:pt x="40" y="1127"/>
                      <a:pt x="47" y="1125"/>
                      <a:pt x="53" y="1122"/>
                    </a:cubicBezTo>
                    <a:cubicBezTo>
                      <a:pt x="220" y="979"/>
                      <a:pt x="339" y="801"/>
                      <a:pt x="458" y="634"/>
                    </a:cubicBezTo>
                    <a:cubicBezTo>
                      <a:pt x="589" y="455"/>
                      <a:pt x="756" y="265"/>
                      <a:pt x="863" y="51"/>
                    </a:cubicBezTo>
                    <a:cubicBezTo>
                      <a:pt x="873" y="30"/>
                      <a:pt x="839" y="1"/>
                      <a:pt x="8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92;p33">
                <a:extLst>
                  <a:ext uri="{FF2B5EF4-FFF2-40B4-BE49-F238E27FC236}">
                    <a16:creationId xmlns:a16="http://schemas.microsoft.com/office/drawing/2014/main" id="{AA9DAFD5-C1DE-4647-B124-52213866DB94}"/>
                  </a:ext>
                </a:extLst>
              </p:cNvPr>
              <p:cNvSpPr/>
              <p:nvPr/>
            </p:nvSpPr>
            <p:spPr>
              <a:xfrm>
                <a:off x="4321725" y="3387450"/>
                <a:ext cx="234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302" extrusionOk="0">
                    <a:moveTo>
                      <a:pt x="915" y="1"/>
                    </a:moveTo>
                    <a:cubicBezTo>
                      <a:pt x="724" y="143"/>
                      <a:pt x="605" y="358"/>
                      <a:pt x="474" y="572"/>
                    </a:cubicBezTo>
                    <a:cubicBezTo>
                      <a:pt x="319" y="810"/>
                      <a:pt x="176" y="1048"/>
                      <a:pt x="10" y="1286"/>
                    </a:cubicBezTo>
                    <a:cubicBezTo>
                      <a:pt x="0" y="1286"/>
                      <a:pt x="29" y="1302"/>
                      <a:pt x="47" y="1302"/>
                    </a:cubicBezTo>
                    <a:cubicBezTo>
                      <a:pt x="51" y="1302"/>
                      <a:pt x="55" y="1301"/>
                      <a:pt x="57" y="1298"/>
                    </a:cubicBezTo>
                    <a:cubicBezTo>
                      <a:pt x="236" y="1108"/>
                      <a:pt x="367" y="894"/>
                      <a:pt x="522" y="691"/>
                    </a:cubicBezTo>
                    <a:cubicBezTo>
                      <a:pt x="653" y="465"/>
                      <a:pt x="831" y="262"/>
                      <a:pt x="938" y="24"/>
                    </a:cubicBezTo>
                    <a:cubicBezTo>
                      <a:pt x="938" y="1"/>
                      <a:pt x="915" y="1"/>
                      <a:pt x="9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93;p33">
                <a:extLst>
                  <a:ext uri="{FF2B5EF4-FFF2-40B4-BE49-F238E27FC236}">
                    <a16:creationId xmlns:a16="http://schemas.microsoft.com/office/drawing/2014/main" id="{34BDC0EB-CC18-4716-A460-DBC7967FF2C9}"/>
                  </a:ext>
                </a:extLst>
              </p:cNvPr>
              <p:cNvSpPr/>
              <p:nvPr/>
            </p:nvSpPr>
            <p:spPr>
              <a:xfrm>
                <a:off x="4332175" y="3387325"/>
                <a:ext cx="2522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47" extrusionOk="0">
                    <a:moveTo>
                      <a:pt x="989" y="1"/>
                    </a:moveTo>
                    <a:cubicBezTo>
                      <a:pt x="985" y="1"/>
                      <a:pt x="979" y="2"/>
                      <a:pt x="973" y="6"/>
                    </a:cubicBezTo>
                    <a:cubicBezTo>
                      <a:pt x="782" y="220"/>
                      <a:pt x="651" y="470"/>
                      <a:pt x="497" y="720"/>
                    </a:cubicBezTo>
                    <a:cubicBezTo>
                      <a:pt x="330" y="994"/>
                      <a:pt x="151" y="1256"/>
                      <a:pt x="8" y="1530"/>
                    </a:cubicBezTo>
                    <a:cubicBezTo>
                      <a:pt x="0" y="1538"/>
                      <a:pt x="9" y="1546"/>
                      <a:pt x="16" y="1546"/>
                    </a:cubicBezTo>
                    <a:cubicBezTo>
                      <a:pt x="18" y="1546"/>
                      <a:pt x="20" y="1545"/>
                      <a:pt x="20" y="1541"/>
                    </a:cubicBezTo>
                    <a:cubicBezTo>
                      <a:pt x="235" y="1315"/>
                      <a:pt x="401" y="1065"/>
                      <a:pt x="556" y="815"/>
                    </a:cubicBezTo>
                    <a:cubicBezTo>
                      <a:pt x="723" y="565"/>
                      <a:pt x="901" y="303"/>
                      <a:pt x="1009" y="29"/>
                    </a:cubicBezTo>
                    <a:cubicBezTo>
                      <a:pt x="1009" y="12"/>
                      <a:pt x="1002" y="1"/>
                      <a:pt x="9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94;p33">
                <a:extLst>
                  <a:ext uri="{FF2B5EF4-FFF2-40B4-BE49-F238E27FC236}">
                    <a16:creationId xmlns:a16="http://schemas.microsoft.com/office/drawing/2014/main" id="{E56C2EFF-8D51-4574-B586-D95677E1F64C}"/>
                  </a:ext>
                </a:extLst>
              </p:cNvPr>
              <p:cNvSpPr/>
              <p:nvPr/>
            </p:nvSpPr>
            <p:spPr>
              <a:xfrm>
                <a:off x="4021625" y="3523475"/>
                <a:ext cx="11877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6407" extrusionOk="0">
                    <a:moveTo>
                      <a:pt x="0" y="1"/>
                    </a:moveTo>
                    <a:lnTo>
                      <a:pt x="1774" y="6406"/>
                    </a:lnTo>
                    <a:cubicBezTo>
                      <a:pt x="1786" y="6406"/>
                      <a:pt x="3858" y="5358"/>
                      <a:pt x="4751" y="4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95;p33">
                <a:extLst>
                  <a:ext uri="{FF2B5EF4-FFF2-40B4-BE49-F238E27FC236}">
                    <a16:creationId xmlns:a16="http://schemas.microsoft.com/office/drawing/2014/main" id="{5A5CEC2A-EA61-4A7B-ADD7-6D1A7EC6ED75}"/>
                  </a:ext>
                </a:extLst>
              </p:cNvPr>
              <p:cNvSpPr/>
              <p:nvPr/>
            </p:nvSpPr>
            <p:spPr>
              <a:xfrm>
                <a:off x="4013575" y="3509200"/>
                <a:ext cx="133075" cy="1810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7240" extrusionOk="0">
                    <a:moveTo>
                      <a:pt x="668" y="1131"/>
                    </a:moveTo>
                    <a:lnTo>
                      <a:pt x="4811" y="5179"/>
                    </a:lnTo>
                    <a:cubicBezTo>
                      <a:pt x="4049" y="5751"/>
                      <a:pt x="2704" y="6477"/>
                      <a:pt x="2215" y="6727"/>
                    </a:cubicBezTo>
                    <a:lnTo>
                      <a:pt x="668" y="1131"/>
                    </a:lnTo>
                    <a:close/>
                    <a:moveTo>
                      <a:pt x="1" y="0"/>
                    </a:moveTo>
                    <a:lnTo>
                      <a:pt x="1989" y="7239"/>
                    </a:lnTo>
                    <a:lnTo>
                      <a:pt x="2192" y="7132"/>
                    </a:lnTo>
                    <a:cubicBezTo>
                      <a:pt x="2263" y="7084"/>
                      <a:pt x="4287" y="6060"/>
                      <a:pt x="5180" y="5334"/>
                    </a:cubicBezTo>
                    <a:lnTo>
                      <a:pt x="5323" y="52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96;p33">
                <a:extLst>
                  <a:ext uri="{FF2B5EF4-FFF2-40B4-BE49-F238E27FC236}">
                    <a16:creationId xmlns:a16="http://schemas.microsoft.com/office/drawing/2014/main" id="{AA766587-2644-47BA-A425-DAA191A3C8E3}"/>
                  </a:ext>
                </a:extLst>
              </p:cNvPr>
              <p:cNvSpPr/>
              <p:nvPr/>
            </p:nvSpPr>
            <p:spPr>
              <a:xfrm>
                <a:off x="4030550" y="3542950"/>
                <a:ext cx="134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87" extrusionOk="0">
                    <a:moveTo>
                      <a:pt x="468" y="1"/>
                    </a:moveTo>
                    <a:cubicBezTo>
                      <a:pt x="405" y="1"/>
                      <a:pt x="332" y="34"/>
                      <a:pt x="274" y="43"/>
                    </a:cubicBezTo>
                    <a:cubicBezTo>
                      <a:pt x="179" y="79"/>
                      <a:pt x="108" y="103"/>
                      <a:pt x="12" y="138"/>
                    </a:cubicBezTo>
                    <a:cubicBezTo>
                      <a:pt x="1" y="138"/>
                      <a:pt x="24" y="186"/>
                      <a:pt x="36" y="186"/>
                    </a:cubicBezTo>
                    <a:lnTo>
                      <a:pt x="298" y="138"/>
                    </a:lnTo>
                    <a:cubicBezTo>
                      <a:pt x="382" y="115"/>
                      <a:pt x="465" y="91"/>
                      <a:pt x="524" y="31"/>
                    </a:cubicBezTo>
                    <a:cubicBezTo>
                      <a:pt x="536" y="19"/>
                      <a:pt x="524" y="7"/>
                      <a:pt x="513" y="7"/>
                    </a:cubicBezTo>
                    <a:cubicBezTo>
                      <a:pt x="499" y="3"/>
                      <a:pt x="484" y="1"/>
                      <a:pt x="4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97;p33">
                <a:extLst>
                  <a:ext uri="{FF2B5EF4-FFF2-40B4-BE49-F238E27FC236}">
                    <a16:creationId xmlns:a16="http://schemas.microsoft.com/office/drawing/2014/main" id="{06268C8F-AE9F-43BD-8E55-BC9B7C9C3C63}"/>
                  </a:ext>
                </a:extLst>
              </p:cNvPr>
              <p:cNvSpPr/>
              <p:nvPr/>
            </p:nvSpPr>
            <p:spPr>
              <a:xfrm>
                <a:off x="4038600" y="3549300"/>
                <a:ext cx="122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83" extrusionOk="0">
                    <a:moveTo>
                      <a:pt x="431" y="0"/>
                    </a:moveTo>
                    <a:cubicBezTo>
                      <a:pt x="363" y="0"/>
                      <a:pt x="299" y="20"/>
                      <a:pt x="250" y="39"/>
                    </a:cubicBezTo>
                    <a:cubicBezTo>
                      <a:pt x="155" y="63"/>
                      <a:pt x="83" y="99"/>
                      <a:pt x="12" y="134"/>
                    </a:cubicBezTo>
                    <a:cubicBezTo>
                      <a:pt x="0" y="170"/>
                      <a:pt x="0" y="182"/>
                      <a:pt x="12" y="182"/>
                    </a:cubicBezTo>
                    <a:cubicBezTo>
                      <a:pt x="95" y="170"/>
                      <a:pt x="191" y="158"/>
                      <a:pt x="262" y="123"/>
                    </a:cubicBezTo>
                    <a:cubicBezTo>
                      <a:pt x="333" y="111"/>
                      <a:pt x="417" y="99"/>
                      <a:pt x="476" y="39"/>
                    </a:cubicBezTo>
                    <a:cubicBezTo>
                      <a:pt x="488" y="39"/>
                      <a:pt x="476" y="15"/>
                      <a:pt x="476" y="4"/>
                    </a:cubicBezTo>
                    <a:cubicBezTo>
                      <a:pt x="461" y="1"/>
                      <a:pt x="446" y="0"/>
                      <a:pt x="4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98;p33">
                <a:extLst>
                  <a:ext uri="{FF2B5EF4-FFF2-40B4-BE49-F238E27FC236}">
                    <a16:creationId xmlns:a16="http://schemas.microsoft.com/office/drawing/2014/main" id="{BB6B3EE9-8B6E-4B72-85BE-037438BF7A20}"/>
                  </a:ext>
                </a:extLst>
              </p:cNvPr>
              <p:cNvSpPr/>
              <p:nvPr/>
            </p:nvSpPr>
            <p:spPr>
              <a:xfrm>
                <a:off x="4040975" y="3555300"/>
                <a:ext cx="152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2" extrusionOk="0">
                    <a:moveTo>
                      <a:pt x="564" y="0"/>
                    </a:moveTo>
                    <a:cubicBezTo>
                      <a:pt x="484" y="0"/>
                      <a:pt x="386" y="64"/>
                      <a:pt x="298" y="97"/>
                    </a:cubicBezTo>
                    <a:cubicBezTo>
                      <a:pt x="215" y="133"/>
                      <a:pt x="107" y="168"/>
                      <a:pt x="24" y="216"/>
                    </a:cubicBezTo>
                    <a:cubicBezTo>
                      <a:pt x="0" y="228"/>
                      <a:pt x="0" y="252"/>
                      <a:pt x="36" y="252"/>
                    </a:cubicBezTo>
                    <a:cubicBezTo>
                      <a:pt x="155" y="240"/>
                      <a:pt x="262" y="216"/>
                      <a:pt x="357" y="168"/>
                    </a:cubicBezTo>
                    <a:cubicBezTo>
                      <a:pt x="453" y="133"/>
                      <a:pt x="560" y="109"/>
                      <a:pt x="596" y="37"/>
                    </a:cubicBezTo>
                    <a:cubicBezTo>
                      <a:pt x="607" y="14"/>
                      <a:pt x="596" y="2"/>
                      <a:pt x="584" y="2"/>
                    </a:cubicBezTo>
                    <a:cubicBezTo>
                      <a:pt x="577" y="1"/>
                      <a:pt x="571" y="0"/>
                      <a:pt x="5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99;p33">
                <a:extLst>
                  <a:ext uri="{FF2B5EF4-FFF2-40B4-BE49-F238E27FC236}">
                    <a16:creationId xmlns:a16="http://schemas.microsoft.com/office/drawing/2014/main" id="{48992D5B-3E0E-40F3-AC78-0E4A47713DA2}"/>
                  </a:ext>
                </a:extLst>
              </p:cNvPr>
              <p:cNvSpPr/>
              <p:nvPr/>
            </p:nvSpPr>
            <p:spPr>
              <a:xfrm>
                <a:off x="4046325" y="3561275"/>
                <a:ext cx="170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299" extrusionOk="0">
                    <a:moveTo>
                      <a:pt x="655" y="1"/>
                    </a:moveTo>
                    <a:cubicBezTo>
                      <a:pt x="441" y="36"/>
                      <a:pt x="203" y="156"/>
                      <a:pt x="24" y="251"/>
                    </a:cubicBezTo>
                    <a:cubicBezTo>
                      <a:pt x="1" y="251"/>
                      <a:pt x="12" y="298"/>
                      <a:pt x="48" y="298"/>
                    </a:cubicBezTo>
                    <a:cubicBezTo>
                      <a:pt x="251" y="239"/>
                      <a:pt x="489" y="167"/>
                      <a:pt x="667" y="36"/>
                    </a:cubicBezTo>
                    <a:cubicBezTo>
                      <a:pt x="679" y="13"/>
                      <a:pt x="667" y="1"/>
                      <a:pt x="6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600;p33">
                <a:extLst>
                  <a:ext uri="{FF2B5EF4-FFF2-40B4-BE49-F238E27FC236}">
                    <a16:creationId xmlns:a16="http://schemas.microsoft.com/office/drawing/2014/main" id="{FBC5518B-2A44-45A5-BA0A-7ACE4F6049E2}"/>
                  </a:ext>
                </a:extLst>
              </p:cNvPr>
              <p:cNvSpPr/>
              <p:nvPr/>
            </p:nvSpPr>
            <p:spPr>
              <a:xfrm>
                <a:off x="4051375" y="3565975"/>
                <a:ext cx="187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748" h="397" extrusionOk="0">
                    <a:moveTo>
                      <a:pt x="710" y="1"/>
                    </a:moveTo>
                    <a:cubicBezTo>
                      <a:pt x="707" y="1"/>
                      <a:pt x="705" y="2"/>
                      <a:pt x="703" y="3"/>
                    </a:cubicBezTo>
                    <a:cubicBezTo>
                      <a:pt x="584" y="39"/>
                      <a:pt x="477" y="110"/>
                      <a:pt x="370" y="170"/>
                    </a:cubicBezTo>
                    <a:cubicBezTo>
                      <a:pt x="251" y="229"/>
                      <a:pt x="120" y="289"/>
                      <a:pt x="13" y="384"/>
                    </a:cubicBezTo>
                    <a:cubicBezTo>
                      <a:pt x="1" y="384"/>
                      <a:pt x="25" y="396"/>
                      <a:pt x="37" y="396"/>
                    </a:cubicBezTo>
                    <a:cubicBezTo>
                      <a:pt x="168" y="360"/>
                      <a:pt x="299" y="301"/>
                      <a:pt x="418" y="241"/>
                    </a:cubicBezTo>
                    <a:cubicBezTo>
                      <a:pt x="525" y="182"/>
                      <a:pt x="656" y="146"/>
                      <a:pt x="727" y="39"/>
                    </a:cubicBezTo>
                    <a:cubicBezTo>
                      <a:pt x="748" y="29"/>
                      <a:pt x="724" y="1"/>
                      <a:pt x="7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601;p33">
                <a:extLst>
                  <a:ext uri="{FF2B5EF4-FFF2-40B4-BE49-F238E27FC236}">
                    <a16:creationId xmlns:a16="http://schemas.microsoft.com/office/drawing/2014/main" id="{40A7CDC2-FB62-48E7-86EB-E77479234C1E}"/>
                  </a:ext>
                </a:extLst>
              </p:cNvPr>
              <p:cNvSpPr/>
              <p:nvPr/>
            </p:nvSpPr>
            <p:spPr>
              <a:xfrm>
                <a:off x="4055850" y="3574075"/>
                <a:ext cx="19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394" extrusionOk="0">
                    <a:moveTo>
                      <a:pt x="739" y="1"/>
                    </a:moveTo>
                    <a:cubicBezTo>
                      <a:pt x="477" y="60"/>
                      <a:pt x="215" y="203"/>
                      <a:pt x="24" y="370"/>
                    </a:cubicBezTo>
                    <a:cubicBezTo>
                      <a:pt x="1" y="382"/>
                      <a:pt x="24" y="394"/>
                      <a:pt x="36" y="394"/>
                    </a:cubicBezTo>
                    <a:cubicBezTo>
                      <a:pt x="167" y="358"/>
                      <a:pt x="286" y="298"/>
                      <a:pt x="405" y="215"/>
                    </a:cubicBezTo>
                    <a:cubicBezTo>
                      <a:pt x="524" y="156"/>
                      <a:pt x="644" y="96"/>
                      <a:pt x="751" y="13"/>
                    </a:cubicBezTo>
                    <a:cubicBezTo>
                      <a:pt x="763" y="13"/>
                      <a:pt x="751" y="1"/>
                      <a:pt x="7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602;p33">
                <a:extLst>
                  <a:ext uri="{FF2B5EF4-FFF2-40B4-BE49-F238E27FC236}">
                    <a16:creationId xmlns:a16="http://schemas.microsoft.com/office/drawing/2014/main" id="{B186921D-1166-4A0F-A61D-43A9A8806EA2}"/>
                  </a:ext>
                </a:extLst>
              </p:cNvPr>
              <p:cNvSpPr/>
              <p:nvPr/>
            </p:nvSpPr>
            <p:spPr>
              <a:xfrm>
                <a:off x="4059725" y="3579450"/>
                <a:ext cx="229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01" extrusionOk="0">
                    <a:moveTo>
                      <a:pt x="881" y="0"/>
                    </a:moveTo>
                    <a:cubicBezTo>
                      <a:pt x="739" y="60"/>
                      <a:pt x="619" y="155"/>
                      <a:pt x="489" y="214"/>
                    </a:cubicBezTo>
                    <a:cubicBezTo>
                      <a:pt x="322" y="286"/>
                      <a:pt x="167" y="345"/>
                      <a:pt x="12" y="452"/>
                    </a:cubicBezTo>
                    <a:cubicBezTo>
                      <a:pt x="0" y="464"/>
                      <a:pt x="12" y="500"/>
                      <a:pt x="48" y="500"/>
                    </a:cubicBezTo>
                    <a:cubicBezTo>
                      <a:pt x="227" y="452"/>
                      <a:pt x="405" y="357"/>
                      <a:pt x="560" y="286"/>
                    </a:cubicBezTo>
                    <a:cubicBezTo>
                      <a:pt x="703" y="226"/>
                      <a:pt x="834" y="155"/>
                      <a:pt x="905" y="36"/>
                    </a:cubicBezTo>
                    <a:cubicBezTo>
                      <a:pt x="917" y="12"/>
                      <a:pt x="893" y="0"/>
                      <a:pt x="8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603;p33">
                <a:extLst>
                  <a:ext uri="{FF2B5EF4-FFF2-40B4-BE49-F238E27FC236}">
                    <a16:creationId xmlns:a16="http://schemas.microsoft.com/office/drawing/2014/main" id="{50D6EA69-D4EE-4360-A6CA-E85482765333}"/>
                  </a:ext>
                </a:extLst>
              </p:cNvPr>
              <p:cNvSpPr/>
              <p:nvPr/>
            </p:nvSpPr>
            <p:spPr>
              <a:xfrm>
                <a:off x="4064175" y="3585400"/>
                <a:ext cx="27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596" extrusionOk="0">
                    <a:moveTo>
                      <a:pt x="1084" y="0"/>
                    </a:moveTo>
                    <a:cubicBezTo>
                      <a:pt x="906" y="0"/>
                      <a:pt x="775" y="119"/>
                      <a:pt x="620" y="214"/>
                    </a:cubicBezTo>
                    <a:cubicBezTo>
                      <a:pt x="430" y="334"/>
                      <a:pt x="203" y="441"/>
                      <a:pt x="13" y="560"/>
                    </a:cubicBezTo>
                    <a:cubicBezTo>
                      <a:pt x="1" y="584"/>
                      <a:pt x="13" y="595"/>
                      <a:pt x="25" y="595"/>
                    </a:cubicBezTo>
                    <a:cubicBezTo>
                      <a:pt x="203" y="560"/>
                      <a:pt x="382" y="465"/>
                      <a:pt x="537" y="381"/>
                    </a:cubicBezTo>
                    <a:cubicBezTo>
                      <a:pt x="727" y="274"/>
                      <a:pt x="894" y="107"/>
                      <a:pt x="1084" y="36"/>
                    </a:cubicBezTo>
                    <a:cubicBezTo>
                      <a:pt x="1096" y="36"/>
                      <a:pt x="1096" y="0"/>
                      <a:pt x="1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604;p33">
                <a:extLst>
                  <a:ext uri="{FF2B5EF4-FFF2-40B4-BE49-F238E27FC236}">
                    <a16:creationId xmlns:a16="http://schemas.microsoft.com/office/drawing/2014/main" id="{202F2AD9-EA92-40E1-BFD0-00CE2A6A4143}"/>
                  </a:ext>
                </a:extLst>
              </p:cNvPr>
              <p:cNvSpPr/>
              <p:nvPr/>
            </p:nvSpPr>
            <p:spPr>
              <a:xfrm>
                <a:off x="4068950" y="3594025"/>
                <a:ext cx="27700" cy="147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8" extrusionOk="0">
                    <a:moveTo>
                      <a:pt x="1072" y="0"/>
                    </a:moveTo>
                    <a:cubicBezTo>
                      <a:pt x="882" y="60"/>
                      <a:pt x="703" y="167"/>
                      <a:pt x="524" y="250"/>
                    </a:cubicBezTo>
                    <a:cubicBezTo>
                      <a:pt x="346" y="346"/>
                      <a:pt x="155" y="429"/>
                      <a:pt x="0" y="548"/>
                    </a:cubicBezTo>
                    <a:cubicBezTo>
                      <a:pt x="0" y="568"/>
                      <a:pt x="8" y="587"/>
                      <a:pt x="24" y="587"/>
                    </a:cubicBezTo>
                    <a:cubicBezTo>
                      <a:pt x="28" y="587"/>
                      <a:pt x="32" y="586"/>
                      <a:pt x="36" y="584"/>
                    </a:cubicBezTo>
                    <a:cubicBezTo>
                      <a:pt x="227" y="536"/>
                      <a:pt x="417" y="429"/>
                      <a:pt x="584" y="346"/>
                    </a:cubicBezTo>
                    <a:cubicBezTo>
                      <a:pt x="762" y="250"/>
                      <a:pt x="941" y="167"/>
                      <a:pt x="1084" y="24"/>
                    </a:cubicBezTo>
                    <a:cubicBezTo>
                      <a:pt x="1108" y="12"/>
                      <a:pt x="1084" y="0"/>
                      <a:pt x="10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605;p33">
                <a:extLst>
                  <a:ext uri="{FF2B5EF4-FFF2-40B4-BE49-F238E27FC236}">
                    <a16:creationId xmlns:a16="http://schemas.microsoft.com/office/drawing/2014/main" id="{D1046E2A-10A7-4186-8DE9-B7244B2811C9}"/>
                  </a:ext>
                </a:extLst>
              </p:cNvPr>
              <p:cNvSpPr/>
              <p:nvPr/>
            </p:nvSpPr>
            <p:spPr>
              <a:xfrm>
                <a:off x="4078175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1096" y="0"/>
                    </a:moveTo>
                    <a:cubicBezTo>
                      <a:pt x="917" y="36"/>
                      <a:pt x="751" y="143"/>
                      <a:pt x="572" y="238"/>
                    </a:cubicBezTo>
                    <a:cubicBezTo>
                      <a:pt x="393" y="334"/>
                      <a:pt x="215" y="417"/>
                      <a:pt x="36" y="500"/>
                    </a:cubicBezTo>
                    <a:cubicBezTo>
                      <a:pt x="1" y="512"/>
                      <a:pt x="24" y="548"/>
                      <a:pt x="48" y="548"/>
                    </a:cubicBezTo>
                    <a:cubicBezTo>
                      <a:pt x="405" y="489"/>
                      <a:pt x="834" y="262"/>
                      <a:pt x="1108" y="24"/>
                    </a:cubicBezTo>
                    <a:cubicBezTo>
                      <a:pt x="1120" y="12"/>
                      <a:pt x="1108" y="0"/>
                      <a:pt x="10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606;p33">
                <a:extLst>
                  <a:ext uri="{FF2B5EF4-FFF2-40B4-BE49-F238E27FC236}">
                    <a16:creationId xmlns:a16="http://schemas.microsoft.com/office/drawing/2014/main" id="{AF84C80C-3B67-42D1-82D3-A051C48733E2}"/>
                  </a:ext>
                </a:extLst>
              </p:cNvPr>
              <p:cNvSpPr/>
              <p:nvPr/>
            </p:nvSpPr>
            <p:spPr>
              <a:xfrm>
                <a:off x="4082075" y="3611875"/>
                <a:ext cx="29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35" extrusionOk="0">
                    <a:moveTo>
                      <a:pt x="1142" y="1"/>
                    </a:moveTo>
                    <a:cubicBezTo>
                      <a:pt x="952" y="48"/>
                      <a:pt x="761" y="168"/>
                      <a:pt x="583" y="251"/>
                    </a:cubicBezTo>
                    <a:cubicBezTo>
                      <a:pt x="380" y="358"/>
                      <a:pt x="178" y="453"/>
                      <a:pt x="11" y="596"/>
                    </a:cubicBezTo>
                    <a:cubicBezTo>
                      <a:pt x="1" y="606"/>
                      <a:pt x="17" y="634"/>
                      <a:pt x="37" y="634"/>
                    </a:cubicBezTo>
                    <a:cubicBezTo>
                      <a:pt x="40" y="634"/>
                      <a:pt x="44" y="634"/>
                      <a:pt x="47" y="632"/>
                    </a:cubicBezTo>
                    <a:cubicBezTo>
                      <a:pt x="249" y="572"/>
                      <a:pt x="440" y="429"/>
                      <a:pt x="642" y="346"/>
                    </a:cubicBezTo>
                    <a:cubicBezTo>
                      <a:pt x="821" y="251"/>
                      <a:pt x="1023" y="168"/>
                      <a:pt x="1154" y="37"/>
                    </a:cubicBezTo>
                    <a:cubicBezTo>
                      <a:pt x="1178" y="13"/>
                      <a:pt x="1154" y="1"/>
                      <a:pt x="1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607;p33">
                <a:extLst>
                  <a:ext uri="{FF2B5EF4-FFF2-40B4-BE49-F238E27FC236}">
                    <a16:creationId xmlns:a16="http://schemas.microsoft.com/office/drawing/2014/main" id="{CBC7F5F7-DA2F-4BEE-A493-E462E6CC84A0}"/>
                  </a:ext>
                </a:extLst>
              </p:cNvPr>
              <p:cNvSpPr/>
              <p:nvPr/>
            </p:nvSpPr>
            <p:spPr>
              <a:xfrm>
                <a:off x="4089525" y="3618725"/>
                <a:ext cx="315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682" extrusionOk="0">
                    <a:moveTo>
                      <a:pt x="1202" y="1"/>
                    </a:moveTo>
                    <a:cubicBezTo>
                      <a:pt x="999" y="36"/>
                      <a:pt x="821" y="179"/>
                      <a:pt x="618" y="275"/>
                    </a:cubicBezTo>
                    <a:cubicBezTo>
                      <a:pt x="416" y="394"/>
                      <a:pt x="201" y="501"/>
                      <a:pt x="11" y="632"/>
                    </a:cubicBezTo>
                    <a:cubicBezTo>
                      <a:pt x="1" y="652"/>
                      <a:pt x="8" y="682"/>
                      <a:pt x="33" y="682"/>
                    </a:cubicBezTo>
                    <a:cubicBezTo>
                      <a:pt x="37" y="682"/>
                      <a:pt x="42" y="681"/>
                      <a:pt x="47" y="679"/>
                    </a:cubicBezTo>
                    <a:cubicBezTo>
                      <a:pt x="249" y="608"/>
                      <a:pt x="463" y="501"/>
                      <a:pt x="654" y="394"/>
                    </a:cubicBezTo>
                    <a:cubicBezTo>
                      <a:pt x="844" y="298"/>
                      <a:pt x="1071" y="203"/>
                      <a:pt x="1237" y="60"/>
                    </a:cubicBezTo>
                    <a:cubicBezTo>
                      <a:pt x="1261" y="24"/>
                      <a:pt x="1237" y="1"/>
                      <a:pt x="12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608;p33">
                <a:extLst>
                  <a:ext uri="{FF2B5EF4-FFF2-40B4-BE49-F238E27FC236}">
                    <a16:creationId xmlns:a16="http://schemas.microsoft.com/office/drawing/2014/main" id="{643D58E5-4538-4B67-B561-946BE4976975}"/>
                  </a:ext>
                </a:extLst>
              </p:cNvPr>
              <p:cNvSpPr/>
              <p:nvPr/>
            </p:nvSpPr>
            <p:spPr>
              <a:xfrm>
                <a:off x="4095775" y="3624975"/>
                <a:ext cx="348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824" extrusionOk="0">
                    <a:moveTo>
                      <a:pt x="1368" y="1"/>
                    </a:moveTo>
                    <a:cubicBezTo>
                      <a:pt x="1130" y="48"/>
                      <a:pt x="904" y="203"/>
                      <a:pt x="701" y="346"/>
                    </a:cubicBezTo>
                    <a:cubicBezTo>
                      <a:pt x="475" y="489"/>
                      <a:pt x="249" y="644"/>
                      <a:pt x="11" y="763"/>
                    </a:cubicBezTo>
                    <a:cubicBezTo>
                      <a:pt x="0" y="774"/>
                      <a:pt x="9" y="824"/>
                      <a:pt x="38" y="824"/>
                    </a:cubicBezTo>
                    <a:cubicBezTo>
                      <a:pt x="40" y="824"/>
                      <a:pt x="43" y="823"/>
                      <a:pt x="47" y="822"/>
                    </a:cubicBezTo>
                    <a:cubicBezTo>
                      <a:pt x="285" y="727"/>
                      <a:pt x="499" y="596"/>
                      <a:pt x="713" y="465"/>
                    </a:cubicBezTo>
                    <a:cubicBezTo>
                      <a:pt x="940" y="322"/>
                      <a:pt x="1190" y="203"/>
                      <a:pt x="1380" y="25"/>
                    </a:cubicBezTo>
                    <a:cubicBezTo>
                      <a:pt x="1392" y="13"/>
                      <a:pt x="1380" y="1"/>
                      <a:pt x="13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609;p33">
                <a:extLst>
                  <a:ext uri="{FF2B5EF4-FFF2-40B4-BE49-F238E27FC236}">
                    <a16:creationId xmlns:a16="http://schemas.microsoft.com/office/drawing/2014/main" id="{7EA73319-6649-486E-B653-6DEFF27C1F62}"/>
                  </a:ext>
                </a:extLst>
              </p:cNvPr>
              <p:cNvSpPr/>
              <p:nvPr/>
            </p:nvSpPr>
            <p:spPr>
              <a:xfrm>
                <a:off x="4102275" y="3630425"/>
                <a:ext cx="395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986" extrusionOk="0">
                    <a:moveTo>
                      <a:pt x="1569" y="1"/>
                    </a:moveTo>
                    <a:cubicBezTo>
                      <a:pt x="1566" y="1"/>
                      <a:pt x="1564" y="3"/>
                      <a:pt x="1561" y="9"/>
                    </a:cubicBezTo>
                    <a:cubicBezTo>
                      <a:pt x="1287" y="104"/>
                      <a:pt x="1061" y="283"/>
                      <a:pt x="822" y="438"/>
                    </a:cubicBezTo>
                    <a:cubicBezTo>
                      <a:pt x="561" y="616"/>
                      <a:pt x="287" y="771"/>
                      <a:pt x="25" y="950"/>
                    </a:cubicBezTo>
                    <a:cubicBezTo>
                      <a:pt x="1" y="961"/>
                      <a:pt x="25" y="985"/>
                      <a:pt x="37" y="985"/>
                    </a:cubicBezTo>
                    <a:cubicBezTo>
                      <a:pt x="322" y="866"/>
                      <a:pt x="572" y="723"/>
                      <a:pt x="822" y="557"/>
                    </a:cubicBezTo>
                    <a:cubicBezTo>
                      <a:pt x="1084" y="390"/>
                      <a:pt x="1346" y="247"/>
                      <a:pt x="1573" y="33"/>
                    </a:cubicBezTo>
                    <a:cubicBezTo>
                      <a:pt x="1582" y="24"/>
                      <a:pt x="1577" y="1"/>
                      <a:pt x="1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610;p33">
                <a:extLst>
                  <a:ext uri="{FF2B5EF4-FFF2-40B4-BE49-F238E27FC236}">
                    <a16:creationId xmlns:a16="http://schemas.microsoft.com/office/drawing/2014/main" id="{5AB1E275-BD31-40D8-A59C-418B88DB298E}"/>
                  </a:ext>
                </a:extLst>
              </p:cNvPr>
              <p:cNvSpPr/>
              <p:nvPr/>
            </p:nvSpPr>
            <p:spPr>
              <a:xfrm>
                <a:off x="3837975" y="3594325"/>
                <a:ext cx="845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6645" extrusionOk="0">
                    <a:moveTo>
                      <a:pt x="405" y="0"/>
                    </a:moveTo>
                    <a:lnTo>
                      <a:pt x="0" y="6644"/>
                    </a:lnTo>
                    <a:cubicBezTo>
                      <a:pt x="0" y="6644"/>
                      <a:pt x="1" y="6644"/>
                      <a:pt x="2" y="6644"/>
                    </a:cubicBezTo>
                    <a:cubicBezTo>
                      <a:pt x="82" y="6644"/>
                      <a:pt x="2306" y="6327"/>
                      <a:pt x="3382" y="5930"/>
                    </a:cubicBez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611;p33">
                <a:extLst>
                  <a:ext uri="{FF2B5EF4-FFF2-40B4-BE49-F238E27FC236}">
                    <a16:creationId xmlns:a16="http://schemas.microsoft.com/office/drawing/2014/main" id="{61B36075-C8CE-4080-BB81-272CD6971B9C}"/>
                  </a:ext>
                </a:extLst>
              </p:cNvPr>
              <p:cNvSpPr/>
              <p:nvPr/>
            </p:nvSpPr>
            <p:spPr>
              <a:xfrm>
                <a:off x="38332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727" y="1286"/>
                    </a:moveTo>
                    <a:lnTo>
                      <a:pt x="3334" y="6454"/>
                    </a:lnTo>
                    <a:cubicBezTo>
                      <a:pt x="2418" y="6751"/>
                      <a:pt x="917" y="6989"/>
                      <a:pt x="370" y="7085"/>
                    </a:cubicBezTo>
                    <a:lnTo>
                      <a:pt x="727" y="1286"/>
                    </a:lnTo>
                    <a:close/>
                    <a:moveTo>
                      <a:pt x="453" y="0"/>
                    </a:moveTo>
                    <a:lnTo>
                      <a:pt x="1" y="7477"/>
                    </a:lnTo>
                    <a:lnTo>
                      <a:pt x="203" y="7454"/>
                    </a:lnTo>
                    <a:cubicBezTo>
                      <a:pt x="310" y="7442"/>
                      <a:pt x="2537" y="7120"/>
                      <a:pt x="3632" y="6727"/>
                    </a:cubicBezTo>
                    <a:lnTo>
                      <a:pt x="3811" y="6668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612;p33">
                <a:extLst>
                  <a:ext uri="{FF2B5EF4-FFF2-40B4-BE49-F238E27FC236}">
                    <a16:creationId xmlns:a16="http://schemas.microsoft.com/office/drawing/2014/main" id="{EA08B48E-3FF5-4DBB-A423-A4BE72D8EDEF}"/>
                  </a:ext>
                </a:extLst>
              </p:cNvPr>
              <p:cNvSpPr/>
              <p:nvPr/>
            </p:nvSpPr>
            <p:spPr>
              <a:xfrm>
                <a:off x="3848675" y="3619325"/>
                <a:ext cx="137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8" extrusionOk="0">
                    <a:moveTo>
                      <a:pt x="37" y="0"/>
                    </a:moveTo>
                    <a:cubicBezTo>
                      <a:pt x="1" y="0"/>
                      <a:pt x="1" y="48"/>
                      <a:pt x="37" y="48"/>
                    </a:cubicBezTo>
                    <a:lnTo>
                      <a:pt x="298" y="96"/>
                    </a:lnTo>
                    <a:cubicBezTo>
                      <a:pt x="322" y="96"/>
                      <a:pt x="349" y="97"/>
                      <a:pt x="376" y="97"/>
                    </a:cubicBezTo>
                    <a:cubicBezTo>
                      <a:pt x="431" y="97"/>
                      <a:pt x="489" y="92"/>
                      <a:pt x="537" y="60"/>
                    </a:cubicBezTo>
                    <a:cubicBezTo>
                      <a:pt x="549" y="60"/>
                      <a:pt x="549" y="24"/>
                      <a:pt x="537" y="24"/>
                    </a:cubicBezTo>
                    <a:cubicBezTo>
                      <a:pt x="465" y="0"/>
                      <a:pt x="394" y="0"/>
                      <a:pt x="3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13;p33">
                <a:extLst>
                  <a:ext uri="{FF2B5EF4-FFF2-40B4-BE49-F238E27FC236}">
                    <a16:creationId xmlns:a16="http://schemas.microsoft.com/office/drawing/2014/main" id="{FF31968E-FE4C-4EC8-9162-65D5F3E3DCDA}"/>
                  </a:ext>
                </a:extLst>
              </p:cNvPr>
              <p:cNvSpPr/>
              <p:nvPr/>
            </p:nvSpPr>
            <p:spPr>
              <a:xfrm>
                <a:off x="3853450" y="3627650"/>
                <a:ext cx="134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8" extrusionOk="0">
                    <a:moveTo>
                      <a:pt x="298" y="1"/>
                    </a:moveTo>
                    <a:cubicBezTo>
                      <a:pt x="215" y="1"/>
                      <a:pt x="119" y="1"/>
                      <a:pt x="36" y="13"/>
                    </a:cubicBezTo>
                    <a:cubicBezTo>
                      <a:pt x="24" y="25"/>
                      <a:pt x="0" y="60"/>
                      <a:pt x="36" y="60"/>
                    </a:cubicBezTo>
                    <a:cubicBezTo>
                      <a:pt x="107" y="72"/>
                      <a:pt x="203" y="72"/>
                      <a:pt x="286" y="84"/>
                    </a:cubicBezTo>
                    <a:cubicBezTo>
                      <a:pt x="322" y="84"/>
                      <a:pt x="363" y="87"/>
                      <a:pt x="405" y="87"/>
                    </a:cubicBezTo>
                    <a:cubicBezTo>
                      <a:pt x="447" y="87"/>
                      <a:pt x="488" y="84"/>
                      <a:pt x="524" y="72"/>
                    </a:cubicBezTo>
                    <a:cubicBezTo>
                      <a:pt x="536" y="72"/>
                      <a:pt x="536" y="60"/>
                      <a:pt x="524" y="37"/>
                    </a:cubicBezTo>
                    <a:cubicBezTo>
                      <a:pt x="453" y="1"/>
                      <a:pt x="381" y="1"/>
                      <a:pt x="2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14;p33">
                <a:extLst>
                  <a:ext uri="{FF2B5EF4-FFF2-40B4-BE49-F238E27FC236}">
                    <a16:creationId xmlns:a16="http://schemas.microsoft.com/office/drawing/2014/main" id="{918D103C-C6D0-4A14-BCF9-A18569024F99}"/>
                  </a:ext>
                </a:extLst>
              </p:cNvPr>
              <p:cNvSpPr/>
              <p:nvPr/>
            </p:nvSpPr>
            <p:spPr>
              <a:xfrm>
                <a:off x="3854050" y="3635075"/>
                <a:ext cx="158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1" extrusionOk="0">
                    <a:moveTo>
                      <a:pt x="510" y="1"/>
                    </a:moveTo>
                    <a:cubicBezTo>
                      <a:pt x="452" y="1"/>
                      <a:pt x="391" y="13"/>
                      <a:pt x="334" y="13"/>
                    </a:cubicBezTo>
                    <a:cubicBezTo>
                      <a:pt x="238" y="13"/>
                      <a:pt x="119" y="13"/>
                      <a:pt x="12" y="37"/>
                    </a:cubicBezTo>
                    <a:cubicBezTo>
                      <a:pt x="0" y="37"/>
                      <a:pt x="0" y="85"/>
                      <a:pt x="12" y="85"/>
                    </a:cubicBezTo>
                    <a:cubicBezTo>
                      <a:pt x="119" y="121"/>
                      <a:pt x="238" y="121"/>
                      <a:pt x="334" y="121"/>
                    </a:cubicBezTo>
                    <a:cubicBezTo>
                      <a:pt x="429" y="121"/>
                      <a:pt x="548" y="121"/>
                      <a:pt x="619" y="61"/>
                    </a:cubicBezTo>
                    <a:cubicBezTo>
                      <a:pt x="631" y="61"/>
                      <a:pt x="631" y="25"/>
                      <a:pt x="619" y="25"/>
                    </a:cubicBezTo>
                    <a:cubicBezTo>
                      <a:pt x="586" y="6"/>
                      <a:pt x="549" y="1"/>
                      <a:pt x="5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15;p33">
                <a:extLst>
                  <a:ext uri="{FF2B5EF4-FFF2-40B4-BE49-F238E27FC236}">
                    <a16:creationId xmlns:a16="http://schemas.microsoft.com/office/drawing/2014/main" id="{9FD9F88D-9A55-4EDE-AFAE-97B84788EEE1}"/>
                  </a:ext>
                </a:extLst>
              </p:cNvPr>
              <p:cNvSpPr/>
              <p:nvPr/>
            </p:nvSpPr>
            <p:spPr>
              <a:xfrm>
                <a:off x="3856425" y="3643000"/>
                <a:ext cx="17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0" extrusionOk="0">
                    <a:moveTo>
                      <a:pt x="485" y="1"/>
                    </a:moveTo>
                    <a:cubicBezTo>
                      <a:pt x="331" y="1"/>
                      <a:pt x="167" y="22"/>
                      <a:pt x="24" y="54"/>
                    </a:cubicBezTo>
                    <a:cubicBezTo>
                      <a:pt x="0" y="54"/>
                      <a:pt x="0" y="101"/>
                      <a:pt x="36" y="113"/>
                    </a:cubicBezTo>
                    <a:cubicBezTo>
                      <a:pt x="95" y="117"/>
                      <a:pt x="158" y="119"/>
                      <a:pt x="224" y="119"/>
                    </a:cubicBezTo>
                    <a:cubicBezTo>
                      <a:pt x="385" y="119"/>
                      <a:pt x="559" y="104"/>
                      <a:pt x="703" y="54"/>
                    </a:cubicBezTo>
                    <a:cubicBezTo>
                      <a:pt x="715" y="54"/>
                      <a:pt x="715" y="18"/>
                      <a:pt x="703" y="18"/>
                    </a:cubicBezTo>
                    <a:cubicBezTo>
                      <a:pt x="635" y="6"/>
                      <a:pt x="561" y="1"/>
                      <a:pt x="4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16;p33">
                <a:extLst>
                  <a:ext uri="{FF2B5EF4-FFF2-40B4-BE49-F238E27FC236}">
                    <a16:creationId xmlns:a16="http://schemas.microsoft.com/office/drawing/2014/main" id="{FA83DDD7-6538-445A-BFFE-1ED4CB9F8BBD}"/>
                  </a:ext>
                </a:extLst>
              </p:cNvPr>
              <p:cNvSpPr/>
              <p:nvPr/>
            </p:nvSpPr>
            <p:spPr>
              <a:xfrm>
                <a:off x="3859100" y="3649825"/>
                <a:ext cx="20275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5" extrusionOk="0">
                    <a:moveTo>
                      <a:pt x="705" y="0"/>
                    </a:moveTo>
                    <a:cubicBezTo>
                      <a:pt x="609" y="0"/>
                      <a:pt x="513" y="33"/>
                      <a:pt x="417" y="43"/>
                    </a:cubicBezTo>
                    <a:cubicBezTo>
                      <a:pt x="286" y="78"/>
                      <a:pt x="155" y="90"/>
                      <a:pt x="12" y="126"/>
                    </a:cubicBezTo>
                    <a:cubicBezTo>
                      <a:pt x="1" y="150"/>
                      <a:pt x="1" y="162"/>
                      <a:pt x="12" y="162"/>
                    </a:cubicBezTo>
                    <a:cubicBezTo>
                      <a:pt x="68" y="170"/>
                      <a:pt x="131" y="175"/>
                      <a:pt x="198" y="175"/>
                    </a:cubicBezTo>
                    <a:cubicBezTo>
                      <a:pt x="404" y="175"/>
                      <a:pt x="643" y="132"/>
                      <a:pt x="786" y="43"/>
                    </a:cubicBezTo>
                    <a:cubicBezTo>
                      <a:pt x="810" y="31"/>
                      <a:pt x="810" y="7"/>
                      <a:pt x="774" y="7"/>
                    </a:cubicBezTo>
                    <a:cubicBezTo>
                      <a:pt x="751" y="2"/>
                      <a:pt x="728" y="0"/>
                      <a:pt x="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17;p33">
                <a:extLst>
                  <a:ext uri="{FF2B5EF4-FFF2-40B4-BE49-F238E27FC236}">
                    <a16:creationId xmlns:a16="http://schemas.microsoft.com/office/drawing/2014/main" id="{DDB23D45-DC8D-4897-B47B-701DE2A0757C}"/>
                  </a:ext>
                </a:extLst>
              </p:cNvPr>
              <p:cNvSpPr/>
              <p:nvPr/>
            </p:nvSpPr>
            <p:spPr>
              <a:xfrm>
                <a:off x="3860600" y="3659675"/>
                <a:ext cx="211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49" extrusionOk="0">
                    <a:moveTo>
                      <a:pt x="717" y="0"/>
                    </a:moveTo>
                    <a:cubicBezTo>
                      <a:pt x="492" y="0"/>
                      <a:pt x="238" y="54"/>
                      <a:pt x="36" y="125"/>
                    </a:cubicBezTo>
                    <a:cubicBezTo>
                      <a:pt x="0" y="125"/>
                      <a:pt x="0" y="149"/>
                      <a:pt x="36" y="149"/>
                    </a:cubicBezTo>
                    <a:cubicBezTo>
                      <a:pt x="286" y="149"/>
                      <a:pt x="595" y="101"/>
                      <a:pt x="834" y="30"/>
                    </a:cubicBezTo>
                    <a:cubicBezTo>
                      <a:pt x="845" y="30"/>
                      <a:pt x="845" y="6"/>
                      <a:pt x="834" y="6"/>
                    </a:cubicBezTo>
                    <a:cubicBezTo>
                      <a:pt x="796" y="2"/>
                      <a:pt x="757" y="0"/>
                      <a:pt x="7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18;p33">
                <a:extLst>
                  <a:ext uri="{FF2B5EF4-FFF2-40B4-BE49-F238E27FC236}">
                    <a16:creationId xmlns:a16="http://schemas.microsoft.com/office/drawing/2014/main" id="{26F8255D-8AA8-4F54-9E63-F09C0D8C7FA2}"/>
                  </a:ext>
                </a:extLst>
              </p:cNvPr>
              <p:cNvSpPr/>
              <p:nvPr/>
            </p:nvSpPr>
            <p:spPr>
              <a:xfrm>
                <a:off x="3861775" y="3666875"/>
                <a:ext cx="25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2" extrusionOk="0">
                    <a:moveTo>
                      <a:pt x="1007" y="0"/>
                    </a:moveTo>
                    <a:cubicBezTo>
                      <a:pt x="1005" y="0"/>
                      <a:pt x="1003" y="1"/>
                      <a:pt x="1001" y="3"/>
                    </a:cubicBezTo>
                    <a:cubicBezTo>
                      <a:pt x="822" y="39"/>
                      <a:pt x="656" y="63"/>
                      <a:pt x="477" y="99"/>
                    </a:cubicBezTo>
                    <a:cubicBezTo>
                      <a:pt x="322" y="111"/>
                      <a:pt x="179" y="123"/>
                      <a:pt x="25" y="158"/>
                    </a:cubicBezTo>
                    <a:cubicBezTo>
                      <a:pt x="1" y="158"/>
                      <a:pt x="13" y="194"/>
                      <a:pt x="25" y="194"/>
                    </a:cubicBezTo>
                    <a:cubicBezTo>
                      <a:pt x="72" y="200"/>
                      <a:pt x="119" y="202"/>
                      <a:pt x="165" y="202"/>
                    </a:cubicBezTo>
                    <a:cubicBezTo>
                      <a:pt x="320" y="202"/>
                      <a:pt x="474" y="177"/>
                      <a:pt x="620" y="158"/>
                    </a:cubicBezTo>
                    <a:cubicBezTo>
                      <a:pt x="763" y="134"/>
                      <a:pt x="894" y="111"/>
                      <a:pt x="1013" y="39"/>
                    </a:cubicBezTo>
                    <a:cubicBezTo>
                      <a:pt x="1022" y="20"/>
                      <a:pt x="1016" y="0"/>
                      <a:pt x="10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19;p33">
                <a:extLst>
                  <a:ext uri="{FF2B5EF4-FFF2-40B4-BE49-F238E27FC236}">
                    <a16:creationId xmlns:a16="http://schemas.microsoft.com/office/drawing/2014/main" id="{7B914503-4E9D-435E-9D5E-D1CA36568C0A}"/>
                  </a:ext>
                </a:extLst>
              </p:cNvPr>
              <p:cNvSpPr/>
              <p:nvPr/>
            </p:nvSpPr>
            <p:spPr>
              <a:xfrm>
                <a:off x="3863275" y="3675600"/>
                <a:ext cx="303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43" extrusionOk="0">
                    <a:moveTo>
                      <a:pt x="1060" y="1"/>
                    </a:moveTo>
                    <a:cubicBezTo>
                      <a:pt x="933" y="1"/>
                      <a:pt x="809" y="48"/>
                      <a:pt x="679" y="83"/>
                    </a:cubicBezTo>
                    <a:cubicBezTo>
                      <a:pt x="465" y="131"/>
                      <a:pt x="238" y="155"/>
                      <a:pt x="12" y="202"/>
                    </a:cubicBezTo>
                    <a:cubicBezTo>
                      <a:pt x="0" y="202"/>
                      <a:pt x="0" y="238"/>
                      <a:pt x="12" y="238"/>
                    </a:cubicBezTo>
                    <a:cubicBezTo>
                      <a:pt x="57" y="241"/>
                      <a:pt x="101" y="242"/>
                      <a:pt x="144" y="242"/>
                    </a:cubicBezTo>
                    <a:cubicBezTo>
                      <a:pt x="275" y="242"/>
                      <a:pt x="402" y="229"/>
                      <a:pt x="536" y="202"/>
                    </a:cubicBezTo>
                    <a:cubicBezTo>
                      <a:pt x="762" y="178"/>
                      <a:pt x="977" y="71"/>
                      <a:pt x="1203" y="59"/>
                    </a:cubicBezTo>
                    <a:cubicBezTo>
                      <a:pt x="1215" y="59"/>
                      <a:pt x="1215" y="24"/>
                      <a:pt x="1203" y="24"/>
                    </a:cubicBezTo>
                    <a:cubicBezTo>
                      <a:pt x="1154" y="7"/>
                      <a:pt x="1107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20;p33">
                <a:extLst>
                  <a:ext uri="{FF2B5EF4-FFF2-40B4-BE49-F238E27FC236}">
                    <a16:creationId xmlns:a16="http://schemas.microsoft.com/office/drawing/2014/main" id="{BE4E91D6-363C-44F1-8D5C-E722BBAF312B}"/>
                  </a:ext>
                </a:extLst>
              </p:cNvPr>
              <p:cNvSpPr/>
              <p:nvPr/>
            </p:nvSpPr>
            <p:spPr>
              <a:xfrm>
                <a:off x="3865050" y="3685400"/>
                <a:ext cx="309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24" extrusionOk="0">
                    <a:moveTo>
                      <a:pt x="1227" y="1"/>
                    </a:moveTo>
                    <a:cubicBezTo>
                      <a:pt x="1025" y="1"/>
                      <a:pt x="846" y="36"/>
                      <a:pt x="656" y="60"/>
                    </a:cubicBezTo>
                    <a:cubicBezTo>
                      <a:pt x="453" y="96"/>
                      <a:pt x="227" y="108"/>
                      <a:pt x="36" y="179"/>
                    </a:cubicBezTo>
                    <a:cubicBezTo>
                      <a:pt x="1" y="203"/>
                      <a:pt x="1" y="215"/>
                      <a:pt x="36" y="215"/>
                    </a:cubicBezTo>
                    <a:cubicBezTo>
                      <a:pt x="93" y="221"/>
                      <a:pt x="152" y="223"/>
                      <a:pt x="215" y="223"/>
                    </a:cubicBezTo>
                    <a:cubicBezTo>
                      <a:pt x="547" y="223"/>
                      <a:pt x="946" y="147"/>
                      <a:pt x="1227" y="36"/>
                    </a:cubicBezTo>
                    <a:cubicBezTo>
                      <a:pt x="1239" y="36"/>
                      <a:pt x="1239" y="1"/>
                      <a:pt x="1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21;p33">
                <a:extLst>
                  <a:ext uri="{FF2B5EF4-FFF2-40B4-BE49-F238E27FC236}">
                    <a16:creationId xmlns:a16="http://schemas.microsoft.com/office/drawing/2014/main" id="{7668B580-0A3C-4289-B6ED-47E54EC62188}"/>
                  </a:ext>
                </a:extLst>
              </p:cNvPr>
              <p:cNvSpPr/>
              <p:nvPr/>
            </p:nvSpPr>
            <p:spPr>
              <a:xfrm>
                <a:off x="3871025" y="3697850"/>
                <a:ext cx="306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03" extrusionOk="0">
                    <a:moveTo>
                      <a:pt x="1126" y="0"/>
                    </a:moveTo>
                    <a:cubicBezTo>
                      <a:pt x="961" y="0"/>
                      <a:pt x="797" y="31"/>
                      <a:pt x="643" y="62"/>
                    </a:cubicBezTo>
                    <a:cubicBezTo>
                      <a:pt x="452" y="86"/>
                      <a:pt x="238" y="98"/>
                      <a:pt x="47" y="146"/>
                    </a:cubicBezTo>
                    <a:cubicBezTo>
                      <a:pt x="42" y="144"/>
                      <a:pt x="37" y="144"/>
                      <a:pt x="33" y="144"/>
                    </a:cubicBezTo>
                    <a:cubicBezTo>
                      <a:pt x="0" y="144"/>
                      <a:pt x="4" y="181"/>
                      <a:pt x="36" y="181"/>
                    </a:cubicBezTo>
                    <a:cubicBezTo>
                      <a:pt x="121" y="196"/>
                      <a:pt x="214" y="202"/>
                      <a:pt x="310" y="202"/>
                    </a:cubicBezTo>
                    <a:cubicBezTo>
                      <a:pt x="613" y="202"/>
                      <a:pt x="949" y="135"/>
                      <a:pt x="1202" y="27"/>
                    </a:cubicBezTo>
                    <a:cubicBezTo>
                      <a:pt x="1226" y="15"/>
                      <a:pt x="1226" y="3"/>
                      <a:pt x="1202" y="3"/>
                    </a:cubicBezTo>
                    <a:cubicBezTo>
                      <a:pt x="1177" y="1"/>
                      <a:pt x="1151" y="0"/>
                      <a:pt x="11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22;p33">
                <a:extLst>
                  <a:ext uri="{FF2B5EF4-FFF2-40B4-BE49-F238E27FC236}">
                    <a16:creationId xmlns:a16="http://schemas.microsoft.com/office/drawing/2014/main" id="{203C1668-2FFB-48FA-BB1E-0BD10DF8A54B}"/>
                  </a:ext>
                </a:extLst>
              </p:cNvPr>
              <p:cNvSpPr/>
              <p:nvPr/>
            </p:nvSpPr>
            <p:spPr>
              <a:xfrm>
                <a:off x="3871300" y="3707075"/>
                <a:ext cx="32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41" extrusionOk="0">
                    <a:moveTo>
                      <a:pt x="1224" y="1"/>
                    </a:moveTo>
                    <a:cubicBezTo>
                      <a:pt x="1052" y="1"/>
                      <a:pt x="873" y="40"/>
                      <a:pt x="703" y="50"/>
                    </a:cubicBezTo>
                    <a:cubicBezTo>
                      <a:pt x="477" y="74"/>
                      <a:pt x="239" y="110"/>
                      <a:pt x="25" y="193"/>
                    </a:cubicBezTo>
                    <a:cubicBezTo>
                      <a:pt x="1" y="217"/>
                      <a:pt x="1" y="241"/>
                      <a:pt x="36" y="241"/>
                    </a:cubicBezTo>
                    <a:cubicBezTo>
                      <a:pt x="263" y="241"/>
                      <a:pt x="477" y="193"/>
                      <a:pt x="703" y="170"/>
                    </a:cubicBezTo>
                    <a:cubicBezTo>
                      <a:pt x="917" y="134"/>
                      <a:pt x="1120" y="122"/>
                      <a:pt x="1298" y="39"/>
                    </a:cubicBezTo>
                    <a:cubicBezTo>
                      <a:pt x="1310" y="15"/>
                      <a:pt x="1298" y="3"/>
                      <a:pt x="1287" y="3"/>
                    </a:cubicBezTo>
                    <a:cubicBezTo>
                      <a:pt x="1266" y="2"/>
                      <a:pt x="1245" y="1"/>
                      <a:pt x="12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23;p33">
                <a:extLst>
                  <a:ext uri="{FF2B5EF4-FFF2-40B4-BE49-F238E27FC236}">
                    <a16:creationId xmlns:a16="http://schemas.microsoft.com/office/drawing/2014/main" id="{8CAF9567-E9CF-4020-A000-C9EC8F4D6047}"/>
                  </a:ext>
                </a:extLst>
              </p:cNvPr>
              <p:cNvSpPr/>
              <p:nvPr/>
            </p:nvSpPr>
            <p:spPr>
              <a:xfrm>
                <a:off x="3875475" y="3716325"/>
                <a:ext cx="345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76" extrusionOk="0">
                    <a:moveTo>
                      <a:pt x="1289" y="0"/>
                    </a:moveTo>
                    <a:cubicBezTo>
                      <a:pt x="1092" y="0"/>
                      <a:pt x="888" y="53"/>
                      <a:pt x="715" y="85"/>
                    </a:cubicBezTo>
                    <a:cubicBezTo>
                      <a:pt x="477" y="121"/>
                      <a:pt x="250" y="157"/>
                      <a:pt x="12" y="228"/>
                    </a:cubicBezTo>
                    <a:cubicBezTo>
                      <a:pt x="0" y="240"/>
                      <a:pt x="12" y="276"/>
                      <a:pt x="36" y="276"/>
                    </a:cubicBezTo>
                    <a:cubicBezTo>
                      <a:pt x="239" y="276"/>
                      <a:pt x="441" y="240"/>
                      <a:pt x="655" y="204"/>
                    </a:cubicBezTo>
                    <a:cubicBezTo>
                      <a:pt x="881" y="157"/>
                      <a:pt x="1131" y="145"/>
                      <a:pt x="1358" y="61"/>
                    </a:cubicBezTo>
                    <a:cubicBezTo>
                      <a:pt x="1382" y="50"/>
                      <a:pt x="1382" y="2"/>
                      <a:pt x="1346" y="2"/>
                    </a:cubicBezTo>
                    <a:cubicBezTo>
                      <a:pt x="1327" y="1"/>
                      <a:pt x="1308" y="0"/>
                      <a:pt x="12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24;p33">
                <a:extLst>
                  <a:ext uri="{FF2B5EF4-FFF2-40B4-BE49-F238E27FC236}">
                    <a16:creationId xmlns:a16="http://schemas.microsoft.com/office/drawing/2014/main" id="{AEC376A3-F9E5-4D2B-AD55-C1A74C500FAC}"/>
                  </a:ext>
                </a:extLst>
              </p:cNvPr>
              <p:cNvSpPr/>
              <p:nvPr/>
            </p:nvSpPr>
            <p:spPr>
              <a:xfrm>
                <a:off x="3878450" y="3725650"/>
                <a:ext cx="390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344" extrusionOk="0">
                    <a:moveTo>
                      <a:pt x="1393" y="1"/>
                    </a:moveTo>
                    <a:cubicBezTo>
                      <a:pt x="946" y="1"/>
                      <a:pt x="463" y="209"/>
                      <a:pt x="36" y="284"/>
                    </a:cubicBezTo>
                    <a:cubicBezTo>
                      <a:pt x="0" y="308"/>
                      <a:pt x="0" y="343"/>
                      <a:pt x="36" y="343"/>
                    </a:cubicBezTo>
                    <a:cubicBezTo>
                      <a:pt x="274" y="331"/>
                      <a:pt x="489" y="308"/>
                      <a:pt x="727" y="248"/>
                    </a:cubicBezTo>
                    <a:cubicBezTo>
                      <a:pt x="1001" y="189"/>
                      <a:pt x="1298" y="141"/>
                      <a:pt x="1548" y="34"/>
                    </a:cubicBezTo>
                    <a:cubicBezTo>
                      <a:pt x="1560" y="34"/>
                      <a:pt x="1560" y="10"/>
                      <a:pt x="1548" y="10"/>
                    </a:cubicBezTo>
                    <a:cubicBezTo>
                      <a:pt x="1497" y="4"/>
                      <a:pt x="1446" y="1"/>
                      <a:pt x="13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25;p33">
                <a:extLst>
                  <a:ext uri="{FF2B5EF4-FFF2-40B4-BE49-F238E27FC236}">
                    <a16:creationId xmlns:a16="http://schemas.microsoft.com/office/drawing/2014/main" id="{E972704D-13AB-4328-B609-847C4E48714E}"/>
                  </a:ext>
                </a:extLst>
              </p:cNvPr>
              <p:cNvSpPr/>
              <p:nvPr/>
            </p:nvSpPr>
            <p:spPr>
              <a:xfrm>
                <a:off x="3881425" y="3734625"/>
                <a:ext cx="4495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7" extrusionOk="0">
                    <a:moveTo>
                      <a:pt x="1788" y="0"/>
                    </a:moveTo>
                    <a:cubicBezTo>
                      <a:pt x="1785" y="0"/>
                      <a:pt x="1780" y="2"/>
                      <a:pt x="1775" y="8"/>
                    </a:cubicBezTo>
                    <a:cubicBezTo>
                      <a:pt x="1203" y="32"/>
                      <a:pt x="560" y="258"/>
                      <a:pt x="12" y="401"/>
                    </a:cubicBezTo>
                    <a:cubicBezTo>
                      <a:pt x="1" y="401"/>
                      <a:pt x="1" y="437"/>
                      <a:pt x="36" y="437"/>
                    </a:cubicBezTo>
                    <a:cubicBezTo>
                      <a:pt x="596" y="401"/>
                      <a:pt x="1263" y="258"/>
                      <a:pt x="1786" y="32"/>
                    </a:cubicBezTo>
                    <a:cubicBezTo>
                      <a:pt x="1795" y="23"/>
                      <a:pt x="1798" y="0"/>
                      <a:pt x="178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26;p33">
                <a:extLst>
                  <a:ext uri="{FF2B5EF4-FFF2-40B4-BE49-F238E27FC236}">
                    <a16:creationId xmlns:a16="http://schemas.microsoft.com/office/drawing/2014/main" id="{3DC28551-66BE-4B4D-BA99-C536A2817952}"/>
                  </a:ext>
                </a:extLst>
              </p:cNvPr>
              <p:cNvSpPr/>
              <p:nvPr/>
            </p:nvSpPr>
            <p:spPr>
              <a:xfrm>
                <a:off x="3504300" y="2306375"/>
                <a:ext cx="83950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6620" extrusionOk="0">
                    <a:moveTo>
                      <a:pt x="0" y="822"/>
                    </a:moveTo>
                    <a:lnTo>
                      <a:pt x="0" y="822"/>
                    </a:lnTo>
                    <a:cubicBezTo>
                      <a:pt x="0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0" y="822"/>
                    </a:lnTo>
                    <a:close/>
                    <a:moveTo>
                      <a:pt x="3358" y="0"/>
                    </a:moveTo>
                    <a:lnTo>
                      <a:pt x="3358" y="0"/>
                    </a:lnTo>
                    <a:cubicBezTo>
                      <a:pt x="2224" y="118"/>
                      <a:pt x="37" y="822"/>
                      <a:pt x="1" y="822"/>
                    </a:cubicBezTo>
                    <a:cubicBezTo>
                      <a:pt x="1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3275" y="6620"/>
                    </a:lnTo>
                    <a:lnTo>
                      <a:pt x="3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27;p33">
                <a:extLst>
                  <a:ext uri="{FF2B5EF4-FFF2-40B4-BE49-F238E27FC236}">
                    <a16:creationId xmlns:a16="http://schemas.microsoft.com/office/drawing/2014/main" id="{68135EA8-986E-4CF4-ABF5-428D0B8CA01E}"/>
                  </a:ext>
                </a:extLst>
              </p:cNvPr>
              <p:cNvSpPr/>
              <p:nvPr/>
            </p:nvSpPr>
            <p:spPr>
              <a:xfrm>
                <a:off x="3497750" y="2302200"/>
                <a:ext cx="94675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42" extrusionOk="0">
                    <a:moveTo>
                      <a:pt x="3441" y="370"/>
                    </a:moveTo>
                    <a:lnTo>
                      <a:pt x="3370" y="6168"/>
                    </a:lnTo>
                    <a:lnTo>
                      <a:pt x="512" y="1108"/>
                    </a:lnTo>
                    <a:cubicBezTo>
                      <a:pt x="1048" y="941"/>
                      <a:pt x="2501" y="489"/>
                      <a:pt x="3441" y="370"/>
                    </a:cubicBezTo>
                    <a:close/>
                    <a:moveTo>
                      <a:pt x="3787" y="0"/>
                    </a:moveTo>
                    <a:lnTo>
                      <a:pt x="3596" y="12"/>
                    </a:lnTo>
                    <a:cubicBezTo>
                      <a:pt x="2441" y="120"/>
                      <a:pt x="286" y="822"/>
                      <a:pt x="203" y="846"/>
                    </a:cubicBezTo>
                    <a:lnTo>
                      <a:pt x="0" y="905"/>
                    </a:lnTo>
                    <a:lnTo>
                      <a:pt x="3691" y="7442"/>
                    </a:lnTo>
                    <a:lnTo>
                      <a:pt x="378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28;p33">
                <a:extLst>
                  <a:ext uri="{FF2B5EF4-FFF2-40B4-BE49-F238E27FC236}">
                    <a16:creationId xmlns:a16="http://schemas.microsoft.com/office/drawing/2014/main" id="{C6DA7852-829F-46FD-8F5E-75AA40600A98}"/>
                  </a:ext>
                </a:extLst>
              </p:cNvPr>
              <p:cNvSpPr/>
              <p:nvPr/>
            </p:nvSpPr>
            <p:spPr>
              <a:xfrm>
                <a:off x="35757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453" y="0"/>
                    </a:moveTo>
                    <a:cubicBezTo>
                      <a:pt x="382" y="0"/>
                      <a:pt x="298" y="48"/>
                      <a:pt x="239" y="96"/>
                    </a:cubicBezTo>
                    <a:cubicBezTo>
                      <a:pt x="156" y="131"/>
                      <a:pt x="84" y="179"/>
                      <a:pt x="13" y="238"/>
                    </a:cubicBezTo>
                    <a:cubicBezTo>
                      <a:pt x="1" y="250"/>
                      <a:pt x="13" y="286"/>
                      <a:pt x="25" y="286"/>
                    </a:cubicBezTo>
                    <a:cubicBezTo>
                      <a:pt x="120" y="250"/>
                      <a:pt x="191" y="215"/>
                      <a:pt x="275" y="167"/>
                    </a:cubicBezTo>
                    <a:cubicBezTo>
                      <a:pt x="358" y="119"/>
                      <a:pt x="429" y="108"/>
                      <a:pt x="477" y="36"/>
                    </a:cubicBezTo>
                    <a:cubicBezTo>
                      <a:pt x="489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29;p33">
                <a:extLst>
                  <a:ext uri="{FF2B5EF4-FFF2-40B4-BE49-F238E27FC236}">
                    <a16:creationId xmlns:a16="http://schemas.microsoft.com/office/drawing/2014/main" id="{0EE36F0E-F24E-4422-8866-4FB4100C2C1E}"/>
                  </a:ext>
                </a:extLst>
              </p:cNvPr>
              <p:cNvSpPr/>
              <p:nvPr/>
            </p:nvSpPr>
            <p:spPr>
              <a:xfrm>
                <a:off x="3576025" y="2432875"/>
                <a:ext cx="11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251" extrusionOk="0">
                    <a:moveTo>
                      <a:pt x="441" y="0"/>
                    </a:moveTo>
                    <a:cubicBezTo>
                      <a:pt x="370" y="0"/>
                      <a:pt x="298" y="60"/>
                      <a:pt x="239" y="84"/>
                    </a:cubicBezTo>
                    <a:lnTo>
                      <a:pt x="13" y="226"/>
                    </a:lnTo>
                    <a:cubicBezTo>
                      <a:pt x="1" y="238"/>
                      <a:pt x="25" y="250"/>
                      <a:pt x="48" y="250"/>
                    </a:cubicBezTo>
                    <a:cubicBezTo>
                      <a:pt x="132" y="238"/>
                      <a:pt x="203" y="191"/>
                      <a:pt x="286" y="143"/>
                    </a:cubicBezTo>
                    <a:cubicBezTo>
                      <a:pt x="346" y="119"/>
                      <a:pt x="429" y="72"/>
                      <a:pt x="465" y="12"/>
                    </a:cubicBezTo>
                    <a:cubicBezTo>
                      <a:pt x="465" y="0"/>
                      <a:pt x="465" y="0"/>
                      <a:pt x="44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630;p33">
                <a:extLst>
                  <a:ext uri="{FF2B5EF4-FFF2-40B4-BE49-F238E27FC236}">
                    <a16:creationId xmlns:a16="http://schemas.microsoft.com/office/drawing/2014/main" id="{8093C782-FB3D-48FE-AF79-ECAA56D0FA0F}"/>
                  </a:ext>
                </a:extLst>
              </p:cNvPr>
              <p:cNvSpPr/>
              <p:nvPr/>
            </p:nvSpPr>
            <p:spPr>
              <a:xfrm>
                <a:off x="3572750" y="2424975"/>
                <a:ext cx="1492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81" extrusionOk="0">
                    <a:moveTo>
                      <a:pt x="524" y="0"/>
                    </a:moveTo>
                    <a:cubicBezTo>
                      <a:pt x="451" y="0"/>
                      <a:pt x="369" y="39"/>
                      <a:pt x="310" y="78"/>
                    </a:cubicBezTo>
                    <a:cubicBezTo>
                      <a:pt x="203" y="126"/>
                      <a:pt x="96" y="161"/>
                      <a:pt x="13" y="245"/>
                    </a:cubicBezTo>
                    <a:cubicBezTo>
                      <a:pt x="1" y="257"/>
                      <a:pt x="13" y="281"/>
                      <a:pt x="36" y="281"/>
                    </a:cubicBezTo>
                    <a:cubicBezTo>
                      <a:pt x="144" y="257"/>
                      <a:pt x="251" y="209"/>
                      <a:pt x="334" y="161"/>
                    </a:cubicBezTo>
                    <a:cubicBezTo>
                      <a:pt x="429" y="138"/>
                      <a:pt x="537" y="102"/>
                      <a:pt x="596" y="31"/>
                    </a:cubicBezTo>
                    <a:cubicBezTo>
                      <a:pt x="596" y="19"/>
                      <a:pt x="596" y="7"/>
                      <a:pt x="572" y="7"/>
                    </a:cubicBezTo>
                    <a:cubicBezTo>
                      <a:pt x="557" y="2"/>
                      <a:pt x="541" y="0"/>
                      <a:pt x="5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631;p33">
                <a:extLst>
                  <a:ext uri="{FF2B5EF4-FFF2-40B4-BE49-F238E27FC236}">
                    <a16:creationId xmlns:a16="http://schemas.microsoft.com/office/drawing/2014/main" id="{81BAA9A9-F352-4C13-B51A-E546F66DF2E4}"/>
                  </a:ext>
                </a:extLst>
              </p:cNvPr>
              <p:cNvSpPr/>
              <p:nvPr/>
            </p:nvSpPr>
            <p:spPr>
              <a:xfrm>
                <a:off x="3571625" y="2415600"/>
                <a:ext cx="16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5" extrusionOk="0">
                    <a:moveTo>
                      <a:pt x="653" y="1"/>
                    </a:moveTo>
                    <a:cubicBezTo>
                      <a:pt x="427" y="36"/>
                      <a:pt x="201" y="144"/>
                      <a:pt x="10" y="239"/>
                    </a:cubicBezTo>
                    <a:cubicBezTo>
                      <a:pt x="0" y="268"/>
                      <a:pt x="6" y="305"/>
                      <a:pt x="28" y="305"/>
                    </a:cubicBezTo>
                    <a:cubicBezTo>
                      <a:pt x="33" y="305"/>
                      <a:pt x="39" y="303"/>
                      <a:pt x="46" y="298"/>
                    </a:cubicBezTo>
                    <a:cubicBezTo>
                      <a:pt x="248" y="239"/>
                      <a:pt x="486" y="167"/>
                      <a:pt x="665" y="36"/>
                    </a:cubicBezTo>
                    <a:cubicBezTo>
                      <a:pt x="677" y="13"/>
                      <a:pt x="677" y="1"/>
                      <a:pt x="6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632;p33">
                <a:extLst>
                  <a:ext uri="{FF2B5EF4-FFF2-40B4-BE49-F238E27FC236}">
                    <a16:creationId xmlns:a16="http://schemas.microsoft.com/office/drawing/2014/main" id="{69E90D71-EAE7-4DE4-A12F-D177ECA243CC}"/>
                  </a:ext>
                </a:extLst>
              </p:cNvPr>
              <p:cNvSpPr/>
              <p:nvPr/>
            </p:nvSpPr>
            <p:spPr>
              <a:xfrm>
                <a:off x="3570075" y="2407525"/>
                <a:ext cx="196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5" extrusionOk="0">
                    <a:moveTo>
                      <a:pt x="725" y="1"/>
                    </a:moveTo>
                    <a:cubicBezTo>
                      <a:pt x="596" y="1"/>
                      <a:pt x="478" y="52"/>
                      <a:pt x="370" y="74"/>
                    </a:cubicBezTo>
                    <a:cubicBezTo>
                      <a:pt x="251" y="121"/>
                      <a:pt x="120" y="169"/>
                      <a:pt x="12" y="240"/>
                    </a:cubicBezTo>
                    <a:cubicBezTo>
                      <a:pt x="1" y="252"/>
                      <a:pt x="12" y="264"/>
                      <a:pt x="24" y="264"/>
                    </a:cubicBezTo>
                    <a:cubicBezTo>
                      <a:pt x="167" y="252"/>
                      <a:pt x="298" y="193"/>
                      <a:pt x="429" y="169"/>
                    </a:cubicBezTo>
                    <a:cubicBezTo>
                      <a:pt x="548" y="133"/>
                      <a:pt x="667" y="121"/>
                      <a:pt x="774" y="50"/>
                    </a:cubicBezTo>
                    <a:cubicBezTo>
                      <a:pt x="786" y="26"/>
                      <a:pt x="786" y="2"/>
                      <a:pt x="763" y="2"/>
                    </a:cubicBezTo>
                    <a:cubicBezTo>
                      <a:pt x="750" y="1"/>
                      <a:pt x="737" y="1"/>
                      <a:pt x="7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633;p33">
                <a:extLst>
                  <a:ext uri="{FF2B5EF4-FFF2-40B4-BE49-F238E27FC236}">
                    <a16:creationId xmlns:a16="http://schemas.microsoft.com/office/drawing/2014/main" id="{20818599-2050-486E-9E07-2BD401124751}"/>
                  </a:ext>
                </a:extLst>
              </p:cNvPr>
              <p:cNvSpPr/>
              <p:nvPr/>
            </p:nvSpPr>
            <p:spPr>
              <a:xfrm>
                <a:off x="3567525" y="2398925"/>
                <a:ext cx="204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51" extrusionOk="0">
                    <a:moveTo>
                      <a:pt x="805" y="1"/>
                    </a:moveTo>
                    <a:cubicBezTo>
                      <a:pt x="543" y="25"/>
                      <a:pt x="245" y="120"/>
                      <a:pt x="31" y="239"/>
                    </a:cubicBezTo>
                    <a:cubicBezTo>
                      <a:pt x="24" y="237"/>
                      <a:pt x="19" y="236"/>
                      <a:pt x="15" y="236"/>
                    </a:cubicBezTo>
                    <a:cubicBezTo>
                      <a:pt x="1" y="236"/>
                      <a:pt x="12" y="251"/>
                      <a:pt x="31" y="251"/>
                    </a:cubicBezTo>
                    <a:cubicBezTo>
                      <a:pt x="281" y="239"/>
                      <a:pt x="579" y="156"/>
                      <a:pt x="805" y="13"/>
                    </a:cubicBezTo>
                    <a:cubicBezTo>
                      <a:pt x="817" y="13"/>
                      <a:pt x="805" y="1"/>
                      <a:pt x="8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634;p33">
                <a:extLst>
                  <a:ext uri="{FF2B5EF4-FFF2-40B4-BE49-F238E27FC236}">
                    <a16:creationId xmlns:a16="http://schemas.microsoft.com/office/drawing/2014/main" id="{520498AE-CC98-4E8C-9C73-849546DC9F9F}"/>
                  </a:ext>
                </a:extLst>
              </p:cNvPr>
              <p:cNvSpPr/>
              <p:nvPr/>
            </p:nvSpPr>
            <p:spPr>
              <a:xfrm>
                <a:off x="3564775" y="2388675"/>
                <a:ext cx="2467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42" extrusionOk="0">
                    <a:moveTo>
                      <a:pt x="902" y="1"/>
                    </a:moveTo>
                    <a:cubicBezTo>
                      <a:pt x="775" y="1"/>
                      <a:pt x="653" y="49"/>
                      <a:pt x="522" y="89"/>
                    </a:cubicBezTo>
                    <a:cubicBezTo>
                      <a:pt x="355" y="149"/>
                      <a:pt x="177" y="209"/>
                      <a:pt x="22" y="292"/>
                    </a:cubicBezTo>
                    <a:cubicBezTo>
                      <a:pt x="1" y="303"/>
                      <a:pt x="17" y="341"/>
                      <a:pt x="38" y="341"/>
                    </a:cubicBezTo>
                    <a:cubicBezTo>
                      <a:pt x="41" y="341"/>
                      <a:pt x="43" y="341"/>
                      <a:pt x="46" y="340"/>
                    </a:cubicBezTo>
                    <a:cubicBezTo>
                      <a:pt x="213" y="304"/>
                      <a:pt x="355" y="232"/>
                      <a:pt x="522" y="185"/>
                    </a:cubicBezTo>
                    <a:cubicBezTo>
                      <a:pt x="677" y="125"/>
                      <a:pt x="820" y="101"/>
                      <a:pt x="975" y="54"/>
                    </a:cubicBezTo>
                    <a:cubicBezTo>
                      <a:pt x="986" y="54"/>
                      <a:pt x="986" y="30"/>
                      <a:pt x="975" y="6"/>
                    </a:cubicBezTo>
                    <a:cubicBezTo>
                      <a:pt x="950" y="2"/>
                      <a:pt x="926" y="1"/>
                      <a:pt x="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635;p33">
                <a:extLst>
                  <a:ext uri="{FF2B5EF4-FFF2-40B4-BE49-F238E27FC236}">
                    <a16:creationId xmlns:a16="http://schemas.microsoft.com/office/drawing/2014/main" id="{C704F875-912C-49DE-867C-A1639678B2A7}"/>
                  </a:ext>
                </a:extLst>
              </p:cNvPr>
              <p:cNvSpPr/>
              <p:nvPr/>
            </p:nvSpPr>
            <p:spPr>
              <a:xfrm>
                <a:off x="3561750" y="2377975"/>
                <a:ext cx="297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99" extrusionOk="0">
                    <a:moveTo>
                      <a:pt x="1177" y="1"/>
                    </a:moveTo>
                    <a:cubicBezTo>
                      <a:pt x="1174" y="1"/>
                      <a:pt x="1170" y="2"/>
                      <a:pt x="1167" y="6"/>
                    </a:cubicBezTo>
                    <a:cubicBezTo>
                      <a:pt x="977" y="101"/>
                      <a:pt x="750" y="101"/>
                      <a:pt x="536" y="160"/>
                    </a:cubicBezTo>
                    <a:cubicBezTo>
                      <a:pt x="357" y="196"/>
                      <a:pt x="179" y="256"/>
                      <a:pt x="24" y="363"/>
                    </a:cubicBezTo>
                    <a:cubicBezTo>
                      <a:pt x="0" y="375"/>
                      <a:pt x="24" y="398"/>
                      <a:pt x="36" y="398"/>
                    </a:cubicBezTo>
                    <a:cubicBezTo>
                      <a:pt x="274" y="351"/>
                      <a:pt x="500" y="256"/>
                      <a:pt x="738" y="196"/>
                    </a:cubicBezTo>
                    <a:cubicBezTo>
                      <a:pt x="893" y="160"/>
                      <a:pt x="1060" y="160"/>
                      <a:pt x="1179" y="17"/>
                    </a:cubicBezTo>
                    <a:cubicBezTo>
                      <a:pt x="1187" y="9"/>
                      <a:pt x="1184" y="1"/>
                      <a:pt x="1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636;p33">
                <a:extLst>
                  <a:ext uri="{FF2B5EF4-FFF2-40B4-BE49-F238E27FC236}">
                    <a16:creationId xmlns:a16="http://schemas.microsoft.com/office/drawing/2014/main" id="{696073C1-CEE2-4446-9D2D-1F22295D7704}"/>
                  </a:ext>
                </a:extLst>
              </p:cNvPr>
              <p:cNvSpPr/>
              <p:nvPr/>
            </p:nvSpPr>
            <p:spPr>
              <a:xfrm>
                <a:off x="3559075" y="2368575"/>
                <a:ext cx="297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94" extrusionOk="0">
                    <a:moveTo>
                      <a:pt x="1167" y="1"/>
                    </a:moveTo>
                    <a:cubicBezTo>
                      <a:pt x="953" y="12"/>
                      <a:pt x="762" y="72"/>
                      <a:pt x="572" y="131"/>
                    </a:cubicBezTo>
                    <a:cubicBezTo>
                      <a:pt x="381" y="191"/>
                      <a:pt x="179" y="251"/>
                      <a:pt x="0" y="358"/>
                    </a:cubicBezTo>
                    <a:cubicBezTo>
                      <a:pt x="24" y="370"/>
                      <a:pt x="24" y="393"/>
                      <a:pt x="36" y="393"/>
                    </a:cubicBezTo>
                    <a:cubicBezTo>
                      <a:pt x="226" y="370"/>
                      <a:pt x="429" y="298"/>
                      <a:pt x="619" y="239"/>
                    </a:cubicBezTo>
                    <a:cubicBezTo>
                      <a:pt x="810" y="179"/>
                      <a:pt x="1000" y="131"/>
                      <a:pt x="1179" y="24"/>
                    </a:cubicBezTo>
                    <a:cubicBezTo>
                      <a:pt x="1191" y="12"/>
                      <a:pt x="1191" y="1"/>
                      <a:pt x="11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637;p33">
                <a:extLst>
                  <a:ext uri="{FF2B5EF4-FFF2-40B4-BE49-F238E27FC236}">
                    <a16:creationId xmlns:a16="http://schemas.microsoft.com/office/drawing/2014/main" id="{E3BFFBCA-8ED9-4C96-A2A0-ABAF9FC3FDD6}"/>
                  </a:ext>
                </a:extLst>
              </p:cNvPr>
              <p:cNvSpPr/>
              <p:nvPr/>
            </p:nvSpPr>
            <p:spPr>
              <a:xfrm>
                <a:off x="3559950" y="2355475"/>
                <a:ext cx="292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418" extrusionOk="0">
                    <a:moveTo>
                      <a:pt x="1132" y="1"/>
                    </a:moveTo>
                    <a:cubicBezTo>
                      <a:pt x="775" y="13"/>
                      <a:pt x="310" y="144"/>
                      <a:pt x="13" y="370"/>
                    </a:cubicBezTo>
                    <a:cubicBezTo>
                      <a:pt x="1" y="382"/>
                      <a:pt x="1" y="417"/>
                      <a:pt x="36" y="417"/>
                    </a:cubicBezTo>
                    <a:cubicBezTo>
                      <a:pt x="227" y="358"/>
                      <a:pt x="417" y="286"/>
                      <a:pt x="608" y="227"/>
                    </a:cubicBezTo>
                    <a:cubicBezTo>
                      <a:pt x="787" y="179"/>
                      <a:pt x="989" y="132"/>
                      <a:pt x="1144" y="24"/>
                    </a:cubicBezTo>
                    <a:cubicBezTo>
                      <a:pt x="1168" y="13"/>
                      <a:pt x="1168" y="1"/>
                      <a:pt x="11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638;p33">
                <a:extLst>
                  <a:ext uri="{FF2B5EF4-FFF2-40B4-BE49-F238E27FC236}">
                    <a16:creationId xmlns:a16="http://schemas.microsoft.com/office/drawing/2014/main" id="{78FC70C5-11DA-44AB-B13B-B3A14CFA534E}"/>
                  </a:ext>
                </a:extLst>
              </p:cNvPr>
              <p:cNvSpPr/>
              <p:nvPr/>
            </p:nvSpPr>
            <p:spPr>
              <a:xfrm>
                <a:off x="3555200" y="2345650"/>
                <a:ext cx="315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406" extrusionOk="0">
                    <a:moveTo>
                      <a:pt x="1239" y="1"/>
                    </a:moveTo>
                    <a:cubicBezTo>
                      <a:pt x="1024" y="1"/>
                      <a:pt x="834" y="96"/>
                      <a:pt x="643" y="156"/>
                    </a:cubicBezTo>
                    <a:cubicBezTo>
                      <a:pt x="429" y="227"/>
                      <a:pt x="203" y="275"/>
                      <a:pt x="12" y="382"/>
                    </a:cubicBezTo>
                    <a:cubicBezTo>
                      <a:pt x="0" y="382"/>
                      <a:pt x="12" y="406"/>
                      <a:pt x="24" y="406"/>
                    </a:cubicBezTo>
                    <a:cubicBezTo>
                      <a:pt x="250" y="394"/>
                      <a:pt x="465" y="322"/>
                      <a:pt x="667" y="263"/>
                    </a:cubicBezTo>
                    <a:cubicBezTo>
                      <a:pt x="858" y="203"/>
                      <a:pt x="1072" y="144"/>
                      <a:pt x="1250" y="36"/>
                    </a:cubicBezTo>
                    <a:cubicBezTo>
                      <a:pt x="1262" y="25"/>
                      <a:pt x="1262" y="1"/>
                      <a:pt x="1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639;p33">
                <a:extLst>
                  <a:ext uri="{FF2B5EF4-FFF2-40B4-BE49-F238E27FC236}">
                    <a16:creationId xmlns:a16="http://schemas.microsoft.com/office/drawing/2014/main" id="{696283F5-D1C8-4EA5-94EA-0F0BA0F81188}"/>
                  </a:ext>
                </a:extLst>
              </p:cNvPr>
              <p:cNvSpPr/>
              <p:nvPr/>
            </p:nvSpPr>
            <p:spPr>
              <a:xfrm>
                <a:off x="3554900" y="2333750"/>
                <a:ext cx="336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453" extrusionOk="0">
                    <a:moveTo>
                      <a:pt x="1310" y="1"/>
                    </a:moveTo>
                    <a:cubicBezTo>
                      <a:pt x="1084" y="36"/>
                      <a:pt x="858" y="108"/>
                      <a:pt x="655" y="179"/>
                    </a:cubicBezTo>
                    <a:cubicBezTo>
                      <a:pt x="429" y="239"/>
                      <a:pt x="215" y="298"/>
                      <a:pt x="12" y="405"/>
                    </a:cubicBezTo>
                    <a:cubicBezTo>
                      <a:pt x="0" y="417"/>
                      <a:pt x="12" y="453"/>
                      <a:pt x="36" y="453"/>
                    </a:cubicBezTo>
                    <a:cubicBezTo>
                      <a:pt x="274" y="405"/>
                      <a:pt x="500" y="346"/>
                      <a:pt x="727" y="274"/>
                    </a:cubicBezTo>
                    <a:cubicBezTo>
                      <a:pt x="917" y="215"/>
                      <a:pt x="1143" y="167"/>
                      <a:pt x="1322" y="60"/>
                    </a:cubicBezTo>
                    <a:cubicBezTo>
                      <a:pt x="1346" y="48"/>
                      <a:pt x="1334" y="1"/>
                      <a:pt x="13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640;p33">
                <a:extLst>
                  <a:ext uri="{FF2B5EF4-FFF2-40B4-BE49-F238E27FC236}">
                    <a16:creationId xmlns:a16="http://schemas.microsoft.com/office/drawing/2014/main" id="{3073525E-2E34-4764-87E3-BBE6385FD524}"/>
                  </a:ext>
                </a:extLst>
              </p:cNvPr>
              <p:cNvSpPr/>
              <p:nvPr/>
            </p:nvSpPr>
            <p:spPr>
              <a:xfrm>
                <a:off x="3550425" y="2311425"/>
                <a:ext cx="44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42" extrusionOk="0">
                    <a:moveTo>
                      <a:pt x="1763" y="1"/>
                    </a:moveTo>
                    <a:cubicBezTo>
                      <a:pt x="1203" y="24"/>
                      <a:pt x="537" y="203"/>
                      <a:pt x="13" y="405"/>
                    </a:cubicBezTo>
                    <a:cubicBezTo>
                      <a:pt x="1" y="405"/>
                      <a:pt x="1" y="441"/>
                      <a:pt x="25" y="441"/>
                    </a:cubicBezTo>
                    <a:cubicBezTo>
                      <a:pt x="596" y="334"/>
                      <a:pt x="1263" y="262"/>
                      <a:pt x="1787" y="36"/>
                    </a:cubicBezTo>
                    <a:cubicBezTo>
                      <a:pt x="1799" y="24"/>
                      <a:pt x="1799" y="1"/>
                      <a:pt x="1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641;p33">
                <a:extLst>
                  <a:ext uri="{FF2B5EF4-FFF2-40B4-BE49-F238E27FC236}">
                    <a16:creationId xmlns:a16="http://schemas.microsoft.com/office/drawing/2014/main" id="{564BAD10-1422-4C05-871E-F5CB6D8271C8}"/>
                  </a:ext>
                </a:extLst>
              </p:cNvPr>
              <p:cNvSpPr/>
              <p:nvPr/>
            </p:nvSpPr>
            <p:spPr>
              <a:xfrm>
                <a:off x="3287900" y="2387025"/>
                <a:ext cx="12475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6300" extrusionOk="0">
                    <a:moveTo>
                      <a:pt x="2917" y="1"/>
                    </a:moveTo>
                    <a:cubicBezTo>
                      <a:pt x="1870" y="477"/>
                      <a:pt x="0" y="1882"/>
                      <a:pt x="24" y="1882"/>
                    </a:cubicBezTo>
                    <a:lnTo>
                      <a:pt x="4989" y="6299"/>
                    </a:lnTo>
                    <a:lnTo>
                      <a:pt x="291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642;p33">
                <a:extLst>
                  <a:ext uri="{FF2B5EF4-FFF2-40B4-BE49-F238E27FC236}">
                    <a16:creationId xmlns:a16="http://schemas.microsoft.com/office/drawing/2014/main" id="{E0CF83CB-7A49-43E5-82F3-7A0F5F66AABE}"/>
                  </a:ext>
                </a:extLst>
              </p:cNvPr>
              <p:cNvSpPr/>
              <p:nvPr/>
            </p:nvSpPr>
            <p:spPr>
              <a:xfrm>
                <a:off x="3281350" y="2381075"/>
                <a:ext cx="140225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085" extrusionOk="0">
                    <a:moveTo>
                      <a:pt x="3084" y="477"/>
                    </a:moveTo>
                    <a:lnTo>
                      <a:pt x="4894" y="5989"/>
                    </a:lnTo>
                    <a:lnTo>
                      <a:pt x="548" y="2132"/>
                    </a:lnTo>
                    <a:cubicBezTo>
                      <a:pt x="1001" y="1798"/>
                      <a:pt x="2227" y="905"/>
                      <a:pt x="3084" y="477"/>
                    </a:cubicBezTo>
                    <a:close/>
                    <a:moveTo>
                      <a:pt x="3275" y="1"/>
                    </a:moveTo>
                    <a:lnTo>
                      <a:pt x="3096" y="72"/>
                    </a:lnTo>
                    <a:cubicBezTo>
                      <a:pt x="2048" y="548"/>
                      <a:pt x="239" y="1906"/>
                      <a:pt x="167" y="1965"/>
                    </a:cubicBezTo>
                    <a:lnTo>
                      <a:pt x="1" y="2096"/>
                    </a:lnTo>
                    <a:lnTo>
                      <a:pt x="5608" y="708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643;p33">
                <a:extLst>
                  <a:ext uri="{FF2B5EF4-FFF2-40B4-BE49-F238E27FC236}">
                    <a16:creationId xmlns:a16="http://schemas.microsoft.com/office/drawing/2014/main" id="{90CBA007-A91C-4BC6-94BD-63C7E776656C}"/>
                  </a:ext>
                </a:extLst>
              </p:cNvPr>
              <p:cNvSpPr/>
              <p:nvPr/>
            </p:nvSpPr>
            <p:spPr>
              <a:xfrm>
                <a:off x="3394825" y="2516100"/>
                <a:ext cx="97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95" extrusionOk="0">
                    <a:moveTo>
                      <a:pt x="372" y="0"/>
                    </a:moveTo>
                    <a:cubicBezTo>
                      <a:pt x="369" y="0"/>
                      <a:pt x="367" y="2"/>
                      <a:pt x="367" y="5"/>
                    </a:cubicBezTo>
                    <a:cubicBezTo>
                      <a:pt x="295" y="29"/>
                      <a:pt x="236" y="88"/>
                      <a:pt x="176" y="148"/>
                    </a:cubicBezTo>
                    <a:cubicBezTo>
                      <a:pt x="117" y="231"/>
                      <a:pt x="57" y="291"/>
                      <a:pt x="10" y="374"/>
                    </a:cubicBezTo>
                    <a:cubicBezTo>
                      <a:pt x="1" y="374"/>
                      <a:pt x="19" y="394"/>
                      <a:pt x="33" y="394"/>
                    </a:cubicBezTo>
                    <a:cubicBezTo>
                      <a:pt x="38" y="394"/>
                      <a:pt x="42" y="392"/>
                      <a:pt x="45" y="386"/>
                    </a:cubicBezTo>
                    <a:cubicBezTo>
                      <a:pt x="117" y="326"/>
                      <a:pt x="176" y="267"/>
                      <a:pt x="248" y="196"/>
                    </a:cubicBezTo>
                    <a:cubicBezTo>
                      <a:pt x="295" y="136"/>
                      <a:pt x="367" y="88"/>
                      <a:pt x="391" y="17"/>
                    </a:cubicBezTo>
                    <a:cubicBezTo>
                      <a:pt x="391" y="9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644;p33">
                <a:extLst>
                  <a:ext uri="{FF2B5EF4-FFF2-40B4-BE49-F238E27FC236}">
                    <a16:creationId xmlns:a16="http://schemas.microsoft.com/office/drawing/2014/main" id="{7F7F233D-05FA-46C2-A139-C783452BF27B}"/>
                  </a:ext>
                </a:extLst>
              </p:cNvPr>
              <p:cNvSpPr/>
              <p:nvPr/>
            </p:nvSpPr>
            <p:spPr>
              <a:xfrm>
                <a:off x="3392250" y="2506400"/>
                <a:ext cx="937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7" extrusionOk="0">
                    <a:moveTo>
                      <a:pt x="351" y="0"/>
                    </a:moveTo>
                    <a:cubicBezTo>
                      <a:pt x="279" y="36"/>
                      <a:pt x="232" y="107"/>
                      <a:pt x="172" y="167"/>
                    </a:cubicBezTo>
                    <a:cubicBezTo>
                      <a:pt x="113" y="226"/>
                      <a:pt x="53" y="286"/>
                      <a:pt x="29" y="357"/>
                    </a:cubicBezTo>
                    <a:cubicBezTo>
                      <a:pt x="0" y="377"/>
                      <a:pt x="19" y="396"/>
                      <a:pt x="33" y="396"/>
                    </a:cubicBezTo>
                    <a:cubicBezTo>
                      <a:pt x="36" y="396"/>
                      <a:pt x="39" y="395"/>
                      <a:pt x="41" y="393"/>
                    </a:cubicBezTo>
                    <a:cubicBezTo>
                      <a:pt x="113" y="345"/>
                      <a:pt x="172" y="286"/>
                      <a:pt x="232" y="214"/>
                    </a:cubicBezTo>
                    <a:cubicBezTo>
                      <a:pt x="279" y="155"/>
                      <a:pt x="351" y="95"/>
                      <a:pt x="375" y="24"/>
                    </a:cubicBezTo>
                    <a:cubicBezTo>
                      <a:pt x="375" y="0"/>
                      <a:pt x="351" y="0"/>
                      <a:pt x="3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645;p33">
                <a:extLst>
                  <a:ext uri="{FF2B5EF4-FFF2-40B4-BE49-F238E27FC236}">
                    <a16:creationId xmlns:a16="http://schemas.microsoft.com/office/drawing/2014/main" id="{34551722-EDD3-4F8D-8417-FAE4A789EEB0}"/>
                  </a:ext>
                </a:extLst>
              </p:cNvPr>
              <p:cNvSpPr/>
              <p:nvPr/>
            </p:nvSpPr>
            <p:spPr>
              <a:xfrm>
                <a:off x="3386725" y="2499550"/>
                <a:ext cx="119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4" extrusionOk="0">
                    <a:moveTo>
                      <a:pt x="453" y="0"/>
                    </a:moveTo>
                    <a:cubicBezTo>
                      <a:pt x="369" y="0"/>
                      <a:pt x="274" y="96"/>
                      <a:pt x="215" y="143"/>
                    </a:cubicBezTo>
                    <a:cubicBezTo>
                      <a:pt x="143" y="215"/>
                      <a:pt x="48" y="310"/>
                      <a:pt x="0" y="393"/>
                    </a:cubicBezTo>
                    <a:cubicBezTo>
                      <a:pt x="0" y="423"/>
                      <a:pt x="16" y="444"/>
                      <a:pt x="29" y="444"/>
                    </a:cubicBezTo>
                    <a:cubicBezTo>
                      <a:pt x="31" y="444"/>
                      <a:pt x="34" y="443"/>
                      <a:pt x="36" y="441"/>
                    </a:cubicBezTo>
                    <a:cubicBezTo>
                      <a:pt x="131" y="381"/>
                      <a:pt x="203" y="310"/>
                      <a:pt x="274" y="238"/>
                    </a:cubicBezTo>
                    <a:cubicBezTo>
                      <a:pt x="334" y="179"/>
                      <a:pt x="453" y="119"/>
                      <a:pt x="477" y="24"/>
                    </a:cubicBezTo>
                    <a:cubicBezTo>
                      <a:pt x="477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646;p33">
                <a:extLst>
                  <a:ext uri="{FF2B5EF4-FFF2-40B4-BE49-F238E27FC236}">
                    <a16:creationId xmlns:a16="http://schemas.microsoft.com/office/drawing/2014/main" id="{C396D8F2-8ACF-41E3-A649-D5B54F113D77}"/>
                  </a:ext>
                </a:extLst>
              </p:cNvPr>
              <p:cNvSpPr/>
              <p:nvPr/>
            </p:nvSpPr>
            <p:spPr>
              <a:xfrm>
                <a:off x="3382875" y="2490800"/>
                <a:ext cx="141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84" extrusionOk="0">
                    <a:moveTo>
                      <a:pt x="542" y="0"/>
                    </a:moveTo>
                    <a:cubicBezTo>
                      <a:pt x="538" y="0"/>
                      <a:pt x="535" y="2"/>
                      <a:pt x="535" y="5"/>
                    </a:cubicBezTo>
                    <a:cubicBezTo>
                      <a:pt x="345" y="88"/>
                      <a:pt x="166" y="267"/>
                      <a:pt x="11" y="434"/>
                    </a:cubicBezTo>
                    <a:cubicBezTo>
                      <a:pt x="1" y="444"/>
                      <a:pt x="9" y="483"/>
                      <a:pt x="36" y="483"/>
                    </a:cubicBezTo>
                    <a:cubicBezTo>
                      <a:pt x="40" y="483"/>
                      <a:pt x="43" y="483"/>
                      <a:pt x="47" y="481"/>
                    </a:cubicBezTo>
                    <a:cubicBezTo>
                      <a:pt x="226" y="362"/>
                      <a:pt x="428" y="207"/>
                      <a:pt x="547" y="17"/>
                    </a:cubicBezTo>
                    <a:cubicBezTo>
                      <a:pt x="564" y="8"/>
                      <a:pt x="551" y="0"/>
                      <a:pt x="5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647;p33">
                <a:extLst>
                  <a:ext uri="{FF2B5EF4-FFF2-40B4-BE49-F238E27FC236}">
                    <a16:creationId xmlns:a16="http://schemas.microsoft.com/office/drawing/2014/main" id="{72A7159E-6F83-4BD9-86BB-6E741EB2B482}"/>
                  </a:ext>
                </a:extLst>
              </p:cNvPr>
              <p:cNvSpPr/>
              <p:nvPr/>
            </p:nvSpPr>
            <p:spPr>
              <a:xfrm>
                <a:off x="3378375" y="2482200"/>
                <a:ext cx="174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492" extrusionOk="0">
                    <a:moveTo>
                      <a:pt x="665" y="0"/>
                    </a:moveTo>
                    <a:cubicBezTo>
                      <a:pt x="661" y="0"/>
                      <a:pt x="658" y="1"/>
                      <a:pt x="656" y="4"/>
                    </a:cubicBezTo>
                    <a:cubicBezTo>
                      <a:pt x="525" y="28"/>
                      <a:pt x="406" y="135"/>
                      <a:pt x="299" y="206"/>
                    </a:cubicBezTo>
                    <a:cubicBezTo>
                      <a:pt x="191" y="289"/>
                      <a:pt x="84" y="361"/>
                      <a:pt x="13" y="468"/>
                    </a:cubicBezTo>
                    <a:cubicBezTo>
                      <a:pt x="1" y="480"/>
                      <a:pt x="37" y="492"/>
                      <a:pt x="49" y="492"/>
                    </a:cubicBezTo>
                    <a:cubicBezTo>
                      <a:pt x="180" y="432"/>
                      <a:pt x="287" y="325"/>
                      <a:pt x="406" y="254"/>
                    </a:cubicBezTo>
                    <a:cubicBezTo>
                      <a:pt x="489" y="194"/>
                      <a:pt x="608" y="135"/>
                      <a:pt x="680" y="28"/>
                    </a:cubicBezTo>
                    <a:cubicBezTo>
                      <a:pt x="699" y="18"/>
                      <a:pt x="679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648;p33">
                <a:extLst>
                  <a:ext uri="{FF2B5EF4-FFF2-40B4-BE49-F238E27FC236}">
                    <a16:creationId xmlns:a16="http://schemas.microsoft.com/office/drawing/2014/main" id="{6306C277-E802-408F-B0A5-F97B23E7EA04}"/>
                  </a:ext>
                </a:extLst>
              </p:cNvPr>
              <p:cNvSpPr/>
              <p:nvPr/>
            </p:nvSpPr>
            <p:spPr>
              <a:xfrm>
                <a:off x="3373375" y="2474550"/>
                <a:ext cx="169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92" extrusionOk="0">
                    <a:moveTo>
                      <a:pt x="665" y="0"/>
                    </a:moveTo>
                    <a:cubicBezTo>
                      <a:pt x="534" y="60"/>
                      <a:pt x="427" y="143"/>
                      <a:pt x="308" y="238"/>
                    </a:cubicBezTo>
                    <a:cubicBezTo>
                      <a:pt x="201" y="310"/>
                      <a:pt x="94" y="381"/>
                      <a:pt x="10" y="476"/>
                    </a:cubicBezTo>
                    <a:cubicBezTo>
                      <a:pt x="1" y="476"/>
                      <a:pt x="7" y="492"/>
                      <a:pt x="15" y="492"/>
                    </a:cubicBezTo>
                    <a:cubicBezTo>
                      <a:pt x="18" y="492"/>
                      <a:pt x="20" y="491"/>
                      <a:pt x="22" y="488"/>
                    </a:cubicBezTo>
                    <a:cubicBezTo>
                      <a:pt x="141" y="441"/>
                      <a:pt x="260" y="357"/>
                      <a:pt x="368" y="286"/>
                    </a:cubicBezTo>
                    <a:cubicBezTo>
                      <a:pt x="487" y="203"/>
                      <a:pt x="582" y="119"/>
                      <a:pt x="677" y="12"/>
                    </a:cubicBezTo>
                    <a:cubicBezTo>
                      <a:pt x="677" y="0"/>
                      <a:pt x="677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649;p33">
                <a:extLst>
                  <a:ext uri="{FF2B5EF4-FFF2-40B4-BE49-F238E27FC236}">
                    <a16:creationId xmlns:a16="http://schemas.microsoft.com/office/drawing/2014/main" id="{CFFC2B48-FF61-42E1-81AE-99A6A40CA140}"/>
                  </a:ext>
                </a:extLst>
              </p:cNvPr>
              <p:cNvSpPr/>
              <p:nvPr/>
            </p:nvSpPr>
            <p:spPr>
              <a:xfrm>
                <a:off x="336800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821" y="0"/>
                    </a:moveTo>
                    <a:cubicBezTo>
                      <a:pt x="690" y="12"/>
                      <a:pt x="571" y="95"/>
                      <a:pt x="464" y="179"/>
                    </a:cubicBezTo>
                    <a:cubicBezTo>
                      <a:pt x="309" y="298"/>
                      <a:pt x="154" y="429"/>
                      <a:pt x="11" y="560"/>
                    </a:cubicBezTo>
                    <a:cubicBezTo>
                      <a:pt x="1" y="570"/>
                      <a:pt x="8" y="598"/>
                      <a:pt x="33" y="598"/>
                    </a:cubicBezTo>
                    <a:cubicBezTo>
                      <a:pt x="37" y="598"/>
                      <a:pt x="42" y="597"/>
                      <a:pt x="47" y="595"/>
                    </a:cubicBezTo>
                    <a:cubicBezTo>
                      <a:pt x="190" y="500"/>
                      <a:pt x="309" y="393"/>
                      <a:pt x="452" y="298"/>
                    </a:cubicBezTo>
                    <a:cubicBezTo>
                      <a:pt x="571" y="191"/>
                      <a:pt x="714" y="119"/>
                      <a:pt x="833" y="24"/>
                    </a:cubicBezTo>
                    <a:cubicBezTo>
                      <a:pt x="845" y="12"/>
                      <a:pt x="833" y="0"/>
                      <a:pt x="8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650;p33">
                <a:extLst>
                  <a:ext uri="{FF2B5EF4-FFF2-40B4-BE49-F238E27FC236}">
                    <a16:creationId xmlns:a16="http://schemas.microsoft.com/office/drawing/2014/main" id="{67B79406-C9A4-4179-85FC-0B7413DB0640}"/>
                  </a:ext>
                </a:extLst>
              </p:cNvPr>
              <p:cNvSpPr/>
              <p:nvPr/>
            </p:nvSpPr>
            <p:spPr>
              <a:xfrm>
                <a:off x="3362025" y="2453450"/>
                <a:ext cx="25325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59" extrusionOk="0">
                    <a:moveTo>
                      <a:pt x="999" y="1"/>
                    </a:moveTo>
                    <a:cubicBezTo>
                      <a:pt x="996" y="1"/>
                      <a:pt x="992" y="3"/>
                      <a:pt x="988" y="11"/>
                    </a:cubicBezTo>
                    <a:cubicBezTo>
                      <a:pt x="834" y="142"/>
                      <a:pt x="631" y="225"/>
                      <a:pt x="441" y="332"/>
                    </a:cubicBezTo>
                    <a:cubicBezTo>
                      <a:pt x="286" y="439"/>
                      <a:pt x="119" y="558"/>
                      <a:pt x="0" y="701"/>
                    </a:cubicBezTo>
                    <a:cubicBezTo>
                      <a:pt x="0" y="736"/>
                      <a:pt x="6" y="758"/>
                      <a:pt x="19" y="758"/>
                    </a:cubicBezTo>
                    <a:cubicBezTo>
                      <a:pt x="24" y="758"/>
                      <a:pt x="29" y="755"/>
                      <a:pt x="36" y="749"/>
                    </a:cubicBezTo>
                    <a:cubicBezTo>
                      <a:pt x="238" y="630"/>
                      <a:pt x="429" y="475"/>
                      <a:pt x="643" y="332"/>
                    </a:cubicBezTo>
                    <a:cubicBezTo>
                      <a:pt x="774" y="249"/>
                      <a:pt x="941" y="189"/>
                      <a:pt x="1012" y="23"/>
                    </a:cubicBezTo>
                    <a:cubicBezTo>
                      <a:pt x="1012" y="14"/>
                      <a:pt x="1006" y="1"/>
                      <a:pt x="99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651;p33">
                <a:extLst>
                  <a:ext uri="{FF2B5EF4-FFF2-40B4-BE49-F238E27FC236}">
                    <a16:creationId xmlns:a16="http://schemas.microsoft.com/office/drawing/2014/main" id="{1E9B36B0-76C4-4F47-8183-362517AF49C6}"/>
                  </a:ext>
                </a:extLst>
              </p:cNvPr>
              <p:cNvSpPr/>
              <p:nvPr/>
            </p:nvSpPr>
            <p:spPr>
              <a:xfrm>
                <a:off x="3356950" y="24459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977" y="0"/>
                    </a:moveTo>
                    <a:cubicBezTo>
                      <a:pt x="787" y="72"/>
                      <a:pt x="632" y="203"/>
                      <a:pt x="477" y="310"/>
                    </a:cubicBezTo>
                    <a:cubicBezTo>
                      <a:pt x="310" y="429"/>
                      <a:pt x="132" y="548"/>
                      <a:pt x="13" y="691"/>
                    </a:cubicBezTo>
                    <a:cubicBezTo>
                      <a:pt x="1" y="726"/>
                      <a:pt x="13" y="738"/>
                      <a:pt x="25" y="738"/>
                    </a:cubicBezTo>
                    <a:cubicBezTo>
                      <a:pt x="215" y="655"/>
                      <a:pt x="382" y="500"/>
                      <a:pt x="548" y="381"/>
                    </a:cubicBezTo>
                    <a:cubicBezTo>
                      <a:pt x="691" y="262"/>
                      <a:pt x="858" y="179"/>
                      <a:pt x="989" y="24"/>
                    </a:cubicBezTo>
                    <a:cubicBezTo>
                      <a:pt x="1013" y="12"/>
                      <a:pt x="989" y="0"/>
                      <a:pt x="9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652;p33">
                <a:extLst>
                  <a:ext uri="{FF2B5EF4-FFF2-40B4-BE49-F238E27FC236}">
                    <a16:creationId xmlns:a16="http://schemas.microsoft.com/office/drawing/2014/main" id="{7420D2E3-3EB5-4C63-8C6A-335D485E07CB}"/>
                  </a:ext>
                </a:extLst>
              </p:cNvPr>
              <p:cNvSpPr/>
              <p:nvPr/>
            </p:nvSpPr>
            <p:spPr>
              <a:xfrm>
                <a:off x="3353150" y="2433400"/>
                <a:ext cx="2457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757" extrusionOk="0">
                    <a:moveTo>
                      <a:pt x="956" y="1"/>
                    </a:moveTo>
                    <a:cubicBezTo>
                      <a:pt x="954" y="1"/>
                      <a:pt x="952" y="1"/>
                      <a:pt x="950" y="3"/>
                    </a:cubicBezTo>
                    <a:cubicBezTo>
                      <a:pt x="760" y="86"/>
                      <a:pt x="581" y="217"/>
                      <a:pt x="415" y="336"/>
                    </a:cubicBezTo>
                    <a:cubicBezTo>
                      <a:pt x="272" y="456"/>
                      <a:pt x="117" y="563"/>
                      <a:pt x="10" y="717"/>
                    </a:cubicBezTo>
                    <a:cubicBezTo>
                      <a:pt x="0" y="737"/>
                      <a:pt x="6" y="756"/>
                      <a:pt x="28" y="756"/>
                    </a:cubicBezTo>
                    <a:cubicBezTo>
                      <a:pt x="33" y="756"/>
                      <a:pt x="39" y="755"/>
                      <a:pt x="46" y="753"/>
                    </a:cubicBezTo>
                    <a:cubicBezTo>
                      <a:pt x="212" y="634"/>
                      <a:pt x="355" y="515"/>
                      <a:pt x="522" y="396"/>
                    </a:cubicBezTo>
                    <a:cubicBezTo>
                      <a:pt x="665" y="289"/>
                      <a:pt x="843" y="182"/>
                      <a:pt x="962" y="39"/>
                    </a:cubicBezTo>
                    <a:cubicBezTo>
                      <a:pt x="983" y="29"/>
                      <a:pt x="968" y="1"/>
                      <a:pt x="95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653;p33">
                <a:extLst>
                  <a:ext uri="{FF2B5EF4-FFF2-40B4-BE49-F238E27FC236}">
                    <a16:creationId xmlns:a16="http://schemas.microsoft.com/office/drawing/2014/main" id="{A4D2D869-CDC0-449B-9776-BEB8ABCD356A}"/>
                  </a:ext>
                </a:extLst>
              </p:cNvPr>
              <p:cNvSpPr/>
              <p:nvPr/>
            </p:nvSpPr>
            <p:spPr>
              <a:xfrm>
                <a:off x="3345650" y="2424525"/>
                <a:ext cx="271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60" y="1"/>
                    </a:moveTo>
                    <a:cubicBezTo>
                      <a:pt x="869" y="60"/>
                      <a:pt x="703" y="215"/>
                      <a:pt x="536" y="334"/>
                    </a:cubicBezTo>
                    <a:cubicBezTo>
                      <a:pt x="357" y="465"/>
                      <a:pt x="167" y="584"/>
                      <a:pt x="12" y="751"/>
                    </a:cubicBezTo>
                    <a:cubicBezTo>
                      <a:pt x="0" y="763"/>
                      <a:pt x="12" y="799"/>
                      <a:pt x="36" y="799"/>
                    </a:cubicBezTo>
                    <a:cubicBezTo>
                      <a:pt x="238" y="715"/>
                      <a:pt x="417" y="572"/>
                      <a:pt x="596" y="441"/>
                    </a:cubicBezTo>
                    <a:cubicBezTo>
                      <a:pt x="762" y="322"/>
                      <a:pt x="953" y="203"/>
                      <a:pt x="1072" y="37"/>
                    </a:cubicBezTo>
                    <a:cubicBezTo>
                      <a:pt x="1084" y="25"/>
                      <a:pt x="1072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654;p33">
                <a:extLst>
                  <a:ext uri="{FF2B5EF4-FFF2-40B4-BE49-F238E27FC236}">
                    <a16:creationId xmlns:a16="http://schemas.microsoft.com/office/drawing/2014/main" id="{95F2BD0F-EB63-477C-A66F-EA2DF35BF669}"/>
                  </a:ext>
                </a:extLst>
              </p:cNvPr>
              <p:cNvSpPr/>
              <p:nvPr/>
            </p:nvSpPr>
            <p:spPr>
              <a:xfrm>
                <a:off x="3341300" y="2413075"/>
                <a:ext cx="295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843" extrusionOk="0">
                    <a:moveTo>
                      <a:pt x="1139" y="0"/>
                    </a:moveTo>
                    <a:cubicBezTo>
                      <a:pt x="1132" y="0"/>
                      <a:pt x="1124" y="2"/>
                      <a:pt x="1115" y="6"/>
                    </a:cubicBezTo>
                    <a:cubicBezTo>
                      <a:pt x="901" y="90"/>
                      <a:pt x="710" y="268"/>
                      <a:pt x="531" y="387"/>
                    </a:cubicBezTo>
                    <a:cubicBezTo>
                      <a:pt x="353" y="507"/>
                      <a:pt x="174" y="626"/>
                      <a:pt x="31" y="792"/>
                    </a:cubicBezTo>
                    <a:cubicBezTo>
                      <a:pt x="1" y="813"/>
                      <a:pt x="23" y="842"/>
                      <a:pt x="45" y="842"/>
                    </a:cubicBezTo>
                    <a:cubicBezTo>
                      <a:pt x="48" y="842"/>
                      <a:pt x="52" y="842"/>
                      <a:pt x="55" y="840"/>
                    </a:cubicBezTo>
                    <a:cubicBezTo>
                      <a:pt x="270" y="721"/>
                      <a:pt x="460" y="578"/>
                      <a:pt x="651" y="447"/>
                    </a:cubicBezTo>
                    <a:cubicBezTo>
                      <a:pt x="817" y="328"/>
                      <a:pt x="1020" y="209"/>
                      <a:pt x="1162" y="66"/>
                    </a:cubicBezTo>
                    <a:cubicBezTo>
                      <a:pt x="1182" y="37"/>
                      <a:pt x="1170" y="0"/>
                      <a:pt x="11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655;p33">
                <a:extLst>
                  <a:ext uri="{FF2B5EF4-FFF2-40B4-BE49-F238E27FC236}">
                    <a16:creationId xmlns:a16="http://schemas.microsoft.com/office/drawing/2014/main" id="{E6CD8248-24CA-4B2A-BBFA-9323F6072AC1}"/>
                  </a:ext>
                </a:extLst>
              </p:cNvPr>
              <p:cNvSpPr/>
              <p:nvPr/>
            </p:nvSpPr>
            <p:spPr>
              <a:xfrm>
                <a:off x="3335675" y="2401800"/>
                <a:ext cx="33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2" extrusionOk="0">
                    <a:moveTo>
                      <a:pt x="1331" y="0"/>
                    </a:moveTo>
                    <a:cubicBezTo>
                      <a:pt x="1328" y="0"/>
                      <a:pt x="1323" y="2"/>
                      <a:pt x="1316" y="5"/>
                    </a:cubicBezTo>
                    <a:cubicBezTo>
                      <a:pt x="1078" y="100"/>
                      <a:pt x="864" y="279"/>
                      <a:pt x="637" y="410"/>
                    </a:cubicBezTo>
                    <a:cubicBezTo>
                      <a:pt x="411" y="541"/>
                      <a:pt x="209" y="696"/>
                      <a:pt x="30" y="850"/>
                    </a:cubicBezTo>
                    <a:cubicBezTo>
                      <a:pt x="1" y="880"/>
                      <a:pt x="20" y="901"/>
                      <a:pt x="41" y="901"/>
                    </a:cubicBezTo>
                    <a:cubicBezTo>
                      <a:pt x="45" y="901"/>
                      <a:pt x="50" y="900"/>
                      <a:pt x="54" y="898"/>
                    </a:cubicBezTo>
                    <a:cubicBezTo>
                      <a:pt x="292" y="731"/>
                      <a:pt x="530" y="600"/>
                      <a:pt x="768" y="457"/>
                    </a:cubicBezTo>
                    <a:cubicBezTo>
                      <a:pt x="959" y="338"/>
                      <a:pt x="1197" y="219"/>
                      <a:pt x="1340" y="17"/>
                    </a:cubicBezTo>
                    <a:cubicBezTo>
                      <a:pt x="1340" y="9"/>
                      <a:pt x="1340" y="0"/>
                      <a:pt x="13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656;p33">
                <a:extLst>
                  <a:ext uri="{FF2B5EF4-FFF2-40B4-BE49-F238E27FC236}">
                    <a16:creationId xmlns:a16="http://schemas.microsoft.com/office/drawing/2014/main" id="{11BE6469-FEE6-483F-9380-8770EF1059C6}"/>
                  </a:ext>
                </a:extLst>
              </p:cNvPr>
              <p:cNvSpPr/>
              <p:nvPr/>
            </p:nvSpPr>
            <p:spPr>
              <a:xfrm>
                <a:off x="3330250" y="2389200"/>
                <a:ext cx="391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90" extrusionOk="0">
                    <a:moveTo>
                      <a:pt x="1553" y="1"/>
                    </a:moveTo>
                    <a:cubicBezTo>
                      <a:pt x="1551" y="1"/>
                      <a:pt x="1548" y="3"/>
                      <a:pt x="1545" y="9"/>
                    </a:cubicBezTo>
                    <a:cubicBezTo>
                      <a:pt x="1259" y="104"/>
                      <a:pt x="1009" y="283"/>
                      <a:pt x="747" y="438"/>
                    </a:cubicBezTo>
                    <a:cubicBezTo>
                      <a:pt x="497" y="604"/>
                      <a:pt x="247" y="747"/>
                      <a:pt x="9" y="950"/>
                    </a:cubicBezTo>
                    <a:cubicBezTo>
                      <a:pt x="0" y="976"/>
                      <a:pt x="5" y="990"/>
                      <a:pt x="12" y="990"/>
                    </a:cubicBezTo>
                    <a:cubicBezTo>
                      <a:pt x="15" y="990"/>
                      <a:pt x="18" y="988"/>
                      <a:pt x="21" y="985"/>
                    </a:cubicBezTo>
                    <a:cubicBezTo>
                      <a:pt x="307" y="842"/>
                      <a:pt x="569" y="664"/>
                      <a:pt x="842" y="497"/>
                    </a:cubicBezTo>
                    <a:cubicBezTo>
                      <a:pt x="1081" y="342"/>
                      <a:pt x="1343" y="223"/>
                      <a:pt x="1557" y="33"/>
                    </a:cubicBezTo>
                    <a:cubicBezTo>
                      <a:pt x="1566" y="24"/>
                      <a:pt x="1561" y="1"/>
                      <a:pt x="15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657;p33">
                <a:extLst>
                  <a:ext uri="{FF2B5EF4-FFF2-40B4-BE49-F238E27FC236}">
                    <a16:creationId xmlns:a16="http://schemas.microsoft.com/office/drawing/2014/main" id="{4B45C099-9CEC-4158-AE4C-4DA94745B0EF}"/>
                  </a:ext>
                </a:extLst>
              </p:cNvPr>
              <p:cNvSpPr/>
              <p:nvPr/>
            </p:nvSpPr>
            <p:spPr>
              <a:xfrm>
                <a:off x="3069725" y="2603725"/>
                <a:ext cx="159550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4787" extrusionOk="0">
                    <a:moveTo>
                      <a:pt x="1798" y="0"/>
                    </a:moveTo>
                    <a:cubicBezTo>
                      <a:pt x="1072" y="870"/>
                      <a:pt x="0" y="2941"/>
                      <a:pt x="0" y="2941"/>
                    </a:cubicBezTo>
                    <a:lnTo>
                      <a:pt x="6382" y="478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658;p33">
                <a:extLst>
                  <a:ext uri="{FF2B5EF4-FFF2-40B4-BE49-F238E27FC236}">
                    <a16:creationId xmlns:a16="http://schemas.microsoft.com/office/drawing/2014/main" id="{64B41C99-EBA4-4243-A451-9F481C93EFE7}"/>
                  </a:ext>
                </a:extLst>
              </p:cNvPr>
              <p:cNvSpPr/>
              <p:nvPr/>
            </p:nvSpPr>
            <p:spPr>
              <a:xfrm>
                <a:off x="3062875" y="2596875"/>
                <a:ext cx="18040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5407" extrusionOk="0">
                    <a:moveTo>
                      <a:pt x="2084" y="536"/>
                    </a:moveTo>
                    <a:lnTo>
                      <a:pt x="6084" y="4715"/>
                    </a:lnTo>
                    <a:lnTo>
                      <a:pt x="6084" y="4715"/>
                    </a:lnTo>
                    <a:lnTo>
                      <a:pt x="512" y="3108"/>
                    </a:lnTo>
                    <a:cubicBezTo>
                      <a:pt x="774" y="2620"/>
                      <a:pt x="1501" y="1286"/>
                      <a:pt x="2084" y="536"/>
                    </a:cubicBezTo>
                    <a:close/>
                    <a:moveTo>
                      <a:pt x="2060" y="1"/>
                    </a:moveTo>
                    <a:lnTo>
                      <a:pt x="1941" y="155"/>
                    </a:lnTo>
                    <a:cubicBezTo>
                      <a:pt x="1191" y="1048"/>
                      <a:pt x="155" y="3037"/>
                      <a:pt x="107" y="3132"/>
                    </a:cubicBezTo>
                    <a:lnTo>
                      <a:pt x="0" y="3322"/>
                    </a:lnTo>
                    <a:lnTo>
                      <a:pt x="7216" y="5406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659;p33">
                <a:extLst>
                  <a:ext uri="{FF2B5EF4-FFF2-40B4-BE49-F238E27FC236}">
                    <a16:creationId xmlns:a16="http://schemas.microsoft.com/office/drawing/2014/main" id="{A76D8BAD-3F46-48A7-9CF6-35A9596E060B}"/>
                  </a:ext>
                </a:extLst>
              </p:cNvPr>
              <p:cNvSpPr/>
              <p:nvPr/>
            </p:nvSpPr>
            <p:spPr>
              <a:xfrm>
                <a:off x="3205150" y="2701050"/>
                <a:ext cx="50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18" extrusionOk="0">
                    <a:moveTo>
                      <a:pt x="155" y="1"/>
                    </a:moveTo>
                    <a:cubicBezTo>
                      <a:pt x="96" y="60"/>
                      <a:pt x="84" y="156"/>
                      <a:pt x="60" y="227"/>
                    </a:cubicBezTo>
                    <a:cubicBezTo>
                      <a:pt x="24" y="310"/>
                      <a:pt x="12" y="406"/>
                      <a:pt x="1" y="489"/>
                    </a:cubicBezTo>
                    <a:cubicBezTo>
                      <a:pt x="9" y="506"/>
                      <a:pt x="24" y="517"/>
                      <a:pt x="32" y="517"/>
                    </a:cubicBezTo>
                    <a:cubicBezTo>
                      <a:pt x="35" y="517"/>
                      <a:pt x="36" y="516"/>
                      <a:pt x="36" y="513"/>
                    </a:cubicBezTo>
                    <a:cubicBezTo>
                      <a:pt x="72" y="418"/>
                      <a:pt x="120" y="346"/>
                      <a:pt x="143" y="251"/>
                    </a:cubicBezTo>
                    <a:cubicBezTo>
                      <a:pt x="179" y="179"/>
                      <a:pt x="203" y="108"/>
                      <a:pt x="191" y="13"/>
                    </a:cubicBezTo>
                    <a:cubicBezTo>
                      <a:pt x="191" y="1"/>
                      <a:pt x="179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660;p33">
                <a:extLst>
                  <a:ext uri="{FF2B5EF4-FFF2-40B4-BE49-F238E27FC236}">
                    <a16:creationId xmlns:a16="http://schemas.microsoft.com/office/drawing/2014/main" id="{A5D82DA1-41D4-47DC-945E-14A641D41968}"/>
                  </a:ext>
                </a:extLst>
              </p:cNvPr>
              <p:cNvSpPr/>
              <p:nvPr/>
            </p:nvSpPr>
            <p:spPr>
              <a:xfrm>
                <a:off x="3198600" y="2694575"/>
                <a:ext cx="50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75" extrusionOk="0">
                    <a:moveTo>
                      <a:pt x="172" y="1"/>
                    </a:moveTo>
                    <a:cubicBezTo>
                      <a:pt x="167" y="1"/>
                      <a:pt x="161" y="4"/>
                      <a:pt x="155" y="10"/>
                    </a:cubicBezTo>
                    <a:cubicBezTo>
                      <a:pt x="108" y="69"/>
                      <a:pt x="96" y="153"/>
                      <a:pt x="60" y="212"/>
                    </a:cubicBezTo>
                    <a:cubicBezTo>
                      <a:pt x="36" y="307"/>
                      <a:pt x="1" y="379"/>
                      <a:pt x="1" y="462"/>
                    </a:cubicBezTo>
                    <a:lnTo>
                      <a:pt x="48" y="474"/>
                    </a:lnTo>
                    <a:cubicBezTo>
                      <a:pt x="96" y="391"/>
                      <a:pt x="120" y="307"/>
                      <a:pt x="155" y="236"/>
                    </a:cubicBezTo>
                    <a:cubicBezTo>
                      <a:pt x="167" y="153"/>
                      <a:pt x="203" y="81"/>
                      <a:pt x="179" y="10"/>
                    </a:cubicBezTo>
                    <a:cubicBezTo>
                      <a:pt x="179" y="4"/>
                      <a:pt x="176" y="1"/>
                      <a:pt x="17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661;p33">
                <a:extLst>
                  <a:ext uri="{FF2B5EF4-FFF2-40B4-BE49-F238E27FC236}">
                    <a16:creationId xmlns:a16="http://schemas.microsoft.com/office/drawing/2014/main" id="{44B10CD0-0B7F-4AB3-8008-03AE042C205A}"/>
                  </a:ext>
                </a:extLst>
              </p:cNvPr>
              <p:cNvSpPr/>
              <p:nvPr/>
            </p:nvSpPr>
            <p:spPr>
              <a:xfrm>
                <a:off x="3190875" y="2688725"/>
                <a:ext cx="715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97" extrusionOk="0">
                    <a:moveTo>
                      <a:pt x="251" y="1"/>
                    </a:moveTo>
                    <a:cubicBezTo>
                      <a:pt x="246" y="1"/>
                      <a:pt x="242" y="2"/>
                      <a:pt x="238" y="6"/>
                    </a:cubicBezTo>
                    <a:cubicBezTo>
                      <a:pt x="167" y="53"/>
                      <a:pt x="131" y="149"/>
                      <a:pt x="95" y="244"/>
                    </a:cubicBezTo>
                    <a:cubicBezTo>
                      <a:pt x="48" y="351"/>
                      <a:pt x="0" y="446"/>
                      <a:pt x="0" y="565"/>
                    </a:cubicBezTo>
                    <a:cubicBezTo>
                      <a:pt x="8" y="588"/>
                      <a:pt x="25" y="596"/>
                      <a:pt x="39" y="596"/>
                    </a:cubicBezTo>
                    <a:cubicBezTo>
                      <a:pt x="48" y="596"/>
                      <a:pt x="55" y="593"/>
                      <a:pt x="60" y="589"/>
                    </a:cubicBezTo>
                    <a:cubicBezTo>
                      <a:pt x="107" y="494"/>
                      <a:pt x="155" y="410"/>
                      <a:pt x="179" y="303"/>
                    </a:cubicBezTo>
                    <a:cubicBezTo>
                      <a:pt x="214" y="208"/>
                      <a:pt x="286" y="113"/>
                      <a:pt x="274" y="18"/>
                    </a:cubicBezTo>
                    <a:cubicBezTo>
                      <a:pt x="274" y="9"/>
                      <a:pt x="262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662;p33">
                <a:extLst>
                  <a:ext uri="{FF2B5EF4-FFF2-40B4-BE49-F238E27FC236}">
                    <a16:creationId xmlns:a16="http://schemas.microsoft.com/office/drawing/2014/main" id="{E41CACDF-CC07-4818-9398-90B425F061C6}"/>
                  </a:ext>
                </a:extLst>
              </p:cNvPr>
              <p:cNvSpPr/>
              <p:nvPr/>
            </p:nvSpPr>
            <p:spPr>
              <a:xfrm>
                <a:off x="3184325" y="2681575"/>
                <a:ext cx="775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661" extrusionOk="0">
                    <a:moveTo>
                      <a:pt x="292" y="1"/>
                    </a:moveTo>
                    <a:cubicBezTo>
                      <a:pt x="287" y="1"/>
                      <a:pt x="281" y="2"/>
                      <a:pt x="274" y="6"/>
                    </a:cubicBezTo>
                    <a:cubicBezTo>
                      <a:pt x="143" y="173"/>
                      <a:pt x="60" y="411"/>
                      <a:pt x="0" y="613"/>
                    </a:cubicBezTo>
                    <a:cubicBezTo>
                      <a:pt x="0" y="645"/>
                      <a:pt x="16" y="661"/>
                      <a:pt x="34" y="661"/>
                    </a:cubicBezTo>
                    <a:cubicBezTo>
                      <a:pt x="42" y="661"/>
                      <a:pt x="52" y="657"/>
                      <a:pt x="60" y="649"/>
                    </a:cubicBezTo>
                    <a:cubicBezTo>
                      <a:pt x="155" y="470"/>
                      <a:pt x="274" y="232"/>
                      <a:pt x="310" y="18"/>
                    </a:cubicBezTo>
                    <a:cubicBezTo>
                      <a:pt x="310" y="9"/>
                      <a:pt x="304" y="1"/>
                      <a:pt x="29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663;p33">
                <a:extLst>
                  <a:ext uri="{FF2B5EF4-FFF2-40B4-BE49-F238E27FC236}">
                    <a16:creationId xmlns:a16="http://schemas.microsoft.com/office/drawing/2014/main" id="{0CE46D7E-BF56-4BFD-97FB-2C59C779FE4A}"/>
                  </a:ext>
                </a:extLst>
              </p:cNvPr>
              <p:cNvSpPr/>
              <p:nvPr/>
            </p:nvSpPr>
            <p:spPr>
              <a:xfrm>
                <a:off x="3177175" y="2674500"/>
                <a:ext cx="101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35" extrusionOk="0">
                    <a:moveTo>
                      <a:pt x="375" y="1"/>
                    </a:moveTo>
                    <a:cubicBezTo>
                      <a:pt x="373" y="1"/>
                      <a:pt x="371" y="1"/>
                      <a:pt x="369" y="3"/>
                    </a:cubicBezTo>
                    <a:cubicBezTo>
                      <a:pt x="262" y="86"/>
                      <a:pt x="227" y="217"/>
                      <a:pt x="167" y="325"/>
                    </a:cubicBezTo>
                    <a:cubicBezTo>
                      <a:pt x="107" y="444"/>
                      <a:pt x="24" y="575"/>
                      <a:pt x="0" y="706"/>
                    </a:cubicBezTo>
                    <a:cubicBezTo>
                      <a:pt x="0" y="725"/>
                      <a:pt x="4" y="734"/>
                      <a:pt x="9" y="734"/>
                    </a:cubicBezTo>
                    <a:cubicBezTo>
                      <a:pt x="13" y="734"/>
                      <a:pt x="19" y="728"/>
                      <a:pt x="24" y="718"/>
                    </a:cubicBezTo>
                    <a:cubicBezTo>
                      <a:pt x="119" y="622"/>
                      <a:pt x="167" y="479"/>
                      <a:pt x="238" y="360"/>
                    </a:cubicBezTo>
                    <a:cubicBezTo>
                      <a:pt x="298" y="265"/>
                      <a:pt x="381" y="158"/>
                      <a:pt x="405" y="39"/>
                    </a:cubicBezTo>
                    <a:cubicBezTo>
                      <a:pt x="405" y="29"/>
                      <a:pt x="388" y="1"/>
                      <a:pt x="3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664;p33">
                <a:extLst>
                  <a:ext uri="{FF2B5EF4-FFF2-40B4-BE49-F238E27FC236}">
                    <a16:creationId xmlns:a16="http://schemas.microsoft.com/office/drawing/2014/main" id="{9FE40293-36D3-402F-9367-23FE453A3C14}"/>
                  </a:ext>
                </a:extLst>
              </p:cNvPr>
              <p:cNvSpPr/>
              <p:nvPr/>
            </p:nvSpPr>
            <p:spPr>
              <a:xfrm>
                <a:off x="3169025" y="2669800"/>
                <a:ext cx="10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38" extrusionOk="0">
                    <a:moveTo>
                      <a:pt x="398" y="1"/>
                    </a:moveTo>
                    <a:cubicBezTo>
                      <a:pt x="314" y="108"/>
                      <a:pt x="255" y="227"/>
                      <a:pt x="195" y="346"/>
                    </a:cubicBezTo>
                    <a:cubicBezTo>
                      <a:pt x="136" y="465"/>
                      <a:pt x="52" y="584"/>
                      <a:pt x="17" y="715"/>
                    </a:cubicBezTo>
                    <a:cubicBezTo>
                      <a:pt x="0" y="723"/>
                      <a:pt x="7" y="737"/>
                      <a:pt x="16" y="737"/>
                    </a:cubicBezTo>
                    <a:cubicBezTo>
                      <a:pt x="20" y="737"/>
                      <a:pt x="25" y="734"/>
                      <a:pt x="29" y="727"/>
                    </a:cubicBezTo>
                    <a:cubicBezTo>
                      <a:pt x="195" y="536"/>
                      <a:pt x="350" y="263"/>
                      <a:pt x="410" y="13"/>
                    </a:cubicBezTo>
                    <a:cubicBezTo>
                      <a:pt x="410" y="1"/>
                      <a:pt x="398" y="1"/>
                      <a:pt x="3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665;p33">
                <a:extLst>
                  <a:ext uri="{FF2B5EF4-FFF2-40B4-BE49-F238E27FC236}">
                    <a16:creationId xmlns:a16="http://schemas.microsoft.com/office/drawing/2014/main" id="{E1E6F42D-9BA5-452B-A6BA-853D496C7C15}"/>
                  </a:ext>
                </a:extLst>
              </p:cNvPr>
              <p:cNvSpPr/>
              <p:nvPr/>
            </p:nvSpPr>
            <p:spPr>
              <a:xfrm>
                <a:off x="3161200" y="2661875"/>
                <a:ext cx="132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02" extrusionOk="0">
                    <a:moveTo>
                      <a:pt x="501" y="0"/>
                    </a:moveTo>
                    <a:cubicBezTo>
                      <a:pt x="496" y="0"/>
                      <a:pt x="490" y="2"/>
                      <a:pt x="485" y="8"/>
                    </a:cubicBezTo>
                    <a:cubicBezTo>
                      <a:pt x="365" y="80"/>
                      <a:pt x="294" y="234"/>
                      <a:pt x="235" y="353"/>
                    </a:cubicBezTo>
                    <a:cubicBezTo>
                      <a:pt x="163" y="508"/>
                      <a:pt x="68" y="687"/>
                      <a:pt x="8" y="865"/>
                    </a:cubicBezTo>
                    <a:cubicBezTo>
                      <a:pt x="1" y="888"/>
                      <a:pt x="18" y="902"/>
                      <a:pt x="34" y="902"/>
                    </a:cubicBezTo>
                    <a:cubicBezTo>
                      <a:pt x="43" y="902"/>
                      <a:pt x="52" y="898"/>
                      <a:pt x="56" y="889"/>
                    </a:cubicBezTo>
                    <a:cubicBezTo>
                      <a:pt x="163" y="734"/>
                      <a:pt x="223" y="568"/>
                      <a:pt x="294" y="425"/>
                    </a:cubicBezTo>
                    <a:cubicBezTo>
                      <a:pt x="354" y="294"/>
                      <a:pt x="449" y="175"/>
                      <a:pt x="520" y="32"/>
                    </a:cubicBezTo>
                    <a:cubicBezTo>
                      <a:pt x="529" y="23"/>
                      <a:pt x="518" y="0"/>
                      <a:pt x="5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666;p33">
                <a:extLst>
                  <a:ext uri="{FF2B5EF4-FFF2-40B4-BE49-F238E27FC236}">
                    <a16:creationId xmlns:a16="http://schemas.microsoft.com/office/drawing/2014/main" id="{235F414F-071E-4DA0-AF37-6C5B2318387E}"/>
                  </a:ext>
                </a:extLst>
              </p:cNvPr>
              <p:cNvSpPr/>
              <p:nvPr/>
            </p:nvSpPr>
            <p:spPr>
              <a:xfrm>
                <a:off x="3152475" y="2652900"/>
                <a:ext cx="155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087" extrusionOk="0">
                    <a:moveTo>
                      <a:pt x="606" y="1"/>
                    </a:moveTo>
                    <a:cubicBezTo>
                      <a:pt x="598" y="1"/>
                      <a:pt x="589" y="4"/>
                      <a:pt x="584" y="10"/>
                    </a:cubicBezTo>
                    <a:cubicBezTo>
                      <a:pt x="512" y="200"/>
                      <a:pt x="345" y="379"/>
                      <a:pt x="226" y="558"/>
                    </a:cubicBezTo>
                    <a:cubicBezTo>
                      <a:pt x="143" y="724"/>
                      <a:pt x="48" y="891"/>
                      <a:pt x="0" y="1070"/>
                    </a:cubicBezTo>
                    <a:cubicBezTo>
                      <a:pt x="0" y="1078"/>
                      <a:pt x="18" y="1086"/>
                      <a:pt x="33" y="1086"/>
                    </a:cubicBezTo>
                    <a:cubicBezTo>
                      <a:pt x="39" y="1086"/>
                      <a:pt x="44" y="1085"/>
                      <a:pt x="48" y="1081"/>
                    </a:cubicBezTo>
                    <a:cubicBezTo>
                      <a:pt x="179" y="891"/>
                      <a:pt x="274" y="677"/>
                      <a:pt x="393" y="486"/>
                    </a:cubicBezTo>
                    <a:cubicBezTo>
                      <a:pt x="476" y="331"/>
                      <a:pt x="619" y="200"/>
                      <a:pt x="619" y="10"/>
                    </a:cubicBezTo>
                    <a:cubicBezTo>
                      <a:pt x="619" y="4"/>
                      <a:pt x="613" y="1"/>
                      <a:pt x="6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667;p33">
                <a:extLst>
                  <a:ext uri="{FF2B5EF4-FFF2-40B4-BE49-F238E27FC236}">
                    <a16:creationId xmlns:a16="http://schemas.microsoft.com/office/drawing/2014/main" id="{A12B34F2-E06C-477A-8267-4F473C661941}"/>
                  </a:ext>
                </a:extLst>
              </p:cNvPr>
              <p:cNvSpPr/>
              <p:nvPr/>
            </p:nvSpPr>
            <p:spPr>
              <a:xfrm>
                <a:off x="3144425" y="2647350"/>
                <a:ext cx="15200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99" extrusionOk="0">
                    <a:moveTo>
                      <a:pt x="590" y="1"/>
                    </a:moveTo>
                    <a:cubicBezTo>
                      <a:pt x="585" y="1"/>
                      <a:pt x="579" y="2"/>
                      <a:pt x="572" y="6"/>
                    </a:cubicBezTo>
                    <a:cubicBezTo>
                      <a:pt x="441" y="160"/>
                      <a:pt x="358" y="339"/>
                      <a:pt x="251" y="518"/>
                    </a:cubicBezTo>
                    <a:cubicBezTo>
                      <a:pt x="155" y="696"/>
                      <a:pt x="60" y="863"/>
                      <a:pt x="1" y="1065"/>
                    </a:cubicBezTo>
                    <a:cubicBezTo>
                      <a:pt x="1" y="1082"/>
                      <a:pt x="7" y="1099"/>
                      <a:pt x="14" y="1099"/>
                    </a:cubicBezTo>
                    <a:cubicBezTo>
                      <a:pt x="17" y="1099"/>
                      <a:pt x="21" y="1096"/>
                      <a:pt x="24" y="1089"/>
                    </a:cubicBezTo>
                    <a:cubicBezTo>
                      <a:pt x="167" y="946"/>
                      <a:pt x="239" y="756"/>
                      <a:pt x="346" y="577"/>
                    </a:cubicBezTo>
                    <a:cubicBezTo>
                      <a:pt x="429" y="399"/>
                      <a:pt x="548" y="220"/>
                      <a:pt x="608" y="18"/>
                    </a:cubicBezTo>
                    <a:cubicBezTo>
                      <a:pt x="608" y="9"/>
                      <a:pt x="602" y="1"/>
                      <a:pt x="59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668;p33">
                <a:extLst>
                  <a:ext uri="{FF2B5EF4-FFF2-40B4-BE49-F238E27FC236}">
                    <a16:creationId xmlns:a16="http://schemas.microsoft.com/office/drawing/2014/main" id="{DA6EE1FA-EADD-49A6-877E-F25BB5D65629}"/>
                  </a:ext>
                </a:extLst>
              </p:cNvPr>
              <p:cNvSpPr/>
              <p:nvPr/>
            </p:nvSpPr>
            <p:spPr>
              <a:xfrm>
                <a:off x="3135725" y="2638425"/>
                <a:ext cx="14675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79" extrusionOk="0">
                    <a:moveTo>
                      <a:pt x="569" y="1"/>
                    </a:moveTo>
                    <a:cubicBezTo>
                      <a:pt x="564" y="1"/>
                      <a:pt x="558" y="2"/>
                      <a:pt x="551" y="5"/>
                    </a:cubicBezTo>
                    <a:cubicBezTo>
                      <a:pt x="313" y="279"/>
                      <a:pt x="75" y="696"/>
                      <a:pt x="15" y="1053"/>
                    </a:cubicBezTo>
                    <a:cubicBezTo>
                      <a:pt x="1" y="1068"/>
                      <a:pt x="13" y="1078"/>
                      <a:pt x="28" y="1078"/>
                    </a:cubicBezTo>
                    <a:cubicBezTo>
                      <a:pt x="37" y="1078"/>
                      <a:pt x="46" y="1074"/>
                      <a:pt x="51" y="1065"/>
                    </a:cubicBezTo>
                    <a:cubicBezTo>
                      <a:pt x="158" y="887"/>
                      <a:pt x="230" y="708"/>
                      <a:pt x="337" y="529"/>
                    </a:cubicBezTo>
                    <a:cubicBezTo>
                      <a:pt x="420" y="363"/>
                      <a:pt x="527" y="196"/>
                      <a:pt x="587" y="17"/>
                    </a:cubicBezTo>
                    <a:cubicBezTo>
                      <a:pt x="587" y="9"/>
                      <a:pt x="581" y="1"/>
                      <a:pt x="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669;p33">
                <a:extLst>
                  <a:ext uri="{FF2B5EF4-FFF2-40B4-BE49-F238E27FC236}">
                    <a16:creationId xmlns:a16="http://schemas.microsoft.com/office/drawing/2014/main" id="{7A7715BB-9102-4F03-97A0-095016640815}"/>
                  </a:ext>
                </a:extLst>
              </p:cNvPr>
              <p:cNvSpPr/>
              <p:nvPr/>
            </p:nvSpPr>
            <p:spPr>
              <a:xfrm>
                <a:off x="3125375" y="2632475"/>
                <a:ext cx="164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159" extrusionOk="0">
                    <a:moveTo>
                      <a:pt x="642" y="0"/>
                    </a:moveTo>
                    <a:cubicBezTo>
                      <a:pt x="639" y="0"/>
                      <a:pt x="635" y="2"/>
                      <a:pt x="632" y="5"/>
                    </a:cubicBezTo>
                    <a:cubicBezTo>
                      <a:pt x="477" y="148"/>
                      <a:pt x="405" y="351"/>
                      <a:pt x="298" y="529"/>
                    </a:cubicBezTo>
                    <a:cubicBezTo>
                      <a:pt x="191" y="720"/>
                      <a:pt x="72" y="910"/>
                      <a:pt x="1" y="1125"/>
                    </a:cubicBezTo>
                    <a:cubicBezTo>
                      <a:pt x="1" y="1141"/>
                      <a:pt x="18" y="1158"/>
                      <a:pt x="33" y="1158"/>
                    </a:cubicBezTo>
                    <a:cubicBezTo>
                      <a:pt x="39" y="1158"/>
                      <a:pt x="45" y="1155"/>
                      <a:pt x="48" y="1148"/>
                    </a:cubicBezTo>
                    <a:cubicBezTo>
                      <a:pt x="191" y="994"/>
                      <a:pt x="298" y="779"/>
                      <a:pt x="405" y="589"/>
                    </a:cubicBezTo>
                    <a:cubicBezTo>
                      <a:pt x="489" y="410"/>
                      <a:pt x="608" y="220"/>
                      <a:pt x="655" y="17"/>
                    </a:cubicBezTo>
                    <a:cubicBezTo>
                      <a:pt x="655" y="9"/>
                      <a:pt x="650" y="0"/>
                      <a:pt x="6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670;p33">
                <a:extLst>
                  <a:ext uri="{FF2B5EF4-FFF2-40B4-BE49-F238E27FC236}">
                    <a16:creationId xmlns:a16="http://schemas.microsoft.com/office/drawing/2014/main" id="{D9725D1B-2D18-465C-8189-026923810D10}"/>
                  </a:ext>
                </a:extLst>
              </p:cNvPr>
              <p:cNvSpPr/>
              <p:nvPr/>
            </p:nvSpPr>
            <p:spPr>
              <a:xfrm>
                <a:off x="3117475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673" y="0"/>
                    </a:moveTo>
                    <a:cubicBezTo>
                      <a:pt x="665" y="0"/>
                      <a:pt x="657" y="3"/>
                      <a:pt x="650" y="10"/>
                    </a:cubicBezTo>
                    <a:cubicBezTo>
                      <a:pt x="495" y="177"/>
                      <a:pt x="412" y="403"/>
                      <a:pt x="305" y="594"/>
                    </a:cubicBezTo>
                    <a:cubicBezTo>
                      <a:pt x="198" y="784"/>
                      <a:pt x="79" y="975"/>
                      <a:pt x="7" y="1201"/>
                    </a:cubicBezTo>
                    <a:cubicBezTo>
                      <a:pt x="1" y="1220"/>
                      <a:pt x="8" y="1229"/>
                      <a:pt x="21" y="1229"/>
                    </a:cubicBezTo>
                    <a:cubicBezTo>
                      <a:pt x="31" y="1229"/>
                      <a:pt x="44" y="1223"/>
                      <a:pt x="55" y="1213"/>
                    </a:cubicBezTo>
                    <a:cubicBezTo>
                      <a:pt x="186" y="1022"/>
                      <a:pt x="305" y="820"/>
                      <a:pt x="424" y="605"/>
                    </a:cubicBezTo>
                    <a:cubicBezTo>
                      <a:pt x="531" y="427"/>
                      <a:pt x="662" y="236"/>
                      <a:pt x="710" y="34"/>
                    </a:cubicBezTo>
                    <a:cubicBezTo>
                      <a:pt x="710" y="17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671;p33">
                <a:extLst>
                  <a:ext uri="{FF2B5EF4-FFF2-40B4-BE49-F238E27FC236}">
                    <a16:creationId xmlns:a16="http://schemas.microsoft.com/office/drawing/2014/main" id="{A82ED520-9DA7-42F2-9A05-514C198D9496}"/>
                  </a:ext>
                </a:extLst>
              </p:cNvPr>
              <p:cNvSpPr/>
              <p:nvPr/>
            </p:nvSpPr>
            <p:spPr>
              <a:xfrm>
                <a:off x="3108000" y="2613425"/>
                <a:ext cx="206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368" extrusionOk="0">
                    <a:moveTo>
                      <a:pt x="812" y="1"/>
                    </a:moveTo>
                    <a:cubicBezTo>
                      <a:pt x="809" y="1"/>
                      <a:pt x="806" y="2"/>
                      <a:pt x="803" y="5"/>
                    </a:cubicBezTo>
                    <a:cubicBezTo>
                      <a:pt x="624" y="208"/>
                      <a:pt x="505" y="458"/>
                      <a:pt x="374" y="684"/>
                    </a:cubicBezTo>
                    <a:cubicBezTo>
                      <a:pt x="231" y="898"/>
                      <a:pt x="100" y="1113"/>
                      <a:pt x="17" y="1351"/>
                    </a:cubicBezTo>
                    <a:cubicBezTo>
                      <a:pt x="0" y="1359"/>
                      <a:pt x="19" y="1368"/>
                      <a:pt x="36" y="1368"/>
                    </a:cubicBezTo>
                    <a:cubicBezTo>
                      <a:pt x="43" y="1368"/>
                      <a:pt x="49" y="1366"/>
                      <a:pt x="53" y="1363"/>
                    </a:cubicBezTo>
                    <a:cubicBezTo>
                      <a:pt x="196" y="1125"/>
                      <a:pt x="338" y="922"/>
                      <a:pt x="493" y="696"/>
                    </a:cubicBezTo>
                    <a:cubicBezTo>
                      <a:pt x="624" y="482"/>
                      <a:pt x="791" y="279"/>
                      <a:pt x="827" y="29"/>
                    </a:cubicBezTo>
                    <a:cubicBezTo>
                      <a:pt x="827" y="12"/>
                      <a:pt x="820" y="1"/>
                      <a:pt x="8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672;p33">
                <a:extLst>
                  <a:ext uri="{FF2B5EF4-FFF2-40B4-BE49-F238E27FC236}">
                    <a16:creationId xmlns:a16="http://schemas.microsoft.com/office/drawing/2014/main" id="{571AD449-3734-4169-BC22-F01D51070E40}"/>
                  </a:ext>
                </a:extLst>
              </p:cNvPr>
              <p:cNvSpPr/>
              <p:nvPr/>
            </p:nvSpPr>
            <p:spPr>
              <a:xfrm>
                <a:off x="309840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1009" y="1"/>
                    </a:moveTo>
                    <a:cubicBezTo>
                      <a:pt x="1004" y="1"/>
                      <a:pt x="1000" y="2"/>
                      <a:pt x="996" y="6"/>
                    </a:cubicBezTo>
                    <a:cubicBezTo>
                      <a:pt x="782" y="208"/>
                      <a:pt x="615" y="494"/>
                      <a:pt x="461" y="732"/>
                    </a:cubicBezTo>
                    <a:cubicBezTo>
                      <a:pt x="294" y="982"/>
                      <a:pt x="127" y="1232"/>
                      <a:pt x="8" y="1518"/>
                    </a:cubicBezTo>
                    <a:cubicBezTo>
                      <a:pt x="1" y="1541"/>
                      <a:pt x="7" y="1549"/>
                      <a:pt x="19" y="1549"/>
                    </a:cubicBezTo>
                    <a:cubicBezTo>
                      <a:pt x="26" y="1549"/>
                      <a:pt x="35" y="1546"/>
                      <a:pt x="44" y="1542"/>
                    </a:cubicBezTo>
                    <a:cubicBezTo>
                      <a:pt x="222" y="1280"/>
                      <a:pt x="401" y="1006"/>
                      <a:pt x="580" y="744"/>
                    </a:cubicBezTo>
                    <a:cubicBezTo>
                      <a:pt x="734" y="506"/>
                      <a:pt x="913" y="280"/>
                      <a:pt x="1020" y="18"/>
                    </a:cubicBezTo>
                    <a:cubicBezTo>
                      <a:pt x="1029" y="9"/>
                      <a:pt x="1019" y="1"/>
                      <a:pt x="10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673;p33">
                <a:extLst>
                  <a:ext uri="{FF2B5EF4-FFF2-40B4-BE49-F238E27FC236}">
                    <a16:creationId xmlns:a16="http://schemas.microsoft.com/office/drawing/2014/main" id="{75B855B2-038A-4609-885A-096E93A1D504}"/>
                  </a:ext>
                </a:extLst>
              </p:cNvPr>
              <p:cNvSpPr/>
              <p:nvPr/>
            </p:nvSpPr>
            <p:spPr>
              <a:xfrm>
                <a:off x="2989950" y="2820125"/>
                <a:ext cx="166400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3382" extrusionOk="0">
                    <a:moveTo>
                      <a:pt x="762" y="0"/>
                    </a:moveTo>
                    <a:cubicBezTo>
                      <a:pt x="346" y="1084"/>
                      <a:pt x="0" y="3382"/>
                      <a:pt x="0" y="3382"/>
                    </a:cubicBezTo>
                    <a:lnTo>
                      <a:pt x="6656" y="3048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674;p33">
                <a:extLst>
                  <a:ext uri="{FF2B5EF4-FFF2-40B4-BE49-F238E27FC236}">
                    <a16:creationId xmlns:a16="http://schemas.microsoft.com/office/drawing/2014/main" id="{C69F1705-849E-45B2-A4E7-4ED5698C24CC}"/>
                  </a:ext>
                </a:extLst>
              </p:cNvPr>
              <p:cNvSpPr/>
              <p:nvPr/>
            </p:nvSpPr>
            <p:spPr>
              <a:xfrm>
                <a:off x="2984875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1049" y="488"/>
                    </a:moveTo>
                    <a:lnTo>
                      <a:pt x="6204" y="3155"/>
                    </a:lnTo>
                    <a:lnTo>
                      <a:pt x="394" y="3441"/>
                    </a:lnTo>
                    <a:cubicBezTo>
                      <a:pt x="489" y="2893"/>
                      <a:pt x="751" y="1381"/>
                      <a:pt x="1049" y="488"/>
                    </a:cubicBezTo>
                    <a:close/>
                    <a:moveTo>
                      <a:pt x="870" y="0"/>
                    </a:moveTo>
                    <a:lnTo>
                      <a:pt x="799" y="179"/>
                    </a:lnTo>
                    <a:cubicBezTo>
                      <a:pt x="382" y="1262"/>
                      <a:pt x="37" y="3501"/>
                      <a:pt x="25" y="3584"/>
                    </a:cubicBezTo>
                    <a:lnTo>
                      <a:pt x="1" y="3798"/>
                    </a:lnTo>
                    <a:lnTo>
                      <a:pt x="7502" y="3417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675;p33">
                <a:extLst>
                  <a:ext uri="{FF2B5EF4-FFF2-40B4-BE49-F238E27FC236}">
                    <a16:creationId xmlns:a16="http://schemas.microsoft.com/office/drawing/2014/main" id="{FB42188E-4882-4365-9D1B-7640C2DB0BC2}"/>
                  </a:ext>
                </a:extLst>
              </p:cNvPr>
              <p:cNvSpPr/>
              <p:nvPr/>
            </p:nvSpPr>
            <p:spPr>
              <a:xfrm>
                <a:off x="3129250" y="2881575"/>
                <a:ext cx="24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46" extrusionOk="0">
                    <a:moveTo>
                      <a:pt x="54" y="1"/>
                    </a:moveTo>
                    <a:cubicBezTo>
                      <a:pt x="45" y="1"/>
                      <a:pt x="36" y="7"/>
                      <a:pt x="36" y="19"/>
                    </a:cubicBezTo>
                    <a:cubicBezTo>
                      <a:pt x="0" y="90"/>
                      <a:pt x="12" y="174"/>
                      <a:pt x="12" y="257"/>
                    </a:cubicBezTo>
                    <a:cubicBezTo>
                      <a:pt x="12" y="340"/>
                      <a:pt x="24" y="435"/>
                      <a:pt x="36" y="519"/>
                    </a:cubicBezTo>
                    <a:cubicBezTo>
                      <a:pt x="36" y="537"/>
                      <a:pt x="48" y="546"/>
                      <a:pt x="60" y="546"/>
                    </a:cubicBezTo>
                    <a:cubicBezTo>
                      <a:pt x="72" y="546"/>
                      <a:pt x="84" y="537"/>
                      <a:pt x="84" y="519"/>
                    </a:cubicBezTo>
                    <a:cubicBezTo>
                      <a:pt x="96" y="424"/>
                      <a:pt x="96" y="328"/>
                      <a:pt x="96" y="233"/>
                    </a:cubicBezTo>
                    <a:cubicBezTo>
                      <a:pt x="96" y="162"/>
                      <a:pt x="96" y="90"/>
                      <a:pt x="72" y="19"/>
                    </a:cubicBezTo>
                    <a:cubicBezTo>
                      <a:pt x="72" y="7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676;p33">
                <a:extLst>
                  <a:ext uri="{FF2B5EF4-FFF2-40B4-BE49-F238E27FC236}">
                    <a16:creationId xmlns:a16="http://schemas.microsoft.com/office/drawing/2014/main" id="{90F0AACF-B13C-4221-8D1E-97AA90EED1AA}"/>
                  </a:ext>
                </a:extLst>
              </p:cNvPr>
              <p:cNvSpPr/>
              <p:nvPr/>
            </p:nvSpPr>
            <p:spPr>
              <a:xfrm>
                <a:off x="3120325" y="2877125"/>
                <a:ext cx="3000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516" extrusionOk="0">
                    <a:moveTo>
                      <a:pt x="46" y="0"/>
                    </a:moveTo>
                    <a:cubicBezTo>
                      <a:pt x="39" y="0"/>
                      <a:pt x="30" y="6"/>
                      <a:pt x="24" y="18"/>
                    </a:cubicBezTo>
                    <a:cubicBezTo>
                      <a:pt x="0" y="90"/>
                      <a:pt x="12" y="173"/>
                      <a:pt x="12" y="256"/>
                    </a:cubicBezTo>
                    <a:cubicBezTo>
                      <a:pt x="12" y="340"/>
                      <a:pt x="12" y="411"/>
                      <a:pt x="36" y="506"/>
                    </a:cubicBezTo>
                    <a:cubicBezTo>
                      <a:pt x="48" y="512"/>
                      <a:pt x="60" y="515"/>
                      <a:pt x="69" y="515"/>
                    </a:cubicBezTo>
                    <a:cubicBezTo>
                      <a:pt x="78" y="515"/>
                      <a:pt x="84" y="512"/>
                      <a:pt x="84" y="506"/>
                    </a:cubicBezTo>
                    <a:cubicBezTo>
                      <a:pt x="119" y="411"/>
                      <a:pt x="119" y="328"/>
                      <a:pt x="95" y="232"/>
                    </a:cubicBezTo>
                    <a:cubicBezTo>
                      <a:pt x="95" y="161"/>
                      <a:pt x="95" y="78"/>
                      <a:pt x="60" y="18"/>
                    </a:cubicBezTo>
                    <a:cubicBezTo>
                      <a:pt x="60" y="6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677;p33">
                <a:extLst>
                  <a:ext uri="{FF2B5EF4-FFF2-40B4-BE49-F238E27FC236}">
                    <a16:creationId xmlns:a16="http://schemas.microsoft.com/office/drawing/2014/main" id="{C4F24C2B-2819-4ED1-8067-3382D5B8D2D5}"/>
                  </a:ext>
                </a:extLst>
              </p:cNvPr>
              <p:cNvSpPr/>
              <p:nvPr/>
            </p:nvSpPr>
            <p:spPr>
              <a:xfrm>
                <a:off x="3113175" y="2874150"/>
                <a:ext cx="30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4" extrusionOk="0">
                    <a:moveTo>
                      <a:pt x="72" y="0"/>
                    </a:moveTo>
                    <a:cubicBezTo>
                      <a:pt x="66" y="0"/>
                      <a:pt x="60" y="6"/>
                      <a:pt x="60" y="18"/>
                    </a:cubicBezTo>
                    <a:cubicBezTo>
                      <a:pt x="0" y="90"/>
                      <a:pt x="0" y="209"/>
                      <a:pt x="0" y="292"/>
                    </a:cubicBezTo>
                    <a:cubicBezTo>
                      <a:pt x="0" y="399"/>
                      <a:pt x="0" y="518"/>
                      <a:pt x="12" y="625"/>
                    </a:cubicBezTo>
                    <a:cubicBezTo>
                      <a:pt x="12" y="630"/>
                      <a:pt x="21" y="633"/>
                      <a:pt x="30" y="633"/>
                    </a:cubicBezTo>
                    <a:cubicBezTo>
                      <a:pt x="44" y="633"/>
                      <a:pt x="60" y="627"/>
                      <a:pt x="60" y="613"/>
                    </a:cubicBezTo>
                    <a:cubicBezTo>
                      <a:pt x="72" y="506"/>
                      <a:pt x="72" y="399"/>
                      <a:pt x="84" y="316"/>
                    </a:cubicBezTo>
                    <a:cubicBezTo>
                      <a:pt x="84" y="221"/>
                      <a:pt x="120" y="101"/>
                      <a:pt x="84" y="18"/>
                    </a:cubicBezTo>
                    <a:cubicBezTo>
                      <a:pt x="84" y="6"/>
                      <a:pt x="78" y="0"/>
                      <a:pt x="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678;p33">
                <a:extLst>
                  <a:ext uri="{FF2B5EF4-FFF2-40B4-BE49-F238E27FC236}">
                    <a16:creationId xmlns:a16="http://schemas.microsoft.com/office/drawing/2014/main" id="{70D88A17-356D-4C91-8247-452EE2C637EF}"/>
                  </a:ext>
                </a:extLst>
              </p:cNvPr>
              <p:cNvSpPr/>
              <p:nvPr/>
            </p:nvSpPr>
            <p:spPr>
              <a:xfrm>
                <a:off x="3104850" y="2869300"/>
                <a:ext cx="38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13" extrusionOk="0">
                    <a:moveTo>
                      <a:pt x="89" y="1"/>
                    </a:moveTo>
                    <a:cubicBezTo>
                      <a:pt x="80" y="1"/>
                      <a:pt x="72" y="4"/>
                      <a:pt x="72" y="10"/>
                    </a:cubicBezTo>
                    <a:cubicBezTo>
                      <a:pt x="0" y="224"/>
                      <a:pt x="0" y="474"/>
                      <a:pt x="12" y="676"/>
                    </a:cubicBezTo>
                    <a:cubicBezTo>
                      <a:pt x="20" y="700"/>
                      <a:pt x="37" y="713"/>
                      <a:pt x="49" y="713"/>
                    </a:cubicBezTo>
                    <a:cubicBezTo>
                      <a:pt x="55" y="713"/>
                      <a:pt x="60" y="709"/>
                      <a:pt x="60" y="700"/>
                    </a:cubicBezTo>
                    <a:cubicBezTo>
                      <a:pt x="107" y="486"/>
                      <a:pt x="155" y="236"/>
                      <a:pt x="107" y="10"/>
                    </a:cubicBezTo>
                    <a:cubicBezTo>
                      <a:pt x="107" y="4"/>
                      <a:pt x="98" y="1"/>
                      <a:pt x="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679;p33">
                <a:extLst>
                  <a:ext uri="{FF2B5EF4-FFF2-40B4-BE49-F238E27FC236}">
                    <a16:creationId xmlns:a16="http://schemas.microsoft.com/office/drawing/2014/main" id="{A963524C-7E25-407B-8F0E-B7346207FE29}"/>
                  </a:ext>
                </a:extLst>
              </p:cNvPr>
              <p:cNvSpPr/>
              <p:nvPr/>
            </p:nvSpPr>
            <p:spPr>
              <a:xfrm>
                <a:off x="3095900" y="2864050"/>
                <a:ext cx="51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13" extrusionOk="0">
                    <a:moveTo>
                      <a:pt x="181" y="1"/>
                    </a:moveTo>
                    <a:cubicBezTo>
                      <a:pt x="171" y="1"/>
                      <a:pt x="161" y="7"/>
                      <a:pt x="156" y="17"/>
                    </a:cubicBezTo>
                    <a:cubicBezTo>
                      <a:pt x="84" y="124"/>
                      <a:pt x="60" y="267"/>
                      <a:pt x="49" y="398"/>
                    </a:cubicBezTo>
                    <a:cubicBezTo>
                      <a:pt x="37" y="529"/>
                      <a:pt x="1" y="672"/>
                      <a:pt x="37" y="803"/>
                    </a:cubicBezTo>
                    <a:cubicBezTo>
                      <a:pt x="37" y="809"/>
                      <a:pt x="43" y="812"/>
                      <a:pt x="49" y="812"/>
                    </a:cubicBezTo>
                    <a:cubicBezTo>
                      <a:pt x="54" y="812"/>
                      <a:pt x="60" y="809"/>
                      <a:pt x="60" y="803"/>
                    </a:cubicBezTo>
                    <a:cubicBezTo>
                      <a:pt x="108" y="672"/>
                      <a:pt x="120" y="541"/>
                      <a:pt x="144" y="398"/>
                    </a:cubicBezTo>
                    <a:cubicBezTo>
                      <a:pt x="156" y="279"/>
                      <a:pt x="203" y="160"/>
                      <a:pt x="203" y="29"/>
                    </a:cubicBezTo>
                    <a:cubicBezTo>
                      <a:pt x="203" y="10"/>
                      <a:pt x="192" y="1"/>
                      <a:pt x="1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680;p33">
                <a:extLst>
                  <a:ext uri="{FF2B5EF4-FFF2-40B4-BE49-F238E27FC236}">
                    <a16:creationId xmlns:a16="http://schemas.microsoft.com/office/drawing/2014/main" id="{C80B57E1-51C3-4408-883F-904ED14FF8D9}"/>
                  </a:ext>
                </a:extLst>
              </p:cNvPr>
              <p:cNvSpPr/>
              <p:nvPr/>
            </p:nvSpPr>
            <p:spPr>
              <a:xfrm>
                <a:off x="3087575" y="2862250"/>
                <a:ext cx="45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813" extrusionOk="0">
                    <a:moveTo>
                      <a:pt x="137" y="0"/>
                    </a:moveTo>
                    <a:cubicBezTo>
                      <a:pt x="134" y="0"/>
                      <a:pt x="132" y="6"/>
                      <a:pt x="132" y="18"/>
                    </a:cubicBezTo>
                    <a:cubicBezTo>
                      <a:pt x="36" y="256"/>
                      <a:pt x="1" y="554"/>
                      <a:pt x="1" y="804"/>
                    </a:cubicBezTo>
                    <a:cubicBezTo>
                      <a:pt x="1" y="810"/>
                      <a:pt x="6" y="813"/>
                      <a:pt x="12" y="813"/>
                    </a:cubicBezTo>
                    <a:cubicBezTo>
                      <a:pt x="18" y="813"/>
                      <a:pt x="24" y="810"/>
                      <a:pt x="24" y="804"/>
                    </a:cubicBezTo>
                    <a:cubicBezTo>
                      <a:pt x="120" y="566"/>
                      <a:pt x="179" y="268"/>
                      <a:pt x="143" y="18"/>
                    </a:cubicBezTo>
                    <a:cubicBezTo>
                      <a:pt x="143" y="6"/>
                      <a:pt x="140" y="0"/>
                      <a:pt x="1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681;p33">
                <a:extLst>
                  <a:ext uri="{FF2B5EF4-FFF2-40B4-BE49-F238E27FC236}">
                    <a16:creationId xmlns:a16="http://schemas.microsoft.com/office/drawing/2014/main" id="{78D1329A-6387-4F46-A33A-48196852D7DC}"/>
                  </a:ext>
                </a:extLst>
              </p:cNvPr>
              <p:cNvSpPr/>
              <p:nvPr/>
            </p:nvSpPr>
            <p:spPr>
              <a:xfrm>
                <a:off x="3078950" y="2856175"/>
                <a:ext cx="50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007" extrusionOk="0">
                    <a:moveTo>
                      <a:pt x="189" y="1"/>
                    </a:moveTo>
                    <a:cubicBezTo>
                      <a:pt x="186" y="1"/>
                      <a:pt x="182" y="4"/>
                      <a:pt x="179" y="11"/>
                    </a:cubicBezTo>
                    <a:cubicBezTo>
                      <a:pt x="84" y="118"/>
                      <a:pt x="72" y="249"/>
                      <a:pt x="48" y="392"/>
                    </a:cubicBezTo>
                    <a:cubicBezTo>
                      <a:pt x="12" y="582"/>
                      <a:pt x="0" y="797"/>
                      <a:pt x="0" y="987"/>
                    </a:cubicBezTo>
                    <a:cubicBezTo>
                      <a:pt x="0" y="1001"/>
                      <a:pt x="17" y="1007"/>
                      <a:pt x="30" y="1007"/>
                    </a:cubicBezTo>
                    <a:cubicBezTo>
                      <a:pt x="40" y="1007"/>
                      <a:pt x="48" y="1004"/>
                      <a:pt x="48" y="999"/>
                    </a:cubicBezTo>
                    <a:cubicBezTo>
                      <a:pt x="84" y="844"/>
                      <a:pt x="84" y="701"/>
                      <a:pt x="119" y="547"/>
                    </a:cubicBezTo>
                    <a:cubicBezTo>
                      <a:pt x="131" y="368"/>
                      <a:pt x="179" y="213"/>
                      <a:pt x="203" y="35"/>
                    </a:cubicBezTo>
                    <a:cubicBezTo>
                      <a:pt x="203" y="18"/>
                      <a:pt x="197" y="1"/>
                      <a:pt x="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682;p33">
                <a:extLst>
                  <a:ext uri="{FF2B5EF4-FFF2-40B4-BE49-F238E27FC236}">
                    <a16:creationId xmlns:a16="http://schemas.microsoft.com/office/drawing/2014/main" id="{6E5B5CEA-6825-4856-BBE3-337BD56AE447}"/>
                  </a:ext>
                </a:extLst>
              </p:cNvPr>
              <p:cNvSpPr/>
              <p:nvPr/>
            </p:nvSpPr>
            <p:spPr>
              <a:xfrm>
                <a:off x="3069125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227" y="1"/>
                    </a:moveTo>
                    <a:cubicBezTo>
                      <a:pt x="221" y="1"/>
                      <a:pt x="215" y="4"/>
                      <a:pt x="215" y="10"/>
                    </a:cubicBezTo>
                    <a:cubicBezTo>
                      <a:pt x="203" y="236"/>
                      <a:pt x="96" y="462"/>
                      <a:pt x="60" y="677"/>
                    </a:cubicBezTo>
                    <a:cubicBezTo>
                      <a:pt x="36" y="855"/>
                      <a:pt x="0" y="1022"/>
                      <a:pt x="24" y="1201"/>
                    </a:cubicBezTo>
                    <a:cubicBezTo>
                      <a:pt x="24" y="1208"/>
                      <a:pt x="29" y="1219"/>
                      <a:pt x="35" y="1219"/>
                    </a:cubicBezTo>
                    <a:cubicBezTo>
                      <a:pt x="39" y="1219"/>
                      <a:pt x="43" y="1215"/>
                      <a:pt x="48" y="1201"/>
                    </a:cubicBezTo>
                    <a:cubicBezTo>
                      <a:pt x="108" y="974"/>
                      <a:pt x="119" y="760"/>
                      <a:pt x="179" y="534"/>
                    </a:cubicBezTo>
                    <a:cubicBezTo>
                      <a:pt x="227" y="355"/>
                      <a:pt x="298" y="188"/>
                      <a:pt x="238" y="10"/>
                    </a:cubicBezTo>
                    <a:cubicBezTo>
                      <a:pt x="238" y="4"/>
                      <a:pt x="233" y="1"/>
                      <a:pt x="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683;p33">
                <a:extLst>
                  <a:ext uri="{FF2B5EF4-FFF2-40B4-BE49-F238E27FC236}">
                    <a16:creationId xmlns:a16="http://schemas.microsoft.com/office/drawing/2014/main" id="{8D5947D3-2341-4B81-942D-A81C473DCBDF}"/>
                  </a:ext>
                </a:extLst>
              </p:cNvPr>
              <p:cNvSpPr/>
              <p:nvPr/>
            </p:nvSpPr>
            <p:spPr>
              <a:xfrm>
                <a:off x="3059300" y="2848175"/>
                <a:ext cx="62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00" extrusionOk="0">
                    <a:moveTo>
                      <a:pt x="233" y="0"/>
                    </a:moveTo>
                    <a:cubicBezTo>
                      <a:pt x="224" y="0"/>
                      <a:pt x="215" y="3"/>
                      <a:pt x="215" y="9"/>
                    </a:cubicBezTo>
                    <a:cubicBezTo>
                      <a:pt x="84" y="331"/>
                      <a:pt x="0" y="843"/>
                      <a:pt x="24" y="1200"/>
                    </a:cubicBezTo>
                    <a:cubicBezTo>
                      <a:pt x="24" y="1200"/>
                      <a:pt x="60" y="1200"/>
                      <a:pt x="60" y="1188"/>
                    </a:cubicBezTo>
                    <a:cubicBezTo>
                      <a:pt x="131" y="998"/>
                      <a:pt x="143" y="771"/>
                      <a:pt x="179" y="557"/>
                    </a:cubicBezTo>
                    <a:cubicBezTo>
                      <a:pt x="203" y="378"/>
                      <a:pt x="250" y="188"/>
                      <a:pt x="250" y="9"/>
                    </a:cubicBezTo>
                    <a:cubicBezTo>
                      <a:pt x="250" y="3"/>
                      <a:pt x="242" y="0"/>
                      <a:pt x="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684;p33">
                <a:extLst>
                  <a:ext uri="{FF2B5EF4-FFF2-40B4-BE49-F238E27FC236}">
                    <a16:creationId xmlns:a16="http://schemas.microsoft.com/office/drawing/2014/main" id="{D86878A1-C123-4A2B-9268-754EA54E6E71}"/>
                  </a:ext>
                </a:extLst>
              </p:cNvPr>
              <p:cNvSpPr/>
              <p:nvPr/>
            </p:nvSpPr>
            <p:spPr>
              <a:xfrm>
                <a:off x="3047700" y="2842025"/>
                <a:ext cx="62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193" extrusionOk="0">
                    <a:moveTo>
                      <a:pt x="231" y="0"/>
                    </a:moveTo>
                    <a:cubicBezTo>
                      <a:pt x="228" y="0"/>
                      <a:pt x="226" y="2"/>
                      <a:pt x="226" y="5"/>
                    </a:cubicBezTo>
                    <a:cubicBezTo>
                      <a:pt x="72" y="351"/>
                      <a:pt x="0" y="803"/>
                      <a:pt x="60" y="1184"/>
                    </a:cubicBezTo>
                    <a:cubicBezTo>
                      <a:pt x="54" y="1190"/>
                      <a:pt x="57" y="1193"/>
                      <a:pt x="63" y="1193"/>
                    </a:cubicBezTo>
                    <a:cubicBezTo>
                      <a:pt x="69" y="1193"/>
                      <a:pt x="77" y="1190"/>
                      <a:pt x="83" y="1184"/>
                    </a:cubicBezTo>
                    <a:cubicBezTo>
                      <a:pt x="119" y="982"/>
                      <a:pt x="143" y="779"/>
                      <a:pt x="179" y="589"/>
                    </a:cubicBezTo>
                    <a:cubicBezTo>
                      <a:pt x="203" y="410"/>
                      <a:pt x="250" y="208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685;p33">
                <a:extLst>
                  <a:ext uri="{FF2B5EF4-FFF2-40B4-BE49-F238E27FC236}">
                    <a16:creationId xmlns:a16="http://schemas.microsoft.com/office/drawing/2014/main" id="{17C276BF-5EF9-488D-8584-F8DD41E7F314}"/>
                  </a:ext>
                </a:extLst>
              </p:cNvPr>
              <p:cNvSpPr/>
              <p:nvPr/>
            </p:nvSpPr>
            <p:spPr>
              <a:xfrm>
                <a:off x="3037575" y="2839050"/>
                <a:ext cx="68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1" extrusionOk="0">
                    <a:moveTo>
                      <a:pt x="231" y="0"/>
                    </a:moveTo>
                    <a:cubicBezTo>
                      <a:pt x="229" y="0"/>
                      <a:pt x="227" y="2"/>
                      <a:pt x="227" y="5"/>
                    </a:cubicBezTo>
                    <a:cubicBezTo>
                      <a:pt x="131" y="196"/>
                      <a:pt x="119" y="410"/>
                      <a:pt x="96" y="601"/>
                    </a:cubicBezTo>
                    <a:cubicBezTo>
                      <a:pt x="60" y="827"/>
                      <a:pt x="0" y="1041"/>
                      <a:pt x="0" y="1267"/>
                    </a:cubicBezTo>
                    <a:cubicBezTo>
                      <a:pt x="7" y="1288"/>
                      <a:pt x="22" y="1301"/>
                      <a:pt x="33" y="1301"/>
                    </a:cubicBezTo>
                    <a:cubicBezTo>
                      <a:pt x="42" y="1301"/>
                      <a:pt x="48" y="1294"/>
                      <a:pt x="48" y="1279"/>
                    </a:cubicBezTo>
                    <a:cubicBezTo>
                      <a:pt x="131" y="1077"/>
                      <a:pt x="167" y="851"/>
                      <a:pt x="191" y="648"/>
                    </a:cubicBezTo>
                    <a:cubicBezTo>
                      <a:pt x="227" y="434"/>
                      <a:pt x="274" y="231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686;p33">
                <a:extLst>
                  <a:ext uri="{FF2B5EF4-FFF2-40B4-BE49-F238E27FC236}">
                    <a16:creationId xmlns:a16="http://schemas.microsoft.com/office/drawing/2014/main" id="{01443EA2-7811-4DD6-9CFB-80097525F4AD}"/>
                  </a:ext>
                </a:extLst>
              </p:cNvPr>
              <p:cNvSpPr/>
              <p:nvPr/>
            </p:nvSpPr>
            <p:spPr>
              <a:xfrm>
                <a:off x="3027700" y="2832575"/>
                <a:ext cx="78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82" extrusionOk="0">
                    <a:moveTo>
                      <a:pt x="255" y="1"/>
                    </a:moveTo>
                    <a:cubicBezTo>
                      <a:pt x="241" y="1"/>
                      <a:pt x="229" y="10"/>
                      <a:pt x="229" y="26"/>
                    </a:cubicBezTo>
                    <a:cubicBezTo>
                      <a:pt x="157" y="240"/>
                      <a:pt x="133" y="479"/>
                      <a:pt x="86" y="717"/>
                    </a:cubicBezTo>
                    <a:cubicBezTo>
                      <a:pt x="38" y="931"/>
                      <a:pt x="14" y="1133"/>
                      <a:pt x="14" y="1348"/>
                    </a:cubicBezTo>
                    <a:cubicBezTo>
                      <a:pt x="0" y="1368"/>
                      <a:pt x="11" y="1381"/>
                      <a:pt x="24" y="1381"/>
                    </a:cubicBezTo>
                    <a:cubicBezTo>
                      <a:pt x="34" y="1381"/>
                      <a:pt x="45" y="1375"/>
                      <a:pt x="50" y="1360"/>
                    </a:cubicBezTo>
                    <a:cubicBezTo>
                      <a:pt x="110" y="1145"/>
                      <a:pt x="157" y="895"/>
                      <a:pt x="205" y="657"/>
                    </a:cubicBezTo>
                    <a:cubicBezTo>
                      <a:pt x="252" y="455"/>
                      <a:pt x="312" y="252"/>
                      <a:pt x="288" y="38"/>
                    </a:cubicBezTo>
                    <a:cubicBezTo>
                      <a:pt x="288" y="13"/>
                      <a:pt x="271" y="1"/>
                      <a:pt x="2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687;p33">
                <a:extLst>
                  <a:ext uri="{FF2B5EF4-FFF2-40B4-BE49-F238E27FC236}">
                    <a16:creationId xmlns:a16="http://schemas.microsoft.com/office/drawing/2014/main" id="{9BF89423-7725-4A88-AE25-813068EEDE15}"/>
                  </a:ext>
                </a:extLst>
              </p:cNvPr>
              <p:cNvSpPr/>
              <p:nvPr/>
            </p:nvSpPr>
            <p:spPr>
              <a:xfrm>
                <a:off x="3016725" y="2825325"/>
                <a:ext cx="10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54" extrusionOk="0">
                    <a:moveTo>
                      <a:pt x="337" y="1"/>
                    </a:moveTo>
                    <a:cubicBezTo>
                      <a:pt x="331" y="1"/>
                      <a:pt x="322" y="7"/>
                      <a:pt x="310" y="18"/>
                    </a:cubicBezTo>
                    <a:cubicBezTo>
                      <a:pt x="215" y="257"/>
                      <a:pt x="179" y="542"/>
                      <a:pt x="120" y="780"/>
                    </a:cubicBezTo>
                    <a:cubicBezTo>
                      <a:pt x="60" y="1031"/>
                      <a:pt x="13" y="1269"/>
                      <a:pt x="1" y="1531"/>
                    </a:cubicBezTo>
                    <a:cubicBezTo>
                      <a:pt x="1" y="1544"/>
                      <a:pt x="15" y="1553"/>
                      <a:pt x="28" y="1553"/>
                    </a:cubicBezTo>
                    <a:cubicBezTo>
                      <a:pt x="39" y="1553"/>
                      <a:pt x="48" y="1547"/>
                      <a:pt x="48" y="1531"/>
                    </a:cubicBezTo>
                    <a:cubicBezTo>
                      <a:pt x="156" y="1054"/>
                      <a:pt x="406" y="507"/>
                      <a:pt x="346" y="18"/>
                    </a:cubicBezTo>
                    <a:cubicBezTo>
                      <a:pt x="346" y="7"/>
                      <a:pt x="343" y="1"/>
                      <a:pt x="3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688;p33">
                <a:extLst>
                  <a:ext uri="{FF2B5EF4-FFF2-40B4-BE49-F238E27FC236}">
                    <a16:creationId xmlns:a16="http://schemas.microsoft.com/office/drawing/2014/main" id="{9C097A8D-320A-4155-987E-07D43E5367CB}"/>
                  </a:ext>
                </a:extLst>
              </p:cNvPr>
              <p:cNvSpPr/>
              <p:nvPr/>
            </p:nvSpPr>
            <p:spPr>
              <a:xfrm>
                <a:off x="3005725" y="2816300"/>
                <a:ext cx="11325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790" extrusionOk="0">
                    <a:moveTo>
                      <a:pt x="434" y="0"/>
                    </a:moveTo>
                    <a:cubicBezTo>
                      <a:pt x="431" y="0"/>
                      <a:pt x="429" y="3"/>
                      <a:pt x="429" y="10"/>
                    </a:cubicBezTo>
                    <a:cubicBezTo>
                      <a:pt x="191" y="522"/>
                      <a:pt x="36" y="1201"/>
                      <a:pt x="0" y="1761"/>
                    </a:cubicBezTo>
                    <a:cubicBezTo>
                      <a:pt x="0" y="1780"/>
                      <a:pt x="8" y="1789"/>
                      <a:pt x="14" y="1789"/>
                    </a:cubicBezTo>
                    <a:cubicBezTo>
                      <a:pt x="19" y="1789"/>
                      <a:pt x="24" y="1783"/>
                      <a:pt x="24" y="1773"/>
                    </a:cubicBezTo>
                    <a:cubicBezTo>
                      <a:pt x="191" y="1225"/>
                      <a:pt x="417" y="606"/>
                      <a:pt x="453" y="22"/>
                    </a:cubicBezTo>
                    <a:cubicBezTo>
                      <a:pt x="453" y="14"/>
                      <a:pt x="441" y="0"/>
                      <a:pt x="4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689;p33">
                <a:extLst>
                  <a:ext uri="{FF2B5EF4-FFF2-40B4-BE49-F238E27FC236}">
                    <a16:creationId xmlns:a16="http://schemas.microsoft.com/office/drawing/2014/main" id="{EFBD0C41-C564-4536-8AA6-2161FF47BD5F}"/>
                  </a:ext>
                </a:extLst>
              </p:cNvPr>
              <p:cNvSpPr/>
              <p:nvPr/>
            </p:nvSpPr>
            <p:spPr>
              <a:xfrm>
                <a:off x="2988750" y="3169275"/>
                <a:ext cx="1658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3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1143"/>
                      <a:pt x="870" y="3346"/>
                      <a:pt x="870" y="3346"/>
                    </a:cubicBezTo>
                    <a:lnTo>
                      <a:pt x="6632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690;p33">
                <a:extLst>
                  <a:ext uri="{FF2B5EF4-FFF2-40B4-BE49-F238E27FC236}">
                    <a16:creationId xmlns:a16="http://schemas.microsoft.com/office/drawing/2014/main" id="{606CA855-5D93-4E36-8C72-AE9C61EA9A91}"/>
                  </a:ext>
                </a:extLst>
              </p:cNvPr>
              <p:cNvSpPr/>
              <p:nvPr/>
            </p:nvSpPr>
            <p:spPr>
              <a:xfrm>
                <a:off x="2984000" y="3164800"/>
                <a:ext cx="186350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54" h="3775" extrusionOk="0">
                    <a:moveTo>
                      <a:pt x="393" y="334"/>
                    </a:moveTo>
                    <a:lnTo>
                      <a:pt x="6191" y="358"/>
                    </a:lnTo>
                    <a:lnTo>
                      <a:pt x="1167" y="3251"/>
                    </a:lnTo>
                    <a:cubicBezTo>
                      <a:pt x="988" y="2739"/>
                      <a:pt x="536" y="1275"/>
                      <a:pt x="393" y="334"/>
                    </a:cubicBezTo>
                    <a:close/>
                    <a:moveTo>
                      <a:pt x="0" y="1"/>
                    </a:moveTo>
                    <a:lnTo>
                      <a:pt x="12" y="191"/>
                    </a:lnTo>
                    <a:cubicBezTo>
                      <a:pt x="155" y="1334"/>
                      <a:pt x="869" y="3477"/>
                      <a:pt x="893" y="3573"/>
                    </a:cubicBezTo>
                    <a:lnTo>
                      <a:pt x="965" y="3775"/>
                    </a:lnTo>
                    <a:lnTo>
                      <a:pt x="745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691;p33">
                <a:extLst>
                  <a:ext uri="{FF2B5EF4-FFF2-40B4-BE49-F238E27FC236}">
                    <a16:creationId xmlns:a16="http://schemas.microsoft.com/office/drawing/2014/main" id="{5E8F3459-D303-4035-8F3B-78A5C976B169}"/>
                  </a:ext>
                </a:extLst>
              </p:cNvPr>
              <p:cNvSpPr/>
              <p:nvPr/>
            </p:nvSpPr>
            <p:spPr>
              <a:xfrm>
                <a:off x="3124775" y="3167825"/>
                <a:ext cx="687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8" extrusionOk="0">
                    <a:moveTo>
                      <a:pt x="14" y="0"/>
                    </a:moveTo>
                    <a:cubicBezTo>
                      <a:pt x="6" y="0"/>
                      <a:pt x="1" y="14"/>
                      <a:pt x="1" y="23"/>
                    </a:cubicBezTo>
                    <a:cubicBezTo>
                      <a:pt x="1" y="94"/>
                      <a:pt x="37" y="189"/>
                      <a:pt x="84" y="249"/>
                    </a:cubicBezTo>
                    <a:cubicBezTo>
                      <a:pt x="132" y="320"/>
                      <a:pt x="179" y="392"/>
                      <a:pt x="239" y="475"/>
                    </a:cubicBezTo>
                    <a:cubicBezTo>
                      <a:pt x="243" y="483"/>
                      <a:pt x="249" y="487"/>
                      <a:pt x="254" y="487"/>
                    </a:cubicBezTo>
                    <a:cubicBezTo>
                      <a:pt x="265" y="487"/>
                      <a:pt x="275" y="474"/>
                      <a:pt x="275" y="451"/>
                    </a:cubicBezTo>
                    <a:cubicBezTo>
                      <a:pt x="251" y="368"/>
                      <a:pt x="203" y="284"/>
                      <a:pt x="156" y="201"/>
                    </a:cubicBezTo>
                    <a:cubicBezTo>
                      <a:pt x="120" y="130"/>
                      <a:pt x="84" y="46"/>
                      <a:pt x="25" y="11"/>
                    </a:cubicBezTo>
                    <a:cubicBezTo>
                      <a:pt x="21" y="3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692;p33">
                <a:extLst>
                  <a:ext uri="{FF2B5EF4-FFF2-40B4-BE49-F238E27FC236}">
                    <a16:creationId xmlns:a16="http://schemas.microsoft.com/office/drawing/2014/main" id="{277995A9-3AB7-4EB6-A23C-C5B38C1E0663}"/>
                  </a:ext>
                </a:extLst>
              </p:cNvPr>
              <p:cNvSpPr/>
              <p:nvPr/>
            </p:nvSpPr>
            <p:spPr>
              <a:xfrm>
                <a:off x="3114675" y="3168375"/>
                <a:ext cx="71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45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24" y="84"/>
                      <a:pt x="71" y="167"/>
                      <a:pt x="107" y="227"/>
                    </a:cubicBezTo>
                    <a:lnTo>
                      <a:pt x="238" y="441"/>
                    </a:lnTo>
                    <a:cubicBezTo>
                      <a:pt x="240" y="443"/>
                      <a:pt x="244" y="444"/>
                      <a:pt x="247" y="444"/>
                    </a:cubicBezTo>
                    <a:cubicBezTo>
                      <a:pt x="262" y="444"/>
                      <a:pt x="286" y="427"/>
                      <a:pt x="286" y="417"/>
                    </a:cubicBezTo>
                    <a:cubicBezTo>
                      <a:pt x="262" y="322"/>
                      <a:pt x="226" y="251"/>
                      <a:pt x="179" y="179"/>
                    </a:cubicBezTo>
                    <a:cubicBezTo>
                      <a:pt x="131" y="120"/>
                      <a:pt x="107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693;p33">
                <a:extLst>
                  <a:ext uri="{FF2B5EF4-FFF2-40B4-BE49-F238E27FC236}">
                    <a16:creationId xmlns:a16="http://schemas.microsoft.com/office/drawing/2014/main" id="{D9322452-A3BA-41EA-A9B2-46C116DD4476}"/>
                  </a:ext>
                </a:extLst>
              </p:cNvPr>
              <p:cNvSpPr/>
              <p:nvPr/>
            </p:nvSpPr>
            <p:spPr>
              <a:xfrm>
                <a:off x="3106925" y="3168375"/>
                <a:ext cx="77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589" extrusionOk="0">
                    <a:moveTo>
                      <a:pt x="36" y="1"/>
                    </a:moveTo>
                    <a:cubicBezTo>
                      <a:pt x="24" y="1"/>
                      <a:pt x="12" y="1"/>
                      <a:pt x="12" y="12"/>
                    </a:cubicBezTo>
                    <a:cubicBezTo>
                      <a:pt x="0" y="108"/>
                      <a:pt x="36" y="191"/>
                      <a:pt x="84" y="286"/>
                    </a:cubicBezTo>
                    <a:cubicBezTo>
                      <a:pt x="131" y="393"/>
                      <a:pt x="191" y="489"/>
                      <a:pt x="262" y="584"/>
                    </a:cubicBezTo>
                    <a:cubicBezTo>
                      <a:pt x="265" y="587"/>
                      <a:pt x="270" y="588"/>
                      <a:pt x="275" y="588"/>
                    </a:cubicBezTo>
                    <a:cubicBezTo>
                      <a:pt x="289" y="588"/>
                      <a:pt x="307" y="575"/>
                      <a:pt x="298" y="548"/>
                    </a:cubicBezTo>
                    <a:cubicBezTo>
                      <a:pt x="262" y="453"/>
                      <a:pt x="215" y="346"/>
                      <a:pt x="179" y="251"/>
                    </a:cubicBezTo>
                    <a:cubicBezTo>
                      <a:pt x="143" y="167"/>
                      <a:pt x="120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694;p33">
                <a:extLst>
                  <a:ext uri="{FF2B5EF4-FFF2-40B4-BE49-F238E27FC236}">
                    <a16:creationId xmlns:a16="http://schemas.microsoft.com/office/drawing/2014/main" id="{0D0FD243-9C34-4AC8-85B3-656B8530A4E5}"/>
                  </a:ext>
                </a:extLst>
              </p:cNvPr>
              <p:cNvSpPr/>
              <p:nvPr/>
            </p:nvSpPr>
            <p:spPr>
              <a:xfrm>
                <a:off x="3098300" y="3167375"/>
                <a:ext cx="76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70" extrusionOk="0">
                    <a:moveTo>
                      <a:pt x="15" y="0"/>
                    </a:moveTo>
                    <a:cubicBezTo>
                      <a:pt x="7" y="0"/>
                      <a:pt x="0" y="11"/>
                      <a:pt x="0" y="29"/>
                    </a:cubicBezTo>
                    <a:cubicBezTo>
                      <a:pt x="24" y="255"/>
                      <a:pt x="143" y="469"/>
                      <a:pt x="250" y="648"/>
                    </a:cubicBezTo>
                    <a:cubicBezTo>
                      <a:pt x="255" y="663"/>
                      <a:pt x="266" y="669"/>
                      <a:pt x="277" y="669"/>
                    </a:cubicBezTo>
                    <a:cubicBezTo>
                      <a:pt x="292" y="669"/>
                      <a:pt x="305" y="657"/>
                      <a:pt x="298" y="636"/>
                    </a:cubicBezTo>
                    <a:cubicBezTo>
                      <a:pt x="238" y="433"/>
                      <a:pt x="167" y="195"/>
                      <a:pt x="24" y="5"/>
                    </a:cubicBezTo>
                    <a:cubicBezTo>
                      <a:pt x="21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695;p33">
                <a:extLst>
                  <a:ext uri="{FF2B5EF4-FFF2-40B4-BE49-F238E27FC236}">
                    <a16:creationId xmlns:a16="http://schemas.microsoft.com/office/drawing/2014/main" id="{6C5352CA-6284-4C5E-A587-48265690B493}"/>
                  </a:ext>
                </a:extLst>
              </p:cNvPr>
              <p:cNvSpPr/>
              <p:nvPr/>
            </p:nvSpPr>
            <p:spPr>
              <a:xfrm>
                <a:off x="3089350" y="3166400"/>
                <a:ext cx="74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78" extrusionOk="0">
                    <a:moveTo>
                      <a:pt x="38" y="0"/>
                    </a:moveTo>
                    <a:cubicBezTo>
                      <a:pt x="25" y="0"/>
                      <a:pt x="13" y="6"/>
                      <a:pt x="13" y="20"/>
                    </a:cubicBezTo>
                    <a:cubicBezTo>
                      <a:pt x="1" y="151"/>
                      <a:pt x="61" y="294"/>
                      <a:pt x="108" y="413"/>
                    </a:cubicBezTo>
                    <a:cubicBezTo>
                      <a:pt x="144" y="532"/>
                      <a:pt x="191" y="663"/>
                      <a:pt x="263" y="770"/>
                    </a:cubicBezTo>
                    <a:cubicBezTo>
                      <a:pt x="272" y="774"/>
                      <a:pt x="279" y="777"/>
                      <a:pt x="284" y="777"/>
                    </a:cubicBezTo>
                    <a:cubicBezTo>
                      <a:pt x="294" y="777"/>
                      <a:pt x="299" y="769"/>
                      <a:pt x="299" y="746"/>
                    </a:cubicBezTo>
                    <a:cubicBezTo>
                      <a:pt x="263" y="615"/>
                      <a:pt x="227" y="484"/>
                      <a:pt x="180" y="341"/>
                    </a:cubicBezTo>
                    <a:cubicBezTo>
                      <a:pt x="144" y="234"/>
                      <a:pt x="120" y="103"/>
                      <a:pt x="61" y="8"/>
                    </a:cubicBezTo>
                    <a:cubicBezTo>
                      <a:pt x="56" y="3"/>
                      <a:pt x="47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696;p33">
                <a:extLst>
                  <a:ext uri="{FF2B5EF4-FFF2-40B4-BE49-F238E27FC236}">
                    <a16:creationId xmlns:a16="http://schemas.microsoft.com/office/drawing/2014/main" id="{14F53816-285C-4292-97FE-7BB4FF55F2DE}"/>
                  </a:ext>
                </a:extLst>
              </p:cNvPr>
              <p:cNvSpPr/>
              <p:nvPr/>
            </p:nvSpPr>
            <p:spPr>
              <a:xfrm>
                <a:off x="3081025" y="3168550"/>
                <a:ext cx="68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98" extrusionOk="0">
                    <a:moveTo>
                      <a:pt x="18" y="0"/>
                    </a:moveTo>
                    <a:cubicBezTo>
                      <a:pt x="11" y="0"/>
                      <a:pt x="1" y="5"/>
                      <a:pt x="1" y="5"/>
                    </a:cubicBezTo>
                    <a:cubicBezTo>
                      <a:pt x="36" y="255"/>
                      <a:pt x="132" y="541"/>
                      <a:pt x="239" y="779"/>
                    </a:cubicBezTo>
                    <a:cubicBezTo>
                      <a:pt x="239" y="791"/>
                      <a:pt x="248" y="797"/>
                      <a:pt x="257" y="797"/>
                    </a:cubicBezTo>
                    <a:cubicBezTo>
                      <a:pt x="266" y="797"/>
                      <a:pt x="274" y="791"/>
                      <a:pt x="274" y="779"/>
                    </a:cubicBezTo>
                    <a:cubicBezTo>
                      <a:pt x="239" y="529"/>
                      <a:pt x="155" y="232"/>
                      <a:pt x="24" y="5"/>
                    </a:cubicBezTo>
                    <a:cubicBezTo>
                      <a:pt x="24" y="1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697;p33">
                <a:extLst>
                  <a:ext uri="{FF2B5EF4-FFF2-40B4-BE49-F238E27FC236}">
                    <a16:creationId xmlns:a16="http://schemas.microsoft.com/office/drawing/2014/main" id="{5D91961D-17E4-45AA-8C1E-F16CD01777E0}"/>
                  </a:ext>
                </a:extLst>
              </p:cNvPr>
              <p:cNvSpPr/>
              <p:nvPr/>
            </p:nvSpPr>
            <p:spPr>
              <a:xfrm>
                <a:off x="3070600" y="3166975"/>
                <a:ext cx="9550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72" extrusionOk="0">
                    <a:moveTo>
                      <a:pt x="65" y="0"/>
                    </a:moveTo>
                    <a:cubicBezTo>
                      <a:pt x="54" y="0"/>
                      <a:pt x="43" y="3"/>
                      <a:pt x="37" y="9"/>
                    </a:cubicBezTo>
                    <a:cubicBezTo>
                      <a:pt x="1" y="164"/>
                      <a:pt x="60" y="307"/>
                      <a:pt x="108" y="461"/>
                    </a:cubicBezTo>
                    <a:cubicBezTo>
                      <a:pt x="168" y="616"/>
                      <a:pt x="227" y="795"/>
                      <a:pt x="322" y="961"/>
                    </a:cubicBezTo>
                    <a:cubicBezTo>
                      <a:pt x="326" y="968"/>
                      <a:pt x="332" y="971"/>
                      <a:pt x="340" y="971"/>
                    </a:cubicBezTo>
                    <a:cubicBezTo>
                      <a:pt x="358" y="971"/>
                      <a:pt x="382" y="954"/>
                      <a:pt x="382" y="938"/>
                    </a:cubicBezTo>
                    <a:cubicBezTo>
                      <a:pt x="346" y="771"/>
                      <a:pt x="275" y="616"/>
                      <a:pt x="215" y="461"/>
                    </a:cubicBezTo>
                    <a:cubicBezTo>
                      <a:pt x="156" y="307"/>
                      <a:pt x="120" y="164"/>
                      <a:pt x="84" y="9"/>
                    </a:cubicBezTo>
                    <a:cubicBezTo>
                      <a:pt x="84" y="3"/>
                      <a:pt x="75" y="0"/>
                      <a:pt x="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698;p33">
                <a:extLst>
                  <a:ext uri="{FF2B5EF4-FFF2-40B4-BE49-F238E27FC236}">
                    <a16:creationId xmlns:a16="http://schemas.microsoft.com/office/drawing/2014/main" id="{6A912C8E-63AB-4B38-9157-C4C4984F26FC}"/>
                  </a:ext>
                </a:extLst>
              </p:cNvPr>
              <p:cNvSpPr/>
              <p:nvPr/>
            </p:nvSpPr>
            <p:spPr>
              <a:xfrm>
                <a:off x="3059975" y="3164850"/>
                <a:ext cx="105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83" extrusionOk="0">
                    <a:moveTo>
                      <a:pt x="15" y="0"/>
                    </a:moveTo>
                    <a:cubicBezTo>
                      <a:pt x="4" y="0"/>
                      <a:pt x="1" y="14"/>
                      <a:pt x="9" y="22"/>
                    </a:cubicBezTo>
                    <a:cubicBezTo>
                      <a:pt x="104" y="213"/>
                      <a:pt x="104" y="439"/>
                      <a:pt x="164" y="654"/>
                    </a:cubicBezTo>
                    <a:cubicBezTo>
                      <a:pt x="223" y="832"/>
                      <a:pt x="283" y="999"/>
                      <a:pt x="366" y="1165"/>
                    </a:cubicBezTo>
                    <a:cubicBezTo>
                      <a:pt x="382" y="1176"/>
                      <a:pt x="396" y="1182"/>
                      <a:pt x="405" y="1182"/>
                    </a:cubicBezTo>
                    <a:cubicBezTo>
                      <a:pt x="416" y="1182"/>
                      <a:pt x="421" y="1173"/>
                      <a:pt x="414" y="1154"/>
                    </a:cubicBezTo>
                    <a:cubicBezTo>
                      <a:pt x="354" y="915"/>
                      <a:pt x="271" y="689"/>
                      <a:pt x="212" y="451"/>
                    </a:cubicBezTo>
                    <a:cubicBezTo>
                      <a:pt x="164" y="284"/>
                      <a:pt x="164" y="130"/>
                      <a:pt x="33" y="11"/>
                    </a:cubicBezTo>
                    <a:cubicBezTo>
                      <a:pt x="26" y="3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699;p33">
                <a:extLst>
                  <a:ext uri="{FF2B5EF4-FFF2-40B4-BE49-F238E27FC236}">
                    <a16:creationId xmlns:a16="http://schemas.microsoft.com/office/drawing/2014/main" id="{931E3A28-9F72-42AC-A0D5-6C85959387D0}"/>
                  </a:ext>
                </a:extLst>
              </p:cNvPr>
              <p:cNvSpPr/>
              <p:nvPr/>
            </p:nvSpPr>
            <p:spPr>
              <a:xfrm>
                <a:off x="3050975" y="3167875"/>
                <a:ext cx="101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1164" extrusionOk="0">
                    <a:moveTo>
                      <a:pt x="12" y="1"/>
                    </a:moveTo>
                    <a:cubicBezTo>
                      <a:pt x="4" y="1"/>
                      <a:pt x="0" y="7"/>
                      <a:pt x="0" y="21"/>
                    </a:cubicBezTo>
                    <a:cubicBezTo>
                      <a:pt x="12" y="235"/>
                      <a:pt x="72" y="425"/>
                      <a:pt x="155" y="604"/>
                    </a:cubicBezTo>
                    <a:cubicBezTo>
                      <a:pt x="214" y="794"/>
                      <a:pt x="274" y="985"/>
                      <a:pt x="369" y="1164"/>
                    </a:cubicBezTo>
                    <a:cubicBezTo>
                      <a:pt x="393" y="1164"/>
                      <a:pt x="405" y="1164"/>
                      <a:pt x="405" y="1152"/>
                    </a:cubicBezTo>
                    <a:cubicBezTo>
                      <a:pt x="369" y="961"/>
                      <a:pt x="298" y="771"/>
                      <a:pt x="238" y="568"/>
                    </a:cubicBezTo>
                    <a:cubicBezTo>
                      <a:pt x="179" y="378"/>
                      <a:pt x="119" y="187"/>
                      <a:pt x="36" y="9"/>
                    </a:cubicBezTo>
                    <a:cubicBezTo>
                      <a:pt x="26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700;p33">
                <a:extLst>
                  <a:ext uri="{FF2B5EF4-FFF2-40B4-BE49-F238E27FC236}">
                    <a16:creationId xmlns:a16="http://schemas.microsoft.com/office/drawing/2014/main" id="{EF13392F-D913-4046-B656-03050E5F9697}"/>
                  </a:ext>
                </a:extLst>
              </p:cNvPr>
              <p:cNvSpPr/>
              <p:nvPr/>
            </p:nvSpPr>
            <p:spPr>
              <a:xfrm>
                <a:off x="3037875" y="3168175"/>
                <a:ext cx="11025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140" extrusionOk="0">
                    <a:moveTo>
                      <a:pt x="18" y="1"/>
                    </a:moveTo>
                    <a:cubicBezTo>
                      <a:pt x="8" y="1"/>
                      <a:pt x="0" y="7"/>
                      <a:pt x="0" y="20"/>
                    </a:cubicBezTo>
                    <a:cubicBezTo>
                      <a:pt x="24" y="378"/>
                      <a:pt x="167" y="842"/>
                      <a:pt x="393" y="1140"/>
                    </a:cubicBezTo>
                    <a:cubicBezTo>
                      <a:pt x="393" y="1140"/>
                      <a:pt x="441" y="1140"/>
                      <a:pt x="417" y="1116"/>
                    </a:cubicBezTo>
                    <a:cubicBezTo>
                      <a:pt x="357" y="913"/>
                      <a:pt x="286" y="735"/>
                      <a:pt x="226" y="544"/>
                    </a:cubicBezTo>
                    <a:cubicBezTo>
                      <a:pt x="167" y="366"/>
                      <a:pt x="119" y="175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701;p33">
                <a:extLst>
                  <a:ext uri="{FF2B5EF4-FFF2-40B4-BE49-F238E27FC236}">
                    <a16:creationId xmlns:a16="http://schemas.microsoft.com/office/drawing/2014/main" id="{EBF486AA-5C2A-4E04-A1DE-9049555FB7DD}"/>
                  </a:ext>
                </a:extLst>
              </p:cNvPr>
              <p:cNvSpPr/>
              <p:nvPr/>
            </p:nvSpPr>
            <p:spPr>
              <a:xfrm>
                <a:off x="3028350" y="3169975"/>
                <a:ext cx="104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252" extrusionOk="0">
                    <a:moveTo>
                      <a:pt x="12" y="1"/>
                    </a:moveTo>
                    <a:cubicBezTo>
                      <a:pt x="5" y="1"/>
                      <a:pt x="0" y="9"/>
                      <a:pt x="0" y="32"/>
                    </a:cubicBezTo>
                    <a:cubicBezTo>
                      <a:pt x="12" y="234"/>
                      <a:pt x="84" y="425"/>
                      <a:pt x="143" y="627"/>
                    </a:cubicBezTo>
                    <a:cubicBezTo>
                      <a:pt x="226" y="830"/>
                      <a:pt x="262" y="1056"/>
                      <a:pt x="369" y="1246"/>
                    </a:cubicBezTo>
                    <a:cubicBezTo>
                      <a:pt x="373" y="1250"/>
                      <a:pt x="378" y="1251"/>
                      <a:pt x="384" y="1251"/>
                    </a:cubicBezTo>
                    <a:cubicBezTo>
                      <a:pt x="399" y="1251"/>
                      <a:pt x="417" y="1243"/>
                      <a:pt x="417" y="1234"/>
                    </a:cubicBezTo>
                    <a:cubicBezTo>
                      <a:pt x="405" y="1008"/>
                      <a:pt x="322" y="806"/>
                      <a:pt x="250" y="591"/>
                    </a:cubicBezTo>
                    <a:cubicBezTo>
                      <a:pt x="191" y="401"/>
                      <a:pt x="131" y="187"/>
                      <a:pt x="24" y="8"/>
                    </a:cubicBezTo>
                    <a:cubicBezTo>
                      <a:pt x="20" y="4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702;p33">
                <a:extLst>
                  <a:ext uri="{FF2B5EF4-FFF2-40B4-BE49-F238E27FC236}">
                    <a16:creationId xmlns:a16="http://schemas.microsoft.com/office/drawing/2014/main" id="{6DF1F689-1255-41C8-A1C7-ACB130908590}"/>
                  </a:ext>
                </a:extLst>
              </p:cNvPr>
              <p:cNvSpPr/>
              <p:nvPr/>
            </p:nvSpPr>
            <p:spPr>
              <a:xfrm>
                <a:off x="3016250" y="3168650"/>
                <a:ext cx="116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336" extrusionOk="0">
                    <a:moveTo>
                      <a:pt x="42" y="1"/>
                    </a:moveTo>
                    <a:cubicBezTo>
                      <a:pt x="22" y="1"/>
                      <a:pt x="0" y="14"/>
                      <a:pt x="8" y="37"/>
                    </a:cubicBezTo>
                    <a:cubicBezTo>
                      <a:pt x="32" y="251"/>
                      <a:pt x="127" y="478"/>
                      <a:pt x="187" y="692"/>
                    </a:cubicBezTo>
                    <a:cubicBezTo>
                      <a:pt x="246" y="894"/>
                      <a:pt x="318" y="1121"/>
                      <a:pt x="425" y="1323"/>
                    </a:cubicBezTo>
                    <a:cubicBezTo>
                      <a:pt x="425" y="1331"/>
                      <a:pt x="431" y="1335"/>
                      <a:pt x="437" y="1335"/>
                    </a:cubicBezTo>
                    <a:cubicBezTo>
                      <a:pt x="449" y="1335"/>
                      <a:pt x="464" y="1322"/>
                      <a:pt x="448" y="1299"/>
                    </a:cubicBezTo>
                    <a:cubicBezTo>
                      <a:pt x="413" y="1061"/>
                      <a:pt x="329" y="835"/>
                      <a:pt x="270" y="609"/>
                    </a:cubicBezTo>
                    <a:cubicBezTo>
                      <a:pt x="210" y="418"/>
                      <a:pt x="175" y="204"/>
                      <a:pt x="67" y="13"/>
                    </a:cubicBezTo>
                    <a:cubicBezTo>
                      <a:pt x="63" y="5"/>
                      <a:pt x="53" y="1"/>
                      <a:pt x="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703;p33">
                <a:extLst>
                  <a:ext uri="{FF2B5EF4-FFF2-40B4-BE49-F238E27FC236}">
                    <a16:creationId xmlns:a16="http://schemas.microsoft.com/office/drawing/2014/main" id="{98E5CAFF-D67F-4F8A-8FBE-942B9A7DCEF8}"/>
                  </a:ext>
                </a:extLst>
              </p:cNvPr>
              <p:cNvSpPr/>
              <p:nvPr/>
            </p:nvSpPr>
            <p:spPr>
              <a:xfrm>
                <a:off x="3005125" y="3165850"/>
                <a:ext cx="1162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532" extrusionOk="0">
                    <a:moveTo>
                      <a:pt x="18" y="0"/>
                    </a:moveTo>
                    <a:cubicBezTo>
                      <a:pt x="9" y="0"/>
                      <a:pt x="1" y="6"/>
                      <a:pt x="1" y="18"/>
                    </a:cubicBezTo>
                    <a:cubicBezTo>
                      <a:pt x="24" y="268"/>
                      <a:pt x="120" y="530"/>
                      <a:pt x="179" y="792"/>
                    </a:cubicBezTo>
                    <a:cubicBezTo>
                      <a:pt x="239" y="1042"/>
                      <a:pt x="322" y="1280"/>
                      <a:pt x="417" y="1518"/>
                    </a:cubicBezTo>
                    <a:cubicBezTo>
                      <a:pt x="417" y="1527"/>
                      <a:pt x="424" y="1531"/>
                      <a:pt x="433" y="1531"/>
                    </a:cubicBezTo>
                    <a:cubicBezTo>
                      <a:pt x="447" y="1531"/>
                      <a:pt x="465" y="1521"/>
                      <a:pt x="465" y="1506"/>
                    </a:cubicBezTo>
                    <a:cubicBezTo>
                      <a:pt x="334" y="1042"/>
                      <a:pt x="322" y="411"/>
                      <a:pt x="36" y="18"/>
                    </a:cubicBezTo>
                    <a:cubicBezTo>
                      <a:pt x="36" y="6"/>
                      <a:pt x="27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704;p33">
                <a:extLst>
                  <a:ext uri="{FF2B5EF4-FFF2-40B4-BE49-F238E27FC236}">
                    <a16:creationId xmlns:a16="http://schemas.microsoft.com/office/drawing/2014/main" id="{73FED4E6-6ACF-4D29-9542-DD41308DAC08}"/>
                  </a:ext>
                </a:extLst>
              </p:cNvPr>
              <p:cNvSpPr/>
              <p:nvPr/>
            </p:nvSpPr>
            <p:spPr>
              <a:xfrm>
                <a:off x="2993825" y="3161925"/>
                <a:ext cx="11025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788" extrusionOk="0">
                    <a:moveTo>
                      <a:pt x="10" y="1"/>
                    </a:moveTo>
                    <a:cubicBezTo>
                      <a:pt x="4" y="1"/>
                      <a:pt x="0" y="6"/>
                      <a:pt x="0" y="20"/>
                    </a:cubicBezTo>
                    <a:cubicBezTo>
                      <a:pt x="24" y="592"/>
                      <a:pt x="191" y="1259"/>
                      <a:pt x="429" y="1783"/>
                    </a:cubicBezTo>
                    <a:cubicBezTo>
                      <a:pt x="429" y="1786"/>
                      <a:pt x="430" y="1787"/>
                      <a:pt x="431" y="1787"/>
                    </a:cubicBezTo>
                    <a:cubicBezTo>
                      <a:pt x="434" y="1787"/>
                      <a:pt x="441" y="1776"/>
                      <a:pt x="441" y="1759"/>
                    </a:cubicBezTo>
                    <a:cubicBezTo>
                      <a:pt x="333" y="1199"/>
                      <a:pt x="250" y="544"/>
                      <a:pt x="24" y="9"/>
                    </a:cubicBezTo>
                    <a:cubicBezTo>
                      <a:pt x="19" y="4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705;p33">
                <a:extLst>
                  <a:ext uri="{FF2B5EF4-FFF2-40B4-BE49-F238E27FC236}">
                    <a16:creationId xmlns:a16="http://schemas.microsoft.com/office/drawing/2014/main" id="{953326BF-3309-4E81-9177-289793C7BFCB}"/>
                  </a:ext>
                </a:extLst>
              </p:cNvPr>
              <p:cNvSpPr/>
              <p:nvPr/>
            </p:nvSpPr>
            <p:spPr>
              <a:xfrm>
                <a:off x="3071800" y="3341900"/>
                <a:ext cx="1571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5026" extrusionOk="0">
                    <a:moveTo>
                      <a:pt x="6287" y="1"/>
                    </a:moveTo>
                    <a:lnTo>
                      <a:pt x="1" y="2144"/>
                    </a:lnTo>
                    <a:cubicBezTo>
                      <a:pt x="489" y="3192"/>
                      <a:pt x="1906" y="5025"/>
                      <a:pt x="1917" y="5025"/>
                    </a:cubicBezTo>
                    <a:lnTo>
                      <a:pt x="628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706;p33">
                <a:extLst>
                  <a:ext uri="{FF2B5EF4-FFF2-40B4-BE49-F238E27FC236}">
                    <a16:creationId xmlns:a16="http://schemas.microsoft.com/office/drawing/2014/main" id="{BDE713F2-DFCE-4D2C-B495-A8A66C03D05D}"/>
                  </a:ext>
                </a:extLst>
              </p:cNvPr>
              <p:cNvSpPr/>
              <p:nvPr/>
            </p:nvSpPr>
            <p:spPr>
              <a:xfrm>
                <a:off x="3065550" y="3332675"/>
                <a:ext cx="17682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5681" extrusionOk="0">
                    <a:moveTo>
                      <a:pt x="5977" y="739"/>
                    </a:moveTo>
                    <a:lnTo>
                      <a:pt x="2167" y="5132"/>
                    </a:lnTo>
                    <a:cubicBezTo>
                      <a:pt x="1834" y="4680"/>
                      <a:pt x="917" y="3442"/>
                      <a:pt x="489" y="2608"/>
                    </a:cubicBezTo>
                    <a:lnTo>
                      <a:pt x="5977" y="739"/>
                    </a:lnTo>
                    <a:close/>
                    <a:moveTo>
                      <a:pt x="7073" y="1"/>
                    </a:moveTo>
                    <a:lnTo>
                      <a:pt x="0" y="2418"/>
                    </a:lnTo>
                    <a:lnTo>
                      <a:pt x="84" y="2596"/>
                    </a:lnTo>
                    <a:cubicBezTo>
                      <a:pt x="596" y="3632"/>
                      <a:pt x="1965" y="5442"/>
                      <a:pt x="2025" y="5513"/>
                    </a:cubicBezTo>
                    <a:lnTo>
                      <a:pt x="2156" y="5680"/>
                    </a:lnTo>
                    <a:lnTo>
                      <a:pt x="707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707;p33">
                <a:extLst>
                  <a:ext uri="{FF2B5EF4-FFF2-40B4-BE49-F238E27FC236}">
                    <a16:creationId xmlns:a16="http://schemas.microsoft.com/office/drawing/2014/main" id="{5B79B13C-566D-4E84-A43D-97B8A297AC21}"/>
                  </a:ext>
                </a:extLst>
              </p:cNvPr>
              <p:cNvSpPr/>
              <p:nvPr/>
            </p:nvSpPr>
            <p:spPr>
              <a:xfrm>
                <a:off x="3200100" y="3350250"/>
                <a:ext cx="103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73" extrusionOk="0">
                    <a:moveTo>
                      <a:pt x="36" y="0"/>
                    </a:moveTo>
                    <a:cubicBezTo>
                      <a:pt x="24" y="0"/>
                      <a:pt x="0" y="24"/>
                      <a:pt x="24" y="24"/>
                    </a:cubicBezTo>
                    <a:cubicBezTo>
                      <a:pt x="48" y="96"/>
                      <a:pt x="107" y="155"/>
                      <a:pt x="167" y="203"/>
                    </a:cubicBezTo>
                    <a:cubicBezTo>
                      <a:pt x="238" y="262"/>
                      <a:pt x="298" y="322"/>
                      <a:pt x="393" y="357"/>
                    </a:cubicBezTo>
                    <a:cubicBezTo>
                      <a:pt x="397" y="369"/>
                      <a:pt x="401" y="373"/>
                      <a:pt x="404" y="373"/>
                    </a:cubicBezTo>
                    <a:cubicBezTo>
                      <a:pt x="410" y="373"/>
                      <a:pt x="413" y="354"/>
                      <a:pt x="405" y="346"/>
                    </a:cubicBezTo>
                    <a:cubicBezTo>
                      <a:pt x="345" y="274"/>
                      <a:pt x="274" y="215"/>
                      <a:pt x="214" y="143"/>
                    </a:cubicBezTo>
                    <a:cubicBezTo>
                      <a:pt x="155" y="96"/>
                      <a:pt x="1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708;p33">
                <a:extLst>
                  <a:ext uri="{FF2B5EF4-FFF2-40B4-BE49-F238E27FC236}">
                    <a16:creationId xmlns:a16="http://schemas.microsoft.com/office/drawing/2014/main" id="{BC9204E9-EC49-47AA-8C40-9545ADE71C70}"/>
                  </a:ext>
                </a:extLst>
              </p:cNvPr>
              <p:cNvSpPr/>
              <p:nvPr/>
            </p:nvSpPr>
            <p:spPr>
              <a:xfrm>
                <a:off x="3190875" y="3353225"/>
                <a:ext cx="100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64" extrusionOk="0">
                    <a:moveTo>
                      <a:pt x="12" y="0"/>
                    </a:moveTo>
                    <a:cubicBezTo>
                      <a:pt x="0" y="0"/>
                      <a:pt x="0" y="24"/>
                      <a:pt x="0" y="24"/>
                    </a:cubicBezTo>
                    <a:cubicBezTo>
                      <a:pt x="36" y="96"/>
                      <a:pt x="107" y="143"/>
                      <a:pt x="167" y="203"/>
                    </a:cubicBezTo>
                    <a:cubicBezTo>
                      <a:pt x="226" y="262"/>
                      <a:pt x="286" y="298"/>
                      <a:pt x="357" y="346"/>
                    </a:cubicBezTo>
                    <a:cubicBezTo>
                      <a:pt x="370" y="359"/>
                      <a:pt x="380" y="364"/>
                      <a:pt x="387" y="364"/>
                    </a:cubicBezTo>
                    <a:cubicBezTo>
                      <a:pt x="398" y="364"/>
                      <a:pt x="400" y="349"/>
                      <a:pt x="393" y="334"/>
                    </a:cubicBezTo>
                    <a:cubicBezTo>
                      <a:pt x="345" y="262"/>
                      <a:pt x="286" y="203"/>
                      <a:pt x="214" y="143"/>
                    </a:cubicBezTo>
                    <a:cubicBezTo>
                      <a:pt x="155" y="96"/>
                      <a:pt x="95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709;p33">
                <a:extLst>
                  <a:ext uri="{FF2B5EF4-FFF2-40B4-BE49-F238E27FC236}">
                    <a16:creationId xmlns:a16="http://schemas.microsoft.com/office/drawing/2014/main" id="{BB59A71D-F807-4E81-AC4E-AA7E4B8D1A9F}"/>
                  </a:ext>
                </a:extLst>
              </p:cNvPr>
              <p:cNvSpPr/>
              <p:nvPr/>
            </p:nvSpPr>
            <p:spPr>
              <a:xfrm>
                <a:off x="3183725" y="3356200"/>
                <a:ext cx="116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77" extrusionOk="0">
                    <a:moveTo>
                      <a:pt x="36" y="0"/>
                    </a:moveTo>
                    <a:cubicBezTo>
                      <a:pt x="24" y="0"/>
                      <a:pt x="0" y="0"/>
                      <a:pt x="0" y="24"/>
                    </a:cubicBezTo>
                    <a:cubicBezTo>
                      <a:pt x="0" y="108"/>
                      <a:pt x="107" y="179"/>
                      <a:pt x="167" y="262"/>
                    </a:cubicBezTo>
                    <a:cubicBezTo>
                      <a:pt x="238" y="334"/>
                      <a:pt x="334" y="417"/>
                      <a:pt x="417" y="477"/>
                    </a:cubicBezTo>
                    <a:cubicBezTo>
                      <a:pt x="441" y="477"/>
                      <a:pt x="465" y="465"/>
                      <a:pt x="453" y="441"/>
                    </a:cubicBezTo>
                    <a:cubicBezTo>
                      <a:pt x="393" y="346"/>
                      <a:pt x="322" y="274"/>
                      <a:pt x="238" y="203"/>
                    </a:cubicBezTo>
                    <a:cubicBezTo>
                      <a:pt x="179" y="143"/>
                      <a:pt x="119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710;p33">
                <a:extLst>
                  <a:ext uri="{FF2B5EF4-FFF2-40B4-BE49-F238E27FC236}">
                    <a16:creationId xmlns:a16="http://schemas.microsoft.com/office/drawing/2014/main" id="{4FBE3E7D-2056-4C5E-B89A-F1ECD303541F}"/>
                  </a:ext>
                </a:extLst>
              </p:cNvPr>
              <p:cNvSpPr/>
              <p:nvPr/>
            </p:nvSpPr>
            <p:spPr>
              <a:xfrm>
                <a:off x="3174900" y="3358500"/>
                <a:ext cx="126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38" extrusionOk="0">
                    <a:moveTo>
                      <a:pt x="24" y="0"/>
                    </a:moveTo>
                    <a:cubicBezTo>
                      <a:pt x="12" y="0"/>
                      <a:pt x="1" y="16"/>
                      <a:pt x="20" y="16"/>
                    </a:cubicBezTo>
                    <a:cubicBezTo>
                      <a:pt x="115" y="206"/>
                      <a:pt x="294" y="385"/>
                      <a:pt x="449" y="528"/>
                    </a:cubicBezTo>
                    <a:cubicBezTo>
                      <a:pt x="455" y="534"/>
                      <a:pt x="463" y="537"/>
                      <a:pt x="471" y="537"/>
                    </a:cubicBezTo>
                    <a:cubicBezTo>
                      <a:pt x="489" y="537"/>
                      <a:pt x="505" y="521"/>
                      <a:pt x="496" y="504"/>
                    </a:cubicBezTo>
                    <a:cubicBezTo>
                      <a:pt x="377" y="325"/>
                      <a:pt x="222" y="135"/>
                      <a:pt x="32" y="4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711;p33">
                <a:extLst>
                  <a:ext uri="{FF2B5EF4-FFF2-40B4-BE49-F238E27FC236}">
                    <a16:creationId xmlns:a16="http://schemas.microsoft.com/office/drawing/2014/main" id="{27C4F50B-4DAF-46A8-A75C-1180B5390C1B}"/>
                  </a:ext>
                </a:extLst>
              </p:cNvPr>
              <p:cNvSpPr/>
              <p:nvPr/>
            </p:nvSpPr>
            <p:spPr>
              <a:xfrm>
                <a:off x="3166525" y="3359575"/>
                <a:ext cx="127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679" extrusionOk="0">
                    <a:moveTo>
                      <a:pt x="23" y="0"/>
                    </a:moveTo>
                    <a:cubicBezTo>
                      <a:pt x="12" y="0"/>
                      <a:pt x="1" y="23"/>
                      <a:pt x="10" y="32"/>
                    </a:cubicBezTo>
                    <a:cubicBezTo>
                      <a:pt x="33" y="163"/>
                      <a:pt x="141" y="282"/>
                      <a:pt x="224" y="389"/>
                    </a:cubicBezTo>
                    <a:cubicBezTo>
                      <a:pt x="307" y="496"/>
                      <a:pt x="391" y="604"/>
                      <a:pt x="498" y="675"/>
                    </a:cubicBezTo>
                    <a:cubicBezTo>
                      <a:pt x="498" y="677"/>
                      <a:pt x="498" y="678"/>
                      <a:pt x="499" y="678"/>
                    </a:cubicBezTo>
                    <a:cubicBezTo>
                      <a:pt x="502" y="678"/>
                      <a:pt x="510" y="659"/>
                      <a:pt x="510" y="639"/>
                    </a:cubicBezTo>
                    <a:cubicBezTo>
                      <a:pt x="450" y="508"/>
                      <a:pt x="355" y="401"/>
                      <a:pt x="260" y="282"/>
                    </a:cubicBezTo>
                    <a:cubicBezTo>
                      <a:pt x="188" y="199"/>
                      <a:pt x="141" y="80"/>
                      <a:pt x="33" y="8"/>
                    </a:cubicBezTo>
                    <a:cubicBezTo>
                      <a:pt x="31" y="3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712;p33">
                <a:extLst>
                  <a:ext uri="{FF2B5EF4-FFF2-40B4-BE49-F238E27FC236}">
                    <a16:creationId xmlns:a16="http://schemas.microsoft.com/office/drawing/2014/main" id="{D8FE128E-4A84-4F5E-8D66-7C221E6B665B}"/>
                  </a:ext>
                </a:extLst>
              </p:cNvPr>
              <p:cNvSpPr/>
              <p:nvPr/>
            </p:nvSpPr>
            <p:spPr>
              <a:xfrm>
                <a:off x="3159025" y="3365725"/>
                <a:ext cx="1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68" extrusionOk="0">
                    <a:moveTo>
                      <a:pt x="12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60" y="143"/>
                      <a:pt x="143" y="250"/>
                      <a:pt x="238" y="369"/>
                    </a:cubicBezTo>
                    <a:cubicBezTo>
                      <a:pt x="310" y="477"/>
                      <a:pt x="381" y="572"/>
                      <a:pt x="476" y="667"/>
                    </a:cubicBezTo>
                    <a:cubicBezTo>
                      <a:pt x="488" y="655"/>
                      <a:pt x="512" y="655"/>
                      <a:pt x="500" y="631"/>
                    </a:cubicBezTo>
                    <a:cubicBezTo>
                      <a:pt x="441" y="500"/>
                      <a:pt x="357" y="381"/>
                      <a:pt x="274" y="274"/>
                    </a:cubicBezTo>
                    <a:cubicBezTo>
                      <a:pt x="202" y="179"/>
                      <a:pt x="119" y="72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713;p33">
                <a:extLst>
                  <a:ext uri="{FF2B5EF4-FFF2-40B4-BE49-F238E27FC236}">
                    <a16:creationId xmlns:a16="http://schemas.microsoft.com/office/drawing/2014/main" id="{CF734130-EE91-4346-9FC4-50D9985EE770}"/>
                  </a:ext>
                </a:extLst>
              </p:cNvPr>
              <p:cNvSpPr/>
              <p:nvPr/>
            </p:nvSpPr>
            <p:spPr>
              <a:xfrm>
                <a:off x="3149200" y="3366200"/>
                <a:ext cx="160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37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12" y="160"/>
                      <a:pt x="107" y="279"/>
                      <a:pt x="179" y="374"/>
                    </a:cubicBezTo>
                    <a:cubicBezTo>
                      <a:pt x="298" y="529"/>
                      <a:pt x="429" y="696"/>
                      <a:pt x="584" y="827"/>
                    </a:cubicBezTo>
                    <a:cubicBezTo>
                      <a:pt x="590" y="833"/>
                      <a:pt x="598" y="836"/>
                      <a:pt x="605" y="836"/>
                    </a:cubicBezTo>
                    <a:cubicBezTo>
                      <a:pt x="624" y="836"/>
                      <a:pt x="640" y="817"/>
                      <a:pt x="631" y="791"/>
                    </a:cubicBezTo>
                    <a:cubicBezTo>
                      <a:pt x="536" y="648"/>
                      <a:pt x="417" y="529"/>
                      <a:pt x="310" y="398"/>
                    </a:cubicBezTo>
                    <a:cubicBezTo>
                      <a:pt x="214" y="279"/>
                      <a:pt x="131" y="124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714;p33">
                <a:extLst>
                  <a:ext uri="{FF2B5EF4-FFF2-40B4-BE49-F238E27FC236}">
                    <a16:creationId xmlns:a16="http://schemas.microsoft.com/office/drawing/2014/main" id="{108B733B-9975-47EE-97F1-90D6AD280BFA}"/>
                  </a:ext>
                </a:extLst>
              </p:cNvPr>
              <p:cNvSpPr/>
              <p:nvPr/>
            </p:nvSpPr>
            <p:spPr>
              <a:xfrm>
                <a:off x="3138475" y="3368100"/>
                <a:ext cx="19075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994" extrusionOk="0">
                    <a:moveTo>
                      <a:pt x="24" y="1"/>
                    </a:moveTo>
                    <a:cubicBezTo>
                      <a:pt x="12" y="1"/>
                      <a:pt x="1" y="24"/>
                      <a:pt x="12" y="36"/>
                    </a:cubicBezTo>
                    <a:cubicBezTo>
                      <a:pt x="143" y="179"/>
                      <a:pt x="239" y="394"/>
                      <a:pt x="358" y="560"/>
                    </a:cubicBezTo>
                    <a:cubicBezTo>
                      <a:pt x="465" y="715"/>
                      <a:pt x="584" y="870"/>
                      <a:pt x="739" y="989"/>
                    </a:cubicBezTo>
                    <a:cubicBezTo>
                      <a:pt x="739" y="992"/>
                      <a:pt x="741" y="994"/>
                      <a:pt x="744" y="994"/>
                    </a:cubicBezTo>
                    <a:cubicBezTo>
                      <a:pt x="751" y="994"/>
                      <a:pt x="763" y="985"/>
                      <a:pt x="763" y="977"/>
                    </a:cubicBezTo>
                    <a:cubicBezTo>
                      <a:pt x="643" y="763"/>
                      <a:pt x="477" y="572"/>
                      <a:pt x="346" y="358"/>
                    </a:cubicBezTo>
                    <a:cubicBezTo>
                      <a:pt x="251" y="227"/>
                      <a:pt x="191" y="60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715;p33">
                <a:extLst>
                  <a:ext uri="{FF2B5EF4-FFF2-40B4-BE49-F238E27FC236}">
                    <a16:creationId xmlns:a16="http://schemas.microsoft.com/office/drawing/2014/main" id="{EBDEA1F4-B1EE-487E-A245-03D11E7CEDCE}"/>
                  </a:ext>
                </a:extLst>
              </p:cNvPr>
              <p:cNvSpPr/>
              <p:nvPr/>
            </p:nvSpPr>
            <p:spPr>
              <a:xfrm>
                <a:off x="3130725" y="3373625"/>
                <a:ext cx="185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99" extrusionOk="0">
                    <a:moveTo>
                      <a:pt x="15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72" y="220"/>
                      <a:pt x="203" y="363"/>
                      <a:pt x="322" y="530"/>
                    </a:cubicBezTo>
                    <a:cubicBezTo>
                      <a:pt x="441" y="696"/>
                      <a:pt x="561" y="875"/>
                      <a:pt x="727" y="994"/>
                    </a:cubicBezTo>
                    <a:cubicBezTo>
                      <a:pt x="727" y="997"/>
                      <a:pt x="728" y="999"/>
                      <a:pt x="729" y="999"/>
                    </a:cubicBezTo>
                    <a:cubicBezTo>
                      <a:pt x="733" y="999"/>
                      <a:pt x="739" y="988"/>
                      <a:pt x="739" y="970"/>
                    </a:cubicBezTo>
                    <a:cubicBezTo>
                      <a:pt x="656" y="780"/>
                      <a:pt x="501" y="613"/>
                      <a:pt x="382" y="458"/>
                    </a:cubicBezTo>
                    <a:cubicBezTo>
                      <a:pt x="263" y="304"/>
                      <a:pt x="156" y="137"/>
                      <a:pt x="25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716;p33">
                <a:extLst>
                  <a:ext uri="{FF2B5EF4-FFF2-40B4-BE49-F238E27FC236}">
                    <a16:creationId xmlns:a16="http://schemas.microsoft.com/office/drawing/2014/main" id="{239C7053-8450-4AED-B164-79FF7B6C4BA9}"/>
                  </a:ext>
                </a:extLst>
              </p:cNvPr>
              <p:cNvSpPr/>
              <p:nvPr/>
            </p:nvSpPr>
            <p:spPr>
              <a:xfrm>
                <a:off x="3117725" y="3378400"/>
                <a:ext cx="195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66" extrusionOk="0">
                    <a:moveTo>
                      <a:pt x="26" y="1"/>
                    </a:moveTo>
                    <a:cubicBezTo>
                      <a:pt x="11" y="1"/>
                      <a:pt x="0" y="12"/>
                      <a:pt x="9" y="29"/>
                    </a:cubicBezTo>
                    <a:cubicBezTo>
                      <a:pt x="80" y="220"/>
                      <a:pt x="223" y="398"/>
                      <a:pt x="354" y="565"/>
                    </a:cubicBezTo>
                    <a:cubicBezTo>
                      <a:pt x="473" y="708"/>
                      <a:pt x="592" y="863"/>
                      <a:pt x="735" y="958"/>
                    </a:cubicBezTo>
                    <a:cubicBezTo>
                      <a:pt x="741" y="964"/>
                      <a:pt x="747" y="966"/>
                      <a:pt x="752" y="966"/>
                    </a:cubicBezTo>
                    <a:cubicBezTo>
                      <a:pt x="768" y="966"/>
                      <a:pt x="780" y="943"/>
                      <a:pt x="771" y="934"/>
                    </a:cubicBezTo>
                    <a:cubicBezTo>
                      <a:pt x="652" y="767"/>
                      <a:pt x="521" y="624"/>
                      <a:pt x="402" y="458"/>
                    </a:cubicBezTo>
                    <a:cubicBezTo>
                      <a:pt x="295" y="303"/>
                      <a:pt x="176" y="124"/>
                      <a:pt x="45" y="5"/>
                    </a:cubicBezTo>
                    <a:cubicBezTo>
                      <a:pt x="38" y="2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717;p33">
                <a:extLst>
                  <a:ext uri="{FF2B5EF4-FFF2-40B4-BE49-F238E27FC236}">
                    <a16:creationId xmlns:a16="http://schemas.microsoft.com/office/drawing/2014/main" id="{7192A739-3CD5-4842-8A25-CBDBE33DCD80}"/>
                  </a:ext>
                </a:extLst>
              </p:cNvPr>
              <p:cNvSpPr/>
              <p:nvPr/>
            </p:nvSpPr>
            <p:spPr>
              <a:xfrm>
                <a:off x="3109300" y="3383325"/>
                <a:ext cx="20275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065" extrusionOk="0">
                    <a:moveTo>
                      <a:pt x="23" y="1"/>
                    </a:moveTo>
                    <a:cubicBezTo>
                      <a:pt x="12" y="1"/>
                      <a:pt x="1" y="14"/>
                      <a:pt x="1" y="23"/>
                    </a:cubicBezTo>
                    <a:cubicBezTo>
                      <a:pt x="84" y="213"/>
                      <a:pt x="227" y="380"/>
                      <a:pt x="346" y="523"/>
                    </a:cubicBezTo>
                    <a:cubicBezTo>
                      <a:pt x="477" y="701"/>
                      <a:pt x="596" y="904"/>
                      <a:pt x="763" y="1047"/>
                    </a:cubicBezTo>
                    <a:cubicBezTo>
                      <a:pt x="767" y="1060"/>
                      <a:pt x="775" y="1065"/>
                      <a:pt x="783" y="1065"/>
                    </a:cubicBezTo>
                    <a:cubicBezTo>
                      <a:pt x="796" y="1065"/>
                      <a:pt x="810" y="1050"/>
                      <a:pt x="810" y="1035"/>
                    </a:cubicBezTo>
                    <a:cubicBezTo>
                      <a:pt x="715" y="808"/>
                      <a:pt x="572" y="630"/>
                      <a:pt x="417" y="451"/>
                    </a:cubicBezTo>
                    <a:cubicBezTo>
                      <a:pt x="298" y="308"/>
                      <a:pt x="179" y="130"/>
                      <a:pt x="36" y="11"/>
                    </a:cubicBezTo>
                    <a:cubicBezTo>
                      <a:pt x="33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718;p33">
                <a:extLst>
                  <a:ext uri="{FF2B5EF4-FFF2-40B4-BE49-F238E27FC236}">
                    <a16:creationId xmlns:a16="http://schemas.microsoft.com/office/drawing/2014/main" id="{3B8A8F15-1655-4324-B05F-DDD1C370AF6C}"/>
                  </a:ext>
                </a:extLst>
              </p:cNvPr>
              <p:cNvSpPr/>
              <p:nvPr/>
            </p:nvSpPr>
            <p:spPr>
              <a:xfrm>
                <a:off x="3097475" y="3385725"/>
                <a:ext cx="21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134" extrusionOk="0">
                    <a:moveTo>
                      <a:pt x="46" y="1"/>
                    </a:moveTo>
                    <a:cubicBezTo>
                      <a:pt x="24" y="1"/>
                      <a:pt x="1" y="23"/>
                      <a:pt x="9" y="58"/>
                    </a:cubicBezTo>
                    <a:cubicBezTo>
                      <a:pt x="105" y="272"/>
                      <a:pt x="283" y="462"/>
                      <a:pt x="414" y="641"/>
                    </a:cubicBezTo>
                    <a:cubicBezTo>
                      <a:pt x="533" y="820"/>
                      <a:pt x="676" y="974"/>
                      <a:pt x="819" y="1129"/>
                    </a:cubicBezTo>
                    <a:cubicBezTo>
                      <a:pt x="829" y="1132"/>
                      <a:pt x="837" y="1134"/>
                      <a:pt x="845" y="1134"/>
                    </a:cubicBezTo>
                    <a:cubicBezTo>
                      <a:pt x="865" y="1134"/>
                      <a:pt x="875" y="1123"/>
                      <a:pt x="867" y="1105"/>
                    </a:cubicBezTo>
                    <a:cubicBezTo>
                      <a:pt x="748" y="891"/>
                      <a:pt x="605" y="712"/>
                      <a:pt x="474" y="522"/>
                    </a:cubicBezTo>
                    <a:cubicBezTo>
                      <a:pt x="355" y="355"/>
                      <a:pt x="236" y="153"/>
                      <a:pt x="69" y="10"/>
                    </a:cubicBezTo>
                    <a:cubicBezTo>
                      <a:pt x="62" y="4"/>
                      <a:pt x="54" y="1"/>
                      <a:pt x="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719;p33">
                <a:extLst>
                  <a:ext uri="{FF2B5EF4-FFF2-40B4-BE49-F238E27FC236}">
                    <a16:creationId xmlns:a16="http://schemas.microsoft.com/office/drawing/2014/main" id="{68489739-FB14-4C29-87D8-12C863DC3F9C}"/>
                  </a:ext>
                </a:extLst>
              </p:cNvPr>
              <p:cNvSpPr/>
              <p:nvPr/>
            </p:nvSpPr>
            <p:spPr>
              <a:xfrm>
                <a:off x="3086100" y="3386850"/>
                <a:ext cx="2362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317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19" y="251"/>
                      <a:pt x="274" y="477"/>
                      <a:pt x="429" y="679"/>
                    </a:cubicBezTo>
                    <a:cubicBezTo>
                      <a:pt x="560" y="906"/>
                      <a:pt x="714" y="1096"/>
                      <a:pt x="893" y="1299"/>
                    </a:cubicBezTo>
                    <a:cubicBezTo>
                      <a:pt x="897" y="1311"/>
                      <a:pt x="906" y="1316"/>
                      <a:pt x="914" y="1316"/>
                    </a:cubicBezTo>
                    <a:cubicBezTo>
                      <a:pt x="929" y="1316"/>
                      <a:pt x="944" y="1298"/>
                      <a:pt x="929" y="1275"/>
                    </a:cubicBezTo>
                    <a:cubicBezTo>
                      <a:pt x="774" y="1060"/>
                      <a:pt x="631" y="798"/>
                      <a:pt x="476" y="560"/>
                    </a:cubicBezTo>
                    <a:cubicBezTo>
                      <a:pt x="357" y="370"/>
                      <a:pt x="214" y="14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720;p33">
                <a:extLst>
                  <a:ext uri="{FF2B5EF4-FFF2-40B4-BE49-F238E27FC236}">
                    <a16:creationId xmlns:a16="http://schemas.microsoft.com/office/drawing/2014/main" id="{B747826F-F3A0-4E59-B125-A4FB3DB72666}"/>
                  </a:ext>
                </a:extLst>
              </p:cNvPr>
              <p:cNvSpPr/>
              <p:nvPr/>
            </p:nvSpPr>
            <p:spPr>
              <a:xfrm>
                <a:off x="3074275" y="3387025"/>
                <a:ext cx="252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55" extrusionOk="0">
                    <a:moveTo>
                      <a:pt x="20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116" y="303"/>
                      <a:pt x="294" y="553"/>
                      <a:pt x="449" y="815"/>
                    </a:cubicBezTo>
                    <a:cubicBezTo>
                      <a:pt x="616" y="1065"/>
                      <a:pt x="783" y="1315"/>
                      <a:pt x="985" y="1542"/>
                    </a:cubicBezTo>
                    <a:cubicBezTo>
                      <a:pt x="985" y="1551"/>
                      <a:pt x="988" y="1555"/>
                      <a:pt x="993" y="1555"/>
                    </a:cubicBezTo>
                    <a:cubicBezTo>
                      <a:pt x="1000" y="1555"/>
                      <a:pt x="1009" y="1544"/>
                      <a:pt x="1009" y="1530"/>
                    </a:cubicBezTo>
                    <a:lnTo>
                      <a:pt x="509" y="720"/>
                    </a:lnTo>
                    <a:cubicBezTo>
                      <a:pt x="366" y="482"/>
                      <a:pt x="235" y="220"/>
                      <a:pt x="32" y="6"/>
                    </a:cubicBezTo>
                    <a:cubicBezTo>
                      <a:pt x="29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721;p33">
                <a:extLst>
                  <a:ext uri="{FF2B5EF4-FFF2-40B4-BE49-F238E27FC236}">
                    <a16:creationId xmlns:a16="http://schemas.microsoft.com/office/drawing/2014/main" id="{48DC9777-0C52-4EDF-89D7-2AE08A5B23BD}"/>
                  </a:ext>
                </a:extLst>
              </p:cNvPr>
              <p:cNvSpPr/>
              <p:nvPr/>
            </p:nvSpPr>
            <p:spPr>
              <a:xfrm>
                <a:off x="3290875" y="3523475"/>
                <a:ext cx="118800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6407" extrusionOk="0">
                    <a:moveTo>
                      <a:pt x="4751" y="1"/>
                    </a:moveTo>
                    <a:lnTo>
                      <a:pt x="1" y="4620"/>
                    </a:lnTo>
                    <a:cubicBezTo>
                      <a:pt x="893" y="5358"/>
                      <a:pt x="2977" y="6406"/>
                      <a:pt x="2977" y="6406"/>
                    </a:cubicBezTo>
                    <a:lnTo>
                      <a:pt x="4751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722;p33">
                <a:extLst>
                  <a:ext uri="{FF2B5EF4-FFF2-40B4-BE49-F238E27FC236}">
                    <a16:creationId xmlns:a16="http://schemas.microsoft.com/office/drawing/2014/main" id="{67B79E6E-2128-47D9-B61E-FAADB937A891}"/>
                  </a:ext>
                </a:extLst>
              </p:cNvPr>
              <p:cNvSpPr/>
              <p:nvPr/>
            </p:nvSpPr>
            <p:spPr>
              <a:xfrm>
                <a:off x="3284625" y="3509500"/>
                <a:ext cx="133375" cy="180700"/>
              </a:xfrm>
              <a:custGeom>
                <a:avLst/>
                <a:gdLst/>
                <a:ahLst/>
                <a:cxnLst/>
                <a:rect l="l" t="t" r="r" b="b"/>
                <a:pathLst>
                  <a:path w="5335" h="7228" extrusionOk="0">
                    <a:moveTo>
                      <a:pt x="4656" y="1119"/>
                    </a:moveTo>
                    <a:lnTo>
                      <a:pt x="3108" y="6715"/>
                    </a:lnTo>
                    <a:cubicBezTo>
                      <a:pt x="2620" y="6465"/>
                      <a:pt x="1286" y="5739"/>
                      <a:pt x="524" y="5167"/>
                    </a:cubicBezTo>
                    <a:lnTo>
                      <a:pt x="4656" y="1119"/>
                    </a:lnTo>
                    <a:close/>
                    <a:moveTo>
                      <a:pt x="5334" y="0"/>
                    </a:moveTo>
                    <a:lnTo>
                      <a:pt x="0" y="5215"/>
                    </a:lnTo>
                    <a:lnTo>
                      <a:pt x="155" y="5334"/>
                    </a:lnTo>
                    <a:cubicBezTo>
                      <a:pt x="1048" y="6060"/>
                      <a:pt x="3048" y="7084"/>
                      <a:pt x="3144" y="7132"/>
                    </a:cubicBezTo>
                    <a:lnTo>
                      <a:pt x="3334" y="7227"/>
                    </a:lnTo>
                    <a:lnTo>
                      <a:pt x="5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723;p33">
                <a:extLst>
                  <a:ext uri="{FF2B5EF4-FFF2-40B4-BE49-F238E27FC236}">
                    <a16:creationId xmlns:a16="http://schemas.microsoft.com/office/drawing/2014/main" id="{76FFA05D-0784-4CDA-9260-ED421350C582}"/>
                  </a:ext>
                </a:extLst>
              </p:cNvPr>
              <p:cNvSpPr/>
              <p:nvPr/>
            </p:nvSpPr>
            <p:spPr>
              <a:xfrm>
                <a:off x="3387625" y="3543050"/>
                <a:ext cx="131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83" extrusionOk="0">
                    <a:moveTo>
                      <a:pt x="61" y="0"/>
                    </a:moveTo>
                    <a:cubicBezTo>
                      <a:pt x="45" y="0"/>
                      <a:pt x="29" y="1"/>
                      <a:pt x="12" y="3"/>
                    </a:cubicBezTo>
                    <a:cubicBezTo>
                      <a:pt x="0" y="3"/>
                      <a:pt x="0" y="15"/>
                      <a:pt x="0" y="27"/>
                    </a:cubicBezTo>
                    <a:cubicBezTo>
                      <a:pt x="60" y="87"/>
                      <a:pt x="155" y="111"/>
                      <a:pt x="226" y="134"/>
                    </a:cubicBezTo>
                    <a:cubicBezTo>
                      <a:pt x="310" y="170"/>
                      <a:pt x="405" y="182"/>
                      <a:pt x="488" y="182"/>
                    </a:cubicBezTo>
                    <a:cubicBezTo>
                      <a:pt x="512" y="182"/>
                      <a:pt x="524" y="134"/>
                      <a:pt x="512" y="134"/>
                    </a:cubicBezTo>
                    <a:cubicBezTo>
                      <a:pt x="417" y="111"/>
                      <a:pt x="345" y="63"/>
                      <a:pt x="262" y="51"/>
                    </a:cubicBezTo>
                    <a:cubicBezTo>
                      <a:pt x="193" y="22"/>
                      <a:pt x="133" y="0"/>
                      <a:pt x="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724;p33">
                <a:extLst>
                  <a:ext uri="{FF2B5EF4-FFF2-40B4-BE49-F238E27FC236}">
                    <a16:creationId xmlns:a16="http://schemas.microsoft.com/office/drawing/2014/main" id="{572AAC09-F670-4C01-899C-A0BF4D214AAC}"/>
                  </a:ext>
                </a:extLst>
              </p:cNvPr>
              <p:cNvSpPr/>
              <p:nvPr/>
            </p:nvSpPr>
            <p:spPr>
              <a:xfrm>
                <a:off x="3381075" y="3549600"/>
                <a:ext cx="119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83" extrusionOk="0">
                    <a:moveTo>
                      <a:pt x="52" y="0"/>
                    </a:moveTo>
                    <a:cubicBezTo>
                      <a:pt x="39" y="0"/>
                      <a:pt x="25" y="1"/>
                      <a:pt x="12" y="3"/>
                    </a:cubicBezTo>
                    <a:cubicBezTo>
                      <a:pt x="0" y="3"/>
                      <a:pt x="0" y="15"/>
                      <a:pt x="12" y="39"/>
                    </a:cubicBezTo>
                    <a:cubicBezTo>
                      <a:pt x="72" y="75"/>
                      <a:pt x="167" y="99"/>
                      <a:pt x="226" y="122"/>
                    </a:cubicBezTo>
                    <a:cubicBezTo>
                      <a:pt x="310" y="158"/>
                      <a:pt x="381" y="170"/>
                      <a:pt x="476" y="182"/>
                    </a:cubicBezTo>
                    <a:lnTo>
                      <a:pt x="476" y="146"/>
                    </a:lnTo>
                    <a:cubicBezTo>
                      <a:pt x="405" y="99"/>
                      <a:pt x="310" y="63"/>
                      <a:pt x="238" y="39"/>
                    </a:cubicBezTo>
                    <a:cubicBezTo>
                      <a:pt x="180" y="20"/>
                      <a:pt x="114" y="0"/>
                      <a:pt x="5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725;p33">
                <a:extLst>
                  <a:ext uri="{FF2B5EF4-FFF2-40B4-BE49-F238E27FC236}">
                    <a16:creationId xmlns:a16="http://schemas.microsoft.com/office/drawing/2014/main" id="{01DE2BF7-7AF7-4319-A3FC-AC6C5634FB28}"/>
                  </a:ext>
                </a:extLst>
              </p:cNvPr>
              <p:cNvSpPr/>
              <p:nvPr/>
            </p:nvSpPr>
            <p:spPr>
              <a:xfrm>
                <a:off x="3375100" y="3555300"/>
                <a:ext cx="15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2" extrusionOk="0">
                    <a:moveTo>
                      <a:pt x="47" y="0"/>
                    </a:moveTo>
                    <a:cubicBezTo>
                      <a:pt x="39" y="0"/>
                      <a:pt x="32" y="1"/>
                      <a:pt x="25" y="2"/>
                    </a:cubicBezTo>
                    <a:cubicBezTo>
                      <a:pt x="13" y="2"/>
                      <a:pt x="1" y="14"/>
                      <a:pt x="13" y="37"/>
                    </a:cubicBezTo>
                    <a:cubicBezTo>
                      <a:pt x="61" y="109"/>
                      <a:pt x="168" y="133"/>
                      <a:pt x="251" y="168"/>
                    </a:cubicBezTo>
                    <a:cubicBezTo>
                      <a:pt x="358" y="216"/>
                      <a:pt x="477" y="240"/>
                      <a:pt x="584" y="252"/>
                    </a:cubicBezTo>
                    <a:cubicBezTo>
                      <a:pt x="608" y="252"/>
                      <a:pt x="620" y="228"/>
                      <a:pt x="596" y="216"/>
                    </a:cubicBezTo>
                    <a:cubicBezTo>
                      <a:pt x="501" y="168"/>
                      <a:pt x="406" y="121"/>
                      <a:pt x="311" y="97"/>
                    </a:cubicBezTo>
                    <a:cubicBezTo>
                      <a:pt x="233" y="64"/>
                      <a:pt x="136" y="0"/>
                      <a:pt x="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726;p33">
                <a:extLst>
                  <a:ext uri="{FF2B5EF4-FFF2-40B4-BE49-F238E27FC236}">
                    <a16:creationId xmlns:a16="http://schemas.microsoft.com/office/drawing/2014/main" id="{974D7292-C266-454C-8811-2A2E32263CE8}"/>
                  </a:ext>
                </a:extLst>
              </p:cNvPr>
              <p:cNvSpPr/>
              <p:nvPr/>
            </p:nvSpPr>
            <p:spPr>
              <a:xfrm>
                <a:off x="3368275" y="3560975"/>
                <a:ext cx="171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87" h="301" extrusionOk="0">
                    <a:moveTo>
                      <a:pt x="36" y="1"/>
                    </a:moveTo>
                    <a:cubicBezTo>
                      <a:pt x="24" y="1"/>
                      <a:pt x="0" y="13"/>
                      <a:pt x="24" y="25"/>
                    </a:cubicBezTo>
                    <a:cubicBezTo>
                      <a:pt x="203" y="168"/>
                      <a:pt x="441" y="251"/>
                      <a:pt x="643" y="299"/>
                    </a:cubicBezTo>
                    <a:cubicBezTo>
                      <a:pt x="644" y="300"/>
                      <a:pt x="646" y="300"/>
                      <a:pt x="648" y="300"/>
                    </a:cubicBezTo>
                    <a:cubicBezTo>
                      <a:pt x="662" y="300"/>
                      <a:pt x="687" y="262"/>
                      <a:pt x="655" y="251"/>
                    </a:cubicBezTo>
                    <a:cubicBezTo>
                      <a:pt x="476" y="144"/>
                      <a:pt x="238" y="25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727;p33">
                <a:extLst>
                  <a:ext uri="{FF2B5EF4-FFF2-40B4-BE49-F238E27FC236}">
                    <a16:creationId xmlns:a16="http://schemas.microsoft.com/office/drawing/2014/main" id="{A7587A1F-A9EE-476C-A3D3-C423261FCCD2}"/>
                  </a:ext>
                </a:extLst>
              </p:cNvPr>
              <p:cNvSpPr/>
              <p:nvPr/>
            </p:nvSpPr>
            <p:spPr>
              <a:xfrm>
                <a:off x="3361425" y="3565750"/>
                <a:ext cx="184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98" extrusionOk="0">
                    <a:moveTo>
                      <a:pt x="36" y="0"/>
                    </a:moveTo>
                    <a:cubicBezTo>
                      <a:pt x="24" y="0"/>
                      <a:pt x="0" y="12"/>
                      <a:pt x="12" y="36"/>
                    </a:cubicBezTo>
                    <a:cubicBezTo>
                      <a:pt x="84" y="131"/>
                      <a:pt x="215" y="179"/>
                      <a:pt x="322" y="238"/>
                    </a:cubicBezTo>
                    <a:cubicBezTo>
                      <a:pt x="441" y="298"/>
                      <a:pt x="572" y="369"/>
                      <a:pt x="715" y="393"/>
                    </a:cubicBezTo>
                    <a:cubicBezTo>
                      <a:pt x="718" y="396"/>
                      <a:pt x="721" y="398"/>
                      <a:pt x="724" y="398"/>
                    </a:cubicBezTo>
                    <a:cubicBezTo>
                      <a:pt x="731" y="398"/>
                      <a:pt x="735" y="387"/>
                      <a:pt x="727" y="369"/>
                    </a:cubicBezTo>
                    <a:cubicBezTo>
                      <a:pt x="619" y="298"/>
                      <a:pt x="488" y="238"/>
                      <a:pt x="369" y="167"/>
                    </a:cubicBezTo>
                    <a:cubicBezTo>
                      <a:pt x="262" y="108"/>
                      <a:pt x="155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728;p33">
                <a:extLst>
                  <a:ext uri="{FF2B5EF4-FFF2-40B4-BE49-F238E27FC236}">
                    <a16:creationId xmlns:a16="http://schemas.microsoft.com/office/drawing/2014/main" id="{913C50E4-7CCB-4049-ADFD-909B93726B3D}"/>
                  </a:ext>
                </a:extLst>
              </p:cNvPr>
              <p:cNvSpPr/>
              <p:nvPr/>
            </p:nvSpPr>
            <p:spPr>
              <a:xfrm>
                <a:off x="3356950" y="3574075"/>
                <a:ext cx="1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394" extrusionOk="0">
                    <a:moveTo>
                      <a:pt x="13" y="1"/>
                    </a:moveTo>
                    <a:cubicBezTo>
                      <a:pt x="1" y="1"/>
                      <a:pt x="1" y="13"/>
                      <a:pt x="1" y="13"/>
                    </a:cubicBezTo>
                    <a:cubicBezTo>
                      <a:pt x="96" y="96"/>
                      <a:pt x="215" y="156"/>
                      <a:pt x="334" y="215"/>
                    </a:cubicBezTo>
                    <a:cubicBezTo>
                      <a:pt x="453" y="275"/>
                      <a:pt x="572" y="358"/>
                      <a:pt x="715" y="394"/>
                    </a:cubicBezTo>
                    <a:cubicBezTo>
                      <a:pt x="727" y="394"/>
                      <a:pt x="739" y="382"/>
                      <a:pt x="727" y="370"/>
                    </a:cubicBezTo>
                    <a:cubicBezTo>
                      <a:pt x="536" y="203"/>
                      <a:pt x="251" y="60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729;p33">
                <a:extLst>
                  <a:ext uri="{FF2B5EF4-FFF2-40B4-BE49-F238E27FC236}">
                    <a16:creationId xmlns:a16="http://schemas.microsoft.com/office/drawing/2014/main" id="{F0948C29-A399-4A23-BED2-9F559F62A080}"/>
                  </a:ext>
                </a:extLst>
              </p:cNvPr>
              <p:cNvSpPr/>
              <p:nvPr/>
            </p:nvSpPr>
            <p:spPr>
              <a:xfrm>
                <a:off x="3348375" y="3579375"/>
                <a:ext cx="234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504" extrusionOk="0">
                    <a:moveTo>
                      <a:pt x="36" y="1"/>
                    </a:moveTo>
                    <a:cubicBezTo>
                      <a:pt x="16" y="1"/>
                      <a:pt x="0" y="29"/>
                      <a:pt x="10" y="39"/>
                    </a:cubicBezTo>
                    <a:cubicBezTo>
                      <a:pt x="82" y="158"/>
                      <a:pt x="237" y="229"/>
                      <a:pt x="356" y="289"/>
                    </a:cubicBezTo>
                    <a:cubicBezTo>
                      <a:pt x="510" y="360"/>
                      <a:pt x="689" y="455"/>
                      <a:pt x="868" y="503"/>
                    </a:cubicBezTo>
                    <a:cubicBezTo>
                      <a:pt x="915" y="503"/>
                      <a:pt x="939" y="467"/>
                      <a:pt x="903" y="455"/>
                    </a:cubicBezTo>
                    <a:cubicBezTo>
                      <a:pt x="760" y="360"/>
                      <a:pt x="594" y="289"/>
                      <a:pt x="427" y="217"/>
                    </a:cubicBezTo>
                    <a:cubicBezTo>
                      <a:pt x="296" y="158"/>
                      <a:pt x="177" y="63"/>
                      <a:pt x="46" y="3"/>
                    </a:cubicBezTo>
                    <a:cubicBezTo>
                      <a:pt x="43" y="1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730;p33">
                <a:extLst>
                  <a:ext uri="{FF2B5EF4-FFF2-40B4-BE49-F238E27FC236}">
                    <a16:creationId xmlns:a16="http://schemas.microsoft.com/office/drawing/2014/main" id="{454540A2-C3C7-48E2-B768-87765E590390}"/>
                  </a:ext>
                </a:extLst>
              </p:cNvPr>
              <p:cNvSpPr/>
              <p:nvPr/>
            </p:nvSpPr>
            <p:spPr>
              <a:xfrm>
                <a:off x="3339700" y="3585975"/>
                <a:ext cx="2770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97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203" y="96"/>
                      <a:pt x="393" y="263"/>
                      <a:pt x="572" y="370"/>
                    </a:cubicBezTo>
                    <a:cubicBezTo>
                      <a:pt x="726" y="453"/>
                      <a:pt x="893" y="549"/>
                      <a:pt x="1072" y="596"/>
                    </a:cubicBezTo>
                    <a:cubicBezTo>
                      <a:pt x="1084" y="572"/>
                      <a:pt x="1107" y="561"/>
                      <a:pt x="1084" y="549"/>
                    </a:cubicBezTo>
                    <a:cubicBezTo>
                      <a:pt x="893" y="418"/>
                      <a:pt x="667" y="322"/>
                      <a:pt x="476" y="203"/>
                    </a:cubicBezTo>
                    <a:cubicBezTo>
                      <a:pt x="334" y="120"/>
                      <a:pt x="191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731;p33">
                <a:extLst>
                  <a:ext uri="{FF2B5EF4-FFF2-40B4-BE49-F238E27FC236}">
                    <a16:creationId xmlns:a16="http://schemas.microsoft.com/office/drawing/2014/main" id="{FB81EA37-79FB-4644-BB36-122E27412270}"/>
                  </a:ext>
                </a:extLst>
              </p:cNvPr>
              <p:cNvSpPr/>
              <p:nvPr/>
            </p:nvSpPr>
            <p:spPr>
              <a:xfrm>
                <a:off x="3334625" y="3594325"/>
                <a:ext cx="277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4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36"/>
                    </a:cubicBezTo>
                    <a:cubicBezTo>
                      <a:pt x="156" y="167"/>
                      <a:pt x="346" y="262"/>
                      <a:pt x="513" y="346"/>
                    </a:cubicBezTo>
                    <a:cubicBezTo>
                      <a:pt x="691" y="441"/>
                      <a:pt x="870" y="536"/>
                      <a:pt x="1072" y="584"/>
                    </a:cubicBezTo>
                    <a:cubicBezTo>
                      <a:pt x="1096" y="584"/>
                      <a:pt x="1108" y="560"/>
                      <a:pt x="1096" y="560"/>
                    </a:cubicBezTo>
                    <a:cubicBezTo>
                      <a:pt x="953" y="441"/>
                      <a:pt x="751" y="346"/>
                      <a:pt x="572" y="262"/>
                    </a:cubicBezTo>
                    <a:cubicBezTo>
                      <a:pt x="394" y="167"/>
                      <a:pt x="215" y="48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732;p33">
                <a:extLst>
                  <a:ext uri="{FF2B5EF4-FFF2-40B4-BE49-F238E27FC236}">
                    <a16:creationId xmlns:a16="http://schemas.microsoft.com/office/drawing/2014/main" id="{8134E103-522D-427F-B840-D22ECF441BCD}"/>
                  </a:ext>
                </a:extLst>
              </p:cNvPr>
              <p:cNvSpPr/>
              <p:nvPr/>
            </p:nvSpPr>
            <p:spPr>
              <a:xfrm>
                <a:off x="3325100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36" y="0"/>
                    </a:moveTo>
                    <a:cubicBezTo>
                      <a:pt x="25" y="0"/>
                      <a:pt x="1" y="12"/>
                      <a:pt x="25" y="24"/>
                    </a:cubicBezTo>
                    <a:cubicBezTo>
                      <a:pt x="286" y="262"/>
                      <a:pt x="715" y="500"/>
                      <a:pt x="1072" y="548"/>
                    </a:cubicBezTo>
                    <a:cubicBezTo>
                      <a:pt x="1108" y="548"/>
                      <a:pt x="1120" y="512"/>
                      <a:pt x="1096" y="500"/>
                    </a:cubicBezTo>
                    <a:lnTo>
                      <a:pt x="560" y="238"/>
                    </a:lnTo>
                    <a:cubicBezTo>
                      <a:pt x="394" y="143"/>
                      <a:pt x="227" y="36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733;p33">
                <a:extLst>
                  <a:ext uri="{FF2B5EF4-FFF2-40B4-BE49-F238E27FC236}">
                    <a16:creationId xmlns:a16="http://schemas.microsoft.com/office/drawing/2014/main" id="{BC2A825B-4656-48D0-BE4F-216FCA6135B5}"/>
                  </a:ext>
                </a:extLst>
              </p:cNvPr>
              <p:cNvSpPr/>
              <p:nvPr/>
            </p:nvSpPr>
            <p:spPr>
              <a:xfrm>
                <a:off x="3320050" y="3611875"/>
                <a:ext cx="294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63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7"/>
                    </a:cubicBezTo>
                    <a:cubicBezTo>
                      <a:pt x="167" y="168"/>
                      <a:pt x="358" y="251"/>
                      <a:pt x="536" y="346"/>
                    </a:cubicBezTo>
                    <a:cubicBezTo>
                      <a:pt x="727" y="453"/>
                      <a:pt x="917" y="572"/>
                      <a:pt x="1131" y="632"/>
                    </a:cubicBezTo>
                    <a:cubicBezTo>
                      <a:pt x="1135" y="634"/>
                      <a:pt x="1138" y="634"/>
                      <a:pt x="1141" y="634"/>
                    </a:cubicBezTo>
                    <a:cubicBezTo>
                      <a:pt x="1161" y="634"/>
                      <a:pt x="1176" y="606"/>
                      <a:pt x="1155" y="596"/>
                    </a:cubicBezTo>
                    <a:cubicBezTo>
                      <a:pt x="1000" y="453"/>
                      <a:pt x="786" y="346"/>
                      <a:pt x="596" y="251"/>
                    </a:cubicBezTo>
                    <a:cubicBezTo>
                      <a:pt x="417" y="168"/>
                      <a:pt x="227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734;p33">
                <a:extLst>
                  <a:ext uri="{FF2B5EF4-FFF2-40B4-BE49-F238E27FC236}">
                    <a16:creationId xmlns:a16="http://schemas.microsoft.com/office/drawing/2014/main" id="{BC5BC1A8-B525-4A8B-BA89-8B36394D0736}"/>
                  </a:ext>
                </a:extLst>
              </p:cNvPr>
              <p:cNvSpPr/>
              <p:nvPr/>
            </p:nvSpPr>
            <p:spPr>
              <a:xfrm>
                <a:off x="3309925" y="3618725"/>
                <a:ext cx="3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82" extrusionOk="0">
                    <a:moveTo>
                      <a:pt x="60" y="1"/>
                    </a:moveTo>
                    <a:cubicBezTo>
                      <a:pt x="36" y="1"/>
                      <a:pt x="1" y="24"/>
                      <a:pt x="36" y="60"/>
                    </a:cubicBezTo>
                    <a:cubicBezTo>
                      <a:pt x="215" y="191"/>
                      <a:pt x="417" y="298"/>
                      <a:pt x="608" y="394"/>
                    </a:cubicBezTo>
                    <a:cubicBezTo>
                      <a:pt x="798" y="501"/>
                      <a:pt x="1013" y="620"/>
                      <a:pt x="1227" y="679"/>
                    </a:cubicBezTo>
                    <a:cubicBezTo>
                      <a:pt x="1232" y="681"/>
                      <a:pt x="1236" y="682"/>
                      <a:pt x="1241" y="682"/>
                    </a:cubicBezTo>
                    <a:cubicBezTo>
                      <a:pt x="1268" y="682"/>
                      <a:pt x="1282" y="652"/>
                      <a:pt x="1251" y="632"/>
                    </a:cubicBezTo>
                    <a:cubicBezTo>
                      <a:pt x="1060" y="501"/>
                      <a:pt x="846" y="382"/>
                      <a:pt x="643" y="275"/>
                    </a:cubicBezTo>
                    <a:cubicBezTo>
                      <a:pt x="465" y="179"/>
                      <a:pt x="274" y="60"/>
                      <a:pt x="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735;p33">
                <a:extLst>
                  <a:ext uri="{FF2B5EF4-FFF2-40B4-BE49-F238E27FC236}">
                    <a16:creationId xmlns:a16="http://schemas.microsoft.com/office/drawing/2014/main" id="{9A69CBDA-C5EE-4A80-814F-73B731194343}"/>
                  </a:ext>
                </a:extLst>
              </p:cNvPr>
              <p:cNvSpPr/>
              <p:nvPr/>
            </p:nvSpPr>
            <p:spPr>
              <a:xfrm>
                <a:off x="3300700" y="3625275"/>
                <a:ext cx="34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23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203" y="215"/>
                      <a:pt x="465" y="334"/>
                      <a:pt x="679" y="465"/>
                    </a:cubicBezTo>
                    <a:cubicBezTo>
                      <a:pt x="905" y="596"/>
                      <a:pt x="1108" y="715"/>
                      <a:pt x="1358" y="822"/>
                    </a:cubicBezTo>
                    <a:cubicBezTo>
                      <a:pt x="1382" y="822"/>
                      <a:pt x="1393" y="775"/>
                      <a:pt x="1382" y="763"/>
                    </a:cubicBezTo>
                    <a:cubicBezTo>
                      <a:pt x="1143" y="632"/>
                      <a:pt x="917" y="477"/>
                      <a:pt x="703" y="346"/>
                    </a:cubicBezTo>
                    <a:cubicBezTo>
                      <a:pt x="489" y="215"/>
                      <a:pt x="262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736;p33">
                <a:extLst>
                  <a:ext uri="{FF2B5EF4-FFF2-40B4-BE49-F238E27FC236}">
                    <a16:creationId xmlns:a16="http://schemas.microsoft.com/office/drawing/2014/main" id="{C0B87FC3-7130-4E2C-BD20-69253C957B6A}"/>
                  </a:ext>
                </a:extLst>
              </p:cNvPr>
              <p:cNvSpPr/>
              <p:nvPr/>
            </p:nvSpPr>
            <p:spPr>
              <a:xfrm>
                <a:off x="3289375" y="3630625"/>
                <a:ext cx="396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978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25"/>
                    </a:cubicBezTo>
                    <a:cubicBezTo>
                      <a:pt x="239" y="239"/>
                      <a:pt x="513" y="382"/>
                      <a:pt x="763" y="549"/>
                    </a:cubicBezTo>
                    <a:cubicBezTo>
                      <a:pt x="1013" y="715"/>
                      <a:pt x="1275" y="858"/>
                      <a:pt x="1549" y="977"/>
                    </a:cubicBezTo>
                    <a:cubicBezTo>
                      <a:pt x="1585" y="977"/>
                      <a:pt x="1585" y="953"/>
                      <a:pt x="1573" y="953"/>
                    </a:cubicBezTo>
                    <a:cubicBezTo>
                      <a:pt x="1299" y="775"/>
                      <a:pt x="1037" y="608"/>
                      <a:pt x="763" y="430"/>
                    </a:cubicBezTo>
                    <a:cubicBezTo>
                      <a:pt x="525" y="275"/>
                      <a:pt x="299" y="96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737;p33">
                <a:extLst>
                  <a:ext uri="{FF2B5EF4-FFF2-40B4-BE49-F238E27FC236}">
                    <a16:creationId xmlns:a16="http://schemas.microsoft.com/office/drawing/2014/main" id="{D0DE930D-E24D-43AF-BBDD-F0EA2174EF00}"/>
                  </a:ext>
                </a:extLst>
              </p:cNvPr>
              <p:cNvSpPr/>
              <p:nvPr/>
            </p:nvSpPr>
            <p:spPr>
              <a:xfrm>
                <a:off x="3509050" y="3594325"/>
                <a:ext cx="84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6645" extrusionOk="0">
                    <a:moveTo>
                      <a:pt x="2977" y="0"/>
                    </a:moveTo>
                    <a:lnTo>
                      <a:pt x="1" y="5930"/>
                    </a:lnTo>
                    <a:cubicBezTo>
                      <a:pt x="1065" y="6327"/>
                      <a:pt x="3300" y="6644"/>
                      <a:pt x="3380" y="6644"/>
                    </a:cubicBezTo>
                    <a:cubicBezTo>
                      <a:pt x="3381" y="6644"/>
                      <a:pt x="3382" y="6644"/>
                      <a:pt x="3382" y="6644"/>
                    </a:cubicBezTo>
                    <a:lnTo>
                      <a:pt x="2977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738;p33">
                <a:extLst>
                  <a:ext uri="{FF2B5EF4-FFF2-40B4-BE49-F238E27FC236}">
                    <a16:creationId xmlns:a16="http://schemas.microsoft.com/office/drawing/2014/main" id="{5B796F2B-3352-40C2-BAB7-1D9BDD8B5EDC}"/>
                  </a:ext>
                </a:extLst>
              </p:cNvPr>
              <p:cNvSpPr/>
              <p:nvPr/>
            </p:nvSpPr>
            <p:spPr>
              <a:xfrm>
                <a:off x="35031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3084" y="1310"/>
                    </a:moveTo>
                    <a:lnTo>
                      <a:pt x="3442" y="7096"/>
                    </a:lnTo>
                    <a:cubicBezTo>
                      <a:pt x="2882" y="7001"/>
                      <a:pt x="1382" y="6763"/>
                      <a:pt x="477" y="6465"/>
                    </a:cubicBezTo>
                    <a:lnTo>
                      <a:pt x="3084" y="1310"/>
                    </a:lnTo>
                    <a:close/>
                    <a:moveTo>
                      <a:pt x="3346" y="0"/>
                    </a:moveTo>
                    <a:lnTo>
                      <a:pt x="1" y="6668"/>
                    </a:lnTo>
                    <a:lnTo>
                      <a:pt x="179" y="6727"/>
                    </a:lnTo>
                    <a:cubicBezTo>
                      <a:pt x="1263" y="7120"/>
                      <a:pt x="3513" y="7442"/>
                      <a:pt x="3596" y="7454"/>
                    </a:cubicBezTo>
                    <a:lnTo>
                      <a:pt x="3811" y="7477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739;p33">
                <a:extLst>
                  <a:ext uri="{FF2B5EF4-FFF2-40B4-BE49-F238E27FC236}">
                    <a16:creationId xmlns:a16="http://schemas.microsoft.com/office/drawing/2014/main" id="{F7DEF8BF-CBD2-4617-BF7F-2CE80EF57670}"/>
                  </a:ext>
                </a:extLst>
              </p:cNvPr>
              <p:cNvSpPr/>
              <p:nvPr/>
            </p:nvSpPr>
            <p:spPr>
              <a:xfrm>
                <a:off x="3564425" y="3627950"/>
                <a:ext cx="134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92" extrusionOk="0">
                    <a:moveTo>
                      <a:pt x="238" y="1"/>
                    </a:moveTo>
                    <a:cubicBezTo>
                      <a:pt x="167" y="1"/>
                      <a:pt x="72" y="1"/>
                      <a:pt x="12" y="48"/>
                    </a:cubicBezTo>
                    <a:cubicBezTo>
                      <a:pt x="0" y="48"/>
                      <a:pt x="0" y="60"/>
                      <a:pt x="12" y="72"/>
                    </a:cubicBezTo>
                    <a:cubicBezTo>
                      <a:pt x="48" y="88"/>
                      <a:pt x="84" y="92"/>
                      <a:pt x="118" y="92"/>
                    </a:cubicBezTo>
                    <a:cubicBezTo>
                      <a:pt x="165" y="92"/>
                      <a:pt x="210" y="84"/>
                      <a:pt x="250" y="84"/>
                    </a:cubicBezTo>
                    <a:cubicBezTo>
                      <a:pt x="346" y="84"/>
                      <a:pt x="417" y="84"/>
                      <a:pt x="512" y="60"/>
                    </a:cubicBezTo>
                    <a:cubicBezTo>
                      <a:pt x="536" y="48"/>
                      <a:pt x="536" y="13"/>
                      <a:pt x="512" y="13"/>
                    </a:cubicBezTo>
                    <a:cubicBezTo>
                      <a:pt x="417" y="1"/>
                      <a:pt x="334" y="1"/>
                      <a:pt x="23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740;p33">
                <a:extLst>
                  <a:ext uri="{FF2B5EF4-FFF2-40B4-BE49-F238E27FC236}">
                    <a16:creationId xmlns:a16="http://schemas.microsoft.com/office/drawing/2014/main" id="{0F2E8AB1-84E8-4878-87C8-D71566F06FB4}"/>
                  </a:ext>
                </a:extLst>
              </p:cNvPr>
              <p:cNvSpPr/>
              <p:nvPr/>
            </p:nvSpPr>
            <p:spPr>
              <a:xfrm>
                <a:off x="3561450" y="3635075"/>
                <a:ext cx="164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21" extrusionOk="0">
                    <a:moveTo>
                      <a:pt x="126" y="1"/>
                    </a:moveTo>
                    <a:cubicBezTo>
                      <a:pt x="88" y="1"/>
                      <a:pt x="50" y="6"/>
                      <a:pt x="12" y="25"/>
                    </a:cubicBezTo>
                    <a:cubicBezTo>
                      <a:pt x="0" y="25"/>
                      <a:pt x="0" y="61"/>
                      <a:pt x="12" y="61"/>
                    </a:cubicBezTo>
                    <a:cubicBezTo>
                      <a:pt x="96" y="121"/>
                      <a:pt x="203" y="97"/>
                      <a:pt x="298" y="121"/>
                    </a:cubicBezTo>
                    <a:cubicBezTo>
                      <a:pt x="405" y="121"/>
                      <a:pt x="524" y="121"/>
                      <a:pt x="631" y="85"/>
                    </a:cubicBezTo>
                    <a:cubicBezTo>
                      <a:pt x="655" y="85"/>
                      <a:pt x="655" y="37"/>
                      <a:pt x="631" y="37"/>
                    </a:cubicBezTo>
                    <a:cubicBezTo>
                      <a:pt x="524" y="25"/>
                      <a:pt x="405" y="25"/>
                      <a:pt x="298" y="13"/>
                    </a:cubicBezTo>
                    <a:cubicBezTo>
                      <a:pt x="241" y="13"/>
                      <a:pt x="184" y="1"/>
                      <a:pt x="1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741;p33">
                <a:extLst>
                  <a:ext uri="{FF2B5EF4-FFF2-40B4-BE49-F238E27FC236}">
                    <a16:creationId xmlns:a16="http://schemas.microsoft.com/office/drawing/2014/main" id="{EC03DBC9-78C1-4308-8D81-595CDB9A7D99}"/>
                  </a:ext>
                </a:extLst>
              </p:cNvPr>
              <p:cNvSpPr/>
              <p:nvPr/>
            </p:nvSpPr>
            <p:spPr>
              <a:xfrm>
                <a:off x="3556675" y="3643000"/>
                <a:ext cx="184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20" extrusionOk="0">
                    <a:moveTo>
                      <a:pt x="245" y="1"/>
                    </a:moveTo>
                    <a:cubicBezTo>
                      <a:pt x="166" y="1"/>
                      <a:pt x="88" y="6"/>
                      <a:pt x="13" y="18"/>
                    </a:cubicBezTo>
                    <a:cubicBezTo>
                      <a:pt x="1" y="18"/>
                      <a:pt x="1" y="54"/>
                      <a:pt x="13" y="54"/>
                    </a:cubicBezTo>
                    <a:cubicBezTo>
                      <a:pt x="165" y="104"/>
                      <a:pt x="335" y="119"/>
                      <a:pt x="493" y="119"/>
                    </a:cubicBezTo>
                    <a:cubicBezTo>
                      <a:pt x="558" y="119"/>
                      <a:pt x="621" y="117"/>
                      <a:pt x="679" y="113"/>
                    </a:cubicBezTo>
                    <a:cubicBezTo>
                      <a:pt x="727" y="101"/>
                      <a:pt x="739" y="54"/>
                      <a:pt x="703" y="54"/>
                    </a:cubicBezTo>
                    <a:cubicBezTo>
                      <a:pt x="560" y="22"/>
                      <a:pt x="402" y="1"/>
                      <a:pt x="2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742;p33">
                <a:extLst>
                  <a:ext uri="{FF2B5EF4-FFF2-40B4-BE49-F238E27FC236}">
                    <a16:creationId xmlns:a16="http://schemas.microsoft.com/office/drawing/2014/main" id="{035C2D80-E989-4E3A-B16E-F43D0CFA65E7}"/>
                  </a:ext>
                </a:extLst>
              </p:cNvPr>
              <p:cNvSpPr/>
              <p:nvPr/>
            </p:nvSpPr>
            <p:spPr>
              <a:xfrm>
                <a:off x="3552225" y="3650225"/>
                <a:ext cx="199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71" extrusionOk="0">
                    <a:moveTo>
                      <a:pt x="73" y="0"/>
                    </a:moveTo>
                    <a:cubicBezTo>
                      <a:pt x="57" y="0"/>
                      <a:pt x="40" y="1"/>
                      <a:pt x="24" y="3"/>
                    </a:cubicBezTo>
                    <a:cubicBezTo>
                      <a:pt x="0" y="3"/>
                      <a:pt x="0" y="27"/>
                      <a:pt x="12" y="50"/>
                    </a:cubicBezTo>
                    <a:cubicBezTo>
                      <a:pt x="155" y="131"/>
                      <a:pt x="392" y="171"/>
                      <a:pt x="596" y="171"/>
                    </a:cubicBezTo>
                    <a:cubicBezTo>
                      <a:pt x="665" y="171"/>
                      <a:pt x="729" y="166"/>
                      <a:pt x="786" y="158"/>
                    </a:cubicBezTo>
                    <a:cubicBezTo>
                      <a:pt x="798" y="146"/>
                      <a:pt x="798" y="134"/>
                      <a:pt x="786" y="122"/>
                    </a:cubicBezTo>
                    <a:cubicBezTo>
                      <a:pt x="655" y="74"/>
                      <a:pt x="524" y="62"/>
                      <a:pt x="381" y="50"/>
                    </a:cubicBezTo>
                    <a:cubicBezTo>
                      <a:pt x="278" y="30"/>
                      <a:pt x="176" y="0"/>
                      <a:pt x="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743;p33">
                <a:extLst>
                  <a:ext uri="{FF2B5EF4-FFF2-40B4-BE49-F238E27FC236}">
                    <a16:creationId xmlns:a16="http://schemas.microsoft.com/office/drawing/2014/main" id="{F612E554-69D7-4D46-9E35-6E16125F2E5F}"/>
                  </a:ext>
                </a:extLst>
              </p:cNvPr>
              <p:cNvSpPr/>
              <p:nvPr/>
            </p:nvSpPr>
            <p:spPr>
              <a:xfrm>
                <a:off x="3549825" y="3659375"/>
                <a:ext cx="20850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47" extrusionOk="0">
                    <a:moveTo>
                      <a:pt x="142" y="1"/>
                    </a:moveTo>
                    <a:cubicBezTo>
                      <a:pt x="102" y="1"/>
                      <a:pt x="63" y="2"/>
                      <a:pt x="25" y="6"/>
                    </a:cubicBezTo>
                    <a:cubicBezTo>
                      <a:pt x="1" y="6"/>
                      <a:pt x="1" y="18"/>
                      <a:pt x="25" y="18"/>
                    </a:cubicBezTo>
                    <a:cubicBezTo>
                      <a:pt x="263" y="113"/>
                      <a:pt x="572" y="137"/>
                      <a:pt x="822" y="137"/>
                    </a:cubicBezTo>
                    <a:cubicBezTo>
                      <a:pt x="826" y="144"/>
                      <a:pt x="829" y="147"/>
                      <a:pt x="830" y="147"/>
                    </a:cubicBezTo>
                    <a:cubicBezTo>
                      <a:pt x="833" y="147"/>
                      <a:pt x="831" y="133"/>
                      <a:pt x="822" y="125"/>
                    </a:cubicBezTo>
                    <a:cubicBezTo>
                      <a:pt x="620" y="54"/>
                      <a:pt x="367" y="1"/>
                      <a:pt x="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744;p33">
                <a:extLst>
                  <a:ext uri="{FF2B5EF4-FFF2-40B4-BE49-F238E27FC236}">
                    <a16:creationId xmlns:a16="http://schemas.microsoft.com/office/drawing/2014/main" id="{B8B5368A-97ED-4F63-95A9-1A3A3DF21F09}"/>
                  </a:ext>
                </a:extLst>
              </p:cNvPr>
              <p:cNvSpPr/>
              <p:nvPr/>
            </p:nvSpPr>
            <p:spPr>
              <a:xfrm>
                <a:off x="3543575" y="3666950"/>
                <a:ext cx="262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91" extrusionOk="0">
                    <a:moveTo>
                      <a:pt x="49" y="0"/>
                    </a:moveTo>
                    <a:cubicBezTo>
                      <a:pt x="37" y="0"/>
                      <a:pt x="1" y="12"/>
                      <a:pt x="37" y="36"/>
                    </a:cubicBezTo>
                    <a:cubicBezTo>
                      <a:pt x="132" y="120"/>
                      <a:pt x="275" y="131"/>
                      <a:pt x="418" y="155"/>
                    </a:cubicBezTo>
                    <a:cubicBezTo>
                      <a:pt x="608" y="179"/>
                      <a:pt x="822" y="191"/>
                      <a:pt x="1013" y="191"/>
                    </a:cubicBezTo>
                    <a:cubicBezTo>
                      <a:pt x="1049" y="191"/>
                      <a:pt x="1049" y="155"/>
                      <a:pt x="1013" y="155"/>
                    </a:cubicBezTo>
                    <a:cubicBezTo>
                      <a:pt x="870" y="120"/>
                      <a:pt x="715" y="108"/>
                      <a:pt x="572" y="96"/>
                    </a:cubicBezTo>
                    <a:cubicBezTo>
                      <a:pt x="394" y="72"/>
                      <a:pt x="227" y="36"/>
                      <a:pt x="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745;p33">
                <a:extLst>
                  <a:ext uri="{FF2B5EF4-FFF2-40B4-BE49-F238E27FC236}">
                    <a16:creationId xmlns:a16="http://schemas.microsoft.com/office/drawing/2014/main" id="{481EA515-BF1A-45D7-BC8E-81729FEDC7BD}"/>
                  </a:ext>
                </a:extLst>
              </p:cNvPr>
              <p:cNvSpPr/>
              <p:nvPr/>
            </p:nvSpPr>
            <p:spPr>
              <a:xfrm>
                <a:off x="3537625" y="3675650"/>
                <a:ext cx="310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41" extrusionOk="0">
                    <a:moveTo>
                      <a:pt x="145" y="1"/>
                    </a:moveTo>
                    <a:cubicBezTo>
                      <a:pt x="101" y="1"/>
                      <a:pt x="57" y="7"/>
                      <a:pt x="13" y="22"/>
                    </a:cubicBezTo>
                    <a:cubicBezTo>
                      <a:pt x="1" y="22"/>
                      <a:pt x="1" y="57"/>
                      <a:pt x="13" y="57"/>
                    </a:cubicBezTo>
                    <a:cubicBezTo>
                      <a:pt x="239" y="69"/>
                      <a:pt x="465" y="176"/>
                      <a:pt x="691" y="200"/>
                    </a:cubicBezTo>
                    <a:cubicBezTo>
                      <a:pt x="825" y="227"/>
                      <a:pt x="946" y="240"/>
                      <a:pt x="1073" y="240"/>
                    </a:cubicBezTo>
                    <a:cubicBezTo>
                      <a:pt x="1116" y="240"/>
                      <a:pt x="1159" y="239"/>
                      <a:pt x="1203" y="236"/>
                    </a:cubicBezTo>
                    <a:cubicBezTo>
                      <a:pt x="1227" y="236"/>
                      <a:pt x="1239" y="200"/>
                      <a:pt x="1203" y="200"/>
                    </a:cubicBezTo>
                    <a:cubicBezTo>
                      <a:pt x="989" y="141"/>
                      <a:pt x="763" y="129"/>
                      <a:pt x="537" y="81"/>
                    </a:cubicBezTo>
                    <a:cubicBezTo>
                      <a:pt x="403" y="54"/>
                      <a:pt x="275" y="1"/>
                      <a:pt x="1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746;p33">
                <a:extLst>
                  <a:ext uri="{FF2B5EF4-FFF2-40B4-BE49-F238E27FC236}">
                    <a16:creationId xmlns:a16="http://schemas.microsoft.com/office/drawing/2014/main" id="{DE110971-3522-4790-85F6-10E743E712F3}"/>
                  </a:ext>
                </a:extLst>
              </p:cNvPr>
              <p:cNvSpPr/>
              <p:nvPr/>
            </p:nvSpPr>
            <p:spPr>
              <a:xfrm>
                <a:off x="3535850" y="3685700"/>
                <a:ext cx="30375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2" extrusionOk="0">
                    <a:moveTo>
                      <a:pt x="12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93" y="135"/>
                      <a:pt x="692" y="211"/>
                      <a:pt x="1025" y="211"/>
                    </a:cubicBezTo>
                    <a:cubicBezTo>
                      <a:pt x="1087" y="211"/>
                      <a:pt x="1147" y="209"/>
                      <a:pt x="1203" y="203"/>
                    </a:cubicBezTo>
                    <a:cubicBezTo>
                      <a:pt x="1215" y="203"/>
                      <a:pt x="1215" y="191"/>
                      <a:pt x="1203" y="179"/>
                    </a:cubicBezTo>
                    <a:cubicBezTo>
                      <a:pt x="1000" y="96"/>
                      <a:pt x="786" y="84"/>
                      <a:pt x="584" y="60"/>
                    </a:cubicBezTo>
                    <a:cubicBezTo>
                      <a:pt x="393" y="24"/>
                      <a:pt x="203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747;p33">
                <a:extLst>
                  <a:ext uri="{FF2B5EF4-FFF2-40B4-BE49-F238E27FC236}">
                    <a16:creationId xmlns:a16="http://schemas.microsoft.com/office/drawing/2014/main" id="{AECE9CEE-B9B1-4B05-8CE2-587A01F4AA79}"/>
                  </a:ext>
                </a:extLst>
              </p:cNvPr>
              <p:cNvSpPr/>
              <p:nvPr/>
            </p:nvSpPr>
            <p:spPr>
              <a:xfrm>
                <a:off x="3529900" y="3697450"/>
                <a:ext cx="30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0" extrusionOk="0">
                    <a:moveTo>
                      <a:pt x="136" y="0"/>
                    </a:moveTo>
                    <a:cubicBezTo>
                      <a:pt x="99" y="0"/>
                      <a:pt x="62" y="2"/>
                      <a:pt x="24" y="7"/>
                    </a:cubicBezTo>
                    <a:cubicBezTo>
                      <a:pt x="12" y="7"/>
                      <a:pt x="0" y="31"/>
                      <a:pt x="24" y="31"/>
                    </a:cubicBezTo>
                    <a:cubicBezTo>
                      <a:pt x="288" y="131"/>
                      <a:pt x="621" y="210"/>
                      <a:pt x="928" y="210"/>
                    </a:cubicBezTo>
                    <a:cubicBezTo>
                      <a:pt x="1023" y="210"/>
                      <a:pt x="1116" y="202"/>
                      <a:pt x="1203" y="185"/>
                    </a:cubicBezTo>
                    <a:cubicBezTo>
                      <a:pt x="1204" y="187"/>
                      <a:pt x="1205" y="187"/>
                      <a:pt x="1206" y="187"/>
                    </a:cubicBezTo>
                    <a:cubicBezTo>
                      <a:pt x="1214" y="187"/>
                      <a:pt x="1212" y="150"/>
                      <a:pt x="1191" y="150"/>
                    </a:cubicBezTo>
                    <a:cubicBezTo>
                      <a:pt x="1000" y="126"/>
                      <a:pt x="786" y="102"/>
                      <a:pt x="596" y="66"/>
                    </a:cubicBezTo>
                    <a:cubicBezTo>
                      <a:pt x="450" y="37"/>
                      <a:pt x="297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748;p33">
                <a:extLst>
                  <a:ext uri="{FF2B5EF4-FFF2-40B4-BE49-F238E27FC236}">
                    <a16:creationId xmlns:a16="http://schemas.microsoft.com/office/drawing/2014/main" id="{B7ECAE72-A92A-48FF-BC3D-70E5128A9633}"/>
                  </a:ext>
                </a:extLst>
              </p:cNvPr>
              <p:cNvSpPr/>
              <p:nvPr/>
            </p:nvSpPr>
            <p:spPr>
              <a:xfrm>
                <a:off x="3527225" y="3707050"/>
                <a:ext cx="3275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42" extrusionOk="0">
                    <a:moveTo>
                      <a:pt x="137" y="1"/>
                    </a:moveTo>
                    <a:cubicBezTo>
                      <a:pt x="103" y="1"/>
                      <a:pt x="70" y="2"/>
                      <a:pt x="36" y="4"/>
                    </a:cubicBezTo>
                    <a:cubicBezTo>
                      <a:pt x="12" y="4"/>
                      <a:pt x="0" y="40"/>
                      <a:pt x="12" y="40"/>
                    </a:cubicBezTo>
                    <a:cubicBezTo>
                      <a:pt x="214" y="111"/>
                      <a:pt x="417" y="135"/>
                      <a:pt x="607" y="171"/>
                    </a:cubicBezTo>
                    <a:cubicBezTo>
                      <a:pt x="834" y="194"/>
                      <a:pt x="1060" y="242"/>
                      <a:pt x="1286" y="242"/>
                    </a:cubicBezTo>
                    <a:cubicBezTo>
                      <a:pt x="1310" y="242"/>
                      <a:pt x="1310" y="218"/>
                      <a:pt x="1298" y="194"/>
                    </a:cubicBezTo>
                    <a:cubicBezTo>
                      <a:pt x="1084" y="111"/>
                      <a:pt x="845" y="75"/>
                      <a:pt x="607" y="51"/>
                    </a:cubicBezTo>
                    <a:cubicBezTo>
                      <a:pt x="451" y="22"/>
                      <a:pt x="294" y="1"/>
                      <a:pt x="1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749;p33">
                <a:extLst>
                  <a:ext uri="{FF2B5EF4-FFF2-40B4-BE49-F238E27FC236}">
                    <a16:creationId xmlns:a16="http://schemas.microsoft.com/office/drawing/2014/main" id="{AE038352-DCD1-4305-9C02-CD95BB135C71}"/>
                  </a:ext>
                </a:extLst>
              </p:cNvPr>
              <p:cNvSpPr/>
              <p:nvPr/>
            </p:nvSpPr>
            <p:spPr>
              <a:xfrm>
                <a:off x="3520975" y="3716325"/>
                <a:ext cx="348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6" extrusionOk="0">
                    <a:moveTo>
                      <a:pt x="93" y="0"/>
                    </a:moveTo>
                    <a:cubicBezTo>
                      <a:pt x="74" y="0"/>
                      <a:pt x="55" y="1"/>
                      <a:pt x="36" y="2"/>
                    </a:cubicBezTo>
                    <a:cubicBezTo>
                      <a:pt x="0" y="2"/>
                      <a:pt x="0" y="61"/>
                      <a:pt x="24" y="61"/>
                    </a:cubicBezTo>
                    <a:cubicBezTo>
                      <a:pt x="250" y="145"/>
                      <a:pt x="500" y="157"/>
                      <a:pt x="726" y="192"/>
                    </a:cubicBezTo>
                    <a:cubicBezTo>
                      <a:pt x="929" y="228"/>
                      <a:pt x="1143" y="276"/>
                      <a:pt x="1357" y="276"/>
                    </a:cubicBezTo>
                    <a:cubicBezTo>
                      <a:pt x="1393" y="276"/>
                      <a:pt x="1393" y="240"/>
                      <a:pt x="1369" y="228"/>
                    </a:cubicBezTo>
                    <a:cubicBezTo>
                      <a:pt x="1143" y="169"/>
                      <a:pt x="905" y="121"/>
                      <a:pt x="667" y="85"/>
                    </a:cubicBezTo>
                    <a:cubicBezTo>
                      <a:pt x="482" y="53"/>
                      <a:pt x="288" y="0"/>
                      <a:pt x="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750;p33">
                <a:extLst>
                  <a:ext uri="{FF2B5EF4-FFF2-40B4-BE49-F238E27FC236}">
                    <a16:creationId xmlns:a16="http://schemas.microsoft.com/office/drawing/2014/main" id="{8FF126F9-D6A0-42AF-A308-44A4AA679F2B}"/>
                  </a:ext>
                </a:extLst>
              </p:cNvPr>
              <p:cNvSpPr/>
              <p:nvPr/>
            </p:nvSpPr>
            <p:spPr>
              <a:xfrm>
                <a:off x="3513825" y="3725950"/>
                <a:ext cx="390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356" extrusionOk="0">
                    <a:moveTo>
                      <a:pt x="164" y="1"/>
                    </a:moveTo>
                    <a:cubicBezTo>
                      <a:pt x="113" y="1"/>
                      <a:pt x="62" y="4"/>
                      <a:pt x="12" y="10"/>
                    </a:cubicBezTo>
                    <a:cubicBezTo>
                      <a:pt x="0" y="10"/>
                      <a:pt x="0" y="22"/>
                      <a:pt x="12" y="34"/>
                    </a:cubicBezTo>
                    <a:cubicBezTo>
                      <a:pt x="274" y="141"/>
                      <a:pt x="572" y="177"/>
                      <a:pt x="834" y="248"/>
                    </a:cubicBezTo>
                    <a:cubicBezTo>
                      <a:pt x="1072" y="307"/>
                      <a:pt x="1298" y="331"/>
                      <a:pt x="1536" y="355"/>
                    </a:cubicBezTo>
                    <a:cubicBezTo>
                      <a:pt x="1560" y="331"/>
                      <a:pt x="1560" y="296"/>
                      <a:pt x="1536" y="296"/>
                    </a:cubicBezTo>
                    <a:cubicBezTo>
                      <a:pt x="1110" y="210"/>
                      <a:pt x="607" y="1"/>
                      <a:pt x="16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751;p33">
                <a:extLst>
                  <a:ext uri="{FF2B5EF4-FFF2-40B4-BE49-F238E27FC236}">
                    <a16:creationId xmlns:a16="http://schemas.microsoft.com/office/drawing/2014/main" id="{4A97B57C-7F06-4212-8A93-ACE344287D87}"/>
                  </a:ext>
                </a:extLst>
              </p:cNvPr>
              <p:cNvSpPr/>
              <p:nvPr/>
            </p:nvSpPr>
            <p:spPr>
              <a:xfrm>
                <a:off x="3504900" y="3734825"/>
                <a:ext cx="44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2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536" y="262"/>
                      <a:pt x="1203" y="393"/>
                      <a:pt x="1774" y="429"/>
                    </a:cubicBezTo>
                    <a:cubicBezTo>
                      <a:pt x="1798" y="429"/>
                      <a:pt x="1798" y="393"/>
                      <a:pt x="1786" y="393"/>
                    </a:cubicBezTo>
                    <a:cubicBezTo>
                      <a:pt x="1238" y="238"/>
                      <a:pt x="6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752;p33">
                <a:extLst>
                  <a:ext uri="{FF2B5EF4-FFF2-40B4-BE49-F238E27FC236}">
                    <a16:creationId xmlns:a16="http://schemas.microsoft.com/office/drawing/2014/main" id="{64836055-4CF1-406E-991D-3FD98639AC09}"/>
                  </a:ext>
                </a:extLst>
              </p:cNvPr>
              <p:cNvSpPr/>
              <p:nvPr/>
            </p:nvSpPr>
            <p:spPr>
              <a:xfrm>
                <a:off x="3215575" y="2532875"/>
                <a:ext cx="499475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79" h="19932" extrusionOk="0">
                    <a:moveTo>
                      <a:pt x="0" y="1"/>
                    </a:moveTo>
                    <a:lnTo>
                      <a:pt x="15121" y="19932"/>
                    </a:lnTo>
                    <a:lnTo>
                      <a:pt x="19979" y="19765"/>
                    </a:lnTo>
                    <a:lnTo>
                      <a:pt x="19884" y="146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753;p33">
                <a:extLst>
                  <a:ext uri="{FF2B5EF4-FFF2-40B4-BE49-F238E27FC236}">
                    <a16:creationId xmlns:a16="http://schemas.microsoft.com/office/drawing/2014/main" id="{1BCCD6EF-177C-4ECF-9B74-72DDD19C47B4}"/>
                  </a:ext>
                </a:extLst>
              </p:cNvPr>
              <p:cNvSpPr/>
              <p:nvPr/>
            </p:nvSpPr>
            <p:spPr>
              <a:xfrm>
                <a:off x="3211400" y="2528125"/>
                <a:ext cx="509325" cy="508700"/>
              </a:xfrm>
              <a:custGeom>
                <a:avLst/>
                <a:gdLst/>
                <a:ahLst/>
                <a:cxnLst/>
                <a:rect l="l" t="t" r="r" b="b"/>
                <a:pathLst>
                  <a:path w="20373" h="20348" extrusionOk="0">
                    <a:moveTo>
                      <a:pt x="1251" y="1250"/>
                    </a:moveTo>
                    <a:lnTo>
                      <a:pt x="19836" y="14943"/>
                    </a:lnTo>
                    <a:lnTo>
                      <a:pt x="19932" y="19753"/>
                    </a:lnTo>
                    <a:lnTo>
                      <a:pt x="15383" y="19896"/>
                    </a:lnTo>
                    <a:lnTo>
                      <a:pt x="1251" y="1250"/>
                    </a:lnTo>
                    <a:close/>
                    <a:moveTo>
                      <a:pt x="298" y="0"/>
                    </a:moveTo>
                    <a:lnTo>
                      <a:pt x="1" y="310"/>
                    </a:lnTo>
                    <a:lnTo>
                      <a:pt x="15181" y="20348"/>
                    </a:lnTo>
                    <a:lnTo>
                      <a:pt x="20372" y="20169"/>
                    </a:lnTo>
                    <a:lnTo>
                      <a:pt x="20265" y="1471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754;p33">
                <a:extLst>
                  <a:ext uri="{FF2B5EF4-FFF2-40B4-BE49-F238E27FC236}">
                    <a16:creationId xmlns:a16="http://schemas.microsoft.com/office/drawing/2014/main" id="{BE703AED-080F-4AFF-9DFC-974383235049}"/>
                  </a:ext>
                </a:extLst>
              </p:cNvPr>
              <p:cNvSpPr/>
              <p:nvPr/>
            </p:nvSpPr>
            <p:spPr>
              <a:xfrm>
                <a:off x="3648075" y="2992950"/>
                <a:ext cx="530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13" extrusionOk="0">
                    <a:moveTo>
                      <a:pt x="2089" y="0"/>
                    </a:moveTo>
                    <a:cubicBezTo>
                      <a:pt x="2086" y="0"/>
                      <a:pt x="2084" y="2"/>
                      <a:pt x="2084" y="5"/>
                    </a:cubicBezTo>
                    <a:cubicBezTo>
                      <a:pt x="1369" y="660"/>
                      <a:pt x="691" y="1374"/>
                      <a:pt x="24" y="2088"/>
                    </a:cubicBezTo>
                    <a:cubicBezTo>
                      <a:pt x="0" y="2112"/>
                      <a:pt x="24" y="2112"/>
                      <a:pt x="36" y="2112"/>
                    </a:cubicBezTo>
                    <a:cubicBezTo>
                      <a:pt x="738" y="1434"/>
                      <a:pt x="1453" y="755"/>
                      <a:pt x="2119" y="41"/>
                    </a:cubicBezTo>
                    <a:cubicBezTo>
                      <a:pt x="2119" y="14"/>
                      <a:pt x="2099" y="0"/>
                      <a:pt x="20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755;p33">
                <a:extLst>
                  <a:ext uri="{FF2B5EF4-FFF2-40B4-BE49-F238E27FC236}">
                    <a16:creationId xmlns:a16="http://schemas.microsoft.com/office/drawing/2014/main" id="{1390C162-0266-443B-B52A-709DF4283BF8}"/>
                  </a:ext>
                </a:extLst>
              </p:cNvPr>
              <p:cNvSpPr/>
              <p:nvPr/>
            </p:nvSpPr>
            <p:spPr>
              <a:xfrm>
                <a:off x="3632875" y="2973700"/>
                <a:ext cx="5625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2" extrusionOk="0">
                    <a:moveTo>
                      <a:pt x="2239" y="1"/>
                    </a:moveTo>
                    <a:cubicBezTo>
                      <a:pt x="2243" y="5"/>
                      <a:pt x="2246" y="6"/>
                      <a:pt x="2247" y="6"/>
                    </a:cubicBezTo>
                    <a:cubicBezTo>
                      <a:pt x="2250" y="6"/>
                      <a:pt x="2247" y="1"/>
                      <a:pt x="2239" y="1"/>
                    </a:cubicBezTo>
                    <a:close/>
                    <a:moveTo>
                      <a:pt x="2239" y="1"/>
                    </a:moveTo>
                    <a:cubicBezTo>
                      <a:pt x="1465" y="703"/>
                      <a:pt x="727" y="1477"/>
                      <a:pt x="1" y="2239"/>
                    </a:cubicBezTo>
                    <a:cubicBezTo>
                      <a:pt x="1" y="2239"/>
                      <a:pt x="1" y="2251"/>
                      <a:pt x="13" y="2251"/>
                    </a:cubicBezTo>
                    <a:cubicBezTo>
                      <a:pt x="775" y="1525"/>
                      <a:pt x="1549" y="799"/>
                      <a:pt x="2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756;p33">
                <a:extLst>
                  <a:ext uri="{FF2B5EF4-FFF2-40B4-BE49-F238E27FC236}">
                    <a16:creationId xmlns:a16="http://schemas.microsoft.com/office/drawing/2014/main" id="{AB646841-C3C1-4AB3-B762-EFC724E57869}"/>
                  </a:ext>
                </a:extLst>
              </p:cNvPr>
              <p:cNvSpPr/>
              <p:nvPr/>
            </p:nvSpPr>
            <p:spPr>
              <a:xfrm>
                <a:off x="3610050" y="2967350"/>
                <a:ext cx="5500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201" extrusionOk="0">
                    <a:moveTo>
                      <a:pt x="2175" y="0"/>
                    </a:moveTo>
                    <a:cubicBezTo>
                      <a:pt x="2171" y="0"/>
                      <a:pt x="2167" y="2"/>
                      <a:pt x="2164" y="5"/>
                    </a:cubicBezTo>
                    <a:cubicBezTo>
                      <a:pt x="1438" y="719"/>
                      <a:pt x="711" y="1434"/>
                      <a:pt x="9" y="2184"/>
                    </a:cubicBezTo>
                    <a:cubicBezTo>
                      <a:pt x="0" y="2192"/>
                      <a:pt x="4" y="2201"/>
                      <a:pt x="11" y="2201"/>
                    </a:cubicBezTo>
                    <a:cubicBezTo>
                      <a:pt x="14" y="2201"/>
                      <a:pt x="17" y="2199"/>
                      <a:pt x="21" y="2196"/>
                    </a:cubicBezTo>
                    <a:cubicBezTo>
                      <a:pt x="771" y="1493"/>
                      <a:pt x="1485" y="767"/>
                      <a:pt x="2200" y="41"/>
                    </a:cubicBezTo>
                    <a:cubicBezTo>
                      <a:pt x="2200" y="14"/>
                      <a:pt x="2186" y="0"/>
                      <a:pt x="21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757;p33">
                <a:extLst>
                  <a:ext uri="{FF2B5EF4-FFF2-40B4-BE49-F238E27FC236}">
                    <a16:creationId xmlns:a16="http://schemas.microsoft.com/office/drawing/2014/main" id="{A106797D-FC18-4238-BABE-8F5440014C22}"/>
                  </a:ext>
                </a:extLst>
              </p:cNvPr>
              <p:cNvSpPr/>
              <p:nvPr/>
            </p:nvSpPr>
            <p:spPr>
              <a:xfrm>
                <a:off x="3587225" y="29512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2510" y="0"/>
                    </a:moveTo>
                    <a:cubicBezTo>
                      <a:pt x="2505" y="0"/>
                      <a:pt x="2500" y="2"/>
                      <a:pt x="2494" y="5"/>
                    </a:cubicBezTo>
                    <a:cubicBezTo>
                      <a:pt x="1660" y="826"/>
                      <a:pt x="803" y="1636"/>
                      <a:pt x="17" y="2493"/>
                    </a:cubicBezTo>
                    <a:cubicBezTo>
                      <a:pt x="1" y="2502"/>
                      <a:pt x="7" y="2515"/>
                      <a:pt x="16" y="2515"/>
                    </a:cubicBezTo>
                    <a:cubicBezTo>
                      <a:pt x="20" y="2515"/>
                      <a:pt x="25" y="2513"/>
                      <a:pt x="29" y="2505"/>
                    </a:cubicBezTo>
                    <a:cubicBezTo>
                      <a:pt x="886" y="1719"/>
                      <a:pt x="1696" y="862"/>
                      <a:pt x="2517" y="29"/>
                    </a:cubicBezTo>
                    <a:cubicBezTo>
                      <a:pt x="2526" y="11"/>
                      <a:pt x="2522" y="0"/>
                      <a:pt x="25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758;p33">
                <a:extLst>
                  <a:ext uri="{FF2B5EF4-FFF2-40B4-BE49-F238E27FC236}">
                    <a16:creationId xmlns:a16="http://schemas.microsoft.com/office/drawing/2014/main" id="{9AEEF8CC-1AC2-479C-B147-FADE172B6A89}"/>
                  </a:ext>
                </a:extLst>
              </p:cNvPr>
              <p:cNvSpPr/>
              <p:nvPr/>
            </p:nvSpPr>
            <p:spPr>
              <a:xfrm>
                <a:off x="3577825" y="2940850"/>
                <a:ext cx="524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113" extrusionOk="0">
                    <a:moveTo>
                      <a:pt x="2081" y="1"/>
                    </a:moveTo>
                    <a:cubicBezTo>
                      <a:pt x="2078" y="1"/>
                      <a:pt x="2075" y="2"/>
                      <a:pt x="2072" y="5"/>
                    </a:cubicBezTo>
                    <a:cubicBezTo>
                      <a:pt x="1369" y="696"/>
                      <a:pt x="667" y="1374"/>
                      <a:pt x="0" y="2089"/>
                    </a:cubicBezTo>
                    <a:cubicBezTo>
                      <a:pt x="0" y="2113"/>
                      <a:pt x="0" y="2113"/>
                      <a:pt x="12" y="2113"/>
                    </a:cubicBezTo>
                    <a:cubicBezTo>
                      <a:pt x="726" y="1434"/>
                      <a:pt x="1405" y="720"/>
                      <a:pt x="2096" y="41"/>
                    </a:cubicBezTo>
                    <a:cubicBezTo>
                      <a:pt x="2096" y="14"/>
                      <a:pt x="2089" y="1"/>
                      <a:pt x="20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759;p33">
                <a:extLst>
                  <a:ext uri="{FF2B5EF4-FFF2-40B4-BE49-F238E27FC236}">
                    <a16:creationId xmlns:a16="http://schemas.microsoft.com/office/drawing/2014/main" id="{B560DB8B-8DC3-44DB-A267-AF31729E5B1B}"/>
                  </a:ext>
                </a:extLst>
              </p:cNvPr>
              <p:cNvSpPr/>
              <p:nvPr/>
            </p:nvSpPr>
            <p:spPr>
              <a:xfrm>
                <a:off x="3564425" y="2924300"/>
                <a:ext cx="51450" cy="50925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2037" extrusionOk="0">
                    <a:moveTo>
                      <a:pt x="2036" y="0"/>
                    </a:moveTo>
                    <a:cubicBezTo>
                      <a:pt x="2044" y="4"/>
                      <a:pt x="2050" y="6"/>
                      <a:pt x="2052" y="6"/>
                    </a:cubicBezTo>
                    <a:cubicBezTo>
                      <a:pt x="2057" y="6"/>
                      <a:pt x="2052" y="0"/>
                      <a:pt x="2036" y="0"/>
                    </a:cubicBezTo>
                    <a:close/>
                    <a:moveTo>
                      <a:pt x="2036" y="0"/>
                    </a:moveTo>
                    <a:cubicBezTo>
                      <a:pt x="1322" y="643"/>
                      <a:pt x="643" y="1322"/>
                      <a:pt x="0" y="2025"/>
                    </a:cubicBezTo>
                    <a:cubicBezTo>
                      <a:pt x="0" y="2036"/>
                      <a:pt x="0" y="2036"/>
                      <a:pt x="12" y="2036"/>
                    </a:cubicBezTo>
                    <a:cubicBezTo>
                      <a:pt x="715" y="1393"/>
                      <a:pt x="1417" y="727"/>
                      <a:pt x="20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760;p33">
                <a:extLst>
                  <a:ext uri="{FF2B5EF4-FFF2-40B4-BE49-F238E27FC236}">
                    <a16:creationId xmlns:a16="http://schemas.microsoft.com/office/drawing/2014/main" id="{9892054A-5C83-4E4E-B327-3DC3CD76F7E7}"/>
                  </a:ext>
                </a:extLst>
              </p:cNvPr>
              <p:cNvSpPr/>
              <p:nvPr/>
            </p:nvSpPr>
            <p:spPr>
              <a:xfrm>
                <a:off x="3550000" y="2910775"/>
                <a:ext cx="48875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963" extrusionOk="0">
                    <a:moveTo>
                      <a:pt x="1949" y="0"/>
                    </a:moveTo>
                    <a:cubicBezTo>
                      <a:pt x="1948" y="0"/>
                      <a:pt x="1947" y="2"/>
                      <a:pt x="1947" y="6"/>
                    </a:cubicBezTo>
                    <a:cubicBezTo>
                      <a:pt x="1955" y="6"/>
                      <a:pt x="1952" y="0"/>
                      <a:pt x="1949" y="0"/>
                    </a:cubicBezTo>
                    <a:close/>
                    <a:moveTo>
                      <a:pt x="1947" y="6"/>
                    </a:moveTo>
                    <a:lnTo>
                      <a:pt x="1947" y="6"/>
                    </a:lnTo>
                    <a:cubicBezTo>
                      <a:pt x="1244" y="565"/>
                      <a:pt x="625" y="1268"/>
                      <a:pt x="18" y="1934"/>
                    </a:cubicBezTo>
                    <a:cubicBezTo>
                      <a:pt x="0" y="1952"/>
                      <a:pt x="8" y="1963"/>
                      <a:pt x="19" y="1963"/>
                    </a:cubicBezTo>
                    <a:cubicBezTo>
                      <a:pt x="22" y="1963"/>
                      <a:pt x="26" y="1961"/>
                      <a:pt x="30" y="1958"/>
                    </a:cubicBezTo>
                    <a:cubicBezTo>
                      <a:pt x="685" y="1327"/>
                      <a:pt x="1387" y="708"/>
                      <a:pt x="1947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761;p33">
                <a:extLst>
                  <a:ext uri="{FF2B5EF4-FFF2-40B4-BE49-F238E27FC236}">
                    <a16:creationId xmlns:a16="http://schemas.microsoft.com/office/drawing/2014/main" id="{0DB21585-575C-41CA-8A8C-3982EACDC705}"/>
                  </a:ext>
                </a:extLst>
              </p:cNvPr>
              <p:cNvSpPr/>
              <p:nvPr/>
            </p:nvSpPr>
            <p:spPr>
              <a:xfrm>
                <a:off x="3536475" y="2895650"/>
                <a:ext cx="469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40" extrusionOk="0">
                    <a:moveTo>
                      <a:pt x="1849" y="0"/>
                    </a:moveTo>
                    <a:cubicBezTo>
                      <a:pt x="1845" y="0"/>
                      <a:pt x="1839" y="1"/>
                      <a:pt x="1833" y="3"/>
                    </a:cubicBezTo>
                    <a:cubicBezTo>
                      <a:pt x="1487" y="206"/>
                      <a:pt x="1226" y="551"/>
                      <a:pt x="940" y="825"/>
                    </a:cubicBezTo>
                    <a:cubicBezTo>
                      <a:pt x="630" y="1135"/>
                      <a:pt x="309" y="1456"/>
                      <a:pt x="11" y="1801"/>
                    </a:cubicBezTo>
                    <a:cubicBezTo>
                      <a:pt x="1" y="1812"/>
                      <a:pt x="26" y="1839"/>
                      <a:pt x="41" y="1839"/>
                    </a:cubicBezTo>
                    <a:cubicBezTo>
                      <a:pt x="43" y="1839"/>
                      <a:pt x="45" y="1839"/>
                      <a:pt x="47" y="1837"/>
                    </a:cubicBezTo>
                    <a:cubicBezTo>
                      <a:pt x="380" y="1539"/>
                      <a:pt x="714" y="1242"/>
                      <a:pt x="1035" y="920"/>
                    </a:cubicBezTo>
                    <a:cubicBezTo>
                      <a:pt x="1309" y="646"/>
                      <a:pt x="1654" y="373"/>
                      <a:pt x="1868" y="51"/>
                    </a:cubicBezTo>
                    <a:cubicBezTo>
                      <a:pt x="1878" y="22"/>
                      <a:pt x="1872" y="0"/>
                      <a:pt x="18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762;p33">
                <a:extLst>
                  <a:ext uri="{FF2B5EF4-FFF2-40B4-BE49-F238E27FC236}">
                    <a16:creationId xmlns:a16="http://schemas.microsoft.com/office/drawing/2014/main" id="{2F1C862B-0AA8-4B3D-8990-4FA797F9199E}"/>
                  </a:ext>
                </a:extLst>
              </p:cNvPr>
              <p:cNvSpPr/>
              <p:nvPr/>
            </p:nvSpPr>
            <p:spPr>
              <a:xfrm>
                <a:off x="3523200" y="2878400"/>
                <a:ext cx="467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40" extrusionOk="0">
                    <a:moveTo>
                      <a:pt x="1826" y="1"/>
                    </a:moveTo>
                    <a:cubicBezTo>
                      <a:pt x="1823" y="1"/>
                      <a:pt x="1819" y="1"/>
                      <a:pt x="1816" y="3"/>
                    </a:cubicBezTo>
                    <a:cubicBezTo>
                      <a:pt x="1483" y="229"/>
                      <a:pt x="1221" y="562"/>
                      <a:pt x="935" y="836"/>
                    </a:cubicBezTo>
                    <a:cubicBezTo>
                      <a:pt x="625" y="1158"/>
                      <a:pt x="328" y="1467"/>
                      <a:pt x="30" y="1789"/>
                    </a:cubicBezTo>
                    <a:cubicBezTo>
                      <a:pt x="1" y="1818"/>
                      <a:pt x="28" y="1840"/>
                      <a:pt x="58" y="1840"/>
                    </a:cubicBezTo>
                    <a:cubicBezTo>
                      <a:pt x="65" y="1840"/>
                      <a:pt x="71" y="1839"/>
                      <a:pt x="78" y="1836"/>
                    </a:cubicBezTo>
                    <a:cubicBezTo>
                      <a:pt x="399" y="1539"/>
                      <a:pt x="709" y="1241"/>
                      <a:pt x="1030" y="932"/>
                    </a:cubicBezTo>
                    <a:cubicBezTo>
                      <a:pt x="1304" y="646"/>
                      <a:pt x="1626" y="372"/>
                      <a:pt x="1840" y="51"/>
                    </a:cubicBezTo>
                    <a:cubicBezTo>
                      <a:pt x="1871" y="30"/>
                      <a:pt x="1848" y="1"/>
                      <a:pt x="18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763;p33">
                <a:extLst>
                  <a:ext uri="{FF2B5EF4-FFF2-40B4-BE49-F238E27FC236}">
                    <a16:creationId xmlns:a16="http://schemas.microsoft.com/office/drawing/2014/main" id="{31A45B23-7B00-4E8D-9A57-5E9A14B8A288}"/>
                  </a:ext>
                </a:extLst>
              </p:cNvPr>
              <p:cNvSpPr/>
              <p:nvPr/>
            </p:nvSpPr>
            <p:spPr>
              <a:xfrm>
                <a:off x="3510900" y="2862675"/>
                <a:ext cx="444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783" extrusionOk="0">
                    <a:moveTo>
                      <a:pt x="1728" y="0"/>
                    </a:moveTo>
                    <a:cubicBezTo>
                      <a:pt x="1719" y="0"/>
                      <a:pt x="1710" y="4"/>
                      <a:pt x="1701" y="13"/>
                    </a:cubicBezTo>
                    <a:cubicBezTo>
                      <a:pt x="1106" y="560"/>
                      <a:pt x="534" y="1108"/>
                      <a:pt x="10" y="1739"/>
                    </a:cubicBezTo>
                    <a:cubicBezTo>
                      <a:pt x="1" y="1757"/>
                      <a:pt x="20" y="1783"/>
                      <a:pt x="40" y="1783"/>
                    </a:cubicBezTo>
                    <a:cubicBezTo>
                      <a:pt x="46" y="1783"/>
                      <a:pt x="52" y="1780"/>
                      <a:pt x="58" y="1775"/>
                    </a:cubicBezTo>
                    <a:cubicBezTo>
                      <a:pt x="665" y="1263"/>
                      <a:pt x="1225" y="668"/>
                      <a:pt x="1760" y="72"/>
                    </a:cubicBezTo>
                    <a:cubicBezTo>
                      <a:pt x="1778" y="36"/>
                      <a:pt x="1756" y="0"/>
                      <a:pt x="17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764;p33">
                <a:extLst>
                  <a:ext uri="{FF2B5EF4-FFF2-40B4-BE49-F238E27FC236}">
                    <a16:creationId xmlns:a16="http://schemas.microsoft.com/office/drawing/2014/main" id="{DAA489A5-E227-43B7-922F-2C8F9601D42F}"/>
                  </a:ext>
                </a:extLst>
              </p:cNvPr>
              <p:cNvSpPr/>
              <p:nvPr/>
            </p:nvSpPr>
            <p:spPr>
              <a:xfrm>
                <a:off x="3495725" y="2846000"/>
                <a:ext cx="458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755" extrusionOk="0">
                    <a:moveTo>
                      <a:pt x="1783" y="0"/>
                    </a:moveTo>
                    <a:cubicBezTo>
                      <a:pt x="1772" y="0"/>
                      <a:pt x="1760" y="4"/>
                      <a:pt x="1748" y="13"/>
                    </a:cubicBezTo>
                    <a:cubicBezTo>
                      <a:pt x="1427" y="287"/>
                      <a:pt x="1117" y="573"/>
                      <a:pt x="820" y="870"/>
                    </a:cubicBezTo>
                    <a:cubicBezTo>
                      <a:pt x="534" y="1132"/>
                      <a:pt x="224" y="1394"/>
                      <a:pt x="10" y="1704"/>
                    </a:cubicBezTo>
                    <a:cubicBezTo>
                      <a:pt x="0" y="1733"/>
                      <a:pt x="15" y="1754"/>
                      <a:pt x="40" y="1754"/>
                    </a:cubicBezTo>
                    <a:cubicBezTo>
                      <a:pt x="45" y="1754"/>
                      <a:pt x="51" y="1753"/>
                      <a:pt x="58" y="1751"/>
                    </a:cubicBezTo>
                    <a:cubicBezTo>
                      <a:pt x="367" y="1537"/>
                      <a:pt x="641" y="1227"/>
                      <a:pt x="915" y="977"/>
                    </a:cubicBezTo>
                    <a:cubicBezTo>
                      <a:pt x="1236" y="680"/>
                      <a:pt x="1534" y="382"/>
                      <a:pt x="1808" y="61"/>
                    </a:cubicBezTo>
                    <a:cubicBezTo>
                      <a:pt x="1835" y="34"/>
                      <a:pt x="1814" y="0"/>
                      <a:pt x="17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765;p33">
                <a:extLst>
                  <a:ext uri="{FF2B5EF4-FFF2-40B4-BE49-F238E27FC236}">
                    <a16:creationId xmlns:a16="http://schemas.microsoft.com/office/drawing/2014/main" id="{7B895DCC-83AD-4358-8AD9-72D1A0CCBD36}"/>
                  </a:ext>
                </a:extLst>
              </p:cNvPr>
              <p:cNvSpPr/>
              <p:nvPr/>
            </p:nvSpPr>
            <p:spPr>
              <a:xfrm>
                <a:off x="3483800" y="2833075"/>
                <a:ext cx="398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1545" extrusionOk="0">
                    <a:moveTo>
                      <a:pt x="1536" y="1"/>
                    </a:moveTo>
                    <a:cubicBezTo>
                      <a:pt x="1524" y="1"/>
                      <a:pt x="1511" y="6"/>
                      <a:pt x="1499" y="18"/>
                    </a:cubicBezTo>
                    <a:cubicBezTo>
                      <a:pt x="963" y="482"/>
                      <a:pt x="475" y="971"/>
                      <a:pt x="11" y="1506"/>
                    </a:cubicBezTo>
                    <a:cubicBezTo>
                      <a:pt x="0" y="1517"/>
                      <a:pt x="17" y="1544"/>
                      <a:pt x="37" y="1544"/>
                    </a:cubicBezTo>
                    <a:cubicBezTo>
                      <a:pt x="40" y="1544"/>
                      <a:pt x="43" y="1544"/>
                      <a:pt x="46" y="1542"/>
                    </a:cubicBezTo>
                    <a:cubicBezTo>
                      <a:pt x="582" y="1078"/>
                      <a:pt x="1094" y="613"/>
                      <a:pt x="1558" y="78"/>
                    </a:cubicBezTo>
                    <a:cubicBezTo>
                      <a:pt x="1594" y="42"/>
                      <a:pt x="1570" y="1"/>
                      <a:pt x="15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766;p33">
                <a:extLst>
                  <a:ext uri="{FF2B5EF4-FFF2-40B4-BE49-F238E27FC236}">
                    <a16:creationId xmlns:a16="http://schemas.microsoft.com/office/drawing/2014/main" id="{8F1596C4-12B2-48B0-9DD0-EE101669307D}"/>
                  </a:ext>
                </a:extLst>
              </p:cNvPr>
              <p:cNvSpPr/>
              <p:nvPr/>
            </p:nvSpPr>
            <p:spPr>
              <a:xfrm>
                <a:off x="3471075" y="2808025"/>
                <a:ext cx="46750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845" extrusionOk="0">
                    <a:moveTo>
                      <a:pt x="1812" y="0"/>
                    </a:moveTo>
                    <a:cubicBezTo>
                      <a:pt x="1803" y="0"/>
                      <a:pt x="1792" y="3"/>
                      <a:pt x="1782" y="8"/>
                    </a:cubicBezTo>
                    <a:cubicBezTo>
                      <a:pt x="1460" y="258"/>
                      <a:pt x="1175" y="591"/>
                      <a:pt x="877" y="877"/>
                    </a:cubicBezTo>
                    <a:cubicBezTo>
                      <a:pt x="579" y="1175"/>
                      <a:pt x="282" y="1472"/>
                      <a:pt x="20" y="1794"/>
                    </a:cubicBezTo>
                    <a:cubicBezTo>
                      <a:pt x="0" y="1823"/>
                      <a:pt x="21" y="1845"/>
                      <a:pt x="42" y="1845"/>
                    </a:cubicBezTo>
                    <a:cubicBezTo>
                      <a:pt x="47" y="1845"/>
                      <a:pt x="51" y="1844"/>
                      <a:pt x="55" y="1842"/>
                    </a:cubicBezTo>
                    <a:cubicBezTo>
                      <a:pt x="389" y="1568"/>
                      <a:pt x="686" y="1270"/>
                      <a:pt x="984" y="972"/>
                    </a:cubicBezTo>
                    <a:cubicBezTo>
                      <a:pt x="1282" y="675"/>
                      <a:pt x="1591" y="401"/>
                      <a:pt x="1841" y="68"/>
                    </a:cubicBezTo>
                    <a:cubicBezTo>
                      <a:pt x="1869" y="30"/>
                      <a:pt x="1846" y="0"/>
                      <a:pt x="18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767;p33">
                <a:extLst>
                  <a:ext uri="{FF2B5EF4-FFF2-40B4-BE49-F238E27FC236}">
                    <a16:creationId xmlns:a16="http://schemas.microsoft.com/office/drawing/2014/main" id="{C357A5EF-D710-493C-B4D0-300F275C76A9}"/>
                  </a:ext>
                </a:extLst>
              </p:cNvPr>
              <p:cNvSpPr/>
              <p:nvPr/>
            </p:nvSpPr>
            <p:spPr>
              <a:xfrm>
                <a:off x="3457725" y="2800025"/>
                <a:ext cx="3750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481" extrusionOk="0">
                    <a:moveTo>
                      <a:pt x="1452" y="1"/>
                    </a:moveTo>
                    <a:cubicBezTo>
                      <a:pt x="1442" y="1"/>
                      <a:pt x="1432" y="6"/>
                      <a:pt x="1423" y="18"/>
                    </a:cubicBezTo>
                    <a:cubicBezTo>
                      <a:pt x="935" y="459"/>
                      <a:pt x="411" y="923"/>
                      <a:pt x="18" y="1447"/>
                    </a:cubicBezTo>
                    <a:cubicBezTo>
                      <a:pt x="1" y="1464"/>
                      <a:pt x="14" y="1481"/>
                      <a:pt x="27" y="1481"/>
                    </a:cubicBezTo>
                    <a:cubicBezTo>
                      <a:pt x="33" y="1481"/>
                      <a:pt x="38" y="1478"/>
                      <a:pt x="42" y="1471"/>
                    </a:cubicBezTo>
                    <a:cubicBezTo>
                      <a:pt x="566" y="1054"/>
                      <a:pt x="1042" y="566"/>
                      <a:pt x="1482" y="78"/>
                    </a:cubicBezTo>
                    <a:cubicBezTo>
                      <a:pt x="1500" y="43"/>
                      <a:pt x="1478" y="1"/>
                      <a:pt x="14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768;p33">
                <a:extLst>
                  <a:ext uri="{FF2B5EF4-FFF2-40B4-BE49-F238E27FC236}">
                    <a16:creationId xmlns:a16="http://schemas.microsoft.com/office/drawing/2014/main" id="{CAFF88EC-F15A-415E-B923-D242FBDC8F4F}"/>
                  </a:ext>
                </a:extLst>
              </p:cNvPr>
              <p:cNvSpPr/>
              <p:nvPr/>
            </p:nvSpPr>
            <p:spPr>
              <a:xfrm>
                <a:off x="3431475" y="2771150"/>
                <a:ext cx="314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260" extrusionOk="0">
                    <a:moveTo>
                      <a:pt x="1202" y="0"/>
                    </a:moveTo>
                    <a:cubicBezTo>
                      <a:pt x="1197" y="0"/>
                      <a:pt x="1191" y="2"/>
                      <a:pt x="1187" y="7"/>
                    </a:cubicBezTo>
                    <a:cubicBezTo>
                      <a:pt x="746" y="340"/>
                      <a:pt x="365" y="781"/>
                      <a:pt x="20" y="1221"/>
                    </a:cubicBezTo>
                    <a:cubicBezTo>
                      <a:pt x="1" y="1241"/>
                      <a:pt x="21" y="1260"/>
                      <a:pt x="48" y="1260"/>
                    </a:cubicBezTo>
                    <a:cubicBezTo>
                      <a:pt x="55" y="1260"/>
                      <a:pt x="61" y="1259"/>
                      <a:pt x="68" y="1257"/>
                    </a:cubicBezTo>
                    <a:cubicBezTo>
                      <a:pt x="496" y="923"/>
                      <a:pt x="913" y="495"/>
                      <a:pt x="1246" y="66"/>
                    </a:cubicBezTo>
                    <a:cubicBezTo>
                      <a:pt x="1256" y="37"/>
                      <a:pt x="1226" y="0"/>
                      <a:pt x="12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769;p33">
                <a:extLst>
                  <a:ext uri="{FF2B5EF4-FFF2-40B4-BE49-F238E27FC236}">
                    <a16:creationId xmlns:a16="http://schemas.microsoft.com/office/drawing/2014/main" id="{BFA166B5-2782-45E1-BE29-CAF8A4B43FE4}"/>
                  </a:ext>
                </a:extLst>
              </p:cNvPr>
              <p:cNvSpPr/>
              <p:nvPr/>
            </p:nvSpPr>
            <p:spPr>
              <a:xfrm>
                <a:off x="3444075" y="2786950"/>
                <a:ext cx="334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300" extrusionOk="0">
                    <a:moveTo>
                      <a:pt x="1280" y="0"/>
                    </a:moveTo>
                    <a:cubicBezTo>
                      <a:pt x="1268" y="0"/>
                      <a:pt x="1255" y="5"/>
                      <a:pt x="1242" y="18"/>
                    </a:cubicBezTo>
                    <a:cubicBezTo>
                      <a:pt x="802" y="375"/>
                      <a:pt x="397" y="827"/>
                      <a:pt x="28" y="1256"/>
                    </a:cubicBezTo>
                    <a:cubicBezTo>
                      <a:pt x="1" y="1274"/>
                      <a:pt x="22" y="1299"/>
                      <a:pt x="45" y="1299"/>
                    </a:cubicBezTo>
                    <a:cubicBezTo>
                      <a:pt x="51" y="1299"/>
                      <a:pt x="58" y="1297"/>
                      <a:pt x="64" y="1292"/>
                    </a:cubicBezTo>
                    <a:cubicBezTo>
                      <a:pt x="492" y="922"/>
                      <a:pt x="945" y="518"/>
                      <a:pt x="1302" y="77"/>
                    </a:cubicBezTo>
                    <a:cubicBezTo>
                      <a:pt x="1337" y="42"/>
                      <a:pt x="1314" y="0"/>
                      <a:pt x="12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770;p33">
                <a:extLst>
                  <a:ext uri="{FF2B5EF4-FFF2-40B4-BE49-F238E27FC236}">
                    <a16:creationId xmlns:a16="http://schemas.microsoft.com/office/drawing/2014/main" id="{084CF833-5C14-4BCA-AF9F-885C80D5941F}"/>
                  </a:ext>
                </a:extLst>
              </p:cNvPr>
              <p:cNvSpPr/>
              <p:nvPr/>
            </p:nvSpPr>
            <p:spPr>
              <a:xfrm>
                <a:off x="3417575" y="2756850"/>
                <a:ext cx="289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35" extrusionOk="0">
                    <a:moveTo>
                      <a:pt x="1104" y="1"/>
                    </a:moveTo>
                    <a:cubicBezTo>
                      <a:pt x="1098" y="1"/>
                      <a:pt x="1093" y="3"/>
                      <a:pt x="1088" y="7"/>
                    </a:cubicBezTo>
                    <a:cubicBezTo>
                      <a:pt x="683" y="305"/>
                      <a:pt x="338" y="698"/>
                      <a:pt x="28" y="1091"/>
                    </a:cubicBezTo>
                    <a:cubicBezTo>
                      <a:pt x="1" y="1109"/>
                      <a:pt x="23" y="1134"/>
                      <a:pt x="45" y="1134"/>
                    </a:cubicBezTo>
                    <a:cubicBezTo>
                      <a:pt x="52" y="1134"/>
                      <a:pt x="59" y="1132"/>
                      <a:pt x="64" y="1126"/>
                    </a:cubicBezTo>
                    <a:cubicBezTo>
                      <a:pt x="457" y="817"/>
                      <a:pt x="862" y="460"/>
                      <a:pt x="1148" y="55"/>
                    </a:cubicBezTo>
                    <a:cubicBezTo>
                      <a:pt x="1157" y="36"/>
                      <a:pt x="1128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771;p33">
                <a:extLst>
                  <a:ext uri="{FF2B5EF4-FFF2-40B4-BE49-F238E27FC236}">
                    <a16:creationId xmlns:a16="http://schemas.microsoft.com/office/drawing/2014/main" id="{C0C8516F-8589-4982-9B00-CD0EB5D7D85F}"/>
                  </a:ext>
                </a:extLst>
              </p:cNvPr>
              <p:cNvSpPr/>
              <p:nvPr/>
            </p:nvSpPr>
            <p:spPr>
              <a:xfrm>
                <a:off x="3405250" y="2741825"/>
                <a:ext cx="254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1" extrusionOk="0">
                    <a:moveTo>
                      <a:pt x="971" y="0"/>
                    </a:moveTo>
                    <a:cubicBezTo>
                      <a:pt x="961" y="0"/>
                      <a:pt x="950" y="4"/>
                      <a:pt x="938" y="13"/>
                    </a:cubicBezTo>
                    <a:cubicBezTo>
                      <a:pt x="593" y="275"/>
                      <a:pt x="271" y="620"/>
                      <a:pt x="9" y="977"/>
                    </a:cubicBezTo>
                    <a:cubicBezTo>
                      <a:pt x="0" y="996"/>
                      <a:pt x="19" y="1021"/>
                      <a:pt x="39" y="1021"/>
                    </a:cubicBezTo>
                    <a:cubicBezTo>
                      <a:pt x="45" y="1021"/>
                      <a:pt x="52" y="1018"/>
                      <a:pt x="57" y="1013"/>
                    </a:cubicBezTo>
                    <a:cubicBezTo>
                      <a:pt x="414" y="763"/>
                      <a:pt x="724" y="406"/>
                      <a:pt x="998" y="60"/>
                    </a:cubicBezTo>
                    <a:cubicBezTo>
                      <a:pt x="1015" y="34"/>
                      <a:pt x="1000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772;p33">
                <a:extLst>
                  <a:ext uri="{FF2B5EF4-FFF2-40B4-BE49-F238E27FC236}">
                    <a16:creationId xmlns:a16="http://schemas.microsoft.com/office/drawing/2014/main" id="{4FC9F537-B70C-43AD-9458-F5B540DB0A74}"/>
                  </a:ext>
                </a:extLst>
              </p:cNvPr>
              <p:cNvSpPr/>
              <p:nvPr/>
            </p:nvSpPr>
            <p:spPr>
              <a:xfrm>
                <a:off x="3391300" y="27233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49" y="1"/>
                    </a:moveTo>
                    <a:cubicBezTo>
                      <a:pt x="1044" y="1"/>
                      <a:pt x="1038" y="2"/>
                      <a:pt x="1032" y="4"/>
                    </a:cubicBezTo>
                    <a:cubicBezTo>
                      <a:pt x="829" y="111"/>
                      <a:pt x="675" y="301"/>
                      <a:pt x="508" y="468"/>
                    </a:cubicBezTo>
                    <a:cubicBezTo>
                      <a:pt x="329" y="647"/>
                      <a:pt x="175" y="825"/>
                      <a:pt x="20" y="1028"/>
                    </a:cubicBezTo>
                    <a:cubicBezTo>
                      <a:pt x="0" y="1057"/>
                      <a:pt x="21" y="1078"/>
                      <a:pt x="49" y="1078"/>
                    </a:cubicBezTo>
                    <a:cubicBezTo>
                      <a:pt x="55" y="1078"/>
                      <a:pt x="61" y="1077"/>
                      <a:pt x="67" y="1075"/>
                    </a:cubicBezTo>
                    <a:cubicBezTo>
                      <a:pt x="258" y="932"/>
                      <a:pt x="436" y="754"/>
                      <a:pt x="615" y="575"/>
                    </a:cubicBezTo>
                    <a:cubicBezTo>
                      <a:pt x="782" y="409"/>
                      <a:pt x="960" y="242"/>
                      <a:pt x="1079" y="51"/>
                    </a:cubicBezTo>
                    <a:cubicBezTo>
                      <a:pt x="1089" y="22"/>
                      <a:pt x="1075" y="1"/>
                      <a:pt x="10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773;p33">
                <a:extLst>
                  <a:ext uri="{FF2B5EF4-FFF2-40B4-BE49-F238E27FC236}">
                    <a16:creationId xmlns:a16="http://schemas.microsoft.com/office/drawing/2014/main" id="{9FC46843-B3BE-43D5-93A4-8880E3ACB2C8}"/>
                  </a:ext>
                </a:extLst>
              </p:cNvPr>
              <p:cNvSpPr/>
              <p:nvPr/>
            </p:nvSpPr>
            <p:spPr>
              <a:xfrm>
                <a:off x="3378800" y="2706925"/>
                <a:ext cx="2520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020" extrusionOk="0">
                    <a:moveTo>
                      <a:pt x="980" y="1"/>
                    </a:moveTo>
                    <a:cubicBezTo>
                      <a:pt x="977" y="1"/>
                      <a:pt x="974" y="2"/>
                      <a:pt x="972" y="4"/>
                    </a:cubicBezTo>
                    <a:cubicBezTo>
                      <a:pt x="770" y="111"/>
                      <a:pt x="615" y="302"/>
                      <a:pt x="460" y="468"/>
                    </a:cubicBezTo>
                    <a:cubicBezTo>
                      <a:pt x="317" y="635"/>
                      <a:pt x="151" y="790"/>
                      <a:pt x="20" y="968"/>
                    </a:cubicBezTo>
                    <a:cubicBezTo>
                      <a:pt x="0" y="998"/>
                      <a:pt x="21" y="1019"/>
                      <a:pt x="42" y="1019"/>
                    </a:cubicBezTo>
                    <a:cubicBezTo>
                      <a:pt x="47" y="1019"/>
                      <a:pt x="51" y="1018"/>
                      <a:pt x="55" y="1016"/>
                    </a:cubicBezTo>
                    <a:cubicBezTo>
                      <a:pt x="234" y="885"/>
                      <a:pt x="401" y="718"/>
                      <a:pt x="567" y="552"/>
                    </a:cubicBezTo>
                    <a:cubicBezTo>
                      <a:pt x="710" y="409"/>
                      <a:pt x="913" y="242"/>
                      <a:pt x="1008" y="40"/>
                    </a:cubicBezTo>
                    <a:cubicBezTo>
                      <a:pt x="1008" y="20"/>
                      <a:pt x="992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774;p33">
                <a:extLst>
                  <a:ext uri="{FF2B5EF4-FFF2-40B4-BE49-F238E27FC236}">
                    <a16:creationId xmlns:a16="http://schemas.microsoft.com/office/drawing/2014/main" id="{F6C16441-D290-42DF-8425-AFEB50274D3C}"/>
                  </a:ext>
                </a:extLst>
              </p:cNvPr>
              <p:cNvSpPr/>
              <p:nvPr/>
            </p:nvSpPr>
            <p:spPr>
              <a:xfrm>
                <a:off x="3363725" y="2690900"/>
                <a:ext cx="2597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27" extrusionOk="0">
                    <a:moveTo>
                      <a:pt x="968" y="0"/>
                    </a:moveTo>
                    <a:cubicBezTo>
                      <a:pt x="964" y="0"/>
                      <a:pt x="960" y="1"/>
                      <a:pt x="956" y="2"/>
                    </a:cubicBezTo>
                    <a:cubicBezTo>
                      <a:pt x="766" y="109"/>
                      <a:pt x="623" y="288"/>
                      <a:pt x="480" y="443"/>
                    </a:cubicBezTo>
                    <a:cubicBezTo>
                      <a:pt x="325" y="597"/>
                      <a:pt x="158" y="776"/>
                      <a:pt x="27" y="978"/>
                    </a:cubicBezTo>
                    <a:cubicBezTo>
                      <a:pt x="1" y="996"/>
                      <a:pt x="20" y="1027"/>
                      <a:pt x="42" y="1027"/>
                    </a:cubicBezTo>
                    <a:cubicBezTo>
                      <a:pt x="49" y="1027"/>
                      <a:pt x="57" y="1023"/>
                      <a:pt x="63" y="1014"/>
                    </a:cubicBezTo>
                    <a:cubicBezTo>
                      <a:pt x="254" y="871"/>
                      <a:pt x="420" y="716"/>
                      <a:pt x="599" y="562"/>
                    </a:cubicBezTo>
                    <a:cubicBezTo>
                      <a:pt x="754" y="407"/>
                      <a:pt x="932" y="264"/>
                      <a:pt x="1027" y="85"/>
                    </a:cubicBezTo>
                    <a:cubicBezTo>
                      <a:pt x="1038" y="43"/>
                      <a:pt x="1001" y="0"/>
                      <a:pt x="9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775;p33">
                <a:extLst>
                  <a:ext uri="{FF2B5EF4-FFF2-40B4-BE49-F238E27FC236}">
                    <a16:creationId xmlns:a16="http://schemas.microsoft.com/office/drawing/2014/main" id="{4F18BC5E-2CE7-4448-BEEB-F19E59E07CD4}"/>
                  </a:ext>
                </a:extLst>
              </p:cNvPr>
              <p:cNvSpPr/>
              <p:nvPr/>
            </p:nvSpPr>
            <p:spPr>
              <a:xfrm>
                <a:off x="3351650" y="26727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980" y="1"/>
                    </a:moveTo>
                    <a:cubicBezTo>
                      <a:pt x="975" y="1"/>
                      <a:pt x="969" y="2"/>
                      <a:pt x="963" y="4"/>
                    </a:cubicBezTo>
                    <a:cubicBezTo>
                      <a:pt x="784" y="111"/>
                      <a:pt x="629" y="289"/>
                      <a:pt x="475" y="432"/>
                    </a:cubicBezTo>
                    <a:cubicBezTo>
                      <a:pt x="308" y="599"/>
                      <a:pt x="153" y="778"/>
                      <a:pt x="10" y="956"/>
                    </a:cubicBezTo>
                    <a:cubicBezTo>
                      <a:pt x="0" y="986"/>
                      <a:pt x="23" y="1007"/>
                      <a:pt x="44" y="1007"/>
                    </a:cubicBezTo>
                    <a:cubicBezTo>
                      <a:pt x="49" y="1007"/>
                      <a:pt x="54" y="1006"/>
                      <a:pt x="58" y="1004"/>
                    </a:cubicBezTo>
                    <a:cubicBezTo>
                      <a:pt x="237" y="849"/>
                      <a:pt x="415" y="706"/>
                      <a:pt x="582" y="539"/>
                    </a:cubicBezTo>
                    <a:cubicBezTo>
                      <a:pt x="725" y="397"/>
                      <a:pt x="903" y="242"/>
                      <a:pt x="1010" y="63"/>
                    </a:cubicBezTo>
                    <a:cubicBezTo>
                      <a:pt x="1020" y="24"/>
                      <a:pt x="1006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776;p33">
                <a:extLst>
                  <a:ext uri="{FF2B5EF4-FFF2-40B4-BE49-F238E27FC236}">
                    <a16:creationId xmlns:a16="http://schemas.microsoft.com/office/drawing/2014/main" id="{40F918DE-FC92-42D4-91A0-DE9D5009083F}"/>
                  </a:ext>
                </a:extLst>
              </p:cNvPr>
              <p:cNvSpPr/>
              <p:nvPr/>
            </p:nvSpPr>
            <p:spPr>
              <a:xfrm>
                <a:off x="3338625" y="2660075"/>
                <a:ext cx="204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10" extrusionOk="0">
                    <a:moveTo>
                      <a:pt x="781" y="1"/>
                    </a:moveTo>
                    <a:cubicBezTo>
                      <a:pt x="774" y="1"/>
                      <a:pt x="766" y="3"/>
                      <a:pt x="758" y="9"/>
                    </a:cubicBezTo>
                    <a:cubicBezTo>
                      <a:pt x="591" y="92"/>
                      <a:pt x="472" y="247"/>
                      <a:pt x="353" y="354"/>
                    </a:cubicBezTo>
                    <a:cubicBezTo>
                      <a:pt x="222" y="497"/>
                      <a:pt x="115" y="628"/>
                      <a:pt x="19" y="783"/>
                    </a:cubicBezTo>
                    <a:cubicBezTo>
                      <a:pt x="0" y="792"/>
                      <a:pt x="20" y="810"/>
                      <a:pt x="34" y="810"/>
                    </a:cubicBezTo>
                    <a:cubicBezTo>
                      <a:pt x="38" y="810"/>
                      <a:pt x="41" y="809"/>
                      <a:pt x="43" y="806"/>
                    </a:cubicBezTo>
                    <a:cubicBezTo>
                      <a:pt x="198" y="699"/>
                      <a:pt x="329" y="580"/>
                      <a:pt x="460" y="449"/>
                    </a:cubicBezTo>
                    <a:cubicBezTo>
                      <a:pt x="579" y="318"/>
                      <a:pt x="734" y="199"/>
                      <a:pt x="817" y="32"/>
                    </a:cubicBezTo>
                    <a:cubicBezTo>
                      <a:pt x="817" y="23"/>
                      <a:pt x="803" y="1"/>
                      <a:pt x="7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777;p33">
                <a:extLst>
                  <a:ext uri="{FF2B5EF4-FFF2-40B4-BE49-F238E27FC236}">
                    <a16:creationId xmlns:a16="http://schemas.microsoft.com/office/drawing/2014/main" id="{CCE3A21D-DA15-4701-B4B5-C55E20DFAC5B}"/>
                  </a:ext>
                </a:extLst>
              </p:cNvPr>
              <p:cNvSpPr/>
              <p:nvPr/>
            </p:nvSpPr>
            <p:spPr>
              <a:xfrm>
                <a:off x="3324900" y="2648100"/>
                <a:ext cx="155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17" extrusionOk="0">
                    <a:moveTo>
                      <a:pt x="568" y="0"/>
                    </a:moveTo>
                    <a:cubicBezTo>
                      <a:pt x="561" y="0"/>
                      <a:pt x="552" y="4"/>
                      <a:pt x="545" y="11"/>
                    </a:cubicBezTo>
                    <a:cubicBezTo>
                      <a:pt x="342" y="154"/>
                      <a:pt x="175" y="369"/>
                      <a:pt x="9" y="571"/>
                    </a:cubicBezTo>
                    <a:cubicBezTo>
                      <a:pt x="0" y="597"/>
                      <a:pt x="16" y="616"/>
                      <a:pt x="30" y="616"/>
                    </a:cubicBezTo>
                    <a:cubicBezTo>
                      <a:pt x="36" y="616"/>
                      <a:pt x="41" y="613"/>
                      <a:pt x="44" y="607"/>
                    </a:cubicBezTo>
                    <a:cubicBezTo>
                      <a:pt x="235" y="452"/>
                      <a:pt x="461" y="273"/>
                      <a:pt x="592" y="71"/>
                    </a:cubicBezTo>
                    <a:cubicBezTo>
                      <a:pt x="620" y="4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778;p33">
                <a:extLst>
                  <a:ext uri="{FF2B5EF4-FFF2-40B4-BE49-F238E27FC236}">
                    <a16:creationId xmlns:a16="http://schemas.microsoft.com/office/drawing/2014/main" id="{CECFDEA7-1093-4005-A018-E58C26A82B8D}"/>
                  </a:ext>
                </a:extLst>
              </p:cNvPr>
              <p:cNvSpPr/>
              <p:nvPr/>
            </p:nvSpPr>
            <p:spPr>
              <a:xfrm>
                <a:off x="3310850" y="2634050"/>
                <a:ext cx="12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17" extrusionOk="0">
                    <a:moveTo>
                      <a:pt x="451" y="0"/>
                    </a:moveTo>
                    <a:cubicBezTo>
                      <a:pt x="447" y="0"/>
                      <a:pt x="444" y="1"/>
                      <a:pt x="440" y="2"/>
                    </a:cubicBezTo>
                    <a:cubicBezTo>
                      <a:pt x="261" y="121"/>
                      <a:pt x="106" y="288"/>
                      <a:pt x="11" y="466"/>
                    </a:cubicBezTo>
                    <a:cubicBezTo>
                      <a:pt x="1" y="487"/>
                      <a:pt x="17" y="516"/>
                      <a:pt x="45" y="516"/>
                    </a:cubicBezTo>
                    <a:cubicBezTo>
                      <a:pt x="49" y="516"/>
                      <a:pt x="54" y="515"/>
                      <a:pt x="59" y="514"/>
                    </a:cubicBezTo>
                    <a:cubicBezTo>
                      <a:pt x="237" y="407"/>
                      <a:pt x="392" y="240"/>
                      <a:pt x="499" y="61"/>
                    </a:cubicBezTo>
                    <a:cubicBezTo>
                      <a:pt x="510" y="40"/>
                      <a:pt x="483" y="0"/>
                      <a:pt x="4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779;p33">
                <a:extLst>
                  <a:ext uri="{FF2B5EF4-FFF2-40B4-BE49-F238E27FC236}">
                    <a16:creationId xmlns:a16="http://schemas.microsoft.com/office/drawing/2014/main" id="{B98E02EB-4748-430E-9094-37CA354F3FAD}"/>
                  </a:ext>
                </a:extLst>
              </p:cNvPr>
              <p:cNvSpPr/>
              <p:nvPr/>
            </p:nvSpPr>
            <p:spPr>
              <a:xfrm>
                <a:off x="3297750" y="2616150"/>
                <a:ext cx="13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18" extrusionOk="0">
                    <a:moveTo>
                      <a:pt x="478" y="0"/>
                    </a:moveTo>
                    <a:cubicBezTo>
                      <a:pt x="473" y="0"/>
                      <a:pt x="468" y="1"/>
                      <a:pt x="464" y="4"/>
                    </a:cubicBezTo>
                    <a:cubicBezTo>
                      <a:pt x="357" y="39"/>
                      <a:pt x="285" y="123"/>
                      <a:pt x="202" y="218"/>
                    </a:cubicBezTo>
                    <a:cubicBezTo>
                      <a:pt x="130" y="301"/>
                      <a:pt x="71" y="373"/>
                      <a:pt x="11" y="468"/>
                    </a:cubicBezTo>
                    <a:cubicBezTo>
                      <a:pt x="1" y="488"/>
                      <a:pt x="17" y="518"/>
                      <a:pt x="45" y="518"/>
                    </a:cubicBezTo>
                    <a:cubicBezTo>
                      <a:pt x="49" y="518"/>
                      <a:pt x="54" y="517"/>
                      <a:pt x="59" y="515"/>
                    </a:cubicBezTo>
                    <a:cubicBezTo>
                      <a:pt x="142" y="456"/>
                      <a:pt x="237" y="373"/>
                      <a:pt x="309" y="301"/>
                    </a:cubicBezTo>
                    <a:cubicBezTo>
                      <a:pt x="380" y="230"/>
                      <a:pt x="476" y="158"/>
                      <a:pt x="523" y="51"/>
                    </a:cubicBezTo>
                    <a:cubicBezTo>
                      <a:pt x="533" y="22"/>
                      <a:pt x="503" y="0"/>
                      <a:pt x="4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780;p33">
                <a:extLst>
                  <a:ext uri="{FF2B5EF4-FFF2-40B4-BE49-F238E27FC236}">
                    <a16:creationId xmlns:a16="http://schemas.microsoft.com/office/drawing/2014/main" id="{876941EB-A23F-470C-85C0-A4DCBBA56FB2}"/>
                  </a:ext>
                </a:extLst>
              </p:cNvPr>
              <p:cNvSpPr/>
              <p:nvPr/>
            </p:nvSpPr>
            <p:spPr>
              <a:xfrm>
                <a:off x="3283175" y="2601150"/>
                <a:ext cx="1205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3" extrusionOk="0">
                    <a:moveTo>
                      <a:pt x="433" y="1"/>
                    </a:moveTo>
                    <a:cubicBezTo>
                      <a:pt x="424" y="1"/>
                      <a:pt x="414" y="3"/>
                      <a:pt x="404" y="8"/>
                    </a:cubicBezTo>
                    <a:cubicBezTo>
                      <a:pt x="249" y="127"/>
                      <a:pt x="130" y="246"/>
                      <a:pt x="11" y="413"/>
                    </a:cubicBezTo>
                    <a:cubicBezTo>
                      <a:pt x="1" y="434"/>
                      <a:pt x="26" y="463"/>
                      <a:pt x="48" y="463"/>
                    </a:cubicBezTo>
                    <a:cubicBezTo>
                      <a:pt x="52" y="463"/>
                      <a:pt x="55" y="462"/>
                      <a:pt x="58" y="461"/>
                    </a:cubicBezTo>
                    <a:cubicBezTo>
                      <a:pt x="213" y="342"/>
                      <a:pt x="344" y="223"/>
                      <a:pt x="463" y="68"/>
                    </a:cubicBezTo>
                    <a:cubicBezTo>
                      <a:pt x="482" y="31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781;p33">
                <a:extLst>
                  <a:ext uri="{FF2B5EF4-FFF2-40B4-BE49-F238E27FC236}">
                    <a16:creationId xmlns:a16="http://schemas.microsoft.com/office/drawing/2014/main" id="{A4560D78-2BE8-435F-A5AF-79BCECDD08D3}"/>
                  </a:ext>
                </a:extLst>
              </p:cNvPr>
              <p:cNvSpPr/>
              <p:nvPr/>
            </p:nvSpPr>
            <p:spPr>
              <a:xfrm>
                <a:off x="3716525" y="3025500"/>
                <a:ext cx="499800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92" h="19932" extrusionOk="0">
                    <a:moveTo>
                      <a:pt x="4870" y="1"/>
                    </a:moveTo>
                    <a:lnTo>
                      <a:pt x="0" y="155"/>
                    </a:lnTo>
                    <a:lnTo>
                      <a:pt x="108" y="5275"/>
                    </a:lnTo>
                    <a:lnTo>
                      <a:pt x="19991" y="19932"/>
                    </a:lnTo>
                    <a:lnTo>
                      <a:pt x="487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782;p33">
                <a:extLst>
                  <a:ext uri="{FF2B5EF4-FFF2-40B4-BE49-F238E27FC236}">
                    <a16:creationId xmlns:a16="http://schemas.microsoft.com/office/drawing/2014/main" id="{0EB06ACA-AF5B-475D-8F10-8D66FF8309EB}"/>
                  </a:ext>
                </a:extLst>
              </p:cNvPr>
              <p:cNvSpPr/>
              <p:nvPr/>
            </p:nvSpPr>
            <p:spPr>
              <a:xfrm>
                <a:off x="3710875" y="3019850"/>
                <a:ext cx="509600" cy="508425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0337" extrusionOk="0">
                    <a:moveTo>
                      <a:pt x="5013" y="441"/>
                    </a:moveTo>
                    <a:lnTo>
                      <a:pt x="19145" y="19086"/>
                    </a:lnTo>
                    <a:lnTo>
                      <a:pt x="560" y="5394"/>
                    </a:lnTo>
                    <a:lnTo>
                      <a:pt x="465" y="584"/>
                    </a:lnTo>
                    <a:lnTo>
                      <a:pt x="5013" y="441"/>
                    </a:lnTo>
                    <a:close/>
                    <a:moveTo>
                      <a:pt x="5203" y="0"/>
                    </a:moveTo>
                    <a:lnTo>
                      <a:pt x="0" y="167"/>
                    </a:lnTo>
                    <a:lnTo>
                      <a:pt x="107" y="5620"/>
                    </a:lnTo>
                    <a:lnTo>
                      <a:pt x="20086" y="20336"/>
                    </a:lnTo>
                    <a:lnTo>
                      <a:pt x="20384" y="20027"/>
                    </a:lnTo>
                    <a:lnTo>
                      <a:pt x="520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783;p33">
                <a:extLst>
                  <a:ext uri="{FF2B5EF4-FFF2-40B4-BE49-F238E27FC236}">
                    <a16:creationId xmlns:a16="http://schemas.microsoft.com/office/drawing/2014/main" id="{4F723A48-0A95-4527-9692-9C9A45983068}"/>
                  </a:ext>
                </a:extLst>
              </p:cNvPr>
              <p:cNvSpPr/>
              <p:nvPr/>
            </p:nvSpPr>
            <p:spPr>
              <a:xfrm>
                <a:off x="3731100" y="3010925"/>
                <a:ext cx="530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6" extrusionOk="0">
                    <a:moveTo>
                      <a:pt x="2084" y="0"/>
                    </a:moveTo>
                    <a:cubicBezTo>
                      <a:pt x="1382" y="667"/>
                      <a:pt x="668" y="1357"/>
                      <a:pt x="1" y="2072"/>
                    </a:cubicBezTo>
                    <a:cubicBezTo>
                      <a:pt x="1" y="2089"/>
                      <a:pt x="7" y="2106"/>
                      <a:pt x="19" y="2106"/>
                    </a:cubicBezTo>
                    <a:cubicBezTo>
                      <a:pt x="24" y="2106"/>
                      <a:pt x="30" y="2103"/>
                      <a:pt x="37" y="2096"/>
                    </a:cubicBezTo>
                    <a:cubicBezTo>
                      <a:pt x="751" y="1453"/>
                      <a:pt x="1430" y="726"/>
                      <a:pt x="2096" y="12"/>
                    </a:cubicBezTo>
                    <a:cubicBezTo>
                      <a:pt x="2120" y="0"/>
                      <a:pt x="2096" y="0"/>
                      <a:pt x="2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784;p33">
                <a:extLst>
                  <a:ext uri="{FF2B5EF4-FFF2-40B4-BE49-F238E27FC236}">
                    <a16:creationId xmlns:a16="http://schemas.microsoft.com/office/drawing/2014/main" id="{7D4B40FD-7A49-4B87-9817-03E6601335B4}"/>
                  </a:ext>
                </a:extLst>
              </p:cNvPr>
              <p:cNvSpPr/>
              <p:nvPr/>
            </p:nvSpPr>
            <p:spPr>
              <a:xfrm>
                <a:off x="3742825" y="3026100"/>
                <a:ext cx="561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2262" extrusionOk="0">
                    <a:moveTo>
                      <a:pt x="2223" y="0"/>
                    </a:moveTo>
                    <a:cubicBezTo>
                      <a:pt x="1473" y="739"/>
                      <a:pt x="711" y="1465"/>
                      <a:pt x="8" y="2251"/>
                    </a:cubicBezTo>
                    <a:cubicBezTo>
                      <a:pt x="782" y="1548"/>
                      <a:pt x="1508" y="786"/>
                      <a:pt x="2246" y="24"/>
                    </a:cubicBezTo>
                    <a:cubicBezTo>
                      <a:pt x="2246" y="24"/>
                      <a:pt x="2246" y="0"/>
                      <a:pt x="2223" y="0"/>
                    </a:cubicBezTo>
                    <a:close/>
                    <a:moveTo>
                      <a:pt x="8" y="2251"/>
                    </a:moveTo>
                    <a:cubicBezTo>
                      <a:pt x="0" y="2251"/>
                      <a:pt x="3" y="2261"/>
                      <a:pt x="5" y="2261"/>
                    </a:cubicBezTo>
                    <a:cubicBezTo>
                      <a:pt x="7" y="2261"/>
                      <a:pt x="8" y="2259"/>
                      <a:pt x="8" y="225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785;p33">
                <a:extLst>
                  <a:ext uri="{FF2B5EF4-FFF2-40B4-BE49-F238E27FC236}">
                    <a16:creationId xmlns:a16="http://schemas.microsoft.com/office/drawing/2014/main" id="{CE5D638C-2D79-4D5C-AE20-11CA416E2C3B}"/>
                  </a:ext>
                </a:extLst>
              </p:cNvPr>
              <p:cNvSpPr/>
              <p:nvPr/>
            </p:nvSpPr>
            <p:spPr>
              <a:xfrm>
                <a:off x="3766825" y="30343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2189" y="1"/>
                    </a:moveTo>
                    <a:cubicBezTo>
                      <a:pt x="2186" y="1"/>
                      <a:pt x="2183" y="2"/>
                      <a:pt x="2179" y="6"/>
                    </a:cubicBezTo>
                    <a:cubicBezTo>
                      <a:pt x="1429" y="708"/>
                      <a:pt x="715" y="1435"/>
                      <a:pt x="1" y="2161"/>
                    </a:cubicBezTo>
                    <a:cubicBezTo>
                      <a:pt x="1" y="2185"/>
                      <a:pt x="13" y="2196"/>
                      <a:pt x="36" y="2196"/>
                    </a:cubicBezTo>
                    <a:cubicBezTo>
                      <a:pt x="763" y="1482"/>
                      <a:pt x="1489" y="768"/>
                      <a:pt x="2191" y="18"/>
                    </a:cubicBezTo>
                    <a:cubicBezTo>
                      <a:pt x="2200" y="9"/>
                      <a:pt x="2196" y="1"/>
                      <a:pt x="2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786;p33">
                <a:extLst>
                  <a:ext uri="{FF2B5EF4-FFF2-40B4-BE49-F238E27FC236}">
                    <a16:creationId xmlns:a16="http://schemas.microsoft.com/office/drawing/2014/main" id="{11F8EA84-C047-4EF3-8F1D-F8D15182E31E}"/>
                  </a:ext>
                </a:extLst>
              </p:cNvPr>
              <p:cNvSpPr/>
              <p:nvPr/>
            </p:nvSpPr>
            <p:spPr>
              <a:xfrm>
                <a:off x="3781450" y="3042350"/>
                <a:ext cx="6300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2520" extrusionOk="0">
                    <a:moveTo>
                      <a:pt x="2508" y="1"/>
                    </a:moveTo>
                    <a:cubicBezTo>
                      <a:pt x="2506" y="1"/>
                      <a:pt x="2503" y="2"/>
                      <a:pt x="2499" y="5"/>
                    </a:cubicBezTo>
                    <a:cubicBezTo>
                      <a:pt x="1630" y="803"/>
                      <a:pt x="832" y="1660"/>
                      <a:pt x="11" y="2494"/>
                    </a:cubicBezTo>
                    <a:cubicBezTo>
                      <a:pt x="1" y="2494"/>
                      <a:pt x="8" y="2520"/>
                      <a:pt x="18" y="2520"/>
                    </a:cubicBezTo>
                    <a:cubicBezTo>
                      <a:pt x="19" y="2520"/>
                      <a:pt x="21" y="2519"/>
                      <a:pt x="23" y="2517"/>
                    </a:cubicBezTo>
                    <a:cubicBezTo>
                      <a:pt x="856" y="1696"/>
                      <a:pt x="1725" y="886"/>
                      <a:pt x="2511" y="29"/>
                    </a:cubicBezTo>
                    <a:cubicBezTo>
                      <a:pt x="2520" y="12"/>
                      <a:pt x="2516" y="1"/>
                      <a:pt x="250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787;p33">
                <a:extLst>
                  <a:ext uri="{FF2B5EF4-FFF2-40B4-BE49-F238E27FC236}">
                    <a16:creationId xmlns:a16="http://schemas.microsoft.com/office/drawing/2014/main" id="{B6716701-8517-4F87-9BFB-52B9D1A47338}"/>
                  </a:ext>
                </a:extLst>
              </p:cNvPr>
              <p:cNvSpPr/>
              <p:nvPr/>
            </p:nvSpPr>
            <p:spPr>
              <a:xfrm>
                <a:off x="3801350" y="3063000"/>
                <a:ext cx="527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7" extrusionOk="0">
                    <a:moveTo>
                      <a:pt x="2084" y="1"/>
                    </a:moveTo>
                    <a:cubicBezTo>
                      <a:pt x="1370" y="668"/>
                      <a:pt x="703" y="1382"/>
                      <a:pt x="1" y="2072"/>
                    </a:cubicBezTo>
                    <a:cubicBezTo>
                      <a:pt x="1" y="2089"/>
                      <a:pt x="19" y="2106"/>
                      <a:pt x="29" y="2106"/>
                    </a:cubicBezTo>
                    <a:cubicBezTo>
                      <a:pt x="33" y="2106"/>
                      <a:pt x="36" y="2103"/>
                      <a:pt x="36" y="2096"/>
                    </a:cubicBezTo>
                    <a:cubicBezTo>
                      <a:pt x="739" y="1418"/>
                      <a:pt x="1429" y="727"/>
                      <a:pt x="2108" y="13"/>
                    </a:cubicBezTo>
                    <a:cubicBezTo>
                      <a:pt x="2108" y="1"/>
                      <a:pt x="2108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788;p33">
                <a:extLst>
                  <a:ext uri="{FF2B5EF4-FFF2-40B4-BE49-F238E27FC236}">
                    <a16:creationId xmlns:a16="http://schemas.microsoft.com/office/drawing/2014/main" id="{23AC8241-18EC-48D6-845A-3C1C2329562B}"/>
                  </a:ext>
                </a:extLst>
              </p:cNvPr>
              <p:cNvSpPr/>
              <p:nvPr/>
            </p:nvSpPr>
            <p:spPr>
              <a:xfrm>
                <a:off x="3815975" y="3080875"/>
                <a:ext cx="51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2054" extrusionOk="0">
                    <a:moveTo>
                      <a:pt x="2035" y="0"/>
                    </a:moveTo>
                    <a:cubicBezTo>
                      <a:pt x="1345" y="655"/>
                      <a:pt x="642" y="1334"/>
                      <a:pt x="11" y="2048"/>
                    </a:cubicBezTo>
                    <a:cubicBezTo>
                      <a:pt x="725" y="1405"/>
                      <a:pt x="1416" y="714"/>
                      <a:pt x="2059" y="24"/>
                    </a:cubicBezTo>
                    <a:cubicBezTo>
                      <a:pt x="2059" y="0"/>
                      <a:pt x="2059" y="0"/>
                      <a:pt x="2035" y="0"/>
                    </a:cubicBezTo>
                    <a:close/>
                    <a:moveTo>
                      <a:pt x="11" y="2048"/>
                    </a:moveTo>
                    <a:cubicBezTo>
                      <a:pt x="3" y="2048"/>
                      <a:pt x="0" y="2053"/>
                      <a:pt x="3" y="2053"/>
                    </a:cubicBezTo>
                    <a:cubicBezTo>
                      <a:pt x="4" y="2053"/>
                      <a:pt x="7" y="2052"/>
                      <a:pt x="11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789;p33">
                <a:extLst>
                  <a:ext uri="{FF2B5EF4-FFF2-40B4-BE49-F238E27FC236}">
                    <a16:creationId xmlns:a16="http://schemas.microsoft.com/office/drawing/2014/main" id="{C631ABB2-9793-4300-A660-0930F51750F4}"/>
                  </a:ext>
                </a:extLst>
              </p:cNvPr>
              <p:cNvSpPr/>
              <p:nvPr/>
            </p:nvSpPr>
            <p:spPr>
              <a:xfrm>
                <a:off x="3833200" y="3096825"/>
                <a:ext cx="4845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958" extrusionOk="0">
                    <a:moveTo>
                      <a:pt x="1927" y="0"/>
                    </a:moveTo>
                    <a:cubicBezTo>
                      <a:pt x="1925" y="0"/>
                      <a:pt x="1921" y="2"/>
                      <a:pt x="1918" y="5"/>
                    </a:cubicBezTo>
                    <a:cubicBezTo>
                      <a:pt x="1263" y="636"/>
                      <a:pt x="560" y="1255"/>
                      <a:pt x="1" y="1958"/>
                    </a:cubicBezTo>
                    <a:cubicBezTo>
                      <a:pt x="691" y="1386"/>
                      <a:pt x="1322" y="696"/>
                      <a:pt x="1930" y="17"/>
                    </a:cubicBezTo>
                    <a:cubicBezTo>
                      <a:pt x="1938" y="9"/>
                      <a:pt x="1934" y="0"/>
                      <a:pt x="192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790;p33">
                <a:extLst>
                  <a:ext uri="{FF2B5EF4-FFF2-40B4-BE49-F238E27FC236}">
                    <a16:creationId xmlns:a16="http://schemas.microsoft.com/office/drawing/2014/main" id="{B677CA59-6A9C-4BC1-A478-595DA8BCE1B9}"/>
                  </a:ext>
                </a:extLst>
              </p:cNvPr>
              <p:cNvSpPr/>
              <p:nvPr/>
            </p:nvSpPr>
            <p:spPr>
              <a:xfrm>
                <a:off x="3848450" y="3115025"/>
                <a:ext cx="466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840" extrusionOk="0">
                    <a:moveTo>
                      <a:pt x="1839" y="0"/>
                    </a:moveTo>
                    <a:cubicBezTo>
                      <a:pt x="1836" y="0"/>
                      <a:pt x="1834" y="1"/>
                      <a:pt x="1831" y="3"/>
                    </a:cubicBezTo>
                    <a:cubicBezTo>
                      <a:pt x="1498" y="301"/>
                      <a:pt x="1153" y="599"/>
                      <a:pt x="843" y="908"/>
                    </a:cubicBezTo>
                    <a:cubicBezTo>
                      <a:pt x="558" y="1194"/>
                      <a:pt x="224" y="1468"/>
                      <a:pt x="10" y="1789"/>
                    </a:cubicBezTo>
                    <a:cubicBezTo>
                      <a:pt x="0" y="1819"/>
                      <a:pt x="6" y="1840"/>
                      <a:pt x="29" y="1840"/>
                    </a:cubicBezTo>
                    <a:cubicBezTo>
                      <a:pt x="34" y="1840"/>
                      <a:pt x="39" y="1839"/>
                      <a:pt x="46" y="1837"/>
                    </a:cubicBezTo>
                    <a:cubicBezTo>
                      <a:pt x="379" y="1634"/>
                      <a:pt x="653" y="1289"/>
                      <a:pt x="939" y="1015"/>
                    </a:cubicBezTo>
                    <a:cubicBezTo>
                      <a:pt x="1248" y="706"/>
                      <a:pt x="1558" y="384"/>
                      <a:pt x="1855" y="39"/>
                    </a:cubicBezTo>
                    <a:cubicBezTo>
                      <a:pt x="1865" y="20"/>
                      <a:pt x="1851" y="0"/>
                      <a:pt x="18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791;p33">
                <a:extLst>
                  <a:ext uri="{FF2B5EF4-FFF2-40B4-BE49-F238E27FC236}">
                    <a16:creationId xmlns:a16="http://schemas.microsoft.com/office/drawing/2014/main" id="{4BD64A56-17B7-4EC7-A712-90E60FB8B1A4}"/>
                  </a:ext>
                </a:extLst>
              </p:cNvPr>
              <p:cNvSpPr/>
              <p:nvPr/>
            </p:nvSpPr>
            <p:spPr>
              <a:xfrm>
                <a:off x="3861925" y="3131875"/>
                <a:ext cx="464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8" extrusionOk="0">
                    <a:moveTo>
                      <a:pt x="1817" y="0"/>
                    </a:moveTo>
                    <a:cubicBezTo>
                      <a:pt x="1809" y="0"/>
                      <a:pt x="1801" y="2"/>
                      <a:pt x="1793" y="8"/>
                    </a:cubicBezTo>
                    <a:cubicBezTo>
                      <a:pt x="1471" y="306"/>
                      <a:pt x="1150" y="603"/>
                      <a:pt x="840" y="913"/>
                    </a:cubicBezTo>
                    <a:cubicBezTo>
                      <a:pt x="554" y="1199"/>
                      <a:pt x="245" y="1461"/>
                      <a:pt x="19" y="1794"/>
                    </a:cubicBezTo>
                    <a:cubicBezTo>
                      <a:pt x="0" y="1812"/>
                      <a:pt x="10" y="1838"/>
                      <a:pt x="32" y="1838"/>
                    </a:cubicBezTo>
                    <a:cubicBezTo>
                      <a:pt x="38" y="1838"/>
                      <a:pt x="46" y="1835"/>
                      <a:pt x="54" y="1830"/>
                    </a:cubicBezTo>
                    <a:cubicBezTo>
                      <a:pt x="376" y="1615"/>
                      <a:pt x="650" y="1282"/>
                      <a:pt x="935" y="996"/>
                    </a:cubicBezTo>
                    <a:cubicBezTo>
                      <a:pt x="1245" y="687"/>
                      <a:pt x="1543" y="377"/>
                      <a:pt x="1840" y="44"/>
                    </a:cubicBezTo>
                    <a:cubicBezTo>
                      <a:pt x="1858" y="25"/>
                      <a:pt x="1842" y="0"/>
                      <a:pt x="18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792;p33">
                <a:extLst>
                  <a:ext uri="{FF2B5EF4-FFF2-40B4-BE49-F238E27FC236}">
                    <a16:creationId xmlns:a16="http://schemas.microsoft.com/office/drawing/2014/main" id="{EDEF42A8-ADB1-47D7-8745-8E36CA85FE3F}"/>
                  </a:ext>
                </a:extLst>
              </p:cNvPr>
              <p:cNvSpPr/>
              <p:nvPr/>
            </p:nvSpPr>
            <p:spPr>
              <a:xfrm>
                <a:off x="3876500" y="3149250"/>
                <a:ext cx="444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91" extrusionOk="0">
                    <a:moveTo>
                      <a:pt x="1735" y="0"/>
                    </a:moveTo>
                    <a:cubicBezTo>
                      <a:pt x="1730" y="0"/>
                      <a:pt x="1726" y="1"/>
                      <a:pt x="1722" y="4"/>
                    </a:cubicBezTo>
                    <a:cubicBezTo>
                      <a:pt x="1102" y="527"/>
                      <a:pt x="555" y="1123"/>
                      <a:pt x="19" y="1718"/>
                    </a:cubicBezTo>
                    <a:cubicBezTo>
                      <a:pt x="1" y="1754"/>
                      <a:pt x="31" y="1790"/>
                      <a:pt x="56" y="1790"/>
                    </a:cubicBezTo>
                    <a:cubicBezTo>
                      <a:pt x="65" y="1790"/>
                      <a:pt x="73" y="1786"/>
                      <a:pt x="78" y="1778"/>
                    </a:cubicBezTo>
                    <a:cubicBezTo>
                      <a:pt x="674" y="1230"/>
                      <a:pt x="1245" y="682"/>
                      <a:pt x="1757" y="51"/>
                    </a:cubicBezTo>
                    <a:cubicBezTo>
                      <a:pt x="1777" y="22"/>
                      <a:pt x="1756" y="0"/>
                      <a:pt x="173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793;p33">
                <a:extLst>
                  <a:ext uri="{FF2B5EF4-FFF2-40B4-BE49-F238E27FC236}">
                    <a16:creationId xmlns:a16="http://schemas.microsoft.com/office/drawing/2014/main" id="{A167D8E4-43CA-44E2-AD96-571AE947DCEB}"/>
                  </a:ext>
                </a:extLst>
              </p:cNvPr>
              <p:cNvSpPr/>
              <p:nvPr/>
            </p:nvSpPr>
            <p:spPr>
              <a:xfrm>
                <a:off x="3890425" y="3166800"/>
                <a:ext cx="457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55" extrusionOk="0">
                    <a:moveTo>
                      <a:pt x="1785" y="1"/>
                    </a:moveTo>
                    <a:cubicBezTo>
                      <a:pt x="1781" y="1"/>
                      <a:pt x="1776" y="2"/>
                      <a:pt x="1772" y="4"/>
                    </a:cubicBezTo>
                    <a:cubicBezTo>
                      <a:pt x="1462" y="218"/>
                      <a:pt x="1188" y="528"/>
                      <a:pt x="903" y="778"/>
                    </a:cubicBezTo>
                    <a:cubicBezTo>
                      <a:pt x="593" y="1076"/>
                      <a:pt x="295" y="1373"/>
                      <a:pt x="10" y="1683"/>
                    </a:cubicBezTo>
                    <a:cubicBezTo>
                      <a:pt x="1" y="1719"/>
                      <a:pt x="26" y="1755"/>
                      <a:pt x="49" y="1755"/>
                    </a:cubicBezTo>
                    <a:cubicBezTo>
                      <a:pt x="56" y="1755"/>
                      <a:pt x="63" y="1751"/>
                      <a:pt x="69" y="1742"/>
                    </a:cubicBezTo>
                    <a:cubicBezTo>
                      <a:pt x="403" y="1468"/>
                      <a:pt x="712" y="1183"/>
                      <a:pt x="1010" y="885"/>
                    </a:cubicBezTo>
                    <a:cubicBezTo>
                      <a:pt x="1295" y="611"/>
                      <a:pt x="1605" y="361"/>
                      <a:pt x="1819" y="52"/>
                    </a:cubicBezTo>
                    <a:cubicBezTo>
                      <a:pt x="1829" y="22"/>
                      <a:pt x="1807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794;p33">
                <a:extLst>
                  <a:ext uri="{FF2B5EF4-FFF2-40B4-BE49-F238E27FC236}">
                    <a16:creationId xmlns:a16="http://schemas.microsoft.com/office/drawing/2014/main" id="{FBBC9989-6F44-4E7E-BA11-593334588AB6}"/>
                  </a:ext>
                </a:extLst>
              </p:cNvPr>
              <p:cNvSpPr/>
              <p:nvPr/>
            </p:nvSpPr>
            <p:spPr>
              <a:xfrm>
                <a:off x="3908375" y="3184975"/>
                <a:ext cx="397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45" extrusionOk="0">
                    <a:moveTo>
                      <a:pt x="1548" y="1"/>
                    </a:moveTo>
                    <a:cubicBezTo>
                      <a:pt x="1546" y="1"/>
                      <a:pt x="1544" y="2"/>
                      <a:pt x="1542" y="3"/>
                    </a:cubicBezTo>
                    <a:cubicBezTo>
                      <a:pt x="1006" y="468"/>
                      <a:pt x="482" y="932"/>
                      <a:pt x="18" y="1468"/>
                    </a:cubicBezTo>
                    <a:cubicBezTo>
                      <a:pt x="0" y="1503"/>
                      <a:pt x="22" y="1545"/>
                      <a:pt x="53" y="1545"/>
                    </a:cubicBezTo>
                    <a:cubicBezTo>
                      <a:pt x="65" y="1545"/>
                      <a:pt x="77" y="1540"/>
                      <a:pt x="89" y="1527"/>
                    </a:cubicBezTo>
                    <a:cubicBezTo>
                      <a:pt x="625" y="1063"/>
                      <a:pt x="1113" y="575"/>
                      <a:pt x="1578" y="39"/>
                    </a:cubicBezTo>
                    <a:cubicBezTo>
                      <a:pt x="1588" y="29"/>
                      <a:pt x="1563" y="1"/>
                      <a:pt x="15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795;p33">
                <a:extLst>
                  <a:ext uri="{FF2B5EF4-FFF2-40B4-BE49-F238E27FC236}">
                    <a16:creationId xmlns:a16="http://schemas.microsoft.com/office/drawing/2014/main" id="{B3234EA5-041D-498D-87C9-4A63ACA3CAA5}"/>
                  </a:ext>
                </a:extLst>
              </p:cNvPr>
              <p:cNvSpPr/>
              <p:nvPr/>
            </p:nvSpPr>
            <p:spPr>
              <a:xfrm>
                <a:off x="3914000" y="3202525"/>
                <a:ext cx="4657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5" extrusionOk="0">
                    <a:moveTo>
                      <a:pt x="1823" y="1"/>
                    </a:moveTo>
                    <a:cubicBezTo>
                      <a:pt x="1817" y="1"/>
                      <a:pt x="1811" y="2"/>
                      <a:pt x="1805" y="4"/>
                    </a:cubicBezTo>
                    <a:cubicBezTo>
                      <a:pt x="1484" y="278"/>
                      <a:pt x="1186" y="575"/>
                      <a:pt x="888" y="873"/>
                    </a:cubicBezTo>
                    <a:cubicBezTo>
                      <a:pt x="591" y="1171"/>
                      <a:pt x="281" y="1444"/>
                      <a:pt x="19" y="1778"/>
                    </a:cubicBezTo>
                    <a:cubicBezTo>
                      <a:pt x="1" y="1815"/>
                      <a:pt x="25" y="1845"/>
                      <a:pt x="54" y="1845"/>
                    </a:cubicBezTo>
                    <a:cubicBezTo>
                      <a:pt x="62" y="1845"/>
                      <a:pt x="71" y="1843"/>
                      <a:pt x="79" y="1837"/>
                    </a:cubicBezTo>
                    <a:cubicBezTo>
                      <a:pt x="412" y="1575"/>
                      <a:pt x="698" y="1254"/>
                      <a:pt x="995" y="968"/>
                    </a:cubicBezTo>
                    <a:cubicBezTo>
                      <a:pt x="1293" y="671"/>
                      <a:pt x="1591" y="373"/>
                      <a:pt x="1853" y="51"/>
                    </a:cubicBezTo>
                    <a:cubicBezTo>
                      <a:pt x="1862" y="22"/>
                      <a:pt x="1848" y="1"/>
                      <a:pt x="18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796;p33">
                <a:extLst>
                  <a:ext uri="{FF2B5EF4-FFF2-40B4-BE49-F238E27FC236}">
                    <a16:creationId xmlns:a16="http://schemas.microsoft.com/office/drawing/2014/main" id="{0A628FCE-4E0A-4BCF-A604-A4A5801BCF88}"/>
                  </a:ext>
                </a:extLst>
              </p:cNvPr>
              <p:cNvSpPr/>
              <p:nvPr/>
            </p:nvSpPr>
            <p:spPr>
              <a:xfrm>
                <a:off x="3936550" y="3219450"/>
                <a:ext cx="3740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478" extrusionOk="0">
                    <a:moveTo>
                      <a:pt x="1473" y="1"/>
                    </a:moveTo>
                    <a:cubicBezTo>
                      <a:pt x="1469" y="1"/>
                      <a:pt x="1466" y="2"/>
                      <a:pt x="1463" y="5"/>
                    </a:cubicBezTo>
                    <a:cubicBezTo>
                      <a:pt x="939" y="422"/>
                      <a:pt x="463" y="922"/>
                      <a:pt x="10" y="1410"/>
                    </a:cubicBezTo>
                    <a:cubicBezTo>
                      <a:pt x="1" y="1448"/>
                      <a:pt x="28" y="1477"/>
                      <a:pt x="51" y="1477"/>
                    </a:cubicBezTo>
                    <a:cubicBezTo>
                      <a:pt x="58" y="1477"/>
                      <a:pt x="64" y="1475"/>
                      <a:pt x="70" y="1470"/>
                    </a:cubicBezTo>
                    <a:cubicBezTo>
                      <a:pt x="570" y="1029"/>
                      <a:pt x="1082" y="565"/>
                      <a:pt x="1486" y="41"/>
                    </a:cubicBezTo>
                    <a:cubicBezTo>
                      <a:pt x="1495" y="14"/>
                      <a:pt x="1484" y="1"/>
                      <a:pt x="147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797;p33">
                <a:extLst>
                  <a:ext uri="{FF2B5EF4-FFF2-40B4-BE49-F238E27FC236}">
                    <a16:creationId xmlns:a16="http://schemas.microsoft.com/office/drawing/2014/main" id="{A599D17E-6F9B-4A4D-9433-C975F8AE82DC}"/>
                  </a:ext>
                </a:extLst>
              </p:cNvPr>
              <p:cNvSpPr/>
              <p:nvPr/>
            </p:nvSpPr>
            <p:spPr>
              <a:xfrm>
                <a:off x="3969275" y="3253900"/>
                <a:ext cx="314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61" extrusionOk="0">
                    <a:moveTo>
                      <a:pt x="1209" y="1"/>
                    </a:moveTo>
                    <a:cubicBezTo>
                      <a:pt x="1202" y="1"/>
                      <a:pt x="1195" y="3"/>
                      <a:pt x="1189" y="9"/>
                    </a:cubicBezTo>
                    <a:cubicBezTo>
                      <a:pt x="761" y="342"/>
                      <a:pt x="344" y="759"/>
                      <a:pt x="11" y="1199"/>
                    </a:cubicBezTo>
                    <a:cubicBezTo>
                      <a:pt x="0" y="1220"/>
                      <a:pt x="37" y="1261"/>
                      <a:pt x="62" y="1261"/>
                    </a:cubicBezTo>
                    <a:cubicBezTo>
                      <a:pt x="65" y="1261"/>
                      <a:pt x="68" y="1260"/>
                      <a:pt x="70" y="1259"/>
                    </a:cubicBezTo>
                    <a:cubicBezTo>
                      <a:pt x="511" y="925"/>
                      <a:pt x="892" y="473"/>
                      <a:pt x="1237" y="44"/>
                    </a:cubicBezTo>
                    <a:cubicBezTo>
                      <a:pt x="1255" y="26"/>
                      <a:pt x="123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798;p33">
                <a:extLst>
                  <a:ext uri="{FF2B5EF4-FFF2-40B4-BE49-F238E27FC236}">
                    <a16:creationId xmlns:a16="http://schemas.microsoft.com/office/drawing/2014/main" id="{FFA4D83C-2FED-4D37-B650-15B5BA50F86C}"/>
                  </a:ext>
                </a:extLst>
              </p:cNvPr>
              <p:cNvSpPr/>
              <p:nvPr/>
            </p:nvSpPr>
            <p:spPr>
              <a:xfrm>
                <a:off x="3954325" y="3237075"/>
                <a:ext cx="33575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297" extrusionOk="0">
                    <a:moveTo>
                      <a:pt x="1279" y="1"/>
                    </a:moveTo>
                    <a:cubicBezTo>
                      <a:pt x="1274" y="1"/>
                      <a:pt x="1268" y="1"/>
                      <a:pt x="1264" y="3"/>
                    </a:cubicBezTo>
                    <a:cubicBezTo>
                      <a:pt x="835" y="384"/>
                      <a:pt x="394" y="777"/>
                      <a:pt x="37" y="1229"/>
                    </a:cubicBezTo>
                    <a:cubicBezTo>
                      <a:pt x="0" y="1266"/>
                      <a:pt x="28" y="1296"/>
                      <a:pt x="65" y="1296"/>
                    </a:cubicBezTo>
                    <a:cubicBezTo>
                      <a:pt x="75" y="1296"/>
                      <a:pt x="86" y="1294"/>
                      <a:pt x="97" y="1289"/>
                    </a:cubicBezTo>
                    <a:cubicBezTo>
                      <a:pt x="537" y="932"/>
                      <a:pt x="942" y="479"/>
                      <a:pt x="1311" y="51"/>
                    </a:cubicBezTo>
                    <a:cubicBezTo>
                      <a:pt x="1342" y="30"/>
                      <a:pt x="1311" y="1"/>
                      <a:pt x="1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799;p33">
                <a:extLst>
                  <a:ext uri="{FF2B5EF4-FFF2-40B4-BE49-F238E27FC236}">
                    <a16:creationId xmlns:a16="http://schemas.microsoft.com/office/drawing/2014/main" id="{2128F645-839E-49AC-9F43-C304EDF4C014}"/>
                  </a:ext>
                </a:extLst>
              </p:cNvPr>
              <p:cNvSpPr/>
              <p:nvPr/>
            </p:nvSpPr>
            <p:spPr>
              <a:xfrm>
                <a:off x="3985375" y="3271000"/>
                <a:ext cx="28725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147" extrusionOk="0">
                    <a:moveTo>
                      <a:pt x="1100" y="0"/>
                    </a:moveTo>
                    <a:cubicBezTo>
                      <a:pt x="1094" y="0"/>
                      <a:pt x="1088" y="1"/>
                      <a:pt x="1081" y="3"/>
                    </a:cubicBezTo>
                    <a:cubicBezTo>
                      <a:pt x="700" y="313"/>
                      <a:pt x="295" y="670"/>
                      <a:pt x="10" y="1075"/>
                    </a:cubicBezTo>
                    <a:cubicBezTo>
                      <a:pt x="1" y="1111"/>
                      <a:pt x="26" y="1147"/>
                      <a:pt x="49" y="1147"/>
                    </a:cubicBezTo>
                    <a:cubicBezTo>
                      <a:pt x="56" y="1147"/>
                      <a:pt x="63" y="1143"/>
                      <a:pt x="69" y="1134"/>
                    </a:cubicBezTo>
                    <a:cubicBezTo>
                      <a:pt x="474" y="837"/>
                      <a:pt x="819" y="432"/>
                      <a:pt x="1129" y="51"/>
                    </a:cubicBezTo>
                    <a:cubicBezTo>
                      <a:pt x="1148" y="21"/>
                      <a:pt x="1128" y="0"/>
                      <a:pt x="110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800;p33">
                <a:extLst>
                  <a:ext uri="{FF2B5EF4-FFF2-40B4-BE49-F238E27FC236}">
                    <a16:creationId xmlns:a16="http://schemas.microsoft.com/office/drawing/2014/main" id="{9E7C1FA6-2A86-4BDD-B8DE-10338A44B396}"/>
                  </a:ext>
                </a:extLst>
              </p:cNvPr>
              <p:cNvSpPr/>
              <p:nvPr/>
            </p:nvSpPr>
            <p:spPr>
              <a:xfrm>
                <a:off x="4000975" y="3289150"/>
                <a:ext cx="256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7" extrusionOk="0">
                    <a:moveTo>
                      <a:pt x="983" y="0"/>
                    </a:moveTo>
                    <a:cubicBezTo>
                      <a:pt x="978" y="0"/>
                      <a:pt x="973" y="1"/>
                      <a:pt x="969" y="3"/>
                    </a:cubicBezTo>
                    <a:cubicBezTo>
                      <a:pt x="612" y="265"/>
                      <a:pt x="291" y="623"/>
                      <a:pt x="29" y="956"/>
                    </a:cubicBezTo>
                    <a:cubicBezTo>
                      <a:pt x="1" y="984"/>
                      <a:pt x="24" y="1027"/>
                      <a:pt x="58" y="1027"/>
                    </a:cubicBezTo>
                    <a:cubicBezTo>
                      <a:pt x="68" y="1027"/>
                      <a:pt x="78" y="1023"/>
                      <a:pt x="88" y="1016"/>
                    </a:cubicBezTo>
                    <a:cubicBezTo>
                      <a:pt x="433" y="754"/>
                      <a:pt x="755" y="408"/>
                      <a:pt x="1005" y="51"/>
                    </a:cubicBezTo>
                    <a:cubicBezTo>
                      <a:pt x="1025" y="22"/>
                      <a:pt x="1004" y="0"/>
                      <a:pt x="9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801;p33">
                <a:extLst>
                  <a:ext uri="{FF2B5EF4-FFF2-40B4-BE49-F238E27FC236}">
                    <a16:creationId xmlns:a16="http://schemas.microsoft.com/office/drawing/2014/main" id="{454F845F-9747-4470-96E2-4A12C173CFBE}"/>
                  </a:ext>
                </a:extLst>
              </p:cNvPr>
              <p:cNvSpPr/>
              <p:nvPr/>
            </p:nvSpPr>
            <p:spPr>
              <a:xfrm>
                <a:off x="4013350" y="33064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36" y="1"/>
                    </a:moveTo>
                    <a:cubicBezTo>
                      <a:pt x="1031" y="1"/>
                      <a:pt x="1026" y="2"/>
                      <a:pt x="1022" y="4"/>
                    </a:cubicBezTo>
                    <a:cubicBezTo>
                      <a:pt x="831" y="147"/>
                      <a:pt x="653" y="326"/>
                      <a:pt x="474" y="504"/>
                    </a:cubicBezTo>
                    <a:cubicBezTo>
                      <a:pt x="308" y="671"/>
                      <a:pt x="129" y="837"/>
                      <a:pt x="10" y="1028"/>
                    </a:cubicBezTo>
                    <a:cubicBezTo>
                      <a:pt x="0" y="1057"/>
                      <a:pt x="14" y="1079"/>
                      <a:pt x="40" y="1079"/>
                    </a:cubicBezTo>
                    <a:cubicBezTo>
                      <a:pt x="45" y="1079"/>
                      <a:pt x="51" y="1078"/>
                      <a:pt x="58" y="1076"/>
                    </a:cubicBezTo>
                    <a:cubicBezTo>
                      <a:pt x="260" y="968"/>
                      <a:pt x="415" y="778"/>
                      <a:pt x="569" y="611"/>
                    </a:cubicBezTo>
                    <a:cubicBezTo>
                      <a:pt x="748" y="433"/>
                      <a:pt x="915" y="254"/>
                      <a:pt x="1070" y="52"/>
                    </a:cubicBezTo>
                    <a:cubicBezTo>
                      <a:pt x="1089" y="22"/>
                      <a:pt x="1060" y="1"/>
                      <a:pt x="10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802;p33">
                <a:extLst>
                  <a:ext uri="{FF2B5EF4-FFF2-40B4-BE49-F238E27FC236}">
                    <a16:creationId xmlns:a16="http://schemas.microsoft.com/office/drawing/2014/main" id="{AFF6D7A0-44DE-4C6E-8261-CFF77FBC6F0D}"/>
                  </a:ext>
                </a:extLst>
              </p:cNvPr>
              <p:cNvSpPr/>
              <p:nvPr/>
            </p:nvSpPr>
            <p:spPr>
              <a:xfrm>
                <a:off x="4027575" y="3324275"/>
                <a:ext cx="2527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016" extrusionOk="0">
                    <a:moveTo>
                      <a:pt x="971" y="0"/>
                    </a:moveTo>
                    <a:cubicBezTo>
                      <a:pt x="965" y="0"/>
                      <a:pt x="959" y="1"/>
                      <a:pt x="953" y="3"/>
                    </a:cubicBezTo>
                    <a:cubicBezTo>
                      <a:pt x="774" y="134"/>
                      <a:pt x="608" y="301"/>
                      <a:pt x="453" y="468"/>
                    </a:cubicBezTo>
                    <a:cubicBezTo>
                      <a:pt x="298" y="611"/>
                      <a:pt x="108" y="777"/>
                      <a:pt x="0" y="980"/>
                    </a:cubicBezTo>
                    <a:cubicBezTo>
                      <a:pt x="0" y="1004"/>
                      <a:pt x="36" y="1015"/>
                      <a:pt x="48" y="1015"/>
                    </a:cubicBezTo>
                    <a:cubicBezTo>
                      <a:pt x="239" y="908"/>
                      <a:pt x="405" y="718"/>
                      <a:pt x="560" y="551"/>
                    </a:cubicBezTo>
                    <a:cubicBezTo>
                      <a:pt x="703" y="384"/>
                      <a:pt x="870" y="230"/>
                      <a:pt x="1001" y="51"/>
                    </a:cubicBezTo>
                    <a:cubicBezTo>
                      <a:pt x="1010" y="22"/>
                      <a:pt x="996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803;p33">
                <a:extLst>
                  <a:ext uri="{FF2B5EF4-FFF2-40B4-BE49-F238E27FC236}">
                    <a16:creationId xmlns:a16="http://schemas.microsoft.com/office/drawing/2014/main" id="{82A2F0EC-C5B6-4646-A7E5-4B828B42D7C6}"/>
                  </a:ext>
                </a:extLst>
              </p:cNvPr>
              <p:cNvSpPr/>
              <p:nvPr/>
            </p:nvSpPr>
            <p:spPr>
              <a:xfrm>
                <a:off x="4042150" y="3339675"/>
                <a:ext cx="25825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031" extrusionOk="0">
                    <a:moveTo>
                      <a:pt x="985" y="0"/>
                    </a:moveTo>
                    <a:cubicBezTo>
                      <a:pt x="979" y="0"/>
                      <a:pt x="972" y="2"/>
                      <a:pt x="965" y="7"/>
                    </a:cubicBezTo>
                    <a:cubicBezTo>
                      <a:pt x="775" y="161"/>
                      <a:pt x="608" y="304"/>
                      <a:pt x="430" y="471"/>
                    </a:cubicBezTo>
                    <a:cubicBezTo>
                      <a:pt x="287" y="626"/>
                      <a:pt x="108" y="769"/>
                      <a:pt x="1" y="947"/>
                    </a:cubicBezTo>
                    <a:cubicBezTo>
                      <a:pt x="1" y="992"/>
                      <a:pt x="28" y="1031"/>
                      <a:pt x="52" y="1031"/>
                    </a:cubicBezTo>
                    <a:cubicBezTo>
                      <a:pt x="60" y="1031"/>
                      <a:pt x="67" y="1027"/>
                      <a:pt x="72" y="1019"/>
                    </a:cubicBezTo>
                    <a:cubicBezTo>
                      <a:pt x="275" y="923"/>
                      <a:pt x="418" y="745"/>
                      <a:pt x="549" y="590"/>
                    </a:cubicBezTo>
                    <a:cubicBezTo>
                      <a:pt x="715" y="423"/>
                      <a:pt x="882" y="245"/>
                      <a:pt x="1013" y="54"/>
                    </a:cubicBezTo>
                    <a:cubicBezTo>
                      <a:pt x="1032" y="35"/>
                      <a:pt x="1012" y="0"/>
                      <a:pt x="98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804;p33">
                <a:extLst>
                  <a:ext uri="{FF2B5EF4-FFF2-40B4-BE49-F238E27FC236}">
                    <a16:creationId xmlns:a16="http://schemas.microsoft.com/office/drawing/2014/main" id="{E03E0E3F-C686-4A74-BD60-340CA7F6CEB6}"/>
                  </a:ext>
                </a:extLst>
              </p:cNvPr>
              <p:cNvSpPr/>
              <p:nvPr/>
            </p:nvSpPr>
            <p:spPr>
              <a:xfrm>
                <a:off x="4055000" y="3358800"/>
                <a:ext cx="257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007" extrusionOk="0">
                    <a:moveTo>
                      <a:pt x="978" y="0"/>
                    </a:moveTo>
                    <a:cubicBezTo>
                      <a:pt x="972" y="0"/>
                      <a:pt x="967" y="1"/>
                      <a:pt x="963" y="4"/>
                    </a:cubicBezTo>
                    <a:cubicBezTo>
                      <a:pt x="785" y="158"/>
                      <a:pt x="606" y="301"/>
                      <a:pt x="439" y="468"/>
                    </a:cubicBezTo>
                    <a:cubicBezTo>
                      <a:pt x="297" y="611"/>
                      <a:pt x="106" y="766"/>
                      <a:pt x="11" y="944"/>
                    </a:cubicBezTo>
                    <a:cubicBezTo>
                      <a:pt x="1" y="984"/>
                      <a:pt x="16" y="1007"/>
                      <a:pt x="41" y="1007"/>
                    </a:cubicBezTo>
                    <a:cubicBezTo>
                      <a:pt x="46" y="1007"/>
                      <a:pt x="52" y="1006"/>
                      <a:pt x="58" y="1004"/>
                    </a:cubicBezTo>
                    <a:cubicBezTo>
                      <a:pt x="237" y="897"/>
                      <a:pt x="392" y="718"/>
                      <a:pt x="547" y="575"/>
                    </a:cubicBezTo>
                    <a:cubicBezTo>
                      <a:pt x="701" y="408"/>
                      <a:pt x="868" y="230"/>
                      <a:pt x="999" y="51"/>
                    </a:cubicBezTo>
                    <a:cubicBezTo>
                      <a:pt x="1028" y="22"/>
                      <a:pt x="1001" y="0"/>
                      <a:pt x="9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805;p33">
                <a:extLst>
                  <a:ext uri="{FF2B5EF4-FFF2-40B4-BE49-F238E27FC236}">
                    <a16:creationId xmlns:a16="http://schemas.microsoft.com/office/drawing/2014/main" id="{F4BC4785-0D14-44ED-8EDC-5A711B281C75}"/>
                  </a:ext>
                </a:extLst>
              </p:cNvPr>
              <p:cNvSpPr/>
              <p:nvPr/>
            </p:nvSpPr>
            <p:spPr>
              <a:xfrm>
                <a:off x="4072675" y="3375950"/>
                <a:ext cx="206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819" extrusionOk="0">
                    <a:moveTo>
                      <a:pt x="802" y="0"/>
                    </a:moveTo>
                    <a:cubicBezTo>
                      <a:pt x="798" y="0"/>
                      <a:pt x="795" y="2"/>
                      <a:pt x="792" y="8"/>
                    </a:cubicBezTo>
                    <a:cubicBezTo>
                      <a:pt x="637" y="103"/>
                      <a:pt x="506" y="222"/>
                      <a:pt x="375" y="365"/>
                    </a:cubicBezTo>
                    <a:cubicBezTo>
                      <a:pt x="256" y="496"/>
                      <a:pt x="101" y="615"/>
                      <a:pt x="18" y="782"/>
                    </a:cubicBezTo>
                    <a:cubicBezTo>
                      <a:pt x="1" y="791"/>
                      <a:pt x="22" y="819"/>
                      <a:pt x="48" y="819"/>
                    </a:cubicBezTo>
                    <a:cubicBezTo>
                      <a:pt x="58" y="819"/>
                      <a:pt x="68" y="815"/>
                      <a:pt x="78" y="806"/>
                    </a:cubicBezTo>
                    <a:cubicBezTo>
                      <a:pt x="232" y="722"/>
                      <a:pt x="363" y="568"/>
                      <a:pt x="482" y="449"/>
                    </a:cubicBezTo>
                    <a:cubicBezTo>
                      <a:pt x="613" y="318"/>
                      <a:pt x="709" y="187"/>
                      <a:pt x="816" y="32"/>
                    </a:cubicBezTo>
                    <a:cubicBezTo>
                      <a:pt x="825" y="23"/>
                      <a:pt x="813" y="0"/>
                      <a:pt x="8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806;p33">
                <a:extLst>
                  <a:ext uri="{FF2B5EF4-FFF2-40B4-BE49-F238E27FC236}">
                    <a16:creationId xmlns:a16="http://schemas.microsoft.com/office/drawing/2014/main" id="{F46CC927-35F2-40DC-A3AD-B3EF827EE7E9}"/>
                  </a:ext>
                </a:extLst>
              </p:cNvPr>
              <p:cNvSpPr/>
              <p:nvPr/>
            </p:nvSpPr>
            <p:spPr>
              <a:xfrm>
                <a:off x="4091500" y="3393175"/>
                <a:ext cx="158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12" extrusionOk="0">
                    <a:moveTo>
                      <a:pt x="601" y="0"/>
                    </a:moveTo>
                    <a:cubicBezTo>
                      <a:pt x="595" y="0"/>
                      <a:pt x="590" y="3"/>
                      <a:pt x="587" y="10"/>
                    </a:cubicBezTo>
                    <a:cubicBezTo>
                      <a:pt x="396" y="164"/>
                      <a:pt x="170" y="343"/>
                      <a:pt x="39" y="545"/>
                    </a:cubicBezTo>
                    <a:cubicBezTo>
                      <a:pt x="0" y="574"/>
                      <a:pt x="25" y="611"/>
                      <a:pt x="61" y="611"/>
                    </a:cubicBezTo>
                    <a:cubicBezTo>
                      <a:pt x="69" y="611"/>
                      <a:pt x="78" y="609"/>
                      <a:pt x="87" y="605"/>
                    </a:cubicBezTo>
                    <a:cubicBezTo>
                      <a:pt x="289" y="462"/>
                      <a:pt x="456" y="248"/>
                      <a:pt x="622" y="45"/>
                    </a:cubicBezTo>
                    <a:cubicBezTo>
                      <a:pt x="631" y="20"/>
                      <a:pt x="615" y="0"/>
                      <a:pt x="6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807;p33">
                <a:extLst>
                  <a:ext uri="{FF2B5EF4-FFF2-40B4-BE49-F238E27FC236}">
                    <a16:creationId xmlns:a16="http://schemas.microsoft.com/office/drawing/2014/main" id="{2E11AC21-3A1B-4501-8B1B-9BC4E36164BE}"/>
                  </a:ext>
                </a:extLst>
              </p:cNvPr>
              <p:cNvSpPr/>
              <p:nvPr/>
            </p:nvSpPr>
            <p:spPr>
              <a:xfrm>
                <a:off x="4108050" y="3409400"/>
                <a:ext cx="129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22" extrusionOk="0">
                    <a:moveTo>
                      <a:pt x="478" y="1"/>
                    </a:moveTo>
                    <a:cubicBezTo>
                      <a:pt x="473" y="1"/>
                      <a:pt x="467" y="1"/>
                      <a:pt x="461" y="4"/>
                    </a:cubicBezTo>
                    <a:cubicBezTo>
                      <a:pt x="282" y="111"/>
                      <a:pt x="115" y="277"/>
                      <a:pt x="20" y="456"/>
                    </a:cubicBezTo>
                    <a:cubicBezTo>
                      <a:pt x="1" y="485"/>
                      <a:pt x="28" y="522"/>
                      <a:pt x="52" y="522"/>
                    </a:cubicBezTo>
                    <a:cubicBezTo>
                      <a:pt x="58" y="522"/>
                      <a:pt x="63" y="520"/>
                      <a:pt x="68" y="516"/>
                    </a:cubicBezTo>
                    <a:cubicBezTo>
                      <a:pt x="258" y="397"/>
                      <a:pt x="401" y="230"/>
                      <a:pt x="508" y="51"/>
                    </a:cubicBezTo>
                    <a:cubicBezTo>
                      <a:pt x="518" y="22"/>
                      <a:pt x="504" y="1"/>
                      <a:pt x="4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808;p33">
                <a:extLst>
                  <a:ext uri="{FF2B5EF4-FFF2-40B4-BE49-F238E27FC236}">
                    <a16:creationId xmlns:a16="http://schemas.microsoft.com/office/drawing/2014/main" id="{4302C42E-88A1-4DDF-B91C-08708E45D34C}"/>
                  </a:ext>
                </a:extLst>
              </p:cNvPr>
              <p:cNvSpPr/>
              <p:nvPr/>
            </p:nvSpPr>
            <p:spPr>
              <a:xfrm>
                <a:off x="4121050" y="3427575"/>
                <a:ext cx="130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5" extrusionOk="0">
                    <a:moveTo>
                      <a:pt x="475" y="1"/>
                    </a:moveTo>
                    <a:cubicBezTo>
                      <a:pt x="471" y="1"/>
                      <a:pt x="468" y="1"/>
                      <a:pt x="464" y="3"/>
                    </a:cubicBezTo>
                    <a:cubicBezTo>
                      <a:pt x="369" y="62"/>
                      <a:pt x="286" y="146"/>
                      <a:pt x="214" y="217"/>
                    </a:cubicBezTo>
                    <a:cubicBezTo>
                      <a:pt x="131" y="289"/>
                      <a:pt x="48" y="360"/>
                      <a:pt x="0" y="467"/>
                    </a:cubicBezTo>
                    <a:cubicBezTo>
                      <a:pt x="0" y="479"/>
                      <a:pt x="36" y="515"/>
                      <a:pt x="60" y="515"/>
                    </a:cubicBezTo>
                    <a:cubicBezTo>
                      <a:pt x="167" y="479"/>
                      <a:pt x="238" y="396"/>
                      <a:pt x="310" y="301"/>
                    </a:cubicBezTo>
                    <a:cubicBezTo>
                      <a:pt x="393" y="217"/>
                      <a:pt x="452" y="146"/>
                      <a:pt x="512" y="51"/>
                    </a:cubicBezTo>
                    <a:cubicBezTo>
                      <a:pt x="522" y="30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809;p33">
                <a:extLst>
                  <a:ext uri="{FF2B5EF4-FFF2-40B4-BE49-F238E27FC236}">
                    <a16:creationId xmlns:a16="http://schemas.microsoft.com/office/drawing/2014/main" id="{60114E05-D684-42E1-93EF-3973BE24483A}"/>
                  </a:ext>
                </a:extLst>
              </p:cNvPr>
              <p:cNvSpPr/>
              <p:nvPr/>
            </p:nvSpPr>
            <p:spPr>
              <a:xfrm>
                <a:off x="4136375" y="3443625"/>
                <a:ext cx="12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441" y="1"/>
                    </a:moveTo>
                    <a:cubicBezTo>
                      <a:pt x="435" y="1"/>
                      <a:pt x="429" y="2"/>
                      <a:pt x="423" y="4"/>
                    </a:cubicBezTo>
                    <a:cubicBezTo>
                      <a:pt x="280" y="123"/>
                      <a:pt x="149" y="242"/>
                      <a:pt x="30" y="397"/>
                    </a:cubicBezTo>
                    <a:cubicBezTo>
                      <a:pt x="1" y="426"/>
                      <a:pt x="27" y="463"/>
                      <a:pt x="63" y="463"/>
                    </a:cubicBezTo>
                    <a:cubicBezTo>
                      <a:pt x="72" y="463"/>
                      <a:pt x="81" y="461"/>
                      <a:pt x="90" y="456"/>
                    </a:cubicBezTo>
                    <a:cubicBezTo>
                      <a:pt x="232" y="337"/>
                      <a:pt x="351" y="218"/>
                      <a:pt x="471" y="51"/>
                    </a:cubicBezTo>
                    <a:cubicBezTo>
                      <a:pt x="480" y="22"/>
                      <a:pt x="466" y="1"/>
                      <a:pt x="4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810;p33">
                <a:extLst>
                  <a:ext uri="{FF2B5EF4-FFF2-40B4-BE49-F238E27FC236}">
                    <a16:creationId xmlns:a16="http://schemas.microsoft.com/office/drawing/2014/main" id="{621825C1-20B7-482C-B63C-62EBF81CDBFF}"/>
                  </a:ext>
                </a:extLst>
              </p:cNvPr>
              <p:cNvSpPr/>
              <p:nvPr/>
            </p:nvSpPr>
            <p:spPr>
              <a:xfrm>
                <a:off x="3222125" y="3034125"/>
                <a:ext cx="498300" cy="499800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92" extrusionOk="0">
                    <a:moveTo>
                      <a:pt x="19765" y="1"/>
                    </a:moveTo>
                    <a:lnTo>
                      <a:pt x="14645" y="108"/>
                    </a:lnTo>
                    <a:lnTo>
                      <a:pt x="0" y="19991"/>
                    </a:lnTo>
                    <a:lnTo>
                      <a:pt x="19931" y="4870"/>
                    </a:lnTo>
                    <a:lnTo>
                      <a:pt x="19765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811;p33">
                <a:extLst>
                  <a:ext uri="{FF2B5EF4-FFF2-40B4-BE49-F238E27FC236}">
                    <a16:creationId xmlns:a16="http://schemas.microsoft.com/office/drawing/2014/main" id="{D2B25FB4-1689-42E6-9ACB-C7C5D88105B5}"/>
                  </a:ext>
                </a:extLst>
              </p:cNvPr>
              <p:cNvSpPr/>
              <p:nvPr/>
            </p:nvSpPr>
            <p:spPr>
              <a:xfrm>
                <a:off x="3217350" y="3028775"/>
                <a:ext cx="5081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20325" h="20384" extrusionOk="0">
                    <a:moveTo>
                      <a:pt x="19765" y="453"/>
                    </a:moveTo>
                    <a:lnTo>
                      <a:pt x="19908" y="4989"/>
                    </a:lnTo>
                    <a:lnTo>
                      <a:pt x="1263" y="19134"/>
                    </a:lnTo>
                    <a:lnTo>
                      <a:pt x="1263" y="19134"/>
                    </a:lnTo>
                    <a:lnTo>
                      <a:pt x="14955" y="536"/>
                    </a:lnTo>
                    <a:lnTo>
                      <a:pt x="19765" y="453"/>
                    </a:lnTo>
                    <a:close/>
                    <a:moveTo>
                      <a:pt x="20170" y="1"/>
                    </a:moveTo>
                    <a:lnTo>
                      <a:pt x="14717" y="108"/>
                    </a:lnTo>
                    <a:lnTo>
                      <a:pt x="1" y="20086"/>
                    </a:lnTo>
                    <a:lnTo>
                      <a:pt x="310" y="20384"/>
                    </a:lnTo>
                    <a:lnTo>
                      <a:pt x="20241" y="5275"/>
                    </a:lnTo>
                    <a:lnTo>
                      <a:pt x="20325" y="5204"/>
                    </a:lnTo>
                    <a:lnTo>
                      <a:pt x="2017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812;p33">
                <a:extLst>
                  <a:ext uri="{FF2B5EF4-FFF2-40B4-BE49-F238E27FC236}">
                    <a16:creationId xmlns:a16="http://schemas.microsoft.com/office/drawing/2014/main" id="{C92C4AC7-F039-4734-A09A-3D39D4283C00}"/>
                  </a:ext>
                </a:extLst>
              </p:cNvPr>
              <p:cNvSpPr/>
              <p:nvPr/>
            </p:nvSpPr>
            <p:spPr>
              <a:xfrm>
                <a:off x="3682000" y="3048125"/>
                <a:ext cx="53000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07" extrusionOk="0">
                    <a:moveTo>
                      <a:pt x="48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667" y="751"/>
                      <a:pt x="1381" y="1429"/>
                      <a:pt x="2096" y="2096"/>
                    </a:cubicBezTo>
                    <a:cubicBezTo>
                      <a:pt x="2103" y="2103"/>
                      <a:pt x="2108" y="2106"/>
                      <a:pt x="2112" y="2106"/>
                    </a:cubicBezTo>
                    <a:cubicBezTo>
                      <a:pt x="2120" y="2106"/>
                      <a:pt x="2120" y="2092"/>
                      <a:pt x="2120" y="2084"/>
                    </a:cubicBezTo>
                    <a:cubicBezTo>
                      <a:pt x="1441" y="1382"/>
                      <a:pt x="762" y="667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813;p33">
                <a:extLst>
                  <a:ext uri="{FF2B5EF4-FFF2-40B4-BE49-F238E27FC236}">
                    <a16:creationId xmlns:a16="http://schemas.microsoft.com/office/drawing/2014/main" id="{E7DB1944-8D5E-4B2A-9F31-4C06FE427307}"/>
                  </a:ext>
                </a:extLst>
              </p:cNvPr>
              <p:cNvSpPr/>
              <p:nvPr/>
            </p:nvSpPr>
            <p:spPr>
              <a:xfrm>
                <a:off x="3662950" y="3060625"/>
                <a:ext cx="562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3" y="774"/>
                      <a:pt x="1477" y="1501"/>
                      <a:pt x="2239" y="2227"/>
                    </a:cubicBezTo>
                    <a:cubicBezTo>
                      <a:pt x="2239" y="2227"/>
                      <a:pt x="2251" y="2227"/>
                      <a:pt x="2251" y="2215"/>
                    </a:cubicBezTo>
                    <a:cubicBezTo>
                      <a:pt x="1524" y="1453"/>
                      <a:pt x="798" y="691"/>
                      <a:pt x="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814;p33">
                <a:extLst>
                  <a:ext uri="{FF2B5EF4-FFF2-40B4-BE49-F238E27FC236}">
                    <a16:creationId xmlns:a16="http://schemas.microsoft.com/office/drawing/2014/main" id="{95513C95-2B0C-4339-8913-F07F0F45871A}"/>
                  </a:ext>
                </a:extLst>
              </p:cNvPr>
              <p:cNvSpPr/>
              <p:nvPr/>
            </p:nvSpPr>
            <p:spPr>
              <a:xfrm>
                <a:off x="3656400" y="3084450"/>
                <a:ext cx="5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2190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727" y="750"/>
                      <a:pt x="1441" y="1488"/>
                      <a:pt x="2191" y="2179"/>
                    </a:cubicBezTo>
                    <a:cubicBezTo>
                      <a:pt x="2195" y="2186"/>
                      <a:pt x="2199" y="2189"/>
                      <a:pt x="2201" y="2189"/>
                    </a:cubicBezTo>
                    <a:cubicBezTo>
                      <a:pt x="2208" y="2189"/>
                      <a:pt x="2211" y="2175"/>
                      <a:pt x="2203" y="2167"/>
                    </a:cubicBezTo>
                    <a:cubicBezTo>
                      <a:pt x="1501" y="1429"/>
                      <a:pt x="774" y="714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815;p33">
                <a:extLst>
                  <a:ext uri="{FF2B5EF4-FFF2-40B4-BE49-F238E27FC236}">
                    <a16:creationId xmlns:a16="http://schemas.microsoft.com/office/drawing/2014/main" id="{CA0419D0-C4B1-49A4-A624-171CE3D3CB71}"/>
                  </a:ext>
                </a:extLst>
              </p:cNvPr>
              <p:cNvSpPr/>
              <p:nvPr/>
            </p:nvSpPr>
            <p:spPr>
              <a:xfrm>
                <a:off x="3640425" y="30990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14" y="0"/>
                    </a:moveTo>
                    <a:cubicBezTo>
                      <a:pt x="3" y="0"/>
                      <a:pt x="0" y="14"/>
                      <a:pt x="8" y="22"/>
                    </a:cubicBezTo>
                    <a:cubicBezTo>
                      <a:pt x="830" y="856"/>
                      <a:pt x="1640" y="1713"/>
                      <a:pt x="2497" y="2511"/>
                    </a:cubicBezTo>
                    <a:cubicBezTo>
                      <a:pt x="2500" y="2514"/>
                      <a:pt x="2504" y="2515"/>
                      <a:pt x="2508" y="2515"/>
                    </a:cubicBezTo>
                    <a:cubicBezTo>
                      <a:pt x="2518" y="2515"/>
                      <a:pt x="2526" y="2504"/>
                      <a:pt x="2509" y="2487"/>
                    </a:cubicBezTo>
                    <a:cubicBezTo>
                      <a:pt x="1723" y="1630"/>
                      <a:pt x="866" y="820"/>
                      <a:pt x="32" y="10"/>
                    </a:cubicBezTo>
                    <a:cubicBezTo>
                      <a:pt x="25" y="3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816;p33">
                <a:extLst>
                  <a:ext uri="{FF2B5EF4-FFF2-40B4-BE49-F238E27FC236}">
                    <a16:creationId xmlns:a16="http://schemas.microsoft.com/office/drawing/2014/main" id="{A2AB43C6-E8FC-4CC5-B29F-F618CC72569C}"/>
                  </a:ext>
                </a:extLst>
              </p:cNvPr>
              <p:cNvSpPr/>
              <p:nvPr/>
            </p:nvSpPr>
            <p:spPr>
              <a:xfrm>
                <a:off x="3629900" y="3118975"/>
                <a:ext cx="53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096" extrusionOk="0">
                    <a:moveTo>
                      <a:pt x="48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703" y="726"/>
                      <a:pt x="1382" y="1429"/>
                      <a:pt x="2096" y="2096"/>
                    </a:cubicBezTo>
                    <a:cubicBezTo>
                      <a:pt x="2120" y="2096"/>
                      <a:pt x="2120" y="2096"/>
                      <a:pt x="2120" y="2084"/>
                    </a:cubicBezTo>
                    <a:cubicBezTo>
                      <a:pt x="1441" y="1369"/>
                      <a:pt x="727" y="703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817;p33">
                <a:extLst>
                  <a:ext uri="{FF2B5EF4-FFF2-40B4-BE49-F238E27FC236}">
                    <a16:creationId xmlns:a16="http://schemas.microsoft.com/office/drawing/2014/main" id="{F4D2B994-CD3A-4611-8559-009ED3118FD4}"/>
                  </a:ext>
                </a:extLst>
              </p:cNvPr>
              <p:cNvSpPr/>
              <p:nvPr/>
            </p:nvSpPr>
            <p:spPr>
              <a:xfrm>
                <a:off x="3613525" y="3133625"/>
                <a:ext cx="50925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46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1" y="3"/>
                      <a:pt x="1" y="9"/>
                    </a:cubicBezTo>
                    <a:cubicBezTo>
                      <a:pt x="7" y="3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644" y="724"/>
                      <a:pt x="1322" y="1402"/>
                      <a:pt x="2025" y="2045"/>
                    </a:cubicBezTo>
                    <a:cubicBezTo>
                      <a:pt x="2037" y="2045"/>
                      <a:pt x="2037" y="2045"/>
                      <a:pt x="2037" y="2033"/>
                    </a:cubicBezTo>
                    <a:cubicBezTo>
                      <a:pt x="1406" y="1331"/>
                      <a:pt x="727" y="629"/>
                      <a:pt x="1" y="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818;p33">
                <a:extLst>
                  <a:ext uri="{FF2B5EF4-FFF2-40B4-BE49-F238E27FC236}">
                    <a16:creationId xmlns:a16="http://schemas.microsoft.com/office/drawing/2014/main" id="{ABA9ADF8-FA39-4F63-8A76-C67C7E7E9C3D}"/>
                  </a:ext>
                </a:extLst>
              </p:cNvPr>
              <p:cNvSpPr/>
              <p:nvPr/>
            </p:nvSpPr>
            <p:spPr>
              <a:xfrm>
                <a:off x="3599950" y="3150375"/>
                <a:ext cx="49250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952" extrusionOk="0">
                    <a:moveTo>
                      <a:pt x="5" y="1"/>
                    </a:moveTo>
                    <a:cubicBezTo>
                      <a:pt x="3" y="1"/>
                      <a:pt x="0" y="6"/>
                      <a:pt x="8" y="6"/>
                    </a:cubicBezTo>
                    <a:cubicBezTo>
                      <a:pt x="8" y="2"/>
                      <a:pt x="7" y="1"/>
                      <a:pt x="5" y="1"/>
                    </a:cubicBezTo>
                    <a:close/>
                    <a:moveTo>
                      <a:pt x="8" y="6"/>
                    </a:moveTo>
                    <a:cubicBezTo>
                      <a:pt x="580" y="709"/>
                      <a:pt x="1270" y="1328"/>
                      <a:pt x="1949" y="1947"/>
                    </a:cubicBezTo>
                    <a:cubicBezTo>
                      <a:pt x="1952" y="1950"/>
                      <a:pt x="1955" y="1952"/>
                      <a:pt x="1958" y="1952"/>
                    </a:cubicBezTo>
                    <a:cubicBezTo>
                      <a:pt x="1965" y="1952"/>
                      <a:pt x="1969" y="1941"/>
                      <a:pt x="1961" y="1923"/>
                    </a:cubicBezTo>
                    <a:cubicBezTo>
                      <a:pt x="1330" y="1268"/>
                      <a:pt x="711" y="578"/>
                      <a:pt x="8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819;p33">
                <a:extLst>
                  <a:ext uri="{FF2B5EF4-FFF2-40B4-BE49-F238E27FC236}">
                    <a16:creationId xmlns:a16="http://schemas.microsoft.com/office/drawing/2014/main" id="{A1FE38F9-F7FD-4779-A66A-777EFCC04847}"/>
                  </a:ext>
                </a:extLst>
              </p:cNvPr>
              <p:cNvSpPr/>
              <p:nvPr/>
            </p:nvSpPr>
            <p:spPr>
              <a:xfrm>
                <a:off x="3584750" y="3166050"/>
                <a:ext cx="463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859" extrusionOk="0">
                    <a:moveTo>
                      <a:pt x="29" y="0"/>
                    </a:moveTo>
                    <a:cubicBezTo>
                      <a:pt x="10" y="0"/>
                      <a:pt x="0" y="17"/>
                      <a:pt x="9" y="34"/>
                    </a:cubicBezTo>
                    <a:cubicBezTo>
                      <a:pt x="211" y="379"/>
                      <a:pt x="557" y="641"/>
                      <a:pt x="830" y="927"/>
                    </a:cubicBezTo>
                    <a:cubicBezTo>
                      <a:pt x="1140" y="1237"/>
                      <a:pt x="1461" y="1558"/>
                      <a:pt x="1807" y="1856"/>
                    </a:cubicBezTo>
                    <a:cubicBezTo>
                      <a:pt x="1808" y="1857"/>
                      <a:pt x="1811" y="1858"/>
                      <a:pt x="1813" y="1858"/>
                    </a:cubicBezTo>
                    <a:cubicBezTo>
                      <a:pt x="1828" y="1858"/>
                      <a:pt x="1853" y="1830"/>
                      <a:pt x="1842" y="1820"/>
                    </a:cubicBezTo>
                    <a:cubicBezTo>
                      <a:pt x="1545" y="1498"/>
                      <a:pt x="1247" y="1153"/>
                      <a:pt x="926" y="844"/>
                    </a:cubicBezTo>
                    <a:cubicBezTo>
                      <a:pt x="652" y="558"/>
                      <a:pt x="378" y="213"/>
                      <a:pt x="57" y="10"/>
                    </a:cubicBezTo>
                    <a:cubicBezTo>
                      <a:pt x="46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820;p33">
                <a:extLst>
                  <a:ext uri="{FF2B5EF4-FFF2-40B4-BE49-F238E27FC236}">
                    <a16:creationId xmlns:a16="http://schemas.microsoft.com/office/drawing/2014/main" id="{5465D803-3F0E-49DA-A8E0-C411DAD0D4DE}"/>
                  </a:ext>
                </a:extLst>
              </p:cNvPr>
              <p:cNvSpPr/>
              <p:nvPr/>
            </p:nvSpPr>
            <p:spPr>
              <a:xfrm>
                <a:off x="3567500" y="3179600"/>
                <a:ext cx="462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839" extrusionOk="0">
                    <a:moveTo>
                      <a:pt x="33" y="1"/>
                    </a:moveTo>
                    <a:cubicBezTo>
                      <a:pt x="15" y="1"/>
                      <a:pt x="0" y="23"/>
                      <a:pt x="8" y="40"/>
                    </a:cubicBezTo>
                    <a:cubicBezTo>
                      <a:pt x="235" y="373"/>
                      <a:pt x="568" y="635"/>
                      <a:pt x="842" y="921"/>
                    </a:cubicBezTo>
                    <a:cubicBezTo>
                      <a:pt x="1163" y="1230"/>
                      <a:pt x="1473" y="1528"/>
                      <a:pt x="1794" y="1826"/>
                    </a:cubicBezTo>
                    <a:cubicBezTo>
                      <a:pt x="1803" y="1835"/>
                      <a:pt x="1812" y="1838"/>
                      <a:pt x="1819" y="1838"/>
                    </a:cubicBezTo>
                    <a:cubicBezTo>
                      <a:pt x="1840" y="1838"/>
                      <a:pt x="1851" y="1808"/>
                      <a:pt x="1842" y="1790"/>
                    </a:cubicBezTo>
                    <a:cubicBezTo>
                      <a:pt x="1544" y="1457"/>
                      <a:pt x="1247" y="1147"/>
                      <a:pt x="937" y="837"/>
                    </a:cubicBezTo>
                    <a:cubicBezTo>
                      <a:pt x="651" y="552"/>
                      <a:pt x="377" y="242"/>
                      <a:pt x="56" y="16"/>
                    </a:cubicBezTo>
                    <a:cubicBezTo>
                      <a:pt x="49" y="5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821;p33">
                <a:extLst>
                  <a:ext uri="{FF2B5EF4-FFF2-40B4-BE49-F238E27FC236}">
                    <a16:creationId xmlns:a16="http://schemas.microsoft.com/office/drawing/2014/main" id="{54101E5D-E69E-4FCD-AA71-5DA7660E2728}"/>
                  </a:ext>
                </a:extLst>
              </p:cNvPr>
              <p:cNvSpPr/>
              <p:nvPr/>
            </p:nvSpPr>
            <p:spPr>
              <a:xfrm>
                <a:off x="3551550" y="3194250"/>
                <a:ext cx="45300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754" extrusionOk="0">
                    <a:moveTo>
                      <a:pt x="53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575" y="668"/>
                      <a:pt x="1123" y="1228"/>
                      <a:pt x="1754" y="1752"/>
                    </a:cubicBezTo>
                    <a:cubicBezTo>
                      <a:pt x="1757" y="1753"/>
                      <a:pt x="1760" y="1754"/>
                      <a:pt x="1764" y="1754"/>
                    </a:cubicBezTo>
                    <a:cubicBezTo>
                      <a:pt x="1786" y="1754"/>
                      <a:pt x="1812" y="1725"/>
                      <a:pt x="1801" y="1704"/>
                    </a:cubicBezTo>
                    <a:cubicBezTo>
                      <a:pt x="1277" y="1097"/>
                      <a:pt x="682" y="549"/>
                      <a:pt x="87" y="13"/>
                    </a:cubicBezTo>
                    <a:cubicBezTo>
                      <a:pt x="75" y="5"/>
                      <a:pt x="63" y="1"/>
                      <a:pt x="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822;p33">
                <a:extLst>
                  <a:ext uri="{FF2B5EF4-FFF2-40B4-BE49-F238E27FC236}">
                    <a16:creationId xmlns:a16="http://schemas.microsoft.com/office/drawing/2014/main" id="{EF1A652D-A6F7-491C-A401-10142DF81913}"/>
                  </a:ext>
                </a:extLst>
              </p:cNvPr>
              <p:cNvSpPr/>
              <p:nvPr/>
            </p:nvSpPr>
            <p:spPr>
              <a:xfrm>
                <a:off x="3534875" y="3207950"/>
                <a:ext cx="444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814" extrusionOk="0">
                    <a:moveTo>
                      <a:pt x="48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301" y="394"/>
                      <a:pt x="587" y="715"/>
                      <a:pt x="885" y="1013"/>
                    </a:cubicBezTo>
                    <a:cubicBezTo>
                      <a:pt x="1159" y="1287"/>
                      <a:pt x="1409" y="1608"/>
                      <a:pt x="1718" y="1811"/>
                    </a:cubicBezTo>
                    <a:cubicBezTo>
                      <a:pt x="1724" y="1813"/>
                      <a:pt x="1730" y="1814"/>
                      <a:pt x="1736" y="1814"/>
                    </a:cubicBezTo>
                    <a:cubicBezTo>
                      <a:pt x="1761" y="1814"/>
                      <a:pt x="1776" y="1793"/>
                      <a:pt x="1766" y="1763"/>
                    </a:cubicBezTo>
                    <a:cubicBezTo>
                      <a:pt x="1551" y="1454"/>
                      <a:pt x="1242" y="1192"/>
                      <a:pt x="992" y="906"/>
                    </a:cubicBezTo>
                    <a:cubicBezTo>
                      <a:pt x="694" y="596"/>
                      <a:pt x="397" y="299"/>
                      <a:pt x="75" y="13"/>
                    </a:cubicBezTo>
                    <a:cubicBezTo>
                      <a:pt x="66" y="4"/>
                      <a:pt x="57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823;p33">
                <a:extLst>
                  <a:ext uri="{FF2B5EF4-FFF2-40B4-BE49-F238E27FC236}">
                    <a16:creationId xmlns:a16="http://schemas.microsoft.com/office/drawing/2014/main" id="{7DDD5FF4-7927-4B1D-AA5D-58349CC4D87C}"/>
                  </a:ext>
                </a:extLst>
              </p:cNvPr>
              <p:cNvSpPr/>
              <p:nvPr/>
            </p:nvSpPr>
            <p:spPr>
              <a:xfrm>
                <a:off x="3521875" y="3225975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58" y="1"/>
                    </a:moveTo>
                    <a:cubicBezTo>
                      <a:pt x="24" y="1"/>
                      <a:pt x="0" y="43"/>
                      <a:pt x="35" y="78"/>
                    </a:cubicBezTo>
                    <a:cubicBezTo>
                      <a:pt x="500" y="614"/>
                      <a:pt x="988" y="1102"/>
                      <a:pt x="1524" y="1566"/>
                    </a:cubicBezTo>
                    <a:cubicBezTo>
                      <a:pt x="1526" y="1568"/>
                      <a:pt x="1529" y="1569"/>
                      <a:pt x="1532" y="1569"/>
                    </a:cubicBezTo>
                    <a:cubicBezTo>
                      <a:pt x="1547" y="1569"/>
                      <a:pt x="1569" y="1550"/>
                      <a:pt x="1559" y="1530"/>
                    </a:cubicBezTo>
                    <a:cubicBezTo>
                      <a:pt x="1095" y="995"/>
                      <a:pt x="631" y="483"/>
                      <a:pt x="95" y="18"/>
                    </a:cubicBezTo>
                    <a:cubicBezTo>
                      <a:pt x="83" y="6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824;p33">
                <a:extLst>
                  <a:ext uri="{FF2B5EF4-FFF2-40B4-BE49-F238E27FC236}">
                    <a16:creationId xmlns:a16="http://schemas.microsoft.com/office/drawing/2014/main" id="{217375AF-FF8F-4348-BEBA-B131293D6090}"/>
                  </a:ext>
                </a:extLst>
              </p:cNvPr>
              <p:cNvSpPr/>
              <p:nvPr/>
            </p:nvSpPr>
            <p:spPr>
              <a:xfrm>
                <a:off x="3497000" y="3231775"/>
                <a:ext cx="4657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9" extrusionOk="0">
                    <a:moveTo>
                      <a:pt x="46" y="0"/>
                    </a:moveTo>
                    <a:cubicBezTo>
                      <a:pt x="16" y="0"/>
                      <a:pt x="0" y="36"/>
                      <a:pt x="18" y="72"/>
                    </a:cubicBezTo>
                    <a:cubicBezTo>
                      <a:pt x="268" y="393"/>
                      <a:pt x="602" y="679"/>
                      <a:pt x="888" y="977"/>
                    </a:cubicBezTo>
                    <a:cubicBezTo>
                      <a:pt x="1185" y="1275"/>
                      <a:pt x="1483" y="1572"/>
                      <a:pt x="1804" y="1846"/>
                    </a:cubicBezTo>
                    <a:cubicBezTo>
                      <a:pt x="1809" y="1848"/>
                      <a:pt x="1814" y="1848"/>
                      <a:pt x="1818" y="1848"/>
                    </a:cubicBezTo>
                    <a:cubicBezTo>
                      <a:pt x="1846" y="1848"/>
                      <a:pt x="1862" y="1819"/>
                      <a:pt x="1852" y="1798"/>
                    </a:cubicBezTo>
                    <a:cubicBezTo>
                      <a:pt x="1578" y="1465"/>
                      <a:pt x="1281" y="1167"/>
                      <a:pt x="983" y="870"/>
                    </a:cubicBezTo>
                    <a:cubicBezTo>
                      <a:pt x="685" y="572"/>
                      <a:pt x="411" y="263"/>
                      <a:pt x="78" y="12"/>
                    </a:cubicBezTo>
                    <a:cubicBezTo>
                      <a:pt x="66" y="4"/>
                      <a:pt x="55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825;p33">
                <a:extLst>
                  <a:ext uri="{FF2B5EF4-FFF2-40B4-BE49-F238E27FC236}">
                    <a16:creationId xmlns:a16="http://schemas.microsoft.com/office/drawing/2014/main" id="{FCDDD481-2A3B-4001-830E-CC9A8A185C18}"/>
                  </a:ext>
                </a:extLst>
              </p:cNvPr>
              <p:cNvSpPr/>
              <p:nvPr/>
            </p:nvSpPr>
            <p:spPr>
              <a:xfrm>
                <a:off x="3488675" y="3254350"/>
                <a:ext cx="378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482" extrusionOk="0">
                    <a:moveTo>
                      <a:pt x="82" y="0"/>
                    </a:moveTo>
                    <a:cubicBezTo>
                      <a:pt x="40" y="0"/>
                      <a:pt x="1" y="31"/>
                      <a:pt x="42" y="62"/>
                    </a:cubicBezTo>
                    <a:cubicBezTo>
                      <a:pt x="482" y="550"/>
                      <a:pt x="947" y="1074"/>
                      <a:pt x="1471" y="1479"/>
                    </a:cubicBezTo>
                    <a:cubicBezTo>
                      <a:pt x="1474" y="1480"/>
                      <a:pt x="1477" y="1481"/>
                      <a:pt x="1480" y="1481"/>
                    </a:cubicBezTo>
                    <a:cubicBezTo>
                      <a:pt x="1500" y="1481"/>
                      <a:pt x="1515" y="1453"/>
                      <a:pt x="1494" y="1443"/>
                    </a:cubicBezTo>
                    <a:cubicBezTo>
                      <a:pt x="1078" y="919"/>
                      <a:pt x="590" y="443"/>
                      <a:pt x="101" y="2"/>
                    </a:cubicBezTo>
                    <a:cubicBezTo>
                      <a:pt x="95" y="1"/>
                      <a:pt x="88" y="0"/>
                      <a:pt x="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826;p33">
                <a:extLst>
                  <a:ext uri="{FF2B5EF4-FFF2-40B4-BE49-F238E27FC236}">
                    <a16:creationId xmlns:a16="http://schemas.microsoft.com/office/drawing/2014/main" id="{B3CE7B64-BCE2-4DB4-B883-B1B737193301}"/>
                  </a:ext>
                </a:extLst>
              </p:cNvPr>
              <p:cNvSpPr/>
              <p:nvPr/>
            </p:nvSpPr>
            <p:spPr>
              <a:xfrm>
                <a:off x="3460050" y="3286675"/>
                <a:ext cx="322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35" extrusionOk="0">
                    <a:moveTo>
                      <a:pt x="59" y="1"/>
                    </a:moveTo>
                    <a:cubicBezTo>
                      <a:pt x="29" y="1"/>
                      <a:pt x="1" y="38"/>
                      <a:pt x="20" y="67"/>
                    </a:cubicBezTo>
                    <a:cubicBezTo>
                      <a:pt x="353" y="495"/>
                      <a:pt x="794" y="876"/>
                      <a:pt x="1235" y="1222"/>
                    </a:cubicBezTo>
                    <a:cubicBezTo>
                      <a:pt x="1240" y="1231"/>
                      <a:pt x="1247" y="1234"/>
                      <a:pt x="1253" y="1234"/>
                    </a:cubicBezTo>
                    <a:cubicBezTo>
                      <a:pt x="1272" y="1234"/>
                      <a:pt x="1288" y="1201"/>
                      <a:pt x="1270" y="1174"/>
                    </a:cubicBezTo>
                    <a:cubicBezTo>
                      <a:pt x="937" y="745"/>
                      <a:pt x="520" y="329"/>
                      <a:pt x="80" y="7"/>
                    </a:cubicBezTo>
                    <a:cubicBezTo>
                      <a:pt x="73" y="3"/>
                      <a:pt x="66" y="1"/>
                      <a:pt x="5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827;p33">
                <a:extLst>
                  <a:ext uri="{FF2B5EF4-FFF2-40B4-BE49-F238E27FC236}">
                    <a16:creationId xmlns:a16="http://schemas.microsoft.com/office/drawing/2014/main" id="{3818D32D-0D86-448E-820F-79570A6AC7BC}"/>
                  </a:ext>
                </a:extLst>
              </p:cNvPr>
              <p:cNvSpPr/>
              <p:nvPr/>
            </p:nvSpPr>
            <p:spPr>
              <a:xfrm>
                <a:off x="3476175" y="3272125"/>
                <a:ext cx="328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311" extrusionOk="0">
                    <a:moveTo>
                      <a:pt x="44" y="0"/>
                    </a:moveTo>
                    <a:cubicBezTo>
                      <a:pt x="15" y="0"/>
                      <a:pt x="0" y="42"/>
                      <a:pt x="18" y="77"/>
                    </a:cubicBezTo>
                    <a:cubicBezTo>
                      <a:pt x="375" y="530"/>
                      <a:pt x="828" y="923"/>
                      <a:pt x="1256" y="1304"/>
                    </a:cubicBezTo>
                    <a:cubicBezTo>
                      <a:pt x="1261" y="1308"/>
                      <a:pt x="1266" y="1310"/>
                      <a:pt x="1271" y="1310"/>
                    </a:cubicBezTo>
                    <a:cubicBezTo>
                      <a:pt x="1292" y="1310"/>
                      <a:pt x="1311" y="1275"/>
                      <a:pt x="1292" y="1256"/>
                    </a:cubicBezTo>
                    <a:cubicBezTo>
                      <a:pt x="923" y="827"/>
                      <a:pt x="518" y="375"/>
                      <a:pt x="78" y="18"/>
                    </a:cubicBezTo>
                    <a:cubicBezTo>
                      <a:pt x="65" y="5"/>
                      <a:pt x="54" y="0"/>
                      <a:pt x="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828;p33">
                <a:extLst>
                  <a:ext uri="{FF2B5EF4-FFF2-40B4-BE49-F238E27FC236}">
                    <a16:creationId xmlns:a16="http://schemas.microsoft.com/office/drawing/2014/main" id="{3C27E2E1-1707-4A06-A827-FD431F074E06}"/>
                  </a:ext>
                </a:extLst>
              </p:cNvPr>
              <p:cNvSpPr/>
              <p:nvPr/>
            </p:nvSpPr>
            <p:spPr>
              <a:xfrm>
                <a:off x="3445775" y="3303050"/>
                <a:ext cx="290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128" extrusionOk="0">
                    <a:moveTo>
                      <a:pt x="52" y="1"/>
                    </a:moveTo>
                    <a:cubicBezTo>
                      <a:pt x="28" y="1"/>
                      <a:pt x="0" y="38"/>
                      <a:pt x="20" y="67"/>
                    </a:cubicBezTo>
                    <a:cubicBezTo>
                      <a:pt x="317" y="460"/>
                      <a:pt x="710" y="805"/>
                      <a:pt x="1103" y="1114"/>
                    </a:cubicBezTo>
                    <a:cubicBezTo>
                      <a:pt x="1109" y="1124"/>
                      <a:pt x="1116" y="1127"/>
                      <a:pt x="1123" y="1127"/>
                    </a:cubicBezTo>
                    <a:cubicBezTo>
                      <a:pt x="1142" y="1127"/>
                      <a:pt x="1160" y="1096"/>
                      <a:pt x="1151" y="1079"/>
                    </a:cubicBezTo>
                    <a:cubicBezTo>
                      <a:pt x="829" y="686"/>
                      <a:pt x="472" y="281"/>
                      <a:pt x="67" y="7"/>
                    </a:cubicBezTo>
                    <a:cubicBezTo>
                      <a:pt x="63" y="3"/>
                      <a:pt x="57" y="1"/>
                      <a:pt x="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829;p33">
                <a:extLst>
                  <a:ext uri="{FF2B5EF4-FFF2-40B4-BE49-F238E27FC236}">
                    <a16:creationId xmlns:a16="http://schemas.microsoft.com/office/drawing/2014/main" id="{1E767B5F-9D31-4E86-82FB-F2B0E7519B0C}"/>
                  </a:ext>
                </a:extLst>
              </p:cNvPr>
              <p:cNvSpPr/>
              <p:nvPr/>
            </p:nvSpPr>
            <p:spPr>
              <a:xfrm>
                <a:off x="3430650" y="3318825"/>
                <a:ext cx="26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999" extrusionOk="0">
                    <a:moveTo>
                      <a:pt x="63" y="1"/>
                    </a:moveTo>
                    <a:cubicBezTo>
                      <a:pt x="26" y="1"/>
                      <a:pt x="0" y="38"/>
                      <a:pt x="29" y="67"/>
                    </a:cubicBezTo>
                    <a:cubicBezTo>
                      <a:pt x="291" y="412"/>
                      <a:pt x="636" y="745"/>
                      <a:pt x="994" y="995"/>
                    </a:cubicBezTo>
                    <a:cubicBezTo>
                      <a:pt x="998" y="997"/>
                      <a:pt x="1002" y="998"/>
                      <a:pt x="1007" y="998"/>
                    </a:cubicBezTo>
                    <a:cubicBezTo>
                      <a:pt x="1029" y="998"/>
                      <a:pt x="1051" y="977"/>
                      <a:pt x="1041" y="948"/>
                    </a:cubicBezTo>
                    <a:cubicBezTo>
                      <a:pt x="779" y="591"/>
                      <a:pt x="422" y="281"/>
                      <a:pt x="89" y="7"/>
                    </a:cubicBezTo>
                    <a:cubicBezTo>
                      <a:pt x="80" y="3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830;p33">
                <a:extLst>
                  <a:ext uri="{FF2B5EF4-FFF2-40B4-BE49-F238E27FC236}">
                    <a16:creationId xmlns:a16="http://schemas.microsoft.com/office/drawing/2014/main" id="{24094559-292B-4BC0-B322-B8EB5C4E4EDE}"/>
                  </a:ext>
                </a:extLst>
              </p:cNvPr>
              <p:cNvSpPr/>
              <p:nvPr/>
            </p:nvSpPr>
            <p:spPr>
              <a:xfrm>
                <a:off x="3412350" y="3330825"/>
                <a:ext cx="273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076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1"/>
                    </a:cubicBezTo>
                    <a:cubicBezTo>
                      <a:pt x="118" y="265"/>
                      <a:pt x="309" y="408"/>
                      <a:pt x="476" y="575"/>
                    </a:cubicBezTo>
                    <a:cubicBezTo>
                      <a:pt x="654" y="753"/>
                      <a:pt x="833" y="920"/>
                      <a:pt x="1035" y="1063"/>
                    </a:cubicBezTo>
                    <a:cubicBezTo>
                      <a:pt x="1044" y="1072"/>
                      <a:pt x="1052" y="1076"/>
                      <a:pt x="1059" y="1076"/>
                    </a:cubicBezTo>
                    <a:cubicBezTo>
                      <a:pt x="1080" y="1076"/>
                      <a:pt x="1092" y="1042"/>
                      <a:pt x="1083" y="1015"/>
                    </a:cubicBezTo>
                    <a:cubicBezTo>
                      <a:pt x="940" y="825"/>
                      <a:pt x="761" y="646"/>
                      <a:pt x="583" y="468"/>
                    </a:cubicBezTo>
                    <a:cubicBezTo>
                      <a:pt x="416" y="301"/>
                      <a:pt x="249" y="122"/>
                      <a:pt x="59" y="3"/>
                    </a:cubicBezTo>
                    <a:cubicBezTo>
                      <a:pt x="54" y="2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831;p33">
                <a:extLst>
                  <a:ext uri="{FF2B5EF4-FFF2-40B4-BE49-F238E27FC236}">
                    <a16:creationId xmlns:a16="http://schemas.microsoft.com/office/drawing/2014/main" id="{549B5E31-E80B-4880-9345-8C6ED8FA1737}"/>
                  </a:ext>
                </a:extLst>
              </p:cNvPr>
              <p:cNvSpPr/>
              <p:nvPr/>
            </p:nvSpPr>
            <p:spPr>
              <a:xfrm>
                <a:off x="3395950" y="3345175"/>
                <a:ext cx="258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04" extrusionOk="0">
                    <a:moveTo>
                      <a:pt x="36" y="1"/>
                    </a:moveTo>
                    <a:cubicBezTo>
                      <a:pt x="24" y="1"/>
                      <a:pt x="0" y="25"/>
                      <a:pt x="12" y="48"/>
                    </a:cubicBezTo>
                    <a:cubicBezTo>
                      <a:pt x="119" y="239"/>
                      <a:pt x="310" y="406"/>
                      <a:pt x="477" y="549"/>
                    </a:cubicBezTo>
                    <a:cubicBezTo>
                      <a:pt x="643" y="703"/>
                      <a:pt x="798" y="858"/>
                      <a:pt x="977" y="1001"/>
                    </a:cubicBezTo>
                    <a:cubicBezTo>
                      <a:pt x="982" y="1003"/>
                      <a:pt x="986" y="1003"/>
                      <a:pt x="991" y="1003"/>
                    </a:cubicBezTo>
                    <a:cubicBezTo>
                      <a:pt x="1018" y="1003"/>
                      <a:pt x="1035" y="974"/>
                      <a:pt x="1024" y="953"/>
                    </a:cubicBezTo>
                    <a:cubicBezTo>
                      <a:pt x="893" y="775"/>
                      <a:pt x="727" y="608"/>
                      <a:pt x="560" y="441"/>
                    </a:cubicBezTo>
                    <a:cubicBezTo>
                      <a:pt x="417" y="299"/>
                      <a:pt x="250" y="108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832;p33">
                <a:extLst>
                  <a:ext uri="{FF2B5EF4-FFF2-40B4-BE49-F238E27FC236}">
                    <a16:creationId xmlns:a16="http://schemas.microsoft.com/office/drawing/2014/main" id="{FA4E5C22-9BB7-4704-87C0-11B4FB40D0E6}"/>
                  </a:ext>
                </a:extLst>
              </p:cNvPr>
              <p:cNvSpPr/>
              <p:nvPr/>
            </p:nvSpPr>
            <p:spPr>
              <a:xfrm>
                <a:off x="3379875" y="3359775"/>
                <a:ext cx="26350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19" extrusionOk="0">
                    <a:moveTo>
                      <a:pt x="84" y="0"/>
                    </a:moveTo>
                    <a:cubicBezTo>
                      <a:pt x="48" y="0"/>
                      <a:pt x="0" y="36"/>
                      <a:pt x="12" y="72"/>
                    </a:cubicBezTo>
                    <a:cubicBezTo>
                      <a:pt x="120" y="262"/>
                      <a:pt x="298" y="417"/>
                      <a:pt x="453" y="548"/>
                    </a:cubicBezTo>
                    <a:cubicBezTo>
                      <a:pt x="608" y="715"/>
                      <a:pt x="786" y="869"/>
                      <a:pt x="989" y="1012"/>
                    </a:cubicBezTo>
                    <a:cubicBezTo>
                      <a:pt x="993" y="1017"/>
                      <a:pt x="999" y="1019"/>
                      <a:pt x="1004" y="1019"/>
                    </a:cubicBezTo>
                    <a:cubicBezTo>
                      <a:pt x="1028" y="1019"/>
                      <a:pt x="1053" y="984"/>
                      <a:pt x="1024" y="965"/>
                    </a:cubicBezTo>
                    <a:cubicBezTo>
                      <a:pt x="882" y="774"/>
                      <a:pt x="727" y="607"/>
                      <a:pt x="572" y="429"/>
                    </a:cubicBezTo>
                    <a:cubicBezTo>
                      <a:pt x="417" y="274"/>
                      <a:pt x="274" y="96"/>
                      <a:pt x="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833;p33">
                <a:extLst>
                  <a:ext uri="{FF2B5EF4-FFF2-40B4-BE49-F238E27FC236}">
                    <a16:creationId xmlns:a16="http://schemas.microsoft.com/office/drawing/2014/main" id="{8247BB4E-4C13-4CA4-A643-878326957ECD}"/>
                  </a:ext>
                </a:extLst>
              </p:cNvPr>
              <p:cNvSpPr/>
              <p:nvPr/>
            </p:nvSpPr>
            <p:spPr>
              <a:xfrm>
                <a:off x="3361750" y="3372225"/>
                <a:ext cx="2555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6" extrusionOk="0">
                    <a:moveTo>
                      <a:pt x="56" y="0"/>
                    </a:moveTo>
                    <a:cubicBezTo>
                      <a:pt x="18" y="0"/>
                      <a:pt x="1" y="39"/>
                      <a:pt x="11" y="50"/>
                    </a:cubicBezTo>
                    <a:cubicBezTo>
                      <a:pt x="118" y="229"/>
                      <a:pt x="297" y="395"/>
                      <a:pt x="440" y="538"/>
                    </a:cubicBezTo>
                    <a:cubicBezTo>
                      <a:pt x="606" y="705"/>
                      <a:pt x="785" y="871"/>
                      <a:pt x="964" y="1002"/>
                    </a:cubicBezTo>
                    <a:cubicBezTo>
                      <a:pt x="970" y="1005"/>
                      <a:pt x="976" y="1006"/>
                      <a:pt x="981" y="1006"/>
                    </a:cubicBezTo>
                    <a:cubicBezTo>
                      <a:pt x="1007" y="1006"/>
                      <a:pt x="1021" y="984"/>
                      <a:pt x="1011" y="955"/>
                    </a:cubicBezTo>
                    <a:cubicBezTo>
                      <a:pt x="856" y="776"/>
                      <a:pt x="714" y="598"/>
                      <a:pt x="547" y="431"/>
                    </a:cubicBezTo>
                    <a:cubicBezTo>
                      <a:pt x="404" y="288"/>
                      <a:pt x="249" y="109"/>
                      <a:pt x="71" y="2"/>
                    </a:cubicBezTo>
                    <a:cubicBezTo>
                      <a:pt x="65" y="1"/>
                      <a:pt x="60" y="0"/>
                      <a:pt x="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834;p33">
                <a:extLst>
                  <a:ext uri="{FF2B5EF4-FFF2-40B4-BE49-F238E27FC236}">
                    <a16:creationId xmlns:a16="http://schemas.microsoft.com/office/drawing/2014/main" id="{E6BF0711-8A9B-486D-881B-2F5CFF6BC2A3}"/>
                  </a:ext>
                </a:extLst>
              </p:cNvPr>
              <p:cNvSpPr/>
              <p:nvPr/>
            </p:nvSpPr>
            <p:spPr>
              <a:xfrm>
                <a:off x="3348925" y="3390125"/>
                <a:ext cx="208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13" extrusionOk="0">
                    <a:moveTo>
                      <a:pt x="48" y="1"/>
                    </a:moveTo>
                    <a:cubicBezTo>
                      <a:pt x="36" y="1"/>
                      <a:pt x="0" y="36"/>
                      <a:pt x="24" y="60"/>
                    </a:cubicBezTo>
                    <a:cubicBezTo>
                      <a:pt x="107" y="227"/>
                      <a:pt x="262" y="346"/>
                      <a:pt x="381" y="465"/>
                    </a:cubicBezTo>
                    <a:cubicBezTo>
                      <a:pt x="512" y="596"/>
                      <a:pt x="643" y="703"/>
                      <a:pt x="798" y="810"/>
                    </a:cubicBezTo>
                    <a:cubicBezTo>
                      <a:pt x="800" y="812"/>
                      <a:pt x="802" y="813"/>
                      <a:pt x="803" y="813"/>
                    </a:cubicBezTo>
                    <a:cubicBezTo>
                      <a:pt x="816" y="813"/>
                      <a:pt x="832" y="785"/>
                      <a:pt x="822" y="775"/>
                    </a:cubicBezTo>
                    <a:cubicBezTo>
                      <a:pt x="715" y="632"/>
                      <a:pt x="596" y="489"/>
                      <a:pt x="465" y="358"/>
                    </a:cubicBezTo>
                    <a:cubicBezTo>
                      <a:pt x="334" y="239"/>
                      <a:pt x="215" y="9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835;p33">
                <a:extLst>
                  <a:ext uri="{FF2B5EF4-FFF2-40B4-BE49-F238E27FC236}">
                    <a16:creationId xmlns:a16="http://schemas.microsoft.com/office/drawing/2014/main" id="{866AD277-3F4A-489A-96AA-DE0DF4A08237}"/>
                  </a:ext>
                </a:extLst>
              </p:cNvPr>
              <p:cNvSpPr/>
              <p:nvPr/>
            </p:nvSpPr>
            <p:spPr>
              <a:xfrm>
                <a:off x="3336925" y="3409275"/>
                <a:ext cx="160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6" extrusionOk="0">
                    <a:moveTo>
                      <a:pt x="61" y="1"/>
                    </a:moveTo>
                    <a:cubicBezTo>
                      <a:pt x="30" y="1"/>
                      <a:pt x="0" y="29"/>
                      <a:pt x="28" y="56"/>
                    </a:cubicBezTo>
                    <a:cubicBezTo>
                      <a:pt x="171" y="259"/>
                      <a:pt x="385" y="425"/>
                      <a:pt x="587" y="592"/>
                    </a:cubicBezTo>
                    <a:cubicBezTo>
                      <a:pt x="594" y="594"/>
                      <a:pt x="600" y="595"/>
                      <a:pt x="606" y="595"/>
                    </a:cubicBezTo>
                    <a:cubicBezTo>
                      <a:pt x="630" y="595"/>
                      <a:pt x="643" y="576"/>
                      <a:pt x="623" y="556"/>
                    </a:cubicBezTo>
                    <a:cubicBezTo>
                      <a:pt x="468" y="366"/>
                      <a:pt x="290" y="140"/>
                      <a:pt x="87" y="9"/>
                    </a:cubicBezTo>
                    <a:cubicBezTo>
                      <a:pt x="79" y="3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836;p33">
                <a:extLst>
                  <a:ext uri="{FF2B5EF4-FFF2-40B4-BE49-F238E27FC236}">
                    <a16:creationId xmlns:a16="http://schemas.microsoft.com/office/drawing/2014/main" id="{559F5A6F-70F6-4460-BBB8-70DDA001DB37}"/>
                  </a:ext>
                </a:extLst>
              </p:cNvPr>
              <p:cNvSpPr/>
              <p:nvPr/>
            </p:nvSpPr>
            <p:spPr>
              <a:xfrm>
                <a:off x="3323050" y="3425800"/>
                <a:ext cx="133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99" extrusionOk="0">
                    <a:moveTo>
                      <a:pt x="62" y="1"/>
                    </a:moveTo>
                    <a:cubicBezTo>
                      <a:pt x="37" y="1"/>
                      <a:pt x="1" y="41"/>
                      <a:pt x="11" y="62"/>
                    </a:cubicBezTo>
                    <a:cubicBezTo>
                      <a:pt x="130" y="241"/>
                      <a:pt x="297" y="395"/>
                      <a:pt x="476" y="491"/>
                    </a:cubicBezTo>
                    <a:cubicBezTo>
                      <a:pt x="481" y="496"/>
                      <a:pt x="487" y="498"/>
                      <a:pt x="493" y="498"/>
                    </a:cubicBezTo>
                    <a:cubicBezTo>
                      <a:pt x="513" y="498"/>
                      <a:pt x="532" y="473"/>
                      <a:pt x="523" y="455"/>
                    </a:cubicBezTo>
                    <a:cubicBezTo>
                      <a:pt x="416" y="276"/>
                      <a:pt x="249" y="110"/>
                      <a:pt x="71" y="2"/>
                    </a:cubicBezTo>
                    <a:cubicBezTo>
                      <a:pt x="68" y="1"/>
                      <a:pt x="65" y="1"/>
                      <a:pt x="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837;p33">
                <a:extLst>
                  <a:ext uri="{FF2B5EF4-FFF2-40B4-BE49-F238E27FC236}">
                    <a16:creationId xmlns:a16="http://schemas.microsoft.com/office/drawing/2014/main" id="{B43078C6-E38F-4257-9B9E-31FDEBD844F8}"/>
                  </a:ext>
                </a:extLst>
              </p:cNvPr>
              <p:cNvSpPr/>
              <p:nvPr/>
            </p:nvSpPr>
            <p:spPr>
              <a:xfrm>
                <a:off x="3305175" y="3438650"/>
                <a:ext cx="133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04" extrusionOk="0">
                    <a:moveTo>
                      <a:pt x="60" y="0"/>
                    </a:moveTo>
                    <a:cubicBezTo>
                      <a:pt x="24" y="0"/>
                      <a:pt x="0" y="24"/>
                      <a:pt x="12" y="60"/>
                    </a:cubicBezTo>
                    <a:cubicBezTo>
                      <a:pt x="48" y="155"/>
                      <a:pt x="131" y="239"/>
                      <a:pt x="226" y="310"/>
                    </a:cubicBezTo>
                    <a:cubicBezTo>
                      <a:pt x="310" y="381"/>
                      <a:pt x="381" y="441"/>
                      <a:pt x="476" y="500"/>
                    </a:cubicBezTo>
                    <a:cubicBezTo>
                      <a:pt x="480" y="503"/>
                      <a:pt x="485" y="504"/>
                      <a:pt x="490" y="504"/>
                    </a:cubicBezTo>
                    <a:cubicBezTo>
                      <a:pt x="511" y="504"/>
                      <a:pt x="534" y="482"/>
                      <a:pt x="524" y="453"/>
                    </a:cubicBezTo>
                    <a:cubicBezTo>
                      <a:pt x="464" y="370"/>
                      <a:pt x="381" y="274"/>
                      <a:pt x="310" y="203"/>
                    </a:cubicBezTo>
                    <a:cubicBezTo>
                      <a:pt x="238" y="131"/>
                      <a:pt x="167" y="36"/>
                      <a:pt x="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838;p33">
                <a:extLst>
                  <a:ext uri="{FF2B5EF4-FFF2-40B4-BE49-F238E27FC236}">
                    <a16:creationId xmlns:a16="http://schemas.microsoft.com/office/drawing/2014/main" id="{92C745F6-CABA-4531-ABDE-AA561C62C13D}"/>
                  </a:ext>
                </a:extLst>
              </p:cNvPr>
              <p:cNvSpPr/>
              <p:nvPr/>
            </p:nvSpPr>
            <p:spPr>
              <a:xfrm>
                <a:off x="3290150" y="3454275"/>
                <a:ext cx="12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2" extrusionOk="0">
                    <a:moveTo>
                      <a:pt x="67" y="0"/>
                    </a:moveTo>
                    <a:cubicBezTo>
                      <a:pt x="34" y="0"/>
                      <a:pt x="0" y="37"/>
                      <a:pt x="30" y="66"/>
                    </a:cubicBezTo>
                    <a:cubicBezTo>
                      <a:pt x="149" y="221"/>
                      <a:pt x="268" y="340"/>
                      <a:pt x="434" y="459"/>
                    </a:cubicBezTo>
                    <a:cubicBezTo>
                      <a:pt x="441" y="461"/>
                      <a:pt x="447" y="462"/>
                      <a:pt x="452" y="462"/>
                    </a:cubicBezTo>
                    <a:cubicBezTo>
                      <a:pt x="477" y="462"/>
                      <a:pt x="492" y="441"/>
                      <a:pt x="482" y="411"/>
                    </a:cubicBezTo>
                    <a:cubicBezTo>
                      <a:pt x="363" y="268"/>
                      <a:pt x="244" y="126"/>
                      <a:pt x="89" y="6"/>
                    </a:cubicBezTo>
                    <a:cubicBezTo>
                      <a:pt x="82" y="2"/>
                      <a:pt x="75" y="0"/>
                      <a:pt x="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839;p33">
                <a:extLst>
                  <a:ext uri="{FF2B5EF4-FFF2-40B4-BE49-F238E27FC236}">
                    <a16:creationId xmlns:a16="http://schemas.microsoft.com/office/drawing/2014/main" id="{AC28E9D0-0A9D-466F-A2A1-ED65D6DCF110}"/>
                  </a:ext>
                </a:extLst>
              </p:cNvPr>
              <p:cNvSpPr/>
              <p:nvPr/>
            </p:nvSpPr>
            <p:spPr>
              <a:xfrm>
                <a:off x="3599550" y="2109025"/>
                <a:ext cx="232200" cy="919175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67" extrusionOk="0">
                    <a:moveTo>
                      <a:pt x="4441" y="0"/>
                    </a:moveTo>
                    <a:lnTo>
                      <a:pt x="0" y="32409"/>
                    </a:lnTo>
                    <a:lnTo>
                      <a:pt x="4644" y="36767"/>
                    </a:lnTo>
                    <a:lnTo>
                      <a:pt x="9287" y="31921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840;p33">
                <a:extLst>
                  <a:ext uri="{FF2B5EF4-FFF2-40B4-BE49-F238E27FC236}">
                    <a16:creationId xmlns:a16="http://schemas.microsoft.com/office/drawing/2014/main" id="{06464339-73DB-4F31-B578-90359D3C37D2}"/>
                  </a:ext>
                </a:extLst>
              </p:cNvPr>
              <p:cNvSpPr/>
              <p:nvPr/>
            </p:nvSpPr>
            <p:spPr>
              <a:xfrm>
                <a:off x="3592100" y="2108125"/>
                <a:ext cx="2470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37208" extrusionOk="0">
                    <a:moveTo>
                      <a:pt x="4763" y="2037"/>
                    </a:moveTo>
                    <a:lnTo>
                      <a:pt x="9264" y="31874"/>
                    </a:lnTo>
                    <a:lnTo>
                      <a:pt x="4918" y="36398"/>
                    </a:lnTo>
                    <a:lnTo>
                      <a:pt x="596" y="32338"/>
                    </a:lnTo>
                    <a:lnTo>
                      <a:pt x="4763" y="2037"/>
                    </a:lnTo>
                    <a:close/>
                    <a:moveTo>
                      <a:pt x="4465" y="1"/>
                    </a:moveTo>
                    <a:lnTo>
                      <a:pt x="13" y="32397"/>
                    </a:lnTo>
                    <a:lnTo>
                      <a:pt x="1" y="32540"/>
                    </a:lnTo>
                    <a:lnTo>
                      <a:pt x="4954" y="37208"/>
                    </a:lnTo>
                    <a:lnTo>
                      <a:pt x="9883" y="32064"/>
                    </a:lnTo>
                    <a:lnTo>
                      <a:pt x="502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841;p33">
                <a:extLst>
                  <a:ext uri="{FF2B5EF4-FFF2-40B4-BE49-F238E27FC236}">
                    <a16:creationId xmlns:a16="http://schemas.microsoft.com/office/drawing/2014/main" id="{4C9DA375-0F31-4667-AD0A-B2C0B36F2350}"/>
                  </a:ext>
                </a:extLst>
              </p:cNvPr>
              <p:cNvSpPr/>
              <p:nvPr/>
            </p:nvSpPr>
            <p:spPr>
              <a:xfrm>
                <a:off x="3635850" y="2978875"/>
                <a:ext cx="994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333" extrusionOk="0">
                    <a:moveTo>
                      <a:pt x="2318" y="0"/>
                    </a:moveTo>
                    <a:cubicBezTo>
                      <a:pt x="1560" y="0"/>
                      <a:pt x="798" y="58"/>
                      <a:pt x="60" y="127"/>
                    </a:cubicBezTo>
                    <a:cubicBezTo>
                      <a:pt x="1" y="127"/>
                      <a:pt x="1" y="211"/>
                      <a:pt x="60" y="211"/>
                    </a:cubicBezTo>
                    <a:cubicBezTo>
                      <a:pt x="791" y="280"/>
                      <a:pt x="1546" y="333"/>
                      <a:pt x="2297" y="333"/>
                    </a:cubicBezTo>
                    <a:cubicBezTo>
                      <a:pt x="2843" y="333"/>
                      <a:pt x="3387" y="305"/>
                      <a:pt x="3918" y="234"/>
                    </a:cubicBezTo>
                    <a:cubicBezTo>
                      <a:pt x="3978" y="234"/>
                      <a:pt x="3978" y="103"/>
                      <a:pt x="3918" y="103"/>
                    </a:cubicBezTo>
                    <a:cubicBezTo>
                      <a:pt x="3394" y="29"/>
                      <a:pt x="2857" y="0"/>
                      <a:pt x="23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842;p33">
                <a:extLst>
                  <a:ext uri="{FF2B5EF4-FFF2-40B4-BE49-F238E27FC236}">
                    <a16:creationId xmlns:a16="http://schemas.microsoft.com/office/drawing/2014/main" id="{8D87597D-7293-42A1-91E0-206A85C88DAE}"/>
                  </a:ext>
                </a:extLst>
              </p:cNvPr>
              <p:cNvSpPr/>
              <p:nvPr/>
            </p:nvSpPr>
            <p:spPr>
              <a:xfrm>
                <a:off x="3636150" y="2950575"/>
                <a:ext cx="1057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33" extrusionOk="0">
                    <a:moveTo>
                      <a:pt x="2411" y="1"/>
                    </a:moveTo>
                    <a:cubicBezTo>
                      <a:pt x="1610" y="1"/>
                      <a:pt x="798" y="61"/>
                      <a:pt x="48" y="128"/>
                    </a:cubicBezTo>
                    <a:cubicBezTo>
                      <a:pt x="1" y="128"/>
                      <a:pt x="1" y="200"/>
                      <a:pt x="48" y="200"/>
                    </a:cubicBezTo>
                    <a:cubicBezTo>
                      <a:pt x="805" y="268"/>
                      <a:pt x="1617" y="332"/>
                      <a:pt x="2423" y="332"/>
                    </a:cubicBezTo>
                    <a:cubicBezTo>
                      <a:pt x="3024" y="332"/>
                      <a:pt x="3622" y="296"/>
                      <a:pt x="4192" y="200"/>
                    </a:cubicBezTo>
                    <a:cubicBezTo>
                      <a:pt x="4227" y="200"/>
                      <a:pt x="4227" y="140"/>
                      <a:pt x="4192" y="128"/>
                    </a:cubicBezTo>
                    <a:cubicBezTo>
                      <a:pt x="3625" y="35"/>
                      <a:pt x="3021" y="1"/>
                      <a:pt x="2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843;p33">
                <a:extLst>
                  <a:ext uri="{FF2B5EF4-FFF2-40B4-BE49-F238E27FC236}">
                    <a16:creationId xmlns:a16="http://schemas.microsoft.com/office/drawing/2014/main" id="{AE4DACD1-AB49-4ED7-87E3-92A3552CE40A}"/>
                  </a:ext>
                </a:extLst>
              </p:cNvPr>
              <p:cNvSpPr/>
              <p:nvPr/>
            </p:nvSpPr>
            <p:spPr>
              <a:xfrm>
                <a:off x="3621875" y="2922875"/>
                <a:ext cx="10420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77" extrusionOk="0">
                    <a:moveTo>
                      <a:pt x="2067" y="1"/>
                    </a:moveTo>
                    <a:cubicBezTo>
                      <a:pt x="1399" y="1"/>
                      <a:pt x="732" y="28"/>
                      <a:pt x="72" y="93"/>
                    </a:cubicBezTo>
                    <a:cubicBezTo>
                      <a:pt x="0" y="93"/>
                      <a:pt x="0" y="188"/>
                      <a:pt x="72" y="188"/>
                    </a:cubicBezTo>
                    <a:cubicBezTo>
                      <a:pt x="752" y="250"/>
                      <a:pt x="1439" y="276"/>
                      <a:pt x="2127" y="276"/>
                    </a:cubicBezTo>
                    <a:cubicBezTo>
                      <a:pt x="2775" y="276"/>
                      <a:pt x="3425" y="253"/>
                      <a:pt x="4072" y="212"/>
                    </a:cubicBezTo>
                    <a:cubicBezTo>
                      <a:pt x="4167" y="212"/>
                      <a:pt x="4167" y="93"/>
                      <a:pt x="4072" y="69"/>
                    </a:cubicBezTo>
                    <a:cubicBezTo>
                      <a:pt x="3405" y="28"/>
                      <a:pt x="2736" y="1"/>
                      <a:pt x="20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844;p33">
                <a:extLst>
                  <a:ext uri="{FF2B5EF4-FFF2-40B4-BE49-F238E27FC236}">
                    <a16:creationId xmlns:a16="http://schemas.microsoft.com/office/drawing/2014/main" id="{CF944DCA-29AF-451F-8712-12DE0CA4ED5D}"/>
                  </a:ext>
                </a:extLst>
              </p:cNvPr>
              <p:cNvSpPr/>
              <p:nvPr/>
            </p:nvSpPr>
            <p:spPr>
              <a:xfrm>
                <a:off x="3608475" y="2893625"/>
                <a:ext cx="1190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40" extrusionOk="0">
                    <a:moveTo>
                      <a:pt x="1785" y="1"/>
                    </a:moveTo>
                    <a:cubicBezTo>
                      <a:pt x="1203" y="1"/>
                      <a:pt x="625" y="28"/>
                      <a:pt x="60" y="108"/>
                    </a:cubicBezTo>
                    <a:cubicBezTo>
                      <a:pt x="0" y="132"/>
                      <a:pt x="0" y="227"/>
                      <a:pt x="60" y="227"/>
                    </a:cubicBezTo>
                    <a:cubicBezTo>
                      <a:pt x="621" y="312"/>
                      <a:pt x="1196" y="340"/>
                      <a:pt x="1774" y="340"/>
                    </a:cubicBezTo>
                    <a:cubicBezTo>
                      <a:pt x="2742" y="340"/>
                      <a:pt x="3721" y="262"/>
                      <a:pt x="4668" y="239"/>
                    </a:cubicBezTo>
                    <a:cubicBezTo>
                      <a:pt x="4763" y="239"/>
                      <a:pt x="4763" y="108"/>
                      <a:pt x="4668" y="96"/>
                    </a:cubicBezTo>
                    <a:cubicBezTo>
                      <a:pt x="3725" y="74"/>
                      <a:pt x="2750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845;p33">
                <a:extLst>
                  <a:ext uri="{FF2B5EF4-FFF2-40B4-BE49-F238E27FC236}">
                    <a16:creationId xmlns:a16="http://schemas.microsoft.com/office/drawing/2014/main" id="{02404E20-08A5-402C-88E2-2EE122F95182}"/>
                  </a:ext>
                </a:extLst>
              </p:cNvPr>
              <p:cNvSpPr/>
              <p:nvPr/>
            </p:nvSpPr>
            <p:spPr>
              <a:xfrm>
                <a:off x="3618900" y="2866450"/>
                <a:ext cx="9912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258" extrusionOk="0">
                    <a:moveTo>
                      <a:pt x="1577" y="1"/>
                    </a:moveTo>
                    <a:cubicBezTo>
                      <a:pt x="1068" y="1"/>
                      <a:pt x="560" y="22"/>
                      <a:pt x="60" y="88"/>
                    </a:cubicBezTo>
                    <a:cubicBezTo>
                      <a:pt x="0" y="88"/>
                      <a:pt x="0" y="159"/>
                      <a:pt x="60" y="171"/>
                    </a:cubicBezTo>
                    <a:cubicBezTo>
                      <a:pt x="552" y="236"/>
                      <a:pt x="1049" y="258"/>
                      <a:pt x="1548" y="258"/>
                    </a:cubicBezTo>
                    <a:cubicBezTo>
                      <a:pt x="2330" y="258"/>
                      <a:pt x="3116" y="205"/>
                      <a:pt x="3894" y="183"/>
                    </a:cubicBezTo>
                    <a:cubicBezTo>
                      <a:pt x="3899" y="185"/>
                      <a:pt x="3904" y="186"/>
                      <a:pt x="3909" y="186"/>
                    </a:cubicBezTo>
                    <a:cubicBezTo>
                      <a:pt x="3965" y="186"/>
                      <a:pt x="3959" y="64"/>
                      <a:pt x="3894" y="64"/>
                    </a:cubicBezTo>
                    <a:cubicBezTo>
                      <a:pt x="3132" y="50"/>
                      <a:pt x="2353" y="1"/>
                      <a:pt x="15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846;p33">
                <a:extLst>
                  <a:ext uri="{FF2B5EF4-FFF2-40B4-BE49-F238E27FC236}">
                    <a16:creationId xmlns:a16="http://schemas.microsoft.com/office/drawing/2014/main" id="{9A9E5EEE-BD34-42C2-88FE-E49629FB034C}"/>
                  </a:ext>
                </a:extLst>
              </p:cNvPr>
              <p:cNvSpPr/>
              <p:nvPr/>
            </p:nvSpPr>
            <p:spPr>
              <a:xfrm>
                <a:off x="3623350" y="2836300"/>
                <a:ext cx="958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92" extrusionOk="0">
                    <a:moveTo>
                      <a:pt x="1902" y="1"/>
                    </a:moveTo>
                    <a:cubicBezTo>
                      <a:pt x="1259" y="1"/>
                      <a:pt x="617" y="51"/>
                      <a:pt x="37" y="139"/>
                    </a:cubicBezTo>
                    <a:cubicBezTo>
                      <a:pt x="1" y="139"/>
                      <a:pt x="1" y="211"/>
                      <a:pt x="37" y="234"/>
                    </a:cubicBezTo>
                    <a:cubicBezTo>
                      <a:pt x="667" y="330"/>
                      <a:pt x="1370" y="391"/>
                      <a:pt x="2067" y="391"/>
                    </a:cubicBezTo>
                    <a:cubicBezTo>
                      <a:pt x="2673" y="391"/>
                      <a:pt x="3275" y="345"/>
                      <a:pt x="3823" y="234"/>
                    </a:cubicBezTo>
                    <a:cubicBezTo>
                      <a:pt x="3835" y="234"/>
                      <a:pt x="3835" y="187"/>
                      <a:pt x="3823" y="175"/>
                    </a:cubicBezTo>
                    <a:cubicBezTo>
                      <a:pt x="3225" y="54"/>
                      <a:pt x="2563" y="1"/>
                      <a:pt x="1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847;p33">
                <a:extLst>
                  <a:ext uri="{FF2B5EF4-FFF2-40B4-BE49-F238E27FC236}">
                    <a16:creationId xmlns:a16="http://schemas.microsoft.com/office/drawing/2014/main" id="{DB52C02F-AF78-480B-863B-8545B8E574C0}"/>
                  </a:ext>
                </a:extLst>
              </p:cNvPr>
              <p:cNvSpPr/>
              <p:nvPr/>
            </p:nvSpPr>
            <p:spPr>
              <a:xfrm>
                <a:off x="3624250" y="28094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2584" y="0"/>
                    </a:moveTo>
                    <a:cubicBezTo>
                      <a:pt x="2447" y="0"/>
                      <a:pt x="2311" y="2"/>
                      <a:pt x="2178" y="2"/>
                    </a:cubicBezTo>
                    <a:cubicBezTo>
                      <a:pt x="2118" y="2"/>
                      <a:pt x="2059" y="2"/>
                      <a:pt x="2001" y="1"/>
                    </a:cubicBezTo>
                    <a:cubicBezTo>
                      <a:pt x="1358" y="1"/>
                      <a:pt x="715" y="13"/>
                      <a:pt x="84" y="84"/>
                    </a:cubicBezTo>
                    <a:cubicBezTo>
                      <a:pt x="1" y="108"/>
                      <a:pt x="1" y="203"/>
                      <a:pt x="84" y="203"/>
                    </a:cubicBezTo>
                    <a:cubicBezTo>
                      <a:pt x="715" y="286"/>
                      <a:pt x="1358" y="298"/>
                      <a:pt x="2001" y="298"/>
                    </a:cubicBezTo>
                    <a:cubicBezTo>
                      <a:pt x="2211" y="298"/>
                      <a:pt x="2427" y="307"/>
                      <a:pt x="2643" y="307"/>
                    </a:cubicBezTo>
                    <a:cubicBezTo>
                      <a:pt x="2988" y="307"/>
                      <a:pt x="3333" y="285"/>
                      <a:pt x="3656" y="167"/>
                    </a:cubicBezTo>
                    <a:cubicBezTo>
                      <a:pt x="3680" y="167"/>
                      <a:pt x="3680" y="132"/>
                      <a:pt x="3656" y="132"/>
                    </a:cubicBezTo>
                    <a:cubicBezTo>
                      <a:pt x="3316" y="16"/>
                      <a:pt x="2947" y="0"/>
                      <a:pt x="25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848;p33">
                <a:extLst>
                  <a:ext uri="{FF2B5EF4-FFF2-40B4-BE49-F238E27FC236}">
                    <a16:creationId xmlns:a16="http://schemas.microsoft.com/office/drawing/2014/main" id="{DE54CB84-611B-4DD9-91B4-503A402D642D}"/>
                  </a:ext>
                </a:extLst>
              </p:cNvPr>
              <p:cNvSpPr/>
              <p:nvPr/>
            </p:nvSpPr>
            <p:spPr>
              <a:xfrm>
                <a:off x="3629600" y="2779200"/>
                <a:ext cx="863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14" extrusionOk="0">
                    <a:moveTo>
                      <a:pt x="2084" y="1"/>
                    </a:moveTo>
                    <a:cubicBezTo>
                      <a:pt x="1388" y="1"/>
                      <a:pt x="667" y="92"/>
                      <a:pt x="60" y="149"/>
                    </a:cubicBezTo>
                    <a:cubicBezTo>
                      <a:pt x="1" y="149"/>
                      <a:pt x="1" y="244"/>
                      <a:pt x="60" y="244"/>
                    </a:cubicBezTo>
                    <a:cubicBezTo>
                      <a:pt x="713" y="297"/>
                      <a:pt x="1487" y="413"/>
                      <a:pt x="2221" y="413"/>
                    </a:cubicBezTo>
                    <a:cubicBezTo>
                      <a:pt x="2639" y="413"/>
                      <a:pt x="3044" y="376"/>
                      <a:pt x="3406" y="268"/>
                    </a:cubicBezTo>
                    <a:cubicBezTo>
                      <a:pt x="3454" y="256"/>
                      <a:pt x="3454" y="185"/>
                      <a:pt x="3406" y="161"/>
                    </a:cubicBezTo>
                    <a:cubicBezTo>
                      <a:pt x="3005" y="42"/>
                      <a:pt x="2550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849;p33">
                <a:extLst>
                  <a:ext uri="{FF2B5EF4-FFF2-40B4-BE49-F238E27FC236}">
                    <a16:creationId xmlns:a16="http://schemas.microsoft.com/office/drawing/2014/main" id="{694499E4-BBEE-4E80-AFF3-0BCAA32D1BA4}"/>
                  </a:ext>
                </a:extLst>
              </p:cNvPr>
              <p:cNvSpPr/>
              <p:nvPr/>
            </p:nvSpPr>
            <p:spPr>
              <a:xfrm>
                <a:off x="3632875" y="2752700"/>
                <a:ext cx="86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16" extrusionOk="0">
                    <a:moveTo>
                      <a:pt x="2559" y="0"/>
                    </a:moveTo>
                    <a:cubicBezTo>
                      <a:pt x="2320" y="0"/>
                      <a:pt x="2079" y="13"/>
                      <a:pt x="1846" y="18"/>
                    </a:cubicBezTo>
                    <a:cubicBezTo>
                      <a:pt x="1251" y="18"/>
                      <a:pt x="668" y="30"/>
                      <a:pt x="96" y="90"/>
                    </a:cubicBezTo>
                    <a:cubicBezTo>
                      <a:pt x="13" y="114"/>
                      <a:pt x="1" y="209"/>
                      <a:pt x="96" y="221"/>
                    </a:cubicBezTo>
                    <a:cubicBezTo>
                      <a:pt x="668" y="280"/>
                      <a:pt x="1251" y="304"/>
                      <a:pt x="1846" y="304"/>
                    </a:cubicBezTo>
                    <a:cubicBezTo>
                      <a:pt x="2069" y="304"/>
                      <a:pt x="2298" y="315"/>
                      <a:pt x="2526" y="315"/>
                    </a:cubicBezTo>
                    <a:cubicBezTo>
                      <a:pt x="2823" y="315"/>
                      <a:pt x="3118" y="296"/>
                      <a:pt x="3394" y="209"/>
                    </a:cubicBezTo>
                    <a:cubicBezTo>
                      <a:pt x="3454" y="185"/>
                      <a:pt x="3454" y="114"/>
                      <a:pt x="3394" y="90"/>
                    </a:cubicBezTo>
                    <a:cubicBezTo>
                      <a:pt x="3128" y="18"/>
                      <a:pt x="2845" y="0"/>
                      <a:pt x="25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850;p33">
                <a:extLst>
                  <a:ext uri="{FF2B5EF4-FFF2-40B4-BE49-F238E27FC236}">
                    <a16:creationId xmlns:a16="http://schemas.microsoft.com/office/drawing/2014/main" id="{4A91ED31-34DD-4562-A1BF-6760722EBD35}"/>
                  </a:ext>
                </a:extLst>
              </p:cNvPr>
              <p:cNvSpPr/>
              <p:nvPr/>
            </p:nvSpPr>
            <p:spPr>
              <a:xfrm>
                <a:off x="3637050" y="2724650"/>
                <a:ext cx="836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7" extrusionOk="0">
                    <a:moveTo>
                      <a:pt x="1644" y="0"/>
                    </a:moveTo>
                    <a:cubicBezTo>
                      <a:pt x="1117" y="0"/>
                      <a:pt x="590" y="27"/>
                      <a:pt x="60" y="105"/>
                    </a:cubicBezTo>
                    <a:cubicBezTo>
                      <a:pt x="0" y="116"/>
                      <a:pt x="0" y="200"/>
                      <a:pt x="60" y="224"/>
                    </a:cubicBezTo>
                    <a:cubicBezTo>
                      <a:pt x="508" y="284"/>
                      <a:pt x="954" y="306"/>
                      <a:pt x="1399" y="306"/>
                    </a:cubicBezTo>
                    <a:cubicBezTo>
                      <a:pt x="2007" y="306"/>
                      <a:pt x="2615" y="265"/>
                      <a:pt x="3227" y="224"/>
                    </a:cubicBezTo>
                    <a:cubicBezTo>
                      <a:pt x="3346" y="200"/>
                      <a:pt x="3346" y="57"/>
                      <a:pt x="3227" y="57"/>
                    </a:cubicBezTo>
                    <a:cubicBezTo>
                      <a:pt x="2697" y="27"/>
                      <a:pt x="2170" y="0"/>
                      <a:pt x="16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851;p33">
                <a:extLst>
                  <a:ext uri="{FF2B5EF4-FFF2-40B4-BE49-F238E27FC236}">
                    <a16:creationId xmlns:a16="http://schemas.microsoft.com/office/drawing/2014/main" id="{3DCE6C43-4F47-4AB0-B30D-FDBEDAA0A009}"/>
                  </a:ext>
                </a:extLst>
              </p:cNvPr>
              <p:cNvSpPr/>
              <p:nvPr/>
            </p:nvSpPr>
            <p:spPr>
              <a:xfrm>
                <a:off x="3638825" y="2694500"/>
                <a:ext cx="845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" extrusionOk="0">
                    <a:moveTo>
                      <a:pt x="828" y="1"/>
                    </a:moveTo>
                    <a:cubicBezTo>
                      <a:pt x="575" y="1"/>
                      <a:pt x="322" y="19"/>
                      <a:pt x="72" y="84"/>
                    </a:cubicBezTo>
                    <a:cubicBezTo>
                      <a:pt x="1" y="96"/>
                      <a:pt x="1" y="203"/>
                      <a:pt x="72" y="215"/>
                    </a:cubicBezTo>
                    <a:cubicBezTo>
                      <a:pt x="367" y="311"/>
                      <a:pt x="680" y="329"/>
                      <a:pt x="997" y="329"/>
                    </a:cubicBezTo>
                    <a:cubicBezTo>
                      <a:pt x="1193" y="329"/>
                      <a:pt x="1389" y="322"/>
                      <a:pt x="1584" y="322"/>
                    </a:cubicBezTo>
                    <a:cubicBezTo>
                      <a:pt x="1744" y="322"/>
                      <a:pt x="1905" y="323"/>
                      <a:pt x="2066" y="323"/>
                    </a:cubicBezTo>
                    <a:cubicBezTo>
                      <a:pt x="2470" y="323"/>
                      <a:pt x="2875" y="317"/>
                      <a:pt x="3275" y="275"/>
                    </a:cubicBezTo>
                    <a:cubicBezTo>
                      <a:pt x="3382" y="263"/>
                      <a:pt x="3382" y="144"/>
                      <a:pt x="3275" y="132"/>
                    </a:cubicBezTo>
                    <a:cubicBezTo>
                      <a:pt x="2716" y="72"/>
                      <a:pt x="2144" y="37"/>
                      <a:pt x="1584" y="25"/>
                    </a:cubicBezTo>
                    <a:cubicBezTo>
                      <a:pt x="1334" y="19"/>
                      <a:pt x="1081" y="1"/>
                      <a:pt x="82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852;p33">
                <a:extLst>
                  <a:ext uri="{FF2B5EF4-FFF2-40B4-BE49-F238E27FC236}">
                    <a16:creationId xmlns:a16="http://schemas.microsoft.com/office/drawing/2014/main" id="{C2C27455-77A0-495D-BBFB-94ABAA98749A}"/>
                  </a:ext>
                </a:extLst>
              </p:cNvPr>
              <p:cNvSpPr/>
              <p:nvPr/>
            </p:nvSpPr>
            <p:spPr>
              <a:xfrm>
                <a:off x="3645075" y="2666750"/>
                <a:ext cx="735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312" extrusionOk="0">
                    <a:moveTo>
                      <a:pt x="1618" y="1"/>
                    </a:moveTo>
                    <a:cubicBezTo>
                      <a:pt x="1101" y="1"/>
                      <a:pt x="585" y="38"/>
                      <a:pt x="60" y="99"/>
                    </a:cubicBezTo>
                    <a:cubicBezTo>
                      <a:pt x="1" y="99"/>
                      <a:pt x="1" y="182"/>
                      <a:pt x="60" y="182"/>
                    </a:cubicBezTo>
                    <a:cubicBezTo>
                      <a:pt x="659" y="252"/>
                      <a:pt x="1257" y="312"/>
                      <a:pt x="1859" y="312"/>
                    </a:cubicBezTo>
                    <a:cubicBezTo>
                      <a:pt x="2179" y="312"/>
                      <a:pt x="2500" y="295"/>
                      <a:pt x="2823" y="254"/>
                    </a:cubicBezTo>
                    <a:cubicBezTo>
                      <a:pt x="2942" y="254"/>
                      <a:pt x="2942" y="99"/>
                      <a:pt x="2823" y="75"/>
                    </a:cubicBezTo>
                    <a:cubicBezTo>
                      <a:pt x="2418" y="23"/>
                      <a:pt x="2018" y="1"/>
                      <a:pt x="16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853;p33">
                <a:extLst>
                  <a:ext uri="{FF2B5EF4-FFF2-40B4-BE49-F238E27FC236}">
                    <a16:creationId xmlns:a16="http://schemas.microsoft.com/office/drawing/2014/main" id="{A80D54EC-2965-486C-B4F2-D37967CC6413}"/>
                  </a:ext>
                </a:extLst>
              </p:cNvPr>
              <p:cNvSpPr/>
              <p:nvPr/>
            </p:nvSpPr>
            <p:spPr>
              <a:xfrm>
                <a:off x="3649550" y="2637825"/>
                <a:ext cx="869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96" extrusionOk="0">
                    <a:moveTo>
                      <a:pt x="1820" y="1"/>
                    </a:moveTo>
                    <a:cubicBezTo>
                      <a:pt x="1215" y="1"/>
                      <a:pt x="605" y="49"/>
                      <a:pt x="60" y="137"/>
                    </a:cubicBezTo>
                    <a:cubicBezTo>
                      <a:pt x="1" y="149"/>
                      <a:pt x="1" y="244"/>
                      <a:pt x="60" y="256"/>
                    </a:cubicBezTo>
                    <a:cubicBezTo>
                      <a:pt x="595" y="348"/>
                      <a:pt x="1194" y="396"/>
                      <a:pt x="1789" y="396"/>
                    </a:cubicBezTo>
                    <a:cubicBezTo>
                      <a:pt x="2346" y="396"/>
                      <a:pt x="2899" y="354"/>
                      <a:pt x="3394" y="268"/>
                    </a:cubicBezTo>
                    <a:cubicBezTo>
                      <a:pt x="3477" y="256"/>
                      <a:pt x="3477" y="137"/>
                      <a:pt x="3394" y="125"/>
                    </a:cubicBezTo>
                    <a:cubicBezTo>
                      <a:pt x="2908" y="40"/>
                      <a:pt x="2366" y="1"/>
                      <a:pt x="18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854;p33">
                <a:extLst>
                  <a:ext uri="{FF2B5EF4-FFF2-40B4-BE49-F238E27FC236}">
                    <a16:creationId xmlns:a16="http://schemas.microsoft.com/office/drawing/2014/main" id="{E67264AC-A46E-4188-90FC-7BA66E216870}"/>
                  </a:ext>
                </a:extLst>
              </p:cNvPr>
              <p:cNvSpPr/>
              <p:nvPr/>
            </p:nvSpPr>
            <p:spPr>
              <a:xfrm>
                <a:off x="3653125" y="2610325"/>
                <a:ext cx="699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34" extrusionOk="0">
                    <a:moveTo>
                      <a:pt x="1249" y="1"/>
                    </a:moveTo>
                    <a:cubicBezTo>
                      <a:pt x="838" y="1"/>
                      <a:pt x="427" y="30"/>
                      <a:pt x="36" y="106"/>
                    </a:cubicBezTo>
                    <a:cubicBezTo>
                      <a:pt x="0" y="117"/>
                      <a:pt x="0" y="189"/>
                      <a:pt x="36" y="213"/>
                    </a:cubicBezTo>
                    <a:cubicBezTo>
                      <a:pt x="456" y="300"/>
                      <a:pt x="892" y="333"/>
                      <a:pt x="1330" y="333"/>
                    </a:cubicBezTo>
                    <a:cubicBezTo>
                      <a:pt x="1788" y="333"/>
                      <a:pt x="2247" y="297"/>
                      <a:pt x="2691" y="248"/>
                    </a:cubicBezTo>
                    <a:cubicBezTo>
                      <a:pt x="2798" y="237"/>
                      <a:pt x="2798" y="106"/>
                      <a:pt x="2691" y="94"/>
                    </a:cubicBezTo>
                    <a:cubicBezTo>
                      <a:pt x="2231" y="42"/>
                      <a:pt x="1740" y="1"/>
                      <a:pt x="12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855;p33">
                <a:extLst>
                  <a:ext uri="{FF2B5EF4-FFF2-40B4-BE49-F238E27FC236}">
                    <a16:creationId xmlns:a16="http://schemas.microsoft.com/office/drawing/2014/main" id="{BC7D9284-A054-4FD3-93F1-17159C37816C}"/>
                  </a:ext>
                </a:extLst>
              </p:cNvPr>
              <p:cNvSpPr/>
              <p:nvPr/>
            </p:nvSpPr>
            <p:spPr>
              <a:xfrm>
                <a:off x="3660575" y="2553800"/>
                <a:ext cx="58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358" extrusionOk="0">
                    <a:moveTo>
                      <a:pt x="1345" y="0"/>
                    </a:moveTo>
                    <a:cubicBezTo>
                      <a:pt x="905" y="0"/>
                      <a:pt x="460" y="52"/>
                      <a:pt x="60" y="128"/>
                    </a:cubicBezTo>
                    <a:cubicBezTo>
                      <a:pt x="0" y="152"/>
                      <a:pt x="0" y="235"/>
                      <a:pt x="60" y="247"/>
                    </a:cubicBezTo>
                    <a:cubicBezTo>
                      <a:pt x="405" y="319"/>
                      <a:pt x="783" y="357"/>
                      <a:pt x="1162" y="357"/>
                    </a:cubicBezTo>
                    <a:cubicBezTo>
                      <a:pt x="1542" y="357"/>
                      <a:pt x="1923" y="319"/>
                      <a:pt x="2274" y="235"/>
                    </a:cubicBezTo>
                    <a:cubicBezTo>
                      <a:pt x="2346" y="223"/>
                      <a:pt x="2346" y="104"/>
                      <a:pt x="2274" y="92"/>
                    </a:cubicBezTo>
                    <a:cubicBezTo>
                      <a:pt x="1979" y="27"/>
                      <a:pt x="1663" y="0"/>
                      <a:pt x="134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856;p33">
                <a:extLst>
                  <a:ext uri="{FF2B5EF4-FFF2-40B4-BE49-F238E27FC236}">
                    <a16:creationId xmlns:a16="http://schemas.microsoft.com/office/drawing/2014/main" id="{907CE4BE-BEA7-4B8C-87FD-D99EB3BB8615}"/>
                  </a:ext>
                </a:extLst>
              </p:cNvPr>
              <p:cNvSpPr/>
              <p:nvPr/>
            </p:nvSpPr>
            <p:spPr>
              <a:xfrm>
                <a:off x="3656700" y="2582000"/>
                <a:ext cx="619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35" extrusionOk="0">
                    <a:moveTo>
                      <a:pt x="1480" y="0"/>
                    </a:moveTo>
                    <a:cubicBezTo>
                      <a:pt x="1009" y="0"/>
                      <a:pt x="536" y="49"/>
                      <a:pt x="72" y="107"/>
                    </a:cubicBezTo>
                    <a:cubicBezTo>
                      <a:pt x="0" y="119"/>
                      <a:pt x="0" y="203"/>
                      <a:pt x="72" y="227"/>
                    </a:cubicBezTo>
                    <a:cubicBezTo>
                      <a:pt x="513" y="289"/>
                      <a:pt x="963" y="335"/>
                      <a:pt x="1411" y="335"/>
                    </a:cubicBezTo>
                    <a:cubicBezTo>
                      <a:pt x="1736" y="335"/>
                      <a:pt x="2061" y="310"/>
                      <a:pt x="2382" y="250"/>
                    </a:cubicBezTo>
                    <a:cubicBezTo>
                      <a:pt x="2477" y="238"/>
                      <a:pt x="2477" y="96"/>
                      <a:pt x="2382" y="72"/>
                    </a:cubicBezTo>
                    <a:cubicBezTo>
                      <a:pt x="2084" y="21"/>
                      <a:pt x="1782" y="0"/>
                      <a:pt x="14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857;p33">
                <a:extLst>
                  <a:ext uri="{FF2B5EF4-FFF2-40B4-BE49-F238E27FC236}">
                    <a16:creationId xmlns:a16="http://schemas.microsoft.com/office/drawing/2014/main" id="{447494EF-CD85-40AF-8B1D-2D8674153D28}"/>
                  </a:ext>
                </a:extLst>
              </p:cNvPr>
              <p:cNvSpPr/>
              <p:nvPr/>
            </p:nvSpPr>
            <p:spPr>
              <a:xfrm>
                <a:off x="3663850" y="2525100"/>
                <a:ext cx="536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2" extrusionOk="0">
                    <a:moveTo>
                      <a:pt x="1286" y="0"/>
                    </a:moveTo>
                    <a:cubicBezTo>
                      <a:pt x="872" y="0"/>
                      <a:pt x="448" y="56"/>
                      <a:pt x="60" y="121"/>
                    </a:cubicBezTo>
                    <a:cubicBezTo>
                      <a:pt x="0" y="133"/>
                      <a:pt x="0" y="228"/>
                      <a:pt x="60" y="240"/>
                    </a:cubicBezTo>
                    <a:cubicBezTo>
                      <a:pt x="414" y="302"/>
                      <a:pt x="815" y="351"/>
                      <a:pt x="1211" y="351"/>
                    </a:cubicBezTo>
                    <a:cubicBezTo>
                      <a:pt x="1508" y="351"/>
                      <a:pt x="1802" y="324"/>
                      <a:pt x="2072" y="252"/>
                    </a:cubicBezTo>
                    <a:cubicBezTo>
                      <a:pt x="2143" y="240"/>
                      <a:pt x="2143" y="121"/>
                      <a:pt x="2072" y="86"/>
                    </a:cubicBezTo>
                    <a:cubicBezTo>
                      <a:pt x="1822" y="24"/>
                      <a:pt x="1556" y="0"/>
                      <a:pt x="12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858;p33">
                <a:extLst>
                  <a:ext uri="{FF2B5EF4-FFF2-40B4-BE49-F238E27FC236}">
                    <a16:creationId xmlns:a16="http://schemas.microsoft.com/office/drawing/2014/main" id="{3D31E00E-37A7-4328-9066-41DC9C2E278A}"/>
                  </a:ext>
                </a:extLst>
              </p:cNvPr>
              <p:cNvSpPr/>
              <p:nvPr/>
            </p:nvSpPr>
            <p:spPr>
              <a:xfrm>
                <a:off x="3668600" y="2497050"/>
                <a:ext cx="485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5" extrusionOk="0">
                    <a:moveTo>
                      <a:pt x="1087" y="0"/>
                    </a:moveTo>
                    <a:cubicBezTo>
                      <a:pt x="742" y="0"/>
                      <a:pt x="390" y="43"/>
                      <a:pt x="72" y="124"/>
                    </a:cubicBezTo>
                    <a:cubicBezTo>
                      <a:pt x="1" y="136"/>
                      <a:pt x="1" y="243"/>
                      <a:pt x="72" y="279"/>
                    </a:cubicBezTo>
                    <a:cubicBezTo>
                      <a:pt x="329" y="344"/>
                      <a:pt x="608" y="375"/>
                      <a:pt x="888" y="375"/>
                    </a:cubicBezTo>
                    <a:cubicBezTo>
                      <a:pt x="1218" y="375"/>
                      <a:pt x="1550" y="332"/>
                      <a:pt x="1846" y="255"/>
                    </a:cubicBezTo>
                    <a:cubicBezTo>
                      <a:pt x="1941" y="231"/>
                      <a:pt x="1941" y="100"/>
                      <a:pt x="1846" y="76"/>
                    </a:cubicBezTo>
                    <a:cubicBezTo>
                      <a:pt x="1609" y="25"/>
                      <a:pt x="1350" y="0"/>
                      <a:pt x="108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859;p33">
                <a:extLst>
                  <a:ext uri="{FF2B5EF4-FFF2-40B4-BE49-F238E27FC236}">
                    <a16:creationId xmlns:a16="http://schemas.microsoft.com/office/drawing/2014/main" id="{493BDE1D-5D89-4EE0-9361-0F10826A8C4E}"/>
                  </a:ext>
                </a:extLst>
              </p:cNvPr>
              <p:cNvSpPr/>
              <p:nvPr/>
            </p:nvSpPr>
            <p:spPr>
              <a:xfrm>
                <a:off x="3671875" y="2469075"/>
                <a:ext cx="506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2" extrusionOk="0">
                    <a:moveTo>
                      <a:pt x="1394" y="0"/>
                    </a:moveTo>
                    <a:cubicBezTo>
                      <a:pt x="1282" y="0"/>
                      <a:pt x="1169" y="5"/>
                      <a:pt x="1060" y="5"/>
                    </a:cubicBezTo>
                    <a:cubicBezTo>
                      <a:pt x="715" y="5"/>
                      <a:pt x="393" y="41"/>
                      <a:pt x="60" y="112"/>
                    </a:cubicBezTo>
                    <a:cubicBezTo>
                      <a:pt x="1" y="124"/>
                      <a:pt x="1" y="219"/>
                      <a:pt x="60" y="231"/>
                    </a:cubicBezTo>
                    <a:cubicBezTo>
                      <a:pt x="310" y="285"/>
                      <a:pt x="553" y="311"/>
                      <a:pt x="805" y="311"/>
                    </a:cubicBezTo>
                    <a:cubicBezTo>
                      <a:pt x="889" y="311"/>
                      <a:pt x="974" y="308"/>
                      <a:pt x="1060" y="302"/>
                    </a:cubicBezTo>
                    <a:cubicBezTo>
                      <a:pt x="1169" y="302"/>
                      <a:pt x="1282" y="307"/>
                      <a:pt x="1394" y="307"/>
                    </a:cubicBezTo>
                    <a:cubicBezTo>
                      <a:pt x="1599" y="307"/>
                      <a:pt x="1804" y="292"/>
                      <a:pt x="1989" y="207"/>
                    </a:cubicBezTo>
                    <a:cubicBezTo>
                      <a:pt x="2025" y="183"/>
                      <a:pt x="2025" y="112"/>
                      <a:pt x="1989" y="100"/>
                    </a:cubicBezTo>
                    <a:cubicBezTo>
                      <a:pt x="1804" y="15"/>
                      <a:pt x="1599" y="0"/>
                      <a:pt x="139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860;p33">
                <a:extLst>
                  <a:ext uri="{FF2B5EF4-FFF2-40B4-BE49-F238E27FC236}">
                    <a16:creationId xmlns:a16="http://schemas.microsoft.com/office/drawing/2014/main" id="{F5E6AE87-A130-4D51-B9F7-C76C70CD5C29}"/>
                  </a:ext>
                </a:extLst>
              </p:cNvPr>
              <p:cNvSpPr/>
              <p:nvPr/>
            </p:nvSpPr>
            <p:spPr>
              <a:xfrm>
                <a:off x="3676350" y="2440725"/>
                <a:ext cx="4822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08" extrusionOk="0">
                    <a:moveTo>
                      <a:pt x="1280" y="1"/>
                    </a:moveTo>
                    <a:cubicBezTo>
                      <a:pt x="1189" y="1"/>
                      <a:pt x="1098" y="4"/>
                      <a:pt x="1012" y="8"/>
                    </a:cubicBezTo>
                    <a:cubicBezTo>
                      <a:pt x="703" y="32"/>
                      <a:pt x="381" y="32"/>
                      <a:pt x="83" y="103"/>
                    </a:cubicBezTo>
                    <a:cubicBezTo>
                      <a:pt x="0" y="115"/>
                      <a:pt x="0" y="222"/>
                      <a:pt x="83" y="234"/>
                    </a:cubicBezTo>
                    <a:cubicBezTo>
                      <a:pt x="393" y="305"/>
                      <a:pt x="703" y="305"/>
                      <a:pt x="1012" y="305"/>
                    </a:cubicBezTo>
                    <a:cubicBezTo>
                      <a:pt x="1094" y="305"/>
                      <a:pt x="1177" y="307"/>
                      <a:pt x="1262" y="307"/>
                    </a:cubicBezTo>
                    <a:cubicBezTo>
                      <a:pt x="1472" y="307"/>
                      <a:pt x="1686" y="295"/>
                      <a:pt x="1881" y="210"/>
                    </a:cubicBezTo>
                    <a:cubicBezTo>
                      <a:pt x="1929" y="174"/>
                      <a:pt x="1929" y="115"/>
                      <a:pt x="1881" y="103"/>
                    </a:cubicBezTo>
                    <a:cubicBezTo>
                      <a:pt x="1707" y="20"/>
                      <a:pt x="1491" y="1"/>
                      <a:pt x="12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861;p33">
                <a:extLst>
                  <a:ext uri="{FF2B5EF4-FFF2-40B4-BE49-F238E27FC236}">
                    <a16:creationId xmlns:a16="http://schemas.microsoft.com/office/drawing/2014/main" id="{63060E56-1585-4D3E-A798-583A0CCE6296}"/>
                  </a:ext>
                </a:extLst>
              </p:cNvPr>
              <p:cNvSpPr/>
              <p:nvPr/>
            </p:nvSpPr>
            <p:spPr>
              <a:xfrm>
                <a:off x="3677525" y="2410850"/>
                <a:ext cx="479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5" extrusionOk="0">
                    <a:moveTo>
                      <a:pt x="1163" y="1"/>
                    </a:moveTo>
                    <a:cubicBezTo>
                      <a:pt x="784" y="1"/>
                      <a:pt x="386" y="74"/>
                      <a:pt x="60" y="131"/>
                    </a:cubicBezTo>
                    <a:cubicBezTo>
                      <a:pt x="1" y="155"/>
                      <a:pt x="1" y="250"/>
                      <a:pt x="60" y="274"/>
                    </a:cubicBezTo>
                    <a:cubicBezTo>
                      <a:pt x="379" y="331"/>
                      <a:pt x="779" y="404"/>
                      <a:pt x="1160" y="404"/>
                    </a:cubicBezTo>
                    <a:cubicBezTo>
                      <a:pt x="1419" y="404"/>
                      <a:pt x="1670" y="370"/>
                      <a:pt x="1882" y="274"/>
                    </a:cubicBezTo>
                    <a:cubicBezTo>
                      <a:pt x="1918" y="250"/>
                      <a:pt x="1918" y="167"/>
                      <a:pt x="1882" y="131"/>
                    </a:cubicBezTo>
                    <a:cubicBezTo>
                      <a:pt x="1670" y="35"/>
                      <a:pt x="1421" y="1"/>
                      <a:pt x="11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862;p33">
                <a:extLst>
                  <a:ext uri="{FF2B5EF4-FFF2-40B4-BE49-F238E27FC236}">
                    <a16:creationId xmlns:a16="http://schemas.microsoft.com/office/drawing/2014/main" id="{6C3B982C-753F-43C2-9634-594E47E34A5C}"/>
                  </a:ext>
                </a:extLst>
              </p:cNvPr>
              <p:cNvSpPr/>
              <p:nvPr/>
            </p:nvSpPr>
            <p:spPr>
              <a:xfrm>
                <a:off x="3683475" y="2382975"/>
                <a:ext cx="476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8" extrusionOk="0">
                    <a:moveTo>
                      <a:pt x="1113" y="0"/>
                    </a:moveTo>
                    <a:cubicBezTo>
                      <a:pt x="749" y="0"/>
                      <a:pt x="373" y="60"/>
                      <a:pt x="60" y="115"/>
                    </a:cubicBezTo>
                    <a:cubicBezTo>
                      <a:pt x="1" y="139"/>
                      <a:pt x="1" y="222"/>
                      <a:pt x="60" y="234"/>
                    </a:cubicBezTo>
                    <a:cubicBezTo>
                      <a:pt x="384" y="299"/>
                      <a:pt x="777" y="368"/>
                      <a:pt x="1153" y="368"/>
                    </a:cubicBezTo>
                    <a:cubicBezTo>
                      <a:pt x="1399" y="368"/>
                      <a:pt x="1639" y="338"/>
                      <a:pt x="1846" y="258"/>
                    </a:cubicBezTo>
                    <a:cubicBezTo>
                      <a:pt x="1906" y="234"/>
                      <a:pt x="1906" y="151"/>
                      <a:pt x="1846" y="115"/>
                    </a:cubicBezTo>
                    <a:cubicBezTo>
                      <a:pt x="1628" y="31"/>
                      <a:pt x="1374" y="0"/>
                      <a:pt x="11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863;p33">
                <a:extLst>
                  <a:ext uri="{FF2B5EF4-FFF2-40B4-BE49-F238E27FC236}">
                    <a16:creationId xmlns:a16="http://schemas.microsoft.com/office/drawing/2014/main" id="{6A6F08B4-4129-480D-BA2B-FDED093B6D35}"/>
                  </a:ext>
                </a:extLst>
              </p:cNvPr>
              <p:cNvSpPr/>
              <p:nvPr/>
            </p:nvSpPr>
            <p:spPr>
              <a:xfrm>
                <a:off x="3687350" y="2355575"/>
                <a:ext cx="387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311" extrusionOk="0">
                    <a:moveTo>
                      <a:pt x="1027" y="1"/>
                    </a:moveTo>
                    <a:cubicBezTo>
                      <a:pt x="947" y="1"/>
                      <a:pt x="866" y="5"/>
                      <a:pt x="786" y="9"/>
                    </a:cubicBezTo>
                    <a:cubicBezTo>
                      <a:pt x="536" y="9"/>
                      <a:pt x="274" y="20"/>
                      <a:pt x="36" y="116"/>
                    </a:cubicBezTo>
                    <a:cubicBezTo>
                      <a:pt x="1" y="128"/>
                      <a:pt x="1" y="199"/>
                      <a:pt x="36" y="223"/>
                    </a:cubicBezTo>
                    <a:cubicBezTo>
                      <a:pt x="225" y="289"/>
                      <a:pt x="429" y="310"/>
                      <a:pt x="630" y="310"/>
                    </a:cubicBezTo>
                    <a:cubicBezTo>
                      <a:pt x="682" y="310"/>
                      <a:pt x="735" y="309"/>
                      <a:pt x="786" y="306"/>
                    </a:cubicBezTo>
                    <a:cubicBezTo>
                      <a:pt x="834" y="306"/>
                      <a:pt x="882" y="307"/>
                      <a:pt x="930" y="307"/>
                    </a:cubicBezTo>
                    <a:cubicBezTo>
                      <a:pt x="1124" y="307"/>
                      <a:pt x="1320" y="299"/>
                      <a:pt x="1501" y="223"/>
                    </a:cubicBezTo>
                    <a:cubicBezTo>
                      <a:pt x="1548" y="187"/>
                      <a:pt x="1548" y="116"/>
                      <a:pt x="1501" y="80"/>
                    </a:cubicBezTo>
                    <a:cubicBezTo>
                      <a:pt x="1350" y="16"/>
                      <a:pt x="1189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864;p33">
                <a:extLst>
                  <a:ext uri="{FF2B5EF4-FFF2-40B4-BE49-F238E27FC236}">
                    <a16:creationId xmlns:a16="http://schemas.microsoft.com/office/drawing/2014/main" id="{BD5992F3-C160-4DC5-9D21-85DECCC71DBA}"/>
                  </a:ext>
                </a:extLst>
              </p:cNvPr>
              <p:cNvSpPr/>
              <p:nvPr/>
            </p:nvSpPr>
            <p:spPr>
              <a:xfrm>
                <a:off x="3690625" y="2327475"/>
                <a:ext cx="2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285" extrusionOk="0">
                    <a:moveTo>
                      <a:pt x="767" y="1"/>
                    </a:moveTo>
                    <a:cubicBezTo>
                      <a:pt x="530" y="1"/>
                      <a:pt x="276" y="57"/>
                      <a:pt x="60" y="97"/>
                    </a:cubicBezTo>
                    <a:cubicBezTo>
                      <a:pt x="1" y="109"/>
                      <a:pt x="1" y="192"/>
                      <a:pt x="60" y="192"/>
                    </a:cubicBezTo>
                    <a:cubicBezTo>
                      <a:pt x="270" y="231"/>
                      <a:pt x="509" y="285"/>
                      <a:pt x="740" y="285"/>
                    </a:cubicBezTo>
                    <a:cubicBezTo>
                      <a:pt x="863" y="285"/>
                      <a:pt x="984" y="269"/>
                      <a:pt x="1096" y="228"/>
                    </a:cubicBezTo>
                    <a:cubicBezTo>
                      <a:pt x="1191" y="216"/>
                      <a:pt x="1191" y="73"/>
                      <a:pt x="1096" y="49"/>
                    </a:cubicBezTo>
                    <a:cubicBezTo>
                      <a:pt x="994" y="14"/>
                      <a:pt x="883" y="1"/>
                      <a:pt x="7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865;p33">
                <a:extLst>
                  <a:ext uri="{FF2B5EF4-FFF2-40B4-BE49-F238E27FC236}">
                    <a16:creationId xmlns:a16="http://schemas.microsoft.com/office/drawing/2014/main" id="{3FE50B33-5D50-46A1-92DD-6EAB03B6C7A1}"/>
                  </a:ext>
                </a:extLst>
              </p:cNvPr>
              <p:cNvSpPr/>
              <p:nvPr/>
            </p:nvSpPr>
            <p:spPr>
              <a:xfrm>
                <a:off x="3692700" y="2298575"/>
                <a:ext cx="250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2" extrusionOk="0">
                    <a:moveTo>
                      <a:pt x="518" y="1"/>
                    </a:moveTo>
                    <a:cubicBezTo>
                      <a:pt x="358" y="1"/>
                      <a:pt x="196" y="34"/>
                      <a:pt x="49" y="98"/>
                    </a:cubicBezTo>
                    <a:cubicBezTo>
                      <a:pt x="1" y="122"/>
                      <a:pt x="1" y="205"/>
                      <a:pt x="49" y="217"/>
                    </a:cubicBezTo>
                    <a:cubicBezTo>
                      <a:pt x="203" y="284"/>
                      <a:pt x="373" y="321"/>
                      <a:pt x="541" y="321"/>
                    </a:cubicBezTo>
                    <a:cubicBezTo>
                      <a:pt x="671" y="321"/>
                      <a:pt x="799" y="299"/>
                      <a:pt x="918" y="253"/>
                    </a:cubicBezTo>
                    <a:cubicBezTo>
                      <a:pt x="1001" y="217"/>
                      <a:pt x="1001" y="98"/>
                      <a:pt x="918" y="74"/>
                    </a:cubicBezTo>
                    <a:cubicBezTo>
                      <a:pt x="792" y="25"/>
                      <a:pt x="655" y="1"/>
                      <a:pt x="5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866;p33">
                <a:extLst>
                  <a:ext uri="{FF2B5EF4-FFF2-40B4-BE49-F238E27FC236}">
                    <a16:creationId xmlns:a16="http://schemas.microsoft.com/office/drawing/2014/main" id="{AE3FBF8C-F54C-4A96-B52D-0E08AA85A611}"/>
                  </a:ext>
                </a:extLst>
              </p:cNvPr>
              <p:cNvSpPr/>
              <p:nvPr/>
            </p:nvSpPr>
            <p:spPr>
              <a:xfrm>
                <a:off x="3697775" y="2269875"/>
                <a:ext cx="24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46" extrusionOk="0">
                    <a:moveTo>
                      <a:pt x="620" y="1"/>
                    </a:moveTo>
                    <a:cubicBezTo>
                      <a:pt x="422" y="1"/>
                      <a:pt x="204" y="64"/>
                      <a:pt x="60" y="115"/>
                    </a:cubicBezTo>
                    <a:cubicBezTo>
                      <a:pt x="0" y="139"/>
                      <a:pt x="0" y="222"/>
                      <a:pt x="60" y="234"/>
                    </a:cubicBezTo>
                    <a:cubicBezTo>
                      <a:pt x="201" y="283"/>
                      <a:pt x="414" y="345"/>
                      <a:pt x="608" y="345"/>
                    </a:cubicBezTo>
                    <a:cubicBezTo>
                      <a:pt x="741" y="345"/>
                      <a:pt x="866" y="316"/>
                      <a:pt x="953" y="234"/>
                    </a:cubicBezTo>
                    <a:cubicBezTo>
                      <a:pt x="977" y="210"/>
                      <a:pt x="977" y="150"/>
                      <a:pt x="953" y="103"/>
                    </a:cubicBezTo>
                    <a:cubicBezTo>
                      <a:pt x="868" y="28"/>
                      <a:pt x="749" y="1"/>
                      <a:pt x="6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867;p33">
                <a:extLst>
                  <a:ext uri="{FF2B5EF4-FFF2-40B4-BE49-F238E27FC236}">
                    <a16:creationId xmlns:a16="http://schemas.microsoft.com/office/drawing/2014/main" id="{80CF2253-BE97-4F11-85EF-BC6C551455A1}"/>
                  </a:ext>
                </a:extLst>
              </p:cNvPr>
              <p:cNvSpPr/>
              <p:nvPr/>
            </p:nvSpPr>
            <p:spPr>
              <a:xfrm>
                <a:off x="3699550" y="2242875"/>
                <a:ext cx="220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22" extrusionOk="0">
                    <a:moveTo>
                      <a:pt x="461" y="1"/>
                    </a:moveTo>
                    <a:cubicBezTo>
                      <a:pt x="328" y="1"/>
                      <a:pt x="198" y="19"/>
                      <a:pt x="60" y="52"/>
                    </a:cubicBezTo>
                    <a:cubicBezTo>
                      <a:pt x="1" y="64"/>
                      <a:pt x="1" y="159"/>
                      <a:pt x="60" y="171"/>
                    </a:cubicBezTo>
                    <a:cubicBezTo>
                      <a:pt x="204" y="204"/>
                      <a:pt x="337" y="222"/>
                      <a:pt x="470" y="222"/>
                    </a:cubicBezTo>
                    <a:cubicBezTo>
                      <a:pt x="578" y="222"/>
                      <a:pt x="686" y="210"/>
                      <a:pt x="799" y="183"/>
                    </a:cubicBezTo>
                    <a:cubicBezTo>
                      <a:pt x="882" y="183"/>
                      <a:pt x="882" y="52"/>
                      <a:pt x="799" y="40"/>
                    </a:cubicBezTo>
                    <a:cubicBezTo>
                      <a:pt x="681" y="13"/>
                      <a:pt x="570" y="1"/>
                      <a:pt x="4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868;p33">
                <a:extLst>
                  <a:ext uri="{FF2B5EF4-FFF2-40B4-BE49-F238E27FC236}">
                    <a16:creationId xmlns:a16="http://schemas.microsoft.com/office/drawing/2014/main" id="{BF1A98C9-A0B3-4541-95BC-908D22251545}"/>
                  </a:ext>
                </a:extLst>
              </p:cNvPr>
              <p:cNvSpPr/>
              <p:nvPr/>
            </p:nvSpPr>
            <p:spPr>
              <a:xfrm>
                <a:off x="2796475" y="2912100"/>
                <a:ext cx="919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67" h="9288" extrusionOk="0">
                    <a:moveTo>
                      <a:pt x="31921" y="0"/>
                    </a:moveTo>
                    <a:lnTo>
                      <a:pt x="0" y="4834"/>
                    </a:lnTo>
                    <a:lnTo>
                      <a:pt x="32397" y="9287"/>
                    </a:lnTo>
                    <a:lnTo>
                      <a:pt x="36767" y="4644"/>
                    </a:lnTo>
                    <a:lnTo>
                      <a:pt x="3192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869;p33">
                <a:extLst>
                  <a:ext uri="{FF2B5EF4-FFF2-40B4-BE49-F238E27FC236}">
                    <a16:creationId xmlns:a16="http://schemas.microsoft.com/office/drawing/2014/main" id="{BB27F8FC-34E9-4EA6-B74E-7C76564A4C00}"/>
                  </a:ext>
                </a:extLst>
              </p:cNvPr>
              <p:cNvSpPr/>
              <p:nvPr/>
            </p:nvSpPr>
            <p:spPr>
              <a:xfrm>
                <a:off x="2795275" y="2904650"/>
                <a:ext cx="930200" cy="2470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83" extrusionOk="0">
                    <a:moveTo>
                      <a:pt x="31886" y="608"/>
                    </a:moveTo>
                    <a:lnTo>
                      <a:pt x="36410" y="4954"/>
                    </a:lnTo>
                    <a:lnTo>
                      <a:pt x="32350" y="9287"/>
                    </a:lnTo>
                    <a:lnTo>
                      <a:pt x="2048" y="5120"/>
                    </a:lnTo>
                    <a:lnTo>
                      <a:pt x="31886" y="608"/>
                    </a:lnTo>
                    <a:close/>
                    <a:moveTo>
                      <a:pt x="32076" y="1"/>
                    </a:moveTo>
                    <a:lnTo>
                      <a:pt x="1" y="4846"/>
                    </a:lnTo>
                    <a:lnTo>
                      <a:pt x="1" y="5418"/>
                    </a:lnTo>
                    <a:lnTo>
                      <a:pt x="32409" y="9871"/>
                    </a:lnTo>
                    <a:lnTo>
                      <a:pt x="32552" y="9883"/>
                    </a:lnTo>
                    <a:lnTo>
                      <a:pt x="37208" y="4942"/>
                    </a:lnTo>
                    <a:lnTo>
                      <a:pt x="3207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870;p33">
                <a:extLst>
                  <a:ext uri="{FF2B5EF4-FFF2-40B4-BE49-F238E27FC236}">
                    <a16:creationId xmlns:a16="http://schemas.microsoft.com/office/drawing/2014/main" id="{EBBFFE8C-6D11-45E6-9BC0-99FE1485A604}"/>
                  </a:ext>
                </a:extLst>
              </p:cNvPr>
              <p:cNvSpPr/>
              <p:nvPr/>
            </p:nvSpPr>
            <p:spPr>
              <a:xfrm>
                <a:off x="3664425" y="3008900"/>
                <a:ext cx="1195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3936" extrusionOk="0">
                    <a:moveTo>
                      <a:pt x="239" y="1"/>
                    </a:moveTo>
                    <a:cubicBezTo>
                      <a:pt x="209" y="1"/>
                      <a:pt x="179" y="16"/>
                      <a:pt x="179" y="45"/>
                    </a:cubicBezTo>
                    <a:cubicBezTo>
                      <a:pt x="1" y="1308"/>
                      <a:pt x="84" y="2629"/>
                      <a:pt x="203" y="3891"/>
                    </a:cubicBezTo>
                    <a:cubicBezTo>
                      <a:pt x="203" y="3921"/>
                      <a:pt x="224" y="3936"/>
                      <a:pt x="245" y="3936"/>
                    </a:cubicBezTo>
                    <a:cubicBezTo>
                      <a:pt x="266" y="3936"/>
                      <a:pt x="287" y="3921"/>
                      <a:pt x="287" y="3891"/>
                    </a:cubicBezTo>
                    <a:cubicBezTo>
                      <a:pt x="406" y="2629"/>
                      <a:pt x="477" y="1308"/>
                      <a:pt x="299" y="45"/>
                    </a:cubicBezTo>
                    <a:cubicBezTo>
                      <a:pt x="299" y="16"/>
                      <a:pt x="269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871;p33">
                <a:extLst>
                  <a:ext uri="{FF2B5EF4-FFF2-40B4-BE49-F238E27FC236}">
                    <a16:creationId xmlns:a16="http://schemas.microsoft.com/office/drawing/2014/main" id="{8544E801-FCAE-47BD-8B9F-BDA20C3C8ACF}"/>
                  </a:ext>
                </a:extLst>
              </p:cNvPr>
              <p:cNvSpPr/>
              <p:nvPr/>
            </p:nvSpPr>
            <p:spPr>
              <a:xfrm>
                <a:off x="3635850" y="3002200"/>
                <a:ext cx="128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195" extrusionOk="0">
                    <a:moveTo>
                      <a:pt x="251" y="1"/>
                    </a:moveTo>
                    <a:cubicBezTo>
                      <a:pt x="233" y="1"/>
                      <a:pt x="215" y="10"/>
                      <a:pt x="215" y="28"/>
                    </a:cubicBezTo>
                    <a:cubicBezTo>
                      <a:pt x="1" y="1337"/>
                      <a:pt x="96" y="2838"/>
                      <a:pt x="215" y="4159"/>
                    </a:cubicBezTo>
                    <a:cubicBezTo>
                      <a:pt x="215" y="4183"/>
                      <a:pt x="233" y="4195"/>
                      <a:pt x="251" y="4195"/>
                    </a:cubicBezTo>
                    <a:cubicBezTo>
                      <a:pt x="269" y="4195"/>
                      <a:pt x="287" y="4183"/>
                      <a:pt x="287" y="4159"/>
                    </a:cubicBezTo>
                    <a:cubicBezTo>
                      <a:pt x="406" y="2838"/>
                      <a:pt x="513" y="1349"/>
                      <a:pt x="287" y="28"/>
                    </a:cubicBezTo>
                    <a:cubicBezTo>
                      <a:pt x="287" y="10"/>
                      <a:pt x="269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872;p33">
                <a:extLst>
                  <a:ext uri="{FF2B5EF4-FFF2-40B4-BE49-F238E27FC236}">
                    <a16:creationId xmlns:a16="http://schemas.microsoft.com/office/drawing/2014/main" id="{FDFDC1DB-0759-4650-BDC4-550D9DD3112A}"/>
                  </a:ext>
                </a:extLst>
              </p:cNvPr>
              <p:cNvSpPr/>
              <p:nvPr/>
            </p:nvSpPr>
            <p:spPr>
              <a:xfrm>
                <a:off x="3609375" y="3018275"/>
                <a:ext cx="86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30" extrusionOk="0">
                    <a:moveTo>
                      <a:pt x="177" y="1"/>
                    </a:moveTo>
                    <a:cubicBezTo>
                      <a:pt x="146" y="1"/>
                      <a:pt x="113" y="22"/>
                      <a:pt x="107" y="63"/>
                    </a:cubicBezTo>
                    <a:cubicBezTo>
                      <a:pt x="24" y="1409"/>
                      <a:pt x="0" y="2742"/>
                      <a:pt x="119" y="4076"/>
                    </a:cubicBezTo>
                    <a:cubicBezTo>
                      <a:pt x="119" y="4111"/>
                      <a:pt x="146" y="4129"/>
                      <a:pt x="173" y="4129"/>
                    </a:cubicBezTo>
                    <a:cubicBezTo>
                      <a:pt x="200" y="4129"/>
                      <a:pt x="226" y="4111"/>
                      <a:pt x="226" y="4076"/>
                    </a:cubicBezTo>
                    <a:cubicBezTo>
                      <a:pt x="345" y="2742"/>
                      <a:pt x="334" y="1409"/>
                      <a:pt x="238" y="63"/>
                    </a:cubicBezTo>
                    <a:cubicBezTo>
                      <a:pt x="238" y="22"/>
                      <a:pt x="209" y="1"/>
                      <a:pt x="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873;p33">
                <a:extLst>
                  <a:ext uri="{FF2B5EF4-FFF2-40B4-BE49-F238E27FC236}">
                    <a16:creationId xmlns:a16="http://schemas.microsoft.com/office/drawing/2014/main" id="{D4B7ADEC-6AE7-4B2C-8A31-04901E23D73D}"/>
                  </a:ext>
                </a:extLst>
              </p:cNvPr>
              <p:cNvSpPr/>
              <p:nvPr/>
            </p:nvSpPr>
            <p:spPr>
              <a:xfrm>
                <a:off x="3578125" y="3016875"/>
                <a:ext cx="14300" cy="1184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36" extrusionOk="0">
                    <a:moveTo>
                      <a:pt x="290" y="0"/>
                    </a:moveTo>
                    <a:cubicBezTo>
                      <a:pt x="256" y="0"/>
                      <a:pt x="220" y="24"/>
                      <a:pt x="214" y="72"/>
                    </a:cubicBezTo>
                    <a:cubicBezTo>
                      <a:pt x="179" y="1596"/>
                      <a:pt x="0" y="3191"/>
                      <a:pt x="226" y="4691"/>
                    </a:cubicBezTo>
                    <a:cubicBezTo>
                      <a:pt x="232" y="4721"/>
                      <a:pt x="262" y="4736"/>
                      <a:pt x="290" y="4736"/>
                    </a:cubicBezTo>
                    <a:cubicBezTo>
                      <a:pt x="319" y="4736"/>
                      <a:pt x="345" y="4721"/>
                      <a:pt x="345" y="4691"/>
                    </a:cubicBezTo>
                    <a:cubicBezTo>
                      <a:pt x="572" y="3191"/>
                      <a:pt x="393" y="1596"/>
                      <a:pt x="357" y="72"/>
                    </a:cubicBezTo>
                    <a:cubicBezTo>
                      <a:pt x="357" y="24"/>
                      <a:pt x="324" y="0"/>
                      <a:pt x="2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874;p33">
                <a:extLst>
                  <a:ext uri="{FF2B5EF4-FFF2-40B4-BE49-F238E27FC236}">
                    <a16:creationId xmlns:a16="http://schemas.microsoft.com/office/drawing/2014/main" id="{7F45822E-F2DE-44E3-A040-E5FFA1DC0215}"/>
                  </a:ext>
                </a:extLst>
              </p:cNvPr>
              <p:cNvSpPr/>
              <p:nvPr/>
            </p:nvSpPr>
            <p:spPr>
              <a:xfrm>
                <a:off x="3551925" y="3026100"/>
                <a:ext cx="104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951" extrusionOk="0">
                    <a:moveTo>
                      <a:pt x="207" y="0"/>
                    </a:moveTo>
                    <a:cubicBezTo>
                      <a:pt x="176" y="0"/>
                      <a:pt x="143" y="24"/>
                      <a:pt x="143" y="72"/>
                    </a:cubicBezTo>
                    <a:cubicBezTo>
                      <a:pt x="119" y="1334"/>
                      <a:pt x="0" y="2644"/>
                      <a:pt x="155" y="3906"/>
                    </a:cubicBezTo>
                    <a:cubicBezTo>
                      <a:pt x="155" y="3935"/>
                      <a:pt x="176" y="3950"/>
                      <a:pt x="198" y="3950"/>
                    </a:cubicBezTo>
                    <a:cubicBezTo>
                      <a:pt x="221" y="3950"/>
                      <a:pt x="244" y="3935"/>
                      <a:pt x="250" y="3906"/>
                    </a:cubicBezTo>
                    <a:cubicBezTo>
                      <a:pt x="417" y="2644"/>
                      <a:pt x="298" y="1346"/>
                      <a:pt x="262" y="72"/>
                    </a:cubicBezTo>
                    <a:cubicBezTo>
                      <a:pt x="268" y="24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875;p33">
                <a:extLst>
                  <a:ext uri="{FF2B5EF4-FFF2-40B4-BE49-F238E27FC236}">
                    <a16:creationId xmlns:a16="http://schemas.microsoft.com/office/drawing/2014/main" id="{D50A601F-28FF-43A9-B0AA-BAB22FF0D027}"/>
                  </a:ext>
                </a:extLst>
              </p:cNvPr>
              <p:cNvSpPr/>
              <p:nvPr/>
            </p:nvSpPr>
            <p:spPr>
              <a:xfrm>
                <a:off x="3522150" y="3024525"/>
                <a:ext cx="13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3838" extrusionOk="0">
                    <a:moveTo>
                      <a:pt x="269" y="1"/>
                    </a:moveTo>
                    <a:cubicBezTo>
                      <a:pt x="254" y="1"/>
                      <a:pt x="239" y="10"/>
                      <a:pt x="239" y="28"/>
                    </a:cubicBezTo>
                    <a:cubicBezTo>
                      <a:pt x="1" y="1206"/>
                      <a:pt x="24" y="2635"/>
                      <a:pt x="203" y="3802"/>
                    </a:cubicBezTo>
                    <a:cubicBezTo>
                      <a:pt x="203" y="3826"/>
                      <a:pt x="221" y="3838"/>
                      <a:pt x="242" y="3838"/>
                    </a:cubicBezTo>
                    <a:cubicBezTo>
                      <a:pt x="263" y="3838"/>
                      <a:pt x="286" y="3826"/>
                      <a:pt x="298" y="3802"/>
                    </a:cubicBezTo>
                    <a:cubicBezTo>
                      <a:pt x="477" y="2635"/>
                      <a:pt x="536" y="1206"/>
                      <a:pt x="298" y="28"/>
                    </a:cubicBezTo>
                    <a:cubicBezTo>
                      <a:pt x="298" y="10"/>
                      <a:pt x="283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876;p33">
                <a:extLst>
                  <a:ext uri="{FF2B5EF4-FFF2-40B4-BE49-F238E27FC236}">
                    <a16:creationId xmlns:a16="http://schemas.microsoft.com/office/drawing/2014/main" id="{1AC542A5-572C-4116-BF97-6220B4C831A7}"/>
                  </a:ext>
                </a:extLst>
              </p:cNvPr>
              <p:cNvSpPr/>
              <p:nvPr/>
            </p:nvSpPr>
            <p:spPr>
              <a:xfrm>
                <a:off x="3495375" y="3027500"/>
                <a:ext cx="9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654" extrusionOk="0">
                    <a:moveTo>
                      <a:pt x="200" y="1"/>
                    </a:moveTo>
                    <a:cubicBezTo>
                      <a:pt x="194" y="1"/>
                      <a:pt x="185" y="10"/>
                      <a:pt x="179" y="28"/>
                    </a:cubicBezTo>
                    <a:cubicBezTo>
                      <a:pt x="0" y="540"/>
                      <a:pt x="60" y="1135"/>
                      <a:pt x="36" y="1683"/>
                    </a:cubicBezTo>
                    <a:cubicBezTo>
                      <a:pt x="36" y="2314"/>
                      <a:pt x="60" y="2957"/>
                      <a:pt x="131" y="3600"/>
                    </a:cubicBezTo>
                    <a:cubicBezTo>
                      <a:pt x="137" y="3635"/>
                      <a:pt x="167" y="3653"/>
                      <a:pt x="195" y="3653"/>
                    </a:cubicBezTo>
                    <a:cubicBezTo>
                      <a:pt x="223" y="3653"/>
                      <a:pt x="250" y="3635"/>
                      <a:pt x="250" y="3600"/>
                    </a:cubicBezTo>
                    <a:cubicBezTo>
                      <a:pt x="322" y="2957"/>
                      <a:pt x="333" y="2314"/>
                      <a:pt x="333" y="1683"/>
                    </a:cubicBezTo>
                    <a:cubicBezTo>
                      <a:pt x="333" y="1123"/>
                      <a:pt x="393" y="540"/>
                      <a:pt x="203" y="28"/>
                    </a:cubicBezTo>
                    <a:cubicBezTo>
                      <a:pt x="208" y="10"/>
                      <a:pt x="205" y="1"/>
                      <a:pt x="20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877;p33">
                <a:extLst>
                  <a:ext uri="{FF2B5EF4-FFF2-40B4-BE49-F238E27FC236}">
                    <a16:creationId xmlns:a16="http://schemas.microsoft.com/office/drawing/2014/main" id="{1E17F3FC-E58F-4F2B-9B48-388698FC3417}"/>
                  </a:ext>
                </a:extLst>
              </p:cNvPr>
              <p:cNvSpPr/>
              <p:nvPr/>
            </p:nvSpPr>
            <p:spPr>
              <a:xfrm>
                <a:off x="3463225" y="3028100"/>
                <a:ext cx="175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430" extrusionOk="0">
                    <a:moveTo>
                      <a:pt x="351" y="1"/>
                    </a:moveTo>
                    <a:cubicBezTo>
                      <a:pt x="328" y="1"/>
                      <a:pt x="304" y="10"/>
                      <a:pt x="298" y="28"/>
                    </a:cubicBezTo>
                    <a:cubicBezTo>
                      <a:pt x="0" y="1028"/>
                      <a:pt x="191" y="2373"/>
                      <a:pt x="286" y="3385"/>
                    </a:cubicBezTo>
                    <a:cubicBezTo>
                      <a:pt x="286" y="3415"/>
                      <a:pt x="307" y="3430"/>
                      <a:pt x="328" y="3430"/>
                    </a:cubicBezTo>
                    <a:cubicBezTo>
                      <a:pt x="348" y="3430"/>
                      <a:pt x="369" y="3415"/>
                      <a:pt x="369" y="3385"/>
                    </a:cubicBezTo>
                    <a:cubicBezTo>
                      <a:pt x="465" y="2349"/>
                      <a:pt x="703" y="1028"/>
                      <a:pt x="405" y="28"/>
                    </a:cubicBezTo>
                    <a:cubicBezTo>
                      <a:pt x="399" y="10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878;p33">
                <a:extLst>
                  <a:ext uri="{FF2B5EF4-FFF2-40B4-BE49-F238E27FC236}">
                    <a16:creationId xmlns:a16="http://schemas.microsoft.com/office/drawing/2014/main" id="{B4AC4D89-09D7-4E31-B203-44942493CA7E}"/>
                  </a:ext>
                </a:extLst>
              </p:cNvPr>
              <p:cNvSpPr/>
              <p:nvPr/>
            </p:nvSpPr>
            <p:spPr>
              <a:xfrm>
                <a:off x="3439100" y="3025125"/>
                <a:ext cx="101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96" extrusionOk="0">
                    <a:moveTo>
                      <a:pt x="187" y="1"/>
                    </a:moveTo>
                    <a:cubicBezTo>
                      <a:pt x="162" y="1"/>
                      <a:pt x="138" y="10"/>
                      <a:pt x="132" y="27"/>
                    </a:cubicBezTo>
                    <a:cubicBezTo>
                      <a:pt x="1" y="528"/>
                      <a:pt x="48" y="1075"/>
                      <a:pt x="60" y="1575"/>
                    </a:cubicBezTo>
                    <a:cubicBezTo>
                      <a:pt x="60" y="2171"/>
                      <a:pt x="72" y="2754"/>
                      <a:pt x="132" y="3337"/>
                    </a:cubicBezTo>
                    <a:cubicBezTo>
                      <a:pt x="138" y="3374"/>
                      <a:pt x="170" y="3396"/>
                      <a:pt x="201" y="3396"/>
                    </a:cubicBezTo>
                    <a:cubicBezTo>
                      <a:pt x="229" y="3396"/>
                      <a:pt x="257" y="3377"/>
                      <a:pt x="263" y="3337"/>
                    </a:cubicBezTo>
                    <a:cubicBezTo>
                      <a:pt x="322" y="2754"/>
                      <a:pt x="346" y="2171"/>
                      <a:pt x="346" y="1575"/>
                    </a:cubicBezTo>
                    <a:cubicBezTo>
                      <a:pt x="346" y="1075"/>
                      <a:pt x="406" y="528"/>
                      <a:pt x="251" y="27"/>
                    </a:cubicBezTo>
                    <a:cubicBezTo>
                      <a:pt x="239" y="10"/>
                      <a:pt x="212" y="1"/>
                      <a:pt x="1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879;p33">
                <a:extLst>
                  <a:ext uri="{FF2B5EF4-FFF2-40B4-BE49-F238E27FC236}">
                    <a16:creationId xmlns:a16="http://schemas.microsoft.com/office/drawing/2014/main" id="{4A0BD123-3192-46F3-9E4A-2A718D872A1F}"/>
                  </a:ext>
                </a:extLst>
              </p:cNvPr>
              <p:cNvSpPr/>
              <p:nvPr/>
            </p:nvSpPr>
            <p:spPr>
              <a:xfrm>
                <a:off x="3410825" y="3023575"/>
                <a:ext cx="10450" cy="828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14" extrusionOk="0">
                    <a:moveTo>
                      <a:pt x="181" y="0"/>
                    </a:moveTo>
                    <a:cubicBezTo>
                      <a:pt x="144" y="0"/>
                      <a:pt x="108" y="30"/>
                      <a:pt x="108" y="89"/>
                    </a:cubicBezTo>
                    <a:cubicBezTo>
                      <a:pt x="48" y="1149"/>
                      <a:pt x="1" y="2209"/>
                      <a:pt x="144" y="3268"/>
                    </a:cubicBezTo>
                    <a:cubicBezTo>
                      <a:pt x="156" y="3298"/>
                      <a:pt x="182" y="3313"/>
                      <a:pt x="208" y="3313"/>
                    </a:cubicBezTo>
                    <a:cubicBezTo>
                      <a:pt x="233" y="3313"/>
                      <a:pt x="257" y="3298"/>
                      <a:pt x="263" y="3268"/>
                    </a:cubicBezTo>
                    <a:cubicBezTo>
                      <a:pt x="417" y="2209"/>
                      <a:pt x="334" y="1149"/>
                      <a:pt x="263" y="89"/>
                    </a:cubicBezTo>
                    <a:cubicBezTo>
                      <a:pt x="257" y="30"/>
                      <a:pt x="218" y="0"/>
                      <a:pt x="1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880;p33">
                <a:extLst>
                  <a:ext uri="{FF2B5EF4-FFF2-40B4-BE49-F238E27FC236}">
                    <a16:creationId xmlns:a16="http://schemas.microsoft.com/office/drawing/2014/main" id="{F2C0DFC8-DB7A-4961-A798-BF16D244D519}"/>
                  </a:ext>
                </a:extLst>
              </p:cNvPr>
              <p:cNvSpPr/>
              <p:nvPr/>
            </p:nvSpPr>
            <p:spPr>
              <a:xfrm>
                <a:off x="3380475" y="3021025"/>
                <a:ext cx="1042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29" extrusionOk="0">
                    <a:moveTo>
                      <a:pt x="262" y="1"/>
                    </a:moveTo>
                    <a:cubicBezTo>
                      <a:pt x="229" y="1"/>
                      <a:pt x="197" y="25"/>
                      <a:pt x="191" y="72"/>
                    </a:cubicBezTo>
                    <a:cubicBezTo>
                      <a:pt x="131" y="644"/>
                      <a:pt x="96" y="1204"/>
                      <a:pt x="84" y="1775"/>
                    </a:cubicBezTo>
                    <a:cubicBezTo>
                      <a:pt x="60" y="2263"/>
                      <a:pt x="0" y="2787"/>
                      <a:pt x="143" y="3275"/>
                    </a:cubicBezTo>
                    <a:cubicBezTo>
                      <a:pt x="149" y="3311"/>
                      <a:pt x="179" y="3329"/>
                      <a:pt x="209" y="3329"/>
                    </a:cubicBezTo>
                    <a:cubicBezTo>
                      <a:pt x="238" y="3329"/>
                      <a:pt x="268" y="3311"/>
                      <a:pt x="274" y="3275"/>
                    </a:cubicBezTo>
                    <a:cubicBezTo>
                      <a:pt x="417" y="2799"/>
                      <a:pt x="381" y="2275"/>
                      <a:pt x="381" y="1775"/>
                    </a:cubicBezTo>
                    <a:cubicBezTo>
                      <a:pt x="381" y="1204"/>
                      <a:pt x="393" y="644"/>
                      <a:pt x="334" y="72"/>
                    </a:cubicBezTo>
                    <a:cubicBezTo>
                      <a:pt x="328" y="25"/>
                      <a:pt x="295" y="1"/>
                      <a:pt x="2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881;p33">
                <a:extLst>
                  <a:ext uri="{FF2B5EF4-FFF2-40B4-BE49-F238E27FC236}">
                    <a16:creationId xmlns:a16="http://schemas.microsoft.com/office/drawing/2014/main" id="{D28142F3-FA11-4F90-812F-F24A848FD7F9}"/>
                  </a:ext>
                </a:extLst>
              </p:cNvPr>
              <p:cNvSpPr/>
              <p:nvPr/>
            </p:nvSpPr>
            <p:spPr>
              <a:xfrm>
                <a:off x="3353075" y="3025950"/>
                <a:ext cx="104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5" extrusionOk="0">
                    <a:moveTo>
                      <a:pt x="214" y="0"/>
                    </a:moveTo>
                    <a:cubicBezTo>
                      <a:pt x="171" y="0"/>
                      <a:pt x="126" y="30"/>
                      <a:pt x="120" y="90"/>
                    </a:cubicBezTo>
                    <a:cubicBezTo>
                      <a:pt x="1" y="1007"/>
                      <a:pt x="37" y="1911"/>
                      <a:pt x="132" y="2840"/>
                    </a:cubicBezTo>
                    <a:cubicBezTo>
                      <a:pt x="132" y="2870"/>
                      <a:pt x="156" y="2885"/>
                      <a:pt x="180" y="2885"/>
                    </a:cubicBezTo>
                    <a:cubicBezTo>
                      <a:pt x="203" y="2885"/>
                      <a:pt x="227" y="2870"/>
                      <a:pt x="227" y="2840"/>
                    </a:cubicBezTo>
                    <a:cubicBezTo>
                      <a:pt x="334" y="1935"/>
                      <a:pt x="418" y="1007"/>
                      <a:pt x="299" y="90"/>
                    </a:cubicBezTo>
                    <a:cubicBezTo>
                      <a:pt x="299" y="30"/>
                      <a:pt x="257" y="0"/>
                      <a:pt x="2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882;p33">
                <a:extLst>
                  <a:ext uri="{FF2B5EF4-FFF2-40B4-BE49-F238E27FC236}">
                    <a16:creationId xmlns:a16="http://schemas.microsoft.com/office/drawing/2014/main" id="{59908DF7-905B-4DD2-AD28-A3EB09487D6A}"/>
                  </a:ext>
                </a:extLst>
              </p:cNvPr>
              <p:cNvSpPr/>
              <p:nvPr/>
            </p:nvSpPr>
            <p:spPr>
              <a:xfrm>
                <a:off x="3323625" y="3007800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61" y="0"/>
                    </a:moveTo>
                    <a:cubicBezTo>
                      <a:pt x="226" y="0"/>
                      <a:pt x="191" y="18"/>
                      <a:pt x="179" y="54"/>
                    </a:cubicBezTo>
                    <a:cubicBezTo>
                      <a:pt x="0" y="1078"/>
                      <a:pt x="36" y="2364"/>
                      <a:pt x="203" y="3387"/>
                    </a:cubicBezTo>
                    <a:cubicBezTo>
                      <a:pt x="209" y="3417"/>
                      <a:pt x="232" y="3432"/>
                      <a:pt x="258" y="3432"/>
                    </a:cubicBezTo>
                    <a:cubicBezTo>
                      <a:pt x="283" y="3432"/>
                      <a:pt x="310" y="3417"/>
                      <a:pt x="322" y="3387"/>
                    </a:cubicBezTo>
                    <a:cubicBezTo>
                      <a:pt x="500" y="2364"/>
                      <a:pt x="512" y="1078"/>
                      <a:pt x="334" y="54"/>
                    </a:cubicBezTo>
                    <a:cubicBezTo>
                      <a:pt x="328" y="18"/>
                      <a:pt x="295" y="0"/>
                      <a:pt x="2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883;p33">
                <a:extLst>
                  <a:ext uri="{FF2B5EF4-FFF2-40B4-BE49-F238E27FC236}">
                    <a16:creationId xmlns:a16="http://schemas.microsoft.com/office/drawing/2014/main" id="{B422F151-678D-40DB-82D0-6F254281D7DA}"/>
                  </a:ext>
                </a:extLst>
              </p:cNvPr>
              <p:cNvSpPr/>
              <p:nvPr/>
            </p:nvSpPr>
            <p:spPr>
              <a:xfrm>
                <a:off x="3296225" y="3021400"/>
                <a:ext cx="11050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761" extrusionOk="0">
                    <a:moveTo>
                      <a:pt x="232" y="1"/>
                    </a:moveTo>
                    <a:cubicBezTo>
                      <a:pt x="194" y="1"/>
                      <a:pt x="156" y="28"/>
                      <a:pt x="144" y="81"/>
                    </a:cubicBezTo>
                    <a:cubicBezTo>
                      <a:pt x="60" y="927"/>
                      <a:pt x="1" y="1879"/>
                      <a:pt x="168" y="2724"/>
                    </a:cubicBezTo>
                    <a:cubicBezTo>
                      <a:pt x="173" y="2748"/>
                      <a:pt x="194" y="2760"/>
                      <a:pt x="215" y="2760"/>
                    </a:cubicBezTo>
                    <a:cubicBezTo>
                      <a:pt x="236" y="2760"/>
                      <a:pt x="257" y="2748"/>
                      <a:pt x="263" y="2724"/>
                    </a:cubicBezTo>
                    <a:cubicBezTo>
                      <a:pt x="441" y="1879"/>
                      <a:pt x="406" y="938"/>
                      <a:pt x="310" y="81"/>
                    </a:cubicBezTo>
                    <a:cubicBezTo>
                      <a:pt x="304" y="28"/>
                      <a:pt x="269" y="1"/>
                      <a:pt x="2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884;p33">
                <a:extLst>
                  <a:ext uri="{FF2B5EF4-FFF2-40B4-BE49-F238E27FC236}">
                    <a16:creationId xmlns:a16="http://schemas.microsoft.com/office/drawing/2014/main" id="{04BA41FF-073B-49C5-8599-79E78CA7A08B}"/>
                  </a:ext>
                </a:extLst>
              </p:cNvPr>
              <p:cNvSpPr/>
              <p:nvPr/>
            </p:nvSpPr>
            <p:spPr>
              <a:xfrm>
                <a:off x="3239675" y="3024750"/>
                <a:ext cx="11625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326" extrusionOk="0">
                    <a:moveTo>
                      <a:pt x="225" y="1"/>
                    </a:moveTo>
                    <a:cubicBezTo>
                      <a:pt x="191" y="1"/>
                      <a:pt x="155" y="19"/>
                      <a:pt x="144" y="54"/>
                    </a:cubicBezTo>
                    <a:cubicBezTo>
                      <a:pt x="1" y="757"/>
                      <a:pt x="60" y="1578"/>
                      <a:pt x="191" y="2281"/>
                    </a:cubicBezTo>
                    <a:cubicBezTo>
                      <a:pt x="197" y="2311"/>
                      <a:pt x="224" y="2325"/>
                      <a:pt x="251" y="2325"/>
                    </a:cubicBezTo>
                    <a:cubicBezTo>
                      <a:pt x="277" y="2325"/>
                      <a:pt x="304" y="2311"/>
                      <a:pt x="310" y="2281"/>
                    </a:cubicBezTo>
                    <a:cubicBezTo>
                      <a:pt x="441" y="1578"/>
                      <a:pt x="465" y="757"/>
                      <a:pt x="298" y="54"/>
                    </a:cubicBezTo>
                    <a:cubicBezTo>
                      <a:pt x="292" y="19"/>
                      <a:pt x="260" y="1"/>
                      <a:pt x="2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885;p33">
                <a:extLst>
                  <a:ext uri="{FF2B5EF4-FFF2-40B4-BE49-F238E27FC236}">
                    <a16:creationId xmlns:a16="http://schemas.microsoft.com/office/drawing/2014/main" id="{FABA9A71-D357-4110-AE77-42783BB4C102}"/>
                  </a:ext>
                </a:extLst>
              </p:cNvPr>
              <p:cNvSpPr/>
              <p:nvPr/>
            </p:nvSpPr>
            <p:spPr>
              <a:xfrm>
                <a:off x="3267950" y="3025725"/>
                <a:ext cx="1105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427" extrusionOk="0">
                    <a:moveTo>
                      <a:pt x="221" y="0"/>
                    </a:moveTo>
                    <a:cubicBezTo>
                      <a:pt x="179" y="0"/>
                      <a:pt x="138" y="21"/>
                      <a:pt x="132" y="63"/>
                    </a:cubicBezTo>
                    <a:cubicBezTo>
                      <a:pt x="1" y="825"/>
                      <a:pt x="72" y="1611"/>
                      <a:pt x="167" y="2373"/>
                    </a:cubicBezTo>
                    <a:cubicBezTo>
                      <a:pt x="173" y="2409"/>
                      <a:pt x="197" y="2426"/>
                      <a:pt x="222" y="2426"/>
                    </a:cubicBezTo>
                    <a:cubicBezTo>
                      <a:pt x="248" y="2426"/>
                      <a:pt x="275" y="2409"/>
                      <a:pt x="286" y="2373"/>
                    </a:cubicBezTo>
                    <a:cubicBezTo>
                      <a:pt x="382" y="1611"/>
                      <a:pt x="441" y="825"/>
                      <a:pt x="310" y="63"/>
                    </a:cubicBezTo>
                    <a:cubicBezTo>
                      <a:pt x="304" y="21"/>
                      <a:pt x="263" y="0"/>
                      <a:pt x="2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886;p33">
                <a:extLst>
                  <a:ext uri="{FF2B5EF4-FFF2-40B4-BE49-F238E27FC236}">
                    <a16:creationId xmlns:a16="http://schemas.microsoft.com/office/drawing/2014/main" id="{16D7CA5C-F168-4B79-A4A8-4031A51CFC80}"/>
                  </a:ext>
                </a:extLst>
              </p:cNvPr>
              <p:cNvSpPr/>
              <p:nvPr/>
            </p:nvSpPr>
            <p:spPr>
              <a:xfrm>
                <a:off x="3210500" y="3026625"/>
                <a:ext cx="1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108" extrusionOk="0">
                    <a:moveTo>
                      <a:pt x="260" y="0"/>
                    </a:moveTo>
                    <a:cubicBezTo>
                      <a:pt x="224" y="0"/>
                      <a:pt x="185" y="21"/>
                      <a:pt x="168" y="63"/>
                    </a:cubicBezTo>
                    <a:cubicBezTo>
                      <a:pt x="1" y="682"/>
                      <a:pt x="96" y="1432"/>
                      <a:pt x="203" y="2063"/>
                    </a:cubicBezTo>
                    <a:cubicBezTo>
                      <a:pt x="209" y="2093"/>
                      <a:pt x="233" y="2108"/>
                      <a:pt x="258" y="2108"/>
                    </a:cubicBezTo>
                    <a:cubicBezTo>
                      <a:pt x="284" y="2108"/>
                      <a:pt x="310" y="2093"/>
                      <a:pt x="322" y="2063"/>
                    </a:cubicBezTo>
                    <a:cubicBezTo>
                      <a:pt x="418" y="1444"/>
                      <a:pt x="501" y="682"/>
                      <a:pt x="334" y="63"/>
                    </a:cubicBezTo>
                    <a:cubicBezTo>
                      <a:pt x="328" y="21"/>
                      <a:pt x="295" y="0"/>
                      <a:pt x="2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887;p33">
                <a:extLst>
                  <a:ext uri="{FF2B5EF4-FFF2-40B4-BE49-F238E27FC236}">
                    <a16:creationId xmlns:a16="http://schemas.microsoft.com/office/drawing/2014/main" id="{BB552D1E-75ED-4799-BA06-85336FA360E6}"/>
                  </a:ext>
                </a:extLst>
              </p:cNvPr>
              <p:cNvSpPr/>
              <p:nvPr/>
            </p:nvSpPr>
            <p:spPr>
              <a:xfrm>
                <a:off x="3183425" y="3027225"/>
                <a:ext cx="116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891" extrusionOk="0">
                    <a:moveTo>
                      <a:pt x="204" y="0"/>
                    </a:moveTo>
                    <a:cubicBezTo>
                      <a:pt x="164" y="0"/>
                      <a:pt x="125" y="21"/>
                      <a:pt x="119" y="63"/>
                    </a:cubicBezTo>
                    <a:cubicBezTo>
                      <a:pt x="0" y="622"/>
                      <a:pt x="12" y="1289"/>
                      <a:pt x="167" y="1837"/>
                    </a:cubicBezTo>
                    <a:cubicBezTo>
                      <a:pt x="173" y="1872"/>
                      <a:pt x="203" y="1890"/>
                      <a:pt x="234" y="1890"/>
                    </a:cubicBezTo>
                    <a:cubicBezTo>
                      <a:pt x="265" y="1890"/>
                      <a:pt x="298" y="1872"/>
                      <a:pt x="310" y="1837"/>
                    </a:cubicBezTo>
                    <a:cubicBezTo>
                      <a:pt x="465" y="1289"/>
                      <a:pt x="429" y="610"/>
                      <a:pt x="298" y="63"/>
                    </a:cubicBezTo>
                    <a:cubicBezTo>
                      <a:pt x="286" y="21"/>
                      <a:pt x="244" y="0"/>
                      <a:pt x="20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888;p33">
                <a:extLst>
                  <a:ext uri="{FF2B5EF4-FFF2-40B4-BE49-F238E27FC236}">
                    <a16:creationId xmlns:a16="http://schemas.microsoft.com/office/drawing/2014/main" id="{54FB3B5A-E9CF-4B22-81E6-8A23AFFBA7D0}"/>
                  </a:ext>
                </a:extLst>
              </p:cNvPr>
              <p:cNvSpPr/>
              <p:nvPr/>
            </p:nvSpPr>
            <p:spPr>
              <a:xfrm>
                <a:off x="3155450" y="3021325"/>
                <a:ext cx="9550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999" extrusionOk="0">
                    <a:moveTo>
                      <a:pt x="186" y="1"/>
                    </a:moveTo>
                    <a:cubicBezTo>
                      <a:pt x="167" y="1"/>
                      <a:pt x="149" y="13"/>
                      <a:pt x="143" y="37"/>
                    </a:cubicBezTo>
                    <a:cubicBezTo>
                      <a:pt x="0" y="322"/>
                      <a:pt x="48" y="644"/>
                      <a:pt x="48" y="953"/>
                    </a:cubicBezTo>
                    <a:cubicBezTo>
                      <a:pt x="48" y="1299"/>
                      <a:pt x="84" y="1632"/>
                      <a:pt x="155" y="1954"/>
                    </a:cubicBezTo>
                    <a:cubicBezTo>
                      <a:pt x="161" y="1983"/>
                      <a:pt x="188" y="1998"/>
                      <a:pt x="214" y="1998"/>
                    </a:cubicBezTo>
                    <a:cubicBezTo>
                      <a:pt x="241" y="1998"/>
                      <a:pt x="268" y="1983"/>
                      <a:pt x="274" y="1954"/>
                    </a:cubicBezTo>
                    <a:cubicBezTo>
                      <a:pt x="345" y="1632"/>
                      <a:pt x="357" y="1299"/>
                      <a:pt x="345" y="953"/>
                    </a:cubicBezTo>
                    <a:cubicBezTo>
                      <a:pt x="345" y="644"/>
                      <a:pt x="381" y="322"/>
                      <a:pt x="238" y="37"/>
                    </a:cubicBezTo>
                    <a:cubicBezTo>
                      <a:pt x="226" y="13"/>
                      <a:pt x="206" y="1"/>
                      <a:pt x="1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89;p33">
                <a:extLst>
                  <a:ext uri="{FF2B5EF4-FFF2-40B4-BE49-F238E27FC236}">
                    <a16:creationId xmlns:a16="http://schemas.microsoft.com/office/drawing/2014/main" id="{16EFE206-AA4D-42AF-A75E-82CC72B4077F}"/>
                  </a:ext>
                </a:extLst>
              </p:cNvPr>
              <p:cNvSpPr/>
              <p:nvPr/>
            </p:nvSpPr>
            <p:spPr>
              <a:xfrm>
                <a:off x="3127750" y="3019550"/>
                <a:ext cx="8375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888" extrusionOk="0">
                    <a:moveTo>
                      <a:pt x="163" y="0"/>
                    </a:moveTo>
                    <a:cubicBezTo>
                      <a:pt x="144" y="0"/>
                      <a:pt x="126" y="12"/>
                      <a:pt x="120" y="36"/>
                    </a:cubicBezTo>
                    <a:cubicBezTo>
                      <a:pt x="1" y="286"/>
                      <a:pt x="13" y="608"/>
                      <a:pt x="25" y="893"/>
                    </a:cubicBezTo>
                    <a:cubicBezTo>
                      <a:pt x="37" y="1203"/>
                      <a:pt x="37" y="1536"/>
                      <a:pt x="120" y="1834"/>
                    </a:cubicBezTo>
                    <a:cubicBezTo>
                      <a:pt x="126" y="1870"/>
                      <a:pt x="156" y="1888"/>
                      <a:pt x="185" y="1888"/>
                    </a:cubicBezTo>
                    <a:cubicBezTo>
                      <a:pt x="215" y="1888"/>
                      <a:pt x="245" y="1870"/>
                      <a:pt x="251" y="1834"/>
                    </a:cubicBezTo>
                    <a:cubicBezTo>
                      <a:pt x="322" y="1513"/>
                      <a:pt x="322" y="1203"/>
                      <a:pt x="322" y="893"/>
                    </a:cubicBezTo>
                    <a:cubicBezTo>
                      <a:pt x="322" y="608"/>
                      <a:pt x="334" y="298"/>
                      <a:pt x="215" y="36"/>
                    </a:cubicBezTo>
                    <a:cubicBezTo>
                      <a:pt x="203" y="12"/>
                      <a:pt x="182" y="0"/>
                      <a:pt x="16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90;p33">
                <a:extLst>
                  <a:ext uri="{FF2B5EF4-FFF2-40B4-BE49-F238E27FC236}">
                    <a16:creationId xmlns:a16="http://schemas.microsoft.com/office/drawing/2014/main" id="{25A53D11-7336-4ADD-A026-C962132BE074}"/>
                  </a:ext>
                </a:extLst>
              </p:cNvPr>
              <p:cNvSpPr/>
              <p:nvPr/>
            </p:nvSpPr>
            <p:spPr>
              <a:xfrm>
                <a:off x="3095625" y="3018425"/>
                <a:ext cx="152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12" extrusionOk="0">
                    <a:moveTo>
                      <a:pt x="313" y="1"/>
                    </a:moveTo>
                    <a:cubicBezTo>
                      <a:pt x="286" y="1"/>
                      <a:pt x="256" y="16"/>
                      <a:pt x="238" y="45"/>
                    </a:cubicBezTo>
                    <a:cubicBezTo>
                      <a:pt x="0" y="569"/>
                      <a:pt x="131" y="1308"/>
                      <a:pt x="238" y="1867"/>
                    </a:cubicBezTo>
                    <a:cubicBezTo>
                      <a:pt x="244" y="1897"/>
                      <a:pt x="274" y="1912"/>
                      <a:pt x="304" y="1912"/>
                    </a:cubicBezTo>
                    <a:cubicBezTo>
                      <a:pt x="333" y="1912"/>
                      <a:pt x="363" y="1897"/>
                      <a:pt x="369" y="1867"/>
                    </a:cubicBezTo>
                    <a:cubicBezTo>
                      <a:pt x="476" y="1331"/>
                      <a:pt x="607" y="569"/>
                      <a:pt x="369" y="45"/>
                    </a:cubicBezTo>
                    <a:cubicBezTo>
                      <a:pt x="363" y="16"/>
                      <a:pt x="339" y="1"/>
                      <a:pt x="3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891;p33">
                <a:extLst>
                  <a:ext uri="{FF2B5EF4-FFF2-40B4-BE49-F238E27FC236}">
                    <a16:creationId xmlns:a16="http://schemas.microsoft.com/office/drawing/2014/main" id="{DDFDD5A6-5705-4D23-B9FF-561E316562B7}"/>
                  </a:ext>
                </a:extLst>
              </p:cNvPr>
              <p:cNvSpPr/>
              <p:nvPr/>
            </p:nvSpPr>
            <p:spPr>
              <a:xfrm>
                <a:off x="3068225" y="3012775"/>
                <a:ext cx="13725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76" extrusionOk="0">
                    <a:moveTo>
                      <a:pt x="277" y="1"/>
                    </a:moveTo>
                    <a:cubicBezTo>
                      <a:pt x="251" y="1"/>
                      <a:pt x="221" y="15"/>
                      <a:pt x="203" y="45"/>
                    </a:cubicBezTo>
                    <a:cubicBezTo>
                      <a:pt x="1" y="569"/>
                      <a:pt x="96" y="1295"/>
                      <a:pt x="203" y="1831"/>
                    </a:cubicBezTo>
                    <a:cubicBezTo>
                      <a:pt x="209" y="1861"/>
                      <a:pt x="236" y="1876"/>
                      <a:pt x="263" y="1876"/>
                    </a:cubicBezTo>
                    <a:cubicBezTo>
                      <a:pt x="289" y="1876"/>
                      <a:pt x="316" y="1861"/>
                      <a:pt x="322" y="1831"/>
                    </a:cubicBezTo>
                    <a:cubicBezTo>
                      <a:pt x="429" y="1295"/>
                      <a:pt x="548" y="569"/>
                      <a:pt x="334" y="45"/>
                    </a:cubicBezTo>
                    <a:cubicBezTo>
                      <a:pt x="328" y="15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92;p33">
                <a:extLst>
                  <a:ext uri="{FF2B5EF4-FFF2-40B4-BE49-F238E27FC236}">
                    <a16:creationId xmlns:a16="http://schemas.microsoft.com/office/drawing/2014/main" id="{EE9B9640-7119-4864-B4F4-5E63D70E09B0}"/>
                  </a:ext>
                </a:extLst>
              </p:cNvPr>
              <p:cNvSpPr/>
              <p:nvPr/>
            </p:nvSpPr>
            <p:spPr>
              <a:xfrm>
                <a:off x="3042325" y="3017975"/>
                <a:ext cx="8675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528" extrusionOk="0">
                    <a:moveTo>
                      <a:pt x="178" y="1"/>
                    </a:moveTo>
                    <a:cubicBezTo>
                      <a:pt x="153" y="1"/>
                      <a:pt x="126" y="10"/>
                      <a:pt x="108" y="28"/>
                    </a:cubicBezTo>
                    <a:cubicBezTo>
                      <a:pt x="1" y="254"/>
                      <a:pt x="25" y="516"/>
                      <a:pt x="37" y="742"/>
                    </a:cubicBezTo>
                    <a:cubicBezTo>
                      <a:pt x="37" y="1004"/>
                      <a:pt x="48" y="1254"/>
                      <a:pt x="144" y="1492"/>
                    </a:cubicBezTo>
                    <a:cubicBezTo>
                      <a:pt x="150" y="1516"/>
                      <a:pt x="170" y="1528"/>
                      <a:pt x="191" y="1528"/>
                    </a:cubicBezTo>
                    <a:cubicBezTo>
                      <a:pt x="212" y="1528"/>
                      <a:pt x="233" y="1516"/>
                      <a:pt x="239" y="1492"/>
                    </a:cubicBezTo>
                    <a:cubicBezTo>
                      <a:pt x="334" y="1254"/>
                      <a:pt x="346" y="1004"/>
                      <a:pt x="334" y="742"/>
                    </a:cubicBezTo>
                    <a:cubicBezTo>
                      <a:pt x="334" y="504"/>
                      <a:pt x="346" y="254"/>
                      <a:pt x="239" y="28"/>
                    </a:cubicBezTo>
                    <a:cubicBezTo>
                      <a:pt x="227" y="10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893;p33">
                <a:extLst>
                  <a:ext uri="{FF2B5EF4-FFF2-40B4-BE49-F238E27FC236}">
                    <a16:creationId xmlns:a16="http://schemas.microsoft.com/office/drawing/2014/main" id="{C9EBF508-AC45-4E23-94AB-1F7E8A01615F}"/>
                  </a:ext>
                </a:extLst>
              </p:cNvPr>
              <p:cNvSpPr/>
              <p:nvPr/>
            </p:nvSpPr>
            <p:spPr>
              <a:xfrm>
                <a:off x="3013450" y="3024025"/>
                <a:ext cx="1015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64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1"/>
                    </a:cubicBezTo>
                    <a:cubicBezTo>
                      <a:pt x="1" y="393"/>
                      <a:pt x="84" y="786"/>
                      <a:pt x="144" y="1119"/>
                    </a:cubicBezTo>
                    <a:cubicBezTo>
                      <a:pt x="156" y="1149"/>
                      <a:pt x="182" y="1164"/>
                      <a:pt x="206" y="1164"/>
                    </a:cubicBezTo>
                    <a:cubicBezTo>
                      <a:pt x="230" y="1164"/>
                      <a:pt x="251" y="1149"/>
                      <a:pt x="251" y="1119"/>
                    </a:cubicBezTo>
                    <a:cubicBezTo>
                      <a:pt x="310" y="786"/>
                      <a:pt x="406" y="405"/>
                      <a:pt x="287" y="71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894;p33">
                <a:extLst>
                  <a:ext uri="{FF2B5EF4-FFF2-40B4-BE49-F238E27FC236}">
                    <a16:creationId xmlns:a16="http://schemas.microsoft.com/office/drawing/2014/main" id="{D050BFFA-D096-4532-8F06-633D13F74237}"/>
                  </a:ext>
                </a:extLst>
              </p:cNvPr>
              <p:cNvSpPr/>
              <p:nvPr/>
            </p:nvSpPr>
            <p:spPr>
              <a:xfrm>
                <a:off x="2985175" y="3026400"/>
                <a:ext cx="95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5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2"/>
                    </a:cubicBezTo>
                    <a:cubicBezTo>
                      <a:pt x="1" y="334"/>
                      <a:pt x="13" y="667"/>
                      <a:pt x="132" y="929"/>
                    </a:cubicBezTo>
                    <a:cubicBezTo>
                      <a:pt x="138" y="953"/>
                      <a:pt x="164" y="965"/>
                      <a:pt x="191" y="965"/>
                    </a:cubicBezTo>
                    <a:cubicBezTo>
                      <a:pt x="218" y="965"/>
                      <a:pt x="245" y="953"/>
                      <a:pt x="251" y="929"/>
                    </a:cubicBezTo>
                    <a:cubicBezTo>
                      <a:pt x="370" y="667"/>
                      <a:pt x="382" y="334"/>
                      <a:pt x="287" y="72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895;p33">
                <a:extLst>
                  <a:ext uri="{FF2B5EF4-FFF2-40B4-BE49-F238E27FC236}">
                    <a16:creationId xmlns:a16="http://schemas.microsoft.com/office/drawing/2014/main" id="{66A7BD81-B9C1-4687-9932-693044CCB827}"/>
                  </a:ext>
                </a:extLst>
              </p:cNvPr>
              <p:cNvSpPr/>
              <p:nvPr/>
            </p:nvSpPr>
            <p:spPr>
              <a:xfrm>
                <a:off x="2955125" y="3021625"/>
                <a:ext cx="128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75" extrusionOk="0">
                    <a:moveTo>
                      <a:pt x="265" y="1"/>
                    </a:moveTo>
                    <a:cubicBezTo>
                      <a:pt x="241" y="1"/>
                      <a:pt x="215" y="13"/>
                      <a:pt x="191" y="37"/>
                    </a:cubicBezTo>
                    <a:cubicBezTo>
                      <a:pt x="0" y="239"/>
                      <a:pt x="119" y="691"/>
                      <a:pt x="203" y="929"/>
                    </a:cubicBezTo>
                    <a:cubicBezTo>
                      <a:pt x="209" y="959"/>
                      <a:pt x="235" y="974"/>
                      <a:pt x="262" y="974"/>
                    </a:cubicBezTo>
                    <a:cubicBezTo>
                      <a:pt x="289" y="974"/>
                      <a:pt x="316" y="959"/>
                      <a:pt x="322" y="929"/>
                    </a:cubicBezTo>
                    <a:cubicBezTo>
                      <a:pt x="393" y="691"/>
                      <a:pt x="512" y="239"/>
                      <a:pt x="322" y="37"/>
                    </a:cubicBezTo>
                    <a:cubicBezTo>
                      <a:pt x="310" y="13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896;p33">
                <a:extLst>
                  <a:ext uri="{FF2B5EF4-FFF2-40B4-BE49-F238E27FC236}">
                    <a16:creationId xmlns:a16="http://schemas.microsoft.com/office/drawing/2014/main" id="{FA4E7412-42A4-49C7-A301-E1244514FEF5}"/>
                  </a:ext>
                </a:extLst>
              </p:cNvPr>
              <p:cNvSpPr/>
              <p:nvPr/>
            </p:nvSpPr>
            <p:spPr>
              <a:xfrm>
                <a:off x="2929825" y="3022675"/>
                <a:ext cx="65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49" extrusionOk="0">
                    <a:moveTo>
                      <a:pt x="136" y="0"/>
                    </a:moveTo>
                    <a:cubicBezTo>
                      <a:pt x="101" y="0"/>
                      <a:pt x="66" y="18"/>
                      <a:pt x="60" y="54"/>
                    </a:cubicBezTo>
                    <a:cubicBezTo>
                      <a:pt x="0" y="328"/>
                      <a:pt x="12" y="542"/>
                      <a:pt x="72" y="804"/>
                    </a:cubicBezTo>
                    <a:cubicBezTo>
                      <a:pt x="78" y="834"/>
                      <a:pt x="104" y="849"/>
                      <a:pt x="131" y="849"/>
                    </a:cubicBezTo>
                    <a:cubicBezTo>
                      <a:pt x="158" y="849"/>
                      <a:pt x="185" y="834"/>
                      <a:pt x="191" y="804"/>
                    </a:cubicBezTo>
                    <a:cubicBezTo>
                      <a:pt x="250" y="530"/>
                      <a:pt x="262" y="304"/>
                      <a:pt x="203" y="54"/>
                    </a:cubicBezTo>
                    <a:cubicBezTo>
                      <a:pt x="203" y="18"/>
                      <a:pt x="170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897;p33">
                <a:extLst>
                  <a:ext uri="{FF2B5EF4-FFF2-40B4-BE49-F238E27FC236}">
                    <a16:creationId xmlns:a16="http://schemas.microsoft.com/office/drawing/2014/main" id="{A42FC84D-A01E-4F3F-B7B2-E825D54F1A54}"/>
                  </a:ext>
                </a:extLst>
              </p:cNvPr>
              <p:cNvSpPr/>
              <p:nvPr/>
            </p:nvSpPr>
            <p:spPr>
              <a:xfrm>
                <a:off x="3599550" y="3028175"/>
                <a:ext cx="232200" cy="918900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56" extrusionOk="0">
                    <a:moveTo>
                      <a:pt x="4644" y="1"/>
                    </a:moveTo>
                    <a:lnTo>
                      <a:pt x="0" y="4835"/>
                    </a:lnTo>
                    <a:lnTo>
                      <a:pt x="4834" y="36755"/>
                    </a:lnTo>
                    <a:lnTo>
                      <a:pt x="9287" y="4358"/>
                    </a:lnTo>
                    <a:lnTo>
                      <a:pt x="4644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898;p33">
                <a:extLst>
                  <a:ext uri="{FF2B5EF4-FFF2-40B4-BE49-F238E27FC236}">
                    <a16:creationId xmlns:a16="http://schemas.microsoft.com/office/drawing/2014/main" id="{A27FA10F-82CA-4FF0-A169-C7F2C268ACE6}"/>
                  </a:ext>
                </a:extLst>
              </p:cNvPr>
              <p:cNvSpPr/>
              <p:nvPr/>
            </p:nvSpPr>
            <p:spPr>
              <a:xfrm>
                <a:off x="3592100" y="3018050"/>
                <a:ext cx="2473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95" h="37208" extrusionOk="0">
                    <a:moveTo>
                      <a:pt x="4954" y="811"/>
                    </a:moveTo>
                    <a:lnTo>
                      <a:pt x="9264" y="4871"/>
                    </a:lnTo>
                    <a:lnTo>
                      <a:pt x="5097" y="35172"/>
                    </a:lnTo>
                    <a:lnTo>
                      <a:pt x="596" y="5335"/>
                    </a:lnTo>
                    <a:lnTo>
                      <a:pt x="4954" y="811"/>
                    </a:lnTo>
                    <a:close/>
                    <a:moveTo>
                      <a:pt x="4942" y="1"/>
                    </a:moveTo>
                    <a:lnTo>
                      <a:pt x="1" y="5132"/>
                    </a:lnTo>
                    <a:lnTo>
                      <a:pt x="4846" y="37208"/>
                    </a:lnTo>
                    <a:lnTo>
                      <a:pt x="5430" y="37208"/>
                    </a:lnTo>
                    <a:lnTo>
                      <a:pt x="9883" y="4811"/>
                    </a:lnTo>
                    <a:lnTo>
                      <a:pt x="9895" y="4656"/>
                    </a:lnTo>
                    <a:lnTo>
                      <a:pt x="494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899;p33">
                <a:extLst>
                  <a:ext uri="{FF2B5EF4-FFF2-40B4-BE49-F238E27FC236}">
                    <a16:creationId xmlns:a16="http://schemas.microsoft.com/office/drawing/2014/main" id="{7E44AE9C-E827-4805-A66E-40B7274FFB07}"/>
                  </a:ext>
                </a:extLst>
              </p:cNvPr>
              <p:cNvSpPr/>
              <p:nvPr/>
            </p:nvSpPr>
            <p:spPr>
              <a:xfrm>
                <a:off x="3695700" y="3068950"/>
                <a:ext cx="994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35" extrusionOk="0">
                    <a:moveTo>
                      <a:pt x="1733" y="0"/>
                    </a:moveTo>
                    <a:cubicBezTo>
                      <a:pt x="1172" y="0"/>
                      <a:pt x="611" y="31"/>
                      <a:pt x="60" y="108"/>
                    </a:cubicBezTo>
                    <a:cubicBezTo>
                      <a:pt x="0" y="108"/>
                      <a:pt x="0" y="227"/>
                      <a:pt x="60" y="227"/>
                    </a:cubicBezTo>
                    <a:cubicBezTo>
                      <a:pt x="611" y="304"/>
                      <a:pt x="1172" y="335"/>
                      <a:pt x="1733" y="335"/>
                    </a:cubicBezTo>
                    <a:cubicBezTo>
                      <a:pt x="2467" y="335"/>
                      <a:pt x="3202" y="283"/>
                      <a:pt x="3917" y="215"/>
                    </a:cubicBezTo>
                    <a:cubicBezTo>
                      <a:pt x="3977" y="215"/>
                      <a:pt x="3977" y="120"/>
                      <a:pt x="3917" y="120"/>
                    </a:cubicBezTo>
                    <a:cubicBezTo>
                      <a:pt x="3202" y="52"/>
                      <a:pt x="2467" y="0"/>
                      <a:pt x="17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900;p33">
                <a:extLst>
                  <a:ext uri="{FF2B5EF4-FFF2-40B4-BE49-F238E27FC236}">
                    <a16:creationId xmlns:a16="http://schemas.microsoft.com/office/drawing/2014/main" id="{51BF7921-E5DA-427F-BD6E-41B23548BD98}"/>
                  </a:ext>
                </a:extLst>
              </p:cNvPr>
              <p:cNvSpPr/>
              <p:nvPr/>
            </p:nvSpPr>
            <p:spPr>
              <a:xfrm>
                <a:off x="3689425" y="3097425"/>
                <a:ext cx="105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30" extrusionOk="0">
                    <a:moveTo>
                      <a:pt x="1777" y="0"/>
                    </a:moveTo>
                    <a:cubicBezTo>
                      <a:pt x="1184" y="0"/>
                      <a:pt x="595" y="33"/>
                      <a:pt x="37" y="124"/>
                    </a:cubicBezTo>
                    <a:cubicBezTo>
                      <a:pt x="1" y="124"/>
                      <a:pt x="1" y="207"/>
                      <a:pt x="37" y="207"/>
                    </a:cubicBezTo>
                    <a:cubicBezTo>
                      <a:pt x="605" y="296"/>
                      <a:pt x="1215" y="330"/>
                      <a:pt x="1832" y="330"/>
                    </a:cubicBezTo>
                    <a:cubicBezTo>
                      <a:pt x="2623" y="330"/>
                      <a:pt x="3426" y="274"/>
                      <a:pt x="4168" y="207"/>
                    </a:cubicBezTo>
                    <a:cubicBezTo>
                      <a:pt x="4216" y="207"/>
                      <a:pt x="4216" y="124"/>
                      <a:pt x="4168" y="124"/>
                    </a:cubicBezTo>
                    <a:cubicBezTo>
                      <a:pt x="3405" y="62"/>
                      <a:pt x="2587" y="0"/>
                      <a:pt x="17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901;p33">
                <a:extLst>
                  <a:ext uri="{FF2B5EF4-FFF2-40B4-BE49-F238E27FC236}">
                    <a16:creationId xmlns:a16="http://schemas.microsoft.com/office/drawing/2014/main" id="{F5B0B35F-993D-4399-B527-6348D64F6F06}"/>
                  </a:ext>
                </a:extLst>
              </p:cNvPr>
              <p:cNvSpPr/>
              <p:nvPr/>
            </p:nvSpPr>
            <p:spPr>
              <a:xfrm>
                <a:off x="3705225" y="3126325"/>
                <a:ext cx="1042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81" extrusionOk="0">
                    <a:moveTo>
                      <a:pt x="2093" y="1"/>
                    </a:moveTo>
                    <a:cubicBezTo>
                      <a:pt x="1426" y="1"/>
                      <a:pt x="756" y="28"/>
                      <a:pt x="83" y="75"/>
                    </a:cubicBezTo>
                    <a:cubicBezTo>
                      <a:pt x="0" y="75"/>
                      <a:pt x="0" y="206"/>
                      <a:pt x="83" y="206"/>
                    </a:cubicBezTo>
                    <a:cubicBezTo>
                      <a:pt x="756" y="254"/>
                      <a:pt x="1426" y="281"/>
                      <a:pt x="2093" y="281"/>
                    </a:cubicBezTo>
                    <a:cubicBezTo>
                      <a:pt x="2759" y="281"/>
                      <a:pt x="3423" y="254"/>
                      <a:pt x="4084" y="194"/>
                    </a:cubicBezTo>
                    <a:cubicBezTo>
                      <a:pt x="4167" y="194"/>
                      <a:pt x="4167" y="87"/>
                      <a:pt x="4084" y="87"/>
                    </a:cubicBezTo>
                    <a:cubicBezTo>
                      <a:pt x="3423" y="28"/>
                      <a:pt x="2759" y="1"/>
                      <a:pt x="20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902;p33">
                <a:extLst>
                  <a:ext uri="{FF2B5EF4-FFF2-40B4-BE49-F238E27FC236}">
                    <a16:creationId xmlns:a16="http://schemas.microsoft.com/office/drawing/2014/main" id="{523342F6-C1A1-4C18-83E4-F464FB83976C}"/>
                  </a:ext>
                </a:extLst>
              </p:cNvPr>
              <p:cNvSpPr/>
              <p:nvPr/>
            </p:nvSpPr>
            <p:spPr>
              <a:xfrm>
                <a:off x="3703725" y="3154150"/>
                <a:ext cx="119375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775" h="337" extrusionOk="0">
                    <a:moveTo>
                      <a:pt x="3037" y="1"/>
                    </a:moveTo>
                    <a:cubicBezTo>
                      <a:pt x="2056" y="1"/>
                      <a:pt x="1062" y="78"/>
                      <a:pt x="96" y="93"/>
                    </a:cubicBezTo>
                    <a:cubicBezTo>
                      <a:pt x="0" y="93"/>
                      <a:pt x="0" y="236"/>
                      <a:pt x="96" y="236"/>
                    </a:cubicBezTo>
                    <a:cubicBezTo>
                      <a:pt x="1050" y="259"/>
                      <a:pt x="2032" y="337"/>
                      <a:pt x="3001" y="337"/>
                    </a:cubicBezTo>
                    <a:cubicBezTo>
                      <a:pt x="3580" y="337"/>
                      <a:pt x="4154" y="309"/>
                      <a:pt x="4715" y="224"/>
                    </a:cubicBezTo>
                    <a:cubicBezTo>
                      <a:pt x="4775" y="212"/>
                      <a:pt x="4775" y="105"/>
                      <a:pt x="4715" y="105"/>
                    </a:cubicBezTo>
                    <a:cubicBezTo>
                      <a:pt x="4166" y="27"/>
                      <a:pt x="3604" y="1"/>
                      <a:pt x="3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903;p33">
                <a:extLst>
                  <a:ext uri="{FF2B5EF4-FFF2-40B4-BE49-F238E27FC236}">
                    <a16:creationId xmlns:a16="http://schemas.microsoft.com/office/drawing/2014/main" id="{AEA23A2B-8B7A-4621-A400-72AB78214E27}"/>
                  </a:ext>
                </a:extLst>
              </p:cNvPr>
              <p:cNvSpPr/>
              <p:nvPr/>
            </p:nvSpPr>
            <p:spPr>
              <a:xfrm>
                <a:off x="3712950" y="3183400"/>
                <a:ext cx="991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966" h="260" extrusionOk="0">
                    <a:moveTo>
                      <a:pt x="2458" y="0"/>
                    </a:moveTo>
                    <a:cubicBezTo>
                      <a:pt x="1661" y="0"/>
                      <a:pt x="862" y="52"/>
                      <a:pt x="72" y="66"/>
                    </a:cubicBezTo>
                    <a:cubicBezTo>
                      <a:pt x="1" y="66"/>
                      <a:pt x="1" y="185"/>
                      <a:pt x="72" y="185"/>
                    </a:cubicBezTo>
                    <a:cubicBezTo>
                      <a:pt x="842" y="207"/>
                      <a:pt x="1630" y="260"/>
                      <a:pt x="2417" y="260"/>
                    </a:cubicBezTo>
                    <a:cubicBezTo>
                      <a:pt x="2919" y="260"/>
                      <a:pt x="3421" y="238"/>
                      <a:pt x="3918" y="173"/>
                    </a:cubicBezTo>
                    <a:cubicBezTo>
                      <a:pt x="3965" y="173"/>
                      <a:pt x="3965" y="102"/>
                      <a:pt x="3918" y="78"/>
                    </a:cubicBezTo>
                    <a:cubicBezTo>
                      <a:pt x="3434" y="19"/>
                      <a:pt x="2946" y="0"/>
                      <a:pt x="24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904;p33">
                <a:extLst>
                  <a:ext uri="{FF2B5EF4-FFF2-40B4-BE49-F238E27FC236}">
                    <a16:creationId xmlns:a16="http://schemas.microsoft.com/office/drawing/2014/main" id="{0A8BDB7B-04A9-49E9-A8A0-0E2BA688917B}"/>
                  </a:ext>
                </a:extLst>
              </p:cNvPr>
              <p:cNvSpPr/>
              <p:nvPr/>
            </p:nvSpPr>
            <p:spPr>
              <a:xfrm>
                <a:off x="3711750" y="3210300"/>
                <a:ext cx="964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5" extrusionOk="0">
                    <a:moveTo>
                      <a:pt x="1782" y="0"/>
                    </a:moveTo>
                    <a:cubicBezTo>
                      <a:pt x="1178" y="0"/>
                      <a:pt x="579" y="46"/>
                      <a:pt x="37" y="157"/>
                    </a:cubicBezTo>
                    <a:cubicBezTo>
                      <a:pt x="1" y="169"/>
                      <a:pt x="1" y="217"/>
                      <a:pt x="37" y="217"/>
                    </a:cubicBezTo>
                    <a:cubicBezTo>
                      <a:pt x="612" y="334"/>
                      <a:pt x="1250" y="385"/>
                      <a:pt x="1892" y="385"/>
                    </a:cubicBezTo>
                    <a:cubicBezTo>
                      <a:pt x="2551" y="385"/>
                      <a:pt x="3213" y="331"/>
                      <a:pt x="3811" y="240"/>
                    </a:cubicBezTo>
                    <a:cubicBezTo>
                      <a:pt x="3859" y="240"/>
                      <a:pt x="3859" y="169"/>
                      <a:pt x="3811" y="157"/>
                    </a:cubicBezTo>
                    <a:cubicBezTo>
                      <a:pt x="3180" y="62"/>
                      <a:pt x="2478" y="0"/>
                      <a:pt x="17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905;p33">
                <a:extLst>
                  <a:ext uri="{FF2B5EF4-FFF2-40B4-BE49-F238E27FC236}">
                    <a16:creationId xmlns:a16="http://schemas.microsoft.com/office/drawing/2014/main" id="{C8349FB3-4F5B-4F93-B58C-8F670773167C}"/>
                  </a:ext>
                </a:extLst>
              </p:cNvPr>
              <p:cNvSpPr/>
              <p:nvPr/>
            </p:nvSpPr>
            <p:spPr>
              <a:xfrm>
                <a:off x="3714750" y="32396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1037" y="0"/>
                    </a:moveTo>
                    <a:cubicBezTo>
                      <a:pt x="693" y="0"/>
                      <a:pt x="351" y="23"/>
                      <a:pt x="36" y="140"/>
                    </a:cubicBezTo>
                    <a:cubicBezTo>
                      <a:pt x="31" y="138"/>
                      <a:pt x="26" y="138"/>
                      <a:pt x="23" y="138"/>
                    </a:cubicBezTo>
                    <a:cubicBezTo>
                      <a:pt x="1" y="138"/>
                      <a:pt x="5" y="165"/>
                      <a:pt x="36" y="176"/>
                    </a:cubicBezTo>
                    <a:cubicBezTo>
                      <a:pt x="367" y="291"/>
                      <a:pt x="734" y="307"/>
                      <a:pt x="1096" y="307"/>
                    </a:cubicBezTo>
                    <a:cubicBezTo>
                      <a:pt x="1233" y="307"/>
                      <a:pt x="1368" y="305"/>
                      <a:pt x="1501" y="305"/>
                    </a:cubicBezTo>
                    <a:cubicBezTo>
                      <a:pt x="1561" y="305"/>
                      <a:pt x="1620" y="305"/>
                      <a:pt x="1679" y="307"/>
                    </a:cubicBezTo>
                    <a:cubicBezTo>
                      <a:pt x="2322" y="307"/>
                      <a:pt x="2965" y="295"/>
                      <a:pt x="3608" y="211"/>
                    </a:cubicBezTo>
                    <a:cubicBezTo>
                      <a:pt x="3679" y="200"/>
                      <a:pt x="3679" y="92"/>
                      <a:pt x="3608" y="92"/>
                    </a:cubicBezTo>
                    <a:cubicBezTo>
                      <a:pt x="2965" y="21"/>
                      <a:pt x="2322" y="9"/>
                      <a:pt x="1679" y="9"/>
                    </a:cubicBezTo>
                    <a:cubicBezTo>
                      <a:pt x="1468" y="9"/>
                      <a:pt x="1252" y="0"/>
                      <a:pt x="10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906;p33">
                <a:extLst>
                  <a:ext uri="{FF2B5EF4-FFF2-40B4-BE49-F238E27FC236}">
                    <a16:creationId xmlns:a16="http://schemas.microsoft.com/office/drawing/2014/main" id="{C6F00A55-7CD6-4322-B9C4-D81F252375DC}"/>
                  </a:ext>
                </a:extLst>
              </p:cNvPr>
              <p:cNvSpPr/>
              <p:nvPr/>
            </p:nvSpPr>
            <p:spPr>
              <a:xfrm>
                <a:off x="3715025" y="3266850"/>
                <a:ext cx="863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02" extrusionOk="0">
                    <a:moveTo>
                      <a:pt x="1233" y="0"/>
                    </a:moveTo>
                    <a:cubicBezTo>
                      <a:pt x="816" y="0"/>
                      <a:pt x="411" y="38"/>
                      <a:pt x="49" y="145"/>
                    </a:cubicBezTo>
                    <a:cubicBezTo>
                      <a:pt x="1" y="157"/>
                      <a:pt x="1" y="229"/>
                      <a:pt x="49" y="241"/>
                    </a:cubicBezTo>
                    <a:cubicBezTo>
                      <a:pt x="453" y="361"/>
                      <a:pt x="913" y="402"/>
                      <a:pt x="1383" y="402"/>
                    </a:cubicBezTo>
                    <a:cubicBezTo>
                      <a:pt x="2076" y="402"/>
                      <a:pt x="2792" y="314"/>
                      <a:pt x="3394" y="264"/>
                    </a:cubicBezTo>
                    <a:cubicBezTo>
                      <a:pt x="3454" y="264"/>
                      <a:pt x="3454" y="169"/>
                      <a:pt x="3394" y="169"/>
                    </a:cubicBezTo>
                    <a:cubicBezTo>
                      <a:pt x="2741" y="116"/>
                      <a:pt x="1968" y="0"/>
                      <a:pt x="1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907;p33">
                <a:extLst>
                  <a:ext uri="{FF2B5EF4-FFF2-40B4-BE49-F238E27FC236}">
                    <a16:creationId xmlns:a16="http://schemas.microsoft.com/office/drawing/2014/main" id="{D77334AD-9556-488D-BE48-FFE987D4E7D6}"/>
                  </a:ext>
                </a:extLst>
              </p:cNvPr>
              <p:cNvSpPr/>
              <p:nvPr/>
            </p:nvSpPr>
            <p:spPr>
              <a:xfrm>
                <a:off x="3712050" y="3295775"/>
                <a:ext cx="860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16" extrusionOk="0">
                    <a:moveTo>
                      <a:pt x="890" y="0"/>
                    </a:moveTo>
                    <a:cubicBezTo>
                      <a:pt x="602" y="0"/>
                      <a:pt x="315" y="18"/>
                      <a:pt x="48" y="96"/>
                    </a:cubicBezTo>
                    <a:cubicBezTo>
                      <a:pt x="1" y="131"/>
                      <a:pt x="1" y="203"/>
                      <a:pt x="48" y="215"/>
                    </a:cubicBezTo>
                    <a:cubicBezTo>
                      <a:pt x="324" y="295"/>
                      <a:pt x="621" y="315"/>
                      <a:pt x="918" y="315"/>
                    </a:cubicBezTo>
                    <a:cubicBezTo>
                      <a:pt x="1149" y="315"/>
                      <a:pt x="1378" y="303"/>
                      <a:pt x="1596" y="298"/>
                    </a:cubicBezTo>
                    <a:cubicBezTo>
                      <a:pt x="2192" y="298"/>
                      <a:pt x="2775" y="274"/>
                      <a:pt x="3358" y="215"/>
                    </a:cubicBezTo>
                    <a:cubicBezTo>
                      <a:pt x="3430" y="203"/>
                      <a:pt x="3442" y="96"/>
                      <a:pt x="3358" y="84"/>
                    </a:cubicBezTo>
                    <a:cubicBezTo>
                      <a:pt x="2775" y="24"/>
                      <a:pt x="2192" y="12"/>
                      <a:pt x="1596" y="12"/>
                    </a:cubicBezTo>
                    <a:cubicBezTo>
                      <a:pt x="1369" y="12"/>
                      <a:pt x="1129" y="0"/>
                      <a:pt x="8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908;p33">
                <a:extLst>
                  <a:ext uri="{FF2B5EF4-FFF2-40B4-BE49-F238E27FC236}">
                    <a16:creationId xmlns:a16="http://schemas.microsoft.com/office/drawing/2014/main" id="{FEEC3913-8C76-4A4A-B052-84055F737902}"/>
                  </a:ext>
                </a:extLst>
              </p:cNvPr>
              <p:cNvSpPr/>
              <p:nvPr/>
            </p:nvSpPr>
            <p:spPr>
              <a:xfrm>
                <a:off x="3710275" y="3324375"/>
                <a:ext cx="83675" cy="7650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6" extrusionOk="0">
                    <a:moveTo>
                      <a:pt x="1953" y="0"/>
                    </a:moveTo>
                    <a:cubicBezTo>
                      <a:pt x="1343" y="0"/>
                      <a:pt x="731" y="42"/>
                      <a:pt x="119" y="83"/>
                    </a:cubicBezTo>
                    <a:cubicBezTo>
                      <a:pt x="0" y="83"/>
                      <a:pt x="0" y="238"/>
                      <a:pt x="119" y="249"/>
                    </a:cubicBezTo>
                    <a:cubicBezTo>
                      <a:pt x="649" y="279"/>
                      <a:pt x="1179" y="306"/>
                      <a:pt x="1707" y="306"/>
                    </a:cubicBezTo>
                    <a:cubicBezTo>
                      <a:pt x="2236" y="306"/>
                      <a:pt x="2763" y="279"/>
                      <a:pt x="3287" y="202"/>
                    </a:cubicBezTo>
                    <a:cubicBezTo>
                      <a:pt x="3346" y="190"/>
                      <a:pt x="3346" y="107"/>
                      <a:pt x="3287" y="83"/>
                    </a:cubicBezTo>
                    <a:cubicBezTo>
                      <a:pt x="2844" y="22"/>
                      <a:pt x="2399" y="0"/>
                      <a:pt x="19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909;p33">
                <a:extLst>
                  <a:ext uri="{FF2B5EF4-FFF2-40B4-BE49-F238E27FC236}">
                    <a16:creationId xmlns:a16="http://schemas.microsoft.com/office/drawing/2014/main" id="{BC34D035-4A7F-48B9-AB16-0CBB8AE3988B}"/>
                  </a:ext>
                </a:extLst>
              </p:cNvPr>
              <p:cNvSpPr/>
              <p:nvPr/>
            </p:nvSpPr>
            <p:spPr>
              <a:xfrm>
                <a:off x="3707600" y="3353625"/>
                <a:ext cx="84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30" extrusionOk="0">
                    <a:moveTo>
                      <a:pt x="2417" y="1"/>
                    </a:moveTo>
                    <a:cubicBezTo>
                      <a:pt x="2214" y="1"/>
                      <a:pt x="2010" y="8"/>
                      <a:pt x="1810" y="8"/>
                    </a:cubicBezTo>
                    <a:cubicBezTo>
                      <a:pt x="1556" y="8"/>
                      <a:pt x="1304" y="3"/>
                      <a:pt x="1053" y="3"/>
                    </a:cubicBezTo>
                    <a:cubicBezTo>
                      <a:pt x="739" y="3"/>
                      <a:pt x="425" y="11"/>
                      <a:pt x="107" y="44"/>
                    </a:cubicBezTo>
                    <a:cubicBezTo>
                      <a:pt x="0" y="68"/>
                      <a:pt x="0" y="187"/>
                      <a:pt x="107" y="199"/>
                    </a:cubicBezTo>
                    <a:cubicBezTo>
                      <a:pt x="679" y="258"/>
                      <a:pt x="1239" y="282"/>
                      <a:pt x="1810" y="306"/>
                    </a:cubicBezTo>
                    <a:cubicBezTo>
                      <a:pt x="2054" y="312"/>
                      <a:pt x="2307" y="330"/>
                      <a:pt x="2560" y="330"/>
                    </a:cubicBezTo>
                    <a:cubicBezTo>
                      <a:pt x="2813" y="330"/>
                      <a:pt x="3066" y="312"/>
                      <a:pt x="3310" y="246"/>
                    </a:cubicBezTo>
                    <a:cubicBezTo>
                      <a:pt x="3382" y="222"/>
                      <a:pt x="3382" y="127"/>
                      <a:pt x="3310" y="103"/>
                    </a:cubicBezTo>
                    <a:cubicBezTo>
                      <a:pt x="3024" y="18"/>
                      <a:pt x="2722" y="1"/>
                      <a:pt x="241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910;p33">
                <a:extLst>
                  <a:ext uri="{FF2B5EF4-FFF2-40B4-BE49-F238E27FC236}">
                    <a16:creationId xmlns:a16="http://schemas.microsoft.com/office/drawing/2014/main" id="{72043FFE-0514-4B18-B462-8489CEF24F29}"/>
                  </a:ext>
                </a:extLst>
              </p:cNvPr>
              <p:cNvSpPr/>
              <p:nvPr/>
            </p:nvSpPr>
            <p:spPr>
              <a:xfrm>
                <a:off x="3712650" y="3381600"/>
                <a:ext cx="7325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14" extrusionOk="0">
                    <a:moveTo>
                      <a:pt x="1027" y="1"/>
                    </a:moveTo>
                    <a:cubicBezTo>
                      <a:pt x="724" y="1"/>
                      <a:pt x="421" y="17"/>
                      <a:pt x="120" y="56"/>
                    </a:cubicBezTo>
                    <a:cubicBezTo>
                      <a:pt x="1" y="56"/>
                      <a:pt x="1" y="223"/>
                      <a:pt x="120" y="235"/>
                    </a:cubicBezTo>
                    <a:cubicBezTo>
                      <a:pt x="542" y="289"/>
                      <a:pt x="962" y="314"/>
                      <a:pt x="1383" y="314"/>
                    </a:cubicBezTo>
                    <a:cubicBezTo>
                      <a:pt x="1876" y="314"/>
                      <a:pt x="2369" y="280"/>
                      <a:pt x="2870" y="223"/>
                    </a:cubicBezTo>
                    <a:cubicBezTo>
                      <a:pt x="2930" y="223"/>
                      <a:pt x="2930" y="139"/>
                      <a:pt x="2870" y="139"/>
                    </a:cubicBezTo>
                    <a:cubicBezTo>
                      <a:pt x="2263" y="67"/>
                      <a:pt x="1645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911;p33">
                <a:extLst>
                  <a:ext uri="{FF2B5EF4-FFF2-40B4-BE49-F238E27FC236}">
                    <a16:creationId xmlns:a16="http://schemas.microsoft.com/office/drawing/2014/main" id="{E90A080E-4411-4DE5-BCE5-E964D45AFA36}"/>
                  </a:ext>
                </a:extLst>
              </p:cNvPr>
              <p:cNvSpPr/>
              <p:nvPr/>
            </p:nvSpPr>
            <p:spPr>
              <a:xfrm>
                <a:off x="3694800" y="3408650"/>
                <a:ext cx="86625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396" extrusionOk="0">
                    <a:moveTo>
                      <a:pt x="1681" y="1"/>
                    </a:moveTo>
                    <a:cubicBezTo>
                      <a:pt x="1123" y="1"/>
                      <a:pt x="567" y="43"/>
                      <a:pt x="72" y="129"/>
                    </a:cubicBezTo>
                    <a:cubicBezTo>
                      <a:pt x="0" y="141"/>
                      <a:pt x="0" y="272"/>
                      <a:pt x="72" y="272"/>
                    </a:cubicBezTo>
                    <a:cubicBezTo>
                      <a:pt x="557" y="356"/>
                      <a:pt x="1102" y="396"/>
                      <a:pt x="1649" y="396"/>
                    </a:cubicBezTo>
                    <a:cubicBezTo>
                      <a:pt x="2256" y="396"/>
                      <a:pt x="2867" y="347"/>
                      <a:pt x="3405" y="260"/>
                    </a:cubicBezTo>
                    <a:cubicBezTo>
                      <a:pt x="3465" y="248"/>
                      <a:pt x="3465" y="153"/>
                      <a:pt x="3405" y="141"/>
                    </a:cubicBezTo>
                    <a:cubicBezTo>
                      <a:pt x="2876" y="48"/>
                      <a:pt x="2278" y="1"/>
                      <a:pt x="16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912;p33">
                <a:extLst>
                  <a:ext uri="{FF2B5EF4-FFF2-40B4-BE49-F238E27FC236}">
                    <a16:creationId xmlns:a16="http://schemas.microsoft.com/office/drawing/2014/main" id="{3DB5C57A-82AF-48E0-9B05-16F4D9C6BA13}"/>
                  </a:ext>
                </a:extLst>
              </p:cNvPr>
              <p:cNvSpPr/>
              <p:nvPr/>
            </p:nvSpPr>
            <p:spPr>
              <a:xfrm>
                <a:off x="3708200" y="3437675"/>
                <a:ext cx="696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335" extrusionOk="0">
                    <a:moveTo>
                      <a:pt x="1427" y="1"/>
                    </a:moveTo>
                    <a:cubicBezTo>
                      <a:pt x="979" y="1"/>
                      <a:pt x="530" y="33"/>
                      <a:pt x="95" y="75"/>
                    </a:cubicBezTo>
                    <a:cubicBezTo>
                      <a:pt x="0" y="99"/>
                      <a:pt x="0" y="230"/>
                      <a:pt x="95" y="242"/>
                    </a:cubicBezTo>
                    <a:cubicBezTo>
                      <a:pt x="562" y="294"/>
                      <a:pt x="1056" y="335"/>
                      <a:pt x="1546" y="335"/>
                    </a:cubicBezTo>
                    <a:cubicBezTo>
                      <a:pt x="1957" y="335"/>
                      <a:pt x="2365" y="306"/>
                      <a:pt x="2750" y="230"/>
                    </a:cubicBezTo>
                    <a:cubicBezTo>
                      <a:pt x="2786" y="218"/>
                      <a:pt x="2786" y="135"/>
                      <a:pt x="2750" y="123"/>
                    </a:cubicBezTo>
                    <a:cubicBezTo>
                      <a:pt x="2322" y="33"/>
                      <a:pt x="1875" y="1"/>
                      <a:pt x="14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913;p33">
                <a:extLst>
                  <a:ext uri="{FF2B5EF4-FFF2-40B4-BE49-F238E27FC236}">
                    <a16:creationId xmlns:a16="http://schemas.microsoft.com/office/drawing/2014/main" id="{1B06780F-F7C1-4F81-A225-849BAB126BEB}"/>
                  </a:ext>
                </a:extLst>
              </p:cNvPr>
              <p:cNvSpPr/>
              <p:nvPr/>
            </p:nvSpPr>
            <p:spPr>
              <a:xfrm>
                <a:off x="3711750" y="3493600"/>
                <a:ext cx="5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359" extrusionOk="0">
                    <a:moveTo>
                      <a:pt x="1209" y="1"/>
                    </a:moveTo>
                    <a:cubicBezTo>
                      <a:pt x="820" y="1"/>
                      <a:pt x="431" y="39"/>
                      <a:pt x="72" y="124"/>
                    </a:cubicBezTo>
                    <a:cubicBezTo>
                      <a:pt x="1" y="136"/>
                      <a:pt x="1" y="255"/>
                      <a:pt x="72" y="267"/>
                    </a:cubicBezTo>
                    <a:cubicBezTo>
                      <a:pt x="363" y="331"/>
                      <a:pt x="673" y="358"/>
                      <a:pt x="988" y="358"/>
                    </a:cubicBezTo>
                    <a:cubicBezTo>
                      <a:pt x="1434" y="358"/>
                      <a:pt x="1887" y="303"/>
                      <a:pt x="2299" y="219"/>
                    </a:cubicBezTo>
                    <a:cubicBezTo>
                      <a:pt x="2358" y="207"/>
                      <a:pt x="2358" y="124"/>
                      <a:pt x="2299" y="100"/>
                    </a:cubicBezTo>
                    <a:cubicBezTo>
                      <a:pt x="1955" y="36"/>
                      <a:pt x="158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914;p33">
                <a:extLst>
                  <a:ext uri="{FF2B5EF4-FFF2-40B4-BE49-F238E27FC236}">
                    <a16:creationId xmlns:a16="http://schemas.microsoft.com/office/drawing/2014/main" id="{AFCDB2A4-AF21-4C02-8EC2-4A90555320FA}"/>
                  </a:ext>
                </a:extLst>
              </p:cNvPr>
              <p:cNvSpPr/>
              <p:nvPr/>
            </p:nvSpPr>
            <p:spPr>
              <a:xfrm>
                <a:off x="3712650" y="3465950"/>
                <a:ext cx="616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32" extrusionOk="0">
                    <a:moveTo>
                      <a:pt x="1019" y="0"/>
                    </a:moveTo>
                    <a:cubicBezTo>
                      <a:pt x="706" y="0"/>
                      <a:pt x="393" y="22"/>
                      <a:pt x="84" y="75"/>
                    </a:cubicBezTo>
                    <a:cubicBezTo>
                      <a:pt x="1" y="99"/>
                      <a:pt x="1" y="242"/>
                      <a:pt x="84" y="254"/>
                    </a:cubicBezTo>
                    <a:cubicBezTo>
                      <a:pt x="383" y="310"/>
                      <a:pt x="687" y="331"/>
                      <a:pt x="991" y="331"/>
                    </a:cubicBezTo>
                    <a:cubicBezTo>
                      <a:pt x="1460" y="331"/>
                      <a:pt x="1931" y="281"/>
                      <a:pt x="2394" y="230"/>
                    </a:cubicBezTo>
                    <a:cubicBezTo>
                      <a:pt x="2465" y="218"/>
                      <a:pt x="2465" y="123"/>
                      <a:pt x="2394" y="111"/>
                    </a:cubicBezTo>
                    <a:cubicBezTo>
                      <a:pt x="1941" y="47"/>
                      <a:pt x="1479" y="0"/>
                      <a:pt x="101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915;p33">
                <a:extLst>
                  <a:ext uri="{FF2B5EF4-FFF2-40B4-BE49-F238E27FC236}">
                    <a16:creationId xmlns:a16="http://schemas.microsoft.com/office/drawing/2014/main" id="{66E63518-75A6-4293-93D8-0F5AC01D2F47}"/>
                  </a:ext>
                </a:extLst>
              </p:cNvPr>
              <p:cNvSpPr/>
              <p:nvPr/>
            </p:nvSpPr>
            <p:spPr>
              <a:xfrm>
                <a:off x="3713550" y="3522500"/>
                <a:ext cx="536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49" extrusionOk="0">
                    <a:moveTo>
                      <a:pt x="934" y="0"/>
                    </a:moveTo>
                    <a:cubicBezTo>
                      <a:pt x="640" y="0"/>
                      <a:pt x="349" y="28"/>
                      <a:pt x="84" y="99"/>
                    </a:cubicBezTo>
                    <a:cubicBezTo>
                      <a:pt x="0" y="111"/>
                      <a:pt x="0" y="242"/>
                      <a:pt x="84" y="254"/>
                    </a:cubicBezTo>
                    <a:cubicBezTo>
                      <a:pt x="337" y="322"/>
                      <a:pt x="612" y="349"/>
                      <a:pt x="892" y="349"/>
                    </a:cubicBezTo>
                    <a:cubicBezTo>
                      <a:pt x="1297" y="349"/>
                      <a:pt x="1711" y="294"/>
                      <a:pt x="2084" y="230"/>
                    </a:cubicBezTo>
                    <a:cubicBezTo>
                      <a:pt x="2144" y="206"/>
                      <a:pt x="2144" y="123"/>
                      <a:pt x="2084" y="111"/>
                    </a:cubicBezTo>
                    <a:cubicBezTo>
                      <a:pt x="1730" y="50"/>
                      <a:pt x="1329" y="0"/>
                      <a:pt x="9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916;p33">
                <a:extLst>
                  <a:ext uri="{FF2B5EF4-FFF2-40B4-BE49-F238E27FC236}">
                    <a16:creationId xmlns:a16="http://schemas.microsoft.com/office/drawing/2014/main" id="{4E92D08A-A350-45DE-BAFD-9A820C65548C}"/>
                  </a:ext>
                </a:extLst>
              </p:cNvPr>
              <p:cNvSpPr/>
              <p:nvPr/>
            </p:nvSpPr>
            <p:spPr>
              <a:xfrm>
                <a:off x="3714150" y="3550250"/>
                <a:ext cx="482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76" extrusionOk="0">
                    <a:moveTo>
                      <a:pt x="1042" y="1"/>
                    </a:moveTo>
                    <a:cubicBezTo>
                      <a:pt x="711" y="1"/>
                      <a:pt x="380" y="43"/>
                      <a:pt x="84" y="120"/>
                    </a:cubicBezTo>
                    <a:cubicBezTo>
                      <a:pt x="0" y="132"/>
                      <a:pt x="0" y="263"/>
                      <a:pt x="84" y="299"/>
                    </a:cubicBezTo>
                    <a:cubicBezTo>
                      <a:pt x="320" y="350"/>
                      <a:pt x="581" y="375"/>
                      <a:pt x="846" y="375"/>
                    </a:cubicBezTo>
                    <a:cubicBezTo>
                      <a:pt x="1193" y="375"/>
                      <a:pt x="1547" y="332"/>
                      <a:pt x="1858" y="251"/>
                    </a:cubicBezTo>
                    <a:cubicBezTo>
                      <a:pt x="1929" y="239"/>
                      <a:pt x="1929" y="132"/>
                      <a:pt x="1858" y="96"/>
                    </a:cubicBezTo>
                    <a:cubicBezTo>
                      <a:pt x="1601" y="31"/>
                      <a:pt x="1322" y="1"/>
                      <a:pt x="10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917;p33">
                <a:extLst>
                  <a:ext uri="{FF2B5EF4-FFF2-40B4-BE49-F238E27FC236}">
                    <a16:creationId xmlns:a16="http://schemas.microsoft.com/office/drawing/2014/main" id="{EF921DBB-B396-44FB-AA03-DA4F34B41C6C}"/>
                  </a:ext>
                </a:extLst>
              </p:cNvPr>
              <p:cNvSpPr/>
              <p:nvPr/>
            </p:nvSpPr>
            <p:spPr>
              <a:xfrm>
                <a:off x="3708475" y="3579350"/>
                <a:ext cx="506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311" extrusionOk="0">
                    <a:moveTo>
                      <a:pt x="1177" y="0"/>
                    </a:moveTo>
                    <a:cubicBezTo>
                      <a:pt x="1107" y="0"/>
                      <a:pt x="1037" y="2"/>
                      <a:pt x="965" y="4"/>
                    </a:cubicBezTo>
                    <a:cubicBezTo>
                      <a:pt x="883" y="4"/>
                      <a:pt x="799" y="2"/>
                      <a:pt x="714" y="2"/>
                    </a:cubicBezTo>
                    <a:cubicBezTo>
                      <a:pt x="482" y="2"/>
                      <a:pt x="249" y="15"/>
                      <a:pt x="49" y="111"/>
                    </a:cubicBezTo>
                    <a:cubicBezTo>
                      <a:pt x="1" y="147"/>
                      <a:pt x="1" y="206"/>
                      <a:pt x="49" y="218"/>
                    </a:cubicBezTo>
                    <a:cubicBezTo>
                      <a:pt x="207" y="294"/>
                      <a:pt x="386" y="310"/>
                      <a:pt x="568" y="310"/>
                    </a:cubicBezTo>
                    <a:cubicBezTo>
                      <a:pt x="700" y="310"/>
                      <a:pt x="835" y="302"/>
                      <a:pt x="965" y="302"/>
                    </a:cubicBezTo>
                    <a:cubicBezTo>
                      <a:pt x="1311" y="302"/>
                      <a:pt x="1632" y="278"/>
                      <a:pt x="1966" y="206"/>
                    </a:cubicBezTo>
                    <a:cubicBezTo>
                      <a:pt x="2025" y="183"/>
                      <a:pt x="2025" y="99"/>
                      <a:pt x="1966" y="87"/>
                    </a:cubicBezTo>
                    <a:cubicBezTo>
                      <a:pt x="1701" y="21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918;p33">
                <a:extLst>
                  <a:ext uri="{FF2B5EF4-FFF2-40B4-BE49-F238E27FC236}">
                    <a16:creationId xmlns:a16="http://schemas.microsoft.com/office/drawing/2014/main" id="{FECB0EBE-599D-45A6-98AC-1821B1F2875A}"/>
                  </a:ext>
                </a:extLst>
              </p:cNvPr>
              <p:cNvSpPr/>
              <p:nvPr/>
            </p:nvSpPr>
            <p:spPr>
              <a:xfrm>
                <a:off x="3706700" y="3607700"/>
                <a:ext cx="4795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315" extrusionOk="0">
                    <a:moveTo>
                      <a:pt x="761" y="1"/>
                    </a:moveTo>
                    <a:cubicBezTo>
                      <a:pt x="517" y="1"/>
                      <a:pt x="264" y="9"/>
                      <a:pt x="36" y="108"/>
                    </a:cubicBezTo>
                    <a:cubicBezTo>
                      <a:pt x="1" y="144"/>
                      <a:pt x="1" y="204"/>
                      <a:pt x="36" y="215"/>
                    </a:cubicBezTo>
                    <a:cubicBezTo>
                      <a:pt x="204" y="292"/>
                      <a:pt x="397" y="314"/>
                      <a:pt x="589" y="314"/>
                    </a:cubicBezTo>
                    <a:cubicBezTo>
                      <a:pt x="696" y="314"/>
                      <a:pt x="803" y="307"/>
                      <a:pt x="905" y="299"/>
                    </a:cubicBezTo>
                    <a:cubicBezTo>
                      <a:pt x="1215" y="287"/>
                      <a:pt x="1536" y="287"/>
                      <a:pt x="1834" y="215"/>
                    </a:cubicBezTo>
                    <a:cubicBezTo>
                      <a:pt x="1917" y="204"/>
                      <a:pt x="1917" y="96"/>
                      <a:pt x="1834" y="84"/>
                    </a:cubicBezTo>
                    <a:cubicBezTo>
                      <a:pt x="1525" y="1"/>
                      <a:pt x="1215" y="1"/>
                      <a:pt x="905" y="1"/>
                    </a:cubicBezTo>
                    <a:cubicBezTo>
                      <a:pt x="858" y="1"/>
                      <a:pt x="810" y="1"/>
                      <a:pt x="7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919;p33">
                <a:extLst>
                  <a:ext uri="{FF2B5EF4-FFF2-40B4-BE49-F238E27FC236}">
                    <a16:creationId xmlns:a16="http://schemas.microsoft.com/office/drawing/2014/main" id="{60E16584-3965-46D1-B76B-B7AF98F681F1}"/>
                  </a:ext>
                </a:extLst>
              </p:cNvPr>
              <p:cNvSpPr/>
              <p:nvPr/>
            </p:nvSpPr>
            <p:spPr>
              <a:xfrm>
                <a:off x="3705500" y="3635325"/>
                <a:ext cx="479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0" extrusionOk="0">
                    <a:moveTo>
                      <a:pt x="779" y="1"/>
                    </a:moveTo>
                    <a:cubicBezTo>
                      <a:pt x="515" y="1"/>
                      <a:pt x="260" y="36"/>
                      <a:pt x="49" y="134"/>
                    </a:cubicBezTo>
                    <a:cubicBezTo>
                      <a:pt x="1" y="146"/>
                      <a:pt x="1" y="242"/>
                      <a:pt x="49" y="265"/>
                    </a:cubicBezTo>
                    <a:cubicBezTo>
                      <a:pt x="260" y="364"/>
                      <a:pt x="513" y="399"/>
                      <a:pt x="775" y="399"/>
                    </a:cubicBezTo>
                    <a:cubicBezTo>
                      <a:pt x="1146" y="399"/>
                      <a:pt x="1537" y="328"/>
                      <a:pt x="1858" y="265"/>
                    </a:cubicBezTo>
                    <a:cubicBezTo>
                      <a:pt x="1918" y="253"/>
                      <a:pt x="1918" y="146"/>
                      <a:pt x="1858" y="134"/>
                    </a:cubicBezTo>
                    <a:cubicBezTo>
                      <a:pt x="1544" y="72"/>
                      <a:pt x="1152" y="1"/>
                      <a:pt x="7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920;p33">
                <a:extLst>
                  <a:ext uri="{FF2B5EF4-FFF2-40B4-BE49-F238E27FC236}">
                    <a16:creationId xmlns:a16="http://schemas.microsoft.com/office/drawing/2014/main" id="{4097CAFB-044D-4A91-8226-F7C8566EFBFC}"/>
                  </a:ext>
                </a:extLst>
              </p:cNvPr>
              <p:cNvSpPr/>
              <p:nvPr/>
            </p:nvSpPr>
            <p:spPr>
              <a:xfrm>
                <a:off x="3699850" y="3664175"/>
                <a:ext cx="476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7" extrusionOk="0">
                    <a:moveTo>
                      <a:pt x="763" y="1"/>
                    </a:moveTo>
                    <a:cubicBezTo>
                      <a:pt x="513" y="1"/>
                      <a:pt x="270" y="30"/>
                      <a:pt x="60" y="111"/>
                    </a:cubicBezTo>
                    <a:cubicBezTo>
                      <a:pt x="1" y="147"/>
                      <a:pt x="1" y="219"/>
                      <a:pt x="60" y="242"/>
                    </a:cubicBezTo>
                    <a:cubicBezTo>
                      <a:pt x="282" y="333"/>
                      <a:pt x="539" y="366"/>
                      <a:pt x="803" y="366"/>
                    </a:cubicBezTo>
                    <a:cubicBezTo>
                      <a:pt x="1164" y="366"/>
                      <a:pt x="1537" y="304"/>
                      <a:pt x="1846" y="242"/>
                    </a:cubicBezTo>
                    <a:cubicBezTo>
                      <a:pt x="1906" y="231"/>
                      <a:pt x="1906" y="147"/>
                      <a:pt x="1846" y="123"/>
                    </a:cubicBezTo>
                    <a:cubicBezTo>
                      <a:pt x="1525" y="66"/>
                      <a:pt x="1136" y="1"/>
                      <a:pt x="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921;p33">
                <a:extLst>
                  <a:ext uri="{FF2B5EF4-FFF2-40B4-BE49-F238E27FC236}">
                    <a16:creationId xmlns:a16="http://schemas.microsoft.com/office/drawing/2014/main" id="{6040229E-325C-437D-A91E-83BDCC06FF3E}"/>
                  </a:ext>
                </a:extLst>
              </p:cNvPr>
              <p:cNvSpPr/>
              <p:nvPr/>
            </p:nvSpPr>
            <p:spPr>
              <a:xfrm>
                <a:off x="3705225" y="3692750"/>
                <a:ext cx="387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322" extrusionOk="0">
                    <a:moveTo>
                      <a:pt x="906" y="1"/>
                    </a:moveTo>
                    <a:cubicBezTo>
                      <a:pt x="854" y="1"/>
                      <a:pt x="802" y="2"/>
                      <a:pt x="750" y="4"/>
                    </a:cubicBezTo>
                    <a:cubicBezTo>
                      <a:pt x="707" y="4"/>
                      <a:pt x="663" y="4"/>
                      <a:pt x="619" y="4"/>
                    </a:cubicBezTo>
                    <a:cubicBezTo>
                      <a:pt x="422" y="4"/>
                      <a:pt x="221" y="12"/>
                      <a:pt x="36" y="100"/>
                    </a:cubicBezTo>
                    <a:cubicBezTo>
                      <a:pt x="0" y="135"/>
                      <a:pt x="0" y="219"/>
                      <a:pt x="36" y="231"/>
                    </a:cubicBezTo>
                    <a:cubicBezTo>
                      <a:pt x="190" y="304"/>
                      <a:pt x="356" y="321"/>
                      <a:pt x="522" y="321"/>
                    </a:cubicBezTo>
                    <a:cubicBezTo>
                      <a:pt x="598" y="321"/>
                      <a:pt x="675" y="318"/>
                      <a:pt x="750" y="314"/>
                    </a:cubicBezTo>
                    <a:cubicBezTo>
                      <a:pt x="1012" y="314"/>
                      <a:pt x="1262" y="290"/>
                      <a:pt x="1500" y="207"/>
                    </a:cubicBezTo>
                    <a:cubicBezTo>
                      <a:pt x="1548" y="195"/>
                      <a:pt x="1548" y="111"/>
                      <a:pt x="1500" y="100"/>
                    </a:cubicBezTo>
                    <a:cubicBezTo>
                      <a:pt x="1310" y="23"/>
                      <a:pt x="1112" y="1"/>
                      <a:pt x="9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922;p33">
                <a:extLst>
                  <a:ext uri="{FF2B5EF4-FFF2-40B4-BE49-F238E27FC236}">
                    <a16:creationId xmlns:a16="http://schemas.microsoft.com/office/drawing/2014/main" id="{F1D50E1F-2FF3-4C39-B1F0-304ABDE9E7B7}"/>
                  </a:ext>
                </a:extLst>
              </p:cNvPr>
              <p:cNvSpPr/>
              <p:nvPr/>
            </p:nvSpPr>
            <p:spPr>
              <a:xfrm>
                <a:off x="3710575" y="3721700"/>
                <a:ext cx="2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88" extrusionOk="0">
                    <a:moveTo>
                      <a:pt x="476" y="0"/>
                    </a:moveTo>
                    <a:cubicBezTo>
                      <a:pt x="344" y="0"/>
                      <a:pt x="215" y="17"/>
                      <a:pt x="96" y="61"/>
                    </a:cubicBezTo>
                    <a:cubicBezTo>
                      <a:pt x="0" y="85"/>
                      <a:pt x="0" y="204"/>
                      <a:pt x="96" y="239"/>
                    </a:cubicBezTo>
                    <a:cubicBezTo>
                      <a:pt x="197" y="275"/>
                      <a:pt x="309" y="288"/>
                      <a:pt x="425" y="288"/>
                    </a:cubicBezTo>
                    <a:cubicBezTo>
                      <a:pt x="662" y="288"/>
                      <a:pt x="915" y="232"/>
                      <a:pt x="1131" y="192"/>
                    </a:cubicBezTo>
                    <a:cubicBezTo>
                      <a:pt x="1191" y="180"/>
                      <a:pt x="1191" y="85"/>
                      <a:pt x="1131" y="85"/>
                    </a:cubicBezTo>
                    <a:cubicBezTo>
                      <a:pt x="929" y="47"/>
                      <a:pt x="699" y="0"/>
                      <a:pt x="47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923;p33">
                <a:extLst>
                  <a:ext uri="{FF2B5EF4-FFF2-40B4-BE49-F238E27FC236}">
                    <a16:creationId xmlns:a16="http://schemas.microsoft.com/office/drawing/2014/main" id="{D7CDE5E3-8BF8-41D3-8D9D-BF6123DA9868}"/>
                  </a:ext>
                </a:extLst>
              </p:cNvPr>
              <p:cNvSpPr/>
              <p:nvPr/>
            </p:nvSpPr>
            <p:spPr>
              <a:xfrm>
                <a:off x="3713250" y="3749650"/>
                <a:ext cx="250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" extrusionOk="0">
                    <a:moveTo>
                      <a:pt x="489" y="0"/>
                    </a:moveTo>
                    <a:cubicBezTo>
                      <a:pt x="352" y="0"/>
                      <a:pt x="216" y="24"/>
                      <a:pt x="96" y="74"/>
                    </a:cubicBezTo>
                    <a:cubicBezTo>
                      <a:pt x="0" y="98"/>
                      <a:pt x="0" y="217"/>
                      <a:pt x="96" y="252"/>
                    </a:cubicBezTo>
                    <a:cubicBezTo>
                      <a:pt x="210" y="299"/>
                      <a:pt x="337" y="321"/>
                      <a:pt x="466" y="321"/>
                    </a:cubicBezTo>
                    <a:cubicBezTo>
                      <a:pt x="634" y="321"/>
                      <a:pt x="805" y="284"/>
                      <a:pt x="953" y="217"/>
                    </a:cubicBezTo>
                    <a:cubicBezTo>
                      <a:pt x="1001" y="205"/>
                      <a:pt x="1001" y="110"/>
                      <a:pt x="953" y="98"/>
                    </a:cubicBezTo>
                    <a:cubicBezTo>
                      <a:pt x="812" y="33"/>
                      <a:pt x="650" y="0"/>
                      <a:pt x="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924;p33">
                <a:extLst>
                  <a:ext uri="{FF2B5EF4-FFF2-40B4-BE49-F238E27FC236}">
                    <a16:creationId xmlns:a16="http://schemas.microsoft.com/office/drawing/2014/main" id="{3D742CB1-3B3A-4A47-A597-B7C581C3B99C}"/>
                  </a:ext>
                </a:extLst>
              </p:cNvPr>
              <p:cNvSpPr/>
              <p:nvPr/>
            </p:nvSpPr>
            <p:spPr>
              <a:xfrm>
                <a:off x="3708775" y="3777775"/>
                <a:ext cx="2475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349" extrusionOk="0">
                    <a:moveTo>
                      <a:pt x="370" y="1"/>
                    </a:moveTo>
                    <a:cubicBezTo>
                      <a:pt x="239" y="1"/>
                      <a:pt x="118" y="28"/>
                      <a:pt x="37" y="104"/>
                    </a:cubicBezTo>
                    <a:cubicBezTo>
                      <a:pt x="1" y="139"/>
                      <a:pt x="1" y="199"/>
                      <a:pt x="37" y="247"/>
                    </a:cubicBezTo>
                    <a:cubicBezTo>
                      <a:pt x="115" y="321"/>
                      <a:pt x="232" y="348"/>
                      <a:pt x="359" y="348"/>
                    </a:cubicBezTo>
                    <a:cubicBezTo>
                      <a:pt x="559" y="348"/>
                      <a:pt x="784" y="281"/>
                      <a:pt x="930" y="223"/>
                    </a:cubicBezTo>
                    <a:cubicBezTo>
                      <a:pt x="989" y="211"/>
                      <a:pt x="989" y="116"/>
                      <a:pt x="930" y="104"/>
                    </a:cubicBezTo>
                    <a:cubicBezTo>
                      <a:pt x="787" y="61"/>
                      <a:pt x="567" y="1"/>
                      <a:pt x="37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925;p33">
                <a:extLst>
                  <a:ext uri="{FF2B5EF4-FFF2-40B4-BE49-F238E27FC236}">
                    <a16:creationId xmlns:a16="http://schemas.microsoft.com/office/drawing/2014/main" id="{D9B35447-346A-4B42-B4DB-9C137A547196}"/>
                  </a:ext>
                </a:extLst>
              </p:cNvPr>
              <p:cNvSpPr/>
              <p:nvPr/>
            </p:nvSpPr>
            <p:spPr>
              <a:xfrm>
                <a:off x="3709675" y="3807775"/>
                <a:ext cx="217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29" extrusionOk="0">
                    <a:moveTo>
                      <a:pt x="367" y="0"/>
                    </a:moveTo>
                    <a:cubicBezTo>
                      <a:pt x="270" y="0"/>
                      <a:pt x="173" y="11"/>
                      <a:pt x="72" y="35"/>
                    </a:cubicBezTo>
                    <a:cubicBezTo>
                      <a:pt x="1" y="35"/>
                      <a:pt x="1" y="178"/>
                      <a:pt x="72" y="190"/>
                    </a:cubicBezTo>
                    <a:cubicBezTo>
                      <a:pt x="190" y="216"/>
                      <a:pt x="301" y="229"/>
                      <a:pt x="410" y="229"/>
                    </a:cubicBezTo>
                    <a:cubicBezTo>
                      <a:pt x="543" y="229"/>
                      <a:pt x="673" y="210"/>
                      <a:pt x="810" y="178"/>
                    </a:cubicBezTo>
                    <a:cubicBezTo>
                      <a:pt x="870" y="154"/>
                      <a:pt x="870" y="71"/>
                      <a:pt x="810" y="59"/>
                    </a:cubicBezTo>
                    <a:cubicBezTo>
                      <a:pt x="654" y="23"/>
                      <a:pt x="511" y="0"/>
                      <a:pt x="3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926;p33">
                <a:extLst>
                  <a:ext uri="{FF2B5EF4-FFF2-40B4-BE49-F238E27FC236}">
                    <a16:creationId xmlns:a16="http://schemas.microsoft.com/office/drawing/2014/main" id="{45327ABB-059C-4AAA-BA96-A629649F103C}"/>
                  </a:ext>
                </a:extLst>
              </p:cNvPr>
              <p:cNvSpPr/>
              <p:nvPr/>
            </p:nvSpPr>
            <p:spPr>
              <a:xfrm>
                <a:off x="3715625" y="2912100"/>
                <a:ext cx="918900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56" h="9288" extrusionOk="0">
                    <a:moveTo>
                      <a:pt x="4358" y="0"/>
                    </a:moveTo>
                    <a:lnTo>
                      <a:pt x="1" y="4644"/>
                    </a:lnTo>
                    <a:lnTo>
                      <a:pt x="4835" y="9287"/>
                    </a:lnTo>
                    <a:lnTo>
                      <a:pt x="36755" y="4453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927;p33">
                <a:extLst>
                  <a:ext uri="{FF2B5EF4-FFF2-40B4-BE49-F238E27FC236}">
                    <a16:creationId xmlns:a16="http://schemas.microsoft.com/office/drawing/2014/main" id="{A032935A-42CB-48E5-9F20-C985AD960F28}"/>
                  </a:ext>
                </a:extLst>
              </p:cNvPr>
              <p:cNvSpPr/>
              <p:nvPr/>
            </p:nvSpPr>
            <p:spPr>
              <a:xfrm>
                <a:off x="3705500" y="2904350"/>
                <a:ext cx="930200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95" extrusionOk="0">
                    <a:moveTo>
                      <a:pt x="4859" y="608"/>
                    </a:moveTo>
                    <a:lnTo>
                      <a:pt x="35160" y="4775"/>
                    </a:lnTo>
                    <a:lnTo>
                      <a:pt x="5323" y="9288"/>
                    </a:lnTo>
                    <a:lnTo>
                      <a:pt x="799" y="4942"/>
                    </a:lnTo>
                    <a:lnTo>
                      <a:pt x="4859" y="608"/>
                    </a:lnTo>
                    <a:close/>
                    <a:moveTo>
                      <a:pt x="4656" y="1"/>
                    </a:moveTo>
                    <a:lnTo>
                      <a:pt x="1" y="4954"/>
                    </a:lnTo>
                    <a:lnTo>
                      <a:pt x="5133" y="9895"/>
                    </a:lnTo>
                    <a:lnTo>
                      <a:pt x="37208" y="5025"/>
                    </a:lnTo>
                    <a:lnTo>
                      <a:pt x="37208" y="4466"/>
                    </a:lnTo>
                    <a:lnTo>
                      <a:pt x="4811" y="13"/>
                    </a:lnTo>
                    <a:lnTo>
                      <a:pt x="465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928;p33">
                <a:extLst>
                  <a:ext uri="{FF2B5EF4-FFF2-40B4-BE49-F238E27FC236}">
                    <a16:creationId xmlns:a16="http://schemas.microsoft.com/office/drawing/2014/main" id="{DC3126DC-35F1-49CF-A41E-F47703006707}"/>
                  </a:ext>
                </a:extLst>
              </p:cNvPr>
              <p:cNvSpPr/>
              <p:nvPr/>
            </p:nvSpPr>
            <p:spPr>
              <a:xfrm>
                <a:off x="3754625" y="2948775"/>
                <a:ext cx="11925" cy="987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948" extrusionOk="0">
                    <a:moveTo>
                      <a:pt x="239" y="1"/>
                    </a:moveTo>
                    <a:cubicBezTo>
                      <a:pt x="215" y="1"/>
                      <a:pt x="191" y="16"/>
                      <a:pt x="191" y="45"/>
                    </a:cubicBezTo>
                    <a:cubicBezTo>
                      <a:pt x="72" y="1319"/>
                      <a:pt x="0" y="2641"/>
                      <a:pt x="179" y="3903"/>
                    </a:cubicBezTo>
                    <a:cubicBezTo>
                      <a:pt x="179" y="3933"/>
                      <a:pt x="209" y="3948"/>
                      <a:pt x="239" y="3948"/>
                    </a:cubicBezTo>
                    <a:cubicBezTo>
                      <a:pt x="268" y="3948"/>
                      <a:pt x="298" y="3933"/>
                      <a:pt x="298" y="3903"/>
                    </a:cubicBezTo>
                    <a:cubicBezTo>
                      <a:pt x="477" y="2641"/>
                      <a:pt x="405" y="1319"/>
                      <a:pt x="286" y="45"/>
                    </a:cubicBezTo>
                    <a:cubicBezTo>
                      <a:pt x="286" y="16"/>
                      <a:pt x="262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929;p33">
                <a:extLst>
                  <a:ext uri="{FF2B5EF4-FFF2-40B4-BE49-F238E27FC236}">
                    <a16:creationId xmlns:a16="http://schemas.microsoft.com/office/drawing/2014/main" id="{0CEFEF0E-A5D3-4C72-9480-A37A3C0A8AF9}"/>
                  </a:ext>
                </a:extLst>
              </p:cNvPr>
              <p:cNvSpPr/>
              <p:nvPr/>
            </p:nvSpPr>
            <p:spPr>
              <a:xfrm>
                <a:off x="3782600" y="2949225"/>
                <a:ext cx="12525" cy="1051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207" extrusionOk="0">
                    <a:moveTo>
                      <a:pt x="257" y="1"/>
                    </a:moveTo>
                    <a:cubicBezTo>
                      <a:pt x="236" y="1"/>
                      <a:pt x="215" y="10"/>
                      <a:pt x="215" y="27"/>
                    </a:cubicBezTo>
                    <a:cubicBezTo>
                      <a:pt x="96" y="1361"/>
                      <a:pt x="1" y="2849"/>
                      <a:pt x="215" y="4171"/>
                    </a:cubicBezTo>
                    <a:cubicBezTo>
                      <a:pt x="215" y="4195"/>
                      <a:pt x="236" y="4206"/>
                      <a:pt x="257" y="4206"/>
                    </a:cubicBezTo>
                    <a:cubicBezTo>
                      <a:pt x="277" y="4206"/>
                      <a:pt x="298" y="4195"/>
                      <a:pt x="298" y="4171"/>
                    </a:cubicBezTo>
                    <a:cubicBezTo>
                      <a:pt x="501" y="2861"/>
                      <a:pt x="417" y="1361"/>
                      <a:pt x="298" y="27"/>
                    </a:cubicBezTo>
                    <a:cubicBezTo>
                      <a:pt x="298" y="10"/>
                      <a:pt x="277" y="1"/>
                      <a:pt x="25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930;p33">
                <a:extLst>
                  <a:ext uri="{FF2B5EF4-FFF2-40B4-BE49-F238E27FC236}">
                    <a16:creationId xmlns:a16="http://schemas.microsoft.com/office/drawing/2014/main" id="{2F8B9AC8-8E94-4FEB-A198-7B6FCFEB4A75}"/>
                  </a:ext>
                </a:extLst>
              </p:cNvPr>
              <p:cNvSpPr/>
              <p:nvPr/>
            </p:nvSpPr>
            <p:spPr>
              <a:xfrm>
                <a:off x="3812975" y="2934875"/>
                <a:ext cx="8650" cy="1031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26" extrusionOk="0">
                    <a:moveTo>
                      <a:pt x="173" y="0"/>
                    </a:moveTo>
                    <a:cubicBezTo>
                      <a:pt x="146" y="0"/>
                      <a:pt x="119" y="18"/>
                      <a:pt x="119" y="54"/>
                    </a:cubicBezTo>
                    <a:cubicBezTo>
                      <a:pt x="0" y="1375"/>
                      <a:pt x="12" y="2721"/>
                      <a:pt x="107" y="4054"/>
                    </a:cubicBezTo>
                    <a:cubicBezTo>
                      <a:pt x="107" y="4102"/>
                      <a:pt x="137" y="4126"/>
                      <a:pt x="168" y="4126"/>
                    </a:cubicBezTo>
                    <a:cubicBezTo>
                      <a:pt x="200" y="4126"/>
                      <a:pt x="232" y="4102"/>
                      <a:pt x="238" y="4054"/>
                    </a:cubicBezTo>
                    <a:cubicBezTo>
                      <a:pt x="333" y="2721"/>
                      <a:pt x="345" y="1375"/>
                      <a:pt x="226" y="54"/>
                    </a:cubicBezTo>
                    <a:cubicBezTo>
                      <a:pt x="226" y="18"/>
                      <a:pt x="200" y="0"/>
                      <a:pt x="1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931;p33">
                <a:extLst>
                  <a:ext uri="{FF2B5EF4-FFF2-40B4-BE49-F238E27FC236}">
                    <a16:creationId xmlns:a16="http://schemas.microsoft.com/office/drawing/2014/main" id="{2A4520C8-3896-4194-BAA2-11DB1A712E2C}"/>
                  </a:ext>
                </a:extLst>
              </p:cNvPr>
              <p:cNvSpPr/>
              <p:nvPr/>
            </p:nvSpPr>
            <p:spPr>
              <a:xfrm>
                <a:off x="3838575" y="2921400"/>
                <a:ext cx="14300" cy="1181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25" extrusionOk="0">
                    <a:moveTo>
                      <a:pt x="281" y="0"/>
                    </a:moveTo>
                    <a:cubicBezTo>
                      <a:pt x="253" y="0"/>
                      <a:pt x="226" y="15"/>
                      <a:pt x="226" y="45"/>
                    </a:cubicBezTo>
                    <a:cubicBezTo>
                      <a:pt x="0" y="1545"/>
                      <a:pt x="179" y="3141"/>
                      <a:pt x="214" y="4653"/>
                    </a:cubicBezTo>
                    <a:cubicBezTo>
                      <a:pt x="214" y="4700"/>
                      <a:pt x="250" y="4724"/>
                      <a:pt x="286" y="4724"/>
                    </a:cubicBezTo>
                    <a:cubicBezTo>
                      <a:pt x="321" y="4724"/>
                      <a:pt x="357" y="4700"/>
                      <a:pt x="357" y="4653"/>
                    </a:cubicBezTo>
                    <a:cubicBezTo>
                      <a:pt x="393" y="3141"/>
                      <a:pt x="572" y="1545"/>
                      <a:pt x="345" y="45"/>
                    </a:cubicBezTo>
                    <a:cubicBezTo>
                      <a:pt x="339" y="15"/>
                      <a:pt x="310" y="0"/>
                      <a:pt x="2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932;p33">
                <a:extLst>
                  <a:ext uri="{FF2B5EF4-FFF2-40B4-BE49-F238E27FC236}">
                    <a16:creationId xmlns:a16="http://schemas.microsoft.com/office/drawing/2014/main" id="{71DDA66E-3B0A-4A44-AE5F-87297572AF1A}"/>
                  </a:ext>
                </a:extLst>
              </p:cNvPr>
              <p:cNvSpPr/>
              <p:nvPr/>
            </p:nvSpPr>
            <p:spPr>
              <a:xfrm>
                <a:off x="3868925" y="2931825"/>
                <a:ext cx="10450" cy="98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942" extrusionOk="0">
                    <a:moveTo>
                      <a:pt x="212" y="0"/>
                    </a:moveTo>
                    <a:cubicBezTo>
                      <a:pt x="191" y="0"/>
                      <a:pt x="167" y="15"/>
                      <a:pt x="155" y="45"/>
                    </a:cubicBezTo>
                    <a:cubicBezTo>
                      <a:pt x="0" y="1307"/>
                      <a:pt x="120" y="2605"/>
                      <a:pt x="143" y="3879"/>
                    </a:cubicBezTo>
                    <a:cubicBezTo>
                      <a:pt x="143" y="3920"/>
                      <a:pt x="173" y="3941"/>
                      <a:pt x="203" y="3941"/>
                    </a:cubicBezTo>
                    <a:cubicBezTo>
                      <a:pt x="233" y="3941"/>
                      <a:pt x="262" y="3920"/>
                      <a:pt x="262" y="3879"/>
                    </a:cubicBezTo>
                    <a:cubicBezTo>
                      <a:pt x="298" y="2616"/>
                      <a:pt x="417" y="1307"/>
                      <a:pt x="250" y="45"/>
                    </a:cubicBezTo>
                    <a:cubicBezTo>
                      <a:pt x="250" y="15"/>
                      <a:pt x="233" y="0"/>
                      <a:pt x="2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933;p33">
                <a:extLst>
                  <a:ext uri="{FF2B5EF4-FFF2-40B4-BE49-F238E27FC236}">
                    <a16:creationId xmlns:a16="http://schemas.microsoft.com/office/drawing/2014/main" id="{868C5034-E9CC-4531-9A46-B175BB55C163}"/>
                  </a:ext>
                </a:extLst>
              </p:cNvPr>
              <p:cNvSpPr/>
              <p:nvPr/>
            </p:nvSpPr>
            <p:spPr>
              <a:xfrm>
                <a:off x="3895725" y="2936200"/>
                <a:ext cx="13400" cy="95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3820" extrusionOk="0">
                    <a:moveTo>
                      <a:pt x="284" y="1"/>
                    </a:moveTo>
                    <a:cubicBezTo>
                      <a:pt x="265" y="1"/>
                      <a:pt x="244" y="13"/>
                      <a:pt x="238" y="36"/>
                    </a:cubicBezTo>
                    <a:cubicBezTo>
                      <a:pt x="60" y="1203"/>
                      <a:pt x="0" y="2632"/>
                      <a:pt x="238" y="3811"/>
                    </a:cubicBezTo>
                    <a:cubicBezTo>
                      <a:pt x="238" y="3817"/>
                      <a:pt x="253" y="3820"/>
                      <a:pt x="268" y="3820"/>
                    </a:cubicBezTo>
                    <a:cubicBezTo>
                      <a:pt x="283" y="3820"/>
                      <a:pt x="298" y="3817"/>
                      <a:pt x="298" y="3811"/>
                    </a:cubicBezTo>
                    <a:cubicBezTo>
                      <a:pt x="536" y="2632"/>
                      <a:pt x="500" y="1203"/>
                      <a:pt x="321" y="36"/>
                    </a:cubicBezTo>
                    <a:cubicBezTo>
                      <a:pt x="321" y="13"/>
                      <a:pt x="304" y="1"/>
                      <a:pt x="2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34;p33">
                <a:extLst>
                  <a:ext uri="{FF2B5EF4-FFF2-40B4-BE49-F238E27FC236}">
                    <a16:creationId xmlns:a16="http://schemas.microsoft.com/office/drawing/2014/main" id="{96A6DDF6-F201-4501-9DD0-38A41D0C2F06}"/>
                  </a:ext>
                </a:extLst>
              </p:cNvPr>
              <p:cNvSpPr/>
              <p:nvPr/>
            </p:nvSpPr>
            <p:spPr>
              <a:xfrm>
                <a:off x="3925775" y="2937325"/>
                <a:ext cx="10150" cy="913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653" extrusionOk="0">
                    <a:moveTo>
                      <a:pt x="198" y="0"/>
                    </a:moveTo>
                    <a:cubicBezTo>
                      <a:pt x="170" y="0"/>
                      <a:pt x="143" y="21"/>
                      <a:pt x="143" y="63"/>
                    </a:cubicBezTo>
                    <a:cubicBezTo>
                      <a:pt x="72" y="694"/>
                      <a:pt x="60" y="1337"/>
                      <a:pt x="60" y="1980"/>
                    </a:cubicBezTo>
                    <a:cubicBezTo>
                      <a:pt x="60" y="2527"/>
                      <a:pt x="1" y="3111"/>
                      <a:pt x="191" y="3635"/>
                    </a:cubicBezTo>
                    <a:cubicBezTo>
                      <a:pt x="185" y="3647"/>
                      <a:pt x="188" y="3653"/>
                      <a:pt x="196" y="3653"/>
                    </a:cubicBezTo>
                    <a:cubicBezTo>
                      <a:pt x="203" y="3653"/>
                      <a:pt x="215" y="3647"/>
                      <a:pt x="227" y="3635"/>
                    </a:cubicBezTo>
                    <a:cubicBezTo>
                      <a:pt x="405" y="3111"/>
                      <a:pt x="346" y="2516"/>
                      <a:pt x="358" y="1980"/>
                    </a:cubicBezTo>
                    <a:cubicBezTo>
                      <a:pt x="358" y="1337"/>
                      <a:pt x="346" y="694"/>
                      <a:pt x="262" y="63"/>
                    </a:cubicBezTo>
                    <a:cubicBezTo>
                      <a:pt x="257" y="21"/>
                      <a:pt x="227" y="0"/>
                      <a:pt x="19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35;p33">
                <a:extLst>
                  <a:ext uri="{FF2B5EF4-FFF2-40B4-BE49-F238E27FC236}">
                    <a16:creationId xmlns:a16="http://schemas.microsoft.com/office/drawing/2014/main" id="{E7C7EFFF-F175-4E45-BA90-9A231232F2AC}"/>
                  </a:ext>
                </a:extLst>
              </p:cNvPr>
              <p:cNvSpPr/>
              <p:nvPr/>
            </p:nvSpPr>
            <p:spPr>
              <a:xfrm>
                <a:off x="3950175" y="2942525"/>
                <a:ext cx="17600" cy="85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427" extrusionOk="0">
                    <a:moveTo>
                      <a:pt x="376" y="1"/>
                    </a:moveTo>
                    <a:cubicBezTo>
                      <a:pt x="355" y="1"/>
                      <a:pt x="334" y="16"/>
                      <a:pt x="334" y="45"/>
                    </a:cubicBezTo>
                    <a:cubicBezTo>
                      <a:pt x="239" y="1069"/>
                      <a:pt x="1" y="2403"/>
                      <a:pt x="299" y="3391"/>
                    </a:cubicBezTo>
                    <a:cubicBezTo>
                      <a:pt x="310" y="3415"/>
                      <a:pt x="334" y="3427"/>
                      <a:pt x="357" y="3427"/>
                    </a:cubicBezTo>
                    <a:cubicBezTo>
                      <a:pt x="379" y="3427"/>
                      <a:pt x="400" y="3415"/>
                      <a:pt x="406" y="3391"/>
                    </a:cubicBezTo>
                    <a:cubicBezTo>
                      <a:pt x="703" y="2403"/>
                      <a:pt x="513" y="1057"/>
                      <a:pt x="418" y="45"/>
                    </a:cubicBezTo>
                    <a:cubicBezTo>
                      <a:pt x="418" y="16"/>
                      <a:pt x="397" y="1"/>
                      <a:pt x="37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36;p33">
                <a:extLst>
                  <a:ext uri="{FF2B5EF4-FFF2-40B4-BE49-F238E27FC236}">
                    <a16:creationId xmlns:a16="http://schemas.microsoft.com/office/drawing/2014/main" id="{AB209EDA-06B1-45F6-BB6C-DCE47710CDFB}"/>
                  </a:ext>
                </a:extLst>
              </p:cNvPr>
              <p:cNvSpPr/>
              <p:nvPr/>
            </p:nvSpPr>
            <p:spPr>
              <a:xfrm>
                <a:off x="3982025" y="2946250"/>
                <a:ext cx="98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406" extrusionOk="0">
                    <a:moveTo>
                      <a:pt x="191" y="0"/>
                    </a:moveTo>
                    <a:cubicBezTo>
                      <a:pt x="163" y="0"/>
                      <a:pt x="137" y="19"/>
                      <a:pt x="132" y="63"/>
                    </a:cubicBezTo>
                    <a:cubicBezTo>
                      <a:pt x="72" y="646"/>
                      <a:pt x="60" y="1218"/>
                      <a:pt x="60" y="1813"/>
                    </a:cubicBezTo>
                    <a:cubicBezTo>
                      <a:pt x="60" y="2325"/>
                      <a:pt x="1" y="2873"/>
                      <a:pt x="144" y="3361"/>
                    </a:cubicBezTo>
                    <a:cubicBezTo>
                      <a:pt x="162" y="3391"/>
                      <a:pt x="188" y="3406"/>
                      <a:pt x="212" y="3406"/>
                    </a:cubicBezTo>
                    <a:cubicBezTo>
                      <a:pt x="236" y="3406"/>
                      <a:pt x="257" y="3391"/>
                      <a:pt x="263" y="3361"/>
                    </a:cubicBezTo>
                    <a:cubicBezTo>
                      <a:pt x="394" y="2873"/>
                      <a:pt x="358" y="2325"/>
                      <a:pt x="334" y="1813"/>
                    </a:cubicBezTo>
                    <a:cubicBezTo>
                      <a:pt x="334" y="1218"/>
                      <a:pt x="322" y="646"/>
                      <a:pt x="263" y="63"/>
                    </a:cubicBezTo>
                    <a:cubicBezTo>
                      <a:pt x="256" y="25"/>
                      <a:pt x="223" y="0"/>
                      <a:pt x="19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37;p33">
                <a:extLst>
                  <a:ext uri="{FF2B5EF4-FFF2-40B4-BE49-F238E27FC236}">
                    <a16:creationId xmlns:a16="http://schemas.microsoft.com/office/drawing/2014/main" id="{B226766B-A7BA-4D05-9A86-EFF6E7B1B52D}"/>
                  </a:ext>
                </a:extLst>
              </p:cNvPr>
              <p:cNvSpPr/>
              <p:nvPr/>
            </p:nvSpPr>
            <p:spPr>
              <a:xfrm>
                <a:off x="4010300" y="2949975"/>
                <a:ext cx="10450" cy="82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2" extrusionOk="0">
                    <a:moveTo>
                      <a:pt x="203" y="0"/>
                    </a:moveTo>
                    <a:cubicBezTo>
                      <a:pt x="177" y="0"/>
                      <a:pt x="150" y="15"/>
                      <a:pt x="144" y="45"/>
                    </a:cubicBezTo>
                    <a:cubicBezTo>
                      <a:pt x="1" y="1105"/>
                      <a:pt x="72" y="2164"/>
                      <a:pt x="144" y="3212"/>
                    </a:cubicBezTo>
                    <a:cubicBezTo>
                      <a:pt x="144" y="3272"/>
                      <a:pt x="182" y="3301"/>
                      <a:pt x="223" y="3301"/>
                    </a:cubicBezTo>
                    <a:cubicBezTo>
                      <a:pt x="263" y="3301"/>
                      <a:pt x="305" y="3272"/>
                      <a:pt x="310" y="3212"/>
                    </a:cubicBezTo>
                    <a:cubicBezTo>
                      <a:pt x="370" y="2152"/>
                      <a:pt x="418" y="1105"/>
                      <a:pt x="263" y="45"/>
                    </a:cubicBezTo>
                    <a:cubicBezTo>
                      <a:pt x="257" y="15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38;p33">
                <a:extLst>
                  <a:ext uri="{FF2B5EF4-FFF2-40B4-BE49-F238E27FC236}">
                    <a16:creationId xmlns:a16="http://schemas.microsoft.com/office/drawing/2014/main" id="{DB96E692-9336-4041-B463-3F1620BFCC3D}"/>
                  </a:ext>
                </a:extLst>
              </p:cNvPr>
              <p:cNvSpPr/>
              <p:nvPr/>
            </p:nvSpPr>
            <p:spPr>
              <a:xfrm>
                <a:off x="4040075" y="2951900"/>
                <a:ext cx="10150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35" extrusionOk="0">
                    <a:moveTo>
                      <a:pt x="209" y="1"/>
                    </a:moveTo>
                    <a:cubicBezTo>
                      <a:pt x="179" y="1"/>
                      <a:pt x="149" y="22"/>
                      <a:pt x="143" y="63"/>
                    </a:cubicBezTo>
                    <a:cubicBezTo>
                      <a:pt x="1" y="540"/>
                      <a:pt x="36" y="1051"/>
                      <a:pt x="36" y="1563"/>
                    </a:cubicBezTo>
                    <a:cubicBezTo>
                      <a:pt x="36" y="2123"/>
                      <a:pt x="24" y="2695"/>
                      <a:pt x="84" y="3254"/>
                    </a:cubicBezTo>
                    <a:cubicBezTo>
                      <a:pt x="90" y="3308"/>
                      <a:pt x="123" y="3334"/>
                      <a:pt x="157" y="3334"/>
                    </a:cubicBezTo>
                    <a:cubicBezTo>
                      <a:pt x="191" y="3334"/>
                      <a:pt x="227" y="3308"/>
                      <a:pt x="239" y="3254"/>
                    </a:cubicBezTo>
                    <a:cubicBezTo>
                      <a:pt x="298" y="2695"/>
                      <a:pt x="322" y="2123"/>
                      <a:pt x="334" y="1563"/>
                    </a:cubicBezTo>
                    <a:cubicBezTo>
                      <a:pt x="346" y="1075"/>
                      <a:pt x="405" y="551"/>
                      <a:pt x="274" y="63"/>
                    </a:cubicBezTo>
                    <a:cubicBezTo>
                      <a:pt x="268" y="22"/>
                      <a:pt x="239" y="1"/>
                      <a:pt x="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39;p33">
                <a:extLst>
                  <a:ext uri="{FF2B5EF4-FFF2-40B4-BE49-F238E27FC236}">
                    <a16:creationId xmlns:a16="http://schemas.microsoft.com/office/drawing/2014/main" id="{20489771-32D4-4A2C-88A8-25CB34D814F6}"/>
                  </a:ext>
                </a:extLst>
              </p:cNvPr>
              <p:cNvSpPr/>
              <p:nvPr/>
            </p:nvSpPr>
            <p:spPr>
              <a:xfrm>
                <a:off x="4067450" y="2958225"/>
                <a:ext cx="10450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9" extrusionOk="0">
                    <a:moveTo>
                      <a:pt x="239" y="1"/>
                    </a:moveTo>
                    <a:cubicBezTo>
                      <a:pt x="215" y="1"/>
                      <a:pt x="191" y="13"/>
                      <a:pt x="191" y="36"/>
                    </a:cubicBezTo>
                    <a:cubicBezTo>
                      <a:pt x="96" y="953"/>
                      <a:pt x="1" y="1870"/>
                      <a:pt x="120" y="2799"/>
                    </a:cubicBezTo>
                    <a:cubicBezTo>
                      <a:pt x="120" y="2858"/>
                      <a:pt x="162" y="2888"/>
                      <a:pt x="205" y="2888"/>
                    </a:cubicBezTo>
                    <a:cubicBezTo>
                      <a:pt x="248" y="2888"/>
                      <a:pt x="293" y="2858"/>
                      <a:pt x="299" y="2799"/>
                    </a:cubicBezTo>
                    <a:cubicBezTo>
                      <a:pt x="418" y="1870"/>
                      <a:pt x="394" y="965"/>
                      <a:pt x="287" y="36"/>
                    </a:cubicBezTo>
                    <a:cubicBezTo>
                      <a:pt x="287" y="13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40;p33">
                <a:extLst>
                  <a:ext uri="{FF2B5EF4-FFF2-40B4-BE49-F238E27FC236}">
                    <a16:creationId xmlns:a16="http://schemas.microsoft.com/office/drawing/2014/main" id="{08CE9664-DD25-4F58-BBC5-0DF2152896C0}"/>
                  </a:ext>
                </a:extLst>
              </p:cNvPr>
              <p:cNvSpPr/>
              <p:nvPr/>
            </p:nvSpPr>
            <p:spPr>
              <a:xfrm>
                <a:off x="4094550" y="2962775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58" y="0"/>
                    </a:moveTo>
                    <a:cubicBezTo>
                      <a:pt x="233" y="0"/>
                      <a:pt x="209" y="15"/>
                      <a:pt x="203" y="45"/>
                    </a:cubicBezTo>
                    <a:cubicBezTo>
                      <a:pt x="24" y="1069"/>
                      <a:pt x="0" y="2343"/>
                      <a:pt x="179" y="3379"/>
                    </a:cubicBezTo>
                    <a:cubicBezTo>
                      <a:pt x="191" y="3414"/>
                      <a:pt x="224" y="3432"/>
                      <a:pt x="256" y="3432"/>
                    </a:cubicBezTo>
                    <a:cubicBezTo>
                      <a:pt x="289" y="3432"/>
                      <a:pt x="322" y="3414"/>
                      <a:pt x="334" y="3379"/>
                    </a:cubicBezTo>
                    <a:cubicBezTo>
                      <a:pt x="512" y="2343"/>
                      <a:pt x="477" y="1069"/>
                      <a:pt x="322" y="45"/>
                    </a:cubicBezTo>
                    <a:cubicBezTo>
                      <a:pt x="310" y="15"/>
                      <a:pt x="283" y="0"/>
                      <a:pt x="2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41;p33">
                <a:extLst>
                  <a:ext uri="{FF2B5EF4-FFF2-40B4-BE49-F238E27FC236}">
                    <a16:creationId xmlns:a16="http://schemas.microsoft.com/office/drawing/2014/main" id="{5F9DE2F2-6EFB-4231-9BA8-6AC700AC2F98}"/>
                  </a:ext>
                </a:extLst>
              </p:cNvPr>
              <p:cNvSpPr/>
              <p:nvPr/>
            </p:nvSpPr>
            <p:spPr>
              <a:xfrm>
                <a:off x="4123725" y="2965975"/>
                <a:ext cx="11025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760" extrusionOk="0">
                    <a:moveTo>
                      <a:pt x="228" y="0"/>
                    </a:moveTo>
                    <a:cubicBezTo>
                      <a:pt x="206" y="0"/>
                      <a:pt x="185" y="12"/>
                      <a:pt x="179" y="36"/>
                    </a:cubicBezTo>
                    <a:cubicBezTo>
                      <a:pt x="0" y="881"/>
                      <a:pt x="36" y="1822"/>
                      <a:pt x="131" y="2679"/>
                    </a:cubicBezTo>
                    <a:cubicBezTo>
                      <a:pt x="137" y="2733"/>
                      <a:pt x="176" y="2760"/>
                      <a:pt x="215" y="2760"/>
                    </a:cubicBezTo>
                    <a:cubicBezTo>
                      <a:pt x="253" y="2760"/>
                      <a:pt x="292" y="2733"/>
                      <a:pt x="298" y="2679"/>
                    </a:cubicBezTo>
                    <a:cubicBezTo>
                      <a:pt x="381" y="1834"/>
                      <a:pt x="441" y="881"/>
                      <a:pt x="286" y="36"/>
                    </a:cubicBezTo>
                    <a:cubicBezTo>
                      <a:pt x="274" y="12"/>
                      <a:pt x="250" y="0"/>
                      <a:pt x="2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42;p33">
                <a:extLst>
                  <a:ext uri="{FF2B5EF4-FFF2-40B4-BE49-F238E27FC236}">
                    <a16:creationId xmlns:a16="http://schemas.microsoft.com/office/drawing/2014/main" id="{E424E4BD-DA42-43A7-ABB7-04EC9843E51C}"/>
                  </a:ext>
                </a:extLst>
              </p:cNvPr>
              <p:cNvSpPr/>
              <p:nvPr/>
            </p:nvSpPr>
            <p:spPr>
              <a:xfrm>
                <a:off x="4179975" y="2973475"/>
                <a:ext cx="11325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314" extrusionOk="0">
                    <a:moveTo>
                      <a:pt x="203" y="1"/>
                    </a:moveTo>
                    <a:cubicBezTo>
                      <a:pt x="176" y="1"/>
                      <a:pt x="149" y="16"/>
                      <a:pt x="143" y="46"/>
                    </a:cubicBezTo>
                    <a:cubicBezTo>
                      <a:pt x="12" y="748"/>
                      <a:pt x="0" y="1558"/>
                      <a:pt x="155" y="2260"/>
                    </a:cubicBezTo>
                    <a:cubicBezTo>
                      <a:pt x="161" y="2296"/>
                      <a:pt x="197" y="2314"/>
                      <a:pt x="233" y="2314"/>
                    </a:cubicBezTo>
                    <a:cubicBezTo>
                      <a:pt x="268" y="2314"/>
                      <a:pt x="304" y="2296"/>
                      <a:pt x="310" y="2260"/>
                    </a:cubicBezTo>
                    <a:cubicBezTo>
                      <a:pt x="453" y="1558"/>
                      <a:pt x="393" y="736"/>
                      <a:pt x="262" y="46"/>
                    </a:cubicBezTo>
                    <a:cubicBezTo>
                      <a:pt x="256" y="16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43;p33">
                <a:extLst>
                  <a:ext uri="{FF2B5EF4-FFF2-40B4-BE49-F238E27FC236}">
                    <a16:creationId xmlns:a16="http://schemas.microsoft.com/office/drawing/2014/main" id="{EF5BA780-C426-4FDA-AA65-DD89AC17103A}"/>
                  </a:ext>
                </a:extLst>
              </p:cNvPr>
              <p:cNvSpPr/>
              <p:nvPr/>
            </p:nvSpPr>
            <p:spPr>
              <a:xfrm>
                <a:off x="4152000" y="2969775"/>
                <a:ext cx="11025" cy="608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432" extrusionOk="0">
                    <a:moveTo>
                      <a:pt x="222" y="0"/>
                    </a:moveTo>
                    <a:cubicBezTo>
                      <a:pt x="197" y="0"/>
                      <a:pt x="173" y="21"/>
                      <a:pt x="167" y="63"/>
                    </a:cubicBezTo>
                    <a:cubicBezTo>
                      <a:pt x="60" y="813"/>
                      <a:pt x="0" y="1610"/>
                      <a:pt x="131" y="2361"/>
                    </a:cubicBezTo>
                    <a:cubicBezTo>
                      <a:pt x="137" y="2408"/>
                      <a:pt x="179" y="2432"/>
                      <a:pt x="221" y="2432"/>
                    </a:cubicBezTo>
                    <a:cubicBezTo>
                      <a:pt x="262" y="2432"/>
                      <a:pt x="304" y="2408"/>
                      <a:pt x="310" y="2361"/>
                    </a:cubicBezTo>
                    <a:cubicBezTo>
                      <a:pt x="441" y="1610"/>
                      <a:pt x="369" y="813"/>
                      <a:pt x="286" y="63"/>
                    </a:cubicBezTo>
                    <a:cubicBezTo>
                      <a:pt x="274" y="21"/>
                      <a:pt x="247" y="0"/>
                      <a:pt x="22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44;p33">
                <a:extLst>
                  <a:ext uri="{FF2B5EF4-FFF2-40B4-BE49-F238E27FC236}">
                    <a16:creationId xmlns:a16="http://schemas.microsoft.com/office/drawing/2014/main" id="{1E3CB6CC-DE26-4A7A-9C86-23426719C59C}"/>
                  </a:ext>
                </a:extLst>
              </p:cNvPr>
              <p:cNvSpPr/>
              <p:nvPr/>
            </p:nvSpPr>
            <p:spPr>
              <a:xfrm>
                <a:off x="4208250" y="2976750"/>
                <a:ext cx="1222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21" extrusionOk="0">
                    <a:moveTo>
                      <a:pt x="234" y="1"/>
                    </a:moveTo>
                    <a:cubicBezTo>
                      <a:pt x="209" y="1"/>
                      <a:pt x="185" y="16"/>
                      <a:pt x="179" y="46"/>
                    </a:cubicBezTo>
                    <a:cubicBezTo>
                      <a:pt x="72" y="677"/>
                      <a:pt x="1" y="1427"/>
                      <a:pt x="155" y="2058"/>
                    </a:cubicBezTo>
                    <a:cubicBezTo>
                      <a:pt x="167" y="2099"/>
                      <a:pt x="203" y="2120"/>
                      <a:pt x="239" y="2120"/>
                    </a:cubicBezTo>
                    <a:cubicBezTo>
                      <a:pt x="274" y="2120"/>
                      <a:pt x="310" y="2099"/>
                      <a:pt x="322" y="2058"/>
                    </a:cubicBezTo>
                    <a:cubicBezTo>
                      <a:pt x="489" y="1427"/>
                      <a:pt x="393" y="689"/>
                      <a:pt x="298" y="46"/>
                    </a:cubicBezTo>
                    <a:cubicBezTo>
                      <a:pt x="286" y="16"/>
                      <a:pt x="260" y="1"/>
                      <a:pt x="2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45;p33">
                <a:extLst>
                  <a:ext uri="{FF2B5EF4-FFF2-40B4-BE49-F238E27FC236}">
                    <a16:creationId xmlns:a16="http://schemas.microsoft.com/office/drawing/2014/main" id="{A2E5A8DB-EFBB-41F4-9E1C-DAB27C655579}"/>
                  </a:ext>
                </a:extLst>
              </p:cNvPr>
              <p:cNvSpPr/>
              <p:nvPr/>
            </p:nvSpPr>
            <p:spPr>
              <a:xfrm>
                <a:off x="4235925" y="2982200"/>
                <a:ext cx="11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882" extrusionOk="0">
                    <a:moveTo>
                      <a:pt x="232" y="0"/>
                    </a:moveTo>
                    <a:cubicBezTo>
                      <a:pt x="200" y="0"/>
                      <a:pt x="168" y="18"/>
                      <a:pt x="156" y="54"/>
                    </a:cubicBezTo>
                    <a:cubicBezTo>
                      <a:pt x="1" y="601"/>
                      <a:pt x="37" y="1268"/>
                      <a:pt x="168" y="1828"/>
                    </a:cubicBezTo>
                    <a:cubicBezTo>
                      <a:pt x="185" y="1864"/>
                      <a:pt x="227" y="1881"/>
                      <a:pt x="266" y="1881"/>
                    </a:cubicBezTo>
                    <a:cubicBezTo>
                      <a:pt x="304" y="1881"/>
                      <a:pt x="340" y="1864"/>
                      <a:pt x="346" y="1828"/>
                    </a:cubicBezTo>
                    <a:cubicBezTo>
                      <a:pt x="465" y="1268"/>
                      <a:pt x="453" y="601"/>
                      <a:pt x="299" y="54"/>
                    </a:cubicBezTo>
                    <a:cubicBezTo>
                      <a:pt x="293" y="18"/>
                      <a:pt x="263" y="0"/>
                      <a:pt x="23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46;p33">
                <a:extLst>
                  <a:ext uri="{FF2B5EF4-FFF2-40B4-BE49-F238E27FC236}">
                    <a16:creationId xmlns:a16="http://schemas.microsoft.com/office/drawing/2014/main" id="{0994AB2E-4A60-4E4E-BC60-2B11CBD418C8}"/>
                  </a:ext>
                </a:extLst>
              </p:cNvPr>
              <p:cNvSpPr/>
              <p:nvPr/>
            </p:nvSpPr>
            <p:spPr>
              <a:xfrm>
                <a:off x="4266000" y="2984800"/>
                <a:ext cx="9550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10" extrusionOk="0">
                    <a:moveTo>
                      <a:pt x="167" y="0"/>
                    </a:moveTo>
                    <a:cubicBezTo>
                      <a:pt x="140" y="0"/>
                      <a:pt x="113" y="15"/>
                      <a:pt x="108" y="45"/>
                    </a:cubicBezTo>
                    <a:cubicBezTo>
                      <a:pt x="36" y="378"/>
                      <a:pt x="24" y="700"/>
                      <a:pt x="36" y="1045"/>
                    </a:cubicBezTo>
                    <a:cubicBezTo>
                      <a:pt x="36" y="1355"/>
                      <a:pt x="0" y="1688"/>
                      <a:pt x="143" y="1974"/>
                    </a:cubicBezTo>
                    <a:cubicBezTo>
                      <a:pt x="155" y="1998"/>
                      <a:pt x="176" y="2010"/>
                      <a:pt x="197" y="2010"/>
                    </a:cubicBezTo>
                    <a:cubicBezTo>
                      <a:pt x="218" y="2010"/>
                      <a:pt x="239" y="1998"/>
                      <a:pt x="250" y="1974"/>
                    </a:cubicBezTo>
                    <a:cubicBezTo>
                      <a:pt x="381" y="1688"/>
                      <a:pt x="334" y="1355"/>
                      <a:pt x="334" y="1045"/>
                    </a:cubicBezTo>
                    <a:cubicBezTo>
                      <a:pt x="334" y="712"/>
                      <a:pt x="298" y="378"/>
                      <a:pt x="227" y="45"/>
                    </a:cubicBezTo>
                    <a:cubicBezTo>
                      <a:pt x="221" y="15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47;p33">
                <a:extLst>
                  <a:ext uri="{FF2B5EF4-FFF2-40B4-BE49-F238E27FC236}">
                    <a16:creationId xmlns:a16="http://schemas.microsoft.com/office/drawing/2014/main" id="{01780BD5-8EA0-49D3-8ED2-3606246B1E81}"/>
                  </a:ext>
                </a:extLst>
              </p:cNvPr>
              <p:cNvSpPr/>
              <p:nvPr/>
            </p:nvSpPr>
            <p:spPr>
              <a:xfrm>
                <a:off x="4294875" y="2989625"/>
                <a:ext cx="83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88" extrusionOk="0">
                    <a:moveTo>
                      <a:pt x="155" y="1"/>
                    </a:moveTo>
                    <a:cubicBezTo>
                      <a:pt x="125" y="1"/>
                      <a:pt x="96" y="19"/>
                      <a:pt x="84" y="54"/>
                    </a:cubicBezTo>
                    <a:cubicBezTo>
                      <a:pt x="12" y="364"/>
                      <a:pt x="12" y="674"/>
                      <a:pt x="12" y="995"/>
                    </a:cubicBezTo>
                    <a:cubicBezTo>
                      <a:pt x="12" y="1269"/>
                      <a:pt x="0" y="1590"/>
                      <a:pt x="119" y="1852"/>
                    </a:cubicBezTo>
                    <a:cubicBezTo>
                      <a:pt x="131" y="1876"/>
                      <a:pt x="152" y="1888"/>
                      <a:pt x="173" y="1888"/>
                    </a:cubicBezTo>
                    <a:cubicBezTo>
                      <a:pt x="194" y="1888"/>
                      <a:pt x="215" y="1876"/>
                      <a:pt x="227" y="1852"/>
                    </a:cubicBezTo>
                    <a:cubicBezTo>
                      <a:pt x="334" y="1602"/>
                      <a:pt x="322" y="1269"/>
                      <a:pt x="310" y="995"/>
                    </a:cubicBezTo>
                    <a:cubicBezTo>
                      <a:pt x="298" y="674"/>
                      <a:pt x="298" y="352"/>
                      <a:pt x="227" y="54"/>
                    </a:cubicBezTo>
                    <a:cubicBezTo>
                      <a:pt x="215" y="19"/>
                      <a:pt x="185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948;p33">
                <a:extLst>
                  <a:ext uri="{FF2B5EF4-FFF2-40B4-BE49-F238E27FC236}">
                    <a16:creationId xmlns:a16="http://schemas.microsoft.com/office/drawing/2014/main" id="{B844C389-147B-4CCE-9768-037E574B7BA7}"/>
                  </a:ext>
                </a:extLst>
              </p:cNvPr>
              <p:cNvSpPr/>
              <p:nvPr/>
            </p:nvSpPr>
            <p:spPr>
              <a:xfrm>
                <a:off x="4320175" y="2990450"/>
                <a:ext cx="152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03" extrusionOk="0">
                    <a:moveTo>
                      <a:pt x="304" y="1"/>
                    </a:moveTo>
                    <a:cubicBezTo>
                      <a:pt x="274" y="1"/>
                      <a:pt x="244" y="15"/>
                      <a:pt x="238" y="45"/>
                    </a:cubicBezTo>
                    <a:cubicBezTo>
                      <a:pt x="131" y="581"/>
                      <a:pt x="0" y="1343"/>
                      <a:pt x="238" y="1867"/>
                    </a:cubicBezTo>
                    <a:cubicBezTo>
                      <a:pt x="244" y="1891"/>
                      <a:pt x="271" y="1903"/>
                      <a:pt x="299" y="1903"/>
                    </a:cubicBezTo>
                    <a:cubicBezTo>
                      <a:pt x="328" y="1903"/>
                      <a:pt x="358" y="1891"/>
                      <a:pt x="369" y="1867"/>
                    </a:cubicBezTo>
                    <a:cubicBezTo>
                      <a:pt x="608" y="1343"/>
                      <a:pt x="477" y="605"/>
                      <a:pt x="369" y="45"/>
                    </a:cubicBezTo>
                    <a:cubicBezTo>
                      <a:pt x="363" y="15"/>
                      <a:pt x="334" y="1"/>
                      <a:pt x="3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949;p33">
                <a:extLst>
                  <a:ext uri="{FF2B5EF4-FFF2-40B4-BE49-F238E27FC236}">
                    <a16:creationId xmlns:a16="http://schemas.microsoft.com/office/drawing/2014/main" id="{A2DC8BF7-2EFD-46C9-A06A-5DD1BFCA0EEC}"/>
                  </a:ext>
                </a:extLst>
              </p:cNvPr>
              <p:cNvSpPr/>
              <p:nvPr/>
            </p:nvSpPr>
            <p:spPr>
              <a:xfrm>
                <a:off x="4349050" y="2996400"/>
                <a:ext cx="14000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76" extrusionOk="0">
                    <a:moveTo>
                      <a:pt x="286" y="1"/>
                    </a:moveTo>
                    <a:cubicBezTo>
                      <a:pt x="259" y="1"/>
                      <a:pt x="232" y="16"/>
                      <a:pt x="226" y="45"/>
                    </a:cubicBezTo>
                    <a:cubicBezTo>
                      <a:pt x="119" y="581"/>
                      <a:pt x="0" y="1319"/>
                      <a:pt x="215" y="1831"/>
                    </a:cubicBezTo>
                    <a:cubicBezTo>
                      <a:pt x="226" y="1861"/>
                      <a:pt x="253" y="1876"/>
                      <a:pt x="280" y="1876"/>
                    </a:cubicBezTo>
                    <a:cubicBezTo>
                      <a:pt x="307" y="1876"/>
                      <a:pt x="334" y="1861"/>
                      <a:pt x="346" y="1831"/>
                    </a:cubicBezTo>
                    <a:cubicBezTo>
                      <a:pt x="560" y="1319"/>
                      <a:pt x="453" y="581"/>
                      <a:pt x="346" y="45"/>
                    </a:cubicBezTo>
                    <a:cubicBezTo>
                      <a:pt x="340" y="16"/>
                      <a:pt x="313" y="1"/>
                      <a:pt x="2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950;p33">
                <a:extLst>
                  <a:ext uri="{FF2B5EF4-FFF2-40B4-BE49-F238E27FC236}">
                    <a16:creationId xmlns:a16="http://schemas.microsoft.com/office/drawing/2014/main" id="{AEB82A79-547C-47A6-87BC-118CADC8080D}"/>
                  </a:ext>
                </a:extLst>
              </p:cNvPr>
              <p:cNvSpPr/>
              <p:nvPr/>
            </p:nvSpPr>
            <p:spPr>
              <a:xfrm>
                <a:off x="4380000" y="3000200"/>
                <a:ext cx="86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25" extrusionOk="0">
                    <a:moveTo>
                      <a:pt x="155" y="1"/>
                    </a:moveTo>
                    <a:cubicBezTo>
                      <a:pt x="134" y="1"/>
                      <a:pt x="114" y="12"/>
                      <a:pt x="108" y="36"/>
                    </a:cubicBezTo>
                    <a:cubicBezTo>
                      <a:pt x="12" y="274"/>
                      <a:pt x="0" y="524"/>
                      <a:pt x="12" y="774"/>
                    </a:cubicBezTo>
                    <a:cubicBezTo>
                      <a:pt x="12" y="1013"/>
                      <a:pt x="0" y="1263"/>
                      <a:pt x="108" y="1489"/>
                    </a:cubicBezTo>
                    <a:cubicBezTo>
                      <a:pt x="120" y="1513"/>
                      <a:pt x="143" y="1525"/>
                      <a:pt x="169" y="1525"/>
                    </a:cubicBezTo>
                    <a:cubicBezTo>
                      <a:pt x="194" y="1525"/>
                      <a:pt x="221" y="1513"/>
                      <a:pt x="239" y="1489"/>
                    </a:cubicBezTo>
                    <a:cubicBezTo>
                      <a:pt x="346" y="1263"/>
                      <a:pt x="322" y="1013"/>
                      <a:pt x="310" y="774"/>
                    </a:cubicBezTo>
                    <a:cubicBezTo>
                      <a:pt x="310" y="524"/>
                      <a:pt x="298" y="274"/>
                      <a:pt x="203" y="36"/>
                    </a:cubicBezTo>
                    <a:cubicBezTo>
                      <a:pt x="197" y="12"/>
                      <a:pt x="176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951;p33">
                <a:extLst>
                  <a:ext uri="{FF2B5EF4-FFF2-40B4-BE49-F238E27FC236}">
                    <a16:creationId xmlns:a16="http://schemas.microsoft.com/office/drawing/2014/main" id="{D865F7D1-42C2-4712-84F8-E6B2FE223CB5}"/>
                  </a:ext>
                </a:extLst>
              </p:cNvPr>
              <p:cNvSpPr/>
              <p:nvPr/>
            </p:nvSpPr>
            <p:spPr>
              <a:xfrm>
                <a:off x="4407375" y="3003550"/>
                <a:ext cx="1015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56" extrusionOk="0">
                    <a:moveTo>
                      <a:pt x="205" y="0"/>
                    </a:moveTo>
                    <a:cubicBezTo>
                      <a:pt x="179" y="0"/>
                      <a:pt x="156" y="15"/>
                      <a:pt x="156" y="45"/>
                    </a:cubicBezTo>
                    <a:cubicBezTo>
                      <a:pt x="96" y="379"/>
                      <a:pt x="1" y="760"/>
                      <a:pt x="120" y="1093"/>
                    </a:cubicBezTo>
                    <a:cubicBezTo>
                      <a:pt x="138" y="1135"/>
                      <a:pt x="176" y="1155"/>
                      <a:pt x="214" y="1155"/>
                    </a:cubicBezTo>
                    <a:cubicBezTo>
                      <a:pt x="251" y="1155"/>
                      <a:pt x="287" y="1135"/>
                      <a:pt x="299" y="1093"/>
                    </a:cubicBezTo>
                    <a:cubicBezTo>
                      <a:pt x="406" y="771"/>
                      <a:pt x="322" y="379"/>
                      <a:pt x="263" y="45"/>
                    </a:cubicBezTo>
                    <a:cubicBezTo>
                      <a:pt x="257" y="15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952;p33">
                <a:extLst>
                  <a:ext uri="{FF2B5EF4-FFF2-40B4-BE49-F238E27FC236}">
                    <a16:creationId xmlns:a16="http://schemas.microsoft.com/office/drawing/2014/main" id="{AA4BB277-E0EF-402E-B3FF-E06B63C862E8}"/>
                  </a:ext>
                </a:extLst>
              </p:cNvPr>
              <p:cNvSpPr/>
              <p:nvPr/>
            </p:nvSpPr>
            <p:spPr>
              <a:xfrm>
                <a:off x="4436250" y="3005775"/>
                <a:ext cx="95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0" extrusionOk="0">
                    <a:moveTo>
                      <a:pt x="191" y="1"/>
                    </a:moveTo>
                    <a:cubicBezTo>
                      <a:pt x="164" y="1"/>
                      <a:pt x="138" y="10"/>
                      <a:pt x="132" y="28"/>
                    </a:cubicBezTo>
                    <a:cubicBezTo>
                      <a:pt x="13" y="301"/>
                      <a:pt x="1" y="623"/>
                      <a:pt x="108" y="897"/>
                    </a:cubicBezTo>
                    <a:cubicBezTo>
                      <a:pt x="120" y="938"/>
                      <a:pt x="156" y="959"/>
                      <a:pt x="193" y="959"/>
                    </a:cubicBezTo>
                    <a:cubicBezTo>
                      <a:pt x="230" y="959"/>
                      <a:pt x="269" y="938"/>
                      <a:pt x="287" y="897"/>
                    </a:cubicBezTo>
                    <a:cubicBezTo>
                      <a:pt x="382" y="623"/>
                      <a:pt x="370" y="301"/>
                      <a:pt x="251" y="28"/>
                    </a:cubicBezTo>
                    <a:cubicBezTo>
                      <a:pt x="245" y="10"/>
                      <a:pt x="218" y="1"/>
                      <a:pt x="1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953;p33">
                <a:extLst>
                  <a:ext uri="{FF2B5EF4-FFF2-40B4-BE49-F238E27FC236}">
                    <a16:creationId xmlns:a16="http://schemas.microsoft.com/office/drawing/2014/main" id="{DEF78F3C-0DF1-4C04-AFA5-5DC143DAE095}"/>
                  </a:ext>
                </a:extLst>
              </p:cNvPr>
              <p:cNvSpPr/>
              <p:nvPr/>
            </p:nvSpPr>
            <p:spPr>
              <a:xfrm>
                <a:off x="4463050" y="3010700"/>
                <a:ext cx="131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956" extrusionOk="0">
                    <a:moveTo>
                      <a:pt x="250" y="0"/>
                    </a:moveTo>
                    <a:cubicBezTo>
                      <a:pt x="224" y="0"/>
                      <a:pt x="197" y="15"/>
                      <a:pt x="191" y="45"/>
                    </a:cubicBezTo>
                    <a:cubicBezTo>
                      <a:pt x="119" y="283"/>
                      <a:pt x="0" y="724"/>
                      <a:pt x="191" y="938"/>
                    </a:cubicBezTo>
                    <a:cubicBezTo>
                      <a:pt x="209" y="950"/>
                      <a:pt x="232" y="956"/>
                      <a:pt x="256" y="956"/>
                    </a:cubicBezTo>
                    <a:cubicBezTo>
                      <a:pt x="280" y="956"/>
                      <a:pt x="304" y="950"/>
                      <a:pt x="322" y="938"/>
                    </a:cubicBezTo>
                    <a:cubicBezTo>
                      <a:pt x="524" y="724"/>
                      <a:pt x="405" y="283"/>
                      <a:pt x="310" y="45"/>
                    </a:cubicBezTo>
                    <a:cubicBezTo>
                      <a:pt x="304" y="15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954;p33">
                <a:extLst>
                  <a:ext uri="{FF2B5EF4-FFF2-40B4-BE49-F238E27FC236}">
                    <a16:creationId xmlns:a16="http://schemas.microsoft.com/office/drawing/2014/main" id="{CBCCD271-1CFD-4544-832D-F8186DC3DEE3}"/>
                  </a:ext>
                </a:extLst>
              </p:cNvPr>
              <p:cNvSpPr/>
              <p:nvPr/>
            </p:nvSpPr>
            <p:spPr>
              <a:xfrm>
                <a:off x="4494600" y="3012475"/>
                <a:ext cx="68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849" extrusionOk="0">
                    <a:moveTo>
                      <a:pt x="136" y="1"/>
                    </a:moveTo>
                    <a:cubicBezTo>
                      <a:pt x="111" y="1"/>
                      <a:pt x="84" y="16"/>
                      <a:pt x="72" y="45"/>
                    </a:cubicBezTo>
                    <a:cubicBezTo>
                      <a:pt x="12" y="307"/>
                      <a:pt x="0" y="533"/>
                      <a:pt x="60" y="795"/>
                    </a:cubicBezTo>
                    <a:cubicBezTo>
                      <a:pt x="60" y="831"/>
                      <a:pt x="93" y="849"/>
                      <a:pt x="128" y="849"/>
                    </a:cubicBezTo>
                    <a:cubicBezTo>
                      <a:pt x="164" y="849"/>
                      <a:pt x="203" y="831"/>
                      <a:pt x="215" y="795"/>
                    </a:cubicBezTo>
                    <a:cubicBezTo>
                      <a:pt x="274" y="522"/>
                      <a:pt x="250" y="295"/>
                      <a:pt x="191" y="45"/>
                    </a:cubicBezTo>
                    <a:cubicBezTo>
                      <a:pt x="185" y="16"/>
                      <a:pt x="161" y="1"/>
                      <a:pt x="1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1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411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1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125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Google Shape;959;p34"/>
          <p:cNvSpPr/>
          <p:nvPr/>
        </p:nvSpPr>
        <p:spPr>
          <a:xfrm>
            <a:off x="5244450" y="1211550"/>
            <a:ext cx="2720400" cy="2720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1" name="Google Shape;961;p34"/>
          <p:cNvSpPr txBox="1">
            <a:spLocks noGrp="1"/>
          </p:cNvSpPr>
          <p:nvPr>
            <p:ph type="title" idx="2"/>
          </p:nvPr>
        </p:nvSpPr>
        <p:spPr>
          <a:xfrm>
            <a:off x="747272" y="1557837"/>
            <a:ext cx="4231981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5400" dirty="0"/>
              <a:t>KHỞI ĐỘNG</a:t>
            </a:r>
            <a:endParaRPr sz="5400" dirty="0"/>
          </a:p>
        </p:txBody>
      </p:sp>
      <p:cxnSp>
        <p:nvCxnSpPr>
          <p:cNvPr id="963" name="Google Shape;963;p34"/>
          <p:cNvCxnSpPr>
            <a:cxnSpLocks/>
          </p:cNvCxnSpPr>
          <p:nvPr/>
        </p:nvCxnSpPr>
        <p:spPr>
          <a:xfrm>
            <a:off x="1505375" y="2716022"/>
            <a:ext cx="2149200" cy="177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grpSp>
        <p:nvGrpSpPr>
          <p:cNvPr id="964" name="Google Shape;964;p34"/>
          <p:cNvGrpSpPr/>
          <p:nvPr/>
        </p:nvGrpSpPr>
        <p:grpSpPr>
          <a:xfrm>
            <a:off x="5521885" y="1005743"/>
            <a:ext cx="2483366" cy="3131998"/>
            <a:chOff x="5410385" y="928343"/>
            <a:chExt cx="2483366" cy="3131998"/>
          </a:xfrm>
        </p:grpSpPr>
        <p:grpSp>
          <p:nvGrpSpPr>
            <p:cNvPr id="965" name="Google Shape;965;p34"/>
            <p:cNvGrpSpPr/>
            <p:nvPr/>
          </p:nvGrpSpPr>
          <p:grpSpPr>
            <a:xfrm>
              <a:off x="5410385" y="928343"/>
              <a:ext cx="2483366" cy="3131998"/>
              <a:chOff x="796525" y="1624500"/>
              <a:chExt cx="487575" cy="614925"/>
            </a:xfrm>
          </p:grpSpPr>
          <p:sp>
            <p:nvSpPr>
              <p:cNvPr id="966" name="Google Shape;966;p34"/>
              <p:cNvSpPr/>
              <p:nvPr/>
            </p:nvSpPr>
            <p:spPr>
              <a:xfrm>
                <a:off x="796525" y="1624500"/>
                <a:ext cx="487575" cy="614925"/>
              </a:xfrm>
              <a:custGeom>
                <a:avLst/>
                <a:gdLst/>
                <a:ahLst/>
                <a:cxnLst/>
                <a:rect l="l" t="t" r="r" b="b"/>
                <a:pathLst>
                  <a:path w="19503" h="24597" extrusionOk="0">
                    <a:moveTo>
                      <a:pt x="13240" y="1"/>
                    </a:moveTo>
                    <a:cubicBezTo>
                      <a:pt x="13216" y="1"/>
                      <a:pt x="13192" y="4"/>
                      <a:pt x="13168" y="10"/>
                    </a:cubicBezTo>
                    <a:cubicBezTo>
                      <a:pt x="13142" y="27"/>
                      <a:pt x="10658" y="1283"/>
                      <a:pt x="7598" y="1283"/>
                    </a:cubicBezTo>
                    <a:cubicBezTo>
                      <a:pt x="6447" y="1283"/>
                      <a:pt x="5215" y="1105"/>
                      <a:pt x="4001" y="617"/>
                    </a:cubicBezTo>
                    <a:cubicBezTo>
                      <a:pt x="3858" y="558"/>
                      <a:pt x="3691" y="486"/>
                      <a:pt x="3536" y="415"/>
                    </a:cubicBezTo>
                    <a:cubicBezTo>
                      <a:pt x="3509" y="403"/>
                      <a:pt x="3483" y="397"/>
                      <a:pt x="3457" y="397"/>
                    </a:cubicBezTo>
                    <a:cubicBezTo>
                      <a:pt x="3382" y="397"/>
                      <a:pt x="3313" y="448"/>
                      <a:pt x="3251" y="546"/>
                    </a:cubicBezTo>
                    <a:cubicBezTo>
                      <a:pt x="2715" y="1284"/>
                      <a:pt x="1262" y="5749"/>
                      <a:pt x="607" y="10547"/>
                    </a:cubicBezTo>
                    <a:cubicBezTo>
                      <a:pt x="0" y="14964"/>
                      <a:pt x="488" y="21191"/>
                      <a:pt x="3310" y="24537"/>
                    </a:cubicBezTo>
                    <a:cubicBezTo>
                      <a:pt x="3322" y="24549"/>
                      <a:pt x="3334" y="24561"/>
                      <a:pt x="3370" y="24584"/>
                    </a:cubicBezTo>
                    <a:cubicBezTo>
                      <a:pt x="3393" y="24596"/>
                      <a:pt x="3417" y="24596"/>
                      <a:pt x="3441" y="24596"/>
                    </a:cubicBezTo>
                    <a:cubicBezTo>
                      <a:pt x="3489" y="24584"/>
                      <a:pt x="4739" y="24382"/>
                      <a:pt x="6727" y="23298"/>
                    </a:cubicBezTo>
                    <a:cubicBezTo>
                      <a:pt x="8561" y="22298"/>
                      <a:pt x="11061" y="20179"/>
                      <a:pt x="14180" y="16429"/>
                    </a:cubicBezTo>
                    <a:cubicBezTo>
                      <a:pt x="15812" y="14476"/>
                      <a:pt x="17383" y="11607"/>
                      <a:pt x="19455" y="7511"/>
                    </a:cubicBezTo>
                    <a:cubicBezTo>
                      <a:pt x="19503" y="7451"/>
                      <a:pt x="19503" y="7404"/>
                      <a:pt x="19491" y="7380"/>
                    </a:cubicBezTo>
                    <a:cubicBezTo>
                      <a:pt x="19467" y="7332"/>
                      <a:pt x="19443" y="7296"/>
                      <a:pt x="19395" y="7285"/>
                    </a:cubicBezTo>
                    <a:cubicBezTo>
                      <a:pt x="19395" y="7285"/>
                      <a:pt x="19348" y="7273"/>
                      <a:pt x="19288" y="7237"/>
                    </a:cubicBezTo>
                    <a:cubicBezTo>
                      <a:pt x="18860" y="7058"/>
                      <a:pt x="16538" y="6070"/>
                      <a:pt x="15371" y="4368"/>
                    </a:cubicBezTo>
                    <a:cubicBezTo>
                      <a:pt x="14061" y="2463"/>
                      <a:pt x="13418" y="129"/>
                      <a:pt x="13395" y="93"/>
                    </a:cubicBezTo>
                    <a:cubicBezTo>
                      <a:pt x="13383" y="46"/>
                      <a:pt x="13347" y="22"/>
                      <a:pt x="13311" y="10"/>
                    </a:cubicBezTo>
                    <a:cubicBezTo>
                      <a:pt x="13288" y="4"/>
                      <a:pt x="13264" y="1"/>
                      <a:pt x="13240" y="1"/>
                    </a:cubicBezTo>
                    <a:close/>
                  </a:path>
                </a:pathLst>
              </a:custGeom>
              <a:solidFill>
                <a:srgbClr val="919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4"/>
              <p:cNvSpPr/>
              <p:nvPr/>
            </p:nvSpPr>
            <p:spPr>
              <a:xfrm>
                <a:off x="844250" y="1681575"/>
                <a:ext cx="395500" cy="496825"/>
              </a:xfrm>
              <a:custGeom>
                <a:avLst/>
                <a:gdLst/>
                <a:ahLst/>
                <a:cxnLst/>
                <a:rect l="l" t="t" r="r" b="b"/>
                <a:pathLst>
                  <a:path w="15820" h="19873" extrusionOk="0">
                    <a:moveTo>
                      <a:pt x="10521" y="1"/>
                    </a:moveTo>
                    <a:cubicBezTo>
                      <a:pt x="10521" y="1"/>
                      <a:pt x="8366" y="1001"/>
                      <a:pt x="5759" y="1001"/>
                    </a:cubicBezTo>
                    <a:cubicBezTo>
                      <a:pt x="5425" y="1001"/>
                      <a:pt x="5092" y="977"/>
                      <a:pt x="4747" y="942"/>
                    </a:cubicBezTo>
                    <a:cubicBezTo>
                      <a:pt x="3913" y="846"/>
                      <a:pt x="3068" y="644"/>
                      <a:pt x="2235" y="239"/>
                    </a:cubicBezTo>
                    <a:cubicBezTo>
                      <a:pt x="2231" y="237"/>
                      <a:pt x="2228" y="237"/>
                      <a:pt x="2224" y="237"/>
                    </a:cubicBezTo>
                    <a:cubicBezTo>
                      <a:pt x="1894" y="237"/>
                      <a:pt x="0" y="7057"/>
                      <a:pt x="365" y="13050"/>
                    </a:cubicBezTo>
                    <a:cubicBezTo>
                      <a:pt x="413" y="13800"/>
                      <a:pt x="508" y="14527"/>
                      <a:pt x="627" y="15229"/>
                    </a:cubicBezTo>
                    <a:cubicBezTo>
                      <a:pt x="937" y="17039"/>
                      <a:pt x="1532" y="18682"/>
                      <a:pt x="2544" y="19872"/>
                    </a:cubicBezTo>
                    <a:cubicBezTo>
                      <a:pt x="2544" y="19872"/>
                      <a:pt x="4151" y="19622"/>
                      <a:pt x="6687" y="17729"/>
                    </a:cubicBezTo>
                    <a:cubicBezTo>
                      <a:pt x="7235" y="17313"/>
                      <a:pt x="7830" y="16824"/>
                      <a:pt x="8473" y="16229"/>
                    </a:cubicBezTo>
                    <a:cubicBezTo>
                      <a:pt x="9319" y="15431"/>
                      <a:pt x="10224" y="14479"/>
                      <a:pt x="11188" y="13324"/>
                    </a:cubicBezTo>
                    <a:cubicBezTo>
                      <a:pt x="12676" y="11502"/>
                      <a:pt x="14331" y="8847"/>
                      <a:pt x="15820" y="5895"/>
                    </a:cubicBezTo>
                    <a:cubicBezTo>
                      <a:pt x="15820" y="5895"/>
                      <a:pt x="15272" y="5716"/>
                      <a:pt x="14534" y="5335"/>
                    </a:cubicBezTo>
                    <a:cubicBezTo>
                      <a:pt x="14236" y="5168"/>
                      <a:pt x="13926" y="4978"/>
                      <a:pt x="13605" y="4740"/>
                    </a:cubicBezTo>
                    <a:cubicBezTo>
                      <a:pt x="13200" y="4454"/>
                      <a:pt x="12819" y="4109"/>
                      <a:pt x="12462" y="3692"/>
                    </a:cubicBezTo>
                    <a:cubicBezTo>
                      <a:pt x="11188" y="2216"/>
                      <a:pt x="10521" y="1"/>
                      <a:pt x="10521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4"/>
              <p:cNvSpPr/>
              <p:nvPr/>
            </p:nvSpPr>
            <p:spPr>
              <a:xfrm>
                <a:off x="874800" y="1688475"/>
                <a:ext cx="1000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66" extrusionOk="0">
                    <a:moveTo>
                      <a:pt x="259" y="1"/>
                    </a:moveTo>
                    <a:cubicBezTo>
                      <a:pt x="219" y="1"/>
                      <a:pt x="180" y="21"/>
                      <a:pt x="167" y="70"/>
                    </a:cubicBezTo>
                    <a:cubicBezTo>
                      <a:pt x="108" y="237"/>
                      <a:pt x="0" y="439"/>
                      <a:pt x="24" y="618"/>
                    </a:cubicBezTo>
                    <a:cubicBezTo>
                      <a:pt x="40" y="650"/>
                      <a:pt x="61" y="666"/>
                      <a:pt x="84" y="666"/>
                    </a:cubicBezTo>
                    <a:cubicBezTo>
                      <a:pt x="96" y="666"/>
                      <a:pt x="108" y="662"/>
                      <a:pt x="120" y="654"/>
                    </a:cubicBezTo>
                    <a:cubicBezTo>
                      <a:pt x="262" y="535"/>
                      <a:pt x="310" y="308"/>
                      <a:pt x="370" y="142"/>
                    </a:cubicBezTo>
                    <a:cubicBezTo>
                      <a:pt x="399" y="59"/>
                      <a:pt x="326" y="1"/>
                      <a:pt x="2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4"/>
              <p:cNvSpPr/>
              <p:nvPr/>
            </p:nvSpPr>
            <p:spPr>
              <a:xfrm>
                <a:off x="922125" y="2185575"/>
                <a:ext cx="161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487" extrusionOk="0">
                    <a:moveTo>
                      <a:pt x="482" y="0"/>
                    </a:moveTo>
                    <a:cubicBezTo>
                      <a:pt x="461" y="0"/>
                      <a:pt x="439" y="7"/>
                      <a:pt x="417" y="22"/>
                    </a:cubicBezTo>
                    <a:cubicBezTo>
                      <a:pt x="274" y="129"/>
                      <a:pt x="72" y="248"/>
                      <a:pt x="12" y="415"/>
                    </a:cubicBezTo>
                    <a:cubicBezTo>
                      <a:pt x="1" y="451"/>
                      <a:pt x="24" y="486"/>
                      <a:pt x="72" y="486"/>
                    </a:cubicBezTo>
                    <a:cubicBezTo>
                      <a:pt x="251" y="486"/>
                      <a:pt x="417" y="308"/>
                      <a:pt x="548" y="201"/>
                    </a:cubicBezTo>
                    <a:cubicBezTo>
                      <a:pt x="646" y="132"/>
                      <a:pt x="576" y="0"/>
                      <a:pt x="4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4"/>
              <p:cNvSpPr/>
              <p:nvPr/>
            </p:nvSpPr>
            <p:spPr>
              <a:xfrm>
                <a:off x="953775" y="1667900"/>
                <a:ext cx="558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589" extrusionOk="0">
                    <a:moveTo>
                      <a:pt x="108" y="69"/>
                    </a:moveTo>
                    <a:cubicBezTo>
                      <a:pt x="108" y="69"/>
                      <a:pt x="107" y="70"/>
                      <a:pt x="104" y="72"/>
                    </a:cubicBezTo>
                    <a:cubicBezTo>
                      <a:pt x="98" y="76"/>
                      <a:pt x="93" y="80"/>
                      <a:pt x="88" y="84"/>
                    </a:cubicBezTo>
                    <a:lnTo>
                      <a:pt x="88" y="84"/>
                    </a:lnTo>
                    <a:cubicBezTo>
                      <a:pt x="99" y="76"/>
                      <a:pt x="109" y="69"/>
                      <a:pt x="108" y="69"/>
                    </a:cubicBezTo>
                    <a:close/>
                    <a:moveTo>
                      <a:pt x="2199" y="238"/>
                    </a:moveTo>
                    <a:cubicBezTo>
                      <a:pt x="2202" y="241"/>
                      <a:pt x="2205" y="243"/>
                      <a:pt x="2207" y="245"/>
                    </a:cubicBezTo>
                    <a:lnTo>
                      <a:pt x="2207" y="245"/>
                    </a:lnTo>
                    <a:cubicBezTo>
                      <a:pt x="2205" y="242"/>
                      <a:pt x="2202" y="240"/>
                      <a:pt x="2199" y="238"/>
                    </a:cubicBezTo>
                    <a:close/>
                    <a:moveTo>
                      <a:pt x="342" y="0"/>
                    </a:moveTo>
                    <a:cubicBezTo>
                      <a:pt x="259" y="0"/>
                      <a:pt x="199" y="12"/>
                      <a:pt x="140" y="60"/>
                    </a:cubicBezTo>
                    <a:cubicBezTo>
                      <a:pt x="103" y="83"/>
                      <a:pt x="80" y="98"/>
                      <a:pt x="66" y="106"/>
                    </a:cubicBezTo>
                    <a:lnTo>
                      <a:pt x="66" y="106"/>
                    </a:lnTo>
                    <a:cubicBezTo>
                      <a:pt x="73" y="99"/>
                      <a:pt x="80" y="91"/>
                      <a:pt x="88" y="84"/>
                    </a:cubicBezTo>
                    <a:lnTo>
                      <a:pt x="88" y="84"/>
                    </a:lnTo>
                    <a:cubicBezTo>
                      <a:pt x="70" y="98"/>
                      <a:pt x="45" y="116"/>
                      <a:pt x="48" y="116"/>
                    </a:cubicBezTo>
                    <a:cubicBezTo>
                      <a:pt x="50" y="116"/>
                      <a:pt x="55" y="113"/>
                      <a:pt x="66" y="106"/>
                    </a:cubicBezTo>
                    <a:lnTo>
                      <a:pt x="66" y="106"/>
                    </a:lnTo>
                    <a:cubicBezTo>
                      <a:pt x="14" y="168"/>
                      <a:pt x="1" y="253"/>
                      <a:pt x="20" y="322"/>
                    </a:cubicBezTo>
                    <a:cubicBezTo>
                      <a:pt x="100" y="544"/>
                      <a:pt x="417" y="576"/>
                      <a:pt x="701" y="576"/>
                    </a:cubicBezTo>
                    <a:cubicBezTo>
                      <a:pt x="815" y="576"/>
                      <a:pt x="923" y="571"/>
                      <a:pt x="1009" y="571"/>
                    </a:cubicBezTo>
                    <a:cubicBezTo>
                      <a:pt x="1030" y="571"/>
                      <a:pt x="1050" y="571"/>
                      <a:pt x="1068" y="572"/>
                    </a:cubicBezTo>
                    <a:cubicBezTo>
                      <a:pt x="1181" y="582"/>
                      <a:pt x="1293" y="588"/>
                      <a:pt x="1404" y="588"/>
                    </a:cubicBezTo>
                    <a:cubicBezTo>
                      <a:pt x="1541" y="588"/>
                      <a:pt x="1675" y="580"/>
                      <a:pt x="1806" y="560"/>
                    </a:cubicBezTo>
                    <a:cubicBezTo>
                      <a:pt x="1914" y="548"/>
                      <a:pt x="2021" y="536"/>
                      <a:pt x="2104" y="488"/>
                    </a:cubicBezTo>
                    <a:cubicBezTo>
                      <a:pt x="2144" y="469"/>
                      <a:pt x="2224" y="367"/>
                      <a:pt x="2223" y="367"/>
                    </a:cubicBezTo>
                    <a:lnTo>
                      <a:pt x="2223" y="367"/>
                    </a:lnTo>
                    <a:cubicBezTo>
                      <a:pt x="2223" y="367"/>
                      <a:pt x="2219" y="371"/>
                      <a:pt x="2211" y="381"/>
                    </a:cubicBezTo>
                    <a:cubicBezTo>
                      <a:pt x="2233" y="338"/>
                      <a:pt x="2235" y="276"/>
                      <a:pt x="2209" y="247"/>
                    </a:cubicBezTo>
                    <a:lnTo>
                      <a:pt x="2209" y="247"/>
                    </a:lnTo>
                    <a:cubicBezTo>
                      <a:pt x="2215" y="252"/>
                      <a:pt x="2219" y="255"/>
                      <a:pt x="2219" y="255"/>
                    </a:cubicBezTo>
                    <a:cubicBezTo>
                      <a:pt x="2219" y="255"/>
                      <a:pt x="2216" y="252"/>
                      <a:pt x="2207" y="245"/>
                    </a:cubicBezTo>
                    <a:lnTo>
                      <a:pt x="2207" y="245"/>
                    </a:lnTo>
                    <a:cubicBezTo>
                      <a:pt x="2208" y="245"/>
                      <a:pt x="2208" y="246"/>
                      <a:pt x="2209" y="247"/>
                    </a:cubicBezTo>
                    <a:lnTo>
                      <a:pt x="2209" y="247"/>
                    </a:lnTo>
                    <a:cubicBezTo>
                      <a:pt x="2183" y="226"/>
                      <a:pt x="2119" y="175"/>
                      <a:pt x="2104" y="167"/>
                    </a:cubicBezTo>
                    <a:cubicBezTo>
                      <a:pt x="2021" y="119"/>
                      <a:pt x="1925" y="119"/>
                      <a:pt x="1830" y="96"/>
                    </a:cubicBezTo>
                    <a:cubicBezTo>
                      <a:pt x="1604" y="84"/>
                      <a:pt x="1378" y="72"/>
                      <a:pt x="1140" y="60"/>
                    </a:cubicBezTo>
                    <a:lnTo>
                      <a:pt x="521" y="12"/>
                    </a:lnTo>
                    <a:cubicBezTo>
                      <a:pt x="461" y="12"/>
                      <a:pt x="401" y="0"/>
                      <a:pt x="3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4"/>
              <p:cNvSpPr/>
              <p:nvPr/>
            </p:nvSpPr>
            <p:spPr>
              <a:xfrm>
                <a:off x="1018275" y="1667125"/>
                <a:ext cx="18475" cy="124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96" extrusionOk="0">
                    <a:moveTo>
                      <a:pt x="467" y="1"/>
                    </a:moveTo>
                    <a:cubicBezTo>
                      <a:pt x="391" y="1"/>
                      <a:pt x="312" y="19"/>
                      <a:pt x="227" y="19"/>
                    </a:cubicBezTo>
                    <a:cubicBezTo>
                      <a:pt x="119" y="19"/>
                      <a:pt x="36" y="115"/>
                      <a:pt x="24" y="222"/>
                    </a:cubicBezTo>
                    <a:cubicBezTo>
                      <a:pt x="0" y="341"/>
                      <a:pt x="96" y="496"/>
                      <a:pt x="227" y="496"/>
                    </a:cubicBezTo>
                    <a:cubicBezTo>
                      <a:pt x="322" y="496"/>
                      <a:pt x="417" y="496"/>
                      <a:pt x="512" y="460"/>
                    </a:cubicBezTo>
                    <a:cubicBezTo>
                      <a:pt x="631" y="412"/>
                      <a:pt x="691" y="341"/>
                      <a:pt x="715" y="222"/>
                    </a:cubicBezTo>
                    <a:cubicBezTo>
                      <a:pt x="738" y="162"/>
                      <a:pt x="691" y="91"/>
                      <a:pt x="643" y="55"/>
                    </a:cubicBezTo>
                    <a:cubicBezTo>
                      <a:pt x="585" y="13"/>
                      <a:pt x="527" y="1"/>
                      <a:pt x="4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4"/>
              <p:cNvSpPr/>
              <p:nvPr/>
            </p:nvSpPr>
            <p:spPr>
              <a:xfrm>
                <a:off x="951300" y="1705100"/>
                <a:ext cx="116100" cy="419425"/>
              </a:xfrm>
              <a:custGeom>
                <a:avLst/>
                <a:gdLst/>
                <a:ahLst/>
                <a:cxnLst/>
                <a:rect l="l" t="t" r="r" b="b"/>
                <a:pathLst>
                  <a:path w="4644" h="16777" extrusionOk="0">
                    <a:moveTo>
                      <a:pt x="536" y="1"/>
                    </a:moveTo>
                    <a:lnTo>
                      <a:pt x="274" y="584"/>
                    </a:lnTo>
                    <a:lnTo>
                      <a:pt x="667" y="2965"/>
                    </a:lnTo>
                    <a:cubicBezTo>
                      <a:pt x="677" y="3017"/>
                      <a:pt x="654" y="3035"/>
                      <a:pt x="615" y="3035"/>
                    </a:cubicBezTo>
                    <a:cubicBezTo>
                      <a:pt x="563" y="3035"/>
                      <a:pt x="485" y="3004"/>
                      <a:pt x="417" y="2977"/>
                    </a:cubicBezTo>
                    <a:cubicBezTo>
                      <a:pt x="369" y="2965"/>
                      <a:pt x="310" y="2965"/>
                      <a:pt x="274" y="2965"/>
                    </a:cubicBezTo>
                    <a:cubicBezTo>
                      <a:pt x="108" y="2989"/>
                      <a:pt x="0" y="3144"/>
                      <a:pt x="36" y="3287"/>
                    </a:cubicBezTo>
                    <a:cubicBezTo>
                      <a:pt x="36" y="3346"/>
                      <a:pt x="72" y="3406"/>
                      <a:pt x="119" y="3453"/>
                    </a:cubicBezTo>
                    <a:lnTo>
                      <a:pt x="405" y="3703"/>
                    </a:lnTo>
                    <a:cubicBezTo>
                      <a:pt x="750" y="4013"/>
                      <a:pt x="893" y="4406"/>
                      <a:pt x="989" y="4942"/>
                    </a:cubicBezTo>
                    <a:lnTo>
                      <a:pt x="1203" y="6263"/>
                    </a:lnTo>
                    <a:cubicBezTo>
                      <a:pt x="1213" y="6315"/>
                      <a:pt x="1190" y="6333"/>
                      <a:pt x="1151" y="6333"/>
                    </a:cubicBezTo>
                    <a:cubicBezTo>
                      <a:pt x="1099" y="6333"/>
                      <a:pt x="1020" y="6302"/>
                      <a:pt x="953" y="6275"/>
                    </a:cubicBezTo>
                    <a:cubicBezTo>
                      <a:pt x="905" y="6263"/>
                      <a:pt x="846" y="6263"/>
                      <a:pt x="810" y="6263"/>
                    </a:cubicBezTo>
                    <a:cubicBezTo>
                      <a:pt x="643" y="6299"/>
                      <a:pt x="536" y="6442"/>
                      <a:pt x="572" y="6597"/>
                    </a:cubicBezTo>
                    <a:cubicBezTo>
                      <a:pt x="572" y="6656"/>
                      <a:pt x="608" y="6716"/>
                      <a:pt x="655" y="6751"/>
                    </a:cubicBezTo>
                    <a:lnTo>
                      <a:pt x="941" y="7013"/>
                    </a:lnTo>
                    <a:cubicBezTo>
                      <a:pt x="1286" y="7323"/>
                      <a:pt x="1429" y="7704"/>
                      <a:pt x="1524" y="8240"/>
                    </a:cubicBezTo>
                    <a:lnTo>
                      <a:pt x="1596" y="8692"/>
                    </a:lnTo>
                    <a:lnTo>
                      <a:pt x="1834" y="10121"/>
                    </a:lnTo>
                    <a:lnTo>
                      <a:pt x="2298" y="12871"/>
                    </a:lnTo>
                    <a:cubicBezTo>
                      <a:pt x="2303" y="12923"/>
                      <a:pt x="2280" y="12941"/>
                      <a:pt x="2240" y="12941"/>
                    </a:cubicBezTo>
                    <a:cubicBezTo>
                      <a:pt x="2189" y="12941"/>
                      <a:pt x="2111" y="12910"/>
                      <a:pt x="2036" y="12883"/>
                    </a:cubicBezTo>
                    <a:cubicBezTo>
                      <a:pt x="2011" y="12875"/>
                      <a:pt x="1974" y="12866"/>
                      <a:pt x="1937" y="12866"/>
                    </a:cubicBezTo>
                    <a:cubicBezTo>
                      <a:pt x="1922" y="12866"/>
                      <a:pt x="1907" y="12868"/>
                      <a:pt x="1893" y="12871"/>
                    </a:cubicBezTo>
                    <a:cubicBezTo>
                      <a:pt x="1727" y="12907"/>
                      <a:pt x="1632" y="13050"/>
                      <a:pt x="1655" y="13205"/>
                    </a:cubicBezTo>
                    <a:cubicBezTo>
                      <a:pt x="1655" y="13264"/>
                      <a:pt x="1703" y="13324"/>
                      <a:pt x="1739" y="13359"/>
                    </a:cubicBezTo>
                    <a:lnTo>
                      <a:pt x="2024" y="13621"/>
                    </a:lnTo>
                    <a:cubicBezTo>
                      <a:pt x="2370" y="13931"/>
                      <a:pt x="2525" y="14312"/>
                      <a:pt x="2608" y="14848"/>
                    </a:cubicBezTo>
                    <a:lnTo>
                      <a:pt x="2834" y="16181"/>
                    </a:lnTo>
                    <a:cubicBezTo>
                      <a:pt x="2839" y="16233"/>
                      <a:pt x="2818" y="16251"/>
                      <a:pt x="2781" y="16251"/>
                    </a:cubicBezTo>
                    <a:cubicBezTo>
                      <a:pt x="2732" y="16251"/>
                      <a:pt x="2658" y="16220"/>
                      <a:pt x="2584" y="16193"/>
                    </a:cubicBezTo>
                    <a:cubicBezTo>
                      <a:pt x="2551" y="16185"/>
                      <a:pt x="2513" y="16171"/>
                      <a:pt x="2476" y="16171"/>
                    </a:cubicBezTo>
                    <a:cubicBezTo>
                      <a:pt x="2460" y="16171"/>
                      <a:pt x="2444" y="16174"/>
                      <a:pt x="2429" y="16181"/>
                    </a:cubicBezTo>
                    <a:cubicBezTo>
                      <a:pt x="2263" y="16205"/>
                      <a:pt x="2167" y="16360"/>
                      <a:pt x="2191" y="16503"/>
                    </a:cubicBezTo>
                    <a:cubicBezTo>
                      <a:pt x="2191" y="16562"/>
                      <a:pt x="2239" y="16622"/>
                      <a:pt x="2286" y="16669"/>
                    </a:cubicBezTo>
                    <a:lnTo>
                      <a:pt x="2405" y="16776"/>
                    </a:lnTo>
                    <a:cubicBezTo>
                      <a:pt x="2953" y="16360"/>
                      <a:pt x="3548" y="15860"/>
                      <a:pt x="4191" y="15264"/>
                    </a:cubicBezTo>
                    <a:cubicBezTo>
                      <a:pt x="4215" y="15145"/>
                      <a:pt x="4275" y="15050"/>
                      <a:pt x="4334" y="14931"/>
                    </a:cubicBezTo>
                    <a:lnTo>
                      <a:pt x="4513" y="14598"/>
                    </a:lnTo>
                    <a:cubicBezTo>
                      <a:pt x="4549" y="14538"/>
                      <a:pt x="4560" y="14479"/>
                      <a:pt x="4644" y="14467"/>
                    </a:cubicBezTo>
                    <a:cubicBezTo>
                      <a:pt x="4623" y="14322"/>
                      <a:pt x="4503" y="14222"/>
                      <a:pt x="4378" y="14222"/>
                    </a:cubicBezTo>
                    <a:cubicBezTo>
                      <a:pt x="4360" y="14222"/>
                      <a:pt x="4341" y="14224"/>
                      <a:pt x="4322" y="14228"/>
                    </a:cubicBezTo>
                    <a:cubicBezTo>
                      <a:pt x="4263" y="14240"/>
                      <a:pt x="4215" y="14252"/>
                      <a:pt x="4191" y="14288"/>
                    </a:cubicBezTo>
                    <a:cubicBezTo>
                      <a:pt x="4119" y="14336"/>
                      <a:pt x="4041" y="14401"/>
                      <a:pt x="3994" y="14401"/>
                    </a:cubicBezTo>
                    <a:cubicBezTo>
                      <a:pt x="3972" y="14401"/>
                      <a:pt x="3957" y="14386"/>
                      <a:pt x="3953" y="14348"/>
                    </a:cubicBezTo>
                    <a:lnTo>
                      <a:pt x="3727" y="13026"/>
                    </a:lnTo>
                    <a:cubicBezTo>
                      <a:pt x="3632" y="12490"/>
                      <a:pt x="3656" y="12073"/>
                      <a:pt x="3870" y="11669"/>
                    </a:cubicBezTo>
                    <a:lnTo>
                      <a:pt x="4049" y="11335"/>
                    </a:lnTo>
                    <a:cubicBezTo>
                      <a:pt x="4084" y="11276"/>
                      <a:pt x="4096" y="11216"/>
                      <a:pt x="4084" y="11145"/>
                    </a:cubicBezTo>
                    <a:cubicBezTo>
                      <a:pt x="4052" y="10995"/>
                      <a:pt x="3934" y="10903"/>
                      <a:pt x="3798" y="10903"/>
                    </a:cubicBezTo>
                    <a:cubicBezTo>
                      <a:pt x="3782" y="10903"/>
                      <a:pt x="3767" y="10904"/>
                      <a:pt x="3751" y="10907"/>
                    </a:cubicBezTo>
                    <a:cubicBezTo>
                      <a:pt x="3691" y="10919"/>
                      <a:pt x="3644" y="10942"/>
                      <a:pt x="3620" y="10966"/>
                    </a:cubicBezTo>
                    <a:cubicBezTo>
                      <a:pt x="3551" y="11028"/>
                      <a:pt x="3476" y="11085"/>
                      <a:pt x="3429" y="11085"/>
                    </a:cubicBezTo>
                    <a:cubicBezTo>
                      <a:pt x="3403" y="11085"/>
                      <a:pt x="3386" y="11068"/>
                      <a:pt x="3382" y="11026"/>
                    </a:cubicBezTo>
                    <a:lnTo>
                      <a:pt x="3108" y="9371"/>
                    </a:lnTo>
                    <a:lnTo>
                      <a:pt x="2870" y="7942"/>
                    </a:lnTo>
                    <a:lnTo>
                      <a:pt x="2620" y="6394"/>
                    </a:lnTo>
                    <a:cubicBezTo>
                      <a:pt x="2536" y="5858"/>
                      <a:pt x="2548" y="5442"/>
                      <a:pt x="2775" y="5049"/>
                    </a:cubicBezTo>
                    <a:lnTo>
                      <a:pt x="2953" y="4715"/>
                    </a:lnTo>
                    <a:cubicBezTo>
                      <a:pt x="2977" y="4656"/>
                      <a:pt x="2989" y="4596"/>
                      <a:pt x="2977" y="4525"/>
                    </a:cubicBezTo>
                    <a:cubicBezTo>
                      <a:pt x="2956" y="4380"/>
                      <a:pt x="2836" y="4280"/>
                      <a:pt x="2711" y="4280"/>
                    </a:cubicBezTo>
                    <a:cubicBezTo>
                      <a:pt x="2693" y="4280"/>
                      <a:pt x="2674" y="4282"/>
                      <a:pt x="2655" y="4287"/>
                    </a:cubicBezTo>
                    <a:cubicBezTo>
                      <a:pt x="2596" y="4299"/>
                      <a:pt x="2548" y="4311"/>
                      <a:pt x="2513" y="4346"/>
                    </a:cubicBezTo>
                    <a:cubicBezTo>
                      <a:pt x="2450" y="4401"/>
                      <a:pt x="2376" y="4462"/>
                      <a:pt x="2327" y="4462"/>
                    </a:cubicBezTo>
                    <a:cubicBezTo>
                      <a:pt x="2301" y="4462"/>
                      <a:pt x="2283" y="4446"/>
                      <a:pt x="2274" y="4406"/>
                    </a:cubicBezTo>
                    <a:lnTo>
                      <a:pt x="2060" y="3084"/>
                    </a:lnTo>
                    <a:cubicBezTo>
                      <a:pt x="1965" y="2548"/>
                      <a:pt x="1977" y="2132"/>
                      <a:pt x="2203" y="1727"/>
                    </a:cubicBezTo>
                    <a:lnTo>
                      <a:pt x="2382" y="1394"/>
                    </a:lnTo>
                    <a:cubicBezTo>
                      <a:pt x="2417" y="1334"/>
                      <a:pt x="2429" y="1275"/>
                      <a:pt x="2417" y="1203"/>
                    </a:cubicBezTo>
                    <a:cubicBezTo>
                      <a:pt x="2385" y="1053"/>
                      <a:pt x="2267" y="961"/>
                      <a:pt x="2131" y="961"/>
                    </a:cubicBezTo>
                    <a:cubicBezTo>
                      <a:pt x="2115" y="961"/>
                      <a:pt x="2100" y="963"/>
                      <a:pt x="2084" y="965"/>
                    </a:cubicBezTo>
                    <a:cubicBezTo>
                      <a:pt x="2024" y="977"/>
                      <a:pt x="1977" y="1001"/>
                      <a:pt x="1953" y="1024"/>
                    </a:cubicBezTo>
                    <a:cubicBezTo>
                      <a:pt x="1884" y="1086"/>
                      <a:pt x="1809" y="1143"/>
                      <a:pt x="1762" y="1143"/>
                    </a:cubicBezTo>
                    <a:cubicBezTo>
                      <a:pt x="1737" y="1143"/>
                      <a:pt x="1719" y="1126"/>
                      <a:pt x="1715" y="1084"/>
                    </a:cubicBezTo>
                    <a:lnTo>
                      <a:pt x="1548" y="60"/>
                    </a:lnTo>
                    <a:cubicBezTo>
                      <a:pt x="1227" y="60"/>
                      <a:pt x="881" y="48"/>
                      <a:pt x="536" y="1"/>
                    </a:cubicBezTo>
                    <a:close/>
                  </a:path>
                </a:pathLst>
              </a:custGeom>
              <a:solidFill>
                <a:srgbClr val="E7A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4"/>
              <p:cNvSpPr/>
              <p:nvPr/>
            </p:nvSpPr>
            <p:spPr>
              <a:xfrm>
                <a:off x="853075" y="1799750"/>
                <a:ext cx="354825" cy="262850"/>
              </a:xfrm>
              <a:custGeom>
                <a:avLst/>
                <a:gdLst/>
                <a:ahLst/>
                <a:cxnLst/>
                <a:rect l="l" t="t" r="r" b="b"/>
                <a:pathLst>
                  <a:path w="14193" h="10514" extrusionOk="0">
                    <a:moveTo>
                      <a:pt x="13264" y="1"/>
                    </a:moveTo>
                    <a:cubicBezTo>
                      <a:pt x="13019" y="114"/>
                      <a:pt x="12789" y="182"/>
                      <a:pt x="12544" y="182"/>
                    </a:cubicBezTo>
                    <a:cubicBezTo>
                      <a:pt x="12480" y="182"/>
                      <a:pt x="12414" y="177"/>
                      <a:pt x="12347" y="167"/>
                    </a:cubicBezTo>
                    <a:lnTo>
                      <a:pt x="11954" y="120"/>
                    </a:lnTo>
                    <a:cubicBezTo>
                      <a:pt x="11883" y="120"/>
                      <a:pt x="11823" y="144"/>
                      <a:pt x="11764" y="167"/>
                    </a:cubicBezTo>
                    <a:cubicBezTo>
                      <a:pt x="11633" y="239"/>
                      <a:pt x="11585" y="417"/>
                      <a:pt x="11668" y="560"/>
                    </a:cubicBezTo>
                    <a:cubicBezTo>
                      <a:pt x="11704" y="596"/>
                      <a:pt x="11728" y="632"/>
                      <a:pt x="11776" y="656"/>
                    </a:cubicBezTo>
                    <a:cubicBezTo>
                      <a:pt x="11895" y="715"/>
                      <a:pt x="12026" y="798"/>
                      <a:pt x="11930" y="858"/>
                    </a:cubicBezTo>
                    <a:lnTo>
                      <a:pt x="10799" y="1572"/>
                    </a:lnTo>
                    <a:cubicBezTo>
                      <a:pt x="10397" y="1830"/>
                      <a:pt x="10049" y="1963"/>
                      <a:pt x="9668" y="1963"/>
                    </a:cubicBezTo>
                    <a:cubicBezTo>
                      <a:pt x="9610" y="1963"/>
                      <a:pt x="9550" y="1960"/>
                      <a:pt x="9490" y="1953"/>
                    </a:cubicBezTo>
                    <a:lnTo>
                      <a:pt x="9109" y="1906"/>
                    </a:lnTo>
                    <a:cubicBezTo>
                      <a:pt x="9037" y="1906"/>
                      <a:pt x="8978" y="1930"/>
                      <a:pt x="8918" y="1953"/>
                    </a:cubicBezTo>
                    <a:cubicBezTo>
                      <a:pt x="8787" y="2025"/>
                      <a:pt x="8751" y="2203"/>
                      <a:pt x="8835" y="2346"/>
                    </a:cubicBezTo>
                    <a:cubicBezTo>
                      <a:pt x="8859" y="2382"/>
                      <a:pt x="8882" y="2418"/>
                      <a:pt x="8930" y="2442"/>
                    </a:cubicBezTo>
                    <a:cubicBezTo>
                      <a:pt x="9049" y="2501"/>
                      <a:pt x="9180" y="2561"/>
                      <a:pt x="9085" y="2644"/>
                    </a:cubicBezTo>
                    <a:lnTo>
                      <a:pt x="6715" y="4132"/>
                    </a:lnTo>
                    <a:lnTo>
                      <a:pt x="5477" y="4906"/>
                    </a:lnTo>
                    <a:lnTo>
                      <a:pt x="5108" y="5144"/>
                    </a:lnTo>
                    <a:cubicBezTo>
                      <a:pt x="4713" y="5397"/>
                      <a:pt x="4379" y="5539"/>
                      <a:pt x="4002" y="5539"/>
                    </a:cubicBezTo>
                    <a:cubicBezTo>
                      <a:pt x="3936" y="5539"/>
                      <a:pt x="3868" y="5534"/>
                      <a:pt x="3798" y="5525"/>
                    </a:cubicBezTo>
                    <a:lnTo>
                      <a:pt x="3429" y="5478"/>
                    </a:lnTo>
                    <a:cubicBezTo>
                      <a:pt x="3346" y="5478"/>
                      <a:pt x="3286" y="5501"/>
                      <a:pt x="3227" y="5525"/>
                    </a:cubicBezTo>
                    <a:cubicBezTo>
                      <a:pt x="3096" y="5597"/>
                      <a:pt x="3072" y="5775"/>
                      <a:pt x="3144" y="5918"/>
                    </a:cubicBezTo>
                    <a:cubicBezTo>
                      <a:pt x="3167" y="5954"/>
                      <a:pt x="3203" y="5990"/>
                      <a:pt x="3251" y="6013"/>
                    </a:cubicBezTo>
                    <a:cubicBezTo>
                      <a:pt x="3370" y="6073"/>
                      <a:pt x="3501" y="6156"/>
                      <a:pt x="3394" y="6216"/>
                    </a:cubicBezTo>
                    <a:lnTo>
                      <a:pt x="2263" y="6930"/>
                    </a:lnTo>
                    <a:cubicBezTo>
                      <a:pt x="1868" y="7183"/>
                      <a:pt x="1533" y="7324"/>
                      <a:pt x="1156" y="7324"/>
                    </a:cubicBezTo>
                    <a:cubicBezTo>
                      <a:pt x="1090" y="7324"/>
                      <a:pt x="1022" y="7320"/>
                      <a:pt x="953" y="7311"/>
                    </a:cubicBezTo>
                    <a:lnTo>
                      <a:pt x="584" y="7264"/>
                    </a:lnTo>
                    <a:cubicBezTo>
                      <a:pt x="512" y="7264"/>
                      <a:pt x="453" y="7287"/>
                      <a:pt x="393" y="7311"/>
                    </a:cubicBezTo>
                    <a:cubicBezTo>
                      <a:pt x="250" y="7383"/>
                      <a:pt x="227" y="7573"/>
                      <a:pt x="298" y="7704"/>
                    </a:cubicBezTo>
                    <a:cubicBezTo>
                      <a:pt x="334" y="7752"/>
                      <a:pt x="358" y="7775"/>
                      <a:pt x="405" y="7799"/>
                    </a:cubicBezTo>
                    <a:cubicBezTo>
                      <a:pt x="524" y="7871"/>
                      <a:pt x="655" y="7918"/>
                      <a:pt x="548" y="8002"/>
                    </a:cubicBezTo>
                    <a:lnTo>
                      <a:pt x="0" y="8347"/>
                    </a:lnTo>
                    <a:cubicBezTo>
                      <a:pt x="48" y="9085"/>
                      <a:pt x="131" y="9811"/>
                      <a:pt x="250" y="10514"/>
                    </a:cubicBezTo>
                    <a:cubicBezTo>
                      <a:pt x="298" y="10514"/>
                      <a:pt x="346" y="10502"/>
                      <a:pt x="393" y="10466"/>
                    </a:cubicBezTo>
                    <a:cubicBezTo>
                      <a:pt x="453" y="10442"/>
                      <a:pt x="488" y="10383"/>
                      <a:pt x="512" y="10323"/>
                    </a:cubicBezTo>
                    <a:lnTo>
                      <a:pt x="631" y="9966"/>
                    </a:lnTo>
                    <a:cubicBezTo>
                      <a:pt x="786" y="9514"/>
                      <a:pt x="1084" y="9252"/>
                      <a:pt x="1548" y="8954"/>
                    </a:cubicBezTo>
                    <a:lnTo>
                      <a:pt x="2679" y="8240"/>
                    </a:lnTo>
                    <a:cubicBezTo>
                      <a:pt x="2698" y="8230"/>
                      <a:pt x="2714" y="8226"/>
                      <a:pt x="2728" y="8226"/>
                    </a:cubicBezTo>
                    <a:cubicBezTo>
                      <a:pt x="2798" y="8226"/>
                      <a:pt x="2798" y="8346"/>
                      <a:pt x="2798" y="8466"/>
                    </a:cubicBezTo>
                    <a:cubicBezTo>
                      <a:pt x="2798" y="8502"/>
                      <a:pt x="2810" y="8549"/>
                      <a:pt x="2846" y="8597"/>
                    </a:cubicBezTo>
                    <a:cubicBezTo>
                      <a:pt x="2891" y="8680"/>
                      <a:pt x="2980" y="8725"/>
                      <a:pt x="3073" y="8725"/>
                    </a:cubicBezTo>
                    <a:cubicBezTo>
                      <a:pt x="3125" y="8725"/>
                      <a:pt x="3179" y="8711"/>
                      <a:pt x="3227" y="8680"/>
                    </a:cubicBezTo>
                    <a:cubicBezTo>
                      <a:pt x="3286" y="8657"/>
                      <a:pt x="3334" y="8597"/>
                      <a:pt x="3346" y="8537"/>
                    </a:cubicBezTo>
                    <a:lnTo>
                      <a:pt x="3465" y="8180"/>
                    </a:lnTo>
                    <a:cubicBezTo>
                      <a:pt x="3632" y="7728"/>
                      <a:pt x="3929" y="7466"/>
                      <a:pt x="4394" y="7168"/>
                    </a:cubicBezTo>
                    <a:lnTo>
                      <a:pt x="5715" y="6335"/>
                    </a:lnTo>
                    <a:lnTo>
                      <a:pt x="6954" y="5561"/>
                    </a:lnTo>
                    <a:lnTo>
                      <a:pt x="8370" y="4668"/>
                    </a:lnTo>
                    <a:cubicBezTo>
                      <a:pt x="8388" y="4658"/>
                      <a:pt x="8402" y="4654"/>
                      <a:pt x="8414" y="4654"/>
                    </a:cubicBezTo>
                    <a:cubicBezTo>
                      <a:pt x="8478" y="4654"/>
                      <a:pt x="8479" y="4774"/>
                      <a:pt x="8489" y="4894"/>
                    </a:cubicBezTo>
                    <a:cubicBezTo>
                      <a:pt x="8489" y="4930"/>
                      <a:pt x="8501" y="4978"/>
                      <a:pt x="8537" y="5025"/>
                    </a:cubicBezTo>
                    <a:cubicBezTo>
                      <a:pt x="8583" y="5109"/>
                      <a:pt x="8672" y="5153"/>
                      <a:pt x="8764" y="5153"/>
                    </a:cubicBezTo>
                    <a:cubicBezTo>
                      <a:pt x="8817" y="5153"/>
                      <a:pt x="8871" y="5139"/>
                      <a:pt x="8918" y="5109"/>
                    </a:cubicBezTo>
                    <a:cubicBezTo>
                      <a:pt x="8978" y="5085"/>
                      <a:pt x="9025" y="5025"/>
                      <a:pt x="9037" y="4966"/>
                    </a:cubicBezTo>
                    <a:lnTo>
                      <a:pt x="9168" y="4608"/>
                    </a:lnTo>
                    <a:cubicBezTo>
                      <a:pt x="9323" y="4156"/>
                      <a:pt x="9621" y="3894"/>
                      <a:pt x="10085" y="3596"/>
                    </a:cubicBezTo>
                    <a:lnTo>
                      <a:pt x="11216" y="2882"/>
                    </a:lnTo>
                    <a:cubicBezTo>
                      <a:pt x="11235" y="2873"/>
                      <a:pt x="11251" y="2868"/>
                      <a:pt x="11264" y="2868"/>
                    </a:cubicBezTo>
                    <a:cubicBezTo>
                      <a:pt x="11335" y="2868"/>
                      <a:pt x="11335" y="2988"/>
                      <a:pt x="11335" y="3108"/>
                    </a:cubicBezTo>
                    <a:cubicBezTo>
                      <a:pt x="11335" y="3144"/>
                      <a:pt x="11347" y="3192"/>
                      <a:pt x="11371" y="3239"/>
                    </a:cubicBezTo>
                    <a:cubicBezTo>
                      <a:pt x="11424" y="3323"/>
                      <a:pt x="11516" y="3373"/>
                      <a:pt x="11610" y="3373"/>
                    </a:cubicBezTo>
                    <a:cubicBezTo>
                      <a:pt x="11663" y="3373"/>
                      <a:pt x="11716" y="3357"/>
                      <a:pt x="11764" y="3323"/>
                    </a:cubicBezTo>
                    <a:cubicBezTo>
                      <a:pt x="11823" y="3299"/>
                      <a:pt x="11871" y="3239"/>
                      <a:pt x="11883" y="3180"/>
                    </a:cubicBezTo>
                    <a:lnTo>
                      <a:pt x="12002" y="2823"/>
                    </a:lnTo>
                    <a:cubicBezTo>
                      <a:pt x="12169" y="2370"/>
                      <a:pt x="12466" y="2108"/>
                      <a:pt x="12919" y="1810"/>
                    </a:cubicBezTo>
                    <a:lnTo>
                      <a:pt x="13919" y="1179"/>
                    </a:lnTo>
                    <a:lnTo>
                      <a:pt x="14193" y="584"/>
                    </a:lnTo>
                    <a:cubicBezTo>
                      <a:pt x="13907" y="429"/>
                      <a:pt x="13573" y="227"/>
                      <a:pt x="13264" y="1"/>
                    </a:cubicBezTo>
                    <a:close/>
                  </a:path>
                </a:pathLst>
              </a:custGeom>
              <a:solidFill>
                <a:srgbClr val="E7A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4" name="Google Shape;974;p34"/>
            <p:cNvSpPr/>
            <p:nvPr/>
          </p:nvSpPr>
          <p:spPr>
            <a:xfrm>
              <a:off x="5840896" y="929489"/>
              <a:ext cx="2052855" cy="3129324"/>
            </a:xfrm>
            <a:custGeom>
              <a:avLst/>
              <a:gdLst/>
              <a:ahLst/>
              <a:cxnLst/>
              <a:rect l="l" t="t" r="r" b="b"/>
              <a:pathLst>
                <a:path w="16122" h="24576" extrusionOk="0">
                  <a:moveTo>
                    <a:pt x="9942" y="1"/>
                  </a:moveTo>
                  <a:lnTo>
                    <a:pt x="1" y="24552"/>
                  </a:lnTo>
                  <a:cubicBezTo>
                    <a:pt x="24" y="24575"/>
                    <a:pt x="48" y="24575"/>
                    <a:pt x="72" y="24575"/>
                  </a:cubicBezTo>
                  <a:cubicBezTo>
                    <a:pt x="120" y="24552"/>
                    <a:pt x="1370" y="24361"/>
                    <a:pt x="3358" y="23278"/>
                  </a:cubicBezTo>
                  <a:cubicBezTo>
                    <a:pt x="5192" y="22277"/>
                    <a:pt x="7692" y="20146"/>
                    <a:pt x="10823" y="16396"/>
                  </a:cubicBezTo>
                  <a:cubicBezTo>
                    <a:pt x="12443" y="14455"/>
                    <a:pt x="14014" y="11574"/>
                    <a:pt x="16086" y="7490"/>
                  </a:cubicBezTo>
                  <a:cubicBezTo>
                    <a:pt x="16122" y="7442"/>
                    <a:pt x="16122" y="7395"/>
                    <a:pt x="16110" y="7371"/>
                  </a:cubicBezTo>
                  <a:cubicBezTo>
                    <a:pt x="16086" y="7323"/>
                    <a:pt x="16062" y="7287"/>
                    <a:pt x="16014" y="7276"/>
                  </a:cubicBezTo>
                  <a:cubicBezTo>
                    <a:pt x="16014" y="7276"/>
                    <a:pt x="15967" y="7264"/>
                    <a:pt x="15907" y="7228"/>
                  </a:cubicBezTo>
                  <a:cubicBezTo>
                    <a:pt x="15479" y="7049"/>
                    <a:pt x="13157" y="6061"/>
                    <a:pt x="11990" y="4359"/>
                  </a:cubicBezTo>
                  <a:cubicBezTo>
                    <a:pt x="10680" y="2454"/>
                    <a:pt x="10037" y="120"/>
                    <a:pt x="10014" y="84"/>
                  </a:cubicBezTo>
                  <a:cubicBezTo>
                    <a:pt x="10002" y="37"/>
                    <a:pt x="9966" y="13"/>
                    <a:pt x="9942" y="1"/>
                  </a:cubicBezTo>
                  <a:close/>
                </a:path>
              </a:pathLst>
            </a:custGeom>
            <a:solidFill>
              <a:srgbClr val="000000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06628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10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6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8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10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9" grpId="0" animBg="1"/>
      <p:bldP spid="96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roup 2">
            <a:extLst>
              <a:ext uri="{FF2B5EF4-FFF2-40B4-BE49-F238E27FC236}">
                <a16:creationId xmlns:a16="http://schemas.microsoft.com/office/drawing/2014/main" id="{F3D10714-A6FB-427F-ACA7-23B3BBB6BE89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0"/>
            <a:ext cx="8572500" cy="5143500"/>
            <a:chOff x="-672" y="0"/>
            <a:chExt cx="7056" cy="4320"/>
          </a:xfrm>
        </p:grpSpPr>
        <p:sp>
          <p:nvSpPr>
            <p:cNvPr id="41987" name="Rectangle 3">
              <a:extLst>
                <a:ext uri="{FF2B5EF4-FFF2-40B4-BE49-F238E27FC236}">
                  <a16:creationId xmlns:a16="http://schemas.microsoft.com/office/drawing/2014/main" id="{6C7D76A7-0FD0-4C14-B812-D89FC80C7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9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988" name="Rectangle 4">
              <a:extLst>
                <a:ext uri="{FF2B5EF4-FFF2-40B4-BE49-F238E27FC236}">
                  <a16:creationId xmlns:a16="http://schemas.microsoft.com/office/drawing/2014/main" id="{88760BE2-B181-4D77-BCBE-37BEF6FB9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989" name="Rectangle 5">
              <a:extLst>
                <a:ext uri="{FF2B5EF4-FFF2-40B4-BE49-F238E27FC236}">
                  <a16:creationId xmlns:a16="http://schemas.microsoft.com/office/drawing/2014/main" id="{D2A949A2-1C39-434C-BCD6-404030B1E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990" name="Rectangle 6">
              <a:extLst>
                <a:ext uri="{FF2B5EF4-FFF2-40B4-BE49-F238E27FC236}">
                  <a16:creationId xmlns:a16="http://schemas.microsoft.com/office/drawing/2014/main" id="{1980599E-38A0-4898-A0AE-3C514886F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991" name="Rectangle 7">
              <a:extLst>
                <a:ext uri="{FF2B5EF4-FFF2-40B4-BE49-F238E27FC236}">
                  <a16:creationId xmlns:a16="http://schemas.microsoft.com/office/drawing/2014/main" id="{2AA058B8-F7EC-4E93-B08A-2553B0084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4080"/>
              <a:ext cx="810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992" name="Rectangle 8">
              <a:extLst>
                <a:ext uri="{FF2B5EF4-FFF2-40B4-BE49-F238E27FC236}">
                  <a16:creationId xmlns:a16="http://schemas.microsoft.com/office/drawing/2014/main" id="{6323CC0A-7FA7-4763-8C40-F64A0FE2C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1993" name="Rectangle 9">
              <a:extLst>
                <a:ext uri="{FF2B5EF4-FFF2-40B4-BE49-F238E27FC236}">
                  <a16:creationId xmlns:a16="http://schemas.microsoft.com/office/drawing/2014/main" id="{13A61391-83E4-4EAA-A597-934090AD2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grpSp>
          <p:nvGrpSpPr>
            <p:cNvPr id="41994" name="Group 10">
              <a:extLst>
                <a:ext uri="{FF2B5EF4-FFF2-40B4-BE49-F238E27FC236}">
                  <a16:creationId xmlns:a16="http://schemas.microsoft.com/office/drawing/2014/main" id="{6FBB6268-5431-4F76-8E25-B97EFC666E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840"/>
              <a:ext cx="5760" cy="240"/>
              <a:chOff x="-336" y="4080"/>
              <a:chExt cx="6384" cy="240"/>
            </a:xfrm>
          </p:grpSpPr>
          <p:sp>
            <p:nvSpPr>
              <p:cNvPr id="41995" name="Rectangle 11">
                <a:extLst>
                  <a:ext uri="{FF2B5EF4-FFF2-40B4-BE49-F238E27FC236}">
                    <a16:creationId xmlns:a16="http://schemas.microsoft.com/office/drawing/2014/main" id="{EEA7685B-DF19-4D0A-8D2F-077582F9F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996" name="Rectangle 12">
                <a:extLst>
                  <a:ext uri="{FF2B5EF4-FFF2-40B4-BE49-F238E27FC236}">
                    <a16:creationId xmlns:a16="http://schemas.microsoft.com/office/drawing/2014/main" id="{F72F6F78-8686-4B6D-8AEA-F3C018483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997" name="Rectangle 13">
                <a:extLst>
                  <a:ext uri="{FF2B5EF4-FFF2-40B4-BE49-F238E27FC236}">
                    <a16:creationId xmlns:a16="http://schemas.microsoft.com/office/drawing/2014/main" id="{468AE17A-BA02-492C-8B99-90CBDCBCC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998" name="Rectangle 14">
                <a:extLst>
                  <a:ext uri="{FF2B5EF4-FFF2-40B4-BE49-F238E27FC236}">
                    <a16:creationId xmlns:a16="http://schemas.microsoft.com/office/drawing/2014/main" id="{ED255328-8B26-4199-9662-7AA8BC54C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1999" name="Rectangle 15">
                <a:extLst>
                  <a:ext uri="{FF2B5EF4-FFF2-40B4-BE49-F238E27FC236}">
                    <a16:creationId xmlns:a16="http://schemas.microsoft.com/office/drawing/2014/main" id="{0F222A1C-1789-4648-A863-4A460375F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00" name="Rectangle 16">
                <a:extLst>
                  <a:ext uri="{FF2B5EF4-FFF2-40B4-BE49-F238E27FC236}">
                    <a16:creationId xmlns:a16="http://schemas.microsoft.com/office/drawing/2014/main" id="{49199877-5D65-4E06-8C9B-8A390E537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01" name="Rectangle 17">
                <a:extLst>
                  <a:ext uri="{FF2B5EF4-FFF2-40B4-BE49-F238E27FC236}">
                    <a16:creationId xmlns:a16="http://schemas.microsoft.com/office/drawing/2014/main" id="{D1602518-D1DE-4C37-9A8A-E0F38A448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02" name="Group 18">
              <a:extLst>
                <a:ext uri="{FF2B5EF4-FFF2-40B4-BE49-F238E27FC236}">
                  <a16:creationId xmlns:a16="http://schemas.microsoft.com/office/drawing/2014/main" id="{BF1ECA86-313F-4306-A4DC-6C6BAA2A63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" y="3600"/>
              <a:ext cx="5664" cy="240"/>
              <a:chOff x="-96" y="3600"/>
              <a:chExt cx="6384" cy="240"/>
            </a:xfrm>
          </p:grpSpPr>
          <p:sp>
            <p:nvSpPr>
              <p:cNvPr id="42003" name="Rectangle 19">
                <a:extLst>
                  <a:ext uri="{FF2B5EF4-FFF2-40B4-BE49-F238E27FC236}">
                    <a16:creationId xmlns:a16="http://schemas.microsoft.com/office/drawing/2014/main" id="{E36B98AA-38C7-462A-8369-A4ECCEC8F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04" name="Rectangle 20">
                <a:extLst>
                  <a:ext uri="{FF2B5EF4-FFF2-40B4-BE49-F238E27FC236}">
                    <a16:creationId xmlns:a16="http://schemas.microsoft.com/office/drawing/2014/main" id="{B478231F-AA57-4B61-A29F-E95A828B4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05" name="Rectangle 21">
                <a:extLst>
                  <a:ext uri="{FF2B5EF4-FFF2-40B4-BE49-F238E27FC236}">
                    <a16:creationId xmlns:a16="http://schemas.microsoft.com/office/drawing/2014/main" id="{8EF2D1B8-B981-4A4F-9D78-5C1E2906F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06" name="Rectangle 22">
                <a:extLst>
                  <a:ext uri="{FF2B5EF4-FFF2-40B4-BE49-F238E27FC236}">
                    <a16:creationId xmlns:a16="http://schemas.microsoft.com/office/drawing/2014/main" id="{D05B9EBC-BE0C-4D5A-B557-5C4227FA6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07" name="Rectangle 23">
                <a:extLst>
                  <a:ext uri="{FF2B5EF4-FFF2-40B4-BE49-F238E27FC236}">
                    <a16:creationId xmlns:a16="http://schemas.microsoft.com/office/drawing/2014/main" id="{FF3E9141-ED70-45F6-A7DA-4ABAA1215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08" name="Rectangle 24">
                <a:extLst>
                  <a:ext uri="{FF2B5EF4-FFF2-40B4-BE49-F238E27FC236}">
                    <a16:creationId xmlns:a16="http://schemas.microsoft.com/office/drawing/2014/main" id="{A6447580-5E67-4E8F-8C1C-0891F22B1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09" name="Rectangle 25">
                <a:extLst>
                  <a:ext uri="{FF2B5EF4-FFF2-40B4-BE49-F238E27FC236}">
                    <a16:creationId xmlns:a16="http://schemas.microsoft.com/office/drawing/2014/main" id="{9DD2FFF6-6EAD-41BF-B0BC-D48198D66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10" name="Group 26">
              <a:extLst>
                <a:ext uri="{FF2B5EF4-FFF2-40B4-BE49-F238E27FC236}">
                  <a16:creationId xmlns:a16="http://schemas.microsoft.com/office/drawing/2014/main" id="{B512A578-122F-45B1-9173-FB76CD7748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360"/>
              <a:ext cx="5904" cy="240"/>
              <a:chOff x="-96" y="3600"/>
              <a:chExt cx="6384" cy="240"/>
            </a:xfrm>
          </p:grpSpPr>
          <p:sp>
            <p:nvSpPr>
              <p:cNvPr id="42011" name="Rectangle 27">
                <a:extLst>
                  <a:ext uri="{FF2B5EF4-FFF2-40B4-BE49-F238E27FC236}">
                    <a16:creationId xmlns:a16="http://schemas.microsoft.com/office/drawing/2014/main" id="{20DA6AA1-10C8-4665-8492-C8FC9E587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12" name="Rectangle 28">
                <a:extLst>
                  <a:ext uri="{FF2B5EF4-FFF2-40B4-BE49-F238E27FC236}">
                    <a16:creationId xmlns:a16="http://schemas.microsoft.com/office/drawing/2014/main" id="{31423747-EFA3-447E-8185-C4CE16F12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13" name="Rectangle 29">
                <a:extLst>
                  <a:ext uri="{FF2B5EF4-FFF2-40B4-BE49-F238E27FC236}">
                    <a16:creationId xmlns:a16="http://schemas.microsoft.com/office/drawing/2014/main" id="{76DCEF17-8363-4386-980B-7695E9BAF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14" name="Rectangle 30">
                <a:extLst>
                  <a:ext uri="{FF2B5EF4-FFF2-40B4-BE49-F238E27FC236}">
                    <a16:creationId xmlns:a16="http://schemas.microsoft.com/office/drawing/2014/main" id="{6AA33C5A-82E9-44B2-AC24-1B4F5CFAF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15" name="Rectangle 31">
                <a:extLst>
                  <a:ext uri="{FF2B5EF4-FFF2-40B4-BE49-F238E27FC236}">
                    <a16:creationId xmlns:a16="http://schemas.microsoft.com/office/drawing/2014/main" id="{9DA46FC7-7328-4038-85AF-83E2E81BA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16" name="Rectangle 32">
                <a:extLst>
                  <a:ext uri="{FF2B5EF4-FFF2-40B4-BE49-F238E27FC236}">
                    <a16:creationId xmlns:a16="http://schemas.microsoft.com/office/drawing/2014/main" id="{D3FF512F-7251-4FC6-9504-4896887FE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17" name="Rectangle 33">
                <a:extLst>
                  <a:ext uri="{FF2B5EF4-FFF2-40B4-BE49-F238E27FC236}">
                    <a16:creationId xmlns:a16="http://schemas.microsoft.com/office/drawing/2014/main" id="{07877F1B-CC0A-43F4-AE57-0D964A4F9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18" name="Group 34">
              <a:extLst>
                <a:ext uri="{FF2B5EF4-FFF2-40B4-BE49-F238E27FC236}">
                  <a16:creationId xmlns:a16="http://schemas.microsoft.com/office/drawing/2014/main" id="{6B96B9FF-C101-4A0F-80ED-2527B09D10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" y="3120"/>
              <a:ext cx="5664" cy="240"/>
              <a:chOff x="-336" y="4080"/>
              <a:chExt cx="6384" cy="240"/>
            </a:xfrm>
          </p:grpSpPr>
          <p:sp>
            <p:nvSpPr>
              <p:cNvPr id="42019" name="Rectangle 35">
                <a:extLst>
                  <a:ext uri="{FF2B5EF4-FFF2-40B4-BE49-F238E27FC236}">
                    <a16:creationId xmlns:a16="http://schemas.microsoft.com/office/drawing/2014/main" id="{8E4DDED1-1B24-4B65-AE45-16D8878B6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20" name="Rectangle 36">
                <a:extLst>
                  <a:ext uri="{FF2B5EF4-FFF2-40B4-BE49-F238E27FC236}">
                    <a16:creationId xmlns:a16="http://schemas.microsoft.com/office/drawing/2014/main" id="{4BC23120-C413-4DD8-84F2-009A34F0E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21" name="Rectangle 37">
                <a:extLst>
                  <a:ext uri="{FF2B5EF4-FFF2-40B4-BE49-F238E27FC236}">
                    <a16:creationId xmlns:a16="http://schemas.microsoft.com/office/drawing/2014/main" id="{76690EBD-E8EC-4661-B043-3F8148F01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22" name="Rectangle 38">
                <a:extLst>
                  <a:ext uri="{FF2B5EF4-FFF2-40B4-BE49-F238E27FC236}">
                    <a16:creationId xmlns:a16="http://schemas.microsoft.com/office/drawing/2014/main" id="{B948DF0F-F4CB-42D2-82B5-CDBA1055F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23" name="Rectangle 39">
                <a:extLst>
                  <a:ext uri="{FF2B5EF4-FFF2-40B4-BE49-F238E27FC236}">
                    <a16:creationId xmlns:a16="http://schemas.microsoft.com/office/drawing/2014/main" id="{F607A618-65D7-480D-A784-CF0E1B125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24" name="Rectangle 40">
                <a:extLst>
                  <a:ext uri="{FF2B5EF4-FFF2-40B4-BE49-F238E27FC236}">
                    <a16:creationId xmlns:a16="http://schemas.microsoft.com/office/drawing/2014/main" id="{415E0DA5-E137-4B25-B1C8-B5DFD225E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25" name="Rectangle 41">
                <a:extLst>
                  <a:ext uri="{FF2B5EF4-FFF2-40B4-BE49-F238E27FC236}">
                    <a16:creationId xmlns:a16="http://schemas.microsoft.com/office/drawing/2014/main" id="{6CDBA0C9-3677-4BBB-95D8-582181BB1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26" name="Group 42">
              <a:extLst>
                <a:ext uri="{FF2B5EF4-FFF2-40B4-BE49-F238E27FC236}">
                  <a16:creationId xmlns:a16="http://schemas.microsoft.com/office/drawing/2014/main" id="{D7F15415-119E-4E69-95B4-24288B4887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" y="2880"/>
              <a:ext cx="5664" cy="240"/>
              <a:chOff x="-336" y="4080"/>
              <a:chExt cx="6384" cy="240"/>
            </a:xfrm>
          </p:grpSpPr>
          <p:sp>
            <p:nvSpPr>
              <p:cNvPr id="42027" name="Rectangle 43">
                <a:extLst>
                  <a:ext uri="{FF2B5EF4-FFF2-40B4-BE49-F238E27FC236}">
                    <a16:creationId xmlns:a16="http://schemas.microsoft.com/office/drawing/2014/main" id="{6F2E80FE-E80F-4AF7-B1AE-73BA525D6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28" name="Rectangle 44">
                <a:extLst>
                  <a:ext uri="{FF2B5EF4-FFF2-40B4-BE49-F238E27FC236}">
                    <a16:creationId xmlns:a16="http://schemas.microsoft.com/office/drawing/2014/main" id="{FCCCBB7F-56BB-439E-A87C-3A517EAE5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29" name="Rectangle 45">
                <a:extLst>
                  <a:ext uri="{FF2B5EF4-FFF2-40B4-BE49-F238E27FC236}">
                    <a16:creationId xmlns:a16="http://schemas.microsoft.com/office/drawing/2014/main" id="{804C65D9-1A4B-4C97-A4C7-3DE178323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30" name="Rectangle 46">
                <a:extLst>
                  <a:ext uri="{FF2B5EF4-FFF2-40B4-BE49-F238E27FC236}">
                    <a16:creationId xmlns:a16="http://schemas.microsoft.com/office/drawing/2014/main" id="{1D9E050A-03A7-4473-82AE-13EDF738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31" name="Rectangle 47">
                <a:extLst>
                  <a:ext uri="{FF2B5EF4-FFF2-40B4-BE49-F238E27FC236}">
                    <a16:creationId xmlns:a16="http://schemas.microsoft.com/office/drawing/2014/main" id="{00C547D2-3549-4364-9E53-232E51C64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32" name="Rectangle 48">
                <a:extLst>
                  <a:ext uri="{FF2B5EF4-FFF2-40B4-BE49-F238E27FC236}">
                    <a16:creationId xmlns:a16="http://schemas.microsoft.com/office/drawing/2014/main" id="{06DB77CE-4AED-4376-8F1F-63E1FCF1D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33" name="Rectangle 49">
                <a:extLst>
                  <a:ext uri="{FF2B5EF4-FFF2-40B4-BE49-F238E27FC236}">
                    <a16:creationId xmlns:a16="http://schemas.microsoft.com/office/drawing/2014/main" id="{B07C4DDF-1C93-4FD6-A96F-C4E58AB27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34" name="Group 50">
              <a:extLst>
                <a:ext uri="{FF2B5EF4-FFF2-40B4-BE49-F238E27FC236}">
                  <a16:creationId xmlns:a16="http://schemas.microsoft.com/office/drawing/2014/main" id="{2EDC006F-6FB9-4FA3-A171-A05F8AC757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2640"/>
              <a:ext cx="5664" cy="240"/>
              <a:chOff x="-96" y="3600"/>
              <a:chExt cx="6384" cy="240"/>
            </a:xfrm>
          </p:grpSpPr>
          <p:sp>
            <p:nvSpPr>
              <p:cNvPr id="42035" name="Rectangle 51">
                <a:extLst>
                  <a:ext uri="{FF2B5EF4-FFF2-40B4-BE49-F238E27FC236}">
                    <a16:creationId xmlns:a16="http://schemas.microsoft.com/office/drawing/2014/main" id="{3F3F8172-B29A-4A17-925F-CA5683079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36" name="Rectangle 52">
                <a:extLst>
                  <a:ext uri="{FF2B5EF4-FFF2-40B4-BE49-F238E27FC236}">
                    <a16:creationId xmlns:a16="http://schemas.microsoft.com/office/drawing/2014/main" id="{7FACCA2B-8981-4EDB-854E-4FAA60279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37" name="Rectangle 53">
                <a:extLst>
                  <a:ext uri="{FF2B5EF4-FFF2-40B4-BE49-F238E27FC236}">
                    <a16:creationId xmlns:a16="http://schemas.microsoft.com/office/drawing/2014/main" id="{AAEDC526-3CB5-4770-9403-766D6485C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38" name="Rectangle 54">
                <a:extLst>
                  <a:ext uri="{FF2B5EF4-FFF2-40B4-BE49-F238E27FC236}">
                    <a16:creationId xmlns:a16="http://schemas.microsoft.com/office/drawing/2014/main" id="{19416CB7-93B4-4D17-97F4-5311AB674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39" name="Rectangle 55">
                <a:extLst>
                  <a:ext uri="{FF2B5EF4-FFF2-40B4-BE49-F238E27FC236}">
                    <a16:creationId xmlns:a16="http://schemas.microsoft.com/office/drawing/2014/main" id="{19DD68F9-0F8A-4697-A132-3D456262B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40" name="Rectangle 56">
                <a:extLst>
                  <a:ext uri="{FF2B5EF4-FFF2-40B4-BE49-F238E27FC236}">
                    <a16:creationId xmlns:a16="http://schemas.microsoft.com/office/drawing/2014/main" id="{798AA28D-5C1B-4846-8ABE-7FF01FFAD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41" name="Rectangle 57">
                <a:extLst>
                  <a:ext uri="{FF2B5EF4-FFF2-40B4-BE49-F238E27FC236}">
                    <a16:creationId xmlns:a16="http://schemas.microsoft.com/office/drawing/2014/main" id="{92A97498-24FC-494F-AA23-12D03751F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42" name="Group 58">
              <a:extLst>
                <a:ext uri="{FF2B5EF4-FFF2-40B4-BE49-F238E27FC236}">
                  <a16:creationId xmlns:a16="http://schemas.microsoft.com/office/drawing/2014/main" id="{D105CEB1-C15D-4B0D-A2BB-371D02EF73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" y="2400"/>
              <a:ext cx="5664" cy="240"/>
              <a:chOff x="-96" y="3600"/>
              <a:chExt cx="6384" cy="240"/>
            </a:xfrm>
          </p:grpSpPr>
          <p:sp>
            <p:nvSpPr>
              <p:cNvPr id="42043" name="Rectangle 59">
                <a:extLst>
                  <a:ext uri="{FF2B5EF4-FFF2-40B4-BE49-F238E27FC236}">
                    <a16:creationId xmlns:a16="http://schemas.microsoft.com/office/drawing/2014/main" id="{35CDA8D8-826C-4543-B602-106D7D92F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44" name="Rectangle 60">
                <a:extLst>
                  <a:ext uri="{FF2B5EF4-FFF2-40B4-BE49-F238E27FC236}">
                    <a16:creationId xmlns:a16="http://schemas.microsoft.com/office/drawing/2014/main" id="{A3B20604-3A38-452A-B39A-C27FEE23A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45" name="Rectangle 61">
                <a:extLst>
                  <a:ext uri="{FF2B5EF4-FFF2-40B4-BE49-F238E27FC236}">
                    <a16:creationId xmlns:a16="http://schemas.microsoft.com/office/drawing/2014/main" id="{8CA30070-87AE-440F-8ABC-C2BC77F3A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46" name="Rectangle 62">
                <a:extLst>
                  <a:ext uri="{FF2B5EF4-FFF2-40B4-BE49-F238E27FC236}">
                    <a16:creationId xmlns:a16="http://schemas.microsoft.com/office/drawing/2014/main" id="{9BA0A1E8-111B-45E3-A54B-5AB95D0E1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47" name="Rectangle 63">
                <a:extLst>
                  <a:ext uri="{FF2B5EF4-FFF2-40B4-BE49-F238E27FC236}">
                    <a16:creationId xmlns:a16="http://schemas.microsoft.com/office/drawing/2014/main" id="{DE2937A9-A945-4569-BCD1-9F7AECCDA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48" name="Rectangle 64">
                <a:extLst>
                  <a:ext uri="{FF2B5EF4-FFF2-40B4-BE49-F238E27FC236}">
                    <a16:creationId xmlns:a16="http://schemas.microsoft.com/office/drawing/2014/main" id="{9D7B7B33-0D40-45D4-A2A1-E86270E83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49" name="Rectangle 65">
                <a:extLst>
                  <a:ext uri="{FF2B5EF4-FFF2-40B4-BE49-F238E27FC236}">
                    <a16:creationId xmlns:a16="http://schemas.microsoft.com/office/drawing/2014/main" id="{34AA43AD-5CC6-437C-9C12-799D9C2A4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50" name="Group 66">
              <a:extLst>
                <a:ext uri="{FF2B5EF4-FFF2-40B4-BE49-F238E27FC236}">
                  <a16:creationId xmlns:a16="http://schemas.microsoft.com/office/drawing/2014/main" id="{558F7234-9433-49ED-96EC-71411DBDEE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2160"/>
              <a:ext cx="5664" cy="240"/>
              <a:chOff x="-336" y="4080"/>
              <a:chExt cx="6384" cy="240"/>
            </a:xfrm>
          </p:grpSpPr>
          <p:sp>
            <p:nvSpPr>
              <p:cNvPr id="42051" name="Rectangle 67">
                <a:extLst>
                  <a:ext uri="{FF2B5EF4-FFF2-40B4-BE49-F238E27FC236}">
                    <a16:creationId xmlns:a16="http://schemas.microsoft.com/office/drawing/2014/main" id="{A1CE3CDA-1FDF-46CE-9657-30DA9BEAD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52" name="Rectangle 68">
                <a:extLst>
                  <a:ext uri="{FF2B5EF4-FFF2-40B4-BE49-F238E27FC236}">
                    <a16:creationId xmlns:a16="http://schemas.microsoft.com/office/drawing/2014/main" id="{99A9686F-D053-4BB0-995B-1633C70BD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53" name="Rectangle 69">
                <a:extLst>
                  <a:ext uri="{FF2B5EF4-FFF2-40B4-BE49-F238E27FC236}">
                    <a16:creationId xmlns:a16="http://schemas.microsoft.com/office/drawing/2014/main" id="{CE384A5F-C622-45C0-B491-0E9C8C347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54" name="Rectangle 70">
                <a:extLst>
                  <a:ext uri="{FF2B5EF4-FFF2-40B4-BE49-F238E27FC236}">
                    <a16:creationId xmlns:a16="http://schemas.microsoft.com/office/drawing/2014/main" id="{5F9543A1-6705-42FA-B340-EA54EB454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55" name="Rectangle 71">
                <a:extLst>
                  <a:ext uri="{FF2B5EF4-FFF2-40B4-BE49-F238E27FC236}">
                    <a16:creationId xmlns:a16="http://schemas.microsoft.com/office/drawing/2014/main" id="{06567085-92F0-4C19-B090-3F9043562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56" name="Rectangle 72">
                <a:extLst>
                  <a:ext uri="{FF2B5EF4-FFF2-40B4-BE49-F238E27FC236}">
                    <a16:creationId xmlns:a16="http://schemas.microsoft.com/office/drawing/2014/main" id="{3FA342CD-9ECA-451E-B498-416E9DFDE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57" name="Rectangle 73">
                <a:extLst>
                  <a:ext uri="{FF2B5EF4-FFF2-40B4-BE49-F238E27FC236}">
                    <a16:creationId xmlns:a16="http://schemas.microsoft.com/office/drawing/2014/main" id="{34AC17E7-7A44-46D6-9F7F-086C2AB34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58" name="Group 74">
              <a:extLst>
                <a:ext uri="{FF2B5EF4-FFF2-40B4-BE49-F238E27FC236}">
                  <a16:creationId xmlns:a16="http://schemas.microsoft.com/office/drawing/2014/main" id="{A19B6EE2-E26F-44EA-B927-6E8E0841B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920"/>
              <a:ext cx="5664" cy="240"/>
              <a:chOff x="-336" y="4080"/>
              <a:chExt cx="6384" cy="240"/>
            </a:xfrm>
          </p:grpSpPr>
          <p:sp>
            <p:nvSpPr>
              <p:cNvPr id="42059" name="Rectangle 75">
                <a:extLst>
                  <a:ext uri="{FF2B5EF4-FFF2-40B4-BE49-F238E27FC236}">
                    <a16:creationId xmlns:a16="http://schemas.microsoft.com/office/drawing/2014/main" id="{D07F8710-CDEE-475E-8208-5A841278F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60" name="Rectangle 76">
                <a:extLst>
                  <a:ext uri="{FF2B5EF4-FFF2-40B4-BE49-F238E27FC236}">
                    <a16:creationId xmlns:a16="http://schemas.microsoft.com/office/drawing/2014/main" id="{0DC5406C-4C6E-4442-83F1-66A032054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61" name="Rectangle 77">
                <a:extLst>
                  <a:ext uri="{FF2B5EF4-FFF2-40B4-BE49-F238E27FC236}">
                    <a16:creationId xmlns:a16="http://schemas.microsoft.com/office/drawing/2014/main" id="{15F71C3A-5471-4ACA-B121-76AB06BA6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62" name="Rectangle 78">
                <a:extLst>
                  <a:ext uri="{FF2B5EF4-FFF2-40B4-BE49-F238E27FC236}">
                    <a16:creationId xmlns:a16="http://schemas.microsoft.com/office/drawing/2014/main" id="{8CDAEB42-BF1C-451F-970E-8AD228D94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63" name="Rectangle 79">
                <a:extLst>
                  <a:ext uri="{FF2B5EF4-FFF2-40B4-BE49-F238E27FC236}">
                    <a16:creationId xmlns:a16="http://schemas.microsoft.com/office/drawing/2014/main" id="{E7F1FE6B-5160-4E1B-A30D-64E65174E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64" name="Rectangle 80">
                <a:extLst>
                  <a:ext uri="{FF2B5EF4-FFF2-40B4-BE49-F238E27FC236}">
                    <a16:creationId xmlns:a16="http://schemas.microsoft.com/office/drawing/2014/main" id="{B308811F-6157-4849-B6A7-E69CC479F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65" name="Rectangle 81">
                <a:extLst>
                  <a:ext uri="{FF2B5EF4-FFF2-40B4-BE49-F238E27FC236}">
                    <a16:creationId xmlns:a16="http://schemas.microsoft.com/office/drawing/2014/main" id="{64069346-D20E-435A-8BE6-BC7DEA137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66" name="Group 82">
              <a:extLst>
                <a:ext uri="{FF2B5EF4-FFF2-40B4-BE49-F238E27FC236}">
                  <a16:creationId xmlns:a16="http://schemas.microsoft.com/office/drawing/2014/main" id="{4D7ED89F-C9CA-44D7-8EB4-4226ADC171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6000" cy="240"/>
              <a:chOff x="-96" y="3600"/>
              <a:chExt cx="6384" cy="240"/>
            </a:xfrm>
          </p:grpSpPr>
          <p:sp>
            <p:nvSpPr>
              <p:cNvPr id="42067" name="Rectangle 83">
                <a:extLst>
                  <a:ext uri="{FF2B5EF4-FFF2-40B4-BE49-F238E27FC236}">
                    <a16:creationId xmlns:a16="http://schemas.microsoft.com/office/drawing/2014/main" id="{603F9036-188D-48D3-831C-75600140A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68" name="Rectangle 84">
                <a:extLst>
                  <a:ext uri="{FF2B5EF4-FFF2-40B4-BE49-F238E27FC236}">
                    <a16:creationId xmlns:a16="http://schemas.microsoft.com/office/drawing/2014/main" id="{AA13EFA6-07D1-4494-AA05-13631A996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69" name="Rectangle 85">
                <a:extLst>
                  <a:ext uri="{FF2B5EF4-FFF2-40B4-BE49-F238E27FC236}">
                    <a16:creationId xmlns:a16="http://schemas.microsoft.com/office/drawing/2014/main" id="{3BE14972-F3DA-4796-A067-2B0746B2E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70" name="Rectangle 86">
                <a:extLst>
                  <a:ext uri="{FF2B5EF4-FFF2-40B4-BE49-F238E27FC236}">
                    <a16:creationId xmlns:a16="http://schemas.microsoft.com/office/drawing/2014/main" id="{BB8EBE50-850F-4D2D-B8D6-6B0A68112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71" name="Rectangle 87">
                <a:extLst>
                  <a:ext uri="{FF2B5EF4-FFF2-40B4-BE49-F238E27FC236}">
                    <a16:creationId xmlns:a16="http://schemas.microsoft.com/office/drawing/2014/main" id="{1E822D2C-A58A-4C80-960F-20E9562F2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72" name="Rectangle 88">
                <a:extLst>
                  <a:ext uri="{FF2B5EF4-FFF2-40B4-BE49-F238E27FC236}">
                    <a16:creationId xmlns:a16="http://schemas.microsoft.com/office/drawing/2014/main" id="{99F7F4F5-004E-4BD0-AC5F-072CF8344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73" name="Rectangle 89">
                <a:extLst>
                  <a:ext uri="{FF2B5EF4-FFF2-40B4-BE49-F238E27FC236}">
                    <a16:creationId xmlns:a16="http://schemas.microsoft.com/office/drawing/2014/main" id="{F342C297-8FB4-4E1B-A0A2-3D08DE0C8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74" name="Group 90">
              <a:extLst>
                <a:ext uri="{FF2B5EF4-FFF2-40B4-BE49-F238E27FC236}">
                  <a16:creationId xmlns:a16="http://schemas.microsoft.com/office/drawing/2014/main" id="{32406C4A-6EE9-4488-B890-5AD7F5947C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440"/>
              <a:ext cx="5664" cy="240"/>
              <a:chOff x="-96" y="3600"/>
              <a:chExt cx="6384" cy="240"/>
            </a:xfrm>
          </p:grpSpPr>
          <p:sp>
            <p:nvSpPr>
              <p:cNvPr id="42075" name="Rectangle 91">
                <a:extLst>
                  <a:ext uri="{FF2B5EF4-FFF2-40B4-BE49-F238E27FC236}">
                    <a16:creationId xmlns:a16="http://schemas.microsoft.com/office/drawing/2014/main" id="{AB59071A-DD40-43F5-86AE-E450E0F2A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76" name="Rectangle 92">
                <a:extLst>
                  <a:ext uri="{FF2B5EF4-FFF2-40B4-BE49-F238E27FC236}">
                    <a16:creationId xmlns:a16="http://schemas.microsoft.com/office/drawing/2014/main" id="{BBF8E2BF-BB8A-467A-8453-6BFA010D5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77" name="Rectangle 93">
                <a:extLst>
                  <a:ext uri="{FF2B5EF4-FFF2-40B4-BE49-F238E27FC236}">
                    <a16:creationId xmlns:a16="http://schemas.microsoft.com/office/drawing/2014/main" id="{3431B119-ABD5-448D-ACE4-67BD635D5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78" name="Rectangle 94">
                <a:extLst>
                  <a:ext uri="{FF2B5EF4-FFF2-40B4-BE49-F238E27FC236}">
                    <a16:creationId xmlns:a16="http://schemas.microsoft.com/office/drawing/2014/main" id="{80D776ED-50F0-472F-BF55-97F532C35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79" name="Rectangle 95">
                <a:extLst>
                  <a:ext uri="{FF2B5EF4-FFF2-40B4-BE49-F238E27FC236}">
                    <a16:creationId xmlns:a16="http://schemas.microsoft.com/office/drawing/2014/main" id="{E738FF44-9C42-4EA8-B743-7634A2828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80" name="Rectangle 96">
                <a:extLst>
                  <a:ext uri="{FF2B5EF4-FFF2-40B4-BE49-F238E27FC236}">
                    <a16:creationId xmlns:a16="http://schemas.microsoft.com/office/drawing/2014/main" id="{D349D32A-723F-4BD8-9913-F1E5048D7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81" name="Rectangle 97">
                <a:extLst>
                  <a:ext uri="{FF2B5EF4-FFF2-40B4-BE49-F238E27FC236}">
                    <a16:creationId xmlns:a16="http://schemas.microsoft.com/office/drawing/2014/main" id="{F9A3FE5E-B90E-40BF-B079-9F0AC0B6B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82" name="Group 98">
              <a:extLst>
                <a:ext uri="{FF2B5EF4-FFF2-40B4-BE49-F238E27FC236}">
                  <a16:creationId xmlns:a16="http://schemas.microsoft.com/office/drawing/2014/main" id="{7AFE926B-1CD4-409B-A51C-A76965F23A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" y="1200"/>
              <a:ext cx="5664" cy="240"/>
              <a:chOff x="-336" y="4080"/>
              <a:chExt cx="6384" cy="240"/>
            </a:xfrm>
          </p:grpSpPr>
          <p:sp>
            <p:nvSpPr>
              <p:cNvPr id="42083" name="Rectangle 99">
                <a:extLst>
                  <a:ext uri="{FF2B5EF4-FFF2-40B4-BE49-F238E27FC236}">
                    <a16:creationId xmlns:a16="http://schemas.microsoft.com/office/drawing/2014/main" id="{6635AA8A-1EA6-45FD-99A0-EAD0900D1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84" name="Rectangle 100">
                <a:extLst>
                  <a:ext uri="{FF2B5EF4-FFF2-40B4-BE49-F238E27FC236}">
                    <a16:creationId xmlns:a16="http://schemas.microsoft.com/office/drawing/2014/main" id="{5A4769F7-0391-4682-9116-E0E2C5244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85" name="Rectangle 101">
                <a:extLst>
                  <a:ext uri="{FF2B5EF4-FFF2-40B4-BE49-F238E27FC236}">
                    <a16:creationId xmlns:a16="http://schemas.microsoft.com/office/drawing/2014/main" id="{C60CEB4C-6A27-4A55-8F8C-B6A390B4B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86" name="Rectangle 102">
                <a:extLst>
                  <a:ext uri="{FF2B5EF4-FFF2-40B4-BE49-F238E27FC236}">
                    <a16:creationId xmlns:a16="http://schemas.microsoft.com/office/drawing/2014/main" id="{7061CE29-D3CE-4A11-A161-1C2053F69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87" name="Rectangle 103">
                <a:extLst>
                  <a:ext uri="{FF2B5EF4-FFF2-40B4-BE49-F238E27FC236}">
                    <a16:creationId xmlns:a16="http://schemas.microsoft.com/office/drawing/2014/main" id="{48325D40-49A2-442E-8957-91840980E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88" name="Rectangle 104">
                <a:extLst>
                  <a:ext uri="{FF2B5EF4-FFF2-40B4-BE49-F238E27FC236}">
                    <a16:creationId xmlns:a16="http://schemas.microsoft.com/office/drawing/2014/main" id="{BE44D4FA-0799-46FB-A374-0D48349E1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89" name="Rectangle 105">
                <a:extLst>
                  <a:ext uri="{FF2B5EF4-FFF2-40B4-BE49-F238E27FC236}">
                    <a16:creationId xmlns:a16="http://schemas.microsoft.com/office/drawing/2014/main" id="{FAFBAA41-08A7-4390-80E1-A39C03886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90" name="Group 106">
              <a:extLst>
                <a:ext uri="{FF2B5EF4-FFF2-40B4-BE49-F238E27FC236}">
                  <a16:creationId xmlns:a16="http://schemas.microsoft.com/office/drawing/2014/main" id="{9E987D96-E268-4863-96B1-0A9B40DCB2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960"/>
              <a:ext cx="5664" cy="240"/>
              <a:chOff x="-336" y="4080"/>
              <a:chExt cx="6384" cy="240"/>
            </a:xfrm>
          </p:grpSpPr>
          <p:sp>
            <p:nvSpPr>
              <p:cNvPr id="42091" name="Rectangle 107">
                <a:extLst>
                  <a:ext uri="{FF2B5EF4-FFF2-40B4-BE49-F238E27FC236}">
                    <a16:creationId xmlns:a16="http://schemas.microsoft.com/office/drawing/2014/main" id="{10AE3B82-67C4-43C1-BC5C-D2BE2C4DB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92" name="Rectangle 108">
                <a:extLst>
                  <a:ext uri="{FF2B5EF4-FFF2-40B4-BE49-F238E27FC236}">
                    <a16:creationId xmlns:a16="http://schemas.microsoft.com/office/drawing/2014/main" id="{5EBE6717-6B32-4EB6-BAD1-EC897ECC6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93" name="Rectangle 109">
                <a:extLst>
                  <a:ext uri="{FF2B5EF4-FFF2-40B4-BE49-F238E27FC236}">
                    <a16:creationId xmlns:a16="http://schemas.microsoft.com/office/drawing/2014/main" id="{5B1CF3AC-1C3E-4401-A4B7-A9ECB8F6C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94" name="Rectangle 110">
                <a:extLst>
                  <a:ext uri="{FF2B5EF4-FFF2-40B4-BE49-F238E27FC236}">
                    <a16:creationId xmlns:a16="http://schemas.microsoft.com/office/drawing/2014/main" id="{26E7AF55-F2B4-4916-AB10-AB1BE224B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95" name="Rectangle 111">
                <a:extLst>
                  <a:ext uri="{FF2B5EF4-FFF2-40B4-BE49-F238E27FC236}">
                    <a16:creationId xmlns:a16="http://schemas.microsoft.com/office/drawing/2014/main" id="{643D792B-67EB-4260-8085-29D3969ED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96" name="Rectangle 112">
                <a:extLst>
                  <a:ext uri="{FF2B5EF4-FFF2-40B4-BE49-F238E27FC236}">
                    <a16:creationId xmlns:a16="http://schemas.microsoft.com/office/drawing/2014/main" id="{9CF4BFD4-AA3F-4AB5-9127-7DD803CF4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097" name="Rectangle 113">
                <a:extLst>
                  <a:ext uri="{FF2B5EF4-FFF2-40B4-BE49-F238E27FC236}">
                    <a16:creationId xmlns:a16="http://schemas.microsoft.com/office/drawing/2014/main" id="{7CAB9668-0C8B-49F7-AEE8-C3CE23942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098" name="Group 114">
              <a:extLst>
                <a:ext uri="{FF2B5EF4-FFF2-40B4-BE49-F238E27FC236}">
                  <a16:creationId xmlns:a16="http://schemas.microsoft.com/office/drawing/2014/main" id="{E968F030-20EF-4196-A6B9-77426B3CD7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720"/>
              <a:ext cx="5664" cy="240"/>
              <a:chOff x="-96" y="3600"/>
              <a:chExt cx="6384" cy="240"/>
            </a:xfrm>
          </p:grpSpPr>
          <p:sp>
            <p:nvSpPr>
              <p:cNvPr id="42099" name="Rectangle 115">
                <a:extLst>
                  <a:ext uri="{FF2B5EF4-FFF2-40B4-BE49-F238E27FC236}">
                    <a16:creationId xmlns:a16="http://schemas.microsoft.com/office/drawing/2014/main" id="{BEF8871E-D380-43AC-A23B-360B6A6A2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00" name="Rectangle 116">
                <a:extLst>
                  <a:ext uri="{FF2B5EF4-FFF2-40B4-BE49-F238E27FC236}">
                    <a16:creationId xmlns:a16="http://schemas.microsoft.com/office/drawing/2014/main" id="{EDC2C377-0E51-4805-8262-80531412D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01" name="Rectangle 117">
                <a:extLst>
                  <a:ext uri="{FF2B5EF4-FFF2-40B4-BE49-F238E27FC236}">
                    <a16:creationId xmlns:a16="http://schemas.microsoft.com/office/drawing/2014/main" id="{F97CD809-1F8A-49E0-B974-6D5CE6CFE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02" name="Rectangle 118">
                <a:extLst>
                  <a:ext uri="{FF2B5EF4-FFF2-40B4-BE49-F238E27FC236}">
                    <a16:creationId xmlns:a16="http://schemas.microsoft.com/office/drawing/2014/main" id="{A7066026-683F-4368-826D-7AE7DA6FE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03" name="Rectangle 119">
                <a:extLst>
                  <a:ext uri="{FF2B5EF4-FFF2-40B4-BE49-F238E27FC236}">
                    <a16:creationId xmlns:a16="http://schemas.microsoft.com/office/drawing/2014/main" id="{EF5B1102-693C-4EA7-89AF-B503D4CFE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04" name="Rectangle 120">
                <a:extLst>
                  <a:ext uri="{FF2B5EF4-FFF2-40B4-BE49-F238E27FC236}">
                    <a16:creationId xmlns:a16="http://schemas.microsoft.com/office/drawing/2014/main" id="{521B179A-49DD-4C9F-ACB2-577CB7A3B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05" name="Rectangle 121">
                <a:extLst>
                  <a:ext uri="{FF2B5EF4-FFF2-40B4-BE49-F238E27FC236}">
                    <a16:creationId xmlns:a16="http://schemas.microsoft.com/office/drawing/2014/main" id="{65A5D5B3-7979-4719-8213-26C86CF96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106" name="Group 122">
              <a:extLst>
                <a:ext uri="{FF2B5EF4-FFF2-40B4-BE49-F238E27FC236}">
                  <a16:creationId xmlns:a16="http://schemas.microsoft.com/office/drawing/2014/main" id="{7C416107-E09D-4DAC-A91D-33705F9D93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480"/>
              <a:ext cx="6096" cy="240"/>
              <a:chOff x="-96" y="3600"/>
              <a:chExt cx="6384" cy="240"/>
            </a:xfrm>
          </p:grpSpPr>
          <p:sp>
            <p:nvSpPr>
              <p:cNvPr id="42107" name="Rectangle 123">
                <a:extLst>
                  <a:ext uri="{FF2B5EF4-FFF2-40B4-BE49-F238E27FC236}">
                    <a16:creationId xmlns:a16="http://schemas.microsoft.com/office/drawing/2014/main" id="{183D4E74-B2C4-4A6D-A74A-14C39739E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08" name="Rectangle 124">
                <a:extLst>
                  <a:ext uri="{FF2B5EF4-FFF2-40B4-BE49-F238E27FC236}">
                    <a16:creationId xmlns:a16="http://schemas.microsoft.com/office/drawing/2014/main" id="{33114257-FB6C-44AC-9014-19FA5AF27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09" name="Rectangle 125">
                <a:extLst>
                  <a:ext uri="{FF2B5EF4-FFF2-40B4-BE49-F238E27FC236}">
                    <a16:creationId xmlns:a16="http://schemas.microsoft.com/office/drawing/2014/main" id="{DA536018-E0B4-4CB4-B153-C88EF6AE2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10" name="Rectangle 126">
                <a:extLst>
                  <a:ext uri="{FF2B5EF4-FFF2-40B4-BE49-F238E27FC236}">
                    <a16:creationId xmlns:a16="http://schemas.microsoft.com/office/drawing/2014/main" id="{66855ADD-2D5A-4C30-A509-3AEFD4F37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11" name="Rectangle 127">
                <a:extLst>
                  <a:ext uri="{FF2B5EF4-FFF2-40B4-BE49-F238E27FC236}">
                    <a16:creationId xmlns:a16="http://schemas.microsoft.com/office/drawing/2014/main" id="{41C57D65-B4FB-42D4-8029-1404257F9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12" name="Rectangle 128">
                <a:extLst>
                  <a:ext uri="{FF2B5EF4-FFF2-40B4-BE49-F238E27FC236}">
                    <a16:creationId xmlns:a16="http://schemas.microsoft.com/office/drawing/2014/main" id="{A6F7D516-0C9B-4A8A-90AD-34FBA9B01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13" name="Rectangle 129">
                <a:extLst>
                  <a:ext uri="{FF2B5EF4-FFF2-40B4-BE49-F238E27FC236}">
                    <a16:creationId xmlns:a16="http://schemas.microsoft.com/office/drawing/2014/main" id="{2A19DD24-6A38-4DD3-A0A8-0F0E77890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114" name="Group 130">
              <a:extLst>
                <a:ext uri="{FF2B5EF4-FFF2-40B4-BE49-F238E27FC236}">
                  <a16:creationId xmlns:a16="http://schemas.microsoft.com/office/drawing/2014/main" id="{D8FE717D-1A98-44A1-BC7E-ADCDA2E3A0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" y="240"/>
              <a:ext cx="5664" cy="240"/>
              <a:chOff x="-336" y="4080"/>
              <a:chExt cx="6384" cy="240"/>
            </a:xfrm>
          </p:grpSpPr>
          <p:sp>
            <p:nvSpPr>
              <p:cNvPr id="42115" name="Rectangle 131">
                <a:extLst>
                  <a:ext uri="{FF2B5EF4-FFF2-40B4-BE49-F238E27FC236}">
                    <a16:creationId xmlns:a16="http://schemas.microsoft.com/office/drawing/2014/main" id="{07A049CB-FADE-4154-81E8-8875A1D93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16" name="Rectangle 132">
                <a:extLst>
                  <a:ext uri="{FF2B5EF4-FFF2-40B4-BE49-F238E27FC236}">
                    <a16:creationId xmlns:a16="http://schemas.microsoft.com/office/drawing/2014/main" id="{ABF45EFB-E2A1-4A2A-B66B-96248D6E5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17" name="Rectangle 133">
                <a:extLst>
                  <a:ext uri="{FF2B5EF4-FFF2-40B4-BE49-F238E27FC236}">
                    <a16:creationId xmlns:a16="http://schemas.microsoft.com/office/drawing/2014/main" id="{B901D01B-A725-4B14-B8E5-AC1F9E579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18" name="Rectangle 134">
                <a:extLst>
                  <a:ext uri="{FF2B5EF4-FFF2-40B4-BE49-F238E27FC236}">
                    <a16:creationId xmlns:a16="http://schemas.microsoft.com/office/drawing/2014/main" id="{0B6C67A4-30A6-4477-972D-FF1FCFB5A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19" name="Rectangle 135">
                <a:extLst>
                  <a:ext uri="{FF2B5EF4-FFF2-40B4-BE49-F238E27FC236}">
                    <a16:creationId xmlns:a16="http://schemas.microsoft.com/office/drawing/2014/main" id="{920FB371-33F6-42D3-8461-5555A362B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20" name="Rectangle 136">
                <a:extLst>
                  <a:ext uri="{FF2B5EF4-FFF2-40B4-BE49-F238E27FC236}">
                    <a16:creationId xmlns:a16="http://schemas.microsoft.com/office/drawing/2014/main" id="{25C329F9-63C5-49A2-A1A1-496A5F746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21" name="Rectangle 137">
                <a:extLst>
                  <a:ext uri="{FF2B5EF4-FFF2-40B4-BE49-F238E27FC236}">
                    <a16:creationId xmlns:a16="http://schemas.microsoft.com/office/drawing/2014/main" id="{1D84029C-DF0B-4315-B365-2E174D285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2122" name="Group 138">
              <a:extLst>
                <a:ext uri="{FF2B5EF4-FFF2-40B4-BE49-F238E27FC236}">
                  <a16:creationId xmlns:a16="http://schemas.microsoft.com/office/drawing/2014/main" id="{F49833B9-9D64-476D-9FAF-D8688479AA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5760" cy="240"/>
              <a:chOff x="-336" y="4080"/>
              <a:chExt cx="6384" cy="240"/>
            </a:xfrm>
          </p:grpSpPr>
          <p:sp>
            <p:nvSpPr>
              <p:cNvPr id="42123" name="Rectangle 139">
                <a:extLst>
                  <a:ext uri="{FF2B5EF4-FFF2-40B4-BE49-F238E27FC236}">
                    <a16:creationId xmlns:a16="http://schemas.microsoft.com/office/drawing/2014/main" id="{FE1EE848-AB0C-439B-B823-1E019B7B2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24" name="Rectangle 140">
                <a:extLst>
                  <a:ext uri="{FF2B5EF4-FFF2-40B4-BE49-F238E27FC236}">
                    <a16:creationId xmlns:a16="http://schemas.microsoft.com/office/drawing/2014/main" id="{E021B895-AE38-4C7D-B140-4ED7179F1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25" name="Rectangle 141">
                <a:extLst>
                  <a:ext uri="{FF2B5EF4-FFF2-40B4-BE49-F238E27FC236}">
                    <a16:creationId xmlns:a16="http://schemas.microsoft.com/office/drawing/2014/main" id="{5D74E8DD-4301-4CB3-9D3F-27476BAE6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26" name="Rectangle 142">
                <a:extLst>
                  <a:ext uri="{FF2B5EF4-FFF2-40B4-BE49-F238E27FC236}">
                    <a16:creationId xmlns:a16="http://schemas.microsoft.com/office/drawing/2014/main" id="{BC912D62-1753-477C-BAB9-7C4228133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27" name="Rectangle 143">
                <a:extLst>
                  <a:ext uri="{FF2B5EF4-FFF2-40B4-BE49-F238E27FC236}">
                    <a16:creationId xmlns:a16="http://schemas.microsoft.com/office/drawing/2014/main" id="{CE6680AA-7C5B-470C-B843-0AFB682D4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28" name="Rectangle 144">
                <a:extLst>
                  <a:ext uri="{FF2B5EF4-FFF2-40B4-BE49-F238E27FC236}">
                    <a16:creationId xmlns:a16="http://schemas.microsoft.com/office/drawing/2014/main" id="{81DAF926-C535-4FC4-868D-2BEA5887C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2129" name="Rectangle 145">
                <a:extLst>
                  <a:ext uri="{FF2B5EF4-FFF2-40B4-BE49-F238E27FC236}">
                    <a16:creationId xmlns:a16="http://schemas.microsoft.com/office/drawing/2014/main" id="{32413569-E95F-4D10-AC25-3F407A5F6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sp>
          <p:nvSpPr>
            <p:cNvPr id="42130" name="Rectangle 146">
              <a:extLst>
                <a:ext uri="{FF2B5EF4-FFF2-40B4-BE49-F238E27FC236}">
                  <a16:creationId xmlns:a16="http://schemas.microsoft.com/office/drawing/2014/main" id="{53BB2C7C-5127-418A-9087-F1F5633E7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25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31" name="Rectangle 147">
              <a:extLst>
                <a:ext uri="{FF2B5EF4-FFF2-40B4-BE49-F238E27FC236}">
                  <a16:creationId xmlns:a16="http://schemas.microsoft.com/office/drawing/2014/main" id="{935BB3F2-CA43-44B8-88E5-71436C37E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92" y="36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32" name="Rectangle 148">
              <a:extLst>
                <a:ext uri="{FF2B5EF4-FFF2-40B4-BE49-F238E27FC236}">
                  <a16:creationId xmlns:a16="http://schemas.microsoft.com/office/drawing/2014/main" id="{6B8FA672-2E3E-4608-BC68-B681F2DE8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88" y="31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33" name="Rectangle 149">
              <a:extLst>
                <a:ext uri="{FF2B5EF4-FFF2-40B4-BE49-F238E27FC236}">
                  <a16:creationId xmlns:a16="http://schemas.microsoft.com/office/drawing/2014/main" id="{C36D339C-5065-4EBA-8908-4A3496AC0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76" y="28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34" name="Rectangle 150">
              <a:extLst>
                <a:ext uri="{FF2B5EF4-FFF2-40B4-BE49-F238E27FC236}">
                  <a16:creationId xmlns:a16="http://schemas.microsoft.com/office/drawing/2014/main" id="{892E4A33-01D4-4225-93B5-44E1D29D2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8" y="26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35" name="Rectangle 151">
              <a:extLst>
                <a:ext uri="{FF2B5EF4-FFF2-40B4-BE49-F238E27FC236}">
                  <a16:creationId xmlns:a16="http://schemas.microsoft.com/office/drawing/2014/main" id="{F4434B19-4327-4242-902C-0659FD4F1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" y="19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36" name="Rectangle 152">
              <a:extLst>
                <a:ext uri="{FF2B5EF4-FFF2-40B4-BE49-F238E27FC236}">
                  <a16:creationId xmlns:a16="http://schemas.microsoft.com/office/drawing/2014/main" id="{F4EA3EE7-36C0-4C86-AA70-C30339D67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0" y="12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37" name="Rectangle 153">
              <a:extLst>
                <a:ext uri="{FF2B5EF4-FFF2-40B4-BE49-F238E27FC236}">
                  <a16:creationId xmlns:a16="http://schemas.microsoft.com/office/drawing/2014/main" id="{7C4E1D46-0B55-48B8-ABFA-0D5E6557E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7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38" name="Rectangle 154">
              <a:extLst>
                <a:ext uri="{FF2B5EF4-FFF2-40B4-BE49-F238E27FC236}">
                  <a16:creationId xmlns:a16="http://schemas.microsoft.com/office/drawing/2014/main" id="{85FA3A47-7B03-4D8B-A53B-C29909F0B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9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39" name="Rectangle 155">
              <a:extLst>
                <a:ext uri="{FF2B5EF4-FFF2-40B4-BE49-F238E27FC236}">
                  <a16:creationId xmlns:a16="http://schemas.microsoft.com/office/drawing/2014/main" id="{CABC9D85-A79F-49A8-9731-8EFBC58B1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5" y="14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40" name="Rectangle 156">
              <a:extLst>
                <a:ext uri="{FF2B5EF4-FFF2-40B4-BE49-F238E27FC236}">
                  <a16:creationId xmlns:a16="http://schemas.microsoft.com/office/drawing/2014/main" id="{D54817C9-E46C-4274-B197-1629E6ACD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41" name="Rectangle 157">
              <a:extLst>
                <a:ext uri="{FF2B5EF4-FFF2-40B4-BE49-F238E27FC236}">
                  <a16:creationId xmlns:a16="http://schemas.microsoft.com/office/drawing/2014/main" id="{BEA502EF-7788-4FA7-8DD9-77AE38B45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72" y="21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2142" name="Rectangle 158">
              <a:extLst>
                <a:ext uri="{FF2B5EF4-FFF2-40B4-BE49-F238E27FC236}">
                  <a16:creationId xmlns:a16="http://schemas.microsoft.com/office/drawing/2014/main" id="{B6DFB0B9-C4E1-4F05-81D6-0DB5DD236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</p:grpSp>
      <p:pic>
        <p:nvPicPr>
          <p:cNvPr id="167" name="Picture 166" descr="Shape, rectangle&#10;&#10;Description automatically generated">
            <a:extLst>
              <a:ext uri="{FF2B5EF4-FFF2-40B4-BE49-F238E27FC236}">
                <a16:creationId xmlns:a16="http://schemas.microsoft.com/office/drawing/2014/main" id="{D7CC89E2-7361-4803-94A0-397EFCDD1D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1"/>
            <a:ext cx="9266945" cy="5202091"/>
          </a:xfrm>
          <a:prstGeom prst="rect">
            <a:avLst/>
          </a:prstGeom>
        </p:spPr>
      </p:pic>
      <p:sp>
        <p:nvSpPr>
          <p:cNvPr id="42144" name="Rectangle 160">
            <a:extLst>
              <a:ext uri="{FF2B5EF4-FFF2-40B4-BE49-F238E27FC236}">
                <a16:creationId xmlns:a16="http://schemas.microsoft.com/office/drawing/2014/main" id="{552451E9-AE1A-4896-BF0F-5994455E5EC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114550" y="1828800"/>
            <a:ext cx="3656159" cy="3257550"/>
          </a:xfrm>
        </p:spPr>
        <p:txBody>
          <a:bodyPr/>
          <a:lstStyle/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A) 270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B) 2070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C) 2700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D) 27000</a:t>
            </a:r>
          </a:p>
        </p:txBody>
      </p:sp>
      <p:sp>
        <p:nvSpPr>
          <p:cNvPr id="42145" name="Rectangle 161">
            <a:hlinkClick r:id="rId4" action="ppaction://hlinksldjump"/>
            <a:extLst>
              <a:ext uri="{FF2B5EF4-FFF2-40B4-BE49-F238E27FC236}">
                <a16:creationId xmlns:a16="http://schemas.microsoft.com/office/drawing/2014/main" id="{9A468E00-30A5-4172-9FD4-B5F560E0D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9975" y="4905776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2149" name="Oval 165">
            <a:extLst>
              <a:ext uri="{FF2B5EF4-FFF2-40B4-BE49-F238E27FC236}">
                <a16:creationId xmlns:a16="http://schemas.microsoft.com/office/drawing/2014/main" id="{361D36E1-4ADA-4234-B497-4DB43109A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488" y="2594321"/>
            <a:ext cx="2101583" cy="1785577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Need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team mate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to block</a:t>
            </a:r>
          </a:p>
        </p:txBody>
      </p:sp>
      <p:sp>
        <p:nvSpPr>
          <p:cNvPr id="168" name="Rectangle 165">
            <a:extLst>
              <a:ext uri="{FF2B5EF4-FFF2-40B4-BE49-F238E27FC236}">
                <a16:creationId xmlns:a16="http://schemas.microsoft.com/office/drawing/2014/main" id="{A28C7387-9341-4FCF-A855-286BA6D0AA4D}"/>
              </a:ext>
            </a:extLst>
          </p:cNvPr>
          <p:cNvSpPr txBox="1">
            <a:spLocks noChangeArrowheads="1"/>
          </p:cNvSpPr>
          <p:nvPr/>
        </p:nvSpPr>
        <p:spPr>
          <a:xfrm>
            <a:off x="2730713" y="567128"/>
            <a:ext cx="4330913" cy="946627"/>
          </a:xfrm>
          <a:custGeom>
            <a:avLst/>
            <a:gdLst>
              <a:gd name="connsiteX0" fmla="*/ 0 w 4330913"/>
              <a:gd name="connsiteY0" fmla="*/ 0 h 946627"/>
              <a:gd name="connsiteX1" fmla="*/ 4330913 w 4330913"/>
              <a:gd name="connsiteY1" fmla="*/ 0 h 946627"/>
              <a:gd name="connsiteX2" fmla="*/ 4330913 w 4330913"/>
              <a:gd name="connsiteY2" fmla="*/ 946627 h 946627"/>
              <a:gd name="connsiteX3" fmla="*/ 0 w 4330913"/>
              <a:gd name="connsiteY3" fmla="*/ 946627 h 946627"/>
              <a:gd name="connsiteX4" fmla="*/ 0 w 4330913"/>
              <a:gd name="connsiteY4" fmla="*/ 0 h 9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30913" h="946627" fill="none" extrusionOk="0">
                <a:moveTo>
                  <a:pt x="0" y="0"/>
                </a:moveTo>
                <a:cubicBezTo>
                  <a:pt x="1516032" y="-110858"/>
                  <a:pt x="2263742" y="-131025"/>
                  <a:pt x="4330913" y="0"/>
                </a:cubicBezTo>
                <a:cubicBezTo>
                  <a:pt x="4352113" y="179716"/>
                  <a:pt x="4351321" y="734910"/>
                  <a:pt x="4330913" y="946627"/>
                </a:cubicBezTo>
                <a:cubicBezTo>
                  <a:pt x="2337917" y="1010187"/>
                  <a:pt x="598648" y="994402"/>
                  <a:pt x="0" y="946627"/>
                </a:cubicBezTo>
                <a:cubicBezTo>
                  <a:pt x="-37534" y="815015"/>
                  <a:pt x="49282" y="298613"/>
                  <a:pt x="0" y="0"/>
                </a:cubicBezTo>
                <a:close/>
              </a:path>
              <a:path w="4330913" h="946627" stroke="0" extrusionOk="0">
                <a:moveTo>
                  <a:pt x="0" y="0"/>
                </a:moveTo>
                <a:cubicBezTo>
                  <a:pt x="980133" y="-125831"/>
                  <a:pt x="3890503" y="-66393"/>
                  <a:pt x="4330913" y="0"/>
                </a:cubicBezTo>
                <a:cubicBezTo>
                  <a:pt x="4331878" y="147668"/>
                  <a:pt x="4275021" y="536035"/>
                  <a:pt x="4330913" y="946627"/>
                </a:cubicBezTo>
                <a:cubicBezTo>
                  <a:pt x="3030160" y="1078722"/>
                  <a:pt x="1391020" y="803104"/>
                  <a:pt x="0" y="946627"/>
                </a:cubicBezTo>
                <a:cubicBezTo>
                  <a:pt x="-65728" y="829440"/>
                  <a:pt x="71847" y="208070"/>
                  <a:pt x="0" y="0"/>
                </a:cubicBezTo>
                <a:close/>
              </a:path>
            </a:pathLst>
          </a:custGeom>
          <a:solidFill>
            <a:srgbClr val="FFD629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3547109367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reflection blurRad="6350" stA="50000" endA="300" endPos="55500" dist="50800" dir="5400000" sy="-100000" algn="bl" rotWithShape="0"/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pPr algn="ctr"/>
            <a:r>
              <a:rPr lang="en-US" sz="4800" dirty="0">
                <a:solidFill>
                  <a:srgbClr val="7F5236"/>
                </a:solidFill>
                <a:latin typeface="Arial" panose="020B0604020202020204" pitchFamily="34" charset="0"/>
              </a:rPr>
              <a:t>5 × 9 × 3 x 2 = </a:t>
            </a:r>
            <a:endParaRPr lang="en-US" altLang="en-US" sz="4800" dirty="0">
              <a:solidFill>
                <a:srgbClr val="7F5236"/>
              </a:solidFill>
            </a:endParaRPr>
          </a:p>
        </p:txBody>
      </p:sp>
      <p:sp>
        <p:nvSpPr>
          <p:cNvPr id="171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39C9EAC3-6533-48A4-B7A6-E650EB465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0451" y="2563572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172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3781FC6F-14FC-4408-85E0-A69300E13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4656" y="3248710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173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E97D6033-F163-4718-944D-474815849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9484" y="3908668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174" name="Rectangle 164">
            <a:hlinkClick r:id="rId4" action="ppaction://hlinksldjump"/>
            <a:extLst>
              <a:ext uri="{FF2B5EF4-FFF2-40B4-BE49-F238E27FC236}">
                <a16:creationId xmlns:a16="http://schemas.microsoft.com/office/drawing/2014/main" id="{1497A1C3-A1E0-465E-B128-A60C4C398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949" y="2048063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grpSp>
        <p:nvGrpSpPr>
          <p:cNvPr id="175" name="Google Shape;399;p33">
            <a:extLst>
              <a:ext uri="{FF2B5EF4-FFF2-40B4-BE49-F238E27FC236}">
                <a16:creationId xmlns:a16="http://schemas.microsoft.com/office/drawing/2014/main" id="{58E22833-9E80-4704-A2B7-34E511F8E6D9}"/>
              </a:ext>
            </a:extLst>
          </p:cNvPr>
          <p:cNvGrpSpPr/>
          <p:nvPr/>
        </p:nvGrpSpPr>
        <p:grpSpPr>
          <a:xfrm>
            <a:off x="94930" y="3964737"/>
            <a:ext cx="1119006" cy="1119000"/>
            <a:chOff x="7125755" y="536388"/>
            <a:chExt cx="1119006" cy="1119000"/>
          </a:xfrm>
        </p:grpSpPr>
        <p:sp>
          <p:nvSpPr>
            <p:cNvPr id="176" name="Google Shape;400;p33">
              <a:extLst>
                <a:ext uri="{FF2B5EF4-FFF2-40B4-BE49-F238E27FC236}">
                  <a16:creationId xmlns:a16="http://schemas.microsoft.com/office/drawing/2014/main" id="{425DC54B-9741-4FCA-9187-D81E55835F91}"/>
                </a:ext>
              </a:extLst>
            </p:cNvPr>
            <p:cNvSpPr/>
            <p:nvPr/>
          </p:nvSpPr>
          <p:spPr>
            <a:xfrm>
              <a:off x="7125761" y="536388"/>
              <a:ext cx="1119000" cy="1119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" name="Google Shape;401;p33">
              <a:extLst>
                <a:ext uri="{FF2B5EF4-FFF2-40B4-BE49-F238E27FC236}">
                  <a16:creationId xmlns:a16="http://schemas.microsoft.com/office/drawing/2014/main" id="{93551D0B-2640-4AD9-9B5D-B797360198B2}"/>
                </a:ext>
              </a:extLst>
            </p:cNvPr>
            <p:cNvGrpSpPr/>
            <p:nvPr/>
          </p:nvGrpSpPr>
          <p:grpSpPr>
            <a:xfrm>
              <a:off x="7125755" y="536470"/>
              <a:ext cx="1118978" cy="1118796"/>
              <a:chOff x="2795275" y="2108125"/>
              <a:chExt cx="1840425" cy="1840125"/>
            </a:xfrm>
          </p:grpSpPr>
          <p:sp>
            <p:nvSpPr>
              <p:cNvPr id="178" name="Google Shape;402;p33">
                <a:extLst>
                  <a:ext uri="{FF2B5EF4-FFF2-40B4-BE49-F238E27FC236}">
                    <a16:creationId xmlns:a16="http://schemas.microsoft.com/office/drawing/2014/main" id="{9E99D316-8E8D-469B-937A-5FE81B137670}"/>
                  </a:ext>
                </a:extLst>
              </p:cNvPr>
              <p:cNvSpPr/>
              <p:nvPr/>
            </p:nvSpPr>
            <p:spPr>
              <a:xfrm>
                <a:off x="2903625" y="2216175"/>
                <a:ext cx="1623750" cy="1623725"/>
              </a:xfrm>
              <a:custGeom>
                <a:avLst/>
                <a:gdLst/>
                <a:ahLst/>
                <a:cxnLst/>
                <a:rect l="l" t="t" r="r" b="b"/>
                <a:pathLst>
                  <a:path w="64950" h="64949" extrusionOk="0">
                    <a:moveTo>
                      <a:pt x="32481" y="1191"/>
                    </a:moveTo>
                    <a:cubicBezTo>
                      <a:pt x="49721" y="1191"/>
                      <a:pt x="63758" y="15229"/>
                      <a:pt x="63758" y="32481"/>
                    </a:cubicBezTo>
                    <a:cubicBezTo>
                      <a:pt x="63758" y="49733"/>
                      <a:pt x="49721" y="63758"/>
                      <a:pt x="32481" y="63758"/>
                    </a:cubicBezTo>
                    <a:cubicBezTo>
                      <a:pt x="15229" y="63758"/>
                      <a:pt x="1191" y="49733"/>
                      <a:pt x="1191" y="32481"/>
                    </a:cubicBezTo>
                    <a:cubicBezTo>
                      <a:pt x="1191" y="15229"/>
                      <a:pt x="15229" y="1191"/>
                      <a:pt x="32481" y="1191"/>
                    </a:cubicBezTo>
                    <a:close/>
                    <a:moveTo>
                      <a:pt x="32481" y="1"/>
                    </a:moveTo>
                    <a:cubicBezTo>
                      <a:pt x="14574" y="1"/>
                      <a:pt x="0" y="14574"/>
                      <a:pt x="0" y="32481"/>
                    </a:cubicBezTo>
                    <a:cubicBezTo>
                      <a:pt x="0" y="50388"/>
                      <a:pt x="14574" y="64949"/>
                      <a:pt x="32481" y="64949"/>
                    </a:cubicBezTo>
                    <a:cubicBezTo>
                      <a:pt x="50376" y="64949"/>
                      <a:pt x="64949" y="50388"/>
                      <a:pt x="64949" y="32481"/>
                    </a:cubicBezTo>
                    <a:cubicBezTo>
                      <a:pt x="64949" y="14574"/>
                      <a:pt x="50376" y="1"/>
                      <a:pt x="324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403;p33">
                <a:extLst>
                  <a:ext uri="{FF2B5EF4-FFF2-40B4-BE49-F238E27FC236}">
                    <a16:creationId xmlns:a16="http://schemas.microsoft.com/office/drawing/2014/main" id="{3B031A30-BE83-47FA-A249-69B62275AA66}"/>
                  </a:ext>
                </a:extLst>
              </p:cNvPr>
              <p:cNvSpPr/>
              <p:nvPr/>
            </p:nvSpPr>
            <p:spPr>
              <a:xfrm>
                <a:off x="2982800" y="2295350"/>
                <a:ext cx="1465375" cy="1465375"/>
              </a:xfrm>
              <a:custGeom>
                <a:avLst/>
                <a:gdLst/>
                <a:ahLst/>
                <a:cxnLst/>
                <a:rect l="l" t="t" r="r" b="b"/>
                <a:pathLst>
                  <a:path w="58615" h="58615" fill="none" extrusionOk="0">
                    <a:moveTo>
                      <a:pt x="58615" y="29314"/>
                    </a:moveTo>
                    <a:cubicBezTo>
                      <a:pt x="58615" y="45494"/>
                      <a:pt x="45494" y="58615"/>
                      <a:pt x="29302" y="58615"/>
                    </a:cubicBezTo>
                    <a:cubicBezTo>
                      <a:pt x="13121" y="58615"/>
                      <a:pt x="1" y="45494"/>
                      <a:pt x="1" y="29314"/>
                    </a:cubicBezTo>
                    <a:cubicBezTo>
                      <a:pt x="1" y="13121"/>
                      <a:pt x="13121" y="1"/>
                      <a:pt x="29302" y="1"/>
                    </a:cubicBezTo>
                    <a:cubicBezTo>
                      <a:pt x="45494" y="1"/>
                      <a:pt x="58615" y="13121"/>
                      <a:pt x="58615" y="29314"/>
                    </a:cubicBezTo>
                    <a:close/>
                  </a:path>
                </a:pathLst>
              </a:custGeom>
              <a:noFill/>
              <a:ln w="14575" cap="flat" cmpd="sng">
                <a:solidFill>
                  <a:srgbClr val="4D3F2A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404;p33">
                <a:extLst>
                  <a:ext uri="{FF2B5EF4-FFF2-40B4-BE49-F238E27FC236}">
                    <a16:creationId xmlns:a16="http://schemas.microsoft.com/office/drawing/2014/main" id="{AAA5F64C-08E7-48F8-BA55-81E07FB1FD1E}"/>
                  </a:ext>
                </a:extLst>
              </p:cNvPr>
              <p:cNvSpPr/>
              <p:nvPr/>
            </p:nvSpPr>
            <p:spPr>
              <a:xfrm>
                <a:off x="2967925" y="2280775"/>
                <a:ext cx="1495150" cy="1494850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59794" extrusionOk="0">
                    <a:moveTo>
                      <a:pt x="29909" y="1203"/>
                    </a:moveTo>
                    <a:cubicBezTo>
                      <a:pt x="45720" y="1203"/>
                      <a:pt x="58591" y="14073"/>
                      <a:pt x="58591" y="29897"/>
                    </a:cubicBezTo>
                    <a:cubicBezTo>
                      <a:pt x="58591" y="45708"/>
                      <a:pt x="45720" y="58591"/>
                      <a:pt x="29897" y="58591"/>
                    </a:cubicBezTo>
                    <a:cubicBezTo>
                      <a:pt x="14085" y="58591"/>
                      <a:pt x="1215" y="45708"/>
                      <a:pt x="1215" y="29897"/>
                    </a:cubicBezTo>
                    <a:cubicBezTo>
                      <a:pt x="1215" y="14073"/>
                      <a:pt x="14085" y="1203"/>
                      <a:pt x="29909" y="1203"/>
                    </a:cubicBezTo>
                    <a:close/>
                    <a:moveTo>
                      <a:pt x="29909" y="0"/>
                    </a:moveTo>
                    <a:cubicBezTo>
                      <a:pt x="13419" y="0"/>
                      <a:pt x="0" y="13407"/>
                      <a:pt x="0" y="29897"/>
                    </a:cubicBezTo>
                    <a:cubicBezTo>
                      <a:pt x="0" y="46387"/>
                      <a:pt x="13419" y="59793"/>
                      <a:pt x="29909" y="59793"/>
                    </a:cubicBezTo>
                    <a:cubicBezTo>
                      <a:pt x="46399" y="59793"/>
                      <a:pt x="59805" y="46387"/>
                      <a:pt x="59805" y="29897"/>
                    </a:cubicBezTo>
                    <a:cubicBezTo>
                      <a:pt x="59805" y="13407"/>
                      <a:pt x="46399" y="0"/>
                      <a:pt x="2990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405;p33">
                <a:extLst>
                  <a:ext uri="{FF2B5EF4-FFF2-40B4-BE49-F238E27FC236}">
                    <a16:creationId xmlns:a16="http://schemas.microsoft.com/office/drawing/2014/main" id="{7794BC63-C81D-462E-87E6-A1AE590C04DD}"/>
                  </a:ext>
                </a:extLst>
              </p:cNvPr>
              <p:cNvSpPr/>
              <p:nvPr/>
            </p:nvSpPr>
            <p:spPr>
              <a:xfrm>
                <a:off x="3093525" y="2406075"/>
                <a:ext cx="1244225" cy="1244225"/>
              </a:xfrm>
              <a:custGeom>
                <a:avLst/>
                <a:gdLst/>
                <a:ahLst/>
                <a:cxnLst/>
                <a:rect l="l" t="t" r="r" b="b"/>
                <a:pathLst>
                  <a:path w="49769" h="49769" extrusionOk="0">
                    <a:moveTo>
                      <a:pt x="24885" y="346"/>
                    </a:moveTo>
                    <a:cubicBezTo>
                      <a:pt x="38410" y="346"/>
                      <a:pt x="49424" y="11359"/>
                      <a:pt x="49424" y="24885"/>
                    </a:cubicBezTo>
                    <a:cubicBezTo>
                      <a:pt x="49424" y="38410"/>
                      <a:pt x="38410" y="49423"/>
                      <a:pt x="24885" y="49423"/>
                    </a:cubicBezTo>
                    <a:cubicBezTo>
                      <a:pt x="11347" y="49423"/>
                      <a:pt x="334" y="38410"/>
                      <a:pt x="334" y="24885"/>
                    </a:cubicBezTo>
                    <a:cubicBezTo>
                      <a:pt x="334" y="11359"/>
                      <a:pt x="11347" y="346"/>
                      <a:pt x="24885" y="346"/>
                    </a:cubicBezTo>
                    <a:close/>
                    <a:moveTo>
                      <a:pt x="24885" y="1"/>
                    </a:moveTo>
                    <a:cubicBezTo>
                      <a:pt x="11157" y="1"/>
                      <a:pt x="1" y="11157"/>
                      <a:pt x="1" y="24885"/>
                    </a:cubicBezTo>
                    <a:cubicBezTo>
                      <a:pt x="1" y="38601"/>
                      <a:pt x="11157" y="49769"/>
                      <a:pt x="24885" y="49769"/>
                    </a:cubicBezTo>
                    <a:cubicBezTo>
                      <a:pt x="38601" y="49769"/>
                      <a:pt x="49769" y="38601"/>
                      <a:pt x="49769" y="24885"/>
                    </a:cubicBezTo>
                    <a:cubicBezTo>
                      <a:pt x="49769" y="11157"/>
                      <a:pt x="38601" y="1"/>
                      <a:pt x="248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406;p33">
                <a:extLst>
                  <a:ext uri="{FF2B5EF4-FFF2-40B4-BE49-F238E27FC236}">
                    <a16:creationId xmlns:a16="http://schemas.microsoft.com/office/drawing/2014/main" id="{113EADF0-C43A-4921-996B-EB72FB6E2937}"/>
                  </a:ext>
                </a:extLst>
              </p:cNvPr>
              <p:cNvSpPr/>
              <p:nvPr/>
            </p:nvSpPr>
            <p:spPr>
              <a:xfrm>
                <a:off x="3242350" y="2554900"/>
                <a:ext cx="946575" cy="946575"/>
              </a:xfrm>
              <a:custGeom>
                <a:avLst/>
                <a:gdLst/>
                <a:ahLst/>
                <a:cxnLst/>
                <a:rect l="l" t="t" r="r" b="b"/>
                <a:pathLst>
                  <a:path w="37863" h="37863" extrusionOk="0">
                    <a:moveTo>
                      <a:pt x="18932" y="608"/>
                    </a:moveTo>
                    <a:cubicBezTo>
                      <a:pt x="29028" y="608"/>
                      <a:pt x="37244" y="8823"/>
                      <a:pt x="37244" y="18932"/>
                    </a:cubicBezTo>
                    <a:cubicBezTo>
                      <a:pt x="37244" y="29028"/>
                      <a:pt x="29028" y="37255"/>
                      <a:pt x="18932" y="37255"/>
                    </a:cubicBezTo>
                    <a:cubicBezTo>
                      <a:pt x="8823" y="37255"/>
                      <a:pt x="608" y="29028"/>
                      <a:pt x="608" y="18932"/>
                    </a:cubicBezTo>
                    <a:cubicBezTo>
                      <a:pt x="608" y="8823"/>
                      <a:pt x="8823" y="608"/>
                      <a:pt x="18932" y="608"/>
                    </a:cubicBezTo>
                    <a:close/>
                    <a:moveTo>
                      <a:pt x="18932" y="1"/>
                    </a:moveTo>
                    <a:cubicBezTo>
                      <a:pt x="8490" y="1"/>
                      <a:pt x="1" y="8490"/>
                      <a:pt x="1" y="18932"/>
                    </a:cubicBezTo>
                    <a:cubicBezTo>
                      <a:pt x="1" y="29362"/>
                      <a:pt x="8490" y="37863"/>
                      <a:pt x="18932" y="37863"/>
                    </a:cubicBezTo>
                    <a:cubicBezTo>
                      <a:pt x="29374" y="37863"/>
                      <a:pt x="37863" y="29373"/>
                      <a:pt x="37863" y="18932"/>
                    </a:cubicBezTo>
                    <a:cubicBezTo>
                      <a:pt x="37863" y="8490"/>
                      <a:pt x="29362" y="1"/>
                      <a:pt x="189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407;p33">
                <a:extLst>
                  <a:ext uri="{FF2B5EF4-FFF2-40B4-BE49-F238E27FC236}">
                    <a16:creationId xmlns:a16="http://schemas.microsoft.com/office/drawing/2014/main" id="{C26EE637-EEF1-4F3A-A612-E4928C4EC8CC}"/>
                  </a:ext>
                </a:extLst>
              </p:cNvPr>
              <p:cNvSpPr/>
              <p:nvPr/>
            </p:nvSpPr>
            <p:spPr>
              <a:xfrm>
                <a:off x="3318250" y="2630800"/>
                <a:ext cx="794775" cy="794775"/>
              </a:xfrm>
              <a:custGeom>
                <a:avLst/>
                <a:gdLst/>
                <a:ahLst/>
                <a:cxnLst/>
                <a:rect l="l" t="t" r="r" b="b"/>
                <a:pathLst>
                  <a:path w="31791" h="31791" extrusionOk="0">
                    <a:moveTo>
                      <a:pt x="15896" y="501"/>
                    </a:moveTo>
                    <a:cubicBezTo>
                      <a:pt x="24373" y="501"/>
                      <a:pt x="31279" y="7407"/>
                      <a:pt x="31279" y="15896"/>
                    </a:cubicBezTo>
                    <a:cubicBezTo>
                      <a:pt x="31279" y="24373"/>
                      <a:pt x="24373" y="31279"/>
                      <a:pt x="15896" y="31279"/>
                    </a:cubicBezTo>
                    <a:cubicBezTo>
                      <a:pt x="7407" y="31279"/>
                      <a:pt x="501" y="24373"/>
                      <a:pt x="501" y="15896"/>
                    </a:cubicBezTo>
                    <a:cubicBezTo>
                      <a:pt x="501" y="7407"/>
                      <a:pt x="7407" y="501"/>
                      <a:pt x="15896" y="501"/>
                    </a:cubicBezTo>
                    <a:close/>
                    <a:moveTo>
                      <a:pt x="15896" y="1"/>
                    </a:moveTo>
                    <a:cubicBezTo>
                      <a:pt x="7121" y="1"/>
                      <a:pt x="1" y="7133"/>
                      <a:pt x="1" y="15896"/>
                    </a:cubicBezTo>
                    <a:cubicBezTo>
                      <a:pt x="1" y="24659"/>
                      <a:pt x="7121" y="31791"/>
                      <a:pt x="15896" y="31791"/>
                    </a:cubicBezTo>
                    <a:cubicBezTo>
                      <a:pt x="24659" y="31791"/>
                      <a:pt x="31791" y="24659"/>
                      <a:pt x="31791" y="15896"/>
                    </a:cubicBezTo>
                    <a:cubicBezTo>
                      <a:pt x="31791" y="7133"/>
                      <a:pt x="24659" y="1"/>
                      <a:pt x="1589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408;p33">
                <a:extLst>
                  <a:ext uri="{FF2B5EF4-FFF2-40B4-BE49-F238E27FC236}">
                    <a16:creationId xmlns:a16="http://schemas.microsoft.com/office/drawing/2014/main" id="{A6503B3B-C7CF-4D1C-877D-27ED8063733E}"/>
                  </a:ext>
                </a:extLst>
              </p:cNvPr>
              <p:cNvSpPr/>
              <p:nvPr/>
            </p:nvSpPr>
            <p:spPr>
              <a:xfrm>
                <a:off x="3707300" y="2525150"/>
                <a:ext cx="498300" cy="499175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67" extrusionOk="0">
                    <a:moveTo>
                      <a:pt x="19931" y="0"/>
                    </a:moveTo>
                    <a:lnTo>
                      <a:pt x="0" y="15109"/>
                    </a:lnTo>
                    <a:lnTo>
                      <a:pt x="155" y="19967"/>
                    </a:lnTo>
                    <a:lnTo>
                      <a:pt x="5287" y="19872"/>
                    </a:lnTo>
                    <a:lnTo>
                      <a:pt x="1993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409;p33">
                <a:extLst>
                  <a:ext uri="{FF2B5EF4-FFF2-40B4-BE49-F238E27FC236}">
                    <a16:creationId xmlns:a16="http://schemas.microsoft.com/office/drawing/2014/main" id="{094E9A00-5458-45FB-8EE9-DD1BDAD110B2}"/>
                  </a:ext>
                </a:extLst>
              </p:cNvPr>
              <p:cNvSpPr/>
              <p:nvPr/>
            </p:nvSpPr>
            <p:spPr>
              <a:xfrm>
                <a:off x="3701650" y="2520075"/>
                <a:ext cx="508400" cy="509925"/>
              </a:xfrm>
              <a:custGeom>
                <a:avLst/>
                <a:gdLst/>
                <a:ahLst/>
                <a:cxnLst/>
                <a:rect l="l" t="t" r="r" b="b"/>
                <a:pathLst>
                  <a:path w="20336" h="20397" extrusionOk="0">
                    <a:moveTo>
                      <a:pt x="19098" y="1275"/>
                    </a:moveTo>
                    <a:lnTo>
                      <a:pt x="5406" y="19860"/>
                    </a:lnTo>
                    <a:lnTo>
                      <a:pt x="595" y="19944"/>
                    </a:lnTo>
                    <a:lnTo>
                      <a:pt x="453" y="15407"/>
                    </a:lnTo>
                    <a:lnTo>
                      <a:pt x="19098" y="1275"/>
                    </a:lnTo>
                    <a:close/>
                    <a:moveTo>
                      <a:pt x="20026" y="1"/>
                    </a:moveTo>
                    <a:lnTo>
                      <a:pt x="95" y="15134"/>
                    </a:lnTo>
                    <a:lnTo>
                      <a:pt x="0" y="15205"/>
                    </a:lnTo>
                    <a:lnTo>
                      <a:pt x="167" y="20396"/>
                    </a:lnTo>
                    <a:lnTo>
                      <a:pt x="5620" y="20277"/>
                    </a:lnTo>
                    <a:lnTo>
                      <a:pt x="20336" y="298"/>
                    </a:lnTo>
                    <a:lnTo>
                      <a:pt x="2002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410;p33">
                <a:extLst>
                  <a:ext uri="{FF2B5EF4-FFF2-40B4-BE49-F238E27FC236}">
                    <a16:creationId xmlns:a16="http://schemas.microsoft.com/office/drawing/2014/main" id="{10F19283-A6C0-42CF-86AB-41576A91690A}"/>
                  </a:ext>
                </a:extLst>
              </p:cNvPr>
              <p:cNvSpPr/>
              <p:nvPr/>
            </p:nvSpPr>
            <p:spPr>
              <a:xfrm>
                <a:off x="3692700" y="2957675"/>
                <a:ext cx="530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7" extrusionOk="0">
                    <a:moveTo>
                      <a:pt x="9" y="1"/>
                    </a:moveTo>
                    <a:cubicBezTo>
                      <a:pt x="1" y="1"/>
                      <a:pt x="1" y="15"/>
                      <a:pt x="1" y="23"/>
                    </a:cubicBezTo>
                    <a:cubicBezTo>
                      <a:pt x="680" y="725"/>
                      <a:pt x="1358" y="1440"/>
                      <a:pt x="2073" y="2106"/>
                    </a:cubicBezTo>
                    <a:cubicBezTo>
                      <a:pt x="2108" y="2106"/>
                      <a:pt x="2120" y="2094"/>
                      <a:pt x="2108" y="2071"/>
                    </a:cubicBezTo>
                    <a:cubicBezTo>
                      <a:pt x="1454" y="1356"/>
                      <a:pt x="739" y="678"/>
                      <a:pt x="25" y="11"/>
                    </a:cubicBezTo>
                    <a:cubicBezTo>
                      <a:pt x="17" y="3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411;p33">
                <a:extLst>
                  <a:ext uri="{FF2B5EF4-FFF2-40B4-BE49-F238E27FC236}">
                    <a16:creationId xmlns:a16="http://schemas.microsoft.com/office/drawing/2014/main" id="{6609209C-0B83-45E1-9172-B8A180904958}"/>
                  </a:ext>
                </a:extLst>
              </p:cNvPr>
              <p:cNvSpPr/>
              <p:nvPr/>
            </p:nvSpPr>
            <p:spPr>
              <a:xfrm>
                <a:off x="3708200" y="2942150"/>
                <a:ext cx="5632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53" h="2253" extrusionOk="0">
                    <a:moveTo>
                      <a:pt x="12" y="1"/>
                    </a:moveTo>
                    <a:cubicBezTo>
                      <a:pt x="12" y="1"/>
                      <a:pt x="0" y="1"/>
                      <a:pt x="0" y="13"/>
                    </a:cubicBezTo>
                    <a:cubicBezTo>
                      <a:pt x="726" y="775"/>
                      <a:pt x="1465" y="1549"/>
                      <a:pt x="2238" y="2239"/>
                    </a:cubicBezTo>
                    <a:cubicBezTo>
                      <a:pt x="1548" y="1465"/>
                      <a:pt x="774" y="727"/>
                      <a:pt x="12" y="1"/>
                    </a:cubicBezTo>
                    <a:close/>
                    <a:moveTo>
                      <a:pt x="2238" y="2239"/>
                    </a:moveTo>
                    <a:cubicBezTo>
                      <a:pt x="2238" y="2249"/>
                      <a:pt x="2243" y="2253"/>
                      <a:pt x="2246" y="2253"/>
                    </a:cubicBezTo>
                    <a:cubicBezTo>
                      <a:pt x="2250" y="2253"/>
                      <a:pt x="2252" y="2246"/>
                      <a:pt x="2238" y="223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412;p33">
                <a:extLst>
                  <a:ext uri="{FF2B5EF4-FFF2-40B4-BE49-F238E27FC236}">
                    <a16:creationId xmlns:a16="http://schemas.microsoft.com/office/drawing/2014/main" id="{3AD6631F-001B-4278-87D3-F900CCF6EF54}"/>
                  </a:ext>
                </a:extLst>
              </p:cNvPr>
              <p:cNvSpPr/>
              <p:nvPr/>
            </p:nvSpPr>
            <p:spPr>
              <a:xfrm>
                <a:off x="3716025" y="29197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711" y="768"/>
                      <a:pt x="1437" y="1482"/>
                      <a:pt x="2164" y="2197"/>
                    </a:cubicBezTo>
                    <a:cubicBezTo>
                      <a:pt x="2187" y="2197"/>
                      <a:pt x="2199" y="2173"/>
                      <a:pt x="2199" y="2161"/>
                    </a:cubicBezTo>
                    <a:cubicBezTo>
                      <a:pt x="1485" y="1435"/>
                      <a:pt x="771" y="708"/>
                      <a:pt x="20" y="6"/>
                    </a:cubicBezTo>
                    <a:cubicBezTo>
                      <a:pt x="17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413;p33">
                <a:extLst>
                  <a:ext uri="{FF2B5EF4-FFF2-40B4-BE49-F238E27FC236}">
                    <a16:creationId xmlns:a16="http://schemas.microsoft.com/office/drawing/2014/main" id="{1632F2EB-2030-4B48-BD5D-792F7E9F6BAB}"/>
                  </a:ext>
                </a:extLst>
              </p:cNvPr>
              <p:cNvSpPr/>
              <p:nvPr/>
            </p:nvSpPr>
            <p:spPr>
              <a:xfrm>
                <a:off x="3724050" y="2896650"/>
                <a:ext cx="632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520" extrusionOk="0">
                    <a:moveTo>
                      <a:pt x="14" y="1"/>
                    </a:moveTo>
                    <a:cubicBezTo>
                      <a:pt x="4" y="1"/>
                      <a:pt x="1" y="15"/>
                      <a:pt x="9" y="23"/>
                    </a:cubicBezTo>
                    <a:cubicBezTo>
                      <a:pt x="807" y="880"/>
                      <a:pt x="1664" y="1690"/>
                      <a:pt x="2497" y="2511"/>
                    </a:cubicBezTo>
                    <a:cubicBezTo>
                      <a:pt x="2497" y="2517"/>
                      <a:pt x="2499" y="2519"/>
                      <a:pt x="2502" y="2519"/>
                    </a:cubicBezTo>
                    <a:cubicBezTo>
                      <a:pt x="2512" y="2519"/>
                      <a:pt x="2530" y="2497"/>
                      <a:pt x="2521" y="2488"/>
                    </a:cubicBezTo>
                    <a:cubicBezTo>
                      <a:pt x="1700" y="1654"/>
                      <a:pt x="890" y="797"/>
                      <a:pt x="33" y="11"/>
                    </a:cubicBezTo>
                    <a:cubicBezTo>
                      <a:pt x="25" y="4"/>
                      <a:pt x="19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414;p33">
                <a:extLst>
                  <a:ext uri="{FF2B5EF4-FFF2-40B4-BE49-F238E27FC236}">
                    <a16:creationId xmlns:a16="http://schemas.microsoft.com/office/drawing/2014/main" id="{8B2F526C-8865-4EDE-8886-C00A3544EC2A}"/>
                  </a:ext>
                </a:extLst>
              </p:cNvPr>
              <p:cNvSpPr/>
              <p:nvPr/>
            </p:nvSpPr>
            <p:spPr>
              <a:xfrm>
                <a:off x="3744800" y="2887100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4" y="0"/>
                    </a:moveTo>
                    <a:cubicBezTo>
                      <a:pt x="1" y="0"/>
                      <a:pt x="1" y="0"/>
                      <a:pt x="1" y="12"/>
                    </a:cubicBezTo>
                    <a:cubicBezTo>
                      <a:pt x="679" y="726"/>
                      <a:pt x="1394" y="1393"/>
                      <a:pt x="2072" y="2096"/>
                    </a:cubicBezTo>
                    <a:cubicBezTo>
                      <a:pt x="2108" y="2096"/>
                      <a:pt x="2120" y="2084"/>
                      <a:pt x="2108" y="2072"/>
                    </a:cubicBezTo>
                    <a:cubicBezTo>
                      <a:pt x="1417" y="1369"/>
                      <a:pt x="739" y="667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415;p33">
                <a:extLst>
                  <a:ext uri="{FF2B5EF4-FFF2-40B4-BE49-F238E27FC236}">
                    <a16:creationId xmlns:a16="http://schemas.microsoft.com/office/drawing/2014/main" id="{4D3EBDCE-7619-4152-A54F-C773EE78F56A}"/>
                  </a:ext>
                </a:extLst>
              </p:cNvPr>
              <p:cNvSpPr/>
              <p:nvPr/>
            </p:nvSpPr>
            <p:spPr>
              <a:xfrm>
                <a:off x="3762650" y="2874000"/>
                <a:ext cx="514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054" extrusionOk="0">
                    <a:moveTo>
                      <a:pt x="25" y="0"/>
                    </a:moveTo>
                    <a:cubicBezTo>
                      <a:pt x="1" y="0"/>
                      <a:pt x="1" y="0"/>
                      <a:pt x="1" y="24"/>
                    </a:cubicBezTo>
                    <a:cubicBezTo>
                      <a:pt x="656" y="703"/>
                      <a:pt x="1334" y="1417"/>
                      <a:pt x="2049" y="2048"/>
                    </a:cubicBezTo>
                    <a:cubicBezTo>
                      <a:pt x="1406" y="1334"/>
                      <a:pt x="715" y="643"/>
                      <a:pt x="25" y="0"/>
                    </a:cubicBezTo>
                    <a:close/>
                    <a:moveTo>
                      <a:pt x="2049" y="2048"/>
                    </a:moveTo>
                    <a:cubicBezTo>
                      <a:pt x="2049" y="2052"/>
                      <a:pt x="2050" y="2053"/>
                      <a:pt x="2051" y="2053"/>
                    </a:cubicBezTo>
                    <a:cubicBezTo>
                      <a:pt x="2054" y="2053"/>
                      <a:pt x="2057" y="2048"/>
                      <a:pt x="2049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416;p33">
                <a:extLst>
                  <a:ext uri="{FF2B5EF4-FFF2-40B4-BE49-F238E27FC236}">
                    <a16:creationId xmlns:a16="http://schemas.microsoft.com/office/drawing/2014/main" id="{DFC22588-F168-4D10-8FE4-518CA722824A}"/>
                  </a:ext>
                </a:extLst>
              </p:cNvPr>
              <p:cNvSpPr/>
              <p:nvPr/>
            </p:nvSpPr>
            <p:spPr>
              <a:xfrm>
                <a:off x="3778525" y="2859450"/>
                <a:ext cx="49050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1940" extrusionOk="0">
                    <a:moveTo>
                      <a:pt x="10" y="1"/>
                    </a:moveTo>
                    <a:cubicBezTo>
                      <a:pt x="4" y="1"/>
                      <a:pt x="1" y="14"/>
                      <a:pt x="9" y="23"/>
                    </a:cubicBezTo>
                    <a:cubicBezTo>
                      <a:pt x="640" y="678"/>
                      <a:pt x="1259" y="1380"/>
                      <a:pt x="1961" y="1940"/>
                    </a:cubicBezTo>
                    <a:cubicBezTo>
                      <a:pt x="1390" y="1237"/>
                      <a:pt x="699" y="618"/>
                      <a:pt x="21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417;p33">
                <a:extLst>
                  <a:ext uri="{FF2B5EF4-FFF2-40B4-BE49-F238E27FC236}">
                    <a16:creationId xmlns:a16="http://schemas.microsoft.com/office/drawing/2014/main" id="{A174461E-E742-4433-BF9D-CA5424AF84C3}"/>
                  </a:ext>
                </a:extLst>
              </p:cNvPr>
              <p:cNvSpPr/>
              <p:nvPr/>
            </p:nvSpPr>
            <p:spPr>
              <a:xfrm>
                <a:off x="3796650" y="2846525"/>
                <a:ext cx="4635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52" extrusionOk="0">
                    <a:moveTo>
                      <a:pt x="32" y="1"/>
                    </a:moveTo>
                    <a:cubicBezTo>
                      <a:pt x="14" y="1"/>
                      <a:pt x="1" y="18"/>
                      <a:pt x="10" y="28"/>
                    </a:cubicBezTo>
                    <a:cubicBezTo>
                      <a:pt x="308" y="361"/>
                      <a:pt x="605" y="706"/>
                      <a:pt x="915" y="1016"/>
                    </a:cubicBezTo>
                    <a:cubicBezTo>
                      <a:pt x="1201" y="1302"/>
                      <a:pt x="1475" y="1635"/>
                      <a:pt x="1796" y="1849"/>
                    </a:cubicBezTo>
                    <a:cubicBezTo>
                      <a:pt x="1801" y="1851"/>
                      <a:pt x="1806" y="1852"/>
                      <a:pt x="1810" y="1852"/>
                    </a:cubicBezTo>
                    <a:cubicBezTo>
                      <a:pt x="1838" y="1852"/>
                      <a:pt x="1854" y="1824"/>
                      <a:pt x="1844" y="1814"/>
                    </a:cubicBezTo>
                    <a:cubicBezTo>
                      <a:pt x="1641" y="1480"/>
                      <a:pt x="1296" y="1206"/>
                      <a:pt x="1022" y="921"/>
                    </a:cubicBezTo>
                    <a:cubicBezTo>
                      <a:pt x="713" y="611"/>
                      <a:pt x="391" y="302"/>
                      <a:pt x="46" y="4"/>
                    </a:cubicBezTo>
                    <a:cubicBezTo>
                      <a:pt x="41" y="2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418;p33">
                <a:extLst>
                  <a:ext uri="{FF2B5EF4-FFF2-40B4-BE49-F238E27FC236}">
                    <a16:creationId xmlns:a16="http://schemas.microsoft.com/office/drawing/2014/main" id="{4D48F1B9-CFD6-4C44-9178-C6B4FA743916}"/>
                  </a:ext>
                </a:extLst>
              </p:cNvPr>
              <p:cNvSpPr/>
              <p:nvPr/>
            </p:nvSpPr>
            <p:spPr>
              <a:xfrm>
                <a:off x="3813400" y="2833200"/>
                <a:ext cx="46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1" extrusionOk="0">
                    <a:moveTo>
                      <a:pt x="36" y="0"/>
                    </a:moveTo>
                    <a:cubicBezTo>
                      <a:pt x="17" y="0"/>
                      <a:pt x="1" y="34"/>
                      <a:pt x="19" y="61"/>
                    </a:cubicBezTo>
                    <a:cubicBezTo>
                      <a:pt x="316" y="382"/>
                      <a:pt x="614" y="692"/>
                      <a:pt x="924" y="1013"/>
                    </a:cubicBezTo>
                    <a:cubicBezTo>
                      <a:pt x="1209" y="1287"/>
                      <a:pt x="1471" y="1608"/>
                      <a:pt x="1805" y="1823"/>
                    </a:cubicBezTo>
                    <a:cubicBezTo>
                      <a:pt x="1810" y="1829"/>
                      <a:pt x="1817" y="1831"/>
                      <a:pt x="1823" y="1831"/>
                    </a:cubicBezTo>
                    <a:cubicBezTo>
                      <a:pt x="1842" y="1831"/>
                      <a:pt x="1859" y="1808"/>
                      <a:pt x="1840" y="1799"/>
                    </a:cubicBezTo>
                    <a:cubicBezTo>
                      <a:pt x="1626" y="1466"/>
                      <a:pt x="1293" y="1204"/>
                      <a:pt x="1007" y="918"/>
                    </a:cubicBezTo>
                    <a:cubicBezTo>
                      <a:pt x="697" y="608"/>
                      <a:pt x="388" y="311"/>
                      <a:pt x="55" y="13"/>
                    </a:cubicBezTo>
                    <a:cubicBezTo>
                      <a:pt x="49" y="4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419;p33">
                <a:extLst>
                  <a:ext uri="{FF2B5EF4-FFF2-40B4-BE49-F238E27FC236}">
                    <a16:creationId xmlns:a16="http://schemas.microsoft.com/office/drawing/2014/main" id="{2A83F7F4-2DE2-497C-A795-21B942F706D1}"/>
                  </a:ext>
                </a:extLst>
              </p:cNvPr>
              <p:cNvSpPr/>
              <p:nvPr/>
            </p:nvSpPr>
            <p:spPr>
              <a:xfrm>
                <a:off x="3830900" y="2820825"/>
                <a:ext cx="45400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749" extrusionOk="0">
                    <a:moveTo>
                      <a:pt x="39" y="0"/>
                    </a:moveTo>
                    <a:cubicBezTo>
                      <a:pt x="19" y="0"/>
                      <a:pt x="0" y="25"/>
                      <a:pt x="9" y="44"/>
                    </a:cubicBezTo>
                    <a:cubicBezTo>
                      <a:pt x="533" y="663"/>
                      <a:pt x="1129" y="1211"/>
                      <a:pt x="1724" y="1746"/>
                    </a:cubicBezTo>
                    <a:cubicBezTo>
                      <a:pt x="1729" y="1748"/>
                      <a:pt x="1734" y="1748"/>
                      <a:pt x="1739" y="1748"/>
                    </a:cubicBezTo>
                    <a:cubicBezTo>
                      <a:pt x="1781" y="1748"/>
                      <a:pt x="1815" y="1708"/>
                      <a:pt x="1783" y="1687"/>
                    </a:cubicBezTo>
                    <a:cubicBezTo>
                      <a:pt x="1236" y="1091"/>
                      <a:pt x="688" y="520"/>
                      <a:pt x="57" y="8"/>
                    </a:cubicBezTo>
                    <a:cubicBezTo>
                      <a:pt x="51" y="2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420;p33">
                <a:extLst>
                  <a:ext uri="{FF2B5EF4-FFF2-40B4-BE49-F238E27FC236}">
                    <a16:creationId xmlns:a16="http://schemas.microsoft.com/office/drawing/2014/main" id="{DA28844D-1377-4D35-88BB-044A43D04F2F}"/>
                  </a:ext>
                </a:extLst>
              </p:cNvPr>
              <p:cNvSpPr/>
              <p:nvPr/>
            </p:nvSpPr>
            <p:spPr>
              <a:xfrm>
                <a:off x="3848425" y="2805475"/>
                <a:ext cx="445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15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0"/>
                    </a:cubicBezTo>
                    <a:cubicBezTo>
                      <a:pt x="225" y="360"/>
                      <a:pt x="535" y="634"/>
                      <a:pt x="785" y="920"/>
                    </a:cubicBezTo>
                    <a:cubicBezTo>
                      <a:pt x="1082" y="1229"/>
                      <a:pt x="1380" y="1527"/>
                      <a:pt x="1690" y="1813"/>
                    </a:cubicBezTo>
                    <a:cubicBezTo>
                      <a:pt x="1695" y="1814"/>
                      <a:pt x="1700" y="1814"/>
                      <a:pt x="1705" y="1814"/>
                    </a:cubicBezTo>
                    <a:cubicBezTo>
                      <a:pt x="1747" y="1814"/>
                      <a:pt x="1781" y="1774"/>
                      <a:pt x="1749" y="1753"/>
                    </a:cubicBezTo>
                    <a:cubicBezTo>
                      <a:pt x="1475" y="1420"/>
                      <a:pt x="1190" y="1110"/>
                      <a:pt x="892" y="812"/>
                    </a:cubicBezTo>
                    <a:cubicBezTo>
                      <a:pt x="618" y="527"/>
                      <a:pt x="368" y="217"/>
                      <a:pt x="58" y="3"/>
                    </a:cubicBezTo>
                    <a:cubicBezTo>
                      <a:pt x="54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421;p33">
                <a:extLst>
                  <a:ext uri="{FF2B5EF4-FFF2-40B4-BE49-F238E27FC236}">
                    <a16:creationId xmlns:a16="http://schemas.microsoft.com/office/drawing/2014/main" id="{CEF34562-4313-462F-ADC7-C2E36CD17428}"/>
                  </a:ext>
                </a:extLst>
              </p:cNvPr>
              <p:cNvSpPr/>
              <p:nvPr/>
            </p:nvSpPr>
            <p:spPr>
              <a:xfrm>
                <a:off x="3866600" y="2793250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37" y="1"/>
                    </a:moveTo>
                    <a:cubicBezTo>
                      <a:pt x="22" y="1"/>
                      <a:pt x="0" y="20"/>
                      <a:pt x="10" y="39"/>
                    </a:cubicBezTo>
                    <a:cubicBezTo>
                      <a:pt x="474" y="575"/>
                      <a:pt x="939" y="1087"/>
                      <a:pt x="1475" y="1552"/>
                    </a:cubicBezTo>
                    <a:cubicBezTo>
                      <a:pt x="1487" y="1564"/>
                      <a:pt x="1500" y="1569"/>
                      <a:pt x="1512" y="1569"/>
                    </a:cubicBezTo>
                    <a:cubicBezTo>
                      <a:pt x="1546" y="1569"/>
                      <a:pt x="1569" y="1527"/>
                      <a:pt x="1534" y="1492"/>
                    </a:cubicBezTo>
                    <a:cubicBezTo>
                      <a:pt x="1070" y="956"/>
                      <a:pt x="582" y="468"/>
                      <a:pt x="46" y="4"/>
                    </a:cubicBezTo>
                    <a:cubicBezTo>
                      <a:pt x="44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422;p33">
                <a:extLst>
                  <a:ext uri="{FF2B5EF4-FFF2-40B4-BE49-F238E27FC236}">
                    <a16:creationId xmlns:a16="http://schemas.microsoft.com/office/drawing/2014/main" id="{1EEC476A-6D58-44EC-8494-74523C1B9284}"/>
                  </a:ext>
                </a:extLst>
              </p:cNvPr>
              <p:cNvSpPr/>
              <p:nvPr/>
            </p:nvSpPr>
            <p:spPr>
              <a:xfrm>
                <a:off x="3884175" y="2780925"/>
                <a:ext cx="46575" cy="459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37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283" y="378"/>
                      <a:pt x="581" y="675"/>
                      <a:pt x="879" y="973"/>
                    </a:cubicBezTo>
                    <a:cubicBezTo>
                      <a:pt x="1176" y="1271"/>
                      <a:pt x="1450" y="1580"/>
                      <a:pt x="1784" y="1830"/>
                    </a:cubicBezTo>
                    <a:cubicBezTo>
                      <a:pt x="1793" y="1835"/>
                      <a:pt x="1801" y="1837"/>
                      <a:pt x="1809" y="1837"/>
                    </a:cubicBezTo>
                    <a:cubicBezTo>
                      <a:pt x="1843" y="1837"/>
                      <a:pt x="1862" y="1800"/>
                      <a:pt x="1843" y="1771"/>
                    </a:cubicBezTo>
                    <a:cubicBezTo>
                      <a:pt x="1581" y="1449"/>
                      <a:pt x="1260" y="1163"/>
                      <a:pt x="974" y="866"/>
                    </a:cubicBezTo>
                    <a:cubicBezTo>
                      <a:pt x="676" y="568"/>
                      <a:pt x="379" y="270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423;p33">
                <a:extLst>
                  <a:ext uri="{FF2B5EF4-FFF2-40B4-BE49-F238E27FC236}">
                    <a16:creationId xmlns:a16="http://schemas.microsoft.com/office/drawing/2014/main" id="{629ECF82-E6FF-4144-9CF5-B424195FF601}"/>
                  </a:ext>
                </a:extLst>
              </p:cNvPr>
              <p:cNvSpPr/>
              <p:nvPr/>
            </p:nvSpPr>
            <p:spPr>
              <a:xfrm>
                <a:off x="3901150" y="2767225"/>
                <a:ext cx="3752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86" extrusionOk="0">
                    <a:moveTo>
                      <a:pt x="2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426" y="557"/>
                      <a:pt x="926" y="1033"/>
                      <a:pt x="1414" y="1473"/>
                    </a:cubicBezTo>
                    <a:cubicBezTo>
                      <a:pt x="1426" y="1482"/>
                      <a:pt x="1437" y="1486"/>
                      <a:pt x="1448" y="1486"/>
                    </a:cubicBezTo>
                    <a:cubicBezTo>
                      <a:pt x="1480" y="1486"/>
                      <a:pt x="1501" y="1450"/>
                      <a:pt x="1474" y="1414"/>
                    </a:cubicBezTo>
                    <a:cubicBezTo>
                      <a:pt x="1033" y="926"/>
                      <a:pt x="569" y="402"/>
                      <a:pt x="45" y="9"/>
                    </a:cubicBezTo>
                    <a:cubicBezTo>
                      <a:pt x="36" y="3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424;p33">
                <a:extLst>
                  <a:ext uri="{FF2B5EF4-FFF2-40B4-BE49-F238E27FC236}">
                    <a16:creationId xmlns:a16="http://schemas.microsoft.com/office/drawing/2014/main" id="{E95C4BF4-C4CD-4FE3-9264-BA2F06DC24B9}"/>
                  </a:ext>
                </a:extLst>
              </p:cNvPr>
              <p:cNvSpPr/>
              <p:nvPr/>
            </p:nvSpPr>
            <p:spPr>
              <a:xfrm>
                <a:off x="3935425" y="2741050"/>
                <a:ext cx="320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37" extrusionOk="0">
                    <a:moveTo>
                      <a:pt x="38" y="0"/>
                    </a:moveTo>
                    <a:cubicBezTo>
                      <a:pt x="18" y="0"/>
                      <a:pt x="1" y="28"/>
                      <a:pt x="19" y="56"/>
                    </a:cubicBezTo>
                    <a:cubicBezTo>
                      <a:pt x="353" y="484"/>
                      <a:pt x="769" y="901"/>
                      <a:pt x="1210" y="1234"/>
                    </a:cubicBezTo>
                    <a:cubicBezTo>
                      <a:pt x="1213" y="1236"/>
                      <a:pt x="1215" y="1236"/>
                      <a:pt x="1218" y="1236"/>
                    </a:cubicBezTo>
                    <a:cubicBezTo>
                      <a:pt x="1243" y="1236"/>
                      <a:pt x="1280" y="1196"/>
                      <a:pt x="1270" y="1175"/>
                    </a:cubicBezTo>
                    <a:cubicBezTo>
                      <a:pt x="936" y="734"/>
                      <a:pt x="496" y="353"/>
                      <a:pt x="55" y="8"/>
                    </a:cubicBezTo>
                    <a:cubicBezTo>
                      <a:pt x="50" y="3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425;p33">
                <a:extLst>
                  <a:ext uri="{FF2B5EF4-FFF2-40B4-BE49-F238E27FC236}">
                    <a16:creationId xmlns:a16="http://schemas.microsoft.com/office/drawing/2014/main" id="{EAC37749-6FBA-450C-87E1-9F79B7153540}"/>
                  </a:ext>
                </a:extLst>
              </p:cNvPr>
              <p:cNvSpPr/>
              <p:nvPr/>
            </p:nvSpPr>
            <p:spPr>
              <a:xfrm>
                <a:off x="3918700" y="2754025"/>
                <a:ext cx="328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300" extrusionOk="0">
                    <a:moveTo>
                      <a:pt x="38" y="0"/>
                    </a:moveTo>
                    <a:cubicBezTo>
                      <a:pt x="18" y="0"/>
                      <a:pt x="1" y="31"/>
                      <a:pt x="10" y="49"/>
                    </a:cubicBezTo>
                    <a:cubicBezTo>
                      <a:pt x="391" y="489"/>
                      <a:pt x="784" y="930"/>
                      <a:pt x="1236" y="1287"/>
                    </a:cubicBezTo>
                    <a:cubicBezTo>
                      <a:pt x="1248" y="1296"/>
                      <a:pt x="1259" y="1299"/>
                      <a:pt x="1268" y="1299"/>
                    </a:cubicBezTo>
                    <a:cubicBezTo>
                      <a:pt x="1298" y="1299"/>
                      <a:pt x="1314" y="1263"/>
                      <a:pt x="1296" y="1227"/>
                    </a:cubicBezTo>
                    <a:cubicBezTo>
                      <a:pt x="938" y="787"/>
                      <a:pt x="486" y="382"/>
                      <a:pt x="57" y="13"/>
                    </a:cubicBezTo>
                    <a:cubicBezTo>
                      <a:pt x="51" y="4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426;p33">
                <a:extLst>
                  <a:ext uri="{FF2B5EF4-FFF2-40B4-BE49-F238E27FC236}">
                    <a16:creationId xmlns:a16="http://schemas.microsoft.com/office/drawing/2014/main" id="{997BCC33-C25E-4987-8B00-8F77F17EF19D}"/>
                  </a:ext>
                </a:extLst>
              </p:cNvPr>
              <p:cNvSpPr/>
              <p:nvPr/>
            </p:nvSpPr>
            <p:spPr>
              <a:xfrm>
                <a:off x="3952650" y="2727225"/>
                <a:ext cx="293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135" extrusionOk="0">
                    <a:moveTo>
                      <a:pt x="32" y="1"/>
                    </a:moveTo>
                    <a:cubicBezTo>
                      <a:pt x="11" y="1"/>
                      <a:pt x="0" y="34"/>
                      <a:pt x="9" y="61"/>
                    </a:cubicBezTo>
                    <a:cubicBezTo>
                      <a:pt x="319" y="442"/>
                      <a:pt x="676" y="847"/>
                      <a:pt x="1081" y="1133"/>
                    </a:cubicBezTo>
                    <a:cubicBezTo>
                      <a:pt x="1086" y="1134"/>
                      <a:pt x="1091" y="1135"/>
                      <a:pt x="1096" y="1135"/>
                    </a:cubicBezTo>
                    <a:cubicBezTo>
                      <a:pt x="1138" y="1135"/>
                      <a:pt x="1172" y="1094"/>
                      <a:pt x="1140" y="1073"/>
                    </a:cubicBezTo>
                    <a:cubicBezTo>
                      <a:pt x="842" y="668"/>
                      <a:pt x="438" y="323"/>
                      <a:pt x="57" y="13"/>
                    </a:cubicBezTo>
                    <a:cubicBezTo>
                      <a:pt x="48" y="5"/>
                      <a:pt x="40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427;p33">
                <a:extLst>
                  <a:ext uri="{FF2B5EF4-FFF2-40B4-BE49-F238E27FC236}">
                    <a16:creationId xmlns:a16="http://schemas.microsoft.com/office/drawing/2014/main" id="{561820CC-619A-44D0-A4F5-32BCB8ACA7C1}"/>
                  </a:ext>
                </a:extLst>
              </p:cNvPr>
              <p:cNvSpPr/>
              <p:nvPr/>
            </p:nvSpPr>
            <p:spPr>
              <a:xfrm>
                <a:off x="3970775" y="2714700"/>
                <a:ext cx="262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09" extrusionOk="0">
                    <a:moveTo>
                      <a:pt x="48" y="0"/>
                    </a:moveTo>
                    <a:cubicBezTo>
                      <a:pt x="25" y="0"/>
                      <a:pt x="0" y="30"/>
                      <a:pt x="10" y="50"/>
                    </a:cubicBezTo>
                    <a:cubicBezTo>
                      <a:pt x="272" y="407"/>
                      <a:pt x="629" y="717"/>
                      <a:pt x="963" y="991"/>
                    </a:cubicBezTo>
                    <a:cubicBezTo>
                      <a:pt x="972" y="1003"/>
                      <a:pt x="983" y="1008"/>
                      <a:pt x="993" y="1008"/>
                    </a:cubicBezTo>
                    <a:cubicBezTo>
                      <a:pt x="1023" y="1008"/>
                      <a:pt x="1049" y="966"/>
                      <a:pt x="1022" y="931"/>
                    </a:cubicBezTo>
                    <a:cubicBezTo>
                      <a:pt x="760" y="586"/>
                      <a:pt x="415" y="264"/>
                      <a:pt x="58" y="2"/>
                    </a:cubicBezTo>
                    <a:cubicBezTo>
                      <a:pt x="55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428;p33">
                <a:extLst>
                  <a:ext uri="{FF2B5EF4-FFF2-40B4-BE49-F238E27FC236}">
                    <a16:creationId xmlns:a16="http://schemas.microsoft.com/office/drawing/2014/main" id="{520E405A-2155-49D5-A55C-BF5711C67FCC}"/>
                  </a:ext>
                </a:extLst>
              </p:cNvPr>
              <p:cNvSpPr/>
              <p:nvPr/>
            </p:nvSpPr>
            <p:spPr>
              <a:xfrm>
                <a:off x="3988050" y="2701200"/>
                <a:ext cx="2735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67" extrusionOk="0">
                    <a:moveTo>
                      <a:pt x="38" y="0"/>
                    </a:moveTo>
                    <a:cubicBezTo>
                      <a:pt x="14" y="0"/>
                      <a:pt x="0" y="35"/>
                      <a:pt x="10" y="54"/>
                    </a:cubicBezTo>
                    <a:cubicBezTo>
                      <a:pt x="153" y="245"/>
                      <a:pt x="331" y="423"/>
                      <a:pt x="510" y="602"/>
                    </a:cubicBezTo>
                    <a:cubicBezTo>
                      <a:pt x="677" y="769"/>
                      <a:pt x="843" y="947"/>
                      <a:pt x="1034" y="1066"/>
                    </a:cubicBezTo>
                    <a:cubicBezTo>
                      <a:pt x="1070" y="1066"/>
                      <a:pt x="1093" y="1043"/>
                      <a:pt x="1081" y="1019"/>
                    </a:cubicBezTo>
                    <a:cubicBezTo>
                      <a:pt x="974" y="816"/>
                      <a:pt x="784" y="662"/>
                      <a:pt x="617" y="507"/>
                    </a:cubicBezTo>
                    <a:cubicBezTo>
                      <a:pt x="438" y="328"/>
                      <a:pt x="260" y="161"/>
                      <a:pt x="57" y="7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429;p33">
                <a:extLst>
                  <a:ext uri="{FF2B5EF4-FFF2-40B4-BE49-F238E27FC236}">
                    <a16:creationId xmlns:a16="http://schemas.microsoft.com/office/drawing/2014/main" id="{647DC07F-36FF-4AC0-A201-2B87AB65EA31}"/>
                  </a:ext>
                </a:extLst>
              </p:cNvPr>
              <p:cNvSpPr/>
              <p:nvPr/>
            </p:nvSpPr>
            <p:spPr>
              <a:xfrm>
                <a:off x="4005925" y="2688350"/>
                <a:ext cx="25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97" extrusionOk="0">
                    <a:moveTo>
                      <a:pt x="34" y="1"/>
                    </a:moveTo>
                    <a:cubicBezTo>
                      <a:pt x="12" y="1"/>
                      <a:pt x="0" y="26"/>
                      <a:pt x="9" y="44"/>
                    </a:cubicBezTo>
                    <a:cubicBezTo>
                      <a:pt x="140" y="223"/>
                      <a:pt x="307" y="390"/>
                      <a:pt x="474" y="556"/>
                    </a:cubicBezTo>
                    <a:cubicBezTo>
                      <a:pt x="616" y="699"/>
                      <a:pt x="783" y="902"/>
                      <a:pt x="986" y="997"/>
                    </a:cubicBezTo>
                    <a:cubicBezTo>
                      <a:pt x="1009" y="997"/>
                      <a:pt x="1021" y="985"/>
                      <a:pt x="1021" y="961"/>
                    </a:cubicBezTo>
                    <a:cubicBezTo>
                      <a:pt x="914" y="759"/>
                      <a:pt x="724" y="604"/>
                      <a:pt x="557" y="449"/>
                    </a:cubicBezTo>
                    <a:cubicBezTo>
                      <a:pt x="390" y="306"/>
                      <a:pt x="235" y="140"/>
                      <a:pt x="57" y="9"/>
                    </a:cubicBezTo>
                    <a:cubicBezTo>
                      <a:pt x="49" y="3"/>
                      <a:pt x="41" y="1"/>
                      <a:pt x="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30;p33">
                <a:extLst>
                  <a:ext uri="{FF2B5EF4-FFF2-40B4-BE49-F238E27FC236}">
                    <a16:creationId xmlns:a16="http://schemas.microsoft.com/office/drawing/2014/main" id="{804A448A-D63E-47D5-93B7-E0C43376B6F5}"/>
                  </a:ext>
                </a:extLst>
              </p:cNvPr>
              <p:cNvSpPr/>
              <p:nvPr/>
            </p:nvSpPr>
            <p:spPr>
              <a:xfrm>
                <a:off x="4021175" y="2673350"/>
                <a:ext cx="266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26" extrusionOk="0">
                    <a:moveTo>
                      <a:pt x="45" y="1"/>
                    </a:moveTo>
                    <a:cubicBezTo>
                      <a:pt x="22" y="1"/>
                      <a:pt x="1" y="31"/>
                      <a:pt x="18" y="49"/>
                    </a:cubicBezTo>
                    <a:cubicBezTo>
                      <a:pt x="173" y="252"/>
                      <a:pt x="316" y="406"/>
                      <a:pt x="483" y="585"/>
                    </a:cubicBezTo>
                    <a:cubicBezTo>
                      <a:pt x="637" y="740"/>
                      <a:pt x="780" y="918"/>
                      <a:pt x="959" y="1025"/>
                    </a:cubicBezTo>
                    <a:cubicBezTo>
                      <a:pt x="1018" y="1025"/>
                      <a:pt x="1066" y="990"/>
                      <a:pt x="1030" y="942"/>
                    </a:cubicBezTo>
                    <a:cubicBezTo>
                      <a:pt x="935" y="752"/>
                      <a:pt x="757" y="609"/>
                      <a:pt x="602" y="466"/>
                    </a:cubicBezTo>
                    <a:cubicBezTo>
                      <a:pt x="435" y="311"/>
                      <a:pt x="256" y="144"/>
                      <a:pt x="66" y="13"/>
                    </a:cubicBezTo>
                    <a:cubicBezTo>
                      <a:pt x="60" y="4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31;p33">
                <a:extLst>
                  <a:ext uri="{FF2B5EF4-FFF2-40B4-BE49-F238E27FC236}">
                    <a16:creationId xmlns:a16="http://schemas.microsoft.com/office/drawing/2014/main" id="{F2117937-32F1-475E-A7F5-49DF6273F76E}"/>
                  </a:ext>
                </a:extLst>
              </p:cNvPr>
              <p:cNvSpPr/>
              <p:nvPr/>
            </p:nvSpPr>
            <p:spPr>
              <a:xfrm>
                <a:off x="4040425" y="26611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44" y="1"/>
                    </a:moveTo>
                    <a:cubicBezTo>
                      <a:pt x="16" y="1"/>
                      <a:pt x="0" y="30"/>
                      <a:pt x="10" y="51"/>
                    </a:cubicBezTo>
                    <a:cubicBezTo>
                      <a:pt x="165" y="230"/>
                      <a:pt x="308" y="408"/>
                      <a:pt x="475" y="575"/>
                    </a:cubicBezTo>
                    <a:cubicBezTo>
                      <a:pt x="618" y="718"/>
                      <a:pt x="772" y="896"/>
                      <a:pt x="951" y="1003"/>
                    </a:cubicBezTo>
                    <a:cubicBezTo>
                      <a:pt x="957" y="1006"/>
                      <a:pt x="964" y="1007"/>
                      <a:pt x="970" y="1007"/>
                    </a:cubicBezTo>
                    <a:cubicBezTo>
                      <a:pt x="998" y="1007"/>
                      <a:pt x="1020" y="985"/>
                      <a:pt x="1010" y="956"/>
                    </a:cubicBezTo>
                    <a:cubicBezTo>
                      <a:pt x="903" y="777"/>
                      <a:pt x="725" y="622"/>
                      <a:pt x="582" y="468"/>
                    </a:cubicBezTo>
                    <a:cubicBezTo>
                      <a:pt x="415" y="301"/>
                      <a:pt x="237" y="146"/>
                      <a:pt x="58" y="3"/>
                    </a:cubicBezTo>
                    <a:cubicBezTo>
                      <a:pt x="53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32;p33">
                <a:extLst>
                  <a:ext uri="{FF2B5EF4-FFF2-40B4-BE49-F238E27FC236}">
                    <a16:creationId xmlns:a16="http://schemas.microsoft.com/office/drawing/2014/main" id="{B68C8E15-1552-4241-B7FD-BFAAB03D4963}"/>
                  </a:ext>
                </a:extLst>
              </p:cNvPr>
              <p:cNvSpPr/>
              <p:nvPr/>
            </p:nvSpPr>
            <p:spPr>
              <a:xfrm>
                <a:off x="4057400" y="2648175"/>
                <a:ext cx="214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7" extrusionOk="0">
                    <a:moveTo>
                      <a:pt x="34" y="0"/>
                    </a:moveTo>
                    <a:cubicBezTo>
                      <a:pt x="19" y="0"/>
                      <a:pt x="1" y="23"/>
                      <a:pt x="10" y="32"/>
                    </a:cubicBezTo>
                    <a:cubicBezTo>
                      <a:pt x="117" y="187"/>
                      <a:pt x="236" y="318"/>
                      <a:pt x="379" y="449"/>
                    </a:cubicBezTo>
                    <a:cubicBezTo>
                      <a:pt x="510" y="568"/>
                      <a:pt x="629" y="723"/>
                      <a:pt x="796" y="806"/>
                    </a:cubicBezTo>
                    <a:cubicBezTo>
                      <a:pt x="808" y="806"/>
                      <a:pt x="855" y="782"/>
                      <a:pt x="820" y="747"/>
                    </a:cubicBezTo>
                    <a:cubicBezTo>
                      <a:pt x="736" y="580"/>
                      <a:pt x="582" y="461"/>
                      <a:pt x="462" y="342"/>
                    </a:cubicBezTo>
                    <a:cubicBezTo>
                      <a:pt x="331" y="211"/>
                      <a:pt x="201" y="104"/>
                      <a:pt x="46" y="8"/>
                    </a:cubicBezTo>
                    <a:cubicBezTo>
                      <a:pt x="43" y="3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33;p33">
                <a:extLst>
                  <a:ext uri="{FF2B5EF4-FFF2-40B4-BE49-F238E27FC236}">
                    <a16:creationId xmlns:a16="http://schemas.microsoft.com/office/drawing/2014/main" id="{AF8D81ED-20EB-4459-9130-F2A82D4830F0}"/>
                  </a:ext>
                </a:extLst>
              </p:cNvPr>
              <p:cNvSpPr/>
              <p:nvPr/>
            </p:nvSpPr>
            <p:spPr>
              <a:xfrm>
                <a:off x="4074675" y="2634325"/>
                <a:ext cx="15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4" extrusionOk="0">
                    <a:moveTo>
                      <a:pt x="43" y="0"/>
                    </a:moveTo>
                    <a:cubicBezTo>
                      <a:pt x="16" y="0"/>
                      <a:pt x="1" y="28"/>
                      <a:pt x="21" y="39"/>
                    </a:cubicBezTo>
                    <a:cubicBezTo>
                      <a:pt x="176" y="229"/>
                      <a:pt x="355" y="455"/>
                      <a:pt x="557" y="586"/>
                    </a:cubicBezTo>
                    <a:cubicBezTo>
                      <a:pt x="567" y="599"/>
                      <a:pt x="577" y="604"/>
                      <a:pt x="587" y="604"/>
                    </a:cubicBezTo>
                    <a:cubicBezTo>
                      <a:pt x="613" y="604"/>
                      <a:pt x="634" y="565"/>
                      <a:pt x="617" y="539"/>
                    </a:cubicBezTo>
                    <a:cubicBezTo>
                      <a:pt x="474" y="336"/>
                      <a:pt x="260" y="16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34;p33">
                <a:extLst>
                  <a:ext uri="{FF2B5EF4-FFF2-40B4-BE49-F238E27FC236}">
                    <a16:creationId xmlns:a16="http://schemas.microsoft.com/office/drawing/2014/main" id="{AE9A96D3-EF97-4076-9816-4CB1B94A54DA}"/>
                  </a:ext>
                </a:extLst>
              </p:cNvPr>
              <p:cNvSpPr/>
              <p:nvPr/>
            </p:nvSpPr>
            <p:spPr>
              <a:xfrm>
                <a:off x="4091025" y="2620325"/>
                <a:ext cx="135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04" extrusionOk="0">
                    <a:moveTo>
                      <a:pt x="40" y="0"/>
                    </a:moveTo>
                    <a:cubicBezTo>
                      <a:pt x="15" y="0"/>
                      <a:pt x="1" y="21"/>
                      <a:pt x="10" y="51"/>
                    </a:cubicBezTo>
                    <a:cubicBezTo>
                      <a:pt x="118" y="229"/>
                      <a:pt x="284" y="384"/>
                      <a:pt x="463" y="491"/>
                    </a:cubicBezTo>
                    <a:cubicBezTo>
                      <a:pt x="472" y="500"/>
                      <a:pt x="481" y="504"/>
                      <a:pt x="490" y="504"/>
                    </a:cubicBezTo>
                    <a:cubicBezTo>
                      <a:pt x="518" y="504"/>
                      <a:pt x="540" y="468"/>
                      <a:pt x="522" y="432"/>
                    </a:cubicBezTo>
                    <a:cubicBezTo>
                      <a:pt x="403" y="253"/>
                      <a:pt x="237" y="110"/>
                      <a:pt x="58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35;p33">
                <a:extLst>
                  <a:ext uri="{FF2B5EF4-FFF2-40B4-BE49-F238E27FC236}">
                    <a16:creationId xmlns:a16="http://schemas.microsoft.com/office/drawing/2014/main" id="{D7E792F6-8B39-4882-AD0C-B740E24362EC}"/>
                  </a:ext>
                </a:extLst>
              </p:cNvPr>
              <p:cNvSpPr/>
              <p:nvPr/>
            </p:nvSpPr>
            <p:spPr>
              <a:xfrm>
                <a:off x="4109175" y="2607525"/>
                <a:ext cx="1307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44" y="1"/>
                    </a:moveTo>
                    <a:cubicBezTo>
                      <a:pt x="17" y="1"/>
                      <a:pt x="0" y="30"/>
                      <a:pt x="11" y="51"/>
                    </a:cubicBezTo>
                    <a:cubicBezTo>
                      <a:pt x="70" y="146"/>
                      <a:pt x="154" y="229"/>
                      <a:pt x="225" y="301"/>
                    </a:cubicBezTo>
                    <a:cubicBezTo>
                      <a:pt x="296" y="384"/>
                      <a:pt x="368" y="468"/>
                      <a:pt x="475" y="515"/>
                    </a:cubicBezTo>
                    <a:cubicBezTo>
                      <a:pt x="487" y="515"/>
                      <a:pt x="523" y="479"/>
                      <a:pt x="523" y="456"/>
                    </a:cubicBezTo>
                    <a:cubicBezTo>
                      <a:pt x="487" y="349"/>
                      <a:pt x="404" y="277"/>
                      <a:pt x="308" y="206"/>
                    </a:cubicBezTo>
                    <a:cubicBezTo>
                      <a:pt x="225" y="122"/>
                      <a:pt x="154" y="63"/>
                      <a:pt x="58" y="3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36;p33">
                <a:extLst>
                  <a:ext uri="{FF2B5EF4-FFF2-40B4-BE49-F238E27FC236}">
                    <a16:creationId xmlns:a16="http://schemas.microsoft.com/office/drawing/2014/main" id="{644F2170-4D36-49CC-A3FE-95CAE3932698}"/>
                  </a:ext>
                </a:extLst>
              </p:cNvPr>
              <p:cNvSpPr/>
              <p:nvPr/>
            </p:nvSpPr>
            <p:spPr>
              <a:xfrm>
                <a:off x="4125275" y="2593100"/>
                <a:ext cx="120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2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129" y="199"/>
                      <a:pt x="248" y="330"/>
                      <a:pt x="391" y="449"/>
                    </a:cubicBezTo>
                    <a:cubicBezTo>
                      <a:pt x="397" y="451"/>
                      <a:pt x="403" y="452"/>
                      <a:pt x="410" y="452"/>
                    </a:cubicBezTo>
                    <a:cubicBezTo>
                      <a:pt x="450" y="452"/>
                      <a:pt x="483" y="421"/>
                      <a:pt x="462" y="390"/>
                    </a:cubicBezTo>
                    <a:cubicBezTo>
                      <a:pt x="343" y="247"/>
                      <a:pt x="224" y="128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437;p33">
                <a:extLst>
                  <a:ext uri="{FF2B5EF4-FFF2-40B4-BE49-F238E27FC236}">
                    <a16:creationId xmlns:a16="http://schemas.microsoft.com/office/drawing/2014/main" id="{010D247D-EF7D-454D-8D78-1F8E6C97D05D}"/>
                  </a:ext>
                </a:extLst>
              </p:cNvPr>
              <p:cNvSpPr/>
              <p:nvPr/>
            </p:nvSpPr>
            <p:spPr>
              <a:xfrm>
                <a:off x="3610250" y="3028175"/>
                <a:ext cx="211075" cy="83525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33410" extrusionOk="0">
                    <a:moveTo>
                      <a:pt x="4216" y="1"/>
                    </a:moveTo>
                    <a:lnTo>
                      <a:pt x="1" y="4382"/>
                    </a:lnTo>
                    <a:lnTo>
                      <a:pt x="4394" y="33410"/>
                    </a:lnTo>
                    <a:lnTo>
                      <a:pt x="8442" y="3954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38;p33">
                <a:extLst>
                  <a:ext uri="{FF2B5EF4-FFF2-40B4-BE49-F238E27FC236}">
                    <a16:creationId xmlns:a16="http://schemas.microsoft.com/office/drawing/2014/main" id="{26902BAD-7285-4D21-81F6-BC59D62BCF27}"/>
                  </a:ext>
                </a:extLst>
              </p:cNvPr>
              <p:cNvSpPr/>
              <p:nvPr/>
            </p:nvSpPr>
            <p:spPr>
              <a:xfrm>
                <a:off x="3603125" y="3018950"/>
                <a:ext cx="224750" cy="8453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33815" extrusionOk="0">
                    <a:moveTo>
                      <a:pt x="4513" y="727"/>
                    </a:moveTo>
                    <a:lnTo>
                      <a:pt x="8442" y="4418"/>
                    </a:lnTo>
                    <a:lnTo>
                      <a:pt x="4656" y="31957"/>
                    </a:lnTo>
                    <a:lnTo>
                      <a:pt x="548" y="4846"/>
                    </a:lnTo>
                    <a:lnTo>
                      <a:pt x="4513" y="727"/>
                    </a:lnTo>
                    <a:close/>
                    <a:moveTo>
                      <a:pt x="4477" y="1"/>
                    </a:moveTo>
                    <a:lnTo>
                      <a:pt x="0" y="4668"/>
                    </a:lnTo>
                    <a:lnTo>
                      <a:pt x="4405" y="33814"/>
                    </a:lnTo>
                    <a:lnTo>
                      <a:pt x="4929" y="33814"/>
                    </a:lnTo>
                    <a:lnTo>
                      <a:pt x="8977" y="4358"/>
                    </a:lnTo>
                    <a:lnTo>
                      <a:pt x="8989" y="4227"/>
                    </a:lnTo>
                    <a:lnTo>
                      <a:pt x="4477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439;p33">
                <a:extLst>
                  <a:ext uri="{FF2B5EF4-FFF2-40B4-BE49-F238E27FC236}">
                    <a16:creationId xmlns:a16="http://schemas.microsoft.com/office/drawing/2014/main" id="{13D1773D-E7F5-4D75-AA9B-0D6000497D67}"/>
                  </a:ext>
                </a:extLst>
              </p:cNvPr>
              <p:cNvSpPr/>
              <p:nvPr/>
            </p:nvSpPr>
            <p:spPr>
              <a:xfrm>
                <a:off x="3698675" y="3068400"/>
                <a:ext cx="884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70" extrusionOk="0">
                    <a:moveTo>
                      <a:pt x="1605" y="0"/>
                    </a:moveTo>
                    <a:cubicBezTo>
                      <a:pt x="1081" y="0"/>
                      <a:pt x="557" y="7"/>
                      <a:pt x="36" y="23"/>
                    </a:cubicBezTo>
                    <a:cubicBezTo>
                      <a:pt x="31" y="21"/>
                      <a:pt x="26" y="20"/>
                      <a:pt x="23" y="20"/>
                    </a:cubicBezTo>
                    <a:cubicBezTo>
                      <a:pt x="1" y="20"/>
                      <a:pt x="5" y="47"/>
                      <a:pt x="36" y="47"/>
                    </a:cubicBezTo>
                    <a:cubicBezTo>
                      <a:pt x="557" y="63"/>
                      <a:pt x="1081" y="69"/>
                      <a:pt x="1605" y="69"/>
                    </a:cubicBezTo>
                    <a:cubicBezTo>
                      <a:pt x="2242" y="69"/>
                      <a:pt x="2879" y="60"/>
                      <a:pt x="3512" y="47"/>
                    </a:cubicBezTo>
                    <a:cubicBezTo>
                      <a:pt x="3536" y="47"/>
                      <a:pt x="3536" y="23"/>
                      <a:pt x="3512" y="23"/>
                    </a:cubicBezTo>
                    <a:cubicBezTo>
                      <a:pt x="2879" y="10"/>
                      <a:pt x="2242" y="0"/>
                      <a:pt x="16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440;p33">
                <a:extLst>
                  <a:ext uri="{FF2B5EF4-FFF2-40B4-BE49-F238E27FC236}">
                    <a16:creationId xmlns:a16="http://schemas.microsoft.com/office/drawing/2014/main" id="{B37B0619-8FA5-4E52-B411-9D80CDAF15AE}"/>
                  </a:ext>
                </a:extLst>
              </p:cNvPr>
              <p:cNvSpPr/>
              <p:nvPr/>
            </p:nvSpPr>
            <p:spPr>
              <a:xfrm>
                <a:off x="3692425" y="3094000"/>
                <a:ext cx="946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0" extrusionOk="0">
                    <a:moveTo>
                      <a:pt x="1705" y="0"/>
                    </a:moveTo>
                    <a:cubicBezTo>
                      <a:pt x="1141" y="0"/>
                      <a:pt x="576" y="7"/>
                      <a:pt x="12" y="23"/>
                    </a:cubicBezTo>
                    <a:cubicBezTo>
                      <a:pt x="0" y="35"/>
                      <a:pt x="0" y="47"/>
                      <a:pt x="12" y="47"/>
                    </a:cubicBezTo>
                    <a:cubicBezTo>
                      <a:pt x="576" y="63"/>
                      <a:pt x="1141" y="69"/>
                      <a:pt x="1705" y="69"/>
                    </a:cubicBezTo>
                    <a:cubicBezTo>
                      <a:pt x="2391" y="69"/>
                      <a:pt x="3077" y="60"/>
                      <a:pt x="3762" y="47"/>
                    </a:cubicBezTo>
                    <a:cubicBezTo>
                      <a:pt x="3786" y="47"/>
                      <a:pt x="3786" y="23"/>
                      <a:pt x="3762" y="23"/>
                    </a:cubicBezTo>
                    <a:cubicBezTo>
                      <a:pt x="3077" y="10"/>
                      <a:pt x="2391" y="0"/>
                      <a:pt x="1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441;p33">
                <a:extLst>
                  <a:ext uri="{FF2B5EF4-FFF2-40B4-BE49-F238E27FC236}">
                    <a16:creationId xmlns:a16="http://schemas.microsoft.com/office/drawing/2014/main" id="{243C9923-0ABE-4444-93FF-6EA87DC519CF}"/>
                  </a:ext>
                </a:extLst>
              </p:cNvPr>
              <p:cNvSpPr/>
              <p:nvPr/>
            </p:nvSpPr>
            <p:spPr>
              <a:xfrm>
                <a:off x="3707300" y="3119775"/>
                <a:ext cx="920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75" extrusionOk="0">
                    <a:moveTo>
                      <a:pt x="1847" y="1"/>
                    </a:moveTo>
                    <a:cubicBezTo>
                      <a:pt x="1242" y="1"/>
                      <a:pt x="637" y="10"/>
                      <a:pt x="36" y="28"/>
                    </a:cubicBezTo>
                    <a:cubicBezTo>
                      <a:pt x="0" y="28"/>
                      <a:pt x="0" y="51"/>
                      <a:pt x="36" y="51"/>
                    </a:cubicBezTo>
                    <a:cubicBezTo>
                      <a:pt x="696" y="65"/>
                      <a:pt x="1359" y="74"/>
                      <a:pt x="2024" y="74"/>
                    </a:cubicBezTo>
                    <a:cubicBezTo>
                      <a:pt x="2571" y="74"/>
                      <a:pt x="3119" y="68"/>
                      <a:pt x="3667" y="51"/>
                    </a:cubicBezTo>
                    <a:cubicBezTo>
                      <a:pt x="3679" y="51"/>
                      <a:pt x="3679" y="28"/>
                      <a:pt x="3667" y="28"/>
                    </a:cubicBezTo>
                    <a:cubicBezTo>
                      <a:pt x="3060" y="10"/>
                      <a:pt x="2453" y="1"/>
                      <a:pt x="184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442;p33">
                <a:extLst>
                  <a:ext uri="{FF2B5EF4-FFF2-40B4-BE49-F238E27FC236}">
                    <a16:creationId xmlns:a16="http://schemas.microsoft.com/office/drawing/2014/main" id="{8EAD5121-AA6A-4711-AB99-190E29742661}"/>
                  </a:ext>
                </a:extLst>
              </p:cNvPr>
              <p:cNvSpPr/>
              <p:nvPr/>
            </p:nvSpPr>
            <p:spPr>
              <a:xfrm>
                <a:off x="3706100" y="3145450"/>
                <a:ext cx="105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7" extrusionOk="0">
                    <a:moveTo>
                      <a:pt x="2645" y="1"/>
                    </a:moveTo>
                    <a:cubicBezTo>
                      <a:pt x="1776" y="1"/>
                      <a:pt x="904" y="17"/>
                      <a:pt x="36" y="25"/>
                    </a:cubicBezTo>
                    <a:cubicBezTo>
                      <a:pt x="1" y="25"/>
                      <a:pt x="1" y="60"/>
                      <a:pt x="36" y="60"/>
                    </a:cubicBezTo>
                    <a:cubicBezTo>
                      <a:pt x="957" y="60"/>
                      <a:pt x="1889" y="76"/>
                      <a:pt x="2820" y="76"/>
                    </a:cubicBezTo>
                    <a:cubicBezTo>
                      <a:pt x="3286" y="76"/>
                      <a:pt x="3751" y="72"/>
                      <a:pt x="4216" y="60"/>
                    </a:cubicBezTo>
                    <a:cubicBezTo>
                      <a:pt x="4227" y="60"/>
                      <a:pt x="4227" y="25"/>
                      <a:pt x="4216" y="25"/>
                    </a:cubicBezTo>
                    <a:cubicBezTo>
                      <a:pt x="3695" y="7"/>
                      <a:pt x="3170" y="1"/>
                      <a:pt x="26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443;p33">
                <a:extLst>
                  <a:ext uri="{FF2B5EF4-FFF2-40B4-BE49-F238E27FC236}">
                    <a16:creationId xmlns:a16="http://schemas.microsoft.com/office/drawing/2014/main" id="{5545389E-BE32-45A8-9B81-645227B9DAF8}"/>
                  </a:ext>
                </a:extLst>
              </p:cNvPr>
              <p:cNvSpPr/>
              <p:nvPr/>
            </p:nvSpPr>
            <p:spPr>
              <a:xfrm>
                <a:off x="3714475" y="3171550"/>
                <a:ext cx="881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3524" h="51" extrusionOk="0">
                    <a:moveTo>
                      <a:pt x="2037" y="1"/>
                    </a:moveTo>
                    <a:cubicBezTo>
                      <a:pt x="1366" y="1"/>
                      <a:pt x="697" y="15"/>
                      <a:pt x="23" y="28"/>
                    </a:cubicBezTo>
                    <a:cubicBezTo>
                      <a:pt x="17" y="22"/>
                      <a:pt x="12" y="20"/>
                      <a:pt x="10" y="20"/>
                    </a:cubicBezTo>
                    <a:cubicBezTo>
                      <a:pt x="1" y="20"/>
                      <a:pt x="5" y="40"/>
                      <a:pt x="23" y="40"/>
                    </a:cubicBezTo>
                    <a:cubicBezTo>
                      <a:pt x="801" y="40"/>
                      <a:pt x="1573" y="51"/>
                      <a:pt x="2348" y="51"/>
                    </a:cubicBezTo>
                    <a:cubicBezTo>
                      <a:pt x="2735" y="51"/>
                      <a:pt x="3123" y="48"/>
                      <a:pt x="3511" y="40"/>
                    </a:cubicBezTo>
                    <a:cubicBezTo>
                      <a:pt x="3523" y="40"/>
                      <a:pt x="3523" y="28"/>
                      <a:pt x="3511" y="28"/>
                    </a:cubicBezTo>
                    <a:cubicBezTo>
                      <a:pt x="3018" y="8"/>
                      <a:pt x="2527" y="1"/>
                      <a:pt x="2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44;p33">
                <a:extLst>
                  <a:ext uri="{FF2B5EF4-FFF2-40B4-BE49-F238E27FC236}">
                    <a16:creationId xmlns:a16="http://schemas.microsoft.com/office/drawing/2014/main" id="{DAB125AC-1B95-4AD3-B3F6-FC939ADD2805}"/>
                  </a:ext>
                </a:extLst>
              </p:cNvPr>
              <p:cNvSpPr/>
              <p:nvPr/>
            </p:nvSpPr>
            <p:spPr>
              <a:xfrm>
                <a:off x="3712675" y="3197025"/>
                <a:ext cx="863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92" extrusionOk="0">
                    <a:moveTo>
                      <a:pt x="4" y="40"/>
                    </a:moveTo>
                    <a:cubicBezTo>
                      <a:pt x="1" y="40"/>
                      <a:pt x="4" y="45"/>
                      <a:pt x="12" y="45"/>
                    </a:cubicBezTo>
                    <a:cubicBezTo>
                      <a:pt x="8" y="41"/>
                      <a:pt x="5" y="40"/>
                      <a:pt x="4" y="40"/>
                    </a:cubicBezTo>
                    <a:close/>
                    <a:moveTo>
                      <a:pt x="1554" y="0"/>
                    </a:moveTo>
                    <a:cubicBezTo>
                      <a:pt x="1038" y="0"/>
                      <a:pt x="522" y="13"/>
                      <a:pt x="12" y="45"/>
                    </a:cubicBezTo>
                    <a:cubicBezTo>
                      <a:pt x="609" y="77"/>
                      <a:pt x="1212" y="91"/>
                      <a:pt x="1816" y="91"/>
                    </a:cubicBezTo>
                    <a:cubicBezTo>
                      <a:pt x="2355" y="91"/>
                      <a:pt x="2895" y="80"/>
                      <a:pt x="3429" y="57"/>
                    </a:cubicBezTo>
                    <a:cubicBezTo>
                      <a:pt x="3452" y="57"/>
                      <a:pt x="3452" y="45"/>
                      <a:pt x="3429" y="45"/>
                    </a:cubicBezTo>
                    <a:cubicBezTo>
                      <a:pt x="2808" y="19"/>
                      <a:pt x="2180" y="0"/>
                      <a:pt x="155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45;p33">
                <a:extLst>
                  <a:ext uri="{FF2B5EF4-FFF2-40B4-BE49-F238E27FC236}">
                    <a16:creationId xmlns:a16="http://schemas.microsoft.com/office/drawing/2014/main" id="{BE2E1BED-FBAA-445C-8DD1-675BDE3761CA}"/>
                  </a:ext>
                </a:extLst>
              </p:cNvPr>
              <p:cNvSpPr/>
              <p:nvPr/>
            </p:nvSpPr>
            <p:spPr>
              <a:xfrm>
                <a:off x="3715625" y="3222250"/>
                <a:ext cx="81300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18" extrusionOk="0">
                    <a:moveTo>
                      <a:pt x="1489" y="0"/>
                    </a:moveTo>
                    <a:cubicBezTo>
                      <a:pt x="991" y="0"/>
                      <a:pt x="493" y="16"/>
                      <a:pt x="1" y="60"/>
                    </a:cubicBezTo>
                    <a:cubicBezTo>
                      <a:pt x="486" y="103"/>
                      <a:pt x="977" y="117"/>
                      <a:pt x="1467" y="117"/>
                    </a:cubicBezTo>
                    <a:cubicBezTo>
                      <a:pt x="2060" y="117"/>
                      <a:pt x="2653" y="97"/>
                      <a:pt x="3239" y="84"/>
                    </a:cubicBezTo>
                    <a:cubicBezTo>
                      <a:pt x="3251" y="84"/>
                      <a:pt x="3251" y="48"/>
                      <a:pt x="3239" y="48"/>
                    </a:cubicBezTo>
                    <a:cubicBezTo>
                      <a:pt x="2660" y="22"/>
                      <a:pt x="2074" y="0"/>
                      <a:pt x="1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46;p33">
                <a:extLst>
                  <a:ext uri="{FF2B5EF4-FFF2-40B4-BE49-F238E27FC236}">
                    <a16:creationId xmlns:a16="http://schemas.microsoft.com/office/drawing/2014/main" id="{F44AC49D-AF63-41A2-AB89-7691F8C033DC}"/>
                  </a:ext>
                </a:extLst>
              </p:cNvPr>
              <p:cNvSpPr/>
              <p:nvPr/>
            </p:nvSpPr>
            <p:spPr>
              <a:xfrm>
                <a:off x="3716225" y="3248500"/>
                <a:ext cx="768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97" extrusionOk="0">
                    <a:moveTo>
                      <a:pt x="1050" y="1"/>
                    </a:moveTo>
                    <a:cubicBezTo>
                      <a:pt x="704" y="1"/>
                      <a:pt x="358" y="10"/>
                      <a:pt x="12" y="34"/>
                    </a:cubicBezTo>
                    <a:cubicBezTo>
                      <a:pt x="11" y="32"/>
                      <a:pt x="9" y="32"/>
                      <a:pt x="8" y="32"/>
                    </a:cubicBezTo>
                    <a:cubicBezTo>
                      <a:pt x="1" y="32"/>
                      <a:pt x="2" y="58"/>
                      <a:pt x="12" y="58"/>
                    </a:cubicBezTo>
                    <a:cubicBezTo>
                      <a:pt x="421" y="87"/>
                      <a:pt x="833" y="96"/>
                      <a:pt x="1247" y="96"/>
                    </a:cubicBezTo>
                    <a:cubicBezTo>
                      <a:pt x="1847" y="96"/>
                      <a:pt x="2450" y="77"/>
                      <a:pt x="3049" y="70"/>
                    </a:cubicBezTo>
                    <a:cubicBezTo>
                      <a:pt x="3072" y="70"/>
                      <a:pt x="3072" y="58"/>
                      <a:pt x="3049" y="58"/>
                    </a:cubicBezTo>
                    <a:cubicBezTo>
                      <a:pt x="2382" y="34"/>
                      <a:pt x="1716" y="1"/>
                      <a:pt x="105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47;p33">
                <a:extLst>
                  <a:ext uri="{FF2B5EF4-FFF2-40B4-BE49-F238E27FC236}">
                    <a16:creationId xmlns:a16="http://schemas.microsoft.com/office/drawing/2014/main" id="{09135821-7893-4FE7-930C-768753B8AE40}"/>
                  </a:ext>
                </a:extLst>
              </p:cNvPr>
              <p:cNvSpPr/>
              <p:nvPr/>
            </p:nvSpPr>
            <p:spPr>
              <a:xfrm>
                <a:off x="3713550" y="3273825"/>
                <a:ext cx="7562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11" extrusionOk="0">
                    <a:moveTo>
                      <a:pt x="1224" y="0"/>
                    </a:moveTo>
                    <a:cubicBezTo>
                      <a:pt x="820" y="0"/>
                      <a:pt x="419" y="9"/>
                      <a:pt x="24" y="33"/>
                    </a:cubicBezTo>
                    <a:cubicBezTo>
                      <a:pt x="0" y="45"/>
                      <a:pt x="0" y="69"/>
                      <a:pt x="24" y="69"/>
                    </a:cubicBezTo>
                    <a:cubicBezTo>
                      <a:pt x="437" y="99"/>
                      <a:pt x="856" y="110"/>
                      <a:pt x="1278" y="110"/>
                    </a:cubicBezTo>
                    <a:cubicBezTo>
                      <a:pt x="1854" y="110"/>
                      <a:pt x="2435" y="89"/>
                      <a:pt x="3013" y="69"/>
                    </a:cubicBezTo>
                    <a:cubicBezTo>
                      <a:pt x="3025" y="69"/>
                      <a:pt x="3025" y="33"/>
                      <a:pt x="3013" y="33"/>
                    </a:cubicBezTo>
                    <a:cubicBezTo>
                      <a:pt x="2417" y="19"/>
                      <a:pt x="1817" y="0"/>
                      <a:pt x="12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448;p33">
                <a:extLst>
                  <a:ext uri="{FF2B5EF4-FFF2-40B4-BE49-F238E27FC236}">
                    <a16:creationId xmlns:a16="http://schemas.microsoft.com/office/drawing/2014/main" id="{8198012C-CBF7-45A7-9423-59AF35113D05}"/>
                  </a:ext>
                </a:extLst>
              </p:cNvPr>
              <p:cNvSpPr/>
              <p:nvPr/>
            </p:nvSpPr>
            <p:spPr>
              <a:xfrm>
                <a:off x="3712950" y="3299700"/>
                <a:ext cx="7205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89" extrusionOk="0">
                    <a:moveTo>
                      <a:pt x="2033" y="0"/>
                    </a:moveTo>
                    <a:cubicBezTo>
                      <a:pt x="1360" y="0"/>
                      <a:pt x="686" y="17"/>
                      <a:pt x="12" y="34"/>
                    </a:cubicBezTo>
                    <a:cubicBezTo>
                      <a:pt x="1" y="34"/>
                      <a:pt x="1" y="82"/>
                      <a:pt x="12" y="82"/>
                    </a:cubicBezTo>
                    <a:cubicBezTo>
                      <a:pt x="330" y="86"/>
                      <a:pt x="647" y="88"/>
                      <a:pt x="965" y="88"/>
                    </a:cubicBezTo>
                    <a:cubicBezTo>
                      <a:pt x="1600" y="88"/>
                      <a:pt x="2235" y="78"/>
                      <a:pt x="2870" y="46"/>
                    </a:cubicBezTo>
                    <a:cubicBezTo>
                      <a:pt x="2882" y="46"/>
                      <a:pt x="2882" y="10"/>
                      <a:pt x="2870" y="10"/>
                    </a:cubicBezTo>
                    <a:cubicBezTo>
                      <a:pt x="2591" y="3"/>
                      <a:pt x="2312" y="0"/>
                      <a:pt x="20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449;p33">
                <a:extLst>
                  <a:ext uri="{FF2B5EF4-FFF2-40B4-BE49-F238E27FC236}">
                    <a16:creationId xmlns:a16="http://schemas.microsoft.com/office/drawing/2014/main" id="{4F8502DC-446D-4F75-AC3D-CB0F03147DC7}"/>
                  </a:ext>
                </a:extLst>
              </p:cNvPr>
              <p:cNvSpPr/>
              <p:nvPr/>
            </p:nvSpPr>
            <p:spPr>
              <a:xfrm>
                <a:off x="3710275" y="3326075"/>
                <a:ext cx="729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0" extrusionOk="0">
                    <a:moveTo>
                      <a:pt x="1069" y="1"/>
                    </a:moveTo>
                    <a:cubicBezTo>
                      <a:pt x="714" y="1"/>
                      <a:pt x="361" y="6"/>
                      <a:pt x="12" y="15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" y="13"/>
                      <a:pt x="2" y="50"/>
                      <a:pt x="12" y="50"/>
                    </a:cubicBezTo>
                    <a:cubicBezTo>
                      <a:pt x="723" y="68"/>
                      <a:pt x="1453" y="119"/>
                      <a:pt x="2174" y="119"/>
                    </a:cubicBezTo>
                    <a:cubicBezTo>
                      <a:pt x="2419" y="119"/>
                      <a:pt x="2664" y="113"/>
                      <a:pt x="2906" y="98"/>
                    </a:cubicBezTo>
                    <a:cubicBezTo>
                      <a:pt x="2917" y="98"/>
                      <a:pt x="2917" y="62"/>
                      <a:pt x="2906" y="62"/>
                    </a:cubicBezTo>
                    <a:cubicBezTo>
                      <a:pt x="2302" y="17"/>
                      <a:pt x="1683" y="1"/>
                      <a:pt x="10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450;p33">
                <a:extLst>
                  <a:ext uri="{FF2B5EF4-FFF2-40B4-BE49-F238E27FC236}">
                    <a16:creationId xmlns:a16="http://schemas.microsoft.com/office/drawing/2014/main" id="{D8BDF6F9-5A59-4248-8837-A9CA73B3FEFC}"/>
                  </a:ext>
                </a:extLst>
              </p:cNvPr>
              <p:cNvSpPr/>
              <p:nvPr/>
            </p:nvSpPr>
            <p:spPr>
              <a:xfrm>
                <a:off x="3714750" y="3351675"/>
                <a:ext cx="637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84" extrusionOk="0">
                    <a:moveTo>
                      <a:pt x="377" y="0"/>
                    </a:moveTo>
                    <a:cubicBezTo>
                      <a:pt x="264" y="0"/>
                      <a:pt x="150" y="1"/>
                      <a:pt x="36" y="3"/>
                    </a:cubicBezTo>
                    <a:cubicBezTo>
                      <a:pt x="0" y="3"/>
                      <a:pt x="0" y="50"/>
                      <a:pt x="36" y="50"/>
                    </a:cubicBezTo>
                    <a:cubicBezTo>
                      <a:pt x="520" y="71"/>
                      <a:pt x="1004" y="84"/>
                      <a:pt x="1489" y="84"/>
                    </a:cubicBezTo>
                    <a:cubicBezTo>
                      <a:pt x="1838" y="84"/>
                      <a:pt x="2187" y="77"/>
                      <a:pt x="2536" y="62"/>
                    </a:cubicBezTo>
                    <a:cubicBezTo>
                      <a:pt x="2548" y="62"/>
                      <a:pt x="2548" y="50"/>
                      <a:pt x="2536" y="50"/>
                    </a:cubicBezTo>
                    <a:cubicBezTo>
                      <a:pt x="1817" y="30"/>
                      <a:pt x="1097" y="0"/>
                      <a:pt x="3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451;p33">
                <a:extLst>
                  <a:ext uri="{FF2B5EF4-FFF2-40B4-BE49-F238E27FC236}">
                    <a16:creationId xmlns:a16="http://schemas.microsoft.com/office/drawing/2014/main" id="{66A21C10-C1E8-4A7B-8075-0D5A505027A1}"/>
                  </a:ext>
                </a:extLst>
              </p:cNvPr>
              <p:cNvSpPr/>
              <p:nvPr/>
            </p:nvSpPr>
            <p:spPr>
              <a:xfrm>
                <a:off x="3698375" y="3377325"/>
                <a:ext cx="756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95" extrusionOk="0">
                    <a:moveTo>
                      <a:pt x="1512" y="1"/>
                    </a:moveTo>
                    <a:cubicBezTo>
                      <a:pt x="1012" y="1"/>
                      <a:pt x="512" y="13"/>
                      <a:pt x="12" y="36"/>
                    </a:cubicBezTo>
                    <a:cubicBezTo>
                      <a:pt x="11" y="35"/>
                      <a:pt x="10" y="35"/>
                      <a:pt x="9" y="35"/>
                    </a:cubicBezTo>
                    <a:cubicBezTo>
                      <a:pt x="0" y="35"/>
                      <a:pt x="1" y="72"/>
                      <a:pt x="12" y="72"/>
                    </a:cubicBezTo>
                    <a:cubicBezTo>
                      <a:pt x="464" y="88"/>
                      <a:pt x="915" y="95"/>
                      <a:pt x="1366" y="95"/>
                    </a:cubicBezTo>
                    <a:cubicBezTo>
                      <a:pt x="1915" y="95"/>
                      <a:pt x="2464" y="85"/>
                      <a:pt x="3012" y="72"/>
                    </a:cubicBezTo>
                    <a:cubicBezTo>
                      <a:pt x="3024" y="72"/>
                      <a:pt x="3024" y="36"/>
                      <a:pt x="3012" y="36"/>
                    </a:cubicBezTo>
                    <a:cubicBezTo>
                      <a:pt x="2512" y="13"/>
                      <a:pt x="2012" y="1"/>
                      <a:pt x="15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452;p33">
                <a:extLst>
                  <a:ext uri="{FF2B5EF4-FFF2-40B4-BE49-F238E27FC236}">
                    <a16:creationId xmlns:a16="http://schemas.microsoft.com/office/drawing/2014/main" id="{98589B99-7850-42BF-963C-5CCF45569A46}"/>
                  </a:ext>
                </a:extLst>
              </p:cNvPr>
              <p:cNvSpPr/>
              <p:nvPr/>
            </p:nvSpPr>
            <p:spPr>
              <a:xfrm>
                <a:off x="3710575" y="3403100"/>
                <a:ext cx="607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93" extrusionOk="0">
                    <a:moveTo>
                      <a:pt x="1104" y="1"/>
                    </a:moveTo>
                    <a:cubicBezTo>
                      <a:pt x="744" y="1"/>
                      <a:pt x="383" y="7"/>
                      <a:pt x="24" y="17"/>
                    </a:cubicBezTo>
                    <a:cubicBezTo>
                      <a:pt x="0" y="17"/>
                      <a:pt x="0" y="65"/>
                      <a:pt x="24" y="65"/>
                    </a:cubicBezTo>
                    <a:cubicBezTo>
                      <a:pt x="478" y="79"/>
                      <a:pt x="935" y="93"/>
                      <a:pt x="1397" y="93"/>
                    </a:cubicBezTo>
                    <a:cubicBezTo>
                      <a:pt x="1735" y="93"/>
                      <a:pt x="2075" y="85"/>
                      <a:pt x="2417" y="65"/>
                    </a:cubicBezTo>
                    <a:cubicBezTo>
                      <a:pt x="2429" y="65"/>
                      <a:pt x="2429" y="53"/>
                      <a:pt x="2417" y="29"/>
                    </a:cubicBezTo>
                    <a:cubicBezTo>
                      <a:pt x="1985" y="10"/>
                      <a:pt x="1545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453;p33">
                <a:extLst>
                  <a:ext uri="{FF2B5EF4-FFF2-40B4-BE49-F238E27FC236}">
                    <a16:creationId xmlns:a16="http://schemas.microsoft.com/office/drawing/2014/main" id="{3DD767CE-0AA9-47B2-BC97-BF2112E09B64}"/>
                  </a:ext>
                </a:extLst>
              </p:cNvPr>
              <p:cNvSpPr/>
              <p:nvPr/>
            </p:nvSpPr>
            <p:spPr>
              <a:xfrm>
                <a:off x="3714150" y="3454125"/>
                <a:ext cx="500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88" extrusionOk="0">
                    <a:moveTo>
                      <a:pt x="1331" y="1"/>
                    </a:moveTo>
                    <a:cubicBezTo>
                      <a:pt x="891" y="1"/>
                      <a:pt x="449" y="16"/>
                      <a:pt x="12" y="48"/>
                    </a:cubicBezTo>
                    <a:cubicBezTo>
                      <a:pt x="0" y="48"/>
                      <a:pt x="0" y="72"/>
                      <a:pt x="12" y="72"/>
                    </a:cubicBezTo>
                    <a:cubicBezTo>
                      <a:pt x="211" y="83"/>
                      <a:pt x="411" y="87"/>
                      <a:pt x="612" y="87"/>
                    </a:cubicBezTo>
                    <a:cubicBezTo>
                      <a:pt x="1071" y="87"/>
                      <a:pt x="1533" y="65"/>
                      <a:pt x="1989" y="48"/>
                    </a:cubicBezTo>
                    <a:cubicBezTo>
                      <a:pt x="2000" y="48"/>
                      <a:pt x="2000" y="12"/>
                      <a:pt x="1989" y="12"/>
                    </a:cubicBezTo>
                    <a:cubicBezTo>
                      <a:pt x="1770" y="5"/>
                      <a:pt x="1551" y="1"/>
                      <a:pt x="133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454;p33">
                <a:extLst>
                  <a:ext uri="{FF2B5EF4-FFF2-40B4-BE49-F238E27FC236}">
                    <a16:creationId xmlns:a16="http://schemas.microsoft.com/office/drawing/2014/main" id="{DA4A2B72-97D7-406A-8DC1-EF05FD33C8EF}"/>
                  </a:ext>
                </a:extLst>
              </p:cNvPr>
              <p:cNvSpPr/>
              <p:nvPr/>
            </p:nvSpPr>
            <p:spPr>
              <a:xfrm>
                <a:off x="3714750" y="3428500"/>
                <a:ext cx="530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92" extrusionOk="0">
                    <a:moveTo>
                      <a:pt x="821" y="1"/>
                    </a:moveTo>
                    <a:cubicBezTo>
                      <a:pt x="558" y="1"/>
                      <a:pt x="295" y="4"/>
                      <a:pt x="36" y="14"/>
                    </a:cubicBezTo>
                    <a:cubicBezTo>
                      <a:pt x="0" y="25"/>
                      <a:pt x="0" y="73"/>
                      <a:pt x="36" y="73"/>
                    </a:cubicBezTo>
                    <a:cubicBezTo>
                      <a:pt x="285" y="86"/>
                      <a:pt x="538" y="91"/>
                      <a:pt x="791" y="91"/>
                    </a:cubicBezTo>
                    <a:cubicBezTo>
                      <a:pt x="1228" y="91"/>
                      <a:pt x="1666" y="76"/>
                      <a:pt x="2096" y="61"/>
                    </a:cubicBezTo>
                    <a:cubicBezTo>
                      <a:pt x="2119" y="61"/>
                      <a:pt x="2119" y="25"/>
                      <a:pt x="2096" y="25"/>
                    </a:cubicBezTo>
                    <a:cubicBezTo>
                      <a:pt x="1676" y="11"/>
                      <a:pt x="1248" y="1"/>
                      <a:pt x="82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455;p33">
                <a:extLst>
                  <a:ext uri="{FF2B5EF4-FFF2-40B4-BE49-F238E27FC236}">
                    <a16:creationId xmlns:a16="http://schemas.microsoft.com/office/drawing/2014/main" id="{21F66012-FA8B-44A4-85DA-DB26CDB8FA79}"/>
                  </a:ext>
                </a:extLst>
              </p:cNvPr>
              <p:cNvSpPr/>
              <p:nvPr/>
            </p:nvSpPr>
            <p:spPr>
              <a:xfrm>
                <a:off x="3715625" y="3479825"/>
                <a:ext cx="45275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3" extrusionOk="0">
                    <a:moveTo>
                      <a:pt x="843" y="1"/>
                    </a:moveTo>
                    <a:cubicBezTo>
                      <a:pt x="566" y="1"/>
                      <a:pt x="289" y="10"/>
                      <a:pt x="13" y="32"/>
                    </a:cubicBezTo>
                    <a:cubicBezTo>
                      <a:pt x="1" y="44"/>
                      <a:pt x="1" y="80"/>
                      <a:pt x="13" y="80"/>
                    </a:cubicBezTo>
                    <a:cubicBezTo>
                      <a:pt x="224" y="88"/>
                      <a:pt x="434" y="92"/>
                      <a:pt x="645" y="92"/>
                    </a:cubicBezTo>
                    <a:cubicBezTo>
                      <a:pt x="1030" y="92"/>
                      <a:pt x="1414" y="79"/>
                      <a:pt x="1799" y="56"/>
                    </a:cubicBezTo>
                    <a:cubicBezTo>
                      <a:pt x="1810" y="56"/>
                      <a:pt x="1810" y="32"/>
                      <a:pt x="1799" y="32"/>
                    </a:cubicBezTo>
                    <a:cubicBezTo>
                      <a:pt x="1480" y="13"/>
                      <a:pt x="1161" y="1"/>
                      <a:pt x="84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456;p33">
                <a:extLst>
                  <a:ext uri="{FF2B5EF4-FFF2-40B4-BE49-F238E27FC236}">
                    <a16:creationId xmlns:a16="http://schemas.microsoft.com/office/drawing/2014/main" id="{0E4C7F04-AAA4-445C-B60F-9BD342BEFAAB}"/>
                  </a:ext>
                </a:extLst>
              </p:cNvPr>
              <p:cNvSpPr/>
              <p:nvPr/>
            </p:nvSpPr>
            <p:spPr>
              <a:xfrm>
                <a:off x="3715925" y="3505750"/>
                <a:ext cx="405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97" extrusionOk="0">
                    <a:moveTo>
                      <a:pt x="1027" y="1"/>
                    </a:moveTo>
                    <a:cubicBezTo>
                      <a:pt x="692" y="1"/>
                      <a:pt x="356" y="16"/>
                      <a:pt x="24" y="31"/>
                    </a:cubicBezTo>
                    <a:cubicBezTo>
                      <a:pt x="1" y="31"/>
                      <a:pt x="1" y="79"/>
                      <a:pt x="24" y="79"/>
                    </a:cubicBezTo>
                    <a:cubicBezTo>
                      <a:pt x="207" y="91"/>
                      <a:pt x="391" y="96"/>
                      <a:pt x="576" y="96"/>
                    </a:cubicBezTo>
                    <a:cubicBezTo>
                      <a:pt x="920" y="96"/>
                      <a:pt x="1267" y="78"/>
                      <a:pt x="1608" y="55"/>
                    </a:cubicBezTo>
                    <a:cubicBezTo>
                      <a:pt x="1620" y="55"/>
                      <a:pt x="1620" y="19"/>
                      <a:pt x="1608" y="19"/>
                    </a:cubicBezTo>
                    <a:cubicBezTo>
                      <a:pt x="1415" y="6"/>
                      <a:pt x="1221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457;p33">
                <a:extLst>
                  <a:ext uri="{FF2B5EF4-FFF2-40B4-BE49-F238E27FC236}">
                    <a16:creationId xmlns:a16="http://schemas.microsoft.com/office/drawing/2014/main" id="{67620397-C4FD-4CB8-AF45-6CADD748CFD3}"/>
                  </a:ext>
                </a:extLst>
              </p:cNvPr>
              <p:cNvSpPr/>
              <p:nvPr/>
            </p:nvSpPr>
            <p:spPr>
              <a:xfrm>
                <a:off x="3710275" y="3531675"/>
                <a:ext cx="431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98" extrusionOk="0">
                    <a:moveTo>
                      <a:pt x="859" y="0"/>
                    </a:moveTo>
                    <a:cubicBezTo>
                      <a:pt x="572" y="0"/>
                      <a:pt x="286" y="12"/>
                      <a:pt x="12" y="42"/>
                    </a:cubicBezTo>
                    <a:cubicBezTo>
                      <a:pt x="0" y="42"/>
                      <a:pt x="0" y="54"/>
                      <a:pt x="12" y="66"/>
                    </a:cubicBezTo>
                    <a:cubicBezTo>
                      <a:pt x="229" y="89"/>
                      <a:pt x="452" y="97"/>
                      <a:pt x="674" y="97"/>
                    </a:cubicBezTo>
                    <a:cubicBezTo>
                      <a:pt x="1026" y="97"/>
                      <a:pt x="1380" y="76"/>
                      <a:pt x="1715" y="54"/>
                    </a:cubicBezTo>
                    <a:cubicBezTo>
                      <a:pt x="1727" y="54"/>
                      <a:pt x="1727" y="30"/>
                      <a:pt x="1715" y="30"/>
                    </a:cubicBezTo>
                    <a:cubicBezTo>
                      <a:pt x="1435" y="12"/>
                      <a:pt x="1146" y="0"/>
                      <a:pt x="8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458;p33">
                <a:extLst>
                  <a:ext uri="{FF2B5EF4-FFF2-40B4-BE49-F238E27FC236}">
                    <a16:creationId xmlns:a16="http://schemas.microsoft.com/office/drawing/2014/main" id="{1D715E48-104C-48D9-BAB9-884E5CCB7F6A}"/>
                  </a:ext>
                </a:extLst>
              </p:cNvPr>
              <p:cNvSpPr/>
              <p:nvPr/>
            </p:nvSpPr>
            <p:spPr>
              <a:xfrm>
                <a:off x="3708775" y="3557375"/>
                <a:ext cx="40525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02" extrusionOk="0">
                    <a:moveTo>
                      <a:pt x="868" y="0"/>
                    </a:moveTo>
                    <a:cubicBezTo>
                      <a:pt x="581" y="0"/>
                      <a:pt x="294" y="12"/>
                      <a:pt x="13" y="38"/>
                    </a:cubicBezTo>
                    <a:cubicBezTo>
                      <a:pt x="1" y="38"/>
                      <a:pt x="1" y="73"/>
                      <a:pt x="13" y="73"/>
                    </a:cubicBezTo>
                    <a:cubicBezTo>
                      <a:pt x="193" y="94"/>
                      <a:pt x="375" y="102"/>
                      <a:pt x="559" y="102"/>
                    </a:cubicBezTo>
                    <a:cubicBezTo>
                      <a:pt x="910" y="102"/>
                      <a:pt x="1264" y="73"/>
                      <a:pt x="1608" y="50"/>
                    </a:cubicBezTo>
                    <a:cubicBezTo>
                      <a:pt x="1620" y="50"/>
                      <a:pt x="1620" y="26"/>
                      <a:pt x="1608" y="26"/>
                    </a:cubicBezTo>
                    <a:cubicBezTo>
                      <a:pt x="1365" y="9"/>
                      <a:pt x="1117" y="0"/>
                      <a:pt x="8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459;p33">
                <a:extLst>
                  <a:ext uri="{FF2B5EF4-FFF2-40B4-BE49-F238E27FC236}">
                    <a16:creationId xmlns:a16="http://schemas.microsoft.com/office/drawing/2014/main" id="{3BC6B49E-A2C4-4893-B271-38CF12D5E065}"/>
                  </a:ext>
                </a:extLst>
              </p:cNvPr>
              <p:cNvSpPr/>
              <p:nvPr/>
            </p:nvSpPr>
            <p:spPr>
              <a:xfrm>
                <a:off x="3708200" y="3583100"/>
                <a:ext cx="405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01" extrusionOk="0">
                    <a:moveTo>
                      <a:pt x="656" y="0"/>
                    </a:moveTo>
                    <a:cubicBezTo>
                      <a:pt x="440" y="0"/>
                      <a:pt x="224" y="9"/>
                      <a:pt x="12" y="33"/>
                    </a:cubicBezTo>
                    <a:cubicBezTo>
                      <a:pt x="0" y="33"/>
                      <a:pt x="0" y="68"/>
                      <a:pt x="12" y="68"/>
                    </a:cubicBezTo>
                    <a:cubicBezTo>
                      <a:pt x="224" y="92"/>
                      <a:pt x="440" y="101"/>
                      <a:pt x="656" y="101"/>
                    </a:cubicBezTo>
                    <a:cubicBezTo>
                      <a:pt x="975" y="101"/>
                      <a:pt x="1295" y="83"/>
                      <a:pt x="1607" y="68"/>
                    </a:cubicBezTo>
                    <a:cubicBezTo>
                      <a:pt x="1619" y="68"/>
                      <a:pt x="1619" y="33"/>
                      <a:pt x="1607" y="33"/>
                    </a:cubicBezTo>
                    <a:cubicBezTo>
                      <a:pt x="1295" y="18"/>
                      <a:pt x="975" y="0"/>
                      <a:pt x="6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460;p33">
                <a:extLst>
                  <a:ext uri="{FF2B5EF4-FFF2-40B4-BE49-F238E27FC236}">
                    <a16:creationId xmlns:a16="http://schemas.microsoft.com/office/drawing/2014/main" id="{C13B58C5-7B57-4409-8CB1-0EAA76194835}"/>
                  </a:ext>
                </a:extLst>
              </p:cNvPr>
              <p:cNvSpPr/>
              <p:nvPr/>
            </p:nvSpPr>
            <p:spPr>
              <a:xfrm>
                <a:off x="3702525" y="3608750"/>
                <a:ext cx="408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98" extrusionOk="0">
                    <a:moveTo>
                      <a:pt x="610" y="0"/>
                    </a:moveTo>
                    <a:cubicBezTo>
                      <a:pt x="413" y="0"/>
                      <a:pt x="217" y="6"/>
                      <a:pt x="25" y="19"/>
                    </a:cubicBezTo>
                    <a:cubicBezTo>
                      <a:pt x="1" y="42"/>
                      <a:pt x="1" y="66"/>
                      <a:pt x="25" y="66"/>
                    </a:cubicBezTo>
                    <a:cubicBezTo>
                      <a:pt x="268" y="88"/>
                      <a:pt x="517" y="98"/>
                      <a:pt x="766" y="98"/>
                    </a:cubicBezTo>
                    <a:cubicBezTo>
                      <a:pt x="1053" y="98"/>
                      <a:pt x="1340" y="85"/>
                      <a:pt x="1620" y="66"/>
                    </a:cubicBezTo>
                    <a:cubicBezTo>
                      <a:pt x="1632" y="66"/>
                      <a:pt x="1632" y="31"/>
                      <a:pt x="1620" y="31"/>
                    </a:cubicBezTo>
                    <a:cubicBezTo>
                      <a:pt x="1289" y="16"/>
                      <a:pt x="948" y="0"/>
                      <a:pt x="6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461;p33">
                <a:extLst>
                  <a:ext uri="{FF2B5EF4-FFF2-40B4-BE49-F238E27FC236}">
                    <a16:creationId xmlns:a16="http://schemas.microsoft.com/office/drawing/2014/main" id="{91E6EF89-24E8-49DA-BCD7-03158B8F2EC5}"/>
                  </a:ext>
                </a:extLst>
              </p:cNvPr>
              <p:cNvSpPr/>
              <p:nvPr/>
            </p:nvSpPr>
            <p:spPr>
              <a:xfrm>
                <a:off x="3707300" y="3634625"/>
                <a:ext cx="327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97" extrusionOk="0">
                    <a:moveTo>
                      <a:pt x="613" y="0"/>
                    </a:moveTo>
                    <a:cubicBezTo>
                      <a:pt x="414" y="0"/>
                      <a:pt x="219" y="9"/>
                      <a:pt x="36" y="31"/>
                    </a:cubicBezTo>
                    <a:cubicBezTo>
                      <a:pt x="0" y="43"/>
                      <a:pt x="0" y="79"/>
                      <a:pt x="36" y="79"/>
                    </a:cubicBezTo>
                    <a:cubicBezTo>
                      <a:pt x="181" y="92"/>
                      <a:pt x="330" y="97"/>
                      <a:pt x="478" y="97"/>
                    </a:cubicBezTo>
                    <a:cubicBezTo>
                      <a:pt x="756" y="97"/>
                      <a:pt x="1034" y="79"/>
                      <a:pt x="1298" y="55"/>
                    </a:cubicBezTo>
                    <a:cubicBezTo>
                      <a:pt x="1310" y="55"/>
                      <a:pt x="1310" y="31"/>
                      <a:pt x="1298" y="31"/>
                    </a:cubicBezTo>
                    <a:cubicBezTo>
                      <a:pt x="1075" y="12"/>
                      <a:pt x="842" y="0"/>
                      <a:pt x="6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462;p33">
                <a:extLst>
                  <a:ext uri="{FF2B5EF4-FFF2-40B4-BE49-F238E27FC236}">
                    <a16:creationId xmlns:a16="http://schemas.microsoft.com/office/drawing/2014/main" id="{E9579911-5FA2-48B1-8860-B8CB066A4500}"/>
                  </a:ext>
                </a:extLst>
              </p:cNvPr>
              <p:cNvSpPr/>
              <p:nvPr/>
            </p:nvSpPr>
            <p:spPr>
              <a:xfrm>
                <a:off x="3713250" y="3660650"/>
                <a:ext cx="23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3" extrusionOk="0">
                    <a:moveTo>
                      <a:pt x="418" y="1"/>
                    </a:moveTo>
                    <a:cubicBezTo>
                      <a:pt x="290" y="1"/>
                      <a:pt x="162" y="4"/>
                      <a:pt x="36" y="14"/>
                    </a:cubicBezTo>
                    <a:cubicBezTo>
                      <a:pt x="0" y="26"/>
                      <a:pt x="0" y="62"/>
                      <a:pt x="36" y="62"/>
                    </a:cubicBezTo>
                    <a:cubicBezTo>
                      <a:pt x="128" y="69"/>
                      <a:pt x="222" y="72"/>
                      <a:pt x="316" y="72"/>
                    </a:cubicBezTo>
                    <a:cubicBezTo>
                      <a:pt x="525" y="72"/>
                      <a:pt x="736" y="58"/>
                      <a:pt x="941" y="50"/>
                    </a:cubicBezTo>
                    <a:cubicBezTo>
                      <a:pt x="953" y="50"/>
                      <a:pt x="953" y="14"/>
                      <a:pt x="941" y="14"/>
                    </a:cubicBezTo>
                    <a:cubicBezTo>
                      <a:pt x="769" y="7"/>
                      <a:pt x="593" y="1"/>
                      <a:pt x="4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463;p33">
                <a:extLst>
                  <a:ext uri="{FF2B5EF4-FFF2-40B4-BE49-F238E27FC236}">
                    <a16:creationId xmlns:a16="http://schemas.microsoft.com/office/drawing/2014/main" id="{4A86AB68-DBFB-4DB9-8095-DBF1EEBCECC0}"/>
                  </a:ext>
                </a:extLst>
              </p:cNvPr>
              <p:cNvSpPr/>
              <p:nvPr/>
            </p:nvSpPr>
            <p:spPr>
              <a:xfrm>
                <a:off x="3715625" y="3686625"/>
                <a:ext cx="1877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" extrusionOk="0">
                    <a:moveTo>
                      <a:pt x="411" y="1"/>
                    </a:moveTo>
                    <a:cubicBezTo>
                      <a:pt x="277" y="1"/>
                      <a:pt x="143" y="10"/>
                      <a:pt x="13" y="23"/>
                    </a:cubicBezTo>
                    <a:cubicBezTo>
                      <a:pt x="1" y="23"/>
                      <a:pt x="1" y="47"/>
                      <a:pt x="13" y="59"/>
                    </a:cubicBezTo>
                    <a:cubicBezTo>
                      <a:pt x="120" y="70"/>
                      <a:pt x="229" y="75"/>
                      <a:pt x="339" y="75"/>
                    </a:cubicBezTo>
                    <a:cubicBezTo>
                      <a:pt x="473" y="75"/>
                      <a:pt x="608" y="67"/>
                      <a:pt x="739" y="47"/>
                    </a:cubicBezTo>
                    <a:cubicBezTo>
                      <a:pt x="751" y="47"/>
                      <a:pt x="751" y="23"/>
                      <a:pt x="739" y="23"/>
                    </a:cubicBezTo>
                    <a:cubicBezTo>
                      <a:pt x="631" y="7"/>
                      <a:pt x="522" y="1"/>
                      <a:pt x="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464;p33">
                <a:extLst>
                  <a:ext uri="{FF2B5EF4-FFF2-40B4-BE49-F238E27FC236}">
                    <a16:creationId xmlns:a16="http://schemas.microsoft.com/office/drawing/2014/main" id="{9E33CC5A-4D7C-4ADD-BCB4-99C480416B92}"/>
                  </a:ext>
                </a:extLst>
              </p:cNvPr>
              <p:cNvSpPr/>
              <p:nvPr/>
            </p:nvSpPr>
            <p:spPr>
              <a:xfrm>
                <a:off x="3711175" y="3712175"/>
                <a:ext cx="196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1" extrusionOk="0">
                    <a:moveTo>
                      <a:pt x="305" y="1"/>
                    </a:moveTo>
                    <a:cubicBezTo>
                      <a:pt x="209" y="1"/>
                      <a:pt x="114" y="7"/>
                      <a:pt x="24" y="25"/>
                    </a:cubicBezTo>
                    <a:cubicBezTo>
                      <a:pt x="0" y="25"/>
                      <a:pt x="0" y="73"/>
                      <a:pt x="24" y="73"/>
                    </a:cubicBezTo>
                    <a:cubicBezTo>
                      <a:pt x="107" y="85"/>
                      <a:pt x="191" y="90"/>
                      <a:pt x="277" y="90"/>
                    </a:cubicBezTo>
                    <a:cubicBezTo>
                      <a:pt x="438" y="90"/>
                      <a:pt x="603" y="72"/>
                      <a:pt x="774" y="49"/>
                    </a:cubicBezTo>
                    <a:cubicBezTo>
                      <a:pt x="786" y="49"/>
                      <a:pt x="786" y="25"/>
                      <a:pt x="774" y="25"/>
                    </a:cubicBezTo>
                    <a:cubicBezTo>
                      <a:pt x="626" y="18"/>
                      <a:pt x="464" y="1"/>
                      <a:pt x="3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465;p33">
                <a:extLst>
                  <a:ext uri="{FF2B5EF4-FFF2-40B4-BE49-F238E27FC236}">
                    <a16:creationId xmlns:a16="http://schemas.microsoft.com/office/drawing/2014/main" id="{F659269F-BC46-473F-AE7F-E6D6E3D1AD47}"/>
                  </a:ext>
                </a:extLst>
              </p:cNvPr>
              <p:cNvSpPr/>
              <p:nvPr/>
            </p:nvSpPr>
            <p:spPr>
              <a:xfrm>
                <a:off x="3711775" y="3738450"/>
                <a:ext cx="16675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" extrusionOk="0">
                    <a:moveTo>
                      <a:pt x="329" y="1"/>
                    </a:moveTo>
                    <a:cubicBezTo>
                      <a:pt x="223" y="1"/>
                      <a:pt x="119" y="4"/>
                      <a:pt x="12" y="10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0" y="8"/>
                      <a:pt x="1" y="46"/>
                      <a:pt x="12" y="46"/>
                    </a:cubicBezTo>
                    <a:cubicBezTo>
                      <a:pt x="125" y="52"/>
                      <a:pt x="235" y="55"/>
                      <a:pt x="342" y="55"/>
                    </a:cubicBezTo>
                    <a:cubicBezTo>
                      <a:pt x="449" y="55"/>
                      <a:pt x="554" y="52"/>
                      <a:pt x="655" y="46"/>
                    </a:cubicBezTo>
                    <a:cubicBezTo>
                      <a:pt x="667" y="46"/>
                      <a:pt x="667" y="10"/>
                      <a:pt x="655" y="10"/>
                    </a:cubicBezTo>
                    <a:cubicBezTo>
                      <a:pt x="542" y="4"/>
                      <a:pt x="435" y="1"/>
                      <a:pt x="32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466;p33">
                <a:extLst>
                  <a:ext uri="{FF2B5EF4-FFF2-40B4-BE49-F238E27FC236}">
                    <a16:creationId xmlns:a16="http://schemas.microsoft.com/office/drawing/2014/main" id="{BB51EE19-D436-43D2-9877-800985676CFD}"/>
                  </a:ext>
                </a:extLst>
              </p:cNvPr>
              <p:cNvSpPr/>
              <p:nvPr/>
            </p:nvSpPr>
            <p:spPr>
              <a:xfrm>
                <a:off x="3814150" y="2493900"/>
                <a:ext cx="3872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8" extrusionOk="0">
                    <a:moveTo>
                      <a:pt x="775" y="0"/>
                    </a:moveTo>
                    <a:cubicBezTo>
                      <a:pt x="346" y="0"/>
                      <a:pt x="1" y="345"/>
                      <a:pt x="1" y="774"/>
                    </a:cubicBezTo>
                    <a:cubicBezTo>
                      <a:pt x="1" y="1203"/>
                      <a:pt x="334" y="1548"/>
                      <a:pt x="775" y="1548"/>
                    </a:cubicBezTo>
                    <a:cubicBezTo>
                      <a:pt x="1203" y="1548"/>
                      <a:pt x="1549" y="1203"/>
                      <a:pt x="1549" y="774"/>
                    </a:cubicBezTo>
                    <a:cubicBezTo>
                      <a:pt x="1549" y="345"/>
                      <a:pt x="1203" y="0"/>
                      <a:pt x="7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467;p33">
                <a:extLst>
                  <a:ext uri="{FF2B5EF4-FFF2-40B4-BE49-F238E27FC236}">
                    <a16:creationId xmlns:a16="http://schemas.microsoft.com/office/drawing/2014/main" id="{5E87D98C-8231-4D75-99C7-C8CD9314D3D5}"/>
                  </a:ext>
                </a:extLst>
              </p:cNvPr>
              <p:cNvSpPr/>
              <p:nvPr/>
            </p:nvSpPr>
            <p:spPr>
              <a:xfrm>
                <a:off x="3802550" y="2525150"/>
                <a:ext cx="3277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918" extrusionOk="0">
                    <a:moveTo>
                      <a:pt x="977" y="0"/>
                    </a:moveTo>
                    <a:lnTo>
                      <a:pt x="0" y="4846"/>
                    </a:lnTo>
                    <a:lnTo>
                      <a:pt x="334" y="4917"/>
                    </a:lnTo>
                    <a:lnTo>
                      <a:pt x="1310" y="72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468;p33">
                <a:extLst>
                  <a:ext uri="{FF2B5EF4-FFF2-40B4-BE49-F238E27FC236}">
                    <a16:creationId xmlns:a16="http://schemas.microsoft.com/office/drawing/2014/main" id="{12CA1628-81EE-49F7-9BFF-0E8600BA43B0}"/>
                  </a:ext>
                </a:extLst>
              </p:cNvPr>
              <p:cNvSpPr/>
              <p:nvPr/>
            </p:nvSpPr>
            <p:spPr>
              <a:xfrm>
                <a:off x="3969225" y="2561650"/>
                <a:ext cx="435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0" extrusionOk="0">
                    <a:moveTo>
                      <a:pt x="871" y="1"/>
                    </a:moveTo>
                    <a:cubicBezTo>
                      <a:pt x="548" y="1"/>
                      <a:pt x="246" y="197"/>
                      <a:pt x="132" y="529"/>
                    </a:cubicBezTo>
                    <a:cubicBezTo>
                      <a:pt x="1" y="933"/>
                      <a:pt x="215" y="1386"/>
                      <a:pt x="632" y="1517"/>
                    </a:cubicBezTo>
                    <a:cubicBezTo>
                      <a:pt x="710" y="1539"/>
                      <a:pt x="788" y="1550"/>
                      <a:pt x="864" y="1550"/>
                    </a:cubicBezTo>
                    <a:cubicBezTo>
                      <a:pt x="1198" y="1550"/>
                      <a:pt x="1502" y="1348"/>
                      <a:pt x="1608" y="1029"/>
                    </a:cubicBezTo>
                    <a:cubicBezTo>
                      <a:pt x="1739" y="624"/>
                      <a:pt x="1537" y="171"/>
                      <a:pt x="1120" y="40"/>
                    </a:cubicBezTo>
                    <a:cubicBezTo>
                      <a:pt x="1038" y="14"/>
                      <a:pt x="954" y="1"/>
                      <a:pt x="87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469;p33">
                <a:extLst>
                  <a:ext uri="{FF2B5EF4-FFF2-40B4-BE49-F238E27FC236}">
                    <a16:creationId xmlns:a16="http://schemas.microsoft.com/office/drawing/2014/main" id="{B3535C21-1477-44C9-849A-24F21D4ECDAA}"/>
                  </a:ext>
                </a:extLst>
              </p:cNvPr>
              <p:cNvSpPr/>
              <p:nvPr/>
            </p:nvSpPr>
            <p:spPr>
              <a:xfrm>
                <a:off x="3919525" y="2588250"/>
                <a:ext cx="7145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430" extrusionOk="0">
                    <a:moveTo>
                      <a:pt x="2572" y="0"/>
                    </a:moveTo>
                    <a:lnTo>
                      <a:pt x="1" y="4263"/>
                    </a:lnTo>
                    <a:lnTo>
                      <a:pt x="298" y="4429"/>
                    </a:lnTo>
                    <a:lnTo>
                      <a:pt x="2858" y="179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470;p33">
                <a:extLst>
                  <a:ext uri="{FF2B5EF4-FFF2-40B4-BE49-F238E27FC236}">
                    <a16:creationId xmlns:a16="http://schemas.microsoft.com/office/drawing/2014/main" id="{5051C539-872D-4EB7-9BE6-97B1313C19F8}"/>
                  </a:ext>
                </a:extLst>
              </p:cNvPr>
              <p:cNvSpPr/>
              <p:nvPr/>
            </p:nvSpPr>
            <p:spPr>
              <a:xfrm>
                <a:off x="3409350" y="25645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7" y="0"/>
                    </a:moveTo>
                    <a:cubicBezTo>
                      <a:pt x="647" y="0"/>
                      <a:pt x="448" y="78"/>
                      <a:pt x="298" y="234"/>
                    </a:cubicBezTo>
                    <a:cubicBezTo>
                      <a:pt x="0" y="555"/>
                      <a:pt x="0" y="1044"/>
                      <a:pt x="310" y="1341"/>
                    </a:cubicBezTo>
                    <a:cubicBezTo>
                      <a:pt x="463" y="1489"/>
                      <a:pt x="663" y="1563"/>
                      <a:pt x="862" y="1563"/>
                    </a:cubicBezTo>
                    <a:cubicBezTo>
                      <a:pt x="1065" y="1563"/>
                      <a:pt x="1267" y="1486"/>
                      <a:pt x="1417" y="1329"/>
                    </a:cubicBezTo>
                    <a:cubicBezTo>
                      <a:pt x="1715" y="1008"/>
                      <a:pt x="1715" y="520"/>
                      <a:pt x="1393" y="222"/>
                    </a:cubicBezTo>
                    <a:cubicBezTo>
                      <a:pt x="1240" y="75"/>
                      <a:pt x="1043" y="0"/>
                      <a:pt x="8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471;p33">
                <a:extLst>
                  <a:ext uri="{FF2B5EF4-FFF2-40B4-BE49-F238E27FC236}">
                    <a16:creationId xmlns:a16="http://schemas.microsoft.com/office/drawing/2014/main" id="{8BBA5050-DDC2-4C8E-9112-1D10ACE448DA}"/>
                  </a:ext>
                </a:extLst>
              </p:cNvPr>
              <p:cNvSpPr/>
              <p:nvPr/>
            </p:nvSpPr>
            <p:spPr>
              <a:xfrm>
                <a:off x="3434650" y="2592425"/>
                <a:ext cx="7027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4525" extrusionOk="0">
                    <a:moveTo>
                      <a:pt x="298" y="0"/>
                    </a:moveTo>
                    <a:lnTo>
                      <a:pt x="0" y="179"/>
                    </a:lnTo>
                    <a:lnTo>
                      <a:pt x="2512" y="4524"/>
                    </a:lnTo>
                    <a:lnTo>
                      <a:pt x="2810" y="4358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472;p33">
                <a:extLst>
                  <a:ext uri="{FF2B5EF4-FFF2-40B4-BE49-F238E27FC236}">
                    <a16:creationId xmlns:a16="http://schemas.microsoft.com/office/drawing/2014/main" id="{EC08E111-A9D1-4B4E-AC61-CE72280D12CA}"/>
                  </a:ext>
                </a:extLst>
              </p:cNvPr>
              <p:cNvSpPr/>
              <p:nvPr/>
            </p:nvSpPr>
            <p:spPr>
              <a:xfrm>
                <a:off x="3567400" y="2496250"/>
                <a:ext cx="4437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550" extrusionOk="0">
                    <a:moveTo>
                      <a:pt x="894" y="1"/>
                    </a:moveTo>
                    <a:cubicBezTo>
                      <a:pt x="775" y="1"/>
                      <a:pt x="653" y="28"/>
                      <a:pt x="536" y="85"/>
                    </a:cubicBezTo>
                    <a:cubicBezTo>
                      <a:pt x="155" y="275"/>
                      <a:pt x="0" y="739"/>
                      <a:pt x="191" y="1120"/>
                    </a:cubicBezTo>
                    <a:cubicBezTo>
                      <a:pt x="333" y="1397"/>
                      <a:pt x="599" y="1549"/>
                      <a:pt x="881" y="1549"/>
                    </a:cubicBezTo>
                    <a:cubicBezTo>
                      <a:pt x="1000" y="1549"/>
                      <a:pt x="1122" y="1522"/>
                      <a:pt x="1239" y="1466"/>
                    </a:cubicBezTo>
                    <a:cubicBezTo>
                      <a:pt x="1620" y="1275"/>
                      <a:pt x="1774" y="799"/>
                      <a:pt x="1584" y="430"/>
                    </a:cubicBezTo>
                    <a:cubicBezTo>
                      <a:pt x="1442" y="154"/>
                      <a:pt x="1176" y="1"/>
                      <a:pt x="89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473;p33">
                <a:extLst>
                  <a:ext uri="{FF2B5EF4-FFF2-40B4-BE49-F238E27FC236}">
                    <a16:creationId xmlns:a16="http://schemas.microsoft.com/office/drawing/2014/main" id="{8A9F560C-1F2A-493E-A6A7-F21FDCA94165}"/>
                  </a:ext>
                </a:extLst>
              </p:cNvPr>
              <p:cNvSpPr/>
              <p:nvPr/>
            </p:nvSpPr>
            <p:spPr>
              <a:xfrm>
                <a:off x="3589125" y="2526625"/>
                <a:ext cx="42000" cy="1202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4811" extrusionOk="0">
                    <a:moveTo>
                      <a:pt x="334" y="1"/>
                    </a:moveTo>
                    <a:lnTo>
                      <a:pt x="1" y="96"/>
                    </a:lnTo>
                    <a:lnTo>
                      <a:pt x="1358" y="4811"/>
                    </a:lnTo>
                    <a:lnTo>
                      <a:pt x="1679" y="4716"/>
                    </a:ln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474;p33">
                <a:extLst>
                  <a:ext uri="{FF2B5EF4-FFF2-40B4-BE49-F238E27FC236}">
                    <a16:creationId xmlns:a16="http://schemas.microsoft.com/office/drawing/2014/main" id="{53E7870F-2232-4146-8267-9CB7843CFA86}"/>
                  </a:ext>
                </a:extLst>
              </p:cNvPr>
              <p:cNvSpPr/>
              <p:nvPr/>
            </p:nvSpPr>
            <p:spPr>
              <a:xfrm>
                <a:off x="3184325" y="2886800"/>
                <a:ext cx="390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560" extrusionOk="0">
                    <a:moveTo>
                      <a:pt x="786" y="0"/>
                    </a:moveTo>
                    <a:cubicBezTo>
                      <a:pt x="357" y="0"/>
                      <a:pt x="12" y="334"/>
                      <a:pt x="0" y="774"/>
                    </a:cubicBezTo>
                    <a:cubicBezTo>
                      <a:pt x="0" y="1203"/>
                      <a:pt x="333" y="1548"/>
                      <a:pt x="774" y="1560"/>
                    </a:cubicBezTo>
                    <a:cubicBezTo>
                      <a:pt x="1203" y="1560"/>
                      <a:pt x="1548" y="1215"/>
                      <a:pt x="1560" y="786"/>
                    </a:cubicBezTo>
                    <a:cubicBezTo>
                      <a:pt x="1560" y="357"/>
                      <a:pt x="1215" y="0"/>
                      <a:pt x="7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475;p33">
                <a:extLst>
                  <a:ext uri="{FF2B5EF4-FFF2-40B4-BE49-F238E27FC236}">
                    <a16:creationId xmlns:a16="http://schemas.microsoft.com/office/drawing/2014/main" id="{1B326BEF-224B-4CF0-B4C1-1AEF286CFE56}"/>
                  </a:ext>
                </a:extLst>
              </p:cNvPr>
              <p:cNvSpPr/>
              <p:nvPr/>
            </p:nvSpPr>
            <p:spPr>
              <a:xfrm>
                <a:off x="3215575" y="2904050"/>
                <a:ext cx="1217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1371" extrusionOk="0">
                    <a:moveTo>
                      <a:pt x="72" y="1"/>
                    </a:moveTo>
                    <a:lnTo>
                      <a:pt x="0" y="334"/>
                    </a:lnTo>
                    <a:lnTo>
                      <a:pt x="4798" y="1370"/>
                    </a:lnTo>
                    <a:lnTo>
                      <a:pt x="4870" y="103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476;p33">
                <a:extLst>
                  <a:ext uri="{FF2B5EF4-FFF2-40B4-BE49-F238E27FC236}">
                    <a16:creationId xmlns:a16="http://schemas.microsoft.com/office/drawing/2014/main" id="{5D378E3B-432F-43DB-90F4-A665B06CC0EE}"/>
                  </a:ext>
                </a:extLst>
              </p:cNvPr>
              <p:cNvSpPr/>
              <p:nvPr/>
            </p:nvSpPr>
            <p:spPr>
              <a:xfrm>
                <a:off x="3251875" y="2726325"/>
                <a:ext cx="4350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1" extrusionOk="0">
                    <a:moveTo>
                      <a:pt x="857" y="0"/>
                    </a:moveTo>
                    <a:cubicBezTo>
                      <a:pt x="539" y="0"/>
                      <a:pt x="244" y="208"/>
                      <a:pt x="132" y="526"/>
                    </a:cubicBezTo>
                    <a:cubicBezTo>
                      <a:pt x="1" y="930"/>
                      <a:pt x="215" y="1371"/>
                      <a:pt x="608" y="1502"/>
                    </a:cubicBezTo>
                    <a:cubicBezTo>
                      <a:pt x="695" y="1535"/>
                      <a:pt x="785" y="1551"/>
                      <a:pt x="873" y="1551"/>
                    </a:cubicBezTo>
                    <a:cubicBezTo>
                      <a:pt x="1193" y="1551"/>
                      <a:pt x="1493" y="1343"/>
                      <a:pt x="1596" y="1026"/>
                    </a:cubicBezTo>
                    <a:cubicBezTo>
                      <a:pt x="1739" y="633"/>
                      <a:pt x="1525" y="192"/>
                      <a:pt x="1120" y="49"/>
                    </a:cubicBezTo>
                    <a:cubicBezTo>
                      <a:pt x="1033" y="16"/>
                      <a:pt x="944" y="0"/>
                      <a:pt x="8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477;p33">
                <a:extLst>
                  <a:ext uri="{FF2B5EF4-FFF2-40B4-BE49-F238E27FC236}">
                    <a16:creationId xmlns:a16="http://schemas.microsoft.com/office/drawing/2014/main" id="{979E0295-9511-4493-8C36-B616FB7003D6}"/>
                  </a:ext>
                </a:extLst>
              </p:cNvPr>
              <p:cNvSpPr/>
              <p:nvPr/>
            </p:nvSpPr>
            <p:spPr>
              <a:xfrm>
                <a:off x="3282550" y="2748375"/>
                <a:ext cx="1068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2811" extrusionOk="0">
                    <a:moveTo>
                      <a:pt x="191" y="1"/>
                    </a:moveTo>
                    <a:lnTo>
                      <a:pt x="0" y="287"/>
                    </a:lnTo>
                    <a:lnTo>
                      <a:pt x="4096" y="2811"/>
                    </a:lnTo>
                    <a:lnTo>
                      <a:pt x="4274" y="2513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478;p33">
                <a:extLst>
                  <a:ext uri="{FF2B5EF4-FFF2-40B4-BE49-F238E27FC236}">
                    <a16:creationId xmlns:a16="http://schemas.microsoft.com/office/drawing/2014/main" id="{5DD4DBBF-7973-438C-A7FB-11F42CF876A2}"/>
                  </a:ext>
                </a:extLst>
              </p:cNvPr>
              <p:cNvSpPr/>
              <p:nvPr/>
            </p:nvSpPr>
            <p:spPr>
              <a:xfrm>
                <a:off x="3250400" y="32938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3" y="0"/>
                    </a:moveTo>
                    <a:cubicBezTo>
                      <a:pt x="643" y="0"/>
                      <a:pt x="447" y="77"/>
                      <a:pt x="298" y="232"/>
                    </a:cubicBezTo>
                    <a:cubicBezTo>
                      <a:pt x="0" y="530"/>
                      <a:pt x="0" y="1018"/>
                      <a:pt x="298" y="1339"/>
                    </a:cubicBezTo>
                    <a:cubicBezTo>
                      <a:pt x="447" y="1488"/>
                      <a:pt x="643" y="1563"/>
                      <a:pt x="843" y="1563"/>
                    </a:cubicBezTo>
                    <a:cubicBezTo>
                      <a:pt x="1042" y="1563"/>
                      <a:pt x="1244" y="1488"/>
                      <a:pt x="1405" y="1339"/>
                    </a:cubicBezTo>
                    <a:cubicBezTo>
                      <a:pt x="1715" y="1042"/>
                      <a:pt x="1703" y="554"/>
                      <a:pt x="1405" y="232"/>
                    </a:cubicBezTo>
                    <a:cubicBezTo>
                      <a:pt x="1244" y="77"/>
                      <a:pt x="1042" y="0"/>
                      <a:pt x="8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479;p33">
                <a:extLst>
                  <a:ext uri="{FF2B5EF4-FFF2-40B4-BE49-F238E27FC236}">
                    <a16:creationId xmlns:a16="http://schemas.microsoft.com/office/drawing/2014/main" id="{14E1B6EB-5B63-4BF9-BABE-6CA10BE64950}"/>
                  </a:ext>
                </a:extLst>
              </p:cNvPr>
              <p:cNvSpPr/>
              <p:nvPr/>
            </p:nvSpPr>
            <p:spPr>
              <a:xfrm>
                <a:off x="3279575" y="3236250"/>
                <a:ext cx="106575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2906" extrusionOk="0">
                    <a:moveTo>
                      <a:pt x="4084" y="0"/>
                    </a:moveTo>
                    <a:lnTo>
                      <a:pt x="0" y="2620"/>
                    </a:lnTo>
                    <a:lnTo>
                      <a:pt x="179" y="2905"/>
                    </a:lnTo>
                    <a:lnTo>
                      <a:pt x="4263" y="286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480;p33">
                <a:extLst>
                  <a:ext uri="{FF2B5EF4-FFF2-40B4-BE49-F238E27FC236}">
                    <a16:creationId xmlns:a16="http://schemas.microsoft.com/office/drawing/2014/main" id="{7DAD93CF-E013-45C4-9D54-2BD81DDD889F}"/>
                  </a:ext>
                </a:extLst>
              </p:cNvPr>
              <p:cNvSpPr/>
              <p:nvPr/>
            </p:nvSpPr>
            <p:spPr>
              <a:xfrm>
                <a:off x="3181625" y="3131400"/>
                <a:ext cx="44675" cy="390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61" extrusionOk="0">
                    <a:moveTo>
                      <a:pt x="899" y="0"/>
                    </a:moveTo>
                    <a:cubicBezTo>
                      <a:pt x="782" y="0"/>
                      <a:pt x="663" y="28"/>
                      <a:pt x="549" y="87"/>
                    </a:cubicBezTo>
                    <a:cubicBezTo>
                      <a:pt x="168" y="277"/>
                      <a:pt x="1" y="741"/>
                      <a:pt x="191" y="1122"/>
                    </a:cubicBezTo>
                    <a:cubicBezTo>
                      <a:pt x="327" y="1402"/>
                      <a:pt x="601" y="1561"/>
                      <a:pt x="889" y="1561"/>
                    </a:cubicBezTo>
                    <a:cubicBezTo>
                      <a:pt x="1006" y="1561"/>
                      <a:pt x="1126" y="1535"/>
                      <a:pt x="1239" y="1480"/>
                    </a:cubicBezTo>
                    <a:cubicBezTo>
                      <a:pt x="1620" y="1289"/>
                      <a:pt x="1787" y="825"/>
                      <a:pt x="1596" y="444"/>
                    </a:cubicBezTo>
                    <a:cubicBezTo>
                      <a:pt x="1453" y="165"/>
                      <a:pt x="1183" y="0"/>
                      <a:pt x="89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481;p33">
                <a:extLst>
                  <a:ext uri="{FF2B5EF4-FFF2-40B4-BE49-F238E27FC236}">
                    <a16:creationId xmlns:a16="http://schemas.microsoft.com/office/drawing/2014/main" id="{3E8D300F-255A-42B8-AE27-7696B941E6BA}"/>
                  </a:ext>
                </a:extLst>
              </p:cNvPr>
              <p:cNvSpPr/>
              <p:nvPr/>
            </p:nvSpPr>
            <p:spPr>
              <a:xfrm>
                <a:off x="3215275" y="3110925"/>
                <a:ext cx="11522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1597" extrusionOk="0">
                    <a:moveTo>
                      <a:pt x="4513" y="1"/>
                    </a:moveTo>
                    <a:lnTo>
                      <a:pt x="0" y="1275"/>
                    </a:lnTo>
                    <a:lnTo>
                      <a:pt x="96" y="1596"/>
                    </a:lnTo>
                    <a:lnTo>
                      <a:pt x="4608" y="334"/>
                    </a:lnTo>
                    <a:lnTo>
                      <a:pt x="451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482;p33">
                <a:extLst>
                  <a:ext uri="{FF2B5EF4-FFF2-40B4-BE49-F238E27FC236}">
                    <a16:creationId xmlns:a16="http://schemas.microsoft.com/office/drawing/2014/main" id="{97FDA794-5F23-4641-979F-CFCB1B4C755F}"/>
                  </a:ext>
                </a:extLst>
              </p:cNvPr>
              <p:cNvSpPr/>
              <p:nvPr/>
            </p:nvSpPr>
            <p:spPr>
              <a:xfrm>
                <a:off x="3570675" y="3522275"/>
                <a:ext cx="38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9" extrusionOk="0">
                    <a:moveTo>
                      <a:pt x="775" y="1"/>
                    </a:moveTo>
                    <a:cubicBezTo>
                      <a:pt x="345" y="1"/>
                      <a:pt x="0" y="330"/>
                      <a:pt x="0" y="763"/>
                    </a:cubicBezTo>
                    <a:cubicBezTo>
                      <a:pt x="0" y="1192"/>
                      <a:pt x="346" y="1537"/>
                      <a:pt x="762" y="1549"/>
                    </a:cubicBezTo>
                    <a:cubicBezTo>
                      <a:pt x="1191" y="1549"/>
                      <a:pt x="1536" y="1204"/>
                      <a:pt x="1548" y="787"/>
                    </a:cubicBezTo>
                    <a:cubicBezTo>
                      <a:pt x="1548" y="358"/>
                      <a:pt x="1215" y="13"/>
                      <a:pt x="798" y="1"/>
                    </a:cubicBezTo>
                    <a:cubicBezTo>
                      <a:pt x="790" y="1"/>
                      <a:pt x="783" y="1"/>
                      <a:pt x="7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483;p33">
                <a:extLst>
                  <a:ext uri="{FF2B5EF4-FFF2-40B4-BE49-F238E27FC236}">
                    <a16:creationId xmlns:a16="http://schemas.microsoft.com/office/drawing/2014/main" id="{1BD6A2AF-1056-4089-B3B2-7875A0E5D378}"/>
                  </a:ext>
                </a:extLst>
              </p:cNvPr>
              <p:cNvSpPr/>
              <p:nvPr/>
            </p:nvSpPr>
            <p:spPr>
              <a:xfrm>
                <a:off x="3588225" y="3407100"/>
                <a:ext cx="3010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882" extrusionOk="0">
                    <a:moveTo>
                      <a:pt x="870" y="0"/>
                    </a:moveTo>
                    <a:lnTo>
                      <a:pt x="1" y="4822"/>
                    </a:lnTo>
                    <a:lnTo>
                      <a:pt x="334" y="4882"/>
                    </a:lnTo>
                    <a:lnTo>
                      <a:pt x="1203" y="72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484;p33">
                <a:extLst>
                  <a:ext uri="{FF2B5EF4-FFF2-40B4-BE49-F238E27FC236}">
                    <a16:creationId xmlns:a16="http://schemas.microsoft.com/office/drawing/2014/main" id="{28469E7A-31DB-4DDA-8253-3DAF9878EDDE}"/>
                  </a:ext>
                </a:extLst>
              </p:cNvPr>
              <p:cNvSpPr/>
              <p:nvPr/>
            </p:nvSpPr>
            <p:spPr>
              <a:xfrm>
                <a:off x="3409350" y="3454325"/>
                <a:ext cx="43775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42" extrusionOk="0">
                    <a:moveTo>
                      <a:pt x="881" y="1"/>
                    </a:moveTo>
                    <a:cubicBezTo>
                      <a:pt x="559" y="1"/>
                      <a:pt x="257" y="194"/>
                      <a:pt x="143" y="516"/>
                    </a:cubicBezTo>
                    <a:cubicBezTo>
                      <a:pt x="0" y="921"/>
                      <a:pt x="226" y="1362"/>
                      <a:pt x="619" y="1493"/>
                    </a:cubicBezTo>
                    <a:cubicBezTo>
                      <a:pt x="707" y="1526"/>
                      <a:pt x="796" y="1542"/>
                      <a:pt x="884" y="1542"/>
                    </a:cubicBezTo>
                    <a:cubicBezTo>
                      <a:pt x="1204" y="1542"/>
                      <a:pt x="1505" y="1334"/>
                      <a:pt x="1608" y="1016"/>
                    </a:cubicBezTo>
                    <a:cubicBezTo>
                      <a:pt x="1750" y="612"/>
                      <a:pt x="1536" y="171"/>
                      <a:pt x="1131" y="40"/>
                    </a:cubicBezTo>
                    <a:cubicBezTo>
                      <a:pt x="1048" y="13"/>
                      <a:pt x="964" y="1"/>
                      <a:pt x="8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485;p33">
                <a:extLst>
                  <a:ext uri="{FF2B5EF4-FFF2-40B4-BE49-F238E27FC236}">
                    <a16:creationId xmlns:a16="http://schemas.microsoft.com/office/drawing/2014/main" id="{9AF8FBA1-0557-499A-BB69-A2CD0494E51F}"/>
                  </a:ext>
                </a:extLst>
              </p:cNvPr>
              <p:cNvSpPr/>
              <p:nvPr/>
            </p:nvSpPr>
            <p:spPr>
              <a:xfrm>
                <a:off x="3434350" y="3358275"/>
                <a:ext cx="70850" cy="10600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4240" extrusionOk="0">
                    <a:moveTo>
                      <a:pt x="2548" y="1"/>
                    </a:moveTo>
                    <a:lnTo>
                      <a:pt x="0" y="4061"/>
                    </a:lnTo>
                    <a:lnTo>
                      <a:pt x="286" y="4239"/>
                    </a:lnTo>
                    <a:lnTo>
                      <a:pt x="2834" y="191"/>
                    </a:lnTo>
                    <a:lnTo>
                      <a:pt x="2548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486;p33">
                <a:extLst>
                  <a:ext uri="{FF2B5EF4-FFF2-40B4-BE49-F238E27FC236}">
                    <a16:creationId xmlns:a16="http://schemas.microsoft.com/office/drawing/2014/main" id="{448E7D2C-5E05-4CD2-AB1C-365CC6314321}"/>
                  </a:ext>
                </a:extLst>
              </p:cNvPr>
              <p:cNvSpPr/>
              <p:nvPr/>
            </p:nvSpPr>
            <p:spPr>
              <a:xfrm>
                <a:off x="3972500" y="3457175"/>
                <a:ext cx="4260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543" extrusionOk="0">
                    <a:moveTo>
                      <a:pt x="861" y="1"/>
                    </a:moveTo>
                    <a:cubicBezTo>
                      <a:pt x="662" y="1"/>
                      <a:pt x="459" y="75"/>
                      <a:pt x="298" y="224"/>
                    </a:cubicBezTo>
                    <a:cubicBezTo>
                      <a:pt x="1" y="533"/>
                      <a:pt x="1" y="1022"/>
                      <a:pt x="298" y="1319"/>
                    </a:cubicBezTo>
                    <a:cubicBezTo>
                      <a:pt x="447" y="1468"/>
                      <a:pt x="647" y="1542"/>
                      <a:pt x="848" y="1542"/>
                    </a:cubicBezTo>
                    <a:cubicBezTo>
                      <a:pt x="1049" y="1542"/>
                      <a:pt x="1251" y="1468"/>
                      <a:pt x="1406" y="1319"/>
                    </a:cubicBezTo>
                    <a:cubicBezTo>
                      <a:pt x="1703" y="1022"/>
                      <a:pt x="1703" y="533"/>
                      <a:pt x="1406" y="224"/>
                    </a:cubicBezTo>
                    <a:cubicBezTo>
                      <a:pt x="1257" y="75"/>
                      <a:pt x="1060" y="1"/>
                      <a:pt x="8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487;p33">
                <a:extLst>
                  <a:ext uri="{FF2B5EF4-FFF2-40B4-BE49-F238E27FC236}">
                    <a16:creationId xmlns:a16="http://schemas.microsoft.com/office/drawing/2014/main" id="{D3E71EB9-6A2D-45DB-A7C8-343AE5803F6F}"/>
                  </a:ext>
                </a:extLst>
              </p:cNvPr>
              <p:cNvSpPr/>
              <p:nvPr/>
            </p:nvSpPr>
            <p:spPr>
              <a:xfrm>
                <a:off x="3917750" y="3358275"/>
                <a:ext cx="7235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4371" extrusionOk="0">
                    <a:moveTo>
                      <a:pt x="286" y="1"/>
                    </a:moveTo>
                    <a:lnTo>
                      <a:pt x="0" y="179"/>
                    </a:lnTo>
                    <a:lnTo>
                      <a:pt x="2596" y="4370"/>
                    </a:lnTo>
                    <a:lnTo>
                      <a:pt x="2893" y="4192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488;p33">
                <a:extLst>
                  <a:ext uri="{FF2B5EF4-FFF2-40B4-BE49-F238E27FC236}">
                    <a16:creationId xmlns:a16="http://schemas.microsoft.com/office/drawing/2014/main" id="{8EB883A5-7FF5-4EFC-ABAB-40B99FB60414}"/>
                  </a:ext>
                </a:extLst>
              </p:cNvPr>
              <p:cNvSpPr/>
              <p:nvPr/>
            </p:nvSpPr>
            <p:spPr>
              <a:xfrm>
                <a:off x="3812375" y="3523100"/>
                <a:ext cx="44075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7" extrusionOk="0">
                    <a:moveTo>
                      <a:pt x="880" y="1"/>
                    </a:moveTo>
                    <a:cubicBezTo>
                      <a:pt x="764" y="1"/>
                      <a:pt x="647" y="28"/>
                      <a:pt x="536" y="87"/>
                    </a:cubicBezTo>
                    <a:cubicBezTo>
                      <a:pt x="143" y="278"/>
                      <a:pt x="0" y="742"/>
                      <a:pt x="179" y="1123"/>
                    </a:cubicBezTo>
                    <a:cubicBezTo>
                      <a:pt x="314" y="1402"/>
                      <a:pt x="587" y="1567"/>
                      <a:pt x="870" y="1567"/>
                    </a:cubicBezTo>
                    <a:cubicBezTo>
                      <a:pt x="986" y="1567"/>
                      <a:pt x="1104" y="1539"/>
                      <a:pt x="1215" y="1480"/>
                    </a:cubicBezTo>
                    <a:cubicBezTo>
                      <a:pt x="1608" y="1290"/>
                      <a:pt x="1762" y="825"/>
                      <a:pt x="1572" y="444"/>
                    </a:cubicBezTo>
                    <a:cubicBezTo>
                      <a:pt x="1437" y="166"/>
                      <a:pt x="1164" y="1"/>
                      <a:pt x="8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489;p33">
                <a:extLst>
                  <a:ext uri="{FF2B5EF4-FFF2-40B4-BE49-F238E27FC236}">
                    <a16:creationId xmlns:a16="http://schemas.microsoft.com/office/drawing/2014/main" id="{0DB402DB-AC76-4E0F-A7A6-3E21E558489C}"/>
                  </a:ext>
                </a:extLst>
              </p:cNvPr>
              <p:cNvSpPr/>
              <p:nvPr/>
            </p:nvSpPr>
            <p:spPr>
              <a:xfrm>
                <a:off x="3801650" y="3411275"/>
                <a:ext cx="32775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775" extrusionOk="0">
                    <a:moveTo>
                      <a:pt x="334" y="0"/>
                    </a:moveTo>
                    <a:lnTo>
                      <a:pt x="1" y="71"/>
                    </a:lnTo>
                    <a:lnTo>
                      <a:pt x="977" y="4774"/>
                    </a:lnTo>
                    <a:lnTo>
                      <a:pt x="1310" y="4703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490;p33">
                <a:extLst>
                  <a:ext uri="{FF2B5EF4-FFF2-40B4-BE49-F238E27FC236}">
                    <a16:creationId xmlns:a16="http://schemas.microsoft.com/office/drawing/2014/main" id="{63A639FE-39FF-4317-8F6C-955C9AC62889}"/>
                  </a:ext>
                </a:extLst>
              </p:cNvPr>
              <p:cNvSpPr/>
              <p:nvPr/>
            </p:nvSpPr>
            <p:spPr>
              <a:xfrm>
                <a:off x="4205875" y="3138325"/>
                <a:ext cx="390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549" extrusionOk="0">
                    <a:moveTo>
                      <a:pt x="810" y="0"/>
                    </a:moveTo>
                    <a:cubicBezTo>
                      <a:pt x="369" y="0"/>
                      <a:pt x="12" y="321"/>
                      <a:pt x="12" y="762"/>
                    </a:cubicBezTo>
                    <a:cubicBezTo>
                      <a:pt x="0" y="1167"/>
                      <a:pt x="346" y="1536"/>
                      <a:pt x="774" y="1548"/>
                    </a:cubicBezTo>
                    <a:cubicBezTo>
                      <a:pt x="781" y="1548"/>
                      <a:pt x="789" y="1548"/>
                      <a:pt x="796" y="1548"/>
                    </a:cubicBezTo>
                    <a:cubicBezTo>
                      <a:pt x="1215" y="1548"/>
                      <a:pt x="1560" y="1207"/>
                      <a:pt x="1560" y="786"/>
                    </a:cubicBezTo>
                    <a:cubicBezTo>
                      <a:pt x="1560" y="357"/>
                      <a:pt x="1239" y="0"/>
                      <a:pt x="8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491;p33">
                <a:extLst>
                  <a:ext uri="{FF2B5EF4-FFF2-40B4-BE49-F238E27FC236}">
                    <a16:creationId xmlns:a16="http://schemas.microsoft.com/office/drawing/2014/main" id="{D68CAD19-E1FA-436F-869F-2CCB7A3D30FC}"/>
                  </a:ext>
                </a:extLst>
              </p:cNvPr>
              <p:cNvSpPr/>
              <p:nvPr/>
            </p:nvSpPr>
            <p:spPr>
              <a:xfrm>
                <a:off x="4093350" y="3124925"/>
                <a:ext cx="1205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370" extrusionOk="0">
                    <a:moveTo>
                      <a:pt x="72" y="0"/>
                    </a:moveTo>
                    <a:lnTo>
                      <a:pt x="1" y="334"/>
                    </a:lnTo>
                    <a:lnTo>
                      <a:pt x="4739" y="1369"/>
                    </a:lnTo>
                    <a:lnTo>
                      <a:pt x="4823" y="10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492;p33">
                <a:extLst>
                  <a:ext uri="{FF2B5EF4-FFF2-40B4-BE49-F238E27FC236}">
                    <a16:creationId xmlns:a16="http://schemas.microsoft.com/office/drawing/2014/main" id="{5207709F-375A-498D-93D9-AD65C1DDA556}"/>
                  </a:ext>
                </a:extLst>
              </p:cNvPr>
              <p:cNvSpPr/>
              <p:nvPr/>
            </p:nvSpPr>
            <p:spPr>
              <a:xfrm>
                <a:off x="4131450" y="3297300"/>
                <a:ext cx="440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2" extrusionOk="0">
                    <a:moveTo>
                      <a:pt x="884" y="1"/>
                    </a:moveTo>
                    <a:cubicBezTo>
                      <a:pt x="569" y="1"/>
                      <a:pt x="267" y="194"/>
                      <a:pt x="156" y="511"/>
                    </a:cubicBezTo>
                    <a:cubicBezTo>
                      <a:pt x="1" y="916"/>
                      <a:pt x="215" y="1368"/>
                      <a:pt x="608" y="1511"/>
                    </a:cubicBezTo>
                    <a:cubicBezTo>
                      <a:pt x="698" y="1545"/>
                      <a:pt x="790" y="1562"/>
                      <a:pt x="880" y="1562"/>
                    </a:cubicBezTo>
                    <a:cubicBezTo>
                      <a:pt x="1198" y="1562"/>
                      <a:pt x="1497" y="1362"/>
                      <a:pt x="1608" y="1047"/>
                    </a:cubicBezTo>
                    <a:cubicBezTo>
                      <a:pt x="1763" y="642"/>
                      <a:pt x="1549" y="201"/>
                      <a:pt x="1144" y="47"/>
                    </a:cubicBezTo>
                    <a:cubicBezTo>
                      <a:pt x="1059" y="16"/>
                      <a:pt x="971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493;p33">
                <a:extLst>
                  <a:ext uri="{FF2B5EF4-FFF2-40B4-BE49-F238E27FC236}">
                    <a16:creationId xmlns:a16="http://schemas.microsoft.com/office/drawing/2014/main" id="{95A7AE07-671F-4301-A4E8-8CFB110E0D01}"/>
                  </a:ext>
                </a:extLst>
              </p:cNvPr>
              <p:cNvSpPr/>
              <p:nvPr/>
            </p:nvSpPr>
            <p:spPr>
              <a:xfrm>
                <a:off x="4041575" y="3241900"/>
                <a:ext cx="1033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2882" extrusionOk="0">
                    <a:moveTo>
                      <a:pt x="191" y="0"/>
                    </a:moveTo>
                    <a:lnTo>
                      <a:pt x="0" y="286"/>
                    </a:lnTo>
                    <a:lnTo>
                      <a:pt x="3941" y="2882"/>
                    </a:lnTo>
                    <a:lnTo>
                      <a:pt x="4132" y="259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494;p33">
                <a:extLst>
                  <a:ext uri="{FF2B5EF4-FFF2-40B4-BE49-F238E27FC236}">
                    <a16:creationId xmlns:a16="http://schemas.microsoft.com/office/drawing/2014/main" id="{3D064453-1BFA-4AFD-B2B9-A5D5340E59E7}"/>
                  </a:ext>
                </a:extLst>
              </p:cNvPr>
              <p:cNvSpPr/>
              <p:nvPr/>
            </p:nvSpPr>
            <p:spPr>
              <a:xfrm>
                <a:off x="4142175" y="27297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67" y="0"/>
                    </a:moveTo>
                    <a:cubicBezTo>
                      <a:pt x="669" y="0"/>
                      <a:pt x="469" y="75"/>
                      <a:pt x="310" y="222"/>
                    </a:cubicBezTo>
                    <a:cubicBezTo>
                      <a:pt x="0" y="520"/>
                      <a:pt x="0" y="1008"/>
                      <a:pt x="298" y="1329"/>
                    </a:cubicBezTo>
                    <a:cubicBezTo>
                      <a:pt x="448" y="1486"/>
                      <a:pt x="647" y="1563"/>
                      <a:pt x="849" y="1563"/>
                    </a:cubicBezTo>
                    <a:cubicBezTo>
                      <a:pt x="1046" y="1563"/>
                      <a:pt x="1246" y="1489"/>
                      <a:pt x="1405" y="1341"/>
                    </a:cubicBezTo>
                    <a:cubicBezTo>
                      <a:pt x="1715" y="1044"/>
                      <a:pt x="1715" y="555"/>
                      <a:pt x="1417" y="234"/>
                    </a:cubicBezTo>
                    <a:cubicBezTo>
                      <a:pt x="1267" y="78"/>
                      <a:pt x="1068" y="0"/>
                      <a:pt x="8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495;p33">
                <a:extLst>
                  <a:ext uri="{FF2B5EF4-FFF2-40B4-BE49-F238E27FC236}">
                    <a16:creationId xmlns:a16="http://schemas.microsoft.com/office/drawing/2014/main" id="{493D0CD7-9FEC-4EB0-894B-5511C437BDC7}"/>
                  </a:ext>
                </a:extLst>
              </p:cNvPr>
              <p:cNvSpPr/>
              <p:nvPr/>
            </p:nvSpPr>
            <p:spPr>
              <a:xfrm>
                <a:off x="4049000" y="2753150"/>
                <a:ext cx="10630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966" extrusionOk="0">
                    <a:moveTo>
                      <a:pt x="4061" y="0"/>
                    </a:moveTo>
                    <a:lnTo>
                      <a:pt x="1" y="2679"/>
                    </a:lnTo>
                    <a:lnTo>
                      <a:pt x="179" y="2965"/>
                    </a:lnTo>
                    <a:lnTo>
                      <a:pt x="4251" y="286"/>
                    </a:lnTo>
                    <a:lnTo>
                      <a:pt x="406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496;p33">
                <a:extLst>
                  <a:ext uri="{FF2B5EF4-FFF2-40B4-BE49-F238E27FC236}">
                    <a16:creationId xmlns:a16="http://schemas.microsoft.com/office/drawing/2014/main" id="{26605E44-DF5A-47E9-86F5-972E8853263E}"/>
                  </a:ext>
                </a:extLst>
              </p:cNvPr>
              <p:cNvSpPr/>
              <p:nvPr/>
            </p:nvSpPr>
            <p:spPr>
              <a:xfrm>
                <a:off x="4207050" y="2893575"/>
                <a:ext cx="438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545" extrusionOk="0">
                    <a:moveTo>
                      <a:pt x="884" y="1"/>
                    </a:moveTo>
                    <a:cubicBezTo>
                      <a:pt x="772" y="1"/>
                      <a:pt x="658" y="25"/>
                      <a:pt x="549" y="75"/>
                    </a:cubicBezTo>
                    <a:cubicBezTo>
                      <a:pt x="168" y="253"/>
                      <a:pt x="1" y="706"/>
                      <a:pt x="180" y="1098"/>
                    </a:cubicBezTo>
                    <a:cubicBezTo>
                      <a:pt x="309" y="1375"/>
                      <a:pt x="589" y="1544"/>
                      <a:pt x="878" y="1544"/>
                    </a:cubicBezTo>
                    <a:cubicBezTo>
                      <a:pt x="987" y="1544"/>
                      <a:pt x="1099" y="1520"/>
                      <a:pt x="1203" y="1468"/>
                    </a:cubicBezTo>
                    <a:cubicBezTo>
                      <a:pt x="1584" y="1289"/>
                      <a:pt x="1751" y="825"/>
                      <a:pt x="1573" y="444"/>
                    </a:cubicBezTo>
                    <a:cubicBezTo>
                      <a:pt x="1444" y="160"/>
                      <a:pt x="1173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497;p33">
                <a:extLst>
                  <a:ext uri="{FF2B5EF4-FFF2-40B4-BE49-F238E27FC236}">
                    <a16:creationId xmlns:a16="http://schemas.microsoft.com/office/drawing/2014/main" id="{FDAE6D9A-9EFF-4C57-A3C2-F36172ED4DB2}"/>
                  </a:ext>
                </a:extLst>
              </p:cNvPr>
              <p:cNvSpPr/>
              <p:nvPr/>
            </p:nvSpPr>
            <p:spPr>
              <a:xfrm>
                <a:off x="4095150" y="2912100"/>
                <a:ext cx="1217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941" extrusionOk="0">
                    <a:moveTo>
                      <a:pt x="4822" y="0"/>
                    </a:moveTo>
                    <a:lnTo>
                      <a:pt x="0" y="596"/>
                    </a:lnTo>
                    <a:lnTo>
                      <a:pt x="36" y="941"/>
                    </a:lnTo>
                    <a:lnTo>
                      <a:pt x="4870" y="346"/>
                    </a:lnTo>
                    <a:lnTo>
                      <a:pt x="482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498;p33">
                <a:extLst>
                  <a:ext uri="{FF2B5EF4-FFF2-40B4-BE49-F238E27FC236}">
                    <a16:creationId xmlns:a16="http://schemas.microsoft.com/office/drawing/2014/main" id="{6A52F8F2-8A1B-4841-8C69-F94142383D7E}"/>
                  </a:ext>
                </a:extLst>
              </p:cNvPr>
              <p:cNvSpPr/>
              <p:nvPr/>
            </p:nvSpPr>
            <p:spPr>
              <a:xfrm>
                <a:off x="3843025" y="2306375"/>
                <a:ext cx="8427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620" extrusionOk="0">
                    <a:moveTo>
                      <a:pt x="3370" y="822"/>
                    </a:move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lose/>
                    <a:moveTo>
                      <a:pt x="1" y="0"/>
                    </a:moveTo>
                    <a:lnTo>
                      <a:pt x="96" y="6620"/>
                    </a:ln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ubicBezTo>
                      <a:pt x="3334" y="822"/>
                      <a:pt x="1146" y="118"/>
                      <a:pt x="1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499;p33">
                <a:extLst>
                  <a:ext uri="{FF2B5EF4-FFF2-40B4-BE49-F238E27FC236}">
                    <a16:creationId xmlns:a16="http://schemas.microsoft.com/office/drawing/2014/main" id="{A0D19D91-6AC6-4129-AEA4-346EC452C1EC}"/>
                  </a:ext>
                </a:extLst>
              </p:cNvPr>
              <p:cNvSpPr/>
              <p:nvPr/>
            </p:nvSpPr>
            <p:spPr>
              <a:xfrm>
                <a:off x="3838575" y="2301900"/>
                <a:ext cx="94675" cy="1863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54" extrusionOk="0">
                    <a:moveTo>
                      <a:pt x="357" y="370"/>
                    </a:moveTo>
                    <a:lnTo>
                      <a:pt x="357" y="370"/>
                    </a:lnTo>
                    <a:cubicBezTo>
                      <a:pt x="1298" y="501"/>
                      <a:pt x="2762" y="953"/>
                      <a:pt x="3298" y="1096"/>
                    </a:cubicBezTo>
                    <a:lnTo>
                      <a:pt x="441" y="6156"/>
                    </a:lnTo>
                    <a:lnTo>
                      <a:pt x="357" y="370"/>
                    </a:lnTo>
                    <a:close/>
                    <a:moveTo>
                      <a:pt x="0" y="1"/>
                    </a:moveTo>
                    <a:lnTo>
                      <a:pt x="107" y="7454"/>
                    </a:lnTo>
                    <a:lnTo>
                      <a:pt x="3786" y="905"/>
                    </a:lnTo>
                    <a:lnTo>
                      <a:pt x="3584" y="846"/>
                    </a:lnTo>
                    <a:cubicBezTo>
                      <a:pt x="3500" y="822"/>
                      <a:pt x="1345" y="132"/>
                      <a:pt x="191" y="1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00;p33">
                <a:extLst>
                  <a:ext uri="{FF2B5EF4-FFF2-40B4-BE49-F238E27FC236}">
                    <a16:creationId xmlns:a16="http://schemas.microsoft.com/office/drawing/2014/main" id="{A2D6805E-4855-49ED-AF48-70186487A9FD}"/>
                  </a:ext>
                </a:extLst>
              </p:cNvPr>
              <p:cNvSpPr/>
              <p:nvPr/>
            </p:nvSpPr>
            <p:spPr>
              <a:xfrm>
                <a:off x="38436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60" y="84"/>
                      <a:pt x="143" y="119"/>
                      <a:pt x="203" y="167"/>
                    </a:cubicBezTo>
                    <a:cubicBezTo>
                      <a:pt x="274" y="203"/>
                      <a:pt x="370" y="238"/>
                      <a:pt x="453" y="286"/>
                    </a:cubicBezTo>
                    <a:cubicBezTo>
                      <a:pt x="477" y="286"/>
                      <a:pt x="489" y="250"/>
                      <a:pt x="477" y="238"/>
                    </a:cubicBezTo>
                    <a:cubicBezTo>
                      <a:pt x="393" y="179"/>
                      <a:pt x="322" y="131"/>
                      <a:pt x="250" y="96"/>
                    </a:cubicBezTo>
                    <a:cubicBezTo>
                      <a:pt x="179" y="60"/>
                      <a:pt x="96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01;p33">
                <a:extLst>
                  <a:ext uri="{FF2B5EF4-FFF2-40B4-BE49-F238E27FC236}">
                    <a16:creationId xmlns:a16="http://schemas.microsoft.com/office/drawing/2014/main" id="{6FC2F429-921C-49BE-8228-3CF07BF1AB42}"/>
                  </a:ext>
                </a:extLst>
              </p:cNvPr>
              <p:cNvSpPr/>
              <p:nvPr/>
            </p:nvSpPr>
            <p:spPr>
              <a:xfrm>
                <a:off x="3843925" y="2432875"/>
                <a:ext cx="11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51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48" y="72"/>
                      <a:pt x="119" y="119"/>
                      <a:pt x="179" y="143"/>
                    </a:cubicBezTo>
                    <a:cubicBezTo>
                      <a:pt x="250" y="191"/>
                      <a:pt x="346" y="238"/>
                      <a:pt x="417" y="250"/>
                    </a:cubicBezTo>
                    <a:cubicBezTo>
                      <a:pt x="441" y="250"/>
                      <a:pt x="465" y="238"/>
                      <a:pt x="441" y="226"/>
                    </a:cubicBezTo>
                    <a:cubicBezTo>
                      <a:pt x="369" y="167"/>
                      <a:pt x="298" y="131"/>
                      <a:pt x="227" y="84"/>
                    </a:cubicBezTo>
                    <a:cubicBezTo>
                      <a:pt x="143" y="60"/>
                      <a:pt x="84" y="0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02;p33">
                <a:extLst>
                  <a:ext uri="{FF2B5EF4-FFF2-40B4-BE49-F238E27FC236}">
                    <a16:creationId xmlns:a16="http://schemas.microsoft.com/office/drawing/2014/main" id="{B6DD62E7-1501-46C5-BB46-7DCB4FB41242}"/>
                  </a:ext>
                </a:extLst>
              </p:cNvPr>
              <p:cNvSpPr/>
              <p:nvPr/>
            </p:nvSpPr>
            <p:spPr>
              <a:xfrm>
                <a:off x="3843925" y="2425000"/>
                <a:ext cx="149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0" extrusionOk="0">
                    <a:moveTo>
                      <a:pt x="57" y="0"/>
                    </a:moveTo>
                    <a:cubicBezTo>
                      <a:pt x="42" y="0"/>
                      <a:pt x="27" y="2"/>
                      <a:pt x="12" y="6"/>
                    </a:cubicBezTo>
                    <a:cubicBezTo>
                      <a:pt x="0" y="6"/>
                      <a:pt x="0" y="18"/>
                      <a:pt x="0" y="30"/>
                    </a:cubicBezTo>
                    <a:cubicBezTo>
                      <a:pt x="60" y="101"/>
                      <a:pt x="167" y="137"/>
                      <a:pt x="250" y="160"/>
                    </a:cubicBezTo>
                    <a:cubicBezTo>
                      <a:pt x="358" y="208"/>
                      <a:pt x="441" y="256"/>
                      <a:pt x="548" y="280"/>
                    </a:cubicBezTo>
                    <a:cubicBezTo>
                      <a:pt x="584" y="280"/>
                      <a:pt x="596" y="256"/>
                      <a:pt x="584" y="244"/>
                    </a:cubicBezTo>
                    <a:cubicBezTo>
                      <a:pt x="488" y="160"/>
                      <a:pt x="381" y="125"/>
                      <a:pt x="286" y="77"/>
                    </a:cubicBezTo>
                    <a:cubicBezTo>
                      <a:pt x="206" y="47"/>
                      <a:pt x="134" y="0"/>
                      <a:pt x="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03;p33">
                <a:extLst>
                  <a:ext uri="{FF2B5EF4-FFF2-40B4-BE49-F238E27FC236}">
                    <a16:creationId xmlns:a16="http://schemas.microsoft.com/office/drawing/2014/main" id="{84B55DA2-FC6A-4CAA-8859-A268BC709335}"/>
                  </a:ext>
                </a:extLst>
              </p:cNvPr>
              <p:cNvSpPr/>
              <p:nvPr/>
            </p:nvSpPr>
            <p:spPr>
              <a:xfrm>
                <a:off x="3843025" y="2415900"/>
                <a:ext cx="169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1" extrusionOk="0">
                    <a:moveTo>
                      <a:pt x="24" y="1"/>
                    </a:moveTo>
                    <a:cubicBezTo>
                      <a:pt x="1" y="1"/>
                      <a:pt x="1" y="24"/>
                      <a:pt x="1" y="36"/>
                    </a:cubicBezTo>
                    <a:cubicBezTo>
                      <a:pt x="167" y="167"/>
                      <a:pt x="417" y="239"/>
                      <a:pt x="632" y="298"/>
                    </a:cubicBezTo>
                    <a:cubicBezTo>
                      <a:pt x="634" y="300"/>
                      <a:pt x="637" y="300"/>
                      <a:pt x="639" y="300"/>
                    </a:cubicBezTo>
                    <a:cubicBezTo>
                      <a:pt x="660" y="300"/>
                      <a:pt x="677" y="261"/>
                      <a:pt x="655" y="251"/>
                    </a:cubicBezTo>
                    <a:cubicBezTo>
                      <a:pt x="465" y="143"/>
                      <a:pt x="239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04;p33">
                <a:extLst>
                  <a:ext uri="{FF2B5EF4-FFF2-40B4-BE49-F238E27FC236}">
                    <a16:creationId xmlns:a16="http://schemas.microsoft.com/office/drawing/2014/main" id="{876626FA-A394-4E29-9E0D-FDDBDDC54DED}"/>
                  </a:ext>
                </a:extLst>
              </p:cNvPr>
              <p:cNvSpPr/>
              <p:nvPr/>
            </p:nvSpPr>
            <p:spPr>
              <a:xfrm>
                <a:off x="3841550" y="2407500"/>
                <a:ext cx="199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87" y="1"/>
                    </a:moveTo>
                    <a:cubicBezTo>
                      <a:pt x="70" y="1"/>
                      <a:pt x="53" y="2"/>
                      <a:pt x="36" y="3"/>
                    </a:cubicBezTo>
                    <a:cubicBezTo>
                      <a:pt x="0" y="3"/>
                      <a:pt x="0" y="27"/>
                      <a:pt x="24" y="51"/>
                    </a:cubicBezTo>
                    <a:cubicBezTo>
                      <a:pt x="119" y="110"/>
                      <a:pt x="262" y="122"/>
                      <a:pt x="357" y="170"/>
                    </a:cubicBezTo>
                    <a:cubicBezTo>
                      <a:pt x="500" y="206"/>
                      <a:pt x="631" y="253"/>
                      <a:pt x="762" y="265"/>
                    </a:cubicBezTo>
                    <a:cubicBezTo>
                      <a:pt x="774" y="265"/>
                      <a:pt x="798" y="253"/>
                      <a:pt x="774" y="241"/>
                    </a:cubicBezTo>
                    <a:cubicBezTo>
                      <a:pt x="679" y="170"/>
                      <a:pt x="536" y="122"/>
                      <a:pt x="417" y="75"/>
                    </a:cubicBezTo>
                    <a:cubicBezTo>
                      <a:pt x="313" y="33"/>
                      <a:pt x="201" y="1"/>
                      <a:pt x="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05;p33">
                <a:extLst>
                  <a:ext uri="{FF2B5EF4-FFF2-40B4-BE49-F238E27FC236}">
                    <a16:creationId xmlns:a16="http://schemas.microsoft.com/office/drawing/2014/main" id="{8A527213-FDB2-453B-9928-1FFCC688B291}"/>
                  </a:ext>
                </a:extLst>
              </p:cNvPr>
              <p:cNvSpPr/>
              <p:nvPr/>
            </p:nvSpPr>
            <p:spPr>
              <a:xfrm>
                <a:off x="3843925" y="2398650"/>
                <a:ext cx="199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25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38" y="143"/>
                      <a:pt x="536" y="238"/>
                      <a:pt x="786" y="250"/>
                    </a:cubicBezTo>
                    <a:cubicBezTo>
                      <a:pt x="786" y="252"/>
                      <a:pt x="787" y="253"/>
                      <a:pt x="787" y="253"/>
                    </a:cubicBezTo>
                    <a:cubicBezTo>
                      <a:pt x="790" y="253"/>
                      <a:pt x="796" y="238"/>
                      <a:pt x="786" y="238"/>
                    </a:cubicBezTo>
                    <a:cubicBezTo>
                      <a:pt x="560" y="119"/>
                      <a:pt x="262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06;p33">
                <a:extLst>
                  <a:ext uri="{FF2B5EF4-FFF2-40B4-BE49-F238E27FC236}">
                    <a16:creationId xmlns:a16="http://schemas.microsoft.com/office/drawing/2014/main" id="{386C50E5-C88C-4987-B89B-433E59841CF4}"/>
                  </a:ext>
                </a:extLst>
              </p:cNvPr>
              <p:cNvSpPr/>
              <p:nvPr/>
            </p:nvSpPr>
            <p:spPr>
              <a:xfrm>
                <a:off x="3842125" y="2388675"/>
                <a:ext cx="244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42" extrusionOk="0">
                    <a:moveTo>
                      <a:pt x="81" y="1"/>
                    </a:moveTo>
                    <a:cubicBezTo>
                      <a:pt x="58" y="1"/>
                      <a:pt x="35" y="2"/>
                      <a:pt x="13" y="6"/>
                    </a:cubicBezTo>
                    <a:cubicBezTo>
                      <a:pt x="1" y="6"/>
                      <a:pt x="1" y="42"/>
                      <a:pt x="13" y="54"/>
                    </a:cubicBezTo>
                    <a:cubicBezTo>
                      <a:pt x="156" y="101"/>
                      <a:pt x="310" y="125"/>
                      <a:pt x="453" y="185"/>
                    </a:cubicBezTo>
                    <a:cubicBezTo>
                      <a:pt x="620" y="244"/>
                      <a:pt x="775" y="304"/>
                      <a:pt x="930" y="340"/>
                    </a:cubicBezTo>
                    <a:cubicBezTo>
                      <a:pt x="933" y="341"/>
                      <a:pt x="937" y="341"/>
                      <a:pt x="940" y="341"/>
                    </a:cubicBezTo>
                    <a:cubicBezTo>
                      <a:pt x="968" y="341"/>
                      <a:pt x="976" y="303"/>
                      <a:pt x="965" y="292"/>
                    </a:cubicBezTo>
                    <a:cubicBezTo>
                      <a:pt x="799" y="197"/>
                      <a:pt x="632" y="149"/>
                      <a:pt x="453" y="89"/>
                    </a:cubicBezTo>
                    <a:cubicBezTo>
                      <a:pt x="333" y="49"/>
                      <a:pt x="204" y="1"/>
                      <a:pt x="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07;p33">
                <a:extLst>
                  <a:ext uri="{FF2B5EF4-FFF2-40B4-BE49-F238E27FC236}">
                    <a16:creationId xmlns:a16="http://schemas.microsoft.com/office/drawing/2014/main" id="{73093BBC-9841-4F7E-ADEA-2D1157F1584F}"/>
                  </a:ext>
                </a:extLst>
              </p:cNvPr>
              <p:cNvSpPr/>
              <p:nvPr/>
            </p:nvSpPr>
            <p:spPr>
              <a:xfrm>
                <a:off x="3839750" y="2378100"/>
                <a:ext cx="298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4" extrusionOk="0">
                    <a:moveTo>
                      <a:pt x="36" y="1"/>
                    </a:moveTo>
                    <a:cubicBezTo>
                      <a:pt x="13" y="1"/>
                      <a:pt x="1" y="12"/>
                      <a:pt x="13" y="12"/>
                    </a:cubicBezTo>
                    <a:cubicBezTo>
                      <a:pt x="132" y="155"/>
                      <a:pt x="298" y="155"/>
                      <a:pt x="465" y="191"/>
                    </a:cubicBezTo>
                    <a:cubicBezTo>
                      <a:pt x="703" y="251"/>
                      <a:pt x="929" y="346"/>
                      <a:pt x="1167" y="393"/>
                    </a:cubicBezTo>
                    <a:cubicBezTo>
                      <a:pt x="1191" y="393"/>
                      <a:pt x="1191" y="370"/>
                      <a:pt x="1179" y="358"/>
                    </a:cubicBezTo>
                    <a:cubicBezTo>
                      <a:pt x="1013" y="251"/>
                      <a:pt x="834" y="191"/>
                      <a:pt x="655" y="155"/>
                    </a:cubicBezTo>
                    <a:cubicBezTo>
                      <a:pt x="453" y="96"/>
                      <a:pt x="227" y="96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08;p33">
                <a:extLst>
                  <a:ext uri="{FF2B5EF4-FFF2-40B4-BE49-F238E27FC236}">
                    <a16:creationId xmlns:a16="http://schemas.microsoft.com/office/drawing/2014/main" id="{AEE43E60-A320-4BD7-94B7-D833FBF1B3B2}"/>
                  </a:ext>
                </a:extLst>
              </p:cNvPr>
              <p:cNvSpPr/>
              <p:nvPr/>
            </p:nvSpPr>
            <p:spPr>
              <a:xfrm>
                <a:off x="3842125" y="2368875"/>
                <a:ext cx="301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06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91" y="119"/>
                      <a:pt x="382" y="179"/>
                      <a:pt x="572" y="239"/>
                    </a:cubicBezTo>
                    <a:cubicBezTo>
                      <a:pt x="775" y="298"/>
                      <a:pt x="965" y="370"/>
                      <a:pt x="1156" y="405"/>
                    </a:cubicBezTo>
                    <a:cubicBezTo>
                      <a:pt x="1192" y="381"/>
                      <a:pt x="1203" y="358"/>
                      <a:pt x="1192" y="358"/>
                    </a:cubicBezTo>
                    <a:cubicBezTo>
                      <a:pt x="1025" y="250"/>
                      <a:pt x="811" y="191"/>
                      <a:pt x="620" y="131"/>
                    </a:cubicBezTo>
                    <a:cubicBezTo>
                      <a:pt x="430" y="72"/>
                      <a:pt x="239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09;p33">
                <a:extLst>
                  <a:ext uri="{FF2B5EF4-FFF2-40B4-BE49-F238E27FC236}">
                    <a16:creationId xmlns:a16="http://schemas.microsoft.com/office/drawing/2014/main" id="{71F3FE9C-CB98-4165-9113-AC3E49DF1ED5}"/>
                  </a:ext>
                </a:extLst>
              </p:cNvPr>
              <p:cNvSpPr/>
              <p:nvPr/>
            </p:nvSpPr>
            <p:spPr>
              <a:xfrm>
                <a:off x="3842425" y="2355475"/>
                <a:ext cx="295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18" extrusionOk="0">
                    <a:moveTo>
                      <a:pt x="25" y="1"/>
                    </a:moveTo>
                    <a:cubicBezTo>
                      <a:pt x="13" y="1"/>
                      <a:pt x="1" y="24"/>
                      <a:pt x="13" y="24"/>
                    </a:cubicBezTo>
                    <a:cubicBezTo>
                      <a:pt x="179" y="120"/>
                      <a:pt x="370" y="167"/>
                      <a:pt x="548" y="227"/>
                    </a:cubicBezTo>
                    <a:cubicBezTo>
                      <a:pt x="739" y="286"/>
                      <a:pt x="941" y="358"/>
                      <a:pt x="1132" y="417"/>
                    </a:cubicBezTo>
                    <a:cubicBezTo>
                      <a:pt x="1156" y="417"/>
                      <a:pt x="1180" y="382"/>
                      <a:pt x="1144" y="370"/>
                    </a:cubicBezTo>
                    <a:cubicBezTo>
                      <a:pt x="846" y="167"/>
                      <a:pt x="382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10;p33">
                <a:extLst>
                  <a:ext uri="{FF2B5EF4-FFF2-40B4-BE49-F238E27FC236}">
                    <a16:creationId xmlns:a16="http://schemas.microsoft.com/office/drawing/2014/main" id="{58F1A2AF-7E17-4AAE-930C-96140E06E927}"/>
                  </a:ext>
                </a:extLst>
              </p:cNvPr>
              <p:cNvSpPr/>
              <p:nvPr/>
            </p:nvSpPr>
            <p:spPr>
              <a:xfrm>
                <a:off x="3844225" y="2345650"/>
                <a:ext cx="32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06" extrusionOk="0">
                    <a:moveTo>
                      <a:pt x="36" y="1"/>
                    </a:moveTo>
                    <a:cubicBezTo>
                      <a:pt x="12" y="1"/>
                      <a:pt x="0" y="36"/>
                      <a:pt x="12" y="36"/>
                    </a:cubicBezTo>
                    <a:cubicBezTo>
                      <a:pt x="191" y="132"/>
                      <a:pt x="405" y="203"/>
                      <a:pt x="596" y="263"/>
                    </a:cubicBezTo>
                    <a:cubicBezTo>
                      <a:pt x="798" y="334"/>
                      <a:pt x="1024" y="406"/>
                      <a:pt x="1238" y="406"/>
                    </a:cubicBezTo>
                    <a:cubicBezTo>
                      <a:pt x="1262" y="406"/>
                      <a:pt x="1286" y="382"/>
                      <a:pt x="1250" y="382"/>
                    </a:cubicBezTo>
                    <a:cubicBezTo>
                      <a:pt x="1060" y="275"/>
                      <a:pt x="834" y="227"/>
                      <a:pt x="631" y="156"/>
                    </a:cubicBezTo>
                    <a:cubicBezTo>
                      <a:pt x="429" y="96"/>
                      <a:pt x="238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11;p33">
                <a:extLst>
                  <a:ext uri="{FF2B5EF4-FFF2-40B4-BE49-F238E27FC236}">
                    <a16:creationId xmlns:a16="http://schemas.microsoft.com/office/drawing/2014/main" id="{11E180C5-42AD-40CF-B75D-203BC992BA99}"/>
                  </a:ext>
                </a:extLst>
              </p:cNvPr>
              <p:cNvSpPr/>
              <p:nvPr/>
            </p:nvSpPr>
            <p:spPr>
              <a:xfrm>
                <a:off x="3842725" y="2333750"/>
                <a:ext cx="34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53" extrusionOk="0">
                    <a:moveTo>
                      <a:pt x="48" y="1"/>
                    </a:moveTo>
                    <a:cubicBezTo>
                      <a:pt x="13" y="1"/>
                      <a:pt x="1" y="48"/>
                      <a:pt x="36" y="60"/>
                    </a:cubicBezTo>
                    <a:cubicBezTo>
                      <a:pt x="215" y="167"/>
                      <a:pt x="429" y="215"/>
                      <a:pt x="632" y="274"/>
                    </a:cubicBezTo>
                    <a:cubicBezTo>
                      <a:pt x="846" y="334"/>
                      <a:pt x="1084" y="405"/>
                      <a:pt x="1310" y="453"/>
                    </a:cubicBezTo>
                    <a:cubicBezTo>
                      <a:pt x="1346" y="453"/>
                      <a:pt x="1370" y="417"/>
                      <a:pt x="1346" y="405"/>
                    </a:cubicBezTo>
                    <a:cubicBezTo>
                      <a:pt x="1144" y="298"/>
                      <a:pt x="929" y="239"/>
                      <a:pt x="703" y="179"/>
                    </a:cubicBezTo>
                    <a:cubicBezTo>
                      <a:pt x="489" y="120"/>
                      <a:pt x="275" y="3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12;p33">
                <a:extLst>
                  <a:ext uri="{FF2B5EF4-FFF2-40B4-BE49-F238E27FC236}">
                    <a16:creationId xmlns:a16="http://schemas.microsoft.com/office/drawing/2014/main" id="{683FFE58-8D77-4564-8B96-544077E6DBF7}"/>
                  </a:ext>
                </a:extLst>
              </p:cNvPr>
              <p:cNvSpPr/>
              <p:nvPr/>
            </p:nvSpPr>
            <p:spPr>
              <a:xfrm>
                <a:off x="3840650" y="2323025"/>
                <a:ext cx="38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444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417" y="299"/>
                      <a:pt x="1036" y="310"/>
                      <a:pt x="1501" y="441"/>
                    </a:cubicBezTo>
                    <a:cubicBezTo>
                      <a:pt x="1502" y="443"/>
                      <a:pt x="1503" y="443"/>
                      <a:pt x="1505" y="443"/>
                    </a:cubicBezTo>
                    <a:cubicBezTo>
                      <a:pt x="1519" y="443"/>
                      <a:pt x="1544" y="404"/>
                      <a:pt x="1512" y="394"/>
                    </a:cubicBezTo>
                    <a:cubicBezTo>
                      <a:pt x="1274" y="287"/>
                      <a:pt x="1036" y="227"/>
                      <a:pt x="786" y="168"/>
                    </a:cubicBezTo>
                    <a:cubicBezTo>
                      <a:pt x="536" y="108"/>
                      <a:pt x="262" y="13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13;p33">
                <a:extLst>
                  <a:ext uri="{FF2B5EF4-FFF2-40B4-BE49-F238E27FC236}">
                    <a16:creationId xmlns:a16="http://schemas.microsoft.com/office/drawing/2014/main" id="{93634DF5-C886-4C89-A8D7-2453814B4B1D}"/>
                  </a:ext>
                </a:extLst>
              </p:cNvPr>
              <p:cNvSpPr/>
              <p:nvPr/>
            </p:nvSpPr>
            <p:spPr>
              <a:xfrm>
                <a:off x="3836175" y="2311125"/>
                <a:ext cx="4495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8" extrusionOk="0">
                    <a:moveTo>
                      <a:pt x="25" y="1"/>
                    </a:moveTo>
                    <a:cubicBezTo>
                      <a:pt x="13" y="1"/>
                      <a:pt x="1" y="36"/>
                      <a:pt x="13" y="36"/>
                    </a:cubicBezTo>
                    <a:cubicBezTo>
                      <a:pt x="537" y="251"/>
                      <a:pt x="1203" y="334"/>
                      <a:pt x="1763" y="429"/>
                    </a:cubicBezTo>
                    <a:cubicBezTo>
                      <a:pt x="1771" y="435"/>
                      <a:pt x="1778" y="437"/>
                      <a:pt x="1783" y="437"/>
                    </a:cubicBezTo>
                    <a:cubicBezTo>
                      <a:pt x="1798" y="437"/>
                      <a:pt x="1796" y="414"/>
                      <a:pt x="1787" y="405"/>
                    </a:cubicBezTo>
                    <a:cubicBezTo>
                      <a:pt x="1263" y="179"/>
                      <a:pt x="596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14;p33">
                <a:extLst>
                  <a:ext uri="{FF2B5EF4-FFF2-40B4-BE49-F238E27FC236}">
                    <a16:creationId xmlns:a16="http://schemas.microsoft.com/office/drawing/2014/main" id="{9EC404C5-A360-405E-A132-551944F776E5}"/>
                  </a:ext>
                </a:extLst>
              </p:cNvPr>
              <p:cNvSpPr/>
              <p:nvPr/>
            </p:nvSpPr>
            <p:spPr>
              <a:xfrm>
                <a:off x="4018650" y="2387025"/>
                <a:ext cx="124725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6300" extrusionOk="0">
                    <a:moveTo>
                      <a:pt x="2072" y="1"/>
                    </a:moveTo>
                    <a:lnTo>
                      <a:pt x="0" y="6299"/>
                    </a:lnTo>
                    <a:lnTo>
                      <a:pt x="0" y="6299"/>
                    </a:lnTo>
                    <a:lnTo>
                      <a:pt x="4977" y="1882"/>
                    </a:lnTo>
                    <a:cubicBezTo>
                      <a:pt x="4989" y="1882"/>
                      <a:pt x="3132" y="477"/>
                      <a:pt x="2072" y="1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15;p33">
                <a:extLst>
                  <a:ext uri="{FF2B5EF4-FFF2-40B4-BE49-F238E27FC236}">
                    <a16:creationId xmlns:a16="http://schemas.microsoft.com/office/drawing/2014/main" id="{E4EFC258-8547-406F-9647-34735D302931}"/>
                  </a:ext>
                </a:extLst>
              </p:cNvPr>
              <p:cNvSpPr/>
              <p:nvPr/>
            </p:nvSpPr>
            <p:spPr>
              <a:xfrm>
                <a:off x="4009725" y="2381075"/>
                <a:ext cx="1405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7085" extrusionOk="0">
                    <a:moveTo>
                      <a:pt x="2536" y="477"/>
                    </a:moveTo>
                    <a:cubicBezTo>
                      <a:pt x="3381" y="905"/>
                      <a:pt x="4620" y="1798"/>
                      <a:pt x="5060" y="2132"/>
                    </a:cubicBezTo>
                    <a:lnTo>
                      <a:pt x="714" y="5989"/>
                    </a:lnTo>
                    <a:lnTo>
                      <a:pt x="2536" y="477"/>
                    </a:lnTo>
                    <a:close/>
                    <a:moveTo>
                      <a:pt x="2346" y="1"/>
                    </a:moveTo>
                    <a:lnTo>
                      <a:pt x="0" y="7085"/>
                    </a:lnTo>
                    <a:lnTo>
                      <a:pt x="5620" y="2096"/>
                    </a:lnTo>
                    <a:lnTo>
                      <a:pt x="5453" y="1965"/>
                    </a:lnTo>
                    <a:cubicBezTo>
                      <a:pt x="5382" y="1917"/>
                      <a:pt x="3572" y="548"/>
                      <a:pt x="2524" y="72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16;p33">
                <a:extLst>
                  <a:ext uri="{FF2B5EF4-FFF2-40B4-BE49-F238E27FC236}">
                    <a16:creationId xmlns:a16="http://schemas.microsoft.com/office/drawing/2014/main" id="{1A66F18E-1C97-4765-AFED-C59E2262FD5F}"/>
                  </a:ext>
                </a:extLst>
              </p:cNvPr>
              <p:cNvSpPr/>
              <p:nvPr/>
            </p:nvSpPr>
            <p:spPr>
              <a:xfrm>
                <a:off x="4026675" y="2515925"/>
                <a:ext cx="97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97" extrusionOk="0">
                    <a:moveTo>
                      <a:pt x="25" y="0"/>
                    </a:moveTo>
                    <a:cubicBezTo>
                      <a:pt x="13" y="0"/>
                      <a:pt x="1" y="12"/>
                      <a:pt x="13" y="12"/>
                    </a:cubicBezTo>
                    <a:cubicBezTo>
                      <a:pt x="25" y="83"/>
                      <a:pt x="96" y="131"/>
                      <a:pt x="144" y="191"/>
                    </a:cubicBezTo>
                    <a:cubicBezTo>
                      <a:pt x="203" y="262"/>
                      <a:pt x="275" y="322"/>
                      <a:pt x="346" y="381"/>
                    </a:cubicBezTo>
                    <a:cubicBezTo>
                      <a:pt x="354" y="392"/>
                      <a:pt x="361" y="397"/>
                      <a:pt x="368" y="397"/>
                    </a:cubicBezTo>
                    <a:cubicBezTo>
                      <a:pt x="381" y="397"/>
                      <a:pt x="390" y="377"/>
                      <a:pt x="382" y="369"/>
                    </a:cubicBezTo>
                    <a:cubicBezTo>
                      <a:pt x="334" y="298"/>
                      <a:pt x="275" y="214"/>
                      <a:pt x="215" y="143"/>
                    </a:cubicBezTo>
                    <a:cubicBezTo>
                      <a:pt x="156" y="83"/>
                      <a:pt x="108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17;p33">
                <a:extLst>
                  <a:ext uri="{FF2B5EF4-FFF2-40B4-BE49-F238E27FC236}">
                    <a16:creationId xmlns:a16="http://schemas.microsoft.com/office/drawing/2014/main" id="{D6E4A9C0-D5D5-48F4-8255-1894016E9A23}"/>
                  </a:ext>
                </a:extLst>
              </p:cNvPr>
              <p:cNvSpPr/>
              <p:nvPr/>
            </p:nvSpPr>
            <p:spPr>
              <a:xfrm>
                <a:off x="4029950" y="2506400"/>
                <a:ext cx="92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7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24"/>
                    </a:cubicBezTo>
                    <a:cubicBezTo>
                      <a:pt x="25" y="95"/>
                      <a:pt x="84" y="155"/>
                      <a:pt x="144" y="214"/>
                    </a:cubicBezTo>
                    <a:cubicBezTo>
                      <a:pt x="203" y="274"/>
                      <a:pt x="263" y="345"/>
                      <a:pt x="334" y="393"/>
                    </a:cubicBezTo>
                    <a:cubicBezTo>
                      <a:pt x="336" y="395"/>
                      <a:pt x="339" y="396"/>
                      <a:pt x="342" y="396"/>
                    </a:cubicBezTo>
                    <a:cubicBezTo>
                      <a:pt x="354" y="396"/>
                      <a:pt x="368" y="377"/>
                      <a:pt x="358" y="357"/>
                    </a:cubicBezTo>
                    <a:cubicBezTo>
                      <a:pt x="310" y="286"/>
                      <a:pt x="251" y="226"/>
                      <a:pt x="203" y="167"/>
                    </a:cubicBezTo>
                    <a:cubicBezTo>
                      <a:pt x="144" y="107"/>
                      <a:pt x="108" y="36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18;p33">
                <a:extLst>
                  <a:ext uri="{FF2B5EF4-FFF2-40B4-BE49-F238E27FC236}">
                    <a16:creationId xmlns:a16="http://schemas.microsoft.com/office/drawing/2014/main" id="{D39D26BF-1603-49EE-9023-245838AC27E5}"/>
                  </a:ext>
                </a:extLst>
              </p:cNvPr>
              <p:cNvSpPr/>
              <p:nvPr/>
            </p:nvSpPr>
            <p:spPr>
              <a:xfrm>
                <a:off x="4032625" y="2499550"/>
                <a:ext cx="121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444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24"/>
                    </a:cubicBezTo>
                    <a:cubicBezTo>
                      <a:pt x="25" y="119"/>
                      <a:pt x="132" y="179"/>
                      <a:pt x="191" y="226"/>
                    </a:cubicBezTo>
                    <a:cubicBezTo>
                      <a:pt x="263" y="310"/>
                      <a:pt x="334" y="381"/>
                      <a:pt x="430" y="441"/>
                    </a:cubicBezTo>
                    <a:cubicBezTo>
                      <a:pt x="434" y="443"/>
                      <a:pt x="438" y="444"/>
                      <a:pt x="443" y="444"/>
                    </a:cubicBezTo>
                    <a:cubicBezTo>
                      <a:pt x="464" y="444"/>
                      <a:pt x="487" y="423"/>
                      <a:pt x="477" y="393"/>
                    </a:cubicBezTo>
                    <a:cubicBezTo>
                      <a:pt x="418" y="298"/>
                      <a:pt x="334" y="215"/>
                      <a:pt x="251" y="143"/>
                    </a:cubicBezTo>
                    <a:cubicBezTo>
                      <a:pt x="191" y="84"/>
                      <a:pt x="96" y="0"/>
                      <a:pt x="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19;p33">
                <a:extLst>
                  <a:ext uri="{FF2B5EF4-FFF2-40B4-BE49-F238E27FC236}">
                    <a16:creationId xmlns:a16="http://schemas.microsoft.com/office/drawing/2014/main" id="{4D0B17B0-D68C-43B2-AAEA-28874B926E35}"/>
                  </a:ext>
                </a:extLst>
              </p:cNvPr>
              <p:cNvSpPr/>
              <p:nvPr/>
            </p:nvSpPr>
            <p:spPr>
              <a:xfrm>
                <a:off x="4034425" y="2490900"/>
                <a:ext cx="1450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80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31" y="191"/>
                      <a:pt x="346" y="346"/>
                      <a:pt x="524" y="477"/>
                    </a:cubicBezTo>
                    <a:cubicBezTo>
                      <a:pt x="527" y="479"/>
                      <a:pt x="530" y="479"/>
                      <a:pt x="532" y="479"/>
                    </a:cubicBezTo>
                    <a:cubicBezTo>
                      <a:pt x="555" y="479"/>
                      <a:pt x="580" y="440"/>
                      <a:pt x="548" y="430"/>
                    </a:cubicBezTo>
                    <a:cubicBezTo>
                      <a:pt x="405" y="263"/>
                      <a:pt x="238" y="8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20;p33">
                <a:extLst>
                  <a:ext uri="{FF2B5EF4-FFF2-40B4-BE49-F238E27FC236}">
                    <a16:creationId xmlns:a16="http://schemas.microsoft.com/office/drawing/2014/main" id="{3CBB1D4C-1F90-45FA-A0AF-38489CB3B40A}"/>
                  </a:ext>
                </a:extLst>
              </p:cNvPr>
              <p:cNvSpPr/>
              <p:nvPr/>
            </p:nvSpPr>
            <p:spPr>
              <a:xfrm>
                <a:off x="4035600" y="2482275"/>
                <a:ext cx="173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489" extrusionOk="0">
                    <a:moveTo>
                      <a:pt x="37" y="1"/>
                    </a:moveTo>
                    <a:cubicBezTo>
                      <a:pt x="25" y="1"/>
                      <a:pt x="1" y="13"/>
                      <a:pt x="13" y="36"/>
                    </a:cubicBezTo>
                    <a:cubicBezTo>
                      <a:pt x="84" y="120"/>
                      <a:pt x="203" y="179"/>
                      <a:pt x="299" y="251"/>
                    </a:cubicBezTo>
                    <a:cubicBezTo>
                      <a:pt x="418" y="346"/>
                      <a:pt x="513" y="429"/>
                      <a:pt x="656" y="489"/>
                    </a:cubicBezTo>
                    <a:cubicBezTo>
                      <a:pt x="680" y="489"/>
                      <a:pt x="692" y="477"/>
                      <a:pt x="680" y="465"/>
                    </a:cubicBezTo>
                    <a:cubicBezTo>
                      <a:pt x="608" y="358"/>
                      <a:pt x="501" y="286"/>
                      <a:pt x="394" y="215"/>
                    </a:cubicBezTo>
                    <a:cubicBezTo>
                      <a:pt x="299" y="132"/>
                      <a:pt x="180" y="13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21;p33">
                <a:extLst>
                  <a:ext uri="{FF2B5EF4-FFF2-40B4-BE49-F238E27FC236}">
                    <a16:creationId xmlns:a16="http://schemas.microsoft.com/office/drawing/2014/main" id="{4C8F18BF-4034-4791-95E6-C3275E1A551B}"/>
                  </a:ext>
                </a:extLst>
              </p:cNvPr>
              <p:cNvSpPr/>
              <p:nvPr/>
            </p:nvSpPr>
            <p:spPr>
              <a:xfrm>
                <a:off x="4040975" y="2474550"/>
                <a:ext cx="171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92" extrusionOk="0">
                    <a:moveTo>
                      <a:pt x="24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96" y="119"/>
                      <a:pt x="191" y="203"/>
                      <a:pt x="310" y="286"/>
                    </a:cubicBezTo>
                    <a:cubicBezTo>
                      <a:pt x="417" y="357"/>
                      <a:pt x="536" y="441"/>
                      <a:pt x="655" y="488"/>
                    </a:cubicBezTo>
                    <a:cubicBezTo>
                      <a:pt x="657" y="491"/>
                      <a:pt x="660" y="492"/>
                      <a:pt x="663" y="492"/>
                    </a:cubicBezTo>
                    <a:cubicBezTo>
                      <a:pt x="675" y="492"/>
                      <a:pt x="686" y="476"/>
                      <a:pt x="667" y="476"/>
                    </a:cubicBezTo>
                    <a:cubicBezTo>
                      <a:pt x="584" y="381"/>
                      <a:pt x="477" y="310"/>
                      <a:pt x="369" y="238"/>
                    </a:cubicBezTo>
                    <a:cubicBezTo>
                      <a:pt x="262" y="143"/>
                      <a:pt x="155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22;p33">
                <a:extLst>
                  <a:ext uri="{FF2B5EF4-FFF2-40B4-BE49-F238E27FC236}">
                    <a16:creationId xmlns:a16="http://schemas.microsoft.com/office/drawing/2014/main" id="{8088E72F-E1CA-4FF3-82B8-561E7A73BB42}"/>
                  </a:ext>
                </a:extLst>
              </p:cNvPr>
              <p:cNvSpPr/>
              <p:nvPr/>
            </p:nvSpPr>
            <p:spPr>
              <a:xfrm>
                <a:off x="404215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37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32" y="131"/>
                      <a:pt x="287" y="202"/>
                      <a:pt x="406" y="298"/>
                    </a:cubicBezTo>
                    <a:cubicBezTo>
                      <a:pt x="537" y="393"/>
                      <a:pt x="656" y="512"/>
                      <a:pt x="811" y="595"/>
                    </a:cubicBezTo>
                    <a:cubicBezTo>
                      <a:pt x="814" y="597"/>
                      <a:pt x="817" y="598"/>
                      <a:pt x="820" y="598"/>
                    </a:cubicBezTo>
                    <a:cubicBezTo>
                      <a:pt x="837" y="598"/>
                      <a:pt x="845" y="570"/>
                      <a:pt x="834" y="560"/>
                    </a:cubicBezTo>
                    <a:cubicBezTo>
                      <a:pt x="703" y="417"/>
                      <a:pt x="537" y="298"/>
                      <a:pt x="394" y="179"/>
                    </a:cubicBezTo>
                    <a:cubicBezTo>
                      <a:pt x="287" y="95"/>
                      <a:pt x="168" y="0"/>
                      <a:pt x="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23;p33">
                <a:extLst>
                  <a:ext uri="{FF2B5EF4-FFF2-40B4-BE49-F238E27FC236}">
                    <a16:creationId xmlns:a16="http://schemas.microsoft.com/office/drawing/2014/main" id="{92CEE7D0-CAB3-44B1-A800-1359DF133DBE}"/>
                  </a:ext>
                </a:extLst>
              </p:cNvPr>
              <p:cNvSpPr/>
              <p:nvPr/>
            </p:nvSpPr>
            <p:spPr>
              <a:xfrm>
                <a:off x="4043650" y="2454175"/>
                <a:ext cx="256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56" extrusionOk="0">
                    <a:moveTo>
                      <a:pt x="15" y="1"/>
                    </a:moveTo>
                    <a:cubicBezTo>
                      <a:pt x="7" y="1"/>
                      <a:pt x="0" y="12"/>
                      <a:pt x="0" y="29"/>
                    </a:cubicBezTo>
                    <a:cubicBezTo>
                      <a:pt x="60" y="184"/>
                      <a:pt x="227" y="244"/>
                      <a:pt x="370" y="339"/>
                    </a:cubicBezTo>
                    <a:cubicBezTo>
                      <a:pt x="584" y="470"/>
                      <a:pt x="774" y="637"/>
                      <a:pt x="977" y="756"/>
                    </a:cubicBezTo>
                    <a:cubicBezTo>
                      <a:pt x="1012" y="744"/>
                      <a:pt x="1024" y="720"/>
                      <a:pt x="1012" y="708"/>
                    </a:cubicBezTo>
                    <a:cubicBezTo>
                      <a:pt x="893" y="565"/>
                      <a:pt x="727" y="446"/>
                      <a:pt x="560" y="339"/>
                    </a:cubicBezTo>
                    <a:cubicBezTo>
                      <a:pt x="405" y="220"/>
                      <a:pt x="179" y="148"/>
                      <a:pt x="24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24;p33">
                <a:extLst>
                  <a:ext uri="{FF2B5EF4-FFF2-40B4-BE49-F238E27FC236}">
                    <a16:creationId xmlns:a16="http://schemas.microsoft.com/office/drawing/2014/main" id="{02599EAE-B06B-4781-8710-158E6EF58AAB}"/>
                  </a:ext>
                </a:extLst>
              </p:cNvPr>
              <p:cNvSpPr/>
              <p:nvPr/>
            </p:nvSpPr>
            <p:spPr>
              <a:xfrm>
                <a:off x="4049300" y="24462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144" y="155"/>
                      <a:pt x="310" y="262"/>
                      <a:pt x="465" y="381"/>
                    </a:cubicBezTo>
                    <a:cubicBezTo>
                      <a:pt x="620" y="500"/>
                      <a:pt x="786" y="655"/>
                      <a:pt x="977" y="738"/>
                    </a:cubicBezTo>
                    <a:cubicBezTo>
                      <a:pt x="1001" y="726"/>
                      <a:pt x="1013" y="714"/>
                      <a:pt x="1001" y="703"/>
                    </a:cubicBezTo>
                    <a:cubicBezTo>
                      <a:pt x="882" y="536"/>
                      <a:pt x="703" y="417"/>
                      <a:pt x="536" y="310"/>
                    </a:cubicBezTo>
                    <a:cubicBezTo>
                      <a:pt x="370" y="191"/>
                      <a:pt x="203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25;p33">
                <a:extLst>
                  <a:ext uri="{FF2B5EF4-FFF2-40B4-BE49-F238E27FC236}">
                    <a16:creationId xmlns:a16="http://schemas.microsoft.com/office/drawing/2014/main" id="{37ABA576-2874-47AF-83C6-10766C174C35}"/>
                  </a:ext>
                </a:extLst>
              </p:cNvPr>
              <p:cNvSpPr/>
              <p:nvPr/>
            </p:nvSpPr>
            <p:spPr>
              <a:xfrm>
                <a:off x="4054075" y="2433475"/>
                <a:ext cx="24600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754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31" y="179"/>
                      <a:pt x="310" y="286"/>
                      <a:pt x="464" y="393"/>
                    </a:cubicBezTo>
                    <a:cubicBezTo>
                      <a:pt x="631" y="512"/>
                      <a:pt x="774" y="631"/>
                      <a:pt x="941" y="750"/>
                    </a:cubicBezTo>
                    <a:cubicBezTo>
                      <a:pt x="943" y="752"/>
                      <a:pt x="946" y="753"/>
                      <a:pt x="949" y="753"/>
                    </a:cubicBezTo>
                    <a:cubicBezTo>
                      <a:pt x="964" y="753"/>
                      <a:pt x="984" y="734"/>
                      <a:pt x="965" y="714"/>
                    </a:cubicBezTo>
                    <a:cubicBezTo>
                      <a:pt x="857" y="572"/>
                      <a:pt x="715" y="453"/>
                      <a:pt x="560" y="333"/>
                    </a:cubicBezTo>
                    <a:cubicBezTo>
                      <a:pt x="405" y="214"/>
                      <a:pt x="226" y="83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26;p33">
                <a:extLst>
                  <a:ext uri="{FF2B5EF4-FFF2-40B4-BE49-F238E27FC236}">
                    <a16:creationId xmlns:a16="http://schemas.microsoft.com/office/drawing/2014/main" id="{D31077CA-9245-426F-85FE-F9AA002E81D4}"/>
                  </a:ext>
                </a:extLst>
              </p:cNvPr>
              <p:cNvSpPr/>
              <p:nvPr/>
            </p:nvSpPr>
            <p:spPr>
              <a:xfrm>
                <a:off x="4058525" y="2425125"/>
                <a:ext cx="271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87" extrusionOk="0">
                    <a:moveTo>
                      <a:pt x="36" y="1"/>
                    </a:moveTo>
                    <a:cubicBezTo>
                      <a:pt x="13" y="1"/>
                      <a:pt x="1" y="13"/>
                      <a:pt x="13" y="25"/>
                    </a:cubicBezTo>
                    <a:cubicBezTo>
                      <a:pt x="132" y="191"/>
                      <a:pt x="334" y="310"/>
                      <a:pt x="489" y="429"/>
                    </a:cubicBezTo>
                    <a:cubicBezTo>
                      <a:pt x="667" y="560"/>
                      <a:pt x="846" y="703"/>
                      <a:pt x="1060" y="787"/>
                    </a:cubicBezTo>
                    <a:cubicBezTo>
                      <a:pt x="1072" y="775"/>
                      <a:pt x="1084" y="739"/>
                      <a:pt x="1072" y="739"/>
                    </a:cubicBezTo>
                    <a:cubicBezTo>
                      <a:pt x="929" y="572"/>
                      <a:pt x="727" y="453"/>
                      <a:pt x="548" y="322"/>
                    </a:cubicBezTo>
                    <a:cubicBezTo>
                      <a:pt x="394" y="203"/>
                      <a:pt x="227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27;p33">
                <a:extLst>
                  <a:ext uri="{FF2B5EF4-FFF2-40B4-BE49-F238E27FC236}">
                    <a16:creationId xmlns:a16="http://schemas.microsoft.com/office/drawing/2014/main" id="{772DA084-7364-4A30-AC93-4272085BD407}"/>
                  </a:ext>
                </a:extLst>
              </p:cNvPr>
              <p:cNvSpPr/>
              <p:nvPr/>
            </p:nvSpPr>
            <p:spPr>
              <a:xfrm>
                <a:off x="4060725" y="2413350"/>
                <a:ext cx="29375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841" extrusionOk="0">
                    <a:moveTo>
                      <a:pt x="41" y="1"/>
                    </a:moveTo>
                    <a:cubicBezTo>
                      <a:pt x="21" y="1"/>
                      <a:pt x="1" y="38"/>
                      <a:pt x="20" y="67"/>
                    </a:cubicBezTo>
                    <a:cubicBezTo>
                      <a:pt x="151" y="234"/>
                      <a:pt x="353" y="341"/>
                      <a:pt x="520" y="448"/>
                    </a:cubicBezTo>
                    <a:cubicBezTo>
                      <a:pt x="710" y="579"/>
                      <a:pt x="913" y="722"/>
                      <a:pt x="1115" y="841"/>
                    </a:cubicBezTo>
                    <a:cubicBezTo>
                      <a:pt x="1151" y="841"/>
                      <a:pt x="1175" y="805"/>
                      <a:pt x="1151" y="793"/>
                    </a:cubicBezTo>
                    <a:cubicBezTo>
                      <a:pt x="996" y="650"/>
                      <a:pt x="818" y="507"/>
                      <a:pt x="639" y="388"/>
                    </a:cubicBezTo>
                    <a:cubicBezTo>
                      <a:pt x="460" y="257"/>
                      <a:pt x="270" y="91"/>
                      <a:pt x="56" y="7"/>
                    </a:cubicBezTo>
                    <a:cubicBezTo>
                      <a:pt x="51" y="3"/>
                      <a:pt x="46" y="1"/>
                      <a:pt x="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28;p33">
                <a:extLst>
                  <a:ext uri="{FF2B5EF4-FFF2-40B4-BE49-F238E27FC236}">
                    <a16:creationId xmlns:a16="http://schemas.microsoft.com/office/drawing/2014/main" id="{735937CF-5045-490E-8556-08CF92578528}"/>
                  </a:ext>
                </a:extLst>
              </p:cNvPr>
              <p:cNvSpPr/>
              <p:nvPr/>
            </p:nvSpPr>
            <p:spPr>
              <a:xfrm>
                <a:off x="4062700" y="2401925"/>
                <a:ext cx="330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897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131" y="214"/>
                      <a:pt x="370" y="333"/>
                      <a:pt x="560" y="452"/>
                    </a:cubicBezTo>
                    <a:cubicBezTo>
                      <a:pt x="798" y="595"/>
                      <a:pt x="1036" y="726"/>
                      <a:pt x="1274" y="893"/>
                    </a:cubicBezTo>
                    <a:cubicBezTo>
                      <a:pt x="1276" y="895"/>
                      <a:pt x="1279" y="896"/>
                      <a:pt x="1283" y="896"/>
                    </a:cubicBezTo>
                    <a:cubicBezTo>
                      <a:pt x="1297" y="896"/>
                      <a:pt x="1320" y="875"/>
                      <a:pt x="1310" y="845"/>
                    </a:cubicBezTo>
                    <a:cubicBezTo>
                      <a:pt x="1120" y="667"/>
                      <a:pt x="905" y="536"/>
                      <a:pt x="703" y="405"/>
                    </a:cubicBezTo>
                    <a:cubicBezTo>
                      <a:pt x="477" y="274"/>
                      <a:pt x="262" y="95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29;p33">
                <a:extLst>
                  <a:ext uri="{FF2B5EF4-FFF2-40B4-BE49-F238E27FC236}">
                    <a16:creationId xmlns:a16="http://schemas.microsoft.com/office/drawing/2014/main" id="{31C1AB83-9D51-4E02-81B4-8EF680E940D7}"/>
                  </a:ext>
                </a:extLst>
              </p:cNvPr>
              <p:cNvSpPr/>
              <p:nvPr/>
            </p:nvSpPr>
            <p:spPr>
              <a:xfrm>
                <a:off x="4062400" y="2389700"/>
                <a:ext cx="393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8" extrusionOk="0">
                    <a:moveTo>
                      <a:pt x="24" y="1"/>
                    </a:moveTo>
                    <a:cubicBezTo>
                      <a:pt x="12" y="1"/>
                      <a:pt x="1" y="13"/>
                      <a:pt x="12" y="25"/>
                    </a:cubicBezTo>
                    <a:cubicBezTo>
                      <a:pt x="215" y="227"/>
                      <a:pt x="489" y="346"/>
                      <a:pt x="727" y="489"/>
                    </a:cubicBezTo>
                    <a:cubicBezTo>
                      <a:pt x="989" y="656"/>
                      <a:pt x="1263" y="822"/>
                      <a:pt x="1548" y="977"/>
                    </a:cubicBezTo>
                    <a:cubicBezTo>
                      <a:pt x="1548" y="977"/>
                      <a:pt x="1572" y="965"/>
                      <a:pt x="1560" y="953"/>
                    </a:cubicBezTo>
                    <a:cubicBezTo>
                      <a:pt x="1334" y="739"/>
                      <a:pt x="1084" y="596"/>
                      <a:pt x="810" y="429"/>
                    </a:cubicBezTo>
                    <a:cubicBezTo>
                      <a:pt x="560" y="287"/>
                      <a:pt x="310" y="10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30;p33">
                <a:extLst>
                  <a:ext uri="{FF2B5EF4-FFF2-40B4-BE49-F238E27FC236}">
                    <a16:creationId xmlns:a16="http://schemas.microsoft.com/office/drawing/2014/main" id="{19CD2274-115B-48B3-A0ED-555232520472}"/>
                  </a:ext>
                </a:extLst>
              </p:cNvPr>
              <p:cNvSpPr/>
              <p:nvPr/>
            </p:nvSpPr>
            <p:spPr>
              <a:xfrm>
                <a:off x="4202300" y="2603725"/>
                <a:ext cx="1598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4787" extrusionOk="0">
                    <a:moveTo>
                      <a:pt x="4584" y="0"/>
                    </a:moveTo>
                    <a:lnTo>
                      <a:pt x="0" y="4787"/>
                    </a:lnTo>
                    <a:lnTo>
                      <a:pt x="6394" y="2941"/>
                    </a:lnTo>
                    <a:cubicBezTo>
                      <a:pt x="6394" y="2941"/>
                      <a:pt x="5311" y="870"/>
                      <a:pt x="4584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31;p33">
                <a:extLst>
                  <a:ext uri="{FF2B5EF4-FFF2-40B4-BE49-F238E27FC236}">
                    <a16:creationId xmlns:a16="http://schemas.microsoft.com/office/drawing/2014/main" id="{AEBC69B4-15CC-4337-877E-7D1BBCE07C01}"/>
                  </a:ext>
                </a:extLst>
              </p:cNvPr>
              <p:cNvSpPr/>
              <p:nvPr/>
            </p:nvSpPr>
            <p:spPr>
              <a:xfrm>
                <a:off x="4188000" y="2597175"/>
                <a:ext cx="180125" cy="134875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5395" extrusionOk="0">
                    <a:moveTo>
                      <a:pt x="5133" y="512"/>
                    </a:moveTo>
                    <a:cubicBezTo>
                      <a:pt x="5716" y="1274"/>
                      <a:pt x="6442" y="2608"/>
                      <a:pt x="6716" y="3084"/>
                    </a:cubicBezTo>
                    <a:lnTo>
                      <a:pt x="1132" y="4692"/>
                    </a:lnTo>
                    <a:lnTo>
                      <a:pt x="5133" y="512"/>
                    </a:lnTo>
                    <a:close/>
                    <a:moveTo>
                      <a:pt x="5144" y="1"/>
                    </a:moveTo>
                    <a:lnTo>
                      <a:pt x="1" y="5394"/>
                    </a:lnTo>
                    <a:lnTo>
                      <a:pt x="7204" y="3322"/>
                    </a:lnTo>
                    <a:lnTo>
                      <a:pt x="7097" y="3132"/>
                    </a:lnTo>
                    <a:cubicBezTo>
                      <a:pt x="7049" y="3037"/>
                      <a:pt x="6014" y="1048"/>
                      <a:pt x="5264" y="155"/>
                    </a:cubicBezTo>
                    <a:lnTo>
                      <a:pt x="514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32;p33">
                <a:extLst>
                  <a:ext uri="{FF2B5EF4-FFF2-40B4-BE49-F238E27FC236}">
                    <a16:creationId xmlns:a16="http://schemas.microsoft.com/office/drawing/2014/main" id="{6BAAAA2D-3C86-480C-9DBF-DFD72E485A60}"/>
                  </a:ext>
                </a:extLst>
              </p:cNvPr>
              <p:cNvSpPr/>
              <p:nvPr/>
            </p:nvSpPr>
            <p:spPr>
              <a:xfrm>
                <a:off x="4220750" y="2700925"/>
                <a:ext cx="53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23" extrusionOk="0">
                    <a:moveTo>
                      <a:pt x="30" y="1"/>
                    </a:moveTo>
                    <a:cubicBezTo>
                      <a:pt x="18" y="1"/>
                      <a:pt x="13" y="9"/>
                      <a:pt x="13" y="18"/>
                    </a:cubicBezTo>
                    <a:cubicBezTo>
                      <a:pt x="1" y="101"/>
                      <a:pt x="48" y="184"/>
                      <a:pt x="60" y="256"/>
                    </a:cubicBezTo>
                    <a:cubicBezTo>
                      <a:pt x="84" y="351"/>
                      <a:pt x="120" y="423"/>
                      <a:pt x="167" y="518"/>
                    </a:cubicBezTo>
                    <a:cubicBezTo>
                      <a:pt x="171" y="521"/>
                      <a:pt x="175" y="522"/>
                      <a:pt x="181" y="522"/>
                    </a:cubicBezTo>
                    <a:cubicBezTo>
                      <a:pt x="196" y="522"/>
                      <a:pt x="215" y="511"/>
                      <a:pt x="215" y="494"/>
                    </a:cubicBezTo>
                    <a:cubicBezTo>
                      <a:pt x="191" y="411"/>
                      <a:pt x="179" y="315"/>
                      <a:pt x="144" y="232"/>
                    </a:cubicBezTo>
                    <a:cubicBezTo>
                      <a:pt x="120" y="161"/>
                      <a:pt x="108" y="65"/>
                      <a:pt x="48" y="6"/>
                    </a:cubicBezTo>
                    <a:cubicBezTo>
                      <a:pt x="41" y="2"/>
                      <a:pt x="35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33;p33">
                <a:extLst>
                  <a:ext uri="{FF2B5EF4-FFF2-40B4-BE49-F238E27FC236}">
                    <a16:creationId xmlns:a16="http://schemas.microsoft.com/office/drawing/2014/main" id="{0CFD5C3A-9922-4BB4-B718-323051136F6A}"/>
                  </a:ext>
                </a:extLst>
              </p:cNvPr>
              <p:cNvSpPr/>
              <p:nvPr/>
            </p:nvSpPr>
            <p:spPr>
              <a:xfrm>
                <a:off x="4227900" y="2694250"/>
                <a:ext cx="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2" extrusionOk="0">
                    <a:moveTo>
                      <a:pt x="33" y="0"/>
                    </a:moveTo>
                    <a:cubicBezTo>
                      <a:pt x="28" y="0"/>
                      <a:pt x="20" y="11"/>
                      <a:pt x="12" y="11"/>
                    </a:cubicBezTo>
                    <a:cubicBezTo>
                      <a:pt x="0" y="82"/>
                      <a:pt x="24" y="166"/>
                      <a:pt x="36" y="225"/>
                    </a:cubicBezTo>
                    <a:cubicBezTo>
                      <a:pt x="72" y="320"/>
                      <a:pt x="108" y="392"/>
                      <a:pt x="143" y="463"/>
                    </a:cubicBezTo>
                    <a:cubicBezTo>
                      <a:pt x="155" y="475"/>
                      <a:pt x="167" y="481"/>
                      <a:pt x="176" y="481"/>
                    </a:cubicBezTo>
                    <a:cubicBezTo>
                      <a:pt x="185" y="481"/>
                      <a:pt x="191" y="475"/>
                      <a:pt x="191" y="463"/>
                    </a:cubicBezTo>
                    <a:cubicBezTo>
                      <a:pt x="179" y="380"/>
                      <a:pt x="143" y="309"/>
                      <a:pt x="131" y="213"/>
                    </a:cubicBezTo>
                    <a:cubicBezTo>
                      <a:pt x="119" y="142"/>
                      <a:pt x="96" y="70"/>
                      <a:pt x="36" y="11"/>
                    </a:cubicBezTo>
                    <a:cubicBezTo>
                      <a:pt x="36" y="3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34;p33">
                <a:extLst>
                  <a:ext uri="{FF2B5EF4-FFF2-40B4-BE49-F238E27FC236}">
                    <a16:creationId xmlns:a16="http://schemas.microsoft.com/office/drawing/2014/main" id="{6DCD0830-3D08-4ACB-A84E-E262640256BD}"/>
                  </a:ext>
                </a:extLst>
              </p:cNvPr>
              <p:cNvSpPr/>
              <p:nvPr/>
            </p:nvSpPr>
            <p:spPr>
              <a:xfrm>
                <a:off x="4232950" y="2688600"/>
                <a:ext cx="735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599" extrusionOk="0">
                    <a:moveTo>
                      <a:pt x="38" y="0"/>
                    </a:moveTo>
                    <a:cubicBezTo>
                      <a:pt x="30" y="0"/>
                      <a:pt x="25" y="14"/>
                      <a:pt x="25" y="23"/>
                    </a:cubicBezTo>
                    <a:cubicBezTo>
                      <a:pt x="1" y="118"/>
                      <a:pt x="84" y="213"/>
                      <a:pt x="108" y="308"/>
                    </a:cubicBezTo>
                    <a:cubicBezTo>
                      <a:pt x="156" y="392"/>
                      <a:pt x="179" y="499"/>
                      <a:pt x="227" y="582"/>
                    </a:cubicBezTo>
                    <a:cubicBezTo>
                      <a:pt x="243" y="593"/>
                      <a:pt x="259" y="599"/>
                      <a:pt x="271" y="599"/>
                    </a:cubicBezTo>
                    <a:cubicBezTo>
                      <a:pt x="285" y="599"/>
                      <a:pt x="293" y="590"/>
                      <a:pt x="287" y="570"/>
                    </a:cubicBezTo>
                    <a:cubicBezTo>
                      <a:pt x="275" y="451"/>
                      <a:pt x="239" y="356"/>
                      <a:pt x="203" y="249"/>
                    </a:cubicBezTo>
                    <a:cubicBezTo>
                      <a:pt x="167" y="154"/>
                      <a:pt x="132" y="58"/>
                      <a:pt x="48" y="11"/>
                    </a:cubicBezTo>
                    <a:cubicBezTo>
                      <a:pt x="45" y="3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35;p33">
                <a:extLst>
                  <a:ext uri="{FF2B5EF4-FFF2-40B4-BE49-F238E27FC236}">
                    <a16:creationId xmlns:a16="http://schemas.microsoft.com/office/drawing/2014/main" id="{99816C95-476E-4DD2-98F6-1EEC53FA45FB}"/>
                  </a:ext>
                </a:extLst>
              </p:cNvPr>
              <p:cNvSpPr/>
              <p:nvPr/>
            </p:nvSpPr>
            <p:spPr>
              <a:xfrm>
                <a:off x="4239200" y="2681900"/>
                <a:ext cx="80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653" extrusionOk="0">
                    <a:moveTo>
                      <a:pt x="25" y="0"/>
                    </a:moveTo>
                    <a:cubicBezTo>
                      <a:pt x="14" y="0"/>
                      <a:pt x="1" y="11"/>
                      <a:pt x="1" y="29"/>
                    </a:cubicBezTo>
                    <a:cubicBezTo>
                      <a:pt x="37" y="231"/>
                      <a:pt x="156" y="469"/>
                      <a:pt x="263" y="648"/>
                    </a:cubicBezTo>
                    <a:cubicBezTo>
                      <a:pt x="269" y="651"/>
                      <a:pt x="276" y="652"/>
                      <a:pt x="284" y="652"/>
                    </a:cubicBezTo>
                    <a:cubicBezTo>
                      <a:pt x="303" y="652"/>
                      <a:pt x="322" y="641"/>
                      <a:pt x="322" y="624"/>
                    </a:cubicBezTo>
                    <a:cubicBezTo>
                      <a:pt x="263" y="410"/>
                      <a:pt x="168" y="171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36;p33">
                <a:extLst>
                  <a:ext uri="{FF2B5EF4-FFF2-40B4-BE49-F238E27FC236}">
                    <a16:creationId xmlns:a16="http://schemas.microsoft.com/office/drawing/2014/main" id="{C076C672-8D73-419B-9F46-31FB9B99389A}"/>
                  </a:ext>
                </a:extLst>
              </p:cNvPr>
              <p:cNvSpPr/>
              <p:nvPr/>
            </p:nvSpPr>
            <p:spPr>
              <a:xfrm>
                <a:off x="4244050" y="2674950"/>
                <a:ext cx="103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0" extrusionOk="0">
                    <a:moveTo>
                      <a:pt x="23" y="1"/>
                    </a:moveTo>
                    <a:cubicBezTo>
                      <a:pt x="12" y="1"/>
                      <a:pt x="0" y="24"/>
                      <a:pt x="9" y="33"/>
                    </a:cubicBezTo>
                    <a:cubicBezTo>
                      <a:pt x="33" y="152"/>
                      <a:pt x="128" y="259"/>
                      <a:pt x="176" y="354"/>
                    </a:cubicBezTo>
                    <a:cubicBezTo>
                      <a:pt x="235" y="485"/>
                      <a:pt x="283" y="616"/>
                      <a:pt x="378" y="711"/>
                    </a:cubicBezTo>
                    <a:cubicBezTo>
                      <a:pt x="383" y="716"/>
                      <a:pt x="390" y="719"/>
                      <a:pt x="397" y="719"/>
                    </a:cubicBezTo>
                    <a:cubicBezTo>
                      <a:pt x="406" y="719"/>
                      <a:pt x="414" y="713"/>
                      <a:pt x="414" y="700"/>
                    </a:cubicBezTo>
                    <a:cubicBezTo>
                      <a:pt x="378" y="569"/>
                      <a:pt x="319" y="438"/>
                      <a:pt x="247" y="319"/>
                    </a:cubicBezTo>
                    <a:cubicBezTo>
                      <a:pt x="188" y="211"/>
                      <a:pt x="128" y="80"/>
                      <a:pt x="33" y="9"/>
                    </a:cubicBezTo>
                    <a:cubicBezTo>
                      <a:pt x="30" y="3"/>
                      <a:pt x="27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37;p33">
                <a:extLst>
                  <a:ext uri="{FF2B5EF4-FFF2-40B4-BE49-F238E27FC236}">
                    <a16:creationId xmlns:a16="http://schemas.microsoft.com/office/drawing/2014/main" id="{E0D99375-F0DA-41D6-914F-5295EA490743}"/>
                  </a:ext>
                </a:extLst>
              </p:cNvPr>
              <p:cNvSpPr/>
              <p:nvPr/>
            </p:nvSpPr>
            <p:spPr>
              <a:xfrm>
                <a:off x="4252300" y="2669675"/>
                <a:ext cx="10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43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60" y="279"/>
                      <a:pt x="215" y="541"/>
                      <a:pt x="394" y="732"/>
                    </a:cubicBezTo>
                    <a:cubicBezTo>
                      <a:pt x="394" y="739"/>
                      <a:pt x="395" y="742"/>
                      <a:pt x="396" y="742"/>
                    </a:cubicBezTo>
                    <a:cubicBezTo>
                      <a:pt x="400" y="742"/>
                      <a:pt x="406" y="728"/>
                      <a:pt x="406" y="720"/>
                    </a:cubicBezTo>
                    <a:cubicBezTo>
                      <a:pt x="358" y="589"/>
                      <a:pt x="286" y="470"/>
                      <a:pt x="227" y="351"/>
                    </a:cubicBezTo>
                    <a:cubicBezTo>
                      <a:pt x="167" y="232"/>
                      <a:pt x="108" y="113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38;p33">
                <a:extLst>
                  <a:ext uri="{FF2B5EF4-FFF2-40B4-BE49-F238E27FC236}">
                    <a16:creationId xmlns:a16="http://schemas.microsoft.com/office/drawing/2014/main" id="{9734DC2E-F91E-4531-BD27-AC51141797E0}"/>
                  </a:ext>
                </a:extLst>
              </p:cNvPr>
              <p:cNvSpPr/>
              <p:nvPr/>
            </p:nvSpPr>
            <p:spPr>
              <a:xfrm>
                <a:off x="4257425" y="2661875"/>
                <a:ext cx="127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02" extrusionOk="0">
                    <a:moveTo>
                      <a:pt x="24" y="0"/>
                    </a:moveTo>
                    <a:cubicBezTo>
                      <a:pt x="13" y="0"/>
                      <a:pt x="1" y="23"/>
                      <a:pt x="10" y="32"/>
                    </a:cubicBezTo>
                    <a:cubicBezTo>
                      <a:pt x="70" y="163"/>
                      <a:pt x="153" y="282"/>
                      <a:pt x="236" y="425"/>
                    </a:cubicBezTo>
                    <a:cubicBezTo>
                      <a:pt x="308" y="591"/>
                      <a:pt x="379" y="746"/>
                      <a:pt x="462" y="889"/>
                    </a:cubicBezTo>
                    <a:cubicBezTo>
                      <a:pt x="471" y="898"/>
                      <a:pt x="479" y="902"/>
                      <a:pt x="487" y="902"/>
                    </a:cubicBezTo>
                    <a:cubicBezTo>
                      <a:pt x="500" y="902"/>
                      <a:pt x="510" y="888"/>
                      <a:pt x="510" y="865"/>
                    </a:cubicBezTo>
                    <a:cubicBezTo>
                      <a:pt x="451" y="687"/>
                      <a:pt x="379" y="508"/>
                      <a:pt x="296" y="353"/>
                    </a:cubicBezTo>
                    <a:cubicBezTo>
                      <a:pt x="236" y="210"/>
                      <a:pt x="153" y="80"/>
                      <a:pt x="34" y="8"/>
                    </a:cubicBezTo>
                    <a:cubicBezTo>
                      <a:pt x="31" y="2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39;p33">
                <a:extLst>
                  <a:ext uri="{FF2B5EF4-FFF2-40B4-BE49-F238E27FC236}">
                    <a16:creationId xmlns:a16="http://schemas.microsoft.com/office/drawing/2014/main" id="{214F94DF-2176-4792-A31A-B078B50B5687}"/>
                  </a:ext>
                </a:extLst>
              </p:cNvPr>
              <p:cNvSpPr/>
              <p:nvPr/>
            </p:nvSpPr>
            <p:spPr>
              <a:xfrm>
                <a:off x="4263625" y="2652900"/>
                <a:ext cx="152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87" extrusionOk="0">
                    <a:moveTo>
                      <a:pt x="12" y="1"/>
                    </a:moveTo>
                    <a:cubicBezTo>
                      <a:pt x="6" y="1"/>
                      <a:pt x="0" y="4"/>
                      <a:pt x="0" y="10"/>
                    </a:cubicBezTo>
                    <a:cubicBezTo>
                      <a:pt x="0" y="188"/>
                      <a:pt x="131" y="331"/>
                      <a:pt x="214" y="486"/>
                    </a:cubicBezTo>
                    <a:cubicBezTo>
                      <a:pt x="334" y="677"/>
                      <a:pt x="429" y="891"/>
                      <a:pt x="560" y="1081"/>
                    </a:cubicBezTo>
                    <a:cubicBezTo>
                      <a:pt x="567" y="1085"/>
                      <a:pt x="574" y="1086"/>
                      <a:pt x="580" y="1086"/>
                    </a:cubicBezTo>
                    <a:cubicBezTo>
                      <a:pt x="595" y="1086"/>
                      <a:pt x="607" y="1078"/>
                      <a:pt x="607" y="1070"/>
                    </a:cubicBezTo>
                    <a:cubicBezTo>
                      <a:pt x="560" y="891"/>
                      <a:pt x="476" y="724"/>
                      <a:pt x="381" y="558"/>
                    </a:cubicBezTo>
                    <a:cubicBezTo>
                      <a:pt x="286" y="367"/>
                      <a:pt x="119" y="200"/>
                      <a:pt x="24" y="10"/>
                    </a:cubicBezTo>
                    <a:cubicBezTo>
                      <a:pt x="24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40;p33">
                <a:extLst>
                  <a:ext uri="{FF2B5EF4-FFF2-40B4-BE49-F238E27FC236}">
                    <a16:creationId xmlns:a16="http://schemas.microsoft.com/office/drawing/2014/main" id="{48125901-6D28-49A4-81B3-127816BB938C}"/>
                  </a:ext>
                </a:extLst>
              </p:cNvPr>
              <p:cNvSpPr/>
              <p:nvPr/>
            </p:nvSpPr>
            <p:spPr>
              <a:xfrm>
                <a:off x="4271650" y="2647650"/>
                <a:ext cx="155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01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60" y="220"/>
                      <a:pt x="167" y="398"/>
                      <a:pt x="274" y="577"/>
                    </a:cubicBezTo>
                    <a:cubicBezTo>
                      <a:pt x="358" y="756"/>
                      <a:pt x="453" y="946"/>
                      <a:pt x="584" y="1101"/>
                    </a:cubicBezTo>
                    <a:cubicBezTo>
                      <a:pt x="596" y="1101"/>
                      <a:pt x="620" y="1077"/>
                      <a:pt x="620" y="1065"/>
                    </a:cubicBezTo>
                    <a:cubicBezTo>
                      <a:pt x="572" y="875"/>
                      <a:pt x="465" y="696"/>
                      <a:pt x="358" y="518"/>
                    </a:cubicBezTo>
                    <a:cubicBezTo>
                      <a:pt x="274" y="339"/>
                      <a:pt x="167" y="160"/>
                      <a:pt x="36" y="6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41;p33">
                <a:extLst>
                  <a:ext uri="{FF2B5EF4-FFF2-40B4-BE49-F238E27FC236}">
                    <a16:creationId xmlns:a16="http://schemas.microsoft.com/office/drawing/2014/main" id="{0C3C8441-DD30-4354-9F34-590640F0A63E}"/>
                  </a:ext>
                </a:extLst>
              </p:cNvPr>
              <p:cNvSpPr/>
              <p:nvPr/>
            </p:nvSpPr>
            <p:spPr>
              <a:xfrm>
                <a:off x="4281475" y="2638425"/>
                <a:ext cx="1420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079" extrusionOk="0">
                    <a:moveTo>
                      <a:pt x="14" y="1"/>
                    </a:moveTo>
                    <a:cubicBezTo>
                      <a:pt x="6" y="1"/>
                      <a:pt x="1" y="9"/>
                      <a:pt x="1" y="17"/>
                    </a:cubicBezTo>
                    <a:cubicBezTo>
                      <a:pt x="48" y="196"/>
                      <a:pt x="167" y="363"/>
                      <a:pt x="251" y="529"/>
                    </a:cubicBezTo>
                    <a:cubicBezTo>
                      <a:pt x="358" y="708"/>
                      <a:pt x="429" y="887"/>
                      <a:pt x="536" y="1065"/>
                    </a:cubicBezTo>
                    <a:cubicBezTo>
                      <a:pt x="541" y="1074"/>
                      <a:pt x="547" y="1078"/>
                      <a:pt x="552" y="1078"/>
                    </a:cubicBezTo>
                    <a:cubicBezTo>
                      <a:pt x="561" y="1078"/>
                      <a:pt x="567" y="1068"/>
                      <a:pt x="560" y="1053"/>
                    </a:cubicBezTo>
                    <a:cubicBezTo>
                      <a:pt x="501" y="696"/>
                      <a:pt x="262" y="256"/>
                      <a:pt x="24" y="5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42;p33">
                <a:extLst>
                  <a:ext uri="{FF2B5EF4-FFF2-40B4-BE49-F238E27FC236}">
                    <a16:creationId xmlns:a16="http://schemas.microsoft.com/office/drawing/2014/main" id="{E8CAA946-4207-42AC-918B-3152BD5FC425}"/>
                  </a:ext>
                </a:extLst>
              </p:cNvPr>
              <p:cNvSpPr/>
              <p:nvPr/>
            </p:nvSpPr>
            <p:spPr>
              <a:xfrm>
                <a:off x="4289225" y="2632775"/>
                <a:ext cx="166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161" extrusionOk="0">
                    <a:moveTo>
                      <a:pt x="19" y="1"/>
                    </a:moveTo>
                    <a:cubicBezTo>
                      <a:pt x="6" y="1"/>
                      <a:pt x="0" y="12"/>
                      <a:pt x="0" y="29"/>
                    </a:cubicBezTo>
                    <a:cubicBezTo>
                      <a:pt x="48" y="220"/>
                      <a:pt x="167" y="410"/>
                      <a:pt x="250" y="589"/>
                    </a:cubicBezTo>
                    <a:cubicBezTo>
                      <a:pt x="357" y="779"/>
                      <a:pt x="453" y="993"/>
                      <a:pt x="607" y="1160"/>
                    </a:cubicBezTo>
                    <a:cubicBezTo>
                      <a:pt x="643" y="1160"/>
                      <a:pt x="667" y="1136"/>
                      <a:pt x="655" y="1124"/>
                    </a:cubicBezTo>
                    <a:cubicBezTo>
                      <a:pt x="583" y="922"/>
                      <a:pt x="464" y="720"/>
                      <a:pt x="357" y="529"/>
                    </a:cubicBezTo>
                    <a:cubicBezTo>
                      <a:pt x="274" y="351"/>
                      <a:pt x="179" y="160"/>
                      <a:pt x="36" y="5"/>
                    </a:cubicBezTo>
                    <a:cubicBezTo>
                      <a:pt x="29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43;p33">
                <a:extLst>
                  <a:ext uri="{FF2B5EF4-FFF2-40B4-BE49-F238E27FC236}">
                    <a16:creationId xmlns:a16="http://schemas.microsoft.com/office/drawing/2014/main" id="{6F3A215C-5FCC-4273-B7A5-D8FCE5298554}"/>
                  </a:ext>
                </a:extLst>
              </p:cNvPr>
              <p:cNvSpPr/>
              <p:nvPr/>
            </p:nvSpPr>
            <p:spPr>
              <a:xfrm>
                <a:off x="4296350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33" y="1"/>
                    </a:moveTo>
                    <a:cubicBezTo>
                      <a:pt x="13" y="1"/>
                      <a:pt x="1" y="20"/>
                      <a:pt x="1" y="46"/>
                    </a:cubicBezTo>
                    <a:cubicBezTo>
                      <a:pt x="48" y="248"/>
                      <a:pt x="179" y="427"/>
                      <a:pt x="287" y="605"/>
                    </a:cubicBezTo>
                    <a:cubicBezTo>
                      <a:pt x="406" y="820"/>
                      <a:pt x="525" y="1022"/>
                      <a:pt x="656" y="1213"/>
                    </a:cubicBezTo>
                    <a:cubicBezTo>
                      <a:pt x="661" y="1223"/>
                      <a:pt x="674" y="1229"/>
                      <a:pt x="685" y="1229"/>
                    </a:cubicBezTo>
                    <a:cubicBezTo>
                      <a:pt x="698" y="1229"/>
                      <a:pt x="710" y="1220"/>
                      <a:pt x="703" y="1201"/>
                    </a:cubicBezTo>
                    <a:cubicBezTo>
                      <a:pt x="620" y="998"/>
                      <a:pt x="525" y="784"/>
                      <a:pt x="406" y="594"/>
                    </a:cubicBezTo>
                    <a:cubicBezTo>
                      <a:pt x="298" y="403"/>
                      <a:pt x="191" y="177"/>
                      <a:pt x="60" y="10"/>
                    </a:cubicBezTo>
                    <a:cubicBezTo>
                      <a:pt x="50" y="4"/>
                      <a:pt x="41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44;p33">
                <a:extLst>
                  <a:ext uri="{FF2B5EF4-FFF2-40B4-BE49-F238E27FC236}">
                    <a16:creationId xmlns:a16="http://schemas.microsoft.com/office/drawing/2014/main" id="{1D8FDFAD-1644-4F80-9E52-1473BEFC7618}"/>
                  </a:ext>
                </a:extLst>
              </p:cNvPr>
              <p:cNvSpPr/>
              <p:nvPr/>
            </p:nvSpPr>
            <p:spPr>
              <a:xfrm>
                <a:off x="4302900" y="2613125"/>
                <a:ext cx="205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376" extrusionOk="0">
                    <a:moveTo>
                      <a:pt x="19" y="1"/>
                    </a:moveTo>
                    <a:cubicBezTo>
                      <a:pt x="7" y="1"/>
                      <a:pt x="1" y="9"/>
                      <a:pt x="1" y="17"/>
                    </a:cubicBezTo>
                    <a:cubicBezTo>
                      <a:pt x="48" y="255"/>
                      <a:pt x="215" y="482"/>
                      <a:pt x="346" y="696"/>
                    </a:cubicBezTo>
                    <a:cubicBezTo>
                      <a:pt x="489" y="910"/>
                      <a:pt x="644" y="1137"/>
                      <a:pt x="775" y="1363"/>
                    </a:cubicBezTo>
                    <a:cubicBezTo>
                      <a:pt x="775" y="1372"/>
                      <a:pt x="782" y="1376"/>
                      <a:pt x="790" y="1376"/>
                    </a:cubicBezTo>
                    <a:cubicBezTo>
                      <a:pt x="804" y="1376"/>
                      <a:pt x="822" y="1366"/>
                      <a:pt x="822" y="1351"/>
                    </a:cubicBezTo>
                    <a:cubicBezTo>
                      <a:pt x="715" y="1113"/>
                      <a:pt x="596" y="887"/>
                      <a:pt x="465" y="672"/>
                    </a:cubicBezTo>
                    <a:cubicBezTo>
                      <a:pt x="334" y="458"/>
                      <a:pt x="203" y="196"/>
                      <a:pt x="36" y="5"/>
                    </a:cubicBezTo>
                    <a:cubicBezTo>
                      <a:pt x="30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45;p33">
                <a:extLst>
                  <a:ext uri="{FF2B5EF4-FFF2-40B4-BE49-F238E27FC236}">
                    <a16:creationId xmlns:a16="http://schemas.microsoft.com/office/drawing/2014/main" id="{E4AFCE4F-7FDA-4585-92FA-CBA2A2D2470F}"/>
                  </a:ext>
                </a:extLst>
              </p:cNvPr>
              <p:cNvSpPr/>
              <p:nvPr/>
            </p:nvSpPr>
            <p:spPr>
              <a:xfrm>
                <a:off x="430715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30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17" y="292"/>
                      <a:pt x="295" y="506"/>
                      <a:pt x="462" y="744"/>
                    </a:cubicBezTo>
                    <a:cubicBezTo>
                      <a:pt x="640" y="1018"/>
                      <a:pt x="807" y="1280"/>
                      <a:pt x="998" y="1542"/>
                    </a:cubicBezTo>
                    <a:cubicBezTo>
                      <a:pt x="1002" y="1546"/>
                      <a:pt x="1008" y="1549"/>
                      <a:pt x="1013" y="1549"/>
                    </a:cubicBezTo>
                    <a:cubicBezTo>
                      <a:pt x="1022" y="1549"/>
                      <a:pt x="1029" y="1541"/>
                      <a:pt x="1021" y="1518"/>
                    </a:cubicBezTo>
                    <a:cubicBezTo>
                      <a:pt x="902" y="1244"/>
                      <a:pt x="736" y="982"/>
                      <a:pt x="581" y="732"/>
                    </a:cubicBezTo>
                    <a:cubicBezTo>
                      <a:pt x="414" y="482"/>
                      <a:pt x="271" y="208"/>
                      <a:pt x="45" y="6"/>
                    </a:cubicBezTo>
                    <a:cubicBezTo>
                      <a:pt x="42" y="2"/>
                      <a:pt x="36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46;p33">
                <a:extLst>
                  <a:ext uri="{FF2B5EF4-FFF2-40B4-BE49-F238E27FC236}">
                    <a16:creationId xmlns:a16="http://schemas.microsoft.com/office/drawing/2014/main" id="{59B7A358-EDED-4499-ABF1-47E42711FD21}"/>
                  </a:ext>
                </a:extLst>
              </p:cNvPr>
              <p:cNvSpPr/>
              <p:nvPr/>
            </p:nvSpPr>
            <p:spPr>
              <a:xfrm>
                <a:off x="4275225" y="2820125"/>
                <a:ext cx="166125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82" extrusionOk="0">
                    <a:moveTo>
                      <a:pt x="5882" y="0"/>
                    </a:moveTo>
                    <a:lnTo>
                      <a:pt x="0" y="3048"/>
                    </a:lnTo>
                    <a:lnTo>
                      <a:pt x="6644" y="3382"/>
                    </a:lnTo>
                    <a:cubicBezTo>
                      <a:pt x="6644" y="3382"/>
                      <a:pt x="6311" y="1084"/>
                      <a:pt x="5882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47;p33">
                <a:extLst>
                  <a:ext uri="{FF2B5EF4-FFF2-40B4-BE49-F238E27FC236}">
                    <a16:creationId xmlns:a16="http://schemas.microsoft.com/office/drawing/2014/main" id="{8EC27F36-24E6-4A9F-B67C-37832B7F43F3}"/>
                  </a:ext>
                </a:extLst>
              </p:cNvPr>
              <p:cNvSpPr/>
              <p:nvPr/>
            </p:nvSpPr>
            <p:spPr>
              <a:xfrm>
                <a:off x="4259150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6442" y="488"/>
                    </a:moveTo>
                    <a:cubicBezTo>
                      <a:pt x="6739" y="1381"/>
                      <a:pt x="7013" y="2881"/>
                      <a:pt x="7097" y="3441"/>
                    </a:cubicBezTo>
                    <a:lnTo>
                      <a:pt x="1298" y="3155"/>
                    </a:lnTo>
                    <a:lnTo>
                      <a:pt x="6442" y="488"/>
                    </a:lnTo>
                    <a:close/>
                    <a:moveTo>
                      <a:pt x="6620" y="0"/>
                    </a:moveTo>
                    <a:lnTo>
                      <a:pt x="1" y="3417"/>
                    </a:lnTo>
                    <a:lnTo>
                      <a:pt x="7501" y="3798"/>
                    </a:lnTo>
                    <a:lnTo>
                      <a:pt x="7466" y="3584"/>
                    </a:lnTo>
                    <a:cubicBezTo>
                      <a:pt x="7454" y="3501"/>
                      <a:pt x="7109" y="1262"/>
                      <a:pt x="6692" y="179"/>
                    </a:cubicBezTo>
                    <a:lnTo>
                      <a:pt x="662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48;p33">
                <a:extLst>
                  <a:ext uri="{FF2B5EF4-FFF2-40B4-BE49-F238E27FC236}">
                    <a16:creationId xmlns:a16="http://schemas.microsoft.com/office/drawing/2014/main" id="{E8A4C787-B5ED-4344-B531-F04A593863B7}"/>
                  </a:ext>
                </a:extLst>
              </p:cNvPr>
              <p:cNvSpPr/>
              <p:nvPr/>
            </p:nvSpPr>
            <p:spPr>
              <a:xfrm>
                <a:off x="4299625" y="2882100"/>
                <a:ext cx="27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528" extrusionOk="0">
                    <a:moveTo>
                      <a:pt x="48" y="1"/>
                    </a:moveTo>
                    <a:cubicBezTo>
                      <a:pt x="42" y="1"/>
                      <a:pt x="37" y="4"/>
                      <a:pt x="37" y="10"/>
                    </a:cubicBezTo>
                    <a:cubicBezTo>
                      <a:pt x="1" y="81"/>
                      <a:pt x="1" y="153"/>
                      <a:pt x="1" y="236"/>
                    </a:cubicBezTo>
                    <a:cubicBezTo>
                      <a:pt x="1" y="319"/>
                      <a:pt x="1" y="426"/>
                      <a:pt x="13" y="510"/>
                    </a:cubicBezTo>
                    <a:cubicBezTo>
                      <a:pt x="25" y="522"/>
                      <a:pt x="37" y="528"/>
                      <a:pt x="45" y="528"/>
                    </a:cubicBezTo>
                    <a:cubicBezTo>
                      <a:pt x="54" y="528"/>
                      <a:pt x="60" y="522"/>
                      <a:pt x="60" y="510"/>
                    </a:cubicBezTo>
                    <a:cubicBezTo>
                      <a:pt x="72" y="426"/>
                      <a:pt x="96" y="331"/>
                      <a:pt x="96" y="248"/>
                    </a:cubicBezTo>
                    <a:cubicBezTo>
                      <a:pt x="96" y="176"/>
                      <a:pt x="108" y="81"/>
                      <a:pt x="60" y="10"/>
                    </a:cubicBezTo>
                    <a:cubicBezTo>
                      <a:pt x="60" y="4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49;p33">
                <a:extLst>
                  <a:ext uri="{FF2B5EF4-FFF2-40B4-BE49-F238E27FC236}">
                    <a16:creationId xmlns:a16="http://schemas.microsoft.com/office/drawing/2014/main" id="{ADCEF239-0136-4F2E-B26D-D1A214BB613F}"/>
                  </a:ext>
                </a:extLst>
              </p:cNvPr>
              <p:cNvSpPr/>
              <p:nvPr/>
            </p:nvSpPr>
            <p:spPr>
              <a:xfrm>
                <a:off x="4308275" y="2877050"/>
                <a:ext cx="2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9" extrusionOk="0">
                    <a:moveTo>
                      <a:pt x="64" y="0"/>
                    </a:moveTo>
                    <a:cubicBezTo>
                      <a:pt x="60" y="0"/>
                      <a:pt x="54" y="3"/>
                      <a:pt x="48" y="9"/>
                    </a:cubicBezTo>
                    <a:cubicBezTo>
                      <a:pt x="0" y="93"/>
                      <a:pt x="0" y="164"/>
                      <a:pt x="0" y="235"/>
                    </a:cubicBezTo>
                    <a:cubicBezTo>
                      <a:pt x="0" y="331"/>
                      <a:pt x="0" y="414"/>
                      <a:pt x="12" y="509"/>
                    </a:cubicBezTo>
                    <a:cubicBezTo>
                      <a:pt x="18" y="515"/>
                      <a:pt x="30" y="518"/>
                      <a:pt x="40" y="518"/>
                    </a:cubicBezTo>
                    <a:cubicBezTo>
                      <a:pt x="51" y="518"/>
                      <a:pt x="60" y="515"/>
                      <a:pt x="60" y="509"/>
                    </a:cubicBezTo>
                    <a:cubicBezTo>
                      <a:pt x="72" y="438"/>
                      <a:pt x="72" y="343"/>
                      <a:pt x="83" y="259"/>
                    </a:cubicBezTo>
                    <a:cubicBezTo>
                      <a:pt x="83" y="176"/>
                      <a:pt x="95" y="93"/>
                      <a:pt x="72" y="9"/>
                    </a:cubicBezTo>
                    <a:cubicBezTo>
                      <a:pt x="72" y="3"/>
                      <a:pt x="69" y="0"/>
                      <a:pt x="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50;p33">
                <a:extLst>
                  <a:ext uri="{FF2B5EF4-FFF2-40B4-BE49-F238E27FC236}">
                    <a16:creationId xmlns:a16="http://schemas.microsoft.com/office/drawing/2014/main" id="{C4A6B592-FB3E-443C-986B-5E199208CA28}"/>
                  </a:ext>
                </a:extLst>
              </p:cNvPr>
              <p:cNvSpPr/>
              <p:nvPr/>
            </p:nvSpPr>
            <p:spPr>
              <a:xfrm>
                <a:off x="4314825" y="2873775"/>
                <a:ext cx="387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645" extrusionOk="0">
                    <a:moveTo>
                      <a:pt x="55" y="0"/>
                    </a:moveTo>
                    <a:cubicBezTo>
                      <a:pt x="51" y="0"/>
                      <a:pt x="48" y="3"/>
                      <a:pt x="48" y="9"/>
                    </a:cubicBezTo>
                    <a:cubicBezTo>
                      <a:pt x="0" y="105"/>
                      <a:pt x="36" y="224"/>
                      <a:pt x="48" y="307"/>
                    </a:cubicBezTo>
                    <a:cubicBezTo>
                      <a:pt x="48" y="414"/>
                      <a:pt x="60" y="521"/>
                      <a:pt x="71" y="605"/>
                    </a:cubicBezTo>
                    <a:cubicBezTo>
                      <a:pt x="78" y="633"/>
                      <a:pt x="94" y="644"/>
                      <a:pt x="105" y="644"/>
                    </a:cubicBezTo>
                    <a:cubicBezTo>
                      <a:pt x="113" y="644"/>
                      <a:pt x="119" y="638"/>
                      <a:pt x="119" y="628"/>
                    </a:cubicBezTo>
                    <a:cubicBezTo>
                      <a:pt x="155" y="521"/>
                      <a:pt x="155" y="402"/>
                      <a:pt x="131" y="295"/>
                    </a:cubicBezTo>
                    <a:cubicBezTo>
                      <a:pt x="131" y="200"/>
                      <a:pt x="131" y="93"/>
                      <a:pt x="71" y="9"/>
                    </a:cubicBezTo>
                    <a:cubicBezTo>
                      <a:pt x="65" y="3"/>
                      <a:pt x="60" y="0"/>
                      <a:pt x="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51;p33">
                <a:extLst>
                  <a:ext uri="{FF2B5EF4-FFF2-40B4-BE49-F238E27FC236}">
                    <a16:creationId xmlns:a16="http://schemas.microsoft.com/office/drawing/2014/main" id="{11184F21-8DFC-4620-A52C-99362D9AE111}"/>
                  </a:ext>
                </a:extLst>
              </p:cNvPr>
              <p:cNvSpPr/>
              <p:nvPr/>
            </p:nvSpPr>
            <p:spPr>
              <a:xfrm>
                <a:off x="4323150" y="2869300"/>
                <a:ext cx="36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14" extrusionOk="0">
                    <a:moveTo>
                      <a:pt x="54" y="1"/>
                    </a:moveTo>
                    <a:cubicBezTo>
                      <a:pt x="45" y="1"/>
                      <a:pt x="36" y="4"/>
                      <a:pt x="36" y="10"/>
                    </a:cubicBezTo>
                    <a:cubicBezTo>
                      <a:pt x="0" y="224"/>
                      <a:pt x="36" y="474"/>
                      <a:pt x="84" y="700"/>
                    </a:cubicBezTo>
                    <a:cubicBezTo>
                      <a:pt x="79" y="709"/>
                      <a:pt x="83" y="713"/>
                      <a:pt x="91" y="713"/>
                    </a:cubicBezTo>
                    <a:cubicBezTo>
                      <a:pt x="103" y="713"/>
                      <a:pt x="124" y="703"/>
                      <a:pt x="131" y="688"/>
                    </a:cubicBezTo>
                    <a:cubicBezTo>
                      <a:pt x="143" y="474"/>
                      <a:pt x="143" y="224"/>
                      <a:pt x="72" y="10"/>
                    </a:cubicBezTo>
                    <a:cubicBezTo>
                      <a:pt x="72" y="4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52;p33">
                <a:extLst>
                  <a:ext uri="{FF2B5EF4-FFF2-40B4-BE49-F238E27FC236}">
                    <a16:creationId xmlns:a16="http://schemas.microsoft.com/office/drawing/2014/main" id="{0A522A79-2E9A-45C4-8983-79E079F5BEAB}"/>
                  </a:ext>
                </a:extLst>
              </p:cNvPr>
              <p:cNvSpPr/>
              <p:nvPr/>
            </p:nvSpPr>
            <p:spPr>
              <a:xfrm>
                <a:off x="4329700" y="2864050"/>
                <a:ext cx="53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13" extrusionOk="0">
                    <a:moveTo>
                      <a:pt x="40" y="1"/>
                    </a:moveTo>
                    <a:cubicBezTo>
                      <a:pt x="31" y="1"/>
                      <a:pt x="24" y="10"/>
                      <a:pt x="24" y="29"/>
                    </a:cubicBezTo>
                    <a:cubicBezTo>
                      <a:pt x="0" y="148"/>
                      <a:pt x="48" y="279"/>
                      <a:pt x="84" y="398"/>
                    </a:cubicBezTo>
                    <a:cubicBezTo>
                      <a:pt x="107" y="529"/>
                      <a:pt x="119" y="672"/>
                      <a:pt x="155" y="803"/>
                    </a:cubicBezTo>
                    <a:cubicBezTo>
                      <a:pt x="167" y="809"/>
                      <a:pt x="179" y="812"/>
                      <a:pt x="188" y="812"/>
                    </a:cubicBezTo>
                    <a:cubicBezTo>
                      <a:pt x="197" y="812"/>
                      <a:pt x="203" y="809"/>
                      <a:pt x="203" y="803"/>
                    </a:cubicBezTo>
                    <a:cubicBezTo>
                      <a:pt x="215" y="672"/>
                      <a:pt x="203" y="541"/>
                      <a:pt x="167" y="398"/>
                    </a:cubicBezTo>
                    <a:cubicBezTo>
                      <a:pt x="155" y="267"/>
                      <a:pt x="131" y="136"/>
                      <a:pt x="60" y="17"/>
                    </a:cubicBezTo>
                    <a:cubicBezTo>
                      <a:pt x="54" y="7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53;p33">
                <a:extLst>
                  <a:ext uri="{FF2B5EF4-FFF2-40B4-BE49-F238E27FC236}">
                    <a16:creationId xmlns:a16="http://schemas.microsoft.com/office/drawing/2014/main" id="{A1683C72-5C45-4C66-B620-4CA39592164B}"/>
                  </a:ext>
                </a:extLst>
              </p:cNvPr>
              <p:cNvSpPr/>
              <p:nvPr/>
            </p:nvSpPr>
            <p:spPr>
              <a:xfrm>
                <a:off x="4339525" y="2862250"/>
                <a:ext cx="44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813" extrusionOk="0">
                    <a:moveTo>
                      <a:pt x="30" y="0"/>
                    </a:moveTo>
                    <a:cubicBezTo>
                      <a:pt x="27" y="0"/>
                      <a:pt x="24" y="6"/>
                      <a:pt x="24" y="18"/>
                    </a:cubicBezTo>
                    <a:cubicBezTo>
                      <a:pt x="0" y="268"/>
                      <a:pt x="60" y="577"/>
                      <a:pt x="143" y="804"/>
                    </a:cubicBezTo>
                    <a:cubicBezTo>
                      <a:pt x="143" y="810"/>
                      <a:pt x="152" y="813"/>
                      <a:pt x="161" y="813"/>
                    </a:cubicBezTo>
                    <a:cubicBezTo>
                      <a:pt x="170" y="813"/>
                      <a:pt x="179" y="810"/>
                      <a:pt x="179" y="804"/>
                    </a:cubicBezTo>
                    <a:cubicBezTo>
                      <a:pt x="179" y="554"/>
                      <a:pt x="131" y="256"/>
                      <a:pt x="36" y="18"/>
                    </a:cubicBezTo>
                    <a:cubicBezTo>
                      <a:pt x="36" y="6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54;p33">
                <a:extLst>
                  <a:ext uri="{FF2B5EF4-FFF2-40B4-BE49-F238E27FC236}">
                    <a16:creationId xmlns:a16="http://schemas.microsoft.com/office/drawing/2014/main" id="{E203221A-E6F6-414F-80A8-29FAC9202CB5}"/>
                  </a:ext>
                </a:extLst>
              </p:cNvPr>
              <p:cNvSpPr/>
              <p:nvPr/>
            </p:nvSpPr>
            <p:spPr>
              <a:xfrm>
                <a:off x="4347050" y="2856475"/>
                <a:ext cx="58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995" extrusionOk="0">
                    <a:moveTo>
                      <a:pt x="20" y="1"/>
                    </a:moveTo>
                    <a:cubicBezTo>
                      <a:pt x="9" y="1"/>
                      <a:pt x="1" y="14"/>
                      <a:pt x="9" y="23"/>
                    </a:cubicBezTo>
                    <a:cubicBezTo>
                      <a:pt x="33" y="201"/>
                      <a:pt x="80" y="368"/>
                      <a:pt x="92" y="547"/>
                    </a:cubicBezTo>
                    <a:cubicBezTo>
                      <a:pt x="116" y="689"/>
                      <a:pt x="128" y="844"/>
                      <a:pt x="175" y="987"/>
                    </a:cubicBezTo>
                    <a:cubicBezTo>
                      <a:pt x="175" y="992"/>
                      <a:pt x="184" y="995"/>
                      <a:pt x="193" y="995"/>
                    </a:cubicBezTo>
                    <a:cubicBezTo>
                      <a:pt x="207" y="995"/>
                      <a:pt x="223" y="989"/>
                      <a:pt x="223" y="975"/>
                    </a:cubicBezTo>
                    <a:cubicBezTo>
                      <a:pt x="235" y="785"/>
                      <a:pt x="199" y="570"/>
                      <a:pt x="175" y="380"/>
                    </a:cubicBezTo>
                    <a:cubicBezTo>
                      <a:pt x="164" y="249"/>
                      <a:pt x="128" y="106"/>
                      <a:pt x="33" y="11"/>
                    </a:cubicBezTo>
                    <a:cubicBezTo>
                      <a:pt x="29" y="3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55;p33">
                <a:extLst>
                  <a:ext uri="{FF2B5EF4-FFF2-40B4-BE49-F238E27FC236}">
                    <a16:creationId xmlns:a16="http://schemas.microsoft.com/office/drawing/2014/main" id="{A821A871-73A9-4D18-A405-1DA3EEF07237}"/>
                  </a:ext>
                </a:extLst>
              </p:cNvPr>
              <p:cNvSpPr/>
              <p:nvPr/>
            </p:nvSpPr>
            <p:spPr>
              <a:xfrm>
                <a:off x="4355000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78" y="1"/>
                    </a:moveTo>
                    <a:cubicBezTo>
                      <a:pt x="69" y="1"/>
                      <a:pt x="60" y="4"/>
                      <a:pt x="60" y="10"/>
                    </a:cubicBezTo>
                    <a:cubicBezTo>
                      <a:pt x="0" y="188"/>
                      <a:pt x="84" y="355"/>
                      <a:pt x="119" y="534"/>
                    </a:cubicBezTo>
                    <a:cubicBezTo>
                      <a:pt x="167" y="760"/>
                      <a:pt x="203" y="974"/>
                      <a:pt x="262" y="1201"/>
                    </a:cubicBezTo>
                    <a:cubicBezTo>
                      <a:pt x="262" y="1215"/>
                      <a:pt x="264" y="1219"/>
                      <a:pt x="267" y="1219"/>
                    </a:cubicBezTo>
                    <a:cubicBezTo>
                      <a:pt x="272" y="1219"/>
                      <a:pt x="279" y="1208"/>
                      <a:pt x="286" y="1201"/>
                    </a:cubicBezTo>
                    <a:cubicBezTo>
                      <a:pt x="298" y="1022"/>
                      <a:pt x="274" y="855"/>
                      <a:pt x="238" y="677"/>
                    </a:cubicBezTo>
                    <a:cubicBezTo>
                      <a:pt x="203" y="462"/>
                      <a:pt x="108" y="236"/>
                      <a:pt x="96" y="10"/>
                    </a:cubicBezTo>
                    <a:cubicBezTo>
                      <a:pt x="96" y="4"/>
                      <a:pt x="87" y="1"/>
                      <a:pt x="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56;p33">
                <a:extLst>
                  <a:ext uri="{FF2B5EF4-FFF2-40B4-BE49-F238E27FC236}">
                    <a16:creationId xmlns:a16="http://schemas.microsoft.com/office/drawing/2014/main" id="{91299CD4-F035-4146-A77D-EF68E2A8D4B3}"/>
                  </a:ext>
                </a:extLst>
              </p:cNvPr>
              <p:cNvSpPr/>
              <p:nvPr/>
            </p:nvSpPr>
            <p:spPr>
              <a:xfrm>
                <a:off x="4366000" y="2847650"/>
                <a:ext cx="6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17" extrusionOk="0">
                    <a:moveTo>
                      <a:pt x="13" y="1"/>
                    </a:moveTo>
                    <a:cubicBezTo>
                      <a:pt x="7" y="1"/>
                      <a:pt x="1" y="7"/>
                      <a:pt x="1" y="18"/>
                    </a:cubicBezTo>
                    <a:cubicBezTo>
                      <a:pt x="1" y="209"/>
                      <a:pt x="37" y="388"/>
                      <a:pt x="72" y="566"/>
                    </a:cubicBezTo>
                    <a:cubicBezTo>
                      <a:pt x="96" y="780"/>
                      <a:pt x="132" y="995"/>
                      <a:pt x="191" y="1197"/>
                    </a:cubicBezTo>
                    <a:cubicBezTo>
                      <a:pt x="191" y="1211"/>
                      <a:pt x="200" y="1217"/>
                      <a:pt x="206" y="1217"/>
                    </a:cubicBezTo>
                    <a:cubicBezTo>
                      <a:pt x="211" y="1217"/>
                      <a:pt x="215" y="1214"/>
                      <a:pt x="215" y="1209"/>
                    </a:cubicBezTo>
                    <a:cubicBezTo>
                      <a:pt x="251" y="852"/>
                      <a:pt x="156" y="340"/>
                      <a:pt x="25" y="18"/>
                    </a:cubicBezTo>
                    <a:cubicBezTo>
                      <a:pt x="25" y="7"/>
                      <a:pt x="19" y="1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57;p33">
                <a:extLst>
                  <a:ext uri="{FF2B5EF4-FFF2-40B4-BE49-F238E27FC236}">
                    <a16:creationId xmlns:a16="http://schemas.microsoft.com/office/drawing/2014/main" id="{6EFBF374-39C3-43DE-B612-5A217F266915}"/>
                  </a:ext>
                </a:extLst>
              </p:cNvPr>
              <p:cNvSpPr/>
              <p:nvPr/>
            </p:nvSpPr>
            <p:spPr>
              <a:xfrm>
                <a:off x="4377925" y="2842025"/>
                <a:ext cx="65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193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08"/>
                      <a:pt x="36" y="410"/>
                      <a:pt x="83" y="589"/>
                    </a:cubicBezTo>
                    <a:cubicBezTo>
                      <a:pt x="119" y="779"/>
                      <a:pt x="143" y="982"/>
                      <a:pt x="179" y="1184"/>
                    </a:cubicBezTo>
                    <a:cubicBezTo>
                      <a:pt x="167" y="1190"/>
                      <a:pt x="170" y="1193"/>
                      <a:pt x="177" y="1193"/>
                    </a:cubicBezTo>
                    <a:cubicBezTo>
                      <a:pt x="185" y="1193"/>
                      <a:pt x="197" y="1190"/>
                      <a:pt x="203" y="1184"/>
                    </a:cubicBezTo>
                    <a:cubicBezTo>
                      <a:pt x="262" y="827"/>
                      <a:pt x="179" y="351"/>
                      <a:pt x="36" y="5"/>
                    </a:cubicBezTo>
                    <a:cubicBezTo>
                      <a:pt x="32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58;p33">
                <a:extLst>
                  <a:ext uri="{FF2B5EF4-FFF2-40B4-BE49-F238E27FC236}">
                    <a16:creationId xmlns:a16="http://schemas.microsoft.com/office/drawing/2014/main" id="{C3689D15-02E3-4EDF-9142-281439F0F115}"/>
                  </a:ext>
                </a:extLst>
              </p:cNvPr>
              <p:cNvSpPr/>
              <p:nvPr/>
            </p:nvSpPr>
            <p:spPr>
              <a:xfrm>
                <a:off x="4386850" y="2839350"/>
                <a:ext cx="65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96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31"/>
                      <a:pt x="36" y="434"/>
                      <a:pt x="72" y="648"/>
                    </a:cubicBezTo>
                    <a:cubicBezTo>
                      <a:pt x="96" y="874"/>
                      <a:pt x="131" y="1089"/>
                      <a:pt x="215" y="1291"/>
                    </a:cubicBezTo>
                    <a:cubicBezTo>
                      <a:pt x="218" y="1294"/>
                      <a:pt x="223" y="1296"/>
                      <a:pt x="228" y="1296"/>
                    </a:cubicBezTo>
                    <a:cubicBezTo>
                      <a:pt x="243" y="1296"/>
                      <a:pt x="262" y="1285"/>
                      <a:pt x="262" y="1267"/>
                    </a:cubicBezTo>
                    <a:cubicBezTo>
                      <a:pt x="262" y="1053"/>
                      <a:pt x="215" y="827"/>
                      <a:pt x="179" y="600"/>
                    </a:cubicBezTo>
                    <a:cubicBezTo>
                      <a:pt x="143" y="410"/>
                      <a:pt x="131" y="184"/>
                      <a:pt x="36" y="5"/>
                    </a:cubicBezTo>
                    <a:cubicBezTo>
                      <a:pt x="33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59;p33">
                <a:extLst>
                  <a:ext uri="{FF2B5EF4-FFF2-40B4-BE49-F238E27FC236}">
                    <a16:creationId xmlns:a16="http://schemas.microsoft.com/office/drawing/2014/main" id="{CE8C10B0-317A-4206-8D69-B66592D229D5}"/>
                  </a:ext>
                </a:extLst>
              </p:cNvPr>
              <p:cNvSpPr/>
              <p:nvPr/>
            </p:nvSpPr>
            <p:spPr>
              <a:xfrm>
                <a:off x="4396375" y="2832875"/>
                <a:ext cx="7450" cy="344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79" extrusionOk="0">
                    <a:moveTo>
                      <a:pt x="40" y="1"/>
                    </a:moveTo>
                    <a:cubicBezTo>
                      <a:pt x="26" y="1"/>
                      <a:pt x="12" y="12"/>
                      <a:pt x="12" y="38"/>
                    </a:cubicBezTo>
                    <a:cubicBezTo>
                      <a:pt x="0" y="252"/>
                      <a:pt x="60" y="455"/>
                      <a:pt x="107" y="669"/>
                    </a:cubicBezTo>
                    <a:cubicBezTo>
                      <a:pt x="143" y="907"/>
                      <a:pt x="191" y="1133"/>
                      <a:pt x="250" y="1371"/>
                    </a:cubicBezTo>
                    <a:cubicBezTo>
                      <a:pt x="250" y="1376"/>
                      <a:pt x="257" y="1379"/>
                      <a:pt x="265" y="1379"/>
                    </a:cubicBezTo>
                    <a:cubicBezTo>
                      <a:pt x="279" y="1379"/>
                      <a:pt x="298" y="1370"/>
                      <a:pt x="298" y="1348"/>
                    </a:cubicBezTo>
                    <a:cubicBezTo>
                      <a:pt x="298" y="1145"/>
                      <a:pt x="250" y="931"/>
                      <a:pt x="227" y="729"/>
                    </a:cubicBezTo>
                    <a:cubicBezTo>
                      <a:pt x="179" y="502"/>
                      <a:pt x="167" y="252"/>
                      <a:pt x="72" y="26"/>
                    </a:cubicBezTo>
                    <a:cubicBezTo>
                      <a:pt x="66" y="9"/>
                      <a:pt x="53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60;p33">
                <a:extLst>
                  <a:ext uri="{FF2B5EF4-FFF2-40B4-BE49-F238E27FC236}">
                    <a16:creationId xmlns:a16="http://schemas.microsoft.com/office/drawing/2014/main" id="{D9083147-4D52-4799-AEA3-498707C7C8CE}"/>
                  </a:ext>
                </a:extLst>
              </p:cNvPr>
              <p:cNvSpPr/>
              <p:nvPr/>
            </p:nvSpPr>
            <p:spPr>
              <a:xfrm>
                <a:off x="4404700" y="2825050"/>
                <a:ext cx="98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562" extrusionOk="0">
                    <a:moveTo>
                      <a:pt x="78" y="0"/>
                    </a:moveTo>
                    <a:cubicBezTo>
                      <a:pt x="71" y="0"/>
                      <a:pt x="60" y="6"/>
                      <a:pt x="60" y="6"/>
                    </a:cubicBezTo>
                    <a:cubicBezTo>
                      <a:pt x="1" y="506"/>
                      <a:pt x="251" y="1053"/>
                      <a:pt x="358" y="1530"/>
                    </a:cubicBezTo>
                    <a:cubicBezTo>
                      <a:pt x="358" y="1552"/>
                      <a:pt x="366" y="1561"/>
                      <a:pt x="374" y="1561"/>
                    </a:cubicBezTo>
                    <a:cubicBezTo>
                      <a:pt x="383" y="1561"/>
                      <a:pt x="394" y="1549"/>
                      <a:pt x="394" y="1530"/>
                    </a:cubicBezTo>
                    <a:cubicBezTo>
                      <a:pt x="382" y="1280"/>
                      <a:pt x="334" y="1030"/>
                      <a:pt x="275" y="768"/>
                    </a:cubicBezTo>
                    <a:cubicBezTo>
                      <a:pt x="215" y="518"/>
                      <a:pt x="191" y="256"/>
                      <a:pt x="84" y="6"/>
                    </a:cubicBezTo>
                    <a:cubicBezTo>
                      <a:pt x="84" y="2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61;p33">
                <a:extLst>
                  <a:ext uri="{FF2B5EF4-FFF2-40B4-BE49-F238E27FC236}">
                    <a16:creationId xmlns:a16="http://schemas.microsoft.com/office/drawing/2014/main" id="{E8366190-022B-4146-839F-C943266FFFB8}"/>
                  </a:ext>
                </a:extLst>
              </p:cNvPr>
              <p:cNvSpPr/>
              <p:nvPr/>
            </p:nvSpPr>
            <p:spPr>
              <a:xfrm>
                <a:off x="4414050" y="2816650"/>
                <a:ext cx="1182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783" extrusionOk="0">
                    <a:moveTo>
                      <a:pt x="14" y="0"/>
                    </a:moveTo>
                    <a:cubicBezTo>
                      <a:pt x="6" y="0"/>
                      <a:pt x="1" y="6"/>
                      <a:pt x="8" y="20"/>
                    </a:cubicBezTo>
                    <a:cubicBezTo>
                      <a:pt x="32" y="592"/>
                      <a:pt x="270" y="1223"/>
                      <a:pt x="436" y="1782"/>
                    </a:cubicBezTo>
                    <a:cubicBezTo>
                      <a:pt x="436" y="1782"/>
                      <a:pt x="472" y="1782"/>
                      <a:pt x="472" y="1759"/>
                    </a:cubicBezTo>
                    <a:cubicBezTo>
                      <a:pt x="424" y="1199"/>
                      <a:pt x="293" y="532"/>
                      <a:pt x="32" y="8"/>
                    </a:cubicBezTo>
                    <a:cubicBezTo>
                      <a:pt x="27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62;p33">
                <a:extLst>
                  <a:ext uri="{FF2B5EF4-FFF2-40B4-BE49-F238E27FC236}">
                    <a16:creationId xmlns:a16="http://schemas.microsoft.com/office/drawing/2014/main" id="{0D61A096-121C-43A8-84BF-E0DC73A8CFBE}"/>
                  </a:ext>
                </a:extLst>
              </p:cNvPr>
              <p:cNvSpPr/>
              <p:nvPr/>
            </p:nvSpPr>
            <p:spPr>
              <a:xfrm>
                <a:off x="4277300" y="3169275"/>
                <a:ext cx="1655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3346" extrusionOk="0">
                    <a:moveTo>
                      <a:pt x="6621" y="0"/>
                    </a:moveTo>
                    <a:lnTo>
                      <a:pt x="1" y="12"/>
                    </a:lnTo>
                    <a:lnTo>
                      <a:pt x="5763" y="3346"/>
                    </a:lnTo>
                    <a:lnTo>
                      <a:pt x="5763" y="3346"/>
                    </a:lnTo>
                    <a:cubicBezTo>
                      <a:pt x="5755" y="3335"/>
                      <a:pt x="6490" y="1140"/>
                      <a:pt x="6621" y="0"/>
                    </a:cubicBezTo>
                    <a:close/>
                    <a:moveTo>
                      <a:pt x="5763" y="3346"/>
                    </a:moveTo>
                    <a:cubicBezTo>
                      <a:pt x="5763" y="3346"/>
                      <a:pt x="5763" y="3346"/>
                      <a:pt x="5763" y="3346"/>
                    </a:cubicBezTo>
                    <a:lnTo>
                      <a:pt x="5763" y="3346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63;p33">
                <a:extLst>
                  <a:ext uri="{FF2B5EF4-FFF2-40B4-BE49-F238E27FC236}">
                    <a16:creationId xmlns:a16="http://schemas.microsoft.com/office/drawing/2014/main" id="{75513E08-CA1E-432E-AC31-79BEDBF71E9A}"/>
                  </a:ext>
                </a:extLst>
              </p:cNvPr>
              <p:cNvSpPr/>
              <p:nvPr/>
            </p:nvSpPr>
            <p:spPr>
              <a:xfrm>
                <a:off x="4261225" y="3164800"/>
                <a:ext cx="186675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3775" extrusionOk="0">
                    <a:moveTo>
                      <a:pt x="7073" y="334"/>
                    </a:moveTo>
                    <a:cubicBezTo>
                      <a:pt x="6930" y="1275"/>
                      <a:pt x="6478" y="2715"/>
                      <a:pt x="6299" y="3251"/>
                    </a:cubicBezTo>
                    <a:lnTo>
                      <a:pt x="1275" y="358"/>
                    </a:lnTo>
                    <a:lnTo>
                      <a:pt x="7073" y="334"/>
                    </a:lnTo>
                    <a:close/>
                    <a:moveTo>
                      <a:pt x="7466" y="1"/>
                    </a:moveTo>
                    <a:lnTo>
                      <a:pt x="1" y="13"/>
                    </a:lnTo>
                    <a:lnTo>
                      <a:pt x="6490" y="3775"/>
                    </a:lnTo>
                    <a:lnTo>
                      <a:pt x="6573" y="3573"/>
                    </a:lnTo>
                    <a:cubicBezTo>
                      <a:pt x="6597" y="3477"/>
                      <a:pt x="7311" y="1334"/>
                      <a:pt x="7442" y="191"/>
                    </a:cubicBezTo>
                    <a:lnTo>
                      <a:pt x="746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64;p33">
                <a:extLst>
                  <a:ext uri="{FF2B5EF4-FFF2-40B4-BE49-F238E27FC236}">
                    <a16:creationId xmlns:a16="http://schemas.microsoft.com/office/drawing/2014/main" id="{9351BD76-F119-42EF-BDC6-3864948892E0}"/>
                  </a:ext>
                </a:extLst>
              </p:cNvPr>
              <p:cNvSpPr/>
              <p:nvPr/>
            </p:nvSpPr>
            <p:spPr>
              <a:xfrm>
                <a:off x="4299625" y="3168250"/>
                <a:ext cx="71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75" extrusionOk="0">
                    <a:moveTo>
                      <a:pt x="269" y="1"/>
                    </a:moveTo>
                    <a:cubicBezTo>
                      <a:pt x="264" y="1"/>
                      <a:pt x="258" y="2"/>
                      <a:pt x="251" y="6"/>
                    </a:cubicBezTo>
                    <a:cubicBezTo>
                      <a:pt x="191" y="53"/>
                      <a:pt x="167" y="137"/>
                      <a:pt x="120" y="196"/>
                    </a:cubicBezTo>
                    <a:cubicBezTo>
                      <a:pt x="72" y="267"/>
                      <a:pt x="48" y="363"/>
                      <a:pt x="1" y="458"/>
                    </a:cubicBezTo>
                    <a:cubicBezTo>
                      <a:pt x="1" y="466"/>
                      <a:pt x="19" y="475"/>
                      <a:pt x="33" y="475"/>
                    </a:cubicBezTo>
                    <a:cubicBezTo>
                      <a:pt x="39" y="475"/>
                      <a:pt x="45" y="473"/>
                      <a:pt x="48" y="470"/>
                    </a:cubicBezTo>
                    <a:cubicBezTo>
                      <a:pt x="108" y="398"/>
                      <a:pt x="156" y="315"/>
                      <a:pt x="191" y="244"/>
                    </a:cubicBezTo>
                    <a:cubicBezTo>
                      <a:pt x="239" y="172"/>
                      <a:pt x="287" y="101"/>
                      <a:pt x="287" y="17"/>
                    </a:cubicBezTo>
                    <a:cubicBezTo>
                      <a:pt x="287" y="9"/>
                      <a:pt x="281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65;p33">
                <a:extLst>
                  <a:ext uri="{FF2B5EF4-FFF2-40B4-BE49-F238E27FC236}">
                    <a16:creationId xmlns:a16="http://schemas.microsoft.com/office/drawing/2014/main" id="{4F20166E-012D-4A28-B7F4-83A015FA3A00}"/>
                  </a:ext>
                </a:extLst>
              </p:cNvPr>
              <p:cNvSpPr/>
              <p:nvPr/>
            </p:nvSpPr>
            <p:spPr>
              <a:xfrm>
                <a:off x="4309750" y="3168075"/>
                <a:ext cx="65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52" extrusionOk="0">
                    <a:moveTo>
                      <a:pt x="251" y="1"/>
                    </a:moveTo>
                    <a:cubicBezTo>
                      <a:pt x="191" y="36"/>
                      <a:pt x="143" y="120"/>
                      <a:pt x="108" y="179"/>
                    </a:cubicBezTo>
                    <a:cubicBezTo>
                      <a:pt x="60" y="251"/>
                      <a:pt x="13" y="346"/>
                      <a:pt x="1" y="417"/>
                    </a:cubicBezTo>
                    <a:cubicBezTo>
                      <a:pt x="1" y="434"/>
                      <a:pt x="13" y="451"/>
                      <a:pt x="24" y="451"/>
                    </a:cubicBezTo>
                    <a:cubicBezTo>
                      <a:pt x="28" y="451"/>
                      <a:pt x="33" y="448"/>
                      <a:pt x="36" y="441"/>
                    </a:cubicBezTo>
                    <a:cubicBezTo>
                      <a:pt x="108" y="370"/>
                      <a:pt x="143" y="298"/>
                      <a:pt x="179" y="227"/>
                    </a:cubicBezTo>
                    <a:cubicBezTo>
                      <a:pt x="227" y="167"/>
                      <a:pt x="263" y="84"/>
                      <a:pt x="263" y="13"/>
                    </a:cubicBezTo>
                    <a:cubicBezTo>
                      <a:pt x="263" y="1"/>
                      <a:pt x="251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66;p33">
                <a:extLst>
                  <a:ext uri="{FF2B5EF4-FFF2-40B4-BE49-F238E27FC236}">
                    <a16:creationId xmlns:a16="http://schemas.microsoft.com/office/drawing/2014/main" id="{FEBE55CD-E6E0-4173-8614-927E8B34795B}"/>
                  </a:ext>
                </a:extLst>
              </p:cNvPr>
              <p:cNvSpPr/>
              <p:nvPr/>
            </p:nvSpPr>
            <p:spPr>
              <a:xfrm>
                <a:off x="4317050" y="3168375"/>
                <a:ext cx="79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589" extrusionOk="0">
                    <a:moveTo>
                      <a:pt x="268" y="1"/>
                    </a:moveTo>
                    <a:cubicBezTo>
                      <a:pt x="197" y="60"/>
                      <a:pt x="161" y="167"/>
                      <a:pt x="137" y="251"/>
                    </a:cubicBezTo>
                    <a:cubicBezTo>
                      <a:pt x="90" y="358"/>
                      <a:pt x="42" y="453"/>
                      <a:pt x="18" y="548"/>
                    </a:cubicBezTo>
                    <a:cubicBezTo>
                      <a:pt x="0" y="575"/>
                      <a:pt x="9" y="588"/>
                      <a:pt x="25" y="588"/>
                    </a:cubicBezTo>
                    <a:cubicBezTo>
                      <a:pt x="30" y="588"/>
                      <a:pt x="36" y="587"/>
                      <a:pt x="42" y="584"/>
                    </a:cubicBezTo>
                    <a:cubicBezTo>
                      <a:pt x="125" y="489"/>
                      <a:pt x="185" y="393"/>
                      <a:pt x="232" y="286"/>
                    </a:cubicBezTo>
                    <a:cubicBezTo>
                      <a:pt x="256" y="215"/>
                      <a:pt x="316" y="108"/>
                      <a:pt x="304" y="12"/>
                    </a:cubicBezTo>
                    <a:cubicBezTo>
                      <a:pt x="304" y="1"/>
                      <a:pt x="292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67;p33">
                <a:extLst>
                  <a:ext uri="{FF2B5EF4-FFF2-40B4-BE49-F238E27FC236}">
                    <a16:creationId xmlns:a16="http://schemas.microsoft.com/office/drawing/2014/main" id="{5F21697B-74D9-4C2E-AA36-CB8062C80982}"/>
                  </a:ext>
                </a:extLst>
              </p:cNvPr>
              <p:cNvSpPr/>
              <p:nvPr/>
            </p:nvSpPr>
            <p:spPr>
              <a:xfrm>
                <a:off x="4325400" y="3168075"/>
                <a:ext cx="7900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49" extrusionOk="0">
                    <a:moveTo>
                      <a:pt x="279" y="1"/>
                    </a:moveTo>
                    <a:cubicBezTo>
                      <a:pt x="149" y="179"/>
                      <a:pt x="77" y="417"/>
                      <a:pt x="18" y="620"/>
                    </a:cubicBezTo>
                    <a:cubicBezTo>
                      <a:pt x="0" y="637"/>
                      <a:pt x="21" y="648"/>
                      <a:pt x="38" y="648"/>
                    </a:cubicBezTo>
                    <a:cubicBezTo>
                      <a:pt x="44" y="648"/>
                      <a:pt x="50" y="647"/>
                      <a:pt x="53" y="644"/>
                    </a:cubicBezTo>
                    <a:cubicBezTo>
                      <a:pt x="160" y="441"/>
                      <a:pt x="279" y="227"/>
                      <a:pt x="315" y="13"/>
                    </a:cubicBezTo>
                    <a:cubicBezTo>
                      <a:pt x="315" y="1"/>
                      <a:pt x="291" y="1"/>
                      <a:pt x="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68;p33">
                <a:extLst>
                  <a:ext uri="{FF2B5EF4-FFF2-40B4-BE49-F238E27FC236}">
                    <a16:creationId xmlns:a16="http://schemas.microsoft.com/office/drawing/2014/main" id="{B3E4FCFB-2D73-442F-A297-BE10C5432F1A}"/>
                  </a:ext>
                </a:extLst>
              </p:cNvPr>
              <p:cNvSpPr/>
              <p:nvPr/>
            </p:nvSpPr>
            <p:spPr>
              <a:xfrm>
                <a:off x="4334750" y="3166400"/>
                <a:ext cx="68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78" extrusionOk="0">
                    <a:moveTo>
                      <a:pt x="255" y="0"/>
                    </a:moveTo>
                    <a:cubicBezTo>
                      <a:pt x="247" y="0"/>
                      <a:pt x="237" y="3"/>
                      <a:pt x="227" y="8"/>
                    </a:cubicBezTo>
                    <a:cubicBezTo>
                      <a:pt x="167" y="115"/>
                      <a:pt x="144" y="246"/>
                      <a:pt x="120" y="341"/>
                    </a:cubicBezTo>
                    <a:cubicBezTo>
                      <a:pt x="72" y="484"/>
                      <a:pt x="25" y="615"/>
                      <a:pt x="1" y="746"/>
                    </a:cubicBezTo>
                    <a:cubicBezTo>
                      <a:pt x="1" y="769"/>
                      <a:pt x="10" y="777"/>
                      <a:pt x="17" y="777"/>
                    </a:cubicBezTo>
                    <a:cubicBezTo>
                      <a:pt x="21" y="777"/>
                      <a:pt x="25" y="774"/>
                      <a:pt x="25" y="770"/>
                    </a:cubicBezTo>
                    <a:cubicBezTo>
                      <a:pt x="96" y="663"/>
                      <a:pt x="144" y="532"/>
                      <a:pt x="191" y="413"/>
                    </a:cubicBezTo>
                    <a:cubicBezTo>
                      <a:pt x="227" y="294"/>
                      <a:pt x="275" y="151"/>
                      <a:pt x="275" y="20"/>
                    </a:cubicBezTo>
                    <a:cubicBezTo>
                      <a:pt x="275" y="6"/>
                      <a:pt x="266" y="0"/>
                      <a:pt x="2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69;p33">
                <a:extLst>
                  <a:ext uri="{FF2B5EF4-FFF2-40B4-BE49-F238E27FC236}">
                    <a16:creationId xmlns:a16="http://schemas.microsoft.com/office/drawing/2014/main" id="{48921676-2F3C-4527-84C5-27481DE8B4E7}"/>
                  </a:ext>
                </a:extLst>
              </p:cNvPr>
              <p:cNvSpPr/>
              <p:nvPr/>
            </p:nvSpPr>
            <p:spPr>
              <a:xfrm>
                <a:off x="4343400" y="3168450"/>
                <a:ext cx="68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802" extrusionOk="0">
                    <a:moveTo>
                      <a:pt x="268" y="1"/>
                    </a:moveTo>
                    <a:cubicBezTo>
                      <a:pt x="265" y="1"/>
                      <a:pt x="262" y="4"/>
                      <a:pt x="262" y="9"/>
                    </a:cubicBezTo>
                    <a:cubicBezTo>
                      <a:pt x="119" y="224"/>
                      <a:pt x="36" y="533"/>
                      <a:pt x="0" y="783"/>
                    </a:cubicBezTo>
                    <a:cubicBezTo>
                      <a:pt x="6" y="795"/>
                      <a:pt x="15" y="801"/>
                      <a:pt x="22" y="801"/>
                    </a:cubicBezTo>
                    <a:cubicBezTo>
                      <a:pt x="30" y="801"/>
                      <a:pt x="36" y="795"/>
                      <a:pt x="36" y="783"/>
                    </a:cubicBezTo>
                    <a:cubicBezTo>
                      <a:pt x="155" y="557"/>
                      <a:pt x="250" y="259"/>
                      <a:pt x="274" y="9"/>
                    </a:cubicBezTo>
                    <a:cubicBezTo>
                      <a:pt x="274" y="4"/>
                      <a:pt x="271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70;p33">
                <a:extLst>
                  <a:ext uri="{FF2B5EF4-FFF2-40B4-BE49-F238E27FC236}">
                    <a16:creationId xmlns:a16="http://schemas.microsoft.com/office/drawing/2014/main" id="{B5F26D9F-8A2A-4421-A5A1-79945D20D9E0}"/>
                  </a:ext>
                </a:extLst>
              </p:cNvPr>
              <p:cNvSpPr/>
              <p:nvPr/>
            </p:nvSpPr>
            <p:spPr>
              <a:xfrm>
                <a:off x="4351425" y="3166675"/>
                <a:ext cx="92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980" extrusionOk="0">
                    <a:moveTo>
                      <a:pt x="326" y="0"/>
                    </a:moveTo>
                    <a:cubicBezTo>
                      <a:pt x="316" y="0"/>
                      <a:pt x="304" y="3"/>
                      <a:pt x="298" y="9"/>
                    </a:cubicBezTo>
                    <a:lnTo>
                      <a:pt x="167" y="461"/>
                    </a:lnTo>
                    <a:cubicBezTo>
                      <a:pt x="108" y="616"/>
                      <a:pt x="48" y="771"/>
                      <a:pt x="0" y="938"/>
                    </a:cubicBezTo>
                    <a:cubicBezTo>
                      <a:pt x="0" y="961"/>
                      <a:pt x="21" y="979"/>
                      <a:pt x="38" y="979"/>
                    </a:cubicBezTo>
                    <a:cubicBezTo>
                      <a:pt x="47" y="979"/>
                      <a:pt x="56" y="974"/>
                      <a:pt x="60" y="962"/>
                    </a:cubicBezTo>
                    <a:cubicBezTo>
                      <a:pt x="143" y="795"/>
                      <a:pt x="203" y="628"/>
                      <a:pt x="262" y="461"/>
                    </a:cubicBezTo>
                    <a:cubicBezTo>
                      <a:pt x="322" y="307"/>
                      <a:pt x="370" y="164"/>
                      <a:pt x="346" y="9"/>
                    </a:cubicBezTo>
                    <a:cubicBezTo>
                      <a:pt x="346" y="3"/>
                      <a:pt x="337" y="0"/>
                      <a:pt x="3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71;p33">
                <a:extLst>
                  <a:ext uri="{FF2B5EF4-FFF2-40B4-BE49-F238E27FC236}">
                    <a16:creationId xmlns:a16="http://schemas.microsoft.com/office/drawing/2014/main" id="{9EC71B44-70E5-4FED-843E-68261052F5AB}"/>
                  </a:ext>
                </a:extLst>
              </p:cNvPr>
              <p:cNvSpPr/>
              <p:nvPr/>
            </p:nvSpPr>
            <p:spPr>
              <a:xfrm>
                <a:off x="4360650" y="3164850"/>
                <a:ext cx="101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83" extrusionOk="0">
                    <a:moveTo>
                      <a:pt x="396" y="0"/>
                    </a:moveTo>
                    <a:cubicBezTo>
                      <a:pt x="395" y="0"/>
                      <a:pt x="393" y="3"/>
                      <a:pt x="393" y="11"/>
                    </a:cubicBezTo>
                    <a:cubicBezTo>
                      <a:pt x="251" y="130"/>
                      <a:pt x="251" y="284"/>
                      <a:pt x="215" y="451"/>
                    </a:cubicBezTo>
                    <a:cubicBezTo>
                      <a:pt x="155" y="689"/>
                      <a:pt x="60" y="915"/>
                      <a:pt x="1" y="1154"/>
                    </a:cubicBezTo>
                    <a:cubicBezTo>
                      <a:pt x="1" y="1173"/>
                      <a:pt x="11" y="1182"/>
                      <a:pt x="23" y="1182"/>
                    </a:cubicBezTo>
                    <a:cubicBezTo>
                      <a:pt x="33" y="1182"/>
                      <a:pt x="43" y="1176"/>
                      <a:pt x="48" y="1165"/>
                    </a:cubicBezTo>
                    <a:cubicBezTo>
                      <a:pt x="155" y="999"/>
                      <a:pt x="203" y="832"/>
                      <a:pt x="251" y="654"/>
                    </a:cubicBezTo>
                    <a:cubicBezTo>
                      <a:pt x="310" y="439"/>
                      <a:pt x="334" y="213"/>
                      <a:pt x="405" y="22"/>
                    </a:cubicBezTo>
                    <a:cubicBezTo>
                      <a:pt x="405" y="14"/>
                      <a:pt x="400" y="0"/>
                      <a:pt x="3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72;p33">
                <a:extLst>
                  <a:ext uri="{FF2B5EF4-FFF2-40B4-BE49-F238E27FC236}">
                    <a16:creationId xmlns:a16="http://schemas.microsoft.com/office/drawing/2014/main" id="{197CC58F-E1CD-4E7B-A9FC-8D7E831D431D}"/>
                  </a:ext>
                </a:extLst>
              </p:cNvPr>
              <p:cNvSpPr/>
              <p:nvPr/>
            </p:nvSpPr>
            <p:spPr>
              <a:xfrm>
                <a:off x="4370175" y="3167525"/>
                <a:ext cx="101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74" extrusionOk="0">
                    <a:moveTo>
                      <a:pt x="387" y="1"/>
                    </a:moveTo>
                    <a:cubicBezTo>
                      <a:pt x="384" y="1"/>
                      <a:pt x="382" y="3"/>
                      <a:pt x="382" y="11"/>
                    </a:cubicBezTo>
                    <a:cubicBezTo>
                      <a:pt x="286" y="189"/>
                      <a:pt x="227" y="380"/>
                      <a:pt x="167" y="570"/>
                    </a:cubicBezTo>
                    <a:cubicBezTo>
                      <a:pt x="108" y="761"/>
                      <a:pt x="36" y="963"/>
                      <a:pt x="1" y="1154"/>
                    </a:cubicBezTo>
                    <a:cubicBezTo>
                      <a:pt x="1" y="1168"/>
                      <a:pt x="13" y="1173"/>
                      <a:pt x="23" y="1173"/>
                    </a:cubicBezTo>
                    <a:cubicBezTo>
                      <a:pt x="30" y="1173"/>
                      <a:pt x="36" y="1171"/>
                      <a:pt x="36" y="1166"/>
                    </a:cubicBezTo>
                    <a:cubicBezTo>
                      <a:pt x="143" y="999"/>
                      <a:pt x="203" y="797"/>
                      <a:pt x="263" y="606"/>
                    </a:cubicBezTo>
                    <a:cubicBezTo>
                      <a:pt x="322" y="404"/>
                      <a:pt x="393" y="213"/>
                      <a:pt x="405" y="23"/>
                    </a:cubicBezTo>
                    <a:cubicBezTo>
                      <a:pt x="405" y="14"/>
                      <a:pt x="394" y="1"/>
                      <a:pt x="3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73;p33">
                <a:extLst>
                  <a:ext uri="{FF2B5EF4-FFF2-40B4-BE49-F238E27FC236}">
                    <a16:creationId xmlns:a16="http://schemas.microsoft.com/office/drawing/2014/main" id="{17C621AB-C373-4D79-945D-E784B01FE895}"/>
                  </a:ext>
                </a:extLst>
              </p:cNvPr>
              <p:cNvSpPr/>
              <p:nvPr/>
            </p:nvSpPr>
            <p:spPr>
              <a:xfrm>
                <a:off x="4383075" y="3167825"/>
                <a:ext cx="106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149" extrusionOk="0">
                    <a:moveTo>
                      <a:pt x="407" y="0"/>
                    </a:moveTo>
                    <a:cubicBezTo>
                      <a:pt x="404" y="0"/>
                      <a:pt x="401" y="3"/>
                      <a:pt x="401" y="11"/>
                    </a:cubicBezTo>
                    <a:cubicBezTo>
                      <a:pt x="294" y="177"/>
                      <a:pt x="247" y="368"/>
                      <a:pt x="199" y="546"/>
                    </a:cubicBezTo>
                    <a:cubicBezTo>
                      <a:pt x="139" y="737"/>
                      <a:pt x="68" y="916"/>
                      <a:pt x="8" y="1106"/>
                    </a:cubicBezTo>
                    <a:cubicBezTo>
                      <a:pt x="1" y="1138"/>
                      <a:pt x="14" y="1148"/>
                      <a:pt x="27" y="1148"/>
                    </a:cubicBezTo>
                    <a:cubicBezTo>
                      <a:pt x="34" y="1148"/>
                      <a:pt x="40" y="1146"/>
                      <a:pt x="44" y="1142"/>
                    </a:cubicBezTo>
                    <a:cubicBezTo>
                      <a:pt x="270" y="844"/>
                      <a:pt x="401" y="380"/>
                      <a:pt x="425" y="23"/>
                    </a:cubicBezTo>
                    <a:cubicBezTo>
                      <a:pt x="425" y="14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74;p33">
                <a:extLst>
                  <a:ext uri="{FF2B5EF4-FFF2-40B4-BE49-F238E27FC236}">
                    <a16:creationId xmlns:a16="http://schemas.microsoft.com/office/drawing/2014/main" id="{B9BD1142-B2A7-420A-82D4-07F47DB7CE04}"/>
                  </a:ext>
                </a:extLst>
              </p:cNvPr>
              <p:cNvSpPr/>
              <p:nvPr/>
            </p:nvSpPr>
            <p:spPr>
              <a:xfrm>
                <a:off x="4392600" y="3169750"/>
                <a:ext cx="1065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256" extrusionOk="0">
                    <a:moveTo>
                      <a:pt x="397" y="0"/>
                    </a:moveTo>
                    <a:cubicBezTo>
                      <a:pt x="393" y="0"/>
                      <a:pt x="389" y="2"/>
                      <a:pt x="389" y="5"/>
                    </a:cubicBezTo>
                    <a:cubicBezTo>
                      <a:pt x="282" y="184"/>
                      <a:pt x="223" y="398"/>
                      <a:pt x="163" y="588"/>
                    </a:cubicBezTo>
                    <a:cubicBezTo>
                      <a:pt x="92" y="791"/>
                      <a:pt x="20" y="1005"/>
                      <a:pt x="8" y="1220"/>
                    </a:cubicBezTo>
                    <a:cubicBezTo>
                      <a:pt x="1" y="1243"/>
                      <a:pt x="13" y="1256"/>
                      <a:pt x="26" y="1256"/>
                    </a:cubicBezTo>
                    <a:cubicBezTo>
                      <a:pt x="33" y="1256"/>
                      <a:pt x="40" y="1252"/>
                      <a:pt x="44" y="1243"/>
                    </a:cubicBezTo>
                    <a:cubicBezTo>
                      <a:pt x="151" y="1053"/>
                      <a:pt x="211" y="827"/>
                      <a:pt x="270" y="612"/>
                    </a:cubicBezTo>
                    <a:cubicBezTo>
                      <a:pt x="330" y="422"/>
                      <a:pt x="425" y="231"/>
                      <a:pt x="425" y="17"/>
                    </a:cubicBezTo>
                    <a:cubicBezTo>
                      <a:pt x="425" y="9"/>
                      <a:pt x="407" y="0"/>
                      <a:pt x="39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75;p33">
                <a:extLst>
                  <a:ext uri="{FF2B5EF4-FFF2-40B4-BE49-F238E27FC236}">
                    <a16:creationId xmlns:a16="http://schemas.microsoft.com/office/drawing/2014/main" id="{AC0B5010-26F8-4AFD-A55C-62AB8AAD2196}"/>
                  </a:ext>
                </a:extLst>
              </p:cNvPr>
              <p:cNvSpPr/>
              <p:nvPr/>
            </p:nvSpPr>
            <p:spPr>
              <a:xfrm>
                <a:off x="4403750" y="3168375"/>
                <a:ext cx="117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43" extrusionOk="0">
                    <a:moveTo>
                      <a:pt x="430" y="0"/>
                    </a:moveTo>
                    <a:cubicBezTo>
                      <a:pt x="421" y="0"/>
                      <a:pt x="412" y="4"/>
                      <a:pt x="408" y="12"/>
                    </a:cubicBezTo>
                    <a:cubicBezTo>
                      <a:pt x="301" y="191"/>
                      <a:pt x="253" y="417"/>
                      <a:pt x="193" y="608"/>
                    </a:cubicBezTo>
                    <a:cubicBezTo>
                      <a:pt x="134" y="834"/>
                      <a:pt x="63" y="1072"/>
                      <a:pt x="15" y="1298"/>
                    </a:cubicBezTo>
                    <a:cubicBezTo>
                      <a:pt x="0" y="1327"/>
                      <a:pt x="12" y="1343"/>
                      <a:pt x="26" y="1343"/>
                    </a:cubicBezTo>
                    <a:cubicBezTo>
                      <a:pt x="36" y="1343"/>
                      <a:pt x="46" y="1336"/>
                      <a:pt x="51" y="1322"/>
                    </a:cubicBezTo>
                    <a:cubicBezTo>
                      <a:pt x="158" y="1132"/>
                      <a:pt x="217" y="905"/>
                      <a:pt x="289" y="691"/>
                    </a:cubicBezTo>
                    <a:cubicBezTo>
                      <a:pt x="348" y="477"/>
                      <a:pt x="432" y="251"/>
                      <a:pt x="467" y="36"/>
                    </a:cubicBezTo>
                    <a:cubicBezTo>
                      <a:pt x="467" y="13"/>
                      <a:pt x="447" y="0"/>
                      <a:pt x="4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76;p33">
                <a:extLst>
                  <a:ext uri="{FF2B5EF4-FFF2-40B4-BE49-F238E27FC236}">
                    <a16:creationId xmlns:a16="http://schemas.microsoft.com/office/drawing/2014/main" id="{632114FF-00EA-4C4E-B70A-BC72E74E1CD5}"/>
                  </a:ext>
                </a:extLst>
              </p:cNvPr>
              <p:cNvSpPr/>
              <p:nvPr/>
            </p:nvSpPr>
            <p:spPr>
              <a:xfrm>
                <a:off x="4414650" y="3165850"/>
                <a:ext cx="11800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532" extrusionOk="0">
                    <a:moveTo>
                      <a:pt x="464" y="0"/>
                    </a:moveTo>
                    <a:cubicBezTo>
                      <a:pt x="460" y="0"/>
                      <a:pt x="454" y="6"/>
                      <a:pt x="448" y="18"/>
                    </a:cubicBezTo>
                    <a:cubicBezTo>
                      <a:pt x="162" y="411"/>
                      <a:pt x="150" y="1042"/>
                      <a:pt x="8" y="1506"/>
                    </a:cubicBezTo>
                    <a:cubicBezTo>
                      <a:pt x="0" y="1521"/>
                      <a:pt x="16" y="1531"/>
                      <a:pt x="31" y="1531"/>
                    </a:cubicBezTo>
                    <a:cubicBezTo>
                      <a:pt x="41" y="1531"/>
                      <a:pt x="51" y="1527"/>
                      <a:pt x="55" y="1518"/>
                    </a:cubicBezTo>
                    <a:cubicBezTo>
                      <a:pt x="162" y="1280"/>
                      <a:pt x="234" y="1042"/>
                      <a:pt x="293" y="792"/>
                    </a:cubicBezTo>
                    <a:cubicBezTo>
                      <a:pt x="353" y="530"/>
                      <a:pt x="460" y="268"/>
                      <a:pt x="472" y="18"/>
                    </a:cubicBezTo>
                    <a:cubicBezTo>
                      <a:pt x="472" y="6"/>
                      <a:pt x="469" y="0"/>
                      <a:pt x="4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77;p33">
                <a:extLst>
                  <a:ext uri="{FF2B5EF4-FFF2-40B4-BE49-F238E27FC236}">
                    <a16:creationId xmlns:a16="http://schemas.microsoft.com/office/drawing/2014/main" id="{9423CEE0-EADA-46D0-A190-1E376CB4FEDC}"/>
                  </a:ext>
                </a:extLst>
              </p:cNvPr>
              <p:cNvSpPr/>
              <p:nvPr/>
            </p:nvSpPr>
            <p:spPr>
              <a:xfrm>
                <a:off x="4426600" y="3162000"/>
                <a:ext cx="1147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785" extrusionOk="0">
                    <a:moveTo>
                      <a:pt x="439" y="1"/>
                    </a:moveTo>
                    <a:cubicBezTo>
                      <a:pt x="436" y="1"/>
                      <a:pt x="434" y="2"/>
                      <a:pt x="434" y="6"/>
                    </a:cubicBezTo>
                    <a:cubicBezTo>
                      <a:pt x="208" y="529"/>
                      <a:pt x="113" y="1196"/>
                      <a:pt x="18" y="1756"/>
                    </a:cubicBezTo>
                    <a:cubicBezTo>
                      <a:pt x="0" y="1773"/>
                      <a:pt x="8" y="1784"/>
                      <a:pt x="19" y="1784"/>
                    </a:cubicBezTo>
                    <a:cubicBezTo>
                      <a:pt x="22" y="1784"/>
                      <a:pt x="26" y="1783"/>
                      <a:pt x="30" y="1780"/>
                    </a:cubicBezTo>
                    <a:cubicBezTo>
                      <a:pt x="256" y="1256"/>
                      <a:pt x="434" y="589"/>
                      <a:pt x="458" y="17"/>
                    </a:cubicBezTo>
                    <a:cubicBezTo>
                      <a:pt x="458" y="9"/>
                      <a:pt x="446" y="1"/>
                      <a:pt x="4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78;p33">
                <a:extLst>
                  <a:ext uri="{FF2B5EF4-FFF2-40B4-BE49-F238E27FC236}">
                    <a16:creationId xmlns:a16="http://schemas.microsoft.com/office/drawing/2014/main" id="{477FFE27-A09F-491A-B1D9-B717953D30A9}"/>
                  </a:ext>
                </a:extLst>
              </p:cNvPr>
              <p:cNvSpPr/>
              <p:nvPr/>
            </p:nvSpPr>
            <p:spPr>
              <a:xfrm>
                <a:off x="4202600" y="3341900"/>
                <a:ext cx="1568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026" extrusionOk="0">
                    <a:moveTo>
                      <a:pt x="0" y="1"/>
                    </a:moveTo>
                    <a:lnTo>
                      <a:pt x="4358" y="5025"/>
                    </a:lnTo>
                    <a:cubicBezTo>
                      <a:pt x="4370" y="5025"/>
                      <a:pt x="5787" y="3192"/>
                      <a:pt x="6275" y="214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79;p33">
                <a:extLst>
                  <a:ext uri="{FF2B5EF4-FFF2-40B4-BE49-F238E27FC236}">
                    <a16:creationId xmlns:a16="http://schemas.microsoft.com/office/drawing/2014/main" id="{ECD82C38-9073-4B5F-91D9-DEE8D6513463}"/>
                  </a:ext>
                </a:extLst>
              </p:cNvPr>
              <p:cNvSpPr/>
              <p:nvPr/>
            </p:nvSpPr>
            <p:spPr>
              <a:xfrm>
                <a:off x="4188900" y="3332975"/>
                <a:ext cx="176550" cy="14172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5669" extrusionOk="0">
                    <a:moveTo>
                      <a:pt x="1108" y="727"/>
                    </a:moveTo>
                    <a:lnTo>
                      <a:pt x="6597" y="2596"/>
                    </a:lnTo>
                    <a:cubicBezTo>
                      <a:pt x="6156" y="3454"/>
                      <a:pt x="5251" y="4668"/>
                      <a:pt x="4918" y="5120"/>
                    </a:cubicBezTo>
                    <a:lnTo>
                      <a:pt x="1108" y="727"/>
                    </a:lnTo>
                    <a:close/>
                    <a:moveTo>
                      <a:pt x="1" y="1"/>
                    </a:moveTo>
                    <a:lnTo>
                      <a:pt x="4918" y="5668"/>
                    </a:lnTo>
                    <a:lnTo>
                      <a:pt x="5037" y="5501"/>
                    </a:lnTo>
                    <a:cubicBezTo>
                      <a:pt x="5097" y="5430"/>
                      <a:pt x="6490" y="3632"/>
                      <a:pt x="6978" y="2584"/>
                    </a:cubicBezTo>
                    <a:lnTo>
                      <a:pt x="7061" y="24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80;p33">
                <a:extLst>
                  <a:ext uri="{FF2B5EF4-FFF2-40B4-BE49-F238E27FC236}">
                    <a16:creationId xmlns:a16="http://schemas.microsoft.com/office/drawing/2014/main" id="{CCEED868-2A89-4CC7-8D91-5FCE936580E5}"/>
                  </a:ext>
                </a:extLst>
              </p:cNvPr>
              <p:cNvSpPr/>
              <p:nvPr/>
            </p:nvSpPr>
            <p:spPr>
              <a:xfrm>
                <a:off x="4220875" y="3350425"/>
                <a:ext cx="103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77" extrusionOk="0">
                    <a:moveTo>
                      <a:pt x="403" y="0"/>
                    </a:moveTo>
                    <a:cubicBezTo>
                      <a:pt x="401" y="0"/>
                      <a:pt x="400" y="2"/>
                      <a:pt x="400" y="5"/>
                    </a:cubicBezTo>
                    <a:cubicBezTo>
                      <a:pt x="329" y="29"/>
                      <a:pt x="281" y="100"/>
                      <a:pt x="222" y="148"/>
                    </a:cubicBezTo>
                    <a:cubicBezTo>
                      <a:pt x="150" y="208"/>
                      <a:pt x="91" y="279"/>
                      <a:pt x="31" y="350"/>
                    </a:cubicBezTo>
                    <a:cubicBezTo>
                      <a:pt x="1" y="350"/>
                      <a:pt x="14" y="377"/>
                      <a:pt x="33" y="377"/>
                    </a:cubicBezTo>
                    <a:cubicBezTo>
                      <a:pt x="36" y="377"/>
                      <a:pt x="40" y="376"/>
                      <a:pt x="43" y="374"/>
                    </a:cubicBezTo>
                    <a:cubicBezTo>
                      <a:pt x="115" y="327"/>
                      <a:pt x="186" y="267"/>
                      <a:pt x="269" y="208"/>
                    </a:cubicBezTo>
                    <a:cubicBezTo>
                      <a:pt x="329" y="148"/>
                      <a:pt x="400" y="100"/>
                      <a:pt x="412" y="29"/>
                    </a:cubicBezTo>
                    <a:cubicBezTo>
                      <a:pt x="412" y="12"/>
                      <a:pt x="406" y="0"/>
                      <a:pt x="4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81;p33">
                <a:extLst>
                  <a:ext uri="{FF2B5EF4-FFF2-40B4-BE49-F238E27FC236}">
                    <a16:creationId xmlns:a16="http://schemas.microsoft.com/office/drawing/2014/main" id="{96EC2590-0355-4D8E-ABCC-ED6EDA03C403}"/>
                  </a:ext>
                </a:extLst>
              </p:cNvPr>
              <p:cNvSpPr/>
              <p:nvPr/>
            </p:nvSpPr>
            <p:spPr>
              <a:xfrm>
                <a:off x="4230675" y="335355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386" y="1"/>
                    </a:moveTo>
                    <a:cubicBezTo>
                      <a:pt x="384" y="1"/>
                      <a:pt x="381" y="4"/>
                      <a:pt x="378" y="11"/>
                    </a:cubicBezTo>
                    <a:cubicBezTo>
                      <a:pt x="306" y="23"/>
                      <a:pt x="247" y="83"/>
                      <a:pt x="187" y="142"/>
                    </a:cubicBezTo>
                    <a:cubicBezTo>
                      <a:pt x="128" y="202"/>
                      <a:pt x="44" y="261"/>
                      <a:pt x="8" y="333"/>
                    </a:cubicBezTo>
                    <a:cubicBezTo>
                      <a:pt x="0" y="341"/>
                      <a:pt x="9" y="355"/>
                      <a:pt x="19" y="355"/>
                    </a:cubicBezTo>
                    <a:cubicBezTo>
                      <a:pt x="24" y="355"/>
                      <a:pt x="29" y="352"/>
                      <a:pt x="32" y="345"/>
                    </a:cubicBezTo>
                    <a:cubicBezTo>
                      <a:pt x="116" y="309"/>
                      <a:pt x="175" y="249"/>
                      <a:pt x="223" y="202"/>
                    </a:cubicBezTo>
                    <a:cubicBezTo>
                      <a:pt x="294" y="142"/>
                      <a:pt x="366" y="94"/>
                      <a:pt x="389" y="23"/>
                    </a:cubicBezTo>
                    <a:cubicBezTo>
                      <a:pt x="389" y="15"/>
                      <a:pt x="389" y="1"/>
                      <a:pt x="3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82;p33">
                <a:extLst>
                  <a:ext uri="{FF2B5EF4-FFF2-40B4-BE49-F238E27FC236}">
                    <a16:creationId xmlns:a16="http://schemas.microsoft.com/office/drawing/2014/main" id="{873F8E69-C636-4FE5-A1C8-A48D386DB70F}"/>
                  </a:ext>
                </a:extLst>
              </p:cNvPr>
              <p:cNvSpPr/>
              <p:nvPr/>
            </p:nvSpPr>
            <p:spPr>
              <a:xfrm>
                <a:off x="4235925" y="3356200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53" y="0"/>
                    </a:moveTo>
                    <a:cubicBezTo>
                      <a:pt x="358" y="36"/>
                      <a:pt x="299" y="143"/>
                      <a:pt x="239" y="203"/>
                    </a:cubicBezTo>
                    <a:cubicBezTo>
                      <a:pt x="168" y="274"/>
                      <a:pt x="96" y="346"/>
                      <a:pt x="37" y="441"/>
                    </a:cubicBezTo>
                    <a:cubicBezTo>
                      <a:pt x="1" y="465"/>
                      <a:pt x="37" y="477"/>
                      <a:pt x="60" y="477"/>
                    </a:cubicBezTo>
                    <a:cubicBezTo>
                      <a:pt x="168" y="417"/>
                      <a:pt x="239" y="346"/>
                      <a:pt x="322" y="262"/>
                    </a:cubicBezTo>
                    <a:cubicBezTo>
                      <a:pt x="382" y="203"/>
                      <a:pt x="465" y="108"/>
                      <a:pt x="477" y="24"/>
                    </a:cubicBezTo>
                    <a:cubicBezTo>
                      <a:pt x="477" y="0"/>
                      <a:pt x="465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83;p33">
                <a:extLst>
                  <a:ext uri="{FF2B5EF4-FFF2-40B4-BE49-F238E27FC236}">
                    <a16:creationId xmlns:a16="http://schemas.microsoft.com/office/drawing/2014/main" id="{C4E9AF60-7AC7-4AE2-A5F4-C3C6F92DF21C}"/>
                  </a:ext>
                </a:extLst>
              </p:cNvPr>
              <p:cNvSpPr/>
              <p:nvPr/>
            </p:nvSpPr>
            <p:spPr>
              <a:xfrm>
                <a:off x="4243800" y="3358750"/>
                <a:ext cx="124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533" extrusionOk="0">
                    <a:moveTo>
                      <a:pt x="491" y="1"/>
                    </a:moveTo>
                    <a:cubicBezTo>
                      <a:pt x="490" y="1"/>
                      <a:pt x="487" y="2"/>
                      <a:pt x="484" y="6"/>
                    </a:cubicBezTo>
                    <a:cubicBezTo>
                      <a:pt x="305" y="125"/>
                      <a:pt x="150" y="339"/>
                      <a:pt x="19" y="518"/>
                    </a:cubicBezTo>
                    <a:cubicBezTo>
                      <a:pt x="0" y="518"/>
                      <a:pt x="19" y="533"/>
                      <a:pt x="46" y="533"/>
                    </a:cubicBezTo>
                    <a:cubicBezTo>
                      <a:pt x="53" y="533"/>
                      <a:pt x="60" y="532"/>
                      <a:pt x="67" y="529"/>
                    </a:cubicBezTo>
                    <a:cubicBezTo>
                      <a:pt x="222" y="375"/>
                      <a:pt x="400" y="220"/>
                      <a:pt x="495" y="17"/>
                    </a:cubicBezTo>
                    <a:cubicBezTo>
                      <a:pt x="495" y="9"/>
                      <a:pt x="495" y="1"/>
                      <a:pt x="4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84;p33">
                <a:extLst>
                  <a:ext uri="{FF2B5EF4-FFF2-40B4-BE49-F238E27FC236}">
                    <a16:creationId xmlns:a16="http://schemas.microsoft.com/office/drawing/2014/main" id="{E0177AF2-F06B-4E1F-8F29-1A52DD60EC98}"/>
                  </a:ext>
                </a:extLst>
              </p:cNvPr>
              <p:cNvSpPr/>
              <p:nvPr/>
            </p:nvSpPr>
            <p:spPr>
              <a:xfrm>
                <a:off x="4252050" y="3359575"/>
                <a:ext cx="130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79" extrusionOk="0">
                    <a:moveTo>
                      <a:pt x="502" y="0"/>
                    </a:moveTo>
                    <a:cubicBezTo>
                      <a:pt x="498" y="0"/>
                      <a:pt x="493" y="3"/>
                      <a:pt x="487" y="8"/>
                    </a:cubicBezTo>
                    <a:cubicBezTo>
                      <a:pt x="404" y="80"/>
                      <a:pt x="344" y="199"/>
                      <a:pt x="261" y="282"/>
                    </a:cubicBezTo>
                    <a:cubicBezTo>
                      <a:pt x="177" y="401"/>
                      <a:pt x="82" y="508"/>
                      <a:pt x="11" y="639"/>
                    </a:cubicBezTo>
                    <a:cubicBezTo>
                      <a:pt x="1" y="659"/>
                      <a:pt x="7" y="678"/>
                      <a:pt x="23" y="678"/>
                    </a:cubicBezTo>
                    <a:cubicBezTo>
                      <a:pt x="26" y="678"/>
                      <a:pt x="30" y="677"/>
                      <a:pt x="35" y="675"/>
                    </a:cubicBezTo>
                    <a:cubicBezTo>
                      <a:pt x="130" y="604"/>
                      <a:pt x="213" y="496"/>
                      <a:pt x="296" y="389"/>
                    </a:cubicBezTo>
                    <a:cubicBezTo>
                      <a:pt x="368" y="282"/>
                      <a:pt x="487" y="163"/>
                      <a:pt x="523" y="32"/>
                    </a:cubicBezTo>
                    <a:cubicBezTo>
                      <a:pt x="523" y="23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85;p33">
                <a:extLst>
                  <a:ext uri="{FF2B5EF4-FFF2-40B4-BE49-F238E27FC236}">
                    <a16:creationId xmlns:a16="http://schemas.microsoft.com/office/drawing/2014/main" id="{4C7F0BC8-A278-4DE8-A743-937E4ECD2610}"/>
                  </a:ext>
                </a:extLst>
              </p:cNvPr>
              <p:cNvSpPr/>
              <p:nvPr/>
            </p:nvSpPr>
            <p:spPr>
              <a:xfrm>
                <a:off x="4259750" y="3365125"/>
                <a:ext cx="1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80" extrusionOk="0">
                    <a:moveTo>
                      <a:pt x="489" y="1"/>
                    </a:moveTo>
                    <a:cubicBezTo>
                      <a:pt x="393" y="84"/>
                      <a:pt x="310" y="179"/>
                      <a:pt x="227" y="286"/>
                    </a:cubicBezTo>
                    <a:cubicBezTo>
                      <a:pt x="143" y="405"/>
                      <a:pt x="48" y="513"/>
                      <a:pt x="0" y="644"/>
                    </a:cubicBezTo>
                    <a:cubicBezTo>
                      <a:pt x="0" y="679"/>
                      <a:pt x="24" y="679"/>
                      <a:pt x="36" y="679"/>
                    </a:cubicBezTo>
                    <a:cubicBezTo>
                      <a:pt x="119" y="584"/>
                      <a:pt x="191" y="477"/>
                      <a:pt x="274" y="382"/>
                    </a:cubicBezTo>
                    <a:cubicBezTo>
                      <a:pt x="358" y="263"/>
                      <a:pt x="453" y="155"/>
                      <a:pt x="512" y="24"/>
                    </a:cubicBezTo>
                    <a:cubicBezTo>
                      <a:pt x="512" y="1"/>
                      <a:pt x="512" y="1"/>
                      <a:pt x="4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86;p33">
                <a:extLst>
                  <a:ext uri="{FF2B5EF4-FFF2-40B4-BE49-F238E27FC236}">
                    <a16:creationId xmlns:a16="http://schemas.microsoft.com/office/drawing/2014/main" id="{9764748E-F934-44A1-B490-56DDD4B1B019}"/>
                  </a:ext>
                </a:extLst>
              </p:cNvPr>
              <p:cNvSpPr/>
              <p:nvPr/>
            </p:nvSpPr>
            <p:spPr>
              <a:xfrm>
                <a:off x="4266175" y="3366200"/>
                <a:ext cx="159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837" extrusionOk="0">
                    <a:moveTo>
                      <a:pt x="617" y="0"/>
                    </a:moveTo>
                    <a:cubicBezTo>
                      <a:pt x="615" y="0"/>
                      <a:pt x="613" y="2"/>
                      <a:pt x="613" y="5"/>
                    </a:cubicBezTo>
                    <a:cubicBezTo>
                      <a:pt x="505" y="124"/>
                      <a:pt x="434" y="279"/>
                      <a:pt x="327" y="398"/>
                    </a:cubicBezTo>
                    <a:cubicBezTo>
                      <a:pt x="220" y="529"/>
                      <a:pt x="101" y="648"/>
                      <a:pt x="17" y="791"/>
                    </a:cubicBezTo>
                    <a:cubicBezTo>
                      <a:pt x="0" y="817"/>
                      <a:pt x="14" y="836"/>
                      <a:pt x="36" y="836"/>
                    </a:cubicBezTo>
                    <a:cubicBezTo>
                      <a:pt x="45" y="836"/>
                      <a:pt x="55" y="833"/>
                      <a:pt x="65" y="827"/>
                    </a:cubicBezTo>
                    <a:cubicBezTo>
                      <a:pt x="208" y="696"/>
                      <a:pt x="327" y="541"/>
                      <a:pt x="458" y="374"/>
                    </a:cubicBezTo>
                    <a:cubicBezTo>
                      <a:pt x="553" y="279"/>
                      <a:pt x="636" y="160"/>
                      <a:pt x="636" y="17"/>
                    </a:cubicBezTo>
                    <a:cubicBezTo>
                      <a:pt x="636" y="9"/>
                      <a:pt x="624" y="0"/>
                      <a:pt x="6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87;p33">
                <a:extLst>
                  <a:ext uri="{FF2B5EF4-FFF2-40B4-BE49-F238E27FC236}">
                    <a16:creationId xmlns:a16="http://schemas.microsoft.com/office/drawing/2014/main" id="{7C762703-D80D-4EFF-BC00-B823B7FA5C81}"/>
                  </a:ext>
                </a:extLst>
              </p:cNvPr>
              <p:cNvSpPr/>
              <p:nvPr/>
            </p:nvSpPr>
            <p:spPr>
              <a:xfrm>
                <a:off x="4274025" y="3368700"/>
                <a:ext cx="193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977" extrusionOk="0">
                    <a:moveTo>
                      <a:pt x="739" y="0"/>
                    </a:moveTo>
                    <a:cubicBezTo>
                      <a:pt x="584" y="60"/>
                      <a:pt x="525" y="215"/>
                      <a:pt x="429" y="358"/>
                    </a:cubicBezTo>
                    <a:cubicBezTo>
                      <a:pt x="299" y="560"/>
                      <a:pt x="132" y="739"/>
                      <a:pt x="13" y="965"/>
                    </a:cubicBezTo>
                    <a:cubicBezTo>
                      <a:pt x="1" y="965"/>
                      <a:pt x="13" y="977"/>
                      <a:pt x="25" y="977"/>
                    </a:cubicBezTo>
                    <a:cubicBezTo>
                      <a:pt x="179" y="858"/>
                      <a:pt x="299" y="691"/>
                      <a:pt x="418" y="548"/>
                    </a:cubicBezTo>
                    <a:cubicBezTo>
                      <a:pt x="537" y="381"/>
                      <a:pt x="608" y="155"/>
                      <a:pt x="763" y="24"/>
                    </a:cubicBezTo>
                    <a:cubicBezTo>
                      <a:pt x="775" y="12"/>
                      <a:pt x="763" y="0"/>
                      <a:pt x="7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88;p33">
                <a:extLst>
                  <a:ext uri="{FF2B5EF4-FFF2-40B4-BE49-F238E27FC236}">
                    <a16:creationId xmlns:a16="http://schemas.microsoft.com/office/drawing/2014/main" id="{265AD7E2-6F83-4F9E-A6FC-44C4EB5E9B9D}"/>
                  </a:ext>
                </a:extLst>
              </p:cNvPr>
              <p:cNvSpPr/>
              <p:nvPr/>
            </p:nvSpPr>
            <p:spPr>
              <a:xfrm>
                <a:off x="4282150" y="3373625"/>
                <a:ext cx="190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999" extrusionOk="0">
                    <a:moveTo>
                      <a:pt x="746" y="1"/>
                    </a:moveTo>
                    <a:cubicBezTo>
                      <a:pt x="742" y="1"/>
                      <a:pt x="739" y="2"/>
                      <a:pt x="736" y="6"/>
                    </a:cubicBezTo>
                    <a:cubicBezTo>
                      <a:pt x="581" y="125"/>
                      <a:pt x="474" y="304"/>
                      <a:pt x="366" y="458"/>
                    </a:cubicBezTo>
                    <a:cubicBezTo>
                      <a:pt x="247" y="613"/>
                      <a:pt x="104" y="780"/>
                      <a:pt x="9" y="970"/>
                    </a:cubicBezTo>
                    <a:cubicBezTo>
                      <a:pt x="1" y="988"/>
                      <a:pt x="11" y="999"/>
                      <a:pt x="22" y="999"/>
                    </a:cubicBezTo>
                    <a:cubicBezTo>
                      <a:pt x="26" y="999"/>
                      <a:pt x="30" y="997"/>
                      <a:pt x="33" y="994"/>
                    </a:cubicBezTo>
                    <a:cubicBezTo>
                      <a:pt x="188" y="875"/>
                      <a:pt x="319" y="696"/>
                      <a:pt x="438" y="530"/>
                    </a:cubicBezTo>
                    <a:cubicBezTo>
                      <a:pt x="545" y="363"/>
                      <a:pt x="688" y="208"/>
                      <a:pt x="759" y="18"/>
                    </a:cubicBezTo>
                    <a:cubicBezTo>
                      <a:pt x="759" y="9"/>
                      <a:pt x="753" y="1"/>
                      <a:pt x="7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89;p33">
                <a:extLst>
                  <a:ext uri="{FF2B5EF4-FFF2-40B4-BE49-F238E27FC236}">
                    <a16:creationId xmlns:a16="http://schemas.microsoft.com/office/drawing/2014/main" id="{E84F1AEE-C3F9-447A-A1C8-1E21C2DE3E8B}"/>
                  </a:ext>
                </a:extLst>
              </p:cNvPr>
              <p:cNvSpPr/>
              <p:nvPr/>
            </p:nvSpPr>
            <p:spPr>
              <a:xfrm>
                <a:off x="4294050" y="3378400"/>
                <a:ext cx="193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66" extrusionOk="0">
                    <a:moveTo>
                      <a:pt x="758" y="0"/>
                    </a:moveTo>
                    <a:cubicBezTo>
                      <a:pt x="755" y="0"/>
                      <a:pt x="751" y="2"/>
                      <a:pt x="748" y="5"/>
                    </a:cubicBezTo>
                    <a:cubicBezTo>
                      <a:pt x="593" y="124"/>
                      <a:pt x="486" y="303"/>
                      <a:pt x="390" y="458"/>
                    </a:cubicBezTo>
                    <a:cubicBezTo>
                      <a:pt x="271" y="613"/>
                      <a:pt x="129" y="767"/>
                      <a:pt x="9" y="934"/>
                    </a:cubicBezTo>
                    <a:cubicBezTo>
                      <a:pt x="0" y="943"/>
                      <a:pt x="19" y="966"/>
                      <a:pt x="33" y="966"/>
                    </a:cubicBezTo>
                    <a:cubicBezTo>
                      <a:pt x="38" y="966"/>
                      <a:pt x="42" y="964"/>
                      <a:pt x="45" y="958"/>
                    </a:cubicBezTo>
                    <a:cubicBezTo>
                      <a:pt x="212" y="863"/>
                      <a:pt x="331" y="708"/>
                      <a:pt x="438" y="565"/>
                    </a:cubicBezTo>
                    <a:cubicBezTo>
                      <a:pt x="557" y="398"/>
                      <a:pt x="700" y="220"/>
                      <a:pt x="771" y="17"/>
                    </a:cubicBezTo>
                    <a:cubicBezTo>
                      <a:pt x="771" y="9"/>
                      <a:pt x="766" y="0"/>
                      <a:pt x="7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90;p33">
                <a:extLst>
                  <a:ext uri="{FF2B5EF4-FFF2-40B4-BE49-F238E27FC236}">
                    <a16:creationId xmlns:a16="http://schemas.microsoft.com/office/drawing/2014/main" id="{77E5E566-44D5-407F-9C65-6DCE2A120310}"/>
                  </a:ext>
                </a:extLst>
              </p:cNvPr>
              <p:cNvSpPr/>
              <p:nvPr/>
            </p:nvSpPr>
            <p:spPr>
              <a:xfrm>
                <a:off x="4302025" y="3383750"/>
                <a:ext cx="1995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052" extrusionOk="0">
                    <a:moveTo>
                      <a:pt x="780" y="1"/>
                    </a:moveTo>
                    <a:cubicBezTo>
                      <a:pt x="775" y="1"/>
                      <a:pt x="769" y="2"/>
                      <a:pt x="762" y="6"/>
                    </a:cubicBezTo>
                    <a:cubicBezTo>
                      <a:pt x="619" y="125"/>
                      <a:pt x="500" y="303"/>
                      <a:pt x="381" y="446"/>
                    </a:cubicBezTo>
                    <a:cubicBezTo>
                      <a:pt x="250" y="625"/>
                      <a:pt x="83" y="827"/>
                      <a:pt x="0" y="1030"/>
                    </a:cubicBezTo>
                    <a:cubicBezTo>
                      <a:pt x="0" y="1038"/>
                      <a:pt x="11" y="1052"/>
                      <a:pt x="22" y="1052"/>
                    </a:cubicBezTo>
                    <a:cubicBezTo>
                      <a:pt x="27" y="1052"/>
                      <a:pt x="32" y="1049"/>
                      <a:pt x="36" y="1042"/>
                    </a:cubicBezTo>
                    <a:cubicBezTo>
                      <a:pt x="202" y="899"/>
                      <a:pt x="322" y="708"/>
                      <a:pt x="452" y="530"/>
                    </a:cubicBezTo>
                    <a:cubicBezTo>
                      <a:pt x="572" y="363"/>
                      <a:pt x="726" y="196"/>
                      <a:pt x="798" y="18"/>
                    </a:cubicBezTo>
                    <a:cubicBezTo>
                      <a:pt x="798" y="9"/>
                      <a:pt x="792" y="1"/>
                      <a:pt x="7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91;p33">
                <a:extLst>
                  <a:ext uri="{FF2B5EF4-FFF2-40B4-BE49-F238E27FC236}">
                    <a16:creationId xmlns:a16="http://schemas.microsoft.com/office/drawing/2014/main" id="{58DBE0EC-CB57-4CBE-8DE2-C7DF23D693BC}"/>
                  </a:ext>
                </a:extLst>
              </p:cNvPr>
              <p:cNvSpPr/>
              <p:nvPr/>
            </p:nvSpPr>
            <p:spPr>
              <a:xfrm>
                <a:off x="4312000" y="3385900"/>
                <a:ext cx="2185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127" extrusionOk="0">
                    <a:moveTo>
                      <a:pt x="814" y="1"/>
                    </a:moveTo>
                    <a:cubicBezTo>
                      <a:pt x="811" y="1"/>
                      <a:pt x="807" y="1"/>
                      <a:pt x="804" y="3"/>
                    </a:cubicBezTo>
                    <a:cubicBezTo>
                      <a:pt x="637" y="146"/>
                      <a:pt x="518" y="336"/>
                      <a:pt x="399" y="515"/>
                    </a:cubicBezTo>
                    <a:cubicBezTo>
                      <a:pt x="268" y="705"/>
                      <a:pt x="113" y="896"/>
                      <a:pt x="18" y="1098"/>
                    </a:cubicBezTo>
                    <a:cubicBezTo>
                      <a:pt x="0" y="1116"/>
                      <a:pt x="15" y="1127"/>
                      <a:pt x="33" y="1127"/>
                    </a:cubicBezTo>
                    <a:cubicBezTo>
                      <a:pt x="40" y="1127"/>
                      <a:pt x="47" y="1125"/>
                      <a:pt x="53" y="1122"/>
                    </a:cubicBezTo>
                    <a:cubicBezTo>
                      <a:pt x="220" y="979"/>
                      <a:pt x="339" y="801"/>
                      <a:pt x="458" y="634"/>
                    </a:cubicBezTo>
                    <a:cubicBezTo>
                      <a:pt x="589" y="455"/>
                      <a:pt x="756" y="265"/>
                      <a:pt x="863" y="51"/>
                    </a:cubicBezTo>
                    <a:cubicBezTo>
                      <a:pt x="873" y="30"/>
                      <a:pt x="839" y="1"/>
                      <a:pt x="8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92;p33">
                <a:extLst>
                  <a:ext uri="{FF2B5EF4-FFF2-40B4-BE49-F238E27FC236}">
                    <a16:creationId xmlns:a16="http://schemas.microsoft.com/office/drawing/2014/main" id="{5E3C4315-7B30-42B4-A2DA-D36D36EB5828}"/>
                  </a:ext>
                </a:extLst>
              </p:cNvPr>
              <p:cNvSpPr/>
              <p:nvPr/>
            </p:nvSpPr>
            <p:spPr>
              <a:xfrm>
                <a:off x="4321725" y="3387450"/>
                <a:ext cx="234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302" extrusionOk="0">
                    <a:moveTo>
                      <a:pt x="915" y="1"/>
                    </a:moveTo>
                    <a:cubicBezTo>
                      <a:pt x="724" y="143"/>
                      <a:pt x="605" y="358"/>
                      <a:pt x="474" y="572"/>
                    </a:cubicBezTo>
                    <a:cubicBezTo>
                      <a:pt x="319" y="810"/>
                      <a:pt x="176" y="1048"/>
                      <a:pt x="10" y="1286"/>
                    </a:cubicBezTo>
                    <a:cubicBezTo>
                      <a:pt x="0" y="1286"/>
                      <a:pt x="29" y="1302"/>
                      <a:pt x="47" y="1302"/>
                    </a:cubicBezTo>
                    <a:cubicBezTo>
                      <a:pt x="51" y="1302"/>
                      <a:pt x="55" y="1301"/>
                      <a:pt x="57" y="1298"/>
                    </a:cubicBezTo>
                    <a:cubicBezTo>
                      <a:pt x="236" y="1108"/>
                      <a:pt x="367" y="894"/>
                      <a:pt x="522" y="691"/>
                    </a:cubicBezTo>
                    <a:cubicBezTo>
                      <a:pt x="653" y="465"/>
                      <a:pt x="831" y="262"/>
                      <a:pt x="938" y="24"/>
                    </a:cubicBezTo>
                    <a:cubicBezTo>
                      <a:pt x="938" y="1"/>
                      <a:pt x="915" y="1"/>
                      <a:pt x="9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93;p33">
                <a:extLst>
                  <a:ext uri="{FF2B5EF4-FFF2-40B4-BE49-F238E27FC236}">
                    <a16:creationId xmlns:a16="http://schemas.microsoft.com/office/drawing/2014/main" id="{2914057D-05A9-40A1-AC94-929156A60D9F}"/>
                  </a:ext>
                </a:extLst>
              </p:cNvPr>
              <p:cNvSpPr/>
              <p:nvPr/>
            </p:nvSpPr>
            <p:spPr>
              <a:xfrm>
                <a:off x="4332175" y="3387325"/>
                <a:ext cx="2522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47" extrusionOk="0">
                    <a:moveTo>
                      <a:pt x="989" y="1"/>
                    </a:moveTo>
                    <a:cubicBezTo>
                      <a:pt x="985" y="1"/>
                      <a:pt x="979" y="2"/>
                      <a:pt x="973" y="6"/>
                    </a:cubicBezTo>
                    <a:cubicBezTo>
                      <a:pt x="782" y="220"/>
                      <a:pt x="651" y="470"/>
                      <a:pt x="497" y="720"/>
                    </a:cubicBezTo>
                    <a:cubicBezTo>
                      <a:pt x="330" y="994"/>
                      <a:pt x="151" y="1256"/>
                      <a:pt x="8" y="1530"/>
                    </a:cubicBezTo>
                    <a:cubicBezTo>
                      <a:pt x="0" y="1538"/>
                      <a:pt x="9" y="1546"/>
                      <a:pt x="16" y="1546"/>
                    </a:cubicBezTo>
                    <a:cubicBezTo>
                      <a:pt x="18" y="1546"/>
                      <a:pt x="20" y="1545"/>
                      <a:pt x="20" y="1541"/>
                    </a:cubicBezTo>
                    <a:cubicBezTo>
                      <a:pt x="235" y="1315"/>
                      <a:pt x="401" y="1065"/>
                      <a:pt x="556" y="815"/>
                    </a:cubicBezTo>
                    <a:cubicBezTo>
                      <a:pt x="723" y="565"/>
                      <a:pt x="901" y="303"/>
                      <a:pt x="1009" y="29"/>
                    </a:cubicBezTo>
                    <a:cubicBezTo>
                      <a:pt x="1009" y="12"/>
                      <a:pt x="1002" y="1"/>
                      <a:pt x="9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94;p33">
                <a:extLst>
                  <a:ext uri="{FF2B5EF4-FFF2-40B4-BE49-F238E27FC236}">
                    <a16:creationId xmlns:a16="http://schemas.microsoft.com/office/drawing/2014/main" id="{C6A59D6F-1D8B-48F9-B48B-6EDCBD1F733F}"/>
                  </a:ext>
                </a:extLst>
              </p:cNvPr>
              <p:cNvSpPr/>
              <p:nvPr/>
            </p:nvSpPr>
            <p:spPr>
              <a:xfrm>
                <a:off x="4021625" y="3523475"/>
                <a:ext cx="11877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6407" extrusionOk="0">
                    <a:moveTo>
                      <a:pt x="0" y="1"/>
                    </a:moveTo>
                    <a:lnTo>
                      <a:pt x="1774" y="6406"/>
                    </a:lnTo>
                    <a:cubicBezTo>
                      <a:pt x="1786" y="6406"/>
                      <a:pt x="3858" y="5358"/>
                      <a:pt x="4751" y="4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95;p33">
                <a:extLst>
                  <a:ext uri="{FF2B5EF4-FFF2-40B4-BE49-F238E27FC236}">
                    <a16:creationId xmlns:a16="http://schemas.microsoft.com/office/drawing/2014/main" id="{AE406B00-681A-4ED3-8363-A5BC482B7152}"/>
                  </a:ext>
                </a:extLst>
              </p:cNvPr>
              <p:cNvSpPr/>
              <p:nvPr/>
            </p:nvSpPr>
            <p:spPr>
              <a:xfrm>
                <a:off x="4013575" y="3509200"/>
                <a:ext cx="133075" cy="1810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7240" extrusionOk="0">
                    <a:moveTo>
                      <a:pt x="668" y="1131"/>
                    </a:moveTo>
                    <a:lnTo>
                      <a:pt x="4811" y="5179"/>
                    </a:lnTo>
                    <a:cubicBezTo>
                      <a:pt x="4049" y="5751"/>
                      <a:pt x="2704" y="6477"/>
                      <a:pt x="2215" y="6727"/>
                    </a:cubicBezTo>
                    <a:lnTo>
                      <a:pt x="668" y="1131"/>
                    </a:lnTo>
                    <a:close/>
                    <a:moveTo>
                      <a:pt x="1" y="0"/>
                    </a:moveTo>
                    <a:lnTo>
                      <a:pt x="1989" y="7239"/>
                    </a:lnTo>
                    <a:lnTo>
                      <a:pt x="2192" y="7132"/>
                    </a:lnTo>
                    <a:cubicBezTo>
                      <a:pt x="2263" y="7084"/>
                      <a:pt x="4287" y="6060"/>
                      <a:pt x="5180" y="5334"/>
                    </a:cubicBezTo>
                    <a:lnTo>
                      <a:pt x="5323" y="52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96;p33">
                <a:extLst>
                  <a:ext uri="{FF2B5EF4-FFF2-40B4-BE49-F238E27FC236}">
                    <a16:creationId xmlns:a16="http://schemas.microsoft.com/office/drawing/2014/main" id="{906EB403-3DC4-4FD8-970C-4E2D45BD0CBE}"/>
                  </a:ext>
                </a:extLst>
              </p:cNvPr>
              <p:cNvSpPr/>
              <p:nvPr/>
            </p:nvSpPr>
            <p:spPr>
              <a:xfrm>
                <a:off x="4030550" y="3542950"/>
                <a:ext cx="134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87" extrusionOk="0">
                    <a:moveTo>
                      <a:pt x="468" y="1"/>
                    </a:moveTo>
                    <a:cubicBezTo>
                      <a:pt x="405" y="1"/>
                      <a:pt x="332" y="34"/>
                      <a:pt x="274" y="43"/>
                    </a:cubicBezTo>
                    <a:cubicBezTo>
                      <a:pt x="179" y="79"/>
                      <a:pt x="108" y="103"/>
                      <a:pt x="12" y="138"/>
                    </a:cubicBezTo>
                    <a:cubicBezTo>
                      <a:pt x="1" y="138"/>
                      <a:pt x="24" y="186"/>
                      <a:pt x="36" y="186"/>
                    </a:cubicBezTo>
                    <a:lnTo>
                      <a:pt x="298" y="138"/>
                    </a:lnTo>
                    <a:cubicBezTo>
                      <a:pt x="382" y="115"/>
                      <a:pt x="465" y="91"/>
                      <a:pt x="524" y="31"/>
                    </a:cubicBezTo>
                    <a:cubicBezTo>
                      <a:pt x="536" y="19"/>
                      <a:pt x="524" y="7"/>
                      <a:pt x="513" y="7"/>
                    </a:cubicBezTo>
                    <a:cubicBezTo>
                      <a:pt x="499" y="3"/>
                      <a:pt x="484" y="1"/>
                      <a:pt x="4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97;p33">
                <a:extLst>
                  <a:ext uri="{FF2B5EF4-FFF2-40B4-BE49-F238E27FC236}">
                    <a16:creationId xmlns:a16="http://schemas.microsoft.com/office/drawing/2014/main" id="{EB3357FB-F73E-4FC5-ACA5-2FC97EB991F1}"/>
                  </a:ext>
                </a:extLst>
              </p:cNvPr>
              <p:cNvSpPr/>
              <p:nvPr/>
            </p:nvSpPr>
            <p:spPr>
              <a:xfrm>
                <a:off x="4038600" y="3549300"/>
                <a:ext cx="122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83" extrusionOk="0">
                    <a:moveTo>
                      <a:pt x="431" y="0"/>
                    </a:moveTo>
                    <a:cubicBezTo>
                      <a:pt x="363" y="0"/>
                      <a:pt x="299" y="20"/>
                      <a:pt x="250" y="39"/>
                    </a:cubicBezTo>
                    <a:cubicBezTo>
                      <a:pt x="155" y="63"/>
                      <a:pt x="83" y="99"/>
                      <a:pt x="12" y="134"/>
                    </a:cubicBezTo>
                    <a:cubicBezTo>
                      <a:pt x="0" y="170"/>
                      <a:pt x="0" y="182"/>
                      <a:pt x="12" y="182"/>
                    </a:cubicBezTo>
                    <a:cubicBezTo>
                      <a:pt x="95" y="170"/>
                      <a:pt x="191" y="158"/>
                      <a:pt x="262" y="123"/>
                    </a:cubicBezTo>
                    <a:cubicBezTo>
                      <a:pt x="333" y="111"/>
                      <a:pt x="417" y="99"/>
                      <a:pt x="476" y="39"/>
                    </a:cubicBezTo>
                    <a:cubicBezTo>
                      <a:pt x="488" y="39"/>
                      <a:pt x="476" y="15"/>
                      <a:pt x="476" y="4"/>
                    </a:cubicBezTo>
                    <a:cubicBezTo>
                      <a:pt x="461" y="1"/>
                      <a:pt x="446" y="0"/>
                      <a:pt x="4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98;p33">
                <a:extLst>
                  <a:ext uri="{FF2B5EF4-FFF2-40B4-BE49-F238E27FC236}">
                    <a16:creationId xmlns:a16="http://schemas.microsoft.com/office/drawing/2014/main" id="{1C290471-0365-4D58-9EBF-B130FEC2122C}"/>
                  </a:ext>
                </a:extLst>
              </p:cNvPr>
              <p:cNvSpPr/>
              <p:nvPr/>
            </p:nvSpPr>
            <p:spPr>
              <a:xfrm>
                <a:off x="4040975" y="3555300"/>
                <a:ext cx="152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2" extrusionOk="0">
                    <a:moveTo>
                      <a:pt x="564" y="0"/>
                    </a:moveTo>
                    <a:cubicBezTo>
                      <a:pt x="484" y="0"/>
                      <a:pt x="386" y="64"/>
                      <a:pt x="298" y="97"/>
                    </a:cubicBezTo>
                    <a:cubicBezTo>
                      <a:pt x="215" y="133"/>
                      <a:pt x="107" y="168"/>
                      <a:pt x="24" y="216"/>
                    </a:cubicBezTo>
                    <a:cubicBezTo>
                      <a:pt x="0" y="228"/>
                      <a:pt x="0" y="252"/>
                      <a:pt x="36" y="252"/>
                    </a:cubicBezTo>
                    <a:cubicBezTo>
                      <a:pt x="155" y="240"/>
                      <a:pt x="262" y="216"/>
                      <a:pt x="357" y="168"/>
                    </a:cubicBezTo>
                    <a:cubicBezTo>
                      <a:pt x="453" y="133"/>
                      <a:pt x="560" y="109"/>
                      <a:pt x="596" y="37"/>
                    </a:cubicBezTo>
                    <a:cubicBezTo>
                      <a:pt x="607" y="14"/>
                      <a:pt x="596" y="2"/>
                      <a:pt x="584" y="2"/>
                    </a:cubicBezTo>
                    <a:cubicBezTo>
                      <a:pt x="577" y="1"/>
                      <a:pt x="571" y="0"/>
                      <a:pt x="5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99;p33">
                <a:extLst>
                  <a:ext uri="{FF2B5EF4-FFF2-40B4-BE49-F238E27FC236}">
                    <a16:creationId xmlns:a16="http://schemas.microsoft.com/office/drawing/2014/main" id="{FB92B2FB-D0A7-40C4-A8A1-844303917A0C}"/>
                  </a:ext>
                </a:extLst>
              </p:cNvPr>
              <p:cNvSpPr/>
              <p:nvPr/>
            </p:nvSpPr>
            <p:spPr>
              <a:xfrm>
                <a:off x="4046325" y="3561275"/>
                <a:ext cx="170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299" extrusionOk="0">
                    <a:moveTo>
                      <a:pt x="655" y="1"/>
                    </a:moveTo>
                    <a:cubicBezTo>
                      <a:pt x="441" y="36"/>
                      <a:pt x="203" y="156"/>
                      <a:pt x="24" y="251"/>
                    </a:cubicBezTo>
                    <a:cubicBezTo>
                      <a:pt x="1" y="251"/>
                      <a:pt x="12" y="298"/>
                      <a:pt x="48" y="298"/>
                    </a:cubicBezTo>
                    <a:cubicBezTo>
                      <a:pt x="251" y="239"/>
                      <a:pt x="489" y="167"/>
                      <a:pt x="667" y="36"/>
                    </a:cubicBezTo>
                    <a:cubicBezTo>
                      <a:pt x="679" y="13"/>
                      <a:pt x="667" y="1"/>
                      <a:pt x="6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600;p33">
                <a:extLst>
                  <a:ext uri="{FF2B5EF4-FFF2-40B4-BE49-F238E27FC236}">
                    <a16:creationId xmlns:a16="http://schemas.microsoft.com/office/drawing/2014/main" id="{A309B104-D110-460D-BCAA-469173BC38B6}"/>
                  </a:ext>
                </a:extLst>
              </p:cNvPr>
              <p:cNvSpPr/>
              <p:nvPr/>
            </p:nvSpPr>
            <p:spPr>
              <a:xfrm>
                <a:off x="4051375" y="3565975"/>
                <a:ext cx="187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748" h="397" extrusionOk="0">
                    <a:moveTo>
                      <a:pt x="710" y="1"/>
                    </a:moveTo>
                    <a:cubicBezTo>
                      <a:pt x="707" y="1"/>
                      <a:pt x="705" y="2"/>
                      <a:pt x="703" y="3"/>
                    </a:cubicBezTo>
                    <a:cubicBezTo>
                      <a:pt x="584" y="39"/>
                      <a:pt x="477" y="110"/>
                      <a:pt x="370" y="170"/>
                    </a:cubicBezTo>
                    <a:cubicBezTo>
                      <a:pt x="251" y="229"/>
                      <a:pt x="120" y="289"/>
                      <a:pt x="13" y="384"/>
                    </a:cubicBezTo>
                    <a:cubicBezTo>
                      <a:pt x="1" y="384"/>
                      <a:pt x="25" y="396"/>
                      <a:pt x="37" y="396"/>
                    </a:cubicBezTo>
                    <a:cubicBezTo>
                      <a:pt x="168" y="360"/>
                      <a:pt x="299" y="301"/>
                      <a:pt x="418" y="241"/>
                    </a:cubicBezTo>
                    <a:cubicBezTo>
                      <a:pt x="525" y="182"/>
                      <a:pt x="656" y="146"/>
                      <a:pt x="727" y="39"/>
                    </a:cubicBezTo>
                    <a:cubicBezTo>
                      <a:pt x="748" y="29"/>
                      <a:pt x="724" y="1"/>
                      <a:pt x="7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601;p33">
                <a:extLst>
                  <a:ext uri="{FF2B5EF4-FFF2-40B4-BE49-F238E27FC236}">
                    <a16:creationId xmlns:a16="http://schemas.microsoft.com/office/drawing/2014/main" id="{01311715-B713-47E3-9B7A-5E333375BC85}"/>
                  </a:ext>
                </a:extLst>
              </p:cNvPr>
              <p:cNvSpPr/>
              <p:nvPr/>
            </p:nvSpPr>
            <p:spPr>
              <a:xfrm>
                <a:off x="4055850" y="3574075"/>
                <a:ext cx="19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394" extrusionOk="0">
                    <a:moveTo>
                      <a:pt x="739" y="1"/>
                    </a:moveTo>
                    <a:cubicBezTo>
                      <a:pt x="477" y="60"/>
                      <a:pt x="215" y="203"/>
                      <a:pt x="24" y="370"/>
                    </a:cubicBezTo>
                    <a:cubicBezTo>
                      <a:pt x="1" y="382"/>
                      <a:pt x="24" y="394"/>
                      <a:pt x="36" y="394"/>
                    </a:cubicBezTo>
                    <a:cubicBezTo>
                      <a:pt x="167" y="358"/>
                      <a:pt x="286" y="298"/>
                      <a:pt x="405" y="215"/>
                    </a:cubicBezTo>
                    <a:cubicBezTo>
                      <a:pt x="524" y="156"/>
                      <a:pt x="644" y="96"/>
                      <a:pt x="751" y="13"/>
                    </a:cubicBezTo>
                    <a:cubicBezTo>
                      <a:pt x="763" y="13"/>
                      <a:pt x="751" y="1"/>
                      <a:pt x="7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602;p33">
                <a:extLst>
                  <a:ext uri="{FF2B5EF4-FFF2-40B4-BE49-F238E27FC236}">
                    <a16:creationId xmlns:a16="http://schemas.microsoft.com/office/drawing/2014/main" id="{140F5752-9055-4DBE-96BF-BC21D2570223}"/>
                  </a:ext>
                </a:extLst>
              </p:cNvPr>
              <p:cNvSpPr/>
              <p:nvPr/>
            </p:nvSpPr>
            <p:spPr>
              <a:xfrm>
                <a:off x="4059725" y="3579450"/>
                <a:ext cx="229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01" extrusionOk="0">
                    <a:moveTo>
                      <a:pt x="881" y="0"/>
                    </a:moveTo>
                    <a:cubicBezTo>
                      <a:pt x="739" y="60"/>
                      <a:pt x="619" y="155"/>
                      <a:pt x="489" y="214"/>
                    </a:cubicBezTo>
                    <a:cubicBezTo>
                      <a:pt x="322" y="286"/>
                      <a:pt x="167" y="345"/>
                      <a:pt x="12" y="452"/>
                    </a:cubicBezTo>
                    <a:cubicBezTo>
                      <a:pt x="0" y="464"/>
                      <a:pt x="12" y="500"/>
                      <a:pt x="48" y="500"/>
                    </a:cubicBezTo>
                    <a:cubicBezTo>
                      <a:pt x="227" y="452"/>
                      <a:pt x="405" y="357"/>
                      <a:pt x="560" y="286"/>
                    </a:cubicBezTo>
                    <a:cubicBezTo>
                      <a:pt x="703" y="226"/>
                      <a:pt x="834" y="155"/>
                      <a:pt x="905" y="36"/>
                    </a:cubicBezTo>
                    <a:cubicBezTo>
                      <a:pt x="917" y="12"/>
                      <a:pt x="893" y="0"/>
                      <a:pt x="8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603;p33">
                <a:extLst>
                  <a:ext uri="{FF2B5EF4-FFF2-40B4-BE49-F238E27FC236}">
                    <a16:creationId xmlns:a16="http://schemas.microsoft.com/office/drawing/2014/main" id="{BDF84F70-29AF-49D3-93F9-D44255B2E64F}"/>
                  </a:ext>
                </a:extLst>
              </p:cNvPr>
              <p:cNvSpPr/>
              <p:nvPr/>
            </p:nvSpPr>
            <p:spPr>
              <a:xfrm>
                <a:off x="4064175" y="3585400"/>
                <a:ext cx="27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596" extrusionOk="0">
                    <a:moveTo>
                      <a:pt x="1084" y="0"/>
                    </a:moveTo>
                    <a:cubicBezTo>
                      <a:pt x="906" y="0"/>
                      <a:pt x="775" y="119"/>
                      <a:pt x="620" y="214"/>
                    </a:cubicBezTo>
                    <a:cubicBezTo>
                      <a:pt x="430" y="334"/>
                      <a:pt x="203" y="441"/>
                      <a:pt x="13" y="560"/>
                    </a:cubicBezTo>
                    <a:cubicBezTo>
                      <a:pt x="1" y="584"/>
                      <a:pt x="13" y="595"/>
                      <a:pt x="25" y="595"/>
                    </a:cubicBezTo>
                    <a:cubicBezTo>
                      <a:pt x="203" y="560"/>
                      <a:pt x="382" y="465"/>
                      <a:pt x="537" y="381"/>
                    </a:cubicBezTo>
                    <a:cubicBezTo>
                      <a:pt x="727" y="274"/>
                      <a:pt x="894" y="107"/>
                      <a:pt x="1084" y="36"/>
                    </a:cubicBezTo>
                    <a:cubicBezTo>
                      <a:pt x="1096" y="36"/>
                      <a:pt x="1096" y="0"/>
                      <a:pt x="1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604;p33">
                <a:extLst>
                  <a:ext uri="{FF2B5EF4-FFF2-40B4-BE49-F238E27FC236}">
                    <a16:creationId xmlns:a16="http://schemas.microsoft.com/office/drawing/2014/main" id="{515D3136-C115-4958-AFC6-792DBFA9D593}"/>
                  </a:ext>
                </a:extLst>
              </p:cNvPr>
              <p:cNvSpPr/>
              <p:nvPr/>
            </p:nvSpPr>
            <p:spPr>
              <a:xfrm>
                <a:off x="4068950" y="3594025"/>
                <a:ext cx="27700" cy="147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8" extrusionOk="0">
                    <a:moveTo>
                      <a:pt x="1072" y="0"/>
                    </a:moveTo>
                    <a:cubicBezTo>
                      <a:pt x="882" y="60"/>
                      <a:pt x="703" y="167"/>
                      <a:pt x="524" y="250"/>
                    </a:cubicBezTo>
                    <a:cubicBezTo>
                      <a:pt x="346" y="346"/>
                      <a:pt x="155" y="429"/>
                      <a:pt x="0" y="548"/>
                    </a:cubicBezTo>
                    <a:cubicBezTo>
                      <a:pt x="0" y="568"/>
                      <a:pt x="8" y="587"/>
                      <a:pt x="24" y="587"/>
                    </a:cubicBezTo>
                    <a:cubicBezTo>
                      <a:pt x="28" y="587"/>
                      <a:pt x="32" y="586"/>
                      <a:pt x="36" y="584"/>
                    </a:cubicBezTo>
                    <a:cubicBezTo>
                      <a:pt x="227" y="536"/>
                      <a:pt x="417" y="429"/>
                      <a:pt x="584" y="346"/>
                    </a:cubicBezTo>
                    <a:cubicBezTo>
                      <a:pt x="762" y="250"/>
                      <a:pt x="941" y="167"/>
                      <a:pt x="1084" y="24"/>
                    </a:cubicBezTo>
                    <a:cubicBezTo>
                      <a:pt x="1108" y="12"/>
                      <a:pt x="1084" y="0"/>
                      <a:pt x="10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605;p33">
                <a:extLst>
                  <a:ext uri="{FF2B5EF4-FFF2-40B4-BE49-F238E27FC236}">
                    <a16:creationId xmlns:a16="http://schemas.microsoft.com/office/drawing/2014/main" id="{529B64AB-575E-488C-BD01-EE55E0362015}"/>
                  </a:ext>
                </a:extLst>
              </p:cNvPr>
              <p:cNvSpPr/>
              <p:nvPr/>
            </p:nvSpPr>
            <p:spPr>
              <a:xfrm>
                <a:off x="4078175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1096" y="0"/>
                    </a:moveTo>
                    <a:cubicBezTo>
                      <a:pt x="917" y="36"/>
                      <a:pt x="751" y="143"/>
                      <a:pt x="572" y="238"/>
                    </a:cubicBezTo>
                    <a:cubicBezTo>
                      <a:pt x="393" y="334"/>
                      <a:pt x="215" y="417"/>
                      <a:pt x="36" y="500"/>
                    </a:cubicBezTo>
                    <a:cubicBezTo>
                      <a:pt x="1" y="512"/>
                      <a:pt x="24" y="548"/>
                      <a:pt x="48" y="548"/>
                    </a:cubicBezTo>
                    <a:cubicBezTo>
                      <a:pt x="405" y="489"/>
                      <a:pt x="834" y="262"/>
                      <a:pt x="1108" y="24"/>
                    </a:cubicBezTo>
                    <a:cubicBezTo>
                      <a:pt x="1120" y="12"/>
                      <a:pt x="1108" y="0"/>
                      <a:pt x="10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606;p33">
                <a:extLst>
                  <a:ext uri="{FF2B5EF4-FFF2-40B4-BE49-F238E27FC236}">
                    <a16:creationId xmlns:a16="http://schemas.microsoft.com/office/drawing/2014/main" id="{C189E81E-0D79-40C9-A504-F65F99EE723D}"/>
                  </a:ext>
                </a:extLst>
              </p:cNvPr>
              <p:cNvSpPr/>
              <p:nvPr/>
            </p:nvSpPr>
            <p:spPr>
              <a:xfrm>
                <a:off x="4082075" y="3611875"/>
                <a:ext cx="29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35" extrusionOk="0">
                    <a:moveTo>
                      <a:pt x="1142" y="1"/>
                    </a:moveTo>
                    <a:cubicBezTo>
                      <a:pt x="952" y="48"/>
                      <a:pt x="761" y="168"/>
                      <a:pt x="583" y="251"/>
                    </a:cubicBezTo>
                    <a:cubicBezTo>
                      <a:pt x="380" y="358"/>
                      <a:pt x="178" y="453"/>
                      <a:pt x="11" y="596"/>
                    </a:cubicBezTo>
                    <a:cubicBezTo>
                      <a:pt x="1" y="606"/>
                      <a:pt x="17" y="634"/>
                      <a:pt x="37" y="634"/>
                    </a:cubicBezTo>
                    <a:cubicBezTo>
                      <a:pt x="40" y="634"/>
                      <a:pt x="44" y="634"/>
                      <a:pt x="47" y="632"/>
                    </a:cubicBezTo>
                    <a:cubicBezTo>
                      <a:pt x="249" y="572"/>
                      <a:pt x="440" y="429"/>
                      <a:pt x="642" y="346"/>
                    </a:cubicBezTo>
                    <a:cubicBezTo>
                      <a:pt x="821" y="251"/>
                      <a:pt x="1023" y="168"/>
                      <a:pt x="1154" y="37"/>
                    </a:cubicBezTo>
                    <a:cubicBezTo>
                      <a:pt x="1178" y="13"/>
                      <a:pt x="1154" y="1"/>
                      <a:pt x="1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607;p33">
                <a:extLst>
                  <a:ext uri="{FF2B5EF4-FFF2-40B4-BE49-F238E27FC236}">
                    <a16:creationId xmlns:a16="http://schemas.microsoft.com/office/drawing/2014/main" id="{797DB4DB-3AE8-4D8B-B46A-ABD848F1C8C7}"/>
                  </a:ext>
                </a:extLst>
              </p:cNvPr>
              <p:cNvSpPr/>
              <p:nvPr/>
            </p:nvSpPr>
            <p:spPr>
              <a:xfrm>
                <a:off x="4089525" y="3618725"/>
                <a:ext cx="315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682" extrusionOk="0">
                    <a:moveTo>
                      <a:pt x="1202" y="1"/>
                    </a:moveTo>
                    <a:cubicBezTo>
                      <a:pt x="999" y="36"/>
                      <a:pt x="821" y="179"/>
                      <a:pt x="618" y="275"/>
                    </a:cubicBezTo>
                    <a:cubicBezTo>
                      <a:pt x="416" y="394"/>
                      <a:pt x="201" y="501"/>
                      <a:pt x="11" y="632"/>
                    </a:cubicBezTo>
                    <a:cubicBezTo>
                      <a:pt x="1" y="652"/>
                      <a:pt x="8" y="682"/>
                      <a:pt x="33" y="682"/>
                    </a:cubicBezTo>
                    <a:cubicBezTo>
                      <a:pt x="37" y="682"/>
                      <a:pt x="42" y="681"/>
                      <a:pt x="47" y="679"/>
                    </a:cubicBezTo>
                    <a:cubicBezTo>
                      <a:pt x="249" y="608"/>
                      <a:pt x="463" y="501"/>
                      <a:pt x="654" y="394"/>
                    </a:cubicBezTo>
                    <a:cubicBezTo>
                      <a:pt x="844" y="298"/>
                      <a:pt x="1071" y="203"/>
                      <a:pt x="1237" y="60"/>
                    </a:cubicBezTo>
                    <a:cubicBezTo>
                      <a:pt x="1261" y="24"/>
                      <a:pt x="1237" y="1"/>
                      <a:pt x="12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608;p33">
                <a:extLst>
                  <a:ext uri="{FF2B5EF4-FFF2-40B4-BE49-F238E27FC236}">
                    <a16:creationId xmlns:a16="http://schemas.microsoft.com/office/drawing/2014/main" id="{999AEA54-B4D2-404D-A086-A437382E68F5}"/>
                  </a:ext>
                </a:extLst>
              </p:cNvPr>
              <p:cNvSpPr/>
              <p:nvPr/>
            </p:nvSpPr>
            <p:spPr>
              <a:xfrm>
                <a:off x="4095775" y="3624975"/>
                <a:ext cx="348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824" extrusionOk="0">
                    <a:moveTo>
                      <a:pt x="1368" y="1"/>
                    </a:moveTo>
                    <a:cubicBezTo>
                      <a:pt x="1130" y="48"/>
                      <a:pt x="904" y="203"/>
                      <a:pt x="701" y="346"/>
                    </a:cubicBezTo>
                    <a:cubicBezTo>
                      <a:pt x="475" y="489"/>
                      <a:pt x="249" y="644"/>
                      <a:pt x="11" y="763"/>
                    </a:cubicBezTo>
                    <a:cubicBezTo>
                      <a:pt x="0" y="774"/>
                      <a:pt x="9" y="824"/>
                      <a:pt x="38" y="824"/>
                    </a:cubicBezTo>
                    <a:cubicBezTo>
                      <a:pt x="40" y="824"/>
                      <a:pt x="43" y="823"/>
                      <a:pt x="47" y="822"/>
                    </a:cubicBezTo>
                    <a:cubicBezTo>
                      <a:pt x="285" y="727"/>
                      <a:pt x="499" y="596"/>
                      <a:pt x="713" y="465"/>
                    </a:cubicBezTo>
                    <a:cubicBezTo>
                      <a:pt x="940" y="322"/>
                      <a:pt x="1190" y="203"/>
                      <a:pt x="1380" y="25"/>
                    </a:cubicBezTo>
                    <a:cubicBezTo>
                      <a:pt x="1392" y="13"/>
                      <a:pt x="1380" y="1"/>
                      <a:pt x="13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609;p33">
                <a:extLst>
                  <a:ext uri="{FF2B5EF4-FFF2-40B4-BE49-F238E27FC236}">
                    <a16:creationId xmlns:a16="http://schemas.microsoft.com/office/drawing/2014/main" id="{86F8E504-9EFE-46F5-BF76-39FC4308C4E5}"/>
                  </a:ext>
                </a:extLst>
              </p:cNvPr>
              <p:cNvSpPr/>
              <p:nvPr/>
            </p:nvSpPr>
            <p:spPr>
              <a:xfrm>
                <a:off x="4102275" y="3630425"/>
                <a:ext cx="395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986" extrusionOk="0">
                    <a:moveTo>
                      <a:pt x="1569" y="1"/>
                    </a:moveTo>
                    <a:cubicBezTo>
                      <a:pt x="1566" y="1"/>
                      <a:pt x="1564" y="3"/>
                      <a:pt x="1561" y="9"/>
                    </a:cubicBezTo>
                    <a:cubicBezTo>
                      <a:pt x="1287" y="104"/>
                      <a:pt x="1061" y="283"/>
                      <a:pt x="822" y="438"/>
                    </a:cubicBezTo>
                    <a:cubicBezTo>
                      <a:pt x="561" y="616"/>
                      <a:pt x="287" y="771"/>
                      <a:pt x="25" y="950"/>
                    </a:cubicBezTo>
                    <a:cubicBezTo>
                      <a:pt x="1" y="961"/>
                      <a:pt x="25" y="985"/>
                      <a:pt x="37" y="985"/>
                    </a:cubicBezTo>
                    <a:cubicBezTo>
                      <a:pt x="322" y="866"/>
                      <a:pt x="572" y="723"/>
                      <a:pt x="822" y="557"/>
                    </a:cubicBezTo>
                    <a:cubicBezTo>
                      <a:pt x="1084" y="390"/>
                      <a:pt x="1346" y="247"/>
                      <a:pt x="1573" y="33"/>
                    </a:cubicBezTo>
                    <a:cubicBezTo>
                      <a:pt x="1582" y="24"/>
                      <a:pt x="1577" y="1"/>
                      <a:pt x="1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610;p33">
                <a:extLst>
                  <a:ext uri="{FF2B5EF4-FFF2-40B4-BE49-F238E27FC236}">
                    <a16:creationId xmlns:a16="http://schemas.microsoft.com/office/drawing/2014/main" id="{5EC56391-3F78-4000-99FE-983ED4DC80FA}"/>
                  </a:ext>
                </a:extLst>
              </p:cNvPr>
              <p:cNvSpPr/>
              <p:nvPr/>
            </p:nvSpPr>
            <p:spPr>
              <a:xfrm>
                <a:off x="3837975" y="3594325"/>
                <a:ext cx="845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6645" extrusionOk="0">
                    <a:moveTo>
                      <a:pt x="405" y="0"/>
                    </a:moveTo>
                    <a:lnTo>
                      <a:pt x="0" y="6644"/>
                    </a:lnTo>
                    <a:cubicBezTo>
                      <a:pt x="0" y="6644"/>
                      <a:pt x="1" y="6644"/>
                      <a:pt x="2" y="6644"/>
                    </a:cubicBezTo>
                    <a:cubicBezTo>
                      <a:pt x="82" y="6644"/>
                      <a:pt x="2306" y="6327"/>
                      <a:pt x="3382" y="5930"/>
                    </a:cubicBez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611;p33">
                <a:extLst>
                  <a:ext uri="{FF2B5EF4-FFF2-40B4-BE49-F238E27FC236}">
                    <a16:creationId xmlns:a16="http://schemas.microsoft.com/office/drawing/2014/main" id="{17A5686E-0377-41BF-BD67-C8A7D8F0ED6E}"/>
                  </a:ext>
                </a:extLst>
              </p:cNvPr>
              <p:cNvSpPr/>
              <p:nvPr/>
            </p:nvSpPr>
            <p:spPr>
              <a:xfrm>
                <a:off x="38332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727" y="1286"/>
                    </a:moveTo>
                    <a:lnTo>
                      <a:pt x="3334" y="6454"/>
                    </a:lnTo>
                    <a:cubicBezTo>
                      <a:pt x="2418" y="6751"/>
                      <a:pt x="917" y="6989"/>
                      <a:pt x="370" y="7085"/>
                    </a:cubicBezTo>
                    <a:lnTo>
                      <a:pt x="727" y="1286"/>
                    </a:lnTo>
                    <a:close/>
                    <a:moveTo>
                      <a:pt x="453" y="0"/>
                    </a:moveTo>
                    <a:lnTo>
                      <a:pt x="1" y="7477"/>
                    </a:lnTo>
                    <a:lnTo>
                      <a:pt x="203" y="7454"/>
                    </a:lnTo>
                    <a:cubicBezTo>
                      <a:pt x="310" y="7442"/>
                      <a:pt x="2537" y="7120"/>
                      <a:pt x="3632" y="6727"/>
                    </a:cubicBezTo>
                    <a:lnTo>
                      <a:pt x="3811" y="6668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612;p33">
                <a:extLst>
                  <a:ext uri="{FF2B5EF4-FFF2-40B4-BE49-F238E27FC236}">
                    <a16:creationId xmlns:a16="http://schemas.microsoft.com/office/drawing/2014/main" id="{984050D0-07A3-4EFA-A820-1AEE536593D4}"/>
                  </a:ext>
                </a:extLst>
              </p:cNvPr>
              <p:cNvSpPr/>
              <p:nvPr/>
            </p:nvSpPr>
            <p:spPr>
              <a:xfrm>
                <a:off x="3848675" y="3619325"/>
                <a:ext cx="137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8" extrusionOk="0">
                    <a:moveTo>
                      <a:pt x="37" y="0"/>
                    </a:moveTo>
                    <a:cubicBezTo>
                      <a:pt x="1" y="0"/>
                      <a:pt x="1" y="48"/>
                      <a:pt x="37" y="48"/>
                    </a:cubicBezTo>
                    <a:lnTo>
                      <a:pt x="298" y="96"/>
                    </a:lnTo>
                    <a:cubicBezTo>
                      <a:pt x="322" y="96"/>
                      <a:pt x="349" y="97"/>
                      <a:pt x="376" y="97"/>
                    </a:cubicBezTo>
                    <a:cubicBezTo>
                      <a:pt x="431" y="97"/>
                      <a:pt x="489" y="92"/>
                      <a:pt x="537" y="60"/>
                    </a:cubicBezTo>
                    <a:cubicBezTo>
                      <a:pt x="549" y="60"/>
                      <a:pt x="549" y="24"/>
                      <a:pt x="537" y="24"/>
                    </a:cubicBezTo>
                    <a:cubicBezTo>
                      <a:pt x="465" y="0"/>
                      <a:pt x="394" y="0"/>
                      <a:pt x="3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613;p33">
                <a:extLst>
                  <a:ext uri="{FF2B5EF4-FFF2-40B4-BE49-F238E27FC236}">
                    <a16:creationId xmlns:a16="http://schemas.microsoft.com/office/drawing/2014/main" id="{CC9AAE2B-6C09-4A54-A0E8-A5E38D08860F}"/>
                  </a:ext>
                </a:extLst>
              </p:cNvPr>
              <p:cNvSpPr/>
              <p:nvPr/>
            </p:nvSpPr>
            <p:spPr>
              <a:xfrm>
                <a:off x="3853450" y="3627650"/>
                <a:ext cx="134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8" extrusionOk="0">
                    <a:moveTo>
                      <a:pt x="298" y="1"/>
                    </a:moveTo>
                    <a:cubicBezTo>
                      <a:pt x="215" y="1"/>
                      <a:pt x="119" y="1"/>
                      <a:pt x="36" y="13"/>
                    </a:cubicBezTo>
                    <a:cubicBezTo>
                      <a:pt x="24" y="25"/>
                      <a:pt x="0" y="60"/>
                      <a:pt x="36" y="60"/>
                    </a:cubicBezTo>
                    <a:cubicBezTo>
                      <a:pt x="107" y="72"/>
                      <a:pt x="203" y="72"/>
                      <a:pt x="286" y="84"/>
                    </a:cubicBezTo>
                    <a:cubicBezTo>
                      <a:pt x="322" y="84"/>
                      <a:pt x="363" y="87"/>
                      <a:pt x="405" y="87"/>
                    </a:cubicBezTo>
                    <a:cubicBezTo>
                      <a:pt x="447" y="87"/>
                      <a:pt x="488" y="84"/>
                      <a:pt x="524" y="72"/>
                    </a:cubicBezTo>
                    <a:cubicBezTo>
                      <a:pt x="536" y="72"/>
                      <a:pt x="536" y="60"/>
                      <a:pt x="524" y="37"/>
                    </a:cubicBezTo>
                    <a:cubicBezTo>
                      <a:pt x="453" y="1"/>
                      <a:pt x="381" y="1"/>
                      <a:pt x="2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614;p33">
                <a:extLst>
                  <a:ext uri="{FF2B5EF4-FFF2-40B4-BE49-F238E27FC236}">
                    <a16:creationId xmlns:a16="http://schemas.microsoft.com/office/drawing/2014/main" id="{E1C52162-6C89-41F6-91B7-B3A6A288C9B8}"/>
                  </a:ext>
                </a:extLst>
              </p:cNvPr>
              <p:cNvSpPr/>
              <p:nvPr/>
            </p:nvSpPr>
            <p:spPr>
              <a:xfrm>
                <a:off x="3854050" y="3635075"/>
                <a:ext cx="158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1" extrusionOk="0">
                    <a:moveTo>
                      <a:pt x="510" y="1"/>
                    </a:moveTo>
                    <a:cubicBezTo>
                      <a:pt x="452" y="1"/>
                      <a:pt x="391" y="13"/>
                      <a:pt x="334" y="13"/>
                    </a:cubicBezTo>
                    <a:cubicBezTo>
                      <a:pt x="238" y="13"/>
                      <a:pt x="119" y="13"/>
                      <a:pt x="12" y="37"/>
                    </a:cubicBezTo>
                    <a:cubicBezTo>
                      <a:pt x="0" y="37"/>
                      <a:pt x="0" y="85"/>
                      <a:pt x="12" y="85"/>
                    </a:cubicBezTo>
                    <a:cubicBezTo>
                      <a:pt x="119" y="121"/>
                      <a:pt x="238" y="121"/>
                      <a:pt x="334" y="121"/>
                    </a:cubicBezTo>
                    <a:cubicBezTo>
                      <a:pt x="429" y="121"/>
                      <a:pt x="548" y="121"/>
                      <a:pt x="619" y="61"/>
                    </a:cubicBezTo>
                    <a:cubicBezTo>
                      <a:pt x="631" y="61"/>
                      <a:pt x="631" y="25"/>
                      <a:pt x="619" y="25"/>
                    </a:cubicBezTo>
                    <a:cubicBezTo>
                      <a:pt x="586" y="6"/>
                      <a:pt x="549" y="1"/>
                      <a:pt x="5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615;p33">
                <a:extLst>
                  <a:ext uri="{FF2B5EF4-FFF2-40B4-BE49-F238E27FC236}">
                    <a16:creationId xmlns:a16="http://schemas.microsoft.com/office/drawing/2014/main" id="{BA5B929D-E222-4B65-A8E1-1F8A8FB2AE1E}"/>
                  </a:ext>
                </a:extLst>
              </p:cNvPr>
              <p:cNvSpPr/>
              <p:nvPr/>
            </p:nvSpPr>
            <p:spPr>
              <a:xfrm>
                <a:off x="3856425" y="3643000"/>
                <a:ext cx="17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0" extrusionOk="0">
                    <a:moveTo>
                      <a:pt x="485" y="1"/>
                    </a:moveTo>
                    <a:cubicBezTo>
                      <a:pt x="331" y="1"/>
                      <a:pt x="167" y="22"/>
                      <a:pt x="24" y="54"/>
                    </a:cubicBezTo>
                    <a:cubicBezTo>
                      <a:pt x="0" y="54"/>
                      <a:pt x="0" y="101"/>
                      <a:pt x="36" y="113"/>
                    </a:cubicBezTo>
                    <a:cubicBezTo>
                      <a:pt x="95" y="117"/>
                      <a:pt x="158" y="119"/>
                      <a:pt x="224" y="119"/>
                    </a:cubicBezTo>
                    <a:cubicBezTo>
                      <a:pt x="385" y="119"/>
                      <a:pt x="559" y="104"/>
                      <a:pt x="703" y="54"/>
                    </a:cubicBezTo>
                    <a:cubicBezTo>
                      <a:pt x="715" y="54"/>
                      <a:pt x="715" y="18"/>
                      <a:pt x="703" y="18"/>
                    </a:cubicBezTo>
                    <a:cubicBezTo>
                      <a:pt x="635" y="6"/>
                      <a:pt x="561" y="1"/>
                      <a:pt x="4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16;p33">
                <a:extLst>
                  <a:ext uri="{FF2B5EF4-FFF2-40B4-BE49-F238E27FC236}">
                    <a16:creationId xmlns:a16="http://schemas.microsoft.com/office/drawing/2014/main" id="{EA3D3907-EC36-43C7-B33F-C38FFBA4EA04}"/>
                  </a:ext>
                </a:extLst>
              </p:cNvPr>
              <p:cNvSpPr/>
              <p:nvPr/>
            </p:nvSpPr>
            <p:spPr>
              <a:xfrm>
                <a:off x="3859100" y="3649825"/>
                <a:ext cx="20275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5" extrusionOk="0">
                    <a:moveTo>
                      <a:pt x="705" y="0"/>
                    </a:moveTo>
                    <a:cubicBezTo>
                      <a:pt x="609" y="0"/>
                      <a:pt x="513" y="33"/>
                      <a:pt x="417" y="43"/>
                    </a:cubicBezTo>
                    <a:cubicBezTo>
                      <a:pt x="286" y="78"/>
                      <a:pt x="155" y="90"/>
                      <a:pt x="12" y="126"/>
                    </a:cubicBezTo>
                    <a:cubicBezTo>
                      <a:pt x="1" y="150"/>
                      <a:pt x="1" y="162"/>
                      <a:pt x="12" y="162"/>
                    </a:cubicBezTo>
                    <a:cubicBezTo>
                      <a:pt x="68" y="170"/>
                      <a:pt x="131" y="175"/>
                      <a:pt x="198" y="175"/>
                    </a:cubicBezTo>
                    <a:cubicBezTo>
                      <a:pt x="404" y="175"/>
                      <a:pt x="643" y="132"/>
                      <a:pt x="786" y="43"/>
                    </a:cubicBezTo>
                    <a:cubicBezTo>
                      <a:pt x="810" y="31"/>
                      <a:pt x="810" y="7"/>
                      <a:pt x="774" y="7"/>
                    </a:cubicBezTo>
                    <a:cubicBezTo>
                      <a:pt x="751" y="2"/>
                      <a:pt x="728" y="0"/>
                      <a:pt x="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17;p33">
                <a:extLst>
                  <a:ext uri="{FF2B5EF4-FFF2-40B4-BE49-F238E27FC236}">
                    <a16:creationId xmlns:a16="http://schemas.microsoft.com/office/drawing/2014/main" id="{CBBED0F1-7963-427F-B203-45B92080E66F}"/>
                  </a:ext>
                </a:extLst>
              </p:cNvPr>
              <p:cNvSpPr/>
              <p:nvPr/>
            </p:nvSpPr>
            <p:spPr>
              <a:xfrm>
                <a:off x="3860600" y="3659675"/>
                <a:ext cx="211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49" extrusionOk="0">
                    <a:moveTo>
                      <a:pt x="717" y="0"/>
                    </a:moveTo>
                    <a:cubicBezTo>
                      <a:pt x="492" y="0"/>
                      <a:pt x="238" y="54"/>
                      <a:pt x="36" y="125"/>
                    </a:cubicBezTo>
                    <a:cubicBezTo>
                      <a:pt x="0" y="125"/>
                      <a:pt x="0" y="149"/>
                      <a:pt x="36" y="149"/>
                    </a:cubicBezTo>
                    <a:cubicBezTo>
                      <a:pt x="286" y="149"/>
                      <a:pt x="595" y="101"/>
                      <a:pt x="834" y="30"/>
                    </a:cubicBezTo>
                    <a:cubicBezTo>
                      <a:pt x="845" y="30"/>
                      <a:pt x="845" y="6"/>
                      <a:pt x="834" y="6"/>
                    </a:cubicBezTo>
                    <a:cubicBezTo>
                      <a:pt x="796" y="2"/>
                      <a:pt x="757" y="0"/>
                      <a:pt x="7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18;p33">
                <a:extLst>
                  <a:ext uri="{FF2B5EF4-FFF2-40B4-BE49-F238E27FC236}">
                    <a16:creationId xmlns:a16="http://schemas.microsoft.com/office/drawing/2014/main" id="{88483475-A2B6-4F56-A8FA-A0ED22B43BB8}"/>
                  </a:ext>
                </a:extLst>
              </p:cNvPr>
              <p:cNvSpPr/>
              <p:nvPr/>
            </p:nvSpPr>
            <p:spPr>
              <a:xfrm>
                <a:off x="3861775" y="3666875"/>
                <a:ext cx="25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2" extrusionOk="0">
                    <a:moveTo>
                      <a:pt x="1007" y="0"/>
                    </a:moveTo>
                    <a:cubicBezTo>
                      <a:pt x="1005" y="0"/>
                      <a:pt x="1003" y="1"/>
                      <a:pt x="1001" y="3"/>
                    </a:cubicBezTo>
                    <a:cubicBezTo>
                      <a:pt x="822" y="39"/>
                      <a:pt x="656" y="63"/>
                      <a:pt x="477" y="99"/>
                    </a:cubicBezTo>
                    <a:cubicBezTo>
                      <a:pt x="322" y="111"/>
                      <a:pt x="179" y="123"/>
                      <a:pt x="25" y="158"/>
                    </a:cubicBezTo>
                    <a:cubicBezTo>
                      <a:pt x="1" y="158"/>
                      <a:pt x="13" y="194"/>
                      <a:pt x="25" y="194"/>
                    </a:cubicBezTo>
                    <a:cubicBezTo>
                      <a:pt x="72" y="200"/>
                      <a:pt x="119" y="202"/>
                      <a:pt x="165" y="202"/>
                    </a:cubicBezTo>
                    <a:cubicBezTo>
                      <a:pt x="320" y="202"/>
                      <a:pt x="474" y="177"/>
                      <a:pt x="620" y="158"/>
                    </a:cubicBezTo>
                    <a:cubicBezTo>
                      <a:pt x="763" y="134"/>
                      <a:pt x="894" y="111"/>
                      <a:pt x="1013" y="39"/>
                    </a:cubicBezTo>
                    <a:cubicBezTo>
                      <a:pt x="1022" y="20"/>
                      <a:pt x="1016" y="0"/>
                      <a:pt x="10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19;p33">
                <a:extLst>
                  <a:ext uri="{FF2B5EF4-FFF2-40B4-BE49-F238E27FC236}">
                    <a16:creationId xmlns:a16="http://schemas.microsoft.com/office/drawing/2014/main" id="{FD7B5C09-A97D-424F-9CEC-265C1B528E75}"/>
                  </a:ext>
                </a:extLst>
              </p:cNvPr>
              <p:cNvSpPr/>
              <p:nvPr/>
            </p:nvSpPr>
            <p:spPr>
              <a:xfrm>
                <a:off x="3863275" y="3675600"/>
                <a:ext cx="303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43" extrusionOk="0">
                    <a:moveTo>
                      <a:pt x="1060" y="1"/>
                    </a:moveTo>
                    <a:cubicBezTo>
                      <a:pt x="933" y="1"/>
                      <a:pt x="809" y="48"/>
                      <a:pt x="679" y="83"/>
                    </a:cubicBezTo>
                    <a:cubicBezTo>
                      <a:pt x="465" y="131"/>
                      <a:pt x="238" y="155"/>
                      <a:pt x="12" y="202"/>
                    </a:cubicBezTo>
                    <a:cubicBezTo>
                      <a:pt x="0" y="202"/>
                      <a:pt x="0" y="238"/>
                      <a:pt x="12" y="238"/>
                    </a:cubicBezTo>
                    <a:cubicBezTo>
                      <a:pt x="57" y="241"/>
                      <a:pt x="101" y="242"/>
                      <a:pt x="144" y="242"/>
                    </a:cubicBezTo>
                    <a:cubicBezTo>
                      <a:pt x="275" y="242"/>
                      <a:pt x="402" y="229"/>
                      <a:pt x="536" y="202"/>
                    </a:cubicBezTo>
                    <a:cubicBezTo>
                      <a:pt x="762" y="178"/>
                      <a:pt x="977" y="71"/>
                      <a:pt x="1203" y="59"/>
                    </a:cubicBezTo>
                    <a:cubicBezTo>
                      <a:pt x="1215" y="59"/>
                      <a:pt x="1215" y="24"/>
                      <a:pt x="1203" y="24"/>
                    </a:cubicBezTo>
                    <a:cubicBezTo>
                      <a:pt x="1154" y="7"/>
                      <a:pt x="1107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20;p33">
                <a:extLst>
                  <a:ext uri="{FF2B5EF4-FFF2-40B4-BE49-F238E27FC236}">
                    <a16:creationId xmlns:a16="http://schemas.microsoft.com/office/drawing/2014/main" id="{907B2BB4-CC8F-4013-B8A1-28ABE6E6BF95}"/>
                  </a:ext>
                </a:extLst>
              </p:cNvPr>
              <p:cNvSpPr/>
              <p:nvPr/>
            </p:nvSpPr>
            <p:spPr>
              <a:xfrm>
                <a:off x="3865050" y="3685400"/>
                <a:ext cx="309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24" extrusionOk="0">
                    <a:moveTo>
                      <a:pt x="1227" y="1"/>
                    </a:moveTo>
                    <a:cubicBezTo>
                      <a:pt x="1025" y="1"/>
                      <a:pt x="846" y="36"/>
                      <a:pt x="656" y="60"/>
                    </a:cubicBezTo>
                    <a:cubicBezTo>
                      <a:pt x="453" y="96"/>
                      <a:pt x="227" y="108"/>
                      <a:pt x="36" y="179"/>
                    </a:cubicBezTo>
                    <a:cubicBezTo>
                      <a:pt x="1" y="203"/>
                      <a:pt x="1" y="215"/>
                      <a:pt x="36" y="215"/>
                    </a:cubicBezTo>
                    <a:cubicBezTo>
                      <a:pt x="93" y="221"/>
                      <a:pt x="152" y="223"/>
                      <a:pt x="215" y="223"/>
                    </a:cubicBezTo>
                    <a:cubicBezTo>
                      <a:pt x="547" y="223"/>
                      <a:pt x="946" y="147"/>
                      <a:pt x="1227" y="36"/>
                    </a:cubicBezTo>
                    <a:cubicBezTo>
                      <a:pt x="1239" y="36"/>
                      <a:pt x="1239" y="1"/>
                      <a:pt x="1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21;p33">
                <a:extLst>
                  <a:ext uri="{FF2B5EF4-FFF2-40B4-BE49-F238E27FC236}">
                    <a16:creationId xmlns:a16="http://schemas.microsoft.com/office/drawing/2014/main" id="{DC3BF7EE-F8ED-4303-A240-615E33415B48}"/>
                  </a:ext>
                </a:extLst>
              </p:cNvPr>
              <p:cNvSpPr/>
              <p:nvPr/>
            </p:nvSpPr>
            <p:spPr>
              <a:xfrm>
                <a:off x="3871025" y="3697850"/>
                <a:ext cx="306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03" extrusionOk="0">
                    <a:moveTo>
                      <a:pt x="1126" y="0"/>
                    </a:moveTo>
                    <a:cubicBezTo>
                      <a:pt x="961" y="0"/>
                      <a:pt x="797" y="31"/>
                      <a:pt x="643" y="62"/>
                    </a:cubicBezTo>
                    <a:cubicBezTo>
                      <a:pt x="452" y="86"/>
                      <a:pt x="238" y="98"/>
                      <a:pt x="47" y="146"/>
                    </a:cubicBezTo>
                    <a:cubicBezTo>
                      <a:pt x="42" y="144"/>
                      <a:pt x="37" y="144"/>
                      <a:pt x="33" y="144"/>
                    </a:cubicBezTo>
                    <a:cubicBezTo>
                      <a:pt x="0" y="144"/>
                      <a:pt x="4" y="181"/>
                      <a:pt x="36" y="181"/>
                    </a:cubicBezTo>
                    <a:cubicBezTo>
                      <a:pt x="121" y="196"/>
                      <a:pt x="214" y="202"/>
                      <a:pt x="310" y="202"/>
                    </a:cubicBezTo>
                    <a:cubicBezTo>
                      <a:pt x="613" y="202"/>
                      <a:pt x="949" y="135"/>
                      <a:pt x="1202" y="27"/>
                    </a:cubicBezTo>
                    <a:cubicBezTo>
                      <a:pt x="1226" y="15"/>
                      <a:pt x="1226" y="3"/>
                      <a:pt x="1202" y="3"/>
                    </a:cubicBezTo>
                    <a:cubicBezTo>
                      <a:pt x="1177" y="1"/>
                      <a:pt x="1151" y="0"/>
                      <a:pt x="11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22;p33">
                <a:extLst>
                  <a:ext uri="{FF2B5EF4-FFF2-40B4-BE49-F238E27FC236}">
                    <a16:creationId xmlns:a16="http://schemas.microsoft.com/office/drawing/2014/main" id="{41B46B6C-C88F-4BF5-B0E3-C02B6A247A29}"/>
                  </a:ext>
                </a:extLst>
              </p:cNvPr>
              <p:cNvSpPr/>
              <p:nvPr/>
            </p:nvSpPr>
            <p:spPr>
              <a:xfrm>
                <a:off x="3871300" y="3707075"/>
                <a:ext cx="32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41" extrusionOk="0">
                    <a:moveTo>
                      <a:pt x="1224" y="1"/>
                    </a:moveTo>
                    <a:cubicBezTo>
                      <a:pt x="1052" y="1"/>
                      <a:pt x="873" y="40"/>
                      <a:pt x="703" y="50"/>
                    </a:cubicBezTo>
                    <a:cubicBezTo>
                      <a:pt x="477" y="74"/>
                      <a:pt x="239" y="110"/>
                      <a:pt x="25" y="193"/>
                    </a:cubicBezTo>
                    <a:cubicBezTo>
                      <a:pt x="1" y="217"/>
                      <a:pt x="1" y="241"/>
                      <a:pt x="36" y="241"/>
                    </a:cubicBezTo>
                    <a:cubicBezTo>
                      <a:pt x="263" y="241"/>
                      <a:pt x="477" y="193"/>
                      <a:pt x="703" y="170"/>
                    </a:cubicBezTo>
                    <a:cubicBezTo>
                      <a:pt x="917" y="134"/>
                      <a:pt x="1120" y="122"/>
                      <a:pt x="1298" y="39"/>
                    </a:cubicBezTo>
                    <a:cubicBezTo>
                      <a:pt x="1310" y="15"/>
                      <a:pt x="1298" y="3"/>
                      <a:pt x="1287" y="3"/>
                    </a:cubicBezTo>
                    <a:cubicBezTo>
                      <a:pt x="1266" y="2"/>
                      <a:pt x="1245" y="1"/>
                      <a:pt x="12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23;p33">
                <a:extLst>
                  <a:ext uri="{FF2B5EF4-FFF2-40B4-BE49-F238E27FC236}">
                    <a16:creationId xmlns:a16="http://schemas.microsoft.com/office/drawing/2014/main" id="{90C04050-31CF-440A-B1C3-38458B550C74}"/>
                  </a:ext>
                </a:extLst>
              </p:cNvPr>
              <p:cNvSpPr/>
              <p:nvPr/>
            </p:nvSpPr>
            <p:spPr>
              <a:xfrm>
                <a:off x="3875475" y="3716325"/>
                <a:ext cx="345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76" extrusionOk="0">
                    <a:moveTo>
                      <a:pt x="1289" y="0"/>
                    </a:moveTo>
                    <a:cubicBezTo>
                      <a:pt x="1092" y="0"/>
                      <a:pt x="888" y="53"/>
                      <a:pt x="715" y="85"/>
                    </a:cubicBezTo>
                    <a:cubicBezTo>
                      <a:pt x="477" y="121"/>
                      <a:pt x="250" y="157"/>
                      <a:pt x="12" y="228"/>
                    </a:cubicBezTo>
                    <a:cubicBezTo>
                      <a:pt x="0" y="240"/>
                      <a:pt x="12" y="276"/>
                      <a:pt x="36" y="276"/>
                    </a:cubicBezTo>
                    <a:cubicBezTo>
                      <a:pt x="239" y="276"/>
                      <a:pt x="441" y="240"/>
                      <a:pt x="655" y="204"/>
                    </a:cubicBezTo>
                    <a:cubicBezTo>
                      <a:pt x="881" y="157"/>
                      <a:pt x="1131" y="145"/>
                      <a:pt x="1358" y="61"/>
                    </a:cubicBezTo>
                    <a:cubicBezTo>
                      <a:pt x="1382" y="50"/>
                      <a:pt x="1382" y="2"/>
                      <a:pt x="1346" y="2"/>
                    </a:cubicBezTo>
                    <a:cubicBezTo>
                      <a:pt x="1327" y="1"/>
                      <a:pt x="1308" y="0"/>
                      <a:pt x="12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24;p33">
                <a:extLst>
                  <a:ext uri="{FF2B5EF4-FFF2-40B4-BE49-F238E27FC236}">
                    <a16:creationId xmlns:a16="http://schemas.microsoft.com/office/drawing/2014/main" id="{1D9CA726-B5E8-4B9E-A30D-653771B375A0}"/>
                  </a:ext>
                </a:extLst>
              </p:cNvPr>
              <p:cNvSpPr/>
              <p:nvPr/>
            </p:nvSpPr>
            <p:spPr>
              <a:xfrm>
                <a:off x="3878450" y="3725650"/>
                <a:ext cx="390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344" extrusionOk="0">
                    <a:moveTo>
                      <a:pt x="1393" y="1"/>
                    </a:moveTo>
                    <a:cubicBezTo>
                      <a:pt x="946" y="1"/>
                      <a:pt x="463" y="209"/>
                      <a:pt x="36" y="284"/>
                    </a:cubicBezTo>
                    <a:cubicBezTo>
                      <a:pt x="0" y="308"/>
                      <a:pt x="0" y="343"/>
                      <a:pt x="36" y="343"/>
                    </a:cubicBezTo>
                    <a:cubicBezTo>
                      <a:pt x="274" y="331"/>
                      <a:pt x="489" y="308"/>
                      <a:pt x="727" y="248"/>
                    </a:cubicBezTo>
                    <a:cubicBezTo>
                      <a:pt x="1001" y="189"/>
                      <a:pt x="1298" y="141"/>
                      <a:pt x="1548" y="34"/>
                    </a:cubicBezTo>
                    <a:cubicBezTo>
                      <a:pt x="1560" y="34"/>
                      <a:pt x="1560" y="10"/>
                      <a:pt x="1548" y="10"/>
                    </a:cubicBezTo>
                    <a:cubicBezTo>
                      <a:pt x="1497" y="4"/>
                      <a:pt x="1446" y="1"/>
                      <a:pt x="13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25;p33">
                <a:extLst>
                  <a:ext uri="{FF2B5EF4-FFF2-40B4-BE49-F238E27FC236}">
                    <a16:creationId xmlns:a16="http://schemas.microsoft.com/office/drawing/2014/main" id="{6AAFE3A0-7F5F-4E17-ABBF-E923F9FE0569}"/>
                  </a:ext>
                </a:extLst>
              </p:cNvPr>
              <p:cNvSpPr/>
              <p:nvPr/>
            </p:nvSpPr>
            <p:spPr>
              <a:xfrm>
                <a:off x="3881425" y="3734625"/>
                <a:ext cx="4495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7" extrusionOk="0">
                    <a:moveTo>
                      <a:pt x="1788" y="0"/>
                    </a:moveTo>
                    <a:cubicBezTo>
                      <a:pt x="1785" y="0"/>
                      <a:pt x="1780" y="2"/>
                      <a:pt x="1775" y="8"/>
                    </a:cubicBezTo>
                    <a:cubicBezTo>
                      <a:pt x="1203" y="32"/>
                      <a:pt x="560" y="258"/>
                      <a:pt x="12" y="401"/>
                    </a:cubicBezTo>
                    <a:cubicBezTo>
                      <a:pt x="1" y="401"/>
                      <a:pt x="1" y="437"/>
                      <a:pt x="36" y="437"/>
                    </a:cubicBezTo>
                    <a:cubicBezTo>
                      <a:pt x="596" y="401"/>
                      <a:pt x="1263" y="258"/>
                      <a:pt x="1786" y="32"/>
                    </a:cubicBezTo>
                    <a:cubicBezTo>
                      <a:pt x="1795" y="23"/>
                      <a:pt x="1798" y="0"/>
                      <a:pt x="178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26;p33">
                <a:extLst>
                  <a:ext uri="{FF2B5EF4-FFF2-40B4-BE49-F238E27FC236}">
                    <a16:creationId xmlns:a16="http://schemas.microsoft.com/office/drawing/2014/main" id="{B81E24B4-4CF3-48D1-9302-033863396583}"/>
                  </a:ext>
                </a:extLst>
              </p:cNvPr>
              <p:cNvSpPr/>
              <p:nvPr/>
            </p:nvSpPr>
            <p:spPr>
              <a:xfrm>
                <a:off x="3504300" y="2306375"/>
                <a:ext cx="83950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6620" extrusionOk="0">
                    <a:moveTo>
                      <a:pt x="0" y="822"/>
                    </a:moveTo>
                    <a:lnTo>
                      <a:pt x="0" y="822"/>
                    </a:lnTo>
                    <a:cubicBezTo>
                      <a:pt x="0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0" y="822"/>
                    </a:lnTo>
                    <a:close/>
                    <a:moveTo>
                      <a:pt x="3358" y="0"/>
                    </a:moveTo>
                    <a:lnTo>
                      <a:pt x="3358" y="0"/>
                    </a:lnTo>
                    <a:cubicBezTo>
                      <a:pt x="2224" y="118"/>
                      <a:pt x="37" y="822"/>
                      <a:pt x="1" y="822"/>
                    </a:cubicBezTo>
                    <a:cubicBezTo>
                      <a:pt x="1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3275" y="6620"/>
                    </a:lnTo>
                    <a:lnTo>
                      <a:pt x="3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27;p33">
                <a:extLst>
                  <a:ext uri="{FF2B5EF4-FFF2-40B4-BE49-F238E27FC236}">
                    <a16:creationId xmlns:a16="http://schemas.microsoft.com/office/drawing/2014/main" id="{C002D316-662D-4D64-8B7F-B4973838F1D3}"/>
                  </a:ext>
                </a:extLst>
              </p:cNvPr>
              <p:cNvSpPr/>
              <p:nvPr/>
            </p:nvSpPr>
            <p:spPr>
              <a:xfrm>
                <a:off x="3497750" y="2302200"/>
                <a:ext cx="94675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42" extrusionOk="0">
                    <a:moveTo>
                      <a:pt x="3441" y="370"/>
                    </a:moveTo>
                    <a:lnTo>
                      <a:pt x="3370" y="6168"/>
                    </a:lnTo>
                    <a:lnTo>
                      <a:pt x="512" y="1108"/>
                    </a:lnTo>
                    <a:cubicBezTo>
                      <a:pt x="1048" y="941"/>
                      <a:pt x="2501" y="489"/>
                      <a:pt x="3441" y="370"/>
                    </a:cubicBezTo>
                    <a:close/>
                    <a:moveTo>
                      <a:pt x="3787" y="0"/>
                    </a:moveTo>
                    <a:lnTo>
                      <a:pt x="3596" y="12"/>
                    </a:lnTo>
                    <a:cubicBezTo>
                      <a:pt x="2441" y="120"/>
                      <a:pt x="286" y="822"/>
                      <a:pt x="203" y="846"/>
                    </a:cubicBezTo>
                    <a:lnTo>
                      <a:pt x="0" y="905"/>
                    </a:lnTo>
                    <a:lnTo>
                      <a:pt x="3691" y="7442"/>
                    </a:lnTo>
                    <a:lnTo>
                      <a:pt x="378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28;p33">
                <a:extLst>
                  <a:ext uri="{FF2B5EF4-FFF2-40B4-BE49-F238E27FC236}">
                    <a16:creationId xmlns:a16="http://schemas.microsoft.com/office/drawing/2014/main" id="{53CD588A-6EB6-49AD-9D85-9B92661645C7}"/>
                  </a:ext>
                </a:extLst>
              </p:cNvPr>
              <p:cNvSpPr/>
              <p:nvPr/>
            </p:nvSpPr>
            <p:spPr>
              <a:xfrm>
                <a:off x="35757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453" y="0"/>
                    </a:moveTo>
                    <a:cubicBezTo>
                      <a:pt x="382" y="0"/>
                      <a:pt x="298" y="48"/>
                      <a:pt x="239" y="96"/>
                    </a:cubicBezTo>
                    <a:cubicBezTo>
                      <a:pt x="156" y="131"/>
                      <a:pt x="84" y="179"/>
                      <a:pt x="13" y="238"/>
                    </a:cubicBezTo>
                    <a:cubicBezTo>
                      <a:pt x="1" y="250"/>
                      <a:pt x="13" y="286"/>
                      <a:pt x="25" y="286"/>
                    </a:cubicBezTo>
                    <a:cubicBezTo>
                      <a:pt x="120" y="250"/>
                      <a:pt x="191" y="215"/>
                      <a:pt x="275" y="167"/>
                    </a:cubicBezTo>
                    <a:cubicBezTo>
                      <a:pt x="358" y="119"/>
                      <a:pt x="429" y="108"/>
                      <a:pt x="477" y="36"/>
                    </a:cubicBezTo>
                    <a:cubicBezTo>
                      <a:pt x="489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29;p33">
                <a:extLst>
                  <a:ext uri="{FF2B5EF4-FFF2-40B4-BE49-F238E27FC236}">
                    <a16:creationId xmlns:a16="http://schemas.microsoft.com/office/drawing/2014/main" id="{51A9C43A-F0FD-4E9D-B4A6-1ED7D5814171}"/>
                  </a:ext>
                </a:extLst>
              </p:cNvPr>
              <p:cNvSpPr/>
              <p:nvPr/>
            </p:nvSpPr>
            <p:spPr>
              <a:xfrm>
                <a:off x="3576025" y="2432875"/>
                <a:ext cx="11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251" extrusionOk="0">
                    <a:moveTo>
                      <a:pt x="441" y="0"/>
                    </a:moveTo>
                    <a:cubicBezTo>
                      <a:pt x="370" y="0"/>
                      <a:pt x="298" y="60"/>
                      <a:pt x="239" y="84"/>
                    </a:cubicBezTo>
                    <a:lnTo>
                      <a:pt x="13" y="226"/>
                    </a:lnTo>
                    <a:cubicBezTo>
                      <a:pt x="1" y="238"/>
                      <a:pt x="25" y="250"/>
                      <a:pt x="48" y="250"/>
                    </a:cubicBezTo>
                    <a:cubicBezTo>
                      <a:pt x="132" y="238"/>
                      <a:pt x="203" y="191"/>
                      <a:pt x="286" y="143"/>
                    </a:cubicBezTo>
                    <a:cubicBezTo>
                      <a:pt x="346" y="119"/>
                      <a:pt x="429" y="72"/>
                      <a:pt x="465" y="12"/>
                    </a:cubicBezTo>
                    <a:cubicBezTo>
                      <a:pt x="465" y="0"/>
                      <a:pt x="465" y="0"/>
                      <a:pt x="44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30;p33">
                <a:extLst>
                  <a:ext uri="{FF2B5EF4-FFF2-40B4-BE49-F238E27FC236}">
                    <a16:creationId xmlns:a16="http://schemas.microsoft.com/office/drawing/2014/main" id="{373BD01F-7C5F-46D9-9318-D18B70CE57A8}"/>
                  </a:ext>
                </a:extLst>
              </p:cNvPr>
              <p:cNvSpPr/>
              <p:nvPr/>
            </p:nvSpPr>
            <p:spPr>
              <a:xfrm>
                <a:off x="3572750" y="2424975"/>
                <a:ext cx="1492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81" extrusionOk="0">
                    <a:moveTo>
                      <a:pt x="524" y="0"/>
                    </a:moveTo>
                    <a:cubicBezTo>
                      <a:pt x="451" y="0"/>
                      <a:pt x="369" y="39"/>
                      <a:pt x="310" y="78"/>
                    </a:cubicBezTo>
                    <a:cubicBezTo>
                      <a:pt x="203" y="126"/>
                      <a:pt x="96" y="161"/>
                      <a:pt x="13" y="245"/>
                    </a:cubicBezTo>
                    <a:cubicBezTo>
                      <a:pt x="1" y="257"/>
                      <a:pt x="13" y="281"/>
                      <a:pt x="36" y="281"/>
                    </a:cubicBezTo>
                    <a:cubicBezTo>
                      <a:pt x="144" y="257"/>
                      <a:pt x="251" y="209"/>
                      <a:pt x="334" y="161"/>
                    </a:cubicBezTo>
                    <a:cubicBezTo>
                      <a:pt x="429" y="138"/>
                      <a:pt x="537" y="102"/>
                      <a:pt x="596" y="31"/>
                    </a:cubicBezTo>
                    <a:cubicBezTo>
                      <a:pt x="596" y="19"/>
                      <a:pt x="596" y="7"/>
                      <a:pt x="572" y="7"/>
                    </a:cubicBezTo>
                    <a:cubicBezTo>
                      <a:pt x="557" y="2"/>
                      <a:pt x="541" y="0"/>
                      <a:pt x="5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31;p33">
                <a:extLst>
                  <a:ext uri="{FF2B5EF4-FFF2-40B4-BE49-F238E27FC236}">
                    <a16:creationId xmlns:a16="http://schemas.microsoft.com/office/drawing/2014/main" id="{04B88AE7-8476-4BD0-AE37-B0F28330E6A4}"/>
                  </a:ext>
                </a:extLst>
              </p:cNvPr>
              <p:cNvSpPr/>
              <p:nvPr/>
            </p:nvSpPr>
            <p:spPr>
              <a:xfrm>
                <a:off x="3571625" y="2415600"/>
                <a:ext cx="16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5" extrusionOk="0">
                    <a:moveTo>
                      <a:pt x="653" y="1"/>
                    </a:moveTo>
                    <a:cubicBezTo>
                      <a:pt x="427" y="36"/>
                      <a:pt x="201" y="144"/>
                      <a:pt x="10" y="239"/>
                    </a:cubicBezTo>
                    <a:cubicBezTo>
                      <a:pt x="0" y="268"/>
                      <a:pt x="6" y="305"/>
                      <a:pt x="28" y="305"/>
                    </a:cubicBezTo>
                    <a:cubicBezTo>
                      <a:pt x="33" y="305"/>
                      <a:pt x="39" y="303"/>
                      <a:pt x="46" y="298"/>
                    </a:cubicBezTo>
                    <a:cubicBezTo>
                      <a:pt x="248" y="239"/>
                      <a:pt x="486" y="167"/>
                      <a:pt x="665" y="36"/>
                    </a:cubicBezTo>
                    <a:cubicBezTo>
                      <a:pt x="677" y="13"/>
                      <a:pt x="677" y="1"/>
                      <a:pt x="6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32;p33">
                <a:extLst>
                  <a:ext uri="{FF2B5EF4-FFF2-40B4-BE49-F238E27FC236}">
                    <a16:creationId xmlns:a16="http://schemas.microsoft.com/office/drawing/2014/main" id="{418C3D23-AFD8-4C17-94D1-AD6C92941009}"/>
                  </a:ext>
                </a:extLst>
              </p:cNvPr>
              <p:cNvSpPr/>
              <p:nvPr/>
            </p:nvSpPr>
            <p:spPr>
              <a:xfrm>
                <a:off x="3570075" y="2407525"/>
                <a:ext cx="196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5" extrusionOk="0">
                    <a:moveTo>
                      <a:pt x="725" y="1"/>
                    </a:moveTo>
                    <a:cubicBezTo>
                      <a:pt x="596" y="1"/>
                      <a:pt x="478" y="52"/>
                      <a:pt x="370" y="74"/>
                    </a:cubicBezTo>
                    <a:cubicBezTo>
                      <a:pt x="251" y="121"/>
                      <a:pt x="120" y="169"/>
                      <a:pt x="12" y="240"/>
                    </a:cubicBezTo>
                    <a:cubicBezTo>
                      <a:pt x="1" y="252"/>
                      <a:pt x="12" y="264"/>
                      <a:pt x="24" y="264"/>
                    </a:cubicBezTo>
                    <a:cubicBezTo>
                      <a:pt x="167" y="252"/>
                      <a:pt x="298" y="193"/>
                      <a:pt x="429" y="169"/>
                    </a:cubicBezTo>
                    <a:cubicBezTo>
                      <a:pt x="548" y="133"/>
                      <a:pt x="667" y="121"/>
                      <a:pt x="774" y="50"/>
                    </a:cubicBezTo>
                    <a:cubicBezTo>
                      <a:pt x="786" y="26"/>
                      <a:pt x="786" y="2"/>
                      <a:pt x="763" y="2"/>
                    </a:cubicBezTo>
                    <a:cubicBezTo>
                      <a:pt x="750" y="1"/>
                      <a:pt x="737" y="1"/>
                      <a:pt x="7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633;p33">
                <a:extLst>
                  <a:ext uri="{FF2B5EF4-FFF2-40B4-BE49-F238E27FC236}">
                    <a16:creationId xmlns:a16="http://schemas.microsoft.com/office/drawing/2014/main" id="{7A20BB9A-4B47-4189-9652-3DC86B35F9A8}"/>
                  </a:ext>
                </a:extLst>
              </p:cNvPr>
              <p:cNvSpPr/>
              <p:nvPr/>
            </p:nvSpPr>
            <p:spPr>
              <a:xfrm>
                <a:off x="3567525" y="2398925"/>
                <a:ext cx="204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51" extrusionOk="0">
                    <a:moveTo>
                      <a:pt x="805" y="1"/>
                    </a:moveTo>
                    <a:cubicBezTo>
                      <a:pt x="543" y="25"/>
                      <a:pt x="245" y="120"/>
                      <a:pt x="31" y="239"/>
                    </a:cubicBezTo>
                    <a:cubicBezTo>
                      <a:pt x="24" y="237"/>
                      <a:pt x="19" y="236"/>
                      <a:pt x="15" y="236"/>
                    </a:cubicBezTo>
                    <a:cubicBezTo>
                      <a:pt x="1" y="236"/>
                      <a:pt x="12" y="251"/>
                      <a:pt x="31" y="251"/>
                    </a:cubicBezTo>
                    <a:cubicBezTo>
                      <a:pt x="281" y="239"/>
                      <a:pt x="579" y="156"/>
                      <a:pt x="805" y="13"/>
                    </a:cubicBezTo>
                    <a:cubicBezTo>
                      <a:pt x="817" y="13"/>
                      <a:pt x="805" y="1"/>
                      <a:pt x="8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634;p33">
                <a:extLst>
                  <a:ext uri="{FF2B5EF4-FFF2-40B4-BE49-F238E27FC236}">
                    <a16:creationId xmlns:a16="http://schemas.microsoft.com/office/drawing/2014/main" id="{841C0AB5-0EC5-4E15-8533-6A9BA7459DA0}"/>
                  </a:ext>
                </a:extLst>
              </p:cNvPr>
              <p:cNvSpPr/>
              <p:nvPr/>
            </p:nvSpPr>
            <p:spPr>
              <a:xfrm>
                <a:off x="3564775" y="2388675"/>
                <a:ext cx="2467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42" extrusionOk="0">
                    <a:moveTo>
                      <a:pt x="902" y="1"/>
                    </a:moveTo>
                    <a:cubicBezTo>
                      <a:pt x="775" y="1"/>
                      <a:pt x="653" y="49"/>
                      <a:pt x="522" y="89"/>
                    </a:cubicBezTo>
                    <a:cubicBezTo>
                      <a:pt x="355" y="149"/>
                      <a:pt x="177" y="209"/>
                      <a:pt x="22" y="292"/>
                    </a:cubicBezTo>
                    <a:cubicBezTo>
                      <a:pt x="1" y="303"/>
                      <a:pt x="17" y="341"/>
                      <a:pt x="38" y="341"/>
                    </a:cubicBezTo>
                    <a:cubicBezTo>
                      <a:pt x="41" y="341"/>
                      <a:pt x="43" y="341"/>
                      <a:pt x="46" y="340"/>
                    </a:cubicBezTo>
                    <a:cubicBezTo>
                      <a:pt x="213" y="304"/>
                      <a:pt x="355" y="232"/>
                      <a:pt x="522" y="185"/>
                    </a:cubicBezTo>
                    <a:cubicBezTo>
                      <a:pt x="677" y="125"/>
                      <a:pt x="820" y="101"/>
                      <a:pt x="975" y="54"/>
                    </a:cubicBezTo>
                    <a:cubicBezTo>
                      <a:pt x="986" y="54"/>
                      <a:pt x="986" y="30"/>
                      <a:pt x="975" y="6"/>
                    </a:cubicBezTo>
                    <a:cubicBezTo>
                      <a:pt x="950" y="2"/>
                      <a:pt x="926" y="1"/>
                      <a:pt x="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635;p33">
                <a:extLst>
                  <a:ext uri="{FF2B5EF4-FFF2-40B4-BE49-F238E27FC236}">
                    <a16:creationId xmlns:a16="http://schemas.microsoft.com/office/drawing/2014/main" id="{018D8D89-57B1-484F-9F3A-F64EACB67017}"/>
                  </a:ext>
                </a:extLst>
              </p:cNvPr>
              <p:cNvSpPr/>
              <p:nvPr/>
            </p:nvSpPr>
            <p:spPr>
              <a:xfrm>
                <a:off x="3561750" y="2377975"/>
                <a:ext cx="297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99" extrusionOk="0">
                    <a:moveTo>
                      <a:pt x="1177" y="1"/>
                    </a:moveTo>
                    <a:cubicBezTo>
                      <a:pt x="1174" y="1"/>
                      <a:pt x="1170" y="2"/>
                      <a:pt x="1167" y="6"/>
                    </a:cubicBezTo>
                    <a:cubicBezTo>
                      <a:pt x="977" y="101"/>
                      <a:pt x="750" y="101"/>
                      <a:pt x="536" y="160"/>
                    </a:cubicBezTo>
                    <a:cubicBezTo>
                      <a:pt x="357" y="196"/>
                      <a:pt x="179" y="256"/>
                      <a:pt x="24" y="363"/>
                    </a:cubicBezTo>
                    <a:cubicBezTo>
                      <a:pt x="0" y="375"/>
                      <a:pt x="24" y="398"/>
                      <a:pt x="36" y="398"/>
                    </a:cubicBezTo>
                    <a:cubicBezTo>
                      <a:pt x="274" y="351"/>
                      <a:pt x="500" y="256"/>
                      <a:pt x="738" y="196"/>
                    </a:cubicBezTo>
                    <a:cubicBezTo>
                      <a:pt x="893" y="160"/>
                      <a:pt x="1060" y="160"/>
                      <a:pt x="1179" y="17"/>
                    </a:cubicBezTo>
                    <a:cubicBezTo>
                      <a:pt x="1187" y="9"/>
                      <a:pt x="1184" y="1"/>
                      <a:pt x="1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636;p33">
                <a:extLst>
                  <a:ext uri="{FF2B5EF4-FFF2-40B4-BE49-F238E27FC236}">
                    <a16:creationId xmlns:a16="http://schemas.microsoft.com/office/drawing/2014/main" id="{47F2FD4A-1B2B-4A0A-AE6B-F910F4393657}"/>
                  </a:ext>
                </a:extLst>
              </p:cNvPr>
              <p:cNvSpPr/>
              <p:nvPr/>
            </p:nvSpPr>
            <p:spPr>
              <a:xfrm>
                <a:off x="3559075" y="2368575"/>
                <a:ext cx="297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94" extrusionOk="0">
                    <a:moveTo>
                      <a:pt x="1167" y="1"/>
                    </a:moveTo>
                    <a:cubicBezTo>
                      <a:pt x="953" y="12"/>
                      <a:pt x="762" y="72"/>
                      <a:pt x="572" y="131"/>
                    </a:cubicBezTo>
                    <a:cubicBezTo>
                      <a:pt x="381" y="191"/>
                      <a:pt x="179" y="251"/>
                      <a:pt x="0" y="358"/>
                    </a:cubicBezTo>
                    <a:cubicBezTo>
                      <a:pt x="24" y="370"/>
                      <a:pt x="24" y="393"/>
                      <a:pt x="36" y="393"/>
                    </a:cubicBezTo>
                    <a:cubicBezTo>
                      <a:pt x="226" y="370"/>
                      <a:pt x="429" y="298"/>
                      <a:pt x="619" y="239"/>
                    </a:cubicBezTo>
                    <a:cubicBezTo>
                      <a:pt x="810" y="179"/>
                      <a:pt x="1000" y="131"/>
                      <a:pt x="1179" y="24"/>
                    </a:cubicBezTo>
                    <a:cubicBezTo>
                      <a:pt x="1191" y="12"/>
                      <a:pt x="1191" y="1"/>
                      <a:pt x="11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637;p33">
                <a:extLst>
                  <a:ext uri="{FF2B5EF4-FFF2-40B4-BE49-F238E27FC236}">
                    <a16:creationId xmlns:a16="http://schemas.microsoft.com/office/drawing/2014/main" id="{C91D7CED-627E-4C1D-8BFA-A38B1C1B4ECF}"/>
                  </a:ext>
                </a:extLst>
              </p:cNvPr>
              <p:cNvSpPr/>
              <p:nvPr/>
            </p:nvSpPr>
            <p:spPr>
              <a:xfrm>
                <a:off x="3559950" y="2355475"/>
                <a:ext cx="292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418" extrusionOk="0">
                    <a:moveTo>
                      <a:pt x="1132" y="1"/>
                    </a:moveTo>
                    <a:cubicBezTo>
                      <a:pt x="775" y="13"/>
                      <a:pt x="310" y="144"/>
                      <a:pt x="13" y="370"/>
                    </a:cubicBezTo>
                    <a:cubicBezTo>
                      <a:pt x="1" y="382"/>
                      <a:pt x="1" y="417"/>
                      <a:pt x="36" y="417"/>
                    </a:cubicBezTo>
                    <a:cubicBezTo>
                      <a:pt x="227" y="358"/>
                      <a:pt x="417" y="286"/>
                      <a:pt x="608" y="227"/>
                    </a:cubicBezTo>
                    <a:cubicBezTo>
                      <a:pt x="787" y="179"/>
                      <a:pt x="989" y="132"/>
                      <a:pt x="1144" y="24"/>
                    </a:cubicBezTo>
                    <a:cubicBezTo>
                      <a:pt x="1168" y="13"/>
                      <a:pt x="1168" y="1"/>
                      <a:pt x="11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638;p33">
                <a:extLst>
                  <a:ext uri="{FF2B5EF4-FFF2-40B4-BE49-F238E27FC236}">
                    <a16:creationId xmlns:a16="http://schemas.microsoft.com/office/drawing/2014/main" id="{4DCD63E3-C594-4995-98DF-64F1D3E7F2F0}"/>
                  </a:ext>
                </a:extLst>
              </p:cNvPr>
              <p:cNvSpPr/>
              <p:nvPr/>
            </p:nvSpPr>
            <p:spPr>
              <a:xfrm>
                <a:off x="3555200" y="2345650"/>
                <a:ext cx="315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406" extrusionOk="0">
                    <a:moveTo>
                      <a:pt x="1239" y="1"/>
                    </a:moveTo>
                    <a:cubicBezTo>
                      <a:pt x="1024" y="1"/>
                      <a:pt x="834" y="96"/>
                      <a:pt x="643" y="156"/>
                    </a:cubicBezTo>
                    <a:cubicBezTo>
                      <a:pt x="429" y="227"/>
                      <a:pt x="203" y="275"/>
                      <a:pt x="12" y="382"/>
                    </a:cubicBezTo>
                    <a:cubicBezTo>
                      <a:pt x="0" y="382"/>
                      <a:pt x="12" y="406"/>
                      <a:pt x="24" y="406"/>
                    </a:cubicBezTo>
                    <a:cubicBezTo>
                      <a:pt x="250" y="394"/>
                      <a:pt x="465" y="322"/>
                      <a:pt x="667" y="263"/>
                    </a:cubicBezTo>
                    <a:cubicBezTo>
                      <a:pt x="858" y="203"/>
                      <a:pt x="1072" y="144"/>
                      <a:pt x="1250" y="36"/>
                    </a:cubicBezTo>
                    <a:cubicBezTo>
                      <a:pt x="1262" y="25"/>
                      <a:pt x="1262" y="1"/>
                      <a:pt x="1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639;p33">
                <a:extLst>
                  <a:ext uri="{FF2B5EF4-FFF2-40B4-BE49-F238E27FC236}">
                    <a16:creationId xmlns:a16="http://schemas.microsoft.com/office/drawing/2014/main" id="{ED7182F3-2E01-4E62-929F-2BF41B011180}"/>
                  </a:ext>
                </a:extLst>
              </p:cNvPr>
              <p:cNvSpPr/>
              <p:nvPr/>
            </p:nvSpPr>
            <p:spPr>
              <a:xfrm>
                <a:off x="3554900" y="2333750"/>
                <a:ext cx="336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453" extrusionOk="0">
                    <a:moveTo>
                      <a:pt x="1310" y="1"/>
                    </a:moveTo>
                    <a:cubicBezTo>
                      <a:pt x="1084" y="36"/>
                      <a:pt x="858" y="108"/>
                      <a:pt x="655" y="179"/>
                    </a:cubicBezTo>
                    <a:cubicBezTo>
                      <a:pt x="429" y="239"/>
                      <a:pt x="215" y="298"/>
                      <a:pt x="12" y="405"/>
                    </a:cubicBezTo>
                    <a:cubicBezTo>
                      <a:pt x="0" y="417"/>
                      <a:pt x="12" y="453"/>
                      <a:pt x="36" y="453"/>
                    </a:cubicBezTo>
                    <a:cubicBezTo>
                      <a:pt x="274" y="405"/>
                      <a:pt x="500" y="346"/>
                      <a:pt x="727" y="274"/>
                    </a:cubicBezTo>
                    <a:cubicBezTo>
                      <a:pt x="917" y="215"/>
                      <a:pt x="1143" y="167"/>
                      <a:pt x="1322" y="60"/>
                    </a:cubicBezTo>
                    <a:cubicBezTo>
                      <a:pt x="1346" y="48"/>
                      <a:pt x="1334" y="1"/>
                      <a:pt x="13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640;p33">
                <a:extLst>
                  <a:ext uri="{FF2B5EF4-FFF2-40B4-BE49-F238E27FC236}">
                    <a16:creationId xmlns:a16="http://schemas.microsoft.com/office/drawing/2014/main" id="{6230E00F-0BF7-4C94-9A8F-38970F307DE2}"/>
                  </a:ext>
                </a:extLst>
              </p:cNvPr>
              <p:cNvSpPr/>
              <p:nvPr/>
            </p:nvSpPr>
            <p:spPr>
              <a:xfrm>
                <a:off x="3550425" y="2311425"/>
                <a:ext cx="44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42" extrusionOk="0">
                    <a:moveTo>
                      <a:pt x="1763" y="1"/>
                    </a:moveTo>
                    <a:cubicBezTo>
                      <a:pt x="1203" y="24"/>
                      <a:pt x="537" y="203"/>
                      <a:pt x="13" y="405"/>
                    </a:cubicBezTo>
                    <a:cubicBezTo>
                      <a:pt x="1" y="405"/>
                      <a:pt x="1" y="441"/>
                      <a:pt x="25" y="441"/>
                    </a:cubicBezTo>
                    <a:cubicBezTo>
                      <a:pt x="596" y="334"/>
                      <a:pt x="1263" y="262"/>
                      <a:pt x="1787" y="36"/>
                    </a:cubicBezTo>
                    <a:cubicBezTo>
                      <a:pt x="1799" y="24"/>
                      <a:pt x="1799" y="1"/>
                      <a:pt x="1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641;p33">
                <a:extLst>
                  <a:ext uri="{FF2B5EF4-FFF2-40B4-BE49-F238E27FC236}">
                    <a16:creationId xmlns:a16="http://schemas.microsoft.com/office/drawing/2014/main" id="{EBA8AF94-5988-49EB-812D-FD46B7142C63}"/>
                  </a:ext>
                </a:extLst>
              </p:cNvPr>
              <p:cNvSpPr/>
              <p:nvPr/>
            </p:nvSpPr>
            <p:spPr>
              <a:xfrm>
                <a:off x="3287900" y="2387025"/>
                <a:ext cx="12475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6300" extrusionOk="0">
                    <a:moveTo>
                      <a:pt x="2917" y="1"/>
                    </a:moveTo>
                    <a:cubicBezTo>
                      <a:pt x="1870" y="477"/>
                      <a:pt x="0" y="1882"/>
                      <a:pt x="24" y="1882"/>
                    </a:cubicBezTo>
                    <a:lnTo>
                      <a:pt x="4989" y="6299"/>
                    </a:lnTo>
                    <a:lnTo>
                      <a:pt x="291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642;p33">
                <a:extLst>
                  <a:ext uri="{FF2B5EF4-FFF2-40B4-BE49-F238E27FC236}">
                    <a16:creationId xmlns:a16="http://schemas.microsoft.com/office/drawing/2014/main" id="{8610D2ED-E5BC-4E34-9791-5A7DC2375B18}"/>
                  </a:ext>
                </a:extLst>
              </p:cNvPr>
              <p:cNvSpPr/>
              <p:nvPr/>
            </p:nvSpPr>
            <p:spPr>
              <a:xfrm>
                <a:off x="3281350" y="2381075"/>
                <a:ext cx="140225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085" extrusionOk="0">
                    <a:moveTo>
                      <a:pt x="3084" y="477"/>
                    </a:moveTo>
                    <a:lnTo>
                      <a:pt x="4894" y="5989"/>
                    </a:lnTo>
                    <a:lnTo>
                      <a:pt x="548" y="2132"/>
                    </a:lnTo>
                    <a:cubicBezTo>
                      <a:pt x="1001" y="1798"/>
                      <a:pt x="2227" y="905"/>
                      <a:pt x="3084" y="477"/>
                    </a:cubicBezTo>
                    <a:close/>
                    <a:moveTo>
                      <a:pt x="3275" y="1"/>
                    </a:moveTo>
                    <a:lnTo>
                      <a:pt x="3096" y="72"/>
                    </a:lnTo>
                    <a:cubicBezTo>
                      <a:pt x="2048" y="548"/>
                      <a:pt x="239" y="1906"/>
                      <a:pt x="167" y="1965"/>
                    </a:cubicBezTo>
                    <a:lnTo>
                      <a:pt x="1" y="2096"/>
                    </a:lnTo>
                    <a:lnTo>
                      <a:pt x="5608" y="708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643;p33">
                <a:extLst>
                  <a:ext uri="{FF2B5EF4-FFF2-40B4-BE49-F238E27FC236}">
                    <a16:creationId xmlns:a16="http://schemas.microsoft.com/office/drawing/2014/main" id="{5ACB3792-76E3-41C6-B038-6A3137FB7BFE}"/>
                  </a:ext>
                </a:extLst>
              </p:cNvPr>
              <p:cNvSpPr/>
              <p:nvPr/>
            </p:nvSpPr>
            <p:spPr>
              <a:xfrm>
                <a:off x="3394825" y="2516100"/>
                <a:ext cx="97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95" extrusionOk="0">
                    <a:moveTo>
                      <a:pt x="372" y="0"/>
                    </a:moveTo>
                    <a:cubicBezTo>
                      <a:pt x="369" y="0"/>
                      <a:pt x="367" y="2"/>
                      <a:pt x="367" y="5"/>
                    </a:cubicBezTo>
                    <a:cubicBezTo>
                      <a:pt x="295" y="29"/>
                      <a:pt x="236" y="88"/>
                      <a:pt x="176" y="148"/>
                    </a:cubicBezTo>
                    <a:cubicBezTo>
                      <a:pt x="117" y="231"/>
                      <a:pt x="57" y="291"/>
                      <a:pt x="10" y="374"/>
                    </a:cubicBezTo>
                    <a:cubicBezTo>
                      <a:pt x="1" y="374"/>
                      <a:pt x="19" y="394"/>
                      <a:pt x="33" y="394"/>
                    </a:cubicBezTo>
                    <a:cubicBezTo>
                      <a:pt x="38" y="394"/>
                      <a:pt x="42" y="392"/>
                      <a:pt x="45" y="386"/>
                    </a:cubicBezTo>
                    <a:cubicBezTo>
                      <a:pt x="117" y="326"/>
                      <a:pt x="176" y="267"/>
                      <a:pt x="248" y="196"/>
                    </a:cubicBezTo>
                    <a:cubicBezTo>
                      <a:pt x="295" y="136"/>
                      <a:pt x="367" y="88"/>
                      <a:pt x="391" y="17"/>
                    </a:cubicBezTo>
                    <a:cubicBezTo>
                      <a:pt x="391" y="9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644;p33">
                <a:extLst>
                  <a:ext uri="{FF2B5EF4-FFF2-40B4-BE49-F238E27FC236}">
                    <a16:creationId xmlns:a16="http://schemas.microsoft.com/office/drawing/2014/main" id="{D1A0F12F-ABEC-49A6-987E-5C8884897620}"/>
                  </a:ext>
                </a:extLst>
              </p:cNvPr>
              <p:cNvSpPr/>
              <p:nvPr/>
            </p:nvSpPr>
            <p:spPr>
              <a:xfrm>
                <a:off x="3392250" y="2506400"/>
                <a:ext cx="937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7" extrusionOk="0">
                    <a:moveTo>
                      <a:pt x="351" y="0"/>
                    </a:moveTo>
                    <a:cubicBezTo>
                      <a:pt x="279" y="36"/>
                      <a:pt x="232" y="107"/>
                      <a:pt x="172" y="167"/>
                    </a:cubicBezTo>
                    <a:cubicBezTo>
                      <a:pt x="113" y="226"/>
                      <a:pt x="53" y="286"/>
                      <a:pt x="29" y="357"/>
                    </a:cubicBezTo>
                    <a:cubicBezTo>
                      <a:pt x="0" y="377"/>
                      <a:pt x="19" y="396"/>
                      <a:pt x="33" y="396"/>
                    </a:cubicBezTo>
                    <a:cubicBezTo>
                      <a:pt x="36" y="396"/>
                      <a:pt x="39" y="395"/>
                      <a:pt x="41" y="393"/>
                    </a:cubicBezTo>
                    <a:cubicBezTo>
                      <a:pt x="113" y="345"/>
                      <a:pt x="172" y="286"/>
                      <a:pt x="232" y="214"/>
                    </a:cubicBezTo>
                    <a:cubicBezTo>
                      <a:pt x="279" y="155"/>
                      <a:pt x="351" y="95"/>
                      <a:pt x="375" y="24"/>
                    </a:cubicBezTo>
                    <a:cubicBezTo>
                      <a:pt x="375" y="0"/>
                      <a:pt x="351" y="0"/>
                      <a:pt x="3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645;p33">
                <a:extLst>
                  <a:ext uri="{FF2B5EF4-FFF2-40B4-BE49-F238E27FC236}">
                    <a16:creationId xmlns:a16="http://schemas.microsoft.com/office/drawing/2014/main" id="{7E22D3A2-FB81-4D14-8CE1-4ABDA1208053}"/>
                  </a:ext>
                </a:extLst>
              </p:cNvPr>
              <p:cNvSpPr/>
              <p:nvPr/>
            </p:nvSpPr>
            <p:spPr>
              <a:xfrm>
                <a:off x="3386725" y="2499550"/>
                <a:ext cx="119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4" extrusionOk="0">
                    <a:moveTo>
                      <a:pt x="453" y="0"/>
                    </a:moveTo>
                    <a:cubicBezTo>
                      <a:pt x="369" y="0"/>
                      <a:pt x="274" y="96"/>
                      <a:pt x="215" y="143"/>
                    </a:cubicBezTo>
                    <a:cubicBezTo>
                      <a:pt x="143" y="215"/>
                      <a:pt x="48" y="310"/>
                      <a:pt x="0" y="393"/>
                    </a:cubicBezTo>
                    <a:cubicBezTo>
                      <a:pt x="0" y="423"/>
                      <a:pt x="16" y="444"/>
                      <a:pt x="29" y="444"/>
                    </a:cubicBezTo>
                    <a:cubicBezTo>
                      <a:pt x="31" y="444"/>
                      <a:pt x="34" y="443"/>
                      <a:pt x="36" y="441"/>
                    </a:cubicBezTo>
                    <a:cubicBezTo>
                      <a:pt x="131" y="381"/>
                      <a:pt x="203" y="310"/>
                      <a:pt x="274" y="238"/>
                    </a:cubicBezTo>
                    <a:cubicBezTo>
                      <a:pt x="334" y="179"/>
                      <a:pt x="453" y="119"/>
                      <a:pt x="477" y="24"/>
                    </a:cubicBezTo>
                    <a:cubicBezTo>
                      <a:pt x="477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646;p33">
                <a:extLst>
                  <a:ext uri="{FF2B5EF4-FFF2-40B4-BE49-F238E27FC236}">
                    <a16:creationId xmlns:a16="http://schemas.microsoft.com/office/drawing/2014/main" id="{C0E7BCDB-06AE-423B-BCB1-29D9838483CB}"/>
                  </a:ext>
                </a:extLst>
              </p:cNvPr>
              <p:cNvSpPr/>
              <p:nvPr/>
            </p:nvSpPr>
            <p:spPr>
              <a:xfrm>
                <a:off x="3382875" y="2490800"/>
                <a:ext cx="141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84" extrusionOk="0">
                    <a:moveTo>
                      <a:pt x="542" y="0"/>
                    </a:moveTo>
                    <a:cubicBezTo>
                      <a:pt x="538" y="0"/>
                      <a:pt x="535" y="2"/>
                      <a:pt x="535" y="5"/>
                    </a:cubicBezTo>
                    <a:cubicBezTo>
                      <a:pt x="345" y="88"/>
                      <a:pt x="166" y="267"/>
                      <a:pt x="11" y="434"/>
                    </a:cubicBezTo>
                    <a:cubicBezTo>
                      <a:pt x="1" y="444"/>
                      <a:pt x="9" y="483"/>
                      <a:pt x="36" y="483"/>
                    </a:cubicBezTo>
                    <a:cubicBezTo>
                      <a:pt x="40" y="483"/>
                      <a:pt x="43" y="483"/>
                      <a:pt x="47" y="481"/>
                    </a:cubicBezTo>
                    <a:cubicBezTo>
                      <a:pt x="226" y="362"/>
                      <a:pt x="428" y="207"/>
                      <a:pt x="547" y="17"/>
                    </a:cubicBezTo>
                    <a:cubicBezTo>
                      <a:pt x="564" y="8"/>
                      <a:pt x="551" y="0"/>
                      <a:pt x="5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647;p33">
                <a:extLst>
                  <a:ext uri="{FF2B5EF4-FFF2-40B4-BE49-F238E27FC236}">
                    <a16:creationId xmlns:a16="http://schemas.microsoft.com/office/drawing/2014/main" id="{0F7A329C-1BE5-488C-8120-5521326A4F79}"/>
                  </a:ext>
                </a:extLst>
              </p:cNvPr>
              <p:cNvSpPr/>
              <p:nvPr/>
            </p:nvSpPr>
            <p:spPr>
              <a:xfrm>
                <a:off x="3378375" y="2482200"/>
                <a:ext cx="174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492" extrusionOk="0">
                    <a:moveTo>
                      <a:pt x="665" y="0"/>
                    </a:moveTo>
                    <a:cubicBezTo>
                      <a:pt x="661" y="0"/>
                      <a:pt x="658" y="1"/>
                      <a:pt x="656" y="4"/>
                    </a:cubicBezTo>
                    <a:cubicBezTo>
                      <a:pt x="525" y="28"/>
                      <a:pt x="406" y="135"/>
                      <a:pt x="299" y="206"/>
                    </a:cubicBezTo>
                    <a:cubicBezTo>
                      <a:pt x="191" y="289"/>
                      <a:pt x="84" y="361"/>
                      <a:pt x="13" y="468"/>
                    </a:cubicBezTo>
                    <a:cubicBezTo>
                      <a:pt x="1" y="480"/>
                      <a:pt x="37" y="492"/>
                      <a:pt x="49" y="492"/>
                    </a:cubicBezTo>
                    <a:cubicBezTo>
                      <a:pt x="180" y="432"/>
                      <a:pt x="287" y="325"/>
                      <a:pt x="406" y="254"/>
                    </a:cubicBezTo>
                    <a:cubicBezTo>
                      <a:pt x="489" y="194"/>
                      <a:pt x="608" y="135"/>
                      <a:pt x="680" y="28"/>
                    </a:cubicBezTo>
                    <a:cubicBezTo>
                      <a:pt x="699" y="18"/>
                      <a:pt x="679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648;p33">
                <a:extLst>
                  <a:ext uri="{FF2B5EF4-FFF2-40B4-BE49-F238E27FC236}">
                    <a16:creationId xmlns:a16="http://schemas.microsoft.com/office/drawing/2014/main" id="{42BE3CE5-01B7-4221-B9CE-136DEDD0D84C}"/>
                  </a:ext>
                </a:extLst>
              </p:cNvPr>
              <p:cNvSpPr/>
              <p:nvPr/>
            </p:nvSpPr>
            <p:spPr>
              <a:xfrm>
                <a:off x="3373375" y="2474550"/>
                <a:ext cx="169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92" extrusionOk="0">
                    <a:moveTo>
                      <a:pt x="665" y="0"/>
                    </a:moveTo>
                    <a:cubicBezTo>
                      <a:pt x="534" y="60"/>
                      <a:pt x="427" y="143"/>
                      <a:pt x="308" y="238"/>
                    </a:cubicBezTo>
                    <a:cubicBezTo>
                      <a:pt x="201" y="310"/>
                      <a:pt x="94" y="381"/>
                      <a:pt x="10" y="476"/>
                    </a:cubicBezTo>
                    <a:cubicBezTo>
                      <a:pt x="1" y="476"/>
                      <a:pt x="7" y="492"/>
                      <a:pt x="15" y="492"/>
                    </a:cubicBezTo>
                    <a:cubicBezTo>
                      <a:pt x="18" y="492"/>
                      <a:pt x="20" y="491"/>
                      <a:pt x="22" y="488"/>
                    </a:cubicBezTo>
                    <a:cubicBezTo>
                      <a:pt x="141" y="441"/>
                      <a:pt x="260" y="357"/>
                      <a:pt x="368" y="286"/>
                    </a:cubicBezTo>
                    <a:cubicBezTo>
                      <a:pt x="487" y="203"/>
                      <a:pt x="582" y="119"/>
                      <a:pt x="677" y="12"/>
                    </a:cubicBezTo>
                    <a:cubicBezTo>
                      <a:pt x="677" y="0"/>
                      <a:pt x="677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649;p33">
                <a:extLst>
                  <a:ext uri="{FF2B5EF4-FFF2-40B4-BE49-F238E27FC236}">
                    <a16:creationId xmlns:a16="http://schemas.microsoft.com/office/drawing/2014/main" id="{5C26F8A2-57D0-49A9-AAAF-1FB062DF955C}"/>
                  </a:ext>
                </a:extLst>
              </p:cNvPr>
              <p:cNvSpPr/>
              <p:nvPr/>
            </p:nvSpPr>
            <p:spPr>
              <a:xfrm>
                <a:off x="336800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821" y="0"/>
                    </a:moveTo>
                    <a:cubicBezTo>
                      <a:pt x="690" y="12"/>
                      <a:pt x="571" y="95"/>
                      <a:pt x="464" y="179"/>
                    </a:cubicBezTo>
                    <a:cubicBezTo>
                      <a:pt x="309" y="298"/>
                      <a:pt x="154" y="429"/>
                      <a:pt x="11" y="560"/>
                    </a:cubicBezTo>
                    <a:cubicBezTo>
                      <a:pt x="1" y="570"/>
                      <a:pt x="8" y="598"/>
                      <a:pt x="33" y="598"/>
                    </a:cubicBezTo>
                    <a:cubicBezTo>
                      <a:pt x="37" y="598"/>
                      <a:pt x="42" y="597"/>
                      <a:pt x="47" y="595"/>
                    </a:cubicBezTo>
                    <a:cubicBezTo>
                      <a:pt x="190" y="500"/>
                      <a:pt x="309" y="393"/>
                      <a:pt x="452" y="298"/>
                    </a:cubicBezTo>
                    <a:cubicBezTo>
                      <a:pt x="571" y="191"/>
                      <a:pt x="714" y="119"/>
                      <a:pt x="833" y="24"/>
                    </a:cubicBezTo>
                    <a:cubicBezTo>
                      <a:pt x="845" y="12"/>
                      <a:pt x="833" y="0"/>
                      <a:pt x="8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650;p33">
                <a:extLst>
                  <a:ext uri="{FF2B5EF4-FFF2-40B4-BE49-F238E27FC236}">
                    <a16:creationId xmlns:a16="http://schemas.microsoft.com/office/drawing/2014/main" id="{9BFCEC1F-53A7-481E-A88C-C5251DD63C1A}"/>
                  </a:ext>
                </a:extLst>
              </p:cNvPr>
              <p:cNvSpPr/>
              <p:nvPr/>
            </p:nvSpPr>
            <p:spPr>
              <a:xfrm>
                <a:off x="3362025" y="2453450"/>
                <a:ext cx="25325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59" extrusionOk="0">
                    <a:moveTo>
                      <a:pt x="999" y="1"/>
                    </a:moveTo>
                    <a:cubicBezTo>
                      <a:pt x="996" y="1"/>
                      <a:pt x="992" y="3"/>
                      <a:pt x="988" y="11"/>
                    </a:cubicBezTo>
                    <a:cubicBezTo>
                      <a:pt x="834" y="142"/>
                      <a:pt x="631" y="225"/>
                      <a:pt x="441" y="332"/>
                    </a:cubicBezTo>
                    <a:cubicBezTo>
                      <a:pt x="286" y="439"/>
                      <a:pt x="119" y="558"/>
                      <a:pt x="0" y="701"/>
                    </a:cubicBezTo>
                    <a:cubicBezTo>
                      <a:pt x="0" y="736"/>
                      <a:pt x="6" y="758"/>
                      <a:pt x="19" y="758"/>
                    </a:cubicBezTo>
                    <a:cubicBezTo>
                      <a:pt x="24" y="758"/>
                      <a:pt x="29" y="755"/>
                      <a:pt x="36" y="749"/>
                    </a:cubicBezTo>
                    <a:cubicBezTo>
                      <a:pt x="238" y="630"/>
                      <a:pt x="429" y="475"/>
                      <a:pt x="643" y="332"/>
                    </a:cubicBezTo>
                    <a:cubicBezTo>
                      <a:pt x="774" y="249"/>
                      <a:pt x="941" y="189"/>
                      <a:pt x="1012" y="23"/>
                    </a:cubicBezTo>
                    <a:cubicBezTo>
                      <a:pt x="1012" y="14"/>
                      <a:pt x="1006" y="1"/>
                      <a:pt x="99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651;p33">
                <a:extLst>
                  <a:ext uri="{FF2B5EF4-FFF2-40B4-BE49-F238E27FC236}">
                    <a16:creationId xmlns:a16="http://schemas.microsoft.com/office/drawing/2014/main" id="{57CFB7D8-40D7-4032-B03A-54B4CA32B172}"/>
                  </a:ext>
                </a:extLst>
              </p:cNvPr>
              <p:cNvSpPr/>
              <p:nvPr/>
            </p:nvSpPr>
            <p:spPr>
              <a:xfrm>
                <a:off x="3356950" y="24459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977" y="0"/>
                    </a:moveTo>
                    <a:cubicBezTo>
                      <a:pt x="787" y="72"/>
                      <a:pt x="632" y="203"/>
                      <a:pt x="477" y="310"/>
                    </a:cubicBezTo>
                    <a:cubicBezTo>
                      <a:pt x="310" y="429"/>
                      <a:pt x="132" y="548"/>
                      <a:pt x="13" y="691"/>
                    </a:cubicBezTo>
                    <a:cubicBezTo>
                      <a:pt x="1" y="726"/>
                      <a:pt x="13" y="738"/>
                      <a:pt x="25" y="738"/>
                    </a:cubicBezTo>
                    <a:cubicBezTo>
                      <a:pt x="215" y="655"/>
                      <a:pt x="382" y="500"/>
                      <a:pt x="548" y="381"/>
                    </a:cubicBezTo>
                    <a:cubicBezTo>
                      <a:pt x="691" y="262"/>
                      <a:pt x="858" y="179"/>
                      <a:pt x="989" y="24"/>
                    </a:cubicBezTo>
                    <a:cubicBezTo>
                      <a:pt x="1013" y="12"/>
                      <a:pt x="989" y="0"/>
                      <a:pt x="9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652;p33">
                <a:extLst>
                  <a:ext uri="{FF2B5EF4-FFF2-40B4-BE49-F238E27FC236}">
                    <a16:creationId xmlns:a16="http://schemas.microsoft.com/office/drawing/2014/main" id="{9F579B68-B9A0-41EB-BF68-3EFBFA389608}"/>
                  </a:ext>
                </a:extLst>
              </p:cNvPr>
              <p:cNvSpPr/>
              <p:nvPr/>
            </p:nvSpPr>
            <p:spPr>
              <a:xfrm>
                <a:off x="3353150" y="2433400"/>
                <a:ext cx="2457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757" extrusionOk="0">
                    <a:moveTo>
                      <a:pt x="956" y="1"/>
                    </a:moveTo>
                    <a:cubicBezTo>
                      <a:pt x="954" y="1"/>
                      <a:pt x="952" y="1"/>
                      <a:pt x="950" y="3"/>
                    </a:cubicBezTo>
                    <a:cubicBezTo>
                      <a:pt x="760" y="86"/>
                      <a:pt x="581" y="217"/>
                      <a:pt x="415" y="336"/>
                    </a:cubicBezTo>
                    <a:cubicBezTo>
                      <a:pt x="272" y="456"/>
                      <a:pt x="117" y="563"/>
                      <a:pt x="10" y="717"/>
                    </a:cubicBezTo>
                    <a:cubicBezTo>
                      <a:pt x="0" y="737"/>
                      <a:pt x="6" y="756"/>
                      <a:pt x="28" y="756"/>
                    </a:cubicBezTo>
                    <a:cubicBezTo>
                      <a:pt x="33" y="756"/>
                      <a:pt x="39" y="755"/>
                      <a:pt x="46" y="753"/>
                    </a:cubicBezTo>
                    <a:cubicBezTo>
                      <a:pt x="212" y="634"/>
                      <a:pt x="355" y="515"/>
                      <a:pt x="522" y="396"/>
                    </a:cubicBezTo>
                    <a:cubicBezTo>
                      <a:pt x="665" y="289"/>
                      <a:pt x="843" y="182"/>
                      <a:pt x="962" y="39"/>
                    </a:cubicBezTo>
                    <a:cubicBezTo>
                      <a:pt x="983" y="29"/>
                      <a:pt x="968" y="1"/>
                      <a:pt x="95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653;p33">
                <a:extLst>
                  <a:ext uri="{FF2B5EF4-FFF2-40B4-BE49-F238E27FC236}">
                    <a16:creationId xmlns:a16="http://schemas.microsoft.com/office/drawing/2014/main" id="{653F5C7C-513C-4E5E-93A6-1CB4AC02B384}"/>
                  </a:ext>
                </a:extLst>
              </p:cNvPr>
              <p:cNvSpPr/>
              <p:nvPr/>
            </p:nvSpPr>
            <p:spPr>
              <a:xfrm>
                <a:off x="3345650" y="2424525"/>
                <a:ext cx="271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60" y="1"/>
                    </a:moveTo>
                    <a:cubicBezTo>
                      <a:pt x="869" y="60"/>
                      <a:pt x="703" y="215"/>
                      <a:pt x="536" y="334"/>
                    </a:cubicBezTo>
                    <a:cubicBezTo>
                      <a:pt x="357" y="465"/>
                      <a:pt x="167" y="584"/>
                      <a:pt x="12" y="751"/>
                    </a:cubicBezTo>
                    <a:cubicBezTo>
                      <a:pt x="0" y="763"/>
                      <a:pt x="12" y="799"/>
                      <a:pt x="36" y="799"/>
                    </a:cubicBezTo>
                    <a:cubicBezTo>
                      <a:pt x="238" y="715"/>
                      <a:pt x="417" y="572"/>
                      <a:pt x="596" y="441"/>
                    </a:cubicBezTo>
                    <a:cubicBezTo>
                      <a:pt x="762" y="322"/>
                      <a:pt x="953" y="203"/>
                      <a:pt x="1072" y="37"/>
                    </a:cubicBezTo>
                    <a:cubicBezTo>
                      <a:pt x="1084" y="25"/>
                      <a:pt x="1072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654;p33">
                <a:extLst>
                  <a:ext uri="{FF2B5EF4-FFF2-40B4-BE49-F238E27FC236}">
                    <a16:creationId xmlns:a16="http://schemas.microsoft.com/office/drawing/2014/main" id="{8754F166-B020-490C-BC47-351C30101620}"/>
                  </a:ext>
                </a:extLst>
              </p:cNvPr>
              <p:cNvSpPr/>
              <p:nvPr/>
            </p:nvSpPr>
            <p:spPr>
              <a:xfrm>
                <a:off x="3341300" y="2413075"/>
                <a:ext cx="295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843" extrusionOk="0">
                    <a:moveTo>
                      <a:pt x="1139" y="0"/>
                    </a:moveTo>
                    <a:cubicBezTo>
                      <a:pt x="1132" y="0"/>
                      <a:pt x="1124" y="2"/>
                      <a:pt x="1115" y="6"/>
                    </a:cubicBezTo>
                    <a:cubicBezTo>
                      <a:pt x="901" y="90"/>
                      <a:pt x="710" y="268"/>
                      <a:pt x="531" y="387"/>
                    </a:cubicBezTo>
                    <a:cubicBezTo>
                      <a:pt x="353" y="507"/>
                      <a:pt x="174" y="626"/>
                      <a:pt x="31" y="792"/>
                    </a:cubicBezTo>
                    <a:cubicBezTo>
                      <a:pt x="1" y="813"/>
                      <a:pt x="23" y="842"/>
                      <a:pt x="45" y="842"/>
                    </a:cubicBezTo>
                    <a:cubicBezTo>
                      <a:pt x="48" y="842"/>
                      <a:pt x="52" y="842"/>
                      <a:pt x="55" y="840"/>
                    </a:cubicBezTo>
                    <a:cubicBezTo>
                      <a:pt x="270" y="721"/>
                      <a:pt x="460" y="578"/>
                      <a:pt x="651" y="447"/>
                    </a:cubicBezTo>
                    <a:cubicBezTo>
                      <a:pt x="817" y="328"/>
                      <a:pt x="1020" y="209"/>
                      <a:pt x="1162" y="66"/>
                    </a:cubicBezTo>
                    <a:cubicBezTo>
                      <a:pt x="1182" y="37"/>
                      <a:pt x="1170" y="0"/>
                      <a:pt x="11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655;p33">
                <a:extLst>
                  <a:ext uri="{FF2B5EF4-FFF2-40B4-BE49-F238E27FC236}">
                    <a16:creationId xmlns:a16="http://schemas.microsoft.com/office/drawing/2014/main" id="{8FABE7F4-EE71-4522-83CF-3FEA3DC57DF8}"/>
                  </a:ext>
                </a:extLst>
              </p:cNvPr>
              <p:cNvSpPr/>
              <p:nvPr/>
            </p:nvSpPr>
            <p:spPr>
              <a:xfrm>
                <a:off x="3335675" y="2401800"/>
                <a:ext cx="33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2" extrusionOk="0">
                    <a:moveTo>
                      <a:pt x="1331" y="0"/>
                    </a:moveTo>
                    <a:cubicBezTo>
                      <a:pt x="1328" y="0"/>
                      <a:pt x="1323" y="2"/>
                      <a:pt x="1316" y="5"/>
                    </a:cubicBezTo>
                    <a:cubicBezTo>
                      <a:pt x="1078" y="100"/>
                      <a:pt x="864" y="279"/>
                      <a:pt x="637" y="410"/>
                    </a:cubicBezTo>
                    <a:cubicBezTo>
                      <a:pt x="411" y="541"/>
                      <a:pt x="209" y="696"/>
                      <a:pt x="30" y="850"/>
                    </a:cubicBezTo>
                    <a:cubicBezTo>
                      <a:pt x="1" y="880"/>
                      <a:pt x="20" y="901"/>
                      <a:pt x="41" y="901"/>
                    </a:cubicBezTo>
                    <a:cubicBezTo>
                      <a:pt x="45" y="901"/>
                      <a:pt x="50" y="900"/>
                      <a:pt x="54" y="898"/>
                    </a:cubicBezTo>
                    <a:cubicBezTo>
                      <a:pt x="292" y="731"/>
                      <a:pt x="530" y="600"/>
                      <a:pt x="768" y="457"/>
                    </a:cubicBezTo>
                    <a:cubicBezTo>
                      <a:pt x="959" y="338"/>
                      <a:pt x="1197" y="219"/>
                      <a:pt x="1340" y="17"/>
                    </a:cubicBezTo>
                    <a:cubicBezTo>
                      <a:pt x="1340" y="9"/>
                      <a:pt x="1340" y="0"/>
                      <a:pt x="13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656;p33">
                <a:extLst>
                  <a:ext uri="{FF2B5EF4-FFF2-40B4-BE49-F238E27FC236}">
                    <a16:creationId xmlns:a16="http://schemas.microsoft.com/office/drawing/2014/main" id="{DC567A73-A223-4D88-B1EC-4443EB161D38}"/>
                  </a:ext>
                </a:extLst>
              </p:cNvPr>
              <p:cNvSpPr/>
              <p:nvPr/>
            </p:nvSpPr>
            <p:spPr>
              <a:xfrm>
                <a:off x="3330250" y="2389200"/>
                <a:ext cx="391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90" extrusionOk="0">
                    <a:moveTo>
                      <a:pt x="1553" y="1"/>
                    </a:moveTo>
                    <a:cubicBezTo>
                      <a:pt x="1551" y="1"/>
                      <a:pt x="1548" y="3"/>
                      <a:pt x="1545" y="9"/>
                    </a:cubicBezTo>
                    <a:cubicBezTo>
                      <a:pt x="1259" y="104"/>
                      <a:pt x="1009" y="283"/>
                      <a:pt x="747" y="438"/>
                    </a:cubicBezTo>
                    <a:cubicBezTo>
                      <a:pt x="497" y="604"/>
                      <a:pt x="247" y="747"/>
                      <a:pt x="9" y="950"/>
                    </a:cubicBezTo>
                    <a:cubicBezTo>
                      <a:pt x="0" y="976"/>
                      <a:pt x="5" y="990"/>
                      <a:pt x="12" y="990"/>
                    </a:cubicBezTo>
                    <a:cubicBezTo>
                      <a:pt x="15" y="990"/>
                      <a:pt x="18" y="988"/>
                      <a:pt x="21" y="985"/>
                    </a:cubicBezTo>
                    <a:cubicBezTo>
                      <a:pt x="307" y="842"/>
                      <a:pt x="569" y="664"/>
                      <a:pt x="842" y="497"/>
                    </a:cubicBezTo>
                    <a:cubicBezTo>
                      <a:pt x="1081" y="342"/>
                      <a:pt x="1343" y="223"/>
                      <a:pt x="1557" y="33"/>
                    </a:cubicBezTo>
                    <a:cubicBezTo>
                      <a:pt x="1566" y="24"/>
                      <a:pt x="1561" y="1"/>
                      <a:pt x="15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657;p33">
                <a:extLst>
                  <a:ext uri="{FF2B5EF4-FFF2-40B4-BE49-F238E27FC236}">
                    <a16:creationId xmlns:a16="http://schemas.microsoft.com/office/drawing/2014/main" id="{94D30218-6637-4909-AE07-874A073A0B04}"/>
                  </a:ext>
                </a:extLst>
              </p:cNvPr>
              <p:cNvSpPr/>
              <p:nvPr/>
            </p:nvSpPr>
            <p:spPr>
              <a:xfrm>
                <a:off x="3069725" y="2603725"/>
                <a:ext cx="159550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4787" extrusionOk="0">
                    <a:moveTo>
                      <a:pt x="1798" y="0"/>
                    </a:moveTo>
                    <a:cubicBezTo>
                      <a:pt x="1072" y="870"/>
                      <a:pt x="0" y="2941"/>
                      <a:pt x="0" y="2941"/>
                    </a:cubicBezTo>
                    <a:lnTo>
                      <a:pt x="6382" y="478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658;p33">
                <a:extLst>
                  <a:ext uri="{FF2B5EF4-FFF2-40B4-BE49-F238E27FC236}">
                    <a16:creationId xmlns:a16="http://schemas.microsoft.com/office/drawing/2014/main" id="{A1CB8D97-FDB4-4547-A8E6-14CD232C3EAD}"/>
                  </a:ext>
                </a:extLst>
              </p:cNvPr>
              <p:cNvSpPr/>
              <p:nvPr/>
            </p:nvSpPr>
            <p:spPr>
              <a:xfrm>
                <a:off x="3062875" y="2596875"/>
                <a:ext cx="18040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5407" extrusionOk="0">
                    <a:moveTo>
                      <a:pt x="2084" y="536"/>
                    </a:moveTo>
                    <a:lnTo>
                      <a:pt x="6084" y="4715"/>
                    </a:lnTo>
                    <a:lnTo>
                      <a:pt x="6084" y="4715"/>
                    </a:lnTo>
                    <a:lnTo>
                      <a:pt x="512" y="3108"/>
                    </a:lnTo>
                    <a:cubicBezTo>
                      <a:pt x="774" y="2620"/>
                      <a:pt x="1501" y="1286"/>
                      <a:pt x="2084" y="536"/>
                    </a:cubicBezTo>
                    <a:close/>
                    <a:moveTo>
                      <a:pt x="2060" y="1"/>
                    </a:moveTo>
                    <a:lnTo>
                      <a:pt x="1941" y="155"/>
                    </a:lnTo>
                    <a:cubicBezTo>
                      <a:pt x="1191" y="1048"/>
                      <a:pt x="155" y="3037"/>
                      <a:pt x="107" y="3132"/>
                    </a:cubicBezTo>
                    <a:lnTo>
                      <a:pt x="0" y="3322"/>
                    </a:lnTo>
                    <a:lnTo>
                      <a:pt x="7216" y="5406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659;p33">
                <a:extLst>
                  <a:ext uri="{FF2B5EF4-FFF2-40B4-BE49-F238E27FC236}">
                    <a16:creationId xmlns:a16="http://schemas.microsoft.com/office/drawing/2014/main" id="{52C5C895-D6B2-47D1-B46F-7A78D344A62C}"/>
                  </a:ext>
                </a:extLst>
              </p:cNvPr>
              <p:cNvSpPr/>
              <p:nvPr/>
            </p:nvSpPr>
            <p:spPr>
              <a:xfrm>
                <a:off x="3205150" y="2701050"/>
                <a:ext cx="50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18" extrusionOk="0">
                    <a:moveTo>
                      <a:pt x="155" y="1"/>
                    </a:moveTo>
                    <a:cubicBezTo>
                      <a:pt x="96" y="60"/>
                      <a:pt x="84" y="156"/>
                      <a:pt x="60" y="227"/>
                    </a:cubicBezTo>
                    <a:cubicBezTo>
                      <a:pt x="24" y="310"/>
                      <a:pt x="12" y="406"/>
                      <a:pt x="1" y="489"/>
                    </a:cubicBezTo>
                    <a:cubicBezTo>
                      <a:pt x="9" y="506"/>
                      <a:pt x="24" y="517"/>
                      <a:pt x="32" y="517"/>
                    </a:cubicBezTo>
                    <a:cubicBezTo>
                      <a:pt x="35" y="517"/>
                      <a:pt x="36" y="516"/>
                      <a:pt x="36" y="513"/>
                    </a:cubicBezTo>
                    <a:cubicBezTo>
                      <a:pt x="72" y="418"/>
                      <a:pt x="120" y="346"/>
                      <a:pt x="143" y="251"/>
                    </a:cubicBezTo>
                    <a:cubicBezTo>
                      <a:pt x="179" y="179"/>
                      <a:pt x="203" y="108"/>
                      <a:pt x="191" y="13"/>
                    </a:cubicBezTo>
                    <a:cubicBezTo>
                      <a:pt x="191" y="1"/>
                      <a:pt x="179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660;p33">
                <a:extLst>
                  <a:ext uri="{FF2B5EF4-FFF2-40B4-BE49-F238E27FC236}">
                    <a16:creationId xmlns:a16="http://schemas.microsoft.com/office/drawing/2014/main" id="{EDEE18ED-D126-4C4B-9403-A28EEEFF7E55}"/>
                  </a:ext>
                </a:extLst>
              </p:cNvPr>
              <p:cNvSpPr/>
              <p:nvPr/>
            </p:nvSpPr>
            <p:spPr>
              <a:xfrm>
                <a:off x="3198600" y="2694575"/>
                <a:ext cx="50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75" extrusionOk="0">
                    <a:moveTo>
                      <a:pt x="172" y="1"/>
                    </a:moveTo>
                    <a:cubicBezTo>
                      <a:pt x="167" y="1"/>
                      <a:pt x="161" y="4"/>
                      <a:pt x="155" y="10"/>
                    </a:cubicBezTo>
                    <a:cubicBezTo>
                      <a:pt x="108" y="69"/>
                      <a:pt x="96" y="153"/>
                      <a:pt x="60" y="212"/>
                    </a:cubicBezTo>
                    <a:cubicBezTo>
                      <a:pt x="36" y="307"/>
                      <a:pt x="1" y="379"/>
                      <a:pt x="1" y="462"/>
                    </a:cubicBezTo>
                    <a:lnTo>
                      <a:pt x="48" y="474"/>
                    </a:lnTo>
                    <a:cubicBezTo>
                      <a:pt x="96" y="391"/>
                      <a:pt x="120" y="307"/>
                      <a:pt x="155" y="236"/>
                    </a:cubicBezTo>
                    <a:cubicBezTo>
                      <a:pt x="167" y="153"/>
                      <a:pt x="203" y="81"/>
                      <a:pt x="179" y="10"/>
                    </a:cubicBezTo>
                    <a:cubicBezTo>
                      <a:pt x="179" y="4"/>
                      <a:pt x="176" y="1"/>
                      <a:pt x="17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661;p33">
                <a:extLst>
                  <a:ext uri="{FF2B5EF4-FFF2-40B4-BE49-F238E27FC236}">
                    <a16:creationId xmlns:a16="http://schemas.microsoft.com/office/drawing/2014/main" id="{9422CFF8-25D9-41DD-BBB3-EF7C89BCF695}"/>
                  </a:ext>
                </a:extLst>
              </p:cNvPr>
              <p:cNvSpPr/>
              <p:nvPr/>
            </p:nvSpPr>
            <p:spPr>
              <a:xfrm>
                <a:off x="3190875" y="2688725"/>
                <a:ext cx="715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97" extrusionOk="0">
                    <a:moveTo>
                      <a:pt x="251" y="1"/>
                    </a:moveTo>
                    <a:cubicBezTo>
                      <a:pt x="246" y="1"/>
                      <a:pt x="242" y="2"/>
                      <a:pt x="238" y="6"/>
                    </a:cubicBezTo>
                    <a:cubicBezTo>
                      <a:pt x="167" y="53"/>
                      <a:pt x="131" y="149"/>
                      <a:pt x="95" y="244"/>
                    </a:cubicBezTo>
                    <a:cubicBezTo>
                      <a:pt x="48" y="351"/>
                      <a:pt x="0" y="446"/>
                      <a:pt x="0" y="565"/>
                    </a:cubicBezTo>
                    <a:cubicBezTo>
                      <a:pt x="8" y="588"/>
                      <a:pt x="25" y="596"/>
                      <a:pt x="39" y="596"/>
                    </a:cubicBezTo>
                    <a:cubicBezTo>
                      <a:pt x="48" y="596"/>
                      <a:pt x="55" y="593"/>
                      <a:pt x="60" y="589"/>
                    </a:cubicBezTo>
                    <a:cubicBezTo>
                      <a:pt x="107" y="494"/>
                      <a:pt x="155" y="410"/>
                      <a:pt x="179" y="303"/>
                    </a:cubicBezTo>
                    <a:cubicBezTo>
                      <a:pt x="214" y="208"/>
                      <a:pt x="286" y="113"/>
                      <a:pt x="274" y="18"/>
                    </a:cubicBezTo>
                    <a:cubicBezTo>
                      <a:pt x="274" y="9"/>
                      <a:pt x="262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662;p33">
                <a:extLst>
                  <a:ext uri="{FF2B5EF4-FFF2-40B4-BE49-F238E27FC236}">
                    <a16:creationId xmlns:a16="http://schemas.microsoft.com/office/drawing/2014/main" id="{F161610F-49BB-47CF-9BA4-8CE15F259A23}"/>
                  </a:ext>
                </a:extLst>
              </p:cNvPr>
              <p:cNvSpPr/>
              <p:nvPr/>
            </p:nvSpPr>
            <p:spPr>
              <a:xfrm>
                <a:off x="3184325" y="2681575"/>
                <a:ext cx="775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661" extrusionOk="0">
                    <a:moveTo>
                      <a:pt x="292" y="1"/>
                    </a:moveTo>
                    <a:cubicBezTo>
                      <a:pt x="287" y="1"/>
                      <a:pt x="281" y="2"/>
                      <a:pt x="274" y="6"/>
                    </a:cubicBezTo>
                    <a:cubicBezTo>
                      <a:pt x="143" y="173"/>
                      <a:pt x="60" y="411"/>
                      <a:pt x="0" y="613"/>
                    </a:cubicBezTo>
                    <a:cubicBezTo>
                      <a:pt x="0" y="645"/>
                      <a:pt x="16" y="661"/>
                      <a:pt x="34" y="661"/>
                    </a:cubicBezTo>
                    <a:cubicBezTo>
                      <a:pt x="42" y="661"/>
                      <a:pt x="52" y="657"/>
                      <a:pt x="60" y="649"/>
                    </a:cubicBezTo>
                    <a:cubicBezTo>
                      <a:pt x="155" y="470"/>
                      <a:pt x="274" y="232"/>
                      <a:pt x="310" y="18"/>
                    </a:cubicBezTo>
                    <a:cubicBezTo>
                      <a:pt x="310" y="9"/>
                      <a:pt x="304" y="1"/>
                      <a:pt x="29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663;p33">
                <a:extLst>
                  <a:ext uri="{FF2B5EF4-FFF2-40B4-BE49-F238E27FC236}">
                    <a16:creationId xmlns:a16="http://schemas.microsoft.com/office/drawing/2014/main" id="{9D768D95-9C0B-4582-995D-F4EDE5E364C8}"/>
                  </a:ext>
                </a:extLst>
              </p:cNvPr>
              <p:cNvSpPr/>
              <p:nvPr/>
            </p:nvSpPr>
            <p:spPr>
              <a:xfrm>
                <a:off x="3177175" y="2674500"/>
                <a:ext cx="101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35" extrusionOk="0">
                    <a:moveTo>
                      <a:pt x="375" y="1"/>
                    </a:moveTo>
                    <a:cubicBezTo>
                      <a:pt x="373" y="1"/>
                      <a:pt x="371" y="1"/>
                      <a:pt x="369" y="3"/>
                    </a:cubicBezTo>
                    <a:cubicBezTo>
                      <a:pt x="262" y="86"/>
                      <a:pt x="227" y="217"/>
                      <a:pt x="167" y="325"/>
                    </a:cubicBezTo>
                    <a:cubicBezTo>
                      <a:pt x="107" y="444"/>
                      <a:pt x="24" y="575"/>
                      <a:pt x="0" y="706"/>
                    </a:cubicBezTo>
                    <a:cubicBezTo>
                      <a:pt x="0" y="725"/>
                      <a:pt x="4" y="734"/>
                      <a:pt x="9" y="734"/>
                    </a:cubicBezTo>
                    <a:cubicBezTo>
                      <a:pt x="13" y="734"/>
                      <a:pt x="19" y="728"/>
                      <a:pt x="24" y="718"/>
                    </a:cubicBezTo>
                    <a:cubicBezTo>
                      <a:pt x="119" y="622"/>
                      <a:pt x="167" y="479"/>
                      <a:pt x="238" y="360"/>
                    </a:cubicBezTo>
                    <a:cubicBezTo>
                      <a:pt x="298" y="265"/>
                      <a:pt x="381" y="158"/>
                      <a:pt x="405" y="39"/>
                    </a:cubicBezTo>
                    <a:cubicBezTo>
                      <a:pt x="405" y="29"/>
                      <a:pt x="388" y="1"/>
                      <a:pt x="3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664;p33">
                <a:extLst>
                  <a:ext uri="{FF2B5EF4-FFF2-40B4-BE49-F238E27FC236}">
                    <a16:creationId xmlns:a16="http://schemas.microsoft.com/office/drawing/2014/main" id="{DE747797-BDF3-41B6-BF63-D4CC985A0B17}"/>
                  </a:ext>
                </a:extLst>
              </p:cNvPr>
              <p:cNvSpPr/>
              <p:nvPr/>
            </p:nvSpPr>
            <p:spPr>
              <a:xfrm>
                <a:off x="3169025" y="2669800"/>
                <a:ext cx="10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38" extrusionOk="0">
                    <a:moveTo>
                      <a:pt x="398" y="1"/>
                    </a:moveTo>
                    <a:cubicBezTo>
                      <a:pt x="314" y="108"/>
                      <a:pt x="255" y="227"/>
                      <a:pt x="195" y="346"/>
                    </a:cubicBezTo>
                    <a:cubicBezTo>
                      <a:pt x="136" y="465"/>
                      <a:pt x="52" y="584"/>
                      <a:pt x="17" y="715"/>
                    </a:cubicBezTo>
                    <a:cubicBezTo>
                      <a:pt x="0" y="723"/>
                      <a:pt x="7" y="737"/>
                      <a:pt x="16" y="737"/>
                    </a:cubicBezTo>
                    <a:cubicBezTo>
                      <a:pt x="20" y="737"/>
                      <a:pt x="25" y="734"/>
                      <a:pt x="29" y="727"/>
                    </a:cubicBezTo>
                    <a:cubicBezTo>
                      <a:pt x="195" y="536"/>
                      <a:pt x="350" y="263"/>
                      <a:pt x="410" y="13"/>
                    </a:cubicBezTo>
                    <a:cubicBezTo>
                      <a:pt x="410" y="1"/>
                      <a:pt x="398" y="1"/>
                      <a:pt x="3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665;p33">
                <a:extLst>
                  <a:ext uri="{FF2B5EF4-FFF2-40B4-BE49-F238E27FC236}">
                    <a16:creationId xmlns:a16="http://schemas.microsoft.com/office/drawing/2014/main" id="{889E9DA3-471F-451C-81FA-AA93E4DB2F1A}"/>
                  </a:ext>
                </a:extLst>
              </p:cNvPr>
              <p:cNvSpPr/>
              <p:nvPr/>
            </p:nvSpPr>
            <p:spPr>
              <a:xfrm>
                <a:off x="3161200" y="2661875"/>
                <a:ext cx="132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02" extrusionOk="0">
                    <a:moveTo>
                      <a:pt x="501" y="0"/>
                    </a:moveTo>
                    <a:cubicBezTo>
                      <a:pt x="496" y="0"/>
                      <a:pt x="490" y="2"/>
                      <a:pt x="485" y="8"/>
                    </a:cubicBezTo>
                    <a:cubicBezTo>
                      <a:pt x="365" y="80"/>
                      <a:pt x="294" y="234"/>
                      <a:pt x="235" y="353"/>
                    </a:cubicBezTo>
                    <a:cubicBezTo>
                      <a:pt x="163" y="508"/>
                      <a:pt x="68" y="687"/>
                      <a:pt x="8" y="865"/>
                    </a:cubicBezTo>
                    <a:cubicBezTo>
                      <a:pt x="1" y="888"/>
                      <a:pt x="18" y="902"/>
                      <a:pt x="34" y="902"/>
                    </a:cubicBezTo>
                    <a:cubicBezTo>
                      <a:pt x="43" y="902"/>
                      <a:pt x="52" y="898"/>
                      <a:pt x="56" y="889"/>
                    </a:cubicBezTo>
                    <a:cubicBezTo>
                      <a:pt x="163" y="734"/>
                      <a:pt x="223" y="568"/>
                      <a:pt x="294" y="425"/>
                    </a:cubicBezTo>
                    <a:cubicBezTo>
                      <a:pt x="354" y="294"/>
                      <a:pt x="449" y="175"/>
                      <a:pt x="520" y="32"/>
                    </a:cubicBezTo>
                    <a:cubicBezTo>
                      <a:pt x="529" y="23"/>
                      <a:pt x="518" y="0"/>
                      <a:pt x="5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666;p33">
                <a:extLst>
                  <a:ext uri="{FF2B5EF4-FFF2-40B4-BE49-F238E27FC236}">
                    <a16:creationId xmlns:a16="http://schemas.microsoft.com/office/drawing/2014/main" id="{6030255B-7E53-4640-9F63-CBD2012182E9}"/>
                  </a:ext>
                </a:extLst>
              </p:cNvPr>
              <p:cNvSpPr/>
              <p:nvPr/>
            </p:nvSpPr>
            <p:spPr>
              <a:xfrm>
                <a:off x="3152475" y="2652900"/>
                <a:ext cx="155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087" extrusionOk="0">
                    <a:moveTo>
                      <a:pt x="606" y="1"/>
                    </a:moveTo>
                    <a:cubicBezTo>
                      <a:pt x="598" y="1"/>
                      <a:pt x="589" y="4"/>
                      <a:pt x="584" y="10"/>
                    </a:cubicBezTo>
                    <a:cubicBezTo>
                      <a:pt x="512" y="200"/>
                      <a:pt x="345" y="379"/>
                      <a:pt x="226" y="558"/>
                    </a:cubicBezTo>
                    <a:cubicBezTo>
                      <a:pt x="143" y="724"/>
                      <a:pt x="48" y="891"/>
                      <a:pt x="0" y="1070"/>
                    </a:cubicBezTo>
                    <a:cubicBezTo>
                      <a:pt x="0" y="1078"/>
                      <a:pt x="18" y="1086"/>
                      <a:pt x="33" y="1086"/>
                    </a:cubicBezTo>
                    <a:cubicBezTo>
                      <a:pt x="39" y="1086"/>
                      <a:pt x="44" y="1085"/>
                      <a:pt x="48" y="1081"/>
                    </a:cubicBezTo>
                    <a:cubicBezTo>
                      <a:pt x="179" y="891"/>
                      <a:pt x="274" y="677"/>
                      <a:pt x="393" y="486"/>
                    </a:cubicBezTo>
                    <a:cubicBezTo>
                      <a:pt x="476" y="331"/>
                      <a:pt x="619" y="200"/>
                      <a:pt x="619" y="10"/>
                    </a:cubicBezTo>
                    <a:cubicBezTo>
                      <a:pt x="619" y="4"/>
                      <a:pt x="613" y="1"/>
                      <a:pt x="6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667;p33">
                <a:extLst>
                  <a:ext uri="{FF2B5EF4-FFF2-40B4-BE49-F238E27FC236}">
                    <a16:creationId xmlns:a16="http://schemas.microsoft.com/office/drawing/2014/main" id="{61155FCF-CC96-4579-BDB1-B8FB4B38CFE9}"/>
                  </a:ext>
                </a:extLst>
              </p:cNvPr>
              <p:cNvSpPr/>
              <p:nvPr/>
            </p:nvSpPr>
            <p:spPr>
              <a:xfrm>
                <a:off x="3144425" y="2647350"/>
                <a:ext cx="15200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99" extrusionOk="0">
                    <a:moveTo>
                      <a:pt x="590" y="1"/>
                    </a:moveTo>
                    <a:cubicBezTo>
                      <a:pt x="585" y="1"/>
                      <a:pt x="579" y="2"/>
                      <a:pt x="572" y="6"/>
                    </a:cubicBezTo>
                    <a:cubicBezTo>
                      <a:pt x="441" y="160"/>
                      <a:pt x="358" y="339"/>
                      <a:pt x="251" y="518"/>
                    </a:cubicBezTo>
                    <a:cubicBezTo>
                      <a:pt x="155" y="696"/>
                      <a:pt x="60" y="863"/>
                      <a:pt x="1" y="1065"/>
                    </a:cubicBezTo>
                    <a:cubicBezTo>
                      <a:pt x="1" y="1082"/>
                      <a:pt x="7" y="1099"/>
                      <a:pt x="14" y="1099"/>
                    </a:cubicBezTo>
                    <a:cubicBezTo>
                      <a:pt x="17" y="1099"/>
                      <a:pt x="21" y="1096"/>
                      <a:pt x="24" y="1089"/>
                    </a:cubicBezTo>
                    <a:cubicBezTo>
                      <a:pt x="167" y="946"/>
                      <a:pt x="239" y="756"/>
                      <a:pt x="346" y="577"/>
                    </a:cubicBezTo>
                    <a:cubicBezTo>
                      <a:pt x="429" y="399"/>
                      <a:pt x="548" y="220"/>
                      <a:pt x="608" y="18"/>
                    </a:cubicBezTo>
                    <a:cubicBezTo>
                      <a:pt x="608" y="9"/>
                      <a:pt x="602" y="1"/>
                      <a:pt x="59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668;p33">
                <a:extLst>
                  <a:ext uri="{FF2B5EF4-FFF2-40B4-BE49-F238E27FC236}">
                    <a16:creationId xmlns:a16="http://schemas.microsoft.com/office/drawing/2014/main" id="{D39D0BC3-F801-48E8-A611-51E6F0DC3313}"/>
                  </a:ext>
                </a:extLst>
              </p:cNvPr>
              <p:cNvSpPr/>
              <p:nvPr/>
            </p:nvSpPr>
            <p:spPr>
              <a:xfrm>
                <a:off x="3135725" y="2638425"/>
                <a:ext cx="14675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79" extrusionOk="0">
                    <a:moveTo>
                      <a:pt x="569" y="1"/>
                    </a:moveTo>
                    <a:cubicBezTo>
                      <a:pt x="564" y="1"/>
                      <a:pt x="558" y="2"/>
                      <a:pt x="551" y="5"/>
                    </a:cubicBezTo>
                    <a:cubicBezTo>
                      <a:pt x="313" y="279"/>
                      <a:pt x="75" y="696"/>
                      <a:pt x="15" y="1053"/>
                    </a:cubicBezTo>
                    <a:cubicBezTo>
                      <a:pt x="1" y="1068"/>
                      <a:pt x="13" y="1078"/>
                      <a:pt x="28" y="1078"/>
                    </a:cubicBezTo>
                    <a:cubicBezTo>
                      <a:pt x="37" y="1078"/>
                      <a:pt x="46" y="1074"/>
                      <a:pt x="51" y="1065"/>
                    </a:cubicBezTo>
                    <a:cubicBezTo>
                      <a:pt x="158" y="887"/>
                      <a:pt x="230" y="708"/>
                      <a:pt x="337" y="529"/>
                    </a:cubicBezTo>
                    <a:cubicBezTo>
                      <a:pt x="420" y="363"/>
                      <a:pt x="527" y="196"/>
                      <a:pt x="587" y="17"/>
                    </a:cubicBezTo>
                    <a:cubicBezTo>
                      <a:pt x="587" y="9"/>
                      <a:pt x="581" y="1"/>
                      <a:pt x="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669;p33">
                <a:extLst>
                  <a:ext uri="{FF2B5EF4-FFF2-40B4-BE49-F238E27FC236}">
                    <a16:creationId xmlns:a16="http://schemas.microsoft.com/office/drawing/2014/main" id="{58CB9DD3-D36F-4314-A293-30A37AF07907}"/>
                  </a:ext>
                </a:extLst>
              </p:cNvPr>
              <p:cNvSpPr/>
              <p:nvPr/>
            </p:nvSpPr>
            <p:spPr>
              <a:xfrm>
                <a:off x="3125375" y="2632475"/>
                <a:ext cx="164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159" extrusionOk="0">
                    <a:moveTo>
                      <a:pt x="642" y="0"/>
                    </a:moveTo>
                    <a:cubicBezTo>
                      <a:pt x="639" y="0"/>
                      <a:pt x="635" y="2"/>
                      <a:pt x="632" y="5"/>
                    </a:cubicBezTo>
                    <a:cubicBezTo>
                      <a:pt x="477" y="148"/>
                      <a:pt x="405" y="351"/>
                      <a:pt x="298" y="529"/>
                    </a:cubicBezTo>
                    <a:cubicBezTo>
                      <a:pt x="191" y="720"/>
                      <a:pt x="72" y="910"/>
                      <a:pt x="1" y="1125"/>
                    </a:cubicBezTo>
                    <a:cubicBezTo>
                      <a:pt x="1" y="1141"/>
                      <a:pt x="18" y="1158"/>
                      <a:pt x="33" y="1158"/>
                    </a:cubicBezTo>
                    <a:cubicBezTo>
                      <a:pt x="39" y="1158"/>
                      <a:pt x="45" y="1155"/>
                      <a:pt x="48" y="1148"/>
                    </a:cubicBezTo>
                    <a:cubicBezTo>
                      <a:pt x="191" y="994"/>
                      <a:pt x="298" y="779"/>
                      <a:pt x="405" y="589"/>
                    </a:cubicBezTo>
                    <a:cubicBezTo>
                      <a:pt x="489" y="410"/>
                      <a:pt x="608" y="220"/>
                      <a:pt x="655" y="17"/>
                    </a:cubicBezTo>
                    <a:cubicBezTo>
                      <a:pt x="655" y="9"/>
                      <a:pt x="650" y="0"/>
                      <a:pt x="6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670;p33">
                <a:extLst>
                  <a:ext uri="{FF2B5EF4-FFF2-40B4-BE49-F238E27FC236}">
                    <a16:creationId xmlns:a16="http://schemas.microsoft.com/office/drawing/2014/main" id="{73B05FED-C00C-443E-9B04-CD257977039B}"/>
                  </a:ext>
                </a:extLst>
              </p:cNvPr>
              <p:cNvSpPr/>
              <p:nvPr/>
            </p:nvSpPr>
            <p:spPr>
              <a:xfrm>
                <a:off x="3117475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673" y="0"/>
                    </a:moveTo>
                    <a:cubicBezTo>
                      <a:pt x="665" y="0"/>
                      <a:pt x="657" y="3"/>
                      <a:pt x="650" y="10"/>
                    </a:cubicBezTo>
                    <a:cubicBezTo>
                      <a:pt x="495" y="177"/>
                      <a:pt x="412" y="403"/>
                      <a:pt x="305" y="594"/>
                    </a:cubicBezTo>
                    <a:cubicBezTo>
                      <a:pt x="198" y="784"/>
                      <a:pt x="79" y="975"/>
                      <a:pt x="7" y="1201"/>
                    </a:cubicBezTo>
                    <a:cubicBezTo>
                      <a:pt x="1" y="1220"/>
                      <a:pt x="8" y="1229"/>
                      <a:pt x="21" y="1229"/>
                    </a:cubicBezTo>
                    <a:cubicBezTo>
                      <a:pt x="31" y="1229"/>
                      <a:pt x="44" y="1223"/>
                      <a:pt x="55" y="1213"/>
                    </a:cubicBezTo>
                    <a:cubicBezTo>
                      <a:pt x="186" y="1022"/>
                      <a:pt x="305" y="820"/>
                      <a:pt x="424" y="605"/>
                    </a:cubicBezTo>
                    <a:cubicBezTo>
                      <a:pt x="531" y="427"/>
                      <a:pt x="662" y="236"/>
                      <a:pt x="710" y="34"/>
                    </a:cubicBezTo>
                    <a:cubicBezTo>
                      <a:pt x="710" y="17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671;p33">
                <a:extLst>
                  <a:ext uri="{FF2B5EF4-FFF2-40B4-BE49-F238E27FC236}">
                    <a16:creationId xmlns:a16="http://schemas.microsoft.com/office/drawing/2014/main" id="{388026AE-94CC-446D-A5BB-A60549A5DF25}"/>
                  </a:ext>
                </a:extLst>
              </p:cNvPr>
              <p:cNvSpPr/>
              <p:nvPr/>
            </p:nvSpPr>
            <p:spPr>
              <a:xfrm>
                <a:off x="3108000" y="2613425"/>
                <a:ext cx="206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368" extrusionOk="0">
                    <a:moveTo>
                      <a:pt x="812" y="1"/>
                    </a:moveTo>
                    <a:cubicBezTo>
                      <a:pt x="809" y="1"/>
                      <a:pt x="806" y="2"/>
                      <a:pt x="803" y="5"/>
                    </a:cubicBezTo>
                    <a:cubicBezTo>
                      <a:pt x="624" y="208"/>
                      <a:pt x="505" y="458"/>
                      <a:pt x="374" y="684"/>
                    </a:cubicBezTo>
                    <a:cubicBezTo>
                      <a:pt x="231" y="898"/>
                      <a:pt x="100" y="1113"/>
                      <a:pt x="17" y="1351"/>
                    </a:cubicBezTo>
                    <a:cubicBezTo>
                      <a:pt x="0" y="1359"/>
                      <a:pt x="19" y="1368"/>
                      <a:pt x="36" y="1368"/>
                    </a:cubicBezTo>
                    <a:cubicBezTo>
                      <a:pt x="43" y="1368"/>
                      <a:pt x="49" y="1366"/>
                      <a:pt x="53" y="1363"/>
                    </a:cubicBezTo>
                    <a:cubicBezTo>
                      <a:pt x="196" y="1125"/>
                      <a:pt x="338" y="922"/>
                      <a:pt x="493" y="696"/>
                    </a:cubicBezTo>
                    <a:cubicBezTo>
                      <a:pt x="624" y="482"/>
                      <a:pt x="791" y="279"/>
                      <a:pt x="827" y="29"/>
                    </a:cubicBezTo>
                    <a:cubicBezTo>
                      <a:pt x="827" y="12"/>
                      <a:pt x="820" y="1"/>
                      <a:pt x="8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672;p33">
                <a:extLst>
                  <a:ext uri="{FF2B5EF4-FFF2-40B4-BE49-F238E27FC236}">
                    <a16:creationId xmlns:a16="http://schemas.microsoft.com/office/drawing/2014/main" id="{508F8666-8E54-402C-AD25-19FA86C4F4E1}"/>
                  </a:ext>
                </a:extLst>
              </p:cNvPr>
              <p:cNvSpPr/>
              <p:nvPr/>
            </p:nvSpPr>
            <p:spPr>
              <a:xfrm>
                <a:off x="309840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1009" y="1"/>
                    </a:moveTo>
                    <a:cubicBezTo>
                      <a:pt x="1004" y="1"/>
                      <a:pt x="1000" y="2"/>
                      <a:pt x="996" y="6"/>
                    </a:cubicBezTo>
                    <a:cubicBezTo>
                      <a:pt x="782" y="208"/>
                      <a:pt x="615" y="494"/>
                      <a:pt x="461" y="732"/>
                    </a:cubicBezTo>
                    <a:cubicBezTo>
                      <a:pt x="294" y="982"/>
                      <a:pt x="127" y="1232"/>
                      <a:pt x="8" y="1518"/>
                    </a:cubicBezTo>
                    <a:cubicBezTo>
                      <a:pt x="1" y="1541"/>
                      <a:pt x="7" y="1549"/>
                      <a:pt x="19" y="1549"/>
                    </a:cubicBezTo>
                    <a:cubicBezTo>
                      <a:pt x="26" y="1549"/>
                      <a:pt x="35" y="1546"/>
                      <a:pt x="44" y="1542"/>
                    </a:cubicBezTo>
                    <a:cubicBezTo>
                      <a:pt x="222" y="1280"/>
                      <a:pt x="401" y="1006"/>
                      <a:pt x="580" y="744"/>
                    </a:cubicBezTo>
                    <a:cubicBezTo>
                      <a:pt x="734" y="506"/>
                      <a:pt x="913" y="280"/>
                      <a:pt x="1020" y="18"/>
                    </a:cubicBezTo>
                    <a:cubicBezTo>
                      <a:pt x="1029" y="9"/>
                      <a:pt x="1019" y="1"/>
                      <a:pt x="10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673;p33">
                <a:extLst>
                  <a:ext uri="{FF2B5EF4-FFF2-40B4-BE49-F238E27FC236}">
                    <a16:creationId xmlns:a16="http://schemas.microsoft.com/office/drawing/2014/main" id="{D25BEA8E-5FFB-46AB-B659-2F64070BDF24}"/>
                  </a:ext>
                </a:extLst>
              </p:cNvPr>
              <p:cNvSpPr/>
              <p:nvPr/>
            </p:nvSpPr>
            <p:spPr>
              <a:xfrm>
                <a:off x="2989950" y="2820125"/>
                <a:ext cx="166400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3382" extrusionOk="0">
                    <a:moveTo>
                      <a:pt x="762" y="0"/>
                    </a:moveTo>
                    <a:cubicBezTo>
                      <a:pt x="346" y="1084"/>
                      <a:pt x="0" y="3382"/>
                      <a:pt x="0" y="3382"/>
                    </a:cubicBezTo>
                    <a:lnTo>
                      <a:pt x="6656" y="3048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674;p33">
                <a:extLst>
                  <a:ext uri="{FF2B5EF4-FFF2-40B4-BE49-F238E27FC236}">
                    <a16:creationId xmlns:a16="http://schemas.microsoft.com/office/drawing/2014/main" id="{B9C1E9D8-9F8C-4382-A899-0EAB0EC94C28}"/>
                  </a:ext>
                </a:extLst>
              </p:cNvPr>
              <p:cNvSpPr/>
              <p:nvPr/>
            </p:nvSpPr>
            <p:spPr>
              <a:xfrm>
                <a:off x="2984875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1049" y="488"/>
                    </a:moveTo>
                    <a:lnTo>
                      <a:pt x="6204" y="3155"/>
                    </a:lnTo>
                    <a:lnTo>
                      <a:pt x="394" y="3441"/>
                    </a:lnTo>
                    <a:cubicBezTo>
                      <a:pt x="489" y="2893"/>
                      <a:pt x="751" y="1381"/>
                      <a:pt x="1049" y="488"/>
                    </a:cubicBezTo>
                    <a:close/>
                    <a:moveTo>
                      <a:pt x="870" y="0"/>
                    </a:moveTo>
                    <a:lnTo>
                      <a:pt x="799" y="179"/>
                    </a:lnTo>
                    <a:cubicBezTo>
                      <a:pt x="382" y="1262"/>
                      <a:pt x="37" y="3501"/>
                      <a:pt x="25" y="3584"/>
                    </a:cubicBezTo>
                    <a:lnTo>
                      <a:pt x="1" y="3798"/>
                    </a:lnTo>
                    <a:lnTo>
                      <a:pt x="7502" y="3417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675;p33">
                <a:extLst>
                  <a:ext uri="{FF2B5EF4-FFF2-40B4-BE49-F238E27FC236}">
                    <a16:creationId xmlns:a16="http://schemas.microsoft.com/office/drawing/2014/main" id="{344696C7-CAC7-46FF-865F-FD2820488C06}"/>
                  </a:ext>
                </a:extLst>
              </p:cNvPr>
              <p:cNvSpPr/>
              <p:nvPr/>
            </p:nvSpPr>
            <p:spPr>
              <a:xfrm>
                <a:off x="3129250" y="2881575"/>
                <a:ext cx="24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46" extrusionOk="0">
                    <a:moveTo>
                      <a:pt x="54" y="1"/>
                    </a:moveTo>
                    <a:cubicBezTo>
                      <a:pt x="45" y="1"/>
                      <a:pt x="36" y="7"/>
                      <a:pt x="36" y="19"/>
                    </a:cubicBezTo>
                    <a:cubicBezTo>
                      <a:pt x="0" y="90"/>
                      <a:pt x="12" y="174"/>
                      <a:pt x="12" y="257"/>
                    </a:cubicBezTo>
                    <a:cubicBezTo>
                      <a:pt x="12" y="340"/>
                      <a:pt x="24" y="435"/>
                      <a:pt x="36" y="519"/>
                    </a:cubicBezTo>
                    <a:cubicBezTo>
                      <a:pt x="36" y="537"/>
                      <a:pt x="48" y="546"/>
                      <a:pt x="60" y="546"/>
                    </a:cubicBezTo>
                    <a:cubicBezTo>
                      <a:pt x="72" y="546"/>
                      <a:pt x="84" y="537"/>
                      <a:pt x="84" y="519"/>
                    </a:cubicBezTo>
                    <a:cubicBezTo>
                      <a:pt x="96" y="424"/>
                      <a:pt x="96" y="328"/>
                      <a:pt x="96" y="233"/>
                    </a:cubicBezTo>
                    <a:cubicBezTo>
                      <a:pt x="96" y="162"/>
                      <a:pt x="96" y="90"/>
                      <a:pt x="72" y="19"/>
                    </a:cubicBezTo>
                    <a:cubicBezTo>
                      <a:pt x="72" y="7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676;p33">
                <a:extLst>
                  <a:ext uri="{FF2B5EF4-FFF2-40B4-BE49-F238E27FC236}">
                    <a16:creationId xmlns:a16="http://schemas.microsoft.com/office/drawing/2014/main" id="{363110E3-BFE4-4AB3-8F93-F264B0B97B09}"/>
                  </a:ext>
                </a:extLst>
              </p:cNvPr>
              <p:cNvSpPr/>
              <p:nvPr/>
            </p:nvSpPr>
            <p:spPr>
              <a:xfrm>
                <a:off x="3120325" y="2877125"/>
                <a:ext cx="3000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516" extrusionOk="0">
                    <a:moveTo>
                      <a:pt x="46" y="0"/>
                    </a:moveTo>
                    <a:cubicBezTo>
                      <a:pt x="39" y="0"/>
                      <a:pt x="30" y="6"/>
                      <a:pt x="24" y="18"/>
                    </a:cubicBezTo>
                    <a:cubicBezTo>
                      <a:pt x="0" y="90"/>
                      <a:pt x="12" y="173"/>
                      <a:pt x="12" y="256"/>
                    </a:cubicBezTo>
                    <a:cubicBezTo>
                      <a:pt x="12" y="340"/>
                      <a:pt x="12" y="411"/>
                      <a:pt x="36" y="506"/>
                    </a:cubicBezTo>
                    <a:cubicBezTo>
                      <a:pt x="48" y="512"/>
                      <a:pt x="60" y="515"/>
                      <a:pt x="69" y="515"/>
                    </a:cubicBezTo>
                    <a:cubicBezTo>
                      <a:pt x="78" y="515"/>
                      <a:pt x="84" y="512"/>
                      <a:pt x="84" y="506"/>
                    </a:cubicBezTo>
                    <a:cubicBezTo>
                      <a:pt x="119" y="411"/>
                      <a:pt x="119" y="328"/>
                      <a:pt x="95" y="232"/>
                    </a:cubicBezTo>
                    <a:cubicBezTo>
                      <a:pt x="95" y="161"/>
                      <a:pt x="95" y="78"/>
                      <a:pt x="60" y="18"/>
                    </a:cubicBezTo>
                    <a:cubicBezTo>
                      <a:pt x="60" y="6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677;p33">
                <a:extLst>
                  <a:ext uri="{FF2B5EF4-FFF2-40B4-BE49-F238E27FC236}">
                    <a16:creationId xmlns:a16="http://schemas.microsoft.com/office/drawing/2014/main" id="{67081571-256D-44C5-B703-518B9A233892}"/>
                  </a:ext>
                </a:extLst>
              </p:cNvPr>
              <p:cNvSpPr/>
              <p:nvPr/>
            </p:nvSpPr>
            <p:spPr>
              <a:xfrm>
                <a:off x="3113175" y="2874150"/>
                <a:ext cx="30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4" extrusionOk="0">
                    <a:moveTo>
                      <a:pt x="72" y="0"/>
                    </a:moveTo>
                    <a:cubicBezTo>
                      <a:pt x="66" y="0"/>
                      <a:pt x="60" y="6"/>
                      <a:pt x="60" y="18"/>
                    </a:cubicBezTo>
                    <a:cubicBezTo>
                      <a:pt x="0" y="90"/>
                      <a:pt x="0" y="209"/>
                      <a:pt x="0" y="292"/>
                    </a:cubicBezTo>
                    <a:cubicBezTo>
                      <a:pt x="0" y="399"/>
                      <a:pt x="0" y="518"/>
                      <a:pt x="12" y="625"/>
                    </a:cubicBezTo>
                    <a:cubicBezTo>
                      <a:pt x="12" y="630"/>
                      <a:pt x="21" y="633"/>
                      <a:pt x="30" y="633"/>
                    </a:cubicBezTo>
                    <a:cubicBezTo>
                      <a:pt x="44" y="633"/>
                      <a:pt x="60" y="627"/>
                      <a:pt x="60" y="613"/>
                    </a:cubicBezTo>
                    <a:cubicBezTo>
                      <a:pt x="72" y="506"/>
                      <a:pt x="72" y="399"/>
                      <a:pt x="84" y="316"/>
                    </a:cubicBezTo>
                    <a:cubicBezTo>
                      <a:pt x="84" y="221"/>
                      <a:pt x="120" y="101"/>
                      <a:pt x="84" y="18"/>
                    </a:cubicBezTo>
                    <a:cubicBezTo>
                      <a:pt x="84" y="6"/>
                      <a:pt x="78" y="0"/>
                      <a:pt x="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678;p33">
                <a:extLst>
                  <a:ext uri="{FF2B5EF4-FFF2-40B4-BE49-F238E27FC236}">
                    <a16:creationId xmlns:a16="http://schemas.microsoft.com/office/drawing/2014/main" id="{7DFC29B8-4445-4501-B4CE-F82FF8A3ACCC}"/>
                  </a:ext>
                </a:extLst>
              </p:cNvPr>
              <p:cNvSpPr/>
              <p:nvPr/>
            </p:nvSpPr>
            <p:spPr>
              <a:xfrm>
                <a:off x="3104850" y="2869300"/>
                <a:ext cx="38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13" extrusionOk="0">
                    <a:moveTo>
                      <a:pt x="89" y="1"/>
                    </a:moveTo>
                    <a:cubicBezTo>
                      <a:pt x="80" y="1"/>
                      <a:pt x="72" y="4"/>
                      <a:pt x="72" y="10"/>
                    </a:cubicBezTo>
                    <a:cubicBezTo>
                      <a:pt x="0" y="224"/>
                      <a:pt x="0" y="474"/>
                      <a:pt x="12" y="676"/>
                    </a:cubicBezTo>
                    <a:cubicBezTo>
                      <a:pt x="20" y="700"/>
                      <a:pt x="37" y="713"/>
                      <a:pt x="49" y="713"/>
                    </a:cubicBezTo>
                    <a:cubicBezTo>
                      <a:pt x="55" y="713"/>
                      <a:pt x="60" y="709"/>
                      <a:pt x="60" y="700"/>
                    </a:cubicBezTo>
                    <a:cubicBezTo>
                      <a:pt x="107" y="486"/>
                      <a:pt x="155" y="236"/>
                      <a:pt x="107" y="10"/>
                    </a:cubicBezTo>
                    <a:cubicBezTo>
                      <a:pt x="107" y="4"/>
                      <a:pt x="98" y="1"/>
                      <a:pt x="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679;p33">
                <a:extLst>
                  <a:ext uri="{FF2B5EF4-FFF2-40B4-BE49-F238E27FC236}">
                    <a16:creationId xmlns:a16="http://schemas.microsoft.com/office/drawing/2014/main" id="{BB049518-D2B1-4329-A0C9-19CB0DE86748}"/>
                  </a:ext>
                </a:extLst>
              </p:cNvPr>
              <p:cNvSpPr/>
              <p:nvPr/>
            </p:nvSpPr>
            <p:spPr>
              <a:xfrm>
                <a:off x="3095900" y="2864050"/>
                <a:ext cx="51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13" extrusionOk="0">
                    <a:moveTo>
                      <a:pt x="181" y="1"/>
                    </a:moveTo>
                    <a:cubicBezTo>
                      <a:pt x="171" y="1"/>
                      <a:pt x="161" y="7"/>
                      <a:pt x="156" y="17"/>
                    </a:cubicBezTo>
                    <a:cubicBezTo>
                      <a:pt x="84" y="124"/>
                      <a:pt x="60" y="267"/>
                      <a:pt x="49" y="398"/>
                    </a:cubicBezTo>
                    <a:cubicBezTo>
                      <a:pt x="37" y="529"/>
                      <a:pt x="1" y="672"/>
                      <a:pt x="37" y="803"/>
                    </a:cubicBezTo>
                    <a:cubicBezTo>
                      <a:pt x="37" y="809"/>
                      <a:pt x="43" y="812"/>
                      <a:pt x="49" y="812"/>
                    </a:cubicBezTo>
                    <a:cubicBezTo>
                      <a:pt x="54" y="812"/>
                      <a:pt x="60" y="809"/>
                      <a:pt x="60" y="803"/>
                    </a:cubicBezTo>
                    <a:cubicBezTo>
                      <a:pt x="108" y="672"/>
                      <a:pt x="120" y="541"/>
                      <a:pt x="144" y="398"/>
                    </a:cubicBezTo>
                    <a:cubicBezTo>
                      <a:pt x="156" y="279"/>
                      <a:pt x="203" y="160"/>
                      <a:pt x="203" y="29"/>
                    </a:cubicBezTo>
                    <a:cubicBezTo>
                      <a:pt x="203" y="10"/>
                      <a:pt x="192" y="1"/>
                      <a:pt x="1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680;p33">
                <a:extLst>
                  <a:ext uri="{FF2B5EF4-FFF2-40B4-BE49-F238E27FC236}">
                    <a16:creationId xmlns:a16="http://schemas.microsoft.com/office/drawing/2014/main" id="{0DF4E03E-FBC0-4004-9BC2-51519DC9205E}"/>
                  </a:ext>
                </a:extLst>
              </p:cNvPr>
              <p:cNvSpPr/>
              <p:nvPr/>
            </p:nvSpPr>
            <p:spPr>
              <a:xfrm>
                <a:off x="3087575" y="2862250"/>
                <a:ext cx="45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813" extrusionOk="0">
                    <a:moveTo>
                      <a:pt x="137" y="0"/>
                    </a:moveTo>
                    <a:cubicBezTo>
                      <a:pt x="134" y="0"/>
                      <a:pt x="132" y="6"/>
                      <a:pt x="132" y="18"/>
                    </a:cubicBezTo>
                    <a:cubicBezTo>
                      <a:pt x="36" y="256"/>
                      <a:pt x="1" y="554"/>
                      <a:pt x="1" y="804"/>
                    </a:cubicBezTo>
                    <a:cubicBezTo>
                      <a:pt x="1" y="810"/>
                      <a:pt x="6" y="813"/>
                      <a:pt x="12" y="813"/>
                    </a:cubicBezTo>
                    <a:cubicBezTo>
                      <a:pt x="18" y="813"/>
                      <a:pt x="24" y="810"/>
                      <a:pt x="24" y="804"/>
                    </a:cubicBezTo>
                    <a:cubicBezTo>
                      <a:pt x="120" y="566"/>
                      <a:pt x="179" y="268"/>
                      <a:pt x="143" y="18"/>
                    </a:cubicBezTo>
                    <a:cubicBezTo>
                      <a:pt x="143" y="6"/>
                      <a:pt x="140" y="0"/>
                      <a:pt x="1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681;p33">
                <a:extLst>
                  <a:ext uri="{FF2B5EF4-FFF2-40B4-BE49-F238E27FC236}">
                    <a16:creationId xmlns:a16="http://schemas.microsoft.com/office/drawing/2014/main" id="{1A764715-987F-4593-9BDE-F2B62B280D4E}"/>
                  </a:ext>
                </a:extLst>
              </p:cNvPr>
              <p:cNvSpPr/>
              <p:nvPr/>
            </p:nvSpPr>
            <p:spPr>
              <a:xfrm>
                <a:off x="3078950" y="2856175"/>
                <a:ext cx="50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007" extrusionOk="0">
                    <a:moveTo>
                      <a:pt x="189" y="1"/>
                    </a:moveTo>
                    <a:cubicBezTo>
                      <a:pt x="186" y="1"/>
                      <a:pt x="182" y="4"/>
                      <a:pt x="179" y="11"/>
                    </a:cubicBezTo>
                    <a:cubicBezTo>
                      <a:pt x="84" y="118"/>
                      <a:pt x="72" y="249"/>
                      <a:pt x="48" y="392"/>
                    </a:cubicBezTo>
                    <a:cubicBezTo>
                      <a:pt x="12" y="582"/>
                      <a:pt x="0" y="797"/>
                      <a:pt x="0" y="987"/>
                    </a:cubicBezTo>
                    <a:cubicBezTo>
                      <a:pt x="0" y="1001"/>
                      <a:pt x="17" y="1007"/>
                      <a:pt x="30" y="1007"/>
                    </a:cubicBezTo>
                    <a:cubicBezTo>
                      <a:pt x="40" y="1007"/>
                      <a:pt x="48" y="1004"/>
                      <a:pt x="48" y="999"/>
                    </a:cubicBezTo>
                    <a:cubicBezTo>
                      <a:pt x="84" y="844"/>
                      <a:pt x="84" y="701"/>
                      <a:pt x="119" y="547"/>
                    </a:cubicBezTo>
                    <a:cubicBezTo>
                      <a:pt x="131" y="368"/>
                      <a:pt x="179" y="213"/>
                      <a:pt x="203" y="35"/>
                    </a:cubicBezTo>
                    <a:cubicBezTo>
                      <a:pt x="203" y="18"/>
                      <a:pt x="197" y="1"/>
                      <a:pt x="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682;p33">
                <a:extLst>
                  <a:ext uri="{FF2B5EF4-FFF2-40B4-BE49-F238E27FC236}">
                    <a16:creationId xmlns:a16="http://schemas.microsoft.com/office/drawing/2014/main" id="{9EBCE47C-7E86-4DD9-9C34-4CE74E0859D9}"/>
                  </a:ext>
                </a:extLst>
              </p:cNvPr>
              <p:cNvSpPr/>
              <p:nvPr/>
            </p:nvSpPr>
            <p:spPr>
              <a:xfrm>
                <a:off x="3069125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227" y="1"/>
                    </a:moveTo>
                    <a:cubicBezTo>
                      <a:pt x="221" y="1"/>
                      <a:pt x="215" y="4"/>
                      <a:pt x="215" y="10"/>
                    </a:cubicBezTo>
                    <a:cubicBezTo>
                      <a:pt x="203" y="236"/>
                      <a:pt x="96" y="462"/>
                      <a:pt x="60" y="677"/>
                    </a:cubicBezTo>
                    <a:cubicBezTo>
                      <a:pt x="36" y="855"/>
                      <a:pt x="0" y="1022"/>
                      <a:pt x="24" y="1201"/>
                    </a:cubicBezTo>
                    <a:cubicBezTo>
                      <a:pt x="24" y="1208"/>
                      <a:pt x="29" y="1219"/>
                      <a:pt x="35" y="1219"/>
                    </a:cubicBezTo>
                    <a:cubicBezTo>
                      <a:pt x="39" y="1219"/>
                      <a:pt x="43" y="1215"/>
                      <a:pt x="48" y="1201"/>
                    </a:cubicBezTo>
                    <a:cubicBezTo>
                      <a:pt x="108" y="974"/>
                      <a:pt x="119" y="760"/>
                      <a:pt x="179" y="534"/>
                    </a:cubicBezTo>
                    <a:cubicBezTo>
                      <a:pt x="227" y="355"/>
                      <a:pt x="298" y="188"/>
                      <a:pt x="238" y="10"/>
                    </a:cubicBezTo>
                    <a:cubicBezTo>
                      <a:pt x="238" y="4"/>
                      <a:pt x="233" y="1"/>
                      <a:pt x="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683;p33">
                <a:extLst>
                  <a:ext uri="{FF2B5EF4-FFF2-40B4-BE49-F238E27FC236}">
                    <a16:creationId xmlns:a16="http://schemas.microsoft.com/office/drawing/2014/main" id="{7A9D447B-11FC-4E91-AB1F-CC2A301893C2}"/>
                  </a:ext>
                </a:extLst>
              </p:cNvPr>
              <p:cNvSpPr/>
              <p:nvPr/>
            </p:nvSpPr>
            <p:spPr>
              <a:xfrm>
                <a:off x="3059300" y="2848175"/>
                <a:ext cx="62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00" extrusionOk="0">
                    <a:moveTo>
                      <a:pt x="233" y="0"/>
                    </a:moveTo>
                    <a:cubicBezTo>
                      <a:pt x="224" y="0"/>
                      <a:pt x="215" y="3"/>
                      <a:pt x="215" y="9"/>
                    </a:cubicBezTo>
                    <a:cubicBezTo>
                      <a:pt x="84" y="331"/>
                      <a:pt x="0" y="843"/>
                      <a:pt x="24" y="1200"/>
                    </a:cubicBezTo>
                    <a:cubicBezTo>
                      <a:pt x="24" y="1200"/>
                      <a:pt x="60" y="1200"/>
                      <a:pt x="60" y="1188"/>
                    </a:cubicBezTo>
                    <a:cubicBezTo>
                      <a:pt x="131" y="998"/>
                      <a:pt x="143" y="771"/>
                      <a:pt x="179" y="557"/>
                    </a:cubicBezTo>
                    <a:cubicBezTo>
                      <a:pt x="203" y="378"/>
                      <a:pt x="250" y="188"/>
                      <a:pt x="250" y="9"/>
                    </a:cubicBezTo>
                    <a:cubicBezTo>
                      <a:pt x="250" y="3"/>
                      <a:pt x="242" y="0"/>
                      <a:pt x="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684;p33">
                <a:extLst>
                  <a:ext uri="{FF2B5EF4-FFF2-40B4-BE49-F238E27FC236}">
                    <a16:creationId xmlns:a16="http://schemas.microsoft.com/office/drawing/2014/main" id="{94FD08BD-864C-4BEA-A1CE-BF1AAAC3FD30}"/>
                  </a:ext>
                </a:extLst>
              </p:cNvPr>
              <p:cNvSpPr/>
              <p:nvPr/>
            </p:nvSpPr>
            <p:spPr>
              <a:xfrm>
                <a:off x="3047700" y="2842025"/>
                <a:ext cx="62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193" extrusionOk="0">
                    <a:moveTo>
                      <a:pt x="231" y="0"/>
                    </a:moveTo>
                    <a:cubicBezTo>
                      <a:pt x="228" y="0"/>
                      <a:pt x="226" y="2"/>
                      <a:pt x="226" y="5"/>
                    </a:cubicBezTo>
                    <a:cubicBezTo>
                      <a:pt x="72" y="351"/>
                      <a:pt x="0" y="803"/>
                      <a:pt x="60" y="1184"/>
                    </a:cubicBezTo>
                    <a:cubicBezTo>
                      <a:pt x="54" y="1190"/>
                      <a:pt x="57" y="1193"/>
                      <a:pt x="63" y="1193"/>
                    </a:cubicBezTo>
                    <a:cubicBezTo>
                      <a:pt x="69" y="1193"/>
                      <a:pt x="77" y="1190"/>
                      <a:pt x="83" y="1184"/>
                    </a:cubicBezTo>
                    <a:cubicBezTo>
                      <a:pt x="119" y="982"/>
                      <a:pt x="143" y="779"/>
                      <a:pt x="179" y="589"/>
                    </a:cubicBezTo>
                    <a:cubicBezTo>
                      <a:pt x="203" y="410"/>
                      <a:pt x="250" y="208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685;p33">
                <a:extLst>
                  <a:ext uri="{FF2B5EF4-FFF2-40B4-BE49-F238E27FC236}">
                    <a16:creationId xmlns:a16="http://schemas.microsoft.com/office/drawing/2014/main" id="{0EA82A06-D1A6-43E9-9D52-39EC09438082}"/>
                  </a:ext>
                </a:extLst>
              </p:cNvPr>
              <p:cNvSpPr/>
              <p:nvPr/>
            </p:nvSpPr>
            <p:spPr>
              <a:xfrm>
                <a:off x="3037575" y="2839050"/>
                <a:ext cx="68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1" extrusionOk="0">
                    <a:moveTo>
                      <a:pt x="231" y="0"/>
                    </a:moveTo>
                    <a:cubicBezTo>
                      <a:pt x="229" y="0"/>
                      <a:pt x="227" y="2"/>
                      <a:pt x="227" y="5"/>
                    </a:cubicBezTo>
                    <a:cubicBezTo>
                      <a:pt x="131" y="196"/>
                      <a:pt x="119" y="410"/>
                      <a:pt x="96" y="601"/>
                    </a:cubicBezTo>
                    <a:cubicBezTo>
                      <a:pt x="60" y="827"/>
                      <a:pt x="0" y="1041"/>
                      <a:pt x="0" y="1267"/>
                    </a:cubicBezTo>
                    <a:cubicBezTo>
                      <a:pt x="7" y="1288"/>
                      <a:pt x="22" y="1301"/>
                      <a:pt x="33" y="1301"/>
                    </a:cubicBezTo>
                    <a:cubicBezTo>
                      <a:pt x="42" y="1301"/>
                      <a:pt x="48" y="1294"/>
                      <a:pt x="48" y="1279"/>
                    </a:cubicBezTo>
                    <a:cubicBezTo>
                      <a:pt x="131" y="1077"/>
                      <a:pt x="167" y="851"/>
                      <a:pt x="191" y="648"/>
                    </a:cubicBezTo>
                    <a:cubicBezTo>
                      <a:pt x="227" y="434"/>
                      <a:pt x="274" y="231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686;p33">
                <a:extLst>
                  <a:ext uri="{FF2B5EF4-FFF2-40B4-BE49-F238E27FC236}">
                    <a16:creationId xmlns:a16="http://schemas.microsoft.com/office/drawing/2014/main" id="{C57A50C2-C89B-4683-B42C-7497E2DBB7B6}"/>
                  </a:ext>
                </a:extLst>
              </p:cNvPr>
              <p:cNvSpPr/>
              <p:nvPr/>
            </p:nvSpPr>
            <p:spPr>
              <a:xfrm>
                <a:off x="3027700" y="2832575"/>
                <a:ext cx="78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82" extrusionOk="0">
                    <a:moveTo>
                      <a:pt x="255" y="1"/>
                    </a:moveTo>
                    <a:cubicBezTo>
                      <a:pt x="241" y="1"/>
                      <a:pt x="229" y="10"/>
                      <a:pt x="229" y="26"/>
                    </a:cubicBezTo>
                    <a:cubicBezTo>
                      <a:pt x="157" y="240"/>
                      <a:pt x="133" y="479"/>
                      <a:pt x="86" y="717"/>
                    </a:cubicBezTo>
                    <a:cubicBezTo>
                      <a:pt x="38" y="931"/>
                      <a:pt x="14" y="1133"/>
                      <a:pt x="14" y="1348"/>
                    </a:cubicBezTo>
                    <a:cubicBezTo>
                      <a:pt x="0" y="1368"/>
                      <a:pt x="11" y="1381"/>
                      <a:pt x="24" y="1381"/>
                    </a:cubicBezTo>
                    <a:cubicBezTo>
                      <a:pt x="34" y="1381"/>
                      <a:pt x="45" y="1375"/>
                      <a:pt x="50" y="1360"/>
                    </a:cubicBezTo>
                    <a:cubicBezTo>
                      <a:pt x="110" y="1145"/>
                      <a:pt x="157" y="895"/>
                      <a:pt x="205" y="657"/>
                    </a:cubicBezTo>
                    <a:cubicBezTo>
                      <a:pt x="252" y="455"/>
                      <a:pt x="312" y="252"/>
                      <a:pt x="288" y="38"/>
                    </a:cubicBezTo>
                    <a:cubicBezTo>
                      <a:pt x="288" y="13"/>
                      <a:pt x="271" y="1"/>
                      <a:pt x="2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687;p33">
                <a:extLst>
                  <a:ext uri="{FF2B5EF4-FFF2-40B4-BE49-F238E27FC236}">
                    <a16:creationId xmlns:a16="http://schemas.microsoft.com/office/drawing/2014/main" id="{F0AAB435-7677-4333-843C-8E75E6586ACA}"/>
                  </a:ext>
                </a:extLst>
              </p:cNvPr>
              <p:cNvSpPr/>
              <p:nvPr/>
            </p:nvSpPr>
            <p:spPr>
              <a:xfrm>
                <a:off x="3016725" y="2825325"/>
                <a:ext cx="10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54" extrusionOk="0">
                    <a:moveTo>
                      <a:pt x="337" y="1"/>
                    </a:moveTo>
                    <a:cubicBezTo>
                      <a:pt x="331" y="1"/>
                      <a:pt x="322" y="7"/>
                      <a:pt x="310" y="18"/>
                    </a:cubicBezTo>
                    <a:cubicBezTo>
                      <a:pt x="215" y="257"/>
                      <a:pt x="179" y="542"/>
                      <a:pt x="120" y="780"/>
                    </a:cubicBezTo>
                    <a:cubicBezTo>
                      <a:pt x="60" y="1031"/>
                      <a:pt x="13" y="1269"/>
                      <a:pt x="1" y="1531"/>
                    </a:cubicBezTo>
                    <a:cubicBezTo>
                      <a:pt x="1" y="1544"/>
                      <a:pt x="15" y="1553"/>
                      <a:pt x="28" y="1553"/>
                    </a:cubicBezTo>
                    <a:cubicBezTo>
                      <a:pt x="39" y="1553"/>
                      <a:pt x="48" y="1547"/>
                      <a:pt x="48" y="1531"/>
                    </a:cubicBezTo>
                    <a:cubicBezTo>
                      <a:pt x="156" y="1054"/>
                      <a:pt x="406" y="507"/>
                      <a:pt x="346" y="18"/>
                    </a:cubicBezTo>
                    <a:cubicBezTo>
                      <a:pt x="346" y="7"/>
                      <a:pt x="343" y="1"/>
                      <a:pt x="3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688;p33">
                <a:extLst>
                  <a:ext uri="{FF2B5EF4-FFF2-40B4-BE49-F238E27FC236}">
                    <a16:creationId xmlns:a16="http://schemas.microsoft.com/office/drawing/2014/main" id="{3B7B54C7-F67C-43D9-96A9-086722E4AE4A}"/>
                  </a:ext>
                </a:extLst>
              </p:cNvPr>
              <p:cNvSpPr/>
              <p:nvPr/>
            </p:nvSpPr>
            <p:spPr>
              <a:xfrm>
                <a:off x="3005725" y="2816300"/>
                <a:ext cx="11325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790" extrusionOk="0">
                    <a:moveTo>
                      <a:pt x="434" y="0"/>
                    </a:moveTo>
                    <a:cubicBezTo>
                      <a:pt x="431" y="0"/>
                      <a:pt x="429" y="3"/>
                      <a:pt x="429" y="10"/>
                    </a:cubicBezTo>
                    <a:cubicBezTo>
                      <a:pt x="191" y="522"/>
                      <a:pt x="36" y="1201"/>
                      <a:pt x="0" y="1761"/>
                    </a:cubicBezTo>
                    <a:cubicBezTo>
                      <a:pt x="0" y="1780"/>
                      <a:pt x="8" y="1789"/>
                      <a:pt x="14" y="1789"/>
                    </a:cubicBezTo>
                    <a:cubicBezTo>
                      <a:pt x="19" y="1789"/>
                      <a:pt x="24" y="1783"/>
                      <a:pt x="24" y="1773"/>
                    </a:cubicBezTo>
                    <a:cubicBezTo>
                      <a:pt x="191" y="1225"/>
                      <a:pt x="417" y="606"/>
                      <a:pt x="453" y="22"/>
                    </a:cubicBezTo>
                    <a:cubicBezTo>
                      <a:pt x="453" y="14"/>
                      <a:pt x="441" y="0"/>
                      <a:pt x="4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689;p33">
                <a:extLst>
                  <a:ext uri="{FF2B5EF4-FFF2-40B4-BE49-F238E27FC236}">
                    <a16:creationId xmlns:a16="http://schemas.microsoft.com/office/drawing/2014/main" id="{463DC3F0-C2F1-487F-8AD9-B22D1DADB710}"/>
                  </a:ext>
                </a:extLst>
              </p:cNvPr>
              <p:cNvSpPr/>
              <p:nvPr/>
            </p:nvSpPr>
            <p:spPr>
              <a:xfrm>
                <a:off x="2988750" y="3169275"/>
                <a:ext cx="1658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3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1143"/>
                      <a:pt x="870" y="3346"/>
                      <a:pt x="870" y="3346"/>
                    </a:cubicBezTo>
                    <a:lnTo>
                      <a:pt x="6632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690;p33">
                <a:extLst>
                  <a:ext uri="{FF2B5EF4-FFF2-40B4-BE49-F238E27FC236}">
                    <a16:creationId xmlns:a16="http://schemas.microsoft.com/office/drawing/2014/main" id="{9B133DB0-B1BF-41C0-A313-7BD69FF2BF83}"/>
                  </a:ext>
                </a:extLst>
              </p:cNvPr>
              <p:cNvSpPr/>
              <p:nvPr/>
            </p:nvSpPr>
            <p:spPr>
              <a:xfrm>
                <a:off x="2984000" y="3164800"/>
                <a:ext cx="186350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54" h="3775" extrusionOk="0">
                    <a:moveTo>
                      <a:pt x="393" y="334"/>
                    </a:moveTo>
                    <a:lnTo>
                      <a:pt x="6191" y="358"/>
                    </a:lnTo>
                    <a:lnTo>
                      <a:pt x="1167" y="3251"/>
                    </a:lnTo>
                    <a:cubicBezTo>
                      <a:pt x="988" y="2739"/>
                      <a:pt x="536" y="1275"/>
                      <a:pt x="393" y="334"/>
                    </a:cubicBezTo>
                    <a:close/>
                    <a:moveTo>
                      <a:pt x="0" y="1"/>
                    </a:moveTo>
                    <a:lnTo>
                      <a:pt x="12" y="191"/>
                    </a:lnTo>
                    <a:cubicBezTo>
                      <a:pt x="155" y="1334"/>
                      <a:pt x="869" y="3477"/>
                      <a:pt x="893" y="3573"/>
                    </a:cubicBezTo>
                    <a:lnTo>
                      <a:pt x="965" y="3775"/>
                    </a:lnTo>
                    <a:lnTo>
                      <a:pt x="745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691;p33">
                <a:extLst>
                  <a:ext uri="{FF2B5EF4-FFF2-40B4-BE49-F238E27FC236}">
                    <a16:creationId xmlns:a16="http://schemas.microsoft.com/office/drawing/2014/main" id="{D8ED22AB-393D-4565-9235-00863A57D7E5}"/>
                  </a:ext>
                </a:extLst>
              </p:cNvPr>
              <p:cNvSpPr/>
              <p:nvPr/>
            </p:nvSpPr>
            <p:spPr>
              <a:xfrm>
                <a:off x="3124775" y="3167825"/>
                <a:ext cx="687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8" extrusionOk="0">
                    <a:moveTo>
                      <a:pt x="14" y="0"/>
                    </a:moveTo>
                    <a:cubicBezTo>
                      <a:pt x="6" y="0"/>
                      <a:pt x="1" y="14"/>
                      <a:pt x="1" y="23"/>
                    </a:cubicBezTo>
                    <a:cubicBezTo>
                      <a:pt x="1" y="94"/>
                      <a:pt x="37" y="189"/>
                      <a:pt x="84" y="249"/>
                    </a:cubicBezTo>
                    <a:cubicBezTo>
                      <a:pt x="132" y="320"/>
                      <a:pt x="179" y="392"/>
                      <a:pt x="239" y="475"/>
                    </a:cubicBezTo>
                    <a:cubicBezTo>
                      <a:pt x="243" y="483"/>
                      <a:pt x="249" y="487"/>
                      <a:pt x="254" y="487"/>
                    </a:cubicBezTo>
                    <a:cubicBezTo>
                      <a:pt x="265" y="487"/>
                      <a:pt x="275" y="474"/>
                      <a:pt x="275" y="451"/>
                    </a:cubicBezTo>
                    <a:cubicBezTo>
                      <a:pt x="251" y="368"/>
                      <a:pt x="203" y="284"/>
                      <a:pt x="156" y="201"/>
                    </a:cubicBezTo>
                    <a:cubicBezTo>
                      <a:pt x="120" y="130"/>
                      <a:pt x="84" y="46"/>
                      <a:pt x="25" y="11"/>
                    </a:cubicBezTo>
                    <a:cubicBezTo>
                      <a:pt x="21" y="3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692;p33">
                <a:extLst>
                  <a:ext uri="{FF2B5EF4-FFF2-40B4-BE49-F238E27FC236}">
                    <a16:creationId xmlns:a16="http://schemas.microsoft.com/office/drawing/2014/main" id="{4C5DC162-4401-4559-A27B-DDA3EB8A4B39}"/>
                  </a:ext>
                </a:extLst>
              </p:cNvPr>
              <p:cNvSpPr/>
              <p:nvPr/>
            </p:nvSpPr>
            <p:spPr>
              <a:xfrm>
                <a:off x="3114675" y="3168375"/>
                <a:ext cx="71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45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24" y="84"/>
                      <a:pt x="71" y="167"/>
                      <a:pt x="107" y="227"/>
                    </a:cubicBezTo>
                    <a:lnTo>
                      <a:pt x="238" y="441"/>
                    </a:lnTo>
                    <a:cubicBezTo>
                      <a:pt x="240" y="443"/>
                      <a:pt x="244" y="444"/>
                      <a:pt x="247" y="444"/>
                    </a:cubicBezTo>
                    <a:cubicBezTo>
                      <a:pt x="262" y="444"/>
                      <a:pt x="286" y="427"/>
                      <a:pt x="286" y="417"/>
                    </a:cubicBezTo>
                    <a:cubicBezTo>
                      <a:pt x="262" y="322"/>
                      <a:pt x="226" y="251"/>
                      <a:pt x="179" y="179"/>
                    </a:cubicBezTo>
                    <a:cubicBezTo>
                      <a:pt x="131" y="120"/>
                      <a:pt x="107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693;p33">
                <a:extLst>
                  <a:ext uri="{FF2B5EF4-FFF2-40B4-BE49-F238E27FC236}">
                    <a16:creationId xmlns:a16="http://schemas.microsoft.com/office/drawing/2014/main" id="{B79DF531-6885-4D67-8D3E-D26C2D177A36}"/>
                  </a:ext>
                </a:extLst>
              </p:cNvPr>
              <p:cNvSpPr/>
              <p:nvPr/>
            </p:nvSpPr>
            <p:spPr>
              <a:xfrm>
                <a:off x="3106925" y="3168375"/>
                <a:ext cx="77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589" extrusionOk="0">
                    <a:moveTo>
                      <a:pt x="36" y="1"/>
                    </a:moveTo>
                    <a:cubicBezTo>
                      <a:pt x="24" y="1"/>
                      <a:pt x="12" y="1"/>
                      <a:pt x="12" y="12"/>
                    </a:cubicBezTo>
                    <a:cubicBezTo>
                      <a:pt x="0" y="108"/>
                      <a:pt x="36" y="191"/>
                      <a:pt x="84" y="286"/>
                    </a:cubicBezTo>
                    <a:cubicBezTo>
                      <a:pt x="131" y="393"/>
                      <a:pt x="191" y="489"/>
                      <a:pt x="262" y="584"/>
                    </a:cubicBezTo>
                    <a:cubicBezTo>
                      <a:pt x="265" y="587"/>
                      <a:pt x="270" y="588"/>
                      <a:pt x="275" y="588"/>
                    </a:cubicBezTo>
                    <a:cubicBezTo>
                      <a:pt x="289" y="588"/>
                      <a:pt x="307" y="575"/>
                      <a:pt x="298" y="548"/>
                    </a:cubicBezTo>
                    <a:cubicBezTo>
                      <a:pt x="262" y="453"/>
                      <a:pt x="215" y="346"/>
                      <a:pt x="179" y="251"/>
                    </a:cubicBezTo>
                    <a:cubicBezTo>
                      <a:pt x="143" y="167"/>
                      <a:pt x="120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694;p33">
                <a:extLst>
                  <a:ext uri="{FF2B5EF4-FFF2-40B4-BE49-F238E27FC236}">
                    <a16:creationId xmlns:a16="http://schemas.microsoft.com/office/drawing/2014/main" id="{BB9FE317-7497-4101-85AF-7A00837F5D13}"/>
                  </a:ext>
                </a:extLst>
              </p:cNvPr>
              <p:cNvSpPr/>
              <p:nvPr/>
            </p:nvSpPr>
            <p:spPr>
              <a:xfrm>
                <a:off x="3098300" y="3167375"/>
                <a:ext cx="76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70" extrusionOk="0">
                    <a:moveTo>
                      <a:pt x="15" y="0"/>
                    </a:moveTo>
                    <a:cubicBezTo>
                      <a:pt x="7" y="0"/>
                      <a:pt x="0" y="11"/>
                      <a:pt x="0" y="29"/>
                    </a:cubicBezTo>
                    <a:cubicBezTo>
                      <a:pt x="24" y="255"/>
                      <a:pt x="143" y="469"/>
                      <a:pt x="250" y="648"/>
                    </a:cubicBezTo>
                    <a:cubicBezTo>
                      <a:pt x="255" y="663"/>
                      <a:pt x="266" y="669"/>
                      <a:pt x="277" y="669"/>
                    </a:cubicBezTo>
                    <a:cubicBezTo>
                      <a:pt x="292" y="669"/>
                      <a:pt x="305" y="657"/>
                      <a:pt x="298" y="636"/>
                    </a:cubicBezTo>
                    <a:cubicBezTo>
                      <a:pt x="238" y="433"/>
                      <a:pt x="167" y="195"/>
                      <a:pt x="24" y="5"/>
                    </a:cubicBezTo>
                    <a:cubicBezTo>
                      <a:pt x="21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695;p33">
                <a:extLst>
                  <a:ext uri="{FF2B5EF4-FFF2-40B4-BE49-F238E27FC236}">
                    <a16:creationId xmlns:a16="http://schemas.microsoft.com/office/drawing/2014/main" id="{70B671A8-4EBA-451B-955E-FEA3D470789D}"/>
                  </a:ext>
                </a:extLst>
              </p:cNvPr>
              <p:cNvSpPr/>
              <p:nvPr/>
            </p:nvSpPr>
            <p:spPr>
              <a:xfrm>
                <a:off x="3089350" y="3166400"/>
                <a:ext cx="74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78" extrusionOk="0">
                    <a:moveTo>
                      <a:pt x="38" y="0"/>
                    </a:moveTo>
                    <a:cubicBezTo>
                      <a:pt x="25" y="0"/>
                      <a:pt x="13" y="6"/>
                      <a:pt x="13" y="20"/>
                    </a:cubicBezTo>
                    <a:cubicBezTo>
                      <a:pt x="1" y="151"/>
                      <a:pt x="61" y="294"/>
                      <a:pt x="108" y="413"/>
                    </a:cubicBezTo>
                    <a:cubicBezTo>
                      <a:pt x="144" y="532"/>
                      <a:pt x="191" y="663"/>
                      <a:pt x="263" y="770"/>
                    </a:cubicBezTo>
                    <a:cubicBezTo>
                      <a:pt x="272" y="774"/>
                      <a:pt x="279" y="777"/>
                      <a:pt x="284" y="777"/>
                    </a:cubicBezTo>
                    <a:cubicBezTo>
                      <a:pt x="294" y="777"/>
                      <a:pt x="299" y="769"/>
                      <a:pt x="299" y="746"/>
                    </a:cubicBezTo>
                    <a:cubicBezTo>
                      <a:pt x="263" y="615"/>
                      <a:pt x="227" y="484"/>
                      <a:pt x="180" y="341"/>
                    </a:cubicBezTo>
                    <a:cubicBezTo>
                      <a:pt x="144" y="234"/>
                      <a:pt x="120" y="103"/>
                      <a:pt x="61" y="8"/>
                    </a:cubicBezTo>
                    <a:cubicBezTo>
                      <a:pt x="56" y="3"/>
                      <a:pt x="47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696;p33">
                <a:extLst>
                  <a:ext uri="{FF2B5EF4-FFF2-40B4-BE49-F238E27FC236}">
                    <a16:creationId xmlns:a16="http://schemas.microsoft.com/office/drawing/2014/main" id="{3549B70E-D5A3-4F36-9C67-D32BEE2AC770}"/>
                  </a:ext>
                </a:extLst>
              </p:cNvPr>
              <p:cNvSpPr/>
              <p:nvPr/>
            </p:nvSpPr>
            <p:spPr>
              <a:xfrm>
                <a:off x="3081025" y="3168550"/>
                <a:ext cx="68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98" extrusionOk="0">
                    <a:moveTo>
                      <a:pt x="18" y="0"/>
                    </a:moveTo>
                    <a:cubicBezTo>
                      <a:pt x="11" y="0"/>
                      <a:pt x="1" y="5"/>
                      <a:pt x="1" y="5"/>
                    </a:cubicBezTo>
                    <a:cubicBezTo>
                      <a:pt x="36" y="255"/>
                      <a:pt x="132" y="541"/>
                      <a:pt x="239" y="779"/>
                    </a:cubicBezTo>
                    <a:cubicBezTo>
                      <a:pt x="239" y="791"/>
                      <a:pt x="248" y="797"/>
                      <a:pt x="257" y="797"/>
                    </a:cubicBezTo>
                    <a:cubicBezTo>
                      <a:pt x="266" y="797"/>
                      <a:pt x="274" y="791"/>
                      <a:pt x="274" y="779"/>
                    </a:cubicBezTo>
                    <a:cubicBezTo>
                      <a:pt x="239" y="529"/>
                      <a:pt x="155" y="232"/>
                      <a:pt x="24" y="5"/>
                    </a:cubicBezTo>
                    <a:cubicBezTo>
                      <a:pt x="24" y="1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697;p33">
                <a:extLst>
                  <a:ext uri="{FF2B5EF4-FFF2-40B4-BE49-F238E27FC236}">
                    <a16:creationId xmlns:a16="http://schemas.microsoft.com/office/drawing/2014/main" id="{3D781E43-0A4D-431A-8626-8DB1658EFA83}"/>
                  </a:ext>
                </a:extLst>
              </p:cNvPr>
              <p:cNvSpPr/>
              <p:nvPr/>
            </p:nvSpPr>
            <p:spPr>
              <a:xfrm>
                <a:off x="3070600" y="3166975"/>
                <a:ext cx="9550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72" extrusionOk="0">
                    <a:moveTo>
                      <a:pt x="65" y="0"/>
                    </a:moveTo>
                    <a:cubicBezTo>
                      <a:pt x="54" y="0"/>
                      <a:pt x="43" y="3"/>
                      <a:pt x="37" y="9"/>
                    </a:cubicBezTo>
                    <a:cubicBezTo>
                      <a:pt x="1" y="164"/>
                      <a:pt x="60" y="307"/>
                      <a:pt x="108" y="461"/>
                    </a:cubicBezTo>
                    <a:cubicBezTo>
                      <a:pt x="168" y="616"/>
                      <a:pt x="227" y="795"/>
                      <a:pt x="322" y="961"/>
                    </a:cubicBezTo>
                    <a:cubicBezTo>
                      <a:pt x="326" y="968"/>
                      <a:pt x="332" y="971"/>
                      <a:pt x="340" y="971"/>
                    </a:cubicBezTo>
                    <a:cubicBezTo>
                      <a:pt x="358" y="971"/>
                      <a:pt x="382" y="954"/>
                      <a:pt x="382" y="938"/>
                    </a:cubicBezTo>
                    <a:cubicBezTo>
                      <a:pt x="346" y="771"/>
                      <a:pt x="275" y="616"/>
                      <a:pt x="215" y="461"/>
                    </a:cubicBezTo>
                    <a:cubicBezTo>
                      <a:pt x="156" y="307"/>
                      <a:pt x="120" y="164"/>
                      <a:pt x="84" y="9"/>
                    </a:cubicBezTo>
                    <a:cubicBezTo>
                      <a:pt x="84" y="3"/>
                      <a:pt x="75" y="0"/>
                      <a:pt x="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698;p33">
                <a:extLst>
                  <a:ext uri="{FF2B5EF4-FFF2-40B4-BE49-F238E27FC236}">
                    <a16:creationId xmlns:a16="http://schemas.microsoft.com/office/drawing/2014/main" id="{458F5E48-1D46-4CAE-AD46-1DFE26039EF8}"/>
                  </a:ext>
                </a:extLst>
              </p:cNvPr>
              <p:cNvSpPr/>
              <p:nvPr/>
            </p:nvSpPr>
            <p:spPr>
              <a:xfrm>
                <a:off x="3059975" y="3164850"/>
                <a:ext cx="105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83" extrusionOk="0">
                    <a:moveTo>
                      <a:pt x="15" y="0"/>
                    </a:moveTo>
                    <a:cubicBezTo>
                      <a:pt x="4" y="0"/>
                      <a:pt x="1" y="14"/>
                      <a:pt x="9" y="22"/>
                    </a:cubicBezTo>
                    <a:cubicBezTo>
                      <a:pt x="104" y="213"/>
                      <a:pt x="104" y="439"/>
                      <a:pt x="164" y="654"/>
                    </a:cubicBezTo>
                    <a:cubicBezTo>
                      <a:pt x="223" y="832"/>
                      <a:pt x="283" y="999"/>
                      <a:pt x="366" y="1165"/>
                    </a:cubicBezTo>
                    <a:cubicBezTo>
                      <a:pt x="382" y="1176"/>
                      <a:pt x="396" y="1182"/>
                      <a:pt x="405" y="1182"/>
                    </a:cubicBezTo>
                    <a:cubicBezTo>
                      <a:pt x="416" y="1182"/>
                      <a:pt x="421" y="1173"/>
                      <a:pt x="414" y="1154"/>
                    </a:cubicBezTo>
                    <a:cubicBezTo>
                      <a:pt x="354" y="915"/>
                      <a:pt x="271" y="689"/>
                      <a:pt x="212" y="451"/>
                    </a:cubicBezTo>
                    <a:cubicBezTo>
                      <a:pt x="164" y="284"/>
                      <a:pt x="164" y="130"/>
                      <a:pt x="33" y="11"/>
                    </a:cubicBezTo>
                    <a:cubicBezTo>
                      <a:pt x="26" y="3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699;p33">
                <a:extLst>
                  <a:ext uri="{FF2B5EF4-FFF2-40B4-BE49-F238E27FC236}">
                    <a16:creationId xmlns:a16="http://schemas.microsoft.com/office/drawing/2014/main" id="{A3547473-F6DF-4034-A6E7-81B503326281}"/>
                  </a:ext>
                </a:extLst>
              </p:cNvPr>
              <p:cNvSpPr/>
              <p:nvPr/>
            </p:nvSpPr>
            <p:spPr>
              <a:xfrm>
                <a:off x="3050975" y="3167875"/>
                <a:ext cx="101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1164" extrusionOk="0">
                    <a:moveTo>
                      <a:pt x="12" y="1"/>
                    </a:moveTo>
                    <a:cubicBezTo>
                      <a:pt x="4" y="1"/>
                      <a:pt x="0" y="7"/>
                      <a:pt x="0" y="21"/>
                    </a:cubicBezTo>
                    <a:cubicBezTo>
                      <a:pt x="12" y="235"/>
                      <a:pt x="72" y="425"/>
                      <a:pt x="155" y="604"/>
                    </a:cubicBezTo>
                    <a:cubicBezTo>
                      <a:pt x="214" y="794"/>
                      <a:pt x="274" y="985"/>
                      <a:pt x="369" y="1164"/>
                    </a:cubicBezTo>
                    <a:cubicBezTo>
                      <a:pt x="393" y="1164"/>
                      <a:pt x="405" y="1164"/>
                      <a:pt x="405" y="1152"/>
                    </a:cubicBezTo>
                    <a:cubicBezTo>
                      <a:pt x="369" y="961"/>
                      <a:pt x="298" y="771"/>
                      <a:pt x="238" y="568"/>
                    </a:cubicBezTo>
                    <a:cubicBezTo>
                      <a:pt x="179" y="378"/>
                      <a:pt x="119" y="187"/>
                      <a:pt x="36" y="9"/>
                    </a:cubicBezTo>
                    <a:cubicBezTo>
                      <a:pt x="26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700;p33">
                <a:extLst>
                  <a:ext uri="{FF2B5EF4-FFF2-40B4-BE49-F238E27FC236}">
                    <a16:creationId xmlns:a16="http://schemas.microsoft.com/office/drawing/2014/main" id="{F447E674-8C2C-4598-ABD8-AFA907A28F60}"/>
                  </a:ext>
                </a:extLst>
              </p:cNvPr>
              <p:cNvSpPr/>
              <p:nvPr/>
            </p:nvSpPr>
            <p:spPr>
              <a:xfrm>
                <a:off x="3037875" y="3168175"/>
                <a:ext cx="11025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140" extrusionOk="0">
                    <a:moveTo>
                      <a:pt x="18" y="1"/>
                    </a:moveTo>
                    <a:cubicBezTo>
                      <a:pt x="8" y="1"/>
                      <a:pt x="0" y="7"/>
                      <a:pt x="0" y="20"/>
                    </a:cubicBezTo>
                    <a:cubicBezTo>
                      <a:pt x="24" y="378"/>
                      <a:pt x="167" y="842"/>
                      <a:pt x="393" y="1140"/>
                    </a:cubicBezTo>
                    <a:cubicBezTo>
                      <a:pt x="393" y="1140"/>
                      <a:pt x="441" y="1140"/>
                      <a:pt x="417" y="1116"/>
                    </a:cubicBezTo>
                    <a:cubicBezTo>
                      <a:pt x="357" y="913"/>
                      <a:pt x="286" y="735"/>
                      <a:pt x="226" y="544"/>
                    </a:cubicBezTo>
                    <a:cubicBezTo>
                      <a:pt x="167" y="366"/>
                      <a:pt x="119" y="175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701;p33">
                <a:extLst>
                  <a:ext uri="{FF2B5EF4-FFF2-40B4-BE49-F238E27FC236}">
                    <a16:creationId xmlns:a16="http://schemas.microsoft.com/office/drawing/2014/main" id="{66C03914-8895-4D7C-99E4-D238F651D057}"/>
                  </a:ext>
                </a:extLst>
              </p:cNvPr>
              <p:cNvSpPr/>
              <p:nvPr/>
            </p:nvSpPr>
            <p:spPr>
              <a:xfrm>
                <a:off x="3028350" y="3169975"/>
                <a:ext cx="104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252" extrusionOk="0">
                    <a:moveTo>
                      <a:pt x="12" y="1"/>
                    </a:moveTo>
                    <a:cubicBezTo>
                      <a:pt x="5" y="1"/>
                      <a:pt x="0" y="9"/>
                      <a:pt x="0" y="32"/>
                    </a:cubicBezTo>
                    <a:cubicBezTo>
                      <a:pt x="12" y="234"/>
                      <a:pt x="84" y="425"/>
                      <a:pt x="143" y="627"/>
                    </a:cubicBezTo>
                    <a:cubicBezTo>
                      <a:pt x="226" y="830"/>
                      <a:pt x="262" y="1056"/>
                      <a:pt x="369" y="1246"/>
                    </a:cubicBezTo>
                    <a:cubicBezTo>
                      <a:pt x="373" y="1250"/>
                      <a:pt x="378" y="1251"/>
                      <a:pt x="384" y="1251"/>
                    </a:cubicBezTo>
                    <a:cubicBezTo>
                      <a:pt x="399" y="1251"/>
                      <a:pt x="417" y="1243"/>
                      <a:pt x="417" y="1234"/>
                    </a:cubicBezTo>
                    <a:cubicBezTo>
                      <a:pt x="405" y="1008"/>
                      <a:pt x="322" y="806"/>
                      <a:pt x="250" y="591"/>
                    </a:cubicBezTo>
                    <a:cubicBezTo>
                      <a:pt x="191" y="401"/>
                      <a:pt x="131" y="187"/>
                      <a:pt x="24" y="8"/>
                    </a:cubicBezTo>
                    <a:cubicBezTo>
                      <a:pt x="20" y="4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702;p33">
                <a:extLst>
                  <a:ext uri="{FF2B5EF4-FFF2-40B4-BE49-F238E27FC236}">
                    <a16:creationId xmlns:a16="http://schemas.microsoft.com/office/drawing/2014/main" id="{C1E9AC39-2A3B-49F5-9FF5-2B32B9585321}"/>
                  </a:ext>
                </a:extLst>
              </p:cNvPr>
              <p:cNvSpPr/>
              <p:nvPr/>
            </p:nvSpPr>
            <p:spPr>
              <a:xfrm>
                <a:off x="3016250" y="3168650"/>
                <a:ext cx="116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336" extrusionOk="0">
                    <a:moveTo>
                      <a:pt x="42" y="1"/>
                    </a:moveTo>
                    <a:cubicBezTo>
                      <a:pt x="22" y="1"/>
                      <a:pt x="0" y="14"/>
                      <a:pt x="8" y="37"/>
                    </a:cubicBezTo>
                    <a:cubicBezTo>
                      <a:pt x="32" y="251"/>
                      <a:pt x="127" y="478"/>
                      <a:pt x="187" y="692"/>
                    </a:cubicBezTo>
                    <a:cubicBezTo>
                      <a:pt x="246" y="894"/>
                      <a:pt x="318" y="1121"/>
                      <a:pt x="425" y="1323"/>
                    </a:cubicBezTo>
                    <a:cubicBezTo>
                      <a:pt x="425" y="1331"/>
                      <a:pt x="431" y="1335"/>
                      <a:pt x="437" y="1335"/>
                    </a:cubicBezTo>
                    <a:cubicBezTo>
                      <a:pt x="449" y="1335"/>
                      <a:pt x="464" y="1322"/>
                      <a:pt x="448" y="1299"/>
                    </a:cubicBezTo>
                    <a:cubicBezTo>
                      <a:pt x="413" y="1061"/>
                      <a:pt x="329" y="835"/>
                      <a:pt x="270" y="609"/>
                    </a:cubicBezTo>
                    <a:cubicBezTo>
                      <a:pt x="210" y="418"/>
                      <a:pt x="175" y="204"/>
                      <a:pt x="67" y="13"/>
                    </a:cubicBezTo>
                    <a:cubicBezTo>
                      <a:pt x="63" y="5"/>
                      <a:pt x="53" y="1"/>
                      <a:pt x="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703;p33">
                <a:extLst>
                  <a:ext uri="{FF2B5EF4-FFF2-40B4-BE49-F238E27FC236}">
                    <a16:creationId xmlns:a16="http://schemas.microsoft.com/office/drawing/2014/main" id="{8EF41521-93C4-4288-994F-6F7BFD1AF3F9}"/>
                  </a:ext>
                </a:extLst>
              </p:cNvPr>
              <p:cNvSpPr/>
              <p:nvPr/>
            </p:nvSpPr>
            <p:spPr>
              <a:xfrm>
                <a:off x="3005125" y="3165850"/>
                <a:ext cx="1162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532" extrusionOk="0">
                    <a:moveTo>
                      <a:pt x="18" y="0"/>
                    </a:moveTo>
                    <a:cubicBezTo>
                      <a:pt x="9" y="0"/>
                      <a:pt x="1" y="6"/>
                      <a:pt x="1" y="18"/>
                    </a:cubicBezTo>
                    <a:cubicBezTo>
                      <a:pt x="24" y="268"/>
                      <a:pt x="120" y="530"/>
                      <a:pt x="179" y="792"/>
                    </a:cubicBezTo>
                    <a:cubicBezTo>
                      <a:pt x="239" y="1042"/>
                      <a:pt x="322" y="1280"/>
                      <a:pt x="417" y="1518"/>
                    </a:cubicBezTo>
                    <a:cubicBezTo>
                      <a:pt x="417" y="1527"/>
                      <a:pt x="424" y="1531"/>
                      <a:pt x="433" y="1531"/>
                    </a:cubicBezTo>
                    <a:cubicBezTo>
                      <a:pt x="447" y="1531"/>
                      <a:pt x="465" y="1521"/>
                      <a:pt x="465" y="1506"/>
                    </a:cubicBezTo>
                    <a:cubicBezTo>
                      <a:pt x="334" y="1042"/>
                      <a:pt x="322" y="411"/>
                      <a:pt x="36" y="18"/>
                    </a:cubicBezTo>
                    <a:cubicBezTo>
                      <a:pt x="36" y="6"/>
                      <a:pt x="27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704;p33">
                <a:extLst>
                  <a:ext uri="{FF2B5EF4-FFF2-40B4-BE49-F238E27FC236}">
                    <a16:creationId xmlns:a16="http://schemas.microsoft.com/office/drawing/2014/main" id="{702EBAAA-D50F-4381-9CE9-C6DF7EA6B488}"/>
                  </a:ext>
                </a:extLst>
              </p:cNvPr>
              <p:cNvSpPr/>
              <p:nvPr/>
            </p:nvSpPr>
            <p:spPr>
              <a:xfrm>
                <a:off x="2993825" y="3161925"/>
                <a:ext cx="11025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788" extrusionOk="0">
                    <a:moveTo>
                      <a:pt x="10" y="1"/>
                    </a:moveTo>
                    <a:cubicBezTo>
                      <a:pt x="4" y="1"/>
                      <a:pt x="0" y="6"/>
                      <a:pt x="0" y="20"/>
                    </a:cubicBezTo>
                    <a:cubicBezTo>
                      <a:pt x="24" y="592"/>
                      <a:pt x="191" y="1259"/>
                      <a:pt x="429" y="1783"/>
                    </a:cubicBezTo>
                    <a:cubicBezTo>
                      <a:pt x="429" y="1786"/>
                      <a:pt x="430" y="1787"/>
                      <a:pt x="431" y="1787"/>
                    </a:cubicBezTo>
                    <a:cubicBezTo>
                      <a:pt x="434" y="1787"/>
                      <a:pt x="441" y="1776"/>
                      <a:pt x="441" y="1759"/>
                    </a:cubicBezTo>
                    <a:cubicBezTo>
                      <a:pt x="333" y="1199"/>
                      <a:pt x="250" y="544"/>
                      <a:pt x="24" y="9"/>
                    </a:cubicBezTo>
                    <a:cubicBezTo>
                      <a:pt x="19" y="4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705;p33">
                <a:extLst>
                  <a:ext uri="{FF2B5EF4-FFF2-40B4-BE49-F238E27FC236}">
                    <a16:creationId xmlns:a16="http://schemas.microsoft.com/office/drawing/2014/main" id="{C520EF4D-70F6-4730-9BAA-603FE5399C3B}"/>
                  </a:ext>
                </a:extLst>
              </p:cNvPr>
              <p:cNvSpPr/>
              <p:nvPr/>
            </p:nvSpPr>
            <p:spPr>
              <a:xfrm>
                <a:off x="3071800" y="3341900"/>
                <a:ext cx="1571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5026" extrusionOk="0">
                    <a:moveTo>
                      <a:pt x="6287" y="1"/>
                    </a:moveTo>
                    <a:lnTo>
                      <a:pt x="1" y="2144"/>
                    </a:lnTo>
                    <a:cubicBezTo>
                      <a:pt x="489" y="3192"/>
                      <a:pt x="1906" y="5025"/>
                      <a:pt x="1917" y="5025"/>
                    </a:cubicBezTo>
                    <a:lnTo>
                      <a:pt x="628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706;p33">
                <a:extLst>
                  <a:ext uri="{FF2B5EF4-FFF2-40B4-BE49-F238E27FC236}">
                    <a16:creationId xmlns:a16="http://schemas.microsoft.com/office/drawing/2014/main" id="{EB880BE2-0A9D-4B2C-A045-4C66516512FF}"/>
                  </a:ext>
                </a:extLst>
              </p:cNvPr>
              <p:cNvSpPr/>
              <p:nvPr/>
            </p:nvSpPr>
            <p:spPr>
              <a:xfrm>
                <a:off x="3065550" y="3332675"/>
                <a:ext cx="17682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5681" extrusionOk="0">
                    <a:moveTo>
                      <a:pt x="5977" y="739"/>
                    </a:moveTo>
                    <a:lnTo>
                      <a:pt x="2167" y="5132"/>
                    </a:lnTo>
                    <a:cubicBezTo>
                      <a:pt x="1834" y="4680"/>
                      <a:pt x="917" y="3442"/>
                      <a:pt x="489" y="2608"/>
                    </a:cubicBezTo>
                    <a:lnTo>
                      <a:pt x="5977" y="739"/>
                    </a:lnTo>
                    <a:close/>
                    <a:moveTo>
                      <a:pt x="7073" y="1"/>
                    </a:moveTo>
                    <a:lnTo>
                      <a:pt x="0" y="2418"/>
                    </a:lnTo>
                    <a:lnTo>
                      <a:pt x="84" y="2596"/>
                    </a:lnTo>
                    <a:cubicBezTo>
                      <a:pt x="596" y="3632"/>
                      <a:pt x="1965" y="5442"/>
                      <a:pt x="2025" y="5513"/>
                    </a:cubicBezTo>
                    <a:lnTo>
                      <a:pt x="2156" y="5680"/>
                    </a:lnTo>
                    <a:lnTo>
                      <a:pt x="707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707;p33">
                <a:extLst>
                  <a:ext uri="{FF2B5EF4-FFF2-40B4-BE49-F238E27FC236}">
                    <a16:creationId xmlns:a16="http://schemas.microsoft.com/office/drawing/2014/main" id="{072E200D-B64A-40E2-AC0F-4A28F0CA04B5}"/>
                  </a:ext>
                </a:extLst>
              </p:cNvPr>
              <p:cNvSpPr/>
              <p:nvPr/>
            </p:nvSpPr>
            <p:spPr>
              <a:xfrm>
                <a:off x="3200100" y="3350250"/>
                <a:ext cx="103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73" extrusionOk="0">
                    <a:moveTo>
                      <a:pt x="36" y="0"/>
                    </a:moveTo>
                    <a:cubicBezTo>
                      <a:pt x="24" y="0"/>
                      <a:pt x="0" y="24"/>
                      <a:pt x="24" y="24"/>
                    </a:cubicBezTo>
                    <a:cubicBezTo>
                      <a:pt x="48" y="96"/>
                      <a:pt x="107" y="155"/>
                      <a:pt x="167" y="203"/>
                    </a:cubicBezTo>
                    <a:cubicBezTo>
                      <a:pt x="238" y="262"/>
                      <a:pt x="298" y="322"/>
                      <a:pt x="393" y="357"/>
                    </a:cubicBezTo>
                    <a:cubicBezTo>
                      <a:pt x="397" y="369"/>
                      <a:pt x="401" y="373"/>
                      <a:pt x="404" y="373"/>
                    </a:cubicBezTo>
                    <a:cubicBezTo>
                      <a:pt x="410" y="373"/>
                      <a:pt x="413" y="354"/>
                      <a:pt x="405" y="346"/>
                    </a:cubicBezTo>
                    <a:cubicBezTo>
                      <a:pt x="345" y="274"/>
                      <a:pt x="274" y="215"/>
                      <a:pt x="214" y="143"/>
                    </a:cubicBezTo>
                    <a:cubicBezTo>
                      <a:pt x="155" y="96"/>
                      <a:pt x="1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708;p33">
                <a:extLst>
                  <a:ext uri="{FF2B5EF4-FFF2-40B4-BE49-F238E27FC236}">
                    <a16:creationId xmlns:a16="http://schemas.microsoft.com/office/drawing/2014/main" id="{F7FF9726-3F4F-4737-B5A6-1CA9A8113265}"/>
                  </a:ext>
                </a:extLst>
              </p:cNvPr>
              <p:cNvSpPr/>
              <p:nvPr/>
            </p:nvSpPr>
            <p:spPr>
              <a:xfrm>
                <a:off x="3190875" y="3353225"/>
                <a:ext cx="100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64" extrusionOk="0">
                    <a:moveTo>
                      <a:pt x="12" y="0"/>
                    </a:moveTo>
                    <a:cubicBezTo>
                      <a:pt x="0" y="0"/>
                      <a:pt x="0" y="24"/>
                      <a:pt x="0" y="24"/>
                    </a:cubicBezTo>
                    <a:cubicBezTo>
                      <a:pt x="36" y="96"/>
                      <a:pt x="107" y="143"/>
                      <a:pt x="167" y="203"/>
                    </a:cubicBezTo>
                    <a:cubicBezTo>
                      <a:pt x="226" y="262"/>
                      <a:pt x="286" y="298"/>
                      <a:pt x="357" y="346"/>
                    </a:cubicBezTo>
                    <a:cubicBezTo>
                      <a:pt x="370" y="359"/>
                      <a:pt x="380" y="364"/>
                      <a:pt x="387" y="364"/>
                    </a:cubicBezTo>
                    <a:cubicBezTo>
                      <a:pt x="398" y="364"/>
                      <a:pt x="400" y="349"/>
                      <a:pt x="393" y="334"/>
                    </a:cubicBezTo>
                    <a:cubicBezTo>
                      <a:pt x="345" y="262"/>
                      <a:pt x="286" y="203"/>
                      <a:pt x="214" y="143"/>
                    </a:cubicBezTo>
                    <a:cubicBezTo>
                      <a:pt x="155" y="96"/>
                      <a:pt x="95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709;p33">
                <a:extLst>
                  <a:ext uri="{FF2B5EF4-FFF2-40B4-BE49-F238E27FC236}">
                    <a16:creationId xmlns:a16="http://schemas.microsoft.com/office/drawing/2014/main" id="{10119FF0-B418-45AF-A805-CA6506B22B1E}"/>
                  </a:ext>
                </a:extLst>
              </p:cNvPr>
              <p:cNvSpPr/>
              <p:nvPr/>
            </p:nvSpPr>
            <p:spPr>
              <a:xfrm>
                <a:off x="3183725" y="3356200"/>
                <a:ext cx="116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77" extrusionOk="0">
                    <a:moveTo>
                      <a:pt x="36" y="0"/>
                    </a:moveTo>
                    <a:cubicBezTo>
                      <a:pt x="24" y="0"/>
                      <a:pt x="0" y="0"/>
                      <a:pt x="0" y="24"/>
                    </a:cubicBezTo>
                    <a:cubicBezTo>
                      <a:pt x="0" y="108"/>
                      <a:pt x="107" y="179"/>
                      <a:pt x="167" y="262"/>
                    </a:cubicBezTo>
                    <a:cubicBezTo>
                      <a:pt x="238" y="334"/>
                      <a:pt x="334" y="417"/>
                      <a:pt x="417" y="477"/>
                    </a:cubicBezTo>
                    <a:cubicBezTo>
                      <a:pt x="441" y="477"/>
                      <a:pt x="465" y="465"/>
                      <a:pt x="453" y="441"/>
                    </a:cubicBezTo>
                    <a:cubicBezTo>
                      <a:pt x="393" y="346"/>
                      <a:pt x="322" y="274"/>
                      <a:pt x="238" y="203"/>
                    </a:cubicBezTo>
                    <a:cubicBezTo>
                      <a:pt x="179" y="143"/>
                      <a:pt x="119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710;p33">
                <a:extLst>
                  <a:ext uri="{FF2B5EF4-FFF2-40B4-BE49-F238E27FC236}">
                    <a16:creationId xmlns:a16="http://schemas.microsoft.com/office/drawing/2014/main" id="{E34F4708-2B28-4DFE-8E87-A99D1DB75FA8}"/>
                  </a:ext>
                </a:extLst>
              </p:cNvPr>
              <p:cNvSpPr/>
              <p:nvPr/>
            </p:nvSpPr>
            <p:spPr>
              <a:xfrm>
                <a:off x="3174900" y="3358500"/>
                <a:ext cx="126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38" extrusionOk="0">
                    <a:moveTo>
                      <a:pt x="24" y="0"/>
                    </a:moveTo>
                    <a:cubicBezTo>
                      <a:pt x="12" y="0"/>
                      <a:pt x="1" y="16"/>
                      <a:pt x="20" y="16"/>
                    </a:cubicBezTo>
                    <a:cubicBezTo>
                      <a:pt x="115" y="206"/>
                      <a:pt x="294" y="385"/>
                      <a:pt x="449" y="528"/>
                    </a:cubicBezTo>
                    <a:cubicBezTo>
                      <a:pt x="455" y="534"/>
                      <a:pt x="463" y="537"/>
                      <a:pt x="471" y="537"/>
                    </a:cubicBezTo>
                    <a:cubicBezTo>
                      <a:pt x="489" y="537"/>
                      <a:pt x="505" y="521"/>
                      <a:pt x="496" y="504"/>
                    </a:cubicBezTo>
                    <a:cubicBezTo>
                      <a:pt x="377" y="325"/>
                      <a:pt x="222" y="135"/>
                      <a:pt x="32" y="4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711;p33">
                <a:extLst>
                  <a:ext uri="{FF2B5EF4-FFF2-40B4-BE49-F238E27FC236}">
                    <a16:creationId xmlns:a16="http://schemas.microsoft.com/office/drawing/2014/main" id="{0E380D8B-C78E-4DB9-8330-A73005CCF512}"/>
                  </a:ext>
                </a:extLst>
              </p:cNvPr>
              <p:cNvSpPr/>
              <p:nvPr/>
            </p:nvSpPr>
            <p:spPr>
              <a:xfrm>
                <a:off x="3166525" y="3359575"/>
                <a:ext cx="127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679" extrusionOk="0">
                    <a:moveTo>
                      <a:pt x="23" y="0"/>
                    </a:moveTo>
                    <a:cubicBezTo>
                      <a:pt x="12" y="0"/>
                      <a:pt x="1" y="23"/>
                      <a:pt x="10" y="32"/>
                    </a:cubicBezTo>
                    <a:cubicBezTo>
                      <a:pt x="33" y="163"/>
                      <a:pt x="141" y="282"/>
                      <a:pt x="224" y="389"/>
                    </a:cubicBezTo>
                    <a:cubicBezTo>
                      <a:pt x="307" y="496"/>
                      <a:pt x="391" y="604"/>
                      <a:pt x="498" y="675"/>
                    </a:cubicBezTo>
                    <a:cubicBezTo>
                      <a:pt x="498" y="677"/>
                      <a:pt x="498" y="678"/>
                      <a:pt x="499" y="678"/>
                    </a:cubicBezTo>
                    <a:cubicBezTo>
                      <a:pt x="502" y="678"/>
                      <a:pt x="510" y="659"/>
                      <a:pt x="510" y="639"/>
                    </a:cubicBezTo>
                    <a:cubicBezTo>
                      <a:pt x="450" y="508"/>
                      <a:pt x="355" y="401"/>
                      <a:pt x="260" y="282"/>
                    </a:cubicBezTo>
                    <a:cubicBezTo>
                      <a:pt x="188" y="199"/>
                      <a:pt x="141" y="80"/>
                      <a:pt x="33" y="8"/>
                    </a:cubicBezTo>
                    <a:cubicBezTo>
                      <a:pt x="31" y="3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712;p33">
                <a:extLst>
                  <a:ext uri="{FF2B5EF4-FFF2-40B4-BE49-F238E27FC236}">
                    <a16:creationId xmlns:a16="http://schemas.microsoft.com/office/drawing/2014/main" id="{13995BB9-8A62-4CFF-80ED-DB7750B9D506}"/>
                  </a:ext>
                </a:extLst>
              </p:cNvPr>
              <p:cNvSpPr/>
              <p:nvPr/>
            </p:nvSpPr>
            <p:spPr>
              <a:xfrm>
                <a:off x="3159025" y="3365725"/>
                <a:ext cx="1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68" extrusionOk="0">
                    <a:moveTo>
                      <a:pt x="12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60" y="143"/>
                      <a:pt x="143" y="250"/>
                      <a:pt x="238" y="369"/>
                    </a:cubicBezTo>
                    <a:cubicBezTo>
                      <a:pt x="310" y="477"/>
                      <a:pt x="381" y="572"/>
                      <a:pt x="476" y="667"/>
                    </a:cubicBezTo>
                    <a:cubicBezTo>
                      <a:pt x="488" y="655"/>
                      <a:pt x="512" y="655"/>
                      <a:pt x="500" y="631"/>
                    </a:cubicBezTo>
                    <a:cubicBezTo>
                      <a:pt x="441" y="500"/>
                      <a:pt x="357" y="381"/>
                      <a:pt x="274" y="274"/>
                    </a:cubicBezTo>
                    <a:cubicBezTo>
                      <a:pt x="202" y="179"/>
                      <a:pt x="119" y="72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713;p33">
                <a:extLst>
                  <a:ext uri="{FF2B5EF4-FFF2-40B4-BE49-F238E27FC236}">
                    <a16:creationId xmlns:a16="http://schemas.microsoft.com/office/drawing/2014/main" id="{936D8B80-CB3C-464B-BE65-D1FB40FA44E9}"/>
                  </a:ext>
                </a:extLst>
              </p:cNvPr>
              <p:cNvSpPr/>
              <p:nvPr/>
            </p:nvSpPr>
            <p:spPr>
              <a:xfrm>
                <a:off x="3149200" y="3366200"/>
                <a:ext cx="160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37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12" y="160"/>
                      <a:pt x="107" y="279"/>
                      <a:pt x="179" y="374"/>
                    </a:cubicBezTo>
                    <a:cubicBezTo>
                      <a:pt x="298" y="529"/>
                      <a:pt x="429" y="696"/>
                      <a:pt x="584" y="827"/>
                    </a:cubicBezTo>
                    <a:cubicBezTo>
                      <a:pt x="590" y="833"/>
                      <a:pt x="598" y="836"/>
                      <a:pt x="605" y="836"/>
                    </a:cubicBezTo>
                    <a:cubicBezTo>
                      <a:pt x="624" y="836"/>
                      <a:pt x="640" y="817"/>
                      <a:pt x="631" y="791"/>
                    </a:cubicBezTo>
                    <a:cubicBezTo>
                      <a:pt x="536" y="648"/>
                      <a:pt x="417" y="529"/>
                      <a:pt x="310" y="398"/>
                    </a:cubicBezTo>
                    <a:cubicBezTo>
                      <a:pt x="214" y="279"/>
                      <a:pt x="131" y="124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714;p33">
                <a:extLst>
                  <a:ext uri="{FF2B5EF4-FFF2-40B4-BE49-F238E27FC236}">
                    <a16:creationId xmlns:a16="http://schemas.microsoft.com/office/drawing/2014/main" id="{F1AA4D8B-0E2B-449A-8784-A6231A5B5AA7}"/>
                  </a:ext>
                </a:extLst>
              </p:cNvPr>
              <p:cNvSpPr/>
              <p:nvPr/>
            </p:nvSpPr>
            <p:spPr>
              <a:xfrm>
                <a:off x="3138475" y="3368100"/>
                <a:ext cx="19075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994" extrusionOk="0">
                    <a:moveTo>
                      <a:pt x="24" y="1"/>
                    </a:moveTo>
                    <a:cubicBezTo>
                      <a:pt x="12" y="1"/>
                      <a:pt x="1" y="24"/>
                      <a:pt x="12" y="36"/>
                    </a:cubicBezTo>
                    <a:cubicBezTo>
                      <a:pt x="143" y="179"/>
                      <a:pt x="239" y="394"/>
                      <a:pt x="358" y="560"/>
                    </a:cubicBezTo>
                    <a:cubicBezTo>
                      <a:pt x="465" y="715"/>
                      <a:pt x="584" y="870"/>
                      <a:pt x="739" y="989"/>
                    </a:cubicBezTo>
                    <a:cubicBezTo>
                      <a:pt x="739" y="992"/>
                      <a:pt x="741" y="994"/>
                      <a:pt x="744" y="994"/>
                    </a:cubicBezTo>
                    <a:cubicBezTo>
                      <a:pt x="751" y="994"/>
                      <a:pt x="763" y="985"/>
                      <a:pt x="763" y="977"/>
                    </a:cubicBezTo>
                    <a:cubicBezTo>
                      <a:pt x="643" y="763"/>
                      <a:pt x="477" y="572"/>
                      <a:pt x="346" y="358"/>
                    </a:cubicBezTo>
                    <a:cubicBezTo>
                      <a:pt x="251" y="227"/>
                      <a:pt x="191" y="60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715;p33">
                <a:extLst>
                  <a:ext uri="{FF2B5EF4-FFF2-40B4-BE49-F238E27FC236}">
                    <a16:creationId xmlns:a16="http://schemas.microsoft.com/office/drawing/2014/main" id="{C29132F8-7EDE-4585-92A6-E662BB2AC018}"/>
                  </a:ext>
                </a:extLst>
              </p:cNvPr>
              <p:cNvSpPr/>
              <p:nvPr/>
            </p:nvSpPr>
            <p:spPr>
              <a:xfrm>
                <a:off x="3130725" y="3373625"/>
                <a:ext cx="185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99" extrusionOk="0">
                    <a:moveTo>
                      <a:pt x="15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72" y="220"/>
                      <a:pt x="203" y="363"/>
                      <a:pt x="322" y="530"/>
                    </a:cubicBezTo>
                    <a:cubicBezTo>
                      <a:pt x="441" y="696"/>
                      <a:pt x="561" y="875"/>
                      <a:pt x="727" y="994"/>
                    </a:cubicBezTo>
                    <a:cubicBezTo>
                      <a:pt x="727" y="997"/>
                      <a:pt x="728" y="999"/>
                      <a:pt x="729" y="999"/>
                    </a:cubicBezTo>
                    <a:cubicBezTo>
                      <a:pt x="733" y="999"/>
                      <a:pt x="739" y="988"/>
                      <a:pt x="739" y="970"/>
                    </a:cubicBezTo>
                    <a:cubicBezTo>
                      <a:pt x="656" y="780"/>
                      <a:pt x="501" y="613"/>
                      <a:pt x="382" y="458"/>
                    </a:cubicBezTo>
                    <a:cubicBezTo>
                      <a:pt x="263" y="304"/>
                      <a:pt x="156" y="137"/>
                      <a:pt x="25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716;p33">
                <a:extLst>
                  <a:ext uri="{FF2B5EF4-FFF2-40B4-BE49-F238E27FC236}">
                    <a16:creationId xmlns:a16="http://schemas.microsoft.com/office/drawing/2014/main" id="{EAB30D80-D46E-44C5-8EA9-B59809750C7A}"/>
                  </a:ext>
                </a:extLst>
              </p:cNvPr>
              <p:cNvSpPr/>
              <p:nvPr/>
            </p:nvSpPr>
            <p:spPr>
              <a:xfrm>
                <a:off x="3117725" y="3378400"/>
                <a:ext cx="195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66" extrusionOk="0">
                    <a:moveTo>
                      <a:pt x="26" y="1"/>
                    </a:moveTo>
                    <a:cubicBezTo>
                      <a:pt x="11" y="1"/>
                      <a:pt x="0" y="12"/>
                      <a:pt x="9" y="29"/>
                    </a:cubicBezTo>
                    <a:cubicBezTo>
                      <a:pt x="80" y="220"/>
                      <a:pt x="223" y="398"/>
                      <a:pt x="354" y="565"/>
                    </a:cubicBezTo>
                    <a:cubicBezTo>
                      <a:pt x="473" y="708"/>
                      <a:pt x="592" y="863"/>
                      <a:pt x="735" y="958"/>
                    </a:cubicBezTo>
                    <a:cubicBezTo>
                      <a:pt x="741" y="964"/>
                      <a:pt x="747" y="966"/>
                      <a:pt x="752" y="966"/>
                    </a:cubicBezTo>
                    <a:cubicBezTo>
                      <a:pt x="768" y="966"/>
                      <a:pt x="780" y="943"/>
                      <a:pt x="771" y="934"/>
                    </a:cubicBezTo>
                    <a:cubicBezTo>
                      <a:pt x="652" y="767"/>
                      <a:pt x="521" y="624"/>
                      <a:pt x="402" y="458"/>
                    </a:cubicBezTo>
                    <a:cubicBezTo>
                      <a:pt x="295" y="303"/>
                      <a:pt x="176" y="124"/>
                      <a:pt x="45" y="5"/>
                    </a:cubicBezTo>
                    <a:cubicBezTo>
                      <a:pt x="38" y="2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717;p33">
                <a:extLst>
                  <a:ext uri="{FF2B5EF4-FFF2-40B4-BE49-F238E27FC236}">
                    <a16:creationId xmlns:a16="http://schemas.microsoft.com/office/drawing/2014/main" id="{CAE77DDF-EDCD-41F7-88C1-4719EBCCFBD1}"/>
                  </a:ext>
                </a:extLst>
              </p:cNvPr>
              <p:cNvSpPr/>
              <p:nvPr/>
            </p:nvSpPr>
            <p:spPr>
              <a:xfrm>
                <a:off x="3109300" y="3383325"/>
                <a:ext cx="20275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065" extrusionOk="0">
                    <a:moveTo>
                      <a:pt x="23" y="1"/>
                    </a:moveTo>
                    <a:cubicBezTo>
                      <a:pt x="12" y="1"/>
                      <a:pt x="1" y="14"/>
                      <a:pt x="1" y="23"/>
                    </a:cubicBezTo>
                    <a:cubicBezTo>
                      <a:pt x="84" y="213"/>
                      <a:pt x="227" y="380"/>
                      <a:pt x="346" y="523"/>
                    </a:cubicBezTo>
                    <a:cubicBezTo>
                      <a:pt x="477" y="701"/>
                      <a:pt x="596" y="904"/>
                      <a:pt x="763" y="1047"/>
                    </a:cubicBezTo>
                    <a:cubicBezTo>
                      <a:pt x="767" y="1060"/>
                      <a:pt x="775" y="1065"/>
                      <a:pt x="783" y="1065"/>
                    </a:cubicBezTo>
                    <a:cubicBezTo>
                      <a:pt x="796" y="1065"/>
                      <a:pt x="810" y="1050"/>
                      <a:pt x="810" y="1035"/>
                    </a:cubicBezTo>
                    <a:cubicBezTo>
                      <a:pt x="715" y="808"/>
                      <a:pt x="572" y="630"/>
                      <a:pt x="417" y="451"/>
                    </a:cubicBezTo>
                    <a:cubicBezTo>
                      <a:pt x="298" y="308"/>
                      <a:pt x="179" y="130"/>
                      <a:pt x="36" y="11"/>
                    </a:cubicBezTo>
                    <a:cubicBezTo>
                      <a:pt x="33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718;p33">
                <a:extLst>
                  <a:ext uri="{FF2B5EF4-FFF2-40B4-BE49-F238E27FC236}">
                    <a16:creationId xmlns:a16="http://schemas.microsoft.com/office/drawing/2014/main" id="{AB065A65-87A3-414B-95D1-2FAD4FA1856F}"/>
                  </a:ext>
                </a:extLst>
              </p:cNvPr>
              <p:cNvSpPr/>
              <p:nvPr/>
            </p:nvSpPr>
            <p:spPr>
              <a:xfrm>
                <a:off x="3097475" y="3385725"/>
                <a:ext cx="21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134" extrusionOk="0">
                    <a:moveTo>
                      <a:pt x="46" y="1"/>
                    </a:moveTo>
                    <a:cubicBezTo>
                      <a:pt x="24" y="1"/>
                      <a:pt x="1" y="23"/>
                      <a:pt x="9" y="58"/>
                    </a:cubicBezTo>
                    <a:cubicBezTo>
                      <a:pt x="105" y="272"/>
                      <a:pt x="283" y="462"/>
                      <a:pt x="414" y="641"/>
                    </a:cubicBezTo>
                    <a:cubicBezTo>
                      <a:pt x="533" y="820"/>
                      <a:pt x="676" y="974"/>
                      <a:pt x="819" y="1129"/>
                    </a:cubicBezTo>
                    <a:cubicBezTo>
                      <a:pt x="829" y="1132"/>
                      <a:pt x="837" y="1134"/>
                      <a:pt x="845" y="1134"/>
                    </a:cubicBezTo>
                    <a:cubicBezTo>
                      <a:pt x="865" y="1134"/>
                      <a:pt x="875" y="1123"/>
                      <a:pt x="867" y="1105"/>
                    </a:cubicBezTo>
                    <a:cubicBezTo>
                      <a:pt x="748" y="891"/>
                      <a:pt x="605" y="712"/>
                      <a:pt x="474" y="522"/>
                    </a:cubicBezTo>
                    <a:cubicBezTo>
                      <a:pt x="355" y="355"/>
                      <a:pt x="236" y="153"/>
                      <a:pt x="69" y="10"/>
                    </a:cubicBezTo>
                    <a:cubicBezTo>
                      <a:pt x="62" y="4"/>
                      <a:pt x="54" y="1"/>
                      <a:pt x="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719;p33">
                <a:extLst>
                  <a:ext uri="{FF2B5EF4-FFF2-40B4-BE49-F238E27FC236}">
                    <a16:creationId xmlns:a16="http://schemas.microsoft.com/office/drawing/2014/main" id="{093C3FD8-9690-4661-BF4B-07A287A38066}"/>
                  </a:ext>
                </a:extLst>
              </p:cNvPr>
              <p:cNvSpPr/>
              <p:nvPr/>
            </p:nvSpPr>
            <p:spPr>
              <a:xfrm>
                <a:off x="3086100" y="3386850"/>
                <a:ext cx="2362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317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19" y="251"/>
                      <a:pt x="274" y="477"/>
                      <a:pt x="429" y="679"/>
                    </a:cubicBezTo>
                    <a:cubicBezTo>
                      <a:pt x="560" y="906"/>
                      <a:pt x="714" y="1096"/>
                      <a:pt x="893" y="1299"/>
                    </a:cubicBezTo>
                    <a:cubicBezTo>
                      <a:pt x="897" y="1311"/>
                      <a:pt x="906" y="1316"/>
                      <a:pt x="914" y="1316"/>
                    </a:cubicBezTo>
                    <a:cubicBezTo>
                      <a:pt x="929" y="1316"/>
                      <a:pt x="944" y="1298"/>
                      <a:pt x="929" y="1275"/>
                    </a:cubicBezTo>
                    <a:cubicBezTo>
                      <a:pt x="774" y="1060"/>
                      <a:pt x="631" y="798"/>
                      <a:pt x="476" y="560"/>
                    </a:cubicBezTo>
                    <a:cubicBezTo>
                      <a:pt x="357" y="370"/>
                      <a:pt x="214" y="14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720;p33">
                <a:extLst>
                  <a:ext uri="{FF2B5EF4-FFF2-40B4-BE49-F238E27FC236}">
                    <a16:creationId xmlns:a16="http://schemas.microsoft.com/office/drawing/2014/main" id="{17ED7D6B-7195-4681-BA37-2C3C1436A3F5}"/>
                  </a:ext>
                </a:extLst>
              </p:cNvPr>
              <p:cNvSpPr/>
              <p:nvPr/>
            </p:nvSpPr>
            <p:spPr>
              <a:xfrm>
                <a:off x="3074275" y="3387025"/>
                <a:ext cx="252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55" extrusionOk="0">
                    <a:moveTo>
                      <a:pt x="20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116" y="303"/>
                      <a:pt x="294" y="553"/>
                      <a:pt x="449" y="815"/>
                    </a:cubicBezTo>
                    <a:cubicBezTo>
                      <a:pt x="616" y="1065"/>
                      <a:pt x="783" y="1315"/>
                      <a:pt x="985" y="1542"/>
                    </a:cubicBezTo>
                    <a:cubicBezTo>
                      <a:pt x="985" y="1551"/>
                      <a:pt x="988" y="1555"/>
                      <a:pt x="993" y="1555"/>
                    </a:cubicBezTo>
                    <a:cubicBezTo>
                      <a:pt x="1000" y="1555"/>
                      <a:pt x="1009" y="1544"/>
                      <a:pt x="1009" y="1530"/>
                    </a:cubicBezTo>
                    <a:lnTo>
                      <a:pt x="509" y="720"/>
                    </a:lnTo>
                    <a:cubicBezTo>
                      <a:pt x="366" y="482"/>
                      <a:pt x="235" y="220"/>
                      <a:pt x="32" y="6"/>
                    </a:cubicBezTo>
                    <a:cubicBezTo>
                      <a:pt x="29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721;p33">
                <a:extLst>
                  <a:ext uri="{FF2B5EF4-FFF2-40B4-BE49-F238E27FC236}">
                    <a16:creationId xmlns:a16="http://schemas.microsoft.com/office/drawing/2014/main" id="{269C0702-0C51-4A2E-B2E3-344DA842C3AD}"/>
                  </a:ext>
                </a:extLst>
              </p:cNvPr>
              <p:cNvSpPr/>
              <p:nvPr/>
            </p:nvSpPr>
            <p:spPr>
              <a:xfrm>
                <a:off x="3290875" y="3523475"/>
                <a:ext cx="118800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6407" extrusionOk="0">
                    <a:moveTo>
                      <a:pt x="4751" y="1"/>
                    </a:moveTo>
                    <a:lnTo>
                      <a:pt x="1" y="4620"/>
                    </a:lnTo>
                    <a:cubicBezTo>
                      <a:pt x="893" y="5358"/>
                      <a:pt x="2977" y="6406"/>
                      <a:pt x="2977" y="6406"/>
                    </a:cubicBezTo>
                    <a:lnTo>
                      <a:pt x="4751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722;p33">
                <a:extLst>
                  <a:ext uri="{FF2B5EF4-FFF2-40B4-BE49-F238E27FC236}">
                    <a16:creationId xmlns:a16="http://schemas.microsoft.com/office/drawing/2014/main" id="{455BEBC8-4358-4178-80E1-FC96FAC24552}"/>
                  </a:ext>
                </a:extLst>
              </p:cNvPr>
              <p:cNvSpPr/>
              <p:nvPr/>
            </p:nvSpPr>
            <p:spPr>
              <a:xfrm>
                <a:off x="3284625" y="3509500"/>
                <a:ext cx="133375" cy="180700"/>
              </a:xfrm>
              <a:custGeom>
                <a:avLst/>
                <a:gdLst/>
                <a:ahLst/>
                <a:cxnLst/>
                <a:rect l="l" t="t" r="r" b="b"/>
                <a:pathLst>
                  <a:path w="5335" h="7228" extrusionOk="0">
                    <a:moveTo>
                      <a:pt x="4656" y="1119"/>
                    </a:moveTo>
                    <a:lnTo>
                      <a:pt x="3108" y="6715"/>
                    </a:lnTo>
                    <a:cubicBezTo>
                      <a:pt x="2620" y="6465"/>
                      <a:pt x="1286" y="5739"/>
                      <a:pt x="524" y="5167"/>
                    </a:cubicBezTo>
                    <a:lnTo>
                      <a:pt x="4656" y="1119"/>
                    </a:lnTo>
                    <a:close/>
                    <a:moveTo>
                      <a:pt x="5334" y="0"/>
                    </a:moveTo>
                    <a:lnTo>
                      <a:pt x="0" y="5215"/>
                    </a:lnTo>
                    <a:lnTo>
                      <a:pt x="155" y="5334"/>
                    </a:lnTo>
                    <a:cubicBezTo>
                      <a:pt x="1048" y="6060"/>
                      <a:pt x="3048" y="7084"/>
                      <a:pt x="3144" y="7132"/>
                    </a:cubicBezTo>
                    <a:lnTo>
                      <a:pt x="3334" y="7227"/>
                    </a:lnTo>
                    <a:lnTo>
                      <a:pt x="5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723;p33">
                <a:extLst>
                  <a:ext uri="{FF2B5EF4-FFF2-40B4-BE49-F238E27FC236}">
                    <a16:creationId xmlns:a16="http://schemas.microsoft.com/office/drawing/2014/main" id="{8DFC3DB0-DECE-4939-B1C7-00E222CC0D6F}"/>
                  </a:ext>
                </a:extLst>
              </p:cNvPr>
              <p:cNvSpPr/>
              <p:nvPr/>
            </p:nvSpPr>
            <p:spPr>
              <a:xfrm>
                <a:off x="3387625" y="3543050"/>
                <a:ext cx="131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83" extrusionOk="0">
                    <a:moveTo>
                      <a:pt x="61" y="0"/>
                    </a:moveTo>
                    <a:cubicBezTo>
                      <a:pt x="45" y="0"/>
                      <a:pt x="29" y="1"/>
                      <a:pt x="12" y="3"/>
                    </a:cubicBezTo>
                    <a:cubicBezTo>
                      <a:pt x="0" y="3"/>
                      <a:pt x="0" y="15"/>
                      <a:pt x="0" y="27"/>
                    </a:cubicBezTo>
                    <a:cubicBezTo>
                      <a:pt x="60" y="87"/>
                      <a:pt x="155" y="111"/>
                      <a:pt x="226" y="134"/>
                    </a:cubicBezTo>
                    <a:cubicBezTo>
                      <a:pt x="310" y="170"/>
                      <a:pt x="405" y="182"/>
                      <a:pt x="488" y="182"/>
                    </a:cubicBezTo>
                    <a:cubicBezTo>
                      <a:pt x="512" y="182"/>
                      <a:pt x="524" y="134"/>
                      <a:pt x="512" y="134"/>
                    </a:cubicBezTo>
                    <a:cubicBezTo>
                      <a:pt x="417" y="111"/>
                      <a:pt x="345" y="63"/>
                      <a:pt x="262" y="51"/>
                    </a:cubicBezTo>
                    <a:cubicBezTo>
                      <a:pt x="193" y="22"/>
                      <a:pt x="133" y="0"/>
                      <a:pt x="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724;p33">
                <a:extLst>
                  <a:ext uri="{FF2B5EF4-FFF2-40B4-BE49-F238E27FC236}">
                    <a16:creationId xmlns:a16="http://schemas.microsoft.com/office/drawing/2014/main" id="{6A1B96D8-CC76-4636-8DC2-6DFDACE54A67}"/>
                  </a:ext>
                </a:extLst>
              </p:cNvPr>
              <p:cNvSpPr/>
              <p:nvPr/>
            </p:nvSpPr>
            <p:spPr>
              <a:xfrm>
                <a:off x="3381075" y="3549600"/>
                <a:ext cx="119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83" extrusionOk="0">
                    <a:moveTo>
                      <a:pt x="52" y="0"/>
                    </a:moveTo>
                    <a:cubicBezTo>
                      <a:pt x="39" y="0"/>
                      <a:pt x="25" y="1"/>
                      <a:pt x="12" y="3"/>
                    </a:cubicBezTo>
                    <a:cubicBezTo>
                      <a:pt x="0" y="3"/>
                      <a:pt x="0" y="15"/>
                      <a:pt x="12" y="39"/>
                    </a:cubicBezTo>
                    <a:cubicBezTo>
                      <a:pt x="72" y="75"/>
                      <a:pt x="167" y="99"/>
                      <a:pt x="226" y="122"/>
                    </a:cubicBezTo>
                    <a:cubicBezTo>
                      <a:pt x="310" y="158"/>
                      <a:pt x="381" y="170"/>
                      <a:pt x="476" y="182"/>
                    </a:cubicBezTo>
                    <a:lnTo>
                      <a:pt x="476" y="146"/>
                    </a:lnTo>
                    <a:cubicBezTo>
                      <a:pt x="405" y="99"/>
                      <a:pt x="310" y="63"/>
                      <a:pt x="238" y="39"/>
                    </a:cubicBezTo>
                    <a:cubicBezTo>
                      <a:pt x="180" y="20"/>
                      <a:pt x="114" y="0"/>
                      <a:pt x="5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725;p33">
                <a:extLst>
                  <a:ext uri="{FF2B5EF4-FFF2-40B4-BE49-F238E27FC236}">
                    <a16:creationId xmlns:a16="http://schemas.microsoft.com/office/drawing/2014/main" id="{3D740FE6-EF19-4C59-87C7-7634E413D51B}"/>
                  </a:ext>
                </a:extLst>
              </p:cNvPr>
              <p:cNvSpPr/>
              <p:nvPr/>
            </p:nvSpPr>
            <p:spPr>
              <a:xfrm>
                <a:off x="3375100" y="3555300"/>
                <a:ext cx="15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2" extrusionOk="0">
                    <a:moveTo>
                      <a:pt x="47" y="0"/>
                    </a:moveTo>
                    <a:cubicBezTo>
                      <a:pt x="39" y="0"/>
                      <a:pt x="32" y="1"/>
                      <a:pt x="25" y="2"/>
                    </a:cubicBezTo>
                    <a:cubicBezTo>
                      <a:pt x="13" y="2"/>
                      <a:pt x="1" y="14"/>
                      <a:pt x="13" y="37"/>
                    </a:cubicBezTo>
                    <a:cubicBezTo>
                      <a:pt x="61" y="109"/>
                      <a:pt x="168" y="133"/>
                      <a:pt x="251" y="168"/>
                    </a:cubicBezTo>
                    <a:cubicBezTo>
                      <a:pt x="358" y="216"/>
                      <a:pt x="477" y="240"/>
                      <a:pt x="584" y="252"/>
                    </a:cubicBezTo>
                    <a:cubicBezTo>
                      <a:pt x="608" y="252"/>
                      <a:pt x="620" y="228"/>
                      <a:pt x="596" y="216"/>
                    </a:cubicBezTo>
                    <a:cubicBezTo>
                      <a:pt x="501" y="168"/>
                      <a:pt x="406" y="121"/>
                      <a:pt x="311" y="97"/>
                    </a:cubicBezTo>
                    <a:cubicBezTo>
                      <a:pt x="233" y="64"/>
                      <a:pt x="136" y="0"/>
                      <a:pt x="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726;p33">
                <a:extLst>
                  <a:ext uri="{FF2B5EF4-FFF2-40B4-BE49-F238E27FC236}">
                    <a16:creationId xmlns:a16="http://schemas.microsoft.com/office/drawing/2014/main" id="{75C24E88-7FC3-42C0-BDAA-084E2E2A83EF}"/>
                  </a:ext>
                </a:extLst>
              </p:cNvPr>
              <p:cNvSpPr/>
              <p:nvPr/>
            </p:nvSpPr>
            <p:spPr>
              <a:xfrm>
                <a:off x="3368275" y="3560975"/>
                <a:ext cx="171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87" h="301" extrusionOk="0">
                    <a:moveTo>
                      <a:pt x="36" y="1"/>
                    </a:moveTo>
                    <a:cubicBezTo>
                      <a:pt x="24" y="1"/>
                      <a:pt x="0" y="13"/>
                      <a:pt x="24" y="25"/>
                    </a:cubicBezTo>
                    <a:cubicBezTo>
                      <a:pt x="203" y="168"/>
                      <a:pt x="441" y="251"/>
                      <a:pt x="643" y="299"/>
                    </a:cubicBezTo>
                    <a:cubicBezTo>
                      <a:pt x="644" y="300"/>
                      <a:pt x="646" y="300"/>
                      <a:pt x="648" y="300"/>
                    </a:cubicBezTo>
                    <a:cubicBezTo>
                      <a:pt x="662" y="300"/>
                      <a:pt x="687" y="262"/>
                      <a:pt x="655" y="251"/>
                    </a:cubicBezTo>
                    <a:cubicBezTo>
                      <a:pt x="476" y="144"/>
                      <a:pt x="238" y="25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727;p33">
                <a:extLst>
                  <a:ext uri="{FF2B5EF4-FFF2-40B4-BE49-F238E27FC236}">
                    <a16:creationId xmlns:a16="http://schemas.microsoft.com/office/drawing/2014/main" id="{6BCB4088-55F4-4A94-81DB-94D2CAA201CE}"/>
                  </a:ext>
                </a:extLst>
              </p:cNvPr>
              <p:cNvSpPr/>
              <p:nvPr/>
            </p:nvSpPr>
            <p:spPr>
              <a:xfrm>
                <a:off x="3361425" y="3565750"/>
                <a:ext cx="184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98" extrusionOk="0">
                    <a:moveTo>
                      <a:pt x="36" y="0"/>
                    </a:moveTo>
                    <a:cubicBezTo>
                      <a:pt x="24" y="0"/>
                      <a:pt x="0" y="12"/>
                      <a:pt x="12" y="36"/>
                    </a:cubicBezTo>
                    <a:cubicBezTo>
                      <a:pt x="84" y="131"/>
                      <a:pt x="215" y="179"/>
                      <a:pt x="322" y="238"/>
                    </a:cubicBezTo>
                    <a:cubicBezTo>
                      <a:pt x="441" y="298"/>
                      <a:pt x="572" y="369"/>
                      <a:pt x="715" y="393"/>
                    </a:cubicBezTo>
                    <a:cubicBezTo>
                      <a:pt x="718" y="396"/>
                      <a:pt x="721" y="398"/>
                      <a:pt x="724" y="398"/>
                    </a:cubicBezTo>
                    <a:cubicBezTo>
                      <a:pt x="731" y="398"/>
                      <a:pt x="735" y="387"/>
                      <a:pt x="727" y="369"/>
                    </a:cubicBezTo>
                    <a:cubicBezTo>
                      <a:pt x="619" y="298"/>
                      <a:pt x="488" y="238"/>
                      <a:pt x="369" y="167"/>
                    </a:cubicBezTo>
                    <a:cubicBezTo>
                      <a:pt x="262" y="108"/>
                      <a:pt x="155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728;p33">
                <a:extLst>
                  <a:ext uri="{FF2B5EF4-FFF2-40B4-BE49-F238E27FC236}">
                    <a16:creationId xmlns:a16="http://schemas.microsoft.com/office/drawing/2014/main" id="{F39D7AE8-50D0-4FEF-9D83-B4DF58AE6480}"/>
                  </a:ext>
                </a:extLst>
              </p:cNvPr>
              <p:cNvSpPr/>
              <p:nvPr/>
            </p:nvSpPr>
            <p:spPr>
              <a:xfrm>
                <a:off x="3356950" y="3574075"/>
                <a:ext cx="1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394" extrusionOk="0">
                    <a:moveTo>
                      <a:pt x="13" y="1"/>
                    </a:moveTo>
                    <a:cubicBezTo>
                      <a:pt x="1" y="1"/>
                      <a:pt x="1" y="13"/>
                      <a:pt x="1" y="13"/>
                    </a:cubicBezTo>
                    <a:cubicBezTo>
                      <a:pt x="96" y="96"/>
                      <a:pt x="215" y="156"/>
                      <a:pt x="334" y="215"/>
                    </a:cubicBezTo>
                    <a:cubicBezTo>
                      <a:pt x="453" y="275"/>
                      <a:pt x="572" y="358"/>
                      <a:pt x="715" y="394"/>
                    </a:cubicBezTo>
                    <a:cubicBezTo>
                      <a:pt x="727" y="394"/>
                      <a:pt x="739" y="382"/>
                      <a:pt x="727" y="370"/>
                    </a:cubicBezTo>
                    <a:cubicBezTo>
                      <a:pt x="536" y="203"/>
                      <a:pt x="251" y="60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729;p33">
                <a:extLst>
                  <a:ext uri="{FF2B5EF4-FFF2-40B4-BE49-F238E27FC236}">
                    <a16:creationId xmlns:a16="http://schemas.microsoft.com/office/drawing/2014/main" id="{9F8E5E6F-54E5-4C5F-AA39-95AFA7CED609}"/>
                  </a:ext>
                </a:extLst>
              </p:cNvPr>
              <p:cNvSpPr/>
              <p:nvPr/>
            </p:nvSpPr>
            <p:spPr>
              <a:xfrm>
                <a:off x="3348375" y="3579375"/>
                <a:ext cx="234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504" extrusionOk="0">
                    <a:moveTo>
                      <a:pt x="36" y="1"/>
                    </a:moveTo>
                    <a:cubicBezTo>
                      <a:pt x="16" y="1"/>
                      <a:pt x="0" y="29"/>
                      <a:pt x="10" y="39"/>
                    </a:cubicBezTo>
                    <a:cubicBezTo>
                      <a:pt x="82" y="158"/>
                      <a:pt x="237" y="229"/>
                      <a:pt x="356" y="289"/>
                    </a:cubicBezTo>
                    <a:cubicBezTo>
                      <a:pt x="510" y="360"/>
                      <a:pt x="689" y="455"/>
                      <a:pt x="868" y="503"/>
                    </a:cubicBezTo>
                    <a:cubicBezTo>
                      <a:pt x="915" y="503"/>
                      <a:pt x="939" y="467"/>
                      <a:pt x="903" y="455"/>
                    </a:cubicBezTo>
                    <a:cubicBezTo>
                      <a:pt x="760" y="360"/>
                      <a:pt x="594" y="289"/>
                      <a:pt x="427" y="217"/>
                    </a:cubicBezTo>
                    <a:cubicBezTo>
                      <a:pt x="296" y="158"/>
                      <a:pt x="177" y="63"/>
                      <a:pt x="46" y="3"/>
                    </a:cubicBezTo>
                    <a:cubicBezTo>
                      <a:pt x="43" y="1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730;p33">
                <a:extLst>
                  <a:ext uri="{FF2B5EF4-FFF2-40B4-BE49-F238E27FC236}">
                    <a16:creationId xmlns:a16="http://schemas.microsoft.com/office/drawing/2014/main" id="{6217E6FF-72FE-4798-9A3C-6DD050AEE5E8}"/>
                  </a:ext>
                </a:extLst>
              </p:cNvPr>
              <p:cNvSpPr/>
              <p:nvPr/>
            </p:nvSpPr>
            <p:spPr>
              <a:xfrm>
                <a:off x="3339700" y="3585975"/>
                <a:ext cx="2770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97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203" y="96"/>
                      <a:pt x="393" y="263"/>
                      <a:pt x="572" y="370"/>
                    </a:cubicBezTo>
                    <a:cubicBezTo>
                      <a:pt x="726" y="453"/>
                      <a:pt x="893" y="549"/>
                      <a:pt x="1072" y="596"/>
                    </a:cubicBezTo>
                    <a:cubicBezTo>
                      <a:pt x="1084" y="572"/>
                      <a:pt x="1107" y="561"/>
                      <a:pt x="1084" y="549"/>
                    </a:cubicBezTo>
                    <a:cubicBezTo>
                      <a:pt x="893" y="418"/>
                      <a:pt x="667" y="322"/>
                      <a:pt x="476" y="203"/>
                    </a:cubicBezTo>
                    <a:cubicBezTo>
                      <a:pt x="334" y="120"/>
                      <a:pt x="191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731;p33">
                <a:extLst>
                  <a:ext uri="{FF2B5EF4-FFF2-40B4-BE49-F238E27FC236}">
                    <a16:creationId xmlns:a16="http://schemas.microsoft.com/office/drawing/2014/main" id="{32B69D9A-BF4A-48D8-9E44-06D926CE0BF0}"/>
                  </a:ext>
                </a:extLst>
              </p:cNvPr>
              <p:cNvSpPr/>
              <p:nvPr/>
            </p:nvSpPr>
            <p:spPr>
              <a:xfrm>
                <a:off x="3334625" y="3594325"/>
                <a:ext cx="277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4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36"/>
                    </a:cubicBezTo>
                    <a:cubicBezTo>
                      <a:pt x="156" y="167"/>
                      <a:pt x="346" y="262"/>
                      <a:pt x="513" y="346"/>
                    </a:cubicBezTo>
                    <a:cubicBezTo>
                      <a:pt x="691" y="441"/>
                      <a:pt x="870" y="536"/>
                      <a:pt x="1072" y="584"/>
                    </a:cubicBezTo>
                    <a:cubicBezTo>
                      <a:pt x="1096" y="584"/>
                      <a:pt x="1108" y="560"/>
                      <a:pt x="1096" y="560"/>
                    </a:cubicBezTo>
                    <a:cubicBezTo>
                      <a:pt x="953" y="441"/>
                      <a:pt x="751" y="346"/>
                      <a:pt x="572" y="262"/>
                    </a:cubicBezTo>
                    <a:cubicBezTo>
                      <a:pt x="394" y="167"/>
                      <a:pt x="215" y="48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732;p33">
                <a:extLst>
                  <a:ext uri="{FF2B5EF4-FFF2-40B4-BE49-F238E27FC236}">
                    <a16:creationId xmlns:a16="http://schemas.microsoft.com/office/drawing/2014/main" id="{13A200F8-F88F-42B9-924F-86FC4AF09516}"/>
                  </a:ext>
                </a:extLst>
              </p:cNvPr>
              <p:cNvSpPr/>
              <p:nvPr/>
            </p:nvSpPr>
            <p:spPr>
              <a:xfrm>
                <a:off x="3325100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36" y="0"/>
                    </a:moveTo>
                    <a:cubicBezTo>
                      <a:pt x="25" y="0"/>
                      <a:pt x="1" y="12"/>
                      <a:pt x="25" y="24"/>
                    </a:cubicBezTo>
                    <a:cubicBezTo>
                      <a:pt x="286" y="262"/>
                      <a:pt x="715" y="500"/>
                      <a:pt x="1072" y="548"/>
                    </a:cubicBezTo>
                    <a:cubicBezTo>
                      <a:pt x="1108" y="548"/>
                      <a:pt x="1120" y="512"/>
                      <a:pt x="1096" y="500"/>
                    </a:cubicBezTo>
                    <a:lnTo>
                      <a:pt x="560" y="238"/>
                    </a:lnTo>
                    <a:cubicBezTo>
                      <a:pt x="394" y="143"/>
                      <a:pt x="227" y="36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733;p33">
                <a:extLst>
                  <a:ext uri="{FF2B5EF4-FFF2-40B4-BE49-F238E27FC236}">
                    <a16:creationId xmlns:a16="http://schemas.microsoft.com/office/drawing/2014/main" id="{FD4AA970-ED5B-4F34-9B7C-E1E831CFD0C2}"/>
                  </a:ext>
                </a:extLst>
              </p:cNvPr>
              <p:cNvSpPr/>
              <p:nvPr/>
            </p:nvSpPr>
            <p:spPr>
              <a:xfrm>
                <a:off x="3320050" y="3611875"/>
                <a:ext cx="294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63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7"/>
                    </a:cubicBezTo>
                    <a:cubicBezTo>
                      <a:pt x="167" y="168"/>
                      <a:pt x="358" y="251"/>
                      <a:pt x="536" y="346"/>
                    </a:cubicBezTo>
                    <a:cubicBezTo>
                      <a:pt x="727" y="453"/>
                      <a:pt x="917" y="572"/>
                      <a:pt x="1131" y="632"/>
                    </a:cubicBezTo>
                    <a:cubicBezTo>
                      <a:pt x="1135" y="634"/>
                      <a:pt x="1138" y="634"/>
                      <a:pt x="1141" y="634"/>
                    </a:cubicBezTo>
                    <a:cubicBezTo>
                      <a:pt x="1161" y="634"/>
                      <a:pt x="1176" y="606"/>
                      <a:pt x="1155" y="596"/>
                    </a:cubicBezTo>
                    <a:cubicBezTo>
                      <a:pt x="1000" y="453"/>
                      <a:pt x="786" y="346"/>
                      <a:pt x="596" y="251"/>
                    </a:cubicBezTo>
                    <a:cubicBezTo>
                      <a:pt x="417" y="168"/>
                      <a:pt x="227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734;p33">
                <a:extLst>
                  <a:ext uri="{FF2B5EF4-FFF2-40B4-BE49-F238E27FC236}">
                    <a16:creationId xmlns:a16="http://schemas.microsoft.com/office/drawing/2014/main" id="{25A6A530-3813-410B-B78C-9E2C9C84B968}"/>
                  </a:ext>
                </a:extLst>
              </p:cNvPr>
              <p:cNvSpPr/>
              <p:nvPr/>
            </p:nvSpPr>
            <p:spPr>
              <a:xfrm>
                <a:off x="3309925" y="3618725"/>
                <a:ext cx="3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82" extrusionOk="0">
                    <a:moveTo>
                      <a:pt x="60" y="1"/>
                    </a:moveTo>
                    <a:cubicBezTo>
                      <a:pt x="36" y="1"/>
                      <a:pt x="1" y="24"/>
                      <a:pt x="36" y="60"/>
                    </a:cubicBezTo>
                    <a:cubicBezTo>
                      <a:pt x="215" y="191"/>
                      <a:pt x="417" y="298"/>
                      <a:pt x="608" y="394"/>
                    </a:cubicBezTo>
                    <a:cubicBezTo>
                      <a:pt x="798" y="501"/>
                      <a:pt x="1013" y="620"/>
                      <a:pt x="1227" y="679"/>
                    </a:cubicBezTo>
                    <a:cubicBezTo>
                      <a:pt x="1232" y="681"/>
                      <a:pt x="1236" y="682"/>
                      <a:pt x="1241" y="682"/>
                    </a:cubicBezTo>
                    <a:cubicBezTo>
                      <a:pt x="1268" y="682"/>
                      <a:pt x="1282" y="652"/>
                      <a:pt x="1251" y="632"/>
                    </a:cubicBezTo>
                    <a:cubicBezTo>
                      <a:pt x="1060" y="501"/>
                      <a:pt x="846" y="382"/>
                      <a:pt x="643" y="275"/>
                    </a:cubicBezTo>
                    <a:cubicBezTo>
                      <a:pt x="465" y="179"/>
                      <a:pt x="274" y="60"/>
                      <a:pt x="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735;p33">
                <a:extLst>
                  <a:ext uri="{FF2B5EF4-FFF2-40B4-BE49-F238E27FC236}">
                    <a16:creationId xmlns:a16="http://schemas.microsoft.com/office/drawing/2014/main" id="{36ADDF72-2CD8-484B-9BD0-A8F4B2D6D815}"/>
                  </a:ext>
                </a:extLst>
              </p:cNvPr>
              <p:cNvSpPr/>
              <p:nvPr/>
            </p:nvSpPr>
            <p:spPr>
              <a:xfrm>
                <a:off x="3300700" y="3625275"/>
                <a:ext cx="34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23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203" y="215"/>
                      <a:pt x="465" y="334"/>
                      <a:pt x="679" y="465"/>
                    </a:cubicBezTo>
                    <a:cubicBezTo>
                      <a:pt x="905" y="596"/>
                      <a:pt x="1108" y="715"/>
                      <a:pt x="1358" y="822"/>
                    </a:cubicBezTo>
                    <a:cubicBezTo>
                      <a:pt x="1382" y="822"/>
                      <a:pt x="1393" y="775"/>
                      <a:pt x="1382" y="763"/>
                    </a:cubicBezTo>
                    <a:cubicBezTo>
                      <a:pt x="1143" y="632"/>
                      <a:pt x="917" y="477"/>
                      <a:pt x="703" y="346"/>
                    </a:cubicBezTo>
                    <a:cubicBezTo>
                      <a:pt x="489" y="215"/>
                      <a:pt x="262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736;p33">
                <a:extLst>
                  <a:ext uri="{FF2B5EF4-FFF2-40B4-BE49-F238E27FC236}">
                    <a16:creationId xmlns:a16="http://schemas.microsoft.com/office/drawing/2014/main" id="{431B0681-0A20-47BD-A46D-15AB43DABB5A}"/>
                  </a:ext>
                </a:extLst>
              </p:cNvPr>
              <p:cNvSpPr/>
              <p:nvPr/>
            </p:nvSpPr>
            <p:spPr>
              <a:xfrm>
                <a:off x="3289375" y="3630625"/>
                <a:ext cx="396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978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25"/>
                    </a:cubicBezTo>
                    <a:cubicBezTo>
                      <a:pt x="239" y="239"/>
                      <a:pt x="513" y="382"/>
                      <a:pt x="763" y="549"/>
                    </a:cubicBezTo>
                    <a:cubicBezTo>
                      <a:pt x="1013" y="715"/>
                      <a:pt x="1275" y="858"/>
                      <a:pt x="1549" y="977"/>
                    </a:cubicBezTo>
                    <a:cubicBezTo>
                      <a:pt x="1585" y="977"/>
                      <a:pt x="1585" y="953"/>
                      <a:pt x="1573" y="953"/>
                    </a:cubicBezTo>
                    <a:cubicBezTo>
                      <a:pt x="1299" y="775"/>
                      <a:pt x="1037" y="608"/>
                      <a:pt x="763" y="430"/>
                    </a:cubicBezTo>
                    <a:cubicBezTo>
                      <a:pt x="525" y="275"/>
                      <a:pt x="299" y="96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737;p33">
                <a:extLst>
                  <a:ext uri="{FF2B5EF4-FFF2-40B4-BE49-F238E27FC236}">
                    <a16:creationId xmlns:a16="http://schemas.microsoft.com/office/drawing/2014/main" id="{84C485A4-AA00-4589-81FC-9D1678C526DD}"/>
                  </a:ext>
                </a:extLst>
              </p:cNvPr>
              <p:cNvSpPr/>
              <p:nvPr/>
            </p:nvSpPr>
            <p:spPr>
              <a:xfrm>
                <a:off x="3509050" y="3594325"/>
                <a:ext cx="84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6645" extrusionOk="0">
                    <a:moveTo>
                      <a:pt x="2977" y="0"/>
                    </a:moveTo>
                    <a:lnTo>
                      <a:pt x="1" y="5930"/>
                    </a:lnTo>
                    <a:cubicBezTo>
                      <a:pt x="1065" y="6327"/>
                      <a:pt x="3300" y="6644"/>
                      <a:pt x="3380" y="6644"/>
                    </a:cubicBezTo>
                    <a:cubicBezTo>
                      <a:pt x="3381" y="6644"/>
                      <a:pt x="3382" y="6644"/>
                      <a:pt x="3382" y="6644"/>
                    </a:cubicBezTo>
                    <a:lnTo>
                      <a:pt x="2977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738;p33">
                <a:extLst>
                  <a:ext uri="{FF2B5EF4-FFF2-40B4-BE49-F238E27FC236}">
                    <a16:creationId xmlns:a16="http://schemas.microsoft.com/office/drawing/2014/main" id="{13F147F1-A7E9-4050-A949-19C5A2A9D16C}"/>
                  </a:ext>
                </a:extLst>
              </p:cNvPr>
              <p:cNvSpPr/>
              <p:nvPr/>
            </p:nvSpPr>
            <p:spPr>
              <a:xfrm>
                <a:off x="35031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3084" y="1310"/>
                    </a:moveTo>
                    <a:lnTo>
                      <a:pt x="3442" y="7096"/>
                    </a:lnTo>
                    <a:cubicBezTo>
                      <a:pt x="2882" y="7001"/>
                      <a:pt x="1382" y="6763"/>
                      <a:pt x="477" y="6465"/>
                    </a:cubicBezTo>
                    <a:lnTo>
                      <a:pt x="3084" y="1310"/>
                    </a:lnTo>
                    <a:close/>
                    <a:moveTo>
                      <a:pt x="3346" y="0"/>
                    </a:moveTo>
                    <a:lnTo>
                      <a:pt x="1" y="6668"/>
                    </a:lnTo>
                    <a:lnTo>
                      <a:pt x="179" y="6727"/>
                    </a:lnTo>
                    <a:cubicBezTo>
                      <a:pt x="1263" y="7120"/>
                      <a:pt x="3513" y="7442"/>
                      <a:pt x="3596" y="7454"/>
                    </a:cubicBezTo>
                    <a:lnTo>
                      <a:pt x="3811" y="7477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739;p33">
                <a:extLst>
                  <a:ext uri="{FF2B5EF4-FFF2-40B4-BE49-F238E27FC236}">
                    <a16:creationId xmlns:a16="http://schemas.microsoft.com/office/drawing/2014/main" id="{813C78ED-DD0E-4DE3-86F4-7D07E3A47946}"/>
                  </a:ext>
                </a:extLst>
              </p:cNvPr>
              <p:cNvSpPr/>
              <p:nvPr/>
            </p:nvSpPr>
            <p:spPr>
              <a:xfrm>
                <a:off x="3564425" y="3627950"/>
                <a:ext cx="134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92" extrusionOk="0">
                    <a:moveTo>
                      <a:pt x="238" y="1"/>
                    </a:moveTo>
                    <a:cubicBezTo>
                      <a:pt x="167" y="1"/>
                      <a:pt x="72" y="1"/>
                      <a:pt x="12" y="48"/>
                    </a:cubicBezTo>
                    <a:cubicBezTo>
                      <a:pt x="0" y="48"/>
                      <a:pt x="0" y="60"/>
                      <a:pt x="12" y="72"/>
                    </a:cubicBezTo>
                    <a:cubicBezTo>
                      <a:pt x="48" y="88"/>
                      <a:pt x="84" y="92"/>
                      <a:pt x="118" y="92"/>
                    </a:cubicBezTo>
                    <a:cubicBezTo>
                      <a:pt x="165" y="92"/>
                      <a:pt x="210" y="84"/>
                      <a:pt x="250" y="84"/>
                    </a:cubicBezTo>
                    <a:cubicBezTo>
                      <a:pt x="346" y="84"/>
                      <a:pt x="417" y="84"/>
                      <a:pt x="512" y="60"/>
                    </a:cubicBezTo>
                    <a:cubicBezTo>
                      <a:pt x="536" y="48"/>
                      <a:pt x="536" y="13"/>
                      <a:pt x="512" y="13"/>
                    </a:cubicBezTo>
                    <a:cubicBezTo>
                      <a:pt x="417" y="1"/>
                      <a:pt x="334" y="1"/>
                      <a:pt x="23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740;p33">
                <a:extLst>
                  <a:ext uri="{FF2B5EF4-FFF2-40B4-BE49-F238E27FC236}">
                    <a16:creationId xmlns:a16="http://schemas.microsoft.com/office/drawing/2014/main" id="{7E56308F-5A1A-42FB-A6A0-FA710DB484AE}"/>
                  </a:ext>
                </a:extLst>
              </p:cNvPr>
              <p:cNvSpPr/>
              <p:nvPr/>
            </p:nvSpPr>
            <p:spPr>
              <a:xfrm>
                <a:off x="3561450" y="3635075"/>
                <a:ext cx="164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21" extrusionOk="0">
                    <a:moveTo>
                      <a:pt x="126" y="1"/>
                    </a:moveTo>
                    <a:cubicBezTo>
                      <a:pt x="88" y="1"/>
                      <a:pt x="50" y="6"/>
                      <a:pt x="12" y="25"/>
                    </a:cubicBezTo>
                    <a:cubicBezTo>
                      <a:pt x="0" y="25"/>
                      <a:pt x="0" y="61"/>
                      <a:pt x="12" y="61"/>
                    </a:cubicBezTo>
                    <a:cubicBezTo>
                      <a:pt x="96" y="121"/>
                      <a:pt x="203" y="97"/>
                      <a:pt x="298" y="121"/>
                    </a:cubicBezTo>
                    <a:cubicBezTo>
                      <a:pt x="405" y="121"/>
                      <a:pt x="524" y="121"/>
                      <a:pt x="631" y="85"/>
                    </a:cubicBezTo>
                    <a:cubicBezTo>
                      <a:pt x="655" y="85"/>
                      <a:pt x="655" y="37"/>
                      <a:pt x="631" y="37"/>
                    </a:cubicBezTo>
                    <a:cubicBezTo>
                      <a:pt x="524" y="25"/>
                      <a:pt x="405" y="25"/>
                      <a:pt x="298" y="13"/>
                    </a:cubicBezTo>
                    <a:cubicBezTo>
                      <a:pt x="241" y="13"/>
                      <a:pt x="184" y="1"/>
                      <a:pt x="1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741;p33">
                <a:extLst>
                  <a:ext uri="{FF2B5EF4-FFF2-40B4-BE49-F238E27FC236}">
                    <a16:creationId xmlns:a16="http://schemas.microsoft.com/office/drawing/2014/main" id="{05D59759-ADA6-4E39-9D39-80A1BEDF8C2B}"/>
                  </a:ext>
                </a:extLst>
              </p:cNvPr>
              <p:cNvSpPr/>
              <p:nvPr/>
            </p:nvSpPr>
            <p:spPr>
              <a:xfrm>
                <a:off x="3556675" y="3643000"/>
                <a:ext cx="184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20" extrusionOk="0">
                    <a:moveTo>
                      <a:pt x="245" y="1"/>
                    </a:moveTo>
                    <a:cubicBezTo>
                      <a:pt x="166" y="1"/>
                      <a:pt x="88" y="6"/>
                      <a:pt x="13" y="18"/>
                    </a:cubicBezTo>
                    <a:cubicBezTo>
                      <a:pt x="1" y="18"/>
                      <a:pt x="1" y="54"/>
                      <a:pt x="13" y="54"/>
                    </a:cubicBezTo>
                    <a:cubicBezTo>
                      <a:pt x="165" y="104"/>
                      <a:pt x="335" y="119"/>
                      <a:pt x="493" y="119"/>
                    </a:cubicBezTo>
                    <a:cubicBezTo>
                      <a:pt x="558" y="119"/>
                      <a:pt x="621" y="117"/>
                      <a:pt x="679" y="113"/>
                    </a:cubicBezTo>
                    <a:cubicBezTo>
                      <a:pt x="727" y="101"/>
                      <a:pt x="739" y="54"/>
                      <a:pt x="703" y="54"/>
                    </a:cubicBezTo>
                    <a:cubicBezTo>
                      <a:pt x="560" y="22"/>
                      <a:pt x="402" y="1"/>
                      <a:pt x="2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742;p33">
                <a:extLst>
                  <a:ext uri="{FF2B5EF4-FFF2-40B4-BE49-F238E27FC236}">
                    <a16:creationId xmlns:a16="http://schemas.microsoft.com/office/drawing/2014/main" id="{E20283CF-152B-4CB7-AC06-9F29B4BCBAEB}"/>
                  </a:ext>
                </a:extLst>
              </p:cNvPr>
              <p:cNvSpPr/>
              <p:nvPr/>
            </p:nvSpPr>
            <p:spPr>
              <a:xfrm>
                <a:off x="3552225" y="3650225"/>
                <a:ext cx="199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71" extrusionOk="0">
                    <a:moveTo>
                      <a:pt x="73" y="0"/>
                    </a:moveTo>
                    <a:cubicBezTo>
                      <a:pt x="57" y="0"/>
                      <a:pt x="40" y="1"/>
                      <a:pt x="24" y="3"/>
                    </a:cubicBezTo>
                    <a:cubicBezTo>
                      <a:pt x="0" y="3"/>
                      <a:pt x="0" y="27"/>
                      <a:pt x="12" y="50"/>
                    </a:cubicBezTo>
                    <a:cubicBezTo>
                      <a:pt x="155" y="131"/>
                      <a:pt x="392" y="171"/>
                      <a:pt x="596" y="171"/>
                    </a:cubicBezTo>
                    <a:cubicBezTo>
                      <a:pt x="665" y="171"/>
                      <a:pt x="729" y="166"/>
                      <a:pt x="786" y="158"/>
                    </a:cubicBezTo>
                    <a:cubicBezTo>
                      <a:pt x="798" y="146"/>
                      <a:pt x="798" y="134"/>
                      <a:pt x="786" y="122"/>
                    </a:cubicBezTo>
                    <a:cubicBezTo>
                      <a:pt x="655" y="74"/>
                      <a:pt x="524" y="62"/>
                      <a:pt x="381" y="50"/>
                    </a:cubicBezTo>
                    <a:cubicBezTo>
                      <a:pt x="278" y="30"/>
                      <a:pt x="176" y="0"/>
                      <a:pt x="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743;p33">
                <a:extLst>
                  <a:ext uri="{FF2B5EF4-FFF2-40B4-BE49-F238E27FC236}">
                    <a16:creationId xmlns:a16="http://schemas.microsoft.com/office/drawing/2014/main" id="{10AEA10C-DF4D-4B5D-8922-89D5521CB652}"/>
                  </a:ext>
                </a:extLst>
              </p:cNvPr>
              <p:cNvSpPr/>
              <p:nvPr/>
            </p:nvSpPr>
            <p:spPr>
              <a:xfrm>
                <a:off x="3549825" y="3659375"/>
                <a:ext cx="20850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47" extrusionOk="0">
                    <a:moveTo>
                      <a:pt x="142" y="1"/>
                    </a:moveTo>
                    <a:cubicBezTo>
                      <a:pt x="102" y="1"/>
                      <a:pt x="63" y="2"/>
                      <a:pt x="25" y="6"/>
                    </a:cubicBezTo>
                    <a:cubicBezTo>
                      <a:pt x="1" y="6"/>
                      <a:pt x="1" y="18"/>
                      <a:pt x="25" y="18"/>
                    </a:cubicBezTo>
                    <a:cubicBezTo>
                      <a:pt x="263" y="113"/>
                      <a:pt x="572" y="137"/>
                      <a:pt x="822" y="137"/>
                    </a:cubicBezTo>
                    <a:cubicBezTo>
                      <a:pt x="826" y="144"/>
                      <a:pt x="829" y="147"/>
                      <a:pt x="830" y="147"/>
                    </a:cubicBezTo>
                    <a:cubicBezTo>
                      <a:pt x="833" y="147"/>
                      <a:pt x="831" y="133"/>
                      <a:pt x="822" y="125"/>
                    </a:cubicBezTo>
                    <a:cubicBezTo>
                      <a:pt x="620" y="54"/>
                      <a:pt x="367" y="1"/>
                      <a:pt x="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744;p33">
                <a:extLst>
                  <a:ext uri="{FF2B5EF4-FFF2-40B4-BE49-F238E27FC236}">
                    <a16:creationId xmlns:a16="http://schemas.microsoft.com/office/drawing/2014/main" id="{91558DB8-9184-4878-81E4-56827B855794}"/>
                  </a:ext>
                </a:extLst>
              </p:cNvPr>
              <p:cNvSpPr/>
              <p:nvPr/>
            </p:nvSpPr>
            <p:spPr>
              <a:xfrm>
                <a:off x="3543575" y="3666950"/>
                <a:ext cx="262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91" extrusionOk="0">
                    <a:moveTo>
                      <a:pt x="49" y="0"/>
                    </a:moveTo>
                    <a:cubicBezTo>
                      <a:pt x="37" y="0"/>
                      <a:pt x="1" y="12"/>
                      <a:pt x="37" y="36"/>
                    </a:cubicBezTo>
                    <a:cubicBezTo>
                      <a:pt x="132" y="120"/>
                      <a:pt x="275" y="131"/>
                      <a:pt x="418" y="155"/>
                    </a:cubicBezTo>
                    <a:cubicBezTo>
                      <a:pt x="608" y="179"/>
                      <a:pt x="822" y="191"/>
                      <a:pt x="1013" y="191"/>
                    </a:cubicBezTo>
                    <a:cubicBezTo>
                      <a:pt x="1049" y="191"/>
                      <a:pt x="1049" y="155"/>
                      <a:pt x="1013" y="155"/>
                    </a:cubicBezTo>
                    <a:cubicBezTo>
                      <a:pt x="870" y="120"/>
                      <a:pt x="715" y="108"/>
                      <a:pt x="572" y="96"/>
                    </a:cubicBezTo>
                    <a:cubicBezTo>
                      <a:pt x="394" y="72"/>
                      <a:pt x="227" y="36"/>
                      <a:pt x="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745;p33">
                <a:extLst>
                  <a:ext uri="{FF2B5EF4-FFF2-40B4-BE49-F238E27FC236}">
                    <a16:creationId xmlns:a16="http://schemas.microsoft.com/office/drawing/2014/main" id="{396D4B7C-F49E-4BBB-A54B-BF4966218821}"/>
                  </a:ext>
                </a:extLst>
              </p:cNvPr>
              <p:cNvSpPr/>
              <p:nvPr/>
            </p:nvSpPr>
            <p:spPr>
              <a:xfrm>
                <a:off x="3537625" y="3675650"/>
                <a:ext cx="310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41" extrusionOk="0">
                    <a:moveTo>
                      <a:pt x="145" y="1"/>
                    </a:moveTo>
                    <a:cubicBezTo>
                      <a:pt x="101" y="1"/>
                      <a:pt x="57" y="7"/>
                      <a:pt x="13" y="22"/>
                    </a:cubicBezTo>
                    <a:cubicBezTo>
                      <a:pt x="1" y="22"/>
                      <a:pt x="1" y="57"/>
                      <a:pt x="13" y="57"/>
                    </a:cubicBezTo>
                    <a:cubicBezTo>
                      <a:pt x="239" y="69"/>
                      <a:pt x="465" y="176"/>
                      <a:pt x="691" y="200"/>
                    </a:cubicBezTo>
                    <a:cubicBezTo>
                      <a:pt x="825" y="227"/>
                      <a:pt x="946" y="240"/>
                      <a:pt x="1073" y="240"/>
                    </a:cubicBezTo>
                    <a:cubicBezTo>
                      <a:pt x="1116" y="240"/>
                      <a:pt x="1159" y="239"/>
                      <a:pt x="1203" y="236"/>
                    </a:cubicBezTo>
                    <a:cubicBezTo>
                      <a:pt x="1227" y="236"/>
                      <a:pt x="1239" y="200"/>
                      <a:pt x="1203" y="200"/>
                    </a:cubicBezTo>
                    <a:cubicBezTo>
                      <a:pt x="989" y="141"/>
                      <a:pt x="763" y="129"/>
                      <a:pt x="537" y="81"/>
                    </a:cubicBezTo>
                    <a:cubicBezTo>
                      <a:pt x="403" y="54"/>
                      <a:pt x="275" y="1"/>
                      <a:pt x="1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746;p33">
                <a:extLst>
                  <a:ext uri="{FF2B5EF4-FFF2-40B4-BE49-F238E27FC236}">
                    <a16:creationId xmlns:a16="http://schemas.microsoft.com/office/drawing/2014/main" id="{98AD0AFC-DF2D-4AF1-AF06-38953979244F}"/>
                  </a:ext>
                </a:extLst>
              </p:cNvPr>
              <p:cNvSpPr/>
              <p:nvPr/>
            </p:nvSpPr>
            <p:spPr>
              <a:xfrm>
                <a:off x="3535850" y="3685700"/>
                <a:ext cx="30375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2" extrusionOk="0">
                    <a:moveTo>
                      <a:pt x="12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93" y="135"/>
                      <a:pt x="692" y="211"/>
                      <a:pt x="1025" y="211"/>
                    </a:cubicBezTo>
                    <a:cubicBezTo>
                      <a:pt x="1087" y="211"/>
                      <a:pt x="1147" y="209"/>
                      <a:pt x="1203" y="203"/>
                    </a:cubicBezTo>
                    <a:cubicBezTo>
                      <a:pt x="1215" y="203"/>
                      <a:pt x="1215" y="191"/>
                      <a:pt x="1203" y="179"/>
                    </a:cubicBezTo>
                    <a:cubicBezTo>
                      <a:pt x="1000" y="96"/>
                      <a:pt x="786" y="84"/>
                      <a:pt x="584" y="60"/>
                    </a:cubicBezTo>
                    <a:cubicBezTo>
                      <a:pt x="393" y="24"/>
                      <a:pt x="203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747;p33">
                <a:extLst>
                  <a:ext uri="{FF2B5EF4-FFF2-40B4-BE49-F238E27FC236}">
                    <a16:creationId xmlns:a16="http://schemas.microsoft.com/office/drawing/2014/main" id="{AB66699A-C47D-4DFC-81B1-5A7A7E1E9DF3}"/>
                  </a:ext>
                </a:extLst>
              </p:cNvPr>
              <p:cNvSpPr/>
              <p:nvPr/>
            </p:nvSpPr>
            <p:spPr>
              <a:xfrm>
                <a:off x="3529900" y="3697450"/>
                <a:ext cx="30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0" extrusionOk="0">
                    <a:moveTo>
                      <a:pt x="136" y="0"/>
                    </a:moveTo>
                    <a:cubicBezTo>
                      <a:pt x="99" y="0"/>
                      <a:pt x="62" y="2"/>
                      <a:pt x="24" y="7"/>
                    </a:cubicBezTo>
                    <a:cubicBezTo>
                      <a:pt x="12" y="7"/>
                      <a:pt x="0" y="31"/>
                      <a:pt x="24" y="31"/>
                    </a:cubicBezTo>
                    <a:cubicBezTo>
                      <a:pt x="288" y="131"/>
                      <a:pt x="621" y="210"/>
                      <a:pt x="928" y="210"/>
                    </a:cubicBezTo>
                    <a:cubicBezTo>
                      <a:pt x="1023" y="210"/>
                      <a:pt x="1116" y="202"/>
                      <a:pt x="1203" y="185"/>
                    </a:cubicBezTo>
                    <a:cubicBezTo>
                      <a:pt x="1204" y="187"/>
                      <a:pt x="1205" y="187"/>
                      <a:pt x="1206" y="187"/>
                    </a:cubicBezTo>
                    <a:cubicBezTo>
                      <a:pt x="1214" y="187"/>
                      <a:pt x="1212" y="150"/>
                      <a:pt x="1191" y="150"/>
                    </a:cubicBezTo>
                    <a:cubicBezTo>
                      <a:pt x="1000" y="126"/>
                      <a:pt x="786" y="102"/>
                      <a:pt x="596" y="66"/>
                    </a:cubicBezTo>
                    <a:cubicBezTo>
                      <a:pt x="450" y="37"/>
                      <a:pt x="297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748;p33">
                <a:extLst>
                  <a:ext uri="{FF2B5EF4-FFF2-40B4-BE49-F238E27FC236}">
                    <a16:creationId xmlns:a16="http://schemas.microsoft.com/office/drawing/2014/main" id="{548FCDC5-576B-4A5F-BAB2-2BAA09F5514A}"/>
                  </a:ext>
                </a:extLst>
              </p:cNvPr>
              <p:cNvSpPr/>
              <p:nvPr/>
            </p:nvSpPr>
            <p:spPr>
              <a:xfrm>
                <a:off x="3527225" y="3707050"/>
                <a:ext cx="3275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42" extrusionOk="0">
                    <a:moveTo>
                      <a:pt x="137" y="1"/>
                    </a:moveTo>
                    <a:cubicBezTo>
                      <a:pt x="103" y="1"/>
                      <a:pt x="70" y="2"/>
                      <a:pt x="36" y="4"/>
                    </a:cubicBezTo>
                    <a:cubicBezTo>
                      <a:pt x="12" y="4"/>
                      <a:pt x="0" y="40"/>
                      <a:pt x="12" y="40"/>
                    </a:cubicBezTo>
                    <a:cubicBezTo>
                      <a:pt x="214" y="111"/>
                      <a:pt x="417" y="135"/>
                      <a:pt x="607" y="171"/>
                    </a:cubicBezTo>
                    <a:cubicBezTo>
                      <a:pt x="834" y="194"/>
                      <a:pt x="1060" y="242"/>
                      <a:pt x="1286" y="242"/>
                    </a:cubicBezTo>
                    <a:cubicBezTo>
                      <a:pt x="1310" y="242"/>
                      <a:pt x="1310" y="218"/>
                      <a:pt x="1298" y="194"/>
                    </a:cubicBezTo>
                    <a:cubicBezTo>
                      <a:pt x="1084" y="111"/>
                      <a:pt x="845" y="75"/>
                      <a:pt x="607" y="51"/>
                    </a:cubicBezTo>
                    <a:cubicBezTo>
                      <a:pt x="451" y="22"/>
                      <a:pt x="294" y="1"/>
                      <a:pt x="1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749;p33">
                <a:extLst>
                  <a:ext uri="{FF2B5EF4-FFF2-40B4-BE49-F238E27FC236}">
                    <a16:creationId xmlns:a16="http://schemas.microsoft.com/office/drawing/2014/main" id="{4A637638-B6F4-473F-9A20-DB98708C788C}"/>
                  </a:ext>
                </a:extLst>
              </p:cNvPr>
              <p:cNvSpPr/>
              <p:nvPr/>
            </p:nvSpPr>
            <p:spPr>
              <a:xfrm>
                <a:off x="3520975" y="3716325"/>
                <a:ext cx="348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6" extrusionOk="0">
                    <a:moveTo>
                      <a:pt x="93" y="0"/>
                    </a:moveTo>
                    <a:cubicBezTo>
                      <a:pt x="74" y="0"/>
                      <a:pt x="55" y="1"/>
                      <a:pt x="36" y="2"/>
                    </a:cubicBezTo>
                    <a:cubicBezTo>
                      <a:pt x="0" y="2"/>
                      <a:pt x="0" y="61"/>
                      <a:pt x="24" y="61"/>
                    </a:cubicBezTo>
                    <a:cubicBezTo>
                      <a:pt x="250" y="145"/>
                      <a:pt x="500" y="157"/>
                      <a:pt x="726" y="192"/>
                    </a:cubicBezTo>
                    <a:cubicBezTo>
                      <a:pt x="929" y="228"/>
                      <a:pt x="1143" y="276"/>
                      <a:pt x="1357" y="276"/>
                    </a:cubicBezTo>
                    <a:cubicBezTo>
                      <a:pt x="1393" y="276"/>
                      <a:pt x="1393" y="240"/>
                      <a:pt x="1369" y="228"/>
                    </a:cubicBezTo>
                    <a:cubicBezTo>
                      <a:pt x="1143" y="169"/>
                      <a:pt x="905" y="121"/>
                      <a:pt x="667" y="85"/>
                    </a:cubicBezTo>
                    <a:cubicBezTo>
                      <a:pt x="482" y="53"/>
                      <a:pt x="288" y="0"/>
                      <a:pt x="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750;p33">
                <a:extLst>
                  <a:ext uri="{FF2B5EF4-FFF2-40B4-BE49-F238E27FC236}">
                    <a16:creationId xmlns:a16="http://schemas.microsoft.com/office/drawing/2014/main" id="{4BC7FAAE-E858-4E5F-A3FF-23F2ACA4F208}"/>
                  </a:ext>
                </a:extLst>
              </p:cNvPr>
              <p:cNvSpPr/>
              <p:nvPr/>
            </p:nvSpPr>
            <p:spPr>
              <a:xfrm>
                <a:off x="3513825" y="3725950"/>
                <a:ext cx="390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356" extrusionOk="0">
                    <a:moveTo>
                      <a:pt x="164" y="1"/>
                    </a:moveTo>
                    <a:cubicBezTo>
                      <a:pt x="113" y="1"/>
                      <a:pt x="62" y="4"/>
                      <a:pt x="12" y="10"/>
                    </a:cubicBezTo>
                    <a:cubicBezTo>
                      <a:pt x="0" y="10"/>
                      <a:pt x="0" y="22"/>
                      <a:pt x="12" y="34"/>
                    </a:cubicBezTo>
                    <a:cubicBezTo>
                      <a:pt x="274" y="141"/>
                      <a:pt x="572" y="177"/>
                      <a:pt x="834" y="248"/>
                    </a:cubicBezTo>
                    <a:cubicBezTo>
                      <a:pt x="1072" y="307"/>
                      <a:pt x="1298" y="331"/>
                      <a:pt x="1536" y="355"/>
                    </a:cubicBezTo>
                    <a:cubicBezTo>
                      <a:pt x="1560" y="331"/>
                      <a:pt x="1560" y="296"/>
                      <a:pt x="1536" y="296"/>
                    </a:cubicBezTo>
                    <a:cubicBezTo>
                      <a:pt x="1110" y="210"/>
                      <a:pt x="607" y="1"/>
                      <a:pt x="16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751;p33">
                <a:extLst>
                  <a:ext uri="{FF2B5EF4-FFF2-40B4-BE49-F238E27FC236}">
                    <a16:creationId xmlns:a16="http://schemas.microsoft.com/office/drawing/2014/main" id="{2CE6814E-BB2D-4F10-BC29-F4125D490BB4}"/>
                  </a:ext>
                </a:extLst>
              </p:cNvPr>
              <p:cNvSpPr/>
              <p:nvPr/>
            </p:nvSpPr>
            <p:spPr>
              <a:xfrm>
                <a:off x="3504900" y="3734825"/>
                <a:ext cx="44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2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536" y="262"/>
                      <a:pt x="1203" y="393"/>
                      <a:pt x="1774" y="429"/>
                    </a:cubicBezTo>
                    <a:cubicBezTo>
                      <a:pt x="1798" y="429"/>
                      <a:pt x="1798" y="393"/>
                      <a:pt x="1786" y="393"/>
                    </a:cubicBezTo>
                    <a:cubicBezTo>
                      <a:pt x="1238" y="238"/>
                      <a:pt x="6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752;p33">
                <a:extLst>
                  <a:ext uri="{FF2B5EF4-FFF2-40B4-BE49-F238E27FC236}">
                    <a16:creationId xmlns:a16="http://schemas.microsoft.com/office/drawing/2014/main" id="{66E4CB28-67FA-4FDF-BC8A-C2CC851FE4C8}"/>
                  </a:ext>
                </a:extLst>
              </p:cNvPr>
              <p:cNvSpPr/>
              <p:nvPr/>
            </p:nvSpPr>
            <p:spPr>
              <a:xfrm>
                <a:off x="3215575" y="2532875"/>
                <a:ext cx="499475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79" h="19932" extrusionOk="0">
                    <a:moveTo>
                      <a:pt x="0" y="1"/>
                    </a:moveTo>
                    <a:lnTo>
                      <a:pt x="15121" y="19932"/>
                    </a:lnTo>
                    <a:lnTo>
                      <a:pt x="19979" y="19765"/>
                    </a:lnTo>
                    <a:lnTo>
                      <a:pt x="19884" y="146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753;p33">
                <a:extLst>
                  <a:ext uri="{FF2B5EF4-FFF2-40B4-BE49-F238E27FC236}">
                    <a16:creationId xmlns:a16="http://schemas.microsoft.com/office/drawing/2014/main" id="{5FE4A352-CB09-43B3-ABEE-A0636FC0BBB5}"/>
                  </a:ext>
                </a:extLst>
              </p:cNvPr>
              <p:cNvSpPr/>
              <p:nvPr/>
            </p:nvSpPr>
            <p:spPr>
              <a:xfrm>
                <a:off x="3211400" y="2528125"/>
                <a:ext cx="509325" cy="508700"/>
              </a:xfrm>
              <a:custGeom>
                <a:avLst/>
                <a:gdLst/>
                <a:ahLst/>
                <a:cxnLst/>
                <a:rect l="l" t="t" r="r" b="b"/>
                <a:pathLst>
                  <a:path w="20373" h="20348" extrusionOk="0">
                    <a:moveTo>
                      <a:pt x="1251" y="1250"/>
                    </a:moveTo>
                    <a:lnTo>
                      <a:pt x="19836" y="14943"/>
                    </a:lnTo>
                    <a:lnTo>
                      <a:pt x="19932" y="19753"/>
                    </a:lnTo>
                    <a:lnTo>
                      <a:pt x="15383" y="19896"/>
                    </a:lnTo>
                    <a:lnTo>
                      <a:pt x="1251" y="1250"/>
                    </a:lnTo>
                    <a:close/>
                    <a:moveTo>
                      <a:pt x="298" y="0"/>
                    </a:moveTo>
                    <a:lnTo>
                      <a:pt x="1" y="310"/>
                    </a:lnTo>
                    <a:lnTo>
                      <a:pt x="15181" y="20348"/>
                    </a:lnTo>
                    <a:lnTo>
                      <a:pt x="20372" y="20169"/>
                    </a:lnTo>
                    <a:lnTo>
                      <a:pt x="20265" y="1471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754;p33">
                <a:extLst>
                  <a:ext uri="{FF2B5EF4-FFF2-40B4-BE49-F238E27FC236}">
                    <a16:creationId xmlns:a16="http://schemas.microsoft.com/office/drawing/2014/main" id="{E0B4D121-F0C1-4EE2-A09E-0A4A65ADD55C}"/>
                  </a:ext>
                </a:extLst>
              </p:cNvPr>
              <p:cNvSpPr/>
              <p:nvPr/>
            </p:nvSpPr>
            <p:spPr>
              <a:xfrm>
                <a:off x="3648075" y="2992950"/>
                <a:ext cx="530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13" extrusionOk="0">
                    <a:moveTo>
                      <a:pt x="2089" y="0"/>
                    </a:moveTo>
                    <a:cubicBezTo>
                      <a:pt x="2086" y="0"/>
                      <a:pt x="2084" y="2"/>
                      <a:pt x="2084" y="5"/>
                    </a:cubicBezTo>
                    <a:cubicBezTo>
                      <a:pt x="1369" y="660"/>
                      <a:pt x="691" y="1374"/>
                      <a:pt x="24" y="2088"/>
                    </a:cubicBezTo>
                    <a:cubicBezTo>
                      <a:pt x="0" y="2112"/>
                      <a:pt x="24" y="2112"/>
                      <a:pt x="36" y="2112"/>
                    </a:cubicBezTo>
                    <a:cubicBezTo>
                      <a:pt x="738" y="1434"/>
                      <a:pt x="1453" y="755"/>
                      <a:pt x="2119" y="41"/>
                    </a:cubicBezTo>
                    <a:cubicBezTo>
                      <a:pt x="2119" y="14"/>
                      <a:pt x="2099" y="0"/>
                      <a:pt x="20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755;p33">
                <a:extLst>
                  <a:ext uri="{FF2B5EF4-FFF2-40B4-BE49-F238E27FC236}">
                    <a16:creationId xmlns:a16="http://schemas.microsoft.com/office/drawing/2014/main" id="{CF73B38E-5974-47C9-894E-EE44E92827A4}"/>
                  </a:ext>
                </a:extLst>
              </p:cNvPr>
              <p:cNvSpPr/>
              <p:nvPr/>
            </p:nvSpPr>
            <p:spPr>
              <a:xfrm>
                <a:off x="3632875" y="2973700"/>
                <a:ext cx="5625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2" extrusionOk="0">
                    <a:moveTo>
                      <a:pt x="2239" y="1"/>
                    </a:moveTo>
                    <a:cubicBezTo>
                      <a:pt x="2243" y="5"/>
                      <a:pt x="2246" y="6"/>
                      <a:pt x="2247" y="6"/>
                    </a:cubicBezTo>
                    <a:cubicBezTo>
                      <a:pt x="2250" y="6"/>
                      <a:pt x="2247" y="1"/>
                      <a:pt x="2239" y="1"/>
                    </a:cubicBezTo>
                    <a:close/>
                    <a:moveTo>
                      <a:pt x="2239" y="1"/>
                    </a:moveTo>
                    <a:cubicBezTo>
                      <a:pt x="1465" y="703"/>
                      <a:pt x="727" y="1477"/>
                      <a:pt x="1" y="2239"/>
                    </a:cubicBezTo>
                    <a:cubicBezTo>
                      <a:pt x="1" y="2239"/>
                      <a:pt x="1" y="2251"/>
                      <a:pt x="13" y="2251"/>
                    </a:cubicBezTo>
                    <a:cubicBezTo>
                      <a:pt x="775" y="1525"/>
                      <a:pt x="1549" y="799"/>
                      <a:pt x="2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756;p33">
                <a:extLst>
                  <a:ext uri="{FF2B5EF4-FFF2-40B4-BE49-F238E27FC236}">
                    <a16:creationId xmlns:a16="http://schemas.microsoft.com/office/drawing/2014/main" id="{D655CD99-AC4E-4B6F-B8DD-2FF47EAED720}"/>
                  </a:ext>
                </a:extLst>
              </p:cNvPr>
              <p:cNvSpPr/>
              <p:nvPr/>
            </p:nvSpPr>
            <p:spPr>
              <a:xfrm>
                <a:off x="3610050" y="2967350"/>
                <a:ext cx="5500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201" extrusionOk="0">
                    <a:moveTo>
                      <a:pt x="2175" y="0"/>
                    </a:moveTo>
                    <a:cubicBezTo>
                      <a:pt x="2171" y="0"/>
                      <a:pt x="2167" y="2"/>
                      <a:pt x="2164" y="5"/>
                    </a:cubicBezTo>
                    <a:cubicBezTo>
                      <a:pt x="1438" y="719"/>
                      <a:pt x="711" y="1434"/>
                      <a:pt x="9" y="2184"/>
                    </a:cubicBezTo>
                    <a:cubicBezTo>
                      <a:pt x="0" y="2192"/>
                      <a:pt x="4" y="2201"/>
                      <a:pt x="11" y="2201"/>
                    </a:cubicBezTo>
                    <a:cubicBezTo>
                      <a:pt x="14" y="2201"/>
                      <a:pt x="17" y="2199"/>
                      <a:pt x="21" y="2196"/>
                    </a:cubicBezTo>
                    <a:cubicBezTo>
                      <a:pt x="771" y="1493"/>
                      <a:pt x="1485" y="767"/>
                      <a:pt x="2200" y="41"/>
                    </a:cubicBezTo>
                    <a:cubicBezTo>
                      <a:pt x="2200" y="14"/>
                      <a:pt x="2186" y="0"/>
                      <a:pt x="21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757;p33">
                <a:extLst>
                  <a:ext uri="{FF2B5EF4-FFF2-40B4-BE49-F238E27FC236}">
                    <a16:creationId xmlns:a16="http://schemas.microsoft.com/office/drawing/2014/main" id="{50A0DE0E-C5C9-41EA-A4E1-8D8018A4FEC7}"/>
                  </a:ext>
                </a:extLst>
              </p:cNvPr>
              <p:cNvSpPr/>
              <p:nvPr/>
            </p:nvSpPr>
            <p:spPr>
              <a:xfrm>
                <a:off x="3587225" y="29512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2510" y="0"/>
                    </a:moveTo>
                    <a:cubicBezTo>
                      <a:pt x="2505" y="0"/>
                      <a:pt x="2500" y="2"/>
                      <a:pt x="2494" y="5"/>
                    </a:cubicBezTo>
                    <a:cubicBezTo>
                      <a:pt x="1660" y="826"/>
                      <a:pt x="803" y="1636"/>
                      <a:pt x="17" y="2493"/>
                    </a:cubicBezTo>
                    <a:cubicBezTo>
                      <a:pt x="1" y="2502"/>
                      <a:pt x="7" y="2515"/>
                      <a:pt x="16" y="2515"/>
                    </a:cubicBezTo>
                    <a:cubicBezTo>
                      <a:pt x="20" y="2515"/>
                      <a:pt x="25" y="2513"/>
                      <a:pt x="29" y="2505"/>
                    </a:cubicBezTo>
                    <a:cubicBezTo>
                      <a:pt x="886" y="1719"/>
                      <a:pt x="1696" y="862"/>
                      <a:pt x="2517" y="29"/>
                    </a:cubicBezTo>
                    <a:cubicBezTo>
                      <a:pt x="2526" y="11"/>
                      <a:pt x="2522" y="0"/>
                      <a:pt x="25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758;p33">
                <a:extLst>
                  <a:ext uri="{FF2B5EF4-FFF2-40B4-BE49-F238E27FC236}">
                    <a16:creationId xmlns:a16="http://schemas.microsoft.com/office/drawing/2014/main" id="{8B041CFC-BEFD-40C4-B0CC-1EE796782D5E}"/>
                  </a:ext>
                </a:extLst>
              </p:cNvPr>
              <p:cNvSpPr/>
              <p:nvPr/>
            </p:nvSpPr>
            <p:spPr>
              <a:xfrm>
                <a:off x="3577825" y="2940850"/>
                <a:ext cx="524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113" extrusionOk="0">
                    <a:moveTo>
                      <a:pt x="2081" y="1"/>
                    </a:moveTo>
                    <a:cubicBezTo>
                      <a:pt x="2078" y="1"/>
                      <a:pt x="2075" y="2"/>
                      <a:pt x="2072" y="5"/>
                    </a:cubicBezTo>
                    <a:cubicBezTo>
                      <a:pt x="1369" y="696"/>
                      <a:pt x="667" y="1374"/>
                      <a:pt x="0" y="2089"/>
                    </a:cubicBezTo>
                    <a:cubicBezTo>
                      <a:pt x="0" y="2113"/>
                      <a:pt x="0" y="2113"/>
                      <a:pt x="12" y="2113"/>
                    </a:cubicBezTo>
                    <a:cubicBezTo>
                      <a:pt x="726" y="1434"/>
                      <a:pt x="1405" y="720"/>
                      <a:pt x="2096" y="41"/>
                    </a:cubicBezTo>
                    <a:cubicBezTo>
                      <a:pt x="2096" y="14"/>
                      <a:pt x="2089" y="1"/>
                      <a:pt x="20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759;p33">
                <a:extLst>
                  <a:ext uri="{FF2B5EF4-FFF2-40B4-BE49-F238E27FC236}">
                    <a16:creationId xmlns:a16="http://schemas.microsoft.com/office/drawing/2014/main" id="{B1BEA3A1-2C14-4A04-B981-DE3FD3C3F445}"/>
                  </a:ext>
                </a:extLst>
              </p:cNvPr>
              <p:cNvSpPr/>
              <p:nvPr/>
            </p:nvSpPr>
            <p:spPr>
              <a:xfrm>
                <a:off x="3564425" y="2924300"/>
                <a:ext cx="51450" cy="50925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2037" extrusionOk="0">
                    <a:moveTo>
                      <a:pt x="2036" y="0"/>
                    </a:moveTo>
                    <a:cubicBezTo>
                      <a:pt x="2044" y="4"/>
                      <a:pt x="2050" y="6"/>
                      <a:pt x="2052" y="6"/>
                    </a:cubicBezTo>
                    <a:cubicBezTo>
                      <a:pt x="2057" y="6"/>
                      <a:pt x="2052" y="0"/>
                      <a:pt x="2036" y="0"/>
                    </a:cubicBezTo>
                    <a:close/>
                    <a:moveTo>
                      <a:pt x="2036" y="0"/>
                    </a:moveTo>
                    <a:cubicBezTo>
                      <a:pt x="1322" y="643"/>
                      <a:pt x="643" y="1322"/>
                      <a:pt x="0" y="2025"/>
                    </a:cubicBezTo>
                    <a:cubicBezTo>
                      <a:pt x="0" y="2036"/>
                      <a:pt x="0" y="2036"/>
                      <a:pt x="12" y="2036"/>
                    </a:cubicBezTo>
                    <a:cubicBezTo>
                      <a:pt x="715" y="1393"/>
                      <a:pt x="1417" y="727"/>
                      <a:pt x="20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760;p33">
                <a:extLst>
                  <a:ext uri="{FF2B5EF4-FFF2-40B4-BE49-F238E27FC236}">
                    <a16:creationId xmlns:a16="http://schemas.microsoft.com/office/drawing/2014/main" id="{D00D8837-822F-4318-A8B5-EC175ED0C15C}"/>
                  </a:ext>
                </a:extLst>
              </p:cNvPr>
              <p:cNvSpPr/>
              <p:nvPr/>
            </p:nvSpPr>
            <p:spPr>
              <a:xfrm>
                <a:off x="3550000" y="2910775"/>
                <a:ext cx="48875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963" extrusionOk="0">
                    <a:moveTo>
                      <a:pt x="1949" y="0"/>
                    </a:moveTo>
                    <a:cubicBezTo>
                      <a:pt x="1948" y="0"/>
                      <a:pt x="1947" y="2"/>
                      <a:pt x="1947" y="6"/>
                    </a:cubicBezTo>
                    <a:cubicBezTo>
                      <a:pt x="1955" y="6"/>
                      <a:pt x="1952" y="0"/>
                      <a:pt x="1949" y="0"/>
                    </a:cubicBezTo>
                    <a:close/>
                    <a:moveTo>
                      <a:pt x="1947" y="6"/>
                    </a:moveTo>
                    <a:lnTo>
                      <a:pt x="1947" y="6"/>
                    </a:lnTo>
                    <a:cubicBezTo>
                      <a:pt x="1244" y="565"/>
                      <a:pt x="625" y="1268"/>
                      <a:pt x="18" y="1934"/>
                    </a:cubicBezTo>
                    <a:cubicBezTo>
                      <a:pt x="0" y="1952"/>
                      <a:pt x="8" y="1963"/>
                      <a:pt x="19" y="1963"/>
                    </a:cubicBezTo>
                    <a:cubicBezTo>
                      <a:pt x="22" y="1963"/>
                      <a:pt x="26" y="1961"/>
                      <a:pt x="30" y="1958"/>
                    </a:cubicBezTo>
                    <a:cubicBezTo>
                      <a:pt x="685" y="1327"/>
                      <a:pt x="1387" y="708"/>
                      <a:pt x="1947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761;p33">
                <a:extLst>
                  <a:ext uri="{FF2B5EF4-FFF2-40B4-BE49-F238E27FC236}">
                    <a16:creationId xmlns:a16="http://schemas.microsoft.com/office/drawing/2014/main" id="{EFD4D625-BFD5-4E73-8682-D0B8CADC2866}"/>
                  </a:ext>
                </a:extLst>
              </p:cNvPr>
              <p:cNvSpPr/>
              <p:nvPr/>
            </p:nvSpPr>
            <p:spPr>
              <a:xfrm>
                <a:off x="3536475" y="2895650"/>
                <a:ext cx="469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40" extrusionOk="0">
                    <a:moveTo>
                      <a:pt x="1849" y="0"/>
                    </a:moveTo>
                    <a:cubicBezTo>
                      <a:pt x="1845" y="0"/>
                      <a:pt x="1839" y="1"/>
                      <a:pt x="1833" y="3"/>
                    </a:cubicBezTo>
                    <a:cubicBezTo>
                      <a:pt x="1487" y="206"/>
                      <a:pt x="1226" y="551"/>
                      <a:pt x="940" y="825"/>
                    </a:cubicBezTo>
                    <a:cubicBezTo>
                      <a:pt x="630" y="1135"/>
                      <a:pt x="309" y="1456"/>
                      <a:pt x="11" y="1801"/>
                    </a:cubicBezTo>
                    <a:cubicBezTo>
                      <a:pt x="1" y="1812"/>
                      <a:pt x="26" y="1839"/>
                      <a:pt x="41" y="1839"/>
                    </a:cubicBezTo>
                    <a:cubicBezTo>
                      <a:pt x="43" y="1839"/>
                      <a:pt x="45" y="1839"/>
                      <a:pt x="47" y="1837"/>
                    </a:cubicBezTo>
                    <a:cubicBezTo>
                      <a:pt x="380" y="1539"/>
                      <a:pt x="714" y="1242"/>
                      <a:pt x="1035" y="920"/>
                    </a:cubicBezTo>
                    <a:cubicBezTo>
                      <a:pt x="1309" y="646"/>
                      <a:pt x="1654" y="373"/>
                      <a:pt x="1868" y="51"/>
                    </a:cubicBezTo>
                    <a:cubicBezTo>
                      <a:pt x="1878" y="22"/>
                      <a:pt x="1872" y="0"/>
                      <a:pt x="18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762;p33">
                <a:extLst>
                  <a:ext uri="{FF2B5EF4-FFF2-40B4-BE49-F238E27FC236}">
                    <a16:creationId xmlns:a16="http://schemas.microsoft.com/office/drawing/2014/main" id="{1A9E714A-4E56-42E8-AF7C-2005A562BC17}"/>
                  </a:ext>
                </a:extLst>
              </p:cNvPr>
              <p:cNvSpPr/>
              <p:nvPr/>
            </p:nvSpPr>
            <p:spPr>
              <a:xfrm>
                <a:off x="3523200" y="2878400"/>
                <a:ext cx="467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40" extrusionOk="0">
                    <a:moveTo>
                      <a:pt x="1826" y="1"/>
                    </a:moveTo>
                    <a:cubicBezTo>
                      <a:pt x="1823" y="1"/>
                      <a:pt x="1819" y="1"/>
                      <a:pt x="1816" y="3"/>
                    </a:cubicBezTo>
                    <a:cubicBezTo>
                      <a:pt x="1483" y="229"/>
                      <a:pt x="1221" y="562"/>
                      <a:pt x="935" y="836"/>
                    </a:cubicBezTo>
                    <a:cubicBezTo>
                      <a:pt x="625" y="1158"/>
                      <a:pt x="328" y="1467"/>
                      <a:pt x="30" y="1789"/>
                    </a:cubicBezTo>
                    <a:cubicBezTo>
                      <a:pt x="1" y="1818"/>
                      <a:pt x="28" y="1840"/>
                      <a:pt x="58" y="1840"/>
                    </a:cubicBezTo>
                    <a:cubicBezTo>
                      <a:pt x="65" y="1840"/>
                      <a:pt x="71" y="1839"/>
                      <a:pt x="78" y="1836"/>
                    </a:cubicBezTo>
                    <a:cubicBezTo>
                      <a:pt x="399" y="1539"/>
                      <a:pt x="709" y="1241"/>
                      <a:pt x="1030" y="932"/>
                    </a:cubicBezTo>
                    <a:cubicBezTo>
                      <a:pt x="1304" y="646"/>
                      <a:pt x="1626" y="372"/>
                      <a:pt x="1840" y="51"/>
                    </a:cubicBezTo>
                    <a:cubicBezTo>
                      <a:pt x="1871" y="30"/>
                      <a:pt x="1848" y="1"/>
                      <a:pt x="18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763;p33">
                <a:extLst>
                  <a:ext uri="{FF2B5EF4-FFF2-40B4-BE49-F238E27FC236}">
                    <a16:creationId xmlns:a16="http://schemas.microsoft.com/office/drawing/2014/main" id="{94619773-70A6-4A71-8DB0-56E4F09A09BB}"/>
                  </a:ext>
                </a:extLst>
              </p:cNvPr>
              <p:cNvSpPr/>
              <p:nvPr/>
            </p:nvSpPr>
            <p:spPr>
              <a:xfrm>
                <a:off x="3510900" y="2862675"/>
                <a:ext cx="444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783" extrusionOk="0">
                    <a:moveTo>
                      <a:pt x="1728" y="0"/>
                    </a:moveTo>
                    <a:cubicBezTo>
                      <a:pt x="1719" y="0"/>
                      <a:pt x="1710" y="4"/>
                      <a:pt x="1701" y="13"/>
                    </a:cubicBezTo>
                    <a:cubicBezTo>
                      <a:pt x="1106" y="560"/>
                      <a:pt x="534" y="1108"/>
                      <a:pt x="10" y="1739"/>
                    </a:cubicBezTo>
                    <a:cubicBezTo>
                      <a:pt x="1" y="1757"/>
                      <a:pt x="20" y="1783"/>
                      <a:pt x="40" y="1783"/>
                    </a:cubicBezTo>
                    <a:cubicBezTo>
                      <a:pt x="46" y="1783"/>
                      <a:pt x="52" y="1780"/>
                      <a:pt x="58" y="1775"/>
                    </a:cubicBezTo>
                    <a:cubicBezTo>
                      <a:pt x="665" y="1263"/>
                      <a:pt x="1225" y="668"/>
                      <a:pt x="1760" y="72"/>
                    </a:cubicBezTo>
                    <a:cubicBezTo>
                      <a:pt x="1778" y="36"/>
                      <a:pt x="1756" y="0"/>
                      <a:pt x="17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764;p33">
                <a:extLst>
                  <a:ext uri="{FF2B5EF4-FFF2-40B4-BE49-F238E27FC236}">
                    <a16:creationId xmlns:a16="http://schemas.microsoft.com/office/drawing/2014/main" id="{D41EBEF6-FFDC-43C1-B689-EA3DA88A6B38}"/>
                  </a:ext>
                </a:extLst>
              </p:cNvPr>
              <p:cNvSpPr/>
              <p:nvPr/>
            </p:nvSpPr>
            <p:spPr>
              <a:xfrm>
                <a:off x="3495725" y="2846000"/>
                <a:ext cx="458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755" extrusionOk="0">
                    <a:moveTo>
                      <a:pt x="1783" y="0"/>
                    </a:moveTo>
                    <a:cubicBezTo>
                      <a:pt x="1772" y="0"/>
                      <a:pt x="1760" y="4"/>
                      <a:pt x="1748" y="13"/>
                    </a:cubicBezTo>
                    <a:cubicBezTo>
                      <a:pt x="1427" y="287"/>
                      <a:pt x="1117" y="573"/>
                      <a:pt x="820" y="870"/>
                    </a:cubicBezTo>
                    <a:cubicBezTo>
                      <a:pt x="534" y="1132"/>
                      <a:pt x="224" y="1394"/>
                      <a:pt x="10" y="1704"/>
                    </a:cubicBezTo>
                    <a:cubicBezTo>
                      <a:pt x="0" y="1733"/>
                      <a:pt x="15" y="1754"/>
                      <a:pt x="40" y="1754"/>
                    </a:cubicBezTo>
                    <a:cubicBezTo>
                      <a:pt x="45" y="1754"/>
                      <a:pt x="51" y="1753"/>
                      <a:pt x="58" y="1751"/>
                    </a:cubicBezTo>
                    <a:cubicBezTo>
                      <a:pt x="367" y="1537"/>
                      <a:pt x="641" y="1227"/>
                      <a:pt x="915" y="977"/>
                    </a:cubicBezTo>
                    <a:cubicBezTo>
                      <a:pt x="1236" y="680"/>
                      <a:pt x="1534" y="382"/>
                      <a:pt x="1808" y="61"/>
                    </a:cubicBezTo>
                    <a:cubicBezTo>
                      <a:pt x="1835" y="34"/>
                      <a:pt x="1814" y="0"/>
                      <a:pt x="17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765;p33">
                <a:extLst>
                  <a:ext uri="{FF2B5EF4-FFF2-40B4-BE49-F238E27FC236}">
                    <a16:creationId xmlns:a16="http://schemas.microsoft.com/office/drawing/2014/main" id="{9A735D26-941F-47BA-A0B6-7F78A833AD32}"/>
                  </a:ext>
                </a:extLst>
              </p:cNvPr>
              <p:cNvSpPr/>
              <p:nvPr/>
            </p:nvSpPr>
            <p:spPr>
              <a:xfrm>
                <a:off x="3483800" y="2833075"/>
                <a:ext cx="398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1545" extrusionOk="0">
                    <a:moveTo>
                      <a:pt x="1536" y="1"/>
                    </a:moveTo>
                    <a:cubicBezTo>
                      <a:pt x="1524" y="1"/>
                      <a:pt x="1511" y="6"/>
                      <a:pt x="1499" y="18"/>
                    </a:cubicBezTo>
                    <a:cubicBezTo>
                      <a:pt x="963" y="482"/>
                      <a:pt x="475" y="971"/>
                      <a:pt x="11" y="1506"/>
                    </a:cubicBezTo>
                    <a:cubicBezTo>
                      <a:pt x="0" y="1517"/>
                      <a:pt x="17" y="1544"/>
                      <a:pt x="37" y="1544"/>
                    </a:cubicBezTo>
                    <a:cubicBezTo>
                      <a:pt x="40" y="1544"/>
                      <a:pt x="43" y="1544"/>
                      <a:pt x="46" y="1542"/>
                    </a:cubicBezTo>
                    <a:cubicBezTo>
                      <a:pt x="582" y="1078"/>
                      <a:pt x="1094" y="613"/>
                      <a:pt x="1558" y="78"/>
                    </a:cubicBezTo>
                    <a:cubicBezTo>
                      <a:pt x="1594" y="42"/>
                      <a:pt x="1570" y="1"/>
                      <a:pt x="15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766;p33">
                <a:extLst>
                  <a:ext uri="{FF2B5EF4-FFF2-40B4-BE49-F238E27FC236}">
                    <a16:creationId xmlns:a16="http://schemas.microsoft.com/office/drawing/2014/main" id="{242ABB39-3FA2-48EA-AF4A-72A17547BEEE}"/>
                  </a:ext>
                </a:extLst>
              </p:cNvPr>
              <p:cNvSpPr/>
              <p:nvPr/>
            </p:nvSpPr>
            <p:spPr>
              <a:xfrm>
                <a:off x="3471075" y="2808025"/>
                <a:ext cx="46750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845" extrusionOk="0">
                    <a:moveTo>
                      <a:pt x="1812" y="0"/>
                    </a:moveTo>
                    <a:cubicBezTo>
                      <a:pt x="1803" y="0"/>
                      <a:pt x="1792" y="3"/>
                      <a:pt x="1782" y="8"/>
                    </a:cubicBezTo>
                    <a:cubicBezTo>
                      <a:pt x="1460" y="258"/>
                      <a:pt x="1175" y="591"/>
                      <a:pt x="877" y="877"/>
                    </a:cubicBezTo>
                    <a:cubicBezTo>
                      <a:pt x="579" y="1175"/>
                      <a:pt x="282" y="1472"/>
                      <a:pt x="20" y="1794"/>
                    </a:cubicBezTo>
                    <a:cubicBezTo>
                      <a:pt x="0" y="1823"/>
                      <a:pt x="21" y="1845"/>
                      <a:pt x="42" y="1845"/>
                    </a:cubicBezTo>
                    <a:cubicBezTo>
                      <a:pt x="47" y="1845"/>
                      <a:pt x="51" y="1844"/>
                      <a:pt x="55" y="1842"/>
                    </a:cubicBezTo>
                    <a:cubicBezTo>
                      <a:pt x="389" y="1568"/>
                      <a:pt x="686" y="1270"/>
                      <a:pt x="984" y="972"/>
                    </a:cubicBezTo>
                    <a:cubicBezTo>
                      <a:pt x="1282" y="675"/>
                      <a:pt x="1591" y="401"/>
                      <a:pt x="1841" y="68"/>
                    </a:cubicBezTo>
                    <a:cubicBezTo>
                      <a:pt x="1869" y="30"/>
                      <a:pt x="1846" y="0"/>
                      <a:pt x="18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767;p33">
                <a:extLst>
                  <a:ext uri="{FF2B5EF4-FFF2-40B4-BE49-F238E27FC236}">
                    <a16:creationId xmlns:a16="http://schemas.microsoft.com/office/drawing/2014/main" id="{4C35E033-3247-46B9-A446-C081F4E950EA}"/>
                  </a:ext>
                </a:extLst>
              </p:cNvPr>
              <p:cNvSpPr/>
              <p:nvPr/>
            </p:nvSpPr>
            <p:spPr>
              <a:xfrm>
                <a:off x="3457725" y="2800025"/>
                <a:ext cx="3750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481" extrusionOk="0">
                    <a:moveTo>
                      <a:pt x="1452" y="1"/>
                    </a:moveTo>
                    <a:cubicBezTo>
                      <a:pt x="1442" y="1"/>
                      <a:pt x="1432" y="6"/>
                      <a:pt x="1423" y="18"/>
                    </a:cubicBezTo>
                    <a:cubicBezTo>
                      <a:pt x="935" y="459"/>
                      <a:pt x="411" y="923"/>
                      <a:pt x="18" y="1447"/>
                    </a:cubicBezTo>
                    <a:cubicBezTo>
                      <a:pt x="1" y="1464"/>
                      <a:pt x="14" y="1481"/>
                      <a:pt x="27" y="1481"/>
                    </a:cubicBezTo>
                    <a:cubicBezTo>
                      <a:pt x="33" y="1481"/>
                      <a:pt x="38" y="1478"/>
                      <a:pt x="42" y="1471"/>
                    </a:cubicBezTo>
                    <a:cubicBezTo>
                      <a:pt x="566" y="1054"/>
                      <a:pt x="1042" y="566"/>
                      <a:pt x="1482" y="78"/>
                    </a:cubicBezTo>
                    <a:cubicBezTo>
                      <a:pt x="1500" y="43"/>
                      <a:pt x="1478" y="1"/>
                      <a:pt x="14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768;p33">
                <a:extLst>
                  <a:ext uri="{FF2B5EF4-FFF2-40B4-BE49-F238E27FC236}">
                    <a16:creationId xmlns:a16="http://schemas.microsoft.com/office/drawing/2014/main" id="{183E58D0-9471-49C0-A133-87DD2B9BE111}"/>
                  </a:ext>
                </a:extLst>
              </p:cNvPr>
              <p:cNvSpPr/>
              <p:nvPr/>
            </p:nvSpPr>
            <p:spPr>
              <a:xfrm>
                <a:off x="3431475" y="2771150"/>
                <a:ext cx="314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260" extrusionOk="0">
                    <a:moveTo>
                      <a:pt x="1202" y="0"/>
                    </a:moveTo>
                    <a:cubicBezTo>
                      <a:pt x="1197" y="0"/>
                      <a:pt x="1191" y="2"/>
                      <a:pt x="1187" y="7"/>
                    </a:cubicBezTo>
                    <a:cubicBezTo>
                      <a:pt x="746" y="340"/>
                      <a:pt x="365" y="781"/>
                      <a:pt x="20" y="1221"/>
                    </a:cubicBezTo>
                    <a:cubicBezTo>
                      <a:pt x="1" y="1241"/>
                      <a:pt x="21" y="1260"/>
                      <a:pt x="48" y="1260"/>
                    </a:cubicBezTo>
                    <a:cubicBezTo>
                      <a:pt x="55" y="1260"/>
                      <a:pt x="61" y="1259"/>
                      <a:pt x="68" y="1257"/>
                    </a:cubicBezTo>
                    <a:cubicBezTo>
                      <a:pt x="496" y="923"/>
                      <a:pt x="913" y="495"/>
                      <a:pt x="1246" y="66"/>
                    </a:cubicBezTo>
                    <a:cubicBezTo>
                      <a:pt x="1256" y="37"/>
                      <a:pt x="1226" y="0"/>
                      <a:pt x="12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769;p33">
                <a:extLst>
                  <a:ext uri="{FF2B5EF4-FFF2-40B4-BE49-F238E27FC236}">
                    <a16:creationId xmlns:a16="http://schemas.microsoft.com/office/drawing/2014/main" id="{E56E7975-D0FB-4E1A-872F-295B9B2D2847}"/>
                  </a:ext>
                </a:extLst>
              </p:cNvPr>
              <p:cNvSpPr/>
              <p:nvPr/>
            </p:nvSpPr>
            <p:spPr>
              <a:xfrm>
                <a:off x="3444075" y="2786950"/>
                <a:ext cx="334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300" extrusionOk="0">
                    <a:moveTo>
                      <a:pt x="1280" y="0"/>
                    </a:moveTo>
                    <a:cubicBezTo>
                      <a:pt x="1268" y="0"/>
                      <a:pt x="1255" y="5"/>
                      <a:pt x="1242" y="18"/>
                    </a:cubicBezTo>
                    <a:cubicBezTo>
                      <a:pt x="802" y="375"/>
                      <a:pt x="397" y="827"/>
                      <a:pt x="28" y="1256"/>
                    </a:cubicBezTo>
                    <a:cubicBezTo>
                      <a:pt x="1" y="1274"/>
                      <a:pt x="22" y="1299"/>
                      <a:pt x="45" y="1299"/>
                    </a:cubicBezTo>
                    <a:cubicBezTo>
                      <a:pt x="51" y="1299"/>
                      <a:pt x="58" y="1297"/>
                      <a:pt x="64" y="1292"/>
                    </a:cubicBezTo>
                    <a:cubicBezTo>
                      <a:pt x="492" y="922"/>
                      <a:pt x="945" y="518"/>
                      <a:pt x="1302" y="77"/>
                    </a:cubicBezTo>
                    <a:cubicBezTo>
                      <a:pt x="1337" y="42"/>
                      <a:pt x="1314" y="0"/>
                      <a:pt x="12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770;p33">
                <a:extLst>
                  <a:ext uri="{FF2B5EF4-FFF2-40B4-BE49-F238E27FC236}">
                    <a16:creationId xmlns:a16="http://schemas.microsoft.com/office/drawing/2014/main" id="{A86500AB-9E27-4C7A-903C-8975AFDB785A}"/>
                  </a:ext>
                </a:extLst>
              </p:cNvPr>
              <p:cNvSpPr/>
              <p:nvPr/>
            </p:nvSpPr>
            <p:spPr>
              <a:xfrm>
                <a:off x="3417575" y="2756850"/>
                <a:ext cx="289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35" extrusionOk="0">
                    <a:moveTo>
                      <a:pt x="1104" y="1"/>
                    </a:moveTo>
                    <a:cubicBezTo>
                      <a:pt x="1098" y="1"/>
                      <a:pt x="1093" y="3"/>
                      <a:pt x="1088" y="7"/>
                    </a:cubicBezTo>
                    <a:cubicBezTo>
                      <a:pt x="683" y="305"/>
                      <a:pt x="338" y="698"/>
                      <a:pt x="28" y="1091"/>
                    </a:cubicBezTo>
                    <a:cubicBezTo>
                      <a:pt x="1" y="1109"/>
                      <a:pt x="23" y="1134"/>
                      <a:pt x="45" y="1134"/>
                    </a:cubicBezTo>
                    <a:cubicBezTo>
                      <a:pt x="52" y="1134"/>
                      <a:pt x="59" y="1132"/>
                      <a:pt x="64" y="1126"/>
                    </a:cubicBezTo>
                    <a:cubicBezTo>
                      <a:pt x="457" y="817"/>
                      <a:pt x="862" y="460"/>
                      <a:pt x="1148" y="55"/>
                    </a:cubicBezTo>
                    <a:cubicBezTo>
                      <a:pt x="1157" y="36"/>
                      <a:pt x="1128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771;p33">
                <a:extLst>
                  <a:ext uri="{FF2B5EF4-FFF2-40B4-BE49-F238E27FC236}">
                    <a16:creationId xmlns:a16="http://schemas.microsoft.com/office/drawing/2014/main" id="{1CC46D62-31E2-4A76-8028-492750705347}"/>
                  </a:ext>
                </a:extLst>
              </p:cNvPr>
              <p:cNvSpPr/>
              <p:nvPr/>
            </p:nvSpPr>
            <p:spPr>
              <a:xfrm>
                <a:off x="3405250" y="2741825"/>
                <a:ext cx="254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1" extrusionOk="0">
                    <a:moveTo>
                      <a:pt x="971" y="0"/>
                    </a:moveTo>
                    <a:cubicBezTo>
                      <a:pt x="961" y="0"/>
                      <a:pt x="950" y="4"/>
                      <a:pt x="938" y="13"/>
                    </a:cubicBezTo>
                    <a:cubicBezTo>
                      <a:pt x="593" y="275"/>
                      <a:pt x="271" y="620"/>
                      <a:pt x="9" y="977"/>
                    </a:cubicBezTo>
                    <a:cubicBezTo>
                      <a:pt x="0" y="996"/>
                      <a:pt x="19" y="1021"/>
                      <a:pt x="39" y="1021"/>
                    </a:cubicBezTo>
                    <a:cubicBezTo>
                      <a:pt x="45" y="1021"/>
                      <a:pt x="52" y="1018"/>
                      <a:pt x="57" y="1013"/>
                    </a:cubicBezTo>
                    <a:cubicBezTo>
                      <a:pt x="414" y="763"/>
                      <a:pt x="724" y="406"/>
                      <a:pt x="998" y="60"/>
                    </a:cubicBezTo>
                    <a:cubicBezTo>
                      <a:pt x="1015" y="34"/>
                      <a:pt x="1000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772;p33">
                <a:extLst>
                  <a:ext uri="{FF2B5EF4-FFF2-40B4-BE49-F238E27FC236}">
                    <a16:creationId xmlns:a16="http://schemas.microsoft.com/office/drawing/2014/main" id="{117C6297-6DD8-4E04-A041-C3CC0AF9AE5F}"/>
                  </a:ext>
                </a:extLst>
              </p:cNvPr>
              <p:cNvSpPr/>
              <p:nvPr/>
            </p:nvSpPr>
            <p:spPr>
              <a:xfrm>
                <a:off x="3391300" y="27233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49" y="1"/>
                    </a:moveTo>
                    <a:cubicBezTo>
                      <a:pt x="1044" y="1"/>
                      <a:pt x="1038" y="2"/>
                      <a:pt x="1032" y="4"/>
                    </a:cubicBezTo>
                    <a:cubicBezTo>
                      <a:pt x="829" y="111"/>
                      <a:pt x="675" y="301"/>
                      <a:pt x="508" y="468"/>
                    </a:cubicBezTo>
                    <a:cubicBezTo>
                      <a:pt x="329" y="647"/>
                      <a:pt x="175" y="825"/>
                      <a:pt x="20" y="1028"/>
                    </a:cubicBezTo>
                    <a:cubicBezTo>
                      <a:pt x="0" y="1057"/>
                      <a:pt x="21" y="1078"/>
                      <a:pt x="49" y="1078"/>
                    </a:cubicBezTo>
                    <a:cubicBezTo>
                      <a:pt x="55" y="1078"/>
                      <a:pt x="61" y="1077"/>
                      <a:pt x="67" y="1075"/>
                    </a:cubicBezTo>
                    <a:cubicBezTo>
                      <a:pt x="258" y="932"/>
                      <a:pt x="436" y="754"/>
                      <a:pt x="615" y="575"/>
                    </a:cubicBezTo>
                    <a:cubicBezTo>
                      <a:pt x="782" y="409"/>
                      <a:pt x="960" y="242"/>
                      <a:pt x="1079" y="51"/>
                    </a:cubicBezTo>
                    <a:cubicBezTo>
                      <a:pt x="1089" y="22"/>
                      <a:pt x="1075" y="1"/>
                      <a:pt x="10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773;p33">
                <a:extLst>
                  <a:ext uri="{FF2B5EF4-FFF2-40B4-BE49-F238E27FC236}">
                    <a16:creationId xmlns:a16="http://schemas.microsoft.com/office/drawing/2014/main" id="{92223240-1F67-46CC-A410-AEB16A62280D}"/>
                  </a:ext>
                </a:extLst>
              </p:cNvPr>
              <p:cNvSpPr/>
              <p:nvPr/>
            </p:nvSpPr>
            <p:spPr>
              <a:xfrm>
                <a:off x="3378800" y="2706925"/>
                <a:ext cx="2520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020" extrusionOk="0">
                    <a:moveTo>
                      <a:pt x="980" y="1"/>
                    </a:moveTo>
                    <a:cubicBezTo>
                      <a:pt x="977" y="1"/>
                      <a:pt x="974" y="2"/>
                      <a:pt x="972" y="4"/>
                    </a:cubicBezTo>
                    <a:cubicBezTo>
                      <a:pt x="770" y="111"/>
                      <a:pt x="615" y="302"/>
                      <a:pt x="460" y="468"/>
                    </a:cubicBezTo>
                    <a:cubicBezTo>
                      <a:pt x="317" y="635"/>
                      <a:pt x="151" y="790"/>
                      <a:pt x="20" y="968"/>
                    </a:cubicBezTo>
                    <a:cubicBezTo>
                      <a:pt x="0" y="998"/>
                      <a:pt x="21" y="1019"/>
                      <a:pt x="42" y="1019"/>
                    </a:cubicBezTo>
                    <a:cubicBezTo>
                      <a:pt x="47" y="1019"/>
                      <a:pt x="51" y="1018"/>
                      <a:pt x="55" y="1016"/>
                    </a:cubicBezTo>
                    <a:cubicBezTo>
                      <a:pt x="234" y="885"/>
                      <a:pt x="401" y="718"/>
                      <a:pt x="567" y="552"/>
                    </a:cubicBezTo>
                    <a:cubicBezTo>
                      <a:pt x="710" y="409"/>
                      <a:pt x="913" y="242"/>
                      <a:pt x="1008" y="40"/>
                    </a:cubicBezTo>
                    <a:cubicBezTo>
                      <a:pt x="1008" y="20"/>
                      <a:pt x="992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774;p33">
                <a:extLst>
                  <a:ext uri="{FF2B5EF4-FFF2-40B4-BE49-F238E27FC236}">
                    <a16:creationId xmlns:a16="http://schemas.microsoft.com/office/drawing/2014/main" id="{88F8B53B-C882-464F-887B-98AA90A95FCF}"/>
                  </a:ext>
                </a:extLst>
              </p:cNvPr>
              <p:cNvSpPr/>
              <p:nvPr/>
            </p:nvSpPr>
            <p:spPr>
              <a:xfrm>
                <a:off x="3363725" y="2690900"/>
                <a:ext cx="2597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27" extrusionOk="0">
                    <a:moveTo>
                      <a:pt x="968" y="0"/>
                    </a:moveTo>
                    <a:cubicBezTo>
                      <a:pt x="964" y="0"/>
                      <a:pt x="960" y="1"/>
                      <a:pt x="956" y="2"/>
                    </a:cubicBezTo>
                    <a:cubicBezTo>
                      <a:pt x="766" y="109"/>
                      <a:pt x="623" y="288"/>
                      <a:pt x="480" y="443"/>
                    </a:cubicBezTo>
                    <a:cubicBezTo>
                      <a:pt x="325" y="597"/>
                      <a:pt x="158" y="776"/>
                      <a:pt x="27" y="978"/>
                    </a:cubicBezTo>
                    <a:cubicBezTo>
                      <a:pt x="1" y="996"/>
                      <a:pt x="20" y="1027"/>
                      <a:pt x="42" y="1027"/>
                    </a:cubicBezTo>
                    <a:cubicBezTo>
                      <a:pt x="49" y="1027"/>
                      <a:pt x="57" y="1023"/>
                      <a:pt x="63" y="1014"/>
                    </a:cubicBezTo>
                    <a:cubicBezTo>
                      <a:pt x="254" y="871"/>
                      <a:pt x="420" y="716"/>
                      <a:pt x="599" y="562"/>
                    </a:cubicBezTo>
                    <a:cubicBezTo>
                      <a:pt x="754" y="407"/>
                      <a:pt x="932" y="264"/>
                      <a:pt x="1027" y="85"/>
                    </a:cubicBezTo>
                    <a:cubicBezTo>
                      <a:pt x="1038" y="43"/>
                      <a:pt x="1001" y="0"/>
                      <a:pt x="9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775;p33">
                <a:extLst>
                  <a:ext uri="{FF2B5EF4-FFF2-40B4-BE49-F238E27FC236}">
                    <a16:creationId xmlns:a16="http://schemas.microsoft.com/office/drawing/2014/main" id="{B4172049-1549-4F43-8087-DCF8D9C0C7C0}"/>
                  </a:ext>
                </a:extLst>
              </p:cNvPr>
              <p:cNvSpPr/>
              <p:nvPr/>
            </p:nvSpPr>
            <p:spPr>
              <a:xfrm>
                <a:off x="3351650" y="26727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980" y="1"/>
                    </a:moveTo>
                    <a:cubicBezTo>
                      <a:pt x="975" y="1"/>
                      <a:pt x="969" y="2"/>
                      <a:pt x="963" y="4"/>
                    </a:cubicBezTo>
                    <a:cubicBezTo>
                      <a:pt x="784" y="111"/>
                      <a:pt x="629" y="289"/>
                      <a:pt x="475" y="432"/>
                    </a:cubicBezTo>
                    <a:cubicBezTo>
                      <a:pt x="308" y="599"/>
                      <a:pt x="153" y="778"/>
                      <a:pt x="10" y="956"/>
                    </a:cubicBezTo>
                    <a:cubicBezTo>
                      <a:pt x="0" y="986"/>
                      <a:pt x="23" y="1007"/>
                      <a:pt x="44" y="1007"/>
                    </a:cubicBezTo>
                    <a:cubicBezTo>
                      <a:pt x="49" y="1007"/>
                      <a:pt x="54" y="1006"/>
                      <a:pt x="58" y="1004"/>
                    </a:cubicBezTo>
                    <a:cubicBezTo>
                      <a:pt x="237" y="849"/>
                      <a:pt x="415" y="706"/>
                      <a:pt x="582" y="539"/>
                    </a:cubicBezTo>
                    <a:cubicBezTo>
                      <a:pt x="725" y="397"/>
                      <a:pt x="903" y="242"/>
                      <a:pt x="1010" y="63"/>
                    </a:cubicBezTo>
                    <a:cubicBezTo>
                      <a:pt x="1020" y="24"/>
                      <a:pt x="1006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776;p33">
                <a:extLst>
                  <a:ext uri="{FF2B5EF4-FFF2-40B4-BE49-F238E27FC236}">
                    <a16:creationId xmlns:a16="http://schemas.microsoft.com/office/drawing/2014/main" id="{8938A09C-803E-41F4-88CD-4911E7B2FB28}"/>
                  </a:ext>
                </a:extLst>
              </p:cNvPr>
              <p:cNvSpPr/>
              <p:nvPr/>
            </p:nvSpPr>
            <p:spPr>
              <a:xfrm>
                <a:off x="3338625" y="2660075"/>
                <a:ext cx="204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10" extrusionOk="0">
                    <a:moveTo>
                      <a:pt x="781" y="1"/>
                    </a:moveTo>
                    <a:cubicBezTo>
                      <a:pt x="774" y="1"/>
                      <a:pt x="766" y="3"/>
                      <a:pt x="758" y="9"/>
                    </a:cubicBezTo>
                    <a:cubicBezTo>
                      <a:pt x="591" y="92"/>
                      <a:pt x="472" y="247"/>
                      <a:pt x="353" y="354"/>
                    </a:cubicBezTo>
                    <a:cubicBezTo>
                      <a:pt x="222" y="497"/>
                      <a:pt x="115" y="628"/>
                      <a:pt x="19" y="783"/>
                    </a:cubicBezTo>
                    <a:cubicBezTo>
                      <a:pt x="0" y="792"/>
                      <a:pt x="20" y="810"/>
                      <a:pt x="34" y="810"/>
                    </a:cubicBezTo>
                    <a:cubicBezTo>
                      <a:pt x="38" y="810"/>
                      <a:pt x="41" y="809"/>
                      <a:pt x="43" y="806"/>
                    </a:cubicBezTo>
                    <a:cubicBezTo>
                      <a:pt x="198" y="699"/>
                      <a:pt x="329" y="580"/>
                      <a:pt x="460" y="449"/>
                    </a:cubicBezTo>
                    <a:cubicBezTo>
                      <a:pt x="579" y="318"/>
                      <a:pt x="734" y="199"/>
                      <a:pt x="817" y="32"/>
                    </a:cubicBezTo>
                    <a:cubicBezTo>
                      <a:pt x="817" y="23"/>
                      <a:pt x="803" y="1"/>
                      <a:pt x="7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777;p33">
                <a:extLst>
                  <a:ext uri="{FF2B5EF4-FFF2-40B4-BE49-F238E27FC236}">
                    <a16:creationId xmlns:a16="http://schemas.microsoft.com/office/drawing/2014/main" id="{C6A84A2B-4A86-4B6C-B88B-F861C05E9530}"/>
                  </a:ext>
                </a:extLst>
              </p:cNvPr>
              <p:cNvSpPr/>
              <p:nvPr/>
            </p:nvSpPr>
            <p:spPr>
              <a:xfrm>
                <a:off x="3324900" y="2648100"/>
                <a:ext cx="155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17" extrusionOk="0">
                    <a:moveTo>
                      <a:pt x="568" y="0"/>
                    </a:moveTo>
                    <a:cubicBezTo>
                      <a:pt x="561" y="0"/>
                      <a:pt x="552" y="4"/>
                      <a:pt x="545" y="11"/>
                    </a:cubicBezTo>
                    <a:cubicBezTo>
                      <a:pt x="342" y="154"/>
                      <a:pt x="175" y="369"/>
                      <a:pt x="9" y="571"/>
                    </a:cubicBezTo>
                    <a:cubicBezTo>
                      <a:pt x="0" y="597"/>
                      <a:pt x="16" y="616"/>
                      <a:pt x="30" y="616"/>
                    </a:cubicBezTo>
                    <a:cubicBezTo>
                      <a:pt x="36" y="616"/>
                      <a:pt x="41" y="613"/>
                      <a:pt x="44" y="607"/>
                    </a:cubicBezTo>
                    <a:cubicBezTo>
                      <a:pt x="235" y="452"/>
                      <a:pt x="461" y="273"/>
                      <a:pt x="592" y="71"/>
                    </a:cubicBezTo>
                    <a:cubicBezTo>
                      <a:pt x="620" y="4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778;p33">
                <a:extLst>
                  <a:ext uri="{FF2B5EF4-FFF2-40B4-BE49-F238E27FC236}">
                    <a16:creationId xmlns:a16="http://schemas.microsoft.com/office/drawing/2014/main" id="{3826A751-18DE-442C-BD1E-58B0FD1B4EE3}"/>
                  </a:ext>
                </a:extLst>
              </p:cNvPr>
              <p:cNvSpPr/>
              <p:nvPr/>
            </p:nvSpPr>
            <p:spPr>
              <a:xfrm>
                <a:off x="3310850" y="2634050"/>
                <a:ext cx="12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17" extrusionOk="0">
                    <a:moveTo>
                      <a:pt x="451" y="0"/>
                    </a:moveTo>
                    <a:cubicBezTo>
                      <a:pt x="447" y="0"/>
                      <a:pt x="444" y="1"/>
                      <a:pt x="440" y="2"/>
                    </a:cubicBezTo>
                    <a:cubicBezTo>
                      <a:pt x="261" y="121"/>
                      <a:pt x="106" y="288"/>
                      <a:pt x="11" y="466"/>
                    </a:cubicBezTo>
                    <a:cubicBezTo>
                      <a:pt x="1" y="487"/>
                      <a:pt x="17" y="516"/>
                      <a:pt x="45" y="516"/>
                    </a:cubicBezTo>
                    <a:cubicBezTo>
                      <a:pt x="49" y="516"/>
                      <a:pt x="54" y="515"/>
                      <a:pt x="59" y="514"/>
                    </a:cubicBezTo>
                    <a:cubicBezTo>
                      <a:pt x="237" y="407"/>
                      <a:pt x="392" y="240"/>
                      <a:pt x="499" y="61"/>
                    </a:cubicBezTo>
                    <a:cubicBezTo>
                      <a:pt x="510" y="40"/>
                      <a:pt x="483" y="0"/>
                      <a:pt x="4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779;p33">
                <a:extLst>
                  <a:ext uri="{FF2B5EF4-FFF2-40B4-BE49-F238E27FC236}">
                    <a16:creationId xmlns:a16="http://schemas.microsoft.com/office/drawing/2014/main" id="{8CDE6043-140D-49CB-B5ED-31EC5042A05F}"/>
                  </a:ext>
                </a:extLst>
              </p:cNvPr>
              <p:cNvSpPr/>
              <p:nvPr/>
            </p:nvSpPr>
            <p:spPr>
              <a:xfrm>
                <a:off x="3297750" y="2616150"/>
                <a:ext cx="13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18" extrusionOk="0">
                    <a:moveTo>
                      <a:pt x="478" y="0"/>
                    </a:moveTo>
                    <a:cubicBezTo>
                      <a:pt x="473" y="0"/>
                      <a:pt x="468" y="1"/>
                      <a:pt x="464" y="4"/>
                    </a:cubicBezTo>
                    <a:cubicBezTo>
                      <a:pt x="357" y="39"/>
                      <a:pt x="285" y="123"/>
                      <a:pt x="202" y="218"/>
                    </a:cubicBezTo>
                    <a:cubicBezTo>
                      <a:pt x="130" y="301"/>
                      <a:pt x="71" y="373"/>
                      <a:pt x="11" y="468"/>
                    </a:cubicBezTo>
                    <a:cubicBezTo>
                      <a:pt x="1" y="488"/>
                      <a:pt x="17" y="518"/>
                      <a:pt x="45" y="518"/>
                    </a:cubicBezTo>
                    <a:cubicBezTo>
                      <a:pt x="49" y="518"/>
                      <a:pt x="54" y="517"/>
                      <a:pt x="59" y="515"/>
                    </a:cubicBezTo>
                    <a:cubicBezTo>
                      <a:pt x="142" y="456"/>
                      <a:pt x="237" y="373"/>
                      <a:pt x="309" y="301"/>
                    </a:cubicBezTo>
                    <a:cubicBezTo>
                      <a:pt x="380" y="230"/>
                      <a:pt x="476" y="158"/>
                      <a:pt x="523" y="51"/>
                    </a:cubicBezTo>
                    <a:cubicBezTo>
                      <a:pt x="533" y="22"/>
                      <a:pt x="503" y="0"/>
                      <a:pt x="4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780;p33">
                <a:extLst>
                  <a:ext uri="{FF2B5EF4-FFF2-40B4-BE49-F238E27FC236}">
                    <a16:creationId xmlns:a16="http://schemas.microsoft.com/office/drawing/2014/main" id="{815A8A4C-1800-4C76-9AEE-7219610326F1}"/>
                  </a:ext>
                </a:extLst>
              </p:cNvPr>
              <p:cNvSpPr/>
              <p:nvPr/>
            </p:nvSpPr>
            <p:spPr>
              <a:xfrm>
                <a:off x="3283175" y="2601150"/>
                <a:ext cx="1205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3" extrusionOk="0">
                    <a:moveTo>
                      <a:pt x="433" y="1"/>
                    </a:moveTo>
                    <a:cubicBezTo>
                      <a:pt x="424" y="1"/>
                      <a:pt x="414" y="3"/>
                      <a:pt x="404" y="8"/>
                    </a:cubicBezTo>
                    <a:cubicBezTo>
                      <a:pt x="249" y="127"/>
                      <a:pt x="130" y="246"/>
                      <a:pt x="11" y="413"/>
                    </a:cubicBezTo>
                    <a:cubicBezTo>
                      <a:pt x="1" y="434"/>
                      <a:pt x="26" y="463"/>
                      <a:pt x="48" y="463"/>
                    </a:cubicBezTo>
                    <a:cubicBezTo>
                      <a:pt x="52" y="463"/>
                      <a:pt x="55" y="462"/>
                      <a:pt x="58" y="461"/>
                    </a:cubicBezTo>
                    <a:cubicBezTo>
                      <a:pt x="213" y="342"/>
                      <a:pt x="344" y="223"/>
                      <a:pt x="463" y="68"/>
                    </a:cubicBezTo>
                    <a:cubicBezTo>
                      <a:pt x="482" y="31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781;p33">
                <a:extLst>
                  <a:ext uri="{FF2B5EF4-FFF2-40B4-BE49-F238E27FC236}">
                    <a16:creationId xmlns:a16="http://schemas.microsoft.com/office/drawing/2014/main" id="{726D3C01-0A84-42C1-B278-656807F97853}"/>
                  </a:ext>
                </a:extLst>
              </p:cNvPr>
              <p:cNvSpPr/>
              <p:nvPr/>
            </p:nvSpPr>
            <p:spPr>
              <a:xfrm>
                <a:off x="3716525" y="3025500"/>
                <a:ext cx="499800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92" h="19932" extrusionOk="0">
                    <a:moveTo>
                      <a:pt x="4870" y="1"/>
                    </a:moveTo>
                    <a:lnTo>
                      <a:pt x="0" y="155"/>
                    </a:lnTo>
                    <a:lnTo>
                      <a:pt x="108" y="5275"/>
                    </a:lnTo>
                    <a:lnTo>
                      <a:pt x="19991" y="19932"/>
                    </a:lnTo>
                    <a:lnTo>
                      <a:pt x="487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782;p33">
                <a:extLst>
                  <a:ext uri="{FF2B5EF4-FFF2-40B4-BE49-F238E27FC236}">
                    <a16:creationId xmlns:a16="http://schemas.microsoft.com/office/drawing/2014/main" id="{0FE1B8D0-9BBC-4BC5-988B-FD810EED5B74}"/>
                  </a:ext>
                </a:extLst>
              </p:cNvPr>
              <p:cNvSpPr/>
              <p:nvPr/>
            </p:nvSpPr>
            <p:spPr>
              <a:xfrm>
                <a:off x="3710875" y="3019850"/>
                <a:ext cx="509600" cy="508425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0337" extrusionOk="0">
                    <a:moveTo>
                      <a:pt x="5013" y="441"/>
                    </a:moveTo>
                    <a:lnTo>
                      <a:pt x="19145" y="19086"/>
                    </a:lnTo>
                    <a:lnTo>
                      <a:pt x="560" y="5394"/>
                    </a:lnTo>
                    <a:lnTo>
                      <a:pt x="465" y="584"/>
                    </a:lnTo>
                    <a:lnTo>
                      <a:pt x="5013" y="441"/>
                    </a:lnTo>
                    <a:close/>
                    <a:moveTo>
                      <a:pt x="5203" y="0"/>
                    </a:moveTo>
                    <a:lnTo>
                      <a:pt x="0" y="167"/>
                    </a:lnTo>
                    <a:lnTo>
                      <a:pt x="107" y="5620"/>
                    </a:lnTo>
                    <a:lnTo>
                      <a:pt x="20086" y="20336"/>
                    </a:lnTo>
                    <a:lnTo>
                      <a:pt x="20384" y="20027"/>
                    </a:lnTo>
                    <a:lnTo>
                      <a:pt x="520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783;p33">
                <a:extLst>
                  <a:ext uri="{FF2B5EF4-FFF2-40B4-BE49-F238E27FC236}">
                    <a16:creationId xmlns:a16="http://schemas.microsoft.com/office/drawing/2014/main" id="{BC67B3ED-2CD7-440C-8257-CF00E90DAE39}"/>
                  </a:ext>
                </a:extLst>
              </p:cNvPr>
              <p:cNvSpPr/>
              <p:nvPr/>
            </p:nvSpPr>
            <p:spPr>
              <a:xfrm>
                <a:off x="3731100" y="3010925"/>
                <a:ext cx="530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6" extrusionOk="0">
                    <a:moveTo>
                      <a:pt x="2084" y="0"/>
                    </a:moveTo>
                    <a:cubicBezTo>
                      <a:pt x="1382" y="667"/>
                      <a:pt x="668" y="1357"/>
                      <a:pt x="1" y="2072"/>
                    </a:cubicBezTo>
                    <a:cubicBezTo>
                      <a:pt x="1" y="2089"/>
                      <a:pt x="7" y="2106"/>
                      <a:pt x="19" y="2106"/>
                    </a:cubicBezTo>
                    <a:cubicBezTo>
                      <a:pt x="24" y="2106"/>
                      <a:pt x="30" y="2103"/>
                      <a:pt x="37" y="2096"/>
                    </a:cubicBezTo>
                    <a:cubicBezTo>
                      <a:pt x="751" y="1453"/>
                      <a:pt x="1430" y="726"/>
                      <a:pt x="2096" y="12"/>
                    </a:cubicBezTo>
                    <a:cubicBezTo>
                      <a:pt x="2120" y="0"/>
                      <a:pt x="2096" y="0"/>
                      <a:pt x="2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784;p33">
                <a:extLst>
                  <a:ext uri="{FF2B5EF4-FFF2-40B4-BE49-F238E27FC236}">
                    <a16:creationId xmlns:a16="http://schemas.microsoft.com/office/drawing/2014/main" id="{C907B7E9-B1C2-4074-8F63-956645D752AB}"/>
                  </a:ext>
                </a:extLst>
              </p:cNvPr>
              <p:cNvSpPr/>
              <p:nvPr/>
            </p:nvSpPr>
            <p:spPr>
              <a:xfrm>
                <a:off x="3742825" y="3026100"/>
                <a:ext cx="561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2262" extrusionOk="0">
                    <a:moveTo>
                      <a:pt x="2223" y="0"/>
                    </a:moveTo>
                    <a:cubicBezTo>
                      <a:pt x="1473" y="739"/>
                      <a:pt x="711" y="1465"/>
                      <a:pt x="8" y="2251"/>
                    </a:cubicBezTo>
                    <a:cubicBezTo>
                      <a:pt x="782" y="1548"/>
                      <a:pt x="1508" y="786"/>
                      <a:pt x="2246" y="24"/>
                    </a:cubicBezTo>
                    <a:cubicBezTo>
                      <a:pt x="2246" y="24"/>
                      <a:pt x="2246" y="0"/>
                      <a:pt x="2223" y="0"/>
                    </a:cubicBezTo>
                    <a:close/>
                    <a:moveTo>
                      <a:pt x="8" y="2251"/>
                    </a:moveTo>
                    <a:cubicBezTo>
                      <a:pt x="0" y="2251"/>
                      <a:pt x="3" y="2261"/>
                      <a:pt x="5" y="2261"/>
                    </a:cubicBezTo>
                    <a:cubicBezTo>
                      <a:pt x="7" y="2261"/>
                      <a:pt x="8" y="2259"/>
                      <a:pt x="8" y="225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785;p33">
                <a:extLst>
                  <a:ext uri="{FF2B5EF4-FFF2-40B4-BE49-F238E27FC236}">
                    <a16:creationId xmlns:a16="http://schemas.microsoft.com/office/drawing/2014/main" id="{8391397B-6045-4E00-A42B-8E8B1ACB395D}"/>
                  </a:ext>
                </a:extLst>
              </p:cNvPr>
              <p:cNvSpPr/>
              <p:nvPr/>
            </p:nvSpPr>
            <p:spPr>
              <a:xfrm>
                <a:off x="3766825" y="30343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2189" y="1"/>
                    </a:moveTo>
                    <a:cubicBezTo>
                      <a:pt x="2186" y="1"/>
                      <a:pt x="2183" y="2"/>
                      <a:pt x="2179" y="6"/>
                    </a:cubicBezTo>
                    <a:cubicBezTo>
                      <a:pt x="1429" y="708"/>
                      <a:pt x="715" y="1435"/>
                      <a:pt x="1" y="2161"/>
                    </a:cubicBezTo>
                    <a:cubicBezTo>
                      <a:pt x="1" y="2185"/>
                      <a:pt x="13" y="2196"/>
                      <a:pt x="36" y="2196"/>
                    </a:cubicBezTo>
                    <a:cubicBezTo>
                      <a:pt x="763" y="1482"/>
                      <a:pt x="1489" y="768"/>
                      <a:pt x="2191" y="18"/>
                    </a:cubicBezTo>
                    <a:cubicBezTo>
                      <a:pt x="2200" y="9"/>
                      <a:pt x="2196" y="1"/>
                      <a:pt x="2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786;p33">
                <a:extLst>
                  <a:ext uri="{FF2B5EF4-FFF2-40B4-BE49-F238E27FC236}">
                    <a16:creationId xmlns:a16="http://schemas.microsoft.com/office/drawing/2014/main" id="{31B94B01-1302-41F6-9116-27E9459B58F5}"/>
                  </a:ext>
                </a:extLst>
              </p:cNvPr>
              <p:cNvSpPr/>
              <p:nvPr/>
            </p:nvSpPr>
            <p:spPr>
              <a:xfrm>
                <a:off x="3781450" y="3042350"/>
                <a:ext cx="6300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2520" extrusionOk="0">
                    <a:moveTo>
                      <a:pt x="2508" y="1"/>
                    </a:moveTo>
                    <a:cubicBezTo>
                      <a:pt x="2506" y="1"/>
                      <a:pt x="2503" y="2"/>
                      <a:pt x="2499" y="5"/>
                    </a:cubicBezTo>
                    <a:cubicBezTo>
                      <a:pt x="1630" y="803"/>
                      <a:pt x="832" y="1660"/>
                      <a:pt x="11" y="2494"/>
                    </a:cubicBezTo>
                    <a:cubicBezTo>
                      <a:pt x="1" y="2494"/>
                      <a:pt x="8" y="2520"/>
                      <a:pt x="18" y="2520"/>
                    </a:cubicBezTo>
                    <a:cubicBezTo>
                      <a:pt x="19" y="2520"/>
                      <a:pt x="21" y="2519"/>
                      <a:pt x="23" y="2517"/>
                    </a:cubicBezTo>
                    <a:cubicBezTo>
                      <a:pt x="856" y="1696"/>
                      <a:pt x="1725" y="886"/>
                      <a:pt x="2511" y="29"/>
                    </a:cubicBezTo>
                    <a:cubicBezTo>
                      <a:pt x="2520" y="12"/>
                      <a:pt x="2516" y="1"/>
                      <a:pt x="250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787;p33">
                <a:extLst>
                  <a:ext uri="{FF2B5EF4-FFF2-40B4-BE49-F238E27FC236}">
                    <a16:creationId xmlns:a16="http://schemas.microsoft.com/office/drawing/2014/main" id="{17EEC870-482E-4E0A-B840-2D6A3CCCFBA7}"/>
                  </a:ext>
                </a:extLst>
              </p:cNvPr>
              <p:cNvSpPr/>
              <p:nvPr/>
            </p:nvSpPr>
            <p:spPr>
              <a:xfrm>
                <a:off x="3801350" y="3063000"/>
                <a:ext cx="527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7" extrusionOk="0">
                    <a:moveTo>
                      <a:pt x="2084" y="1"/>
                    </a:moveTo>
                    <a:cubicBezTo>
                      <a:pt x="1370" y="668"/>
                      <a:pt x="703" y="1382"/>
                      <a:pt x="1" y="2072"/>
                    </a:cubicBezTo>
                    <a:cubicBezTo>
                      <a:pt x="1" y="2089"/>
                      <a:pt x="19" y="2106"/>
                      <a:pt x="29" y="2106"/>
                    </a:cubicBezTo>
                    <a:cubicBezTo>
                      <a:pt x="33" y="2106"/>
                      <a:pt x="36" y="2103"/>
                      <a:pt x="36" y="2096"/>
                    </a:cubicBezTo>
                    <a:cubicBezTo>
                      <a:pt x="739" y="1418"/>
                      <a:pt x="1429" y="727"/>
                      <a:pt x="2108" y="13"/>
                    </a:cubicBezTo>
                    <a:cubicBezTo>
                      <a:pt x="2108" y="1"/>
                      <a:pt x="2108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788;p33">
                <a:extLst>
                  <a:ext uri="{FF2B5EF4-FFF2-40B4-BE49-F238E27FC236}">
                    <a16:creationId xmlns:a16="http://schemas.microsoft.com/office/drawing/2014/main" id="{E58F37A1-64C9-410A-B3E6-B3E864AC5CBC}"/>
                  </a:ext>
                </a:extLst>
              </p:cNvPr>
              <p:cNvSpPr/>
              <p:nvPr/>
            </p:nvSpPr>
            <p:spPr>
              <a:xfrm>
                <a:off x="3815975" y="3080875"/>
                <a:ext cx="51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2054" extrusionOk="0">
                    <a:moveTo>
                      <a:pt x="2035" y="0"/>
                    </a:moveTo>
                    <a:cubicBezTo>
                      <a:pt x="1345" y="655"/>
                      <a:pt x="642" y="1334"/>
                      <a:pt x="11" y="2048"/>
                    </a:cubicBezTo>
                    <a:cubicBezTo>
                      <a:pt x="725" y="1405"/>
                      <a:pt x="1416" y="714"/>
                      <a:pt x="2059" y="24"/>
                    </a:cubicBezTo>
                    <a:cubicBezTo>
                      <a:pt x="2059" y="0"/>
                      <a:pt x="2059" y="0"/>
                      <a:pt x="2035" y="0"/>
                    </a:cubicBezTo>
                    <a:close/>
                    <a:moveTo>
                      <a:pt x="11" y="2048"/>
                    </a:moveTo>
                    <a:cubicBezTo>
                      <a:pt x="3" y="2048"/>
                      <a:pt x="0" y="2053"/>
                      <a:pt x="3" y="2053"/>
                    </a:cubicBezTo>
                    <a:cubicBezTo>
                      <a:pt x="4" y="2053"/>
                      <a:pt x="7" y="2052"/>
                      <a:pt x="11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789;p33">
                <a:extLst>
                  <a:ext uri="{FF2B5EF4-FFF2-40B4-BE49-F238E27FC236}">
                    <a16:creationId xmlns:a16="http://schemas.microsoft.com/office/drawing/2014/main" id="{DD05D3A7-F80F-4948-BAD5-C6DA2586E712}"/>
                  </a:ext>
                </a:extLst>
              </p:cNvPr>
              <p:cNvSpPr/>
              <p:nvPr/>
            </p:nvSpPr>
            <p:spPr>
              <a:xfrm>
                <a:off x="3833200" y="3096825"/>
                <a:ext cx="4845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958" extrusionOk="0">
                    <a:moveTo>
                      <a:pt x="1927" y="0"/>
                    </a:moveTo>
                    <a:cubicBezTo>
                      <a:pt x="1925" y="0"/>
                      <a:pt x="1921" y="2"/>
                      <a:pt x="1918" y="5"/>
                    </a:cubicBezTo>
                    <a:cubicBezTo>
                      <a:pt x="1263" y="636"/>
                      <a:pt x="560" y="1255"/>
                      <a:pt x="1" y="1958"/>
                    </a:cubicBezTo>
                    <a:cubicBezTo>
                      <a:pt x="691" y="1386"/>
                      <a:pt x="1322" y="696"/>
                      <a:pt x="1930" y="17"/>
                    </a:cubicBezTo>
                    <a:cubicBezTo>
                      <a:pt x="1938" y="9"/>
                      <a:pt x="1934" y="0"/>
                      <a:pt x="192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790;p33">
                <a:extLst>
                  <a:ext uri="{FF2B5EF4-FFF2-40B4-BE49-F238E27FC236}">
                    <a16:creationId xmlns:a16="http://schemas.microsoft.com/office/drawing/2014/main" id="{B78136E9-4C9A-4A7E-8868-589683A370B2}"/>
                  </a:ext>
                </a:extLst>
              </p:cNvPr>
              <p:cNvSpPr/>
              <p:nvPr/>
            </p:nvSpPr>
            <p:spPr>
              <a:xfrm>
                <a:off x="3848450" y="3115025"/>
                <a:ext cx="466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840" extrusionOk="0">
                    <a:moveTo>
                      <a:pt x="1839" y="0"/>
                    </a:moveTo>
                    <a:cubicBezTo>
                      <a:pt x="1836" y="0"/>
                      <a:pt x="1834" y="1"/>
                      <a:pt x="1831" y="3"/>
                    </a:cubicBezTo>
                    <a:cubicBezTo>
                      <a:pt x="1498" y="301"/>
                      <a:pt x="1153" y="599"/>
                      <a:pt x="843" y="908"/>
                    </a:cubicBezTo>
                    <a:cubicBezTo>
                      <a:pt x="558" y="1194"/>
                      <a:pt x="224" y="1468"/>
                      <a:pt x="10" y="1789"/>
                    </a:cubicBezTo>
                    <a:cubicBezTo>
                      <a:pt x="0" y="1819"/>
                      <a:pt x="6" y="1840"/>
                      <a:pt x="29" y="1840"/>
                    </a:cubicBezTo>
                    <a:cubicBezTo>
                      <a:pt x="34" y="1840"/>
                      <a:pt x="39" y="1839"/>
                      <a:pt x="46" y="1837"/>
                    </a:cubicBezTo>
                    <a:cubicBezTo>
                      <a:pt x="379" y="1634"/>
                      <a:pt x="653" y="1289"/>
                      <a:pt x="939" y="1015"/>
                    </a:cubicBezTo>
                    <a:cubicBezTo>
                      <a:pt x="1248" y="706"/>
                      <a:pt x="1558" y="384"/>
                      <a:pt x="1855" y="39"/>
                    </a:cubicBezTo>
                    <a:cubicBezTo>
                      <a:pt x="1865" y="20"/>
                      <a:pt x="1851" y="0"/>
                      <a:pt x="18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791;p33">
                <a:extLst>
                  <a:ext uri="{FF2B5EF4-FFF2-40B4-BE49-F238E27FC236}">
                    <a16:creationId xmlns:a16="http://schemas.microsoft.com/office/drawing/2014/main" id="{FDB6FE1F-C93D-4D1A-ADE9-E6626C49A7E7}"/>
                  </a:ext>
                </a:extLst>
              </p:cNvPr>
              <p:cNvSpPr/>
              <p:nvPr/>
            </p:nvSpPr>
            <p:spPr>
              <a:xfrm>
                <a:off x="3861925" y="3131875"/>
                <a:ext cx="464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8" extrusionOk="0">
                    <a:moveTo>
                      <a:pt x="1817" y="0"/>
                    </a:moveTo>
                    <a:cubicBezTo>
                      <a:pt x="1809" y="0"/>
                      <a:pt x="1801" y="2"/>
                      <a:pt x="1793" y="8"/>
                    </a:cubicBezTo>
                    <a:cubicBezTo>
                      <a:pt x="1471" y="306"/>
                      <a:pt x="1150" y="603"/>
                      <a:pt x="840" y="913"/>
                    </a:cubicBezTo>
                    <a:cubicBezTo>
                      <a:pt x="554" y="1199"/>
                      <a:pt x="245" y="1461"/>
                      <a:pt x="19" y="1794"/>
                    </a:cubicBezTo>
                    <a:cubicBezTo>
                      <a:pt x="0" y="1812"/>
                      <a:pt x="10" y="1838"/>
                      <a:pt x="32" y="1838"/>
                    </a:cubicBezTo>
                    <a:cubicBezTo>
                      <a:pt x="38" y="1838"/>
                      <a:pt x="46" y="1835"/>
                      <a:pt x="54" y="1830"/>
                    </a:cubicBezTo>
                    <a:cubicBezTo>
                      <a:pt x="376" y="1615"/>
                      <a:pt x="650" y="1282"/>
                      <a:pt x="935" y="996"/>
                    </a:cubicBezTo>
                    <a:cubicBezTo>
                      <a:pt x="1245" y="687"/>
                      <a:pt x="1543" y="377"/>
                      <a:pt x="1840" y="44"/>
                    </a:cubicBezTo>
                    <a:cubicBezTo>
                      <a:pt x="1858" y="25"/>
                      <a:pt x="1842" y="0"/>
                      <a:pt x="18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792;p33">
                <a:extLst>
                  <a:ext uri="{FF2B5EF4-FFF2-40B4-BE49-F238E27FC236}">
                    <a16:creationId xmlns:a16="http://schemas.microsoft.com/office/drawing/2014/main" id="{151B4784-A2A5-4B89-982E-00F7D325C95C}"/>
                  </a:ext>
                </a:extLst>
              </p:cNvPr>
              <p:cNvSpPr/>
              <p:nvPr/>
            </p:nvSpPr>
            <p:spPr>
              <a:xfrm>
                <a:off x="3876500" y="3149250"/>
                <a:ext cx="444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91" extrusionOk="0">
                    <a:moveTo>
                      <a:pt x="1735" y="0"/>
                    </a:moveTo>
                    <a:cubicBezTo>
                      <a:pt x="1730" y="0"/>
                      <a:pt x="1726" y="1"/>
                      <a:pt x="1722" y="4"/>
                    </a:cubicBezTo>
                    <a:cubicBezTo>
                      <a:pt x="1102" y="527"/>
                      <a:pt x="555" y="1123"/>
                      <a:pt x="19" y="1718"/>
                    </a:cubicBezTo>
                    <a:cubicBezTo>
                      <a:pt x="1" y="1754"/>
                      <a:pt x="31" y="1790"/>
                      <a:pt x="56" y="1790"/>
                    </a:cubicBezTo>
                    <a:cubicBezTo>
                      <a:pt x="65" y="1790"/>
                      <a:pt x="73" y="1786"/>
                      <a:pt x="78" y="1778"/>
                    </a:cubicBezTo>
                    <a:cubicBezTo>
                      <a:pt x="674" y="1230"/>
                      <a:pt x="1245" y="682"/>
                      <a:pt x="1757" y="51"/>
                    </a:cubicBezTo>
                    <a:cubicBezTo>
                      <a:pt x="1777" y="22"/>
                      <a:pt x="1756" y="0"/>
                      <a:pt x="173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793;p33">
                <a:extLst>
                  <a:ext uri="{FF2B5EF4-FFF2-40B4-BE49-F238E27FC236}">
                    <a16:creationId xmlns:a16="http://schemas.microsoft.com/office/drawing/2014/main" id="{5A0BE65B-5A7C-4404-91D8-BB8B1B13930E}"/>
                  </a:ext>
                </a:extLst>
              </p:cNvPr>
              <p:cNvSpPr/>
              <p:nvPr/>
            </p:nvSpPr>
            <p:spPr>
              <a:xfrm>
                <a:off x="3890425" y="3166800"/>
                <a:ext cx="457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55" extrusionOk="0">
                    <a:moveTo>
                      <a:pt x="1785" y="1"/>
                    </a:moveTo>
                    <a:cubicBezTo>
                      <a:pt x="1781" y="1"/>
                      <a:pt x="1776" y="2"/>
                      <a:pt x="1772" y="4"/>
                    </a:cubicBezTo>
                    <a:cubicBezTo>
                      <a:pt x="1462" y="218"/>
                      <a:pt x="1188" y="528"/>
                      <a:pt x="903" y="778"/>
                    </a:cubicBezTo>
                    <a:cubicBezTo>
                      <a:pt x="593" y="1076"/>
                      <a:pt x="295" y="1373"/>
                      <a:pt x="10" y="1683"/>
                    </a:cubicBezTo>
                    <a:cubicBezTo>
                      <a:pt x="1" y="1719"/>
                      <a:pt x="26" y="1755"/>
                      <a:pt x="49" y="1755"/>
                    </a:cubicBezTo>
                    <a:cubicBezTo>
                      <a:pt x="56" y="1755"/>
                      <a:pt x="63" y="1751"/>
                      <a:pt x="69" y="1742"/>
                    </a:cubicBezTo>
                    <a:cubicBezTo>
                      <a:pt x="403" y="1468"/>
                      <a:pt x="712" y="1183"/>
                      <a:pt x="1010" y="885"/>
                    </a:cubicBezTo>
                    <a:cubicBezTo>
                      <a:pt x="1295" y="611"/>
                      <a:pt x="1605" y="361"/>
                      <a:pt x="1819" y="52"/>
                    </a:cubicBezTo>
                    <a:cubicBezTo>
                      <a:pt x="1829" y="22"/>
                      <a:pt x="1807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794;p33">
                <a:extLst>
                  <a:ext uri="{FF2B5EF4-FFF2-40B4-BE49-F238E27FC236}">
                    <a16:creationId xmlns:a16="http://schemas.microsoft.com/office/drawing/2014/main" id="{5B1857FF-01D8-4037-B90E-5541AA1F8647}"/>
                  </a:ext>
                </a:extLst>
              </p:cNvPr>
              <p:cNvSpPr/>
              <p:nvPr/>
            </p:nvSpPr>
            <p:spPr>
              <a:xfrm>
                <a:off x="3908375" y="3184975"/>
                <a:ext cx="397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45" extrusionOk="0">
                    <a:moveTo>
                      <a:pt x="1548" y="1"/>
                    </a:moveTo>
                    <a:cubicBezTo>
                      <a:pt x="1546" y="1"/>
                      <a:pt x="1544" y="2"/>
                      <a:pt x="1542" y="3"/>
                    </a:cubicBezTo>
                    <a:cubicBezTo>
                      <a:pt x="1006" y="468"/>
                      <a:pt x="482" y="932"/>
                      <a:pt x="18" y="1468"/>
                    </a:cubicBezTo>
                    <a:cubicBezTo>
                      <a:pt x="0" y="1503"/>
                      <a:pt x="22" y="1545"/>
                      <a:pt x="53" y="1545"/>
                    </a:cubicBezTo>
                    <a:cubicBezTo>
                      <a:pt x="65" y="1545"/>
                      <a:pt x="77" y="1540"/>
                      <a:pt x="89" y="1527"/>
                    </a:cubicBezTo>
                    <a:cubicBezTo>
                      <a:pt x="625" y="1063"/>
                      <a:pt x="1113" y="575"/>
                      <a:pt x="1578" y="39"/>
                    </a:cubicBezTo>
                    <a:cubicBezTo>
                      <a:pt x="1588" y="29"/>
                      <a:pt x="1563" y="1"/>
                      <a:pt x="15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795;p33">
                <a:extLst>
                  <a:ext uri="{FF2B5EF4-FFF2-40B4-BE49-F238E27FC236}">
                    <a16:creationId xmlns:a16="http://schemas.microsoft.com/office/drawing/2014/main" id="{06CD4EFA-47B9-4F11-A4D0-0139F5F9E852}"/>
                  </a:ext>
                </a:extLst>
              </p:cNvPr>
              <p:cNvSpPr/>
              <p:nvPr/>
            </p:nvSpPr>
            <p:spPr>
              <a:xfrm>
                <a:off x="3914000" y="3202525"/>
                <a:ext cx="4657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5" extrusionOk="0">
                    <a:moveTo>
                      <a:pt x="1823" y="1"/>
                    </a:moveTo>
                    <a:cubicBezTo>
                      <a:pt x="1817" y="1"/>
                      <a:pt x="1811" y="2"/>
                      <a:pt x="1805" y="4"/>
                    </a:cubicBezTo>
                    <a:cubicBezTo>
                      <a:pt x="1484" y="278"/>
                      <a:pt x="1186" y="575"/>
                      <a:pt x="888" y="873"/>
                    </a:cubicBezTo>
                    <a:cubicBezTo>
                      <a:pt x="591" y="1171"/>
                      <a:pt x="281" y="1444"/>
                      <a:pt x="19" y="1778"/>
                    </a:cubicBezTo>
                    <a:cubicBezTo>
                      <a:pt x="1" y="1815"/>
                      <a:pt x="25" y="1845"/>
                      <a:pt x="54" y="1845"/>
                    </a:cubicBezTo>
                    <a:cubicBezTo>
                      <a:pt x="62" y="1845"/>
                      <a:pt x="71" y="1843"/>
                      <a:pt x="79" y="1837"/>
                    </a:cubicBezTo>
                    <a:cubicBezTo>
                      <a:pt x="412" y="1575"/>
                      <a:pt x="698" y="1254"/>
                      <a:pt x="995" y="968"/>
                    </a:cubicBezTo>
                    <a:cubicBezTo>
                      <a:pt x="1293" y="671"/>
                      <a:pt x="1591" y="373"/>
                      <a:pt x="1853" y="51"/>
                    </a:cubicBezTo>
                    <a:cubicBezTo>
                      <a:pt x="1862" y="22"/>
                      <a:pt x="1848" y="1"/>
                      <a:pt x="18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796;p33">
                <a:extLst>
                  <a:ext uri="{FF2B5EF4-FFF2-40B4-BE49-F238E27FC236}">
                    <a16:creationId xmlns:a16="http://schemas.microsoft.com/office/drawing/2014/main" id="{9863471E-7E66-4847-9177-A8AF0A679414}"/>
                  </a:ext>
                </a:extLst>
              </p:cNvPr>
              <p:cNvSpPr/>
              <p:nvPr/>
            </p:nvSpPr>
            <p:spPr>
              <a:xfrm>
                <a:off x="3936550" y="3219450"/>
                <a:ext cx="3740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478" extrusionOk="0">
                    <a:moveTo>
                      <a:pt x="1473" y="1"/>
                    </a:moveTo>
                    <a:cubicBezTo>
                      <a:pt x="1469" y="1"/>
                      <a:pt x="1466" y="2"/>
                      <a:pt x="1463" y="5"/>
                    </a:cubicBezTo>
                    <a:cubicBezTo>
                      <a:pt x="939" y="422"/>
                      <a:pt x="463" y="922"/>
                      <a:pt x="10" y="1410"/>
                    </a:cubicBezTo>
                    <a:cubicBezTo>
                      <a:pt x="1" y="1448"/>
                      <a:pt x="28" y="1477"/>
                      <a:pt x="51" y="1477"/>
                    </a:cubicBezTo>
                    <a:cubicBezTo>
                      <a:pt x="58" y="1477"/>
                      <a:pt x="64" y="1475"/>
                      <a:pt x="70" y="1470"/>
                    </a:cubicBezTo>
                    <a:cubicBezTo>
                      <a:pt x="570" y="1029"/>
                      <a:pt x="1082" y="565"/>
                      <a:pt x="1486" y="41"/>
                    </a:cubicBezTo>
                    <a:cubicBezTo>
                      <a:pt x="1495" y="14"/>
                      <a:pt x="1484" y="1"/>
                      <a:pt x="147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797;p33">
                <a:extLst>
                  <a:ext uri="{FF2B5EF4-FFF2-40B4-BE49-F238E27FC236}">
                    <a16:creationId xmlns:a16="http://schemas.microsoft.com/office/drawing/2014/main" id="{F74F3EF9-22CF-4EF8-A0FF-454A749777DC}"/>
                  </a:ext>
                </a:extLst>
              </p:cNvPr>
              <p:cNvSpPr/>
              <p:nvPr/>
            </p:nvSpPr>
            <p:spPr>
              <a:xfrm>
                <a:off x="3969275" y="3253900"/>
                <a:ext cx="314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61" extrusionOk="0">
                    <a:moveTo>
                      <a:pt x="1209" y="1"/>
                    </a:moveTo>
                    <a:cubicBezTo>
                      <a:pt x="1202" y="1"/>
                      <a:pt x="1195" y="3"/>
                      <a:pt x="1189" y="9"/>
                    </a:cubicBezTo>
                    <a:cubicBezTo>
                      <a:pt x="761" y="342"/>
                      <a:pt x="344" y="759"/>
                      <a:pt x="11" y="1199"/>
                    </a:cubicBezTo>
                    <a:cubicBezTo>
                      <a:pt x="0" y="1220"/>
                      <a:pt x="37" y="1261"/>
                      <a:pt x="62" y="1261"/>
                    </a:cubicBezTo>
                    <a:cubicBezTo>
                      <a:pt x="65" y="1261"/>
                      <a:pt x="68" y="1260"/>
                      <a:pt x="70" y="1259"/>
                    </a:cubicBezTo>
                    <a:cubicBezTo>
                      <a:pt x="511" y="925"/>
                      <a:pt x="892" y="473"/>
                      <a:pt x="1237" y="44"/>
                    </a:cubicBezTo>
                    <a:cubicBezTo>
                      <a:pt x="1255" y="26"/>
                      <a:pt x="123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798;p33">
                <a:extLst>
                  <a:ext uri="{FF2B5EF4-FFF2-40B4-BE49-F238E27FC236}">
                    <a16:creationId xmlns:a16="http://schemas.microsoft.com/office/drawing/2014/main" id="{352E9CC5-B53D-4499-ABDD-76E81778DBEF}"/>
                  </a:ext>
                </a:extLst>
              </p:cNvPr>
              <p:cNvSpPr/>
              <p:nvPr/>
            </p:nvSpPr>
            <p:spPr>
              <a:xfrm>
                <a:off x="3954325" y="3237075"/>
                <a:ext cx="33575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297" extrusionOk="0">
                    <a:moveTo>
                      <a:pt x="1279" y="1"/>
                    </a:moveTo>
                    <a:cubicBezTo>
                      <a:pt x="1274" y="1"/>
                      <a:pt x="1268" y="1"/>
                      <a:pt x="1264" y="3"/>
                    </a:cubicBezTo>
                    <a:cubicBezTo>
                      <a:pt x="835" y="384"/>
                      <a:pt x="394" y="777"/>
                      <a:pt x="37" y="1229"/>
                    </a:cubicBezTo>
                    <a:cubicBezTo>
                      <a:pt x="0" y="1266"/>
                      <a:pt x="28" y="1296"/>
                      <a:pt x="65" y="1296"/>
                    </a:cubicBezTo>
                    <a:cubicBezTo>
                      <a:pt x="75" y="1296"/>
                      <a:pt x="86" y="1294"/>
                      <a:pt x="97" y="1289"/>
                    </a:cubicBezTo>
                    <a:cubicBezTo>
                      <a:pt x="537" y="932"/>
                      <a:pt x="942" y="479"/>
                      <a:pt x="1311" y="51"/>
                    </a:cubicBezTo>
                    <a:cubicBezTo>
                      <a:pt x="1342" y="30"/>
                      <a:pt x="1311" y="1"/>
                      <a:pt x="1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799;p33">
                <a:extLst>
                  <a:ext uri="{FF2B5EF4-FFF2-40B4-BE49-F238E27FC236}">
                    <a16:creationId xmlns:a16="http://schemas.microsoft.com/office/drawing/2014/main" id="{5B02266E-3ADD-453E-942B-7181C327DCBE}"/>
                  </a:ext>
                </a:extLst>
              </p:cNvPr>
              <p:cNvSpPr/>
              <p:nvPr/>
            </p:nvSpPr>
            <p:spPr>
              <a:xfrm>
                <a:off x="3985375" y="3271000"/>
                <a:ext cx="28725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147" extrusionOk="0">
                    <a:moveTo>
                      <a:pt x="1100" y="0"/>
                    </a:moveTo>
                    <a:cubicBezTo>
                      <a:pt x="1094" y="0"/>
                      <a:pt x="1088" y="1"/>
                      <a:pt x="1081" y="3"/>
                    </a:cubicBezTo>
                    <a:cubicBezTo>
                      <a:pt x="700" y="313"/>
                      <a:pt x="295" y="670"/>
                      <a:pt x="10" y="1075"/>
                    </a:cubicBezTo>
                    <a:cubicBezTo>
                      <a:pt x="1" y="1111"/>
                      <a:pt x="26" y="1147"/>
                      <a:pt x="49" y="1147"/>
                    </a:cubicBezTo>
                    <a:cubicBezTo>
                      <a:pt x="56" y="1147"/>
                      <a:pt x="63" y="1143"/>
                      <a:pt x="69" y="1134"/>
                    </a:cubicBezTo>
                    <a:cubicBezTo>
                      <a:pt x="474" y="837"/>
                      <a:pt x="819" y="432"/>
                      <a:pt x="1129" y="51"/>
                    </a:cubicBezTo>
                    <a:cubicBezTo>
                      <a:pt x="1148" y="21"/>
                      <a:pt x="1128" y="0"/>
                      <a:pt x="110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800;p33">
                <a:extLst>
                  <a:ext uri="{FF2B5EF4-FFF2-40B4-BE49-F238E27FC236}">
                    <a16:creationId xmlns:a16="http://schemas.microsoft.com/office/drawing/2014/main" id="{AA78CCCC-5CA8-415C-A32B-DA8EBDF66853}"/>
                  </a:ext>
                </a:extLst>
              </p:cNvPr>
              <p:cNvSpPr/>
              <p:nvPr/>
            </p:nvSpPr>
            <p:spPr>
              <a:xfrm>
                <a:off x="4000975" y="3289150"/>
                <a:ext cx="256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7" extrusionOk="0">
                    <a:moveTo>
                      <a:pt x="983" y="0"/>
                    </a:moveTo>
                    <a:cubicBezTo>
                      <a:pt x="978" y="0"/>
                      <a:pt x="973" y="1"/>
                      <a:pt x="969" y="3"/>
                    </a:cubicBezTo>
                    <a:cubicBezTo>
                      <a:pt x="612" y="265"/>
                      <a:pt x="291" y="623"/>
                      <a:pt x="29" y="956"/>
                    </a:cubicBezTo>
                    <a:cubicBezTo>
                      <a:pt x="1" y="984"/>
                      <a:pt x="24" y="1027"/>
                      <a:pt x="58" y="1027"/>
                    </a:cubicBezTo>
                    <a:cubicBezTo>
                      <a:pt x="68" y="1027"/>
                      <a:pt x="78" y="1023"/>
                      <a:pt x="88" y="1016"/>
                    </a:cubicBezTo>
                    <a:cubicBezTo>
                      <a:pt x="433" y="754"/>
                      <a:pt x="755" y="408"/>
                      <a:pt x="1005" y="51"/>
                    </a:cubicBezTo>
                    <a:cubicBezTo>
                      <a:pt x="1025" y="22"/>
                      <a:pt x="1004" y="0"/>
                      <a:pt x="9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801;p33">
                <a:extLst>
                  <a:ext uri="{FF2B5EF4-FFF2-40B4-BE49-F238E27FC236}">
                    <a16:creationId xmlns:a16="http://schemas.microsoft.com/office/drawing/2014/main" id="{87E375A9-6C30-479D-967E-E22C264F7B49}"/>
                  </a:ext>
                </a:extLst>
              </p:cNvPr>
              <p:cNvSpPr/>
              <p:nvPr/>
            </p:nvSpPr>
            <p:spPr>
              <a:xfrm>
                <a:off x="4013350" y="33064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36" y="1"/>
                    </a:moveTo>
                    <a:cubicBezTo>
                      <a:pt x="1031" y="1"/>
                      <a:pt x="1026" y="2"/>
                      <a:pt x="1022" y="4"/>
                    </a:cubicBezTo>
                    <a:cubicBezTo>
                      <a:pt x="831" y="147"/>
                      <a:pt x="653" y="326"/>
                      <a:pt x="474" y="504"/>
                    </a:cubicBezTo>
                    <a:cubicBezTo>
                      <a:pt x="308" y="671"/>
                      <a:pt x="129" y="837"/>
                      <a:pt x="10" y="1028"/>
                    </a:cubicBezTo>
                    <a:cubicBezTo>
                      <a:pt x="0" y="1057"/>
                      <a:pt x="14" y="1079"/>
                      <a:pt x="40" y="1079"/>
                    </a:cubicBezTo>
                    <a:cubicBezTo>
                      <a:pt x="45" y="1079"/>
                      <a:pt x="51" y="1078"/>
                      <a:pt x="58" y="1076"/>
                    </a:cubicBezTo>
                    <a:cubicBezTo>
                      <a:pt x="260" y="968"/>
                      <a:pt x="415" y="778"/>
                      <a:pt x="569" y="611"/>
                    </a:cubicBezTo>
                    <a:cubicBezTo>
                      <a:pt x="748" y="433"/>
                      <a:pt x="915" y="254"/>
                      <a:pt x="1070" y="52"/>
                    </a:cubicBezTo>
                    <a:cubicBezTo>
                      <a:pt x="1089" y="22"/>
                      <a:pt x="1060" y="1"/>
                      <a:pt x="10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802;p33">
                <a:extLst>
                  <a:ext uri="{FF2B5EF4-FFF2-40B4-BE49-F238E27FC236}">
                    <a16:creationId xmlns:a16="http://schemas.microsoft.com/office/drawing/2014/main" id="{F146D3B0-18EC-4F1E-8878-117A39342A96}"/>
                  </a:ext>
                </a:extLst>
              </p:cNvPr>
              <p:cNvSpPr/>
              <p:nvPr/>
            </p:nvSpPr>
            <p:spPr>
              <a:xfrm>
                <a:off x="4027575" y="3324275"/>
                <a:ext cx="2527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016" extrusionOk="0">
                    <a:moveTo>
                      <a:pt x="971" y="0"/>
                    </a:moveTo>
                    <a:cubicBezTo>
                      <a:pt x="965" y="0"/>
                      <a:pt x="959" y="1"/>
                      <a:pt x="953" y="3"/>
                    </a:cubicBezTo>
                    <a:cubicBezTo>
                      <a:pt x="774" y="134"/>
                      <a:pt x="608" y="301"/>
                      <a:pt x="453" y="468"/>
                    </a:cubicBezTo>
                    <a:cubicBezTo>
                      <a:pt x="298" y="611"/>
                      <a:pt x="108" y="777"/>
                      <a:pt x="0" y="980"/>
                    </a:cubicBezTo>
                    <a:cubicBezTo>
                      <a:pt x="0" y="1004"/>
                      <a:pt x="36" y="1015"/>
                      <a:pt x="48" y="1015"/>
                    </a:cubicBezTo>
                    <a:cubicBezTo>
                      <a:pt x="239" y="908"/>
                      <a:pt x="405" y="718"/>
                      <a:pt x="560" y="551"/>
                    </a:cubicBezTo>
                    <a:cubicBezTo>
                      <a:pt x="703" y="384"/>
                      <a:pt x="870" y="230"/>
                      <a:pt x="1001" y="51"/>
                    </a:cubicBezTo>
                    <a:cubicBezTo>
                      <a:pt x="1010" y="22"/>
                      <a:pt x="996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803;p33">
                <a:extLst>
                  <a:ext uri="{FF2B5EF4-FFF2-40B4-BE49-F238E27FC236}">
                    <a16:creationId xmlns:a16="http://schemas.microsoft.com/office/drawing/2014/main" id="{89FD9F63-7F56-4500-BB63-209E7E19E862}"/>
                  </a:ext>
                </a:extLst>
              </p:cNvPr>
              <p:cNvSpPr/>
              <p:nvPr/>
            </p:nvSpPr>
            <p:spPr>
              <a:xfrm>
                <a:off x="4042150" y="3339675"/>
                <a:ext cx="25825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031" extrusionOk="0">
                    <a:moveTo>
                      <a:pt x="985" y="0"/>
                    </a:moveTo>
                    <a:cubicBezTo>
                      <a:pt x="979" y="0"/>
                      <a:pt x="972" y="2"/>
                      <a:pt x="965" y="7"/>
                    </a:cubicBezTo>
                    <a:cubicBezTo>
                      <a:pt x="775" y="161"/>
                      <a:pt x="608" y="304"/>
                      <a:pt x="430" y="471"/>
                    </a:cubicBezTo>
                    <a:cubicBezTo>
                      <a:pt x="287" y="626"/>
                      <a:pt x="108" y="769"/>
                      <a:pt x="1" y="947"/>
                    </a:cubicBezTo>
                    <a:cubicBezTo>
                      <a:pt x="1" y="992"/>
                      <a:pt x="28" y="1031"/>
                      <a:pt x="52" y="1031"/>
                    </a:cubicBezTo>
                    <a:cubicBezTo>
                      <a:pt x="60" y="1031"/>
                      <a:pt x="67" y="1027"/>
                      <a:pt x="72" y="1019"/>
                    </a:cubicBezTo>
                    <a:cubicBezTo>
                      <a:pt x="275" y="923"/>
                      <a:pt x="418" y="745"/>
                      <a:pt x="549" y="590"/>
                    </a:cubicBezTo>
                    <a:cubicBezTo>
                      <a:pt x="715" y="423"/>
                      <a:pt x="882" y="245"/>
                      <a:pt x="1013" y="54"/>
                    </a:cubicBezTo>
                    <a:cubicBezTo>
                      <a:pt x="1032" y="35"/>
                      <a:pt x="1012" y="0"/>
                      <a:pt x="98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804;p33">
                <a:extLst>
                  <a:ext uri="{FF2B5EF4-FFF2-40B4-BE49-F238E27FC236}">
                    <a16:creationId xmlns:a16="http://schemas.microsoft.com/office/drawing/2014/main" id="{6E7B85BD-4E9B-40C0-B4E1-45ED57BC2554}"/>
                  </a:ext>
                </a:extLst>
              </p:cNvPr>
              <p:cNvSpPr/>
              <p:nvPr/>
            </p:nvSpPr>
            <p:spPr>
              <a:xfrm>
                <a:off x="4055000" y="3358800"/>
                <a:ext cx="257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007" extrusionOk="0">
                    <a:moveTo>
                      <a:pt x="978" y="0"/>
                    </a:moveTo>
                    <a:cubicBezTo>
                      <a:pt x="972" y="0"/>
                      <a:pt x="967" y="1"/>
                      <a:pt x="963" y="4"/>
                    </a:cubicBezTo>
                    <a:cubicBezTo>
                      <a:pt x="785" y="158"/>
                      <a:pt x="606" y="301"/>
                      <a:pt x="439" y="468"/>
                    </a:cubicBezTo>
                    <a:cubicBezTo>
                      <a:pt x="297" y="611"/>
                      <a:pt x="106" y="766"/>
                      <a:pt x="11" y="944"/>
                    </a:cubicBezTo>
                    <a:cubicBezTo>
                      <a:pt x="1" y="984"/>
                      <a:pt x="16" y="1007"/>
                      <a:pt x="41" y="1007"/>
                    </a:cubicBezTo>
                    <a:cubicBezTo>
                      <a:pt x="46" y="1007"/>
                      <a:pt x="52" y="1006"/>
                      <a:pt x="58" y="1004"/>
                    </a:cubicBezTo>
                    <a:cubicBezTo>
                      <a:pt x="237" y="897"/>
                      <a:pt x="392" y="718"/>
                      <a:pt x="547" y="575"/>
                    </a:cubicBezTo>
                    <a:cubicBezTo>
                      <a:pt x="701" y="408"/>
                      <a:pt x="868" y="230"/>
                      <a:pt x="999" y="51"/>
                    </a:cubicBezTo>
                    <a:cubicBezTo>
                      <a:pt x="1028" y="22"/>
                      <a:pt x="1001" y="0"/>
                      <a:pt x="9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805;p33">
                <a:extLst>
                  <a:ext uri="{FF2B5EF4-FFF2-40B4-BE49-F238E27FC236}">
                    <a16:creationId xmlns:a16="http://schemas.microsoft.com/office/drawing/2014/main" id="{45271128-4C75-4CF0-B4DF-66D2D592B0AE}"/>
                  </a:ext>
                </a:extLst>
              </p:cNvPr>
              <p:cNvSpPr/>
              <p:nvPr/>
            </p:nvSpPr>
            <p:spPr>
              <a:xfrm>
                <a:off x="4072675" y="3375950"/>
                <a:ext cx="206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819" extrusionOk="0">
                    <a:moveTo>
                      <a:pt x="802" y="0"/>
                    </a:moveTo>
                    <a:cubicBezTo>
                      <a:pt x="798" y="0"/>
                      <a:pt x="795" y="2"/>
                      <a:pt x="792" y="8"/>
                    </a:cubicBezTo>
                    <a:cubicBezTo>
                      <a:pt x="637" y="103"/>
                      <a:pt x="506" y="222"/>
                      <a:pt x="375" y="365"/>
                    </a:cubicBezTo>
                    <a:cubicBezTo>
                      <a:pt x="256" y="496"/>
                      <a:pt x="101" y="615"/>
                      <a:pt x="18" y="782"/>
                    </a:cubicBezTo>
                    <a:cubicBezTo>
                      <a:pt x="1" y="791"/>
                      <a:pt x="22" y="819"/>
                      <a:pt x="48" y="819"/>
                    </a:cubicBezTo>
                    <a:cubicBezTo>
                      <a:pt x="58" y="819"/>
                      <a:pt x="68" y="815"/>
                      <a:pt x="78" y="806"/>
                    </a:cubicBezTo>
                    <a:cubicBezTo>
                      <a:pt x="232" y="722"/>
                      <a:pt x="363" y="568"/>
                      <a:pt x="482" y="449"/>
                    </a:cubicBezTo>
                    <a:cubicBezTo>
                      <a:pt x="613" y="318"/>
                      <a:pt x="709" y="187"/>
                      <a:pt x="816" y="32"/>
                    </a:cubicBezTo>
                    <a:cubicBezTo>
                      <a:pt x="825" y="23"/>
                      <a:pt x="813" y="0"/>
                      <a:pt x="8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806;p33">
                <a:extLst>
                  <a:ext uri="{FF2B5EF4-FFF2-40B4-BE49-F238E27FC236}">
                    <a16:creationId xmlns:a16="http://schemas.microsoft.com/office/drawing/2014/main" id="{74B22486-43D5-453A-ACEA-FD2223207C7D}"/>
                  </a:ext>
                </a:extLst>
              </p:cNvPr>
              <p:cNvSpPr/>
              <p:nvPr/>
            </p:nvSpPr>
            <p:spPr>
              <a:xfrm>
                <a:off x="4091500" y="3393175"/>
                <a:ext cx="158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12" extrusionOk="0">
                    <a:moveTo>
                      <a:pt x="601" y="0"/>
                    </a:moveTo>
                    <a:cubicBezTo>
                      <a:pt x="595" y="0"/>
                      <a:pt x="590" y="3"/>
                      <a:pt x="587" y="10"/>
                    </a:cubicBezTo>
                    <a:cubicBezTo>
                      <a:pt x="396" y="164"/>
                      <a:pt x="170" y="343"/>
                      <a:pt x="39" y="545"/>
                    </a:cubicBezTo>
                    <a:cubicBezTo>
                      <a:pt x="0" y="574"/>
                      <a:pt x="25" y="611"/>
                      <a:pt x="61" y="611"/>
                    </a:cubicBezTo>
                    <a:cubicBezTo>
                      <a:pt x="69" y="611"/>
                      <a:pt x="78" y="609"/>
                      <a:pt x="87" y="605"/>
                    </a:cubicBezTo>
                    <a:cubicBezTo>
                      <a:pt x="289" y="462"/>
                      <a:pt x="456" y="248"/>
                      <a:pt x="622" y="45"/>
                    </a:cubicBezTo>
                    <a:cubicBezTo>
                      <a:pt x="631" y="20"/>
                      <a:pt x="615" y="0"/>
                      <a:pt x="6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807;p33">
                <a:extLst>
                  <a:ext uri="{FF2B5EF4-FFF2-40B4-BE49-F238E27FC236}">
                    <a16:creationId xmlns:a16="http://schemas.microsoft.com/office/drawing/2014/main" id="{0619711A-365B-42A5-8CF8-82AE1C8B5800}"/>
                  </a:ext>
                </a:extLst>
              </p:cNvPr>
              <p:cNvSpPr/>
              <p:nvPr/>
            </p:nvSpPr>
            <p:spPr>
              <a:xfrm>
                <a:off x="4108050" y="3409400"/>
                <a:ext cx="129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22" extrusionOk="0">
                    <a:moveTo>
                      <a:pt x="478" y="1"/>
                    </a:moveTo>
                    <a:cubicBezTo>
                      <a:pt x="473" y="1"/>
                      <a:pt x="467" y="1"/>
                      <a:pt x="461" y="4"/>
                    </a:cubicBezTo>
                    <a:cubicBezTo>
                      <a:pt x="282" y="111"/>
                      <a:pt x="115" y="277"/>
                      <a:pt x="20" y="456"/>
                    </a:cubicBezTo>
                    <a:cubicBezTo>
                      <a:pt x="1" y="485"/>
                      <a:pt x="28" y="522"/>
                      <a:pt x="52" y="522"/>
                    </a:cubicBezTo>
                    <a:cubicBezTo>
                      <a:pt x="58" y="522"/>
                      <a:pt x="63" y="520"/>
                      <a:pt x="68" y="516"/>
                    </a:cubicBezTo>
                    <a:cubicBezTo>
                      <a:pt x="258" y="397"/>
                      <a:pt x="401" y="230"/>
                      <a:pt x="508" y="51"/>
                    </a:cubicBezTo>
                    <a:cubicBezTo>
                      <a:pt x="518" y="22"/>
                      <a:pt x="504" y="1"/>
                      <a:pt x="4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808;p33">
                <a:extLst>
                  <a:ext uri="{FF2B5EF4-FFF2-40B4-BE49-F238E27FC236}">
                    <a16:creationId xmlns:a16="http://schemas.microsoft.com/office/drawing/2014/main" id="{3D483101-0F78-4385-B0EA-7D8A2CBF44AC}"/>
                  </a:ext>
                </a:extLst>
              </p:cNvPr>
              <p:cNvSpPr/>
              <p:nvPr/>
            </p:nvSpPr>
            <p:spPr>
              <a:xfrm>
                <a:off x="4121050" y="3427575"/>
                <a:ext cx="130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5" extrusionOk="0">
                    <a:moveTo>
                      <a:pt x="475" y="1"/>
                    </a:moveTo>
                    <a:cubicBezTo>
                      <a:pt x="471" y="1"/>
                      <a:pt x="468" y="1"/>
                      <a:pt x="464" y="3"/>
                    </a:cubicBezTo>
                    <a:cubicBezTo>
                      <a:pt x="369" y="62"/>
                      <a:pt x="286" y="146"/>
                      <a:pt x="214" y="217"/>
                    </a:cubicBezTo>
                    <a:cubicBezTo>
                      <a:pt x="131" y="289"/>
                      <a:pt x="48" y="360"/>
                      <a:pt x="0" y="467"/>
                    </a:cubicBezTo>
                    <a:cubicBezTo>
                      <a:pt x="0" y="479"/>
                      <a:pt x="36" y="515"/>
                      <a:pt x="60" y="515"/>
                    </a:cubicBezTo>
                    <a:cubicBezTo>
                      <a:pt x="167" y="479"/>
                      <a:pt x="238" y="396"/>
                      <a:pt x="310" y="301"/>
                    </a:cubicBezTo>
                    <a:cubicBezTo>
                      <a:pt x="393" y="217"/>
                      <a:pt x="452" y="146"/>
                      <a:pt x="512" y="51"/>
                    </a:cubicBezTo>
                    <a:cubicBezTo>
                      <a:pt x="522" y="30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809;p33">
                <a:extLst>
                  <a:ext uri="{FF2B5EF4-FFF2-40B4-BE49-F238E27FC236}">
                    <a16:creationId xmlns:a16="http://schemas.microsoft.com/office/drawing/2014/main" id="{2E3D798F-B7A5-4DA8-A2BE-0E5650FBD1FF}"/>
                  </a:ext>
                </a:extLst>
              </p:cNvPr>
              <p:cNvSpPr/>
              <p:nvPr/>
            </p:nvSpPr>
            <p:spPr>
              <a:xfrm>
                <a:off x="4136375" y="3443625"/>
                <a:ext cx="12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441" y="1"/>
                    </a:moveTo>
                    <a:cubicBezTo>
                      <a:pt x="435" y="1"/>
                      <a:pt x="429" y="2"/>
                      <a:pt x="423" y="4"/>
                    </a:cubicBezTo>
                    <a:cubicBezTo>
                      <a:pt x="280" y="123"/>
                      <a:pt x="149" y="242"/>
                      <a:pt x="30" y="397"/>
                    </a:cubicBezTo>
                    <a:cubicBezTo>
                      <a:pt x="1" y="426"/>
                      <a:pt x="27" y="463"/>
                      <a:pt x="63" y="463"/>
                    </a:cubicBezTo>
                    <a:cubicBezTo>
                      <a:pt x="72" y="463"/>
                      <a:pt x="81" y="461"/>
                      <a:pt x="90" y="456"/>
                    </a:cubicBezTo>
                    <a:cubicBezTo>
                      <a:pt x="232" y="337"/>
                      <a:pt x="351" y="218"/>
                      <a:pt x="471" y="51"/>
                    </a:cubicBezTo>
                    <a:cubicBezTo>
                      <a:pt x="480" y="22"/>
                      <a:pt x="466" y="1"/>
                      <a:pt x="4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810;p33">
                <a:extLst>
                  <a:ext uri="{FF2B5EF4-FFF2-40B4-BE49-F238E27FC236}">
                    <a16:creationId xmlns:a16="http://schemas.microsoft.com/office/drawing/2014/main" id="{31C91F23-97E1-4752-8F04-C826CCFD4D1E}"/>
                  </a:ext>
                </a:extLst>
              </p:cNvPr>
              <p:cNvSpPr/>
              <p:nvPr/>
            </p:nvSpPr>
            <p:spPr>
              <a:xfrm>
                <a:off x="3222125" y="3034125"/>
                <a:ext cx="498300" cy="499800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92" extrusionOk="0">
                    <a:moveTo>
                      <a:pt x="19765" y="1"/>
                    </a:moveTo>
                    <a:lnTo>
                      <a:pt x="14645" y="108"/>
                    </a:lnTo>
                    <a:lnTo>
                      <a:pt x="0" y="19991"/>
                    </a:lnTo>
                    <a:lnTo>
                      <a:pt x="19931" y="4870"/>
                    </a:lnTo>
                    <a:lnTo>
                      <a:pt x="19765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811;p33">
                <a:extLst>
                  <a:ext uri="{FF2B5EF4-FFF2-40B4-BE49-F238E27FC236}">
                    <a16:creationId xmlns:a16="http://schemas.microsoft.com/office/drawing/2014/main" id="{22F7E772-80FA-425A-9064-36949823E14F}"/>
                  </a:ext>
                </a:extLst>
              </p:cNvPr>
              <p:cNvSpPr/>
              <p:nvPr/>
            </p:nvSpPr>
            <p:spPr>
              <a:xfrm>
                <a:off x="3217350" y="3028775"/>
                <a:ext cx="5081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20325" h="20384" extrusionOk="0">
                    <a:moveTo>
                      <a:pt x="19765" y="453"/>
                    </a:moveTo>
                    <a:lnTo>
                      <a:pt x="19908" y="4989"/>
                    </a:lnTo>
                    <a:lnTo>
                      <a:pt x="1263" y="19134"/>
                    </a:lnTo>
                    <a:lnTo>
                      <a:pt x="1263" y="19134"/>
                    </a:lnTo>
                    <a:lnTo>
                      <a:pt x="14955" y="536"/>
                    </a:lnTo>
                    <a:lnTo>
                      <a:pt x="19765" y="453"/>
                    </a:lnTo>
                    <a:close/>
                    <a:moveTo>
                      <a:pt x="20170" y="1"/>
                    </a:moveTo>
                    <a:lnTo>
                      <a:pt x="14717" y="108"/>
                    </a:lnTo>
                    <a:lnTo>
                      <a:pt x="1" y="20086"/>
                    </a:lnTo>
                    <a:lnTo>
                      <a:pt x="310" y="20384"/>
                    </a:lnTo>
                    <a:lnTo>
                      <a:pt x="20241" y="5275"/>
                    </a:lnTo>
                    <a:lnTo>
                      <a:pt x="20325" y="5204"/>
                    </a:lnTo>
                    <a:lnTo>
                      <a:pt x="2017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812;p33">
                <a:extLst>
                  <a:ext uri="{FF2B5EF4-FFF2-40B4-BE49-F238E27FC236}">
                    <a16:creationId xmlns:a16="http://schemas.microsoft.com/office/drawing/2014/main" id="{55CF7C84-CC5D-4F4D-B028-52BC0678ABB0}"/>
                  </a:ext>
                </a:extLst>
              </p:cNvPr>
              <p:cNvSpPr/>
              <p:nvPr/>
            </p:nvSpPr>
            <p:spPr>
              <a:xfrm>
                <a:off x="3682000" y="3048125"/>
                <a:ext cx="53000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07" extrusionOk="0">
                    <a:moveTo>
                      <a:pt x="48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667" y="751"/>
                      <a:pt x="1381" y="1429"/>
                      <a:pt x="2096" y="2096"/>
                    </a:cubicBezTo>
                    <a:cubicBezTo>
                      <a:pt x="2103" y="2103"/>
                      <a:pt x="2108" y="2106"/>
                      <a:pt x="2112" y="2106"/>
                    </a:cubicBezTo>
                    <a:cubicBezTo>
                      <a:pt x="2120" y="2106"/>
                      <a:pt x="2120" y="2092"/>
                      <a:pt x="2120" y="2084"/>
                    </a:cubicBezTo>
                    <a:cubicBezTo>
                      <a:pt x="1441" y="1382"/>
                      <a:pt x="762" y="667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813;p33">
                <a:extLst>
                  <a:ext uri="{FF2B5EF4-FFF2-40B4-BE49-F238E27FC236}">
                    <a16:creationId xmlns:a16="http://schemas.microsoft.com/office/drawing/2014/main" id="{4E5BE8BA-1A73-4B26-9785-EDE6DE6A721C}"/>
                  </a:ext>
                </a:extLst>
              </p:cNvPr>
              <p:cNvSpPr/>
              <p:nvPr/>
            </p:nvSpPr>
            <p:spPr>
              <a:xfrm>
                <a:off x="3662950" y="3060625"/>
                <a:ext cx="562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3" y="774"/>
                      <a:pt x="1477" y="1501"/>
                      <a:pt x="2239" y="2227"/>
                    </a:cubicBezTo>
                    <a:cubicBezTo>
                      <a:pt x="2239" y="2227"/>
                      <a:pt x="2251" y="2227"/>
                      <a:pt x="2251" y="2215"/>
                    </a:cubicBezTo>
                    <a:cubicBezTo>
                      <a:pt x="1524" y="1453"/>
                      <a:pt x="798" y="691"/>
                      <a:pt x="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814;p33">
                <a:extLst>
                  <a:ext uri="{FF2B5EF4-FFF2-40B4-BE49-F238E27FC236}">
                    <a16:creationId xmlns:a16="http://schemas.microsoft.com/office/drawing/2014/main" id="{C9638745-7877-4CDF-9337-C5AB664FE2CA}"/>
                  </a:ext>
                </a:extLst>
              </p:cNvPr>
              <p:cNvSpPr/>
              <p:nvPr/>
            </p:nvSpPr>
            <p:spPr>
              <a:xfrm>
                <a:off x="3656400" y="3084450"/>
                <a:ext cx="5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2190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727" y="750"/>
                      <a:pt x="1441" y="1488"/>
                      <a:pt x="2191" y="2179"/>
                    </a:cubicBezTo>
                    <a:cubicBezTo>
                      <a:pt x="2195" y="2186"/>
                      <a:pt x="2199" y="2189"/>
                      <a:pt x="2201" y="2189"/>
                    </a:cubicBezTo>
                    <a:cubicBezTo>
                      <a:pt x="2208" y="2189"/>
                      <a:pt x="2211" y="2175"/>
                      <a:pt x="2203" y="2167"/>
                    </a:cubicBezTo>
                    <a:cubicBezTo>
                      <a:pt x="1501" y="1429"/>
                      <a:pt x="774" y="714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815;p33">
                <a:extLst>
                  <a:ext uri="{FF2B5EF4-FFF2-40B4-BE49-F238E27FC236}">
                    <a16:creationId xmlns:a16="http://schemas.microsoft.com/office/drawing/2014/main" id="{891D619A-169C-42BC-B445-A74870F52FB0}"/>
                  </a:ext>
                </a:extLst>
              </p:cNvPr>
              <p:cNvSpPr/>
              <p:nvPr/>
            </p:nvSpPr>
            <p:spPr>
              <a:xfrm>
                <a:off x="3640425" y="30990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14" y="0"/>
                    </a:moveTo>
                    <a:cubicBezTo>
                      <a:pt x="3" y="0"/>
                      <a:pt x="0" y="14"/>
                      <a:pt x="8" y="22"/>
                    </a:cubicBezTo>
                    <a:cubicBezTo>
                      <a:pt x="830" y="856"/>
                      <a:pt x="1640" y="1713"/>
                      <a:pt x="2497" y="2511"/>
                    </a:cubicBezTo>
                    <a:cubicBezTo>
                      <a:pt x="2500" y="2514"/>
                      <a:pt x="2504" y="2515"/>
                      <a:pt x="2508" y="2515"/>
                    </a:cubicBezTo>
                    <a:cubicBezTo>
                      <a:pt x="2518" y="2515"/>
                      <a:pt x="2526" y="2504"/>
                      <a:pt x="2509" y="2487"/>
                    </a:cubicBezTo>
                    <a:cubicBezTo>
                      <a:pt x="1723" y="1630"/>
                      <a:pt x="866" y="820"/>
                      <a:pt x="32" y="10"/>
                    </a:cubicBezTo>
                    <a:cubicBezTo>
                      <a:pt x="25" y="3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816;p33">
                <a:extLst>
                  <a:ext uri="{FF2B5EF4-FFF2-40B4-BE49-F238E27FC236}">
                    <a16:creationId xmlns:a16="http://schemas.microsoft.com/office/drawing/2014/main" id="{4402CE20-07B0-4DCF-9218-224EC4C604F2}"/>
                  </a:ext>
                </a:extLst>
              </p:cNvPr>
              <p:cNvSpPr/>
              <p:nvPr/>
            </p:nvSpPr>
            <p:spPr>
              <a:xfrm>
                <a:off x="3629900" y="3118975"/>
                <a:ext cx="53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096" extrusionOk="0">
                    <a:moveTo>
                      <a:pt x="48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703" y="726"/>
                      <a:pt x="1382" y="1429"/>
                      <a:pt x="2096" y="2096"/>
                    </a:cubicBezTo>
                    <a:cubicBezTo>
                      <a:pt x="2120" y="2096"/>
                      <a:pt x="2120" y="2096"/>
                      <a:pt x="2120" y="2084"/>
                    </a:cubicBezTo>
                    <a:cubicBezTo>
                      <a:pt x="1441" y="1369"/>
                      <a:pt x="727" y="703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817;p33">
                <a:extLst>
                  <a:ext uri="{FF2B5EF4-FFF2-40B4-BE49-F238E27FC236}">
                    <a16:creationId xmlns:a16="http://schemas.microsoft.com/office/drawing/2014/main" id="{DA7FA549-8F9B-414D-856E-079C2CFCAA98}"/>
                  </a:ext>
                </a:extLst>
              </p:cNvPr>
              <p:cNvSpPr/>
              <p:nvPr/>
            </p:nvSpPr>
            <p:spPr>
              <a:xfrm>
                <a:off x="3613525" y="3133625"/>
                <a:ext cx="50925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46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1" y="3"/>
                      <a:pt x="1" y="9"/>
                    </a:cubicBezTo>
                    <a:cubicBezTo>
                      <a:pt x="7" y="3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644" y="724"/>
                      <a:pt x="1322" y="1402"/>
                      <a:pt x="2025" y="2045"/>
                    </a:cubicBezTo>
                    <a:cubicBezTo>
                      <a:pt x="2037" y="2045"/>
                      <a:pt x="2037" y="2045"/>
                      <a:pt x="2037" y="2033"/>
                    </a:cubicBezTo>
                    <a:cubicBezTo>
                      <a:pt x="1406" y="1331"/>
                      <a:pt x="727" y="629"/>
                      <a:pt x="1" y="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818;p33">
                <a:extLst>
                  <a:ext uri="{FF2B5EF4-FFF2-40B4-BE49-F238E27FC236}">
                    <a16:creationId xmlns:a16="http://schemas.microsoft.com/office/drawing/2014/main" id="{F68237CC-C821-4334-924E-FABA51AAECED}"/>
                  </a:ext>
                </a:extLst>
              </p:cNvPr>
              <p:cNvSpPr/>
              <p:nvPr/>
            </p:nvSpPr>
            <p:spPr>
              <a:xfrm>
                <a:off x="3599950" y="3150375"/>
                <a:ext cx="49250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952" extrusionOk="0">
                    <a:moveTo>
                      <a:pt x="5" y="1"/>
                    </a:moveTo>
                    <a:cubicBezTo>
                      <a:pt x="3" y="1"/>
                      <a:pt x="0" y="6"/>
                      <a:pt x="8" y="6"/>
                    </a:cubicBezTo>
                    <a:cubicBezTo>
                      <a:pt x="8" y="2"/>
                      <a:pt x="7" y="1"/>
                      <a:pt x="5" y="1"/>
                    </a:cubicBezTo>
                    <a:close/>
                    <a:moveTo>
                      <a:pt x="8" y="6"/>
                    </a:moveTo>
                    <a:cubicBezTo>
                      <a:pt x="580" y="709"/>
                      <a:pt x="1270" y="1328"/>
                      <a:pt x="1949" y="1947"/>
                    </a:cubicBezTo>
                    <a:cubicBezTo>
                      <a:pt x="1952" y="1950"/>
                      <a:pt x="1955" y="1952"/>
                      <a:pt x="1958" y="1952"/>
                    </a:cubicBezTo>
                    <a:cubicBezTo>
                      <a:pt x="1965" y="1952"/>
                      <a:pt x="1969" y="1941"/>
                      <a:pt x="1961" y="1923"/>
                    </a:cubicBezTo>
                    <a:cubicBezTo>
                      <a:pt x="1330" y="1268"/>
                      <a:pt x="711" y="578"/>
                      <a:pt x="8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819;p33">
                <a:extLst>
                  <a:ext uri="{FF2B5EF4-FFF2-40B4-BE49-F238E27FC236}">
                    <a16:creationId xmlns:a16="http://schemas.microsoft.com/office/drawing/2014/main" id="{69656147-E90C-4085-9626-DE7B7B978633}"/>
                  </a:ext>
                </a:extLst>
              </p:cNvPr>
              <p:cNvSpPr/>
              <p:nvPr/>
            </p:nvSpPr>
            <p:spPr>
              <a:xfrm>
                <a:off x="3584750" y="3166050"/>
                <a:ext cx="463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859" extrusionOk="0">
                    <a:moveTo>
                      <a:pt x="29" y="0"/>
                    </a:moveTo>
                    <a:cubicBezTo>
                      <a:pt x="10" y="0"/>
                      <a:pt x="0" y="17"/>
                      <a:pt x="9" y="34"/>
                    </a:cubicBezTo>
                    <a:cubicBezTo>
                      <a:pt x="211" y="379"/>
                      <a:pt x="557" y="641"/>
                      <a:pt x="830" y="927"/>
                    </a:cubicBezTo>
                    <a:cubicBezTo>
                      <a:pt x="1140" y="1237"/>
                      <a:pt x="1461" y="1558"/>
                      <a:pt x="1807" y="1856"/>
                    </a:cubicBezTo>
                    <a:cubicBezTo>
                      <a:pt x="1808" y="1857"/>
                      <a:pt x="1811" y="1858"/>
                      <a:pt x="1813" y="1858"/>
                    </a:cubicBezTo>
                    <a:cubicBezTo>
                      <a:pt x="1828" y="1858"/>
                      <a:pt x="1853" y="1830"/>
                      <a:pt x="1842" y="1820"/>
                    </a:cubicBezTo>
                    <a:cubicBezTo>
                      <a:pt x="1545" y="1498"/>
                      <a:pt x="1247" y="1153"/>
                      <a:pt x="926" y="844"/>
                    </a:cubicBezTo>
                    <a:cubicBezTo>
                      <a:pt x="652" y="558"/>
                      <a:pt x="378" y="213"/>
                      <a:pt x="57" y="10"/>
                    </a:cubicBezTo>
                    <a:cubicBezTo>
                      <a:pt x="46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820;p33">
                <a:extLst>
                  <a:ext uri="{FF2B5EF4-FFF2-40B4-BE49-F238E27FC236}">
                    <a16:creationId xmlns:a16="http://schemas.microsoft.com/office/drawing/2014/main" id="{82AD0F8D-2B10-4350-8B0E-FDD2462534FC}"/>
                  </a:ext>
                </a:extLst>
              </p:cNvPr>
              <p:cNvSpPr/>
              <p:nvPr/>
            </p:nvSpPr>
            <p:spPr>
              <a:xfrm>
                <a:off x="3567500" y="3179600"/>
                <a:ext cx="462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839" extrusionOk="0">
                    <a:moveTo>
                      <a:pt x="33" y="1"/>
                    </a:moveTo>
                    <a:cubicBezTo>
                      <a:pt x="15" y="1"/>
                      <a:pt x="0" y="23"/>
                      <a:pt x="8" y="40"/>
                    </a:cubicBezTo>
                    <a:cubicBezTo>
                      <a:pt x="235" y="373"/>
                      <a:pt x="568" y="635"/>
                      <a:pt x="842" y="921"/>
                    </a:cubicBezTo>
                    <a:cubicBezTo>
                      <a:pt x="1163" y="1230"/>
                      <a:pt x="1473" y="1528"/>
                      <a:pt x="1794" y="1826"/>
                    </a:cubicBezTo>
                    <a:cubicBezTo>
                      <a:pt x="1803" y="1835"/>
                      <a:pt x="1812" y="1838"/>
                      <a:pt x="1819" y="1838"/>
                    </a:cubicBezTo>
                    <a:cubicBezTo>
                      <a:pt x="1840" y="1838"/>
                      <a:pt x="1851" y="1808"/>
                      <a:pt x="1842" y="1790"/>
                    </a:cubicBezTo>
                    <a:cubicBezTo>
                      <a:pt x="1544" y="1457"/>
                      <a:pt x="1247" y="1147"/>
                      <a:pt x="937" y="837"/>
                    </a:cubicBezTo>
                    <a:cubicBezTo>
                      <a:pt x="651" y="552"/>
                      <a:pt x="377" y="242"/>
                      <a:pt x="56" y="16"/>
                    </a:cubicBezTo>
                    <a:cubicBezTo>
                      <a:pt x="49" y="5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821;p33">
                <a:extLst>
                  <a:ext uri="{FF2B5EF4-FFF2-40B4-BE49-F238E27FC236}">
                    <a16:creationId xmlns:a16="http://schemas.microsoft.com/office/drawing/2014/main" id="{BAD4C333-901C-4968-BE27-3F433490649B}"/>
                  </a:ext>
                </a:extLst>
              </p:cNvPr>
              <p:cNvSpPr/>
              <p:nvPr/>
            </p:nvSpPr>
            <p:spPr>
              <a:xfrm>
                <a:off x="3551550" y="3194250"/>
                <a:ext cx="45300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754" extrusionOk="0">
                    <a:moveTo>
                      <a:pt x="53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575" y="668"/>
                      <a:pt x="1123" y="1228"/>
                      <a:pt x="1754" y="1752"/>
                    </a:cubicBezTo>
                    <a:cubicBezTo>
                      <a:pt x="1757" y="1753"/>
                      <a:pt x="1760" y="1754"/>
                      <a:pt x="1764" y="1754"/>
                    </a:cubicBezTo>
                    <a:cubicBezTo>
                      <a:pt x="1786" y="1754"/>
                      <a:pt x="1812" y="1725"/>
                      <a:pt x="1801" y="1704"/>
                    </a:cubicBezTo>
                    <a:cubicBezTo>
                      <a:pt x="1277" y="1097"/>
                      <a:pt x="682" y="549"/>
                      <a:pt x="87" y="13"/>
                    </a:cubicBezTo>
                    <a:cubicBezTo>
                      <a:pt x="75" y="5"/>
                      <a:pt x="63" y="1"/>
                      <a:pt x="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822;p33">
                <a:extLst>
                  <a:ext uri="{FF2B5EF4-FFF2-40B4-BE49-F238E27FC236}">
                    <a16:creationId xmlns:a16="http://schemas.microsoft.com/office/drawing/2014/main" id="{849EA0F6-98A5-4CEE-BD16-004D0D5203FB}"/>
                  </a:ext>
                </a:extLst>
              </p:cNvPr>
              <p:cNvSpPr/>
              <p:nvPr/>
            </p:nvSpPr>
            <p:spPr>
              <a:xfrm>
                <a:off x="3534875" y="3207950"/>
                <a:ext cx="444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814" extrusionOk="0">
                    <a:moveTo>
                      <a:pt x="48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301" y="394"/>
                      <a:pt x="587" y="715"/>
                      <a:pt x="885" y="1013"/>
                    </a:cubicBezTo>
                    <a:cubicBezTo>
                      <a:pt x="1159" y="1287"/>
                      <a:pt x="1409" y="1608"/>
                      <a:pt x="1718" y="1811"/>
                    </a:cubicBezTo>
                    <a:cubicBezTo>
                      <a:pt x="1724" y="1813"/>
                      <a:pt x="1730" y="1814"/>
                      <a:pt x="1736" y="1814"/>
                    </a:cubicBezTo>
                    <a:cubicBezTo>
                      <a:pt x="1761" y="1814"/>
                      <a:pt x="1776" y="1793"/>
                      <a:pt x="1766" y="1763"/>
                    </a:cubicBezTo>
                    <a:cubicBezTo>
                      <a:pt x="1551" y="1454"/>
                      <a:pt x="1242" y="1192"/>
                      <a:pt x="992" y="906"/>
                    </a:cubicBezTo>
                    <a:cubicBezTo>
                      <a:pt x="694" y="596"/>
                      <a:pt x="397" y="299"/>
                      <a:pt x="75" y="13"/>
                    </a:cubicBezTo>
                    <a:cubicBezTo>
                      <a:pt x="66" y="4"/>
                      <a:pt x="57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823;p33">
                <a:extLst>
                  <a:ext uri="{FF2B5EF4-FFF2-40B4-BE49-F238E27FC236}">
                    <a16:creationId xmlns:a16="http://schemas.microsoft.com/office/drawing/2014/main" id="{D2BFB6B3-A13D-4190-96F3-0037B8BC07A4}"/>
                  </a:ext>
                </a:extLst>
              </p:cNvPr>
              <p:cNvSpPr/>
              <p:nvPr/>
            </p:nvSpPr>
            <p:spPr>
              <a:xfrm>
                <a:off x="3521875" y="3225975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58" y="1"/>
                    </a:moveTo>
                    <a:cubicBezTo>
                      <a:pt x="24" y="1"/>
                      <a:pt x="0" y="43"/>
                      <a:pt x="35" y="78"/>
                    </a:cubicBezTo>
                    <a:cubicBezTo>
                      <a:pt x="500" y="614"/>
                      <a:pt x="988" y="1102"/>
                      <a:pt x="1524" y="1566"/>
                    </a:cubicBezTo>
                    <a:cubicBezTo>
                      <a:pt x="1526" y="1568"/>
                      <a:pt x="1529" y="1569"/>
                      <a:pt x="1532" y="1569"/>
                    </a:cubicBezTo>
                    <a:cubicBezTo>
                      <a:pt x="1547" y="1569"/>
                      <a:pt x="1569" y="1550"/>
                      <a:pt x="1559" y="1530"/>
                    </a:cubicBezTo>
                    <a:cubicBezTo>
                      <a:pt x="1095" y="995"/>
                      <a:pt x="631" y="483"/>
                      <a:pt x="95" y="18"/>
                    </a:cubicBezTo>
                    <a:cubicBezTo>
                      <a:pt x="83" y="6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824;p33">
                <a:extLst>
                  <a:ext uri="{FF2B5EF4-FFF2-40B4-BE49-F238E27FC236}">
                    <a16:creationId xmlns:a16="http://schemas.microsoft.com/office/drawing/2014/main" id="{C0EB348C-BD7A-4394-B665-3B12B0079D46}"/>
                  </a:ext>
                </a:extLst>
              </p:cNvPr>
              <p:cNvSpPr/>
              <p:nvPr/>
            </p:nvSpPr>
            <p:spPr>
              <a:xfrm>
                <a:off x="3497000" y="3231775"/>
                <a:ext cx="4657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9" extrusionOk="0">
                    <a:moveTo>
                      <a:pt x="46" y="0"/>
                    </a:moveTo>
                    <a:cubicBezTo>
                      <a:pt x="16" y="0"/>
                      <a:pt x="0" y="36"/>
                      <a:pt x="18" y="72"/>
                    </a:cubicBezTo>
                    <a:cubicBezTo>
                      <a:pt x="268" y="393"/>
                      <a:pt x="602" y="679"/>
                      <a:pt x="888" y="977"/>
                    </a:cubicBezTo>
                    <a:cubicBezTo>
                      <a:pt x="1185" y="1275"/>
                      <a:pt x="1483" y="1572"/>
                      <a:pt x="1804" y="1846"/>
                    </a:cubicBezTo>
                    <a:cubicBezTo>
                      <a:pt x="1809" y="1848"/>
                      <a:pt x="1814" y="1848"/>
                      <a:pt x="1818" y="1848"/>
                    </a:cubicBezTo>
                    <a:cubicBezTo>
                      <a:pt x="1846" y="1848"/>
                      <a:pt x="1862" y="1819"/>
                      <a:pt x="1852" y="1798"/>
                    </a:cubicBezTo>
                    <a:cubicBezTo>
                      <a:pt x="1578" y="1465"/>
                      <a:pt x="1281" y="1167"/>
                      <a:pt x="983" y="870"/>
                    </a:cubicBezTo>
                    <a:cubicBezTo>
                      <a:pt x="685" y="572"/>
                      <a:pt x="411" y="263"/>
                      <a:pt x="78" y="12"/>
                    </a:cubicBezTo>
                    <a:cubicBezTo>
                      <a:pt x="66" y="4"/>
                      <a:pt x="55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825;p33">
                <a:extLst>
                  <a:ext uri="{FF2B5EF4-FFF2-40B4-BE49-F238E27FC236}">
                    <a16:creationId xmlns:a16="http://schemas.microsoft.com/office/drawing/2014/main" id="{1E7E098D-C02F-432F-9402-2293AC8D642E}"/>
                  </a:ext>
                </a:extLst>
              </p:cNvPr>
              <p:cNvSpPr/>
              <p:nvPr/>
            </p:nvSpPr>
            <p:spPr>
              <a:xfrm>
                <a:off x="3488675" y="3254350"/>
                <a:ext cx="378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482" extrusionOk="0">
                    <a:moveTo>
                      <a:pt x="82" y="0"/>
                    </a:moveTo>
                    <a:cubicBezTo>
                      <a:pt x="40" y="0"/>
                      <a:pt x="1" y="31"/>
                      <a:pt x="42" y="62"/>
                    </a:cubicBezTo>
                    <a:cubicBezTo>
                      <a:pt x="482" y="550"/>
                      <a:pt x="947" y="1074"/>
                      <a:pt x="1471" y="1479"/>
                    </a:cubicBezTo>
                    <a:cubicBezTo>
                      <a:pt x="1474" y="1480"/>
                      <a:pt x="1477" y="1481"/>
                      <a:pt x="1480" y="1481"/>
                    </a:cubicBezTo>
                    <a:cubicBezTo>
                      <a:pt x="1500" y="1481"/>
                      <a:pt x="1515" y="1453"/>
                      <a:pt x="1494" y="1443"/>
                    </a:cubicBezTo>
                    <a:cubicBezTo>
                      <a:pt x="1078" y="919"/>
                      <a:pt x="590" y="443"/>
                      <a:pt x="101" y="2"/>
                    </a:cubicBezTo>
                    <a:cubicBezTo>
                      <a:pt x="95" y="1"/>
                      <a:pt x="88" y="0"/>
                      <a:pt x="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826;p33">
                <a:extLst>
                  <a:ext uri="{FF2B5EF4-FFF2-40B4-BE49-F238E27FC236}">
                    <a16:creationId xmlns:a16="http://schemas.microsoft.com/office/drawing/2014/main" id="{5FDC94F5-AA19-4B82-B773-2B722497D2D4}"/>
                  </a:ext>
                </a:extLst>
              </p:cNvPr>
              <p:cNvSpPr/>
              <p:nvPr/>
            </p:nvSpPr>
            <p:spPr>
              <a:xfrm>
                <a:off x="3460050" y="3286675"/>
                <a:ext cx="322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35" extrusionOk="0">
                    <a:moveTo>
                      <a:pt x="59" y="1"/>
                    </a:moveTo>
                    <a:cubicBezTo>
                      <a:pt x="29" y="1"/>
                      <a:pt x="1" y="38"/>
                      <a:pt x="20" y="67"/>
                    </a:cubicBezTo>
                    <a:cubicBezTo>
                      <a:pt x="353" y="495"/>
                      <a:pt x="794" y="876"/>
                      <a:pt x="1235" y="1222"/>
                    </a:cubicBezTo>
                    <a:cubicBezTo>
                      <a:pt x="1240" y="1231"/>
                      <a:pt x="1247" y="1234"/>
                      <a:pt x="1253" y="1234"/>
                    </a:cubicBezTo>
                    <a:cubicBezTo>
                      <a:pt x="1272" y="1234"/>
                      <a:pt x="1288" y="1201"/>
                      <a:pt x="1270" y="1174"/>
                    </a:cubicBezTo>
                    <a:cubicBezTo>
                      <a:pt x="937" y="745"/>
                      <a:pt x="520" y="329"/>
                      <a:pt x="80" y="7"/>
                    </a:cubicBezTo>
                    <a:cubicBezTo>
                      <a:pt x="73" y="3"/>
                      <a:pt x="66" y="1"/>
                      <a:pt x="5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827;p33">
                <a:extLst>
                  <a:ext uri="{FF2B5EF4-FFF2-40B4-BE49-F238E27FC236}">
                    <a16:creationId xmlns:a16="http://schemas.microsoft.com/office/drawing/2014/main" id="{A12717D0-0595-4801-A652-4792381DEE34}"/>
                  </a:ext>
                </a:extLst>
              </p:cNvPr>
              <p:cNvSpPr/>
              <p:nvPr/>
            </p:nvSpPr>
            <p:spPr>
              <a:xfrm>
                <a:off x="3476175" y="3272125"/>
                <a:ext cx="328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311" extrusionOk="0">
                    <a:moveTo>
                      <a:pt x="44" y="0"/>
                    </a:moveTo>
                    <a:cubicBezTo>
                      <a:pt x="15" y="0"/>
                      <a:pt x="0" y="42"/>
                      <a:pt x="18" y="77"/>
                    </a:cubicBezTo>
                    <a:cubicBezTo>
                      <a:pt x="375" y="530"/>
                      <a:pt x="828" y="923"/>
                      <a:pt x="1256" y="1304"/>
                    </a:cubicBezTo>
                    <a:cubicBezTo>
                      <a:pt x="1261" y="1308"/>
                      <a:pt x="1266" y="1310"/>
                      <a:pt x="1271" y="1310"/>
                    </a:cubicBezTo>
                    <a:cubicBezTo>
                      <a:pt x="1292" y="1310"/>
                      <a:pt x="1311" y="1275"/>
                      <a:pt x="1292" y="1256"/>
                    </a:cubicBezTo>
                    <a:cubicBezTo>
                      <a:pt x="923" y="827"/>
                      <a:pt x="518" y="375"/>
                      <a:pt x="78" y="18"/>
                    </a:cubicBezTo>
                    <a:cubicBezTo>
                      <a:pt x="65" y="5"/>
                      <a:pt x="54" y="0"/>
                      <a:pt x="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828;p33">
                <a:extLst>
                  <a:ext uri="{FF2B5EF4-FFF2-40B4-BE49-F238E27FC236}">
                    <a16:creationId xmlns:a16="http://schemas.microsoft.com/office/drawing/2014/main" id="{58A5459D-1ABF-41CF-9081-173B3D3FB74C}"/>
                  </a:ext>
                </a:extLst>
              </p:cNvPr>
              <p:cNvSpPr/>
              <p:nvPr/>
            </p:nvSpPr>
            <p:spPr>
              <a:xfrm>
                <a:off x="3445775" y="3303050"/>
                <a:ext cx="290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128" extrusionOk="0">
                    <a:moveTo>
                      <a:pt x="52" y="1"/>
                    </a:moveTo>
                    <a:cubicBezTo>
                      <a:pt x="28" y="1"/>
                      <a:pt x="0" y="38"/>
                      <a:pt x="20" y="67"/>
                    </a:cubicBezTo>
                    <a:cubicBezTo>
                      <a:pt x="317" y="460"/>
                      <a:pt x="710" y="805"/>
                      <a:pt x="1103" y="1114"/>
                    </a:cubicBezTo>
                    <a:cubicBezTo>
                      <a:pt x="1109" y="1124"/>
                      <a:pt x="1116" y="1127"/>
                      <a:pt x="1123" y="1127"/>
                    </a:cubicBezTo>
                    <a:cubicBezTo>
                      <a:pt x="1142" y="1127"/>
                      <a:pt x="1160" y="1096"/>
                      <a:pt x="1151" y="1079"/>
                    </a:cubicBezTo>
                    <a:cubicBezTo>
                      <a:pt x="829" y="686"/>
                      <a:pt x="472" y="281"/>
                      <a:pt x="67" y="7"/>
                    </a:cubicBezTo>
                    <a:cubicBezTo>
                      <a:pt x="63" y="3"/>
                      <a:pt x="57" y="1"/>
                      <a:pt x="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829;p33">
                <a:extLst>
                  <a:ext uri="{FF2B5EF4-FFF2-40B4-BE49-F238E27FC236}">
                    <a16:creationId xmlns:a16="http://schemas.microsoft.com/office/drawing/2014/main" id="{158DA76A-7125-4450-A891-6FD8C7F7B21C}"/>
                  </a:ext>
                </a:extLst>
              </p:cNvPr>
              <p:cNvSpPr/>
              <p:nvPr/>
            </p:nvSpPr>
            <p:spPr>
              <a:xfrm>
                <a:off x="3430650" y="3318825"/>
                <a:ext cx="26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999" extrusionOk="0">
                    <a:moveTo>
                      <a:pt x="63" y="1"/>
                    </a:moveTo>
                    <a:cubicBezTo>
                      <a:pt x="26" y="1"/>
                      <a:pt x="0" y="38"/>
                      <a:pt x="29" y="67"/>
                    </a:cubicBezTo>
                    <a:cubicBezTo>
                      <a:pt x="291" y="412"/>
                      <a:pt x="636" y="745"/>
                      <a:pt x="994" y="995"/>
                    </a:cubicBezTo>
                    <a:cubicBezTo>
                      <a:pt x="998" y="997"/>
                      <a:pt x="1002" y="998"/>
                      <a:pt x="1007" y="998"/>
                    </a:cubicBezTo>
                    <a:cubicBezTo>
                      <a:pt x="1029" y="998"/>
                      <a:pt x="1051" y="977"/>
                      <a:pt x="1041" y="948"/>
                    </a:cubicBezTo>
                    <a:cubicBezTo>
                      <a:pt x="779" y="591"/>
                      <a:pt x="422" y="281"/>
                      <a:pt x="89" y="7"/>
                    </a:cubicBezTo>
                    <a:cubicBezTo>
                      <a:pt x="80" y="3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830;p33">
                <a:extLst>
                  <a:ext uri="{FF2B5EF4-FFF2-40B4-BE49-F238E27FC236}">
                    <a16:creationId xmlns:a16="http://schemas.microsoft.com/office/drawing/2014/main" id="{3D838A45-D525-4543-AD78-694433FFD1A6}"/>
                  </a:ext>
                </a:extLst>
              </p:cNvPr>
              <p:cNvSpPr/>
              <p:nvPr/>
            </p:nvSpPr>
            <p:spPr>
              <a:xfrm>
                <a:off x="3412350" y="3330825"/>
                <a:ext cx="273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076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1"/>
                    </a:cubicBezTo>
                    <a:cubicBezTo>
                      <a:pt x="118" y="265"/>
                      <a:pt x="309" y="408"/>
                      <a:pt x="476" y="575"/>
                    </a:cubicBezTo>
                    <a:cubicBezTo>
                      <a:pt x="654" y="753"/>
                      <a:pt x="833" y="920"/>
                      <a:pt x="1035" y="1063"/>
                    </a:cubicBezTo>
                    <a:cubicBezTo>
                      <a:pt x="1044" y="1072"/>
                      <a:pt x="1052" y="1076"/>
                      <a:pt x="1059" y="1076"/>
                    </a:cubicBezTo>
                    <a:cubicBezTo>
                      <a:pt x="1080" y="1076"/>
                      <a:pt x="1092" y="1042"/>
                      <a:pt x="1083" y="1015"/>
                    </a:cubicBezTo>
                    <a:cubicBezTo>
                      <a:pt x="940" y="825"/>
                      <a:pt x="761" y="646"/>
                      <a:pt x="583" y="468"/>
                    </a:cubicBezTo>
                    <a:cubicBezTo>
                      <a:pt x="416" y="301"/>
                      <a:pt x="249" y="122"/>
                      <a:pt x="59" y="3"/>
                    </a:cubicBezTo>
                    <a:cubicBezTo>
                      <a:pt x="54" y="2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831;p33">
                <a:extLst>
                  <a:ext uri="{FF2B5EF4-FFF2-40B4-BE49-F238E27FC236}">
                    <a16:creationId xmlns:a16="http://schemas.microsoft.com/office/drawing/2014/main" id="{59C9EEF4-6231-4905-B903-55FD1279E8F6}"/>
                  </a:ext>
                </a:extLst>
              </p:cNvPr>
              <p:cNvSpPr/>
              <p:nvPr/>
            </p:nvSpPr>
            <p:spPr>
              <a:xfrm>
                <a:off x="3395950" y="3345175"/>
                <a:ext cx="258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04" extrusionOk="0">
                    <a:moveTo>
                      <a:pt x="36" y="1"/>
                    </a:moveTo>
                    <a:cubicBezTo>
                      <a:pt x="24" y="1"/>
                      <a:pt x="0" y="25"/>
                      <a:pt x="12" y="48"/>
                    </a:cubicBezTo>
                    <a:cubicBezTo>
                      <a:pt x="119" y="239"/>
                      <a:pt x="310" y="406"/>
                      <a:pt x="477" y="549"/>
                    </a:cubicBezTo>
                    <a:cubicBezTo>
                      <a:pt x="643" y="703"/>
                      <a:pt x="798" y="858"/>
                      <a:pt x="977" y="1001"/>
                    </a:cubicBezTo>
                    <a:cubicBezTo>
                      <a:pt x="982" y="1003"/>
                      <a:pt x="986" y="1003"/>
                      <a:pt x="991" y="1003"/>
                    </a:cubicBezTo>
                    <a:cubicBezTo>
                      <a:pt x="1018" y="1003"/>
                      <a:pt x="1035" y="974"/>
                      <a:pt x="1024" y="953"/>
                    </a:cubicBezTo>
                    <a:cubicBezTo>
                      <a:pt x="893" y="775"/>
                      <a:pt x="727" y="608"/>
                      <a:pt x="560" y="441"/>
                    </a:cubicBezTo>
                    <a:cubicBezTo>
                      <a:pt x="417" y="299"/>
                      <a:pt x="250" y="108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832;p33">
                <a:extLst>
                  <a:ext uri="{FF2B5EF4-FFF2-40B4-BE49-F238E27FC236}">
                    <a16:creationId xmlns:a16="http://schemas.microsoft.com/office/drawing/2014/main" id="{7A6433AC-1E8E-4739-AE23-BC2FB54D8CA4}"/>
                  </a:ext>
                </a:extLst>
              </p:cNvPr>
              <p:cNvSpPr/>
              <p:nvPr/>
            </p:nvSpPr>
            <p:spPr>
              <a:xfrm>
                <a:off x="3379875" y="3359775"/>
                <a:ext cx="26350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19" extrusionOk="0">
                    <a:moveTo>
                      <a:pt x="84" y="0"/>
                    </a:moveTo>
                    <a:cubicBezTo>
                      <a:pt x="48" y="0"/>
                      <a:pt x="0" y="36"/>
                      <a:pt x="12" y="72"/>
                    </a:cubicBezTo>
                    <a:cubicBezTo>
                      <a:pt x="120" y="262"/>
                      <a:pt x="298" y="417"/>
                      <a:pt x="453" y="548"/>
                    </a:cubicBezTo>
                    <a:cubicBezTo>
                      <a:pt x="608" y="715"/>
                      <a:pt x="786" y="869"/>
                      <a:pt x="989" y="1012"/>
                    </a:cubicBezTo>
                    <a:cubicBezTo>
                      <a:pt x="993" y="1017"/>
                      <a:pt x="999" y="1019"/>
                      <a:pt x="1004" y="1019"/>
                    </a:cubicBezTo>
                    <a:cubicBezTo>
                      <a:pt x="1028" y="1019"/>
                      <a:pt x="1053" y="984"/>
                      <a:pt x="1024" y="965"/>
                    </a:cubicBezTo>
                    <a:cubicBezTo>
                      <a:pt x="882" y="774"/>
                      <a:pt x="727" y="607"/>
                      <a:pt x="572" y="429"/>
                    </a:cubicBezTo>
                    <a:cubicBezTo>
                      <a:pt x="417" y="274"/>
                      <a:pt x="274" y="96"/>
                      <a:pt x="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833;p33">
                <a:extLst>
                  <a:ext uri="{FF2B5EF4-FFF2-40B4-BE49-F238E27FC236}">
                    <a16:creationId xmlns:a16="http://schemas.microsoft.com/office/drawing/2014/main" id="{F6409DDF-824D-4952-A1DB-A64FBCF23F6C}"/>
                  </a:ext>
                </a:extLst>
              </p:cNvPr>
              <p:cNvSpPr/>
              <p:nvPr/>
            </p:nvSpPr>
            <p:spPr>
              <a:xfrm>
                <a:off x="3361750" y="3372225"/>
                <a:ext cx="2555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6" extrusionOk="0">
                    <a:moveTo>
                      <a:pt x="56" y="0"/>
                    </a:moveTo>
                    <a:cubicBezTo>
                      <a:pt x="18" y="0"/>
                      <a:pt x="1" y="39"/>
                      <a:pt x="11" y="50"/>
                    </a:cubicBezTo>
                    <a:cubicBezTo>
                      <a:pt x="118" y="229"/>
                      <a:pt x="297" y="395"/>
                      <a:pt x="440" y="538"/>
                    </a:cubicBezTo>
                    <a:cubicBezTo>
                      <a:pt x="606" y="705"/>
                      <a:pt x="785" y="871"/>
                      <a:pt x="964" y="1002"/>
                    </a:cubicBezTo>
                    <a:cubicBezTo>
                      <a:pt x="970" y="1005"/>
                      <a:pt x="976" y="1006"/>
                      <a:pt x="981" y="1006"/>
                    </a:cubicBezTo>
                    <a:cubicBezTo>
                      <a:pt x="1007" y="1006"/>
                      <a:pt x="1021" y="984"/>
                      <a:pt x="1011" y="955"/>
                    </a:cubicBezTo>
                    <a:cubicBezTo>
                      <a:pt x="856" y="776"/>
                      <a:pt x="714" y="598"/>
                      <a:pt x="547" y="431"/>
                    </a:cubicBezTo>
                    <a:cubicBezTo>
                      <a:pt x="404" y="288"/>
                      <a:pt x="249" y="109"/>
                      <a:pt x="71" y="2"/>
                    </a:cubicBezTo>
                    <a:cubicBezTo>
                      <a:pt x="65" y="1"/>
                      <a:pt x="60" y="0"/>
                      <a:pt x="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834;p33">
                <a:extLst>
                  <a:ext uri="{FF2B5EF4-FFF2-40B4-BE49-F238E27FC236}">
                    <a16:creationId xmlns:a16="http://schemas.microsoft.com/office/drawing/2014/main" id="{C1D3150A-928E-48AE-B78C-3BD38CC80F23}"/>
                  </a:ext>
                </a:extLst>
              </p:cNvPr>
              <p:cNvSpPr/>
              <p:nvPr/>
            </p:nvSpPr>
            <p:spPr>
              <a:xfrm>
                <a:off x="3348925" y="3390125"/>
                <a:ext cx="208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13" extrusionOk="0">
                    <a:moveTo>
                      <a:pt x="48" y="1"/>
                    </a:moveTo>
                    <a:cubicBezTo>
                      <a:pt x="36" y="1"/>
                      <a:pt x="0" y="36"/>
                      <a:pt x="24" y="60"/>
                    </a:cubicBezTo>
                    <a:cubicBezTo>
                      <a:pt x="107" y="227"/>
                      <a:pt x="262" y="346"/>
                      <a:pt x="381" y="465"/>
                    </a:cubicBezTo>
                    <a:cubicBezTo>
                      <a:pt x="512" y="596"/>
                      <a:pt x="643" y="703"/>
                      <a:pt x="798" y="810"/>
                    </a:cubicBezTo>
                    <a:cubicBezTo>
                      <a:pt x="800" y="812"/>
                      <a:pt x="802" y="813"/>
                      <a:pt x="803" y="813"/>
                    </a:cubicBezTo>
                    <a:cubicBezTo>
                      <a:pt x="816" y="813"/>
                      <a:pt x="832" y="785"/>
                      <a:pt x="822" y="775"/>
                    </a:cubicBezTo>
                    <a:cubicBezTo>
                      <a:pt x="715" y="632"/>
                      <a:pt x="596" y="489"/>
                      <a:pt x="465" y="358"/>
                    </a:cubicBezTo>
                    <a:cubicBezTo>
                      <a:pt x="334" y="239"/>
                      <a:pt x="215" y="9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835;p33">
                <a:extLst>
                  <a:ext uri="{FF2B5EF4-FFF2-40B4-BE49-F238E27FC236}">
                    <a16:creationId xmlns:a16="http://schemas.microsoft.com/office/drawing/2014/main" id="{66C2D944-8DA5-454C-8B1B-C84AACF3ADFF}"/>
                  </a:ext>
                </a:extLst>
              </p:cNvPr>
              <p:cNvSpPr/>
              <p:nvPr/>
            </p:nvSpPr>
            <p:spPr>
              <a:xfrm>
                <a:off x="3336925" y="3409275"/>
                <a:ext cx="160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6" extrusionOk="0">
                    <a:moveTo>
                      <a:pt x="61" y="1"/>
                    </a:moveTo>
                    <a:cubicBezTo>
                      <a:pt x="30" y="1"/>
                      <a:pt x="0" y="29"/>
                      <a:pt x="28" y="56"/>
                    </a:cubicBezTo>
                    <a:cubicBezTo>
                      <a:pt x="171" y="259"/>
                      <a:pt x="385" y="425"/>
                      <a:pt x="587" y="592"/>
                    </a:cubicBezTo>
                    <a:cubicBezTo>
                      <a:pt x="594" y="594"/>
                      <a:pt x="600" y="595"/>
                      <a:pt x="606" y="595"/>
                    </a:cubicBezTo>
                    <a:cubicBezTo>
                      <a:pt x="630" y="595"/>
                      <a:pt x="643" y="576"/>
                      <a:pt x="623" y="556"/>
                    </a:cubicBezTo>
                    <a:cubicBezTo>
                      <a:pt x="468" y="366"/>
                      <a:pt x="290" y="140"/>
                      <a:pt x="87" y="9"/>
                    </a:cubicBezTo>
                    <a:cubicBezTo>
                      <a:pt x="79" y="3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836;p33">
                <a:extLst>
                  <a:ext uri="{FF2B5EF4-FFF2-40B4-BE49-F238E27FC236}">
                    <a16:creationId xmlns:a16="http://schemas.microsoft.com/office/drawing/2014/main" id="{8C1B6E0C-261D-42AF-A31F-6281138ACD54}"/>
                  </a:ext>
                </a:extLst>
              </p:cNvPr>
              <p:cNvSpPr/>
              <p:nvPr/>
            </p:nvSpPr>
            <p:spPr>
              <a:xfrm>
                <a:off x="3323050" y="3425800"/>
                <a:ext cx="133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99" extrusionOk="0">
                    <a:moveTo>
                      <a:pt x="62" y="1"/>
                    </a:moveTo>
                    <a:cubicBezTo>
                      <a:pt x="37" y="1"/>
                      <a:pt x="1" y="41"/>
                      <a:pt x="11" y="62"/>
                    </a:cubicBezTo>
                    <a:cubicBezTo>
                      <a:pt x="130" y="241"/>
                      <a:pt x="297" y="395"/>
                      <a:pt x="476" y="491"/>
                    </a:cubicBezTo>
                    <a:cubicBezTo>
                      <a:pt x="481" y="496"/>
                      <a:pt x="487" y="498"/>
                      <a:pt x="493" y="498"/>
                    </a:cubicBezTo>
                    <a:cubicBezTo>
                      <a:pt x="513" y="498"/>
                      <a:pt x="532" y="473"/>
                      <a:pt x="523" y="455"/>
                    </a:cubicBezTo>
                    <a:cubicBezTo>
                      <a:pt x="416" y="276"/>
                      <a:pt x="249" y="110"/>
                      <a:pt x="71" y="2"/>
                    </a:cubicBezTo>
                    <a:cubicBezTo>
                      <a:pt x="68" y="1"/>
                      <a:pt x="65" y="1"/>
                      <a:pt x="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837;p33">
                <a:extLst>
                  <a:ext uri="{FF2B5EF4-FFF2-40B4-BE49-F238E27FC236}">
                    <a16:creationId xmlns:a16="http://schemas.microsoft.com/office/drawing/2014/main" id="{09D41B69-29F0-4820-94BB-54E58CB3980A}"/>
                  </a:ext>
                </a:extLst>
              </p:cNvPr>
              <p:cNvSpPr/>
              <p:nvPr/>
            </p:nvSpPr>
            <p:spPr>
              <a:xfrm>
                <a:off x="3305175" y="3438650"/>
                <a:ext cx="133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04" extrusionOk="0">
                    <a:moveTo>
                      <a:pt x="60" y="0"/>
                    </a:moveTo>
                    <a:cubicBezTo>
                      <a:pt x="24" y="0"/>
                      <a:pt x="0" y="24"/>
                      <a:pt x="12" y="60"/>
                    </a:cubicBezTo>
                    <a:cubicBezTo>
                      <a:pt x="48" y="155"/>
                      <a:pt x="131" y="239"/>
                      <a:pt x="226" y="310"/>
                    </a:cubicBezTo>
                    <a:cubicBezTo>
                      <a:pt x="310" y="381"/>
                      <a:pt x="381" y="441"/>
                      <a:pt x="476" y="500"/>
                    </a:cubicBezTo>
                    <a:cubicBezTo>
                      <a:pt x="480" y="503"/>
                      <a:pt x="485" y="504"/>
                      <a:pt x="490" y="504"/>
                    </a:cubicBezTo>
                    <a:cubicBezTo>
                      <a:pt x="511" y="504"/>
                      <a:pt x="534" y="482"/>
                      <a:pt x="524" y="453"/>
                    </a:cubicBezTo>
                    <a:cubicBezTo>
                      <a:pt x="464" y="370"/>
                      <a:pt x="381" y="274"/>
                      <a:pt x="310" y="203"/>
                    </a:cubicBezTo>
                    <a:cubicBezTo>
                      <a:pt x="238" y="131"/>
                      <a:pt x="167" y="36"/>
                      <a:pt x="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838;p33">
                <a:extLst>
                  <a:ext uri="{FF2B5EF4-FFF2-40B4-BE49-F238E27FC236}">
                    <a16:creationId xmlns:a16="http://schemas.microsoft.com/office/drawing/2014/main" id="{AFAF50BF-26D6-4092-9C98-1749ED84B48B}"/>
                  </a:ext>
                </a:extLst>
              </p:cNvPr>
              <p:cNvSpPr/>
              <p:nvPr/>
            </p:nvSpPr>
            <p:spPr>
              <a:xfrm>
                <a:off x="3290150" y="3454275"/>
                <a:ext cx="12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2" extrusionOk="0">
                    <a:moveTo>
                      <a:pt x="67" y="0"/>
                    </a:moveTo>
                    <a:cubicBezTo>
                      <a:pt x="34" y="0"/>
                      <a:pt x="0" y="37"/>
                      <a:pt x="30" y="66"/>
                    </a:cubicBezTo>
                    <a:cubicBezTo>
                      <a:pt x="149" y="221"/>
                      <a:pt x="268" y="340"/>
                      <a:pt x="434" y="459"/>
                    </a:cubicBezTo>
                    <a:cubicBezTo>
                      <a:pt x="441" y="461"/>
                      <a:pt x="447" y="462"/>
                      <a:pt x="452" y="462"/>
                    </a:cubicBezTo>
                    <a:cubicBezTo>
                      <a:pt x="477" y="462"/>
                      <a:pt x="492" y="441"/>
                      <a:pt x="482" y="411"/>
                    </a:cubicBezTo>
                    <a:cubicBezTo>
                      <a:pt x="363" y="268"/>
                      <a:pt x="244" y="126"/>
                      <a:pt x="89" y="6"/>
                    </a:cubicBezTo>
                    <a:cubicBezTo>
                      <a:pt x="82" y="2"/>
                      <a:pt x="75" y="0"/>
                      <a:pt x="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839;p33">
                <a:extLst>
                  <a:ext uri="{FF2B5EF4-FFF2-40B4-BE49-F238E27FC236}">
                    <a16:creationId xmlns:a16="http://schemas.microsoft.com/office/drawing/2014/main" id="{E8638DE2-627E-48DF-B8D1-774E48DB1DB0}"/>
                  </a:ext>
                </a:extLst>
              </p:cNvPr>
              <p:cNvSpPr/>
              <p:nvPr/>
            </p:nvSpPr>
            <p:spPr>
              <a:xfrm>
                <a:off x="3599550" y="2109025"/>
                <a:ext cx="232200" cy="919175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67" extrusionOk="0">
                    <a:moveTo>
                      <a:pt x="4441" y="0"/>
                    </a:moveTo>
                    <a:lnTo>
                      <a:pt x="0" y="32409"/>
                    </a:lnTo>
                    <a:lnTo>
                      <a:pt x="4644" y="36767"/>
                    </a:lnTo>
                    <a:lnTo>
                      <a:pt x="9287" y="31921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840;p33">
                <a:extLst>
                  <a:ext uri="{FF2B5EF4-FFF2-40B4-BE49-F238E27FC236}">
                    <a16:creationId xmlns:a16="http://schemas.microsoft.com/office/drawing/2014/main" id="{36E59CAE-B4F1-47DC-9205-1C6A43D2AAC5}"/>
                  </a:ext>
                </a:extLst>
              </p:cNvPr>
              <p:cNvSpPr/>
              <p:nvPr/>
            </p:nvSpPr>
            <p:spPr>
              <a:xfrm>
                <a:off x="3592100" y="2108125"/>
                <a:ext cx="2470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37208" extrusionOk="0">
                    <a:moveTo>
                      <a:pt x="4763" y="2037"/>
                    </a:moveTo>
                    <a:lnTo>
                      <a:pt x="9264" y="31874"/>
                    </a:lnTo>
                    <a:lnTo>
                      <a:pt x="4918" y="36398"/>
                    </a:lnTo>
                    <a:lnTo>
                      <a:pt x="596" y="32338"/>
                    </a:lnTo>
                    <a:lnTo>
                      <a:pt x="4763" y="2037"/>
                    </a:lnTo>
                    <a:close/>
                    <a:moveTo>
                      <a:pt x="4465" y="1"/>
                    </a:moveTo>
                    <a:lnTo>
                      <a:pt x="13" y="32397"/>
                    </a:lnTo>
                    <a:lnTo>
                      <a:pt x="1" y="32540"/>
                    </a:lnTo>
                    <a:lnTo>
                      <a:pt x="4954" y="37208"/>
                    </a:lnTo>
                    <a:lnTo>
                      <a:pt x="9883" y="32064"/>
                    </a:lnTo>
                    <a:lnTo>
                      <a:pt x="502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841;p33">
                <a:extLst>
                  <a:ext uri="{FF2B5EF4-FFF2-40B4-BE49-F238E27FC236}">
                    <a16:creationId xmlns:a16="http://schemas.microsoft.com/office/drawing/2014/main" id="{A57E69F6-5FEA-4927-89F5-78BEC6D965C2}"/>
                  </a:ext>
                </a:extLst>
              </p:cNvPr>
              <p:cNvSpPr/>
              <p:nvPr/>
            </p:nvSpPr>
            <p:spPr>
              <a:xfrm>
                <a:off x="3635850" y="2978875"/>
                <a:ext cx="994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333" extrusionOk="0">
                    <a:moveTo>
                      <a:pt x="2318" y="0"/>
                    </a:moveTo>
                    <a:cubicBezTo>
                      <a:pt x="1560" y="0"/>
                      <a:pt x="798" y="58"/>
                      <a:pt x="60" y="127"/>
                    </a:cubicBezTo>
                    <a:cubicBezTo>
                      <a:pt x="1" y="127"/>
                      <a:pt x="1" y="211"/>
                      <a:pt x="60" y="211"/>
                    </a:cubicBezTo>
                    <a:cubicBezTo>
                      <a:pt x="791" y="280"/>
                      <a:pt x="1546" y="333"/>
                      <a:pt x="2297" y="333"/>
                    </a:cubicBezTo>
                    <a:cubicBezTo>
                      <a:pt x="2843" y="333"/>
                      <a:pt x="3387" y="305"/>
                      <a:pt x="3918" y="234"/>
                    </a:cubicBezTo>
                    <a:cubicBezTo>
                      <a:pt x="3978" y="234"/>
                      <a:pt x="3978" y="103"/>
                      <a:pt x="3918" y="103"/>
                    </a:cubicBezTo>
                    <a:cubicBezTo>
                      <a:pt x="3394" y="29"/>
                      <a:pt x="2857" y="0"/>
                      <a:pt x="23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842;p33">
                <a:extLst>
                  <a:ext uri="{FF2B5EF4-FFF2-40B4-BE49-F238E27FC236}">
                    <a16:creationId xmlns:a16="http://schemas.microsoft.com/office/drawing/2014/main" id="{A2191E2B-B3DF-4034-921F-AE0AC83F0FBD}"/>
                  </a:ext>
                </a:extLst>
              </p:cNvPr>
              <p:cNvSpPr/>
              <p:nvPr/>
            </p:nvSpPr>
            <p:spPr>
              <a:xfrm>
                <a:off x="3636150" y="2950575"/>
                <a:ext cx="1057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33" extrusionOk="0">
                    <a:moveTo>
                      <a:pt x="2411" y="1"/>
                    </a:moveTo>
                    <a:cubicBezTo>
                      <a:pt x="1610" y="1"/>
                      <a:pt x="798" y="61"/>
                      <a:pt x="48" y="128"/>
                    </a:cubicBezTo>
                    <a:cubicBezTo>
                      <a:pt x="1" y="128"/>
                      <a:pt x="1" y="200"/>
                      <a:pt x="48" y="200"/>
                    </a:cubicBezTo>
                    <a:cubicBezTo>
                      <a:pt x="805" y="268"/>
                      <a:pt x="1617" y="332"/>
                      <a:pt x="2423" y="332"/>
                    </a:cubicBezTo>
                    <a:cubicBezTo>
                      <a:pt x="3024" y="332"/>
                      <a:pt x="3622" y="296"/>
                      <a:pt x="4192" y="200"/>
                    </a:cubicBezTo>
                    <a:cubicBezTo>
                      <a:pt x="4227" y="200"/>
                      <a:pt x="4227" y="140"/>
                      <a:pt x="4192" y="128"/>
                    </a:cubicBezTo>
                    <a:cubicBezTo>
                      <a:pt x="3625" y="35"/>
                      <a:pt x="3021" y="1"/>
                      <a:pt x="2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843;p33">
                <a:extLst>
                  <a:ext uri="{FF2B5EF4-FFF2-40B4-BE49-F238E27FC236}">
                    <a16:creationId xmlns:a16="http://schemas.microsoft.com/office/drawing/2014/main" id="{C27F94F3-2AA3-45EB-8519-1C93CAF46904}"/>
                  </a:ext>
                </a:extLst>
              </p:cNvPr>
              <p:cNvSpPr/>
              <p:nvPr/>
            </p:nvSpPr>
            <p:spPr>
              <a:xfrm>
                <a:off x="3621875" y="2922875"/>
                <a:ext cx="10420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77" extrusionOk="0">
                    <a:moveTo>
                      <a:pt x="2067" y="1"/>
                    </a:moveTo>
                    <a:cubicBezTo>
                      <a:pt x="1399" y="1"/>
                      <a:pt x="732" y="28"/>
                      <a:pt x="72" y="93"/>
                    </a:cubicBezTo>
                    <a:cubicBezTo>
                      <a:pt x="0" y="93"/>
                      <a:pt x="0" y="188"/>
                      <a:pt x="72" y="188"/>
                    </a:cubicBezTo>
                    <a:cubicBezTo>
                      <a:pt x="752" y="250"/>
                      <a:pt x="1439" y="276"/>
                      <a:pt x="2127" y="276"/>
                    </a:cubicBezTo>
                    <a:cubicBezTo>
                      <a:pt x="2775" y="276"/>
                      <a:pt x="3425" y="253"/>
                      <a:pt x="4072" y="212"/>
                    </a:cubicBezTo>
                    <a:cubicBezTo>
                      <a:pt x="4167" y="212"/>
                      <a:pt x="4167" y="93"/>
                      <a:pt x="4072" y="69"/>
                    </a:cubicBezTo>
                    <a:cubicBezTo>
                      <a:pt x="3405" y="28"/>
                      <a:pt x="2736" y="1"/>
                      <a:pt x="20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844;p33">
                <a:extLst>
                  <a:ext uri="{FF2B5EF4-FFF2-40B4-BE49-F238E27FC236}">
                    <a16:creationId xmlns:a16="http://schemas.microsoft.com/office/drawing/2014/main" id="{57025A63-2E85-4A3A-8A06-4CC5209B2FF7}"/>
                  </a:ext>
                </a:extLst>
              </p:cNvPr>
              <p:cNvSpPr/>
              <p:nvPr/>
            </p:nvSpPr>
            <p:spPr>
              <a:xfrm>
                <a:off x="3608475" y="2893625"/>
                <a:ext cx="1190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40" extrusionOk="0">
                    <a:moveTo>
                      <a:pt x="1785" y="1"/>
                    </a:moveTo>
                    <a:cubicBezTo>
                      <a:pt x="1203" y="1"/>
                      <a:pt x="625" y="28"/>
                      <a:pt x="60" y="108"/>
                    </a:cubicBezTo>
                    <a:cubicBezTo>
                      <a:pt x="0" y="132"/>
                      <a:pt x="0" y="227"/>
                      <a:pt x="60" y="227"/>
                    </a:cubicBezTo>
                    <a:cubicBezTo>
                      <a:pt x="621" y="312"/>
                      <a:pt x="1196" y="340"/>
                      <a:pt x="1774" y="340"/>
                    </a:cubicBezTo>
                    <a:cubicBezTo>
                      <a:pt x="2742" y="340"/>
                      <a:pt x="3721" y="262"/>
                      <a:pt x="4668" y="239"/>
                    </a:cubicBezTo>
                    <a:cubicBezTo>
                      <a:pt x="4763" y="239"/>
                      <a:pt x="4763" y="108"/>
                      <a:pt x="4668" y="96"/>
                    </a:cubicBezTo>
                    <a:cubicBezTo>
                      <a:pt x="3725" y="74"/>
                      <a:pt x="2750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845;p33">
                <a:extLst>
                  <a:ext uri="{FF2B5EF4-FFF2-40B4-BE49-F238E27FC236}">
                    <a16:creationId xmlns:a16="http://schemas.microsoft.com/office/drawing/2014/main" id="{55752FFF-3150-4806-8002-83CB3340BDE5}"/>
                  </a:ext>
                </a:extLst>
              </p:cNvPr>
              <p:cNvSpPr/>
              <p:nvPr/>
            </p:nvSpPr>
            <p:spPr>
              <a:xfrm>
                <a:off x="3618900" y="2866450"/>
                <a:ext cx="9912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258" extrusionOk="0">
                    <a:moveTo>
                      <a:pt x="1577" y="1"/>
                    </a:moveTo>
                    <a:cubicBezTo>
                      <a:pt x="1068" y="1"/>
                      <a:pt x="560" y="22"/>
                      <a:pt x="60" y="88"/>
                    </a:cubicBezTo>
                    <a:cubicBezTo>
                      <a:pt x="0" y="88"/>
                      <a:pt x="0" y="159"/>
                      <a:pt x="60" y="171"/>
                    </a:cubicBezTo>
                    <a:cubicBezTo>
                      <a:pt x="552" y="236"/>
                      <a:pt x="1049" y="258"/>
                      <a:pt x="1548" y="258"/>
                    </a:cubicBezTo>
                    <a:cubicBezTo>
                      <a:pt x="2330" y="258"/>
                      <a:pt x="3116" y="205"/>
                      <a:pt x="3894" y="183"/>
                    </a:cubicBezTo>
                    <a:cubicBezTo>
                      <a:pt x="3899" y="185"/>
                      <a:pt x="3904" y="186"/>
                      <a:pt x="3909" y="186"/>
                    </a:cubicBezTo>
                    <a:cubicBezTo>
                      <a:pt x="3965" y="186"/>
                      <a:pt x="3959" y="64"/>
                      <a:pt x="3894" y="64"/>
                    </a:cubicBezTo>
                    <a:cubicBezTo>
                      <a:pt x="3132" y="50"/>
                      <a:pt x="2353" y="1"/>
                      <a:pt x="15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846;p33">
                <a:extLst>
                  <a:ext uri="{FF2B5EF4-FFF2-40B4-BE49-F238E27FC236}">
                    <a16:creationId xmlns:a16="http://schemas.microsoft.com/office/drawing/2014/main" id="{77376DE5-8492-45F5-A356-C5DD9BF82C64}"/>
                  </a:ext>
                </a:extLst>
              </p:cNvPr>
              <p:cNvSpPr/>
              <p:nvPr/>
            </p:nvSpPr>
            <p:spPr>
              <a:xfrm>
                <a:off x="3623350" y="2836300"/>
                <a:ext cx="958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92" extrusionOk="0">
                    <a:moveTo>
                      <a:pt x="1902" y="1"/>
                    </a:moveTo>
                    <a:cubicBezTo>
                      <a:pt x="1259" y="1"/>
                      <a:pt x="617" y="51"/>
                      <a:pt x="37" y="139"/>
                    </a:cubicBezTo>
                    <a:cubicBezTo>
                      <a:pt x="1" y="139"/>
                      <a:pt x="1" y="211"/>
                      <a:pt x="37" y="234"/>
                    </a:cubicBezTo>
                    <a:cubicBezTo>
                      <a:pt x="667" y="330"/>
                      <a:pt x="1370" y="391"/>
                      <a:pt x="2067" y="391"/>
                    </a:cubicBezTo>
                    <a:cubicBezTo>
                      <a:pt x="2673" y="391"/>
                      <a:pt x="3275" y="345"/>
                      <a:pt x="3823" y="234"/>
                    </a:cubicBezTo>
                    <a:cubicBezTo>
                      <a:pt x="3835" y="234"/>
                      <a:pt x="3835" y="187"/>
                      <a:pt x="3823" y="175"/>
                    </a:cubicBezTo>
                    <a:cubicBezTo>
                      <a:pt x="3225" y="54"/>
                      <a:pt x="2563" y="1"/>
                      <a:pt x="1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847;p33">
                <a:extLst>
                  <a:ext uri="{FF2B5EF4-FFF2-40B4-BE49-F238E27FC236}">
                    <a16:creationId xmlns:a16="http://schemas.microsoft.com/office/drawing/2014/main" id="{3F0640AE-4D57-400D-855A-AAEBB8C31345}"/>
                  </a:ext>
                </a:extLst>
              </p:cNvPr>
              <p:cNvSpPr/>
              <p:nvPr/>
            </p:nvSpPr>
            <p:spPr>
              <a:xfrm>
                <a:off x="3624250" y="28094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2584" y="0"/>
                    </a:moveTo>
                    <a:cubicBezTo>
                      <a:pt x="2447" y="0"/>
                      <a:pt x="2311" y="2"/>
                      <a:pt x="2178" y="2"/>
                    </a:cubicBezTo>
                    <a:cubicBezTo>
                      <a:pt x="2118" y="2"/>
                      <a:pt x="2059" y="2"/>
                      <a:pt x="2001" y="1"/>
                    </a:cubicBezTo>
                    <a:cubicBezTo>
                      <a:pt x="1358" y="1"/>
                      <a:pt x="715" y="13"/>
                      <a:pt x="84" y="84"/>
                    </a:cubicBezTo>
                    <a:cubicBezTo>
                      <a:pt x="1" y="108"/>
                      <a:pt x="1" y="203"/>
                      <a:pt x="84" y="203"/>
                    </a:cubicBezTo>
                    <a:cubicBezTo>
                      <a:pt x="715" y="286"/>
                      <a:pt x="1358" y="298"/>
                      <a:pt x="2001" y="298"/>
                    </a:cubicBezTo>
                    <a:cubicBezTo>
                      <a:pt x="2211" y="298"/>
                      <a:pt x="2427" y="307"/>
                      <a:pt x="2643" y="307"/>
                    </a:cubicBezTo>
                    <a:cubicBezTo>
                      <a:pt x="2988" y="307"/>
                      <a:pt x="3333" y="285"/>
                      <a:pt x="3656" y="167"/>
                    </a:cubicBezTo>
                    <a:cubicBezTo>
                      <a:pt x="3680" y="167"/>
                      <a:pt x="3680" y="132"/>
                      <a:pt x="3656" y="132"/>
                    </a:cubicBezTo>
                    <a:cubicBezTo>
                      <a:pt x="3316" y="16"/>
                      <a:pt x="2947" y="0"/>
                      <a:pt x="25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848;p33">
                <a:extLst>
                  <a:ext uri="{FF2B5EF4-FFF2-40B4-BE49-F238E27FC236}">
                    <a16:creationId xmlns:a16="http://schemas.microsoft.com/office/drawing/2014/main" id="{A034D9FF-A727-44A6-923F-9023C82ED466}"/>
                  </a:ext>
                </a:extLst>
              </p:cNvPr>
              <p:cNvSpPr/>
              <p:nvPr/>
            </p:nvSpPr>
            <p:spPr>
              <a:xfrm>
                <a:off x="3629600" y="2779200"/>
                <a:ext cx="863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14" extrusionOk="0">
                    <a:moveTo>
                      <a:pt x="2084" y="1"/>
                    </a:moveTo>
                    <a:cubicBezTo>
                      <a:pt x="1388" y="1"/>
                      <a:pt x="667" y="92"/>
                      <a:pt x="60" y="149"/>
                    </a:cubicBezTo>
                    <a:cubicBezTo>
                      <a:pt x="1" y="149"/>
                      <a:pt x="1" y="244"/>
                      <a:pt x="60" y="244"/>
                    </a:cubicBezTo>
                    <a:cubicBezTo>
                      <a:pt x="713" y="297"/>
                      <a:pt x="1487" y="413"/>
                      <a:pt x="2221" y="413"/>
                    </a:cubicBezTo>
                    <a:cubicBezTo>
                      <a:pt x="2639" y="413"/>
                      <a:pt x="3044" y="376"/>
                      <a:pt x="3406" y="268"/>
                    </a:cubicBezTo>
                    <a:cubicBezTo>
                      <a:pt x="3454" y="256"/>
                      <a:pt x="3454" y="185"/>
                      <a:pt x="3406" y="161"/>
                    </a:cubicBezTo>
                    <a:cubicBezTo>
                      <a:pt x="3005" y="42"/>
                      <a:pt x="2550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849;p33">
                <a:extLst>
                  <a:ext uri="{FF2B5EF4-FFF2-40B4-BE49-F238E27FC236}">
                    <a16:creationId xmlns:a16="http://schemas.microsoft.com/office/drawing/2014/main" id="{11AC4921-D204-435A-965B-7F72709A6F6E}"/>
                  </a:ext>
                </a:extLst>
              </p:cNvPr>
              <p:cNvSpPr/>
              <p:nvPr/>
            </p:nvSpPr>
            <p:spPr>
              <a:xfrm>
                <a:off x="3632875" y="2752700"/>
                <a:ext cx="86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16" extrusionOk="0">
                    <a:moveTo>
                      <a:pt x="2559" y="0"/>
                    </a:moveTo>
                    <a:cubicBezTo>
                      <a:pt x="2320" y="0"/>
                      <a:pt x="2079" y="13"/>
                      <a:pt x="1846" y="18"/>
                    </a:cubicBezTo>
                    <a:cubicBezTo>
                      <a:pt x="1251" y="18"/>
                      <a:pt x="668" y="30"/>
                      <a:pt x="96" y="90"/>
                    </a:cubicBezTo>
                    <a:cubicBezTo>
                      <a:pt x="13" y="114"/>
                      <a:pt x="1" y="209"/>
                      <a:pt x="96" y="221"/>
                    </a:cubicBezTo>
                    <a:cubicBezTo>
                      <a:pt x="668" y="280"/>
                      <a:pt x="1251" y="304"/>
                      <a:pt x="1846" y="304"/>
                    </a:cubicBezTo>
                    <a:cubicBezTo>
                      <a:pt x="2069" y="304"/>
                      <a:pt x="2298" y="315"/>
                      <a:pt x="2526" y="315"/>
                    </a:cubicBezTo>
                    <a:cubicBezTo>
                      <a:pt x="2823" y="315"/>
                      <a:pt x="3118" y="296"/>
                      <a:pt x="3394" y="209"/>
                    </a:cubicBezTo>
                    <a:cubicBezTo>
                      <a:pt x="3454" y="185"/>
                      <a:pt x="3454" y="114"/>
                      <a:pt x="3394" y="90"/>
                    </a:cubicBezTo>
                    <a:cubicBezTo>
                      <a:pt x="3128" y="18"/>
                      <a:pt x="2845" y="0"/>
                      <a:pt x="25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850;p33">
                <a:extLst>
                  <a:ext uri="{FF2B5EF4-FFF2-40B4-BE49-F238E27FC236}">
                    <a16:creationId xmlns:a16="http://schemas.microsoft.com/office/drawing/2014/main" id="{426053F3-40ED-4D91-9209-C1952C3DD9FF}"/>
                  </a:ext>
                </a:extLst>
              </p:cNvPr>
              <p:cNvSpPr/>
              <p:nvPr/>
            </p:nvSpPr>
            <p:spPr>
              <a:xfrm>
                <a:off x="3637050" y="2724650"/>
                <a:ext cx="836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7" extrusionOk="0">
                    <a:moveTo>
                      <a:pt x="1644" y="0"/>
                    </a:moveTo>
                    <a:cubicBezTo>
                      <a:pt x="1117" y="0"/>
                      <a:pt x="590" y="27"/>
                      <a:pt x="60" y="105"/>
                    </a:cubicBezTo>
                    <a:cubicBezTo>
                      <a:pt x="0" y="116"/>
                      <a:pt x="0" y="200"/>
                      <a:pt x="60" y="224"/>
                    </a:cubicBezTo>
                    <a:cubicBezTo>
                      <a:pt x="508" y="284"/>
                      <a:pt x="954" y="306"/>
                      <a:pt x="1399" y="306"/>
                    </a:cubicBezTo>
                    <a:cubicBezTo>
                      <a:pt x="2007" y="306"/>
                      <a:pt x="2615" y="265"/>
                      <a:pt x="3227" y="224"/>
                    </a:cubicBezTo>
                    <a:cubicBezTo>
                      <a:pt x="3346" y="200"/>
                      <a:pt x="3346" y="57"/>
                      <a:pt x="3227" y="57"/>
                    </a:cubicBezTo>
                    <a:cubicBezTo>
                      <a:pt x="2697" y="27"/>
                      <a:pt x="2170" y="0"/>
                      <a:pt x="16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851;p33">
                <a:extLst>
                  <a:ext uri="{FF2B5EF4-FFF2-40B4-BE49-F238E27FC236}">
                    <a16:creationId xmlns:a16="http://schemas.microsoft.com/office/drawing/2014/main" id="{CEEA1BC4-031B-41B2-B65A-3BC66B75CBD8}"/>
                  </a:ext>
                </a:extLst>
              </p:cNvPr>
              <p:cNvSpPr/>
              <p:nvPr/>
            </p:nvSpPr>
            <p:spPr>
              <a:xfrm>
                <a:off x="3638825" y="2694500"/>
                <a:ext cx="845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" extrusionOk="0">
                    <a:moveTo>
                      <a:pt x="828" y="1"/>
                    </a:moveTo>
                    <a:cubicBezTo>
                      <a:pt x="575" y="1"/>
                      <a:pt x="322" y="19"/>
                      <a:pt x="72" y="84"/>
                    </a:cubicBezTo>
                    <a:cubicBezTo>
                      <a:pt x="1" y="96"/>
                      <a:pt x="1" y="203"/>
                      <a:pt x="72" y="215"/>
                    </a:cubicBezTo>
                    <a:cubicBezTo>
                      <a:pt x="367" y="311"/>
                      <a:pt x="680" y="329"/>
                      <a:pt x="997" y="329"/>
                    </a:cubicBezTo>
                    <a:cubicBezTo>
                      <a:pt x="1193" y="329"/>
                      <a:pt x="1389" y="322"/>
                      <a:pt x="1584" y="322"/>
                    </a:cubicBezTo>
                    <a:cubicBezTo>
                      <a:pt x="1744" y="322"/>
                      <a:pt x="1905" y="323"/>
                      <a:pt x="2066" y="323"/>
                    </a:cubicBezTo>
                    <a:cubicBezTo>
                      <a:pt x="2470" y="323"/>
                      <a:pt x="2875" y="317"/>
                      <a:pt x="3275" y="275"/>
                    </a:cubicBezTo>
                    <a:cubicBezTo>
                      <a:pt x="3382" y="263"/>
                      <a:pt x="3382" y="144"/>
                      <a:pt x="3275" y="132"/>
                    </a:cubicBezTo>
                    <a:cubicBezTo>
                      <a:pt x="2716" y="72"/>
                      <a:pt x="2144" y="37"/>
                      <a:pt x="1584" y="25"/>
                    </a:cubicBezTo>
                    <a:cubicBezTo>
                      <a:pt x="1334" y="19"/>
                      <a:pt x="1081" y="1"/>
                      <a:pt x="82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852;p33">
                <a:extLst>
                  <a:ext uri="{FF2B5EF4-FFF2-40B4-BE49-F238E27FC236}">
                    <a16:creationId xmlns:a16="http://schemas.microsoft.com/office/drawing/2014/main" id="{6554F28D-CF73-4908-9630-6FB6435BFF1A}"/>
                  </a:ext>
                </a:extLst>
              </p:cNvPr>
              <p:cNvSpPr/>
              <p:nvPr/>
            </p:nvSpPr>
            <p:spPr>
              <a:xfrm>
                <a:off x="3645075" y="2666750"/>
                <a:ext cx="735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312" extrusionOk="0">
                    <a:moveTo>
                      <a:pt x="1618" y="1"/>
                    </a:moveTo>
                    <a:cubicBezTo>
                      <a:pt x="1101" y="1"/>
                      <a:pt x="585" y="38"/>
                      <a:pt x="60" y="99"/>
                    </a:cubicBezTo>
                    <a:cubicBezTo>
                      <a:pt x="1" y="99"/>
                      <a:pt x="1" y="182"/>
                      <a:pt x="60" y="182"/>
                    </a:cubicBezTo>
                    <a:cubicBezTo>
                      <a:pt x="659" y="252"/>
                      <a:pt x="1257" y="312"/>
                      <a:pt x="1859" y="312"/>
                    </a:cubicBezTo>
                    <a:cubicBezTo>
                      <a:pt x="2179" y="312"/>
                      <a:pt x="2500" y="295"/>
                      <a:pt x="2823" y="254"/>
                    </a:cubicBezTo>
                    <a:cubicBezTo>
                      <a:pt x="2942" y="254"/>
                      <a:pt x="2942" y="99"/>
                      <a:pt x="2823" y="75"/>
                    </a:cubicBezTo>
                    <a:cubicBezTo>
                      <a:pt x="2418" y="23"/>
                      <a:pt x="2018" y="1"/>
                      <a:pt x="16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853;p33">
                <a:extLst>
                  <a:ext uri="{FF2B5EF4-FFF2-40B4-BE49-F238E27FC236}">
                    <a16:creationId xmlns:a16="http://schemas.microsoft.com/office/drawing/2014/main" id="{AA268725-45E6-40DC-B482-659E41257785}"/>
                  </a:ext>
                </a:extLst>
              </p:cNvPr>
              <p:cNvSpPr/>
              <p:nvPr/>
            </p:nvSpPr>
            <p:spPr>
              <a:xfrm>
                <a:off x="3649550" y="2637825"/>
                <a:ext cx="869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96" extrusionOk="0">
                    <a:moveTo>
                      <a:pt x="1820" y="1"/>
                    </a:moveTo>
                    <a:cubicBezTo>
                      <a:pt x="1215" y="1"/>
                      <a:pt x="605" y="49"/>
                      <a:pt x="60" y="137"/>
                    </a:cubicBezTo>
                    <a:cubicBezTo>
                      <a:pt x="1" y="149"/>
                      <a:pt x="1" y="244"/>
                      <a:pt x="60" y="256"/>
                    </a:cubicBezTo>
                    <a:cubicBezTo>
                      <a:pt x="595" y="348"/>
                      <a:pt x="1194" y="396"/>
                      <a:pt x="1789" y="396"/>
                    </a:cubicBezTo>
                    <a:cubicBezTo>
                      <a:pt x="2346" y="396"/>
                      <a:pt x="2899" y="354"/>
                      <a:pt x="3394" y="268"/>
                    </a:cubicBezTo>
                    <a:cubicBezTo>
                      <a:pt x="3477" y="256"/>
                      <a:pt x="3477" y="137"/>
                      <a:pt x="3394" y="125"/>
                    </a:cubicBezTo>
                    <a:cubicBezTo>
                      <a:pt x="2908" y="40"/>
                      <a:pt x="2366" y="1"/>
                      <a:pt x="18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854;p33">
                <a:extLst>
                  <a:ext uri="{FF2B5EF4-FFF2-40B4-BE49-F238E27FC236}">
                    <a16:creationId xmlns:a16="http://schemas.microsoft.com/office/drawing/2014/main" id="{12B278B7-D8D0-4065-8F7A-59D6E7E6EC25}"/>
                  </a:ext>
                </a:extLst>
              </p:cNvPr>
              <p:cNvSpPr/>
              <p:nvPr/>
            </p:nvSpPr>
            <p:spPr>
              <a:xfrm>
                <a:off x="3653125" y="2610325"/>
                <a:ext cx="699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34" extrusionOk="0">
                    <a:moveTo>
                      <a:pt x="1249" y="1"/>
                    </a:moveTo>
                    <a:cubicBezTo>
                      <a:pt x="838" y="1"/>
                      <a:pt x="427" y="30"/>
                      <a:pt x="36" y="106"/>
                    </a:cubicBezTo>
                    <a:cubicBezTo>
                      <a:pt x="0" y="117"/>
                      <a:pt x="0" y="189"/>
                      <a:pt x="36" y="213"/>
                    </a:cubicBezTo>
                    <a:cubicBezTo>
                      <a:pt x="456" y="300"/>
                      <a:pt x="892" y="333"/>
                      <a:pt x="1330" y="333"/>
                    </a:cubicBezTo>
                    <a:cubicBezTo>
                      <a:pt x="1788" y="333"/>
                      <a:pt x="2247" y="297"/>
                      <a:pt x="2691" y="248"/>
                    </a:cubicBezTo>
                    <a:cubicBezTo>
                      <a:pt x="2798" y="237"/>
                      <a:pt x="2798" y="106"/>
                      <a:pt x="2691" y="94"/>
                    </a:cubicBezTo>
                    <a:cubicBezTo>
                      <a:pt x="2231" y="42"/>
                      <a:pt x="1740" y="1"/>
                      <a:pt x="12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855;p33">
                <a:extLst>
                  <a:ext uri="{FF2B5EF4-FFF2-40B4-BE49-F238E27FC236}">
                    <a16:creationId xmlns:a16="http://schemas.microsoft.com/office/drawing/2014/main" id="{D109B4C9-8CFE-4F81-928D-03A7FD42BDEF}"/>
                  </a:ext>
                </a:extLst>
              </p:cNvPr>
              <p:cNvSpPr/>
              <p:nvPr/>
            </p:nvSpPr>
            <p:spPr>
              <a:xfrm>
                <a:off x="3660575" y="2553800"/>
                <a:ext cx="58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358" extrusionOk="0">
                    <a:moveTo>
                      <a:pt x="1345" y="0"/>
                    </a:moveTo>
                    <a:cubicBezTo>
                      <a:pt x="905" y="0"/>
                      <a:pt x="460" y="52"/>
                      <a:pt x="60" y="128"/>
                    </a:cubicBezTo>
                    <a:cubicBezTo>
                      <a:pt x="0" y="152"/>
                      <a:pt x="0" y="235"/>
                      <a:pt x="60" y="247"/>
                    </a:cubicBezTo>
                    <a:cubicBezTo>
                      <a:pt x="405" y="319"/>
                      <a:pt x="783" y="357"/>
                      <a:pt x="1162" y="357"/>
                    </a:cubicBezTo>
                    <a:cubicBezTo>
                      <a:pt x="1542" y="357"/>
                      <a:pt x="1923" y="319"/>
                      <a:pt x="2274" y="235"/>
                    </a:cubicBezTo>
                    <a:cubicBezTo>
                      <a:pt x="2346" y="223"/>
                      <a:pt x="2346" y="104"/>
                      <a:pt x="2274" y="92"/>
                    </a:cubicBezTo>
                    <a:cubicBezTo>
                      <a:pt x="1979" y="27"/>
                      <a:pt x="1663" y="0"/>
                      <a:pt x="134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856;p33">
                <a:extLst>
                  <a:ext uri="{FF2B5EF4-FFF2-40B4-BE49-F238E27FC236}">
                    <a16:creationId xmlns:a16="http://schemas.microsoft.com/office/drawing/2014/main" id="{757E9D60-1585-4C8F-8049-BE08C47CC3DA}"/>
                  </a:ext>
                </a:extLst>
              </p:cNvPr>
              <p:cNvSpPr/>
              <p:nvPr/>
            </p:nvSpPr>
            <p:spPr>
              <a:xfrm>
                <a:off x="3656700" y="2582000"/>
                <a:ext cx="619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35" extrusionOk="0">
                    <a:moveTo>
                      <a:pt x="1480" y="0"/>
                    </a:moveTo>
                    <a:cubicBezTo>
                      <a:pt x="1009" y="0"/>
                      <a:pt x="536" y="49"/>
                      <a:pt x="72" y="107"/>
                    </a:cubicBezTo>
                    <a:cubicBezTo>
                      <a:pt x="0" y="119"/>
                      <a:pt x="0" y="203"/>
                      <a:pt x="72" y="227"/>
                    </a:cubicBezTo>
                    <a:cubicBezTo>
                      <a:pt x="513" y="289"/>
                      <a:pt x="963" y="335"/>
                      <a:pt x="1411" y="335"/>
                    </a:cubicBezTo>
                    <a:cubicBezTo>
                      <a:pt x="1736" y="335"/>
                      <a:pt x="2061" y="310"/>
                      <a:pt x="2382" y="250"/>
                    </a:cubicBezTo>
                    <a:cubicBezTo>
                      <a:pt x="2477" y="238"/>
                      <a:pt x="2477" y="96"/>
                      <a:pt x="2382" y="72"/>
                    </a:cubicBezTo>
                    <a:cubicBezTo>
                      <a:pt x="2084" y="21"/>
                      <a:pt x="1782" y="0"/>
                      <a:pt x="14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857;p33">
                <a:extLst>
                  <a:ext uri="{FF2B5EF4-FFF2-40B4-BE49-F238E27FC236}">
                    <a16:creationId xmlns:a16="http://schemas.microsoft.com/office/drawing/2014/main" id="{E2BC5E7F-F5F1-465A-A588-D5333C0B51D2}"/>
                  </a:ext>
                </a:extLst>
              </p:cNvPr>
              <p:cNvSpPr/>
              <p:nvPr/>
            </p:nvSpPr>
            <p:spPr>
              <a:xfrm>
                <a:off x="3663850" y="2525100"/>
                <a:ext cx="536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2" extrusionOk="0">
                    <a:moveTo>
                      <a:pt x="1286" y="0"/>
                    </a:moveTo>
                    <a:cubicBezTo>
                      <a:pt x="872" y="0"/>
                      <a:pt x="448" y="56"/>
                      <a:pt x="60" y="121"/>
                    </a:cubicBezTo>
                    <a:cubicBezTo>
                      <a:pt x="0" y="133"/>
                      <a:pt x="0" y="228"/>
                      <a:pt x="60" y="240"/>
                    </a:cubicBezTo>
                    <a:cubicBezTo>
                      <a:pt x="414" y="302"/>
                      <a:pt x="815" y="351"/>
                      <a:pt x="1211" y="351"/>
                    </a:cubicBezTo>
                    <a:cubicBezTo>
                      <a:pt x="1508" y="351"/>
                      <a:pt x="1802" y="324"/>
                      <a:pt x="2072" y="252"/>
                    </a:cubicBezTo>
                    <a:cubicBezTo>
                      <a:pt x="2143" y="240"/>
                      <a:pt x="2143" y="121"/>
                      <a:pt x="2072" y="86"/>
                    </a:cubicBezTo>
                    <a:cubicBezTo>
                      <a:pt x="1822" y="24"/>
                      <a:pt x="1556" y="0"/>
                      <a:pt x="12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858;p33">
                <a:extLst>
                  <a:ext uri="{FF2B5EF4-FFF2-40B4-BE49-F238E27FC236}">
                    <a16:creationId xmlns:a16="http://schemas.microsoft.com/office/drawing/2014/main" id="{0E241EA6-6B8E-4BBC-957E-1109889C47A5}"/>
                  </a:ext>
                </a:extLst>
              </p:cNvPr>
              <p:cNvSpPr/>
              <p:nvPr/>
            </p:nvSpPr>
            <p:spPr>
              <a:xfrm>
                <a:off x="3668600" y="2497050"/>
                <a:ext cx="485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5" extrusionOk="0">
                    <a:moveTo>
                      <a:pt x="1087" y="0"/>
                    </a:moveTo>
                    <a:cubicBezTo>
                      <a:pt x="742" y="0"/>
                      <a:pt x="390" y="43"/>
                      <a:pt x="72" y="124"/>
                    </a:cubicBezTo>
                    <a:cubicBezTo>
                      <a:pt x="1" y="136"/>
                      <a:pt x="1" y="243"/>
                      <a:pt x="72" y="279"/>
                    </a:cubicBezTo>
                    <a:cubicBezTo>
                      <a:pt x="329" y="344"/>
                      <a:pt x="608" y="375"/>
                      <a:pt x="888" y="375"/>
                    </a:cubicBezTo>
                    <a:cubicBezTo>
                      <a:pt x="1218" y="375"/>
                      <a:pt x="1550" y="332"/>
                      <a:pt x="1846" y="255"/>
                    </a:cubicBezTo>
                    <a:cubicBezTo>
                      <a:pt x="1941" y="231"/>
                      <a:pt x="1941" y="100"/>
                      <a:pt x="1846" y="76"/>
                    </a:cubicBezTo>
                    <a:cubicBezTo>
                      <a:pt x="1609" y="25"/>
                      <a:pt x="1350" y="0"/>
                      <a:pt x="108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859;p33">
                <a:extLst>
                  <a:ext uri="{FF2B5EF4-FFF2-40B4-BE49-F238E27FC236}">
                    <a16:creationId xmlns:a16="http://schemas.microsoft.com/office/drawing/2014/main" id="{CA529694-5545-45CC-B845-BA8CA90CB4C8}"/>
                  </a:ext>
                </a:extLst>
              </p:cNvPr>
              <p:cNvSpPr/>
              <p:nvPr/>
            </p:nvSpPr>
            <p:spPr>
              <a:xfrm>
                <a:off x="3671875" y="2469075"/>
                <a:ext cx="506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2" extrusionOk="0">
                    <a:moveTo>
                      <a:pt x="1394" y="0"/>
                    </a:moveTo>
                    <a:cubicBezTo>
                      <a:pt x="1282" y="0"/>
                      <a:pt x="1169" y="5"/>
                      <a:pt x="1060" y="5"/>
                    </a:cubicBezTo>
                    <a:cubicBezTo>
                      <a:pt x="715" y="5"/>
                      <a:pt x="393" y="41"/>
                      <a:pt x="60" y="112"/>
                    </a:cubicBezTo>
                    <a:cubicBezTo>
                      <a:pt x="1" y="124"/>
                      <a:pt x="1" y="219"/>
                      <a:pt x="60" y="231"/>
                    </a:cubicBezTo>
                    <a:cubicBezTo>
                      <a:pt x="310" y="285"/>
                      <a:pt x="553" y="311"/>
                      <a:pt x="805" y="311"/>
                    </a:cubicBezTo>
                    <a:cubicBezTo>
                      <a:pt x="889" y="311"/>
                      <a:pt x="974" y="308"/>
                      <a:pt x="1060" y="302"/>
                    </a:cubicBezTo>
                    <a:cubicBezTo>
                      <a:pt x="1169" y="302"/>
                      <a:pt x="1282" y="307"/>
                      <a:pt x="1394" y="307"/>
                    </a:cubicBezTo>
                    <a:cubicBezTo>
                      <a:pt x="1599" y="307"/>
                      <a:pt x="1804" y="292"/>
                      <a:pt x="1989" y="207"/>
                    </a:cubicBezTo>
                    <a:cubicBezTo>
                      <a:pt x="2025" y="183"/>
                      <a:pt x="2025" y="112"/>
                      <a:pt x="1989" y="100"/>
                    </a:cubicBezTo>
                    <a:cubicBezTo>
                      <a:pt x="1804" y="15"/>
                      <a:pt x="1599" y="0"/>
                      <a:pt x="139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860;p33">
                <a:extLst>
                  <a:ext uri="{FF2B5EF4-FFF2-40B4-BE49-F238E27FC236}">
                    <a16:creationId xmlns:a16="http://schemas.microsoft.com/office/drawing/2014/main" id="{A846EFB7-EDEB-4CB5-A29C-7308C7C39939}"/>
                  </a:ext>
                </a:extLst>
              </p:cNvPr>
              <p:cNvSpPr/>
              <p:nvPr/>
            </p:nvSpPr>
            <p:spPr>
              <a:xfrm>
                <a:off x="3676350" y="2440725"/>
                <a:ext cx="4822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08" extrusionOk="0">
                    <a:moveTo>
                      <a:pt x="1280" y="1"/>
                    </a:moveTo>
                    <a:cubicBezTo>
                      <a:pt x="1189" y="1"/>
                      <a:pt x="1098" y="4"/>
                      <a:pt x="1012" y="8"/>
                    </a:cubicBezTo>
                    <a:cubicBezTo>
                      <a:pt x="703" y="32"/>
                      <a:pt x="381" y="32"/>
                      <a:pt x="83" y="103"/>
                    </a:cubicBezTo>
                    <a:cubicBezTo>
                      <a:pt x="0" y="115"/>
                      <a:pt x="0" y="222"/>
                      <a:pt x="83" y="234"/>
                    </a:cubicBezTo>
                    <a:cubicBezTo>
                      <a:pt x="393" y="305"/>
                      <a:pt x="703" y="305"/>
                      <a:pt x="1012" y="305"/>
                    </a:cubicBezTo>
                    <a:cubicBezTo>
                      <a:pt x="1094" y="305"/>
                      <a:pt x="1177" y="307"/>
                      <a:pt x="1262" y="307"/>
                    </a:cubicBezTo>
                    <a:cubicBezTo>
                      <a:pt x="1472" y="307"/>
                      <a:pt x="1686" y="295"/>
                      <a:pt x="1881" y="210"/>
                    </a:cubicBezTo>
                    <a:cubicBezTo>
                      <a:pt x="1929" y="174"/>
                      <a:pt x="1929" y="115"/>
                      <a:pt x="1881" y="103"/>
                    </a:cubicBezTo>
                    <a:cubicBezTo>
                      <a:pt x="1707" y="20"/>
                      <a:pt x="1491" y="1"/>
                      <a:pt x="12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861;p33">
                <a:extLst>
                  <a:ext uri="{FF2B5EF4-FFF2-40B4-BE49-F238E27FC236}">
                    <a16:creationId xmlns:a16="http://schemas.microsoft.com/office/drawing/2014/main" id="{E012E73F-564B-4E3D-86A4-4EAB806EBC8A}"/>
                  </a:ext>
                </a:extLst>
              </p:cNvPr>
              <p:cNvSpPr/>
              <p:nvPr/>
            </p:nvSpPr>
            <p:spPr>
              <a:xfrm>
                <a:off x="3677525" y="2410850"/>
                <a:ext cx="479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5" extrusionOk="0">
                    <a:moveTo>
                      <a:pt x="1163" y="1"/>
                    </a:moveTo>
                    <a:cubicBezTo>
                      <a:pt x="784" y="1"/>
                      <a:pt x="386" y="74"/>
                      <a:pt x="60" y="131"/>
                    </a:cubicBezTo>
                    <a:cubicBezTo>
                      <a:pt x="1" y="155"/>
                      <a:pt x="1" y="250"/>
                      <a:pt x="60" y="274"/>
                    </a:cubicBezTo>
                    <a:cubicBezTo>
                      <a:pt x="379" y="331"/>
                      <a:pt x="779" y="404"/>
                      <a:pt x="1160" y="404"/>
                    </a:cubicBezTo>
                    <a:cubicBezTo>
                      <a:pt x="1419" y="404"/>
                      <a:pt x="1670" y="370"/>
                      <a:pt x="1882" y="274"/>
                    </a:cubicBezTo>
                    <a:cubicBezTo>
                      <a:pt x="1918" y="250"/>
                      <a:pt x="1918" y="167"/>
                      <a:pt x="1882" y="131"/>
                    </a:cubicBezTo>
                    <a:cubicBezTo>
                      <a:pt x="1670" y="35"/>
                      <a:pt x="1421" y="1"/>
                      <a:pt x="11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862;p33">
                <a:extLst>
                  <a:ext uri="{FF2B5EF4-FFF2-40B4-BE49-F238E27FC236}">
                    <a16:creationId xmlns:a16="http://schemas.microsoft.com/office/drawing/2014/main" id="{E3834C63-8105-4C0C-8D56-0281C3DAE1AB}"/>
                  </a:ext>
                </a:extLst>
              </p:cNvPr>
              <p:cNvSpPr/>
              <p:nvPr/>
            </p:nvSpPr>
            <p:spPr>
              <a:xfrm>
                <a:off x="3683475" y="2382975"/>
                <a:ext cx="476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8" extrusionOk="0">
                    <a:moveTo>
                      <a:pt x="1113" y="0"/>
                    </a:moveTo>
                    <a:cubicBezTo>
                      <a:pt x="749" y="0"/>
                      <a:pt x="373" y="60"/>
                      <a:pt x="60" y="115"/>
                    </a:cubicBezTo>
                    <a:cubicBezTo>
                      <a:pt x="1" y="139"/>
                      <a:pt x="1" y="222"/>
                      <a:pt x="60" y="234"/>
                    </a:cubicBezTo>
                    <a:cubicBezTo>
                      <a:pt x="384" y="299"/>
                      <a:pt x="777" y="368"/>
                      <a:pt x="1153" y="368"/>
                    </a:cubicBezTo>
                    <a:cubicBezTo>
                      <a:pt x="1399" y="368"/>
                      <a:pt x="1639" y="338"/>
                      <a:pt x="1846" y="258"/>
                    </a:cubicBezTo>
                    <a:cubicBezTo>
                      <a:pt x="1906" y="234"/>
                      <a:pt x="1906" y="151"/>
                      <a:pt x="1846" y="115"/>
                    </a:cubicBezTo>
                    <a:cubicBezTo>
                      <a:pt x="1628" y="31"/>
                      <a:pt x="1374" y="0"/>
                      <a:pt x="11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863;p33">
                <a:extLst>
                  <a:ext uri="{FF2B5EF4-FFF2-40B4-BE49-F238E27FC236}">
                    <a16:creationId xmlns:a16="http://schemas.microsoft.com/office/drawing/2014/main" id="{0D7C106D-F5AA-4941-BA5D-EA01AA1A48FA}"/>
                  </a:ext>
                </a:extLst>
              </p:cNvPr>
              <p:cNvSpPr/>
              <p:nvPr/>
            </p:nvSpPr>
            <p:spPr>
              <a:xfrm>
                <a:off x="3687350" y="2355575"/>
                <a:ext cx="387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311" extrusionOk="0">
                    <a:moveTo>
                      <a:pt x="1027" y="1"/>
                    </a:moveTo>
                    <a:cubicBezTo>
                      <a:pt x="947" y="1"/>
                      <a:pt x="866" y="5"/>
                      <a:pt x="786" y="9"/>
                    </a:cubicBezTo>
                    <a:cubicBezTo>
                      <a:pt x="536" y="9"/>
                      <a:pt x="274" y="20"/>
                      <a:pt x="36" y="116"/>
                    </a:cubicBezTo>
                    <a:cubicBezTo>
                      <a:pt x="1" y="128"/>
                      <a:pt x="1" y="199"/>
                      <a:pt x="36" y="223"/>
                    </a:cubicBezTo>
                    <a:cubicBezTo>
                      <a:pt x="225" y="289"/>
                      <a:pt x="429" y="310"/>
                      <a:pt x="630" y="310"/>
                    </a:cubicBezTo>
                    <a:cubicBezTo>
                      <a:pt x="682" y="310"/>
                      <a:pt x="735" y="309"/>
                      <a:pt x="786" y="306"/>
                    </a:cubicBezTo>
                    <a:cubicBezTo>
                      <a:pt x="834" y="306"/>
                      <a:pt x="882" y="307"/>
                      <a:pt x="930" y="307"/>
                    </a:cubicBezTo>
                    <a:cubicBezTo>
                      <a:pt x="1124" y="307"/>
                      <a:pt x="1320" y="299"/>
                      <a:pt x="1501" y="223"/>
                    </a:cubicBezTo>
                    <a:cubicBezTo>
                      <a:pt x="1548" y="187"/>
                      <a:pt x="1548" y="116"/>
                      <a:pt x="1501" y="80"/>
                    </a:cubicBezTo>
                    <a:cubicBezTo>
                      <a:pt x="1350" y="16"/>
                      <a:pt x="1189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864;p33">
                <a:extLst>
                  <a:ext uri="{FF2B5EF4-FFF2-40B4-BE49-F238E27FC236}">
                    <a16:creationId xmlns:a16="http://schemas.microsoft.com/office/drawing/2014/main" id="{F98D5F7D-9A72-4D54-87AE-997B6DF4F482}"/>
                  </a:ext>
                </a:extLst>
              </p:cNvPr>
              <p:cNvSpPr/>
              <p:nvPr/>
            </p:nvSpPr>
            <p:spPr>
              <a:xfrm>
                <a:off x="3690625" y="2327475"/>
                <a:ext cx="2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285" extrusionOk="0">
                    <a:moveTo>
                      <a:pt x="767" y="1"/>
                    </a:moveTo>
                    <a:cubicBezTo>
                      <a:pt x="530" y="1"/>
                      <a:pt x="276" y="57"/>
                      <a:pt x="60" y="97"/>
                    </a:cubicBezTo>
                    <a:cubicBezTo>
                      <a:pt x="1" y="109"/>
                      <a:pt x="1" y="192"/>
                      <a:pt x="60" y="192"/>
                    </a:cubicBezTo>
                    <a:cubicBezTo>
                      <a:pt x="270" y="231"/>
                      <a:pt x="509" y="285"/>
                      <a:pt x="740" y="285"/>
                    </a:cubicBezTo>
                    <a:cubicBezTo>
                      <a:pt x="863" y="285"/>
                      <a:pt x="984" y="269"/>
                      <a:pt x="1096" y="228"/>
                    </a:cubicBezTo>
                    <a:cubicBezTo>
                      <a:pt x="1191" y="216"/>
                      <a:pt x="1191" y="73"/>
                      <a:pt x="1096" y="49"/>
                    </a:cubicBezTo>
                    <a:cubicBezTo>
                      <a:pt x="994" y="14"/>
                      <a:pt x="883" y="1"/>
                      <a:pt x="7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865;p33">
                <a:extLst>
                  <a:ext uri="{FF2B5EF4-FFF2-40B4-BE49-F238E27FC236}">
                    <a16:creationId xmlns:a16="http://schemas.microsoft.com/office/drawing/2014/main" id="{784DE011-98F3-4374-BD5A-A55E4347B2BF}"/>
                  </a:ext>
                </a:extLst>
              </p:cNvPr>
              <p:cNvSpPr/>
              <p:nvPr/>
            </p:nvSpPr>
            <p:spPr>
              <a:xfrm>
                <a:off x="3692700" y="2298575"/>
                <a:ext cx="250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2" extrusionOk="0">
                    <a:moveTo>
                      <a:pt x="518" y="1"/>
                    </a:moveTo>
                    <a:cubicBezTo>
                      <a:pt x="358" y="1"/>
                      <a:pt x="196" y="34"/>
                      <a:pt x="49" y="98"/>
                    </a:cubicBezTo>
                    <a:cubicBezTo>
                      <a:pt x="1" y="122"/>
                      <a:pt x="1" y="205"/>
                      <a:pt x="49" y="217"/>
                    </a:cubicBezTo>
                    <a:cubicBezTo>
                      <a:pt x="203" y="284"/>
                      <a:pt x="373" y="321"/>
                      <a:pt x="541" y="321"/>
                    </a:cubicBezTo>
                    <a:cubicBezTo>
                      <a:pt x="671" y="321"/>
                      <a:pt x="799" y="299"/>
                      <a:pt x="918" y="253"/>
                    </a:cubicBezTo>
                    <a:cubicBezTo>
                      <a:pt x="1001" y="217"/>
                      <a:pt x="1001" y="98"/>
                      <a:pt x="918" y="74"/>
                    </a:cubicBezTo>
                    <a:cubicBezTo>
                      <a:pt x="792" y="25"/>
                      <a:pt x="655" y="1"/>
                      <a:pt x="5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866;p33">
                <a:extLst>
                  <a:ext uri="{FF2B5EF4-FFF2-40B4-BE49-F238E27FC236}">
                    <a16:creationId xmlns:a16="http://schemas.microsoft.com/office/drawing/2014/main" id="{44ECFB94-D5BA-4B26-B1F8-F5C9C066B59E}"/>
                  </a:ext>
                </a:extLst>
              </p:cNvPr>
              <p:cNvSpPr/>
              <p:nvPr/>
            </p:nvSpPr>
            <p:spPr>
              <a:xfrm>
                <a:off x="3697775" y="2269875"/>
                <a:ext cx="24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46" extrusionOk="0">
                    <a:moveTo>
                      <a:pt x="620" y="1"/>
                    </a:moveTo>
                    <a:cubicBezTo>
                      <a:pt x="422" y="1"/>
                      <a:pt x="204" y="64"/>
                      <a:pt x="60" y="115"/>
                    </a:cubicBezTo>
                    <a:cubicBezTo>
                      <a:pt x="0" y="139"/>
                      <a:pt x="0" y="222"/>
                      <a:pt x="60" y="234"/>
                    </a:cubicBezTo>
                    <a:cubicBezTo>
                      <a:pt x="201" y="283"/>
                      <a:pt x="414" y="345"/>
                      <a:pt x="608" y="345"/>
                    </a:cubicBezTo>
                    <a:cubicBezTo>
                      <a:pt x="741" y="345"/>
                      <a:pt x="866" y="316"/>
                      <a:pt x="953" y="234"/>
                    </a:cubicBezTo>
                    <a:cubicBezTo>
                      <a:pt x="977" y="210"/>
                      <a:pt x="977" y="150"/>
                      <a:pt x="953" y="103"/>
                    </a:cubicBezTo>
                    <a:cubicBezTo>
                      <a:pt x="868" y="28"/>
                      <a:pt x="749" y="1"/>
                      <a:pt x="6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867;p33">
                <a:extLst>
                  <a:ext uri="{FF2B5EF4-FFF2-40B4-BE49-F238E27FC236}">
                    <a16:creationId xmlns:a16="http://schemas.microsoft.com/office/drawing/2014/main" id="{AF2E82C4-2018-4062-8BC0-3FFF333D57A8}"/>
                  </a:ext>
                </a:extLst>
              </p:cNvPr>
              <p:cNvSpPr/>
              <p:nvPr/>
            </p:nvSpPr>
            <p:spPr>
              <a:xfrm>
                <a:off x="3699550" y="2242875"/>
                <a:ext cx="220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22" extrusionOk="0">
                    <a:moveTo>
                      <a:pt x="461" y="1"/>
                    </a:moveTo>
                    <a:cubicBezTo>
                      <a:pt x="328" y="1"/>
                      <a:pt x="198" y="19"/>
                      <a:pt x="60" y="52"/>
                    </a:cubicBezTo>
                    <a:cubicBezTo>
                      <a:pt x="1" y="64"/>
                      <a:pt x="1" y="159"/>
                      <a:pt x="60" y="171"/>
                    </a:cubicBezTo>
                    <a:cubicBezTo>
                      <a:pt x="204" y="204"/>
                      <a:pt x="337" y="222"/>
                      <a:pt x="470" y="222"/>
                    </a:cubicBezTo>
                    <a:cubicBezTo>
                      <a:pt x="578" y="222"/>
                      <a:pt x="686" y="210"/>
                      <a:pt x="799" y="183"/>
                    </a:cubicBezTo>
                    <a:cubicBezTo>
                      <a:pt x="882" y="183"/>
                      <a:pt x="882" y="52"/>
                      <a:pt x="799" y="40"/>
                    </a:cubicBezTo>
                    <a:cubicBezTo>
                      <a:pt x="681" y="13"/>
                      <a:pt x="570" y="1"/>
                      <a:pt x="4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868;p33">
                <a:extLst>
                  <a:ext uri="{FF2B5EF4-FFF2-40B4-BE49-F238E27FC236}">
                    <a16:creationId xmlns:a16="http://schemas.microsoft.com/office/drawing/2014/main" id="{B8C3FE4B-8A24-4420-AE4F-207A3AE4B0CF}"/>
                  </a:ext>
                </a:extLst>
              </p:cNvPr>
              <p:cNvSpPr/>
              <p:nvPr/>
            </p:nvSpPr>
            <p:spPr>
              <a:xfrm>
                <a:off x="2796475" y="2912100"/>
                <a:ext cx="919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67" h="9288" extrusionOk="0">
                    <a:moveTo>
                      <a:pt x="31921" y="0"/>
                    </a:moveTo>
                    <a:lnTo>
                      <a:pt x="0" y="4834"/>
                    </a:lnTo>
                    <a:lnTo>
                      <a:pt x="32397" y="9287"/>
                    </a:lnTo>
                    <a:lnTo>
                      <a:pt x="36767" y="4644"/>
                    </a:lnTo>
                    <a:lnTo>
                      <a:pt x="3192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869;p33">
                <a:extLst>
                  <a:ext uri="{FF2B5EF4-FFF2-40B4-BE49-F238E27FC236}">
                    <a16:creationId xmlns:a16="http://schemas.microsoft.com/office/drawing/2014/main" id="{6B0E21EB-F8B9-4679-AF70-3C7976C43D01}"/>
                  </a:ext>
                </a:extLst>
              </p:cNvPr>
              <p:cNvSpPr/>
              <p:nvPr/>
            </p:nvSpPr>
            <p:spPr>
              <a:xfrm>
                <a:off x="2795275" y="2904650"/>
                <a:ext cx="930200" cy="2470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83" extrusionOk="0">
                    <a:moveTo>
                      <a:pt x="31886" y="608"/>
                    </a:moveTo>
                    <a:lnTo>
                      <a:pt x="36410" y="4954"/>
                    </a:lnTo>
                    <a:lnTo>
                      <a:pt x="32350" y="9287"/>
                    </a:lnTo>
                    <a:lnTo>
                      <a:pt x="2048" y="5120"/>
                    </a:lnTo>
                    <a:lnTo>
                      <a:pt x="31886" y="608"/>
                    </a:lnTo>
                    <a:close/>
                    <a:moveTo>
                      <a:pt x="32076" y="1"/>
                    </a:moveTo>
                    <a:lnTo>
                      <a:pt x="1" y="4846"/>
                    </a:lnTo>
                    <a:lnTo>
                      <a:pt x="1" y="5418"/>
                    </a:lnTo>
                    <a:lnTo>
                      <a:pt x="32409" y="9871"/>
                    </a:lnTo>
                    <a:lnTo>
                      <a:pt x="32552" y="9883"/>
                    </a:lnTo>
                    <a:lnTo>
                      <a:pt x="37208" y="4942"/>
                    </a:lnTo>
                    <a:lnTo>
                      <a:pt x="3207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870;p33">
                <a:extLst>
                  <a:ext uri="{FF2B5EF4-FFF2-40B4-BE49-F238E27FC236}">
                    <a16:creationId xmlns:a16="http://schemas.microsoft.com/office/drawing/2014/main" id="{93D9200C-0B5C-450A-ADA3-0E8A8F92A27E}"/>
                  </a:ext>
                </a:extLst>
              </p:cNvPr>
              <p:cNvSpPr/>
              <p:nvPr/>
            </p:nvSpPr>
            <p:spPr>
              <a:xfrm>
                <a:off x="3664425" y="3008900"/>
                <a:ext cx="1195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3936" extrusionOk="0">
                    <a:moveTo>
                      <a:pt x="239" y="1"/>
                    </a:moveTo>
                    <a:cubicBezTo>
                      <a:pt x="209" y="1"/>
                      <a:pt x="179" y="16"/>
                      <a:pt x="179" y="45"/>
                    </a:cubicBezTo>
                    <a:cubicBezTo>
                      <a:pt x="1" y="1308"/>
                      <a:pt x="84" y="2629"/>
                      <a:pt x="203" y="3891"/>
                    </a:cubicBezTo>
                    <a:cubicBezTo>
                      <a:pt x="203" y="3921"/>
                      <a:pt x="224" y="3936"/>
                      <a:pt x="245" y="3936"/>
                    </a:cubicBezTo>
                    <a:cubicBezTo>
                      <a:pt x="266" y="3936"/>
                      <a:pt x="287" y="3921"/>
                      <a:pt x="287" y="3891"/>
                    </a:cubicBezTo>
                    <a:cubicBezTo>
                      <a:pt x="406" y="2629"/>
                      <a:pt x="477" y="1308"/>
                      <a:pt x="299" y="45"/>
                    </a:cubicBezTo>
                    <a:cubicBezTo>
                      <a:pt x="299" y="16"/>
                      <a:pt x="269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871;p33">
                <a:extLst>
                  <a:ext uri="{FF2B5EF4-FFF2-40B4-BE49-F238E27FC236}">
                    <a16:creationId xmlns:a16="http://schemas.microsoft.com/office/drawing/2014/main" id="{828BAFC7-698A-47AC-B2BF-EBEBCCE9481F}"/>
                  </a:ext>
                </a:extLst>
              </p:cNvPr>
              <p:cNvSpPr/>
              <p:nvPr/>
            </p:nvSpPr>
            <p:spPr>
              <a:xfrm>
                <a:off x="3635850" y="3002200"/>
                <a:ext cx="128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195" extrusionOk="0">
                    <a:moveTo>
                      <a:pt x="251" y="1"/>
                    </a:moveTo>
                    <a:cubicBezTo>
                      <a:pt x="233" y="1"/>
                      <a:pt x="215" y="10"/>
                      <a:pt x="215" y="28"/>
                    </a:cubicBezTo>
                    <a:cubicBezTo>
                      <a:pt x="1" y="1337"/>
                      <a:pt x="96" y="2838"/>
                      <a:pt x="215" y="4159"/>
                    </a:cubicBezTo>
                    <a:cubicBezTo>
                      <a:pt x="215" y="4183"/>
                      <a:pt x="233" y="4195"/>
                      <a:pt x="251" y="4195"/>
                    </a:cubicBezTo>
                    <a:cubicBezTo>
                      <a:pt x="269" y="4195"/>
                      <a:pt x="287" y="4183"/>
                      <a:pt x="287" y="4159"/>
                    </a:cubicBezTo>
                    <a:cubicBezTo>
                      <a:pt x="406" y="2838"/>
                      <a:pt x="513" y="1349"/>
                      <a:pt x="287" y="28"/>
                    </a:cubicBezTo>
                    <a:cubicBezTo>
                      <a:pt x="287" y="10"/>
                      <a:pt x="269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872;p33">
                <a:extLst>
                  <a:ext uri="{FF2B5EF4-FFF2-40B4-BE49-F238E27FC236}">
                    <a16:creationId xmlns:a16="http://schemas.microsoft.com/office/drawing/2014/main" id="{E40513D8-A188-4234-9046-C1FC66D8C29C}"/>
                  </a:ext>
                </a:extLst>
              </p:cNvPr>
              <p:cNvSpPr/>
              <p:nvPr/>
            </p:nvSpPr>
            <p:spPr>
              <a:xfrm>
                <a:off x="3609375" y="3018275"/>
                <a:ext cx="86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30" extrusionOk="0">
                    <a:moveTo>
                      <a:pt x="177" y="1"/>
                    </a:moveTo>
                    <a:cubicBezTo>
                      <a:pt x="146" y="1"/>
                      <a:pt x="113" y="22"/>
                      <a:pt x="107" y="63"/>
                    </a:cubicBezTo>
                    <a:cubicBezTo>
                      <a:pt x="24" y="1409"/>
                      <a:pt x="0" y="2742"/>
                      <a:pt x="119" y="4076"/>
                    </a:cubicBezTo>
                    <a:cubicBezTo>
                      <a:pt x="119" y="4111"/>
                      <a:pt x="146" y="4129"/>
                      <a:pt x="173" y="4129"/>
                    </a:cubicBezTo>
                    <a:cubicBezTo>
                      <a:pt x="200" y="4129"/>
                      <a:pt x="226" y="4111"/>
                      <a:pt x="226" y="4076"/>
                    </a:cubicBezTo>
                    <a:cubicBezTo>
                      <a:pt x="345" y="2742"/>
                      <a:pt x="334" y="1409"/>
                      <a:pt x="238" y="63"/>
                    </a:cubicBezTo>
                    <a:cubicBezTo>
                      <a:pt x="238" y="22"/>
                      <a:pt x="209" y="1"/>
                      <a:pt x="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873;p33">
                <a:extLst>
                  <a:ext uri="{FF2B5EF4-FFF2-40B4-BE49-F238E27FC236}">
                    <a16:creationId xmlns:a16="http://schemas.microsoft.com/office/drawing/2014/main" id="{600076BF-C335-4E64-A72B-998A80CA4BFF}"/>
                  </a:ext>
                </a:extLst>
              </p:cNvPr>
              <p:cNvSpPr/>
              <p:nvPr/>
            </p:nvSpPr>
            <p:spPr>
              <a:xfrm>
                <a:off x="3578125" y="3016875"/>
                <a:ext cx="14300" cy="1184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36" extrusionOk="0">
                    <a:moveTo>
                      <a:pt x="290" y="0"/>
                    </a:moveTo>
                    <a:cubicBezTo>
                      <a:pt x="256" y="0"/>
                      <a:pt x="220" y="24"/>
                      <a:pt x="214" y="72"/>
                    </a:cubicBezTo>
                    <a:cubicBezTo>
                      <a:pt x="179" y="1596"/>
                      <a:pt x="0" y="3191"/>
                      <a:pt x="226" y="4691"/>
                    </a:cubicBezTo>
                    <a:cubicBezTo>
                      <a:pt x="232" y="4721"/>
                      <a:pt x="262" y="4736"/>
                      <a:pt x="290" y="4736"/>
                    </a:cubicBezTo>
                    <a:cubicBezTo>
                      <a:pt x="319" y="4736"/>
                      <a:pt x="345" y="4721"/>
                      <a:pt x="345" y="4691"/>
                    </a:cubicBezTo>
                    <a:cubicBezTo>
                      <a:pt x="572" y="3191"/>
                      <a:pt x="393" y="1596"/>
                      <a:pt x="357" y="72"/>
                    </a:cubicBezTo>
                    <a:cubicBezTo>
                      <a:pt x="357" y="24"/>
                      <a:pt x="324" y="0"/>
                      <a:pt x="2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874;p33">
                <a:extLst>
                  <a:ext uri="{FF2B5EF4-FFF2-40B4-BE49-F238E27FC236}">
                    <a16:creationId xmlns:a16="http://schemas.microsoft.com/office/drawing/2014/main" id="{A3C9CCA7-4327-49C2-BB86-078765B4B7C2}"/>
                  </a:ext>
                </a:extLst>
              </p:cNvPr>
              <p:cNvSpPr/>
              <p:nvPr/>
            </p:nvSpPr>
            <p:spPr>
              <a:xfrm>
                <a:off x="3551925" y="3026100"/>
                <a:ext cx="104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951" extrusionOk="0">
                    <a:moveTo>
                      <a:pt x="207" y="0"/>
                    </a:moveTo>
                    <a:cubicBezTo>
                      <a:pt x="176" y="0"/>
                      <a:pt x="143" y="24"/>
                      <a:pt x="143" y="72"/>
                    </a:cubicBezTo>
                    <a:cubicBezTo>
                      <a:pt x="119" y="1334"/>
                      <a:pt x="0" y="2644"/>
                      <a:pt x="155" y="3906"/>
                    </a:cubicBezTo>
                    <a:cubicBezTo>
                      <a:pt x="155" y="3935"/>
                      <a:pt x="176" y="3950"/>
                      <a:pt x="198" y="3950"/>
                    </a:cubicBezTo>
                    <a:cubicBezTo>
                      <a:pt x="221" y="3950"/>
                      <a:pt x="244" y="3935"/>
                      <a:pt x="250" y="3906"/>
                    </a:cubicBezTo>
                    <a:cubicBezTo>
                      <a:pt x="417" y="2644"/>
                      <a:pt x="298" y="1346"/>
                      <a:pt x="262" y="72"/>
                    </a:cubicBezTo>
                    <a:cubicBezTo>
                      <a:pt x="268" y="24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875;p33">
                <a:extLst>
                  <a:ext uri="{FF2B5EF4-FFF2-40B4-BE49-F238E27FC236}">
                    <a16:creationId xmlns:a16="http://schemas.microsoft.com/office/drawing/2014/main" id="{0E96A0A4-8264-40E5-9DAD-0294FC9871DB}"/>
                  </a:ext>
                </a:extLst>
              </p:cNvPr>
              <p:cNvSpPr/>
              <p:nvPr/>
            </p:nvSpPr>
            <p:spPr>
              <a:xfrm>
                <a:off x="3522150" y="3024525"/>
                <a:ext cx="13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3838" extrusionOk="0">
                    <a:moveTo>
                      <a:pt x="269" y="1"/>
                    </a:moveTo>
                    <a:cubicBezTo>
                      <a:pt x="254" y="1"/>
                      <a:pt x="239" y="10"/>
                      <a:pt x="239" y="28"/>
                    </a:cubicBezTo>
                    <a:cubicBezTo>
                      <a:pt x="1" y="1206"/>
                      <a:pt x="24" y="2635"/>
                      <a:pt x="203" y="3802"/>
                    </a:cubicBezTo>
                    <a:cubicBezTo>
                      <a:pt x="203" y="3826"/>
                      <a:pt x="221" y="3838"/>
                      <a:pt x="242" y="3838"/>
                    </a:cubicBezTo>
                    <a:cubicBezTo>
                      <a:pt x="263" y="3838"/>
                      <a:pt x="286" y="3826"/>
                      <a:pt x="298" y="3802"/>
                    </a:cubicBezTo>
                    <a:cubicBezTo>
                      <a:pt x="477" y="2635"/>
                      <a:pt x="536" y="1206"/>
                      <a:pt x="298" y="28"/>
                    </a:cubicBezTo>
                    <a:cubicBezTo>
                      <a:pt x="298" y="10"/>
                      <a:pt x="283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876;p33">
                <a:extLst>
                  <a:ext uri="{FF2B5EF4-FFF2-40B4-BE49-F238E27FC236}">
                    <a16:creationId xmlns:a16="http://schemas.microsoft.com/office/drawing/2014/main" id="{5AF3D952-A357-4FBD-B63E-26496E4C8531}"/>
                  </a:ext>
                </a:extLst>
              </p:cNvPr>
              <p:cNvSpPr/>
              <p:nvPr/>
            </p:nvSpPr>
            <p:spPr>
              <a:xfrm>
                <a:off x="3495375" y="3027500"/>
                <a:ext cx="9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654" extrusionOk="0">
                    <a:moveTo>
                      <a:pt x="200" y="1"/>
                    </a:moveTo>
                    <a:cubicBezTo>
                      <a:pt x="194" y="1"/>
                      <a:pt x="185" y="10"/>
                      <a:pt x="179" y="28"/>
                    </a:cubicBezTo>
                    <a:cubicBezTo>
                      <a:pt x="0" y="540"/>
                      <a:pt x="60" y="1135"/>
                      <a:pt x="36" y="1683"/>
                    </a:cubicBezTo>
                    <a:cubicBezTo>
                      <a:pt x="36" y="2314"/>
                      <a:pt x="60" y="2957"/>
                      <a:pt x="131" y="3600"/>
                    </a:cubicBezTo>
                    <a:cubicBezTo>
                      <a:pt x="137" y="3635"/>
                      <a:pt x="167" y="3653"/>
                      <a:pt x="195" y="3653"/>
                    </a:cubicBezTo>
                    <a:cubicBezTo>
                      <a:pt x="223" y="3653"/>
                      <a:pt x="250" y="3635"/>
                      <a:pt x="250" y="3600"/>
                    </a:cubicBezTo>
                    <a:cubicBezTo>
                      <a:pt x="322" y="2957"/>
                      <a:pt x="333" y="2314"/>
                      <a:pt x="333" y="1683"/>
                    </a:cubicBezTo>
                    <a:cubicBezTo>
                      <a:pt x="333" y="1123"/>
                      <a:pt x="393" y="540"/>
                      <a:pt x="203" y="28"/>
                    </a:cubicBezTo>
                    <a:cubicBezTo>
                      <a:pt x="208" y="10"/>
                      <a:pt x="205" y="1"/>
                      <a:pt x="20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877;p33">
                <a:extLst>
                  <a:ext uri="{FF2B5EF4-FFF2-40B4-BE49-F238E27FC236}">
                    <a16:creationId xmlns:a16="http://schemas.microsoft.com/office/drawing/2014/main" id="{8BFF5BA2-0D14-4816-862F-ADBCE0D41D60}"/>
                  </a:ext>
                </a:extLst>
              </p:cNvPr>
              <p:cNvSpPr/>
              <p:nvPr/>
            </p:nvSpPr>
            <p:spPr>
              <a:xfrm>
                <a:off x="3463225" y="3028100"/>
                <a:ext cx="175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430" extrusionOk="0">
                    <a:moveTo>
                      <a:pt x="351" y="1"/>
                    </a:moveTo>
                    <a:cubicBezTo>
                      <a:pt x="328" y="1"/>
                      <a:pt x="304" y="10"/>
                      <a:pt x="298" y="28"/>
                    </a:cubicBezTo>
                    <a:cubicBezTo>
                      <a:pt x="0" y="1028"/>
                      <a:pt x="191" y="2373"/>
                      <a:pt x="286" y="3385"/>
                    </a:cubicBezTo>
                    <a:cubicBezTo>
                      <a:pt x="286" y="3415"/>
                      <a:pt x="307" y="3430"/>
                      <a:pt x="328" y="3430"/>
                    </a:cubicBezTo>
                    <a:cubicBezTo>
                      <a:pt x="348" y="3430"/>
                      <a:pt x="369" y="3415"/>
                      <a:pt x="369" y="3385"/>
                    </a:cubicBezTo>
                    <a:cubicBezTo>
                      <a:pt x="465" y="2349"/>
                      <a:pt x="703" y="1028"/>
                      <a:pt x="405" y="28"/>
                    </a:cubicBezTo>
                    <a:cubicBezTo>
                      <a:pt x="399" y="10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878;p33">
                <a:extLst>
                  <a:ext uri="{FF2B5EF4-FFF2-40B4-BE49-F238E27FC236}">
                    <a16:creationId xmlns:a16="http://schemas.microsoft.com/office/drawing/2014/main" id="{E5976C50-B182-4F58-8975-209ED953E860}"/>
                  </a:ext>
                </a:extLst>
              </p:cNvPr>
              <p:cNvSpPr/>
              <p:nvPr/>
            </p:nvSpPr>
            <p:spPr>
              <a:xfrm>
                <a:off x="3439100" y="3025125"/>
                <a:ext cx="101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96" extrusionOk="0">
                    <a:moveTo>
                      <a:pt x="187" y="1"/>
                    </a:moveTo>
                    <a:cubicBezTo>
                      <a:pt x="162" y="1"/>
                      <a:pt x="138" y="10"/>
                      <a:pt x="132" y="27"/>
                    </a:cubicBezTo>
                    <a:cubicBezTo>
                      <a:pt x="1" y="528"/>
                      <a:pt x="48" y="1075"/>
                      <a:pt x="60" y="1575"/>
                    </a:cubicBezTo>
                    <a:cubicBezTo>
                      <a:pt x="60" y="2171"/>
                      <a:pt x="72" y="2754"/>
                      <a:pt x="132" y="3337"/>
                    </a:cubicBezTo>
                    <a:cubicBezTo>
                      <a:pt x="138" y="3374"/>
                      <a:pt x="170" y="3396"/>
                      <a:pt x="201" y="3396"/>
                    </a:cubicBezTo>
                    <a:cubicBezTo>
                      <a:pt x="229" y="3396"/>
                      <a:pt x="257" y="3377"/>
                      <a:pt x="263" y="3337"/>
                    </a:cubicBezTo>
                    <a:cubicBezTo>
                      <a:pt x="322" y="2754"/>
                      <a:pt x="346" y="2171"/>
                      <a:pt x="346" y="1575"/>
                    </a:cubicBezTo>
                    <a:cubicBezTo>
                      <a:pt x="346" y="1075"/>
                      <a:pt x="406" y="528"/>
                      <a:pt x="251" y="27"/>
                    </a:cubicBezTo>
                    <a:cubicBezTo>
                      <a:pt x="239" y="10"/>
                      <a:pt x="212" y="1"/>
                      <a:pt x="1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879;p33">
                <a:extLst>
                  <a:ext uri="{FF2B5EF4-FFF2-40B4-BE49-F238E27FC236}">
                    <a16:creationId xmlns:a16="http://schemas.microsoft.com/office/drawing/2014/main" id="{D02975BC-400E-43A4-82D8-493485A55B80}"/>
                  </a:ext>
                </a:extLst>
              </p:cNvPr>
              <p:cNvSpPr/>
              <p:nvPr/>
            </p:nvSpPr>
            <p:spPr>
              <a:xfrm>
                <a:off x="3410825" y="3023575"/>
                <a:ext cx="10450" cy="828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14" extrusionOk="0">
                    <a:moveTo>
                      <a:pt x="181" y="0"/>
                    </a:moveTo>
                    <a:cubicBezTo>
                      <a:pt x="144" y="0"/>
                      <a:pt x="108" y="30"/>
                      <a:pt x="108" y="89"/>
                    </a:cubicBezTo>
                    <a:cubicBezTo>
                      <a:pt x="48" y="1149"/>
                      <a:pt x="1" y="2209"/>
                      <a:pt x="144" y="3268"/>
                    </a:cubicBezTo>
                    <a:cubicBezTo>
                      <a:pt x="156" y="3298"/>
                      <a:pt x="182" y="3313"/>
                      <a:pt x="208" y="3313"/>
                    </a:cubicBezTo>
                    <a:cubicBezTo>
                      <a:pt x="233" y="3313"/>
                      <a:pt x="257" y="3298"/>
                      <a:pt x="263" y="3268"/>
                    </a:cubicBezTo>
                    <a:cubicBezTo>
                      <a:pt x="417" y="2209"/>
                      <a:pt x="334" y="1149"/>
                      <a:pt x="263" y="89"/>
                    </a:cubicBezTo>
                    <a:cubicBezTo>
                      <a:pt x="257" y="30"/>
                      <a:pt x="218" y="0"/>
                      <a:pt x="1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880;p33">
                <a:extLst>
                  <a:ext uri="{FF2B5EF4-FFF2-40B4-BE49-F238E27FC236}">
                    <a16:creationId xmlns:a16="http://schemas.microsoft.com/office/drawing/2014/main" id="{EFCA85E2-7C12-4CE3-9C22-746805F08FC4}"/>
                  </a:ext>
                </a:extLst>
              </p:cNvPr>
              <p:cNvSpPr/>
              <p:nvPr/>
            </p:nvSpPr>
            <p:spPr>
              <a:xfrm>
                <a:off x="3380475" y="3021025"/>
                <a:ext cx="1042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29" extrusionOk="0">
                    <a:moveTo>
                      <a:pt x="262" y="1"/>
                    </a:moveTo>
                    <a:cubicBezTo>
                      <a:pt x="229" y="1"/>
                      <a:pt x="197" y="25"/>
                      <a:pt x="191" y="72"/>
                    </a:cubicBezTo>
                    <a:cubicBezTo>
                      <a:pt x="131" y="644"/>
                      <a:pt x="96" y="1204"/>
                      <a:pt x="84" y="1775"/>
                    </a:cubicBezTo>
                    <a:cubicBezTo>
                      <a:pt x="60" y="2263"/>
                      <a:pt x="0" y="2787"/>
                      <a:pt x="143" y="3275"/>
                    </a:cubicBezTo>
                    <a:cubicBezTo>
                      <a:pt x="149" y="3311"/>
                      <a:pt x="179" y="3329"/>
                      <a:pt x="209" y="3329"/>
                    </a:cubicBezTo>
                    <a:cubicBezTo>
                      <a:pt x="238" y="3329"/>
                      <a:pt x="268" y="3311"/>
                      <a:pt x="274" y="3275"/>
                    </a:cubicBezTo>
                    <a:cubicBezTo>
                      <a:pt x="417" y="2799"/>
                      <a:pt x="381" y="2275"/>
                      <a:pt x="381" y="1775"/>
                    </a:cubicBezTo>
                    <a:cubicBezTo>
                      <a:pt x="381" y="1204"/>
                      <a:pt x="393" y="644"/>
                      <a:pt x="334" y="72"/>
                    </a:cubicBezTo>
                    <a:cubicBezTo>
                      <a:pt x="328" y="25"/>
                      <a:pt x="295" y="1"/>
                      <a:pt x="2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881;p33">
                <a:extLst>
                  <a:ext uri="{FF2B5EF4-FFF2-40B4-BE49-F238E27FC236}">
                    <a16:creationId xmlns:a16="http://schemas.microsoft.com/office/drawing/2014/main" id="{D8C04310-92FD-49A9-8312-9D0DA5465E7E}"/>
                  </a:ext>
                </a:extLst>
              </p:cNvPr>
              <p:cNvSpPr/>
              <p:nvPr/>
            </p:nvSpPr>
            <p:spPr>
              <a:xfrm>
                <a:off x="3353075" y="3025950"/>
                <a:ext cx="104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5" extrusionOk="0">
                    <a:moveTo>
                      <a:pt x="214" y="0"/>
                    </a:moveTo>
                    <a:cubicBezTo>
                      <a:pt x="171" y="0"/>
                      <a:pt x="126" y="30"/>
                      <a:pt x="120" y="90"/>
                    </a:cubicBezTo>
                    <a:cubicBezTo>
                      <a:pt x="1" y="1007"/>
                      <a:pt x="37" y="1911"/>
                      <a:pt x="132" y="2840"/>
                    </a:cubicBezTo>
                    <a:cubicBezTo>
                      <a:pt x="132" y="2870"/>
                      <a:pt x="156" y="2885"/>
                      <a:pt x="180" y="2885"/>
                    </a:cubicBezTo>
                    <a:cubicBezTo>
                      <a:pt x="203" y="2885"/>
                      <a:pt x="227" y="2870"/>
                      <a:pt x="227" y="2840"/>
                    </a:cubicBezTo>
                    <a:cubicBezTo>
                      <a:pt x="334" y="1935"/>
                      <a:pt x="418" y="1007"/>
                      <a:pt x="299" y="90"/>
                    </a:cubicBezTo>
                    <a:cubicBezTo>
                      <a:pt x="299" y="30"/>
                      <a:pt x="257" y="0"/>
                      <a:pt x="2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882;p33">
                <a:extLst>
                  <a:ext uri="{FF2B5EF4-FFF2-40B4-BE49-F238E27FC236}">
                    <a16:creationId xmlns:a16="http://schemas.microsoft.com/office/drawing/2014/main" id="{E8C05092-6A45-4099-9A19-75F41DA21DE0}"/>
                  </a:ext>
                </a:extLst>
              </p:cNvPr>
              <p:cNvSpPr/>
              <p:nvPr/>
            </p:nvSpPr>
            <p:spPr>
              <a:xfrm>
                <a:off x="3323625" y="3007800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61" y="0"/>
                    </a:moveTo>
                    <a:cubicBezTo>
                      <a:pt x="226" y="0"/>
                      <a:pt x="191" y="18"/>
                      <a:pt x="179" y="54"/>
                    </a:cubicBezTo>
                    <a:cubicBezTo>
                      <a:pt x="0" y="1078"/>
                      <a:pt x="36" y="2364"/>
                      <a:pt x="203" y="3387"/>
                    </a:cubicBezTo>
                    <a:cubicBezTo>
                      <a:pt x="209" y="3417"/>
                      <a:pt x="232" y="3432"/>
                      <a:pt x="258" y="3432"/>
                    </a:cubicBezTo>
                    <a:cubicBezTo>
                      <a:pt x="283" y="3432"/>
                      <a:pt x="310" y="3417"/>
                      <a:pt x="322" y="3387"/>
                    </a:cubicBezTo>
                    <a:cubicBezTo>
                      <a:pt x="500" y="2364"/>
                      <a:pt x="512" y="1078"/>
                      <a:pt x="334" y="54"/>
                    </a:cubicBezTo>
                    <a:cubicBezTo>
                      <a:pt x="328" y="18"/>
                      <a:pt x="295" y="0"/>
                      <a:pt x="2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883;p33">
                <a:extLst>
                  <a:ext uri="{FF2B5EF4-FFF2-40B4-BE49-F238E27FC236}">
                    <a16:creationId xmlns:a16="http://schemas.microsoft.com/office/drawing/2014/main" id="{25C78B4F-1560-4C7F-A654-33130AA46845}"/>
                  </a:ext>
                </a:extLst>
              </p:cNvPr>
              <p:cNvSpPr/>
              <p:nvPr/>
            </p:nvSpPr>
            <p:spPr>
              <a:xfrm>
                <a:off x="3296225" y="3021400"/>
                <a:ext cx="11050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761" extrusionOk="0">
                    <a:moveTo>
                      <a:pt x="232" y="1"/>
                    </a:moveTo>
                    <a:cubicBezTo>
                      <a:pt x="194" y="1"/>
                      <a:pt x="156" y="28"/>
                      <a:pt x="144" y="81"/>
                    </a:cubicBezTo>
                    <a:cubicBezTo>
                      <a:pt x="60" y="927"/>
                      <a:pt x="1" y="1879"/>
                      <a:pt x="168" y="2724"/>
                    </a:cubicBezTo>
                    <a:cubicBezTo>
                      <a:pt x="173" y="2748"/>
                      <a:pt x="194" y="2760"/>
                      <a:pt x="215" y="2760"/>
                    </a:cubicBezTo>
                    <a:cubicBezTo>
                      <a:pt x="236" y="2760"/>
                      <a:pt x="257" y="2748"/>
                      <a:pt x="263" y="2724"/>
                    </a:cubicBezTo>
                    <a:cubicBezTo>
                      <a:pt x="441" y="1879"/>
                      <a:pt x="406" y="938"/>
                      <a:pt x="310" y="81"/>
                    </a:cubicBezTo>
                    <a:cubicBezTo>
                      <a:pt x="304" y="28"/>
                      <a:pt x="269" y="1"/>
                      <a:pt x="2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884;p33">
                <a:extLst>
                  <a:ext uri="{FF2B5EF4-FFF2-40B4-BE49-F238E27FC236}">
                    <a16:creationId xmlns:a16="http://schemas.microsoft.com/office/drawing/2014/main" id="{9CE666B3-9FFE-4B5E-A570-1B17DDF47735}"/>
                  </a:ext>
                </a:extLst>
              </p:cNvPr>
              <p:cNvSpPr/>
              <p:nvPr/>
            </p:nvSpPr>
            <p:spPr>
              <a:xfrm>
                <a:off x="3239675" y="3024750"/>
                <a:ext cx="11625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326" extrusionOk="0">
                    <a:moveTo>
                      <a:pt x="225" y="1"/>
                    </a:moveTo>
                    <a:cubicBezTo>
                      <a:pt x="191" y="1"/>
                      <a:pt x="155" y="19"/>
                      <a:pt x="144" y="54"/>
                    </a:cubicBezTo>
                    <a:cubicBezTo>
                      <a:pt x="1" y="757"/>
                      <a:pt x="60" y="1578"/>
                      <a:pt x="191" y="2281"/>
                    </a:cubicBezTo>
                    <a:cubicBezTo>
                      <a:pt x="197" y="2311"/>
                      <a:pt x="224" y="2325"/>
                      <a:pt x="251" y="2325"/>
                    </a:cubicBezTo>
                    <a:cubicBezTo>
                      <a:pt x="277" y="2325"/>
                      <a:pt x="304" y="2311"/>
                      <a:pt x="310" y="2281"/>
                    </a:cubicBezTo>
                    <a:cubicBezTo>
                      <a:pt x="441" y="1578"/>
                      <a:pt x="465" y="757"/>
                      <a:pt x="298" y="54"/>
                    </a:cubicBezTo>
                    <a:cubicBezTo>
                      <a:pt x="292" y="19"/>
                      <a:pt x="260" y="1"/>
                      <a:pt x="2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885;p33">
                <a:extLst>
                  <a:ext uri="{FF2B5EF4-FFF2-40B4-BE49-F238E27FC236}">
                    <a16:creationId xmlns:a16="http://schemas.microsoft.com/office/drawing/2014/main" id="{F138E0E9-B542-479B-B34C-A8DC9946D76B}"/>
                  </a:ext>
                </a:extLst>
              </p:cNvPr>
              <p:cNvSpPr/>
              <p:nvPr/>
            </p:nvSpPr>
            <p:spPr>
              <a:xfrm>
                <a:off x="3267950" y="3025725"/>
                <a:ext cx="1105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427" extrusionOk="0">
                    <a:moveTo>
                      <a:pt x="221" y="0"/>
                    </a:moveTo>
                    <a:cubicBezTo>
                      <a:pt x="179" y="0"/>
                      <a:pt x="138" y="21"/>
                      <a:pt x="132" y="63"/>
                    </a:cubicBezTo>
                    <a:cubicBezTo>
                      <a:pt x="1" y="825"/>
                      <a:pt x="72" y="1611"/>
                      <a:pt x="167" y="2373"/>
                    </a:cubicBezTo>
                    <a:cubicBezTo>
                      <a:pt x="173" y="2409"/>
                      <a:pt x="197" y="2426"/>
                      <a:pt x="222" y="2426"/>
                    </a:cubicBezTo>
                    <a:cubicBezTo>
                      <a:pt x="248" y="2426"/>
                      <a:pt x="275" y="2409"/>
                      <a:pt x="286" y="2373"/>
                    </a:cubicBezTo>
                    <a:cubicBezTo>
                      <a:pt x="382" y="1611"/>
                      <a:pt x="441" y="825"/>
                      <a:pt x="310" y="63"/>
                    </a:cubicBezTo>
                    <a:cubicBezTo>
                      <a:pt x="304" y="21"/>
                      <a:pt x="263" y="0"/>
                      <a:pt x="2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886;p33">
                <a:extLst>
                  <a:ext uri="{FF2B5EF4-FFF2-40B4-BE49-F238E27FC236}">
                    <a16:creationId xmlns:a16="http://schemas.microsoft.com/office/drawing/2014/main" id="{230D587B-1402-4E48-82E4-31DEC207C6F2}"/>
                  </a:ext>
                </a:extLst>
              </p:cNvPr>
              <p:cNvSpPr/>
              <p:nvPr/>
            </p:nvSpPr>
            <p:spPr>
              <a:xfrm>
                <a:off x="3210500" y="3026625"/>
                <a:ext cx="1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108" extrusionOk="0">
                    <a:moveTo>
                      <a:pt x="260" y="0"/>
                    </a:moveTo>
                    <a:cubicBezTo>
                      <a:pt x="224" y="0"/>
                      <a:pt x="185" y="21"/>
                      <a:pt x="168" y="63"/>
                    </a:cubicBezTo>
                    <a:cubicBezTo>
                      <a:pt x="1" y="682"/>
                      <a:pt x="96" y="1432"/>
                      <a:pt x="203" y="2063"/>
                    </a:cubicBezTo>
                    <a:cubicBezTo>
                      <a:pt x="209" y="2093"/>
                      <a:pt x="233" y="2108"/>
                      <a:pt x="258" y="2108"/>
                    </a:cubicBezTo>
                    <a:cubicBezTo>
                      <a:pt x="284" y="2108"/>
                      <a:pt x="310" y="2093"/>
                      <a:pt x="322" y="2063"/>
                    </a:cubicBezTo>
                    <a:cubicBezTo>
                      <a:pt x="418" y="1444"/>
                      <a:pt x="501" y="682"/>
                      <a:pt x="334" y="63"/>
                    </a:cubicBezTo>
                    <a:cubicBezTo>
                      <a:pt x="328" y="21"/>
                      <a:pt x="295" y="0"/>
                      <a:pt x="2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887;p33">
                <a:extLst>
                  <a:ext uri="{FF2B5EF4-FFF2-40B4-BE49-F238E27FC236}">
                    <a16:creationId xmlns:a16="http://schemas.microsoft.com/office/drawing/2014/main" id="{22BEDAD3-8074-49B2-9442-3266B5290A73}"/>
                  </a:ext>
                </a:extLst>
              </p:cNvPr>
              <p:cNvSpPr/>
              <p:nvPr/>
            </p:nvSpPr>
            <p:spPr>
              <a:xfrm>
                <a:off x="3183425" y="3027225"/>
                <a:ext cx="116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891" extrusionOk="0">
                    <a:moveTo>
                      <a:pt x="204" y="0"/>
                    </a:moveTo>
                    <a:cubicBezTo>
                      <a:pt x="164" y="0"/>
                      <a:pt x="125" y="21"/>
                      <a:pt x="119" y="63"/>
                    </a:cubicBezTo>
                    <a:cubicBezTo>
                      <a:pt x="0" y="622"/>
                      <a:pt x="12" y="1289"/>
                      <a:pt x="167" y="1837"/>
                    </a:cubicBezTo>
                    <a:cubicBezTo>
                      <a:pt x="173" y="1872"/>
                      <a:pt x="203" y="1890"/>
                      <a:pt x="234" y="1890"/>
                    </a:cubicBezTo>
                    <a:cubicBezTo>
                      <a:pt x="265" y="1890"/>
                      <a:pt x="298" y="1872"/>
                      <a:pt x="310" y="1837"/>
                    </a:cubicBezTo>
                    <a:cubicBezTo>
                      <a:pt x="465" y="1289"/>
                      <a:pt x="429" y="610"/>
                      <a:pt x="298" y="63"/>
                    </a:cubicBezTo>
                    <a:cubicBezTo>
                      <a:pt x="286" y="21"/>
                      <a:pt x="244" y="0"/>
                      <a:pt x="20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888;p33">
                <a:extLst>
                  <a:ext uri="{FF2B5EF4-FFF2-40B4-BE49-F238E27FC236}">
                    <a16:creationId xmlns:a16="http://schemas.microsoft.com/office/drawing/2014/main" id="{07744D89-D895-4F21-AF6A-2AF77A905366}"/>
                  </a:ext>
                </a:extLst>
              </p:cNvPr>
              <p:cNvSpPr/>
              <p:nvPr/>
            </p:nvSpPr>
            <p:spPr>
              <a:xfrm>
                <a:off x="3155450" y="3021325"/>
                <a:ext cx="9550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999" extrusionOk="0">
                    <a:moveTo>
                      <a:pt x="186" y="1"/>
                    </a:moveTo>
                    <a:cubicBezTo>
                      <a:pt x="167" y="1"/>
                      <a:pt x="149" y="13"/>
                      <a:pt x="143" y="37"/>
                    </a:cubicBezTo>
                    <a:cubicBezTo>
                      <a:pt x="0" y="322"/>
                      <a:pt x="48" y="644"/>
                      <a:pt x="48" y="953"/>
                    </a:cubicBezTo>
                    <a:cubicBezTo>
                      <a:pt x="48" y="1299"/>
                      <a:pt x="84" y="1632"/>
                      <a:pt x="155" y="1954"/>
                    </a:cubicBezTo>
                    <a:cubicBezTo>
                      <a:pt x="161" y="1983"/>
                      <a:pt x="188" y="1998"/>
                      <a:pt x="214" y="1998"/>
                    </a:cubicBezTo>
                    <a:cubicBezTo>
                      <a:pt x="241" y="1998"/>
                      <a:pt x="268" y="1983"/>
                      <a:pt x="274" y="1954"/>
                    </a:cubicBezTo>
                    <a:cubicBezTo>
                      <a:pt x="345" y="1632"/>
                      <a:pt x="357" y="1299"/>
                      <a:pt x="345" y="953"/>
                    </a:cubicBezTo>
                    <a:cubicBezTo>
                      <a:pt x="345" y="644"/>
                      <a:pt x="381" y="322"/>
                      <a:pt x="238" y="37"/>
                    </a:cubicBezTo>
                    <a:cubicBezTo>
                      <a:pt x="226" y="13"/>
                      <a:pt x="206" y="1"/>
                      <a:pt x="1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889;p33">
                <a:extLst>
                  <a:ext uri="{FF2B5EF4-FFF2-40B4-BE49-F238E27FC236}">
                    <a16:creationId xmlns:a16="http://schemas.microsoft.com/office/drawing/2014/main" id="{E36C8A27-E596-4BB7-82D7-C9C73E80DBCB}"/>
                  </a:ext>
                </a:extLst>
              </p:cNvPr>
              <p:cNvSpPr/>
              <p:nvPr/>
            </p:nvSpPr>
            <p:spPr>
              <a:xfrm>
                <a:off x="3127750" y="3019550"/>
                <a:ext cx="8375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888" extrusionOk="0">
                    <a:moveTo>
                      <a:pt x="163" y="0"/>
                    </a:moveTo>
                    <a:cubicBezTo>
                      <a:pt x="144" y="0"/>
                      <a:pt x="126" y="12"/>
                      <a:pt x="120" y="36"/>
                    </a:cubicBezTo>
                    <a:cubicBezTo>
                      <a:pt x="1" y="286"/>
                      <a:pt x="13" y="608"/>
                      <a:pt x="25" y="893"/>
                    </a:cubicBezTo>
                    <a:cubicBezTo>
                      <a:pt x="37" y="1203"/>
                      <a:pt x="37" y="1536"/>
                      <a:pt x="120" y="1834"/>
                    </a:cubicBezTo>
                    <a:cubicBezTo>
                      <a:pt x="126" y="1870"/>
                      <a:pt x="156" y="1888"/>
                      <a:pt x="185" y="1888"/>
                    </a:cubicBezTo>
                    <a:cubicBezTo>
                      <a:pt x="215" y="1888"/>
                      <a:pt x="245" y="1870"/>
                      <a:pt x="251" y="1834"/>
                    </a:cubicBezTo>
                    <a:cubicBezTo>
                      <a:pt x="322" y="1513"/>
                      <a:pt x="322" y="1203"/>
                      <a:pt x="322" y="893"/>
                    </a:cubicBezTo>
                    <a:cubicBezTo>
                      <a:pt x="322" y="608"/>
                      <a:pt x="334" y="298"/>
                      <a:pt x="215" y="36"/>
                    </a:cubicBezTo>
                    <a:cubicBezTo>
                      <a:pt x="203" y="12"/>
                      <a:pt x="182" y="0"/>
                      <a:pt x="16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890;p33">
                <a:extLst>
                  <a:ext uri="{FF2B5EF4-FFF2-40B4-BE49-F238E27FC236}">
                    <a16:creationId xmlns:a16="http://schemas.microsoft.com/office/drawing/2014/main" id="{92A11E05-AE9C-4CB9-8D82-35E496EBC0FF}"/>
                  </a:ext>
                </a:extLst>
              </p:cNvPr>
              <p:cNvSpPr/>
              <p:nvPr/>
            </p:nvSpPr>
            <p:spPr>
              <a:xfrm>
                <a:off x="3095625" y="3018425"/>
                <a:ext cx="152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12" extrusionOk="0">
                    <a:moveTo>
                      <a:pt x="313" y="1"/>
                    </a:moveTo>
                    <a:cubicBezTo>
                      <a:pt x="286" y="1"/>
                      <a:pt x="256" y="16"/>
                      <a:pt x="238" y="45"/>
                    </a:cubicBezTo>
                    <a:cubicBezTo>
                      <a:pt x="0" y="569"/>
                      <a:pt x="131" y="1308"/>
                      <a:pt x="238" y="1867"/>
                    </a:cubicBezTo>
                    <a:cubicBezTo>
                      <a:pt x="244" y="1897"/>
                      <a:pt x="274" y="1912"/>
                      <a:pt x="304" y="1912"/>
                    </a:cubicBezTo>
                    <a:cubicBezTo>
                      <a:pt x="333" y="1912"/>
                      <a:pt x="363" y="1897"/>
                      <a:pt x="369" y="1867"/>
                    </a:cubicBezTo>
                    <a:cubicBezTo>
                      <a:pt x="476" y="1331"/>
                      <a:pt x="607" y="569"/>
                      <a:pt x="369" y="45"/>
                    </a:cubicBezTo>
                    <a:cubicBezTo>
                      <a:pt x="363" y="16"/>
                      <a:pt x="339" y="1"/>
                      <a:pt x="3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891;p33">
                <a:extLst>
                  <a:ext uri="{FF2B5EF4-FFF2-40B4-BE49-F238E27FC236}">
                    <a16:creationId xmlns:a16="http://schemas.microsoft.com/office/drawing/2014/main" id="{28A08985-812A-43C0-B14E-0E6F7C4F598C}"/>
                  </a:ext>
                </a:extLst>
              </p:cNvPr>
              <p:cNvSpPr/>
              <p:nvPr/>
            </p:nvSpPr>
            <p:spPr>
              <a:xfrm>
                <a:off x="3068225" y="3012775"/>
                <a:ext cx="13725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76" extrusionOk="0">
                    <a:moveTo>
                      <a:pt x="277" y="1"/>
                    </a:moveTo>
                    <a:cubicBezTo>
                      <a:pt x="251" y="1"/>
                      <a:pt x="221" y="15"/>
                      <a:pt x="203" y="45"/>
                    </a:cubicBezTo>
                    <a:cubicBezTo>
                      <a:pt x="1" y="569"/>
                      <a:pt x="96" y="1295"/>
                      <a:pt x="203" y="1831"/>
                    </a:cubicBezTo>
                    <a:cubicBezTo>
                      <a:pt x="209" y="1861"/>
                      <a:pt x="236" y="1876"/>
                      <a:pt x="263" y="1876"/>
                    </a:cubicBezTo>
                    <a:cubicBezTo>
                      <a:pt x="289" y="1876"/>
                      <a:pt x="316" y="1861"/>
                      <a:pt x="322" y="1831"/>
                    </a:cubicBezTo>
                    <a:cubicBezTo>
                      <a:pt x="429" y="1295"/>
                      <a:pt x="548" y="569"/>
                      <a:pt x="334" y="45"/>
                    </a:cubicBezTo>
                    <a:cubicBezTo>
                      <a:pt x="328" y="15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92;p33">
                <a:extLst>
                  <a:ext uri="{FF2B5EF4-FFF2-40B4-BE49-F238E27FC236}">
                    <a16:creationId xmlns:a16="http://schemas.microsoft.com/office/drawing/2014/main" id="{B2D500FF-1C59-458B-AA55-4141564BEAF7}"/>
                  </a:ext>
                </a:extLst>
              </p:cNvPr>
              <p:cNvSpPr/>
              <p:nvPr/>
            </p:nvSpPr>
            <p:spPr>
              <a:xfrm>
                <a:off x="3042325" y="3017975"/>
                <a:ext cx="8675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528" extrusionOk="0">
                    <a:moveTo>
                      <a:pt x="178" y="1"/>
                    </a:moveTo>
                    <a:cubicBezTo>
                      <a:pt x="153" y="1"/>
                      <a:pt x="126" y="10"/>
                      <a:pt x="108" y="28"/>
                    </a:cubicBezTo>
                    <a:cubicBezTo>
                      <a:pt x="1" y="254"/>
                      <a:pt x="25" y="516"/>
                      <a:pt x="37" y="742"/>
                    </a:cubicBezTo>
                    <a:cubicBezTo>
                      <a:pt x="37" y="1004"/>
                      <a:pt x="48" y="1254"/>
                      <a:pt x="144" y="1492"/>
                    </a:cubicBezTo>
                    <a:cubicBezTo>
                      <a:pt x="150" y="1516"/>
                      <a:pt x="170" y="1528"/>
                      <a:pt x="191" y="1528"/>
                    </a:cubicBezTo>
                    <a:cubicBezTo>
                      <a:pt x="212" y="1528"/>
                      <a:pt x="233" y="1516"/>
                      <a:pt x="239" y="1492"/>
                    </a:cubicBezTo>
                    <a:cubicBezTo>
                      <a:pt x="334" y="1254"/>
                      <a:pt x="346" y="1004"/>
                      <a:pt x="334" y="742"/>
                    </a:cubicBezTo>
                    <a:cubicBezTo>
                      <a:pt x="334" y="504"/>
                      <a:pt x="346" y="254"/>
                      <a:pt x="239" y="28"/>
                    </a:cubicBezTo>
                    <a:cubicBezTo>
                      <a:pt x="227" y="10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93;p33">
                <a:extLst>
                  <a:ext uri="{FF2B5EF4-FFF2-40B4-BE49-F238E27FC236}">
                    <a16:creationId xmlns:a16="http://schemas.microsoft.com/office/drawing/2014/main" id="{B4EDB5E7-582A-40BB-8F3E-2C23EB40D88E}"/>
                  </a:ext>
                </a:extLst>
              </p:cNvPr>
              <p:cNvSpPr/>
              <p:nvPr/>
            </p:nvSpPr>
            <p:spPr>
              <a:xfrm>
                <a:off x="3013450" y="3024025"/>
                <a:ext cx="1015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64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1"/>
                    </a:cubicBezTo>
                    <a:cubicBezTo>
                      <a:pt x="1" y="393"/>
                      <a:pt x="84" y="786"/>
                      <a:pt x="144" y="1119"/>
                    </a:cubicBezTo>
                    <a:cubicBezTo>
                      <a:pt x="156" y="1149"/>
                      <a:pt x="182" y="1164"/>
                      <a:pt x="206" y="1164"/>
                    </a:cubicBezTo>
                    <a:cubicBezTo>
                      <a:pt x="230" y="1164"/>
                      <a:pt x="251" y="1149"/>
                      <a:pt x="251" y="1119"/>
                    </a:cubicBezTo>
                    <a:cubicBezTo>
                      <a:pt x="310" y="786"/>
                      <a:pt x="406" y="405"/>
                      <a:pt x="287" y="71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894;p33">
                <a:extLst>
                  <a:ext uri="{FF2B5EF4-FFF2-40B4-BE49-F238E27FC236}">
                    <a16:creationId xmlns:a16="http://schemas.microsoft.com/office/drawing/2014/main" id="{2A165836-D8F9-4F8F-AE1B-6486ACE0DC10}"/>
                  </a:ext>
                </a:extLst>
              </p:cNvPr>
              <p:cNvSpPr/>
              <p:nvPr/>
            </p:nvSpPr>
            <p:spPr>
              <a:xfrm>
                <a:off x="2985175" y="3026400"/>
                <a:ext cx="95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5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2"/>
                    </a:cubicBezTo>
                    <a:cubicBezTo>
                      <a:pt x="1" y="334"/>
                      <a:pt x="13" y="667"/>
                      <a:pt x="132" y="929"/>
                    </a:cubicBezTo>
                    <a:cubicBezTo>
                      <a:pt x="138" y="953"/>
                      <a:pt x="164" y="965"/>
                      <a:pt x="191" y="965"/>
                    </a:cubicBezTo>
                    <a:cubicBezTo>
                      <a:pt x="218" y="965"/>
                      <a:pt x="245" y="953"/>
                      <a:pt x="251" y="929"/>
                    </a:cubicBezTo>
                    <a:cubicBezTo>
                      <a:pt x="370" y="667"/>
                      <a:pt x="382" y="334"/>
                      <a:pt x="287" y="72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95;p33">
                <a:extLst>
                  <a:ext uri="{FF2B5EF4-FFF2-40B4-BE49-F238E27FC236}">
                    <a16:creationId xmlns:a16="http://schemas.microsoft.com/office/drawing/2014/main" id="{02DA3BE0-642F-4284-BDDB-57C882F0A0B9}"/>
                  </a:ext>
                </a:extLst>
              </p:cNvPr>
              <p:cNvSpPr/>
              <p:nvPr/>
            </p:nvSpPr>
            <p:spPr>
              <a:xfrm>
                <a:off x="2955125" y="3021625"/>
                <a:ext cx="128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75" extrusionOk="0">
                    <a:moveTo>
                      <a:pt x="265" y="1"/>
                    </a:moveTo>
                    <a:cubicBezTo>
                      <a:pt x="241" y="1"/>
                      <a:pt x="215" y="13"/>
                      <a:pt x="191" y="37"/>
                    </a:cubicBezTo>
                    <a:cubicBezTo>
                      <a:pt x="0" y="239"/>
                      <a:pt x="119" y="691"/>
                      <a:pt x="203" y="929"/>
                    </a:cubicBezTo>
                    <a:cubicBezTo>
                      <a:pt x="209" y="959"/>
                      <a:pt x="235" y="974"/>
                      <a:pt x="262" y="974"/>
                    </a:cubicBezTo>
                    <a:cubicBezTo>
                      <a:pt x="289" y="974"/>
                      <a:pt x="316" y="959"/>
                      <a:pt x="322" y="929"/>
                    </a:cubicBezTo>
                    <a:cubicBezTo>
                      <a:pt x="393" y="691"/>
                      <a:pt x="512" y="239"/>
                      <a:pt x="322" y="37"/>
                    </a:cubicBezTo>
                    <a:cubicBezTo>
                      <a:pt x="310" y="13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896;p33">
                <a:extLst>
                  <a:ext uri="{FF2B5EF4-FFF2-40B4-BE49-F238E27FC236}">
                    <a16:creationId xmlns:a16="http://schemas.microsoft.com/office/drawing/2014/main" id="{AB4AEA3E-A553-4011-BE47-2D5B6E731FD6}"/>
                  </a:ext>
                </a:extLst>
              </p:cNvPr>
              <p:cNvSpPr/>
              <p:nvPr/>
            </p:nvSpPr>
            <p:spPr>
              <a:xfrm>
                <a:off x="2929825" y="3022675"/>
                <a:ext cx="65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49" extrusionOk="0">
                    <a:moveTo>
                      <a:pt x="136" y="0"/>
                    </a:moveTo>
                    <a:cubicBezTo>
                      <a:pt x="101" y="0"/>
                      <a:pt x="66" y="18"/>
                      <a:pt x="60" y="54"/>
                    </a:cubicBezTo>
                    <a:cubicBezTo>
                      <a:pt x="0" y="328"/>
                      <a:pt x="12" y="542"/>
                      <a:pt x="72" y="804"/>
                    </a:cubicBezTo>
                    <a:cubicBezTo>
                      <a:pt x="78" y="834"/>
                      <a:pt x="104" y="849"/>
                      <a:pt x="131" y="849"/>
                    </a:cubicBezTo>
                    <a:cubicBezTo>
                      <a:pt x="158" y="849"/>
                      <a:pt x="185" y="834"/>
                      <a:pt x="191" y="804"/>
                    </a:cubicBezTo>
                    <a:cubicBezTo>
                      <a:pt x="250" y="530"/>
                      <a:pt x="262" y="304"/>
                      <a:pt x="203" y="54"/>
                    </a:cubicBezTo>
                    <a:cubicBezTo>
                      <a:pt x="203" y="18"/>
                      <a:pt x="170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897;p33">
                <a:extLst>
                  <a:ext uri="{FF2B5EF4-FFF2-40B4-BE49-F238E27FC236}">
                    <a16:creationId xmlns:a16="http://schemas.microsoft.com/office/drawing/2014/main" id="{EC9477B3-4CD2-49D8-AF5D-7FAEEC0295B2}"/>
                  </a:ext>
                </a:extLst>
              </p:cNvPr>
              <p:cNvSpPr/>
              <p:nvPr/>
            </p:nvSpPr>
            <p:spPr>
              <a:xfrm>
                <a:off x="3599550" y="3028175"/>
                <a:ext cx="232200" cy="918900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56" extrusionOk="0">
                    <a:moveTo>
                      <a:pt x="4644" y="1"/>
                    </a:moveTo>
                    <a:lnTo>
                      <a:pt x="0" y="4835"/>
                    </a:lnTo>
                    <a:lnTo>
                      <a:pt x="4834" y="36755"/>
                    </a:lnTo>
                    <a:lnTo>
                      <a:pt x="9287" y="4358"/>
                    </a:lnTo>
                    <a:lnTo>
                      <a:pt x="4644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898;p33">
                <a:extLst>
                  <a:ext uri="{FF2B5EF4-FFF2-40B4-BE49-F238E27FC236}">
                    <a16:creationId xmlns:a16="http://schemas.microsoft.com/office/drawing/2014/main" id="{E17D266A-F565-4BC1-B001-7C960E2C9B0A}"/>
                  </a:ext>
                </a:extLst>
              </p:cNvPr>
              <p:cNvSpPr/>
              <p:nvPr/>
            </p:nvSpPr>
            <p:spPr>
              <a:xfrm>
                <a:off x="3592100" y="3018050"/>
                <a:ext cx="2473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95" h="37208" extrusionOk="0">
                    <a:moveTo>
                      <a:pt x="4954" y="811"/>
                    </a:moveTo>
                    <a:lnTo>
                      <a:pt x="9264" y="4871"/>
                    </a:lnTo>
                    <a:lnTo>
                      <a:pt x="5097" y="35172"/>
                    </a:lnTo>
                    <a:lnTo>
                      <a:pt x="596" y="5335"/>
                    </a:lnTo>
                    <a:lnTo>
                      <a:pt x="4954" y="811"/>
                    </a:lnTo>
                    <a:close/>
                    <a:moveTo>
                      <a:pt x="4942" y="1"/>
                    </a:moveTo>
                    <a:lnTo>
                      <a:pt x="1" y="5132"/>
                    </a:lnTo>
                    <a:lnTo>
                      <a:pt x="4846" y="37208"/>
                    </a:lnTo>
                    <a:lnTo>
                      <a:pt x="5430" y="37208"/>
                    </a:lnTo>
                    <a:lnTo>
                      <a:pt x="9883" y="4811"/>
                    </a:lnTo>
                    <a:lnTo>
                      <a:pt x="9895" y="4656"/>
                    </a:lnTo>
                    <a:lnTo>
                      <a:pt x="494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899;p33">
                <a:extLst>
                  <a:ext uri="{FF2B5EF4-FFF2-40B4-BE49-F238E27FC236}">
                    <a16:creationId xmlns:a16="http://schemas.microsoft.com/office/drawing/2014/main" id="{9B34CAEC-C412-406B-A5DC-C218082A5A0C}"/>
                  </a:ext>
                </a:extLst>
              </p:cNvPr>
              <p:cNvSpPr/>
              <p:nvPr/>
            </p:nvSpPr>
            <p:spPr>
              <a:xfrm>
                <a:off x="3695700" y="3068950"/>
                <a:ext cx="994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35" extrusionOk="0">
                    <a:moveTo>
                      <a:pt x="1733" y="0"/>
                    </a:moveTo>
                    <a:cubicBezTo>
                      <a:pt x="1172" y="0"/>
                      <a:pt x="611" y="31"/>
                      <a:pt x="60" y="108"/>
                    </a:cubicBezTo>
                    <a:cubicBezTo>
                      <a:pt x="0" y="108"/>
                      <a:pt x="0" y="227"/>
                      <a:pt x="60" y="227"/>
                    </a:cubicBezTo>
                    <a:cubicBezTo>
                      <a:pt x="611" y="304"/>
                      <a:pt x="1172" y="335"/>
                      <a:pt x="1733" y="335"/>
                    </a:cubicBezTo>
                    <a:cubicBezTo>
                      <a:pt x="2467" y="335"/>
                      <a:pt x="3202" y="283"/>
                      <a:pt x="3917" y="215"/>
                    </a:cubicBezTo>
                    <a:cubicBezTo>
                      <a:pt x="3977" y="215"/>
                      <a:pt x="3977" y="120"/>
                      <a:pt x="3917" y="120"/>
                    </a:cubicBezTo>
                    <a:cubicBezTo>
                      <a:pt x="3202" y="52"/>
                      <a:pt x="2467" y="0"/>
                      <a:pt x="17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900;p33">
                <a:extLst>
                  <a:ext uri="{FF2B5EF4-FFF2-40B4-BE49-F238E27FC236}">
                    <a16:creationId xmlns:a16="http://schemas.microsoft.com/office/drawing/2014/main" id="{5388619C-1C37-4969-8672-FABA35AADF57}"/>
                  </a:ext>
                </a:extLst>
              </p:cNvPr>
              <p:cNvSpPr/>
              <p:nvPr/>
            </p:nvSpPr>
            <p:spPr>
              <a:xfrm>
                <a:off x="3689425" y="3097425"/>
                <a:ext cx="105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30" extrusionOk="0">
                    <a:moveTo>
                      <a:pt x="1777" y="0"/>
                    </a:moveTo>
                    <a:cubicBezTo>
                      <a:pt x="1184" y="0"/>
                      <a:pt x="595" y="33"/>
                      <a:pt x="37" y="124"/>
                    </a:cubicBezTo>
                    <a:cubicBezTo>
                      <a:pt x="1" y="124"/>
                      <a:pt x="1" y="207"/>
                      <a:pt x="37" y="207"/>
                    </a:cubicBezTo>
                    <a:cubicBezTo>
                      <a:pt x="605" y="296"/>
                      <a:pt x="1215" y="330"/>
                      <a:pt x="1832" y="330"/>
                    </a:cubicBezTo>
                    <a:cubicBezTo>
                      <a:pt x="2623" y="330"/>
                      <a:pt x="3426" y="274"/>
                      <a:pt x="4168" y="207"/>
                    </a:cubicBezTo>
                    <a:cubicBezTo>
                      <a:pt x="4216" y="207"/>
                      <a:pt x="4216" y="124"/>
                      <a:pt x="4168" y="124"/>
                    </a:cubicBezTo>
                    <a:cubicBezTo>
                      <a:pt x="3405" y="62"/>
                      <a:pt x="2587" y="0"/>
                      <a:pt x="17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901;p33">
                <a:extLst>
                  <a:ext uri="{FF2B5EF4-FFF2-40B4-BE49-F238E27FC236}">
                    <a16:creationId xmlns:a16="http://schemas.microsoft.com/office/drawing/2014/main" id="{57196DEE-F985-4EED-B0BD-4361C77798DA}"/>
                  </a:ext>
                </a:extLst>
              </p:cNvPr>
              <p:cNvSpPr/>
              <p:nvPr/>
            </p:nvSpPr>
            <p:spPr>
              <a:xfrm>
                <a:off x="3705225" y="3126325"/>
                <a:ext cx="1042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81" extrusionOk="0">
                    <a:moveTo>
                      <a:pt x="2093" y="1"/>
                    </a:moveTo>
                    <a:cubicBezTo>
                      <a:pt x="1426" y="1"/>
                      <a:pt x="756" y="28"/>
                      <a:pt x="83" y="75"/>
                    </a:cubicBezTo>
                    <a:cubicBezTo>
                      <a:pt x="0" y="75"/>
                      <a:pt x="0" y="206"/>
                      <a:pt x="83" y="206"/>
                    </a:cubicBezTo>
                    <a:cubicBezTo>
                      <a:pt x="756" y="254"/>
                      <a:pt x="1426" y="281"/>
                      <a:pt x="2093" y="281"/>
                    </a:cubicBezTo>
                    <a:cubicBezTo>
                      <a:pt x="2759" y="281"/>
                      <a:pt x="3423" y="254"/>
                      <a:pt x="4084" y="194"/>
                    </a:cubicBezTo>
                    <a:cubicBezTo>
                      <a:pt x="4167" y="194"/>
                      <a:pt x="4167" y="87"/>
                      <a:pt x="4084" y="87"/>
                    </a:cubicBezTo>
                    <a:cubicBezTo>
                      <a:pt x="3423" y="28"/>
                      <a:pt x="2759" y="1"/>
                      <a:pt x="20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902;p33">
                <a:extLst>
                  <a:ext uri="{FF2B5EF4-FFF2-40B4-BE49-F238E27FC236}">
                    <a16:creationId xmlns:a16="http://schemas.microsoft.com/office/drawing/2014/main" id="{06AEE767-0173-4723-ACA2-BEE7321B8519}"/>
                  </a:ext>
                </a:extLst>
              </p:cNvPr>
              <p:cNvSpPr/>
              <p:nvPr/>
            </p:nvSpPr>
            <p:spPr>
              <a:xfrm>
                <a:off x="3703725" y="3154150"/>
                <a:ext cx="119375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775" h="337" extrusionOk="0">
                    <a:moveTo>
                      <a:pt x="3037" y="1"/>
                    </a:moveTo>
                    <a:cubicBezTo>
                      <a:pt x="2056" y="1"/>
                      <a:pt x="1062" y="78"/>
                      <a:pt x="96" y="93"/>
                    </a:cubicBezTo>
                    <a:cubicBezTo>
                      <a:pt x="0" y="93"/>
                      <a:pt x="0" y="236"/>
                      <a:pt x="96" y="236"/>
                    </a:cubicBezTo>
                    <a:cubicBezTo>
                      <a:pt x="1050" y="259"/>
                      <a:pt x="2032" y="337"/>
                      <a:pt x="3001" y="337"/>
                    </a:cubicBezTo>
                    <a:cubicBezTo>
                      <a:pt x="3580" y="337"/>
                      <a:pt x="4154" y="309"/>
                      <a:pt x="4715" y="224"/>
                    </a:cubicBezTo>
                    <a:cubicBezTo>
                      <a:pt x="4775" y="212"/>
                      <a:pt x="4775" y="105"/>
                      <a:pt x="4715" y="105"/>
                    </a:cubicBezTo>
                    <a:cubicBezTo>
                      <a:pt x="4166" y="27"/>
                      <a:pt x="3604" y="1"/>
                      <a:pt x="3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903;p33">
                <a:extLst>
                  <a:ext uri="{FF2B5EF4-FFF2-40B4-BE49-F238E27FC236}">
                    <a16:creationId xmlns:a16="http://schemas.microsoft.com/office/drawing/2014/main" id="{78FC242E-924E-487E-9D05-F2162D5CAA03}"/>
                  </a:ext>
                </a:extLst>
              </p:cNvPr>
              <p:cNvSpPr/>
              <p:nvPr/>
            </p:nvSpPr>
            <p:spPr>
              <a:xfrm>
                <a:off x="3712950" y="3183400"/>
                <a:ext cx="991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966" h="260" extrusionOk="0">
                    <a:moveTo>
                      <a:pt x="2458" y="0"/>
                    </a:moveTo>
                    <a:cubicBezTo>
                      <a:pt x="1661" y="0"/>
                      <a:pt x="862" y="52"/>
                      <a:pt x="72" y="66"/>
                    </a:cubicBezTo>
                    <a:cubicBezTo>
                      <a:pt x="1" y="66"/>
                      <a:pt x="1" y="185"/>
                      <a:pt x="72" y="185"/>
                    </a:cubicBezTo>
                    <a:cubicBezTo>
                      <a:pt x="842" y="207"/>
                      <a:pt x="1630" y="260"/>
                      <a:pt x="2417" y="260"/>
                    </a:cubicBezTo>
                    <a:cubicBezTo>
                      <a:pt x="2919" y="260"/>
                      <a:pt x="3421" y="238"/>
                      <a:pt x="3918" y="173"/>
                    </a:cubicBezTo>
                    <a:cubicBezTo>
                      <a:pt x="3965" y="173"/>
                      <a:pt x="3965" y="102"/>
                      <a:pt x="3918" y="78"/>
                    </a:cubicBezTo>
                    <a:cubicBezTo>
                      <a:pt x="3434" y="19"/>
                      <a:pt x="2946" y="0"/>
                      <a:pt x="24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904;p33">
                <a:extLst>
                  <a:ext uri="{FF2B5EF4-FFF2-40B4-BE49-F238E27FC236}">
                    <a16:creationId xmlns:a16="http://schemas.microsoft.com/office/drawing/2014/main" id="{97E9A4FE-9452-4E79-902F-F4C13B53B9D8}"/>
                  </a:ext>
                </a:extLst>
              </p:cNvPr>
              <p:cNvSpPr/>
              <p:nvPr/>
            </p:nvSpPr>
            <p:spPr>
              <a:xfrm>
                <a:off x="3711750" y="3210300"/>
                <a:ext cx="964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5" extrusionOk="0">
                    <a:moveTo>
                      <a:pt x="1782" y="0"/>
                    </a:moveTo>
                    <a:cubicBezTo>
                      <a:pt x="1178" y="0"/>
                      <a:pt x="579" y="46"/>
                      <a:pt x="37" y="157"/>
                    </a:cubicBezTo>
                    <a:cubicBezTo>
                      <a:pt x="1" y="169"/>
                      <a:pt x="1" y="217"/>
                      <a:pt x="37" y="217"/>
                    </a:cubicBezTo>
                    <a:cubicBezTo>
                      <a:pt x="612" y="334"/>
                      <a:pt x="1250" y="385"/>
                      <a:pt x="1892" y="385"/>
                    </a:cubicBezTo>
                    <a:cubicBezTo>
                      <a:pt x="2551" y="385"/>
                      <a:pt x="3213" y="331"/>
                      <a:pt x="3811" y="240"/>
                    </a:cubicBezTo>
                    <a:cubicBezTo>
                      <a:pt x="3859" y="240"/>
                      <a:pt x="3859" y="169"/>
                      <a:pt x="3811" y="157"/>
                    </a:cubicBezTo>
                    <a:cubicBezTo>
                      <a:pt x="3180" y="62"/>
                      <a:pt x="2478" y="0"/>
                      <a:pt x="17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905;p33">
                <a:extLst>
                  <a:ext uri="{FF2B5EF4-FFF2-40B4-BE49-F238E27FC236}">
                    <a16:creationId xmlns:a16="http://schemas.microsoft.com/office/drawing/2014/main" id="{98637EB2-8ED7-414D-9431-67EE1F651D3B}"/>
                  </a:ext>
                </a:extLst>
              </p:cNvPr>
              <p:cNvSpPr/>
              <p:nvPr/>
            </p:nvSpPr>
            <p:spPr>
              <a:xfrm>
                <a:off x="3714750" y="32396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1037" y="0"/>
                    </a:moveTo>
                    <a:cubicBezTo>
                      <a:pt x="693" y="0"/>
                      <a:pt x="351" y="23"/>
                      <a:pt x="36" y="140"/>
                    </a:cubicBezTo>
                    <a:cubicBezTo>
                      <a:pt x="31" y="138"/>
                      <a:pt x="26" y="138"/>
                      <a:pt x="23" y="138"/>
                    </a:cubicBezTo>
                    <a:cubicBezTo>
                      <a:pt x="1" y="138"/>
                      <a:pt x="5" y="165"/>
                      <a:pt x="36" y="176"/>
                    </a:cubicBezTo>
                    <a:cubicBezTo>
                      <a:pt x="367" y="291"/>
                      <a:pt x="734" y="307"/>
                      <a:pt x="1096" y="307"/>
                    </a:cubicBezTo>
                    <a:cubicBezTo>
                      <a:pt x="1233" y="307"/>
                      <a:pt x="1368" y="305"/>
                      <a:pt x="1501" y="305"/>
                    </a:cubicBezTo>
                    <a:cubicBezTo>
                      <a:pt x="1561" y="305"/>
                      <a:pt x="1620" y="305"/>
                      <a:pt x="1679" y="307"/>
                    </a:cubicBezTo>
                    <a:cubicBezTo>
                      <a:pt x="2322" y="307"/>
                      <a:pt x="2965" y="295"/>
                      <a:pt x="3608" y="211"/>
                    </a:cubicBezTo>
                    <a:cubicBezTo>
                      <a:pt x="3679" y="200"/>
                      <a:pt x="3679" y="92"/>
                      <a:pt x="3608" y="92"/>
                    </a:cubicBezTo>
                    <a:cubicBezTo>
                      <a:pt x="2965" y="21"/>
                      <a:pt x="2322" y="9"/>
                      <a:pt x="1679" y="9"/>
                    </a:cubicBezTo>
                    <a:cubicBezTo>
                      <a:pt x="1468" y="9"/>
                      <a:pt x="1252" y="0"/>
                      <a:pt x="10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906;p33">
                <a:extLst>
                  <a:ext uri="{FF2B5EF4-FFF2-40B4-BE49-F238E27FC236}">
                    <a16:creationId xmlns:a16="http://schemas.microsoft.com/office/drawing/2014/main" id="{740FF587-9A8A-4CC1-8A9D-1F68344A401D}"/>
                  </a:ext>
                </a:extLst>
              </p:cNvPr>
              <p:cNvSpPr/>
              <p:nvPr/>
            </p:nvSpPr>
            <p:spPr>
              <a:xfrm>
                <a:off x="3715025" y="3266850"/>
                <a:ext cx="863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02" extrusionOk="0">
                    <a:moveTo>
                      <a:pt x="1233" y="0"/>
                    </a:moveTo>
                    <a:cubicBezTo>
                      <a:pt x="816" y="0"/>
                      <a:pt x="411" y="38"/>
                      <a:pt x="49" y="145"/>
                    </a:cubicBezTo>
                    <a:cubicBezTo>
                      <a:pt x="1" y="157"/>
                      <a:pt x="1" y="229"/>
                      <a:pt x="49" y="241"/>
                    </a:cubicBezTo>
                    <a:cubicBezTo>
                      <a:pt x="453" y="361"/>
                      <a:pt x="913" y="402"/>
                      <a:pt x="1383" y="402"/>
                    </a:cubicBezTo>
                    <a:cubicBezTo>
                      <a:pt x="2076" y="402"/>
                      <a:pt x="2792" y="314"/>
                      <a:pt x="3394" y="264"/>
                    </a:cubicBezTo>
                    <a:cubicBezTo>
                      <a:pt x="3454" y="264"/>
                      <a:pt x="3454" y="169"/>
                      <a:pt x="3394" y="169"/>
                    </a:cubicBezTo>
                    <a:cubicBezTo>
                      <a:pt x="2741" y="116"/>
                      <a:pt x="1968" y="0"/>
                      <a:pt x="1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907;p33">
                <a:extLst>
                  <a:ext uri="{FF2B5EF4-FFF2-40B4-BE49-F238E27FC236}">
                    <a16:creationId xmlns:a16="http://schemas.microsoft.com/office/drawing/2014/main" id="{F4E8ACE8-6C13-4C40-A4D3-467A6077425F}"/>
                  </a:ext>
                </a:extLst>
              </p:cNvPr>
              <p:cNvSpPr/>
              <p:nvPr/>
            </p:nvSpPr>
            <p:spPr>
              <a:xfrm>
                <a:off x="3712050" y="3295775"/>
                <a:ext cx="860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16" extrusionOk="0">
                    <a:moveTo>
                      <a:pt x="890" y="0"/>
                    </a:moveTo>
                    <a:cubicBezTo>
                      <a:pt x="602" y="0"/>
                      <a:pt x="315" y="18"/>
                      <a:pt x="48" y="96"/>
                    </a:cubicBezTo>
                    <a:cubicBezTo>
                      <a:pt x="1" y="131"/>
                      <a:pt x="1" y="203"/>
                      <a:pt x="48" y="215"/>
                    </a:cubicBezTo>
                    <a:cubicBezTo>
                      <a:pt x="324" y="295"/>
                      <a:pt x="621" y="315"/>
                      <a:pt x="918" y="315"/>
                    </a:cubicBezTo>
                    <a:cubicBezTo>
                      <a:pt x="1149" y="315"/>
                      <a:pt x="1378" y="303"/>
                      <a:pt x="1596" y="298"/>
                    </a:cubicBezTo>
                    <a:cubicBezTo>
                      <a:pt x="2192" y="298"/>
                      <a:pt x="2775" y="274"/>
                      <a:pt x="3358" y="215"/>
                    </a:cubicBezTo>
                    <a:cubicBezTo>
                      <a:pt x="3430" y="203"/>
                      <a:pt x="3442" y="96"/>
                      <a:pt x="3358" y="84"/>
                    </a:cubicBezTo>
                    <a:cubicBezTo>
                      <a:pt x="2775" y="24"/>
                      <a:pt x="2192" y="12"/>
                      <a:pt x="1596" y="12"/>
                    </a:cubicBezTo>
                    <a:cubicBezTo>
                      <a:pt x="1369" y="12"/>
                      <a:pt x="1129" y="0"/>
                      <a:pt x="8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908;p33">
                <a:extLst>
                  <a:ext uri="{FF2B5EF4-FFF2-40B4-BE49-F238E27FC236}">
                    <a16:creationId xmlns:a16="http://schemas.microsoft.com/office/drawing/2014/main" id="{4F19A0EE-58A9-4C84-991D-5A872170F24B}"/>
                  </a:ext>
                </a:extLst>
              </p:cNvPr>
              <p:cNvSpPr/>
              <p:nvPr/>
            </p:nvSpPr>
            <p:spPr>
              <a:xfrm>
                <a:off x="3710275" y="3324375"/>
                <a:ext cx="83675" cy="7650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6" extrusionOk="0">
                    <a:moveTo>
                      <a:pt x="1953" y="0"/>
                    </a:moveTo>
                    <a:cubicBezTo>
                      <a:pt x="1343" y="0"/>
                      <a:pt x="731" y="42"/>
                      <a:pt x="119" y="83"/>
                    </a:cubicBezTo>
                    <a:cubicBezTo>
                      <a:pt x="0" y="83"/>
                      <a:pt x="0" y="238"/>
                      <a:pt x="119" y="249"/>
                    </a:cubicBezTo>
                    <a:cubicBezTo>
                      <a:pt x="649" y="279"/>
                      <a:pt x="1179" y="306"/>
                      <a:pt x="1707" y="306"/>
                    </a:cubicBezTo>
                    <a:cubicBezTo>
                      <a:pt x="2236" y="306"/>
                      <a:pt x="2763" y="279"/>
                      <a:pt x="3287" y="202"/>
                    </a:cubicBezTo>
                    <a:cubicBezTo>
                      <a:pt x="3346" y="190"/>
                      <a:pt x="3346" y="107"/>
                      <a:pt x="3287" y="83"/>
                    </a:cubicBezTo>
                    <a:cubicBezTo>
                      <a:pt x="2844" y="22"/>
                      <a:pt x="2399" y="0"/>
                      <a:pt x="19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909;p33">
                <a:extLst>
                  <a:ext uri="{FF2B5EF4-FFF2-40B4-BE49-F238E27FC236}">
                    <a16:creationId xmlns:a16="http://schemas.microsoft.com/office/drawing/2014/main" id="{0C30EE91-25B1-4B79-9642-A812928B831A}"/>
                  </a:ext>
                </a:extLst>
              </p:cNvPr>
              <p:cNvSpPr/>
              <p:nvPr/>
            </p:nvSpPr>
            <p:spPr>
              <a:xfrm>
                <a:off x="3707600" y="3353625"/>
                <a:ext cx="84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30" extrusionOk="0">
                    <a:moveTo>
                      <a:pt x="2417" y="1"/>
                    </a:moveTo>
                    <a:cubicBezTo>
                      <a:pt x="2214" y="1"/>
                      <a:pt x="2010" y="8"/>
                      <a:pt x="1810" y="8"/>
                    </a:cubicBezTo>
                    <a:cubicBezTo>
                      <a:pt x="1556" y="8"/>
                      <a:pt x="1304" y="3"/>
                      <a:pt x="1053" y="3"/>
                    </a:cubicBezTo>
                    <a:cubicBezTo>
                      <a:pt x="739" y="3"/>
                      <a:pt x="425" y="11"/>
                      <a:pt x="107" y="44"/>
                    </a:cubicBezTo>
                    <a:cubicBezTo>
                      <a:pt x="0" y="68"/>
                      <a:pt x="0" y="187"/>
                      <a:pt x="107" y="199"/>
                    </a:cubicBezTo>
                    <a:cubicBezTo>
                      <a:pt x="679" y="258"/>
                      <a:pt x="1239" y="282"/>
                      <a:pt x="1810" y="306"/>
                    </a:cubicBezTo>
                    <a:cubicBezTo>
                      <a:pt x="2054" y="312"/>
                      <a:pt x="2307" y="330"/>
                      <a:pt x="2560" y="330"/>
                    </a:cubicBezTo>
                    <a:cubicBezTo>
                      <a:pt x="2813" y="330"/>
                      <a:pt x="3066" y="312"/>
                      <a:pt x="3310" y="246"/>
                    </a:cubicBezTo>
                    <a:cubicBezTo>
                      <a:pt x="3382" y="222"/>
                      <a:pt x="3382" y="127"/>
                      <a:pt x="3310" y="103"/>
                    </a:cubicBezTo>
                    <a:cubicBezTo>
                      <a:pt x="3024" y="18"/>
                      <a:pt x="2722" y="1"/>
                      <a:pt x="241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910;p33">
                <a:extLst>
                  <a:ext uri="{FF2B5EF4-FFF2-40B4-BE49-F238E27FC236}">
                    <a16:creationId xmlns:a16="http://schemas.microsoft.com/office/drawing/2014/main" id="{6831CDF3-D8AB-45A7-9506-CBC91AD0685A}"/>
                  </a:ext>
                </a:extLst>
              </p:cNvPr>
              <p:cNvSpPr/>
              <p:nvPr/>
            </p:nvSpPr>
            <p:spPr>
              <a:xfrm>
                <a:off x="3712650" y="3381600"/>
                <a:ext cx="7325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14" extrusionOk="0">
                    <a:moveTo>
                      <a:pt x="1027" y="1"/>
                    </a:moveTo>
                    <a:cubicBezTo>
                      <a:pt x="724" y="1"/>
                      <a:pt x="421" y="17"/>
                      <a:pt x="120" y="56"/>
                    </a:cubicBezTo>
                    <a:cubicBezTo>
                      <a:pt x="1" y="56"/>
                      <a:pt x="1" y="223"/>
                      <a:pt x="120" y="235"/>
                    </a:cubicBezTo>
                    <a:cubicBezTo>
                      <a:pt x="542" y="289"/>
                      <a:pt x="962" y="314"/>
                      <a:pt x="1383" y="314"/>
                    </a:cubicBezTo>
                    <a:cubicBezTo>
                      <a:pt x="1876" y="314"/>
                      <a:pt x="2369" y="280"/>
                      <a:pt x="2870" y="223"/>
                    </a:cubicBezTo>
                    <a:cubicBezTo>
                      <a:pt x="2930" y="223"/>
                      <a:pt x="2930" y="139"/>
                      <a:pt x="2870" y="139"/>
                    </a:cubicBezTo>
                    <a:cubicBezTo>
                      <a:pt x="2263" y="67"/>
                      <a:pt x="1645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911;p33">
                <a:extLst>
                  <a:ext uri="{FF2B5EF4-FFF2-40B4-BE49-F238E27FC236}">
                    <a16:creationId xmlns:a16="http://schemas.microsoft.com/office/drawing/2014/main" id="{E1C902F6-FB58-41B4-9FA0-F2B060C15DEC}"/>
                  </a:ext>
                </a:extLst>
              </p:cNvPr>
              <p:cNvSpPr/>
              <p:nvPr/>
            </p:nvSpPr>
            <p:spPr>
              <a:xfrm>
                <a:off x="3694800" y="3408650"/>
                <a:ext cx="86625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396" extrusionOk="0">
                    <a:moveTo>
                      <a:pt x="1681" y="1"/>
                    </a:moveTo>
                    <a:cubicBezTo>
                      <a:pt x="1123" y="1"/>
                      <a:pt x="567" y="43"/>
                      <a:pt x="72" y="129"/>
                    </a:cubicBezTo>
                    <a:cubicBezTo>
                      <a:pt x="0" y="141"/>
                      <a:pt x="0" y="272"/>
                      <a:pt x="72" y="272"/>
                    </a:cubicBezTo>
                    <a:cubicBezTo>
                      <a:pt x="557" y="356"/>
                      <a:pt x="1102" y="396"/>
                      <a:pt x="1649" y="396"/>
                    </a:cubicBezTo>
                    <a:cubicBezTo>
                      <a:pt x="2256" y="396"/>
                      <a:pt x="2867" y="347"/>
                      <a:pt x="3405" y="260"/>
                    </a:cubicBezTo>
                    <a:cubicBezTo>
                      <a:pt x="3465" y="248"/>
                      <a:pt x="3465" y="153"/>
                      <a:pt x="3405" y="141"/>
                    </a:cubicBezTo>
                    <a:cubicBezTo>
                      <a:pt x="2876" y="48"/>
                      <a:pt x="2278" y="1"/>
                      <a:pt x="16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912;p33">
                <a:extLst>
                  <a:ext uri="{FF2B5EF4-FFF2-40B4-BE49-F238E27FC236}">
                    <a16:creationId xmlns:a16="http://schemas.microsoft.com/office/drawing/2014/main" id="{EA64F1C5-A4BA-4376-9558-E9B5C0461776}"/>
                  </a:ext>
                </a:extLst>
              </p:cNvPr>
              <p:cNvSpPr/>
              <p:nvPr/>
            </p:nvSpPr>
            <p:spPr>
              <a:xfrm>
                <a:off x="3708200" y="3437675"/>
                <a:ext cx="696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335" extrusionOk="0">
                    <a:moveTo>
                      <a:pt x="1427" y="1"/>
                    </a:moveTo>
                    <a:cubicBezTo>
                      <a:pt x="979" y="1"/>
                      <a:pt x="530" y="33"/>
                      <a:pt x="95" y="75"/>
                    </a:cubicBezTo>
                    <a:cubicBezTo>
                      <a:pt x="0" y="99"/>
                      <a:pt x="0" y="230"/>
                      <a:pt x="95" y="242"/>
                    </a:cubicBezTo>
                    <a:cubicBezTo>
                      <a:pt x="562" y="294"/>
                      <a:pt x="1056" y="335"/>
                      <a:pt x="1546" y="335"/>
                    </a:cubicBezTo>
                    <a:cubicBezTo>
                      <a:pt x="1957" y="335"/>
                      <a:pt x="2365" y="306"/>
                      <a:pt x="2750" y="230"/>
                    </a:cubicBezTo>
                    <a:cubicBezTo>
                      <a:pt x="2786" y="218"/>
                      <a:pt x="2786" y="135"/>
                      <a:pt x="2750" y="123"/>
                    </a:cubicBezTo>
                    <a:cubicBezTo>
                      <a:pt x="2322" y="33"/>
                      <a:pt x="1875" y="1"/>
                      <a:pt x="14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913;p33">
                <a:extLst>
                  <a:ext uri="{FF2B5EF4-FFF2-40B4-BE49-F238E27FC236}">
                    <a16:creationId xmlns:a16="http://schemas.microsoft.com/office/drawing/2014/main" id="{C14177AA-A94D-4955-9548-5992E66349CF}"/>
                  </a:ext>
                </a:extLst>
              </p:cNvPr>
              <p:cNvSpPr/>
              <p:nvPr/>
            </p:nvSpPr>
            <p:spPr>
              <a:xfrm>
                <a:off x="3711750" y="3493600"/>
                <a:ext cx="5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359" extrusionOk="0">
                    <a:moveTo>
                      <a:pt x="1209" y="1"/>
                    </a:moveTo>
                    <a:cubicBezTo>
                      <a:pt x="820" y="1"/>
                      <a:pt x="431" y="39"/>
                      <a:pt x="72" y="124"/>
                    </a:cubicBezTo>
                    <a:cubicBezTo>
                      <a:pt x="1" y="136"/>
                      <a:pt x="1" y="255"/>
                      <a:pt x="72" y="267"/>
                    </a:cubicBezTo>
                    <a:cubicBezTo>
                      <a:pt x="363" y="331"/>
                      <a:pt x="673" y="358"/>
                      <a:pt x="988" y="358"/>
                    </a:cubicBezTo>
                    <a:cubicBezTo>
                      <a:pt x="1434" y="358"/>
                      <a:pt x="1887" y="303"/>
                      <a:pt x="2299" y="219"/>
                    </a:cubicBezTo>
                    <a:cubicBezTo>
                      <a:pt x="2358" y="207"/>
                      <a:pt x="2358" y="124"/>
                      <a:pt x="2299" y="100"/>
                    </a:cubicBezTo>
                    <a:cubicBezTo>
                      <a:pt x="1955" y="36"/>
                      <a:pt x="158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914;p33">
                <a:extLst>
                  <a:ext uri="{FF2B5EF4-FFF2-40B4-BE49-F238E27FC236}">
                    <a16:creationId xmlns:a16="http://schemas.microsoft.com/office/drawing/2014/main" id="{827EACD0-53F5-41C9-92BE-10893BF015A8}"/>
                  </a:ext>
                </a:extLst>
              </p:cNvPr>
              <p:cNvSpPr/>
              <p:nvPr/>
            </p:nvSpPr>
            <p:spPr>
              <a:xfrm>
                <a:off x="3712650" y="3465950"/>
                <a:ext cx="616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32" extrusionOk="0">
                    <a:moveTo>
                      <a:pt x="1019" y="0"/>
                    </a:moveTo>
                    <a:cubicBezTo>
                      <a:pt x="706" y="0"/>
                      <a:pt x="393" y="22"/>
                      <a:pt x="84" y="75"/>
                    </a:cubicBezTo>
                    <a:cubicBezTo>
                      <a:pt x="1" y="99"/>
                      <a:pt x="1" y="242"/>
                      <a:pt x="84" y="254"/>
                    </a:cubicBezTo>
                    <a:cubicBezTo>
                      <a:pt x="383" y="310"/>
                      <a:pt x="687" y="331"/>
                      <a:pt x="991" y="331"/>
                    </a:cubicBezTo>
                    <a:cubicBezTo>
                      <a:pt x="1460" y="331"/>
                      <a:pt x="1931" y="281"/>
                      <a:pt x="2394" y="230"/>
                    </a:cubicBezTo>
                    <a:cubicBezTo>
                      <a:pt x="2465" y="218"/>
                      <a:pt x="2465" y="123"/>
                      <a:pt x="2394" y="111"/>
                    </a:cubicBezTo>
                    <a:cubicBezTo>
                      <a:pt x="1941" y="47"/>
                      <a:pt x="1479" y="0"/>
                      <a:pt x="101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915;p33">
                <a:extLst>
                  <a:ext uri="{FF2B5EF4-FFF2-40B4-BE49-F238E27FC236}">
                    <a16:creationId xmlns:a16="http://schemas.microsoft.com/office/drawing/2014/main" id="{C6A3DCBA-DB71-413D-B14D-B28E17076EDC}"/>
                  </a:ext>
                </a:extLst>
              </p:cNvPr>
              <p:cNvSpPr/>
              <p:nvPr/>
            </p:nvSpPr>
            <p:spPr>
              <a:xfrm>
                <a:off x="3713550" y="3522500"/>
                <a:ext cx="536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49" extrusionOk="0">
                    <a:moveTo>
                      <a:pt x="934" y="0"/>
                    </a:moveTo>
                    <a:cubicBezTo>
                      <a:pt x="640" y="0"/>
                      <a:pt x="349" y="28"/>
                      <a:pt x="84" y="99"/>
                    </a:cubicBezTo>
                    <a:cubicBezTo>
                      <a:pt x="0" y="111"/>
                      <a:pt x="0" y="242"/>
                      <a:pt x="84" y="254"/>
                    </a:cubicBezTo>
                    <a:cubicBezTo>
                      <a:pt x="337" y="322"/>
                      <a:pt x="612" y="349"/>
                      <a:pt x="892" y="349"/>
                    </a:cubicBezTo>
                    <a:cubicBezTo>
                      <a:pt x="1297" y="349"/>
                      <a:pt x="1711" y="294"/>
                      <a:pt x="2084" y="230"/>
                    </a:cubicBezTo>
                    <a:cubicBezTo>
                      <a:pt x="2144" y="206"/>
                      <a:pt x="2144" y="123"/>
                      <a:pt x="2084" y="111"/>
                    </a:cubicBezTo>
                    <a:cubicBezTo>
                      <a:pt x="1730" y="50"/>
                      <a:pt x="1329" y="0"/>
                      <a:pt x="9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916;p33">
                <a:extLst>
                  <a:ext uri="{FF2B5EF4-FFF2-40B4-BE49-F238E27FC236}">
                    <a16:creationId xmlns:a16="http://schemas.microsoft.com/office/drawing/2014/main" id="{C1D8AC34-4F4B-46DE-B6AA-A2477A3C8580}"/>
                  </a:ext>
                </a:extLst>
              </p:cNvPr>
              <p:cNvSpPr/>
              <p:nvPr/>
            </p:nvSpPr>
            <p:spPr>
              <a:xfrm>
                <a:off x="3714150" y="3550250"/>
                <a:ext cx="482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76" extrusionOk="0">
                    <a:moveTo>
                      <a:pt x="1042" y="1"/>
                    </a:moveTo>
                    <a:cubicBezTo>
                      <a:pt x="711" y="1"/>
                      <a:pt x="380" y="43"/>
                      <a:pt x="84" y="120"/>
                    </a:cubicBezTo>
                    <a:cubicBezTo>
                      <a:pt x="0" y="132"/>
                      <a:pt x="0" y="263"/>
                      <a:pt x="84" y="299"/>
                    </a:cubicBezTo>
                    <a:cubicBezTo>
                      <a:pt x="320" y="350"/>
                      <a:pt x="581" y="375"/>
                      <a:pt x="846" y="375"/>
                    </a:cubicBezTo>
                    <a:cubicBezTo>
                      <a:pt x="1193" y="375"/>
                      <a:pt x="1547" y="332"/>
                      <a:pt x="1858" y="251"/>
                    </a:cubicBezTo>
                    <a:cubicBezTo>
                      <a:pt x="1929" y="239"/>
                      <a:pt x="1929" y="132"/>
                      <a:pt x="1858" y="96"/>
                    </a:cubicBezTo>
                    <a:cubicBezTo>
                      <a:pt x="1601" y="31"/>
                      <a:pt x="1322" y="1"/>
                      <a:pt x="10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917;p33">
                <a:extLst>
                  <a:ext uri="{FF2B5EF4-FFF2-40B4-BE49-F238E27FC236}">
                    <a16:creationId xmlns:a16="http://schemas.microsoft.com/office/drawing/2014/main" id="{25B56A2A-1C59-4D1C-B428-D2A780461A93}"/>
                  </a:ext>
                </a:extLst>
              </p:cNvPr>
              <p:cNvSpPr/>
              <p:nvPr/>
            </p:nvSpPr>
            <p:spPr>
              <a:xfrm>
                <a:off x="3708475" y="3579350"/>
                <a:ext cx="506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311" extrusionOk="0">
                    <a:moveTo>
                      <a:pt x="1177" y="0"/>
                    </a:moveTo>
                    <a:cubicBezTo>
                      <a:pt x="1107" y="0"/>
                      <a:pt x="1037" y="2"/>
                      <a:pt x="965" y="4"/>
                    </a:cubicBezTo>
                    <a:cubicBezTo>
                      <a:pt x="883" y="4"/>
                      <a:pt x="799" y="2"/>
                      <a:pt x="714" y="2"/>
                    </a:cubicBezTo>
                    <a:cubicBezTo>
                      <a:pt x="482" y="2"/>
                      <a:pt x="249" y="15"/>
                      <a:pt x="49" y="111"/>
                    </a:cubicBezTo>
                    <a:cubicBezTo>
                      <a:pt x="1" y="147"/>
                      <a:pt x="1" y="206"/>
                      <a:pt x="49" y="218"/>
                    </a:cubicBezTo>
                    <a:cubicBezTo>
                      <a:pt x="207" y="294"/>
                      <a:pt x="386" y="310"/>
                      <a:pt x="568" y="310"/>
                    </a:cubicBezTo>
                    <a:cubicBezTo>
                      <a:pt x="700" y="310"/>
                      <a:pt x="835" y="302"/>
                      <a:pt x="965" y="302"/>
                    </a:cubicBezTo>
                    <a:cubicBezTo>
                      <a:pt x="1311" y="302"/>
                      <a:pt x="1632" y="278"/>
                      <a:pt x="1966" y="206"/>
                    </a:cubicBezTo>
                    <a:cubicBezTo>
                      <a:pt x="2025" y="183"/>
                      <a:pt x="2025" y="99"/>
                      <a:pt x="1966" y="87"/>
                    </a:cubicBezTo>
                    <a:cubicBezTo>
                      <a:pt x="1701" y="21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918;p33">
                <a:extLst>
                  <a:ext uri="{FF2B5EF4-FFF2-40B4-BE49-F238E27FC236}">
                    <a16:creationId xmlns:a16="http://schemas.microsoft.com/office/drawing/2014/main" id="{29E822AE-82F6-479B-9752-F7DCBF649817}"/>
                  </a:ext>
                </a:extLst>
              </p:cNvPr>
              <p:cNvSpPr/>
              <p:nvPr/>
            </p:nvSpPr>
            <p:spPr>
              <a:xfrm>
                <a:off x="3706700" y="3607700"/>
                <a:ext cx="4795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315" extrusionOk="0">
                    <a:moveTo>
                      <a:pt x="761" y="1"/>
                    </a:moveTo>
                    <a:cubicBezTo>
                      <a:pt x="517" y="1"/>
                      <a:pt x="264" y="9"/>
                      <a:pt x="36" y="108"/>
                    </a:cubicBezTo>
                    <a:cubicBezTo>
                      <a:pt x="1" y="144"/>
                      <a:pt x="1" y="204"/>
                      <a:pt x="36" y="215"/>
                    </a:cubicBezTo>
                    <a:cubicBezTo>
                      <a:pt x="204" y="292"/>
                      <a:pt x="397" y="314"/>
                      <a:pt x="589" y="314"/>
                    </a:cubicBezTo>
                    <a:cubicBezTo>
                      <a:pt x="696" y="314"/>
                      <a:pt x="803" y="307"/>
                      <a:pt x="905" y="299"/>
                    </a:cubicBezTo>
                    <a:cubicBezTo>
                      <a:pt x="1215" y="287"/>
                      <a:pt x="1536" y="287"/>
                      <a:pt x="1834" y="215"/>
                    </a:cubicBezTo>
                    <a:cubicBezTo>
                      <a:pt x="1917" y="204"/>
                      <a:pt x="1917" y="96"/>
                      <a:pt x="1834" y="84"/>
                    </a:cubicBezTo>
                    <a:cubicBezTo>
                      <a:pt x="1525" y="1"/>
                      <a:pt x="1215" y="1"/>
                      <a:pt x="905" y="1"/>
                    </a:cubicBezTo>
                    <a:cubicBezTo>
                      <a:pt x="858" y="1"/>
                      <a:pt x="810" y="1"/>
                      <a:pt x="7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919;p33">
                <a:extLst>
                  <a:ext uri="{FF2B5EF4-FFF2-40B4-BE49-F238E27FC236}">
                    <a16:creationId xmlns:a16="http://schemas.microsoft.com/office/drawing/2014/main" id="{1676774B-465F-42E5-A1A1-85660C2EB4CE}"/>
                  </a:ext>
                </a:extLst>
              </p:cNvPr>
              <p:cNvSpPr/>
              <p:nvPr/>
            </p:nvSpPr>
            <p:spPr>
              <a:xfrm>
                <a:off x="3705500" y="3635325"/>
                <a:ext cx="479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0" extrusionOk="0">
                    <a:moveTo>
                      <a:pt x="779" y="1"/>
                    </a:moveTo>
                    <a:cubicBezTo>
                      <a:pt x="515" y="1"/>
                      <a:pt x="260" y="36"/>
                      <a:pt x="49" y="134"/>
                    </a:cubicBezTo>
                    <a:cubicBezTo>
                      <a:pt x="1" y="146"/>
                      <a:pt x="1" y="242"/>
                      <a:pt x="49" y="265"/>
                    </a:cubicBezTo>
                    <a:cubicBezTo>
                      <a:pt x="260" y="364"/>
                      <a:pt x="513" y="399"/>
                      <a:pt x="775" y="399"/>
                    </a:cubicBezTo>
                    <a:cubicBezTo>
                      <a:pt x="1146" y="399"/>
                      <a:pt x="1537" y="328"/>
                      <a:pt x="1858" y="265"/>
                    </a:cubicBezTo>
                    <a:cubicBezTo>
                      <a:pt x="1918" y="253"/>
                      <a:pt x="1918" y="146"/>
                      <a:pt x="1858" y="134"/>
                    </a:cubicBezTo>
                    <a:cubicBezTo>
                      <a:pt x="1544" y="72"/>
                      <a:pt x="1152" y="1"/>
                      <a:pt x="7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920;p33">
                <a:extLst>
                  <a:ext uri="{FF2B5EF4-FFF2-40B4-BE49-F238E27FC236}">
                    <a16:creationId xmlns:a16="http://schemas.microsoft.com/office/drawing/2014/main" id="{7929F626-2AD3-4116-A220-A16399AA054C}"/>
                  </a:ext>
                </a:extLst>
              </p:cNvPr>
              <p:cNvSpPr/>
              <p:nvPr/>
            </p:nvSpPr>
            <p:spPr>
              <a:xfrm>
                <a:off x="3699850" y="3664175"/>
                <a:ext cx="476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7" extrusionOk="0">
                    <a:moveTo>
                      <a:pt x="763" y="1"/>
                    </a:moveTo>
                    <a:cubicBezTo>
                      <a:pt x="513" y="1"/>
                      <a:pt x="270" y="30"/>
                      <a:pt x="60" y="111"/>
                    </a:cubicBezTo>
                    <a:cubicBezTo>
                      <a:pt x="1" y="147"/>
                      <a:pt x="1" y="219"/>
                      <a:pt x="60" y="242"/>
                    </a:cubicBezTo>
                    <a:cubicBezTo>
                      <a:pt x="282" y="333"/>
                      <a:pt x="539" y="366"/>
                      <a:pt x="803" y="366"/>
                    </a:cubicBezTo>
                    <a:cubicBezTo>
                      <a:pt x="1164" y="366"/>
                      <a:pt x="1537" y="304"/>
                      <a:pt x="1846" y="242"/>
                    </a:cubicBezTo>
                    <a:cubicBezTo>
                      <a:pt x="1906" y="231"/>
                      <a:pt x="1906" y="147"/>
                      <a:pt x="1846" y="123"/>
                    </a:cubicBezTo>
                    <a:cubicBezTo>
                      <a:pt x="1525" y="66"/>
                      <a:pt x="1136" y="1"/>
                      <a:pt x="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921;p33">
                <a:extLst>
                  <a:ext uri="{FF2B5EF4-FFF2-40B4-BE49-F238E27FC236}">
                    <a16:creationId xmlns:a16="http://schemas.microsoft.com/office/drawing/2014/main" id="{22EC7242-AF96-47CC-8D47-4921A94B7E79}"/>
                  </a:ext>
                </a:extLst>
              </p:cNvPr>
              <p:cNvSpPr/>
              <p:nvPr/>
            </p:nvSpPr>
            <p:spPr>
              <a:xfrm>
                <a:off x="3705225" y="3692750"/>
                <a:ext cx="387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322" extrusionOk="0">
                    <a:moveTo>
                      <a:pt x="906" y="1"/>
                    </a:moveTo>
                    <a:cubicBezTo>
                      <a:pt x="854" y="1"/>
                      <a:pt x="802" y="2"/>
                      <a:pt x="750" y="4"/>
                    </a:cubicBezTo>
                    <a:cubicBezTo>
                      <a:pt x="707" y="4"/>
                      <a:pt x="663" y="4"/>
                      <a:pt x="619" y="4"/>
                    </a:cubicBezTo>
                    <a:cubicBezTo>
                      <a:pt x="422" y="4"/>
                      <a:pt x="221" y="12"/>
                      <a:pt x="36" y="100"/>
                    </a:cubicBezTo>
                    <a:cubicBezTo>
                      <a:pt x="0" y="135"/>
                      <a:pt x="0" y="219"/>
                      <a:pt x="36" y="231"/>
                    </a:cubicBezTo>
                    <a:cubicBezTo>
                      <a:pt x="190" y="304"/>
                      <a:pt x="356" y="321"/>
                      <a:pt x="522" y="321"/>
                    </a:cubicBezTo>
                    <a:cubicBezTo>
                      <a:pt x="598" y="321"/>
                      <a:pt x="675" y="318"/>
                      <a:pt x="750" y="314"/>
                    </a:cubicBezTo>
                    <a:cubicBezTo>
                      <a:pt x="1012" y="314"/>
                      <a:pt x="1262" y="290"/>
                      <a:pt x="1500" y="207"/>
                    </a:cubicBezTo>
                    <a:cubicBezTo>
                      <a:pt x="1548" y="195"/>
                      <a:pt x="1548" y="111"/>
                      <a:pt x="1500" y="100"/>
                    </a:cubicBezTo>
                    <a:cubicBezTo>
                      <a:pt x="1310" y="23"/>
                      <a:pt x="1112" y="1"/>
                      <a:pt x="9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922;p33">
                <a:extLst>
                  <a:ext uri="{FF2B5EF4-FFF2-40B4-BE49-F238E27FC236}">
                    <a16:creationId xmlns:a16="http://schemas.microsoft.com/office/drawing/2014/main" id="{372C81C2-5E00-4EE8-8293-8B9DEC55860A}"/>
                  </a:ext>
                </a:extLst>
              </p:cNvPr>
              <p:cNvSpPr/>
              <p:nvPr/>
            </p:nvSpPr>
            <p:spPr>
              <a:xfrm>
                <a:off x="3710575" y="3721700"/>
                <a:ext cx="2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88" extrusionOk="0">
                    <a:moveTo>
                      <a:pt x="476" y="0"/>
                    </a:moveTo>
                    <a:cubicBezTo>
                      <a:pt x="344" y="0"/>
                      <a:pt x="215" y="17"/>
                      <a:pt x="96" y="61"/>
                    </a:cubicBezTo>
                    <a:cubicBezTo>
                      <a:pt x="0" y="85"/>
                      <a:pt x="0" y="204"/>
                      <a:pt x="96" y="239"/>
                    </a:cubicBezTo>
                    <a:cubicBezTo>
                      <a:pt x="197" y="275"/>
                      <a:pt x="309" y="288"/>
                      <a:pt x="425" y="288"/>
                    </a:cubicBezTo>
                    <a:cubicBezTo>
                      <a:pt x="662" y="288"/>
                      <a:pt x="915" y="232"/>
                      <a:pt x="1131" y="192"/>
                    </a:cubicBezTo>
                    <a:cubicBezTo>
                      <a:pt x="1191" y="180"/>
                      <a:pt x="1191" y="85"/>
                      <a:pt x="1131" y="85"/>
                    </a:cubicBezTo>
                    <a:cubicBezTo>
                      <a:pt x="929" y="47"/>
                      <a:pt x="699" y="0"/>
                      <a:pt x="47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923;p33">
                <a:extLst>
                  <a:ext uri="{FF2B5EF4-FFF2-40B4-BE49-F238E27FC236}">
                    <a16:creationId xmlns:a16="http://schemas.microsoft.com/office/drawing/2014/main" id="{09DE3AAF-FD10-4E97-B883-AC7BF973DA44}"/>
                  </a:ext>
                </a:extLst>
              </p:cNvPr>
              <p:cNvSpPr/>
              <p:nvPr/>
            </p:nvSpPr>
            <p:spPr>
              <a:xfrm>
                <a:off x="3713250" y="3749650"/>
                <a:ext cx="250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" extrusionOk="0">
                    <a:moveTo>
                      <a:pt x="489" y="0"/>
                    </a:moveTo>
                    <a:cubicBezTo>
                      <a:pt x="352" y="0"/>
                      <a:pt x="216" y="24"/>
                      <a:pt x="96" y="74"/>
                    </a:cubicBezTo>
                    <a:cubicBezTo>
                      <a:pt x="0" y="98"/>
                      <a:pt x="0" y="217"/>
                      <a:pt x="96" y="252"/>
                    </a:cubicBezTo>
                    <a:cubicBezTo>
                      <a:pt x="210" y="299"/>
                      <a:pt x="337" y="321"/>
                      <a:pt x="466" y="321"/>
                    </a:cubicBezTo>
                    <a:cubicBezTo>
                      <a:pt x="634" y="321"/>
                      <a:pt x="805" y="284"/>
                      <a:pt x="953" y="217"/>
                    </a:cubicBezTo>
                    <a:cubicBezTo>
                      <a:pt x="1001" y="205"/>
                      <a:pt x="1001" y="110"/>
                      <a:pt x="953" y="98"/>
                    </a:cubicBezTo>
                    <a:cubicBezTo>
                      <a:pt x="812" y="33"/>
                      <a:pt x="650" y="0"/>
                      <a:pt x="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924;p33">
                <a:extLst>
                  <a:ext uri="{FF2B5EF4-FFF2-40B4-BE49-F238E27FC236}">
                    <a16:creationId xmlns:a16="http://schemas.microsoft.com/office/drawing/2014/main" id="{69A050CD-6AE0-49CF-AD7F-FE8BAD93232A}"/>
                  </a:ext>
                </a:extLst>
              </p:cNvPr>
              <p:cNvSpPr/>
              <p:nvPr/>
            </p:nvSpPr>
            <p:spPr>
              <a:xfrm>
                <a:off x="3708775" y="3777775"/>
                <a:ext cx="2475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349" extrusionOk="0">
                    <a:moveTo>
                      <a:pt x="370" y="1"/>
                    </a:moveTo>
                    <a:cubicBezTo>
                      <a:pt x="239" y="1"/>
                      <a:pt x="118" y="28"/>
                      <a:pt x="37" y="104"/>
                    </a:cubicBezTo>
                    <a:cubicBezTo>
                      <a:pt x="1" y="139"/>
                      <a:pt x="1" y="199"/>
                      <a:pt x="37" y="247"/>
                    </a:cubicBezTo>
                    <a:cubicBezTo>
                      <a:pt x="115" y="321"/>
                      <a:pt x="232" y="348"/>
                      <a:pt x="359" y="348"/>
                    </a:cubicBezTo>
                    <a:cubicBezTo>
                      <a:pt x="559" y="348"/>
                      <a:pt x="784" y="281"/>
                      <a:pt x="930" y="223"/>
                    </a:cubicBezTo>
                    <a:cubicBezTo>
                      <a:pt x="989" y="211"/>
                      <a:pt x="989" y="116"/>
                      <a:pt x="930" y="104"/>
                    </a:cubicBezTo>
                    <a:cubicBezTo>
                      <a:pt x="787" y="61"/>
                      <a:pt x="567" y="1"/>
                      <a:pt x="37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925;p33">
                <a:extLst>
                  <a:ext uri="{FF2B5EF4-FFF2-40B4-BE49-F238E27FC236}">
                    <a16:creationId xmlns:a16="http://schemas.microsoft.com/office/drawing/2014/main" id="{64A3C5F3-264E-453C-9937-57D097F0B885}"/>
                  </a:ext>
                </a:extLst>
              </p:cNvPr>
              <p:cNvSpPr/>
              <p:nvPr/>
            </p:nvSpPr>
            <p:spPr>
              <a:xfrm>
                <a:off x="3709675" y="3807775"/>
                <a:ext cx="217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29" extrusionOk="0">
                    <a:moveTo>
                      <a:pt x="367" y="0"/>
                    </a:moveTo>
                    <a:cubicBezTo>
                      <a:pt x="270" y="0"/>
                      <a:pt x="173" y="11"/>
                      <a:pt x="72" y="35"/>
                    </a:cubicBezTo>
                    <a:cubicBezTo>
                      <a:pt x="1" y="35"/>
                      <a:pt x="1" y="178"/>
                      <a:pt x="72" y="190"/>
                    </a:cubicBezTo>
                    <a:cubicBezTo>
                      <a:pt x="190" y="216"/>
                      <a:pt x="301" y="229"/>
                      <a:pt x="410" y="229"/>
                    </a:cubicBezTo>
                    <a:cubicBezTo>
                      <a:pt x="543" y="229"/>
                      <a:pt x="673" y="210"/>
                      <a:pt x="810" y="178"/>
                    </a:cubicBezTo>
                    <a:cubicBezTo>
                      <a:pt x="870" y="154"/>
                      <a:pt x="870" y="71"/>
                      <a:pt x="810" y="59"/>
                    </a:cubicBezTo>
                    <a:cubicBezTo>
                      <a:pt x="654" y="23"/>
                      <a:pt x="511" y="0"/>
                      <a:pt x="3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926;p33">
                <a:extLst>
                  <a:ext uri="{FF2B5EF4-FFF2-40B4-BE49-F238E27FC236}">
                    <a16:creationId xmlns:a16="http://schemas.microsoft.com/office/drawing/2014/main" id="{B685319D-CE8B-4EC3-A8B2-B894AF476887}"/>
                  </a:ext>
                </a:extLst>
              </p:cNvPr>
              <p:cNvSpPr/>
              <p:nvPr/>
            </p:nvSpPr>
            <p:spPr>
              <a:xfrm>
                <a:off x="3715625" y="2912100"/>
                <a:ext cx="918900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56" h="9288" extrusionOk="0">
                    <a:moveTo>
                      <a:pt x="4358" y="0"/>
                    </a:moveTo>
                    <a:lnTo>
                      <a:pt x="1" y="4644"/>
                    </a:lnTo>
                    <a:lnTo>
                      <a:pt x="4835" y="9287"/>
                    </a:lnTo>
                    <a:lnTo>
                      <a:pt x="36755" y="4453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927;p33">
                <a:extLst>
                  <a:ext uri="{FF2B5EF4-FFF2-40B4-BE49-F238E27FC236}">
                    <a16:creationId xmlns:a16="http://schemas.microsoft.com/office/drawing/2014/main" id="{D01CF08A-833F-4D60-98EF-E13B654773FA}"/>
                  </a:ext>
                </a:extLst>
              </p:cNvPr>
              <p:cNvSpPr/>
              <p:nvPr/>
            </p:nvSpPr>
            <p:spPr>
              <a:xfrm>
                <a:off x="3705500" y="2904350"/>
                <a:ext cx="930200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95" extrusionOk="0">
                    <a:moveTo>
                      <a:pt x="4859" y="608"/>
                    </a:moveTo>
                    <a:lnTo>
                      <a:pt x="35160" y="4775"/>
                    </a:lnTo>
                    <a:lnTo>
                      <a:pt x="5323" y="9288"/>
                    </a:lnTo>
                    <a:lnTo>
                      <a:pt x="799" y="4942"/>
                    </a:lnTo>
                    <a:lnTo>
                      <a:pt x="4859" y="608"/>
                    </a:lnTo>
                    <a:close/>
                    <a:moveTo>
                      <a:pt x="4656" y="1"/>
                    </a:moveTo>
                    <a:lnTo>
                      <a:pt x="1" y="4954"/>
                    </a:lnTo>
                    <a:lnTo>
                      <a:pt x="5133" y="9895"/>
                    </a:lnTo>
                    <a:lnTo>
                      <a:pt x="37208" y="5025"/>
                    </a:lnTo>
                    <a:lnTo>
                      <a:pt x="37208" y="4466"/>
                    </a:lnTo>
                    <a:lnTo>
                      <a:pt x="4811" y="13"/>
                    </a:lnTo>
                    <a:lnTo>
                      <a:pt x="465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928;p33">
                <a:extLst>
                  <a:ext uri="{FF2B5EF4-FFF2-40B4-BE49-F238E27FC236}">
                    <a16:creationId xmlns:a16="http://schemas.microsoft.com/office/drawing/2014/main" id="{655336A2-A190-4752-9E4B-9A6227A13B54}"/>
                  </a:ext>
                </a:extLst>
              </p:cNvPr>
              <p:cNvSpPr/>
              <p:nvPr/>
            </p:nvSpPr>
            <p:spPr>
              <a:xfrm>
                <a:off x="3754625" y="2948775"/>
                <a:ext cx="11925" cy="987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948" extrusionOk="0">
                    <a:moveTo>
                      <a:pt x="239" y="1"/>
                    </a:moveTo>
                    <a:cubicBezTo>
                      <a:pt x="215" y="1"/>
                      <a:pt x="191" y="16"/>
                      <a:pt x="191" y="45"/>
                    </a:cubicBezTo>
                    <a:cubicBezTo>
                      <a:pt x="72" y="1319"/>
                      <a:pt x="0" y="2641"/>
                      <a:pt x="179" y="3903"/>
                    </a:cubicBezTo>
                    <a:cubicBezTo>
                      <a:pt x="179" y="3933"/>
                      <a:pt x="209" y="3948"/>
                      <a:pt x="239" y="3948"/>
                    </a:cubicBezTo>
                    <a:cubicBezTo>
                      <a:pt x="268" y="3948"/>
                      <a:pt x="298" y="3933"/>
                      <a:pt x="298" y="3903"/>
                    </a:cubicBezTo>
                    <a:cubicBezTo>
                      <a:pt x="477" y="2641"/>
                      <a:pt x="405" y="1319"/>
                      <a:pt x="286" y="45"/>
                    </a:cubicBezTo>
                    <a:cubicBezTo>
                      <a:pt x="286" y="16"/>
                      <a:pt x="262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929;p33">
                <a:extLst>
                  <a:ext uri="{FF2B5EF4-FFF2-40B4-BE49-F238E27FC236}">
                    <a16:creationId xmlns:a16="http://schemas.microsoft.com/office/drawing/2014/main" id="{1BE0E94E-0B5D-4541-B41E-52E4FEEE9C7A}"/>
                  </a:ext>
                </a:extLst>
              </p:cNvPr>
              <p:cNvSpPr/>
              <p:nvPr/>
            </p:nvSpPr>
            <p:spPr>
              <a:xfrm>
                <a:off x="3782600" y="2949225"/>
                <a:ext cx="12525" cy="1051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207" extrusionOk="0">
                    <a:moveTo>
                      <a:pt x="257" y="1"/>
                    </a:moveTo>
                    <a:cubicBezTo>
                      <a:pt x="236" y="1"/>
                      <a:pt x="215" y="10"/>
                      <a:pt x="215" y="27"/>
                    </a:cubicBezTo>
                    <a:cubicBezTo>
                      <a:pt x="96" y="1361"/>
                      <a:pt x="1" y="2849"/>
                      <a:pt x="215" y="4171"/>
                    </a:cubicBezTo>
                    <a:cubicBezTo>
                      <a:pt x="215" y="4195"/>
                      <a:pt x="236" y="4206"/>
                      <a:pt x="257" y="4206"/>
                    </a:cubicBezTo>
                    <a:cubicBezTo>
                      <a:pt x="277" y="4206"/>
                      <a:pt x="298" y="4195"/>
                      <a:pt x="298" y="4171"/>
                    </a:cubicBezTo>
                    <a:cubicBezTo>
                      <a:pt x="501" y="2861"/>
                      <a:pt x="417" y="1361"/>
                      <a:pt x="298" y="27"/>
                    </a:cubicBezTo>
                    <a:cubicBezTo>
                      <a:pt x="298" y="10"/>
                      <a:pt x="277" y="1"/>
                      <a:pt x="25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930;p33">
                <a:extLst>
                  <a:ext uri="{FF2B5EF4-FFF2-40B4-BE49-F238E27FC236}">
                    <a16:creationId xmlns:a16="http://schemas.microsoft.com/office/drawing/2014/main" id="{AA543BE5-D4DA-493E-82B1-4CFCB8A7D4D7}"/>
                  </a:ext>
                </a:extLst>
              </p:cNvPr>
              <p:cNvSpPr/>
              <p:nvPr/>
            </p:nvSpPr>
            <p:spPr>
              <a:xfrm>
                <a:off x="3812975" y="2934875"/>
                <a:ext cx="8650" cy="1031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26" extrusionOk="0">
                    <a:moveTo>
                      <a:pt x="173" y="0"/>
                    </a:moveTo>
                    <a:cubicBezTo>
                      <a:pt x="146" y="0"/>
                      <a:pt x="119" y="18"/>
                      <a:pt x="119" y="54"/>
                    </a:cubicBezTo>
                    <a:cubicBezTo>
                      <a:pt x="0" y="1375"/>
                      <a:pt x="12" y="2721"/>
                      <a:pt x="107" y="4054"/>
                    </a:cubicBezTo>
                    <a:cubicBezTo>
                      <a:pt x="107" y="4102"/>
                      <a:pt x="137" y="4126"/>
                      <a:pt x="168" y="4126"/>
                    </a:cubicBezTo>
                    <a:cubicBezTo>
                      <a:pt x="200" y="4126"/>
                      <a:pt x="232" y="4102"/>
                      <a:pt x="238" y="4054"/>
                    </a:cubicBezTo>
                    <a:cubicBezTo>
                      <a:pt x="333" y="2721"/>
                      <a:pt x="345" y="1375"/>
                      <a:pt x="226" y="54"/>
                    </a:cubicBezTo>
                    <a:cubicBezTo>
                      <a:pt x="226" y="18"/>
                      <a:pt x="200" y="0"/>
                      <a:pt x="1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931;p33">
                <a:extLst>
                  <a:ext uri="{FF2B5EF4-FFF2-40B4-BE49-F238E27FC236}">
                    <a16:creationId xmlns:a16="http://schemas.microsoft.com/office/drawing/2014/main" id="{9650BA9D-4801-4C37-AD37-37B6D3D166FE}"/>
                  </a:ext>
                </a:extLst>
              </p:cNvPr>
              <p:cNvSpPr/>
              <p:nvPr/>
            </p:nvSpPr>
            <p:spPr>
              <a:xfrm>
                <a:off x="3838575" y="2921400"/>
                <a:ext cx="14300" cy="1181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25" extrusionOk="0">
                    <a:moveTo>
                      <a:pt x="281" y="0"/>
                    </a:moveTo>
                    <a:cubicBezTo>
                      <a:pt x="253" y="0"/>
                      <a:pt x="226" y="15"/>
                      <a:pt x="226" y="45"/>
                    </a:cubicBezTo>
                    <a:cubicBezTo>
                      <a:pt x="0" y="1545"/>
                      <a:pt x="179" y="3141"/>
                      <a:pt x="214" y="4653"/>
                    </a:cubicBezTo>
                    <a:cubicBezTo>
                      <a:pt x="214" y="4700"/>
                      <a:pt x="250" y="4724"/>
                      <a:pt x="286" y="4724"/>
                    </a:cubicBezTo>
                    <a:cubicBezTo>
                      <a:pt x="321" y="4724"/>
                      <a:pt x="357" y="4700"/>
                      <a:pt x="357" y="4653"/>
                    </a:cubicBezTo>
                    <a:cubicBezTo>
                      <a:pt x="393" y="3141"/>
                      <a:pt x="572" y="1545"/>
                      <a:pt x="345" y="45"/>
                    </a:cubicBezTo>
                    <a:cubicBezTo>
                      <a:pt x="339" y="15"/>
                      <a:pt x="310" y="0"/>
                      <a:pt x="2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932;p33">
                <a:extLst>
                  <a:ext uri="{FF2B5EF4-FFF2-40B4-BE49-F238E27FC236}">
                    <a16:creationId xmlns:a16="http://schemas.microsoft.com/office/drawing/2014/main" id="{FAD7560A-22B6-45C5-B47F-E09B4A23B51E}"/>
                  </a:ext>
                </a:extLst>
              </p:cNvPr>
              <p:cNvSpPr/>
              <p:nvPr/>
            </p:nvSpPr>
            <p:spPr>
              <a:xfrm>
                <a:off x="3868925" y="2931825"/>
                <a:ext cx="10450" cy="98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942" extrusionOk="0">
                    <a:moveTo>
                      <a:pt x="212" y="0"/>
                    </a:moveTo>
                    <a:cubicBezTo>
                      <a:pt x="191" y="0"/>
                      <a:pt x="167" y="15"/>
                      <a:pt x="155" y="45"/>
                    </a:cubicBezTo>
                    <a:cubicBezTo>
                      <a:pt x="0" y="1307"/>
                      <a:pt x="120" y="2605"/>
                      <a:pt x="143" y="3879"/>
                    </a:cubicBezTo>
                    <a:cubicBezTo>
                      <a:pt x="143" y="3920"/>
                      <a:pt x="173" y="3941"/>
                      <a:pt x="203" y="3941"/>
                    </a:cubicBezTo>
                    <a:cubicBezTo>
                      <a:pt x="233" y="3941"/>
                      <a:pt x="262" y="3920"/>
                      <a:pt x="262" y="3879"/>
                    </a:cubicBezTo>
                    <a:cubicBezTo>
                      <a:pt x="298" y="2616"/>
                      <a:pt x="417" y="1307"/>
                      <a:pt x="250" y="45"/>
                    </a:cubicBezTo>
                    <a:cubicBezTo>
                      <a:pt x="250" y="15"/>
                      <a:pt x="233" y="0"/>
                      <a:pt x="2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933;p33">
                <a:extLst>
                  <a:ext uri="{FF2B5EF4-FFF2-40B4-BE49-F238E27FC236}">
                    <a16:creationId xmlns:a16="http://schemas.microsoft.com/office/drawing/2014/main" id="{95E340B0-82E7-4E8F-ACF3-09A5D05E732B}"/>
                  </a:ext>
                </a:extLst>
              </p:cNvPr>
              <p:cNvSpPr/>
              <p:nvPr/>
            </p:nvSpPr>
            <p:spPr>
              <a:xfrm>
                <a:off x="3895725" y="2936200"/>
                <a:ext cx="13400" cy="95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3820" extrusionOk="0">
                    <a:moveTo>
                      <a:pt x="284" y="1"/>
                    </a:moveTo>
                    <a:cubicBezTo>
                      <a:pt x="265" y="1"/>
                      <a:pt x="244" y="13"/>
                      <a:pt x="238" y="36"/>
                    </a:cubicBezTo>
                    <a:cubicBezTo>
                      <a:pt x="60" y="1203"/>
                      <a:pt x="0" y="2632"/>
                      <a:pt x="238" y="3811"/>
                    </a:cubicBezTo>
                    <a:cubicBezTo>
                      <a:pt x="238" y="3817"/>
                      <a:pt x="253" y="3820"/>
                      <a:pt x="268" y="3820"/>
                    </a:cubicBezTo>
                    <a:cubicBezTo>
                      <a:pt x="283" y="3820"/>
                      <a:pt x="298" y="3817"/>
                      <a:pt x="298" y="3811"/>
                    </a:cubicBezTo>
                    <a:cubicBezTo>
                      <a:pt x="536" y="2632"/>
                      <a:pt x="500" y="1203"/>
                      <a:pt x="321" y="36"/>
                    </a:cubicBezTo>
                    <a:cubicBezTo>
                      <a:pt x="321" y="13"/>
                      <a:pt x="304" y="1"/>
                      <a:pt x="2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934;p33">
                <a:extLst>
                  <a:ext uri="{FF2B5EF4-FFF2-40B4-BE49-F238E27FC236}">
                    <a16:creationId xmlns:a16="http://schemas.microsoft.com/office/drawing/2014/main" id="{29C3B46C-BC7A-469D-B2AC-DBF7D11F4860}"/>
                  </a:ext>
                </a:extLst>
              </p:cNvPr>
              <p:cNvSpPr/>
              <p:nvPr/>
            </p:nvSpPr>
            <p:spPr>
              <a:xfrm>
                <a:off x="3925775" y="2937325"/>
                <a:ext cx="10150" cy="913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653" extrusionOk="0">
                    <a:moveTo>
                      <a:pt x="198" y="0"/>
                    </a:moveTo>
                    <a:cubicBezTo>
                      <a:pt x="170" y="0"/>
                      <a:pt x="143" y="21"/>
                      <a:pt x="143" y="63"/>
                    </a:cubicBezTo>
                    <a:cubicBezTo>
                      <a:pt x="72" y="694"/>
                      <a:pt x="60" y="1337"/>
                      <a:pt x="60" y="1980"/>
                    </a:cubicBezTo>
                    <a:cubicBezTo>
                      <a:pt x="60" y="2527"/>
                      <a:pt x="1" y="3111"/>
                      <a:pt x="191" y="3635"/>
                    </a:cubicBezTo>
                    <a:cubicBezTo>
                      <a:pt x="185" y="3647"/>
                      <a:pt x="188" y="3653"/>
                      <a:pt x="196" y="3653"/>
                    </a:cubicBezTo>
                    <a:cubicBezTo>
                      <a:pt x="203" y="3653"/>
                      <a:pt x="215" y="3647"/>
                      <a:pt x="227" y="3635"/>
                    </a:cubicBezTo>
                    <a:cubicBezTo>
                      <a:pt x="405" y="3111"/>
                      <a:pt x="346" y="2516"/>
                      <a:pt x="358" y="1980"/>
                    </a:cubicBezTo>
                    <a:cubicBezTo>
                      <a:pt x="358" y="1337"/>
                      <a:pt x="346" y="694"/>
                      <a:pt x="262" y="63"/>
                    </a:cubicBezTo>
                    <a:cubicBezTo>
                      <a:pt x="257" y="21"/>
                      <a:pt x="227" y="0"/>
                      <a:pt x="19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935;p33">
                <a:extLst>
                  <a:ext uri="{FF2B5EF4-FFF2-40B4-BE49-F238E27FC236}">
                    <a16:creationId xmlns:a16="http://schemas.microsoft.com/office/drawing/2014/main" id="{355B8434-068D-4069-8B86-61EA9A0A014F}"/>
                  </a:ext>
                </a:extLst>
              </p:cNvPr>
              <p:cNvSpPr/>
              <p:nvPr/>
            </p:nvSpPr>
            <p:spPr>
              <a:xfrm>
                <a:off x="3950175" y="2942525"/>
                <a:ext cx="17600" cy="85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427" extrusionOk="0">
                    <a:moveTo>
                      <a:pt x="376" y="1"/>
                    </a:moveTo>
                    <a:cubicBezTo>
                      <a:pt x="355" y="1"/>
                      <a:pt x="334" y="16"/>
                      <a:pt x="334" y="45"/>
                    </a:cubicBezTo>
                    <a:cubicBezTo>
                      <a:pt x="239" y="1069"/>
                      <a:pt x="1" y="2403"/>
                      <a:pt x="299" y="3391"/>
                    </a:cubicBezTo>
                    <a:cubicBezTo>
                      <a:pt x="310" y="3415"/>
                      <a:pt x="334" y="3427"/>
                      <a:pt x="357" y="3427"/>
                    </a:cubicBezTo>
                    <a:cubicBezTo>
                      <a:pt x="379" y="3427"/>
                      <a:pt x="400" y="3415"/>
                      <a:pt x="406" y="3391"/>
                    </a:cubicBezTo>
                    <a:cubicBezTo>
                      <a:pt x="703" y="2403"/>
                      <a:pt x="513" y="1057"/>
                      <a:pt x="418" y="45"/>
                    </a:cubicBezTo>
                    <a:cubicBezTo>
                      <a:pt x="418" y="16"/>
                      <a:pt x="397" y="1"/>
                      <a:pt x="37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936;p33">
                <a:extLst>
                  <a:ext uri="{FF2B5EF4-FFF2-40B4-BE49-F238E27FC236}">
                    <a16:creationId xmlns:a16="http://schemas.microsoft.com/office/drawing/2014/main" id="{617EAB3E-8FD5-4D83-B350-7AD1DD64CB56}"/>
                  </a:ext>
                </a:extLst>
              </p:cNvPr>
              <p:cNvSpPr/>
              <p:nvPr/>
            </p:nvSpPr>
            <p:spPr>
              <a:xfrm>
                <a:off x="3982025" y="2946250"/>
                <a:ext cx="98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406" extrusionOk="0">
                    <a:moveTo>
                      <a:pt x="191" y="0"/>
                    </a:moveTo>
                    <a:cubicBezTo>
                      <a:pt x="163" y="0"/>
                      <a:pt x="137" y="19"/>
                      <a:pt x="132" y="63"/>
                    </a:cubicBezTo>
                    <a:cubicBezTo>
                      <a:pt x="72" y="646"/>
                      <a:pt x="60" y="1218"/>
                      <a:pt x="60" y="1813"/>
                    </a:cubicBezTo>
                    <a:cubicBezTo>
                      <a:pt x="60" y="2325"/>
                      <a:pt x="1" y="2873"/>
                      <a:pt x="144" y="3361"/>
                    </a:cubicBezTo>
                    <a:cubicBezTo>
                      <a:pt x="162" y="3391"/>
                      <a:pt x="188" y="3406"/>
                      <a:pt x="212" y="3406"/>
                    </a:cubicBezTo>
                    <a:cubicBezTo>
                      <a:pt x="236" y="3406"/>
                      <a:pt x="257" y="3391"/>
                      <a:pt x="263" y="3361"/>
                    </a:cubicBezTo>
                    <a:cubicBezTo>
                      <a:pt x="394" y="2873"/>
                      <a:pt x="358" y="2325"/>
                      <a:pt x="334" y="1813"/>
                    </a:cubicBezTo>
                    <a:cubicBezTo>
                      <a:pt x="334" y="1218"/>
                      <a:pt x="322" y="646"/>
                      <a:pt x="263" y="63"/>
                    </a:cubicBezTo>
                    <a:cubicBezTo>
                      <a:pt x="256" y="25"/>
                      <a:pt x="223" y="0"/>
                      <a:pt x="19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37;p33">
                <a:extLst>
                  <a:ext uri="{FF2B5EF4-FFF2-40B4-BE49-F238E27FC236}">
                    <a16:creationId xmlns:a16="http://schemas.microsoft.com/office/drawing/2014/main" id="{22708088-6A0A-41CD-9480-66B732316C09}"/>
                  </a:ext>
                </a:extLst>
              </p:cNvPr>
              <p:cNvSpPr/>
              <p:nvPr/>
            </p:nvSpPr>
            <p:spPr>
              <a:xfrm>
                <a:off x="4010300" y="2949975"/>
                <a:ext cx="10450" cy="82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2" extrusionOk="0">
                    <a:moveTo>
                      <a:pt x="203" y="0"/>
                    </a:moveTo>
                    <a:cubicBezTo>
                      <a:pt x="177" y="0"/>
                      <a:pt x="150" y="15"/>
                      <a:pt x="144" y="45"/>
                    </a:cubicBezTo>
                    <a:cubicBezTo>
                      <a:pt x="1" y="1105"/>
                      <a:pt x="72" y="2164"/>
                      <a:pt x="144" y="3212"/>
                    </a:cubicBezTo>
                    <a:cubicBezTo>
                      <a:pt x="144" y="3272"/>
                      <a:pt x="182" y="3301"/>
                      <a:pt x="223" y="3301"/>
                    </a:cubicBezTo>
                    <a:cubicBezTo>
                      <a:pt x="263" y="3301"/>
                      <a:pt x="305" y="3272"/>
                      <a:pt x="310" y="3212"/>
                    </a:cubicBezTo>
                    <a:cubicBezTo>
                      <a:pt x="370" y="2152"/>
                      <a:pt x="418" y="1105"/>
                      <a:pt x="263" y="45"/>
                    </a:cubicBezTo>
                    <a:cubicBezTo>
                      <a:pt x="257" y="15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38;p33">
                <a:extLst>
                  <a:ext uri="{FF2B5EF4-FFF2-40B4-BE49-F238E27FC236}">
                    <a16:creationId xmlns:a16="http://schemas.microsoft.com/office/drawing/2014/main" id="{39C0C381-4879-4852-9883-36BAD1DA5F6F}"/>
                  </a:ext>
                </a:extLst>
              </p:cNvPr>
              <p:cNvSpPr/>
              <p:nvPr/>
            </p:nvSpPr>
            <p:spPr>
              <a:xfrm>
                <a:off x="4040075" y="2951900"/>
                <a:ext cx="10150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35" extrusionOk="0">
                    <a:moveTo>
                      <a:pt x="209" y="1"/>
                    </a:moveTo>
                    <a:cubicBezTo>
                      <a:pt x="179" y="1"/>
                      <a:pt x="149" y="22"/>
                      <a:pt x="143" y="63"/>
                    </a:cubicBezTo>
                    <a:cubicBezTo>
                      <a:pt x="1" y="540"/>
                      <a:pt x="36" y="1051"/>
                      <a:pt x="36" y="1563"/>
                    </a:cubicBezTo>
                    <a:cubicBezTo>
                      <a:pt x="36" y="2123"/>
                      <a:pt x="24" y="2695"/>
                      <a:pt x="84" y="3254"/>
                    </a:cubicBezTo>
                    <a:cubicBezTo>
                      <a:pt x="90" y="3308"/>
                      <a:pt x="123" y="3334"/>
                      <a:pt x="157" y="3334"/>
                    </a:cubicBezTo>
                    <a:cubicBezTo>
                      <a:pt x="191" y="3334"/>
                      <a:pt x="227" y="3308"/>
                      <a:pt x="239" y="3254"/>
                    </a:cubicBezTo>
                    <a:cubicBezTo>
                      <a:pt x="298" y="2695"/>
                      <a:pt x="322" y="2123"/>
                      <a:pt x="334" y="1563"/>
                    </a:cubicBezTo>
                    <a:cubicBezTo>
                      <a:pt x="346" y="1075"/>
                      <a:pt x="405" y="551"/>
                      <a:pt x="274" y="63"/>
                    </a:cubicBezTo>
                    <a:cubicBezTo>
                      <a:pt x="268" y="22"/>
                      <a:pt x="239" y="1"/>
                      <a:pt x="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39;p33">
                <a:extLst>
                  <a:ext uri="{FF2B5EF4-FFF2-40B4-BE49-F238E27FC236}">
                    <a16:creationId xmlns:a16="http://schemas.microsoft.com/office/drawing/2014/main" id="{9E2DCCBB-7BC3-4AB5-9D11-6E383D6EA904}"/>
                  </a:ext>
                </a:extLst>
              </p:cNvPr>
              <p:cNvSpPr/>
              <p:nvPr/>
            </p:nvSpPr>
            <p:spPr>
              <a:xfrm>
                <a:off x="4067450" y="2958225"/>
                <a:ext cx="10450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9" extrusionOk="0">
                    <a:moveTo>
                      <a:pt x="239" y="1"/>
                    </a:moveTo>
                    <a:cubicBezTo>
                      <a:pt x="215" y="1"/>
                      <a:pt x="191" y="13"/>
                      <a:pt x="191" y="36"/>
                    </a:cubicBezTo>
                    <a:cubicBezTo>
                      <a:pt x="96" y="953"/>
                      <a:pt x="1" y="1870"/>
                      <a:pt x="120" y="2799"/>
                    </a:cubicBezTo>
                    <a:cubicBezTo>
                      <a:pt x="120" y="2858"/>
                      <a:pt x="162" y="2888"/>
                      <a:pt x="205" y="2888"/>
                    </a:cubicBezTo>
                    <a:cubicBezTo>
                      <a:pt x="248" y="2888"/>
                      <a:pt x="293" y="2858"/>
                      <a:pt x="299" y="2799"/>
                    </a:cubicBezTo>
                    <a:cubicBezTo>
                      <a:pt x="418" y="1870"/>
                      <a:pt x="394" y="965"/>
                      <a:pt x="287" y="36"/>
                    </a:cubicBezTo>
                    <a:cubicBezTo>
                      <a:pt x="287" y="13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40;p33">
                <a:extLst>
                  <a:ext uri="{FF2B5EF4-FFF2-40B4-BE49-F238E27FC236}">
                    <a16:creationId xmlns:a16="http://schemas.microsoft.com/office/drawing/2014/main" id="{3645D2B7-BF18-427A-858B-960AEE5510E4}"/>
                  </a:ext>
                </a:extLst>
              </p:cNvPr>
              <p:cNvSpPr/>
              <p:nvPr/>
            </p:nvSpPr>
            <p:spPr>
              <a:xfrm>
                <a:off x="4094550" y="2962775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58" y="0"/>
                    </a:moveTo>
                    <a:cubicBezTo>
                      <a:pt x="233" y="0"/>
                      <a:pt x="209" y="15"/>
                      <a:pt x="203" y="45"/>
                    </a:cubicBezTo>
                    <a:cubicBezTo>
                      <a:pt x="24" y="1069"/>
                      <a:pt x="0" y="2343"/>
                      <a:pt x="179" y="3379"/>
                    </a:cubicBezTo>
                    <a:cubicBezTo>
                      <a:pt x="191" y="3414"/>
                      <a:pt x="224" y="3432"/>
                      <a:pt x="256" y="3432"/>
                    </a:cubicBezTo>
                    <a:cubicBezTo>
                      <a:pt x="289" y="3432"/>
                      <a:pt x="322" y="3414"/>
                      <a:pt x="334" y="3379"/>
                    </a:cubicBezTo>
                    <a:cubicBezTo>
                      <a:pt x="512" y="2343"/>
                      <a:pt x="477" y="1069"/>
                      <a:pt x="322" y="45"/>
                    </a:cubicBezTo>
                    <a:cubicBezTo>
                      <a:pt x="310" y="15"/>
                      <a:pt x="283" y="0"/>
                      <a:pt x="2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41;p33">
                <a:extLst>
                  <a:ext uri="{FF2B5EF4-FFF2-40B4-BE49-F238E27FC236}">
                    <a16:creationId xmlns:a16="http://schemas.microsoft.com/office/drawing/2014/main" id="{A65DE6DD-E9C8-4A71-9FC9-54E8DA8D786C}"/>
                  </a:ext>
                </a:extLst>
              </p:cNvPr>
              <p:cNvSpPr/>
              <p:nvPr/>
            </p:nvSpPr>
            <p:spPr>
              <a:xfrm>
                <a:off x="4123725" y="2965975"/>
                <a:ext cx="11025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760" extrusionOk="0">
                    <a:moveTo>
                      <a:pt x="228" y="0"/>
                    </a:moveTo>
                    <a:cubicBezTo>
                      <a:pt x="206" y="0"/>
                      <a:pt x="185" y="12"/>
                      <a:pt x="179" y="36"/>
                    </a:cubicBezTo>
                    <a:cubicBezTo>
                      <a:pt x="0" y="881"/>
                      <a:pt x="36" y="1822"/>
                      <a:pt x="131" y="2679"/>
                    </a:cubicBezTo>
                    <a:cubicBezTo>
                      <a:pt x="137" y="2733"/>
                      <a:pt x="176" y="2760"/>
                      <a:pt x="215" y="2760"/>
                    </a:cubicBezTo>
                    <a:cubicBezTo>
                      <a:pt x="253" y="2760"/>
                      <a:pt x="292" y="2733"/>
                      <a:pt x="298" y="2679"/>
                    </a:cubicBezTo>
                    <a:cubicBezTo>
                      <a:pt x="381" y="1834"/>
                      <a:pt x="441" y="881"/>
                      <a:pt x="286" y="36"/>
                    </a:cubicBezTo>
                    <a:cubicBezTo>
                      <a:pt x="274" y="12"/>
                      <a:pt x="250" y="0"/>
                      <a:pt x="2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42;p33">
                <a:extLst>
                  <a:ext uri="{FF2B5EF4-FFF2-40B4-BE49-F238E27FC236}">
                    <a16:creationId xmlns:a16="http://schemas.microsoft.com/office/drawing/2014/main" id="{5611CBD4-7837-4959-8E9B-C6C98C32E9F8}"/>
                  </a:ext>
                </a:extLst>
              </p:cNvPr>
              <p:cNvSpPr/>
              <p:nvPr/>
            </p:nvSpPr>
            <p:spPr>
              <a:xfrm>
                <a:off x="4179975" y="2973475"/>
                <a:ext cx="11325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314" extrusionOk="0">
                    <a:moveTo>
                      <a:pt x="203" y="1"/>
                    </a:moveTo>
                    <a:cubicBezTo>
                      <a:pt x="176" y="1"/>
                      <a:pt x="149" y="16"/>
                      <a:pt x="143" y="46"/>
                    </a:cubicBezTo>
                    <a:cubicBezTo>
                      <a:pt x="12" y="748"/>
                      <a:pt x="0" y="1558"/>
                      <a:pt x="155" y="2260"/>
                    </a:cubicBezTo>
                    <a:cubicBezTo>
                      <a:pt x="161" y="2296"/>
                      <a:pt x="197" y="2314"/>
                      <a:pt x="233" y="2314"/>
                    </a:cubicBezTo>
                    <a:cubicBezTo>
                      <a:pt x="268" y="2314"/>
                      <a:pt x="304" y="2296"/>
                      <a:pt x="310" y="2260"/>
                    </a:cubicBezTo>
                    <a:cubicBezTo>
                      <a:pt x="453" y="1558"/>
                      <a:pt x="393" y="736"/>
                      <a:pt x="262" y="46"/>
                    </a:cubicBezTo>
                    <a:cubicBezTo>
                      <a:pt x="256" y="16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43;p33">
                <a:extLst>
                  <a:ext uri="{FF2B5EF4-FFF2-40B4-BE49-F238E27FC236}">
                    <a16:creationId xmlns:a16="http://schemas.microsoft.com/office/drawing/2014/main" id="{87CD4AE9-5196-4968-9811-CC698FFAEA69}"/>
                  </a:ext>
                </a:extLst>
              </p:cNvPr>
              <p:cNvSpPr/>
              <p:nvPr/>
            </p:nvSpPr>
            <p:spPr>
              <a:xfrm>
                <a:off x="4152000" y="2969775"/>
                <a:ext cx="11025" cy="608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432" extrusionOk="0">
                    <a:moveTo>
                      <a:pt x="222" y="0"/>
                    </a:moveTo>
                    <a:cubicBezTo>
                      <a:pt x="197" y="0"/>
                      <a:pt x="173" y="21"/>
                      <a:pt x="167" y="63"/>
                    </a:cubicBezTo>
                    <a:cubicBezTo>
                      <a:pt x="60" y="813"/>
                      <a:pt x="0" y="1610"/>
                      <a:pt x="131" y="2361"/>
                    </a:cubicBezTo>
                    <a:cubicBezTo>
                      <a:pt x="137" y="2408"/>
                      <a:pt x="179" y="2432"/>
                      <a:pt x="221" y="2432"/>
                    </a:cubicBezTo>
                    <a:cubicBezTo>
                      <a:pt x="262" y="2432"/>
                      <a:pt x="304" y="2408"/>
                      <a:pt x="310" y="2361"/>
                    </a:cubicBezTo>
                    <a:cubicBezTo>
                      <a:pt x="441" y="1610"/>
                      <a:pt x="369" y="813"/>
                      <a:pt x="286" y="63"/>
                    </a:cubicBezTo>
                    <a:cubicBezTo>
                      <a:pt x="274" y="21"/>
                      <a:pt x="247" y="0"/>
                      <a:pt x="22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44;p33">
                <a:extLst>
                  <a:ext uri="{FF2B5EF4-FFF2-40B4-BE49-F238E27FC236}">
                    <a16:creationId xmlns:a16="http://schemas.microsoft.com/office/drawing/2014/main" id="{9EB1B595-8600-4603-A759-6F30AAF6E542}"/>
                  </a:ext>
                </a:extLst>
              </p:cNvPr>
              <p:cNvSpPr/>
              <p:nvPr/>
            </p:nvSpPr>
            <p:spPr>
              <a:xfrm>
                <a:off x="4208250" y="2976750"/>
                <a:ext cx="1222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21" extrusionOk="0">
                    <a:moveTo>
                      <a:pt x="234" y="1"/>
                    </a:moveTo>
                    <a:cubicBezTo>
                      <a:pt x="209" y="1"/>
                      <a:pt x="185" y="16"/>
                      <a:pt x="179" y="46"/>
                    </a:cubicBezTo>
                    <a:cubicBezTo>
                      <a:pt x="72" y="677"/>
                      <a:pt x="1" y="1427"/>
                      <a:pt x="155" y="2058"/>
                    </a:cubicBezTo>
                    <a:cubicBezTo>
                      <a:pt x="167" y="2099"/>
                      <a:pt x="203" y="2120"/>
                      <a:pt x="239" y="2120"/>
                    </a:cubicBezTo>
                    <a:cubicBezTo>
                      <a:pt x="274" y="2120"/>
                      <a:pt x="310" y="2099"/>
                      <a:pt x="322" y="2058"/>
                    </a:cubicBezTo>
                    <a:cubicBezTo>
                      <a:pt x="489" y="1427"/>
                      <a:pt x="393" y="689"/>
                      <a:pt x="298" y="46"/>
                    </a:cubicBezTo>
                    <a:cubicBezTo>
                      <a:pt x="286" y="16"/>
                      <a:pt x="260" y="1"/>
                      <a:pt x="2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45;p33">
                <a:extLst>
                  <a:ext uri="{FF2B5EF4-FFF2-40B4-BE49-F238E27FC236}">
                    <a16:creationId xmlns:a16="http://schemas.microsoft.com/office/drawing/2014/main" id="{30EB7AF7-FBA8-4676-B787-B30B3C974149}"/>
                  </a:ext>
                </a:extLst>
              </p:cNvPr>
              <p:cNvSpPr/>
              <p:nvPr/>
            </p:nvSpPr>
            <p:spPr>
              <a:xfrm>
                <a:off x="4235925" y="2982200"/>
                <a:ext cx="11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882" extrusionOk="0">
                    <a:moveTo>
                      <a:pt x="232" y="0"/>
                    </a:moveTo>
                    <a:cubicBezTo>
                      <a:pt x="200" y="0"/>
                      <a:pt x="168" y="18"/>
                      <a:pt x="156" y="54"/>
                    </a:cubicBezTo>
                    <a:cubicBezTo>
                      <a:pt x="1" y="601"/>
                      <a:pt x="37" y="1268"/>
                      <a:pt x="168" y="1828"/>
                    </a:cubicBezTo>
                    <a:cubicBezTo>
                      <a:pt x="185" y="1864"/>
                      <a:pt x="227" y="1881"/>
                      <a:pt x="266" y="1881"/>
                    </a:cubicBezTo>
                    <a:cubicBezTo>
                      <a:pt x="304" y="1881"/>
                      <a:pt x="340" y="1864"/>
                      <a:pt x="346" y="1828"/>
                    </a:cubicBezTo>
                    <a:cubicBezTo>
                      <a:pt x="465" y="1268"/>
                      <a:pt x="453" y="601"/>
                      <a:pt x="299" y="54"/>
                    </a:cubicBezTo>
                    <a:cubicBezTo>
                      <a:pt x="293" y="18"/>
                      <a:pt x="263" y="0"/>
                      <a:pt x="23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46;p33">
                <a:extLst>
                  <a:ext uri="{FF2B5EF4-FFF2-40B4-BE49-F238E27FC236}">
                    <a16:creationId xmlns:a16="http://schemas.microsoft.com/office/drawing/2014/main" id="{4AAA1CBB-5B52-45AB-95A8-95DFB97136D0}"/>
                  </a:ext>
                </a:extLst>
              </p:cNvPr>
              <p:cNvSpPr/>
              <p:nvPr/>
            </p:nvSpPr>
            <p:spPr>
              <a:xfrm>
                <a:off x="4266000" y="2984800"/>
                <a:ext cx="9550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10" extrusionOk="0">
                    <a:moveTo>
                      <a:pt x="167" y="0"/>
                    </a:moveTo>
                    <a:cubicBezTo>
                      <a:pt x="140" y="0"/>
                      <a:pt x="113" y="15"/>
                      <a:pt x="108" y="45"/>
                    </a:cubicBezTo>
                    <a:cubicBezTo>
                      <a:pt x="36" y="378"/>
                      <a:pt x="24" y="700"/>
                      <a:pt x="36" y="1045"/>
                    </a:cubicBezTo>
                    <a:cubicBezTo>
                      <a:pt x="36" y="1355"/>
                      <a:pt x="0" y="1688"/>
                      <a:pt x="143" y="1974"/>
                    </a:cubicBezTo>
                    <a:cubicBezTo>
                      <a:pt x="155" y="1998"/>
                      <a:pt x="176" y="2010"/>
                      <a:pt x="197" y="2010"/>
                    </a:cubicBezTo>
                    <a:cubicBezTo>
                      <a:pt x="218" y="2010"/>
                      <a:pt x="239" y="1998"/>
                      <a:pt x="250" y="1974"/>
                    </a:cubicBezTo>
                    <a:cubicBezTo>
                      <a:pt x="381" y="1688"/>
                      <a:pt x="334" y="1355"/>
                      <a:pt x="334" y="1045"/>
                    </a:cubicBezTo>
                    <a:cubicBezTo>
                      <a:pt x="334" y="712"/>
                      <a:pt x="298" y="378"/>
                      <a:pt x="227" y="45"/>
                    </a:cubicBezTo>
                    <a:cubicBezTo>
                      <a:pt x="221" y="15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47;p33">
                <a:extLst>
                  <a:ext uri="{FF2B5EF4-FFF2-40B4-BE49-F238E27FC236}">
                    <a16:creationId xmlns:a16="http://schemas.microsoft.com/office/drawing/2014/main" id="{209C312B-9F18-4556-A499-489908AC6020}"/>
                  </a:ext>
                </a:extLst>
              </p:cNvPr>
              <p:cNvSpPr/>
              <p:nvPr/>
            </p:nvSpPr>
            <p:spPr>
              <a:xfrm>
                <a:off x="4294875" y="2989625"/>
                <a:ext cx="83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88" extrusionOk="0">
                    <a:moveTo>
                      <a:pt x="155" y="1"/>
                    </a:moveTo>
                    <a:cubicBezTo>
                      <a:pt x="125" y="1"/>
                      <a:pt x="96" y="19"/>
                      <a:pt x="84" y="54"/>
                    </a:cubicBezTo>
                    <a:cubicBezTo>
                      <a:pt x="12" y="364"/>
                      <a:pt x="12" y="674"/>
                      <a:pt x="12" y="995"/>
                    </a:cubicBezTo>
                    <a:cubicBezTo>
                      <a:pt x="12" y="1269"/>
                      <a:pt x="0" y="1590"/>
                      <a:pt x="119" y="1852"/>
                    </a:cubicBezTo>
                    <a:cubicBezTo>
                      <a:pt x="131" y="1876"/>
                      <a:pt x="152" y="1888"/>
                      <a:pt x="173" y="1888"/>
                    </a:cubicBezTo>
                    <a:cubicBezTo>
                      <a:pt x="194" y="1888"/>
                      <a:pt x="215" y="1876"/>
                      <a:pt x="227" y="1852"/>
                    </a:cubicBezTo>
                    <a:cubicBezTo>
                      <a:pt x="334" y="1602"/>
                      <a:pt x="322" y="1269"/>
                      <a:pt x="310" y="995"/>
                    </a:cubicBezTo>
                    <a:cubicBezTo>
                      <a:pt x="298" y="674"/>
                      <a:pt x="298" y="352"/>
                      <a:pt x="227" y="54"/>
                    </a:cubicBezTo>
                    <a:cubicBezTo>
                      <a:pt x="215" y="19"/>
                      <a:pt x="185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48;p33">
                <a:extLst>
                  <a:ext uri="{FF2B5EF4-FFF2-40B4-BE49-F238E27FC236}">
                    <a16:creationId xmlns:a16="http://schemas.microsoft.com/office/drawing/2014/main" id="{C137319A-EDE7-445D-9C38-EF898461D5B9}"/>
                  </a:ext>
                </a:extLst>
              </p:cNvPr>
              <p:cNvSpPr/>
              <p:nvPr/>
            </p:nvSpPr>
            <p:spPr>
              <a:xfrm>
                <a:off x="4320175" y="2990450"/>
                <a:ext cx="152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03" extrusionOk="0">
                    <a:moveTo>
                      <a:pt x="304" y="1"/>
                    </a:moveTo>
                    <a:cubicBezTo>
                      <a:pt x="274" y="1"/>
                      <a:pt x="244" y="15"/>
                      <a:pt x="238" y="45"/>
                    </a:cubicBezTo>
                    <a:cubicBezTo>
                      <a:pt x="131" y="581"/>
                      <a:pt x="0" y="1343"/>
                      <a:pt x="238" y="1867"/>
                    </a:cubicBezTo>
                    <a:cubicBezTo>
                      <a:pt x="244" y="1891"/>
                      <a:pt x="271" y="1903"/>
                      <a:pt x="299" y="1903"/>
                    </a:cubicBezTo>
                    <a:cubicBezTo>
                      <a:pt x="328" y="1903"/>
                      <a:pt x="358" y="1891"/>
                      <a:pt x="369" y="1867"/>
                    </a:cubicBezTo>
                    <a:cubicBezTo>
                      <a:pt x="608" y="1343"/>
                      <a:pt x="477" y="605"/>
                      <a:pt x="369" y="45"/>
                    </a:cubicBezTo>
                    <a:cubicBezTo>
                      <a:pt x="363" y="15"/>
                      <a:pt x="334" y="1"/>
                      <a:pt x="3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49;p33">
                <a:extLst>
                  <a:ext uri="{FF2B5EF4-FFF2-40B4-BE49-F238E27FC236}">
                    <a16:creationId xmlns:a16="http://schemas.microsoft.com/office/drawing/2014/main" id="{680E5DD4-8F55-4C82-BD2B-8F97A180874F}"/>
                  </a:ext>
                </a:extLst>
              </p:cNvPr>
              <p:cNvSpPr/>
              <p:nvPr/>
            </p:nvSpPr>
            <p:spPr>
              <a:xfrm>
                <a:off x="4349050" y="2996400"/>
                <a:ext cx="14000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76" extrusionOk="0">
                    <a:moveTo>
                      <a:pt x="286" y="1"/>
                    </a:moveTo>
                    <a:cubicBezTo>
                      <a:pt x="259" y="1"/>
                      <a:pt x="232" y="16"/>
                      <a:pt x="226" y="45"/>
                    </a:cubicBezTo>
                    <a:cubicBezTo>
                      <a:pt x="119" y="581"/>
                      <a:pt x="0" y="1319"/>
                      <a:pt x="215" y="1831"/>
                    </a:cubicBezTo>
                    <a:cubicBezTo>
                      <a:pt x="226" y="1861"/>
                      <a:pt x="253" y="1876"/>
                      <a:pt x="280" y="1876"/>
                    </a:cubicBezTo>
                    <a:cubicBezTo>
                      <a:pt x="307" y="1876"/>
                      <a:pt x="334" y="1861"/>
                      <a:pt x="346" y="1831"/>
                    </a:cubicBezTo>
                    <a:cubicBezTo>
                      <a:pt x="560" y="1319"/>
                      <a:pt x="453" y="581"/>
                      <a:pt x="346" y="45"/>
                    </a:cubicBezTo>
                    <a:cubicBezTo>
                      <a:pt x="340" y="16"/>
                      <a:pt x="313" y="1"/>
                      <a:pt x="2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50;p33">
                <a:extLst>
                  <a:ext uri="{FF2B5EF4-FFF2-40B4-BE49-F238E27FC236}">
                    <a16:creationId xmlns:a16="http://schemas.microsoft.com/office/drawing/2014/main" id="{1FFADAF6-77BD-460B-8A0A-3529DF9AF1C9}"/>
                  </a:ext>
                </a:extLst>
              </p:cNvPr>
              <p:cNvSpPr/>
              <p:nvPr/>
            </p:nvSpPr>
            <p:spPr>
              <a:xfrm>
                <a:off x="4380000" y="3000200"/>
                <a:ext cx="86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25" extrusionOk="0">
                    <a:moveTo>
                      <a:pt x="155" y="1"/>
                    </a:moveTo>
                    <a:cubicBezTo>
                      <a:pt x="134" y="1"/>
                      <a:pt x="114" y="12"/>
                      <a:pt x="108" y="36"/>
                    </a:cubicBezTo>
                    <a:cubicBezTo>
                      <a:pt x="12" y="274"/>
                      <a:pt x="0" y="524"/>
                      <a:pt x="12" y="774"/>
                    </a:cubicBezTo>
                    <a:cubicBezTo>
                      <a:pt x="12" y="1013"/>
                      <a:pt x="0" y="1263"/>
                      <a:pt x="108" y="1489"/>
                    </a:cubicBezTo>
                    <a:cubicBezTo>
                      <a:pt x="120" y="1513"/>
                      <a:pt x="143" y="1525"/>
                      <a:pt x="169" y="1525"/>
                    </a:cubicBezTo>
                    <a:cubicBezTo>
                      <a:pt x="194" y="1525"/>
                      <a:pt x="221" y="1513"/>
                      <a:pt x="239" y="1489"/>
                    </a:cubicBezTo>
                    <a:cubicBezTo>
                      <a:pt x="346" y="1263"/>
                      <a:pt x="322" y="1013"/>
                      <a:pt x="310" y="774"/>
                    </a:cubicBezTo>
                    <a:cubicBezTo>
                      <a:pt x="310" y="524"/>
                      <a:pt x="298" y="274"/>
                      <a:pt x="203" y="36"/>
                    </a:cubicBezTo>
                    <a:cubicBezTo>
                      <a:pt x="197" y="12"/>
                      <a:pt x="176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951;p33">
                <a:extLst>
                  <a:ext uri="{FF2B5EF4-FFF2-40B4-BE49-F238E27FC236}">
                    <a16:creationId xmlns:a16="http://schemas.microsoft.com/office/drawing/2014/main" id="{FA2C51BC-EE17-4AD2-BEF8-15F883F2BE28}"/>
                  </a:ext>
                </a:extLst>
              </p:cNvPr>
              <p:cNvSpPr/>
              <p:nvPr/>
            </p:nvSpPr>
            <p:spPr>
              <a:xfrm>
                <a:off x="4407375" y="3003550"/>
                <a:ext cx="1015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56" extrusionOk="0">
                    <a:moveTo>
                      <a:pt x="205" y="0"/>
                    </a:moveTo>
                    <a:cubicBezTo>
                      <a:pt x="179" y="0"/>
                      <a:pt x="156" y="15"/>
                      <a:pt x="156" y="45"/>
                    </a:cubicBezTo>
                    <a:cubicBezTo>
                      <a:pt x="96" y="379"/>
                      <a:pt x="1" y="760"/>
                      <a:pt x="120" y="1093"/>
                    </a:cubicBezTo>
                    <a:cubicBezTo>
                      <a:pt x="138" y="1135"/>
                      <a:pt x="176" y="1155"/>
                      <a:pt x="214" y="1155"/>
                    </a:cubicBezTo>
                    <a:cubicBezTo>
                      <a:pt x="251" y="1155"/>
                      <a:pt x="287" y="1135"/>
                      <a:pt x="299" y="1093"/>
                    </a:cubicBezTo>
                    <a:cubicBezTo>
                      <a:pt x="406" y="771"/>
                      <a:pt x="322" y="379"/>
                      <a:pt x="263" y="45"/>
                    </a:cubicBezTo>
                    <a:cubicBezTo>
                      <a:pt x="257" y="15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952;p33">
                <a:extLst>
                  <a:ext uri="{FF2B5EF4-FFF2-40B4-BE49-F238E27FC236}">
                    <a16:creationId xmlns:a16="http://schemas.microsoft.com/office/drawing/2014/main" id="{778118CB-989D-46EC-AF12-EAD8A0FDDFAF}"/>
                  </a:ext>
                </a:extLst>
              </p:cNvPr>
              <p:cNvSpPr/>
              <p:nvPr/>
            </p:nvSpPr>
            <p:spPr>
              <a:xfrm>
                <a:off x="4436250" y="3005775"/>
                <a:ext cx="95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0" extrusionOk="0">
                    <a:moveTo>
                      <a:pt x="191" y="1"/>
                    </a:moveTo>
                    <a:cubicBezTo>
                      <a:pt x="164" y="1"/>
                      <a:pt x="138" y="10"/>
                      <a:pt x="132" y="28"/>
                    </a:cubicBezTo>
                    <a:cubicBezTo>
                      <a:pt x="13" y="301"/>
                      <a:pt x="1" y="623"/>
                      <a:pt x="108" y="897"/>
                    </a:cubicBezTo>
                    <a:cubicBezTo>
                      <a:pt x="120" y="938"/>
                      <a:pt x="156" y="959"/>
                      <a:pt x="193" y="959"/>
                    </a:cubicBezTo>
                    <a:cubicBezTo>
                      <a:pt x="230" y="959"/>
                      <a:pt x="269" y="938"/>
                      <a:pt x="287" y="897"/>
                    </a:cubicBezTo>
                    <a:cubicBezTo>
                      <a:pt x="382" y="623"/>
                      <a:pt x="370" y="301"/>
                      <a:pt x="251" y="28"/>
                    </a:cubicBezTo>
                    <a:cubicBezTo>
                      <a:pt x="245" y="10"/>
                      <a:pt x="218" y="1"/>
                      <a:pt x="1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953;p33">
                <a:extLst>
                  <a:ext uri="{FF2B5EF4-FFF2-40B4-BE49-F238E27FC236}">
                    <a16:creationId xmlns:a16="http://schemas.microsoft.com/office/drawing/2014/main" id="{200F6E54-443A-4939-8A93-6A1C32C4743C}"/>
                  </a:ext>
                </a:extLst>
              </p:cNvPr>
              <p:cNvSpPr/>
              <p:nvPr/>
            </p:nvSpPr>
            <p:spPr>
              <a:xfrm>
                <a:off x="4463050" y="3010700"/>
                <a:ext cx="131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956" extrusionOk="0">
                    <a:moveTo>
                      <a:pt x="250" y="0"/>
                    </a:moveTo>
                    <a:cubicBezTo>
                      <a:pt x="224" y="0"/>
                      <a:pt x="197" y="15"/>
                      <a:pt x="191" y="45"/>
                    </a:cubicBezTo>
                    <a:cubicBezTo>
                      <a:pt x="119" y="283"/>
                      <a:pt x="0" y="724"/>
                      <a:pt x="191" y="938"/>
                    </a:cubicBezTo>
                    <a:cubicBezTo>
                      <a:pt x="209" y="950"/>
                      <a:pt x="232" y="956"/>
                      <a:pt x="256" y="956"/>
                    </a:cubicBezTo>
                    <a:cubicBezTo>
                      <a:pt x="280" y="956"/>
                      <a:pt x="304" y="950"/>
                      <a:pt x="322" y="938"/>
                    </a:cubicBezTo>
                    <a:cubicBezTo>
                      <a:pt x="524" y="724"/>
                      <a:pt x="405" y="283"/>
                      <a:pt x="310" y="45"/>
                    </a:cubicBezTo>
                    <a:cubicBezTo>
                      <a:pt x="304" y="15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954;p33">
                <a:extLst>
                  <a:ext uri="{FF2B5EF4-FFF2-40B4-BE49-F238E27FC236}">
                    <a16:creationId xmlns:a16="http://schemas.microsoft.com/office/drawing/2014/main" id="{ED4DD54D-ECA1-4F81-A3F0-BE1C49EAA7DC}"/>
                  </a:ext>
                </a:extLst>
              </p:cNvPr>
              <p:cNvSpPr/>
              <p:nvPr/>
            </p:nvSpPr>
            <p:spPr>
              <a:xfrm>
                <a:off x="4494600" y="3012475"/>
                <a:ext cx="68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849" extrusionOk="0">
                    <a:moveTo>
                      <a:pt x="136" y="1"/>
                    </a:moveTo>
                    <a:cubicBezTo>
                      <a:pt x="111" y="1"/>
                      <a:pt x="84" y="16"/>
                      <a:pt x="72" y="45"/>
                    </a:cubicBezTo>
                    <a:cubicBezTo>
                      <a:pt x="12" y="307"/>
                      <a:pt x="0" y="533"/>
                      <a:pt x="60" y="795"/>
                    </a:cubicBezTo>
                    <a:cubicBezTo>
                      <a:pt x="60" y="831"/>
                      <a:pt x="93" y="849"/>
                      <a:pt x="128" y="849"/>
                    </a:cubicBezTo>
                    <a:cubicBezTo>
                      <a:pt x="164" y="849"/>
                      <a:pt x="203" y="831"/>
                      <a:pt x="215" y="795"/>
                    </a:cubicBezTo>
                    <a:cubicBezTo>
                      <a:pt x="274" y="522"/>
                      <a:pt x="250" y="295"/>
                      <a:pt x="191" y="45"/>
                    </a:cubicBezTo>
                    <a:cubicBezTo>
                      <a:pt x="185" y="16"/>
                      <a:pt x="161" y="1"/>
                      <a:pt x="1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1" name="Google Shape;377;p32">
            <a:extLst>
              <a:ext uri="{FF2B5EF4-FFF2-40B4-BE49-F238E27FC236}">
                <a16:creationId xmlns:a16="http://schemas.microsoft.com/office/drawing/2014/main" id="{9E66BDB6-1901-4E3F-ACE0-3EBBFDE8928F}"/>
              </a:ext>
            </a:extLst>
          </p:cNvPr>
          <p:cNvGrpSpPr/>
          <p:nvPr/>
        </p:nvGrpSpPr>
        <p:grpSpPr>
          <a:xfrm>
            <a:off x="-388583" y="-548975"/>
            <a:ext cx="2513425" cy="2000524"/>
            <a:chOff x="1445400" y="3224625"/>
            <a:chExt cx="965625" cy="768575"/>
          </a:xfrm>
        </p:grpSpPr>
        <p:sp>
          <p:nvSpPr>
            <p:cNvPr id="732" name="Google Shape;378;p32">
              <a:extLst>
                <a:ext uri="{FF2B5EF4-FFF2-40B4-BE49-F238E27FC236}">
                  <a16:creationId xmlns:a16="http://schemas.microsoft.com/office/drawing/2014/main" id="{222033AB-3DC2-43C5-B335-9C137C748751}"/>
                </a:ext>
              </a:extLst>
            </p:cNvPr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379;p32">
              <a:extLst>
                <a:ext uri="{FF2B5EF4-FFF2-40B4-BE49-F238E27FC236}">
                  <a16:creationId xmlns:a16="http://schemas.microsoft.com/office/drawing/2014/main" id="{01772B0E-7754-4932-AB12-F52C47D096E7}"/>
                </a:ext>
              </a:extLst>
            </p:cNvPr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380;p32">
              <a:extLst>
                <a:ext uri="{FF2B5EF4-FFF2-40B4-BE49-F238E27FC236}">
                  <a16:creationId xmlns:a16="http://schemas.microsoft.com/office/drawing/2014/main" id="{2251C5BD-F703-4850-92C2-62989D2DEB74}"/>
                </a:ext>
              </a:extLst>
            </p:cNvPr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2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42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149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2">
            <a:extLst>
              <a:ext uri="{FF2B5EF4-FFF2-40B4-BE49-F238E27FC236}">
                <a16:creationId xmlns:a16="http://schemas.microsoft.com/office/drawing/2014/main" id="{9FFAE0AF-50AF-48DE-B92C-24F42BE4988B}"/>
              </a:ext>
            </a:extLst>
          </p:cNvPr>
          <p:cNvGrpSpPr>
            <a:grpSpLocks/>
          </p:cNvGrpSpPr>
          <p:nvPr/>
        </p:nvGrpSpPr>
        <p:grpSpPr bwMode="auto">
          <a:xfrm>
            <a:off x="342900" y="0"/>
            <a:ext cx="8401050" cy="5143500"/>
            <a:chOff x="-672" y="0"/>
            <a:chExt cx="7056" cy="4320"/>
          </a:xfrm>
        </p:grpSpPr>
        <p:sp>
          <p:nvSpPr>
            <p:cNvPr id="43011" name="Rectangle 3">
              <a:extLst>
                <a:ext uri="{FF2B5EF4-FFF2-40B4-BE49-F238E27FC236}">
                  <a16:creationId xmlns:a16="http://schemas.microsoft.com/office/drawing/2014/main" id="{D4801BDB-99B9-4576-9086-D591E660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9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012" name="Rectangle 4">
              <a:extLst>
                <a:ext uri="{FF2B5EF4-FFF2-40B4-BE49-F238E27FC236}">
                  <a16:creationId xmlns:a16="http://schemas.microsoft.com/office/drawing/2014/main" id="{0FEA0885-7F78-4F53-82C1-9C31CF82B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013" name="Rectangle 5">
              <a:extLst>
                <a:ext uri="{FF2B5EF4-FFF2-40B4-BE49-F238E27FC236}">
                  <a16:creationId xmlns:a16="http://schemas.microsoft.com/office/drawing/2014/main" id="{3E499C23-FF28-4D22-B023-00D21B83C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014" name="Rectangle 6">
              <a:extLst>
                <a:ext uri="{FF2B5EF4-FFF2-40B4-BE49-F238E27FC236}">
                  <a16:creationId xmlns:a16="http://schemas.microsoft.com/office/drawing/2014/main" id="{C362F859-01BB-40C8-ACA1-28A5BE3EF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015" name="Rectangle 7">
              <a:extLst>
                <a:ext uri="{FF2B5EF4-FFF2-40B4-BE49-F238E27FC236}">
                  <a16:creationId xmlns:a16="http://schemas.microsoft.com/office/drawing/2014/main" id="{EF82AB62-542C-4B66-98DD-7CC663D8E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4080"/>
              <a:ext cx="810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016" name="Rectangle 8">
              <a:extLst>
                <a:ext uri="{FF2B5EF4-FFF2-40B4-BE49-F238E27FC236}">
                  <a16:creationId xmlns:a16="http://schemas.microsoft.com/office/drawing/2014/main" id="{9B130DCC-2544-4C25-96FF-8B9FDF096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017" name="Rectangle 9">
              <a:extLst>
                <a:ext uri="{FF2B5EF4-FFF2-40B4-BE49-F238E27FC236}">
                  <a16:creationId xmlns:a16="http://schemas.microsoft.com/office/drawing/2014/main" id="{C1FFFE2F-C9BD-457C-BCBD-09E9D3411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grpSp>
          <p:nvGrpSpPr>
            <p:cNvPr id="43018" name="Group 10">
              <a:extLst>
                <a:ext uri="{FF2B5EF4-FFF2-40B4-BE49-F238E27FC236}">
                  <a16:creationId xmlns:a16="http://schemas.microsoft.com/office/drawing/2014/main" id="{FD4E5958-7B31-46CC-96A6-2490D0121A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840"/>
              <a:ext cx="5760" cy="240"/>
              <a:chOff x="-336" y="4080"/>
              <a:chExt cx="6384" cy="240"/>
            </a:xfrm>
          </p:grpSpPr>
          <p:sp>
            <p:nvSpPr>
              <p:cNvPr id="43019" name="Rectangle 11">
                <a:extLst>
                  <a:ext uri="{FF2B5EF4-FFF2-40B4-BE49-F238E27FC236}">
                    <a16:creationId xmlns:a16="http://schemas.microsoft.com/office/drawing/2014/main" id="{1CC37D10-3DAF-447C-B8BB-F988BD40D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20" name="Rectangle 12">
                <a:extLst>
                  <a:ext uri="{FF2B5EF4-FFF2-40B4-BE49-F238E27FC236}">
                    <a16:creationId xmlns:a16="http://schemas.microsoft.com/office/drawing/2014/main" id="{A9799BB4-052D-4F92-8E66-2D978EDF9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21" name="Rectangle 13">
                <a:extLst>
                  <a:ext uri="{FF2B5EF4-FFF2-40B4-BE49-F238E27FC236}">
                    <a16:creationId xmlns:a16="http://schemas.microsoft.com/office/drawing/2014/main" id="{F3707B64-2308-4F15-8071-37F230642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22" name="Rectangle 14">
                <a:extLst>
                  <a:ext uri="{FF2B5EF4-FFF2-40B4-BE49-F238E27FC236}">
                    <a16:creationId xmlns:a16="http://schemas.microsoft.com/office/drawing/2014/main" id="{00843F85-47EB-4A6E-A7C6-B824125F6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23" name="Rectangle 15">
                <a:extLst>
                  <a:ext uri="{FF2B5EF4-FFF2-40B4-BE49-F238E27FC236}">
                    <a16:creationId xmlns:a16="http://schemas.microsoft.com/office/drawing/2014/main" id="{2EBE6B37-3540-4BAB-9597-0FBA3B4FC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24" name="Rectangle 16">
                <a:extLst>
                  <a:ext uri="{FF2B5EF4-FFF2-40B4-BE49-F238E27FC236}">
                    <a16:creationId xmlns:a16="http://schemas.microsoft.com/office/drawing/2014/main" id="{87BA969C-7D72-4CEF-B99E-123EC0B97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25" name="Rectangle 17">
                <a:extLst>
                  <a:ext uri="{FF2B5EF4-FFF2-40B4-BE49-F238E27FC236}">
                    <a16:creationId xmlns:a16="http://schemas.microsoft.com/office/drawing/2014/main" id="{015A9BA5-3786-4361-B7A2-2D52EA2BD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26" name="Group 18">
              <a:extLst>
                <a:ext uri="{FF2B5EF4-FFF2-40B4-BE49-F238E27FC236}">
                  <a16:creationId xmlns:a16="http://schemas.microsoft.com/office/drawing/2014/main" id="{F712088B-2F09-456E-BC1A-F1E5953AE4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" y="3600"/>
              <a:ext cx="5664" cy="240"/>
              <a:chOff x="-96" y="3600"/>
              <a:chExt cx="6384" cy="240"/>
            </a:xfrm>
          </p:grpSpPr>
          <p:sp>
            <p:nvSpPr>
              <p:cNvPr id="43027" name="Rectangle 19">
                <a:extLst>
                  <a:ext uri="{FF2B5EF4-FFF2-40B4-BE49-F238E27FC236}">
                    <a16:creationId xmlns:a16="http://schemas.microsoft.com/office/drawing/2014/main" id="{0A68203C-5292-464C-8F3F-35097FBB2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28" name="Rectangle 20">
                <a:extLst>
                  <a:ext uri="{FF2B5EF4-FFF2-40B4-BE49-F238E27FC236}">
                    <a16:creationId xmlns:a16="http://schemas.microsoft.com/office/drawing/2014/main" id="{CC57ACED-5E54-419D-A828-082A64ADB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29" name="Rectangle 21">
                <a:extLst>
                  <a:ext uri="{FF2B5EF4-FFF2-40B4-BE49-F238E27FC236}">
                    <a16:creationId xmlns:a16="http://schemas.microsoft.com/office/drawing/2014/main" id="{5A2BEB4C-2A5D-4FF4-9F22-9D9A07799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30" name="Rectangle 22">
                <a:extLst>
                  <a:ext uri="{FF2B5EF4-FFF2-40B4-BE49-F238E27FC236}">
                    <a16:creationId xmlns:a16="http://schemas.microsoft.com/office/drawing/2014/main" id="{5D49539F-FEE8-41B0-A172-F9080CDFB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31" name="Rectangle 23">
                <a:extLst>
                  <a:ext uri="{FF2B5EF4-FFF2-40B4-BE49-F238E27FC236}">
                    <a16:creationId xmlns:a16="http://schemas.microsoft.com/office/drawing/2014/main" id="{A0A16DBE-1355-4F96-BCE8-4525A0B0B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32" name="Rectangle 24">
                <a:extLst>
                  <a:ext uri="{FF2B5EF4-FFF2-40B4-BE49-F238E27FC236}">
                    <a16:creationId xmlns:a16="http://schemas.microsoft.com/office/drawing/2014/main" id="{CBE6D636-954E-4EE6-9A22-64956C28F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33" name="Rectangle 25">
                <a:extLst>
                  <a:ext uri="{FF2B5EF4-FFF2-40B4-BE49-F238E27FC236}">
                    <a16:creationId xmlns:a16="http://schemas.microsoft.com/office/drawing/2014/main" id="{21F26726-BD86-4960-B969-DF292A902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34" name="Group 26">
              <a:extLst>
                <a:ext uri="{FF2B5EF4-FFF2-40B4-BE49-F238E27FC236}">
                  <a16:creationId xmlns:a16="http://schemas.microsoft.com/office/drawing/2014/main" id="{1C6F4477-7BA8-4FBA-9611-4DF15C640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360"/>
              <a:ext cx="5904" cy="240"/>
              <a:chOff x="-96" y="3600"/>
              <a:chExt cx="6384" cy="240"/>
            </a:xfrm>
          </p:grpSpPr>
          <p:sp>
            <p:nvSpPr>
              <p:cNvPr id="43035" name="Rectangle 27">
                <a:extLst>
                  <a:ext uri="{FF2B5EF4-FFF2-40B4-BE49-F238E27FC236}">
                    <a16:creationId xmlns:a16="http://schemas.microsoft.com/office/drawing/2014/main" id="{7AAD2E42-3328-4464-A11B-F76DF2288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36" name="Rectangle 28">
                <a:extLst>
                  <a:ext uri="{FF2B5EF4-FFF2-40B4-BE49-F238E27FC236}">
                    <a16:creationId xmlns:a16="http://schemas.microsoft.com/office/drawing/2014/main" id="{196EBE06-3154-42FD-A854-A87B47C46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37" name="Rectangle 29">
                <a:extLst>
                  <a:ext uri="{FF2B5EF4-FFF2-40B4-BE49-F238E27FC236}">
                    <a16:creationId xmlns:a16="http://schemas.microsoft.com/office/drawing/2014/main" id="{BFD227EB-E1B0-4892-B444-13DCBB34C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38" name="Rectangle 30">
                <a:extLst>
                  <a:ext uri="{FF2B5EF4-FFF2-40B4-BE49-F238E27FC236}">
                    <a16:creationId xmlns:a16="http://schemas.microsoft.com/office/drawing/2014/main" id="{228E24E1-4D8F-4BD6-8B9E-BA636B3F7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39" name="Rectangle 31">
                <a:extLst>
                  <a:ext uri="{FF2B5EF4-FFF2-40B4-BE49-F238E27FC236}">
                    <a16:creationId xmlns:a16="http://schemas.microsoft.com/office/drawing/2014/main" id="{A3BE6D9C-D42F-477C-A657-477C6E6B9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40" name="Rectangle 32">
                <a:extLst>
                  <a:ext uri="{FF2B5EF4-FFF2-40B4-BE49-F238E27FC236}">
                    <a16:creationId xmlns:a16="http://schemas.microsoft.com/office/drawing/2014/main" id="{C8AE6368-2249-49EC-9C6B-9A6BA956C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41" name="Rectangle 33">
                <a:extLst>
                  <a:ext uri="{FF2B5EF4-FFF2-40B4-BE49-F238E27FC236}">
                    <a16:creationId xmlns:a16="http://schemas.microsoft.com/office/drawing/2014/main" id="{FB16E3C5-ED64-49A7-A8A8-2CD2B77E2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42" name="Group 34">
              <a:extLst>
                <a:ext uri="{FF2B5EF4-FFF2-40B4-BE49-F238E27FC236}">
                  <a16:creationId xmlns:a16="http://schemas.microsoft.com/office/drawing/2014/main" id="{A027A94C-1B71-4928-9297-D9509C2828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" y="3120"/>
              <a:ext cx="5664" cy="240"/>
              <a:chOff x="-336" y="4080"/>
              <a:chExt cx="6384" cy="240"/>
            </a:xfrm>
          </p:grpSpPr>
          <p:sp>
            <p:nvSpPr>
              <p:cNvPr id="43043" name="Rectangle 35">
                <a:extLst>
                  <a:ext uri="{FF2B5EF4-FFF2-40B4-BE49-F238E27FC236}">
                    <a16:creationId xmlns:a16="http://schemas.microsoft.com/office/drawing/2014/main" id="{E5D8E0E0-F202-47F7-89B6-54398014C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44" name="Rectangle 36">
                <a:extLst>
                  <a:ext uri="{FF2B5EF4-FFF2-40B4-BE49-F238E27FC236}">
                    <a16:creationId xmlns:a16="http://schemas.microsoft.com/office/drawing/2014/main" id="{AE71BDD3-73EC-4751-904E-B81F010C7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45" name="Rectangle 37">
                <a:extLst>
                  <a:ext uri="{FF2B5EF4-FFF2-40B4-BE49-F238E27FC236}">
                    <a16:creationId xmlns:a16="http://schemas.microsoft.com/office/drawing/2014/main" id="{D0D8AD27-C644-4AB4-B32F-8F955B9D4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46" name="Rectangle 38">
                <a:extLst>
                  <a:ext uri="{FF2B5EF4-FFF2-40B4-BE49-F238E27FC236}">
                    <a16:creationId xmlns:a16="http://schemas.microsoft.com/office/drawing/2014/main" id="{50C214BD-6FB2-4B65-B299-A4752E427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47" name="Rectangle 39">
                <a:extLst>
                  <a:ext uri="{FF2B5EF4-FFF2-40B4-BE49-F238E27FC236}">
                    <a16:creationId xmlns:a16="http://schemas.microsoft.com/office/drawing/2014/main" id="{0EC54662-0B1A-41CC-BE03-5DF90029A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48" name="Rectangle 40">
                <a:extLst>
                  <a:ext uri="{FF2B5EF4-FFF2-40B4-BE49-F238E27FC236}">
                    <a16:creationId xmlns:a16="http://schemas.microsoft.com/office/drawing/2014/main" id="{D71B5244-9684-4D99-AADA-AC6BDDE60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49" name="Rectangle 41">
                <a:extLst>
                  <a:ext uri="{FF2B5EF4-FFF2-40B4-BE49-F238E27FC236}">
                    <a16:creationId xmlns:a16="http://schemas.microsoft.com/office/drawing/2014/main" id="{A7D28593-6CE1-4683-8837-C892AD27E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50" name="Group 42">
              <a:extLst>
                <a:ext uri="{FF2B5EF4-FFF2-40B4-BE49-F238E27FC236}">
                  <a16:creationId xmlns:a16="http://schemas.microsoft.com/office/drawing/2014/main" id="{B6FCAE9A-423C-45C3-80AD-6392156FC3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" y="2880"/>
              <a:ext cx="5664" cy="240"/>
              <a:chOff x="-336" y="4080"/>
              <a:chExt cx="6384" cy="240"/>
            </a:xfrm>
          </p:grpSpPr>
          <p:sp>
            <p:nvSpPr>
              <p:cNvPr id="43051" name="Rectangle 43">
                <a:extLst>
                  <a:ext uri="{FF2B5EF4-FFF2-40B4-BE49-F238E27FC236}">
                    <a16:creationId xmlns:a16="http://schemas.microsoft.com/office/drawing/2014/main" id="{FF0025F1-766C-461C-8080-3E4606C2B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52" name="Rectangle 44">
                <a:extLst>
                  <a:ext uri="{FF2B5EF4-FFF2-40B4-BE49-F238E27FC236}">
                    <a16:creationId xmlns:a16="http://schemas.microsoft.com/office/drawing/2014/main" id="{65B59D4B-75E5-41A4-AF58-6098C6987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53" name="Rectangle 45">
                <a:extLst>
                  <a:ext uri="{FF2B5EF4-FFF2-40B4-BE49-F238E27FC236}">
                    <a16:creationId xmlns:a16="http://schemas.microsoft.com/office/drawing/2014/main" id="{53453B33-3F6E-49FE-8BA4-D89474C5A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54" name="Rectangle 46">
                <a:extLst>
                  <a:ext uri="{FF2B5EF4-FFF2-40B4-BE49-F238E27FC236}">
                    <a16:creationId xmlns:a16="http://schemas.microsoft.com/office/drawing/2014/main" id="{83681B02-99B4-45FF-A511-4D9F6CD9F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55" name="Rectangle 47">
                <a:extLst>
                  <a:ext uri="{FF2B5EF4-FFF2-40B4-BE49-F238E27FC236}">
                    <a16:creationId xmlns:a16="http://schemas.microsoft.com/office/drawing/2014/main" id="{BC83099C-80B1-42B4-AAC4-98E9DEF40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56" name="Rectangle 48">
                <a:extLst>
                  <a:ext uri="{FF2B5EF4-FFF2-40B4-BE49-F238E27FC236}">
                    <a16:creationId xmlns:a16="http://schemas.microsoft.com/office/drawing/2014/main" id="{2F079134-330C-41F9-A2B2-C45DEDC51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57" name="Rectangle 49">
                <a:extLst>
                  <a:ext uri="{FF2B5EF4-FFF2-40B4-BE49-F238E27FC236}">
                    <a16:creationId xmlns:a16="http://schemas.microsoft.com/office/drawing/2014/main" id="{B0E4839E-4502-454A-BDC8-4D526562D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58" name="Group 50">
              <a:extLst>
                <a:ext uri="{FF2B5EF4-FFF2-40B4-BE49-F238E27FC236}">
                  <a16:creationId xmlns:a16="http://schemas.microsoft.com/office/drawing/2014/main" id="{86BAEF56-886D-4359-9746-BF809835F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2640"/>
              <a:ext cx="5664" cy="240"/>
              <a:chOff x="-96" y="3600"/>
              <a:chExt cx="6384" cy="240"/>
            </a:xfrm>
          </p:grpSpPr>
          <p:sp>
            <p:nvSpPr>
              <p:cNvPr id="43059" name="Rectangle 51">
                <a:extLst>
                  <a:ext uri="{FF2B5EF4-FFF2-40B4-BE49-F238E27FC236}">
                    <a16:creationId xmlns:a16="http://schemas.microsoft.com/office/drawing/2014/main" id="{C161F89D-571E-45BF-99F9-F6921429C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60" name="Rectangle 52">
                <a:extLst>
                  <a:ext uri="{FF2B5EF4-FFF2-40B4-BE49-F238E27FC236}">
                    <a16:creationId xmlns:a16="http://schemas.microsoft.com/office/drawing/2014/main" id="{BD92BF61-4AC2-4166-B95C-EA1934F45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61" name="Rectangle 53">
                <a:extLst>
                  <a:ext uri="{FF2B5EF4-FFF2-40B4-BE49-F238E27FC236}">
                    <a16:creationId xmlns:a16="http://schemas.microsoft.com/office/drawing/2014/main" id="{BB7CA0E8-EF9F-4A24-821A-578454148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62" name="Rectangle 54">
                <a:extLst>
                  <a:ext uri="{FF2B5EF4-FFF2-40B4-BE49-F238E27FC236}">
                    <a16:creationId xmlns:a16="http://schemas.microsoft.com/office/drawing/2014/main" id="{09A49A02-7B4F-4C8E-9AD0-A38954DB4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63" name="Rectangle 55">
                <a:extLst>
                  <a:ext uri="{FF2B5EF4-FFF2-40B4-BE49-F238E27FC236}">
                    <a16:creationId xmlns:a16="http://schemas.microsoft.com/office/drawing/2014/main" id="{111EF52A-D219-4C1F-A142-900882EC3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64" name="Rectangle 56">
                <a:extLst>
                  <a:ext uri="{FF2B5EF4-FFF2-40B4-BE49-F238E27FC236}">
                    <a16:creationId xmlns:a16="http://schemas.microsoft.com/office/drawing/2014/main" id="{6BDA7A47-5F14-46A2-AD0C-D032EFBA3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65" name="Rectangle 57">
                <a:extLst>
                  <a:ext uri="{FF2B5EF4-FFF2-40B4-BE49-F238E27FC236}">
                    <a16:creationId xmlns:a16="http://schemas.microsoft.com/office/drawing/2014/main" id="{E879E005-D53A-4B75-A0A7-D951CB688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66" name="Group 58">
              <a:extLst>
                <a:ext uri="{FF2B5EF4-FFF2-40B4-BE49-F238E27FC236}">
                  <a16:creationId xmlns:a16="http://schemas.microsoft.com/office/drawing/2014/main" id="{5648B0E2-DA2C-4488-AB7D-89D197E53A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" y="2400"/>
              <a:ext cx="5664" cy="240"/>
              <a:chOff x="-96" y="3600"/>
              <a:chExt cx="6384" cy="240"/>
            </a:xfrm>
          </p:grpSpPr>
          <p:sp>
            <p:nvSpPr>
              <p:cNvPr id="43067" name="Rectangle 59">
                <a:extLst>
                  <a:ext uri="{FF2B5EF4-FFF2-40B4-BE49-F238E27FC236}">
                    <a16:creationId xmlns:a16="http://schemas.microsoft.com/office/drawing/2014/main" id="{40C8A895-9D93-47F4-AF59-3839610F9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68" name="Rectangle 60">
                <a:extLst>
                  <a:ext uri="{FF2B5EF4-FFF2-40B4-BE49-F238E27FC236}">
                    <a16:creationId xmlns:a16="http://schemas.microsoft.com/office/drawing/2014/main" id="{2931BA70-B44C-41E1-ABAA-9CE7934A7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69" name="Rectangle 61">
                <a:extLst>
                  <a:ext uri="{FF2B5EF4-FFF2-40B4-BE49-F238E27FC236}">
                    <a16:creationId xmlns:a16="http://schemas.microsoft.com/office/drawing/2014/main" id="{071FF296-637B-42FD-A6E7-D500F7A40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70" name="Rectangle 62">
                <a:extLst>
                  <a:ext uri="{FF2B5EF4-FFF2-40B4-BE49-F238E27FC236}">
                    <a16:creationId xmlns:a16="http://schemas.microsoft.com/office/drawing/2014/main" id="{82A7A96C-D828-423A-8CB2-279F5B632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71" name="Rectangle 63">
                <a:extLst>
                  <a:ext uri="{FF2B5EF4-FFF2-40B4-BE49-F238E27FC236}">
                    <a16:creationId xmlns:a16="http://schemas.microsoft.com/office/drawing/2014/main" id="{1A764D76-564B-4570-99BC-CA58EBA7C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72" name="Rectangle 64">
                <a:extLst>
                  <a:ext uri="{FF2B5EF4-FFF2-40B4-BE49-F238E27FC236}">
                    <a16:creationId xmlns:a16="http://schemas.microsoft.com/office/drawing/2014/main" id="{0CB8FD72-130C-4C20-BBFF-4EAF038A6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73" name="Rectangle 65">
                <a:extLst>
                  <a:ext uri="{FF2B5EF4-FFF2-40B4-BE49-F238E27FC236}">
                    <a16:creationId xmlns:a16="http://schemas.microsoft.com/office/drawing/2014/main" id="{03CED2B3-1471-44FE-8661-0B9674934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74" name="Group 66">
              <a:extLst>
                <a:ext uri="{FF2B5EF4-FFF2-40B4-BE49-F238E27FC236}">
                  <a16:creationId xmlns:a16="http://schemas.microsoft.com/office/drawing/2014/main" id="{0CCED199-9C64-4C27-9B44-95C9BB87B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2160"/>
              <a:ext cx="5664" cy="240"/>
              <a:chOff x="-336" y="4080"/>
              <a:chExt cx="6384" cy="240"/>
            </a:xfrm>
          </p:grpSpPr>
          <p:sp>
            <p:nvSpPr>
              <p:cNvPr id="43075" name="Rectangle 67">
                <a:extLst>
                  <a:ext uri="{FF2B5EF4-FFF2-40B4-BE49-F238E27FC236}">
                    <a16:creationId xmlns:a16="http://schemas.microsoft.com/office/drawing/2014/main" id="{C40F5FA0-A6B4-4B03-BBAC-4C66332D2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76" name="Rectangle 68">
                <a:extLst>
                  <a:ext uri="{FF2B5EF4-FFF2-40B4-BE49-F238E27FC236}">
                    <a16:creationId xmlns:a16="http://schemas.microsoft.com/office/drawing/2014/main" id="{1938C9D1-6403-4B0F-BCD1-641C0A486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77" name="Rectangle 69">
                <a:extLst>
                  <a:ext uri="{FF2B5EF4-FFF2-40B4-BE49-F238E27FC236}">
                    <a16:creationId xmlns:a16="http://schemas.microsoft.com/office/drawing/2014/main" id="{88EBF86F-865F-43C8-8C8C-61E81F39B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78" name="Rectangle 70">
                <a:extLst>
                  <a:ext uri="{FF2B5EF4-FFF2-40B4-BE49-F238E27FC236}">
                    <a16:creationId xmlns:a16="http://schemas.microsoft.com/office/drawing/2014/main" id="{94E4060D-8EDE-4677-8F36-37E617B6F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79" name="Rectangle 71">
                <a:extLst>
                  <a:ext uri="{FF2B5EF4-FFF2-40B4-BE49-F238E27FC236}">
                    <a16:creationId xmlns:a16="http://schemas.microsoft.com/office/drawing/2014/main" id="{16D13B10-DC95-44FF-AE73-1BEEDA98E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80" name="Rectangle 72">
                <a:extLst>
                  <a:ext uri="{FF2B5EF4-FFF2-40B4-BE49-F238E27FC236}">
                    <a16:creationId xmlns:a16="http://schemas.microsoft.com/office/drawing/2014/main" id="{86C08C77-F9ED-4CBD-85E1-B756B9DAE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81" name="Rectangle 73">
                <a:extLst>
                  <a:ext uri="{FF2B5EF4-FFF2-40B4-BE49-F238E27FC236}">
                    <a16:creationId xmlns:a16="http://schemas.microsoft.com/office/drawing/2014/main" id="{92A62AB7-AB77-4534-A851-BC5906CE9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82" name="Group 74">
              <a:extLst>
                <a:ext uri="{FF2B5EF4-FFF2-40B4-BE49-F238E27FC236}">
                  <a16:creationId xmlns:a16="http://schemas.microsoft.com/office/drawing/2014/main" id="{00DDE06F-15CA-495D-BDD0-313A112A8B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920"/>
              <a:ext cx="5664" cy="240"/>
              <a:chOff x="-336" y="4080"/>
              <a:chExt cx="6384" cy="240"/>
            </a:xfrm>
          </p:grpSpPr>
          <p:sp>
            <p:nvSpPr>
              <p:cNvPr id="43083" name="Rectangle 75">
                <a:extLst>
                  <a:ext uri="{FF2B5EF4-FFF2-40B4-BE49-F238E27FC236}">
                    <a16:creationId xmlns:a16="http://schemas.microsoft.com/office/drawing/2014/main" id="{55471331-ED43-46D8-8AF3-A18A8C931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84" name="Rectangle 76">
                <a:extLst>
                  <a:ext uri="{FF2B5EF4-FFF2-40B4-BE49-F238E27FC236}">
                    <a16:creationId xmlns:a16="http://schemas.microsoft.com/office/drawing/2014/main" id="{331DD0B3-8C4F-42E9-A944-7D1AF2F7B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85" name="Rectangle 77">
                <a:extLst>
                  <a:ext uri="{FF2B5EF4-FFF2-40B4-BE49-F238E27FC236}">
                    <a16:creationId xmlns:a16="http://schemas.microsoft.com/office/drawing/2014/main" id="{1FA37420-B526-4BC8-B344-2E98A1F87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86" name="Rectangle 78">
                <a:extLst>
                  <a:ext uri="{FF2B5EF4-FFF2-40B4-BE49-F238E27FC236}">
                    <a16:creationId xmlns:a16="http://schemas.microsoft.com/office/drawing/2014/main" id="{CECF67B8-CB56-4BB8-8CCE-107A7DC16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87" name="Rectangle 79">
                <a:extLst>
                  <a:ext uri="{FF2B5EF4-FFF2-40B4-BE49-F238E27FC236}">
                    <a16:creationId xmlns:a16="http://schemas.microsoft.com/office/drawing/2014/main" id="{E6A7B0B3-204E-43A7-BC69-F0C5C36DD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88" name="Rectangle 80">
                <a:extLst>
                  <a:ext uri="{FF2B5EF4-FFF2-40B4-BE49-F238E27FC236}">
                    <a16:creationId xmlns:a16="http://schemas.microsoft.com/office/drawing/2014/main" id="{9C09F12C-B1D2-4ECE-9CEE-D806210FF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89" name="Rectangle 81">
                <a:extLst>
                  <a:ext uri="{FF2B5EF4-FFF2-40B4-BE49-F238E27FC236}">
                    <a16:creationId xmlns:a16="http://schemas.microsoft.com/office/drawing/2014/main" id="{95082FEA-2DCC-48E8-B7F3-7B490FD94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90" name="Group 82">
              <a:extLst>
                <a:ext uri="{FF2B5EF4-FFF2-40B4-BE49-F238E27FC236}">
                  <a16:creationId xmlns:a16="http://schemas.microsoft.com/office/drawing/2014/main" id="{148DC24E-BC1B-416A-A413-063767A10B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6000" cy="240"/>
              <a:chOff x="-96" y="3600"/>
              <a:chExt cx="6384" cy="240"/>
            </a:xfrm>
          </p:grpSpPr>
          <p:sp>
            <p:nvSpPr>
              <p:cNvPr id="43091" name="Rectangle 83">
                <a:extLst>
                  <a:ext uri="{FF2B5EF4-FFF2-40B4-BE49-F238E27FC236}">
                    <a16:creationId xmlns:a16="http://schemas.microsoft.com/office/drawing/2014/main" id="{EF4B92BA-B735-40E9-AC14-6E9E18F01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92" name="Rectangle 84">
                <a:extLst>
                  <a:ext uri="{FF2B5EF4-FFF2-40B4-BE49-F238E27FC236}">
                    <a16:creationId xmlns:a16="http://schemas.microsoft.com/office/drawing/2014/main" id="{375CDBF5-7587-43EB-822D-CC7177190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93" name="Rectangle 85">
                <a:extLst>
                  <a:ext uri="{FF2B5EF4-FFF2-40B4-BE49-F238E27FC236}">
                    <a16:creationId xmlns:a16="http://schemas.microsoft.com/office/drawing/2014/main" id="{C1DFC793-ED0C-4DAA-B6FF-FFE81E2E0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94" name="Rectangle 86">
                <a:extLst>
                  <a:ext uri="{FF2B5EF4-FFF2-40B4-BE49-F238E27FC236}">
                    <a16:creationId xmlns:a16="http://schemas.microsoft.com/office/drawing/2014/main" id="{F0AB1925-1D02-4039-A35B-B1C1547E6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95" name="Rectangle 87">
                <a:extLst>
                  <a:ext uri="{FF2B5EF4-FFF2-40B4-BE49-F238E27FC236}">
                    <a16:creationId xmlns:a16="http://schemas.microsoft.com/office/drawing/2014/main" id="{8D0EBE81-C0A7-46CA-B448-A141BC9A5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96" name="Rectangle 88">
                <a:extLst>
                  <a:ext uri="{FF2B5EF4-FFF2-40B4-BE49-F238E27FC236}">
                    <a16:creationId xmlns:a16="http://schemas.microsoft.com/office/drawing/2014/main" id="{47699008-F676-446E-B4EB-0A5ED60E7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097" name="Rectangle 89">
                <a:extLst>
                  <a:ext uri="{FF2B5EF4-FFF2-40B4-BE49-F238E27FC236}">
                    <a16:creationId xmlns:a16="http://schemas.microsoft.com/office/drawing/2014/main" id="{DB348B3E-CBC3-40D5-B732-82A30B60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098" name="Group 90">
              <a:extLst>
                <a:ext uri="{FF2B5EF4-FFF2-40B4-BE49-F238E27FC236}">
                  <a16:creationId xmlns:a16="http://schemas.microsoft.com/office/drawing/2014/main" id="{97AF2183-A0B8-4A02-A5DE-59F57CC308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440"/>
              <a:ext cx="5664" cy="240"/>
              <a:chOff x="-96" y="3600"/>
              <a:chExt cx="6384" cy="240"/>
            </a:xfrm>
          </p:grpSpPr>
          <p:sp>
            <p:nvSpPr>
              <p:cNvPr id="43099" name="Rectangle 91">
                <a:extLst>
                  <a:ext uri="{FF2B5EF4-FFF2-40B4-BE49-F238E27FC236}">
                    <a16:creationId xmlns:a16="http://schemas.microsoft.com/office/drawing/2014/main" id="{CE0BA0D3-8EF3-4551-8AC9-A26D11240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00" name="Rectangle 92">
                <a:extLst>
                  <a:ext uri="{FF2B5EF4-FFF2-40B4-BE49-F238E27FC236}">
                    <a16:creationId xmlns:a16="http://schemas.microsoft.com/office/drawing/2014/main" id="{EB8CC050-DCEB-44EE-AE3A-F4285E920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01" name="Rectangle 93">
                <a:extLst>
                  <a:ext uri="{FF2B5EF4-FFF2-40B4-BE49-F238E27FC236}">
                    <a16:creationId xmlns:a16="http://schemas.microsoft.com/office/drawing/2014/main" id="{4C78C83C-A0B4-47C5-B218-A6E163766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02" name="Rectangle 94">
                <a:extLst>
                  <a:ext uri="{FF2B5EF4-FFF2-40B4-BE49-F238E27FC236}">
                    <a16:creationId xmlns:a16="http://schemas.microsoft.com/office/drawing/2014/main" id="{667C4152-B5D2-4AF9-AA1C-75C572DA9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03" name="Rectangle 95">
                <a:extLst>
                  <a:ext uri="{FF2B5EF4-FFF2-40B4-BE49-F238E27FC236}">
                    <a16:creationId xmlns:a16="http://schemas.microsoft.com/office/drawing/2014/main" id="{CDE0E65E-82C0-4C54-9E63-BD5279AD8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04" name="Rectangle 96">
                <a:extLst>
                  <a:ext uri="{FF2B5EF4-FFF2-40B4-BE49-F238E27FC236}">
                    <a16:creationId xmlns:a16="http://schemas.microsoft.com/office/drawing/2014/main" id="{CB08B143-207E-4B31-9778-61CE06EDB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05" name="Rectangle 97">
                <a:extLst>
                  <a:ext uri="{FF2B5EF4-FFF2-40B4-BE49-F238E27FC236}">
                    <a16:creationId xmlns:a16="http://schemas.microsoft.com/office/drawing/2014/main" id="{C0F8B3B8-D27B-4069-9C33-5DA25E680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106" name="Group 98">
              <a:extLst>
                <a:ext uri="{FF2B5EF4-FFF2-40B4-BE49-F238E27FC236}">
                  <a16:creationId xmlns:a16="http://schemas.microsoft.com/office/drawing/2014/main" id="{345CBEF7-C543-4204-9B49-2BE9AAFF44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" y="1200"/>
              <a:ext cx="5664" cy="240"/>
              <a:chOff x="-336" y="4080"/>
              <a:chExt cx="6384" cy="240"/>
            </a:xfrm>
          </p:grpSpPr>
          <p:sp>
            <p:nvSpPr>
              <p:cNvPr id="43107" name="Rectangle 99">
                <a:extLst>
                  <a:ext uri="{FF2B5EF4-FFF2-40B4-BE49-F238E27FC236}">
                    <a16:creationId xmlns:a16="http://schemas.microsoft.com/office/drawing/2014/main" id="{B244CB20-DFF2-479E-B850-E55B8C58E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08" name="Rectangle 100">
                <a:extLst>
                  <a:ext uri="{FF2B5EF4-FFF2-40B4-BE49-F238E27FC236}">
                    <a16:creationId xmlns:a16="http://schemas.microsoft.com/office/drawing/2014/main" id="{A1E08C09-BE2B-4715-9235-5E16948E6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09" name="Rectangle 101">
                <a:extLst>
                  <a:ext uri="{FF2B5EF4-FFF2-40B4-BE49-F238E27FC236}">
                    <a16:creationId xmlns:a16="http://schemas.microsoft.com/office/drawing/2014/main" id="{AA3E13CB-B495-4ADE-B003-9F3A1A2D6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10" name="Rectangle 102">
                <a:extLst>
                  <a:ext uri="{FF2B5EF4-FFF2-40B4-BE49-F238E27FC236}">
                    <a16:creationId xmlns:a16="http://schemas.microsoft.com/office/drawing/2014/main" id="{8603E226-A489-48B0-9A50-D38BE7815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11" name="Rectangle 103">
                <a:extLst>
                  <a:ext uri="{FF2B5EF4-FFF2-40B4-BE49-F238E27FC236}">
                    <a16:creationId xmlns:a16="http://schemas.microsoft.com/office/drawing/2014/main" id="{4F56137E-6C4A-4D6C-98A2-3AE137A18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12" name="Rectangle 104">
                <a:extLst>
                  <a:ext uri="{FF2B5EF4-FFF2-40B4-BE49-F238E27FC236}">
                    <a16:creationId xmlns:a16="http://schemas.microsoft.com/office/drawing/2014/main" id="{C32ADC1D-C307-4F25-97EE-8031AC970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13" name="Rectangle 105">
                <a:extLst>
                  <a:ext uri="{FF2B5EF4-FFF2-40B4-BE49-F238E27FC236}">
                    <a16:creationId xmlns:a16="http://schemas.microsoft.com/office/drawing/2014/main" id="{2829C616-EE1D-42E0-9AA3-881A70FF5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114" name="Group 106">
              <a:extLst>
                <a:ext uri="{FF2B5EF4-FFF2-40B4-BE49-F238E27FC236}">
                  <a16:creationId xmlns:a16="http://schemas.microsoft.com/office/drawing/2014/main" id="{C4F5F99B-9E63-4ABC-ADF4-91B577D0EB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960"/>
              <a:ext cx="5664" cy="240"/>
              <a:chOff x="-336" y="4080"/>
              <a:chExt cx="6384" cy="240"/>
            </a:xfrm>
          </p:grpSpPr>
          <p:sp>
            <p:nvSpPr>
              <p:cNvPr id="43115" name="Rectangle 107">
                <a:extLst>
                  <a:ext uri="{FF2B5EF4-FFF2-40B4-BE49-F238E27FC236}">
                    <a16:creationId xmlns:a16="http://schemas.microsoft.com/office/drawing/2014/main" id="{862EC3A8-F973-4B4F-B4CB-D06FBFC17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16" name="Rectangle 108">
                <a:extLst>
                  <a:ext uri="{FF2B5EF4-FFF2-40B4-BE49-F238E27FC236}">
                    <a16:creationId xmlns:a16="http://schemas.microsoft.com/office/drawing/2014/main" id="{4B887A4C-095A-4FB5-A45F-AEDE2BF11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17" name="Rectangle 109">
                <a:extLst>
                  <a:ext uri="{FF2B5EF4-FFF2-40B4-BE49-F238E27FC236}">
                    <a16:creationId xmlns:a16="http://schemas.microsoft.com/office/drawing/2014/main" id="{CAB8AE5D-BB09-4EE1-88F4-50E6124A4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18" name="Rectangle 110">
                <a:extLst>
                  <a:ext uri="{FF2B5EF4-FFF2-40B4-BE49-F238E27FC236}">
                    <a16:creationId xmlns:a16="http://schemas.microsoft.com/office/drawing/2014/main" id="{4D6407F5-9EA6-4FC9-B00C-F7CA00F5B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19" name="Rectangle 111">
                <a:extLst>
                  <a:ext uri="{FF2B5EF4-FFF2-40B4-BE49-F238E27FC236}">
                    <a16:creationId xmlns:a16="http://schemas.microsoft.com/office/drawing/2014/main" id="{C7FA9780-932D-4E10-B608-AA478E2EE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20" name="Rectangle 112">
                <a:extLst>
                  <a:ext uri="{FF2B5EF4-FFF2-40B4-BE49-F238E27FC236}">
                    <a16:creationId xmlns:a16="http://schemas.microsoft.com/office/drawing/2014/main" id="{795CE218-15B3-40AE-BE0D-A97E4F6E0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21" name="Rectangle 113">
                <a:extLst>
                  <a:ext uri="{FF2B5EF4-FFF2-40B4-BE49-F238E27FC236}">
                    <a16:creationId xmlns:a16="http://schemas.microsoft.com/office/drawing/2014/main" id="{228F6397-EE8F-4533-BA41-7CBB7397E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122" name="Group 114">
              <a:extLst>
                <a:ext uri="{FF2B5EF4-FFF2-40B4-BE49-F238E27FC236}">
                  <a16:creationId xmlns:a16="http://schemas.microsoft.com/office/drawing/2014/main" id="{55A8F83D-FAC8-43FF-8FCE-74554F150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720"/>
              <a:ext cx="5664" cy="240"/>
              <a:chOff x="-96" y="3600"/>
              <a:chExt cx="6384" cy="240"/>
            </a:xfrm>
          </p:grpSpPr>
          <p:sp>
            <p:nvSpPr>
              <p:cNvPr id="43123" name="Rectangle 115">
                <a:extLst>
                  <a:ext uri="{FF2B5EF4-FFF2-40B4-BE49-F238E27FC236}">
                    <a16:creationId xmlns:a16="http://schemas.microsoft.com/office/drawing/2014/main" id="{F08FDC09-474A-49B2-96D9-4780DDBBC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24" name="Rectangle 116">
                <a:extLst>
                  <a:ext uri="{FF2B5EF4-FFF2-40B4-BE49-F238E27FC236}">
                    <a16:creationId xmlns:a16="http://schemas.microsoft.com/office/drawing/2014/main" id="{7A442FCB-E046-43E7-89C3-D025CEFB3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25" name="Rectangle 117">
                <a:extLst>
                  <a:ext uri="{FF2B5EF4-FFF2-40B4-BE49-F238E27FC236}">
                    <a16:creationId xmlns:a16="http://schemas.microsoft.com/office/drawing/2014/main" id="{A22BD84B-3FD1-41E2-BA20-B94EA9B94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26" name="Rectangle 118">
                <a:extLst>
                  <a:ext uri="{FF2B5EF4-FFF2-40B4-BE49-F238E27FC236}">
                    <a16:creationId xmlns:a16="http://schemas.microsoft.com/office/drawing/2014/main" id="{41AB6A07-B3A1-4CCE-9798-A49A573C1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27" name="Rectangle 119">
                <a:extLst>
                  <a:ext uri="{FF2B5EF4-FFF2-40B4-BE49-F238E27FC236}">
                    <a16:creationId xmlns:a16="http://schemas.microsoft.com/office/drawing/2014/main" id="{68C94FD1-257A-46EE-B018-D9C94DF20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28" name="Rectangle 120">
                <a:extLst>
                  <a:ext uri="{FF2B5EF4-FFF2-40B4-BE49-F238E27FC236}">
                    <a16:creationId xmlns:a16="http://schemas.microsoft.com/office/drawing/2014/main" id="{875D31BA-803B-4C5C-B2C6-F3A7D6B8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29" name="Rectangle 121">
                <a:extLst>
                  <a:ext uri="{FF2B5EF4-FFF2-40B4-BE49-F238E27FC236}">
                    <a16:creationId xmlns:a16="http://schemas.microsoft.com/office/drawing/2014/main" id="{03B48D7C-AF20-4C53-AAF1-505064B78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130" name="Group 122">
              <a:extLst>
                <a:ext uri="{FF2B5EF4-FFF2-40B4-BE49-F238E27FC236}">
                  <a16:creationId xmlns:a16="http://schemas.microsoft.com/office/drawing/2014/main" id="{153AED0A-E5EB-4B1B-BEC6-8212826910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480"/>
              <a:ext cx="6096" cy="240"/>
              <a:chOff x="-96" y="3600"/>
              <a:chExt cx="6384" cy="240"/>
            </a:xfrm>
          </p:grpSpPr>
          <p:sp>
            <p:nvSpPr>
              <p:cNvPr id="43131" name="Rectangle 123">
                <a:extLst>
                  <a:ext uri="{FF2B5EF4-FFF2-40B4-BE49-F238E27FC236}">
                    <a16:creationId xmlns:a16="http://schemas.microsoft.com/office/drawing/2014/main" id="{DF8059B5-CC5E-40E6-B051-DE9D3EE11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32" name="Rectangle 124">
                <a:extLst>
                  <a:ext uri="{FF2B5EF4-FFF2-40B4-BE49-F238E27FC236}">
                    <a16:creationId xmlns:a16="http://schemas.microsoft.com/office/drawing/2014/main" id="{7C045E48-5154-4819-B55C-EA9107573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33" name="Rectangle 125">
                <a:extLst>
                  <a:ext uri="{FF2B5EF4-FFF2-40B4-BE49-F238E27FC236}">
                    <a16:creationId xmlns:a16="http://schemas.microsoft.com/office/drawing/2014/main" id="{2003F5BF-A886-4ECB-96B4-CEBDBDFE8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34" name="Rectangle 126">
                <a:extLst>
                  <a:ext uri="{FF2B5EF4-FFF2-40B4-BE49-F238E27FC236}">
                    <a16:creationId xmlns:a16="http://schemas.microsoft.com/office/drawing/2014/main" id="{6F97EA7B-3C13-477F-AF8A-1006B443B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35" name="Rectangle 127">
                <a:extLst>
                  <a:ext uri="{FF2B5EF4-FFF2-40B4-BE49-F238E27FC236}">
                    <a16:creationId xmlns:a16="http://schemas.microsoft.com/office/drawing/2014/main" id="{A0F9C75C-4205-41E6-8F03-848F961D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36" name="Rectangle 128">
                <a:extLst>
                  <a:ext uri="{FF2B5EF4-FFF2-40B4-BE49-F238E27FC236}">
                    <a16:creationId xmlns:a16="http://schemas.microsoft.com/office/drawing/2014/main" id="{8C848407-5AF3-4E5A-9335-505CB3F7F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37" name="Rectangle 129">
                <a:extLst>
                  <a:ext uri="{FF2B5EF4-FFF2-40B4-BE49-F238E27FC236}">
                    <a16:creationId xmlns:a16="http://schemas.microsoft.com/office/drawing/2014/main" id="{AE261C6D-1A27-4715-88AF-CF45BBB61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138" name="Group 130">
              <a:extLst>
                <a:ext uri="{FF2B5EF4-FFF2-40B4-BE49-F238E27FC236}">
                  <a16:creationId xmlns:a16="http://schemas.microsoft.com/office/drawing/2014/main" id="{F28AC6AB-79CD-44E6-B126-68C46EB471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" y="240"/>
              <a:ext cx="5664" cy="240"/>
              <a:chOff x="-336" y="4080"/>
              <a:chExt cx="6384" cy="240"/>
            </a:xfrm>
          </p:grpSpPr>
          <p:sp>
            <p:nvSpPr>
              <p:cNvPr id="43139" name="Rectangle 131">
                <a:extLst>
                  <a:ext uri="{FF2B5EF4-FFF2-40B4-BE49-F238E27FC236}">
                    <a16:creationId xmlns:a16="http://schemas.microsoft.com/office/drawing/2014/main" id="{933AC8F2-CBDD-4D4D-9300-61E65AC96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40" name="Rectangle 132">
                <a:extLst>
                  <a:ext uri="{FF2B5EF4-FFF2-40B4-BE49-F238E27FC236}">
                    <a16:creationId xmlns:a16="http://schemas.microsoft.com/office/drawing/2014/main" id="{B3655A0D-5F5F-459D-8892-E519DA47F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41" name="Rectangle 133">
                <a:extLst>
                  <a:ext uri="{FF2B5EF4-FFF2-40B4-BE49-F238E27FC236}">
                    <a16:creationId xmlns:a16="http://schemas.microsoft.com/office/drawing/2014/main" id="{9FFFA8DE-D889-4D1E-8E98-D145D3053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42" name="Rectangle 134">
                <a:extLst>
                  <a:ext uri="{FF2B5EF4-FFF2-40B4-BE49-F238E27FC236}">
                    <a16:creationId xmlns:a16="http://schemas.microsoft.com/office/drawing/2014/main" id="{FE82CE8A-8B11-47DB-AABD-A9556D6F1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43" name="Rectangle 135">
                <a:extLst>
                  <a:ext uri="{FF2B5EF4-FFF2-40B4-BE49-F238E27FC236}">
                    <a16:creationId xmlns:a16="http://schemas.microsoft.com/office/drawing/2014/main" id="{1E6E9A17-5501-4E9D-9867-F55C924A3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44" name="Rectangle 136">
                <a:extLst>
                  <a:ext uri="{FF2B5EF4-FFF2-40B4-BE49-F238E27FC236}">
                    <a16:creationId xmlns:a16="http://schemas.microsoft.com/office/drawing/2014/main" id="{F48192BC-E5D7-4CC4-AF46-DCA6A4CC6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45" name="Rectangle 137">
                <a:extLst>
                  <a:ext uri="{FF2B5EF4-FFF2-40B4-BE49-F238E27FC236}">
                    <a16:creationId xmlns:a16="http://schemas.microsoft.com/office/drawing/2014/main" id="{3E249995-B3EA-4E59-B1A9-A225AEF2A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3146" name="Group 138">
              <a:extLst>
                <a:ext uri="{FF2B5EF4-FFF2-40B4-BE49-F238E27FC236}">
                  <a16:creationId xmlns:a16="http://schemas.microsoft.com/office/drawing/2014/main" id="{24802345-15C3-4383-84B6-80E6075CC8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5760" cy="240"/>
              <a:chOff x="-336" y="4080"/>
              <a:chExt cx="6384" cy="240"/>
            </a:xfrm>
          </p:grpSpPr>
          <p:sp>
            <p:nvSpPr>
              <p:cNvPr id="43147" name="Rectangle 139">
                <a:extLst>
                  <a:ext uri="{FF2B5EF4-FFF2-40B4-BE49-F238E27FC236}">
                    <a16:creationId xmlns:a16="http://schemas.microsoft.com/office/drawing/2014/main" id="{EC37E2E7-7143-485F-9859-0E25B7801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48" name="Rectangle 140">
                <a:extLst>
                  <a:ext uri="{FF2B5EF4-FFF2-40B4-BE49-F238E27FC236}">
                    <a16:creationId xmlns:a16="http://schemas.microsoft.com/office/drawing/2014/main" id="{487D299C-849A-4E5E-995B-875FC8BF3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49" name="Rectangle 141">
                <a:extLst>
                  <a:ext uri="{FF2B5EF4-FFF2-40B4-BE49-F238E27FC236}">
                    <a16:creationId xmlns:a16="http://schemas.microsoft.com/office/drawing/2014/main" id="{94BF4A1B-ACC8-47E5-A317-D031E549B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50" name="Rectangle 142">
                <a:extLst>
                  <a:ext uri="{FF2B5EF4-FFF2-40B4-BE49-F238E27FC236}">
                    <a16:creationId xmlns:a16="http://schemas.microsoft.com/office/drawing/2014/main" id="{4BC1B4CD-0D21-4633-8EB2-E5F15CC72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51" name="Rectangle 143">
                <a:extLst>
                  <a:ext uri="{FF2B5EF4-FFF2-40B4-BE49-F238E27FC236}">
                    <a16:creationId xmlns:a16="http://schemas.microsoft.com/office/drawing/2014/main" id="{0F885CF1-5973-4EA0-923E-46084B8D9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52" name="Rectangle 144">
                <a:extLst>
                  <a:ext uri="{FF2B5EF4-FFF2-40B4-BE49-F238E27FC236}">
                    <a16:creationId xmlns:a16="http://schemas.microsoft.com/office/drawing/2014/main" id="{C850876C-2EA3-4038-BE95-6DAE75A8D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3153" name="Rectangle 145">
                <a:extLst>
                  <a:ext uri="{FF2B5EF4-FFF2-40B4-BE49-F238E27FC236}">
                    <a16:creationId xmlns:a16="http://schemas.microsoft.com/office/drawing/2014/main" id="{53971179-7CE0-4795-AA97-83190EADD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sp>
          <p:nvSpPr>
            <p:cNvPr id="43154" name="Rectangle 146">
              <a:extLst>
                <a:ext uri="{FF2B5EF4-FFF2-40B4-BE49-F238E27FC236}">
                  <a16:creationId xmlns:a16="http://schemas.microsoft.com/office/drawing/2014/main" id="{938B7D0D-5220-4C12-9865-BA640AEEF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25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55" name="Rectangle 147">
              <a:extLst>
                <a:ext uri="{FF2B5EF4-FFF2-40B4-BE49-F238E27FC236}">
                  <a16:creationId xmlns:a16="http://schemas.microsoft.com/office/drawing/2014/main" id="{3E8E1DEC-BCB3-4204-B144-F3865B36C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92" y="36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56" name="Rectangle 148">
              <a:extLst>
                <a:ext uri="{FF2B5EF4-FFF2-40B4-BE49-F238E27FC236}">
                  <a16:creationId xmlns:a16="http://schemas.microsoft.com/office/drawing/2014/main" id="{4650A9DD-F384-4616-B4FE-414DFB2F5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88" y="31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57" name="Rectangle 149">
              <a:extLst>
                <a:ext uri="{FF2B5EF4-FFF2-40B4-BE49-F238E27FC236}">
                  <a16:creationId xmlns:a16="http://schemas.microsoft.com/office/drawing/2014/main" id="{34BABCD0-79D9-4C55-97DB-F1FA8AA3E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76" y="28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58" name="Rectangle 150">
              <a:extLst>
                <a:ext uri="{FF2B5EF4-FFF2-40B4-BE49-F238E27FC236}">
                  <a16:creationId xmlns:a16="http://schemas.microsoft.com/office/drawing/2014/main" id="{2B11F5A2-F681-413E-8C88-6D56FD067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8" y="26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59" name="Rectangle 151">
              <a:extLst>
                <a:ext uri="{FF2B5EF4-FFF2-40B4-BE49-F238E27FC236}">
                  <a16:creationId xmlns:a16="http://schemas.microsoft.com/office/drawing/2014/main" id="{8032939A-C07A-416F-AF17-198566F6E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" y="19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60" name="Rectangle 152">
              <a:extLst>
                <a:ext uri="{FF2B5EF4-FFF2-40B4-BE49-F238E27FC236}">
                  <a16:creationId xmlns:a16="http://schemas.microsoft.com/office/drawing/2014/main" id="{E5A717AE-6117-42E6-ACC6-C3393515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0" y="12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61" name="Rectangle 153">
              <a:extLst>
                <a:ext uri="{FF2B5EF4-FFF2-40B4-BE49-F238E27FC236}">
                  <a16:creationId xmlns:a16="http://schemas.microsoft.com/office/drawing/2014/main" id="{3B203427-9558-4058-B6C3-91CF718C0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7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62" name="Rectangle 154">
              <a:extLst>
                <a:ext uri="{FF2B5EF4-FFF2-40B4-BE49-F238E27FC236}">
                  <a16:creationId xmlns:a16="http://schemas.microsoft.com/office/drawing/2014/main" id="{A6CD728B-4EA5-4EBF-8A40-381FA8F29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9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63" name="Rectangle 155">
              <a:extLst>
                <a:ext uri="{FF2B5EF4-FFF2-40B4-BE49-F238E27FC236}">
                  <a16:creationId xmlns:a16="http://schemas.microsoft.com/office/drawing/2014/main" id="{4F4F5D39-9B97-45A4-858A-F732BCB50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5" y="14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64" name="Rectangle 156">
              <a:extLst>
                <a:ext uri="{FF2B5EF4-FFF2-40B4-BE49-F238E27FC236}">
                  <a16:creationId xmlns:a16="http://schemas.microsoft.com/office/drawing/2014/main" id="{1DE307E1-CE50-4DE7-ACC0-96CDD36D3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65" name="Rectangle 157">
              <a:extLst>
                <a:ext uri="{FF2B5EF4-FFF2-40B4-BE49-F238E27FC236}">
                  <a16:creationId xmlns:a16="http://schemas.microsoft.com/office/drawing/2014/main" id="{D3FF1835-507A-4B07-9286-BC5DF984E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72" y="21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3166" name="Rectangle 158">
              <a:extLst>
                <a:ext uri="{FF2B5EF4-FFF2-40B4-BE49-F238E27FC236}">
                  <a16:creationId xmlns:a16="http://schemas.microsoft.com/office/drawing/2014/main" id="{59CC9981-F9E3-40A1-8A02-34CF2CDF9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</p:grpSp>
      <p:pic>
        <p:nvPicPr>
          <p:cNvPr id="166" name="Picture 165" descr="Shape, rectangle&#10;&#10;Description automatically generated">
            <a:extLst>
              <a:ext uri="{FF2B5EF4-FFF2-40B4-BE49-F238E27FC236}">
                <a16:creationId xmlns:a16="http://schemas.microsoft.com/office/drawing/2014/main" id="{EE902F38-0359-4104-91F2-D38BB752AB7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1"/>
            <a:ext cx="9266945" cy="5202091"/>
          </a:xfrm>
          <a:prstGeom prst="rect">
            <a:avLst/>
          </a:prstGeom>
        </p:spPr>
      </p:pic>
      <p:sp>
        <p:nvSpPr>
          <p:cNvPr id="43168" name="Rectangle 160">
            <a:extLst>
              <a:ext uri="{FF2B5EF4-FFF2-40B4-BE49-F238E27FC236}">
                <a16:creationId xmlns:a16="http://schemas.microsoft.com/office/drawing/2014/main" id="{A1407A96-2C58-4632-948C-5DFD726812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798064" y="1644383"/>
            <a:ext cx="3964961" cy="2804672"/>
          </a:xfrm>
        </p:spPr>
        <p:txBody>
          <a:bodyPr/>
          <a:lstStyle/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A)  &lt;  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B)   =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C)   &gt;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D)  </a:t>
            </a:r>
            <a:r>
              <a:rPr lang="en-US" altLang="en-US" sz="3200" b="1" dirty="0" err="1"/>
              <a:t>sai</a:t>
            </a:r>
            <a:r>
              <a:rPr lang="en-US" altLang="en-US" sz="3200" b="1" dirty="0"/>
              <a:t> </a:t>
            </a:r>
            <a:r>
              <a:rPr lang="en-US" altLang="en-US" sz="3200" b="1" dirty="0" err="1"/>
              <a:t>đề</a:t>
            </a:r>
            <a:endParaRPr lang="en-US" altLang="en-US" sz="3200" b="1" dirty="0"/>
          </a:p>
        </p:txBody>
      </p:sp>
      <p:sp>
        <p:nvSpPr>
          <p:cNvPr id="43173" name="Oval 165">
            <a:extLst>
              <a:ext uri="{FF2B5EF4-FFF2-40B4-BE49-F238E27FC236}">
                <a16:creationId xmlns:a16="http://schemas.microsoft.com/office/drawing/2014/main" id="{77873294-ADEE-4FAC-9795-B5F2E45A0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9543" y="2686529"/>
            <a:ext cx="2155371" cy="1693369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Need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team mate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to block</a:t>
            </a:r>
          </a:p>
        </p:txBody>
      </p:sp>
      <p:sp>
        <p:nvSpPr>
          <p:cNvPr id="167" name="Rectangle 165">
            <a:extLst>
              <a:ext uri="{FF2B5EF4-FFF2-40B4-BE49-F238E27FC236}">
                <a16:creationId xmlns:a16="http://schemas.microsoft.com/office/drawing/2014/main" id="{148B4DD9-2888-463D-8F46-B7211B8B6727}"/>
              </a:ext>
            </a:extLst>
          </p:cNvPr>
          <p:cNvSpPr txBox="1">
            <a:spLocks noChangeArrowheads="1"/>
          </p:cNvSpPr>
          <p:nvPr/>
        </p:nvSpPr>
        <p:spPr>
          <a:xfrm>
            <a:off x="1644383" y="567128"/>
            <a:ext cx="6224067" cy="946627"/>
          </a:xfrm>
          <a:custGeom>
            <a:avLst/>
            <a:gdLst>
              <a:gd name="connsiteX0" fmla="*/ 0 w 6224067"/>
              <a:gd name="connsiteY0" fmla="*/ 0 h 946627"/>
              <a:gd name="connsiteX1" fmla="*/ 6224067 w 6224067"/>
              <a:gd name="connsiteY1" fmla="*/ 0 h 946627"/>
              <a:gd name="connsiteX2" fmla="*/ 6224067 w 6224067"/>
              <a:gd name="connsiteY2" fmla="*/ 946627 h 946627"/>
              <a:gd name="connsiteX3" fmla="*/ 0 w 6224067"/>
              <a:gd name="connsiteY3" fmla="*/ 946627 h 946627"/>
              <a:gd name="connsiteX4" fmla="*/ 0 w 6224067"/>
              <a:gd name="connsiteY4" fmla="*/ 0 h 9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24067" h="946627" fill="none" extrusionOk="0">
                <a:moveTo>
                  <a:pt x="0" y="0"/>
                </a:moveTo>
                <a:cubicBezTo>
                  <a:pt x="948177" y="-110858"/>
                  <a:pt x="3957294" y="-131025"/>
                  <a:pt x="6224067" y="0"/>
                </a:cubicBezTo>
                <a:cubicBezTo>
                  <a:pt x="6245267" y="179716"/>
                  <a:pt x="6244475" y="734910"/>
                  <a:pt x="6224067" y="946627"/>
                </a:cubicBezTo>
                <a:cubicBezTo>
                  <a:pt x="3274025" y="1010187"/>
                  <a:pt x="2634395" y="994402"/>
                  <a:pt x="0" y="946627"/>
                </a:cubicBezTo>
                <a:cubicBezTo>
                  <a:pt x="-37534" y="815015"/>
                  <a:pt x="49282" y="298613"/>
                  <a:pt x="0" y="0"/>
                </a:cubicBezTo>
                <a:close/>
              </a:path>
              <a:path w="6224067" h="946627" stroke="0" extrusionOk="0">
                <a:moveTo>
                  <a:pt x="0" y="0"/>
                </a:moveTo>
                <a:cubicBezTo>
                  <a:pt x="2435449" y="-125831"/>
                  <a:pt x="4360246" y="-66393"/>
                  <a:pt x="6224067" y="0"/>
                </a:cubicBezTo>
                <a:cubicBezTo>
                  <a:pt x="6225032" y="147668"/>
                  <a:pt x="6168175" y="536035"/>
                  <a:pt x="6224067" y="946627"/>
                </a:cubicBezTo>
                <a:cubicBezTo>
                  <a:pt x="4806326" y="1078722"/>
                  <a:pt x="1538461" y="803104"/>
                  <a:pt x="0" y="946627"/>
                </a:cubicBezTo>
                <a:cubicBezTo>
                  <a:pt x="-65728" y="829440"/>
                  <a:pt x="71847" y="208070"/>
                  <a:pt x="0" y="0"/>
                </a:cubicBezTo>
                <a:close/>
              </a:path>
            </a:pathLst>
          </a:custGeom>
          <a:solidFill>
            <a:srgbClr val="FFD629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3547109367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reflection blurRad="6350" stA="50000" endA="300" endPos="55500" dist="50800" dir="5400000" sy="-100000" algn="bl" rotWithShape="0"/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pPr algn="ctr"/>
            <a:r>
              <a:rPr lang="en-US" sz="4800" i="0" dirty="0"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999 × 5 × 2 …  9990</a:t>
            </a:r>
            <a:endParaRPr lang="en-US" altLang="en-US" sz="4800" dirty="0">
              <a:solidFill>
                <a:srgbClr val="7F5236"/>
              </a:solidFill>
            </a:endParaRPr>
          </a:p>
        </p:txBody>
      </p:sp>
      <p:sp>
        <p:nvSpPr>
          <p:cNvPr id="168" name="Rectangle 164">
            <a:hlinkClick r:id="rId4" action="ppaction://hlinksldjump"/>
            <a:extLst>
              <a:ext uri="{FF2B5EF4-FFF2-40B4-BE49-F238E27FC236}">
                <a16:creationId xmlns:a16="http://schemas.microsoft.com/office/drawing/2014/main" id="{C0897022-E278-4FCF-A89A-B4E5CED11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4219" y="2486053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170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C4C76014-8743-4914-9589-80CC8E864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8875" y="3164186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171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5F81D8EE-C8D5-4B02-8E2A-5D02D4D12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614" y="1804112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172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F6182F2B-B62F-45D8-9CB1-0BE9D5EBB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94" y="3717436"/>
            <a:ext cx="382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grpSp>
        <p:nvGrpSpPr>
          <p:cNvPr id="194" name="Google Shape;377;p32">
            <a:extLst>
              <a:ext uri="{FF2B5EF4-FFF2-40B4-BE49-F238E27FC236}">
                <a16:creationId xmlns:a16="http://schemas.microsoft.com/office/drawing/2014/main" id="{2200E994-87E7-4D7B-8836-85901CC24E14}"/>
              </a:ext>
            </a:extLst>
          </p:cNvPr>
          <p:cNvGrpSpPr/>
          <p:nvPr/>
        </p:nvGrpSpPr>
        <p:grpSpPr>
          <a:xfrm>
            <a:off x="-388583" y="-548975"/>
            <a:ext cx="2513425" cy="2000524"/>
            <a:chOff x="1445400" y="3224625"/>
            <a:chExt cx="965625" cy="768575"/>
          </a:xfrm>
        </p:grpSpPr>
        <p:sp>
          <p:nvSpPr>
            <p:cNvPr id="195" name="Google Shape;378;p32">
              <a:extLst>
                <a:ext uri="{FF2B5EF4-FFF2-40B4-BE49-F238E27FC236}">
                  <a16:creationId xmlns:a16="http://schemas.microsoft.com/office/drawing/2014/main" id="{0524CAA8-66CD-4B37-BFB0-F04F92D7DC72}"/>
                </a:ext>
              </a:extLst>
            </p:cNvPr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79;p32">
              <a:extLst>
                <a:ext uri="{FF2B5EF4-FFF2-40B4-BE49-F238E27FC236}">
                  <a16:creationId xmlns:a16="http://schemas.microsoft.com/office/drawing/2014/main" id="{36C82D7E-92EA-4D05-94D4-24E8BED62D82}"/>
                </a:ext>
              </a:extLst>
            </p:cNvPr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80;p32">
              <a:extLst>
                <a:ext uri="{FF2B5EF4-FFF2-40B4-BE49-F238E27FC236}">
                  <a16:creationId xmlns:a16="http://schemas.microsoft.com/office/drawing/2014/main" id="{74170352-3151-4F85-8880-CF027566F046}"/>
                </a:ext>
              </a:extLst>
            </p:cNvPr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" name="Google Shape;399;p33">
            <a:extLst>
              <a:ext uri="{FF2B5EF4-FFF2-40B4-BE49-F238E27FC236}">
                <a16:creationId xmlns:a16="http://schemas.microsoft.com/office/drawing/2014/main" id="{49A3FED6-A9B8-4088-9359-D560C08C8C87}"/>
              </a:ext>
            </a:extLst>
          </p:cNvPr>
          <p:cNvGrpSpPr/>
          <p:nvPr/>
        </p:nvGrpSpPr>
        <p:grpSpPr>
          <a:xfrm>
            <a:off x="94930" y="3964737"/>
            <a:ext cx="1119006" cy="1119000"/>
            <a:chOff x="7125755" y="536388"/>
            <a:chExt cx="1119006" cy="1119000"/>
          </a:xfrm>
        </p:grpSpPr>
        <p:sp>
          <p:nvSpPr>
            <p:cNvPr id="199" name="Google Shape;400;p33">
              <a:extLst>
                <a:ext uri="{FF2B5EF4-FFF2-40B4-BE49-F238E27FC236}">
                  <a16:creationId xmlns:a16="http://schemas.microsoft.com/office/drawing/2014/main" id="{B3DABE22-2A49-4CDA-92B6-FDD588C76CA0}"/>
                </a:ext>
              </a:extLst>
            </p:cNvPr>
            <p:cNvSpPr/>
            <p:nvPr/>
          </p:nvSpPr>
          <p:spPr>
            <a:xfrm>
              <a:off x="7125761" y="536388"/>
              <a:ext cx="1119000" cy="1119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0" name="Google Shape;401;p33">
              <a:extLst>
                <a:ext uri="{FF2B5EF4-FFF2-40B4-BE49-F238E27FC236}">
                  <a16:creationId xmlns:a16="http://schemas.microsoft.com/office/drawing/2014/main" id="{81ABB86A-AE99-4D8B-8462-927E6DA0285E}"/>
                </a:ext>
              </a:extLst>
            </p:cNvPr>
            <p:cNvGrpSpPr/>
            <p:nvPr/>
          </p:nvGrpSpPr>
          <p:grpSpPr>
            <a:xfrm>
              <a:off x="7125755" y="536470"/>
              <a:ext cx="1118978" cy="1118796"/>
              <a:chOff x="2795275" y="2108125"/>
              <a:chExt cx="1840425" cy="1840125"/>
            </a:xfrm>
          </p:grpSpPr>
          <p:sp>
            <p:nvSpPr>
              <p:cNvPr id="201" name="Google Shape;402;p33">
                <a:extLst>
                  <a:ext uri="{FF2B5EF4-FFF2-40B4-BE49-F238E27FC236}">
                    <a16:creationId xmlns:a16="http://schemas.microsoft.com/office/drawing/2014/main" id="{7821DBF1-86A0-477D-9020-1F56364BAC6C}"/>
                  </a:ext>
                </a:extLst>
              </p:cNvPr>
              <p:cNvSpPr/>
              <p:nvPr/>
            </p:nvSpPr>
            <p:spPr>
              <a:xfrm>
                <a:off x="2903625" y="2216175"/>
                <a:ext cx="1623750" cy="1623725"/>
              </a:xfrm>
              <a:custGeom>
                <a:avLst/>
                <a:gdLst/>
                <a:ahLst/>
                <a:cxnLst/>
                <a:rect l="l" t="t" r="r" b="b"/>
                <a:pathLst>
                  <a:path w="64950" h="64949" extrusionOk="0">
                    <a:moveTo>
                      <a:pt x="32481" y="1191"/>
                    </a:moveTo>
                    <a:cubicBezTo>
                      <a:pt x="49721" y="1191"/>
                      <a:pt x="63758" y="15229"/>
                      <a:pt x="63758" y="32481"/>
                    </a:cubicBezTo>
                    <a:cubicBezTo>
                      <a:pt x="63758" y="49733"/>
                      <a:pt x="49721" y="63758"/>
                      <a:pt x="32481" y="63758"/>
                    </a:cubicBezTo>
                    <a:cubicBezTo>
                      <a:pt x="15229" y="63758"/>
                      <a:pt x="1191" y="49733"/>
                      <a:pt x="1191" y="32481"/>
                    </a:cubicBezTo>
                    <a:cubicBezTo>
                      <a:pt x="1191" y="15229"/>
                      <a:pt x="15229" y="1191"/>
                      <a:pt x="32481" y="1191"/>
                    </a:cubicBezTo>
                    <a:close/>
                    <a:moveTo>
                      <a:pt x="32481" y="1"/>
                    </a:moveTo>
                    <a:cubicBezTo>
                      <a:pt x="14574" y="1"/>
                      <a:pt x="0" y="14574"/>
                      <a:pt x="0" y="32481"/>
                    </a:cubicBezTo>
                    <a:cubicBezTo>
                      <a:pt x="0" y="50388"/>
                      <a:pt x="14574" y="64949"/>
                      <a:pt x="32481" y="64949"/>
                    </a:cubicBezTo>
                    <a:cubicBezTo>
                      <a:pt x="50376" y="64949"/>
                      <a:pt x="64949" y="50388"/>
                      <a:pt x="64949" y="32481"/>
                    </a:cubicBezTo>
                    <a:cubicBezTo>
                      <a:pt x="64949" y="14574"/>
                      <a:pt x="50376" y="1"/>
                      <a:pt x="324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403;p33">
                <a:extLst>
                  <a:ext uri="{FF2B5EF4-FFF2-40B4-BE49-F238E27FC236}">
                    <a16:creationId xmlns:a16="http://schemas.microsoft.com/office/drawing/2014/main" id="{F6A24E29-B605-4EE5-9D73-91FD8602FF96}"/>
                  </a:ext>
                </a:extLst>
              </p:cNvPr>
              <p:cNvSpPr/>
              <p:nvPr/>
            </p:nvSpPr>
            <p:spPr>
              <a:xfrm>
                <a:off x="2982800" y="2295350"/>
                <a:ext cx="1465375" cy="1465375"/>
              </a:xfrm>
              <a:custGeom>
                <a:avLst/>
                <a:gdLst/>
                <a:ahLst/>
                <a:cxnLst/>
                <a:rect l="l" t="t" r="r" b="b"/>
                <a:pathLst>
                  <a:path w="58615" h="58615" fill="none" extrusionOk="0">
                    <a:moveTo>
                      <a:pt x="58615" y="29314"/>
                    </a:moveTo>
                    <a:cubicBezTo>
                      <a:pt x="58615" y="45494"/>
                      <a:pt x="45494" y="58615"/>
                      <a:pt x="29302" y="58615"/>
                    </a:cubicBezTo>
                    <a:cubicBezTo>
                      <a:pt x="13121" y="58615"/>
                      <a:pt x="1" y="45494"/>
                      <a:pt x="1" y="29314"/>
                    </a:cubicBezTo>
                    <a:cubicBezTo>
                      <a:pt x="1" y="13121"/>
                      <a:pt x="13121" y="1"/>
                      <a:pt x="29302" y="1"/>
                    </a:cubicBezTo>
                    <a:cubicBezTo>
                      <a:pt x="45494" y="1"/>
                      <a:pt x="58615" y="13121"/>
                      <a:pt x="58615" y="29314"/>
                    </a:cubicBezTo>
                    <a:close/>
                  </a:path>
                </a:pathLst>
              </a:custGeom>
              <a:noFill/>
              <a:ln w="14575" cap="flat" cmpd="sng">
                <a:solidFill>
                  <a:srgbClr val="4D3F2A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404;p33">
                <a:extLst>
                  <a:ext uri="{FF2B5EF4-FFF2-40B4-BE49-F238E27FC236}">
                    <a16:creationId xmlns:a16="http://schemas.microsoft.com/office/drawing/2014/main" id="{0C6E7CB0-200A-44BE-AA1D-024F7EF2F200}"/>
                  </a:ext>
                </a:extLst>
              </p:cNvPr>
              <p:cNvSpPr/>
              <p:nvPr/>
            </p:nvSpPr>
            <p:spPr>
              <a:xfrm>
                <a:off x="2967925" y="2280775"/>
                <a:ext cx="1495150" cy="1494850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59794" extrusionOk="0">
                    <a:moveTo>
                      <a:pt x="29909" y="1203"/>
                    </a:moveTo>
                    <a:cubicBezTo>
                      <a:pt x="45720" y="1203"/>
                      <a:pt x="58591" y="14073"/>
                      <a:pt x="58591" y="29897"/>
                    </a:cubicBezTo>
                    <a:cubicBezTo>
                      <a:pt x="58591" y="45708"/>
                      <a:pt x="45720" y="58591"/>
                      <a:pt x="29897" y="58591"/>
                    </a:cubicBezTo>
                    <a:cubicBezTo>
                      <a:pt x="14085" y="58591"/>
                      <a:pt x="1215" y="45708"/>
                      <a:pt x="1215" y="29897"/>
                    </a:cubicBezTo>
                    <a:cubicBezTo>
                      <a:pt x="1215" y="14073"/>
                      <a:pt x="14085" y="1203"/>
                      <a:pt x="29909" y="1203"/>
                    </a:cubicBezTo>
                    <a:close/>
                    <a:moveTo>
                      <a:pt x="29909" y="0"/>
                    </a:moveTo>
                    <a:cubicBezTo>
                      <a:pt x="13419" y="0"/>
                      <a:pt x="0" y="13407"/>
                      <a:pt x="0" y="29897"/>
                    </a:cubicBezTo>
                    <a:cubicBezTo>
                      <a:pt x="0" y="46387"/>
                      <a:pt x="13419" y="59793"/>
                      <a:pt x="29909" y="59793"/>
                    </a:cubicBezTo>
                    <a:cubicBezTo>
                      <a:pt x="46399" y="59793"/>
                      <a:pt x="59805" y="46387"/>
                      <a:pt x="59805" y="29897"/>
                    </a:cubicBezTo>
                    <a:cubicBezTo>
                      <a:pt x="59805" y="13407"/>
                      <a:pt x="46399" y="0"/>
                      <a:pt x="2990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405;p33">
                <a:extLst>
                  <a:ext uri="{FF2B5EF4-FFF2-40B4-BE49-F238E27FC236}">
                    <a16:creationId xmlns:a16="http://schemas.microsoft.com/office/drawing/2014/main" id="{D383272A-913B-4BB9-96CA-E6C4709698A4}"/>
                  </a:ext>
                </a:extLst>
              </p:cNvPr>
              <p:cNvSpPr/>
              <p:nvPr/>
            </p:nvSpPr>
            <p:spPr>
              <a:xfrm>
                <a:off x="3093525" y="2406075"/>
                <a:ext cx="1244225" cy="1244225"/>
              </a:xfrm>
              <a:custGeom>
                <a:avLst/>
                <a:gdLst/>
                <a:ahLst/>
                <a:cxnLst/>
                <a:rect l="l" t="t" r="r" b="b"/>
                <a:pathLst>
                  <a:path w="49769" h="49769" extrusionOk="0">
                    <a:moveTo>
                      <a:pt x="24885" y="346"/>
                    </a:moveTo>
                    <a:cubicBezTo>
                      <a:pt x="38410" y="346"/>
                      <a:pt x="49424" y="11359"/>
                      <a:pt x="49424" y="24885"/>
                    </a:cubicBezTo>
                    <a:cubicBezTo>
                      <a:pt x="49424" y="38410"/>
                      <a:pt x="38410" y="49423"/>
                      <a:pt x="24885" y="49423"/>
                    </a:cubicBezTo>
                    <a:cubicBezTo>
                      <a:pt x="11347" y="49423"/>
                      <a:pt x="334" y="38410"/>
                      <a:pt x="334" y="24885"/>
                    </a:cubicBezTo>
                    <a:cubicBezTo>
                      <a:pt x="334" y="11359"/>
                      <a:pt x="11347" y="346"/>
                      <a:pt x="24885" y="346"/>
                    </a:cubicBezTo>
                    <a:close/>
                    <a:moveTo>
                      <a:pt x="24885" y="1"/>
                    </a:moveTo>
                    <a:cubicBezTo>
                      <a:pt x="11157" y="1"/>
                      <a:pt x="1" y="11157"/>
                      <a:pt x="1" y="24885"/>
                    </a:cubicBezTo>
                    <a:cubicBezTo>
                      <a:pt x="1" y="38601"/>
                      <a:pt x="11157" y="49769"/>
                      <a:pt x="24885" y="49769"/>
                    </a:cubicBezTo>
                    <a:cubicBezTo>
                      <a:pt x="38601" y="49769"/>
                      <a:pt x="49769" y="38601"/>
                      <a:pt x="49769" y="24885"/>
                    </a:cubicBezTo>
                    <a:cubicBezTo>
                      <a:pt x="49769" y="11157"/>
                      <a:pt x="38601" y="1"/>
                      <a:pt x="248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406;p33">
                <a:extLst>
                  <a:ext uri="{FF2B5EF4-FFF2-40B4-BE49-F238E27FC236}">
                    <a16:creationId xmlns:a16="http://schemas.microsoft.com/office/drawing/2014/main" id="{C75D78D6-1332-4291-AAF4-F8EDE2380D86}"/>
                  </a:ext>
                </a:extLst>
              </p:cNvPr>
              <p:cNvSpPr/>
              <p:nvPr/>
            </p:nvSpPr>
            <p:spPr>
              <a:xfrm>
                <a:off x="3242350" y="2554900"/>
                <a:ext cx="946575" cy="946575"/>
              </a:xfrm>
              <a:custGeom>
                <a:avLst/>
                <a:gdLst/>
                <a:ahLst/>
                <a:cxnLst/>
                <a:rect l="l" t="t" r="r" b="b"/>
                <a:pathLst>
                  <a:path w="37863" h="37863" extrusionOk="0">
                    <a:moveTo>
                      <a:pt x="18932" y="608"/>
                    </a:moveTo>
                    <a:cubicBezTo>
                      <a:pt x="29028" y="608"/>
                      <a:pt x="37244" y="8823"/>
                      <a:pt x="37244" y="18932"/>
                    </a:cubicBezTo>
                    <a:cubicBezTo>
                      <a:pt x="37244" y="29028"/>
                      <a:pt x="29028" y="37255"/>
                      <a:pt x="18932" y="37255"/>
                    </a:cubicBezTo>
                    <a:cubicBezTo>
                      <a:pt x="8823" y="37255"/>
                      <a:pt x="608" y="29028"/>
                      <a:pt x="608" y="18932"/>
                    </a:cubicBezTo>
                    <a:cubicBezTo>
                      <a:pt x="608" y="8823"/>
                      <a:pt x="8823" y="608"/>
                      <a:pt x="18932" y="608"/>
                    </a:cubicBezTo>
                    <a:close/>
                    <a:moveTo>
                      <a:pt x="18932" y="1"/>
                    </a:moveTo>
                    <a:cubicBezTo>
                      <a:pt x="8490" y="1"/>
                      <a:pt x="1" y="8490"/>
                      <a:pt x="1" y="18932"/>
                    </a:cubicBezTo>
                    <a:cubicBezTo>
                      <a:pt x="1" y="29362"/>
                      <a:pt x="8490" y="37863"/>
                      <a:pt x="18932" y="37863"/>
                    </a:cubicBezTo>
                    <a:cubicBezTo>
                      <a:pt x="29374" y="37863"/>
                      <a:pt x="37863" y="29373"/>
                      <a:pt x="37863" y="18932"/>
                    </a:cubicBezTo>
                    <a:cubicBezTo>
                      <a:pt x="37863" y="8490"/>
                      <a:pt x="29362" y="1"/>
                      <a:pt x="189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07;p33">
                <a:extLst>
                  <a:ext uri="{FF2B5EF4-FFF2-40B4-BE49-F238E27FC236}">
                    <a16:creationId xmlns:a16="http://schemas.microsoft.com/office/drawing/2014/main" id="{3A9B1B88-5454-4803-A096-53F641A501B0}"/>
                  </a:ext>
                </a:extLst>
              </p:cNvPr>
              <p:cNvSpPr/>
              <p:nvPr/>
            </p:nvSpPr>
            <p:spPr>
              <a:xfrm>
                <a:off x="3318250" y="2630800"/>
                <a:ext cx="794775" cy="794775"/>
              </a:xfrm>
              <a:custGeom>
                <a:avLst/>
                <a:gdLst/>
                <a:ahLst/>
                <a:cxnLst/>
                <a:rect l="l" t="t" r="r" b="b"/>
                <a:pathLst>
                  <a:path w="31791" h="31791" extrusionOk="0">
                    <a:moveTo>
                      <a:pt x="15896" y="501"/>
                    </a:moveTo>
                    <a:cubicBezTo>
                      <a:pt x="24373" y="501"/>
                      <a:pt x="31279" y="7407"/>
                      <a:pt x="31279" y="15896"/>
                    </a:cubicBezTo>
                    <a:cubicBezTo>
                      <a:pt x="31279" y="24373"/>
                      <a:pt x="24373" y="31279"/>
                      <a:pt x="15896" y="31279"/>
                    </a:cubicBezTo>
                    <a:cubicBezTo>
                      <a:pt x="7407" y="31279"/>
                      <a:pt x="501" y="24373"/>
                      <a:pt x="501" y="15896"/>
                    </a:cubicBezTo>
                    <a:cubicBezTo>
                      <a:pt x="501" y="7407"/>
                      <a:pt x="7407" y="501"/>
                      <a:pt x="15896" y="501"/>
                    </a:cubicBezTo>
                    <a:close/>
                    <a:moveTo>
                      <a:pt x="15896" y="1"/>
                    </a:moveTo>
                    <a:cubicBezTo>
                      <a:pt x="7121" y="1"/>
                      <a:pt x="1" y="7133"/>
                      <a:pt x="1" y="15896"/>
                    </a:cubicBezTo>
                    <a:cubicBezTo>
                      <a:pt x="1" y="24659"/>
                      <a:pt x="7121" y="31791"/>
                      <a:pt x="15896" y="31791"/>
                    </a:cubicBezTo>
                    <a:cubicBezTo>
                      <a:pt x="24659" y="31791"/>
                      <a:pt x="31791" y="24659"/>
                      <a:pt x="31791" y="15896"/>
                    </a:cubicBezTo>
                    <a:cubicBezTo>
                      <a:pt x="31791" y="7133"/>
                      <a:pt x="24659" y="1"/>
                      <a:pt x="1589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08;p33">
                <a:extLst>
                  <a:ext uri="{FF2B5EF4-FFF2-40B4-BE49-F238E27FC236}">
                    <a16:creationId xmlns:a16="http://schemas.microsoft.com/office/drawing/2014/main" id="{521A1359-4E78-4FE2-89B5-E66184D86E91}"/>
                  </a:ext>
                </a:extLst>
              </p:cNvPr>
              <p:cNvSpPr/>
              <p:nvPr/>
            </p:nvSpPr>
            <p:spPr>
              <a:xfrm>
                <a:off x="3707300" y="2525150"/>
                <a:ext cx="498300" cy="499175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67" extrusionOk="0">
                    <a:moveTo>
                      <a:pt x="19931" y="0"/>
                    </a:moveTo>
                    <a:lnTo>
                      <a:pt x="0" y="15109"/>
                    </a:lnTo>
                    <a:lnTo>
                      <a:pt x="155" y="19967"/>
                    </a:lnTo>
                    <a:lnTo>
                      <a:pt x="5287" y="19872"/>
                    </a:lnTo>
                    <a:lnTo>
                      <a:pt x="1993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09;p33">
                <a:extLst>
                  <a:ext uri="{FF2B5EF4-FFF2-40B4-BE49-F238E27FC236}">
                    <a16:creationId xmlns:a16="http://schemas.microsoft.com/office/drawing/2014/main" id="{6BB2812F-BAE5-43D4-A4A8-FA7C05C980FA}"/>
                  </a:ext>
                </a:extLst>
              </p:cNvPr>
              <p:cNvSpPr/>
              <p:nvPr/>
            </p:nvSpPr>
            <p:spPr>
              <a:xfrm>
                <a:off x="3701650" y="2520075"/>
                <a:ext cx="508400" cy="509925"/>
              </a:xfrm>
              <a:custGeom>
                <a:avLst/>
                <a:gdLst/>
                <a:ahLst/>
                <a:cxnLst/>
                <a:rect l="l" t="t" r="r" b="b"/>
                <a:pathLst>
                  <a:path w="20336" h="20397" extrusionOk="0">
                    <a:moveTo>
                      <a:pt x="19098" y="1275"/>
                    </a:moveTo>
                    <a:lnTo>
                      <a:pt x="5406" y="19860"/>
                    </a:lnTo>
                    <a:lnTo>
                      <a:pt x="595" y="19944"/>
                    </a:lnTo>
                    <a:lnTo>
                      <a:pt x="453" y="15407"/>
                    </a:lnTo>
                    <a:lnTo>
                      <a:pt x="19098" y="1275"/>
                    </a:lnTo>
                    <a:close/>
                    <a:moveTo>
                      <a:pt x="20026" y="1"/>
                    </a:moveTo>
                    <a:lnTo>
                      <a:pt x="95" y="15134"/>
                    </a:lnTo>
                    <a:lnTo>
                      <a:pt x="0" y="15205"/>
                    </a:lnTo>
                    <a:lnTo>
                      <a:pt x="167" y="20396"/>
                    </a:lnTo>
                    <a:lnTo>
                      <a:pt x="5620" y="20277"/>
                    </a:lnTo>
                    <a:lnTo>
                      <a:pt x="20336" y="298"/>
                    </a:lnTo>
                    <a:lnTo>
                      <a:pt x="2002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10;p33">
                <a:extLst>
                  <a:ext uri="{FF2B5EF4-FFF2-40B4-BE49-F238E27FC236}">
                    <a16:creationId xmlns:a16="http://schemas.microsoft.com/office/drawing/2014/main" id="{1D3ACD7B-F9E5-4BF3-9A92-6995DD3E796F}"/>
                  </a:ext>
                </a:extLst>
              </p:cNvPr>
              <p:cNvSpPr/>
              <p:nvPr/>
            </p:nvSpPr>
            <p:spPr>
              <a:xfrm>
                <a:off x="3692700" y="2957675"/>
                <a:ext cx="530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7" extrusionOk="0">
                    <a:moveTo>
                      <a:pt x="9" y="1"/>
                    </a:moveTo>
                    <a:cubicBezTo>
                      <a:pt x="1" y="1"/>
                      <a:pt x="1" y="15"/>
                      <a:pt x="1" y="23"/>
                    </a:cubicBezTo>
                    <a:cubicBezTo>
                      <a:pt x="680" y="725"/>
                      <a:pt x="1358" y="1440"/>
                      <a:pt x="2073" y="2106"/>
                    </a:cubicBezTo>
                    <a:cubicBezTo>
                      <a:pt x="2108" y="2106"/>
                      <a:pt x="2120" y="2094"/>
                      <a:pt x="2108" y="2071"/>
                    </a:cubicBezTo>
                    <a:cubicBezTo>
                      <a:pt x="1454" y="1356"/>
                      <a:pt x="739" y="678"/>
                      <a:pt x="25" y="11"/>
                    </a:cubicBezTo>
                    <a:cubicBezTo>
                      <a:pt x="17" y="3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11;p33">
                <a:extLst>
                  <a:ext uri="{FF2B5EF4-FFF2-40B4-BE49-F238E27FC236}">
                    <a16:creationId xmlns:a16="http://schemas.microsoft.com/office/drawing/2014/main" id="{68196AFA-20DE-437D-A2F7-133BCBB46175}"/>
                  </a:ext>
                </a:extLst>
              </p:cNvPr>
              <p:cNvSpPr/>
              <p:nvPr/>
            </p:nvSpPr>
            <p:spPr>
              <a:xfrm>
                <a:off x="3708200" y="2942150"/>
                <a:ext cx="5632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53" h="2253" extrusionOk="0">
                    <a:moveTo>
                      <a:pt x="12" y="1"/>
                    </a:moveTo>
                    <a:cubicBezTo>
                      <a:pt x="12" y="1"/>
                      <a:pt x="0" y="1"/>
                      <a:pt x="0" y="13"/>
                    </a:cubicBezTo>
                    <a:cubicBezTo>
                      <a:pt x="726" y="775"/>
                      <a:pt x="1465" y="1549"/>
                      <a:pt x="2238" y="2239"/>
                    </a:cubicBezTo>
                    <a:cubicBezTo>
                      <a:pt x="1548" y="1465"/>
                      <a:pt x="774" y="727"/>
                      <a:pt x="12" y="1"/>
                    </a:cubicBezTo>
                    <a:close/>
                    <a:moveTo>
                      <a:pt x="2238" y="2239"/>
                    </a:moveTo>
                    <a:cubicBezTo>
                      <a:pt x="2238" y="2249"/>
                      <a:pt x="2243" y="2253"/>
                      <a:pt x="2246" y="2253"/>
                    </a:cubicBezTo>
                    <a:cubicBezTo>
                      <a:pt x="2250" y="2253"/>
                      <a:pt x="2252" y="2246"/>
                      <a:pt x="2238" y="223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12;p33">
                <a:extLst>
                  <a:ext uri="{FF2B5EF4-FFF2-40B4-BE49-F238E27FC236}">
                    <a16:creationId xmlns:a16="http://schemas.microsoft.com/office/drawing/2014/main" id="{1D968065-A937-49F9-BB5C-945E6D812493}"/>
                  </a:ext>
                </a:extLst>
              </p:cNvPr>
              <p:cNvSpPr/>
              <p:nvPr/>
            </p:nvSpPr>
            <p:spPr>
              <a:xfrm>
                <a:off x="3716025" y="29197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711" y="768"/>
                      <a:pt x="1437" y="1482"/>
                      <a:pt x="2164" y="2197"/>
                    </a:cubicBezTo>
                    <a:cubicBezTo>
                      <a:pt x="2187" y="2197"/>
                      <a:pt x="2199" y="2173"/>
                      <a:pt x="2199" y="2161"/>
                    </a:cubicBezTo>
                    <a:cubicBezTo>
                      <a:pt x="1485" y="1435"/>
                      <a:pt x="771" y="708"/>
                      <a:pt x="20" y="6"/>
                    </a:cubicBezTo>
                    <a:cubicBezTo>
                      <a:pt x="17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13;p33">
                <a:extLst>
                  <a:ext uri="{FF2B5EF4-FFF2-40B4-BE49-F238E27FC236}">
                    <a16:creationId xmlns:a16="http://schemas.microsoft.com/office/drawing/2014/main" id="{FCFA6D0F-712C-43F0-B8F1-9B1BBFB82937}"/>
                  </a:ext>
                </a:extLst>
              </p:cNvPr>
              <p:cNvSpPr/>
              <p:nvPr/>
            </p:nvSpPr>
            <p:spPr>
              <a:xfrm>
                <a:off x="3724050" y="2896650"/>
                <a:ext cx="632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520" extrusionOk="0">
                    <a:moveTo>
                      <a:pt x="14" y="1"/>
                    </a:moveTo>
                    <a:cubicBezTo>
                      <a:pt x="4" y="1"/>
                      <a:pt x="1" y="15"/>
                      <a:pt x="9" y="23"/>
                    </a:cubicBezTo>
                    <a:cubicBezTo>
                      <a:pt x="807" y="880"/>
                      <a:pt x="1664" y="1690"/>
                      <a:pt x="2497" y="2511"/>
                    </a:cubicBezTo>
                    <a:cubicBezTo>
                      <a:pt x="2497" y="2517"/>
                      <a:pt x="2499" y="2519"/>
                      <a:pt x="2502" y="2519"/>
                    </a:cubicBezTo>
                    <a:cubicBezTo>
                      <a:pt x="2512" y="2519"/>
                      <a:pt x="2530" y="2497"/>
                      <a:pt x="2521" y="2488"/>
                    </a:cubicBezTo>
                    <a:cubicBezTo>
                      <a:pt x="1700" y="1654"/>
                      <a:pt x="890" y="797"/>
                      <a:pt x="33" y="11"/>
                    </a:cubicBezTo>
                    <a:cubicBezTo>
                      <a:pt x="25" y="4"/>
                      <a:pt x="19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414;p33">
                <a:extLst>
                  <a:ext uri="{FF2B5EF4-FFF2-40B4-BE49-F238E27FC236}">
                    <a16:creationId xmlns:a16="http://schemas.microsoft.com/office/drawing/2014/main" id="{EC89127D-D67F-4556-9FDF-64592B09CF95}"/>
                  </a:ext>
                </a:extLst>
              </p:cNvPr>
              <p:cNvSpPr/>
              <p:nvPr/>
            </p:nvSpPr>
            <p:spPr>
              <a:xfrm>
                <a:off x="3744800" y="2887100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4" y="0"/>
                    </a:moveTo>
                    <a:cubicBezTo>
                      <a:pt x="1" y="0"/>
                      <a:pt x="1" y="0"/>
                      <a:pt x="1" y="12"/>
                    </a:cubicBezTo>
                    <a:cubicBezTo>
                      <a:pt x="679" y="726"/>
                      <a:pt x="1394" y="1393"/>
                      <a:pt x="2072" y="2096"/>
                    </a:cubicBezTo>
                    <a:cubicBezTo>
                      <a:pt x="2108" y="2096"/>
                      <a:pt x="2120" y="2084"/>
                      <a:pt x="2108" y="2072"/>
                    </a:cubicBezTo>
                    <a:cubicBezTo>
                      <a:pt x="1417" y="1369"/>
                      <a:pt x="739" y="667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15;p33">
                <a:extLst>
                  <a:ext uri="{FF2B5EF4-FFF2-40B4-BE49-F238E27FC236}">
                    <a16:creationId xmlns:a16="http://schemas.microsoft.com/office/drawing/2014/main" id="{74E17618-0755-4952-8E92-648F31C95006}"/>
                  </a:ext>
                </a:extLst>
              </p:cNvPr>
              <p:cNvSpPr/>
              <p:nvPr/>
            </p:nvSpPr>
            <p:spPr>
              <a:xfrm>
                <a:off x="3762650" y="2874000"/>
                <a:ext cx="514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054" extrusionOk="0">
                    <a:moveTo>
                      <a:pt x="25" y="0"/>
                    </a:moveTo>
                    <a:cubicBezTo>
                      <a:pt x="1" y="0"/>
                      <a:pt x="1" y="0"/>
                      <a:pt x="1" y="24"/>
                    </a:cubicBezTo>
                    <a:cubicBezTo>
                      <a:pt x="656" y="703"/>
                      <a:pt x="1334" y="1417"/>
                      <a:pt x="2049" y="2048"/>
                    </a:cubicBezTo>
                    <a:cubicBezTo>
                      <a:pt x="1406" y="1334"/>
                      <a:pt x="715" y="643"/>
                      <a:pt x="25" y="0"/>
                    </a:cubicBezTo>
                    <a:close/>
                    <a:moveTo>
                      <a:pt x="2049" y="2048"/>
                    </a:moveTo>
                    <a:cubicBezTo>
                      <a:pt x="2049" y="2052"/>
                      <a:pt x="2050" y="2053"/>
                      <a:pt x="2051" y="2053"/>
                    </a:cubicBezTo>
                    <a:cubicBezTo>
                      <a:pt x="2054" y="2053"/>
                      <a:pt x="2057" y="2048"/>
                      <a:pt x="2049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416;p33">
                <a:extLst>
                  <a:ext uri="{FF2B5EF4-FFF2-40B4-BE49-F238E27FC236}">
                    <a16:creationId xmlns:a16="http://schemas.microsoft.com/office/drawing/2014/main" id="{6DAC7CF9-C4CA-451C-814F-55BF1AA05BEA}"/>
                  </a:ext>
                </a:extLst>
              </p:cNvPr>
              <p:cNvSpPr/>
              <p:nvPr/>
            </p:nvSpPr>
            <p:spPr>
              <a:xfrm>
                <a:off x="3778525" y="2859450"/>
                <a:ext cx="49050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1940" extrusionOk="0">
                    <a:moveTo>
                      <a:pt x="10" y="1"/>
                    </a:moveTo>
                    <a:cubicBezTo>
                      <a:pt x="4" y="1"/>
                      <a:pt x="1" y="14"/>
                      <a:pt x="9" y="23"/>
                    </a:cubicBezTo>
                    <a:cubicBezTo>
                      <a:pt x="640" y="678"/>
                      <a:pt x="1259" y="1380"/>
                      <a:pt x="1961" y="1940"/>
                    </a:cubicBezTo>
                    <a:cubicBezTo>
                      <a:pt x="1390" y="1237"/>
                      <a:pt x="699" y="618"/>
                      <a:pt x="21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417;p33">
                <a:extLst>
                  <a:ext uri="{FF2B5EF4-FFF2-40B4-BE49-F238E27FC236}">
                    <a16:creationId xmlns:a16="http://schemas.microsoft.com/office/drawing/2014/main" id="{F1EDC06B-C433-4B4A-BEDA-35B7724EE997}"/>
                  </a:ext>
                </a:extLst>
              </p:cNvPr>
              <p:cNvSpPr/>
              <p:nvPr/>
            </p:nvSpPr>
            <p:spPr>
              <a:xfrm>
                <a:off x="3796650" y="2846525"/>
                <a:ext cx="4635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52" extrusionOk="0">
                    <a:moveTo>
                      <a:pt x="32" y="1"/>
                    </a:moveTo>
                    <a:cubicBezTo>
                      <a:pt x="14" y="1"/>
                      <a:pt x="1" y="18"/>
                      <a:pt x="10" y="28"/>
                    </a:cubicBezTo>
                    <a:cubicBezTo>
                      <a:pt x="308" y="361"/>
                      <a:pt x="605" y="706"/>
                      <a:pt x="915" y="1016"/>
                    </a:cubicBezTo>
                    <a:cubicBezTo>
                      <a:pt x="1201" y="1302"/>
                      <a:pt x="1475" y="1635"/>
                      <a:pt x="1796" y="1849"/>
                    </a:cubicBezTo>
                    <a:cubicBezTo>
                      <a:pt x="1801" y="1851"/>
                      <a:pt x="1806" y="1852"/>
                      <a:pt x="1810" y="1852"/>
                    </a:cubicBezTo>
                    <a:cubicBezTo>
                      <a:pt x="1838" y="1852"/>
                      <a:pt x="1854" y="1824"/>
                      <a:pt x="1844" y="1814"/>
                    </a:cubicBezTo>
                    <a:cubicBezTo>
                      <a:pt x="1641" y="1480"/>
                      <a:pt x="1296" y="1206"/>
                      <a:pt x="1022" y="921"/>
                    </a:cubicBezTo>
                    <a:cubicBezTo>
                      <a:pt x="713" y="611"/>
                      <a:pt x="391" y="302"/>
                      <a:pt x="46" y="4"/>
                    </a:cubicBezTo>
                    <a:cubicBezTo>
                      <a:pt x="41" y="2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418;p33">
                <a:extLst>
                  <a:ext uri="{FF2B5EF4-FFF2-40B4-BE49-F238E27FC236}">
                    <a16:creationId xmlns:a16="http://schemas.microsoft.com/office/drawing/2014/main" id="{04FA3CD0-5AB8-409F-9A7B-3FFDF2604952}"/>
                  </a:ext>
                </a:extLst>
              </p:cNvPr>
              <p:cNvSpPr/>
              <p:nvPr/>
            </p:nvSpPr>
            <p:spPr>
              <a:xfrm>
                <a:off x="3813400" y="2833200"/>
                <a:ext cx="46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1" extrusionOk="0">
                    <a:moveTo>
                      <a:pt x="36" y="0"/>
                    </a:moveTo>
                    <a:cubicBezTo>
                      <a:pt x="17" y="0"/>
                      <a:pt x="1" y="34"/>
                      <a:pt x="19" y="61"/>
                    </a:cubicBezTo>
                    <a:cubicBezTo>
                      <a:pt x="316" y="382"/>
                      <a:pt x="614" y="692"/>
                      <a:pt x="924" y="1013"/>
                    </a:cubicBezTo>
                    <a:cubicBezTo>
                      <a:pt x="1209" y="1287"/>
                      <a:pt x="1471" y="1608"/>
                      <a:pt x="1805" y="1823"/>
                    </a:cubicBezTo>
                    <a:cubicBezTo>
                      <a:pt x="1810" y="1829"/>
                      <a:pt x="1817" y="1831"/>
                      <a:pt x="1823" y="1831"/>
                    </a:cubicBezTo>
                    <a:cubicBezTo>
                      <a:pt x="1842" y="1831"/>
                      <a:pt x="1859" y="1808"/>
                      <a:pt x="1840" y="1799"/>
                    </a:cubicBezTo>
                    <a:cubicBezTo>
                      <a:pt x="1626" y="1466"/>
                      <a:pt x="1293" y="1204"/>
                      <a:pt x="1007" y="918"/>
                    </a:cubicBezTo>
                    <a:cubicBezTo>
                      <a:pt x="697" y="608"/>
                      <a:pt x="388" y="311"/>
                      <a:pt x="55" y="13"/>
                    </a:cubicBezTo>
                    <a:cubicBezTo>
                      <a:pt x="49" y="4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419;p33">
                <a:extLst>
                  <a:ext uri="{FF2B5EF4-FFF2-40B4-BE49-F238E27FC236}">
                    <a16:creationId xmlns:a16="http://schemas.microsoft.com/office/drawing/2014/main" id="{E392AEE3-8BB2-48E2-8580-5CBA32C09D0F}"/>
                  </a:ext>
                </a:extLst>
              </p:cNvPr>
              <p:cNvSpPr/>
              <p:nvPr/>
            </p:nvSpPr>
            <p:spPr>
              <a:xfrm>
                <a:off x="3830900" y="2820825"/>
                <a:ext cx="45400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749" extrusionOk="0">
                    <a:moveTo>
                      <a:pt x="39" y="0"/>
                    </a:moveTo>
                    <a:cubicBezTo>
                      <a:pt x="19" y="0"/>
                      <a:pt x="0" y="25"/>
                      <a:pt x="9" y="44"/>
                    </a:cubicBezTo>
                    <a:cubicBezTo>
                      <a:pt x="533" y="663"/>
                      <a:pt x="1129" y="1211"/>
                      <a:pt x="1724" y="1746"/>
                    </a:cubicBezTo>
                    <a:cubicBezTo>
                      <a:pt x="1729" y="1748"/>
                      <a:pt x="1734" y="1748"/>
                      <a:pt x="1739" y="1748"/>
                    </a:cubicBezTo>
                    <a:cubicBezTo>
                      <a:pt x="1781" y="1748"/>
                      <a:pt x="1815" y="1708"/>
                      <a:pt x="1783" y="1687"/>
                    </a:cubicBezTo>
                    <a:cubicBezTo>
                      <a:pt x="1236" y="1091"/>
                      <a:pt x="688" y="520"/>
                      <a:pt x="57" y="8"/>
                    </a:cubicBezTo>
                    <a:cubicBezTo>
                      <a:pt x="51" y="2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420;p33">
                <a:extLst>
                  <a:ext uri="{FF2B5EF4-FFF2-40B4-BE49-F238E27FC236}">
                    <a16:creationId xmlns:a16="http://schemas.microsoft.com/office/drawing/2014/main" id="{0782BC27-1815-4E50-BD48-361AB319DC61}"/>
                  </a:ext>
                </a:extLst>
              </p:cNvPr>
              <p:cNvSpPr/>
              <p:nvPr/>
            </p:nvSpPr>
            <p:spPr>
              <a:xfrm>
                <a:off x="3848425" y="2805475"/>
                <a:ext cx="445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15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0"/>
                    </a:cubicBezTo>
                    <a:cubicBezTo>
                      <a:pt x="225" y="360"/>
                      <a:pt x="535" y="634"/>
                      <a:pt x="785" y="920"/>
                    </a:cubicBezTo>
                    <a:cubicBezTo>
                      <a:pt x="1082" y="1229"/>
                      <a:pt x="1380" y="1527"/>
                      <a:pt x="1690" y="1813"/>
                    </a:cubicBezTo>
                    <a:cubicBezTo>
                      <a:pt x="1695" y="1814"/>
                      <a:pt x="1700" y="1814"/>
                      <a:pt x="1705" y="1814"/>
                    </a:cubicBezTo>
                    <a:cubicBezTo>
                      <a:pt x="1747" y="1814"/>
                      <a:pt x="1781" y="1774"/>
                      <a:pt x="1749" y="1753"/>
                    </a:cubicBezTo>
                    <a:cubicBezTo>
                      <a:pt x="1475" y="1420"/>
                      <a:pt x="1190" y="1110"/>
                      <a:pt x="892" y="812"/>
                    </a:cubicBezTo>
                    <a:cubicBezTo>
                      <a:pt x="618" y="527"/>
                      <a:pt x="368" y="217"/>
                      <a:pt x="58" y="3"/>
                    </a:cubicBezTo>
                    <a:cubicBezTo>
                      <a:pt x="54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21;p33">
                <a:extLst>
                  <a:ext uri="{FF2B5EF4-FFF2-40B4-BE49-F238E27FC236}">
                    <a16:creationId xmlns:a16="http://schemas.microsoft.com/office/drawing/2014/main" id="{F368BDE2-26C9-46E2-9663-7CAFB7E17267}"/>
                  </a:ext>
                </a:extLst>
              </p:cNvPr>
              <p:cNvSpPr/>
              <p:nvPr/>
            </p:nvSpPr>
            <p:spPr>
              <a:xfrm>
                <a:off x="3866600" y="2793250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37" y="1"/>
                    </a:moveTo>
                    <a:cubicBezTo>
                      <a:pt x="22" y="1"/>
                      <a:pt x="0" y="20"/>
                      <a:pt x="10" y="39"/>
                    </a:cubicBezTo>
                    <a:cubicBezTo>
                      <a:pt x="474" y="575"/>
                      <a:pt x="939" y="1087"/>
                      <a:pt x="1475" y="1552"/>
                    </a:cubicBezTo>
                    <a:cubicBezTo>
                      <a:pt x="1487" y="1564"/>
                      <a:pt x="1500" y="1569"/>
                      <a:pt x="1512" y="1569"/>
                    </a:cubicBezTo>
                    <a:cubicBezTo>
                      <a:pt x="1546" y="1569"/>
                      <a:pt x="1569" y="1527"/>
                      <a:pt x="1534" y="1492"/>
                    </a:cubicBezTo>
                    <a:cubicBezTo>
                      <a:pt x="1070" y="956"/>
                      <a:pt x="582" y="468"/>
                      <a:pt x="46" y="4"/>
                    </a:cubicBezTo>
                    <a:cubicBezTo>
                      <a:pt x="44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22;p33">
                <a:extLst>
                  <a:ext uri="{FF2B5EF4-FFF2-40B4-BE49-F238E27FC236}">
                    <a16:creationId xmlns:a16="http://schemas.microsoft.com/office/drawing/2014/main" id="{D20B9782-9179-4D38-87CE-1CFA9821E10D}"/>
                  </a:ext>
                </a:extLst>
              </p:cNvPr>
              <p:cNvSpPr/>
              <p:nvPr/>
            </p:nvSpPr>
            <p:spPr>
              <a:xfrm>
                <a:off x="3884175" y="2780925"/>
                <a:ext cx="46575" cy="459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37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283" y="378"/>
                      <a:pt x="581" y="675"/>
                      <a:pt x="879" y="973"/>
                    </a:cubicBezTo>
                    <a:cubicBezTo>
                      <a:pt x="1176" y="1271"/>
                      <a:pt x="1450" y="1580"/>
                      <a:pt x="1784" y="1830"/>
                    </a:cubicBezTo>
                    <a:cubicBezTo>
                      <a:pt x="1793" y="1835"/>
                      <a:pt x="1801" y="1837"/>
                      <a:pt x="1809" y="1837"/>
                    </a:cubicBezTo>
                    <a:cubicBezTo>
                      <a:pt x="1843" y="1837"/>
                      <a:pt x="1862" y="1800"/>
                      <a:pt x="1843" y="1771"/>
                    </a:cubicBezTo>
                    <a:cubicBezTo>
                      <a:pt x="1581" y="1449"/>
                      <a:pt x="1260" y="1163"/>
                      <a:pt x="974" y="866"/>
                    </a:cubicBezTo>
                    <a:cubicBezTo>
                      <a:pt x="676" y="568"/>
                      <a:pt x="379" y="270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23;p33">
                <a:extLst>
                  <a:ext uri="{FF2B5EF4-FFF2-40B4-BE49-F238E27FC236}">
                    <a16:creationId xmlns:a16="http://schemas.microsoft.com/office/drawing/2014/main" id="{0AF9517C-254D-47AD-A0B4-E3A688659A64}"/>
                  </a:ext>
                </a:extLst>
              </p:cNvPr>
              <p:cNvSpPr/>
              <p:nvPr/>
            </p:nvSpPr>
            <p:spPr>
              <a:xfrm>
                <a:off x="3901150" y="2767225"/>
                <a:ext cx="3752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86" extrusionOk="0">
                    <a:moveTo>
                      <a:pt x="2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426" y="557"/>
                      <a:pt x="926" y="1033"/>
                      <a:pt x="1414" y="1473"/>
                    </a:cubicBezTo>
                    <a:cubicBezTo>
                      <a:pt x="1426" y="1482"/>
                      <a:pt x="1437" y="1486"/>
                      <a:pt x="1448" y="1486"/>
                    </a:cubicBezTo>
                    <a:cubicBezTo>
                      <a:pt x="1480" y="1486"/>
                      <a:pt x="1501" y="1450"/>
                      <a:pt x="1474" y="1414"/>
                    </a:cubicBezTo>
                    <a:cubicBezTo>
                      <a:pt x="1033" y="926"/>
                      <a:pt x="569" y="402"/>
                      <a:pt x="45" y="9"/>
                    </a:cubicBezTo>
                    <a:cubicBezTo>
                      <a:pt x="36" y="3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24;p33">
                <a:extLst>
                  <a:ext uri="{FF2B5EF4-FFF2-40B4-BE49-F238E27FC236}">
                    <a16:creationId xmlns:a16="http://schemas.microsoft.com/office/drawing/2014/main" id="{186661D2-E784-419F-8B08-290B0935FC22}"/>
                  </a:ext>
                </a:extLst>
              </p:cNvPr>
              <p:cNvSpPr/>
              <p:nvPr/>
            </p:nvSpPr>
            <p:spPr>
              <a:xfrm>
                <a:off x="3935425" y="2741050"/>
                <a:ext cx="320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37" extrusionOk="0">
                    <a:moveTo>
                      <a:pt x="38" y="0"/>
                    </a:moveTo>
                    <a:cubicBezTo>
                      <a:pt x="18" y="0"/>
                      <a:pt x="1" y="28"/>
                      <a:pt x="19" y="56"/>
                    </a:cubicBezTo>
                    <a:cubicBezTo>
                      <a:pt x="353" y="484"/>
                      <a:pt x="769" y="901"/>
                      <a:pt x="1210" y="1234"/>
                    </a:cubicBezTo>
                    <a:cubicBezTo>
                      <a:pt x="1213" y="1236"/>
                      <a:pt x="1215" y="1236"/>
                      <a:pt x="1218" y="1236"/>
                    </a:cubicBezTo>
                    <a:cubicBezTo>
                      <a:pt x="1243" y="1236"/>
                      <a:pt x="1280" y="1196"/>
                      <a:pt x="1270" y="1175"/>
                    </a:cubicBezTo>
                    <a:cubicBezTo>
                      <a:pt x="936" y="734"/>
                      <a:pt x="496" y="353"/>
                      <a:pt x="55" y="8"/>
                    </a:cubicBezTo>
                    <a:cubicBezTo>
                      <a:pt x="50" y="3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425;p33">
                <a:extLst>
                  <a:ext uri="{FF2B5EF4-FFF2-40B4-BE49-F238E27FC236}">
                    <a16:creationId xmlns:a16="http://schemas.microsoft.com/office/drawing/2014/main" id="{934E1273-B668-4C4F-812E-33A35E87201E}"/>
                  </a:ext>
                </a:extLst>
              </p:cNvPr>
              <p:cNvSpPr/>
              <p:nvPr/>
            </p:nvSpPr>
            <p:spPr>
              <a:xfrm>
                <a:off x="3918700" y="2754025"/>
                <a:ext cx="328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300" extrusionOk="0">
                    <a:moveTo>
                      <a:pt x="38" y="0"/>
                    </a:moveTo>
                    <a:cubicBezTo>
                      <a:pt x="18" y="0"/>
                      <a:pt x="1" y="31"/>
                      <a:pt x="10" y="49"/>
                    </a:cubicBezTo>
                    <a:cubicBezTo>
                      <a:pt x="391" y="489"/>
                      <a:pt x="784" y="930"/>
                      <a:pt x="1236" y="1287"/>
                    </a:cubicBezTo>
                    <a:cubicBezTo>
                      <a:pt x="1248" y="1296"/>
                      <a:pt x="1259" y="1299"/>
                      <a:pt x="1268" y="1299"/>
                    </a:cubicBezTo>
                    <a:cubicBezTo>
                      <a:pt x="1298" y="1299"/>
                      <a:pt x="1314" y="1263"/>
                      <a:pt x="1296" y="1227"/>
                    </a:cubicBezTo>
                    <a:cubicBezTo>
                      <a:pt x="938" y="787"/>
                      <a:pt x="486" y="382"/>
                      <a:pt x="57" y="13"/>
                    </a:cubicBezTo>
                    <a:cubicBezTo>
                      <a:pt x="51" y="4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426;p33">
                <a:extLst>
                  <a:ext uri="{FF2B5EF4-FFF2-40B4-BE49-F238E27FC236}">
                    <a16:creationId xmlns:a16="http://schemas.microsoft.com/office/drawing/2014/main" id="{028D920B-A17E-428E-8C65-3A33B306835C}"/>
                  </a:ext>
                </a:extLst>
              </p:cNvPr>
              <p:cNvSpPr/>
              <p:nvPr/>
            </p:nvSpPr>
            <p:spPr>
              <a:xfrm>
                <a:off x="3952650" y="2727225"/>
                <a:ext cx="293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135" extrusionOk="0">
                    <a:moveTo>
                      <a:pt x="32" y="1"/>
                    </a:moveTo>
                    <a:cubicBezTo>
                      <a:pt x="11" y="1"/>
                      <a:pt x="0" y="34"/>
                      <a:pt x="9" y="61"/>
                    </a:cubicBezTo>
                    <a:cubicBezTo>
                      <a:pt x="319" y="442"/>
                      <a:pt x="676" y="847"/>
                      <a:pt x="1081" y="1133"/>
                    </a:cubicBezTo>
                    <a:cubicBezTo>
                      <a:pt x="1086" y="1134"/>
                      <a:pt x="1091" y="1135"/>
                      <a:pt x="1096" y="1135"/>
                    </a:cubicBezTo>
                    <a:cubicBezTo>
                      <a:pt x="1138" y="1135"/>
                      <a:pt x="1172" y="1094"/>
                      <a:pt x="1140" y="1073"/>
                    </a:cubicBezTo>
                    <a:cubicBezTo>
                      <a:pt x="842" y="668"/>
                      <a:pt x="438" y="323"/>
                      <a:pt x="57" y="13"/>
                    </a:cubicBezTo>
                    <a:cubicBezTo>
                      <a:pt x="48" y="5"/>
                      <a:pt x="40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427;p33">
                <a:extLst>
                  <a:ext uri="{FF2B5EF4-FFF2-40B4-BE49-F238E27FC236}">
                    <a16:creationId xmlns:a16="http://schemas.microsoft.com/office/drawing/2014/main" id="{05B8AF08-F634-4586-9D99-9D88B722337E}"/>
                  </a:ext>
                </a:extLst>
              </p:cNvPr>
              <p:cNvSpPr/>
              <p:nvPr/>
            </p:nvSpPr>
            <p:spPr>
              <a:xfrm>
                <a:off x="3970775" y="2714700"/>
                <a:ext cx="262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09" extrusionOk="0">
                    <a:moveTo>
                      <a:pt x="48" y="0"/>
                    </a:moveTo>
                    <a:cubicBezTo>
                      <a:pt x="25" y="0"/>
                      <a:pt x="0" y="30"/>
                      <a:pt x="10" y="50"/>
                    </a:cubicBezTo>
                    <a:cubicBezTo>
                      <a:pt x="272" y="407"/>
                      <a:pt x="629" y="717"/>
                      <a:pt x="963" y="991"/>
                    </a:cubicBezTo>
                    <a:cubicBezTo>
                      <a:pt x="972" y="1003"/>
                      <a:pt x="983" y="1008"/>
                      <a:pt x="993" y="1008"/>
                    </a:cubicBezTo>
                    <a:cubicBezTo>
                      <a:pt x="1023" y="1008"/>
                      <a:pt x="1049" y="966"/>
                      <a:pt x="1022" y="931"/>
                    </a:cubicBezTo>
                    <a:cubicBezTo>
                      <a:pt x="760" y="586"/>
                      <a:pt x="415" y="264"/>
                      <a:pt x="58" y="2"/>
                    </a:cubicBezTo>
                    <a:cubicBezTo>
                      <a:pt x="55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428;p33">
                <a:extLst>
                  <a:ext uri="{FF2B5EF4-FFF2-40B4-BE49-F238E27FC236}">
                    <a16:creationId xmlns:a16="http://schemas.microsoft.com/office/drawing/2014/main" id="{19FCA450-6BB1-43E8-B7F7-A046E8BA6A60}"/>
                  </a:ext>
                </a:extLst>
              </p:cNvPr>
              <p:cNvSpPr/>
              <p:nvPr/>
            </p:nvSpPr>
            <p:spPr>
              <a:xfrm>
                <a:off x="3988050" y="2701200"/>
                <a:ext cx="2735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67" extrusionOk="0">
                    <a:moveTo>
                      <a:pt x="38" y="0"/>
                    </a:moveTo>
                    <a:cubicBezTo>
                      <a:pt x="14" y="0"/>
                      <a:pt x="0" y="35"/>
                      <a:pt x="10" y="54"/>
                    </a:cubicBezTo>
                    <a:cubicBezTo>
                      <a:pt x="153" y="245"/>
                      <a:pt x="331" y="423"/>
                      <a:pt x="510" y="602"/>
                    </a:cubicBezTo>
                    <a:cubicBezTo>
                      <a:pt x="677" y="769"/>
                      <a:pt x="843" y="947"/>
                      <a:pt x="1034" y="1066"/>
                    </a:cubicBezTo>
                    <a:cubicBezTo>
                      <a:pt x="1070" y="1066"/>
                      <a:pt x="1093" y="1043"/>
                      <a:pt x="1081" y="1019"/>
                    </a:cubicBezTo>
                    <a:cubicBezTo>
                      <a:pt x="974" y="816"/>
                      <a:pt x="784" y="662"/>
                      <a:pt x="617" y="507"/>
                    </a:cubicBezTo>
                    <a:cubicBezTo>
                      <a:pt x="438" y="328"/>
                      <a:pt x="260" y="161"/>
                      <a:pt x="57" y="7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429;p33">
                <a:extLst>
                  <a:ext uri="{FF2B5EF4-FFF2-40B4-BE49-F238E27FC236}">
                    <a16:creationId xmlns:a16="http://schemas.microsoft.com/office/drawing/2014/main" id="{0A128EBE-F0CA-49D4-90E3-C3BE75851215}"/>
                  </a:ext>
                </a:extLst>
              </p:cNvPr>
              <p:cNvSpPr/>
              <p:nvPr/>
            </p:nvSpPr>
            <p:spPr>
              <a:xfrm>
                <a:off x="4005925" y="2688350"/>
                <a:ext cx="25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97" extrusionOk="0">
                    <a:moveTo>
                      <a:pt x="34" y="1"/>
                    </a:moveTo>
                    <a:cubicBezTo>
                      <a:pt x="12" y="1"/>
                      <a:pt x="0" y="26"/>
                      <a:pt x="9" y="44"/>
                    </a:cubicBezTo>
                    <a:cubicBezTo>
                      <a:pt x="140" y="223"/>
                      <a:pt x="307" y="390"/>
                      <a:pt x="474" y="556"/>
                    </a:cubicBezTo>
                    <a:cubicBezTo>
                      <a:pt x="616" y="699"/>
                      <a:pt x="783" y="902"/>
                      <a:pt x="986" y="997"/>
                    </a:cubicBezTo>
                    <a:cubicBezTo>
                      <a:pt x="1009" y="997"/>
                      <a:pt x="1021" y="985"/>
                      <a:pt x="1021" y="961"/>
                    </a:cubicBezTo>
                    <a:cubicBezTo>
                      <a:pt x="914" y="759"/>
                      <a:pt x="724" y="604"/>
                      <a:pt x="557" y="449"/>
                    </a:cubicBezTo>
                    <a:cubicBezTo>
                      <a:pt x="390" y="306"/>
                      <a:pt x="235" y="140"/>
                      <a:pt x="57" y="9"/>
                    </a:cubicBezTo>
                    <a:cubicBezTo>
                      <a:pt x="49" y="3"/>
                      <a:pt x="41" y="1"/>
                      <a:pt x="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430;p33">
                <a:extLst>
                  <a:ext uri="{FF2B5EF4-FFF2-40B4-BE49-F238E27FC236}">
                    <a16:creationId xmlns:a16="http://schemas.microsoft.com/office/drawing/2014/main" id="{632E55A0-3048-4D75-874F-0ED724726161}"/>
                  </a:ext>
                </a:extLst>
              </p:cNvPr>
              <p:cNvSpPr/>
              <p:nvPr/>
            </p:nvSpPr>
            <p:spPr>
              <a:xfrm>
                <a:off x="4021175" y="2673350"/>
                <a:ext cx="266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26" extrusionOk="0">
                    <a:moveTo>
                      <a:pt x="45" y="1"/>
                    </a:moveTo>
                    <a:cubicBezTo>
                      <a:pt x="22" y="1"/>
                      <a:pt x="1" y="31"/>
                      <a:pt x="18" y="49"/>
                    </a:cubicBezTo>
                    <a:cubicBezTo>
                      <a:pt x="173" y="252"/>
                      <a:pt x="316" y="406"/>
                      <a:pt x="483" y="585"/>
                    </a:cubicBezTo>
                    <a:cubicBezTo>
                      <a:pt x="637" y="740"/>
                      <a:pt x="780" y="918"/>
                      <a:pt x="959" y="1025"/>
                    </a:cubicBezTo>
                    <a:cubicBezTo>
                      <a:pt x="1018" y="1025"/>
                      <a:pt x="1066" y="990"/>
                      <a:pt x="1030" y="942"/>
                    </a:cubicBezTo>
                    <a:cubicBezTo>
                      <a:pt x="935" y="752"/>
                      <a:pt x="757" y="609"/>
                      <a:pt x="602" y="466"/>
                    </a:cubicBezTo>
                    <a:cubicBezTo>
                      <a:pt x="435" y="311"/>
                      <a:pt x="256" y="144"/>
                      <a:pt x="66" y="13"/>
                    </a:cubicBezTo>
                    <a:cubicBezTo>
                      <a:pt x="60" y="4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431;p33">
                <a:extLst>
                  <a:ext uri="{FF2B5EF4-FFF2-40B4-BE49-F238E27FC236}">
                    <a16:creationId xmlns:a16="http://schemas.microsoft.com/office/drawing/2014/main" id="{68EC2E1C-56C5-4C92-B123-A64D4DE22D58}"/>
                  </a:ext>
                </a:extLst>
              </p:cNvPr>
              <p:cNvSpPr/>
              <p:nvPr/>
            </p:nvSpPr>
            <p:spPr>
              <a:xfrm>
                <a:off x="4040425" y="26611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44" y="1"/>
                    </a:moveTo>
                    <a:cubicBezTo>
                      <a:pt x="16" y="1"/>
                      <a:pt x="0" y="30"/>
                      <a:pt x="10" y="51"/>
                    </a:cubicBezTo>
                    <a:cubicBezTo>
                      <a:pt x="165" y="230"/>
                      <a:pt x="308" y="408"/>
                      <a:pt x="475" y="575"/>
                    </a:cubicBezTo>
                    <a:cubicBezTo>
                      <a:pt x="618" y="718"/>
                      <a:pt x="772" y="896"/>
                      <a:pt x="951" y="1003"/>
                    </a:cubicBezTo>
                    <a:cubicBezTo>
                      <a:pt x="957" y="1006"/>
                      <a:pt x="964" y="1007"/>
                      <a:pt x="970" y="1007"/>
                    </a:cubicBezTo>
                    <a:cubicBezTo>
                      <a:pt x="998" y="1007"/>
                      <a:pt x="1020" y="985"/>
                      <a:pt x="1010" y="956"/>
                    </a:cubicBezTo>
                    <a:cubicBezTo>
                      <a:pt x="903" y="777"/>
                      <a:pt x="725" y="622"/>
                      <a:pt x="582" y="468"/>
                    </a:cubicBezTo>
                    <a:cubicBezTo>
                      <a:pt x="415" y="301"/>
                      <a:pt x="237" y="146"/>
                      <a:pt x="58" y="3"/>
                    </a:cubicBezTo>
                    <a:cubicBezTo>
                      <a:pt x="53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432;p33">
                <a:extLst>
                  <a:ext uri="{FF2B5EF4-FFF2-40B4-BE49-F238E27FC236}">
                    <a16:creationId xmlns:a16="http://schemas.microsoft.com/office/drawing/2014/main" id="{770AA7B5-6FA4-4CC0-9822-760998228DAC}"/>
                  </a:ext>
                </a:extLst>
              </p:cNvPr>
              <p:cNvSpPr/>
              <p:nvPr/>
            </p:nvSpPr>
            <p:spPr>
              <a:xfrm>
                <a:off x="4057400" y="2648175"/>
                <a:ext cx="214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7" extrusionOk="0">
                    <a:moveTo>
                      <a:pt x="34" y="0"/>
                    </a:moveTo>
                    <a:cubicBezTo>
                      <a:pt x="19" y="0"/>
                      <a:pt x="1" y="23"/>
                      <a:pt x="10" y="32"/>
                    </a:cubicBezTo>
                    <a:cubicBezTo>
                      <a:pt x="117" y="187"/>
                      <a:pt x="236" y="318"/>
                      <a:pt x="379" y="449"/>
                    </a:cubicBezTo>
                    <a:cubicBezTo>
                      <a:pt x="510" y="568"/>
                      <a:pt x="629" y="723"/>
                      <a:pt x="796" y="806"/>
                    </a:cubicBezTo>
                    <a:cubicBezTo>
                      <a:pt x="808" y="806"/>
                      <a:pt x="855" y="782"/>
                      <a:pt x="820" y="747"/>
                    </a:cubicBezTo>
                    <a:cubicBezTo>
                      <a:pt x="736" y="580"/>
                      <a:pt x="582" y="461"/>
                      <a:pt x="462" y="342"/>
                    </a:cubicBezTo>
                    <a:cubicBezTo>
                      <a:pt x="331" y="211"/>
                      <a:pt x="201" y="104"/>
                      <a:pt x="46" y="8"/>
                    </a:cubicBezTo>
                    <a:cubicBezTo>
                      <a:pt x="43" y="3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433;p33">
                <a:extLst>
                  <a:ext uri="{FF2B5EF4-FFF2-40B4-BE49-F238E27FC236}">
                    <a16:creationId xmlns:a16="http://schemas.microsoft.com/office/drawing/2014/main" id="{B4A1937C-756A-4774-8B00-155A458D3214}"/>
                  </a:ext>
                </a:extLst>
              </p:cNvPr>
              <p:cNvSpPr/>
              <p:nvPr/>
            </p:nvSpPr>
            <p:spPr>
              <a:xfrm>
                <a:off x="4074675" y="2634325"/>
                <a:ext cx="15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4" extrusionOk="0">
                    <a:moveTo>
                      <a:pt x="43" y="0"/>
                    </a:moveTo>
                    <a:cubicBezTo>
                      <a:pt x="16" y="0"/>
                      <a:pt x="1" y="28"/>
                      <a:pt x="21" y="39"/>
                    </a:cubicBezTo>
                    <a:cubicBezTo>
                      <a:pt x="176" y="229"/>
                      <a:pt x="355" y="455"/>
                      <a:pt x="557" y="586"/>
                    </a:cubicBezTo>
                    <a:cubicBezTo>
                      <a:pt x="567" y="599"/>
                      <a:pt x="577" y="604"/>
                      <a:pt x="587" y="604"/>
                    </a:cubicBezTo>
                    <a:cubicBezTo>
                      <a:pt x="613" y="604"/>
                      <a:pt x="634" y="565"/>
                      <a:pt x="617" y="539"/>
                    </a:cubicBezTo>
                    <a:cubicBezTo>
                      <a:pt x="474" y="336"/>
                      <a:pt x="260" y="16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434;p33">
                <a:extLst>
                  <a:ext uri="{FF2B5EF4-FFF2-40B4-BE49-F238E27FC236}">
                    <a16:creationId xmlns:a16="http://schemas.microsoft.com/office/drawing/2014/main" id="{2167A2FC-99F7-4800-800D-B4A25B8E9813}"/>
                  </a:ext>
                </a:extLst>
              </p:cNvPr>
              <p:cNvSpPr/>
              <p:nvPr/>
            </p:nvSpPr>
            <p:spPr>
              <a:xfrm>
                <a:off x="4091025" y="2620325"/>
                <a:ext cx="135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04" extrusionOk="0">
                    <a:moveTo>
                      <a:pt x="40" y="0"/>
                    </a:moveTo>
                    <a:cubicBezTo>
                      <a:pt x="15" y="0"/>
                      <a:pt x="1" y="21"/>
                      <a:pt x="10" y="51"/>
                    </a:cubicBezTo>
                    <a:cubicBezTo>
                      <a:pt x="118" y="229"/>
                      <a:pt x="284" y="384"/>
                      <a:pt x="463" y="491"/>
                    </a:cubicBezTo>
                    <a:cubicBezTo>
                      <a:pt x="472" y="500"/>
                      <a:pt x="481" y="504"/>
                      <a:pt x="490" y="504"/>
                    </a:cubicBezTo>
                    <a:cubicBezTo>
                      <a:pt x="518" y="504"/>
                      <a:pt x="540" y="468"/>
                      <a:pt x="522" y="432"/>
                    </a:cubicBezTo>
                    <a:cubicBezTo>
                      <a:pt x="403" y="253"/>
                      <a:pt x="237" y="110"/>
                      <a:pt x="58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435;p33">
                <a:extLst>
                  <a:ext uri="{FF2B5EF4-FFF2-40B4-BE49-F238E27FC236}">
                    <a16:creationId xmlns:a16="http://schemas.microsoft.com/office/drawing/2014/main" id="{135A67C5-533C-495F-BE9F-0FD8A9B55BB1}"/>
                  </a:ext>
                </a:extLst>
              </p:cNvPr>
              <p:cNvSpPr/>
              <p:nvPr/>
            </p:nvSpPr>
            <p:spPr>
              <a:xfrm>
                <a:off x="4109175" y="2607525"/>
                <a:ext cx="1307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44" y="1"/>
                    </a:moveTo>
                    <a:cubicBezTo>
                      <a:pt x="17" y="1"/>
                      <a:pt x="0" y="30"/>
                      <a:pt x="11" y="51"/>
                    </a:cubicBezTo>
                    <a:cubicBezTo>
                      <a:pt x="70" y="146"/>
                      <a:pt x="154" y="229"/>
                      <a:pt x="225" y="301"/>
                    </a:cubicBezTo>
                    <a:cubicBezTo>
                      <a:pt x="296" y="384"/>
                      <a:pt x="368" y="468"/>
                      <a:pt x="475" y="515"/>
                    </a:cubicBezTo>
                    <a:cubicBezTo>
                      <a:pt x="487" y="515"/>
                      <a:pt x="523" y="479"/>
                      <a:pt x="523" y="456"/>
                    </a:cubicBezTo>
                    <a:cubicBezTo>
                      <a:pt x="487" y="349"/>
                      <a:pt x="404" y="277"/>
                      <a:pt x="308" y="206"/>
                    </a:cubicBezTo>
                    <a:cubicBezTo>
                      <a:pt x="225" y="122"/>
                      <a:pt x="154" y="63"/>
                      <a:pt x="58" y="3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436;p33">
                <a:extLst>
                  <a:ext uri="{FF2B5EF4-FFF2-40B4-BE49-F238E27FC236}">
                    <a16:creationId xmlns:a16="http://schemas.microsoft.com/office/drawing/2014/main" id="{F027C0DA-C9A0-4578-9DDC-CCDD0E3EAB90}"/>
                  </a:ext>
                </a:extLst>
              </p:cNvPr>
              <p:cNvSpPr/>
              <p:nvPr/>
            </p:nvSpPr>
            <p:spPr>
              <a:xfrm>
                <a:off x="4125275" y="2593100"/>
                <a:ext cx="120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2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129" y="199"/>
                      <a:pt x="248" y="330"/>
                      <a:pt x="391" y="449"/>
                    </a:cubicBezTo>
                    <a:cubicBezTo>
                      <a:pt x="397" y="451"/>
                      <a:pt x="403" y="452"/>
                      <a:pt x="410" y="452"/>
                    </a:cubicBezTo>
                    <a:cubicBezTo>
                      <a:pt x="450" y="452"/>
                      <a:pt x="483" y="421"/>
                      <a:pt x="462" y="390"/>
                    </a:cubicBezTo>
                    <a:cubicBezTo>
                      <a:pt x="343" y="247"/>
                      <a:pt x="224" y="128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437;p33">
                <a:extLst>
                  <a:ext uri="{FF2B5EF4-FFF2-40B4-BE49-F238E27FC236}">
                    <a16:creationId xmlns:a16="http://schemas.microsoft.com/office/drawing/2014/main" id="{F1A9CB8D-41A3-4CE3-9DDB-B95BA84D5E97}"/>
                  </a:ext>
                </a:extLst>
              </p:cNvPr>
              <p:cNvSpPr/>
              <p:nvPr/>
            </p:nvSpPr>
            <p:spPr>
              <a:xfrm>
                <a:off x="3610250" y="3028175"/>
                <a:ext cx="211075" cy="83525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33410" extrusionOk="0">
                    <a:moveTo>
                      <a:pt x="4216" y="1"/>
                    </a:moveTo>
                    <a:lnTo>
                      <a:pt x="1" y="4382"/>
                    </a:lnTo>
                    <a:lnTo>
                      <a:pt x="4394" y="33410"/>
                    </a:lnTo>
                    <a:lnTo>
                      <a:pt x="8442" y="3954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438;p33">
                <a:extLst>
                  <a:ext uri="{FF2B5EF4-FFF2-40B4-BE49-F238E27FC236}">
                    <a16:creationId xmlns:a16="http://schemas.microsoft.com/office/drawing/2014/main" id="{19972133-A962-4A3E-AC96-C16179BE3E6D}"/>
                  </a:ext>
                </a:extLst>
              </p:cNvPr>
              <p:cNvSpPr/>
              <p:nvPr/>
            </p:nvSpPr>
            <p:spPr>
              <a:xfrm>
                <a:off x="3603125" y="3018950"/>
                <a:ext cx="224750" cy="8453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33815" extrusionOk="0">
                    <a:moveTo>
                      <a:pt x="4513" y="727"/>
                    </a:moveTo>
                    <a:lnTo>
                      <a:pt x="8442" y="4418"/>
                    </a:lnTo>
                    <a:lnTo>
                      <a:pt x="4656" y="31957"/>
                    </a:lnTo>
                    <a:lnTo>
                      <a:pt x="548" y="4846"/>
                    </a:lnTo>
                    <a:lnTo>
                      <a:pt x="4513" y="727"/>
                    </a:lnTo>
                    <a:close/>
                    <a:moveTo>
                      <a:pt x="4477" y="1"/>
                    </a:moveTo>
                    <a:lnTo>
                      <a:pt x="0" y="4668"/>
                    </a:lnTo>
                    <a:lnTo>
                      <a:pt x="4405" y="33814"/>
                    </a:lnTo>
                    <a:lnTo>
                      <a:pt x="4929" y="33814"/>
                    </a:lnTo>
                    <a:lnTo>
                      <a:pt x="8977" y="4358"/>
                    </a:lnTo>
                    <a:lnTo>
                      <a:pt x="8989" y="4227"/>
                    </a:lnTo>
                    <a:lnTo>
                      <a:pt x="4477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439;p33">
                <a:extLst>
                  <a:ext uri="{FF2B5EF4-FFF2-40B4-BE49-F238E27FC236}">
                    <a16:creationId xmlns:a16="http://schemas.microsoft.com/office/drawing/2014/main" id="{F462ACC1-B2E8-4E47-A552-857B6AE25398}"/>
                  </a:ext>
                </a:extLst>
              </p:cNvPr>
              <p:cNvSpPr/>
              <p:nvPr/>
            </p:nvSpPr>
            <p:spPr>
              <a:xfrm>
                <a:off x="3698675" y="3068400"/>
                <a:ext cx="884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70" extrusionOk="0">
                    <a:moveTo>
                      <a:pt x="1605" y="0"/>
                    </a:moveTo>
                    <a:cubicBezTo>
                      <a:pt x="1081" y="0"/>
                      <a:pt x="557" y="7"/>
                      <a:pt x="36" y="23"/>
                    </a:cubicBezTo>
                    <a:cubicBezTo>
                      <a:pt x="31" y="21"/>
                      <a:pt x="26" y="20"/>
                      <a:pt x="23" y="20"/>
                    </a:cubicBezTo>
                    <a:cubicBezTo>
                      <a:pt x="1" y="20"/>
                      <a:pt x="5" y="47"/>
                      <a:pt x="36" y="47"/>
                    </a:cubicBezTo>
                    <a:cubicBezTo>
                      <a:pt x="557" y="63"/>
                      <a:pt x="1081" y="69"/>
                      <a:pt x="1605" y="69"/>
                    </a:cubicBezTo>
                    <a:cubicBezTo>
                      <a:pt x="2242" y="69"/>
                      <a:pt x="2879" y="60"/>
                      <a:pt x="3512" y="47"/>
                    </a:cubicBezTo>
                    <a:cubicBezTo>
                      <a:pt x="3536" y="47"/>
                      <a:pt x="3536" y="23"/>
                      <a:pt x="3512" y="23"/>
                    </a:cubicBezTo>
                    <a:cubicBezTo>
                      <a:pt x="2879" y="10"/>
                      <a:pt x="2242" y="0"/>
                      <a:pt x="16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440;p33">
                <a:extLst>
                  <a:ext uri="{FF2B5EF4-FFF2-40B4-BE49-F238E27FC236}">
                    <a16:creationId xmlns:a16="http://schemas.microsoft.com/office/drawing/2014/main" id="{B81D790F-3729-4F56-8E0C-D56953951A1F}"/>
                  </a:ext>
                </a:extLst>
              </p:cNvPr>
              <p:cNvSpPr/>
              <p:nvPr/>
            </p:nvSpPr>
            <p:spPr>
              <a:xfrm>
                <a:off x="3692425" y="3094000"/>
                <a:ext cx="946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0" extrusionOk="0">
                    <a:moveTo>
                      <a:pt x="1705" y="0"/>
                    </a:moveTo>
                    <a:cubicBezTo>
                      <a:pt x="1141" y="0"/>
                      <a:pt x="576" y="7"/>
                      <a:pt x="12" y="23"/>
                    </a:cubicBezTo>
                    <a:cubicBezTo>
                      <a:pt x="0" y="35"/>
                      <a:pt x="0" y="47"/>
                      <a:pt x="12" y="47"/>
                    </a:cubicBezTo>
                    <a:cubicBezTo>
                      <a:pt x="576" y="63"/>
                      <a:pt x="1141" y="69"/>
                      <a:pt x="1705" y="69"/>
                    </a:cubicBezTo>
                    <a:cubicBezTo>
                      <a:pt x="2391" y="69"/>
                      <a:pt x="3077" y="60"/>
                      <a:pt x="3762" y="47"/>
                    </a:cubicBezTo>
                    <a:cubicBezTo>
                      <a:pt x="3786" y="47"/>
                      <a:pt x="3786" y="23"/>
                      <a:pt x="3762" y="23"/>
                    </a:cubicBezTo>
                    <a:cubicBezTo>
                      <a:pt x="3077" y="10"/>
                      <a:pt x="2391" y="0"/>
                      <a:pt x="1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441;p33">
                <a:extLst>
                  <a:ext uri="{FF2B5EF4-FFF2-40B4-BE49-F238E27FC236}">
                    <a16:creationId xmlns:a16="http://schemas.microsoft.com/office/drawing/2014/main" id="{7B59CE90-AE43-4B16-B764-AF2F25655ECE}"/>
                  </a:ext>
                </a:extLst>
              </p:cNvPr>
              <p:cNvSpPr/>
              <p:nvPr/>
            </p:nvSpPr>
            <p:spPr>
              <a:xfrm>
                <a:off x="3707300" y="3119775"/>
                <a:ext cx="920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75" extrusionOk="0">
                    <a:moveTo>
                      <a:pt x="1847" y="1"/>
                    </a:moveTo>
                    <a:cubicBezTo>
                      <a:pt x="1242" y="1"/>
                      <a:pt x="637" y="10"/>
                      <a:pt x="36" y="28"/>
                    </a:cubicBezTo>
                    <a:cubicBezTo>
                      <a:pt x="0" y="28"/>
                      <a:pt x="0" y="51"/>
                      <a:pt x="36" y="51"/>
                    </a:cubicBezTo>
                    <a:cubicBezTo>
                      <a:pt x="696" y="65"/>
                      <a:pt x="1359" y="74"/>
                      <a:pt x="2024" y="74"/>
                    </a:cubicBezTo>
                    <a:cubicBezTo>
                      <a:pt x="2571" y="74"/>
                      <a:pt x="3119" y="68"/>
                      <a:pt x="3667" y="51"/>
                    </a:cubicBezTo>
                    <a:cubicBezTo>
                      <a:pt x="3679" y="51"/>
                      <a:pt x="3679" y="28"/>
                      <a:pt x="3667" y="28"/>
                    </a:cubicBezTo>
                    <a:cubicBezTo>
                      <a:pt x="3060" y="10"/>
                      <a:pt x="2453" y="1"/>
                      <a:pt x="184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442;p33">
                <a:extLst>
                  <a:ext uri="{FF2B5EF4-FFF2-40B4-BE49-F238E27FC236}">
                    <a16:creationId xmlns:a16="http://schemas.microsoft.com/office/drawing/2014/main" id="{E4A2CF6C-D706-401B-8E32-FEC4EF47C769}"/>
                  </a:ext>
                </a:extLst>
              </p:cNvPr>
              <p:cNvSpPr/>
              <p:nvPr/>
            </p:nvSpPr>
            <p:spPr>
              <a:xfrm>
                <a:off x="3706100" y="3145450"/>
                <a:ext cx="105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7" extrusionOk="0">
                    <a:moveTo>
                      <a:pt x="2645" y="1"/>
                    </a:moveTo>
                    <a:cubicBezTo>
                      <a:pt x="1776" y="1"/>
                      <a:pt x="904" y="17"/>
                      <a:pt x="36" y="25"/>
                    </a:cubicBezTo>
                    <a:cubicBezTo>
                      <a:pt x="1" y="25"/>
                      <a:pt x="1" y="60"/>
                      <a:pt x="36" y="60"/>
                    </a:cubicBezTo>
                    <a:cubicBezTo>
                      <a:pt x="957" y="60"/>
                      <a:pt x="1889" y="76"/>
                      <a:pt x="2820" y="76"/>
                    </a:cubicBezTo>
                    <a:cubicBezTo>
                      <a:pt x="3286" y="76"/>
                      <a:pt x="3751" y="72"/>
                      <a:pt x="4216" y="60"/>
                    </a:cubicBezTo>
                    <a:cubicBezTo>
                      <a:pt x="4227" y="60"/>
                      <a:pt x="4227" y="25"/>
                      <a:pt x="4216" y="25"/>
                    </a:cubicBezTo>
                    <a:cubicBezTo>
                      <a:pt x="3695" y="7"/>
                      <a:pt x="3170" y="1"/>
                      <a:pt x="26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443;p33">
                <a:extLst>
                  <a:ext uri="{FF2B5EF4-FFF2-40B4-BE49-F238E27FC236}">
                    <a16:creationId xmlns:a16="http://schemas.microsoft.com/office/drawing/2014/main" id="{1E2F7855-1E0B-409E-BDE9-FEA99368B9B5}"/>
                  </a:ext>
                </a:extLst>
              </p:cNvPr>
              <p:cNvSpPr/>
              <p:nvPr/>
            </p:nvSpPr>
            <p:spPr>
              <a:xfrm>
                <a:off x="3714475" y="3171550"/>
                <a:ext cx="881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3524" h="51" extrusionOk="0">
                    <a:moveTo>
                      <a:pt x="2037" y="1"/>
                    </a:moveTo>
                    <a:cubicBezTo>
                      <a:pt x="1366" y="1"/>
                      <a:pt x="697" y="15"/>
                      <a:pt x="23" y="28"/>
                    </a:cubicBezTo>
                    <a:cubicBezTo>
                      <a:pt x="17" y="22"/>
                      <a:pt x="12" y="20"/>
                      <a:pt x="10" y="20"/>
                    </a:cubicBezTo>
                    <a:cubicBezTo>
                      <a:pt x="1" y="20"/>
                      <a:pt x="5" y="40"/>
                      <a:pt x="23" y="40"/>
                    </a:cubicBezTo>
                    <a:cubicBezTo>
                      <a:pt x="801" y="40"/>
                      <a:pt x="1573" y="51"/>
                      <a:pt x="2348" y="51"/>
                    </a:cubicBezTo>
                    <a:cubicBezTo>
                      <a:pt x="2735" y="51"/>
                      <a:pt x="3123" y="48"/>
                      <a:pt x="3511" y="40"/>
                    </a:cubicBezTo>
                    <a:cubicBezTo>
                      <a:pt x="3523" y="40"/>
                      <a:pt x="3523" y="28"/>
                      <a:pt x="3511" y="28"/>
                    </a:cubicBezTo>
                    <a:cubicBezTo>
                      <a:pt x="3018" y="8"/>
                      <a:pt x="2527" y="1"/>
                      <a:pt x="2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444;p33">
                <a:extLst>
                  <a:ext uri="{FF2B5EF4-FFF2-40B4-BE49-F238E27FC236}">
                    <a16:creationId xmlns:a16="http://schemas.microsoft.com/office/drawing/2014/main" id="{442319EA-56D7-45D8-A672-58E4DAE7403C}"/>
                  </a:ext>
                </a:extLst>
              </p:cNvPr>
              <p:cNvSpPr/>
              <p:nvPr/>
            </p:nvSpPr>
            <p:spPr>
              <a:xfrm>
                <a:off x="3712675" y="3197025"/>
                <a:ext cx="863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92" extrusionOk="0">
                    <a:moveTo>
                      <a:pt x="4" y="40"/>
                    </a:moveTo>
                    <a:cubicBezTo>
                      <a:pt x="1" y="40"/>
                      <a:pt x="4" y="45"/>
                      <a:pt x="12" y="45"/>
                    </a:cubicBezTo>
                    <a:cubicBezTo>
                      <a:pt x="8" y="41"/>
                      <a:pt x="5" y="40"/>
                      <a:pt x="4" y="40"/>
                    </a:cubicBezTo>
                    <a:close/>
                    <a:moveTo>
                      <a:pt x="1554" y="0"/>
                    </a:moveTo>
                    <a:cubicBezTo>
                      <a:pt x="1038" y="0"/>
                      <a:pt x="522" y="13"/>
                      <a:pt x="12" y="45"/>
                    </a:cubicBezTo>
                    <a:cubicBezTo>
                      <a:pt x="609" y="77"/>
                      <a:pt x="1212" y="91"/>
                      <a:pt x="1816" y="91"/>
                    </a:cubicBezTo>
                    <a:cubicBezTo>
                      <a:pt x="2355" y="91"/>
                      <a:pt x="2895" y="80"/>
                      <a:pt x="3429" y="57"/>
                    </a:cubicBezTo>
                    <a:cubicBezTo>
                      <a:pt x="3452" y="57"/>
                      <a:pt x="3452" y="45"/>
                      <a:pt x="3429" y="45"/>
                    </a:cubicBezTo>
                    <a:cubicBezTo>
                      <a:pt x="2808" y="19"/>
                      <a:pt x="2180" y="0"/>
                      <a:pt x="155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445;p33">
                <a:extLst>
                  <a:ext uri="{FF2B5EF4-FFF2-40B4-BE49-F238E27FC236}">
                    <a16:creationId xmlns:a16="http://schemas.microsoft.com/office/drawing/2014/main" id="{F864CCBF-7A2B-4966-A634-2EE9FC5C15A9}"/>
                  </a:ext>
                </a:extLst>
              </p:cNvPr>
              <p:cNvSpPr/>
              <p:nvPr/>
            </p:nvSpPr>
            <p:spPr>
              <a:xfrm>
                <a:off x="3715625" y="3222250"/>
                <a:ext cx="81300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18" extrusionOk="0">
                    <a:moveTo>
                      <a:pt x="1489" y="0"/>
                    </a:moveTo>
                    <a:cubicBezTo>
                      <a:pt x="991" y="0"/>
                      <a:pt x="493" y="16"/>
                      <a:pt x="1" y="60"/>
                    </a:cubicBezTo>
                    <a:cubicBezTo>
                      <a:pt x="486" y="103"/>
                      <a:pt x="977" y="117"/>
                      <a:pt x="1467" y="117"/>
                    </a:cubicBezTo>
                    <a:cubicBezTo>
                      <a:pt x="2060" y="117"/>
                      <a:pt x="2653" y="97"/>
                      <a:pt x="3239" y="84"/>
                    </a:cubicBezTo>
                    <a:cubicBezTo>
                      <a:pt x="3251" y="84"/>
                      <a:pt x="3251" y="48"/>
                      <a:pt x="3239" y="48"/>
                    </a:cubicBezTo>
                    <a:cubicBezTo>
                      <a:pt x="2660" y="22"/>
                      <a:pt x="2074" y="0"/>
                      <a:pt x="1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446;p33">
                <a:extLst>
                  <a:ext uri="{FF2B5EF4-FFF2-40B4-BE49-F238E27FC236}">
                    <a16:creationId xmlns:a16="http://schemas.microsoft.com/office/drawing/2014/main" id="{67C2B0A4-D27E-4B81-9B8F-20856052FF6D}"/>
                  </a:ext>
                </a:extLst>
              </p:cNvPr>
              <p:cNvSpPr/>
              <p:nvPr/>
            </p:nvSpPr>
            <p:spPr>
              <a:xfrm>
                <a:off x="3716225" y="3248500"/>
                <a:ext cx="768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97" extrusionOk="0">
                    <a:moveTo>
                      <a:pt x="1050" y="1"/>
                    </a:moveTo>
                    <a:cubicBezTo>
                      <a:pt x="704" y="1"/>
                      <a:pt x="358" y="10"/>
                      <a:pt x="12" y="34"/>
                    </a:cubicBezTo>
                    <a:cubicBezTo>
                      <a:pt x="11" y="32"/>
                      <a:pt x="9" y="32"/>
                      <a:pt x="8" y="32"/>
                    </a:cubicBezTo>
                    <a:cubicBezTo>
                      <a:pt x="1" y="32"/>
                      <a:pt x="2" y="58"/>
                      <a:pt x="12" y="58"/>
                    </a:cubicBezTo>
                    <a:cubicBezTo>
                      <a:pt x="421" y="87"/>
                      <a:pt x="833" y="96"/>
                      <a:pt x="1247" y="96"/>
                    </a:cubicBezTo>
                    <a:cubicBezTo>
                      <a:pt x="1847" y="96"/>
                      <a:pt x="2450" y="77"/>
                      <a:pt x="3049" y="70"/>
                    </a:cubicBezTo>
                    <a:cubicBezTo>
                      <a:pt x="3072" y="70"/>
                      <a:pt x="3072" y="58"/>
                      <a:pt x="3049" y="58"/>
                    </a:cubicBezTo>
                    <a:cubicBezTo>
                      <a:pt x="2382" y="34"/>
                      <a:pt x="1716" y="1"/>
                      <a:pt x="105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447;p33">
                <a:extLst>
                  <a:ext uri="{FF2B5EF4-FFF2-40B4-BE49-F238E27FC236}">
                    <a16:creationId xmlns:a16="http://schemas.microsoft.com/office/drawing/2014/main" id="{7D148711-0A44-4B3A-92D5-3307D981306A}"/>
                  </a:ext>
                </a:extLst>
              </p:cNvPr>
              <p:cNvSpPr/>
              <p:nvPr/>
            </p:nvSpPr>
            <p:spPr>
              <a:xfrm>
                <a:off x="3713550" y="3273825"/>
                <a:ext cx="7562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11" extrusionOk="0">
                    <a:moveTo>
                      <a:pt x="1224" y="0"/>
                    </a:moveTo>
                    <a:cubicBezTo>
                      <a:pt x="820" y="0"/>
                      <a:pt x="419" y="9"/>
                      <a:pt x="24" y="33"/>
                    </a:cubicBezTo>
                    <a:cubicBezTo>
                      <a:pt x="0" y="45"/>
                      <a:pt x="0" y="69"/>
                      <a:pt x="24" y="69"/>
                    </a:cubicBezTo>
                    <a:cubicBezTo>
                      <a:pt x="437" y="99"/>
                      <a:pt x="856" y="110"/>
                      <a:pt x="1278" y="110"/>
                    </a:cubicBezTo>
                    <a:cubicBezTo>
                      <a:pt x="1854" y="110"/>
                      <a:pt x="2435" y="89"/>
                      <a:pt x="3013" y="69"/>
                    </a:cubicBezTo>
                    <a:cubicBezTo>
                      <a:pt x="3025" y="69"/>
                      <a:pt x="3025" y="33"/>
                      <a:pt x="3013" y="33"/>
                    </a:cubicBezTo>
                    <a:cubicBezTo>
                      <a:pt x="2417" y="19"/>
                      <a:pt x="1817" y="0"/>
                      <a:pt x="12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448;p33">
                <a:extLst>
                  <a:ext uri="{FF2B5EF4-FFF2-40B4-BE49-F238E27FC236}">
                    <a16:creationId xmlns:a16="http://schemas.microsoft.com/office/drawing/2014/main" id="{752A6D35-38A5-4EF8-A662-E9D2DC6A3534}"/>
                  </a:ext>
                </a:extLst>
              </p:cNvPr>
              <p:cNvSpPr/>
              <p:nvPr/>
            </p:nvSpPr>
            <p:spPr>
              <a:xfrm>
                <a:off x="3712950" y="3299700"/>
                <a:ext cx="7205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89" extrusionOk="0">
                    <a:moveTo>
                      <a:pt x="2033" y="0"/>
                    </a:moveTo>
                    <a:cubicBezTo>
                      <a:pt x="1360" y="0"/>
                      <a:pt x="686" y="17"/>
                      <a:pt x="12" y="34"/>
                    </a:cubicBezTo>
                    <a:cubicBezTo>
                      <a:pt x="1" y="34"/>
                      <a:pt x="1" y="82"/>
                      <a:pt x="12" y="82"/>
                    </a:cubicBezTo>
                    <a:cubicBezTo>
                      <a:pt x="330" y="86"/>
                      <a:pt x="647" y="88"/>
                      <a:pt x="965" y="88"/>
                    </a:cubicBezTo>
                    <a:cubicBezTo>
                      <a:pt x="1600" y="88"/>
                      <a:pt x="2235" y="78"/>
                      <a:pt x="2870" y="46"/>
                    </a:cubicBezTo>
                    <a:cubicBezTo>
                      <a:pt x="2882" y="46"/>
                      <a:pt x="2882" y="10"/>
                      <a:pt x="2870" y="10"/>
                    </a:cubicBezTo>
                    <a:cubicBezTo>
                      <a:pt x="2591" y="3"/>
                      <a:pt x="2312" y="0"/>
                      <a:pt x="20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449;p33">
                <a:extLst>
                  <a:ext uri="{FF2B5EF4-FFF2-40B4-BE49-F238E27FC236}">
                    <a16:creationId xmlns:a16="http://schemas.microsoft.com/office/drawing/2014/main" id="{8EC4DAF4-D2B1-40A0-B56A-ABFD92647120}"/>
                  </a:ext>
                </a:extLst>
              </p:cNvPr>
              <p:cNvSpPr/>
              <p:nvPr/>
            </p:nvSpPr>
            <p:spPr>
              <a:xfrm>
                <a:off x="3710275" y="3326075"/>
                <a:ext cx="729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0" extrusionOk="0">
                    <a:moveTo>
                      <a:pt x="1069" y="1"/>
                    </a:moveTo>
                    <a:cubicBezTo>
                      <a:pt x="714" y="1"/>
                      <a:pt x="361" y="6"/>
                      <a:pt x="12" y="15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" y="13"/>
                      <a:pt x="2" y="50"/>
                      <a:pt x="12" y="50"/>
                    </a:cubicBezTo>
                    <a:cubicBezTo>
                      <a:pt x="723" y="68"/>
                      <a:pt x="1453" y="119"/>
                      <a:pt x="2174" y="119"/>
                    </a:cubicBezTo>
                    <a:cubicBezTo>
                      <a:pt x="2419" y="119"/>
                      <a:pt x="2664" y="113"/>
                      <a:pt x="2906" y="98"/>
                    </a:cubicBezTo>
                    <a:cubicBezTo>
                      <a:pt x="2917" y="98"/>
                      <a:pt x="2917" y="62"/>
                      <a:pt x="2906" y="62"/>
                    </a:cubicBezTo>
                    <a:cubicBezTo>
                      <a:pt x="2302" y="17"/>
                      <a:pt x="1683" y="1"/>
                      <a:pt x="10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450;p33">
                <a:extLst>
                  <a:ext uri="{FF2B5EF4-FFF2-40B4-BE49-F238E27FC236}">
                    <a16:creationId xmlns:a16="http://schemas.microsoft.com/office/drawing/2014/main" id="{ECCADC17-A20B-4039-AC9B-083FF1871D3F}"/>
                  </a:ext>
                </a:extLst>
              </p:cNvPr>
              <p:cNvSpPr/>
              <p:nvPr/>
            </p:nvSpPr>
            <p:spPr>
              <a:xfrm>
                <a:off x="3714750" y="3351675"/>
                <a:ext cx="637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84" extrusionOk="0">
                    <a:moveTo>
                      <a:pt x="377" y="0"/>
                    </a:moveTo>
                    <a:cubicBezTo>
                      <a:pt x="264" y="0"/>
                      <a:pt x="150" y="1"/>
                      <a:pt x="36" y="3"/>
                    </a:cubicBezTo>
                    <a:cubicBezTo>
                      <a:pt x="0" y="3"/>
                      <a:pt x="0" y="50"/>
                      <a:pt x="36" y="50"/>
                    </a:cubicBezTo>
                    <a:cubicBezTo>
                      <a:pt x="520" y="71"/>
                      <a:pt x="1004" y="84"/>
                      <a:pt x="1489" y="84"/>
                    </a:cubicBezTo>
                    <a:cubicBezTo>
                      <a:pt x="1838" y="84"/>
                      <a:pt x="2187" y="77"/>
                      <a:pt x="2536" y="62"/>
                    </a:cubicBezTo>
                    <a:cubicBezTo>
                      <a:pt x="2548" y="62"/>
                      <a:pt x="2548" y="50"/>
                      <a:pt x="2536" y="50"/>
                    </a:cubicBezTo>
                    <a:cubicBezTo>
                      <a:pt x="1817" y="30"/>
                      <a:pt x="1097" y="0"/>
                      <a:pt x="3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451;p33">
                <a:extLst>
                  <a:ext uri="{FF2B5EF4-FFF2-40B4-BE49-F238E27FC236}">
                    <a16:creationId xmlns:a16="http://schemas.microsoft.com/office/drawing/2014/main" id="{16B07567-3669-4198-BCCC-BF404569342B}"/>
                  </a:ext>
                </a:extLst>
              </p:cNvPr>
              <p:cNvSpPr/>
              <p:nvPr/>
            </p:nvSpPr>
            <p:spPr>
              <a:xfrm>
                <a:off x="3698375" y="3377325"/>
                <a:ext cx="756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95" extrusionOk="0">
                    <a:moveTo>
                      <a:pt x="1512" y="1"/>
                    </a:moveTo>
                    <a:cubicBezTo>
                      <a:pt x="1012" y="1"/>
                      <a:pt x="512" y="13"/>
                      <a:pt x="12" y="36"/>
                    </a:cubicBezTo>
                    <a:cubicBezTo>
                      <a:pt x="11" y="35"/>
                      <a:pt x="10" y="35"/>
                      <a:pt x="9" y="35"/>
                    </a:cubicBezTo>
                    <a:cubicBezTo>
                      <a:pt x="0" y="35"/>
                      <a:pt x="1" y="72"/>
                      <a:pt x="12" y="72"/>
                    </a:cubicBezTo>
                    <a:cubicBezTo>
                      <a:pt x="464" y="88"/>
                      <a:pt x="915" y="95"/>
                      <a:pt x="1366" y="95"/>
                    </a:cubicBezTo>
                    <a:cubicBezTo>
                      <a:pt x="1915" y="95"/>
                      <a:pt x="2464" y="85"/>
                      <a:pt x="3012" y="72"/>
                    </a:cubicBezTo>
                    <a:cubicBezTo>
                      <a:pt x="3024" y="72"/>
                      <a:pt x="3024" y="36"/>
                      <a:pt x="3012" y="36"/>
                    </a:cubicBezTo>
                    <a:cubicBezTo>
                      <a:pt x="2512" y="13"/>
                      <a:pt x="2012" y="1"/>
                      <a:pt x="15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452;p33">
                <a:extLst>
                  <a:ext uri="{FF2B5EF4-FFF2-40B4-BE49-F238E27FC236}">
                    <a16:creationId xmlns:a16="http://schemas.microsoft.com/office/drawing/2014/main" id="{27572153-4EE0-471C-9A5B-EC093134688D}"/>
                  </a:ext>
                </a:extLst>
              </p:cNvPr>
              <p:cNvSpPr/>
              <p:nvPr/>
            </p:nvSpPr>
            <p:spPr>
              <a:xfrm>
                <a:off x="3710575" y="3403100"/>
                <a:ext cx="607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93" extrusionOk="0">
                    <a:moveTo>
                      <a:pt x="1104" y="1"/>
                    </a:moveTo>
                    <a:cubicBezTo>
                      <a:pt x="744" y="1"/>
                      <a:pt x="383" y="7"/>
                      <a:pt x="24" y="17"/>
                    </a:cubicBezTo>
                    <a:cubicBezTo>
                      <a:pt x="0" y="17"/>
                      <a:pt x="0" y="65"/>
                      <a:pt x="24" y="65"/>
                    </a:cubicBezTo>
                    <a:cubicBezTo>
                      <a:pt x="478" y="79"/>
                      <a:pt x="935" y="93"/>
                      <a:pt x="1397" y="93"/>
                    </a:cubicBezTo>
                    <a:cubicBezTo>
                      <a:pt x="1735" y="93"/>
                      <a:pt x="2075" y="85"/>
                      <a:pt x="2417" y="65"/>
                    </a:cubicBezTo>
                    <a:cubicBezTo>
                      <a:pt x="2429" y="65"/>
                      <a:pt x="2429" y="53"/>
                      <a:pt x="2417" y="29"/>
                    </a:cubicBezTo>
                    <a:cubicBezTo>
                      <a:pt x="1985" y="10"/>
                      <a:pt x="1545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453;p33">
                <a:extLst>
                  <a:ext uri="{FF2B5EF4-FFF2-40B4-BE49-F238E27FC236}">
                    <a16:creationId xmlns:a16="http://schemas.microsoft.com/office/drawing/2014/main" id="{DC8F7D65-7BD6-4924-A11D-4343C3395CCB}"/>
                  </a:ext>
                </a:extLst>
              </p:cNvPr>
              <p:cNvSpPr/>
              <p:nvPr/>
            </p:nvSpPr>
            <p:spPr>
              <a:xfrm>
                <a:off x="3714150" y="3454125"/>
                <a:ext cx="500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88" extrusionOk="0">
                    <a:moveTo>
                      <a:pt x="1331" y="1"/>
                    </a:moveTo>
                    <a:cubicBezTo>
                      <a:pt x="891" y="1"/>
                      <a:pt x="449" y="16"/>
                      <a:pt x="12" y="48"/>
                    </a:cubicBezTo>
                    <a:cubicBezTo>
                      <a:pt x="0" y="48"/>
                      <a:pt x="0" y="72"/>
                      <a:pt x="12" y="72"/>
                    </a:cubicBezTo>
                    <a:cubicBezTo>
                      <a:pt x="211" y="83"/>
                      <a:pt x="411" y="87"/>
                      <a:pt x="612" y="87"/>
                    </a:cubicBezTo>
                    <a:cubicBezTo>
                      <a:pt x="1071" y="87"/>
                      <a:pt x="1533" y="65"/>
                      <a:pt x="1989" y="48"/>
                    </a:cubicBezTo>
                    <a:cubicBezTo>
                      <a:pt x="2000" y="48"/>
                      <a:pt x="2000" y="12"/>
                      <a:pt x="1989" y="12"/>
                    </a:cubicBezTo>
                    <a:cubicBezTo>
                      <a:pt x="1770" y="5"/>
                      <a:pt x="1551" y="1"/>
                      <a:pt x="133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454;p33">
                <a:extLst>
                  <a:ext uri="{FF2B5EF4-FFF2-40B4-BE49-F238E27FC236}">
                    <a16:creationId xmlns:a16="http://schemas.microsoft.com/office/drawing/2014/main" id="{1CC2B407-47FF-4DD8-B0B7-53403C1D16D0}"/>
                  </a:ext>
                </a:extLst>
              </p:cNvPr>
              <p:cNvSpPr/>
              <p:nvPr/>
            </p:nvSpPr>
            <p:spPr>
              <a:xfrm>
                <a:off x="3714750" y="3428500"/>
                <a:ext cx="530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92" extrusionOk="0">
                    <a:moveTo>
                      <a:pt x="821" y="1"/>
                    </a:moveTo>
                    <a:cubicBezTo>
                      <a:pt x="558" y="1"/>
                      <a:pt x="295" y="4"/>
                      <a:pt x="36" y="14"/>
                    </a:cubicBezTo>
                    <a:cubicBezTo>
                      <a:pt x="0" y="25"/>
                      <a:pt x="0" y="73"/>
                      <a:pt x="36" y="73"/>
                    </a:cubicBezTo>
                    <a:cubicBezTo>
                      <a:pt x="285" y="86"/>
                      <a:pt x="538" y="91"/>
                      <a:pt x="791" y="91"/>
                    </a:cubicBezTo>
                    <a:cubicBezTo>
                      <a:pt x="1228" y="91"/>
                      <a:pt x="1666" y="76"/>
                      <a:pt x="2096" y="61"/>
                    </a:cubicBezTo>
                    <a:cubicBezTo>
                      <a:pt x="2119" y="61"/>
                      <a:pt x="2119" y="25"/>
                      <a:pt x="2096" y="25"/>
                    </a:cubicBezTo>
                    <a:cubicBezTo>
                      <a:pt x="1676" y="11"/>
                      <a:pt x="1248" y="1"/>
                      <a:pt x="82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455;p33">
                <a:extLst>
                  <a:ext uri="{FF2B5EF4-FFF2-40B4-BE49-F238E27FC236}">
                    <a16:creationId xmlns:a16="http://schemas.microsoft.com/office/drawing/2014/main" id="{629FF799-55AF-42ED-AA11-4A6DAFBBDEBF}"/>
                  </a:ext>
                </a:extLst>
              </p:cNvPr>
              <p:cNvSpPr/>
              <p:nvPr/>
            </p:nvSpPr>
            <p:spPr>
              <a:xfrm>
                <a:off x="3715625" y="3479825"/>
                <a:ext cx="45275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3" extrusionOk="0">
                    <a:moveTo>
                      <a:pt x="843" y="1"/>
                    </a:moveTo>
                    <a:cubicBezTo>
                      <a:pt x="566" y="1"/>
                      <a:pt x="289" y="10"/>
                      <a:pt x="13" y="32"/>
                    </a:cubicBezTo>
                    <a:cubicBezTo>
                      <a:pt x="1" y="44"/>
                      <a:pt x="1" y="80"/>
                      <a:pt x="13" y="80"/>
                    </a:cubicBezTo>
                    <a:cubicBezTo>
                      <a:pt x="224" y="88"/>
                      <a:pt x="434" y="92"/>
                      <a:pt x="645" y="92"/>
                    </a:cubicBezTo>
                    <a:cubicBezTo>
                      <a:pt x="1030" y="92"/>
                      <a:pt x="1414" y="79"/>
                      <a:pt x="1799" y="56"/>
                    </a:cubicBezTo>
                    <a:cubicBezTo>
                      <a:pt x="1810" y="56"/>
                      <a:pt x="1810" y="32"/>
                      <a:pt x="1799" y="32"/>
                    </a:cubicBezTo>
                    <a:cubicBezTo>
                      <a:pt x="1480" y="13"/>
                      <a:pt x="1161" y="1"/>
                      <a:pt x="84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456;p33">
                <a:extLst>
                  <a:ext uri="{FF2B5EF4-FFF2-40B4-BE49-F238E27FC236}">
                    <a16:creationId xmlns:a16="http://schemas.microsoft.com/office/drawing/2014/main" id="{80DB7114-DF56-4909-8DA8-DC02D531D918}"/>
                  </a:ext>
                </a:extLst>
              </p:cNvPr>
              <p:cNvSpPr/>
              <p:nvPr/>
            </p:nvSpPr>
            <p:spPr>
              <a:xfrm>
                <a:off x="3715925" y="3505750"/>
                <a:ext cx="405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97" extrusionOk="0">
                    <a:moveTo>
                      <a:pt x="1027" y="1"/>
                    </a:moveTo>
                    <a:cubicBezTo>
                      <a:pt x="692" y="1"/>
                      <a:pt x="356" y="16"/>
                      <a:pt x="24" y="31"/>
                    </a:cubicBezTo>
                    <a:cubicBezTo>
                      <a:pt x="1" y="31"/>
                      <a:pt x="1" y="79"/>
                      <a:pt x="24" y="79"/>
                    </a:cubicBezTo>
                    <a:cubicBezTo>
                      <a:pt x="207" y="91"/>
                      <a:pt x="391" y="96"/>
                      <a:pt x="576" y="96"/>
                    </a:cubicBezTo>
                    <a:cubicBezTo>
                      <a:pt x="920" y="96"/>
                      <a:pt x="1267" y="78"/>
                      <a:pt x="1608" y="55"/>
                    </a:cubicBezTo>
                    <a:cubicBezTo>
                      <a:pt x="1620" y="55"/>
                      <a:pt x="1620" y="19"/>
                      <a:pt x="1608" y="19"/>
                    </a:cubicBezTo>
                    <a:cubicBezTo>
                      <a:pt x="1415" y="6"/>
                      <a:pt x="1221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457;p33">
                <a:extLst>
                  <a:ext uri="{FF2B5EF4-FFF2-40B4-BE49-F238E27FC236}">
                    <a16:creationId xmlns:a16="http://schemas.microsoft.com/office/drawing/2014/main" id="{15491D78-CEC3-459F-88A4-4E4F7DE365DE}"/>
                  </a:ext>
                </a:extLst>
              </p:cNvPr>
              <p:cNvSpPr/>
              <p:nvPr/>
            </p:nvSpPr>
            <p:spPr>
              <a:xfrm>
                <a:off x="3710275" y="3531675"/>
                <a:ext cx="431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98" extrusionOk="0">
                    <a:moveTo>
                      <a:pt x="859" y="0"/>
                    </a:moveTo>
                    <a:cubicBezTo>
                      <a:pt x="572" y="0"/>
                      <a:pt x="286" y="12"/>
                      <a:pt x="12" y="42"/>
                    </a:cubicBezTo>
                    <a:cubicBezTo>
                      <a:pt x="0" y="42"/>
                      <a:pt x="0" y="54"/>
                      <a:pt x="12" y="66"/>
                    </a:cubicBezTo>
                    <a:cubicBezTo>
                      <a:pt x="229" y="89"/>
                      <a:pt x="452" y="97"/>
                      <a:pt x="674" y="97"/>
                    </a:cubicBezTo>
                    <a:cubicBezTo>
                      <a:pt x="1026" y="97"/>
                      <a:pt x="1380" y="76"/>
                      <a:pt x="1715" y="54"/>
                    </a:cubicBezTo>
                    <a:cubicBezTo>
                      <a:pt x="1727" y="54"/>
                      <a:pt x="1727" y="30"/>
                      <a:pt x="1715" y="30"/>
                    </a:cubicBezTo>
                    <a:cubicBezTo>
                      <a:pt x="1435" y="12"/>
                      <a:pt x="1146" y="0"/>
                      <a:pt x="8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458;p33">
                <a:extLst>
                  <a:ext uri="{FF2B5EF4-FFF2-40B4-BE49-F238E27FC236}">
                    <a16:creationId xmlns:a16="http://schemas.microsoft.com/office/drawing/2014/main" id="{92709AFA-C9BF-4A33-8D79-93879312ED9B}"/>
                  </a:ext>
                </a:extLst>
              </p:cNvPr>
              <p:cNvSpPr/>
              <p:nvPr/>
            </p:nvSpPr>
            <p:spPr>
              <a:xfrm>
                <a:off x="3708775" y="3557375"/>
                <a:ext cx="40525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02" extrusionOk="0">
                    <a:moveTo>
                      <a:pt x="868" y="0"/>
                    </a:moveTo>
                    <a:cubicBezTo>
                      <a:pt x="581" y="0"/>
                      <a:pt x="294" y="12"/>
                      <a:pt x="13" y="38"/>
                    </a:cubicBezTo>
                    <a:cubicBezTo>
                      <a:pt x="1" y="38"/>
                      <a:pt x="1" y="73"/>
                      <a:pt x="13" y="73"/>
                    </a:cubicBezTo>
                    <a:cubicBezTo>
                      <a:pt x="193" y="94"/>
                      <a:pt x="375" y="102"/>
                      <a:pt x="559" y="102"/>
                    </a:cubicBezTo>
                    <a:cubicBezTo>
                      <a:pt x="910" y="102"/>
                      <a:pt x="1264" y="73"/>
                      <a:pt x="1608" y="50"/>
                    </a:cubicBezTo>
                    <a:cubicBezTo>
                      <a:pt x="1620" y="50"/>
                      <a:pt x="1620" y="26"/>
                      <a:pt x="1608" y="26"/>
                    </a:cubicBezTo>
                    <a:cubicBezTo>
                      <a:pt x="1365" y="9"/>
                      <a:pt x="1117" y="0"/>
                      <a:pt x="8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459;p33">
                <a:extLst>
                  <a:ext uri="{FF2B5EF4-FFF2-40B4-BE49-F238E27FC236}">
                    <a16:creationId xmlns:a16="http://schemas.microsoft.com/office/drawing/2014/main" id="{C1ED79CB-C049-43B2-8792-3BCFD6641E9D}"/>
                  </a:ext>
                </a:extLst>
              </p:cNvPr>
              <p:cNvSpPr/>
              <p:nvPr/>
            </p:nvSpPr>
            <p:spPr>
              <a:xfrm>
                <a:off x="3708200" y="3583100"/>
                <a:ext cx="405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01" extrusionOk="0">
                    <a:moveTo>
                      <a:pt x="656" y="0"/>
                    </a:moveTo>
                    <a:cubicBezTo>
                      <a:pt x="440" y="0"/>
                      <a:pt x="224" y="9"/>
                      <a:pt x="12" y="33"/>
                    </a:cubicBezTo>
                    <a:cubicBezTo>
                      <a:pt x="0" y="33"/>
                      <a:pt x="0" y="68"/>
                      <a:pt x="12" y="68"/>
                    </a:cubicBezTo>
                    <a:cubicBezTo>
                      <a:pt x="224" y="92"/>
                      <a:pt x="440" y="101"/>
                      <a:pt x="656" y="101"/>
                    </a:cubicBezTo>
                    <a:cubicBezTo>
                      <a:pt x="975" y="101"/>
                      <a:pt x="1295" y="83"/>
                      <a:pt x="1607" y="68"/>
                    </a:cubicBezTo>
                    <a:cubicBezTo>
                      <a:pt x="1619" y="68"/>
                      <a:pt x="1619" y="33"/>
                      <a:pt x="1607" y="33"/>
                    </a:cubicBezTo>
                    <a:cubicBezTo>
                      <a:pt x="1295" y="18"/>
                      <a:pt x="975" y="0"/>
                      <a:pt x="6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460;p33">
                <a:extLst>
                  <a:ext uri="{FF2B5EF4-FFF2-40B4-BE49-F238E27FC236}">
                    <a16:creationId xmlns:a16="http://schemas.microsoft.com/office/drawing/2014/main" id="{707C7C83-9B53-4E55-BD6C-EDE288AA0D8C}"/>
                  </a:ext>
                </a:extLst>
              </p:cNvPr>
              <p:cNvSpPr/>
              <p:nvPr/>
            </p:nvSpPr>
            <p:spPr>
              <a:xfrm>
                <a:off x="3702525" y="3608750"/>
                <a:ext cx="408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98" extrusionOk="0">
                    <a:moveTo>
                      <a:pt x="610" y="0"/>
                    </a:moveTo>
                    <a:cubicBezTo>
                      <a:pt x="413" y="0"/>
                      <a:pt x="217" y="6"/>
                      <a:pt x="25" y="19"/>
                    </a:cubicBezTo>
                    <a:cubicBezTo>
                      <a:pt x="1" y="42"/>
                      <a:pt x="1" y="66"/>
                      <a:pt x="25" y="66"/>
                    </a:cubicBezTo>
                    <a:cubicBezTo>
                      <a:pt x="268" y="88"/>
                      <a:pt x="517" y="98"/>
                      <a:pt x="766" y="98"/>
                    </a:cubicBezTo>
                    <a:cubicBezTo>
                      <a:pt x="1053" y="98"/>
                      <a:pt x="1340" y="85"/>
                      <a:pt x="1620" y="66"/>
                    </a:cubicBezTo>
                    <a:cubicBezTo>
                      <a:pt x="1632" y="66"/>
                      <a:pt x="1632" y="31"/>
                      <a:pt x="1620" y="31"/>
                    </a:cubicBezTo>
                    <a:cubicBezTo>
                      <a:pt x="1289" y="16"/>
                      <a:pt x="948" y="0"/>
                      <a:pt x="6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461;p33">
                <a:extLst>
                  <a:ext uri="{FF2B5EF4-FFF2-40B4-BE49-F238E27FC236}">
                    <a16:creationId xmlns:a16="http://schemas.microsoft.com/office/drawing/2014/main" id="{D380FD5A-6FE2-464E-BA4D-F71C539A638E}"/>
                  </a:ext>
                </a:extLst>
              </p:cNvPr>
              <p:cNvSpPr/>
              <p:nvPr/>
            </p:nvSpPr>
            <p:spPr>
              <a:xfrm>
                <a:off x="3707300" y="3634625"/>
                <a:ext cx="327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97" extrusionOk="0">
                    <a:moveTo>
                      <a:pt x="613" y="0"/>
                    </a:moveTo>
                    <a:cubicBezTo>
                      <a:pt x="414" y="0"/>
                      <a:pt x="219" y="9"/>
                      <a:pt x="36" y="31"/>
                    </a:cubicBezTo>
                    <a:cubicBezTo>
                      <a:pt x="0" y="43"/>
                      <a:pt x="0" y="79"/>
                      <a:pt x="36" y="79"/>
                    </a:cubicBezTo>
                    <a:cubicBezTo>
                      <a:pt x="181" y="92"/>
                      <a:pt x="330" y="97"/>
                      <a:pt x="478" y="97"/>
                    </a:cubicBezTo>
                    <a:cubicBezTo>
                      <a:pt x="756" y="97"/>
                      <a:pt x="1034" y="79"/>
                      <a:pt x="1298" y="55"/>
                    </a:cubicBezTo>
                    <a:cubicBezTo>
                      <a:pt x="1310" y="55"/>
                      <a:pt x="1310" y="31"/>
                      <a:pt x="1298" y="31"/>
                    </a:cubicBezTo>
                    <a:cubicBezTo>
                      <a:pt x="1075" y="12"/>
                      <a:pt x="842" y="0"/>
                      <a:pt x="6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462;p33">
                <a:extLst>
                  <a:ext uri="{FF2B5EF4-FFF2-40B4-BE49-F238E27FC236}">
                    <a16:creationId xmlns:a16="http://schemas.microsoft.com/office/drawing/2014/main" id="{F99D8C64-B8CA-4761-A12C-A9423DB32E6D}"/>
                  </a:ext>
                </a:extLst>
              </p:cNvPr>
              <p:cNvSpPr/>
              <p:nvPr/>
            </p:nvSpPr>
            <p:spPr>
              <a:xfrm>
                <a:off x="3713250" y="3660650"/>
                <a:ext cx="23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3" extrusionOk="0">
                    <a:moveTo>
                      <a:pt x="418" y="1"/>
                    </a:moveTo>
                    <a:cubicBezTo>
                      <a:pt x="290" y="1"/>
                      <a:pt x="162" y="4"/>
                      <a:pt x="36" y="14"/>
                    </a:cubicBezTo>
                    <a:cubicBezTo>
                      <a:pt x="0" y="26"/>
                      <a:pt x="0" y="62"/>
                      <a:pt x="36" y="62"/>
                    </a:cubicBezTo>
                    <a:cubicBezTo>
                      <a:pt x="128" y="69"/>
                      <a:pt x="222" y="72"/>
                      <a:pt x="316" y="72"/>
                    </a:cubicBezTo>
                    <a:cubicBezTo>
                      <a:pt x="525" y="72"/>
                      <a:pt x="736" y="58"/>
                      <a:pt x="941" y="50"/>
                    </a:cubicBezTo>
                    <a:cubicBezTo>
                      <a:pt x="953" y="50"/>
                      <a:pt x="953" y="14"/>
                      <a:pt x="941" y="14"/>
                    </a:cubicBezTo>
                    <a:cubicBezTo>
                      <a:pt x="769" y="7"/>
                      <a:pt x="593" y="1"/>
                      <a:pt x="4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463;p33">
                <a:extLst>
                  <a:ext uri="{FF2B5EF4-FFF2-40B4-BE49-F238E27FC236}">
                    <a16:creationId xmlns:a16="http://schemas.microsoft.com/office/drawing/2014/main" id="{A8FA5E0F-2E45-4DDC-966E-058EB995A5C0}"/>
                  </a:ext>
                </a:extLst>
              </p:cNvPr>
              <p:cNvSpPr/>
              <p:nvPr/>
            </p:nvSpPr>
            <p:spPr>
              <a:xfrm>
                <a:off x="3715625" y="3686625"/>
                <a:ext cx="1877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" extrusionOk="0">
                    <a:moveTo>
                      <a:pt x="411" y="1"/>
                    </a:moveTo>
                    <a:cubicBezTo>
                      <a:pt x="277" y="1"/>
                      <a:pt x="143" y="10"/>
                      <a:pt x="13" y="23"/>
                    </a:cubicBezTo>
                    <a:cubicBezTo>
                      <a:pt x="1" y="23"/>
                      <a:pt x="1" y="47"/>
                      <a:pt x="13" y="59"/>
                    </a:cubicBezTo>
                    <a:cubicBezTo>
                      <a:pt x="120" y="70"/>
                      <a:pt x="229" y="75"/>
                      <a:pt x="339" y="75"/>
                    </a:cubicBezTo>
                    <a:cubicBezTo>
                      <a:pt x="473" y="75"/>
                      <a:pt x="608" y="67"/>
                      <a:pt x="739" y="47"/>
                    </a:cubicBezTo>
                    <a:cubicBezTo>
                      <a:pt x="751" y="47"/>
                      <a:pt x="751" y="23"/>
                      <a:pt x="739" y="23"/>
                    </a:cubicBezTo>
                    <a:cubicBezTo>
                      <a:pt x="631" y="7"/>
                      <a:pt x="522" y="1"/>
                      <a:pt x="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464;p33">
                <a:extLst>
                  <a:ext uri="{FF2B5EF4-FFF2-40B4-BE49-F238E27FC236}">
                    <a16:creationId xmlns:a16="http://schemas.microsoft.com/office/drawing/2014/main" id="{1B0241A0-227F-4A65-8D1B-7E1386A5071D}"/>
                  </a:ext>
                </a:extLst>
              </p:cNvPr>
              <p:cNvSpPr/>
              <p:nvPr/>
            </p:nvSpPr>
            <p:spPr>
              <a:xfrm>
                <a:off x="3711175" y="3712175"/>
                <a:ext cx="196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1" extrusionOk="0">
                    <a:moveTo>
                      <a:pt x="305" y="1"/>
                    </a:moveTo>
                    <a:cubicBezTo>
                      <a:pt x="209" y="1"/>
                      <a:pt x="114" y="7"/>
                      <a:pt x="24" y="25"/>
                    </a:cubicBezTo>
                    <a:cubicBezTo>
                      <a:pt x="0" y="25"/>
                      <a:pt x="0" y="73"/>
                      <a:pt x="24" y="73"/>
                    </a:cubicBezTo>
                    <a:cubicBezTo>
                      <a:pt x="107" y="85"/>
                      <a:pt x="191" y="90"/>
                      <a:pt x="277" y="90"/>
                    </a:cubicBezTo>
                    <a:cubicBezTo>
                      <a:pt x="438" y="90"/>
                      <a:pt x="603" y="72"/>
                      <a:pt x="774" y="49"/>
                    </a:cubicBezTo>
                    <a:cubicBezTo>
                      <a:pt x="786" y="49"/>
                      <a:pt x="786" y="25"/>
                      <a:pt x="774" y="25"/>
                    </a:cubicBezTo>
                    <a:cubicBezTo>
                      <a:pt x="626" y="18"/>
                      <a:pt x="464" y="1"/>
                      <a:pt x="3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465;p33">
                <a:extLst>
                  <a:ext uri="{FF2B5EF4-FFF2-40B4-BE49-F238E27FC236}">
                    <a16:creationId xmlns:a16="http://schemas.microsoft.com/office/drawing/2014/main" id="{24B75BE5-E71B-447E-BA57-884E3E140EE9}"/>
                  </a:ext>
                </a:extLst>
              </p:cNvPr>
              <p:cNvSpPr/>
              <p:nvPr/>
            </p:nvSpPr>
            <p:spPr>
              <a:xfrm>
                <a:off x="3711775" y="3738450"/>
                <a:ext cx="16675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" extrusionOk="0">
                    <a:moveTo>
                      <a:pt x="329" y="1"/>
                    </a:moveTo>
                    <a:cubicBezTo>
                      <a:pt x="223" y="1"/>
                      <a:pt x="119" y="4"/>
                      <a:pt x="12" y="10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0" y="8"/>
                      <a:pt x="1" y="46"/>
                      <a:pt x="12" y="46"/>
                    </a:cubicBezTo>
                    <a:cubicBezTo>
                      <a:pt x="125" y="52"/>
                      <a:pt x="235" y="55"/>
                      <a:pt x="342" y="55"/>
                    </a:cubicBezTo>
                    <a:cubicBezTo>
                      <a:pt x="449" y="55"/>
                      <a:pt x="554" y="52"/>
                      <a:pt x="655" y="46"/>
                    </a:cubicBezTo>
                    <a:cubicBezTo>
                      <a:pt x="667" y="46"/>
                      <a:pt x="667" y="10"/>
                      <a:pt x="655" y="10"/>
                    </a:cubicBezTo>
                    <a:cubicBezTo>
                      <a:pt x="542" y="4"/>
                      <a:pt x="435" y="1"/>
                      <a:pt x="32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466;p33">
                <a:extLst>
                  <a:ext uri="{FF2B5EF4-FFF2-40B4-BE49-F238E27FC236}">
                    <a16:creationId xmlns:a16="http://schemas.microsoft.com/office/drawing/2014/main" id="{CF40D3B0-0476-4897-96DE-9C1A66FD455E}"/>
                  </a:ext>
                </a:extLst>
              </p:cNvPr>
              <p:cNvSpPr/>
              <p:nvPr/>
            </p:nvSpPr>
            <p:spPr>
              <a:xfrm>
                <a:off x="3814150" y="2493900"/>
                <a:ext cx="3872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8" extrusionOk="0">
                    <a:moveTo>
                      <a:pt x="775" y="0"/>
                    </a:moveTo>
                    <a:cubicBezTo>
                      <a:pt x="346" y="0"/>
                      <a:pt x="1" y="345"/>
                      <a:pt x="1" y="774"/>
                    </a:cubicBezTo>
                    <a:cubicBezTo>
                      <a:pt x="1" y="1203"/>
                      <a:pt x="334" y="1548"/>
                      <a:pt x="775" y="1548"/>
                    </a:cubicBezTo>
                    <a:cubicBezTo>
                      <a:pt x="1203" y="1548"/>
                      <a:pt x="1549" y="1203"/>
                      <a:pt x="1549" y="774"/>
                    </a:cubicBezTo>
                    <a:cubicBezTo>
                      <a:pt x="1549" y="345"/>
                      <a:pt x="1203" y="0"/>
                      <a:pt x="7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467;p33">
                <a:extLst>
                  <a:ext uri="{FF2B5EF4-FFF2-40B4-BE49-F238E27FC236}">
                    <a16:creationId xmlns:a16="http://schemas.microsoft.com/office/drawing/2014/main" id="{1B68D5D0-B388-486C-9B92-2006B4C2A3C4}"/>
                  </a:ext>
                </a:extLst>
              </p:cNvPr>
              <p:cNvSpPr/>
              <p:nvPr/>
            </p:nvSpPr>
            <p:spPr>
              <a:xfrm>
                <a:off x="3802550" y="2525150"/>
                <a:ext cx="3277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918" extrusionOk="0">
                    <a:moveTo>
                      <a:pt x="977" y="0"/>
                    </a:moveTo>
                    <a:lnTo>
                      <a:pt x="0" y="4846"/>
                    </a:lnTo>
                    <a:lnTo>
                      <a:pt x="334" y="4917"/>
                    </a:lnTo>
                    <a:lnTo>
                      <a:pt x="1310" y="72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468;p33">
                <a:extLst>
                  <a:ext uri="{FF2B5EF4-FFF2-40B4-BE49-F238E27FC236}">
                    <a16:creationId xmlns:a16="http://schemas.microsoft.com/office/drawing/2014/main" id="{E8FA54F2-45E7-4BB4-B722-B97FC980E1A4}"/>
                  </a:ext>
                </a:extLst>
              </p:cNvPr>
              <p:cNvSpPr/>
              <p:nvPr/>
            </p:nvSpPr>
            <p:spPr>
              <a:xfrm>
                <a:off x="3969225" y="2561650"/>
                <a:ext cx="435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0" extrusionOk="0">
                    <a:moveTo>
                      <a:pt x="871" y="1"/>
                    </a:moveTo>
                    <a:cubicBezTo>
                      <a:pt x="548" y="1"/>
                      <a:pt x="246" y="197"/>
                      <a:pt x="132" y="529"/>
                    </a:cubicBezTo>
                    <a:cubicBezTo>
                      <a:pt x="1" y="933"/>
                      <a:pt x="215" y="1386"/>
                      <a:pt x="632" y="1517"/>
                    </a:cubicBezTo>
                    <a:cubicBezTo>
                      <a:pt x="710" y="1539"/>
                      <a:pt x="788" y="1550"/>
                      <a:pt x="864" y="1550"/>
                    </a:cubicBezTo>
                    <a:cubicBezTo>
                      <a:pt x="1198" y="1550"/>
                      <a:pt x="1502" y="1348"/>
                      <a:pt x="1608" y="1029"/>
                    </a:cubicBezTo>
                    <a:cubicBezTo>
                      <a:pt x="1739" y="624"/>
                      <a:pt x="1537" y="171"/>
                      <a:pt x="1120" y="40"/>
                    </a:cubicBezTo>
                    <a:cubicBezTo>
                      <a:pt x="1038" y="14"/>
                      <a:pt x="954" y="1"/>
                      <a:pt x="87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469;p33">
                <a:extLst>
                  <a:ext uri="{FF2B5EF4-FFF2-40B4-BE49-F238E27FC236}">
                    <a16:creationId xmlns:a16="http://schemas.microsoft.com/office/drawing/2014/main" id="{0CB3F96A-53A7-400C-84B2-6C14E98F879B}"/>
                  </a:ext>
                </a:extLst>
              </p:cNvPr>
              <p:cNvSpPr/>
              <p:nvPr/>
            </p:nvSpPr>
            <p:spPr>
              <a:xfrm>
                <a:off x="3919525" y="2588250"/>
                <a:ext cx="7145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430" extrusionOk="0">
                    <a:moveTo>
                      <a:pt x="2572" y="0"/>
                    </a:moveTo>
                    <a:lnTo>
                      <a:pt x="1" y="4263"/>
                    </a:lnTo>
                    <a:lnTo>
                      <a:pt x="298" y="4429"/>
                    </a:lnTo>
                    <a:lnTo>
                      <a:pt x="2858" y="179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470;p33">
                <a:extLst>
                  <a:ext uri="{FF2B5EF4-FFF2-40B4-BE49-F238E27FC236}">
                    <a16:creationId xmlns:a16="http://schemas.microsoft.com/office/drawing/2014/main" id="{BD54DDD1-5350-46AE-B062-15D5814434F0}"/>
                  </a:ext>
                </a:extLst>
              </p:cNvPr>
              <p:cNvSpPr/>
              <p:nvPr/>
            </p:nvSpPr>
            <p:spPr>
              <a:xfrm>
                <a:off x="3409350" y="25645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7" y="0"/>
                    </a:moveTo>
                    <a:cubicBezTo>
                      <a:pt x="647" y="0"/>
                      <a:pt x="448" y="78"/>
                      <a:pt x="298" y="234"/>
                    </a:cubicBezTo>
                    <a:cubicBezTo>
                      <a:pt x="0" y="555"/>
                      <a:pt x="0" y="1044"/>
                      <a:pt x="310" y="1341"/>
                    </a:cubicBezTo>
                    <a:cubicBezTo>
                      <a:pt x="463" y="1489"/>
                      <a:pt x="663" y="1563"/>
                      <a:pt x="862" y="1563"/>
                    </a:cubicBezTo>
                    <a:cubicBezTo>
                      <a:pt x="1065" y="1563"/>
                      <a:pt x="1267" y="1486"/>
                      <a:pt x="1417" y="1329"/>
                    </a:cubicBezTo>
                    <a:cubicBezTo>
                      <a:pt x="1715" y="1008"/>
                      <a:pt x="1715" y="520"/>
                      <a:pt x="1393" y="222"/>
                    </a:cubicBezTo>
                    <a:cubicBezTo>
                      <a:pt x="1240" y="75"/>
                      <a:pt x="1043" y="0"/>
                      <a:pt x="8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471;p33">
                <a:extLst>
                  <a:ext uri="{FF2B5EF4-FFF2-40B4-BE49-F238E27FC236}">
                    <a16:creationId xmlns:a16="http://schemas.microsoft.com/office/drawing/2014/main" id="{82BF24B7-974D-4544-A729-1603B33F52AC}"/>
                  </a:ext>
                </a:extLst>
              </p:cNvPr>
              <p:cNvSpPr/>
              <p:nvPr/>
            </p:nvSpPr>
            <p:spPr>
              <a:xfrm>
                <a:off x="3434650" y="2592425"/>
                <a:ext cx="7027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4525" extrusionOk="0">
                    <a:moveTo>
                      <a:pt x="298" y="0"/>
                    </a:moveTo>
                    <a:lnTo>
                      <a:pt x="0" y="179"/>
                    </a:lnTo>
                    <a:lnTo>
                      <a:pt x="2512" y="4524"/>
                    </a:lnTo>
                    <a:lnTo>
                      <a:pt x="2810" y="4358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472;p33">
                <a:extLst>
                  <a:ext uri="{FF2B5EF4-FFF2-40B4-BE49-F238E27FC236}">
                    <a16:creationId xmlns:a16="http://schemas.microsoft.com/office/drawing/2014/main" id="{78A290BD-1FEF-46C3-9177-00E1CD9B6B77}"/>
                  </a:ext>
                </a:extLst>
              </p:cNvPr>
              <p:cNvSpPr/>
              <p:nvPr/>
            </p:nvSpPr>
            <p:spPr>
              <a:xfrm>
                <a:off x="3567400" y="2496250"/>
                <a:ext cx="4437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550" extrusionOk="0">
                    <a:moveTo>
                      <a:pt x="894" y="1"/>
                    </a:moveTo>
                    <a:cubicBezTo>
                      <a:pt x="775" y="1"/>
                      <a:pt x="653" y="28"/>
                      <a:pt x="536" y="85"/>
                    </a:cubicBezTo>
                    <a:cubicBezTo>
                      <a:pt x="155" y="275"/>
                      <a:pt x="0" y="739"/>
                      <a:pt x="191" y="1120"/>
                    </a:cubicBezTo>
                    <a:cubicBezTo>
                      <a:pt x="333" y="1397"/>
                      <a:pt x="599" y="1549"/>
                      <a:pt x="881" y="1549"/>
                    </a:cubicBezTo>
                    <a:cubicBezTo>
                      <a:pt x="1000" y="1549"/>
                      <a:pt x="1122" y="1522"/>
                      <a:pt x="1239" y="1466"/>
                    </a:cubicBezTo>
                    <a:cubicBezTo>
                      <a:pt x="1620" y="1275"/>
                      <a:pt x="1774" y="799"/>
                      <a:pt x="1584" y="430"/>
                    </a:cubicBezTo>
                    <a:cubicBezTo>
                      <a:pt x="1442" y="154"/>
                      <a:pt x="1176" y="1"/>
                      <a:pt x="89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473;p33">
                <a:extLst>
                  <a:ext uri="{FF2B5EF4-FFF2-40B4-BE49-F238E27FC236}">
                    <a16:creationId xmlns:a16="http://schemas.microsoft.com/office/drawing/2014/main" id="{4FC7D2B6-076E-43DA-9F1E-6460ED7DB39B}"/>
                  </a:ext>
                </a:extLst>
              </p:cNvPr>
              <p:cNvSpPr/>
              <p:nvPr/>
            </p:nvSpPr>
            <p:spPr>
              <a:xfrm>
                <a:off x="3589125" y="2526625"/>
                <a:ext cx="42000" cy="1202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4811" extrusionOk="0">
                    <a:moveTo>
                      <a:pt x="334" y="1"/>
                    </a:moveTo>
                    <a:lnTo>
                      <a:pt x="1" y="96"/>
                    </a:lnTo>
                    <a:lnTo>
                      <a:pt x="1358" y="4811"/>
                    </a:lnTo>
                    <a:lnTo>
                      <a:pt x="1679" y="4716"/>
                    </a:ln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474;p33">
                <a:extLst>
                  <a:ext uri="{FF2B5EF4-FFF2-40B4-BE49-F238E27FC236}">
                    <a16:creationId xmlns:a16="http://schemas.microsoft.com/office/drawing/2014/main" id="{3FBFC157-8152-4268-8475-D2C6306C495E}"/>
                  </a:ext>
                </a:extLst>
              </p:cNvPr>
              <p:cNvSpPr/>
              <p:nvPr/>
            </p:nvSpPr>
            <p:spPr>
              <a:xfrm>
                <a:off x="3184325" y="2886800"/>
                <a:ext cx="390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560" extrusionOk="0">
                    <a:moveTo>
                      <a:pt x="786" y="0"/>
                    </a:moveTo>
                    <a:cubicBezTo>
                      <a:pt x="357" y="0"/>
                      <a:pt x="12" y="334"/>
                      <a:pt x="0" y="774"/>
                    </a:cubicBezTo>
                    <a:cubicBezTo>
                      <a:pt x="0" y="1203"/>
                      <a:pt x="333" y="1548"/>
                      <a:pt x="774" y="1560"/>
                    </a:cubicBezTo>
                    <a:cubicBezTo>
                      <a:pt x="1203" y="1560"/>
                      <a:pt x="1548" y="1215"/>
                      <a:pt x="1560" y="786"/>
                    </a:cubicBezTo>
                    <a:cubicBezTo>
                      <a:pt x="1560" y="357"/>
                      <a:pt x="1215" y="0"/>
                      <a:pt x="7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475;p33">
                <a:extLst>
                  <a:ext uri="{FF2B5EF4-FFF2-40B4-BE49-F238E27FC236}">
                    <a16:creationId xmlns:a16="http://schemas.microsoft.com/office/drawing/2014/main" id="{A2B8AB09-0EFE-43B5-BC53-286CAA4B1B9D}"/>
                  </a:ext>
                </a:extLst>
              </p:cNvPr>
              <p:cNvSpPr/>
              <p:nvPr/>
            </p:nvSpPr>
            <p:spPr>
              <a:xfrm>
                <a:off x="3215575" y="2904050"/>
                <a:ext cx="1217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1371" extrusionOk="0">
                    <a:moveTo>
                      <a:pt x="72" y="1"/>
                    </a:moveTo>
                    <a:lnTo>
                      <a:pt x="0" y="334"/>
                    </a:lnTo>
                    <a:lnTo>
                      <a:pt x="4798" y="1370"/>
                    </a:lnTo>
                    <a:lnTo>
                      <a:pt x="4870" y="103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476;p33">
                <a:extLst>
                  <a:ext uri="{FF2B5EF4-FFF2-40B4-BE49-F238E27FC236}">
                    <a16:creationId xmlns:a16="http://schemas.microsoft.com/office/drawing/2014/main" id="{5FE6F867-DB1A-42C3-B2D0-E8ECB8BEB00C}"/>
                  </a:ext>
                </a:extLst>
              </p:cNvPr>
              <p:cNvSpPr/>
              <p:nvPr/>
            </p:nvSpPr>
            <p:spPr>
              <a:xfrm>
                <a:off x="3251875" y="2726325"/>
                <a:ext cx="4350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1" extrusionOk="0">
                    <a:moveTo>
                      <a:pt x="857" y="0"/>
                    </a:moveTo>
                    <a:cubicBezTo>
                      <a:pt x="539" y="0"/>
                      <a:pt x="244" y="208"/>
                      <a:pt x="132" y="526"/>
                    </a:cubicBezTo>
                    <a:cubicBezTo>
                      <a:pt x="1" y="930"/>
                      <a:pt x="215" y="1371"/>
                      <a:pt x="608" y="1502"/>
                    </a:cubicBezTo>
                    <a:cubicBezTo>
                      <a:pt x="695" y="1535"/>
                      <a:pt x="785" y="1551"/>
                      <a:pt x="873" y="1551"/>
                    </a:cubicBezTo>
                    <a:cubicBezTo>
                      <a:pt x="1193" y="1551"/>
                      <a:pt x="1493" y="1343"/>
                      <a:pt x="1596" y="1026"/>
                    </a:cubicBezTo>
                    <a:cubicBezTo>
                      <a:pt x="1739" y="633"/>
                      <a:pt x="1525" y="192"/>
                      <a:pt x="1120" y="49"/>
                    </a:cubicBezTo>
                    <a:cubicBezTo>
                      <a:pt x="1033" y="16"/>
                      <a:pt x="944" y="0"/>
                      <a:pt x="8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477;p33">
                <a:extLst>
                  <a:ext uri="{FF2B5EF4-FFF2-40B4-BE49-F238E27FC236}">
                    <a16:creationId xmlns:a16="http://schemas.microsoft.com/office/drawing/2014/main" id="{DC33DD71-B386-4D9B-8C2F-CD7991F04BED}"/>
                  </a:ext>
                </a:extLst>
              </p:cNvPr>
              <p:cNvSpPr/>
              <p:nvPr/>
            </p:nvSpPr>
            <p:spPr>
              <a:xfrm>
                <a:off x="3282550" y="2748375"/>
                <a:ext cx="1068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2811" extrusionOk="0">
                    <a:moveTo>
                      <a:pt x="191" y="1"/>
                    </a:moveTo>
                    <a:lnTo>
                      <a:pt x="0" y="287"/>
                    </a:lnTo>
                    <a:lnTo>
                      <a:pt x="4096" y="2811"/>
                    </a:lnTo>
                    <a:lnTo>
                      <a:pt x="4274" y="2513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478;p33">
                <a:extLst>
                  <a:ext uri="{FF2B5EF4-FFF2-40B4-BE49-F238E27FC236}">
                    <a16:creationId xmlns:a16="http://schemas.microsoft.com/office/drawing/2014/main" id="{DB00A2FE-B449-4C96-B1CE-3DCDB5BC432E}"/>
                  </a:ext>
                </a:extLst>
              </p:cNvPr>
              <p:cNvSpPr/>
              <p:nvPr/>
            </p:nvSpPr>
            <p:spPr>
              <a:xfrm>
                <a:off x="3250400" y="32938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3" y="0"/>
                    </a:moveTo>
                    <a:cubicBezTo>
                      <a:pt x="643" y="0"/>
                      <a:pt x="447" y="77"/>
                      <a:pt x="298" y="232"/>
                    </a:cubicBezTo>
                    <a:cubicBezTo>
                      <a:pt x="0" y="530"/>
                      <a:pt x="0" y="1018"/>
                      <a:pt x="298" y="1339"/>
                    </a:cubicBezTo>
                    <a:cubicBezTo>
                      <a:pt x="447" y="1488"/>
                      <a:pt x="643" y="1563"/>
                      <a:pt x="843" y="1563"/>
                    </a:cubicBezTo>
                    <a:cubicBezTo>
                      <a:pt x="1042" y="1563"/>
                      <a:pt x="1244" y="1488"/>
                      <a:pt x="1405" y="1339"/>
                    </a:cubicBezTo>
                    <a:cubicBezTo>
                      <a:pt x="1715" y="1042"/>
                      <a:pt x="1703" y="554"/>
                      <a:pt x="1405" y="232"/>
                    </a:cubicBezTo>
                    <a:cubicBezTo>
                      <a:pt x="1244" y="77"/>
                      <a:pt x="1042" y="0"/>
                      <a:pt x="8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479;p33">
                <a:extLst>
                  <a:ext uri="{FF2B5EF4-FFF2-40B4-BE49-F238E27FC236}">
                    <a16:creationId xmlns:a16="http://schemas.microsoft.com/office/drawing/2014/main" id="{D9017D9C-FFF8-40D0-8086-0D38D6CEEB21}"/>
                  </a:ext>
                </a:extLst>
              </p:cNvPr>
              <p:cNvSpPr/>
              <p:nvPr/>
            </p:nvSpPr>
            <p:spPr>
              <a:xfrm>
                <a:off x="3279575" y="3236250"/>
                <a:ext cx="106575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2906" extrusionOk="0">
                    <a:moveTo>
                      <a:pt x="4084" y="0"/>
                    </a:moveTo>
                    <a:lnTo>
                      <a:pt x="0" y="2620"/>
                    </a:lnTo>
                    <a:lnTo>
                      <a:pt x="179" y="2905"/>
                    </a:lnTo>
                    <a:lnTo>
                      <a:pt x="4263" y="286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480;p33">
                <a:extLst>
                  <a:ext uri="{FF2B5EF4-FFF2-40B4-BE49-F238E27FC236}">
                    <a16:creationId xmlns:a16="http://schemas.microsoft.com/office/drawing/2014/main" id="{29AC75E8-01B9-49A0-8F55-43C51D2BA5A9}"/>
                  </a:ext>
                </a:extLst>
              </p:cNvPr>
              <p:cNvSpPr/>
              <p:nvPr/>
            </p:nvSpPr>
            <p:spPr>
              <a:xfrm>
                <a:off x="3181625" y="3131400"/>
                <a:ext cx="44675" cy="390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61" extrusionOk="0">
                    <a:moveTo>
                      <a:pt x="899" y="0"/>
                    </a:moveTo>
                    <a:cubicBezTo>
                      <a:pt x="782" y="0"/>
                      <a:pt x="663" y="28"/>
                      <a:pt x="549" y="87"/>
                    </a:cubicBezTo>
                    <a:cubicBezTo>
                      <a:pt x="168" y="277"/>
                      <a:pt x="1" y="741"/>
                      <a:pt x="191" y="1122"/>
                    </a:cubicBezTo>
                    <a:cubicBezTo>
                      <a:pt x="327" y="1402"/>
                      <a:pt x="601" y="1561"/>
                      <a:pt x="889" y="1561"/>
                    </a:cubicBezTo>
                    <a:cubicBezTo>
                      <a:pt x="1006" y="1561"/>
                      <a:pt x="1126" y="1535"/>
                      <a:pt x="1239" y="1480"/>
                    </a:cubicBezTo>
                    <a:cubicBezTo>
                      <a:pt x="1620" y="1289"/>
                      <a:pt x="1787" y="825"/>
                      <a:pt x="1596" y="444"/>
                    </a:cubicBezTo>
                    <a:cubicBezTo>
                      <a:pt x="1453" y="165"/>
                      <a:pt x="1183" y="0"/>
                      <a:pt x="89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481;p33">
                <a:extLst>
                  <a:ext uri="{FF2B5EF4-FFF2-40B4-BE49-F238E27FC236}">
                    <a16:creationId xmlns:a16="http://schemas.microsoft.com/office/drawing/2014/main" id="{60F47DFC-E2D4-4480-9937-C4D253A3F23B}"/>
                  </a:ext>
                </a:extLst>
              </p:cNvPr>
              <p:cNvSpPr/>
              <p:nvPr/>
            </p:nvSpPr>
            <p:spPr>
              <a:xfrm>
                <a:off x="3215275" y="3110925"/>
                <a:ext cx="11522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1597" extrusionOk="0">
                    <a:moveTo>
                      <a:pt x="4513" y="1"/>
                    </a:moveTo>
                    <a:lnTo>
                      <a:pt x="0" y="1275"/>
                    </a:lnTo>
                    <a:lnTo>
                      <a:pt x="96" y="1596"/>
                    </a:lnTo>
                    <a:lnTo>
                      <a:pt x="4608" y="334"/>
                    </a:lnTo>
                    <a:lnTo>
                      <a:pt x="451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482;p33">
                <a:extLst>
                  <a:ext uri="{FF2B5EF4-FFF2-40B4-BE49-F238E27FC236}">
                    <a16:creationId xmlns:a16="http://schemas.microsoft.com/office/drawing/2014/main" id="{060760E8-4579-4181-9172-ACE0F8CCDF6A}"/>
                  </a:ext>
                </a:extLst>
              </p:cNvPr>
              <p:cNvSpPr/>
              <p:nvPr/>
            </p:nvSpPr>
            <p:spPr>
              <a:xfrm>
                <a:off x="3570675" y="3522275"/>
                <a:ext cx="38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9" extrusionOk="0">
                    <a:moveTo>
                      <a:pt x="775" y="1"/>
                    </a:moveTo>
                    <a:cubicBezTo>
                      <a:pt x="345" y="1"/>
                      <a:pt x="0" y="330"/>
                      <a:pt x="0" y="763"/>
                    </a:cubicBezTo>
                    <a:cubicBezTo>
                      <a:pt x="0" y="1192"/>
                      <a:pt x="346" y="1537"/>
                      <a:pt x="762" y="1549"/>
                    </a:cubicBezTo>
                    <a:cubicBezTo>
                      <a:pt x="1191" y="1549"/>
                      <a:pt x="1536" y="1204"/>
                      <a:pt x="1548" y="787"/>
                    </a:cubicBezTo>
                    <a:cubicBezTo>
                      <a:pt x="1548" y="358"/>
                      <a:pt x="1215" y="13"/>
                      <a:pt x="798" y="1"/>
                    </a:cubicBezTo>
                    <a:cubicBezTo>
                      <a:pt x="790" y="1"/>
                      <a:pt x="783" y="1"/>
                      <a:pt x="7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483;p33">
                <a:extLst>
                  <a:ext uri="{FF2B5EF4-FFF2-40B4-BE49-F238E27FC236}">
                    <a16:creationId xmlns:a16="http://schemas.microsoft.com/office/drawing/2014/main" id="{A155EC8D-D603-4F70-907F-355B6C1EA905}"/>
                  </a:ext>
                </a:extLst>
              </p:cNvPr>
              <p:cNvSpPr/>
              <p:nvPr/>
            </p:nvSpPr>
            <p:spPr>
              <a:xfrm>
                <a:off x="3588225" y="3407100"/>
                <a:ext cx="3010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882" extrusionOk="0">
                    <a:moveTo>
                      <a:pt x="870" y="0"/>
                    </a:moveTo>
                    <a:lnTo>
                      <a:pt x="1" y="4822"/>
                    </a:lnTo>
                    <a:lnTo>
                      <a:pt x="334" y="4882"/>
                    </a:lnTo>
                    <a:lnTo>
                      <a:pt x="1203" y="72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484;p33">
                <a:extLst>
                  <a:ext uri="{FF2B5EF4-FFF2-40B4-BE49-F238E27FC236}">
                    <a16:creationId xmlns:a16="http://schemas.microsoft.com/office/drawing/2014/main" id="{BE5E8DC5-AA2F-4C30-876A-90F610885C16}"/>
                  </a:ext>
                </a:extLst>
              </p:cNvPr>
              <p:cNvSpPr/>
              <p:nvPr/>
            </p:nvSpPr>
            <p:spPr>
              <a:xfrm>
                <a:off x="3409350" y="3454325"/>
                <a:ext cx="43775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42" extrusionOk="0">
                    <a:moveTo>
                      <a:pt x="881" y="1"/>
                    </a:moveTo>
                    <a:cubicBezTo>
                      <a:pt x="559" y="1"/>
                      <a:pt x="257" y="194"/>
                      <a:pt x="143" y="516"/>
                    </a:cubicBezTo>
                    <a:cubicBezTo>
                      <a:pt x="0" y="921"/>
                      <a:pt x="226" y="1362"/>
                      <a:pt x="619" y="1493"/>
                    </a:cubicBezTo>
                    <a:cubicBezTo>
                      <a:pt x="707" y="1526"/>
                      <a:pt x="796" y="1542"/>
                      <a:pt x="884" y="1542"/>
                    </a:cubicBezTo>
                    <a:cubicBezTo>
                      <a:pt x="1204" y="1542"/>
                      <a:pt x="1505" y="1334"/>
                      <a:pt x="1608" y="1016"/>
                    </a:cubicBezTo>
                    <a:cubicBezTo>
                      <a:pt x="1750" y="612"/>
                      <a:pt x="1536" y="171"/>
                      <a:pt x="1131" y="40"/>
                    </a:cubicBezTo>
                    <a:cubicBezTo>
                      <a:pt x="1048" y="13"/>
                      <a:pt x="964" y="1"/>
                      <a:pt x="8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485;p33">
                <a:extLst>
                  <a:ext uri="{FF2B5EF4-FFF2-40B4-BE49-F238E27FC236}">
                    <a16:creationId xmlns:a16="http://schemas.microsoft.com/office/drawing/2014/main" id="{6B16B333-206C-480C-B7E1-1AFAFC12E22F}"/>
                  </a:ext>
                </a:extLst>
              </p:cNvPr>
              <p:cNvSpPr/>
              <p:nvPr/>
            </p:nvSpPr>
            <p:spPr>
              <a:xfrm>
                <a:off x="3434350" y="3358275"/>
                <a:ext cx="70850" cy="10600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4240" extrusionOk="0">
                    <a:moveTo>
                      <a:pt x="2548" y="1"/>
                    </a:moveTo>
                    <a:lnTo>
                      <a:pt x="0" y="4061"/>
                    </a:lnTo>
                    <a:lnTo>
                      <a:pt x="286" y="4239"/>
                    </a:lnTo>
                    <a:lnTo>
                      <a:pt x="2834" y="191"/>
                    </a:lnTo>
                    <a:lnTo>
                      <a:pt x="2548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486;p33">
                <a:extLst>
                  <a:ext uri="{FF2B5EF4-FFF2-40B4-BE49-F238E27FC236}">
                    <a16:creationId xmlns:a16="http://schemas.microsoft.com/office/drawing/2014/main" id="{CB4D0BA0-73BA-4F0C-A5C1-9A0FDE698E23}"/>
                  </a:ext>
                </a:extLst>
              </p:cNvPr>
              <p:cNvSpPr/>
              <p:nvPr/>
            </p:nvSpPr>
            <p:spPr>
              <a:xfrm>
                <a:off x="3972500" y="3457175"/>
                <a:ext cx="4260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543" extrusionOk="0">
                    <a:moveTo>
                      <a:pt x="861" y="1"/>
                    </a:moveTo>
                    <a:cubicBezTo>
                      <a:pt x="662" y="1"/>
                      <a:pt x="459" y="75"/>
                      <a:pt x="298" y="224"/>
                    </a:cubicBezTo>
                    <a:cubicBezTo>
                      <a:pt x="1" y="533"/>
                      <a:pt x="1" y="1022"/>
                      <a:pt x="298" y="1319"/>
                    </a:cubicBezTo>
                    <a:cubicBezTo>
                      <a:pt x="447" y="1468"/>
                      <a:pt x="647" y="1542"/>
                      <a:pt x="848" y="1542"/>
                    </a:cubicBezTo>
                    <a:cubicBezTo>
                      <a:pt x="1049" y="1542"/>
                      <a:pt x="1251" y="1468"/>
                      <a:pt x="1406" y="1319"/>
                    </a:cubicBezTo>
                    <a:cubicBezTo>
                      <a:pt x="1703" y="1022"/>
                      <a:pt x="1703" y="533"/>
                      <a:pt x="1406" y="224"/>
                    </a:cubicBezTo>
                    <a:cubicBezTo>
                      <a:pt x="1257" y="75"/>
                      <a:pt x="1060" y="1"/>
                      <a:pt x="8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487;p33">
                <a:extLst>
                  <a:ext uri="{FF2B5EF4-FFF2-40B4-BE49-F238E27FC236}">
                    <a16:creationId xmlns:a16="http://schemas.microsoft.com/office/drawing/2014/main" id="{E346A423-AFFB-4A4A-911F-8ECFB73900D5}"/>
                  </a:ext>
                </a:extLst>
              </p:cNvPr>
              <p:cNvSpPr/>
              <p:nvPr/>
            </p:nvSpPr>
            <p:spPr>
              <a:xfrm>
                <a:off x="3917750" y="3358275"/>
                <a:ext cx="7235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4371" extrusionOk="0">
                    <a:moveTo>
                      <a:pt x="286" y="1"/>
                    </a:moveTo>
                    <a:lnTo>
                      <a:pt x="0" y="179"/>
                    </a:lnTo>
                    <a:lnTo>
                      <a:pt x="2596" y="4370"/>
                    </a:lnTo>
                    <a:lnTo>
                      <a:pt x="2893" y="4192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488;p33">
                <a:extLst>
                  <a:ext uri="{FF2B5EF4-FFF2-40B4-BE49-F238E27FC236}">
                    <a16:creationId xmlns:a16="http://schemas.microsoft.com/office/drawing/2014/main" id="{10AF58B4-36F0-469F-B2EA-1341CDFD4245}"/>
                  </a:ext>
                </a:extLst>
              </p:cNvPr>
              <p:cNvSpPr/>
              <p:nvPr/>
            </p:nvSpPr>
            <p:spPr>
              <a:xfrm>
                <a:off x="3812375" y="3523100"/>
                <a:ext cx="44075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7" extrusionOk="0">
                    <a:moveTo>
                      <a:pt x="880" y="1"/>
                    </a:moveTo>
                    <a:cubicBezTo>
                      <a:pt x="764" y="1"/>
                      <a:pt x="647" y="28"/>
                      <a:pt x="536" y="87"/>
                    </a:cubicBezTo>
                    <a:cubicBezTo>
                      <a:pt x="143" y="278"/>
                      <a:pt x="0" y="742"/>
                      <a:pt x="179" y="1123"/>
                    </a:cubicBezTo>
                    <a:cubicBezTo>
                      <a:pt x="314" y="1402"/>
                      <a:pt x="587" y="1567"/>
                      <a:pt x="870" y="1567"/>
                    </a:cubicBezTo>
                    <a:cubicBezTo>
                      <a:pt x="986" y="1567"/>
                      <a:pt x="1104" y="1539"/>
                      <a:pt x="1215" y="1480"/>
                    </a:cubicBezTo>
                    <a:cubicBezTo>
                      <a:pt x="1608" y="1290"/>
                      <a:pt x="1762" y="825"/>
                      <a:pt x="1572" y="444"/>
                    </a:cubicBezTo>
                    <a:cubicBezTo>
                      <a:pt x="1437" y="166"/>
                      <a:pt x="1164" y="1"/>
                      <a:pt x="8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489;p33">
                <a:extLst>
                  <a:ext uri="{FF2B5EF4-FFF2-40B4-BE49-F238E27FC236}">
                    <a16:creationId xmlns:a16="http://schemas.microsoft.com/office/drawing/2014/main" id="{775D9BCE-BF22-46E8-82C7-A5F8EE9D0D5F}"/>
                  </a:ext>
                </a:extLst>
              </p:cNvPr>
              <p:cNvSpPr/>
              <p:nvPr/>
            </p:nvSpPr>
            <p:spPr>
              <a:xfrm>
                <a:off x="3801650" y="3411275"/>
                <a:ext cx="32775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775" extrusionOk="0">
                    <a:moveTo>
                      <a:pt x="334" y="0"/>
                    </a:moveTo>
                    <a:lnTo>
                      <a:pt x="1" y="71"/>
                    </a:lnTo>
                    <a:lnTo>
                      <a:pt x="977" y="4774"/>
                    </a:lnTo>
                    <a:lnTo>
                      <a:pt x="1310" y="4703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490;p33">
                <a:extLst>
                  <a:ext uri="{FF2B5EF4-FFF2-40B4-BE49-F238E27FC236}">
                    <a16:creationId xmlns:a16="http://schemas.microsoft.com/office/drawing/2014/main" id="{D3719897-A0CA-4384-A9C2-F33E71AE6CC2}"/>
                  </a:ext>
                </a:extLst>
              </p:cNvPr>
              <p:cNvSpPr/>
              <p:nvPr/>
            </p:nvSpPr>
            <p:spPr>
              <a:xfrm>
                <a:off x="4205875" y="3138325"/>
                <a:ext cx="390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549" extrusionOk="0">
                    <a:moveTo>
                      <a:pt x="810" y="0"/>
                    </a:moveTo>
                    <a:cubicBezTo>
                      <a:pt x="369" y="0"/>
                      <a:pt x="12" y="321"/>
                      <a:pt x="12" y="762"/>
                    </a:cubicBezTo>
                    <a:cubicBezTo>
                      <a:pt x="0" y="1167"/>
                      <a:pt x="346" y="1536"/>
                      <a:pt x="774" y="1548"/>
                    </a:cubicBezTo>
                    <a:cubicBezTo>
                      <a:pt x="781" y="1548"/>
                      <a:pt x="789" y="1548"/>
                      <a:pt x="796" y="1548"/>
                    </a:cubicBezTo>
                    <a:cubicBezTo>
                      <a:pt x="1215" y="1548"/>
                      <a:pt x="1560" y="1207"/>
                      <a:pt x="1560" y="786"/>
                    </a:cubicBezTo>
                    <a:cubicBezTo>
                      <a:pt x="1560" y="357"/>
                      <a:pt x="1239" y="0"/>
                      <a:pt x="8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491;p33">
                <a:extLst>
                  <a:ext uri="{FF2B5EF4-FFF2-40B4-BE49-F238E27FC236}">
                    <a16:creationId xmlns:a16="http://schemas.microsoft.com/office/drawing/2014/main" id="{1261C3B9-A540-499C-AE3C-6A80A0A6A3ED}"/>
                  </a:ext>
                </a:extLst>
              </p:cNvPr>
              <p:cNvSpPr/>
              <p:nvPr/>
            </p:nvSpPr>
            <p:spPr>
              <a:xfrm>
                <a:off x="4093350" y="3124925"/>
                <a:ext cx="1205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370" extrusionOk="0">
                    <a:moveTo>
                      <a:pt x="72" y="0"/>
                    </a:moveTo>
                    <a:lnTo>
                      <a:pt x="1" y="334"/>
                    </a:lnTo>
                    <a:lnTo>
                      <a:pt x="4739" y="1369"/>
                    </a:lnTo>
                    <a:lnTo>
                      <a:pt x="4823" y="10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492;p33">
                <a:extLst>
                  <a:ext uri="{FF2B5EF4-FFF2-40B4-BE49-F238E27FC236}">
                    <a16:creationId xmlns:a16="http://schemas.microsoft.com/office/drawing/2014/main" id="{75EAAA8C-B590-4083-BD37-D3C828F3BF90}"/>
                  </a:ext>
                </a:extLst>
              </p:cNvPr>
              <p:cNvSpPr/>
              <p:nvPr/>
            </p:nvSpPr>
            <p:spPr>
              <a:xfrm>
                <a:off x="4131450" y="3297300"/>
                <a:ext cx="440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2" extrusionOk="0">
                    <a:moveTo>
                      <a:pt x="884" y="1"/>
                    </a:moveTo>
                    <a:cubicBezTo>
                      <a:pt x="569" y="1"/>
                      <a:pt x="267" y="194"/>
                      <a:pt x="156" y="511"/>
                    </a:cubicBezTo>
                    <a:cubicBezTo>
                      <a:pt x="1" y="916"/>
                      <a:pt x="215" y="1368"/>
                      <a:pt x="608" y="1511"/>
                    </a:cubicBezTo>
                    <a:cubicBezTo>
                      <a:pt x="698" y="1545"/>
                      <a:pt x="790" y="1562"/>
                      <a:pt x="880" y="1562"/>
                    </a:cubicBezTo>
                    <a:cubicBezTo>
                      <a:pt x="1198" y="1562"/>
                      <a:pt x="1497" y="1362"/>
                      <a:pt x="1608" y="1047"/>
                    </a:cubicBezTo>
                    <a:cubicBezTo>
                      <a:pt x="1763" y="642"/>
                      <a:pt x="1549" y="201"/>
                      <a:pt x="1144" y="47"/>
                    </a:cubicBezTo>
                    <a:cubicBezTo>
                      <a:pt x="1059" y="16"/>
                      <a:pt x="971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493;p33">
                <a:extLst>
                  <a:ext uri="{FF2B5EF4-FFF2-40B4-BE49-F238E27FC236}">
                    <a16:creationId xmlns:a16="http://schemas.microsoft.com/office/drawing/2014/main" id="{9EC1D222-204C-4E1B-B8A5-C53F8F2CA3EB}"/>
                  </a:ext>
                </a:extLst>
              </p:cNvPr>
              <p:cNvSpPr/>
              <p:nvPr/>
            </p:nvSpPr>
            <p:spPr>
              <a:xfrm>
                <a:off x="4041575" y="3241900"/>
                <a:ext cx="1033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2882" extrusionOk="0">
                    <a:moveTo>
                      <a:pt x="191" y="0"/>
                    </a:moveTo>
                    <a:lnTo>
                      <a:pt x="0" y="286"/>
                    </a:lnTo>
                    <a:lnTo>
                      <a:pt x="3941" y="2882"/>
                    </a:lnTo>
                    <a:lnTo>
                      <a:pt x="4132" y="259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494;p33">
                <a:extLst>
                  <a:ext uri="{FF2B5EF4-FFF2-40B4-BE49-F238E27FC236}">
                    <a16:creationId xmlns:a16="http://schemas.microsoft.com/office/drawing/2014/main" id="{BF405D44-0049-4514-B208-F522E88B3DE8}"/>
                  </a:ext>
                </a:extLst>
              </p:cNvPr>
              <p:cNvSpPr/>
              <p:nvPr/>
            </p:nvSpPr>
            <p:spPr>
              <a:xfrm>
                <a:off x="4142175" y="27297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67" y="0"/>
                    </a:moveTo>
                    <a:cubicBezTo>
                      <a:pt x="669" y="0"/>
                      <a:pt x="469" y="75"/>
                      <a:pt x="310" y="222"/>
                    </a:cubicBezTo>
                    <a:cubicBezTo>
                      <a:pt x="0" y="520"/>
                      <a:pt x="0" y="1008"/>
                      <a:pt x="298" y="1329"/>
                    </a:cubicBezTo>
                    <a:cubicBezTo>
                      <a:pt x="448" y="1486"/>
                      <a:pt x="647" y="1563"/>
                      <a:pt x="849" y="1563"/>
                    </a:cubicBezTo>
                    <a:cubicBezTo>
                      <a:pt x="1046" y="1563"/>
                      <a:pt x="1246" y="1489"/>
                      <a:pt x="1405" y="1341"/>
                    </a:cubicBezTo>
                    <a:cubicBezTo>
                      <a:pt x="1715" y="1044"/>
                      <a:pt x="1715" y="555"/>
                      <a:pt x="1417" y="234"/>
                    </a:cubicBezTo>
                    <a:cubicBezTo>
                      <a:pt x="1267" y="78"/>
                      <a:pt x="1068" y="0"/>
                      <a:pt x="8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495;p33">
                <a:extLst>
                  <a:ext uri="{FF2B5EF4-FFF2-40B4-BE49-F238E27FC236}">
                    <a16:creationId xmlns:a16="http://schemas.microsoft.com/office/drawing/2014/main" id="{002314C1-57E7-4758-B1DD-ED095D254139}"/>
                  </a:ext>
                </a:extLst>
              </p:cNvPr>
              <p:cNvSpPr/>
              <p:nvPr/>
            </p:nvSpPr>
            <p:spPr>
              <a:xfrm>
                <a:off x="4049000" y="2753150"/>
                <a:ext cx="10630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966" extrusionOk="0">
                    <a:moveTo>
                      <a:pt x="4061" y="0"/>
                    </a:moveTo>
                    <a:lnTo>
                      <a:pt x="1" y="2679"/>
                    </a:lnTo>
                    <a:lnTo>
                      <a:pt x="179" y="2965"/>
                    </a:lnTo>
                    <a:lnTo>
                      <a:pt x="4251" y="286"/>
                    </a:lnTo>
                    <a:lnTo>
                      <a:pt x="406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496;p33">
                <a:extLst>
                  <a:ext uri="{FF2B5EF4-FFF2-40B4-BE49-F238E27FC236}">
                    <a16:creationId xmlns:a16="http://schemas.microsoft.com/office/drawing/2014/main" id="{E42405EA-4B26-44A7-9C00-5370C8416DBB}"/>
                  </a:ext>
                </a:extLst>
              </p:cNvPr>
              <p:cNvSpPr/>
              <p:nvPr/>
            </p:nvSpPr>
            <p:spPr>
              <a:xfrm>
                <a:off x="4207050" y="2893575"/>
                <a:ext cx="438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545" extrusionOk="0">
                    <a:moveTo>
                      <a:pt x="884" y="1"/>
                    </a:moveTo>
                    <a:cubicBezTo>
                      <a:pt x="772" y="1"/>
                      <a:pt x="658" y="25"/>
                      <a:pt x="549" y="75"/>
                    </a:cubicBezTo>
                    <a:cubicBezTo>
                      <a:pt x="168" y="253"/>
                      <a:pt x="1" y="706"/>
                      <a:pt x="180" y="1098"/>
                    </a:cubicBezTo>
                    <a:cubicBezTo>
                      <a:pt x="309" y="1375"/>
                      <a:pt x="589" y="1544"/>
                      <a:pt x="878" y="1544"/>
                    </a:cubicBezTo>
                    <a:cubicBezTo>
                      <a:pt x="987" y="1544"/>
                      <a:pt x="1099" y="1520"/>
                      <a:pt x="1203" y="1468"/>
                    </a:cubicBezTo>
                    <a:cubicBezTo>
                      <a:pt x="1584" y="1289"/>
                      <a:pt x="1751" y="825"/>
                      <a:pt x="1573" y="444"/>
                    </a:cubicBezTo>
                    <a:cubicBezTo>
                      <a:pt x="1444" y="160"/>
                      <a:pt x="1173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497;p33">
                <a:extLst>
                  <a:ext uri="{FF2B5EF4-FFF2-40B4-BE49-F238E27FC236}">
                    <a16:creationId xmlns:a16="http://schemas.microsoft.com/office/drawing/2014/main" id="{5EB58818-B326-4B53-8C48-0F2D41D739BE}"/>
                  </a:ext>
                </a:extLst>
              </p:cNvPr>
              <p:cNvSpPr/>
              <p:nvPr/>
            </p:nvSpPr>
            <p:spPr>
              <a:xfrm>
                <a:off x="4095150" y="2912100"/>
                <a:ext cx="1217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941" extrusionOk="0">
                    <a:moveTo>
                      <a:pt x="4822" y="0"/>
                    </a:moveTo>
                    <a:lnTo>
                      <a:pt x="0" y="596"/>
                    </a:lnTo>
                    <a:lnTo>
                      <a:pt x="36" y="941"/>
                    </a:lnTo>
                    <a:lnTo>
                      <a:pt x="4870" y="346"/>
                    </a:lnTo>
                    <a:lnTo>
                      <a:pt x="482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498;p33">
                <a:extLst>
                  <a:ext uri="{FF2B5EF4-FFF2-40B4-BE49-F238E27FC236}">
                    <a16:creationId xmlns:a16="http://schemas.microsoft.com/office/drawing/2014/main" id="{FFD9A16C-FA0A-4E25-BCF4-0DD876381739}"/>
                  </a:ext>
                </a:extLst>
              </p:cNvPr>
              <p:cNvSpPr/>
              <p:nvPr/>
            </p:nvSpPr>
            <p:spPr>
              <a:xfrm>
                <a:off x="3843025" y="2306375"/>
                <a:ext cx="8427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620" extrusionOk="0">
                    <a:moveTo>
                      <a:pt x="3370" y="822"/>
                    </a:move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lose/>
                    <a:moveTo>
                      <a:pt x="1" y="0"/>
                    </a:moveTo>
                    <a:lnTo>
                      <a:pt x="96" y="6620"/>
                    </a:ln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ubicBezTo>
                      <a:pt x="3334" y="822"/>
                      <a:pt x="1146" y="118"/>
                      <a:pt x="1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499;p33">
                <a:extLst>
                  <a:ext uri="{FF2B5EF4-FFF2-40B4-BE49-F238E27FC236}">
                    <a16:creationId xmlns:a16="http://schemas.microsoft.com/office/drawing/2014/main" id="{0CECFA87-CCA2-42CE-B7DC-FF45C63C5A08}"/>
                  </a:ext>
                </a:extLst>
              </p:cNvPr>
              <p:cNvSpPr/>
              <p:nvPr/>
            </p:nvSpPr>
            <p:spPr>
              <a:xfrm>
                <a:off x="3838575" y="2301900"/>
                <a:ext cx="94675" cy="1863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54" extrusionOk="0">
                    <a:moveTo>
                      <a:pt x="357" y="370"/>
                    </a:moveTo>
                    <a:lnTo>
                      <a:pt x="357" y="370"/>
                    </a:lnTo>
                    <a:cubicBezTo>
                      <a:pt x="1298" y="501"/>
                      <a:pt x="2762" y="953"/>
                      <a:pt x="3298" y="1096"/>
                    </a:cubicBezTo>
                    <a:lnTo>
                      <a:pt x="441" y="6156"/>
                    </a:lnTo>
                    <a:lnTo>
                      <a:pt x="357" y="370"/>
                    </a:lnTo>
                    <a:close/>
                    <a:moveTo>
                      <a:pt x="0" y="1"/>
                    </a:moveTo>
                    <a:lnTo>
                      <a:pt x="107" y="7454"/>
                    </a:lnTo>
                    <a:lnTo>
                      <a:pt x="3786" y="905"/>
                    </a:lnTo>
                    <a:lnTo>
                      <a:pt x="3584" y="846"/>
                    </a:lnTo>
                    <a:cubicBezTo>
                      <a:pt x="3500" y="822"/>
                      <a:pt x="1345" y="132"/>
                      <a:pt x="191" y="1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00;p33">
                <a:extLst>
                  <a:ext uri="{FF2B5EF4-FFF2-40B4-BE49-F238E27FC236}">
                    <a16:creationId xmlns:a16="http://schemas.microsoft.com/office/drawing/2014/main" id="{522D14BC-0972-466D-8299-3E7F84EF6E34}"/>
                  </a:ext>
                </a:extLst>
              </p:cNvPr>
              <p:cNvSpPr/>
              <p:nvPr/>
            </p:nvSpPr>
            <p:spPr>
              <a:xfrm>
                <a:off x="38436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60" y="84"/>
                      <a:pt x="143" y="119"/>
                      <a:pt x="203" y="167"/>
                    </a:cubicBezTo>
                    <a:cubicBezTo>
                      <a:pt x="274" y="203"/>
                      <a:pt x="370" y="238"/>
                      <a:pt x="453" y="286"/>
                    </a:cubicBezTo>
                    <a:cubicBezTo>
                      <a:pt x="477" y="286"/>
                      <a:pt x="489" y="250"/>
                      <a:pt x="477" y="238"/>
                    </a:cubicBezTo>
                    <a:cubicBezTo>
                      <a:pt x="393" y="179"/>
                      <a:pt x="322" y="131"/>
                      <a:pt x="250" y="96"/>
                    </a:cubicBezTo>
                    <a:cubicBezTo>
                      <a:pt x="179" y="60"/>
                      <a:pt x="96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01;p33">
                <a:extLst>
                  <a:ext uri="{FF2B5EF4-FFF2-40B4-BE49-F238E27FC236}">
                    <a16:creationId xmlns:a16="http://schemas.microsoft.com/office/drawing/2014/main" id="{34DE23E4-B619-48F8-870C-06208072DC47}"/>
                  </a:ext>
                </a:extLst>
              </p:cNvPr>
              <p:cNvSpPr/>
              <p:nvPr/>
            </p:nvSpPr>
            <p:spPr>
              <a:xfrm>
                <a:off x="3843925" y="2432875"/>
                <a:ext cx="11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51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48" y="72"/>
                      <a:pt x="119" y="119"/>
                      <a:pt x="179" y="143"/>
                    </a:cubicBezTo>
                    <a:cubicBezTo>
                      <a:pt x="250" y="191"/>
                      <a:pt x="346" y="238"/>
                      <a:pt x="417" y="250"/>
                    </a:cubicBezTo>
                    <a:cubicBezTo>
                      <a:pt x="441" y="250"/>
                      <a:pt x="465" y="238"/>
                      <a:pt x="441" y="226"/>
                    </a:cubicBezTo>
                    <a:cubicBezTo>
                      <a:pt x="369" y="167"/>
                      <a:pt x="298" y="131"/>
                      <a:pt x="227" y="84"/>
                    </a:cubicBezTo>
                    <a:cubicBezTo>
                      <a:pt x="143" y="60"/>
                      <a:pt x="84" y="0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02;p33">
                <a:extLst>
                  <a:ext uri="{FF2B5EF4-FFF2-40B4-BE49-F238E27FC236}">
                    <a16:creationId xmlns:a16="http://schemas.microsoft.com/office/drawing/2014/main" id="{BDFB7E26-BD0F-46F9-BD50-5FECAC69A514}"/>
                  </a:ext>
                </a:extLst>
              </p:cNvPr>
              <p:cNvSpPr/>
              <p:nvPr/>
            </p:nvSpPr>
            <p:spPr>
              <a:xfrm>
                <a:off x="3843925" y="2425000"/>
                <a:ext cx="149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0" extrusionOk="0">
                    <a:moveTo>
                      <a:pt x="57" y="0"/>
                    </a:moveTo>
                    <a:cubicBezTo>
                      <a:pt x="42" y="0"/>
                      <a:pt x="27" y="2"/>
                      <a:pt x="12" y="6"/>
                    </a:cubicBezTo>
                    <a:cubicBezTo>
                      <a:pt x="0" y="6"/>
                      <a:pt x="0" y="18"/>
                      <a:pt x="0" y="30"/>
                    </a:cubicBezTo>
                    <a:cubicBezTo>
                      <a:pt x="60" y="101"/>
                      <a:pt x="167" y="137"/>
                      <a:pt x="250" y="160"/>
                    </a:cubicBezTo>
                    <a:cubicBezTo>
                      <a:pt x="358" y="208"/>
                      <a:pt x="441" y="256"/>
                      <a:pt x="548" y="280"/>
                    </a:cubicBezTo>
                    <a:cubicBezTo>
                      <a:pt x="584" y="280"/>
                      <a:pt x="596" y="256"/>
                      <a:pt x="584" y="244"/>
                    </a:cubicBezTo>
                    <a:cubicBezTo>
                      <a:pt x="488" y="160"/>
                      <a:pt x="381" y="125"/>
                      <a:pt x="286" y="77"/>
                    </a:cubicBezTo>
                    <a:cubicBezTo>
                      <a:pt x="206" y="47"/>
                      <a:pt x="134" y="0"/>
                      <a:pt x="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03;p33">
                <a:extLst>
                  <a:ext uri="{FF2B5EF4-FFF2-40B4-BE49-F238E27FC236}">
                    <a16:creationId xmlns:a16="http://schemas.microsoft.com/office/drawing/2014/main" id="{4C85AF24-E52E-4BFE-960E-186572FBE7EA}"/>
                  </a:ext>
                </a:extLst>
              </p:cNvPr>
              <p:cNvSpPr/>
              <p:nvPr/>
            </p:nvSpPr>
            <p:spPr>
              <a:xfrm>
                <a:off x="3843025" y="2415900"/>
                <a:ext cx="169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1" extrusionOk="0">
                    <a:moveTo>
                      <a:pt x="24" y="1"/>
                    </a:moveTo>
                    <a:cubicBezTo>
                      <a:pt x="1" y="1"/>
                      <a:pt x="1" y="24"/>
                      <a:pt x="1" y="36"/>
                    </a:cubicBezTo>
                    <a:cubicBezTo>
                      <a:pt x="167" y="167"/>
                      <a:pt x="417" y="239"/>
                      <a:pt x="632" y="298"/>
                    </a:cubicBezTo>
                    <a:cubicBezTo>
                      <a:pt x="634" y="300"/>
                      <a:pt x="637" y="300"/>
                      <a:pt x="639" y="300"/>
                    </a:cubicBezTo>
                    <a:cubicBezTo>
                      <a:pt x="660" y="300"/>
                      <a:pt x="677" y="261"/>
                      <a:pt x="655" y="251"/>
                    </a:cubicBezTo>
                    <a:cubicBezTo>
                      <a:pt x="465" y="143"/>
                      <a:pt x="239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04;p33">
                <a:extLst>
                  <a:ext uri="{FF2B5EF4-FFF2-40B4-BE49-F238E27FC236}">
                    <a16:creationId xmlns:a16="http://schemas.microsoft.com/office/drawing/2014/main" id="{10024E09-C217-4DAA-A705-D67435A820CB}"/>
                  </a:ext>
                </a:extLst>
              </p:cNvPr>
              <p:cNvSpPr/>
              <p:nvPr/>
            </p:nvSpPr>
            <p:spPr>
              <a:xfrm>
                <a:off x="3841550" y="2407500"/>
                <a:ext cx="199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87" y="1"/>
                    </a:moveTo>
                    <a:cubicBezTo>
                      <a:pt x="70" y="1"/>
                      <a:pt x="53" y="2"/>
                      <a:pt x="36" y="3"/>
                    </a:cubicBezTo>
                    <a:cubicBezTo>
                      <a:pt x="0" y="3"/>
                      <a:pt x="0" y="27"/>
                      <a:pt x="24" y="51"/>
                    </a:cubicBezTo>
                    <a:cubicBezTo>
                      <a:pt x="119" y="110"/>
                      <a:pt x="262" y="122"/>
                      <a:pt x="357" y="170"/>
                    </a:cubicBezTo>
                    <a:cubicBezTo>
                      <a:pt x="500" y="206"/>
                      <a:pt x="631" y="253"/>
                      <a:pt x="762" y="265"/>
                    </a:cubicBezTo>
                    <a:cubicBezTo>
                      <a:pt x="774" y="265"/>
                      <a:pt x="798" y="253"/>
                      <a:pt x="774" y="241"/>
                    </a:cubicBezTo>
                    <a:cubicBezTo>
                      <a:pt x="679" y="170"/>
                      <a:pt x="536" y="122"/>
                      <a:pt x="417" y="75"/>
                    </a:cubicBezTo>
                    <a:cubicBezTo>
                      <a:pt x="313" y="33"/>
                      <a:pt x="201" y="1"/>
                      <a:pt x="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05;p33">
                <a:extLst>
                  <a:ext uri="{FF2B5EF4-FFF2-40B4-BE49-F238E27FC236}">
                    <a16:creationId xmlns:a16="http://schemas.microsoft.com/office/drawing/2014/main" id="{C79447CA-4765-47E9-B08E-6CF2726A36DA}"/>
                  </a:ext>
                </a:extLst>
              </p:cNvPr>
              <p:cNvSpPr/>
              <p:nvPr/>
            </p:nvSpPr>
            <p:spPr>
              <a:xfrm>
                <a:off x="3843925" y="2398650"/>
                <a:ext cx="199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25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38" y="143"/>
                      <a:pt x="536" y="238"/>
                      <a:pt x="786" y="250"/>
                    </a:cubicBezTo>
                    <a:cubicBezTo>
                      <a:pt x="786" y="252"/>
                      <a:pt x="787" y="253"/>
                      <a:pt x="787" y="253"/>
                    </a:cubicBezTo>
                    <a:cubicBezTo>
                      <a:pt x="790" y="253"/>
                      <a:pt x="796" y="238"/>
                      <a:pt x="786" y="238"/>
                    </a:cubicBezTo>
                    <a:cubicBezTo>
                      <a:pt x="560" y="119"/>
                      <a:pt x="262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06;p33">
                <a:extLst>
                  <a:ext uri="{FF2B5EF4-FFF2-40B4-BE49-F238E27FC236}">
                    <a16:creationId xmlns:a16="http://schemas.microsoft.com/office/drawing/2014/main" id="{F1DB01E4-6022-4095-A6BB-0CDB3BC6B317}"/>
                  </a:ext>
                </a:extLst>
              </p:cNvPr>
              <p:cNvSpPr/>
              <p:nvPr/>
            </p:nvSpPr>
            <p:spPr>
              <a:xfrm>
                <a:off x="3842125" y="2388675"/>
                <a:ext cx="244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42" extrusionOk="0">
                    <a:moveTo>
                      <a:pt x="81" y="1"/>
                    </a:moveTo>
                    <a:cubicBezTo>
                      <a:pt x="58" y="1"/>
                      <a:pt x="35" y="2"/>
                      <a:pt x="13" y="6"/>
                    </a:cubicBezTo>
                    <a:cubicBezTo>
                      <a:pt x="1" y="6"/>
                      <a:pt x="1" y="42"/>
                      <a:pt x="13" y="54"/>
                    </a:cubicBezTo>
                    <a:cubicBezTo>
                      <a:pt x="156" y="101"/>
                      <a:pt x="310" y="125"/>
                      <a:pt x="453" y="185"/>
                    </a:cubicBezTo>
                    <a:cubicBezTo>
                      <a:pt x="620" y="244"/>
                      <a:pt x="775" y="304"/>
                      <a:pt x="930" y="340"/>
                    </a:cubicBezTo>
                    <a:cubicBezTo>
                      <a:pt x="933" y="341"/>
                      <a:pt x="937" y="341"/>
                      <a:pt x="940" y="341"/>
                    </a:cubicBezTo>
                    <a:cubicBezTo>
                      <a:pt x="968" y="341"/>
                      <a:pt x="976" y="303"/>
                      <a:pt x="965" y="292"/>
                    </a:cubicBezTo>
                    <a:cubicBezTo>
                      <a:pt x="799" y="197"/>
                      <a:pt x="632" y="149"/>
                      <a:pt x="453" y="89"/>
                    </a:cubicBezTo>
                    <a:cubicBezTo>
                      <a:pt x="333" y="49"/>
                      <a:pt x="204" y="1"/>
                      <a:pt x="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07;p33">
                <a:extLst>
                  <a:ext uri="{FF2B5EF4-FFF2-40B4-BE49-F238E27FC236}">
                    <a16:creationId xmlns:a16="http://schemas.microsoft.com/office/drawing/2014/main" id="{2465EB78-48F2-4332-8CA2-5F21FCC0986E}"/>
                  </a:ext>
                </a:extLst>
              </p:cNvPr>
              <p:cNvSpPr/>
              <p:nvPr/>
            </p:nvSpPr>
            <p:spPr>
              <a:xfrm>
                <a:off x="3839750" y="2378100"/>
                <a:ext cx="298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4" extrusionOk="0">
                    <a:moveTo>
                      <a:pt x="36" y="1"/>
                    </a:moveTo>
                    <a:cubicBezTo>
                      <a:pt x="13" y="1"/>
                      <a:pt x="1" y="12"/>
                      <a:pt x="13" y="12"/>
                    </a:cubicBezTo>
                    <a:cubicBezTo>
                      <a:pt x="132" y="155"/>
                      <a:pt x="298" y="155"/>
                      <a:pt x="465" y="191"/>
                    </a:cubicBezTo>
                    <a:cubicBezTo>
                      <a:pt x="703" y="251"/>
                      <a:pt x="929" y="346"/>
                      <a:pt x="1167" y="393"/>
                    </a:cubicBezTo>
                    <a:cubicBezTo>
                      <a:pt x="1191" y="393"/>
                      <a:pt x="1191" y="370"/>
                      <a:pt x="1179" y="358"/>
                    </a:cubicBezTo>
                    <a:cubicBezTo>
                      <a:pt x="1013" y="251"/>
                      <a:pt x="834" y="191"/>
                      <a:pt x="655" y="155"/>
                    </a:cubicBezTo>
                    <a:cubicBezTo>
                      <a:pt x="453" y="96"/>
                      <a:pt x="227" y="96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08;p33">
                <a:extLst>
                  <a:ext uri="{FF2B5EF4-FFF2-40B4-BE49-F238E27FC236}">
                    <a16:creationId xmlns:a16="http://schemas.microsoft.com/office/drawing/2014/main" id="{9AB8D2B9-5E6E-46C8-871B-9659E77E4ECE}"/>
                  </a:ext>
                </a:extLst>
              </p:cNvPr>
              <p:cNvSpPr/>
              <p:nvPr/>
            </p:nvSpPr>
            <p:spPr>
              <a:xfrm>
                <a:off x="3842125" y="2368875"/>
                <a:ext cx="301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06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91" y="119"/>
                      <a:pt x="382" y="179"/>
                      <a:pt x="572" y="239"/>
                    </a:cubicBezTo>
                    <a:cubicBezTo>
                      <a:pt x="775" y="298"/>
                      <a:pt x="965" y="370"/>
                      <a:pt x="1156" y="405"/>
                    </a:cubicBezTo>
                    <a:cubicBezTo>
                      <a:pt x="1192" y="381"/>
                      <a:pt x="1203" y="358"/>
                      <a:pt x="1192" y="358"/>
                    </a:cubicBezTo>
                    <a:cubicBezTo>
                      <a:pt x="1025" y="250"/>
                      <a:pt x="811" y="191"/>
                      <a:pt x="620" y="131"/>
                    </a:cubicBezTo>
                    <a:cubicBezTo>
                      <a:pt x="430" y="72"/>
                      <a:pt x="239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09;p33">
                <a:extLst>
                  <a:ext uri="{FF2B5EF4-FFF2-40B4-BE49-F238E27FC236}">
                    <a16:creationId xmlns:a16="http://schemas.microsoft.com/office/drawing/2014/main" id="{9FF94399-1BD7-4990-AC76-23E443175C2D}"/>
                  </a:ext>
                </a:extLst>
              </p:cNvPr>
              <p:cNvSpPr/>
              <p:nvPr/>
            </p:nvSpPr>
            <p:spPr>
              <a:xfrm>
                <a:off x="3842425" y="2355475"/>
                <a:ext cx="295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18" extrusionOk="0">
                    <a:moveTo>
                      <a:pt x="25" y="1"/>
                    </a:moveTo>
                    <a:cubicBezTo>
                      <a:pt x="13" y="1"/>
                      <a:pt x="1" y="24"/>
                      <a:pt x="13" y="24"/>
                    </a:cubicBezTo>
                    <a:cubicBezTo>
                      <a:pt x="179" y="120"/>
                      <a:pt x="370" y="167"/>
                      <a:pt x="548" y="227"/>
                    </a:cubicBezTo>
                    <a:cubicBezTo>
                      <a:pt x="739" y="286"/>
                      <a:pt x="941" y="358"/>
                      <a:pt x="1132" y="417"/>
                    </a:cubicBezTo>
                    <a:cubicBezTo>
                      <a:pt x="1156" y="417"/>
                      <a:pt x="1180" y="382"/>
                      <a:pt x="1144" y="370"/>
                    </a:cubicBezTo>
                    <a:cubicBezTo>
                      <a:pt x="846" y="167"/>
                      <a:pt x="382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10;p33">
                <a:extLst>
                  <a:ext uri="{FF2B5EF4-FFF2-40B4-BE49-F238E27FC236}">
                    <a16:creationId xmlns:a16="http://schemas.microsoft.com/office/drawing/2014/main" id="{4DA9DC0F-E431-451B-A261-C1373B4F46A7}"/>
                  </a:ext>
                </a:extLst>
              </p:cNvPr>
              <p:cNvSpPr/>
              <p:nvPr/>
            </p:nvSpPr>
            <p:spPr>
              <a:xfrm>
                <a:off x="3844225" y="2345650"/>
                <a:ext cx="32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06" extrusionOk="0">
                    <a:moveTo>
                      <a:pt x="36" y="1"/>
                    </a:moveTo>
                    <a:cubicBezTo>
                      <a:pt x="12" y="1"/>
                      <a:pt x="0" y="36"/>
                      <a:pt x="12" y="36"/>
                    </a:cubicBezTo>
                    <a:cubicBezTo>
                      <a:pt x="191" y="132"/>
                      <a:pt x="405" y="203"/>
                      <a:pt x="596" y="263"/>
                    </a:cubicBezTo>
                    <a:cubicBezTo>
                      <a:pt x="798" y="334"/>
                      <a:pt x="1024" y="406"/>
                      <a:pt x="1238" y="406"/>
                    </a:cubicBezTo>
                    <a:cubicBezTo>
                      <a:pt x="1262" y="406"/>
                      <a:pt x="1286" y="382"/>
                      <a:pt x="1250" y="382"/>
                    </a:cubicBezTo>
                    <a:cubicBezTo>
                      <a:pt x="1060" y="275"/>
                      <a:pt x="834" y="227"/>
                      <a:pt x="631" y="156"/>
                    </a:cubicBezTo>
                    <a:cubicBezTo>
                      <a:pt x="429" y="96"/>
                      <a:pt x="238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11;p33">
                <a:extLst>
                  <a:ext uri="{FF2B5EF4-FFF2-40B4-BE49-F238E27FC236}">
                    <a16:creationId xmlns:a16="http://schemas.microsoft.com/office/drawing/2014/main" id="{F1194E72-0217-4932-B3F2-191DEA375F5A}"/>
                  </a:ext>
                </a:extLst>
              </p:cNvPr>
              <p:cNvSpPr/>
              <p:nvPr/>
            </p:nvSpPr>
            <p:spPr>
              <a:xfrm>
                <a:off x="3842725" y="2333750"/>
                <a:ext cx="34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53" extrusionOk="0">
                    <a:moveTo>
                      <a:pt x="48" y="1"/>
                    </a:moveTo>
                    <a:cubicBezTo>
                      <a:pt x="13" y="1"/>
                      <a:pt x="1" y="48"/>
                      <a:pt x="36" y="60"/>
                    </a:cubicBezTo>
                    <a:cubicBezTo>
                      <a:pt x="215" y="167"/>
                      <a:pt x="429" y="215"/>
                      <a:pt x="632" y="274"/>
                    </a:cubicBezTo>
                    <a:cubicBezTo>
                      <a:pt x="846" y="334"/>
                      <a:pt x="1084" y="405"/>
                      <a:pt x="1310" y="453"/>
                    </a:cubicBezTo>
                    <a:cubicBezTo>
                      <a:pt x="1346" y="453"/>
                      <a:pt x="1370" y="417"/>
                      <a:pt x="1346" y="405"/>
                    </a:cubicBezTo>
                    <a:cubicBezTo>
                      <a:pt x="1144" y="298"/>
                      <a:pt x="929" y="239"/>
                      <a:pt x="703" y="179"/>
                    </a:cubicBezTo>
                    <a:cubicBezTo>
                      <a:pt x="489" y="120"/>
                      <a:pt x="275" y="3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12;p33">
                <a:extLst>
                  <a:ext uri="{FF2B5EF4-FFF2-40B4-BE49-F238E27FC236}">
                    <a16:creationId xmlns:a16="http://schemas.microsoft.com/office/drawing/2014/main" id="{BF13E9FA-650E-4652-8E88-77F161A188F5}"/>
                  </a:ext>
                </a:extLst>
              </p:cNvPr>
              <p:cNvSpPr/>
              <p:nvPr/>
            </p:nvSpPr>
            <p:spPr>
              <a:xfrm>
                <a:off x="3840650" y="2323025"/>
                <a:ext cx="38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444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417" y="299"/>
                      <a:pt x="1036" y="310"/>
                      <a:pt x="1501" y="441"/>
                    </a:cubicBezTo>
                    <a:cubicBezTo>
                      <a:pt x="1502" y="443"/>
                      <a:pt x="1503" y="443"/>
                      <a:pt x="1505" y="443"/>
                    </a:cubicBezTo>
                    <a:cubicBezTo>
                      <a:pt x="1519" y="443"/>
                      <a:pt x="1544" y="404"/>
                      <a:pt x="1512" y="394"/>
                    </a:cubicBezTo>
                    <a:cubicBezTo>
                      <a:pt x="1274" y="287"/>
                      <a:pt x="1036" y="227"/>
                      <a:pt x="786" y="168"/>
                    </a:cubicBezTo>
                    <a:cubicBezTo>
                      <a:pt x="536" y="108"/>
                      <a:pt x="262" y="13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13;p33">
                <a:extLst>
                  <a:ext uri="{FF2B5EF4-FFF2-40B4-BE49-F238E27FC236}">
                    <a16:creationId xmlns:a16="http://schemas.microsoft.com/office/drawing/2014/main" id="{51651BD6-7F8E-4A84-87A6-C6E0B75B1F18}"/>
                  </a:ext>
                </a:extLst>
              </p:cNvPr>
              <p:cNvSpPr/>
              <p:nvPr/>
            </p:nvSpPr>
            <p:spPr>
              <a:xfrm>
                <a:off x="3836175" y="2311125"/>
                <a:ext cx="4495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8" extrusionOk="0">
                    <a:moveTo>
                      <a:pt x="25" y="1"/>
                    </a:moveTo>
                    <a:cubicBezTo>
                      <a:pt x="13" y="1"/>
                      <a:pt x="1" y="36"/>
                      <a:pt x="13" y="36"/>
                    </a:cubicBezTo>
                    <a:cubicBezTo>
                      <a:pt x="537" y="251"/>
                      <a:pt x="1203" y="334"/>
                      <a:pt x="1763" y="429"/>
                    </a:cubicBezTo>
                    <a:cubicBezTo>
                      <a:pt x="1771" y="435"/>
                      <a:pt x="1778" y="437"/>
                      <a:pt x="1783" y="437"/>
                    </a:cubicBezTo>
                    <a:cubicBezTo>
                      <a:pt x="1798" y="437"/>
                      <a:pt x="1796" y="414"/>
                      <a:pt x="1787" y="405"/>
                    </a:cubicBezTo>
                    <a:cubicBezTo>
                      <a:pt x="1263" y="179"/>
                      <a:pt x="596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14;p33">
                <a:extLst>
                  <a:ext uri="{FF2B5EF4-FFF2-40B4-BE49-F238E27FC236}">
                    <a16:creationId xmlns:a16="http://schemas.microsoft.com/office/drawing/2014/main" id="{ACE5E913-A949-456C-803C-F014A5576431}"/>
                  </a:ext>
                </a:extLst>
              </p:cNvPr>
              <p:cNvSpPr/>
              <p:nvPr/>
            </p:nvSpPr>
            <p:spPr>
              <a:xfrm>
                <a:off x="4018650" y="2387025"/>
                <a:ext cx="124725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6300" extrusionOk="0">
                    <a:moveTo>
                      <a:pt x="2072" y="1"/>
                    </a:moveTo>
                    <a:lnTo>
                      <a:pt x="0" y="6299"/>
                    </a:lnTo>
                    <a:lnTo>
                      <a:pt x="0" y="6299"/>
                    </a:lnTo>
                    <a:lnTo>
                      <a:pt x="4977" y="1882"/>
                    </a:lnTo>
                    <a:cubicBezTo>
                      <a:pt x="4989" y="1882"/>
                      <a:pt x="3132" y="477"/>
                      <a:pt x="2072" y="1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15;p33">
                <a:extLst>
                  <a:ext uri="{FF2B5EF4-FFF2-40B4-BE49-F238E27FC236}">
                    <a16:creationId xmlns:a16="http://schemas.microsoft.com/office/drawing/2014/main" id="{0BB2B788-55C4-4764-922E-6F0D25C11E54}"/>
                  </a:ext>
                </a:extLst>
              </p:cNvPr>
              <p:cNvSpPr/>
              <p:nvPr/>
            </p:nvSpPr>
            <p:spPr>
              <a:xfrm>
                <a:off x="4009725" y="2381075"/>
                <a:ext cx="1405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7085" extrusionOk="0">
                    <a:moveTo>
                      <a:pt x="2536" y="477"/>
                    </a:moveTo>
                    <a:cubicBezTo>
                      <a:pt x="3381" y="905"/>
                      <a:pt x="4620" y="1798"/>
                      <a:pt x="5060" y="2132"/>
                    </a:cubicBezTo>
                    <a:lnTo>
                      <a:pt x="714" y="5989"/>
                    </a:lnTo>
                    <a:lnTo>
                      <a:pt x="2536" y="477"/>
                    </a:lnTo>
                    <a:close/>
                    <a:moveTo>
                      <a:pt x="2346" y="1"/>
                    </a:moveTo>
                    <a:lnTo>
                      <a:pt x="0" y="7085"/>
                    </a:lnTo>
                    <a:lnTo>
                      <a:pt x="5620" y="2096"/>
                    </a:lnTo>
                    <a:lnTo>
                      <a:pt x="5453" y="1965"/>
                    </a:lnTo>
                    <a:cubicBezTo>
                      <a:pt x="5382" y="1917"/>
                      <a:pt x="3572" y="548"/>
                      <a:pt x="2524" y="72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16;p33">
                <a:extLst>
                  <a:ext uri="{FF2B5EF4-FFF2-40B4-BE49-F238E27FC236}">
                    <a16:creationId xmlns:a16="http://schemas.microsoft.com/office/drawing/2014/main" id="{34A81DF1-28EF-4D2E-A6C0-7E657D22963C}"/>
                  </a:ext>
                </a:extLst>
              </p:cNvPr>
              <p:cNvSpPr/>
              <p:nvPr/>
            </p:nvSpPr>
            <p:spPr>
              <a:xfrm>
                <a:off x="4026675" y="2515925"/>
                <a:ext cx="97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97" extrusionOk="0">
                    <a:moveTo>
                      <a:pt x="25" y="0"/>
                    </a:moveTo>
                    <a:cubicBezTo>
                      <a:pt x="13" y="0"/>
                      <a:pt x="1" y="12"/>
                      <a:pt x="13" y="12"/>
                    </a:cubicBezTo>
                    <a:cubicBezTo>
                      <a:pt x="25" y="83"/>
                      <a:pt x="96" y="131"/>
                      <a:pt x="144" y="191"/>
                    </a:cubicBezTo>
                    <a:cubicBezTo>
                      <a:pt x="203" y="262"/>
                      <a:pt x="275" y="322"/>
                      <a:pt x="346" y="381"/>
                    </a:cubicBezTo>
                    <a:cubicBezTo>
                      <a:pt x="354" y="392"/>
                      <a:pt x="361" y="397"/>
                      <a:pt x="368" y="397"/>
                    </a:cubicBezTo>
                    <a:cubicBezTo>
                      <a:pt x="381" y="397"/>
                      <a:pt x="390" y="377"/>
                      <a:pt x="382" y="369"/>
                    </a:cubicBezTo>
                    <a:cubicBezTo>
                      <a:pt x="334" y="298"/>
                      <a:pt x="275" y="214"/>
                      <a:pt x="215" y="143"/>
                    </a:cubicBezTo>
                    <a:cubicBezTo>
                      <a:pt x="156" y="83"/>
                      <a:pt x="108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17;p33">
                <a:extLst>
                  <a:ext uri="{FF2B5EF4-FFF2-40B4-BE49-F238E27FC236}">
                    <a16:creationId xmlns:a16="http://schemas.microsoft.com/office/drawing/2014/main" id="{A6508CB8-E4D7-441A-A144-8B3387814D16}"/>
                  </a:ext>
                </a:extLst>
              </p:cNvPr>
              <p:cNvSpPr/>
              <p:nvPr/>
            </p:nvSpPr>
            <p:spPr>
              <a:xfrm>
                <a:off x="4029950" y="2506400"/>
                <a:ext cx="92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7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24"/>
                    </a:cubicBezTo>
                    <a:cubicBezTo>
                      <a:pt x="25" y="95"/>
                      <a:pt x="84" y="155"/>
                      <a:pt x="144" y="214"/>
                    </a:cubicBezTo>
                    <a:cubicBezTo>
                      <a:pt x="203" y="274"/>
                      <a:pt x="263" y="345"/>
                      <a:pt x="334" y="393"/>
                    </a:cubicBezTo>
                    <a:cubicBezTo>
                      <a:pt x="336" y="395"/>
                      <a:pt x="339" y="396"/>
                      <a:pt x="342" y="396"/>
                    </a:cubicBezTo>
                    <a:cubicBezTo>
                      <a:pt x="354" y="396"/>
                      <a:pt x="368" y="377"/>
                      <a:pt x="358" y="357"/>
                    </a:cubicBezTo>
                    <a:cubicBezTo>
                      <a:pt x="310" y="286"/>
                      <a:pt x="251" y="226"/>
                      <a:pt x="203" y="167"/>
                    </a:cubicBezTo>
                    <a:cubicBezTo>
                      <a:pt x="144" y="107"/>
                      <a:pt x="108" y="36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18;p33">
                <a:extLst>
                  <a:ext uri="{FF2B5EF4-FFF2-40B4-BE49-F238E27FC236}">
                    <a16:creationId xmlns:a16="http://schemas.microsoft.com/office/drawing/2014/main" id="{93ABA55A-E65F-4754-86F4-7062CECC4535}"/>
                  </a:ext>
                </a:extLst>
              </p:cNvPr>
              <p:cNvSpPr/>
              <p:nvPr/>
            </p:nvSpPr>
            <p:spPr>
              <a:xfrm>
                <a:off x="4032625" y="2499550"/>
                <a:ext cx="121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444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24"/>
                    </a:cubicBezTo>
                    <a:cubicBezTo>
                      <a:pt x="25" y="119"/>
                      <a:pt x="132" y="179"/>
                      <a:pt x="191" y="226"/>
                    </a:cubicBezTo>
                    <a:cubicBezTo>
                      <a:pt x="263" y="310"/>
                      <a:pt x="334" y="381"/>
                      <a:pt x="430" y="441"/>
                    </a:cubicBezTo>
                    <a:cubicBezTo>
                      <a:pt x="434" y="443"/>
                      <a:pt x="438" y="444"/>
                      <a:pt x="443" y="444"/>
                    </a:cubicBezTo>
                    <a:cubicBezTo>
                      <a:pt x="464" y="444"/>
                      <a:pt x="487" y="423"/>
                      <a:pt x="477" y="393"/>
                    </a:cubicBezTo>
                    <a:cubicBezTo>
                      <a:pt x="418" y="298"/>
                      <a:pt x="334" y="215"/>
                      <a:pt x="251" y="143"/>
                    </a:cubicBezTo>
                    <a:cubicBezTo>
                      <a:pt x="191" y="84"/>
                      <a:pt x="96" y="0"/>
                      <a:pt x="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19;p33">
                <a:extLst>
                  <a:ext uri="{FF2B5EF4-FFF2-40B4-BE49-F238E27FC236}">
                    <a16:creationId xmlns:a16="http://schemas.microsoft.com/office/drawing/2014/main" id="{BEA54FB0-B0CF-489D-8469-A0351EB93862}"/>
                  </a:ext>
                </a:extLst>
              </p:cNvPr>
              <p:cNvSpPr/>
              <p:nvPr/>
            </p:nvSpPr>
            <p:spPr>
              <a:xfrm>
                <a:off x="4034425" y="2490900"/>
                <a:ext cx="1450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80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31" y="191"/>
                      <a:pt x="346" y="346"/>
                      <a:pt x="524" y="477"/>
                    </a:cubicBezTo>
                    <a:cubicBezTo>
                      <a:pt x="527" y="479"/>
                      <a:pt x="530" y="479"/>
                      <a:pt x="532" y="479"/>
                    </a:cubicBezTo>
                    <a:cubicBezTo>
                      <a:pt x="555" y="479"/>
                      <a:pt x="580" y="440"/>
                      <a:pt x="548" y="430"/>
                    </a:cubicBezTo>
                    <a:cubicBezTo>
                      <a:pt x="405" y="263"/>
                      <a:pt x="238" y="8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20;p33">
                <a:extLst>
                  <a:ext uri="{FF2B5EF4-FFF2-40B4-BE49-F238E27FC236}">
                    <a16:creationId xmlns:a16="http://schemas.microsoft.com/office/drawing/2014/main" id="{9A2FB6F1-D807-4D77-968F-39F1BC1CF543}"/>
                  </a:ext>
                </a:extLst>
              </p:cNvPr>
              <p:cNvSpPr/>
              <p:nvPr/>
            </p:nvSpPr>
            <p:spPr>
              <a:xfrm>
                <a:off x="4035600" y="2482275"/>
                <a:ext cx="173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489" extrusionOk="0">
                    <a:moveTo>
                      <a:pt x="37" y="1"/>
                    </a:moveTo>
                    <a:cubicBezTo>
                      <a:pt x="25" y="1"/>
                      <a:pt x="1" y="13"/>
                      <a:pt x="13" y="36"/>
                    </a:cubicBezTo>
                    <a:cubicBezTo>
                      <a:pt x="84" y="120"/>
                      <a:pt x="203" y="179"/>
                      <a:pt x="299" y="251"/>
                    </a:cubicBezTo>
                    <a:cubicBezTo>
                      <a:pt x="418" y="346"/>
                      <a:pt x="513" y="429"/>
                      <a:pt x="656" y="489"/>
                    </a:cubicBezTo>
                    <a:cubicBezTo>
                      <a:pt x="680" y="489"/>
                      <a:pt x="692" y="477"/>
                      <a:pt x="680" y="465"/>
                    </a:cubicBezTo>
                    <a:cubicBezTo>
                      <a:pt x="608" y="358"/>
                      <a:pt x="501" y="286"/>
                      <a:pt x="394" y="215"/>
                    </a:cubicBezTo>
                    <a:cubicBezTo>
                      <a:pt x="299" y="132"/>
                      <a:pt x="180" y="13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21;p33">
                <a:extLst>
                  <a:ext uri="{FF2B5EF4-FFF2-40B4-BE49-F238E27FC236}">
                    <a16:creationId xmlns:a16="http://schemas.microsoft.com/office/drawing/2014/main" id="{34AA544F-0F3D-4386-AE5B-A172FD5EA1C6}"/>
                  </a:ext>
                </a:extLst>
              </p:cNvPr>
              <p:cNvSpPr/>
              <p:nvPr/>
            </p:nvSpPr>
            <p:spPr>
              <a:xfrm>
                <a:off x="4040975" y="2474550"/>
                <a:ext cx="171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92" extrusionOk="0">
                    <a:moveTo>
                      <a:pt x="24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96" y="119"/>
                      <a:pt x="191" y="203"/>
                      <a:pt x="310" y="286"/>
                    </a:cubicBezTo>
                    <a:cubicBezTo>
                      <a:pt x="417" y="357"/>
                      <a:pt x="536" y="441"/>
                      <a:pt x="655" y="488"/>
                    </a:cubicBezTo>
                    <a:cubicBezTo>
                      <a:pt x="657" y="491"/>
                      <a:pt x="660" y="492"/>
                      <a:pt x="663" y="492"/>
                    </a:cubicBezTo>
                    <a:cubicBezTo>
                      <a:pt x="675" y="492"/>
                      <a:pt x="686" y="476"/>
                      <a:pt x="667" y="476"/>
                    </a:cubicBezTo>
                    <a:cubicBezTo>
                      <a:pt x="584" y="381"/>
                      <a:pt x="477" y="310"/>
                      <a:pt x="369" y="238"/>
                    </a:cubicBezTo>
                    <a:cubicBezTo>
                      <a:pt x="262" y="143"/>
                      <a:pt x="155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22;p33">
                <a:extLst>
                  <a:ext uri="{FF2B5EF4-FFF2-40B4-BE49-F238E27FC236}">
                    <a16:creationId xmlns:a16="http://schemas.microsoft.com/office/drawing/2014/main" id="{89E25930-5FC6-412B-BB99-9CDF8F77154A}"/>
                  </a:ext>
                </a:extLst>
              </p:cNvPr>
              <p:cNvSpPr/>
              <p:nvPr/>
            </p:nvSpPr>
            <p:spPr>
              <a:xfrm>
                <a:off x="404215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37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32" y="131"/>
                      <a:pt x="287" y="202"/>
                      <a:pt x="406" y="298"/>
                    </a:cubicBezTo>
                    <a:cubicBezTo>
                      <a:pt x="537" y="393"/>
                      <a:pt x="656" y="512"/>
                      <a:pt x="811" y="595"/>
                    </a:cubicBezTo>
                    <a:cubicBezTo>
                      <a:pt x="814" y="597"/>
                      <a:pt x="817" y="598"/>
                      <a:pt x="820" y="598"/>
                    </a:cubicBezTo>
                    <a:cubicBezTo>
                      <a:pt x="837" y="598"/>
                      <a:pt x="845" y="570"/>
                      <a:pt x="834" y="560"/>
                    </a:cubicBezTo>
                    <a:cubicBezTo>
                      <a:pt x="703" y="417"/>
                      <a:pt x="537" y="298"/>
                      <a:pt x="394" y="179"/>
                    </a:cubicBezTo>
                    <a:cubicBezTo>
                      <a:pt x="287" y="95"/>
                      <a:pt x="168" y="0"/>
                      <a:pt x="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23;p33">
                <a:extLst>
                  <a:ext uri="{FF2B5EF4-FFF2-40B4-BE49-F238E27FC236}">
                    <a16:creationId xmlns:a16="http://schemas.microsoft.com/office/drawing/2014/main" id="{DFECF2E6-38C3-4D22-A696-4F50839AECAF}"/>
                  </a:ext>
                </a:extLst>
              </p:cNvPr>
              <p:cNvSpPr/>
              <p:nvPr/>
            </p:nvSpPr>
            <p:spPr>
              <a:xfrm>
                <a:off x="4043650" y="2454175"/>
                <a:ext cx="256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56" extrusionOk="0">
                    <a:moveTo>
                      <a:pt x="15" y="1"/>
                    </a:moveTo>
                    <a:cubicBezTo>
                      <a:pt x="7" y="1"/>
                      <a:pt x="0" y="12"/>
                      <a:pt x="0" y="29"/>
                    </a:cubicBezTo>
                    <a:cubicBezTo>
                      <a:pt x="60" y="184"/>
                      <a:pt x="227" y="244"/>
                      <a:pt x="370" y="339"/>
                    </a:cubicBezTo>
                    <a:cubicBezTo>
                      <a:pt x="584" y="470"/>
                      <a:pt x="774" y="637"/>
                      <a:pt x="977" y="756"/>
                    </a:cubicBezTo>
                    <a:cubicBezTo>
                      <a:pt x="1012" y="744"/>
                      <a:pt x="1024" y="720"/>
                      <a:pt x="1012" y="708"/>
                    </a:cubicBezTo>
                    <a:cubicBezTo>
                      <a:pt x="893" y="565"/>
                      <a:pt x="727" y="446"/>
                      <a:pt x="560" y="339"/>
                    </a:cubicBezTo>
                    <a:cubicBezTo>
                      <a:pt x="405" y="220"/>
                      <a:pt x="179" y="148"/>
                      <a:pt x="24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24;p33">
                <a:extLst>
                  <a:ext uri="{FF2B5EF4-FFF2-40B4-BE49-F238E27FC236}">
                    <a16:creationId xmlns:a16="http://schemas.microsoft.com/office/drawing/2014/main" id="{03D94D1E-170A-4B96-8A45-2D92737A3DBD}"/>
                  </a:ext>
                </a:extLst>
              </p:cNvPr>
              <p:cNvSpPr/>
              <p:nvPr/>
            </p:nvSpPr>
            <p:spPr>
              <a:xfrm>
                <a:off x="4049300" y="24462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144" y="155"/>
                      <a:pt x="310" y="262"/>
                      <a:pt x="465" y="381"/>
                    </a:cubicBezTo>
                    <a:cubicBezTo>
                      <a:pt x="620" y="500"/>
                      <a:pt x="786" y="655"/>
                      <a:pt x="977" y="738"/>
                    </a:cubicBezTo>
                    <a:cubicBezTo>
                      <a:pt x="1001" y="726"/>
                      <a:pt x="1013" y="714"/>
                      <a:pt x="1001" y="703"/>
                    </a:cubicBezTo>
                    <a:cubicBezTo>
                      <a:pt x="882" y="536"/>
                      <a:pt x="703" y="417"/>
                      <a:pt x="536" y="310"/>
                    </a:cubicBezTo>
                    <a:cubicBezTo>
                      <a:pt x="370" y="191"/>
                      <a:pt x="203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25;p33">
                <a:extLst>
                  <a:ext uri="{FF2B5EF4-FFF2-40B4-BE49-F238E27FC236}">
                    <a16:creationId xmlns:a16="http://schemas.microsoft.com/office/drawing/2014/main" id="{D4A266D7-A146-4EF7-87B5-5970E7EE328C}"/>
                  </a:ext>
                </a:extLst>
              </p:cNvPr>
              <p:cNvSpPr/>
              <p:nvPr/>
            </p:nvSpPr>
            <p:spPr>
              <a:xfrm>
                <a:off x="4054075" y="2433475"/>
                <a:ext cx="24600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754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31" y="179"/>
                      <a:pt x="310" y="286"/>
                      <a:pt x="464" y="393"/>
                    </a:cubicBezTo>
                    <a:cubicBezTo>
                      <a:pt x="631" y="512"/>
                      <a:pt x="774" y="631"/>
                      <a:pt x="941" y="750"/>
                    </a:cubicBezTo>
                    <a:cubicBezTo>
                      <a:pt x="943" y="752"/>
                      <a:pt x="946" y="753"/>
                      <a:pt x="949" y="753"/>
                    </a:cubicBezTo>
                    <a:cubicBezTo>
                      <a:pt x="964" y="753"/>
                      <a:pt x="984" y="734"/>
                      <a:pt x="965" y="714"/>
                    </a:cubicBezTo>
                    <a:cubicBezTo>
                      <a:pt x="857" y="572"/>
                      <a:pt x="715" y="453"/>
                      <a:pt x="560" y="333"/>
                    </a:cubicBezTo>
                    <a:cubicBezTo>
                      <a:pt x="405" y="214"/>
                      <a:pt x="226" y="83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26;p33">
                <a:extLst>
                  <a:ext uri="{FF2B5EF4-FFF2-40B4-BE49-F238E27FC236}">
                    <a16:creationId xmlns:a16="http://schemas.microsoft.com/office/drawing/2014/main" id="{8F327223-0129-4092-8CE5-5046D250BA89}"/>
                  </a:ext>
                </a:extLst>
              </p:cNvPr>
              <p:cNvSpPr/>
              <p:nvPr/>
            </p:nvSpPr>
            <p:spPr>
              <a:xfrm>
                <a:off x="4058525" y="2425125"/>
                <a:ext cx="271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87" extrusionOk="0">
                    <a:moveTo>
                      <a:pt x="36" y="1"/>
                    </a:moveTo>
                    <a:cubicBezTo>
                      <a:pt x="13" y="1"/>
                      <a:pt x="1" y="13"/>
                      <a:pt x="13" y="25"/>
                    </a:cubicBezTo>
                    <a:cubicBezTo>
                      <a:pt x="132" y="191"/>
                      <a:pt x="334" y="310"/>
                      <a:pt x="489" y="429"/>
                    </a:cubicBezTo>
                    <a:cubicBezTo>
                      <a:pt x="667" y="560"/>
                      <a:pt x="846" y="703"/>
                      <a:pt x="1060" y="787"/>
                    </a:cubicBezTo>
                    <a:cubicBezTo>
                      <a:pt x="1072" y="775"/>
                      <a:pt x="1084" y="739"/>
                      <a:pt x="1072" y="739"/>
                    </a:cubicBezTo>
                    <a:cubicBezTo>
                      <a:pt x="929" y="572"/>
                      <a:pt x="727" y="453"/>
                      <a:pt x="548" y="322"/>
                    </a:cubicBezTo>
                    <a:cubicBezTo>
                      <a:pt x="394" y="203"/>
                      <a:pt x="227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27;p33">
                <a:extLst>
                  <a:ext uri="{FF2B5EF4-FFF2-40B4-BE49-F238E27FC236}">
                    <a16:creationId xmlns:a16="http://schemas.microsoft.com/office/drawing/2014/main" id="{BCAF122D-1365-443F-BF38-8D860610535F}"/>
                  </a:ext>
                </a:extLst>
              </p:cNvPr>
              <p:cNvSpPr/>
              <p:nvPr/>
            </p:nvSpPr>
            <p:spPr>
              <a:xfrm>
                <a:off x="4060725" y="2413350"/>
                <a:ext cx="29375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841" extrusionOk="0">
                    <a:moveTo>
                      <a:pt x="41" y="1"/>
                    </a:moveTo>
                    <a:cubicBezTo>
                      <a:pt x="21" y="1"/>
                      <a:pt x="1" y="38"/>
                      <a:pt x="20" y="67"/>
                    </a:cubicBezTo>
                    <a:cubicBezTo>
                      <a:pt x="151" y="234"/>
                      <a:pt x="353" y="341"/>
                      <a:pt x="520" y="448"/>
                    </a:cubicBezTo>
                    <a:cubicBezTo>
                      <a:pt x="710" y="579"/>
                      <a:pt x="913" y="722"/>
                      <a:pt x="1115" y="841"/>
                    </a:cubicBezTo>
                    <a:cubicBezTo>
                      <a:pt x="1151" y="841"/>
                      <a:pt x="1175" y="805"/>
                      <a:pt x="1151" y="793"/>
                    </a:cubicBezTo>
                    <a:cubicBezTo>
                      <a:pt x="996" y="650"/>
                      <a:pt x="818" y="507"/>
                      <a:pt x="639" y="388"/>
                    </a:cubicBezTo>
                    <a:cubicBezTo>
                      <a:pt x="460" y="257"/>
                      <a:pt x="270" y="91"/>
                      <a:pt x="56" y="7"/>
                    </a:cubicBezTo>
                    <a:cubicBezTo>
                      <a:pt x="51" y="3"/>
                      <a:pt x="46" y="1"/>
                      <a:pt x="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28;p33">
                <a:extLst>
                  <a:ext uri="{FF2B5EF4-FFF2-40B4-BE49-F238E27FC236}">
                    <a16:creationId xmlns:a16="http://schemas.microsoft.com/office/drawing/2014/main" id="{DC150836-8FE9-46C5-BB02-14180E7CD0A5}"/>
                  </a:ext>
                </a:extLst>
              </p:cNvPr>
              <p:cNvSpPr/>
              <p:nvPr/>
            </p:nvSpPr>
            <p:spPr>
              <a:xfrm>
                <a:off x="4062700" y="2401925"/>
                <a:ext cx="330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897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131" y="214"/>
                      <a:pt x="370" y="333"/>
                      <a:pt x="560" y="452"/>
                    </a:cubicBezTo>
                    <a:cubicBezTo>
                      <a:pt x="798" y="595"/>
                      <a:pt x="1036" y="726"/>
                      <a:pt x="1274" y="893"/>
                    </a:cubicBezTo>
                    <a:cubicBezTo>
                      <a:pt x="1276" y="895"/>
                      <a:pt x="1279" y="896"/>
                      <a:pt x="1283" y="896"/>
                    </a:cubicBezTo>
                    <a:cubicBezTo>
                      <a:pt x="1297" y="896"/>
                      <a:pt x="1320" y="875"/>
                      <a:pt x="1310" y="845"/>
                    </a:cubicBezTo>
                    <a:cubicBezTo>
                      <a:pt x="1120" y="667"/>
                      <a:pt x="905" y="536"/>
                      <a:pt x="703" y="405"/>
                    </a:cubicBezTo>
                    <a:cubicBezTo>
                      <a:pt x="477" y="274"/>
                      <a:pt x="262" y="95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29;p33">
                <a:extLst>
                  <a:ext uri="{FF2B5EF4-FFF2-40B4-BE49-F238E27FC236}">
                    <a16:creationId xmlns:a16="http://schemas.microsoft.com/office/drawing/2014/main" id="{AEE41EFD-7231-4EC8-9BA9-86285E549145}"/>
                  </a:ext>
                </a:extLst>
              </p:cNvPr>
              <p:cNvSpPr/>
              <p:nvPr/>
            </p:nvSpPr>
            <p:spPr>
              <a:xfrm>
                <a:off x="4062400" y="2389700"/>
                <a:ext cx="393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8" extrusionOk="0">
                    <a:moveTo>
                      <a:pt x="24" y="1"/>
                    </a:moveTo>
                    <a:cubicBezTo>
                      <a:pt x="12" y="1"/>
                      <a:pt x="1" y="13"/>
                      <a:pt x="12" y="25"/>
                    </a:cubicBezTo>
                    <a:cubicBezTo>
                      <a:pt x="215" y="227"/>
                      <a:pt x="489" y="346"/>
                      <a:pt x="727" y="489"/>
                    </a:cubicBezTo>
                    <a:cubicBezTo>
                      <a:pt x="989" y="656"/>
                      <a:pt x="1263" y="822"/>
                      <a:pt x="1548" y="977"/>
                    </a:cubicBezTo>
                    <a:cubicBezTo>
                      <a:pt x="1548" y="977"/>
                      <a:pt x="1572" y="965"/>
                      <a:pt x="1560" y="953"/>
                    </a:cubicBezTo>
                    <a:cubicBezTo>
                      <a:pt x="1334" y="739"/>
                      <a:pt x="1084" y="596"/>
                      <a:pt x="810" y="429"/>
                    </a:cubicBezTo>
                    <a:cubicBezTo>
                      <a:pt x="560" y="287"/>
                      <a:pt x="310" y="10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30;p33">
                <a:extLst>
                  <a:ext uri="{FF2B5EF4-FFF2-40B4-BE49-F238E27FC236}">
                    <a16:creationId xmlns:a16="http://schemas.microsoft.com/office/drawing/2014/main" id="{0AF6C89C-BC1D-426E-AA1F-992C5F6E6A82}"/>
                  </a:ext>
                </a:extLst>
              </p:cNvPr>
              <p:cNvSpPr/>
              <p:nvPr/>
            </p:nvSpPr>
            <p:spPr>
              <a:xfrm>
                <a:off x="4202300" y="2603725"/>
                <a:ext cx="1598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4787" extrusionOk="0">
                    <a:moveTo>
                      <a:pt x="4584" y="0"/>
                    </a:moveTo>
                    <a:lnTo>
                      <a:pt x="0" y="4787"/>
                    </a:lnTo>
                    <a:lnTo>
                      <a:pt x="6394" y="2941"/>
                    </a:lnTo>
                    <a:cubicBezTo>
                      <a:pt x="6394" y="2941"/>
                      <a:pt x="5311" y="870"/>
                      <a:pt x="4584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31;p33">
                <a:extLst>
                  <a:ext uri="{FF2B5EF4-FFF2-40B4-BE49-F238E27FC236}">
                    <a16:creationId xmlns:a16="http://schemas.microsoft.com/office/drawing/2014/main" id="{6BEC3E3C-CE73-4561-9530-509F582D62B0}"/>
                  </a:ext>
                </a:extLst>
              </p:cNvPr>
              <p:cNvSpPr/>
              <p:nvPr/>
            </p:nvSpPr>
            <p:spPr>
              <a:xfrm>
                <a:off x="4188000" y="2597175"/>
                <a:ext cx="180125" cy="134875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5395" extrusionOk="0">
                    <a:moveTo>
                      <a:pt x="5133" y="512"/>
                    </a:moveTo>
                    <a:cubicBezTo>
                      <a:pt x="5716" y="1274"/>
                      <a:pt x="6442" y="2608"/>
                      <a:pt x="6716" y="3084"/>
                    </a:cubicBezTo>
                    <a:lnTo>
                      <a:pt x="1132" y="4692"/>
                    </a:lnTo>
                    <a:lnTo>
                      <a:pt x="5133" y="512"/>
                    </a:lnTo>
                    <a:close/>
                    <a:moveTo>
                      <a:pt x="5144" y="1"/>
                    </a:moveTo>
                    <a:lnTo>
                      <a:pt x="1" y="5394"/>
                    </a:lnTo>
                    <a:lnTo>
                      <a:pt x="7204" y="3322"/>
                    </a:lnTo>
                    <a:lnTo>
                      <a:pt x="7097" y="3132"/>
                    </a:lnTo>
                    <a:cubicBezTo>
                      <a:pt x="7049" y="3037"/>
                      <a:pt x="6014" y="1048"/>
                      <a:pt x="5264" y="155"/>
                    </a:cubicBezTo>
                    <a:lnTo>
                      <a:pt x="514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32;p33">
                <a:extLst>
                  <a:ext uri="{FF2B5EF4-FFF2-40B4-BE49-F238E27FC236}">
                    <a16:creationId xmlns:a16="http://schemas.microsoft.com/office/drawing/2014/main" id="{D9F0BE2F-086B-461D-B76C-CFA2DDD37110}"/>
                  </a:ext>
                </a:extLst>
              </p:cNvPr>
              <p:cNvSpPr/>
              <p:nvPr/>
            </p:nvSpPr>
            <p:spPr>
              <a:xfrm>
                <a:off x="4220750" y="2700925"/>
                <a:ext cx="53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23" extrusionOk="0">
                    <a:moveTo>
                      <a:pt x="30" y="1"/>
                    </a:moveTo>
                    <a:cubicBezTo>
                      <a:pt x="18" y="1"/>
                      <a:pt x="13" y="9"/>
                      <a:pt x="13" y="18"/>
                    </a:cubicBezTo>
                    <a:cubicBezTo>
                      <a:pt x="1" y="101"/>
                      <a:pt x="48" y="184"/>
                      <a:pt x="60" y="256"/>
                    </a:cubicBezTo>
                    <a:cubicBezTo>
                      <a:pt x="84" y="351"/>
                      <a:pt x="120" y="423"/>
                      <a:pt x="167" y="518"/>
                    </a:cubicBezTo>
                    <a:cubicBezTo>
                      <a:pt x="171" y="521"/>
                      <a:pt x="175" y="522"/>
                      <a:pt x="181" y="522"/>
                    </a:cubicBezTo>
                    <a:cubicBezTo>
                      <a:pt x="196" y="522"/>
                      <a:pt x="215" y="511"/>
                      <a:pt x="215" y="494"/>
                    </a:cubicBezTo>
                    <a:cubicBezTo>
                      <a:pt x="191" y="411"/>
                      <a:pt x="179" y="315"/>
                      <a:pt x="144" y="232"/>
                    </a:cubicBezTo>
                    <a:cubicBezTo>
                      <a:pt x="120" y="161"/>
                      <a:pt x="108" y="65"/>
                      <a:pt x="48" y="6"/>
                    </a:cubicBezTo>
                    <a:cubicBezTo>
                      <a:pt x="41" y="2"/>
                      <a:pt x="35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33;p33">
                <a:extLst>
                  <a:ext uri="{FF2B5EF4-FFF2-40B4-BE49-F238E27FC236}">
                    <a16:creationId xmlns:a16="http://schemas.microsoft.com/office/drawing/2014/main" id="{9D038624-050A-421A-A0B1-04AC1A16AA80}"/>
                  </a:ext>
                </a:extLst>
              </p:cNvPr>
              <p:cNvSpPr/>
              <p:nvPr/>
            </p:nvSpPr>
            <p:spPr>
              <a:xfrm>
                <a:off x="4227900" y="2694250"/>
                <a:ext cx="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2" extrusionOk="0">
                    <a:moveTo>
                      <a:pt x="33" y="0"/>
                    </a:moveTo>
                    <a:cubicBezTo>
                      <a:pt x="28" y="0"/>
                      <a:pt x="20" y="11"/>
                      <a:pt x="12" y="11"/>
                    </a:cubicBezTo>
                    <a:cubicBezTo>
                      <a:pt x="0" y="82"/>
                      <a:pt x="24" y="166"/>
                      <a:pt x="36" y="225"/>
                    </a:cubicBezTo>
                    <a:cubicBezTo>
                      <a:pt x="72" y="320"/>
                      <a:pt x="108" y="392"/>
                      <a:pt x="143" y="463"/>
                    </a:cubicBezTo>
                    <a:cubicBezTo>
                      <a:pt x="155" y="475"/>
                      <a:pt x="167" y="481"/>
                      <a:pt x="176" y="481"/>
                    </a:cubicBezTo>
                    <a:cubicBezTo>
                      <a:pt x="185" y="481"/>
                      <a:pt x="191" y="475"/>
                      <a:pt x="191" y="463"/>
                    </a:cubicBezTo>
                    <a:cubicBezTo>
                      <a:pt x="179" y="380"/>
                      <a:pt x="143" y="309"/>
                      <a:pt x="131" y="213"/>
                    </a:cubicBezTo>
                    <a:cubicBezTo>
                      <a:pt x="119" y="142"/>
                      <a:pt x="96" y="70"/>
                      <a:pt x="36" y="11"/>
                    </a:cubicBezTo>
                    <a:cubicBezTo>
                      <a:pt x="36" y="3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34;p33">
                <a:extLst>
                  <a:ext uri="{FF2B5EF4-FFF2-40B4-BE49-F238E27FC236}">
                    <a16:creationId xmlns:a16="http://schemas.microsoft.com/office/drawing/2014/main" id="{9CD35118-1581-487C-8605-C42151B4DF01}"/>
                  </a:ext>
                </a:extLst>
              </p:cNvPr>
              <p:cNvSpPr/>
              <p:nvPr/>
            </p:nvSpPr>
            <p:spPr>
              <a:xfrm>
                <a:off x="4232950" y="2688600"/>
                <a:ext cx="735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599" extrusionOk="0">
                    <a:moveTo>
                      <a:pt x="38" y="0"/>
                    </a:moveTo>
                    <a:cubicBezTo>
                      <a:pt x="30" y="0"/>
                      <a:pt x="25" y="14"/>
                      <a:pt x="25" y="23"/>
                    </a:cubicBezTo>
                    <a:cubicBezTo>
                      <a:pt x="1" y="118"/>
                      <a:pt x="84" y="213"/>
                      <a:pt x="108" y="308"/>
                    </a:cubicBezTo>
                    <a:cubicBezTo>
                      <a:pt x="156" y="392"/>
                      <a:pt x="179" y="499"/>
                      <a:pt x="227" y="582"/>
                    </a:cubicBezTo>
                    <a:cubicBezTo>
                      <a:pt x="243" y="593"/>
                      <a:pt x="259" y="599"/>
                      <a:pt x="271" y="599"/>
                    </a:cubicBezTo>
                    <a:cubicBezTo>
                      <a:pt x="285" y="599"/>
                      <a:pt x="293" y="590"/>
                      <a:pt x="287" y="570"/>
                    </a:cubicBezTo>
                    <a:cubicBezTo>
                      <a:pt x="275" y="451"/>
                      <a:pt x="239" y="356"/>
                      <a:pt x="203" y="249"/>
                    </a:cubicBezTo>
                    <a:cubicBezTo>
                      <a:pt x="167" y="154"/>
                      <a:pt x="132" y="58"/>
                      <a:pt x="48" y="11"/>
                    </a:cubicBezTo>
                    <a:cubicBezTo>
                      <a:pt x="45" y="3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35;p33">
                <a:extLst>
                  <a:ext uri="{FF2B5EF4-FFF2-40B4-BE49-F238E27FC236}">
                    <a16:creationId xmlns:a16="http://schemas.microsoft.com/office/drawing/2014/main" id="{554305F2-EA32-4A76-AF6A-B8527D3A9818}"/>
                  </a:ext>
                </a:extLst>
              </p:cNvPr>
              <p:cNvSpPr/>
              <p:nvPr/>
            </p:nvSpPr>
            <p:spPr>
              <a:xfrm>
                <a:off x="4239200" y="2681900"/>
                <a:ext cx="80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653" extrusionOk="0">
                    <a:moveTo>
                      <a:pt x="25" y="0"/>
                    </a:moveTo>
                    <a:cubicBezTo>
                      <a:pt x="14" y="0"/>
                      <a:pt x="1" y="11"/>
                      <a:pt x="1" y="29"/>
                    </a:cubicBezTo>
                    <a:cubicBezTo>
                      <a:pt x="37" y="231"/>
                      <a:pt x="156" y="469"/>
                      <a:pt x="263" y="648"/>
                    </a:cubicBezTo>
                    <a:cubicBezTo>
                      <a:pt x="269" y="651"/>
                      <a:pt x="276" y="652"/>
                      <a:pt x="284" y="652"/>
                    </a:cubicBezTo>
                    <a:cubicBezTo>
                      <a:pt x="303" y="652"/>
                      <a:pt x="322" y="641"/>
                      <a:pt x="322" y="624"/>
                    </a:cubicBezTo>
                    <a:cubicBezTo>
                      <a:pt x="263" y="410"/>
                      <a:pt x="168" y="171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36;p33">
                <a:extLst>
                  <a:ext uri="{FF2B5EF4-FFF2-40B4-BE49-F238E27FC236}">
                    <a16:creationId xmlns:a16="http://schemas.microsoft.com/office/drawing/2014/main" id="{C2B2D9C5-8D3E-49B7-972F-BDEAE993D289}"/>
                  </a:ext>
                </a:extLst>
              </p:cNvPr>
              <p:cNvSpPr/>
              <p:nvPr/>
            </p:nvSpPr>
            <p:spPr>
              <a:xfrm>
                <a:off x="4244050" y="2674950"/>
                <a:ext cx="103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0" extrusionOk="0">
                    <a:moveTo>
                      <a:pt x="23" y="1"/>
                    </a:moveTo>
                    <a:cubicBezTo>
                      <a:pt x="12" y="1"/>
                      <a:pt x="0" y="24"/>
                      <a:pt x="9" y="33"/>
                    </a:cubicBezTo>
                    <a:cubicBezTo>
                      <a:pt x="33" y="152"/>
                      <a:pt x="128" y="259"/>
                      <a:pt x="176" y="354"/>
                    </a:cubicBezTo>
                    <a:cubicBezTo>
                      <a:pt x="235" y="485"/>
                      <a:pt x="283" y="616"/>
                      <a:pt x="378" y="711"/>
                    </a:cubicBezTo>
                    <a:cubicBezTo>
                      <a:pt x="383" y="716"/>
                      <a:pt x="390" y="719"/>
                      <a:pt x="397" y="719"/>
                    </a:cubicBezTo>
                    <a:cubicBezTo>
                      <a:pt x="406" y="719"/>
                      <a:pt x="414" y="713"/>
                      <a:pt x="414" y="700"/>
                    </a:cubicBezTo>
                    <a:cubicBezTo>
                      <a:pt x="378" y="569"/>
                      <a:pt x="319" y="438"/>
                      <a:pt x="247" y="319"/>
                    </a:cubicBezTo>
                    <a:cubicBezTo>
                      <a:pt x="188" y="211"/>
                      <a:pt x="128" y="80"/>
                      <a:pt x="33" y="9"/>
                    </a:cubicBezTo>
                    <a:cubicBezTo>
                      <a:pt x="30" y="3"/>
                      <a:pt x="27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37;p33">
                <a:extLst>
                  <a:ext uri="{FF2B5EF4-FFF2-40B4-BE49-F238E27FC236}">
                    <a16:creationId xmlns:a16="http://schemas.microsoft.com/office/drawing/2014/main" id="{4CF376C4-D951-44CD-BB3D-FDAD8F950A52}"/>
                  </a:ext>
                </a:extLst>
              </p:cNvPr>
              <p:cNvSpPr/>
              <p:nvPr/>
            </p:nvSpPr>
            <p:spPr>
              <a:xfrm>
                <a:off x="4252300" y="2669675"/>
                <a:ext cx="10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43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60" y="279"/>
                      <a:pt x="215" y="541"/>
                      <a:pt x="394" y="732"/>
                    </a:cubicBezTo>
                    <a:cubicBezTo>
                      <a:pt x="394" y="739"/>
                      <a:pt x="395" y="742"/>
                      <a:pt x="396" y="742"/>
                    </a:cubicBezTo>
                    <a:cubicBezTo>
                      <a:pt x="400" y="742"/>
                      <a:pt x="406" y="728"/>
                      <a:pt x="406" y="720"/>
                    </a:cubicBezTo>
                    <a:cubicBezTo>
                      <a:pt x="358" y="589"/>
                      <a:pt x="286" y="470"/>
                      <a:pt x="227" y="351"/>
                    </a:cubicBezTo>
                    <a:cubicBezTo>
                      <a:pt x="167" y="232"/>
                      <a:pt x="108" y="113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38;p33">
                <a:extLst>
                  <a:ext uri="{FF2B5EF4-FFF2-40B4-BE49-F238E27FC236}">
                    <a16:creationId xmlns:a16="http://schemas.microsoft.com/office/drawing/2014/main" id="{6E1CBB93-3D2B-4B70-820D-D9A36E8B5C03}"/>
                  </a:ext>
                </a:extLst>
              </p:cNvPr>
              <p:cNvSpPr/>
              <p:nvPr/>
            </p:nvSpPr>
            <p:spPr>
              <a:xfrm>
                <a:off x="4257425" y="2661875"/>
                <a:ext cx="127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02" extrusionOk="0">
                    <a:moveTo>
                      <a:pt x="24" y="0"/>
                    </a:moveTo>
                    <a:cubicBezTo>
                      <a:pt x="13" y="0"/>
                      <a:pt x="1" y="23"/>
                      <a:pt x="10" y="32"/>
                    </a:cubicBezTo>
                    <a:cubicBezTo>
                      <a:pt x="70" y="163"/>
                      <a:pt x="153" y="282"/>
                      <a:pt x="236" y="425"/>
                    </a:cubicBezTo>
                    <a:cubicBezTo>
                      <a:pt x="308" y="591"/>
                      <a:pt x="379" y="746"/>
                      <a:pt x="462" y="889"/>
                    </a:cubicBezTo>
                    <a:cubicBezTo>
                      <a:pt x="471" y="898"/>
                      <a:pt x="479" y="902"/>
                      <a:pt x="487" y="902"/>
                    </a:cubicBezTo>
                    <a:cubicBezTo>
                      <a:pt x="500" y="902"/>
                      <a:pt x="510" y="888"/>
                      <a:pt x="510" y="865"/>
                    </a:cubicBezTo>
                    <a:cubicBezTo>
                      <a:pt x="451" y="687"/>
                      <a:pt x="379" y="508"/>
                      <a:pt x="296" y="353"/>
                    </a:cubicBezTo>
                    <a:cubicBezTo>
                      <a:pt x="236" y="210"/>
                      <a:pt x="153" y="80"/>
                      <a:pt x="34" y="8"/>
                    </a:cubicBezTo>
                    <a:cubicBezTo>
                      <a:pt x="31" y="2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39;p33">
                <a:extLst>
                  <a:ext uri="{FF2B5EF4-FFF2-40B4-BE49-F238E27FC236}">
                    <a16:creationId xmlns:a16="http://schemas.microsoft.com/office/drawing/2014/main" id="{B9BEEEF3-3F7C-4A7F-AF63-309640CB4B58}"/>
                  </a:ext>
                </a:extLst>
              </p:cNvPr>
              <p:cNvSpPr/>
              <p:nvPr/>
            </p:nvSpPr>
            <p:spPr>
              <a:xfrm>
                <a:off x="4263625" y="2652900"/>
                <a:ext cx="152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87" extrusionOk="0">
                    <a:moveTo>
                      <a:pt x="12" y="1"/>
                    </a:moveTo>
                    <a:cubicBezTo>
                      <a:pt x="6" y="1"/>
                      <a:pt x="0" y="4"/>
                      <a:pt x="0" y="10"/>
                    </a:cubicBezTo>
                    <a:cubicBezTo>
                      <a:pt x="0" y="188"/>
                      <a:pt x="131" y="331"/>
                      <a:pt x="214" y="486"/>
                    </a:cubicBezTo>
                    <a:cubicBezTo>
                      <a:pt x="334" y="677"/>
                      <a:pt x="429" y="891"/>
                      <a:pt x="560" y="1081"/>
                    </a:cubicBezTo>
                    <a:cubicBezTo>
                      <a:pt x="567" y="1085"/>
                      <a:pt x="574" y="1086"/>
                      <a:pt x="580" y="1086"/>
                    </a:cubicBezTo>
                    <a:cubicBezTo>
                      <a:pt x="595" y="1086"/>
                      <a:pt x="607" y="1078"/>
                      <a:pt x="607" y="1070"/>
                    </a:cubicBezTo>
                    <a:cubicBezTo>
                      <a:pt x="560" y="891"/>
                      <a:pt x="476" y="724"/>
                      <a:pt x="381" y="558"/>
                    </a:cubicBezTo>
                    <a:cubicBezTo>
                      <a:pt x="286" y="367"/>
                      <a:pt x="119" y="200"/>
                      <a:pt x="24" y="10"/>
                    </a:cubicBezTo>
                    <a:cubicBezTo>
                      <a:pt x="24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40;p33">
                <a:extLst>
                  <a:ext uri="{FF2B5EF4-FFF2-40B4-BE49-F238E27FC236}">
                    <a16:creationId xmlns:a16="http://schemas.microsoft.com/office/drawing/2014/main" id="{4E6C8AFD-A24F-4DD8-9A70-E11BBA7BB084}"/>
                  </a:ext>
                </a:extLst>
              </p:cNvPr>
              <p:cNvSpPr/>
              <p:nvPr/>
            </p:nvSpPr>
            <p:spPr>
              <a:xfrm>
                <a:off x="4271650" y="2647650"/>
                <a:ext cx="155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01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60" y="220"/>
                      <a:pt x="167" y="398"/>
                      <a:pt x="274" y="577"/>
                    </a:cubicBezTo>
                    <a:cubicBezTo>
                      <a:pt x="358" y="756"/>
                      <a:pt x="453" y="946"/>
                      <a:pt x="584" y="1101"/>
                    </a:cubicBezTo>
                    <a:cubicBezTo>
                      <a:pt x="596" y="1101"/>
                      <a:pt x="620" y="1077"/>
                      <a:pt x="620" y="1065"/>
                    </a:cubicBezTo>
                    <a:cubicBezTo>
                      <a:pt x="572" y="875"/>
                      <a:pt x="465" y="696"/>
                      <a:pt x="358" y="518"/>
                    </a:cubicBezTo>
                    <a:cubicBezTo>
                      <a:pt x="274" y="339"/>
                      <a:pt x="167" y="160"/>
                      <a:pt x="36" y="6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41;p33">
                <a:extLst>
                  <a:ext uri="{FF2B5EF4-FFF2-40B4-BE49-F238E27FC236}">
                    <a16:creationId xmlns:a16="http://schemas.microsoft.com/office/drawing/2014/main" id="{C3EB21D2-311A-4ADD-95E8-43A2FEF2A214}"/>
                  </a:ext>
                </a:extLst>
              </p:cNvPr>
              <p:cNvSpPr/>
              <p:nvPr/>
            </p:nvSpPr>
            <p:spPr>
              <a:xfrm>
                <a:off x="4281475" y="2638425"/>
                <a:ext cx="1420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079" extrusionOk="0">
                    <a:moveTo>
                      <a:pt x="14" y="1"/>
                    </a:moveTo>
                    <a:cubicBezTo>
                      <a:pt x="6" y="1"/>
                      <a:pt x="1" y="9"/>
                      <a:pt x="1" y="17"/>
                    </a:cubicBezTo>
                    <a:cubicBezTo>
                      <a:pt x="48" y="196"/>
                      <a:pt x="167" y="363"/>
                      <a:pt x="251" y="529"/>
                    </a:cubicBezTo>
                    <a:cubicBezTo>
                      <a:pt x="358" y="708"/>
                      <a:pt x="429" y="887"/>
                      <a:pt x="536" y="1065"/>
                    </a:cubicBezTo>
                    <a:cubicBezTo>
                      <a:pt x="541" y="1074"/>
                      <a:pt x="547" y="1078"/>
                      <a:pt x="552" y="1078"/>
                    </a:cubicBezTo>
                    <a:cubicBezTo>
                      <a:pt x="561" y="1078"/>
                      <a:pt x="567" y="1068"/>
                      <a:pt x="560" y="1053"/>
                    </a:cubicBezTo>
                    <a:cubicBezTo>
                      <a:pt x="501" y="696"/>
                      <a:pt x="262" y="256"/>
                      <a:pt x="24" y="5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42;p33">
                <a:extLst>
                  <a:ext uri="{FF2B5EF4-FFF2-40B4-BE49-F238E27FC236}">
                    <a16:creationId xmlns:a16="http://schemas.microsoft.com/office/drawing/2014/main" id="{293F61BC-46C6-45ED-8EC6-6F354065611B}"/>
                  </a:ext>
                </a:extLst>
              </p:cNvPr>
              <p:cNvSpPr/>
              <p:nvPr/>
            </p:nvSpPr>
            <p:spPr>
              <a:xfrm>
                <a:off x="4289225" y="2632775"/>
                <a:ext cx="166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161" extrusionOk="0">
                    <a:moveTo>
                      <a:pt x="19" y="1"/>
                    </a:moveTo>
                    <a:cubicBezTo>
                      <a:pt x="6" y="1"/>
                      <a:pt x="0" y="12"/>
                      <a:pt x="0" y="29"/>
                    </a:cubicBezTo>
                    <a:cubicBezTo>
                      <a:pt x="48" y="220"/>
                      <a:pt x="167" y="410"/>
                      <a:pt x="250" y="589"/>
                    </a:cubicBezTo>
                    <a:cubicBezTo>
                      <a:pt x="357" y="779"/>
                      <a:pt x="453" y="993"/>
                      <a:pt x="607" y="1160"/>
                    </a:cubicBezTo>
                    <a:cubicBezTo>
                      <a:pt x="643" y="1160"/>
                      <a:pt x="667" y="1136"/>
                      <a:pt x="655" y="1124"/>
                    </a:cubicBezTo>
                    <a:cubicBezTo>
                      <a:pt x="583" y="922"/>
                      <a:pt x="464" y="720"/>
                      <a:pt x="357" y="529"/>
                    </a:cubicBezTo>
                    <a:cubicBezTo>
                      <a:pt x="274" y="351"/>
                      <a:pt x="179" y="160"/>
                      <a:pt x="36" y="5"/>
                    </a:cubicBezTo>
                    <a:cubicBezTo>
                      <a:pt x="29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43;p33">
                <a:extLst>
                  <a:ext uri="{FF2B5EF4-FFF2-40B4-BE49-F238E27FC236}">
                    <a16:creationId xmlns:a16="http://schemas.microsoft.com/office/drawing/2014/main" id="{06CA9063-2FE3-4E0D-B630-F220F11E7EFB}"/>
                  </a:ext>
                </a:extLst>
              </p:cNvPr>
              <p:cNvSpPr/>
              <p:nvPr/>
            </p:nvSpPr>
            <p:spPr>
              <a:xfrm>
                <a:off x="4296350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33" y="1"/>
                    </a:moveTo>
                    <a:cubicBezTo>
                      <a:pt x="13" y="1"/>
                      <a:pt x="1" y="20"/>
                      <a:pt x="1" y="46"/>
                    </a:cubicBezTo>
                    <a:cubicBezTo>
                      <a:pt x="48" y="248"/>
                      <a:pt x="179" y="427"/>
                      <a:pt x="287" y="605"/>
                    </a:cubicBezTo>
                    <a:cubicBezTo>
                      <a:pt x="406" y="820"/>
                      <a:pt x="525" y="1022"/>
                      <a:pt x="656" y="1213"/>
                    </a:cubicBezTo>
                    <a:cubicBezTo>
                      <a:pt x="661" y="1223"/>
                      <a:pt x="674" y="1229"/>
                      <a:pt x="685" y="1229"/>
                    </a:cubicBezTo>
                    <a:cubicBezTo>
                      <a:pt x="698" y="1229"/>
                      <a:pt x="710" y="1220"/>
                      <a:pt x="703" y="1201"/>
                    </a:cubicBezTo>
                    <a:cubicBezTo>
                      <a:pt x="620" y="998"/>
                      <a:pt x="525" y="784"/>
                      <a:pt x="406" y="594"/>
                    </a:cubicBezTo>
                    <a:cubicBezTo>
                      <a:pt x="298" y="403"/>
                      <a:pt x="191" y="177"/>
                      <a:pt x="60" y="10"/>
                    </a:cubicBezTo>
                    <a:cubicBezTo>
                      <a:pt x="50" y="4"/>
                      <a:pt x="41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44;p33">
                <a:extLst>
                  <a:ext uri="{FF2B5EF4-FFF2-40B4-BE49-F238E27FC236}">
                    <a16:creationId xmlns:a16="http://schemas.microsoft.com/office/drawing/2014/main" id="{3C3BA711-4CC0-40EC-93A6-1B258847EA27}"/>
                  </a:ext>
                </a:extLst>
              </p:cNvPr>
              <p:cNvSpPr/>
              <p:nvPr/>
            </p:nvSpPr>
            <p:spPr>
              <a:xfrm>
                <a:off x="4302900" y="2613125"/>
                <a:ext cx="205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376" extrusionOk="0">
                    <a:moveTo>
                      <a:pt x="19" y="1"/>
                    </a:moveTo>
                    <a:cubicBezTo>
                      <a:pt x="7" y="1"/>
                      <a:pt x="1" y="9"/>
                      <a:pt x="1" y="17"/>
                    </a:cubicBezTo>
                    <a:cubicBezTo>
                      <a:pt x="48" y="255"/>
                      <a:pt x="215" y="482"/>
                      <a:pt x="346" y="696"/>
                    </a:cubicBezTo>
                    <a:cubicBezTo>
                      <a:pt x="489" y="910"/>
                      <a:pt x="644" y="1137"/>
                      <a:pt x="775" y="1363"/>
                    </a:cubicBezTo>
                    <a:cubicBezTo>
                      <a:pt x="775" y="1372"/>
                      <a:pt x="782" y="1376"/>
                      <a:pt x="790" y="1376"/>
                    </a:cubicBezTo>
                    <a:cubicBezTo>
                      <a:pt x="804" y="1376"/>
                      <a:pt x="822" y="1366"/>
                      <a:pt x="822" y="1351"/>
                    </a:cubicBezTo>
                    <a:cubicBezTo>
                      <a:pt x="715" y="1113"/>
                      <a:pt x="596" y="887"/>
                      <a:pt x="465" y="672"/>
                    </a:cubicBezTo>
                    <a:cubicBezTo>
                      <a:pt x="334" y="458"/>
                      <a:pt x="203" y="196"/>
                      <a:pt x="36" y="5"/>
                    </a:cubicBezTo>
                    <a:cubicBezTo>
                      <a:pt x="30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45;p33">
                <a:extLst>
                  <a:ext uri="{FF2B5EF4-FFF2-40B4-BE49-F238E27FC236}">
                    <a16:creationId xmlns:a16="http://schemas.microsoft.com/office/drawing/2014/main" id="{50E01EFC-8065-4503-945A-6579B0A52563}"/>
                  </a:ext>
                </a:extLst>
              </p:cNvPr>
              <p:cNvSpPr/>
              <p:nvPr/>
            </p:nvSpPr>
            <p:spPr>
              <a:xfrm>
                <a:off x="430715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30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17" y="292"/>
                      <a:pt x="295" y="506"/>
                      <a:pt x="462" y="744"/>
                    </a:cubicBezTo>
                    <a:cubicBezTo>
                      <a:pt x="640" y="1018"/>
                      <a:pt x="807" y="1280"/>
                      <a:pt x="998" y="1542"/>
                    </a:cubicBezTo>
                    <a:cubicBezTo>
                      <a:pt x="1002" y="1546"/>
                      <a:pt x="1008" y="1549"/>
                      <a:pt x="1013" y="1549"/>
                    </a:cubicBezTo>
                    <a:cubicBezTo>
                      <a:pt x="1022" y="1549"/>
                      <a:pt x="1029" y="1541"/>
                      <a:pt x="1021" y="1518"/>
                    </a:cubicBezTo>
                    <a:cubicBezTo>
                      <a:pt x="902" y="1244"/>
                      <a:pt x="736" y="982"/>
                      <a:pt x="581" y="732"/>
                    </a:cubicBezTo>
                    <a:cubicBezTo>
                      <a:pt x="414" y="482"/>
                      <a:pt x="271" y="208"/>
                      <a:pt x="45" y="6"/>
                    </a:cubicBezTo>
                    <a:cubicBezTo>
                      <a:pt x="42" y="2"/>
                      <a:pt x="36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46;p33">
                <a:extLst>
                  <a:ext uri="{FF2B5EF4-FFF2-40B4-BE49-F238E27FC236}">
                    <a16:creationId xmlns:a16="http://schemas.microsoft.com/office/drawing/2014/main" id="{2D761840-9FF8-47E1-B43F-B9A61BE91410}"/>
                  </a:ext>
                </a:extLst>
              </p:cNvPr>
              <p:cNvSpPr/>
              <p:nvPr/>
            </p:nvSpPr>
            <p:spPr>
              <a:xfrm>
                <a:off x="4275225" y="2820125"/>
                <a:ext cx="166125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82" extrusionOk="0">
                    <a:moveTo>
                      <a:pt x="5882" y="0"/>
                    </a:moveTo>
                    <a:lnTo>
                      <a:pt x="0" y="3048"/>
                    </a:lnTo>
                    <a:lnTo>
                      <a:pt x="6644" y="3382"/>
                    </a:lnTo>
                    <a:cubicBezTo>
                      <a:pt x="6644" y="3382"/>
                      <a:pt x="6311" y="1084"/>
                      <a:pt x="5882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47;p33">
                <a:extLst>
                  <a:ext uri="{FF2B5EF4-FFF2-40B4-BE49-F238E27FC236}">
                    <a16:creationId xmlns:a16="http://schemas.microsoft.com/office/drawing/2014/main" id="{59407201-BB00-4173-B2DD-48764759FF77}"/>
                  </a:ext>
                </a:extLst>
              </p:cNvPr>
              <p:cNvSpPr/>
              <p:nvPr/>
            </p:nvSpPr>
            <p:spPr>
              <a:xfrm>
                <a:off x="4259150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6442" y="488"/>
                    </a:moveTo>
                    <a:cubicBezTo>
                      <a:pt x="6739" y="1381"/>
                      <a:pt x="7013" y="2881"/>
                      <a:pt x="7097" y="3441"/>
                    </a:cubicBezTo>
                    <a:lnTo>
                      <a:pt x="1298" y="3155"/>
                    </a:lnTo>
                    <a:lnTo>
                      <a:pt x="6442" y="488"/>
                    </a:lnTo>
                    <a:close/>
                    <a:moveTo>
                      <a:pt x="6620" y="0"/>
                    </a:moveTo>
                    <a:lnTo>
                      <a:pt x="1" y="3417"/>
                    </a:lnTo>
                    <a:lnTo>
                      <a:pt x="7501" y="3798"/>
                    </a:lnTo>
                    <a:lnTo>
                      <a:pt x="7466" y="3584"/>
                    </a:lnTo>
                    <a:cubicBezTo>
                      <a:pt x="7454" y="3501"/>
                      <a:pt x="7109" y="1262"/>
                      <a:pt x="6692" y="179"/>
                    </a:cubicBezTo>
                    <a:lnTo>
                      <a:pt x="662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48;p33">
                <a:extLst>
                  <a:ext uri="{FF2B5EF4-FFF2-40B4-BE49-F238E27FC236}">
                    <a16:creationId xmlns:a16="http://schemas.microsoft.com/office/drawing/2014/main" id="{02F236BB-28C3-4513-B171-90DD6A44B0D4}"/>
                  </a:ext>
                </a:extLst>
              </p:cNvPr>
              <p:cNvSpPr/>
              <p:nvPr/>
            </p:nvSpPr>
            <p:spPr>
              <a:xfrm>
                <a:off x="4299625" y="2882100"/>
                <a:ext cx="27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528" extrusionOk="0">
                    <a:moveTo>
                      <a:pt x="48" y="1"/>
                    </a:moveTo>
                    <a:cubicBezTo>
                      <a:pt x="42" y="1"/>
                      <a:pt x="37" y="4"/>
                      <a:pt x="37" y="10"/>
                    </a:cubicBezTo>
                    <a:cubicBezTo>
                      <a:pt x="1" y="81"/>
                      <a:pt x="1" y="153"/>
                      <a:pt x="1" y="236"/>
                    </a:cubicBezTo>
                    <a:cubicBezTo>
                      <a:pt x="1" y="319"/>
                      <a:pt x="1" y="426"/>
                      <a:pt x="13" y="510"/>
                    </a:cubicBezTo>
                    <a:cubicBezTo>
                      <a:pt x="25" y="522"/>
                      <a:pt x="37" y="528"/>
                      <a:pt x="45" y="528"/>
                    </a:cubicBezTo>
                    <a:cubicBezTo>
                      <a:pt x="54" y="528"/>
                      <a:pt x="60" y="522"/>
                      <a:pt x="60" y="510"/>
                    </a:cubicBezTo>
                    <a:cubicBezTo>
                      <a:pt x="72" y="426"/>
                      <a:pt x="96" y="331"/>
                      <a:pt x="96" y="248"/>
                    </a:cubicBezTo>
                    <a:cubicBezTo>
                      <a:pt x="96" y="176"/>
                      <a:pt x="108" y="81"/>
                      <a:pt x="60" y="10"/>
                    </a:cubicBezTo>
                    <a:cubicBezTo>
                      <a:pt x="60" y="4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49;p33">
                <a:extLst>
                  <a:ext uri="{FF2B5EF4-FFF2-40B4-BE49-F238E27FC236}">
                    <a16:creationId xmlns:a16="http://schemas.microsoft.com/office/drawing/2014/main" id="{678A42A4-0003-40D3-A352-F8FA93CCAAB9}"/>
                  </a:ext>
                </a:extLst>
              </p:cNvPr>
              <p:cNvSpPr/>
              <p:nvPr/>
            </p:nvSpPr>
            <p:spPr>
              <a:xfrm>
                <a:off x="4308275" y="2877050"/>
                <a:ext cx="2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9" extrusionOk="0">
                    <a:moveTo>
                      <a:pt x="64" y="0"/>
                    </a:moveTo>
                    <a:cubicBezTo>
                      <a:pt x="60" y="0"/>
                      <a:pt x="54" y="3"/>
                      <a:pt x="48" y="9"/>
                    </a:cubicBezTo>
                    <a:cubicBezTo>
                      <a:pt x="0" y="93"/>
                      <a:pt x="0" y="164"/>
                      <a:pt x="0" y="235"/>
                    </a:cubicBezTo>
                    <a:cubicBezTo>
                      <a:pt x="0" y="331"/>
                      <a:pt x="0" y="414"/>
                      <a:pt x="12" y="509"/>
                    </a:cubicBezTo>
                    <a:cubicBezTo>
                      <a:pt x="18" y="515"/>
                      <a:pt x="30" y="518"/>
                      <a:pt x="40" y="518"/>
                    </a:cubicBezTo>
                    <a:cubicBezTo>
                      <a:pt x="51" y="518"/>
                      <a:pt x="60" y="515"/>
                      <a:pt x="60" y="509"/>
                    </a:cubicBezTo>
                    <a:cubicBezTo>
                      <a:pt x="72" y="438"/>
                      <a:pt x="72" y="343"/>
                      <a:pt x="83" y="259"/>
                    </a:cubicBezTo>
                    <a:cubicBezTo>
                      <a:pt x="83" y="176"/>
                      <a:pt x="95" y="93"/>
                      <a:pt x="72" y="9"/>
                    </a:cubicBezTo>
                    <a:cubicBezTo>
                      <a:pt x="72" y="3"/>
                      <a:pt x="69" y="0"/>
                      <a:pt x="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50;p33">
                <a:extLst>
                  <a:ext uri="{FF2B5EF4-FFF2-40B4-BE49-F238E27FC236}">
                    <a16:creationId xmlns:a16="http://schemas.microsoft.com/office/drawing/2014/main" id="{F0187ECC-6E58-4175-9670-ECD7DD29F549}"/>
                  </a:ext>
                </a:extLst>
              </p:cNvPr>
              <p:cNvSpPr/>
              <p:nvPr/>
            </p:nvSpPr>
            <p:spPr>
              <a:xfrm>
                <a:off x="4314825" y="2873775"/>
                <a:ext cx="387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645" extrusionOk="0">
                    <a:moveTo>
                      <a:pt x="55" y="0"/>
                    </a:moveTo>
                    <a:cubicBezTo>
                      <a:pt x="51" y="0"/>
                      <a:pt x="48" y="3"/>
                      <a:pt x="48" y="9"/>
                    </a:cubicBezTo>
                    <a:cubicBezTo>
                      <a:pt x="0" y="105"/>
                      <a:pt x="36" y="224"/>
                      <a:pt x="48" y="307"/>
                    </a:cubicBezTo>
                    <a:cubicBezTo>
                      <a:pt x="48" y="414"/>
                      <a:pt x="60" y="521"/>
                      <a:pt x="71" y="605"/>
                    </a:cubicBezTo>
                    <a:cubicBezTo>
                      <a:pt x="78" y="633"/>
                      <a:pt x="94" y="644"/>
                      <a:pt x="105" y="644"/>
                    </a:cubicBezTo>
                    <a:cubicBezTo>
                      <a:pt x="113" y="644"/>
                      <a:pt x="119" y="638"/>
                      <a:pt x="119" y="628"/>
                    </a:cubicBezTo>
                    <a:cubicBezTo>
                      <a:pt x="155" y="521"/>
                      <a:pt x="155" y="402"/>
                      <a:pt x="131" y="295"/>
                    </a:cubicBezTo>
                    <a:cubicBezTo>
                      <a:pt x="131" y="200"/>
                      <a:pt x="131" y="93"/>
                      <a:pt x="71" y="9"/>
                    </a:cubicBezTo>
                    <a:cubicBezTo>
                      <a:pt x="65" y="3"/>
                      <a:pt x="60" y="0"/>
                      <a:pt x="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51;p33">
                <a:extLst>
                  <a:ext uri="{FF2B5EF4-FFF2-40B4-BE49-F238E27FC236}">
                    <a16:creationId xmlns:a16="http://schemas.microsoft.com/office/drawing/2014/main" id="{46EFDD1E-CB16-4D40-92CA-DBC49F4BBBB0}"/>
                  </a:ext>
                </a:extLst>
              </p:cNvPr>
              <p:cNvSpPr/>
              <p:nvPr/>
            </p:nvSpPr>
            <p:spPr>
              <a:xfrm>
                <a:off x="4323150" y="2869300"/>
                <a:ext cx="36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14" extrusionOk="0">
                    <a:moveTo>
                      <a:pt x="54" y="1"/>
                    </a:moveTo>
                    <a:cubicBezTo>
                      <a:pt x="45" y="1"/>
                      <a:pt x="36" y="4"/>
                      <a:pt x="36" y="10"/>
                    </a:cubicBezTo>
                    <a:cubicBezTo>
                      <a:pt x="0" y="224"/>
                      <a:pt x="36" y="474"/>
                      <a:pt x="84" y="700"/>
                    </a:cubicBezTo>
                    <a:cubicBezTo>
                      <a:pt x="79" y="709"/>
                      <a:pt x="83" y="713"/>
                      <a:pt x="91" y="713"/>
                    </a:cubicBezTo>
                    <a:cubicBezTo>
                      <a:pt x="103" y="713"/>
                      <a:pt x="124" y="703"/>
                      <a:pt x="131" y="688"/>
                    </a:cubicBezTo>
                    <a:cubicBezTo>
                      <a:pt x="143" y="474"/>
                      <a:pt x="143" y="224"/>
                      <a:pt x="72" y="10"/>
                    </a:cubicBezTo>
                    <a:cubicBezTo>
                      <a:pt x="72" y="4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52;p33">
                <a:extLst>
                  <a:ext uri="{FF2B5EF4-FFF2-40B4-BE49-F238E27FC236}">
                    <a16:creationId xmlns:a16="http://schemas.microsoft.com/office/drawing/2014/main" id="{FA74A228-CA2A-4B8B-B48C-4482CB45E77E}"/>
                  </a:ext>
                </a:extLst>
              </p:cNvPr>
              <p:cNvSpPr/>
              <p:nvPr/>
            </p:nvSpPr>
            <p:spPr>
              <a:xfrm>
                <a:off x="4329700" y="2864050"/>
                <a:ext cx="53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13" extrusionOk="0">
                    <a:moveTo>
                      <a:pt x="40" y="1"/>
                    </a:moveTo>
                    <a:cubicBezTo>
                      <a:pt x="31" y="1"/>
                      <a:pt x="24" y="10"/>
                      <a:pt x="24" y="29"/>
                    </a:cubicBezTo>
                    <a:cubicBezTo>
                      <a:pt x="0" y="148"/>
                      <a:pt x="48" y="279"/>
                      <a:pt x="84" y="398"/>
                    </a:cubicBezTo>
                    <a:cubicBezTo>
                      <a:pt x="107" y="529"/>
                      <a:pt x="119" y="672"/>
                      <a:pt x="155" y="803"/>
                    </a:cubicBezTo>
                    <a:cubicBezTo>
                      <a:pt x="167" y="809"/>
                      <a:pt x="179" y="812"/>
                      <a:pt x="188" y="812"/>
                    </a:cubicBezTo>
                    <a:cubicBezTo>
                      <a:pt x="197" y="812"/>
                      <a:pt x="203" y="809"/>
                      <a:pt x="203" y="803"/>
                    </a:cubicBezTo>
                    <a:cubicBezTo>
                      <a:pt x="215" y="672"/>
                      <a:pt x="203" y="541"/>
                      <a:pt x="167" y="398"/>
                    </a:cubicBezTo>
                    <a:cubicBezTo>
                      <a:pt x="155" y="267"/>
                      <a:pt x="131" y="136"/>
                      <a:pt x="60" y="17"/>
                    </a:cubicBezTo>
                    <a:cubicBezTo>
                      <a:pt x="54" y="7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53;p33">
                <a:extLst>
                  <a:ext uri="{FF2B5EF4-FFF2-40B4-BE49-F238E27FC236}">
                    <a16:creationId xmlns:a16="http://schemas.microsoft.com/office/drawing/2014/main" id="{533C561B-D295-4E02-A737-7365AB9590DC}"/>
                  </a:ext>
                </a:extLst>
              </p:cNvPr>
              <p:cNvSpPr/>
              <p:nvPr/>
            </p:nvSpPr>
            <p:spPr>
              <a:xfrm>
                <a:off x="4339525" y="2862250"/>
                <a:ext cx="44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813" extrusionOk="0">
                    <a:moveTo>
                      <a:pt x="30" y="0"/>
                    </a:moveTo>
                    <a:cubicBezTo>
                      <a:pt x="27" y="0"/>
                      <a:pt x="24" y="6"/>
                      <a:pt x="24" y="18"/>
                    </a:cubicBezTo>
                    <a:cubicBezTo>
                      <a:pt x="0" y="268"/>
                      <a:pt x="60" y="577"/>
                      <a:pt x="143" y="804"/>
                    </a:cubicBezTo>
                    <a:cubicBezTo>
                      <a:pt x="143" y="810"/>
                      <a:pt x="152" y="813"/>
                      <a:pt x="161" y="813"/>
                    </a:cubicBezTo>
                    <a:cubicBezTo>
                      <a:pt x="170" y="813"/>
                      <a:pt x="179" y="810"/>
                      <a:pt x="179" y="804"/>
                    </a:cubicBezTo>
                    <a:cubicBezTo>
                      <a:pt x="179" y="554"/>
                      <a:pt x="131" y="256"/>
                      <a:pt x="36" y="18"/>
                    </a:cubicBezTo>
                    <a:cubicBezTo>
                      <a:pt x="36" y="6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54;p33">
                <a:extLst>
                  <a:ext uri="{FF2B5EF4-FFF2-40B4-BE49-F238E27FC236}">
                    <a16:creationId xmlns:a16="http://schemas.microsoft.com/office/drawing/2014/main" id="{A5D60D88-FEC9-4B22-9BCD-5D35130BD25F}"/>
                  </a:ext>
                </a:extLst>
              </p:cNvPr>
              <p:cNvSpPr/>
              <p:nvPr/>
            </p:nvSpPr>
            <p:spPr>
              <a:xfrm>
                <a:off x="4347050" y="2856475"/>
                <a:ext cx="58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995" extrusionOk="0">
                    <a:moveTo>
                      <a:pt x="20" y="1"/>
                    </a:moveTo>
                    <a:cubicBezTo>
                      <a:pt x="9" y="1"/>
                      <a:pt x="1" y="14"/>
                      <a:pt x="9" y="23"/>
                    </a:cubicBezTo>
                    <a:cubicBezTo>
                      <a:pt x="33" y="201"/>
                      <a:pt x="80" y="368"/>
                      <a:pt x="92" y="547"/>
                    </a:cubicBezTo>
                    <a:cubicBezTo>
                      <a:pt x="116" y="689"/>
                      <a:pt x="128" y="844"/>
                      <a:pt x="175" y="987"/>
                    </a:cubicBezTo>
                    <a:cubicBezTo>
                      <a:pt x="175" y="992"/>
                      <a:pt x="184" y="995"/>
                      <a:pt x="193" y="995"/>
                    </a:cubicBezTo>
                    <a:cubicBezTo>
                      <a:pt x="207" y="995"/>
                      <a:pt x="223" y="989"/>
                      <a:pt x="223" y="975"/>
                    </a:cubicBezTo>
                    <a:cubicBezTo>
                      <a:pt x="235" y="785"/>
                      <a:pt x="199" y="570"/>
                      <a:pt x="175" y="380"/>
                    </a:cubicBezTo>
                    <a:cubicBezTo>
                      <a:pt x="164" y="249"/>
                      <a:pt x="128" y="106"/>
                      <a:pt x="33" y="11"/>
                    </a:cubicBezTo>
                    <a:cubicBezTo>
                      <a:pt x="29" y="3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55;p33">
                <a:extLst>
                  <a:ext uri="{FF2B5EF4-FFF2-40B4-BE49-F238E27FC236}">
                    <a16:creationId xmlns:a16="http://schemas.microsoft.com/office/drawing/2014/main" id="{16E323C9-26D2-4F09-9517-4E5482880682}"/>
                  </a:ext>
                </a:extLst>
              </p:cNvPr>
              <p:cNvSpPr/>
              <p:nvPr/>
            </p:nvSpPr>
            <p:spPr>
              <a:xfrm>
                <a:off x="4355000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78" y="1"/>
                    </a:moveTo>
                    <a:cubicBezTo>
                      <a:pt x="69" y="1"/>
                      <a:pt x="60" y="4"/>
                      <a:pt x="60" y="10"/>
                    </a:cubicBezTo>
                    <a:cubicBezTo>
                      <a:pt x="0" y="188"/>
                      <a:pt x="84" y="355"/>
                      <a:pt x="119" y="534"/>
                    </a:cubicBezTo>
                    <a:cubicBezTo>
                      <a:pt x="167" y="760"/>
                      <a:pt x="203" y="974"/>
                      <a:pt x="262" y="1201"/>
                    </a:cubicBezTo>
                    <a:cubicBezTo>
                      <a:pt x="262" y="1215"/>
                      <a:pt x="264" y="1219"/>
                      <a:pt x="267" y="1219"/>
                    </a:cubicBezTo>
                    <a:cubicBezTo>
                      <a:pt x="272" y="1219"/>
                      <a:pt x="279" y="1208"/>
                      <a:pt x="286" y="1201"/>
                    </a:cubicBezTo>
                    <a:cubicBezTo>
                      <a:pt x="298" y="1022"/>
                      <a:pt x="274" y="855"/>
                      <a:pt x="238" y="677"/>
                    </a:cubicBezTo>
                    <a:cubicBezTo>
                      <a:pt x="203" y="462"/>
                      <a:pt x="108" y="236"/>
                      <a:pt x="96" y="10"/>
                    </a:cubicBezTo>
                    <a:cubicBezTo>
                      <a:pt x="96" y="4"/>
                      <a:pt x="87" y="1"/>
                      <a:pt x="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56;p33">
                <a:extLst>
                  <a:ext uri="{FF2B5EF4-FFF2-40B4-BE49-F238E27FC236}">
                    <a16:creationId xmlns:a16="http://schemas.microsoft.com/office/drawing/2014/main" id="{F76689A8-BDFD-4CB0-A641-4C206D8AE8CD}"/>
                  </a:ext>
                </a:extLst>
              </p:cNvPr>
              <p:cNvSpPr/>
              <p:nvPr/>
            </p:nvSpPr>
            <p:spPr>
              <a:xfrm>
                <a:off x="4366000" y="2847650"/>
                <a:ext cx="6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17" extrusionOk="0">
                    <a:moveTo>
                      <a:pt x="13" y="1"/>
                    </a:moveTo>
                    <a:cubicBezTo>
                      <a:pt x="7" y="1"/>
                      <a:pt x="1" y="7"/>
                      <a:pt x="1" y="18"/>
                    </a:cubicBezTo>
                    <a:cubicBezTo>
                      <a:pt x="1" y="209"/>
                      <a:pt x="37" y="388"/>
                      <a:pt x="72" y="566"/>
                    </a:cubicBezTo>
                    <a:cubicBezTo>
                      <a:pt x="96" y="780"/>
                      <a:pt x="132" y="995"/>
                      <a:pt x="191" y="1197"/>
                    </a:cubicBezTo>
                    <a:cubicBezTo>
                      <a:pt x="191" y="1211"/>
                      <a:pt x="200" y="1217"/>
                      <a:pt x="206" y="1217"/>
                    </a:cubicBezTo>
                    <a:cubicBezTo>
                      <a:pt x="211" y="1217"/>
                      <a:pt x="215" y="1214"/>
                      <a:pt x="215" y="1209"/>
                    </a:cubicBezTo>
                    <a:cubicBezTo>
                      <a:pt x="251" y="852"/>
                      <a:pt x="156" y="340"/>
                      <a:pt x="25" y="18"/>
                    </a:cubicBezTo>
                    <a:cubicBezTo>
                      <a:pt x="25" y="7"/>
                      <a:pt x="19" y="1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57;p33">
                <a:extLst>
                  <a:ext uri="{FF2B5EF4-FFF2-40B4-BE49-F238E27FC236}">
                    <a16:creationId xmlns:a16="http://schemas.microsoft.com/office/drawing/2014/main" id="{3ADBC9B2-B086-4EC9-8B80-E954B77CA735}"/>
                  </a:ext>
                </a:extLst>
              </p:cNvPr>
              <p:cNvSpPr/>
              <p:nvPr/>
            </p:nvSpPr>
            <p:spPr>
              <a:xfrm>
                <a:off x="4377925" y="2842025"/>
                <a:ext cx="65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193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08"/>
                      <a:pt x="36" y="410"/>
                      <a:pt x="83" y="589"/>
                    </a:cubicBezTo>
                    <a:cubicBezTo>
                      <a:pt x="119" y="779"/>
                      <a:pt x="143" y="982"/>
                      <a:pt x="179" y="1184"/>
                    </a:cubicBezTo>
                    <a:cubicBezTo>
                      <a:pt x="167" y="1190"/>
                      <a:pt x="170" y="1193"/>
                      <a:pt x="177" y="1193"/>
                    </a:cubicBezTo>
                    <a:cubicBezTo>
                      <a:pt x="185" y="1193"/>
                      <a:pt x="197" y="1190"/>
                      <a:pt x="203" y="1184"/>
                    </a:cubicBezTo>
                    <a:cubicBezTo>
                      <a:pt x="262" y="827"/>
                      <a:pt x="179" y="351"/>
                      <a:pt x="36" y="5"/>
                    </a:cubicBezTo>
                    <a:cubicBezTo>
                      <a:pt x="32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58;p33">
                <a:extLst>
                  <a:ext uri="{FF2B5EF4-FFF2-40B4-BE49-F238E27FC236}">
                    <a16:creationId xmlns:a16="http://schemas.microsoft.com/office/drawing/2014/main" id="{54277C96-38F8-4613-870B-5D724DB6CDCA}"/>
                  </a:ext>
                </a:extLst>
              </p:cNvPr>
              <p:cNvSpPr/>
              <p:nvPr/>
            </p:nvSpPr>
            <p:spPr>
              <a:xfrm>
                <a:off x="4386850" y="2839350"/>
                <a:ext cx="65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96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31"/>
                      <a:pt x="36" y="434"/>
                      <a:pt x="72" y="648"/>
                    </a:cubicBezTo>
                    <a:cubicBezTo>
                      <a:pt x="96" y="874"/>
                      <a:pt x="131" y="1089"/>
                      <a:pt x="215" y="1291"/>
                    </a:cubicBezTo>
                    <a:cubicBezTo>
                      <a:pt x="218" y="1294"/>
                      <a:pt x="223" y="1296"/>
                      <a:pt x="228" y="1296"/>
                    </a:cubicBezTo>
                    <a:cubicBezTo>
                      <a:pt x="243" y="1296"/>
                      <a:pt x="262" y="1285"/>
                      <a:pt x="262" y="1267"/>
                    </a:cubicBezTo>
                    <a:cubicBezTo>
                      <a:pt x="262" y="1053"/>
                      <a:pt x="215" y="827"/>
                      <a:pt x="179" y="600"/>
                    </a:cubicBezTo>
                    <a:cubicBezTo>
                      <a:pt x="143" y="410"/>
                      <a:pt x="131" y="184"/>
                      <a:pt x="36" y="5"/>
                    </a:cubicBezTo>
                    <a:cubicBezTo>
                      <a:pt x="33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59;p33">
                <a:extLst>
                  <a:ext uri="{FF2B5EF4-FFF2-40B4-BE49-F238E27FC236}">
                    <a16:creationId xmlns:a16="http://schemas.microsoft.com/office/drawing/2014/main" id="{60640714-EFF1-4498-81F4-555D58F73A12}"/>
                  </a:ext>
                </a:extLst>
              </p:cNvPr>
              <p:cNvSpPr/>
              <p:nvPr/>
            </p:nvSpPr>
            <p:spPr>
              <a:xfrm>
                <a:off x="4396375" y="2832875"/>
                <a:ext cx="7450" cy="344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79" extrusionOk="0">
                    <a:moveTo>
                      <a:pt x="40" y="1"/>
                    </a:moveTo>
                    <a:cubicBezTo>
                      <a:pt x="26" y="1"/>
                      <a:pt x="12" y="12"/>
                      <a:pt x="12" y="38"/>
                    </a:cubicBezTo>
                    <a:cubicBezTo>
                      <a:pt x="0" y="252"/>
                      <a:pt x="60" y="455"/>
                      <a:pt x="107" y="669"/>
                    </a:cubicBezTo>
                    <a:cubicBezTo>
                      <a:pt x="143" y="907"/>
                      <a:pt x="191" y="1133"/>
                      <a:pt x="250" y="1371"/>
                    </a:cubicBezTo>
                    <a:cubicBezTo>
                      <a:pt x="250" y="1376"/>
                      <a:pt x="257" y="1379"/>
                      <a:pt x="265" y="1379"/>
                    </a:cubicBezTo>
                    <a:cubicBezTo>
                      <a:pt x="279" y="1379"/>
                      <a:pt x="298" y="1370"/>
                      <a:pt x="298" y="1348"/>
                    </a:cubicBezTo>
                    <a:cubicBezTo>
                      <a:pt x="298" y="1145"/>
                      <a:pt x="250" y="931"/>
                      <a:pt x="227" y="729"/>
                    </a:cubicBezTo>
                    <a:cubicBezTo>
                      <a:pt x="179" y="502"/>
                      <a:pt x="167" y="252"/>
                      <a:pt x="72" y="26"/>
                    </a:cubicBezTo>
                    <a:cubicBezTo>
                      <a:pt x="66" y="9"/>
                      <a:pt x="53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60;p33">
                <a:extLst>
                  <a:ext uri="{FF2B5EF4-FFF2-40B4-BE49-F238E27FC236}">
                    <a16:creationId xmlns:a16="http://schemas.microsoft.com/office/drawing/2014/main" id="{C01FC691-FB7A-4CD5-8594-6987C2294B55}"/>
                  </a:ext>
                </a:extLst>
              </p:cNvPr>
              <p:cNvSpPr/>
              <p:nvPr/>
            </p:nvSpPr>
            <p:spPr>
              <a:xfrm>
                <a:off x="4404700" y="2825050"/>
                <a:ext cx="98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562" extrusionOk="0">
                    <a:moveTo>
                      <a:pt x="78" y="0"/>
                    </a:moveTo>
                    <a:cubicBezTo>
                      <a:pt x="71" y="0"/>
                      <a:pt x="60" y="6"/>
                      <a:pt x="60" y="6"/>
                    </a:cubicBezTo>
                    <a:cubicBezTo>
                      <a:pt x="1" y="506"/>
                      <a:pt x="251" y="1053"/>
                      <a:pt x="358" y="1530"/>
                    </a:cubicBezTo>
                    <a:cubicBezTo>
                      <a:pt x="358" y="1552"/>
                      <a:pt x="366" y="1561"/>
                      <a:pt x="374" y="1561"/>
                    </a:cubicBezTo>
                    <a:cubicBezTo>
                      <a:pt x="383" y="1561"/>
                      <a:pt x="394" y="1549"/>
                      <a:pt x="394" y="1530"/>
                    </a:cubicBezTo>
                    <a:cubicBezTo>
                      <a:pt x="382" y="1280"/>
                      <a:pt x="334" y="1030"/>
                      <a:pt x="275" y="768"/>
                    </a:cubicBezTo>
                    <a:cubicBezTo>
                      <a:pt x="215" y="518"/>
                      <a:pt x="191" y="256"/>
                      <a:pt x="84" y="6"/>
                    </a:cubicBezTo>
                    <a:cubicBezTo>
                      <a:pt x="84" y="2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61;p33">
                <a:extLst>
                  <a:ext uri="{FF2B5EF4-FFF2-40B4-BE49-F238E27FC236}">
                    <a16:creationId xmlns:a16="http://schemas.microsoft.com/office/drawing/2014/main" id="{1FC8E688-9831-4FDA-A5A3-969EAFC7218F}"/>
                  </a:ext>
                </a:extLst>
              </p:cNvPr>
              <p:cNvSpPr/>
              <p:nvPr/>
            </p:nvSpPr>
            <p:spPr>
              <a:xfrm>
                <a:off x="4414050" y="2816650"/>
                <a:ext cx="1182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783" extrusionOk="0">
                    <a:moveTo>
                      <a:pt x="14" y="0"/>
                    </a:moveTo>
                    <a:cubicBezTo>
                      <a:pt x="6" y="0"/>
                      <a:pt x="1" y="6"/>
                      <a:pt x="8" y="20"/>
                    </a:cubicBezTo>
                    <a:cubicBezTo>
                      <a:pt x="32" y="592"/>
                      <a:pt x="270" y="1223"/>
                      <a:pt x="436" y="1782"/>
                    </a:cubicBezTo>
                    <a:cubicBezTo>
                      <a:pt x="436" y="1782"/>
                      <a:pt x="472" y="1782"/>
                      <a:pt x="472" y="1759"/>
                    </a:cubicBezTo>
                    <a:cubicBezTo>
                      <a:pt x="424" y="1199"/>
                      <a:pt x="293" y="532"/>
                      <a:pt x="32" y="8"/>
                    </a:cubicBezTo>
                    <a:cubicBezTo>
                      <a:pt x="27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62;p33">
                <a:extLst>
                  <a:ext uri="{FF2B5EF4-FFF2-40B4-BE49-F238E27FC236}">
                    <a16:creationId xmlns:a16="http://schemas.microsoft.com/office/drawing/2014/main" id="{BA905894-72F9-4CD3-946C-8D28FBD49ADD}"/>
                  </a:ext>
                </a:extLst>
              </p:cNvPr>
              <p:cNvSpPr/>
              <p:nvPr/>
            </p:nvSpPr>
            <p:spPr>
              <a:xfrm>
                <a:off x="4277300" y="3169275"/>
                <a:ext cx="1655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3346" extrusionOk="0">
                    <a:moveTo>
                      <a:pt x="6621" y="0"/>
                    </a:moveTo>
                    <a:lnTo>
                      <a:pt x="1" y="12"/>
                    </a:lnTo>
                    <a:lnTo>
                      <a:pt x="5763" y="3346"/>
                    </a:lnTo>
                    <a:lnTo>
                      <a:pt x="5763" y="3346"/>
                    </a:lnTo>
                    <a:cubicBezTo>
                      <a:pt x="5755" y="3335"/>
                      <a:pt x="6490" y="1140"/>
                      <a:pt x="6621" y="0"/>
                    </a:cubicBezTo>
                    <a:close/>
                    <a:moveTo>
                      <a:pt x="5763" y="3346"/>
                    </a:moveTo>
                    <a:cubicBezTo>
                      <a:pt x="5763" y="3346"/>
                      <a:pt x="5763" y="3346"/>
                      <a:pt x="5763" y="3346"/>
                    </a:cubicBezTo>
                    <a:lnTo>
                      <a:pt x="5763" y="3346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63;p33">
                <a:extLst>
                  <a:ext uri="{FF2B5EF4-FFF2-40B4-BE49-F238E27FC236}">
                    <a16:creationId xmlns:a16="http://schemas.microsoft.com/office/drawing/2014/main" id="{5D3EC751-AC16-4C03-AA4D-C2E9A838DFE0}"/>
                  </a:ext>
                </a:extLst>
              </p:cNvPr>
              <p:cNvSpPr/>
              <p:nvPr/>
            </p:nvSpPr>
            <p:spPr>
              <a:xfrm>
                <a:off x="4261225" y="3164800"/>
                <a:ext cx="186675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3775" extrusionOk="0">
                    <a:moveTo>
                      <a:pt x="7073" y="334"/>
                    </a:moveTo>
                    <a:cubicBezTo>
                      <a:pt x="6930" y="1275"/>
                      <a:pt x="6478" y="2715"/>
                      <a:pt x="6299" y="3251"/>
                    </a:cubicBezTo>
                    <a:lnTo>
                      <a:pt x="1275" y="358"/>
                    </a:lnTo>
                    <a:lnTo>
                      <a:pt x="7073" y="334"/>
                    </a:lnTo>
                    <a:close/>
                    <a:moveTo>
                      <a:pt x="7466" y="1"/>
                    </a:moveTo>
                    <a:lnTo>
                      <a:pt x="1" y="13"/>
                    </a:lnTo>
                    <a:lnTo>
                      <a:pt x="6490" y="3775"/>
                    </a:lnTo>
                    <a:lnTo>
                      <a:pt x="6573" y="3573"/>
                    </a:lnTo>
                    <a:cubicBezTo>
                      <a:pt x="6597" y="3477"/>
                      <a:pt x="7311" y="1334"/>
                      <a:pt x="7442" y="191"/>
                    </a:cubicBezTo>
                    <a:lnTo>
                      <a:pt x="746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64;p33">
                <a:extLst>
                  <a:ext uri="{FF2B5EF4-FFF2-40B4-BE49-F238E27FC236}">
                    <a16:creationId xmlns:a16="http://schemas.microsoft.com/office/drawing/2014/main" id="{7304FFEF-DAE4-43AB-A421-E8701EA11071}"/>
                  </a:ext>
                </a:extLst>
              </p:cNvPr>
              <p:cNvSpPr/>
              <p:nvPr/>
            </p:nvSpPr>
            <p:spPr>
              <a:xfrm>
                <a:off x="4299625" y="3168250"/>
                <a:ext cx="71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75" extrusionOk="0">
                    <a:moveTo>
                      <a:pt x="269" y="1"/>
                    </a:moveTo>
                    <a:cubicBezTo>
                      <a:pt x="264" y="1"/>
                      <a:pt x="258" y="2"/>
                      <a:pt x="251" y="6"/>
                    </a:cubicBezTo>
                    <a:cubicBezTo>
                      <a:pt x="191" y="53"/>
                      <a:pt x="167" y="137"/>
                      <a:pt x="120" y="196"/>
                    </a:cubicBezTo>
                    <a:cubicBezTo>
                      <a:pt x="72" y="267"/>
                      <a:pt x="48" y="363"/>
                      <a:pt x="1" y="458"/>
                    </a:cubicBezTo>
                    <a:cubicBezTo>
                      <a:pt x="1" y="466"/>
                      <a:pt x="19" y="475"/>
                      <a:pt x="33" y="475"/>
                    </a:cubicBezTo>
                    <a:cubicBezTo>
                      <a:pt x="39" y="475"/>
                      <a:pt x="45" y="473"/>
                      <a:pt x="48" y="470"/>
                    </a:cubicBezTo>
                    <a:cubicBezTo>
                      <a:pt x="108" y="398"/>
                      <a:pt x="156" y="315"/>
                      <a:pt x="191" y="244"/>
                    </a:cubicBezTo>
                    <a:cubicBezTo>
                      <a:pt x="239" y="172"/>
                      <a:pt x="287" y="101"/>
                      <a:pt x="287" y="17"/>
                    </a:cubicBezTo>
                    <a:cubicBezTo>
                      <a:pt x="287" y="9"/>
                      <a:pt x="281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65;p33">
                <a:extLst>
                  <a:ext uri="{FF2B5EF4-FFF2-40B4-BE49-F238E27FC236}">
                    <a16:creationId xmlns:a16="http://schemas.microsoft.com/office/drawing/2014/main" id="{F29D7066-2055-43E4-B46B-51C2951377E9}"/>
                  </a:ext>
                </a:extLst>
              </p:cNvPr>
              <p:cNvSpPr/>
              <p:nvPr/>
            </p:nvSpPr>
            <p:spPr>
              <a:xfrm>
                <a:off x="4309750" y="3168075"/>
                <a:ext cx="65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52" extrusionOk="0">
                    <a:moveTo>
                      <a:pt x="251" y="1"/>
                    </a:moveTo>
                    <a:cubicBezTo>
                      <a:pt x="191" y="36"/>
                      <a:pt x="143" y="120"/>
                      <a:pt x="108" y="179"/>
                    </a:cubicBezTo>
                    <a:cubicBezTo>
                      <a:pt x="60" y="251"/>
                      <a:pt x="13" y="346"/>
                      <a:pt x="1" y="417"/>
                    </a:cubicBezTo>
                    <a:cubicBezTo>
                      <a:pt x="1" y="434"/>
                      <a:pt x="13" y="451"/>
                      <a:pt x="24" y="451"/>
                    </a:cubicBezTo>
                    <a:cubicBezTo>
                      <a:pt x="28" y="451"/>
                      <a:pt x="33" y="448"/>
                      <a:pt x="36" y="441"/>
                    </a:cubicBezTo>
                    <a:cubicBezTo>
                      <a:pt x="108" y="370"/>
                      <a:pt x="143" y="298"/>
                      <a:pt x="179" y="227"/>
                    </a:cubicBezTo>
                    <a:cubicBezTo>
                      <a:pt x="227" y="167"/>
                      <a:pt x="263" y="84"/>
                      <a:pt x="263" y="13"/>
                    </a:cubicBezTo>
                    <a:cubicBezTo>
                      <a:pt x="263" y="1"/>
                      <a:pt x="251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66;p33">
                <a:extLst>
                  <a:ext uri="{FF2B5EF4-FFF2-40B4-BE49-F238E27FC236}">
                    <a16:creationId xmlns:a16="http://schemas.microsoft.com/office/drawing/2014/main" id="{B66A82CF-58C0-456E-AAA7-43E4CE0C3363}"/>
                  </a:ext>
                </a:extLst>
              </p:cNvPr>
              <p:cNvSpPr/>
              <p:nvPr/>
            </p:nvSpPr>
            <p:spPr>
              <a:xfrm>
                <a:off x="4317050" y="3168375"/>
                <a:ext cx="79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589" extrusionOk="0">
                    <a:moveTo>
                      <a:pt x="268" y="1"/>
                    </a:moveTo>
                    <a:cubicBezTo>
                      <a:pt x="197" y="60"/>
                      <a:pt x="161" y="167"/>
                      <a:pt x="137" y="251"/>
                    </a:cubicBezTo>
                    <a:cubicBezTo>
                      <a:pt x="90" y="358"/>
                      <a:pt x="42" y="453"/>
                      <a:pt x="18" y="548"/>
                    </a:cubicBezTo>
                    <a:cubicBezTo>
                      <a:pt x="0" y="575"/>
                      <a:pt x="9" y="588"/>
                      <a:pt x="25" y="588"/>
                    </a:cubicBezTo>
                    <a:cubicBezTo>
                      <a:pt x="30" y="588"/>
                      <a:pt x="36" y="587"/>
                      <a:pt x="42" y="584"/>
                    </a:cubicBezTo>
                    <a:cubicBezTo>
                      <a:pt x="125" y="489"/>
                      <a:pt x="185" y="393"/>
                      <a:pt x="232" y="286"/>
                    </a:cubicBezTo>
                    <a:cubicBezTo>
                      <a:pt x="256" y="215"/>
                      <a:pt x="316" y="108"/>
                      <a:pt x="304" y="12"/>
                    </a:cubicBezTo>
                    <a:cubicBezTo>
                      <a:pt x="304" y="1"/>
                      <a:pt x="292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67;p33">
                <a:extLst>
                  <a:ext uri="{FF2B5EF4-FFF2-40B4-BE49-F238E27FC236}">
                    <a16:creationId xmlns:a16="http://schemas.microsoft.com/office/drawing/2014/main" id="{6D6C6323-B7D6-47B8-A964-29B5EE60F4E4}"/>
                  </a:ext>
                </a:extLst>
              </p:cNvPr>
              <p:cNvSpPr/>
              <p:nvPr/>
            </p:nvSpPr>
            <p:spPr>
              <a:xfrm>
                <a:off x="4325400" y="3168075"/>
                <a:ext cx="7900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49" extrusionOk="0">
                    <a:moveTo>
                      <a:pt x="279" y="1"/>
                    </a:moveTo>
                    <a:cubicBezTo>
                      <a:pt x="149" y="179"/>
                      <a:pt x="77" y="417"/>
                      <a:pt x="18" y="620"/>
                    </a:cubicBezTo>
                    <a:cubicBezTo>
                      <a:pt x="0" y="637"/>
                      <a:pt x="21" y="648"/>
                      <a:pt x="38" y="648"/>
                    </a:cubicBezTo>
                    <a:cubicBezTo>
                      <a:pt x="44" y="648"/>
                      <a:pt x="50" y="647"/>
                      <a:pt x="53" y="644"/>
                    </a:cubicBezTo>
                    <a:cubicBezTo>
                      <a:pt x="160" y="441"/>
                      <a:pt x="279" y="227"/>
                      <a:pt x="315" y="13"/>
                    </a:cubicBezTo>
                    <a:cubicBezTo>
                      <a:pt x="315" y="1"/>
                      <a:pt x="291" y="1"/>
                      <a:pt x="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68;p33">
                <a:extLst>
                  <a:ext uri="{FF2B5EF4-FFF2-40B4-BE49-F238E27FC236}">
                    <a16:creationId xmlns:a16="http://schemas.microsoft.com/office/drawing/2014/main" id="{D77CD2CE-0D07-4F00-AD13-8FF63B279AB3}"/>
                  </a:ext>
                </a:extLst>
              </p:cNvPr>
              <p:cNvSpPr/>
              <p:nvPr/>
            </p:nvSpPr>
            <p:spPr>
              <a:xfrm>
                <a:off x="4334750" y="3166400"/>
                <a:ext cx="68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78" extrusionOk="0">
                    <a:moveTo>
                      <a:pt x="255" y="0"/>
                    </a:moveTo>
                    <a:cubicBezTo>
                      <a:pt x="247" y="0"/>
                      <a:pt x="237" y="3"/>
                      <a:pt x="227" y="8"/>
                    </a:cubicBezTo>
                    <a:cubicBezTo>
                      <a:pt x="167" y="115"/>
                      <a:pt x="144" y="246"/>
                      <a:pt x="120" y="341"/>
                    </a:cubicBezTo>
                    <a:cubicBezTo>
                      <a:pt x="72" y="484"/>
                      <a:pt x="25" y="615"/>
                      <a:pt x="1" y="746"/>
                    </a:cubicBezTo>
                    <a:cubicBezTo>
                      <a:pt x="1" y="769"/>
                      <a:pt x="10" y="777"/>
                      <a:pt x="17" y="777"/>
                    </a:cubicBezTo>
                    <a:cubicBezTo>
                      <a:pt x="21" y="777"/>
                      <a:pt x="25" y="774"/>
                      <a:pt x="25" y="770"/>
                    </a:cubicBezTo>
                    <a:cubicBezTo>
                      <a:pt x="96" y="663"/>
                      <a:pt x="144" y="532"/>
                      <a:pt x="191" y="413"/>
                    </a:cubicBezTo>
                    <a:cubicBezTo>
                      <a:pt x="227" y="294"/>
                      <a:pt x="275" y="151"/>
                      <a:pt x="275" y="20"/>
                    </a:cubicBezTo>
                    <a:cubicBezTo>
                      <a:pt x="275" y="6"/>
                      <a:pt x="266" y="0"/>
                      <a:pt x="2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69;p33">
                <a:extLst>
                  <a:ext uri="{FF2B5EF4-FFF2-40B4-BE49-F238E27FC236}">
                    <a16:creationId xmlns:a16="http://schemas.microsoft.com/office/drawing/2014/main" id="{951B8F05-6907-4918-87D4-78DF4EFC2861}"/>
                  </a:ext>
                </a:extLst>
              </p:cNvPr>
              <p:cNvSpPr/>
              <p:nvPr/>
            </p:nvSpPr>
            <p:spPr>
              <a:xfrm>
                <a:off x="4343400" y="3168450"/>
                <a:ext cx="68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802" extrusionOk="0">
                    <a:moveTo>
                      <a:pt x="268" y="1"/>
                    </a:moveTo>
                    <a:cubicBezTo>
                      <a:pt x="265" y="1"/>
                      <a:pt x="262" y="4"/>
                      <a:pt x="262" y="9"/>
                    </a:cubicBezTo>
                    <a:cubicBezTo>
                      <a:pt x="119" y="224"/>
                      <a:pt x="36" y="533"/>
                      <a:pt x="0" y="783"/>
                    </a:cubicBezTo>
                    <a:cubicBezTo>
                      <a:pt x="6" y="795"/>
                      <a:pt x="15" y="801"/>
                      <a:pt x="22" y="801"/>
                    </a:cubicBezTo>
                    <a:cubicBezTo>
                      <a:pt x="30" y="801"/>
                      <a:pt x="36" y="795"/>
                      <a:pt x="36" y="783"/>
                    </a:cubicBezTo>
                    <a:cubicBezTo>
                      <a:pt x="155" y="557"/>
                      <a:pt x="250" y="259"/>
                      <a:pt x="274" y="9"/>
                    </a:cubicBezTo>
                    <a:cubicBezTo>
                      <a:pt x="274" y="4"/>
                      <a:pt x="271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70;p33">
                <a:extLst>
                  <a:ext uri="{FF2B5EF4-FFF2-40B4-BE49-F238E27FC236}">
                    <a16:creationId xmlns:a16="http://schemas.microsoft.com/office/drawing/2014/main" id="{BDAB0F8D-F94F-4BEB-9B49-3740EED64B35}"/>
                  </a:ext>
                </a:extLst>
              </p:cNvPr>
              <p:cNvSpPr/>
              <p:nvPr/>
            </p:nvSpPr>
            <p:spPr>
              <a:xfrm>
                <a:off x="4351425" y="3166675"/>
                <a:ext cx="92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980" extrusionOk="0">
                    <a:moveTo>
                      <a:pt x="326" y="0"/>
                    </a:moveTo>
                    <a:cubicBezTo>
                      <a:pt x="316" y="0"/>
                      <a:pt x="304" y="3"/>
                      <a:pt x="298" y="9"/>
                    </a:cubicBezTo>
                    <a:lnTo>
                      <a:pt x="167" y="461"/>
                    </a:lnTo>
                    <a:cubicBezTo>
                      <a:pt x="108" y="616"/>
                      <a:pt x="48" y="771"/>
                      <a:pt x="0" y="938"/>
                    </a:cubicBezTo>
                    <a:cubicBezTo>
                      <a:pt x="0" y="961"/>
                      <a:pt x="21" y="979"/>
                      <a:pt x="38" y="979"/>
                    </a:cubicBezTo>
                    <a:cubicBezTo>
                      <a:pt x="47" y="979"/>
                      <a:pt x="56" y="974"/>
                      <a:pt x="60" y="962"/>
                    </a:cubicBezTo>
                    <a:cubicBezTo>
                      <a:pt x="143" y="795"/>
                      <a:pt x="203" y="628"/>
                      <a:pt x="262" y="461"/>
                    </a:cubicBezTo>
                    <a:cubicBezTo>
                      <a:pt x="322" y="307"/>
                      <a:pt x="370" y="164"/>
                      <a:pt x="346" y="9"/>
                    </a:cubicBezTo>
                    <a:cubicBezTo>
                      <a:pt x="346" y="3"/>
                      <a:pt x="337" y="0"/>
                      <a:pt x="3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71;p33">
                <a:extLst>
                  <a:ext uri="{FF2B5EF4-FFF2-40B4-BE49-F238E27FC236}">
                    <a16:creationId xmlns:a16="http://schemas.microsoft.com/office/drawing/2014/main" id="{FABAA31D-6350-4674-B437-B3C2861AD0B3}"/>
                  </a:ext>
                </a:extLst>
              </p:cNvPr>
              <p:cNvSpPr/>
              <p:nvPr/>
            </p:nvSpPr>
            <p:spPr>
              <a:xfrm>
                <a:off x="4360650" y="3164850"/>
                <a:ext cx="101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83" extrusionOk="0">
                    <a:moveTo>
                      <a:pt x="396" y="0"/>
                    </a:moveTo>
                    <a:cubicBezTo>
                      <a:pt x="395" y="0"/>
                      <a:pt x="393" y="3"/>
                      <a:pt x="393" y="11"/>
                    </a:cubicBezTo>
                    <a:cubicBezTo>
                      <a:pt x="251" y="130"/>
                      <a:pt x="251" y="284"/>
                      <a:pt x="215" y="451"/>
                    </a:cubicBezTo>
                    <a:cubicBezTo>
                      <a:pt x="155" y="689"/>
                      <a:pt x="60" y="915"/>
                      <a:pt x="1" y="1154"/>
                    </a:cubicBezTo>
                    <a:cubicBezTo>
                      <a:pt x="1" y="1173"/>
                      <a:pt x="11" y="1182"/>
                      <a:pt x="23" y="1182"/>
                    </a:cubicBezTo>
                    <a:cubicBezTo>
                      <a:pt x="33" y="1182"/>
                      <a:pt x="43" y="1176"/>
                      <a:pt x="48" y="1165"/>
                    </a:cubicBezTo>
                    <a:cubicBezTo>
                      <a:pt x="155" y="999"/>
                      <a:pt x="203" y="832"/>
                      <a:pt x="251" y="654"/>
                    </a:cubicBezTo>
                    <a:cubicBezTo>
                      <a:pt x="310" y="439"/>
                      <a:pt x="334" y="213"/>
                      <a:pt x="405" y="22"/>
                    </a:cubicBezTo>
                    <a:cubicBezTo>
                      <a:pt x="405" y="14"/>
                      <a:pt x="400" y="0"/>
                      <a:pt x="3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72;p33">
                <a:extLst>
                  <a:ext uri="{FF2B5EF4-FFF2-40B4-BE49-F238E27FC236}">
                    <a16:creationId xmlns:a16="http://schemas.microsoft.com/office/drawing/2014/main" id="{2618EA15-3B96-4B54-87DE-F2F353F0AEF1}"/>
                  </a:ext>
                </a:extLst>
              </p:cNvPr>
              <p:cNvSpPr/>
              <p:nvPr/>
            </p:nvSpPr>
            <p:spPr>
              <a:xfrm>
                <a:off x="4370175" y="3167525"/>
                <a:ext cx="101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74" extrusionOk="0">
                    <a:moveTo>
                      <a:pt x="387" y="1"/>
                    </a:moveTo>
                    <a:cubicBezTo>
                      <a:pt x="384" y="1"/>
                      <a:pt x="382" y="3"/>
                      <a:pt x="382" y="11"/>
                    </a:cubicBezTo>
                    <a:cubicBezTo>
                      <a:pt x="286" y="189"/>
                      <a:pt x="227" y="380"/>
                      <a:pt x="167" y="570"/>
                    </a:cubicBezTo>
                    <a:cubicBezTo>
                      <a:pt x="108" y="761"/>
                      <a:pt x="36" y="963"/>
                      <a:pt x="1" y="1154"/>
                    </a:cubicBezTo>
                    <a:cubicBezTo>
                      <a:pt x="1" y="1168"/>
                      <a:pt x="13" y="1173"/>
                      <a:pt x="23" y="1173"/>
                    </a:cubicBezTo>
                    <a:cubicBezTo>
                      <a:pt x="30" y="1173"/>
                      <a:pt x="36" y="1171"/>
                      <a:pt x="36" y="1166"/>
                    </a:cubicBezTo>
                    <a:cubicBezTo>
                      <a:pt x="143" y="999"/>
                      <a:pt x="203" y="797"/>
                      <a:pt x="263" y="606"/>
                    </a:cubicBezTo>
                    <a:cubicBezTo>
                      <a:pt x="322" y="404"/>
                      <a:pt x="393" y="213"/>
                      <a:pt x="405" y="23"/>
                    </a:cubicBezTo>
                    <a:cubicBezTo>
                      <a:pt x="405" y="14"/>
                      <a:pt x="394" y="1"/>
                      <a:pt x="3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73;p33">
                <a:extLst>
                  <a:ext uri="{FF2B5EF4-FFF2-40B4-BE49-F238E27FC236}">
                    <a16:creationId xmlns:a16="http://schemas.microsoft.com/office/drawing/2014/main" id="{9DFBC832-3EA2-4727-9574-A114B798A669}"/>
                  </a:ext>
                </a:extLst>
              </p:cNvPr>
              <p:cNvSpPr/>
              <p:nvPr/>
            </p:nvSpPr>
            <p:spPr>
              <a:xfrm>
                <a:off x="4383075" y="3167825"/>
                <a:ext cx="106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149" extrusionOk="0">
                    <a:moveTo>
                      <a:pt x="407" y="0"/>
                    </a:moveTo>
                    <a:cubicBezTo>
                      <a:pt x="404" y="0"/>
                      <a:pt x="401" y="3"/>
                      <a:pt x="401" y="11"/>
                    </a:cubicBezTo>
                    <a:cubicBezTo>
                      <a:pt x="294" y="177"/>
                      <a:pt x="247" y="368"/>
                      <a:pt x="199" y="546"/>
                    </a:cubicBezTo>
                    <a:cubicBezTo>
                      <a:pt x="139" y="737"/>
                      <a:pt x="68" y="916"/>
                      <a:pt x="8" y="1106"/>
                    </a:cubicBezTo>
                    <a:cubicBezTo>
                      <a:pt x="1" y="1138"/>
                      <a:pt x="14" y="1148"/>
                      <a:pt x="27" y="1148"/>
                    </a:cubicBezTo>
                    <a:cubicBezTo>
                      <a:pt x="34" y="1148"/>
                      <a:pt x="40" y="1146"/>
                      <a:pt x="44" y="1142"/>
                    </a:cubicBezTo>
                    <a:cubicBezTo>
                      <a:pt x="270" y="844"/>
                      <a:pt x="401" y="380"/>
                      <a:pt x="425" y="23"/>
                    </a:cubicBezTo>
                    <a:cubicBezTo>
                      <a:pt x="425" y="14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74;p33">
                <a:extLst>
                  <a:ext uri="{FF2B5EF4-FFF2-40B4-BE49-F238E27FC236}">
                    <a16:creationId xmlns:a16="http://schemas.microsoft.com/office/drawing/2014/main" id="{885D32CF-E08F-4018-B4DB-AF1DBE57BCE0}"/>
                  </a:ext>
                </a:extLst>
              </p:cNvPr>
              <p:cNvSpPr/>
              <p:nvPr/>
            </p:nvSpPr>
            <p:spPr>
              <a:xfrm>
                <a:off x="4392600" y="3169750"/>
                <a:ext cx="1065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256" extrusionOk="0">
                    <a:moveTo>
                      <a:pt x="397" y="0"/>
                    </a:moveTo>
                    <a:cubicBezTo>
                      <a:pt x="393" y="0"/>
                      <a:pt x="389" y="2"/>
                      <a:pt x="389" y="5"/>
                    </a:cubicBezTo>
                    <a:cubicBezTo>
                      <a:pt x="282" y="184"/>
                      <a:pt x="223" y="398"/>
                      <a:pt x="163" y="588"/>
                    </a:cubicBezTo>
                    <a:cubicBezTo>
                      <a:pt x="92" y="791"/>
                      <a:pt x="20" y="1005"/>
                      <a:pt x="8" y="1220"/>
                    </a:cubicBezTo>
                    <a:cubicBezTo>
                      <a:pt x="1" y="1243"/>
                      <a:pt x="13" y="1256"/>
                      <a:pt x="26" y="1256"/>
                    </a:cubicBezTo>
                    <a:cubicBezTo>
                      <a:pt x="33" y="1256"/>
                      <a:pt x="40" y="1252"/>
                      <a:pt x="44" y="1243"/>
                    </a:cubicBezTo>
                    <a:cubicBezTo>
                      <a:pt x="151" y="1053"/>
                      <a:pt x="211" y="827"/>
                      <a:pt x="270" y="612"/>
                    </a:cubicBezTo>
                    <a:cubicBezTo>
                      <a:pt x="330" y="422"/>
                      <a:pt x="425" y="231"/>
                      <a:pt x="425" y="17"/>
                    </a:cubicBezTo>
                    <a:cubicBezTo>
                      <a:pt x="425" y="9"/>
                      <a:pt x="407" y="0"/>
                      <a:pt x="39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75;p33">
                <a:extLst>
                  <a:ext uri="{FF2B5EF4-FFF2-40B4-BE49-F238E27FC236}">
                    <a16:creationId xmlns:a16="http://schemas.microsoft.com/office/drawing/2014/main" id="{DDA2DEDF-BE1D-45E3-9FF1-19B0D9284423}"/>
                  </a:ext>
                </a:extLst>
              </p:cNvPr>
              <p:cNvSpPr/>
              <p:nvPr/>
            </p:nvSpPr>
            <p:spPr>
              <a:xfrm>
                <a:off x="4403750" y="3168375"/>
                <a:ext cx="117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43" extrusionOk="0">
                    <a:moveTo>
                      <a:pt x="430" y="0"/>
                    </a:moveTo>
                    <a:cubicBezTo>
                      <a:pt x="421" y="0"/>
                      <a:pt x="412" y="4"/>
                      <a:pt x="408" y="12"/>
                    </a:cubicBezTo>
                    <a:cubicBezTo>
                      <a:pt x="301" y="191"/>
                      <a:pt x="253" y="417"/>
                      <a:pt x="193" y="608"/>
                    </a:cubicBezTo>
                    <a:cubicBezTo>
                      <a:pt x="134" y="834"/>
                      <a:pt x="63" y="1072"/>
                      <a:pt x="15" y="1298"/>
                    </a:cubicBezTo>
                    <a:cubicBezTo>
                      <a:pt x="0" y="1327"/>
                      <a:pt x="12" y="1343"/>
                      <a:pt x="26" y="1343"/>
                    </a:cubicBezTo>
                    <a:cubicBezTo>
                      <a:pt x="36" y="1343"/>
                      <a:pt x="46" y="1336"/>
                      <a:pt x="51" y="1322"/>
                    </a:cubicBezTo>
                    <a:cubicBezTo>
                      <a:pt x="158" y="1132"/>
                      <a:pt x="217" y="905"/>
                      <a:pt x="289" y="691"/>
                    </a:cubicBezTo>
                    <a:cubicBezTo>
                      <a:pt x="348" y="477"/>
                      <a:pt x="432" y="251"/>
                      <a:pt x="467" y="36"/>
                    </a:cubicBezTo>
                    <a:cubicBezTo>
                      <a:pt x="467" y="13"/>
                      <a:pt x="447" y="0"/>
                      <a:pt x="4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76;p33">
                <a:extLst>
                  <a:ext uri="{FF2B5EF4-FFF2-40B4-BE49-F238E27FC236}">
                    <a16:creationId xmlns:a16="http://schemas.microsoft.com/office/drawing/2014/main" id="{D1E307DE-6619-4948-BA73-DD6BC0AA04F8}"/>
                  </a:ext>
                </a:extLst>
              </p:cNvPr>
              <p:cNvSpPr/>
              <p:nvPr/>
            </p:nvSpPr>
            <p:spPr>
              <a:xfrm>
                <a:off x="4414650" y="3165850"/>
                <a:ext cx="11800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532" extrusionOk="0">
                    <a:moveTo>
                      <a:pt x="464" y="0"/>
                    </a:moveTo>
                    <a:cubicBezTo>
                      <a:pt x="460" y="0"/>
                      <a:pt x="454" y="6"/>
                      <a:pt x="448" y="18"/>
                    </a:cubicBezTo>
                    <a:cubicBezTo>
                      <a:pt x="162" y="411"/>
                      <a:pt x="150" y="1042"/>
                      <a:pt x="8" y="1506"/>
                    </a:cubicBezTo>
                    <a:cubicBezTo>
                      <a:pt x="0" y="1521"/>
                      <a:pt x="16" y="1531"/>
                      <a:pt x="31" y="1531"/>
                    </a:cubicBezTo>
                    <a:cubicBezTo>
                      <a:pt x="41" y="1531"/>
                      <a:pt x="51" y="1527"/>
                      <a:pt x="55" y="1518"/>
                    </a:cubicBezTo>
                    <a:cubicBezTo>
                      <a:pt x="162" y="1280"/>
                      <a:pt x="234" y="1042"/>
                      <a:pt x="293" y="792"/>
                    </a:cubicBezTo>
                    <a:cubicBezTo>
                      <a:pt x="353" y="530"/>
                      <a:pt x="460" y="268"/>
                      <a:pt x="472" y="18"/>
                    </a:cubicBezTo>
                    <a:cubicBezTo>
                      <a:pt x="472" y="6"/>
                      <a:pt x="469" y="0"/>
                      <a:pt x="4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77;p33">
                <a:extLst>
                  <a:ext uri="{FF2B5EF4-FFF2-40B4-BE49-F238E27FC236}">
                    <a16:creationId xmlns:a16="http://schemas.microsoft.com/office/drawing/2014/main" id="{C27646BE-8C27-4347-BF03-C344BA2F957F}"/>
                  </a:ext>
                </a:extLst>
              </p:cNvPr>
              <p:cNvSpPr/>
              <p:nvPr/>
            </p:nvSpPr>
            <p:spPr>
              <a:xfrm>
                <a:off x="4426600" y="3162000"/>
                <a:ext cx="1147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785" extrusionOk="0">
                    <a:moveTo>
                      <a:pt x="439" y="1"/>
                    </a:moveTo>
                    <a:cubicBezTo>
                      <a:pt x="436" y="1"/>
                      <a:pt x="434" y="2"/>
                      <a:pt x="434" y="6"/>
                    </a:cubicBezTo>
                    <a:cubicBezTo>
                      <a:pt x="208" y="529"/>
                      <a:pt x="113" y="1196"/>
                      <a:pt x="18" y="1756"/>
                    </a:cubicBezTo>
                    <a:cubicBezTo>
                      <a:pt x="0" y="1773"/>
                      <a:pt x="8" y="1784"/>
                      <a:pt x="19" y="1784"/>
                    </a:cubicBezTo>
                    <a:cubicBezTo>
                      <a:pt x="22" y="1784"/>
                      <a:pt x="26" y="1783"/>
                      <a:pt x="30" y="1780"/>
                    </a:cubicBezTo>
                    <a:cubicBezTo>
                      <a:pt x="256" y="1256"/>
                      <a:pt x="434" y="589"/>
                      <a:pt x="458" y="17"/>
                    </a:cubicBezTo>
                    <a:cubicBezTo>
                      <a:pt x="458" y="9"/>
                      <a:pt x="446" y="1"/>
                      <a:pt x="4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78;p33">
                <a:extLst>
                  <a:ext uri="{FF2B5EF4-FFF2-40B4-BE49-F238E27FC236}">
                    <a16:creationId xmlns:a16="http://schemas.microsoft.com/office/drawing/2014/main" id="{592EC4C8-801F-47A3-AC43-7D3C4B483628}"/>
                  </a:ext>
                </a:extLst>
              </p:cNvPr>
              <p:cNvSpPr/>
              <p:nvPr/>
            </p:nvSpPr>
            <p:spPr>
              <a:xfrm>
                <a:off x="4202600" y="3341900"/>
                <a:ext cx="1568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026" extrusionOk="0">
                    <a:moveTo>
                      <a:pt x="0" y="1"/>
                    </a:moveTo>
                    <a:lnTo>
                      <a:pt x="4358" y="5025"/>
                    </a:lnTo>
                    <a:cubicBezTo>
                      <a:pt x="4370" y="5025"/>
                      <a:pt x="5787" y="3192"/>
                      <a:pt x="6275" y="214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79;p33">
                <a:extLst>
                  <a:ext uri="{FF2B5EF4-FFF2-40B4-BE49-F238E27FC236}">
                    <a16:creationId xmlns:a16="http://schemas.microsoft.com/office/drawing/2014/main" id="{8F79C050-A73A-4659-B76C-6F9EE2F3F83B}"/>
                  </a:ext>
                </a:extLst>
              </p:cNvPr>
              <p:cNvSpPr/>
              <p:nvPr/>
            </p:nvSpPr>
            <p:spPr>
              <a:xfrm>
                <a:off x="4188900" y="3332975"/>
                <a:ext cx="176550" cy="14172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5669" extrusionOk="0">
                    <a:moveTo>
                      <a:pt x="1108" y="727"/>
                    </a:moveTo>
                    <a:lnTo>
                      <a:pt x="6597" y="2596"/>
                    </a:lnTo>
                    <a:cubicBezTo>
                      <a:pt x="6156" y="3454"/>
                      <a:pt x="5251" y="4668"/>
                      <a:pt x="4918" y="5120"/>
                    </a:cubicBezTo>
                    <a:lnTo>
                      <a:pt x="1108" y="727"/>
                    </a:lnTo>
                    <a:close/>
                    <a:moveTo>
                      <a:pt x="1" y="1"/>
                    </a:moveTo>
                    <a:lnTo>
                      <a:pt x="4918" y="5668"/>
                    </a:lnTo>
                    <a:lnTo>
                      <a:pt x="5037" y="5501"/>
                    </a:lnTo>
                    <a:cubicBezTo>
                      <a:pt x="5097" y="5430"/>
                      <a:pt x="6490" y="3632"/>
                      <a:pt x="6978" y="2584"/>
                    </a:cubicBezTo>
                    <a:lnTo>
                      <a:pt x="7061" y="24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80;p33">
                <a:extLst>
                  <a:ext uri="{FF2B5EF4-FFF2-40B4-BE49-F238E27FC236}">
                    <a16:creationId xmlns:a16="http://schemas.microsoft.com/office/drawing/2014/main" id="{A8451DD6-493E-4C4C-9BFC-393BC1C301E7}"/>
                  </a:ext>
                </a:extLst>
              </p:cNvPr>
              <p:cNvSpPr/>
              <p:nvPr/>
            </p:nvSpPr>
            <p:spPr>
              <a:xfrm>
                <a:off x="4220875" y="3350425"/>
                <a:ext cx="103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77" extrusionOk="0">
                    <a:moveTo>
                      <a:pt x="403" y="0"/>
                    </a:moveTo>
                    <a:cubicBezTo>
                      <a:pt x="401" y="0"/>
                      <a:pt x="400" y="2"/>
                      <a:pt x="400" y="5"/>
                    </a:cubicBezTo>
                    <a:cubicBezTo>
                      <a:pt x="329" y="29"/>
                      <a:pt x="281" y="100"/>
                      <a:pt x="222" y="148"/>
                    </a:cubicBezTo>
                    <a:cubicBezTo>
                      <a:pt x="150" y="208"/>
                      <a:pt x="91" y="279"/>
                      <a:pt x="31" y="350"/>
                    </a:cubicBezTo>
                    <a:cubicBezTo>
                      <a:pt x="1" y="350"/>
                      <a:pt x="14" y="377"/>
                      <a:pt x="33" y="377"/>
                    </a:cubicBezTo>
                    <a:cubicBezTo>
                      <a:pt x="36" y="377"/>
                      <a:pt x="40" y="376"/>
                      <a:pt x="43" y="374"/>
                    </a:cubicBezTo>
                    <a:cubicBezTo>
                      <a:pt x="115" y="327"/>
                      <a:pt x="186" y="267"/>
                      <a:pt x="269" y="208"/>
                    </a:cubicBezTo>
                    <a:cubicBezTo>
                      <a:pt x="329" y="148"/>
                      <a:pt x="400" y="100"/>
                      <a:pt x="412" y="29"/>
                    </a:cubicBezTo>
                    <a:cubicBezTo>
                      <a:pt x="412" y="12"/>
                      <a:pt x="406" y="0"/>
                      <a:pt x="4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81;p33">
                <a:extLst>
                  <a:ext uri="{FF2B5EF4-FFF2-40B4-BE49-F238E27FC236}">
                    <a16:creationId xmlns:a16="http://schemas.microsoft.com/office/drawing/2014/main" id="{CA7A1089-250B-4F5D-8563-E06B31729FB1}"/>
                  </a:ext>
                </a:extLst>
              </p:cNvPr>
              <p:cNvSpPr/>
              <p:nvPr/>
            </p:nvSpPr>
            <p:spPr>
              <a:xfrm>
                <a:off x="4230675" y="335355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386" y="1"/>
                    </a:moveTo>
                    <a:cubicBezTo>
                      <a:pt x="384" y="1"/>
                      <a:pt x="381" y="4"/>
                      <a:pt x="378" y="11"/>
                    </a:cubicBezTo>
                    <a:cubicBezTo>
                      <a:pt x="306" y="23"/>
                      <a:pt x="247" y="83"/>
                      <a:pt x="187" y="142"/>
                    </a:cubicBezTo>
                    <a:cubicBezTo>
                      <a:pt x="128" y="202"/>
                      <a:pt x="44" y="261"/>
                      <a:pt x="8" y="333"/>
                    </a:cubicBezTo>
                    <a:cubicBezTo>
                      <a:pt x="0" y="341"/>
                      <a:pt x="9" y="355"/>
                      <a:pt x="19" y="355"/>
                    </a:cubicBezTo>
                    <a:cubicBezTo>
                      <a:pt x="24" y="355"/>
                      <a:pt x="29" y="352"/>
                      <a:pt x="32" y="345"/>
                    </a:cubicBezTo>
                    <a:cubicBezTo>
                      <a:pt x="116" y="309"/>
                      <a:pt x="175" y="249"/>
                      <a:pt x="223" y="202"/>
                    </a:cubicBezTo>
                    <a:cubicBezTo>
                      <a:pt x="294" y="142"/>
                      <a:pt x="366" y="94"/>
                      <a:pt x="389" y="23"/>
                    </a:cubicBezTo>
                    <a:cubicBezTo>
                      <a:pt x="389" y="15"/>
                      <a:pt x="389" y="1"/>
                      <a:pt x="3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82;p33">
                <a:extLst>
                  <a:ext uri="{FF2B5EF4-FFF2-40B4-BE49-F238E27FC236}">
                    <a16:creationId xmlns:a16="http://schemas.microsoft.com/office/drawing/2014/main" id="{820DC355-0A04-4A14-8114-D238BEC244C8}"/>
                  </a:ext>
                </a:extLst>
              </p:cNvPr>
              <p:cNvSpPr/>
              <p:nvPr/>
            </p:nvSpPr>
            <p:spPr>
              <a:xfrm>
                <a:off x="4235925" y="3356200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53" y="0"/>
                    </a:moveTo>
                    <a:cubicBezTo>
                      <a:pt x="358" y="36"/>
                      <a:pt x="299" y="143"/>
                      <a:pt x="239" y="203"/>
                    </a:cubicBezTo>
                    <a:cubicBezTo>
                      <a:pt x="168" y="274"/>
                      <a:pt x="96" y="346"/>
                      <a:pt x="37" y="441"/>
                    </a:cubicBezTo>
                    <a:cubicBezTo>
                      <a:pt x="1" y="465"/>
                      <a:pt x="37" y="477"/>
                      <a:pt x="60" y="477"/>
                    </a:cubicBezTo>
                    <a:cubicBezTo>
                      <a:pt x="168" y="417"/>
                      <a:pt x="239" y="346"/>
                      <a:pt x="322" y="262"/>
                    </a:cubicBezTo>
                    <a:cubicBezTo>
                      <a:pt x="382" y="203"/>
                      <a:pt x="465" y="108"/>
                      <a:pt x="477" y="24"/>
                    </a:cubicBezTo>
                    <a:cubicBezTo>
                      <a:pt x="477" y="0"/>
                      <a:pt x="465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83;p33">
                <a:extLst>
                  <a:ext uri="{FF2B5EF4-FFF2-40B4-BE49-F238E27FC236}">
                    <a16:creationId xmlns:a16="http://schemas.microsoft.com/office/drawing/2014/main" id="{258E2D68-D4EB-4C59-97DB-B389322172E8}"/>
                  </a:ext>
                </a:extLst>
              </p:cNvPr>
              <p:cNvSpPr/>
              <p:nvPr/>
            </p:nvSpPr>
            <p:spPr>
              <a:xfrm>
                <a:off x="4243800" y="3358750"/>
                <a:ext cx="124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533" extrusionOk="0">
                    <a:moveTo>
                      <a:pt x="491" y="1"/>
                    </a:moveTo>
                    <a:cubicBezTo>
                      <a:pt x="490" y="1"/>
                      <a:pt x="487" y="2"/>
                      <a:pt x="484" y="6"/>
                    </a:cubicBezTo>
                    <a:cubicBezTo>
                      <a:pt x="305" y="125"/>
                      <a:pt x="150" y="339"/>
                      <a:pt x="19" y="518"/>
                    </a:cubicBezTo>
                    <a:cubicBezTo>
                      <a:pt x="0" y="518"/>
                      <a:pt x="19" y="533"/>
                      <a:pt x="46" y="533"/>
                    </a:cubicBezTo>
                    <a:cubicBezTo>
                      <a:pt x="53" y="533"/>
                      <a:pt x="60" y="532"/>
                      <a:pt x="67" y="529"/>
                    </a:cubicBezTo>
                    <a:cubicBezTo>
                      <a:pt x="222" y="375"/>
                      <a:pt x="400" y="220"/>
                      <a:pt x="495" y="17"/>
                    </a:cubicBezTo>
                    <a:cubicBezTo>
                      <a:pt x="495" y="9"/>
                      <a:pt x="495" y="1"/>
                      <a:pt x="4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84;p33">
                <a:extLst>
                  <a:ext uri="{FF2B5EF4-FFF2-40B4-BE49-F238E27FC236}">
                    <a16:creationId xmlns:a16="http://schemas.microsoft.com/office/drawing/2014/main" id="{E01DCF0E-C1B3-49A3-984B-E84F63CF2144}"/>
                  </a:ext>
                </a:extLst>
              </p:cNvPr>
              <p:cNvSpPr/>
              <p:nvPr/>
            </p:nvSpPr>
            <p:spPr>
              <a:xfrm>
                <a:off x="4252050" y="3359575"/>
                <a:ext cx="130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79" extrusionOk="0">
                    <a:moveTo>
                      <a:pt x="502" y="0"/>
                    </a:moveTo>
                    <a:cubicBezTo>
                      <a:pt x="498" y="0"/>
                      <a:pt x="493" y="3"/>
                      <a:pt x="487" y="8"/>
                    </a:cubicBezTo>
                    <a:cubicBezTo>
                      <a:pt x="404" y="80"/>
                      <a:pt x="344" y="199"/>
                      <a:pt x="261" y="282"/>
                    </a:cubicBezTo>
                    <a:cubicBezTo>
                      <a:pt x="177" y="401"/>
                      <a:pt x="82" y="508"/>
                      <a:pt x="11" y="639"/>
                    </a:cubicBezTo>
                    <a:cubicBezTo>
                      <a:pt x="1" y="659"/>
                      <a:pt x="7" y="678"/>
                      <a:pt x="23" y="678"/>
                    </a:cubicBezTo>
                    <a:cubicBezTo>
                      <a:pt x="26" y="678"/>
                      <a:pt x="30" y="677"/>
                      <a:pt x="35" y="675"/>
                    </a:cubicBezTo>
                    <a:cubicBezTo>
                      <a:pt x="130" y="604"/>
                      <a:pt x="213" y="496"/>
                      <a:pt x="296" y="389"/>
                    </a:cubicBezTo>
                    <a:cubicBezTo>
                      <a:pt x="368" y="282"/>
                      <a:pt x="487" y="163"/>
                      <a:pt x="523" y="32"/>
                    </a:cubicBezTo>
                    <a:cubicBezTo>
                      <a:pt x="523" y="23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85;p33">
                <a:extLst>
                  <a:ext uri="{FF2B5EF4-FFF2-40B4-BE49-F238E27FC236}">
                    <a16:creationId xmlns:a16="http://schemas.microsoft.com/office/drawing/2014/main" id="{89EA47DF-F2ED-4480-8BCC-2FFFEB2C3F46}"/>
                  </a:ext>
                </a:extLst>
              </p:cNvPr>
              <p:cNvSpPr/>
              <p:nvPr/>
            </p:nvSpPr>
            <p:spPr>
              <a:xfrm>
                <a:off x="4259750" y="3365125"/>
                <a:ext cx="1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80" extrusionOk="0">
                    <a:moveTo>
                      <a:pt x="489" y="1"/>
                    </a:moveTo>
                    <a:cubicBezTo>
                      <a:pt x="393" y="84"/>
                      <a:pt x="310" y="179"/>
                      <a:pt x="227" y="286"/>
                    </a:cubicBezTo>
                    <a:cubicBezTo>
                      <a:pt x="143" y="405"/>
                      <a:pt x="48" y="513"/>
                      <a:pt x="0" y="644"/>
                    </a:cubicBezTo>
                    <a:cubicBezTo>
                      <a:pt x="0" y="679"/>
                      <a:pt x="24" y="679"/>
                      <a:pt x="36" y="679"/>
                    </a:cubicBezTo>
                    <a:cubicBezTo>
                      <a:pt x="119" y="584"/>
                      <a:pt x="191" y="477"/>
                      <a:pt x="274" y="382"/>
                    </a:cubicBezTo>
                    <a:cubicBezTo>
                      <a:pt x="358" y="263"/>
                      <a:pt x="453" y="155"/>
                      <a:pt x="512" y="24"/>
                    </a:cubicBezTo>
                    <a:cubicBezTo>
                      <a:pt x="512" y="1"/>
                      <a:pt x="512" y="1"/>
                      <a:pt x="4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86;p33">
                <a:extLst>
                  <a:ext uri="{FF2B5EF4-FFF2-40B4-BE49-F238E27FC236}">
                    <a16:creationId xmlns:a16="http://schemas.microsoft.com/office/drawing/2014/main" id="{486F74E1-25C6-4934-8730-2B81FC6BE316}"/>
                  </a:ext>
                </a:extLst>
              </p:cNvPr>
              <p:cNvSpPr/>
              <p:nvPr/>
            </p:nvSpPr>
            <p:spPr>
              <a:xfrm>
                <a:off x="4266175" y="3366200"/>
                <a:ext cx="159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837" extrusionOk="0">
                    <a:moveTo>
                      <a:pt x="617" y="0"/>
                    </a:moveTo>
                    <a:cubicBezTo>
                      <a:pt x="615" y="0"/>
                      <a:pt x="613" y="2"/>
                      <a:pt x="613" y="5"/>
                    </a:cubicBezTo>
                    <a:cubicBezTo>
                      <a:pt x="505" y="124"/>
                      <a:pt x="434" y="279"/>
                      <a:pt x="327" y="398"/>
                    </a:cubicBezTo>
                    <a:cubicBezTo>
                      <a:pt x="220" y="529"/>
                      <a:pt x="101" y="648"/>
                      <a:pt x="17" y="791"/>
                    </a:cubicBezTo>
                    <a:cubicBezTo>
                      <a:pt x="0" y="817"/>
                      <a:pt x="14" y="836"/>
                      <a:pt x="36" y="836"/>
                    </a:cubicBezTo>
                    <a:cubicBezTo>
                      <a:pt x="45" y="836"/>
                      <a:pt x="55" y="833"/>
                      <a:pt x="65" y="827"/>
                    </a:cubicBezTo>
                    <a:cubicBezTo>
                      <a:pt x="208" y="696"/>
                      <a:pt x="327" y="541"/>
                      <a:pt x="458" y="374"/>
                    </a:cubicBezTo>
                    <a:cubicBezTo>
                      <a:pt x="553" y="279"/>
                      <a:pt x="636" y="160"/>
                      <a:pt x="636" y="17"/>
                    </a:cubicBezTo>
                    <a:cubicBezTo>
                      <a:pt x="636" y="9"/>
                      <a:pt x="624" y="0"/>
                      <a:pt x="6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87;p33">
                <a:extLst>
                  <a:ext uri="{FF2B5EF4-FFF2-40B4-BE49-F238E27FC236}">
                    <a16:creationId xmlns:a16="http://schemas.microsoft.com/office/drawing/2014/main" id="{122B736D-73C2-4AA3-8CB0-FF7BDDFD988A}"/>
                  </a:ext>
                </a:extLst>
              </p:cNvPr>
              <p:cNvSpPr/>
              <p:nvPr/>
            </p:nvSpPr>
            <p:spPr>
              <a:xfrm>
                <a:off x="4274025" y="3368700"/>
                <a:ext cx="193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977" extrusionOk="0">
                    <a:moveTo>
                      <a:pt x="739" y="0"/>
                    </a:moveTo>
                    <a:cubicBezTo>
                      <a:pt x="584" y="60"/>
                      <a:pt x="525" y="215"/>
                      <a:pt x="429" y="358"/>
                    </a:cubicBezTo>
                    <a:cubicBezTo>
                      <a:pt x="299" y="560"/>
                      <a:pt x="132" y="739"/>
                      <a:pt x="13" y="965"/>
                    </a:cubicBezTo>
                    <a:cubicBezTo>
                      <a:pt x="1" y="965"/>
                      <a:pt x="13" y="977"/>
                      <a:pt x="25" y="977"/>
                    </a:cubicBezTo>
                    <a:cubicBezTo>
                      <a:pt x="179" y="858"/>
                      <a:pt x="299" y="691"/>
                      <a:pt x="418" y="548"/>
                    </a:cubicBezTo>
                    <a:cubicBezTo>
                      <a:pt x="537" y="381"/>
                      <a:pt x="608" y="155"/>
                      <a:pt x="763" y="24"/>
                    </a:cubicBezTo>
                    <a:cubicBezTo>
                      <a:pt x="775" y="12"/>
                      <a:pt x="763" y="0"/>
                      <a:pt x="7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88;p33">
                <a:extLst>
                  <a:ext uri="{FF2B5EF4-FFF2-40B4-BE49-F238E27FC236}">
                    <a16:creationId xmlns:a16="http://schemas.microsoft.com/office/drawing/2014/main" id="{BE77BAAA-B856-4C44-BAD9-13210736814E}"/>
                  </a:ext>
                </a:extLst>
              </p:cNvPr>
              <p:cNvSpPr/>
              <p:nvPr/>
            </p:nvSpPr>
            <p:spPr>
              <a:xfrm>
                <a:off x="4282150" y="3373625"/>
                <a:ext cx="190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999" extrusionOk="0">
                    <a:moveTo>
                      <a:pt x="746" y="1"/>
                    </a:moveTo>
                    <a:cubicBezTo>
                      <a:pt x="742" y="1"/>
                      <a:pt x="739" y="2"/>
                      <a:pt x="736" y="6"/>
                    </a:cubicBezTo>
                    <a:cubicBezTo>
                      <a:pt x="581" y="125"/>
                      <a:pt x="474" y="304"/>
                      <a:pt x="366" y="458"/>
                    </a:cubicBezTo>
                    <a:cubicBezTo>
                      <a:pt x="247" y="613"/>
                      <a:pt x="104" y="780"/>
                      <a:pt x="9" y="970"/>
                    </a:cubicBezTo>
                    <a:cubicBezTo>
                      <a:pt x="1" y="988"/>
                      <a:pt x="11" y="999"/>
                      <a:pt x="22" y="999"/>
                    </a:cubicBezTo>
                    <a:cubicBezTo>
                      <a:pt x="26" y="999"/>
                      <a:pt x="30" y="997"/>
                      <a:pt x="33" y="994"/>
                    </a:cubicBezTo>
                    <a:cubicBezTo>
                      <a:pt x="188" y="875"/>
                      <a:pt x="319" y="696"/>
                      <a:pt x="438" y="530"/>
                    </a:cubicBezTo>
                    <a:cubicBezTo>
                      <a:pt x="545" y="363"/>
                      <a:pt x="688" y="208"/>
                      <a:pt x="759" y="18"/>
                    </a:cubicBezTo>
                    <a:cubicBezTo>
                      <a:pt x="759" y="9"/>
                      <a:pt x="753" y="1"/>
                      <a:pt x="7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89;p33">
                <a:extLst>
                  <a:ext uri="{FF2B5EF4-FFF2-40B4-BE49-F238E27FC236}">
                    <a16:creationId xmlns:a16="http://schemas.microsoft.com/office/drawing/2014/main" id="{7AB1363B-4FAB-405C-818B-C4889795752F}"/>
                  </a:ext>
                </a:extLst>
              </p:cNvPr>
              <p:cNvSpPr/>
              <p:nvPr/>
            </p:nvSpPr>
            <p:spPr>
              <a:xfrm>
                <a:off x="4294050" y="3378400"/>
                <a:ext cx="193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66" extrusionOk="0">
                    <a:moveTo>
                      <a:pt x="758" y="0"/>
                    </a:moveTo>
                    <a:cubicBezTo>
                      <a:pt x="755" y="0"/>
                      <a:pt x="751" y="2"/>
                      <a:pt x="748" y="5"/>
                    </a:cubicBezTo>
                    <a:cubicBezTo>
                      <a:pt x="593" y="124"/>
                      <a:pt x="486" y="303"/>
                      <a:pt x="390" y="458"/>
                    </a:cubicBezTo>
                    <a:cubicBezTo>
                      <a:pt x="271" y="613"/>
                      <a:pt x="129" y="767"/>
                      <a:pt x="9" y="934"/>
                    </a:cubicBezTo>
                    <a:cubicBezTo>
                      <a:pt x="0" y="943"/>
                      <a:pt x="19" y="966"/>
                      <a:pt x="33" y="966"/>
                    </a:cubicBezTo>
                    <a:cubicBezTo>
                      <a:pt x="38" y="966"/>
                      <a:pt x="42" y="964"/>
                      <a:pt x="45" y="958"/>
                    </a:cubicBezTo>
                    <a:cubicBezTo>
                      <a:pt x="212" y="863"/>
                      <a:pt x="331" y="708"/>
                      <a:pt x="438" y="565"/>
                    </a:cubicBezTo>
                    <a:cubicBezTo>
                      <a:pt x="557" y="398"/>
                      <a:pt x="700" y="220"/>
                      <a:pt x="771" y="17"/>
                    </a:cubicBezTo>
                    <a:cubicBezTo>
                      <a:pt x="771" y="9"/>
                      <a:pt x="766" y="0"/>
                      <a:pt x="7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90;p33">
                <a:extLst>
                  <a:ext uri="{FF2B5EF4-FFF2-40B4-BE49-F238E27FC236}">
                    <a16:creationId xmlns:a16="http://schemas.microsoft.com/office/drawing/2014/main" id="{CDA43F34-4E30-4868-B995-F5CDF60F85BE}"/>
                  </a:ext>
                </a:extLst>
              </p:cNvPr>
              <p:cNvSpPr/>
              <p:nvPr/>
            </p:nvSpPr>
            <p:spPr>
              <a:xfrm>
                <a:off x="4302025" y="3383750"/>
                <a:ext cx="1995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052" extrusionOk="0">
                    <a:moveTo>
                      <a:pt x="780" y="1"/>
                    </a:moveTo>
                    <a:cubicBezTo>
                      <a:pt x="775" y="1"/>
                      <a:pt x="769" y="2"/>
                      <a:pt x="762" y="6"/>
                    </a:cubicBezTo>
                    <a:cubicBezTo>
                      <a:pt x="619" y="125"/>
                      <a:pt x="500" y="303"/>
                      <a:pt x="381" y="446"/>
                    </a:cubicBezTo>
                    <a:cubicBezTo>
                      <a:pt x="250" y="625"/>
                      <a:pt x="83" y="827"/>
                      <a:pt x="0" y="1030"/>
                    </a:cubicBezTo>
                    <a:cubicBezTo>
                      <a:pt x="0" y="1038"/>
                      <a:pt x="11" y="1052"/>
                      <a:pt x="22" y="1052"/>
                    </a:cubicBezTo>
                    <a:cubicBezTo>
                      <a:pt x="27" y="1052"/>
                      <a:pt x="32" y="1049"/>
                      <a:pt x="36" y="1042"/>
                    </a:cubicBezTo>
                    <a:cubicBezTo>
                      <a:pt x="202" y="899"/>
                      <a:pt x="322" y="708"/>
                      <a:pt x="452" y="530"/>
                    </a:cubicBezTo>
                    <a:cubicBezTo>
                      <a:pt x="572" y="363"/>
                      <a:pt x="726" y="196"/>
                      <a:pt x="798" y="18"/>
                    </a:cubicBezTo>
                    <a:cubicBezTo>
                      <a:pt x="798" y="9"/>
                      <a:pt x="792" y="1"/>
                      <a:pt x="7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91;p33">
                <a:extLst>
                  <a:ext uri="{FF2B5EF4-FFF2-40B4-BE49-F238E27FC236}">
                    <a16:creationId xmlns:a16="http://schemas.microsoft.com/office/drawing/2014/main" id="{2EB448F8-1DC8-4706-BBE2-AB0B8B4AD107}"/>
                  </a:ext>
                </a:extLst>
              </p:cNvPr>
              <p:cNvSpPr/>
              <p:nvPr/>
            </p:nvSpPr>
            <p:spPr>
              <a:xfrm>
                <a:off x="4312000" y="3385900"/>
                <a:ext cx="2185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127" extrusionOk="0">
                    <a:moveTo>
                      <a:pt x="814" y="1"/>
                    </a:moveTo>
                    <a:cubicBezTo>
                      <a:pt x="811" y="1"/>
                      <a:pt x="807" y="1"/>
                      <a:pt x="804" y="3"/>
                    </a:cubicBezTo>
                    <a:cubicBezTo>
                      <a:pt x="637" y="146"/>
                      <a:pt x="518" y="336"/>
                      <a:pt x="399" y="515"/>
                    </a:cubicBezTo>
                    <a:cubicBezTo>
                      <a:pt x="268" y="705"/>
                      <a:pt x="113" y="896"/>
                      <a:pt x="18" y="1098"/>
                    </a:cubicBezTo>
                    <a:cubicBezTo>
                      <a:pt x="0" y="1116"/>
                      <a:pt x="15" y="1127"/>
                      <a:pt x="33" y="1127"/>
                    </a:cubicBezTo>
                    <a:cubicBezTo>
                      <a:pt x="40" y="1127"/>
                      <a:pt x="47" y="1125"/>
                      <a:pt x="53" y="1122"/>
                    </a:cubicBezTo>
                    <a:cubicBezTo>
                      <a:pt x="220" y="979"/>
                      <a:pt x="339" y="801"/>
                      <a:pt x="458" y="634"/>
                    </a:cubicBezTo>
                    <a:cubicBezTo>
                      <a:pt x="589" y="455"/>
                      <a:pt x="756" y="265"/>
                      <a:pt x="863" y="51"/>
                    </a:cubicBezTo>
                    <a:cubicBezTo>
                      <a:pt x="873" y="30"/>
                      <a:pt x="839" y="1"/>
                      <a:pt x="8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92;p33">
                <a:extLst>
                  <a:ext uri="{FF2B5EF4-FFF2-40B4-BE49-F238E27FC236}">
                    <a16:creationId xmlns:a16="http://schemas.microsoft.com/office/drawing/2014/main" id="{3E3BD3CE-CFF9-41CD-81AD-F65DA1423B47}"/>
                  </a:ext>
                </a:extLst>
              </p:cNvPr>
              <p:cNvSpPr/>
              <p:nvPr/>
            </p:nvSpPr>
            <p:spPr>
              <a:xfrm>
                <a:off x="4321725" y="3387450"/>
                <a:ext cx="234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302" extrusionOk="0">
                    <a:moveTo>
                      <a:pt x="915" y="1"/>
                    </a:moveTo>
                    <a:cubicBezTo>
                      <a:pt x="724" y="143"/>
                      <a:pt x="605" y="358"/>
                      <a:pt x="474" y="572"/>
                    </a:cubicBezTo>
                    <a:cubicBezTo>
                      <a:pt x="319" y="810"/>
                      <a:pt x="176" y="1048"/>
                      <a:pt x="10" y="1286"/>
                    </a:cubicBezTo>
                    <a:cubicBezTo>
                      <a:pt x="0" y="1286"/>
                      <a:pt x="29" y="1302"/>
                      <a:pt x="47" y="1302"/>
                    </a:cubicBezTo>
                    <a:cubicBezTo>
                      <a:pt x="51" y="1302"/>
                      <a:pt x="55" y="1301"/>
                      <a:pt x="57" y="1298"/>
                    </a:cubicBezTo>
                    <a:cubicBezTo>
                      <a:pt x="236" y="1108"/>
                      <a:pt x="367" y="894"/>
                      <a:pt x="522" y="691"/>
                    </a:cubicBezTo>
                    <a:cubicBezTo>
                      <a:pt x="653" y="465"/>
                      <a:pt x="831" y="262"/>
                      <a:pt x="938" y="24"/>
                    </a:cubicBezTo>
                    <a:cubicBezTo>
                      <a:pt x="938" y="1"/>
                      <a:pt x="915" y="1"/>
                      <a:pt x="9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93;p33">
                <a:extLst>
                  <a:ext uri="{FF2B5EF4-FFF2-40B4-BE49-F238E27FC236}">
                    <a16:creationId xmlns:a16="http://schemas.microsoft.com/office/drawing/2014/main" id="{0280FC8A-0081-4009-B31F-832C64AD1D26}"/>
                  </a:ext>
                </a:extLst>
              </p:cNvPr>
              <p:cNvSpPr/>
              <p:nvPr/>
            </p:nvSpPr>
            <p:spPr>
              <a:xfrm>
                <a:off x="4332175" y="3387325"/>
                <a:ext cx="2522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47" extrusionOk="0">
                    <a:moveTo>
                      <a:pt x="989" y="1"/>
                    </a:moveTo>
                    <a:cubicBezTo>
                      <a:pt x="985" y="1"/>
                      <a:pt x="979" y="2"/>
                      <a:pt x="973" y="6"/>
                    </a:cubicBezTo>
                    <a:cubicBezTo>
                      <a:pt x="782" y="220"/>
                      <a:pt x="651" y="470"/>
                      <a:pt x="497" y="720"/>
                    </a:cubicBezTo>
                    <a:cubicBezTo>
                      <a:pt x="330" y="994"/>
                      <a:pt x="151" y="1256"/>
                      <a:pt x="8" y="1530"/>
                    </a:cubicBezTo>
                    <a:cubicBezTo>
                      <a:pt x="0" y="1538"/>
                      <a:pt x="9" y="1546"/>
                      <a:pt x="16" y="1546"/>
                    </a:cubicBezTo>
                    <a:cubicBezTo>
                      <a:pt x="18" y="1546"/>
                      <a:pt x="20" y="1545"/>
                      <a:pt x="20" y="1541"/>
                    </a:cubicBezTo>
                    <a:cubicBezTo>
                      <a:pt x="235" y="1315"/>
                      <a:pt x="401" y="1065"/>
                      <a:pt x="556" y="815"/>
                    </a:cubicBezTo>
                    <a:cubicBezTo>
                      <a:pt x="723" y="565"/>
                      <a:pt x="901" y="303"/>
                      <a:pt x="1009" y="29"/>
                    </a:cubicBezTo>
                    <a:cubicBezTo>
                      <a:pt x="1009" y="12"/>
                      <a:pt x="1002" y="1"/>
                      <a:pt x="9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94;p33">
                <a:extLst>
                  <a:ext uri="{FF2B5EF4-FFF2-40B4-BE49-F238E27FC236}">
                    <a16:creationId xmlns:a16="http://schemas.microsoft.com/office/drawing/2014/main" id="{C1B499B6-3633-473E-B392-06649BD20862}"/>
                  </a:ext>
                </a:extLst>
              </p:cNvPr>
              <p:cNvSpPr/>
              <p:nvPr/>
            </p:nvSpPr>
            <p:spPr>
              <a:xfrm>
                <a:off x="4021625" y="3523475"/>
                <a:ext cx="11877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6407" extrusionOk="0">
                    <a:moveTo>
                      <a:pt x="0" y="1"/>
                    </a:moveTo>
                    <a:lnTo>
                      <a:pt x="1774" y="6406"/>
                    </a:lnTo>
                    <a:cubicBezTo>
                      <a:pt x="1786" y="6406"/>
                      <a:pt x="3858" y="5358"/>
                      <a:pt x="4751" y="4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95;p33">
                <a:extLst>
                  <a:ext uri="{FF2B5EF4-FFF2-40B4-BE49-F238E27FC236}">
                    <a16:creationId xmlns:a16="http://schemas.microsoft.com/office/drawing/2014/main" id="{1316BEE4-F052-4B21-B939-9736A9D8A0D0}"/>
                  </a:ext>
                </a:extLst>
              </p:cNvPr>
              <p:cNvSpPr/>
              <p:nvPr/>
            </p:nvSpPr>
            <p:spPr>
              <a:xfrm>
                <a:off x="4013575" y="3509200"/>
                <a:ext cx="133075" cy="1810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7240" extrusionOk="0">
                    <a:moveTo>
                      <a:pt x="668" y="1131"/>
                    </a:moveTo>
                    <a:lnTo>
                      <a:pt x="4811" y="5179"/>
                    </a:lnTo>
                    <a:cubicBezTo>
                      <a:pt x="4049" y="5751"/>
                      <a:pt x="2704" y="6477"/>
                      <a:pt x="2215" y="6727"/>
                    </a:cubicBezTo>
                    <a:lnTo>
                      <a:pt x="668" y="1131"/>
                    </a:lnTo>
                    <a:close/>
                    <a:moveTo>
                      <a:pt x="1" y="0"/>
                    </a:moveTo>
                    <a:lnTo>
                      <a:pt x="1989" y="7239"/>
                    </a:lnTo>
                    <a:lnTo>
                      <a:pt x="2192" y="7132"/>
                    </a:lnTo>
                    <a:cubicBezTo>
                      <a:pt x="2263" y="7084"/>
                      <a:pt x="4287" y="6060"/>
                      <a:pt x="5180" y="5334"/>
                    </a:cubicBezTo>
                    <a:lnTo>
                      <a:pt x="5323" y="52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96;p33">
                <a:extLst>
                  <a:ext uri="{FF2B5EF4-FFF2-40B4-BE49-F238E27FC236}">
                    <a16:creationId xmlns:a16="http://schemas.microsoft.com/office/drawing/2014/main" id="{D1D83324-2580-47E0-80F5-10EFEC0379C8}"/>
                  </a:ext>
                </a:extLst>
              </p:cNvPr>
              <p:cNvSpPr/>
              <p:nvPr/>
            </p:nvSpPr>
            <p:spPr>
              <a:xfrm>
                <a:off x="4030550" y="3542950"/>
                <a:ext cx="134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87" extrusionOk="0">
                    <a:moveTo>
                      <a:pt x="468" y="1"/>
                    </a:moveTo>
                    <a:cubicBezTo>
                      <a:pt x="405" y="1"/>
                      <a:pt x="332" y="34"/>
                      <a:pt x="274" y="43"/>
                    </a:cubicBezTo>
                    <a:cubicBezTo>
                      <a:pt x="179" y="79"/>
                      <a:pt x="108" y="103"/>
                      <a:pt x="12" y="138"/>
                    </a:cubicBezTo>
                    <a:cubicBezTo>
                      <a:pt x="1" y="138"/>
                      <a:pt x="24" y="186"/>
                      <a:pt x="36" y="186"/>
                    </a:cubicBezTo>
                    <a:lnTo>
                      <a:pt x="298" y="138"/>
                    </a:lnTo>
                    <a:cubicBezTo>
                      <a:pt x="382" y="115"/>
                      <a:pt x="465" y="91"/>
                      <a:pt x="524" y="31"/>
                    </a:cubicBezTo>
                    <a:cubicBezTo>
                      <a:pt x="536" y="19"/>
                      <a:pt x="524" y="7"/>
                      <a:pt x="513" y="7"/>
                    </a:cubicBezTo>
                    <a:cubicBezTo>
                      <a:pt x="499" y="3"/>
                      <a:pt x="484" y="1"/>
                      <a:pt x="4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97;p33">
                <a:extLst>
                  <a:ext uri="{FF2B5EF4-FFF2-40B4-BE49-F238E27FC236}">
                    <a16:creationId xmlns:a16="http://schemas.microsoft.com/office/drawing/2014/main" id="{929A1306-4451-4E9B-BF9E-2E8A7F83BE26}"/>
                  </a:ext>
                </a:extLst>
              </p:cNvPr>
              <p:cNvSpPr/>
              <p:nvPr/>
            </p:nvSpPr>
            <p:spPr>
              <a:xfrm>
                <a:off x="4038600" y="3549300"/>
                <a:ext cx="122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83" extrusionOk="0">
                    <a:moveTo>
                      <a:pt x="431" y="0"/>
                    </a:moveTo>
                    <a:cubicBezTo>
                      <a:pt x="363" y="0"/>
                      <a:pt x="299" y="20"/>
                      <a:pt x="250" y="39"/>
                    </a:cubicBezTo>
                    <a:cubicBezTo>
                      <a:pt x="155" y="63"/>
                      <a:pt x="83" y="99"/>
                      <a:pt x="12" y="134"/>
                    </a:cubicBezTo>
                    <a:cubicBezTo>
                      <a:pt x="0" y="170"/>
                      <a:pt x="0" y="182"/>
                      <a:pt x="12" y="182"/>
                    </a:cubicBezTo>
                    <a:cubicBezTo>
                      <a:pt x="95" y="170"/>
                      <a:pt x="191" y="158"/>
                      <a:pt x="262" y="123"/>
                    </a:cubicBezTo>
                    <a:cubicBezTo>
                      <a:pt x="333" y="111"/>
                      <a:pt x="417" y="99"/>
                      <a:pt x="476" y="39"/>
                    </a:cubicBezTo>
                    <a:cubicBezTo>
                      <a:pt x="488" y="39"/>
                      <a:pt x="476" y="15"/>
                      <a:pt x="476" y="4"/>
                    </a:cubicBezTo>
                    <a:cubicBezTo>
                      <a:pt x="461" y="1"/>
                      <a:pt x="446" y="0"/>
                      <a:pt x="4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98;p33">
                <a:extLst>
                  <a:ext uri="{FF2B5EF4-FFF2-40B4-BE49-F238E27FC236}">
                    <a16:creationId xmlns:a16="http://schemas.microsoft.com/office/drawing/2014/main" id="{CD8FCF79-AD7C-4A81-B1AC-41ECC97A4B05}"/>
                  </a:ext>
                </a:extLst>
              </p:cNvPr>
              <p:cNvSpPr/>
              <p:nvPr/>
            </p:nvSpPr>
            <p:spPr>
              <a:xfrm>
                <a:off x="4040975" y="3555300"/>
                <a:ext cx="152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2" extrusionOk="0">
                    <a:moveTo>
                      <a:pt x="564" y="0"/>
                    </a:moveTo>
                    <a:cubicBezTo>
                      <a:pt x="484" y="0"/>
                      <a:pt x="386" y="64"/>
                      <a:pt x="298" y="97"/>
                    </a:cubicBezTo>
                    <a:cubicBezTo>
                      <a:pt x="215" y="133"/>
                      <a:pt x="107" y="168"/>
                      <a:pt x="24" y="216"/>
                    </a:cubicBezTo>
                    <a:cubicBezTo>
                      <a:pt x="0" y="228"/>
                      <a:pt x="0" y="252"/>
                      <a:pt x="36" y="252"/>
                    </a:cubicBezTo>
                    <a:cubicBezTo>
                      <a:pt x="155" y="240"/>
                      <a:pt x="262" y="216"/>
                      <a:pt x="357" y="168"/>
                    </a:cubicBezTo>
                    <a:cubicBezTo>
                      <a:pt x="453" y="133"/>
                      <a:pt x="560" y="109"/>
                      <a:pt x="596" y="37"/>
                    </a:cubicBezTo>
                    <a:cubicBezTo>
                      <a:pt x="607" y="14"/>
                      <a:pt x="596" y="2"/>
                      <a:pt x="584" y="2"/>
                    </a:cubicBezTo>
                    <a:cubicBezTo>
                      <a:pt x="577" y="1"/>
                      <a:pt x="571" y="0"/>
                      <a:pt x="5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99;p33">
                <a:extLst>
                  <a:ext uri="{FF2B5EF4-FFF2-40B4-BE49-F238E27FC236}">
                    <a16:creationId xmlns:a16="http://schemas.microsoft.com/office/drawing/2014/main" id="{FDFA0DB8-7D76-4BCF-BC92-A07E501EB7AB}"/>
                  </a:ext>
                </a:extLst>
              </p:cNvPr>
              <p:cNvSpPr/>
              <p:nvPr/>
            </p:nvSpPr>
            <p:spPr>
              <a:xfrm>
                <a:off x="4046325" y="3561275"/>
                <a:ext cx="170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299" extrusionOk="0">
                    <a:moveTo>
                      <a:pt x="655" y="1"/>
                    </a:moveTo>
                    <a:cubicBezTo>
                      <a:pt x="441" y="36"/>
                      <a:pt x="203" y="156"/>
                      <a:pt x="24" y="251"/>
                    </a:cubicBezTo>
                    <a:cubicBezTo>
                      <a:pt x="1" y="251"/>
                      <a:pt x="12" y="298"/>
                      <a:pt x="48" y="298"/>
                    </a:cubicBezTo>
                    <a:cubicBezTo>
                      <a:pt x="251" y="239"/>
                      <a:pt x="489" y="167"/>
                      <a:pt x="667" y="36"/>
                    </a:cubicBezTo>
                    <a:cubicBezTo>
                      <a:pt x="679" y="13"/>
                      <a:pt x="667" y="1"/>
                      <a:pt x="6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00;p33">
                <a:extLst>
                  <a:ext uri="{FF2B5EF4-FFF2-40B4-BE49-F238E27FC236}">
                    <a16:creationId xmlns:a16="http://schemas.microsoft.com/office/drawing/2014/main" id="{3216B749-94B9-42A2-B7A3-01ACF9C9CF14}"/>
                  </a:ext>
                </a:extLst>
              </p:cNvPr>
              <p:cNvSpPr/>
              <p:nvPr/>
            </p:nvSpPr>
            <p:spPr>
              <a:xfrm>
                <a:off x="4051375" y="3565975"/>
                <a:ext cx="187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748" h="397" extrusionOk="0">
                    <a:moveTo>
                      <a:pt x="710" y="1"/>
                    </a:moveTo>
                    <a:cubicBezTo>
                      <a:pt x="707" y="1"/>
                      <a:pt x="705" y="2"/>
                      <a:pt x="703" y="3"/>
                    </a:cubicBezTo>
                    <a:cubicBezTo>
                      <a:pt x="584" y="39"/>
                      <a:pt x="477" y="110"/>
                      <a:pt x="370" y="170"/>
                    </a:cubicBezTo>
                    <a:cubicBezTo>
                      <a:pt x="251" y="229"/>
                      <a:pt x="120" y="289"/>
                      <a:pt x="13" y="384"/>
                    </a:cubicBezTo>
                    <a:cubicBezTo>
                      <a:pt x="1" y="384"/>
                      <a:pt x="25" y="396"/>
                      <a:pt x="37" y="396"/>
                    </a:cubicBezTo>
                    <a:cubicBezTo>
                      <a:pt x="168" y="360"/>
                      <a:pt x="299" y="301"/>
                      <a:pt x="418" y="241"/>
                    </a:cubicBezTo>
                    <a:cubicBezTo>
                      <a:pt x="525" y="182"/>
                      <a:pt x="656" y="146"/>
                      <a:pt x="727" y="39"/>
                    </a:cubicBezTo>
                    <a:cubicBezTo>
                      <a:pt x="748" y="29"/>
                      <a:pt x="724" y="1"/>
                      <a:pt x="7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01;p33">
                <a:extLst>
                  <a:ext uri="{FF2B5EF4-FFF2-40B4-BE49-F238E27FC236}">
                    <a16:creationId xmlns:a16="http://schemas.microsoft.com/office/drawing/2014/main" id="{1A8B6633-C6EA-4F17-B77D-983FE7CBE4D5}"/>
                  </a:ext>
                </a:extLst>
              </p:cNvPr>
              <p:cNvSpPr/>
              <p:nvPr/>
            </p:nvSpPr>
            <p:spPr>
              <a:xfrm>
                <a:off x="4055850" y="3574075"/>
                <a:ext cx="19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394" extrusionOk="0">
                    <a:moveTo>
                      <a:pt x="739" y="1"/>
                    </a:moveTo>
                    <a:cubicBezTo>
                      <a:pt x="477" y="60"/>
                      <a:pt x="215" y="203"/>
                      <a:pt x="24" y="370"/>
                    </a:cubicBezTo>
                    <a:cubicBezTo>
                      <a:pt x="1" y="382"/>
                      <a:pt x="24" y="394"/>
                      <a:pt x="36" y="394"/>
                    </a:cubicBezTo>
                    <a:cubicBezTo>
                      <a:pt x="167" y="358"/>
                      <a:pt x="286" y="298"/>
                      <a:pt x="405" y="215"/>
                    </a:cubicBezTo>
                    <a:cubicBezTo>
                      <a:pt x="524" y="156"/>
                      <a:pt x="644" y="96"/>
                      <a:pt x="751" y="13"/>
                    </a:cubicBezTo>
                    <a:cubicBezTo>
                      <a:pt x="763" y="13"/>
                      <a:pt x="751" y="1"/>
                      <a:pt x="7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02;p33">
                <a:extLst>
                  <a:ext uri="{FF2B5EF4-FFF2-40B4-BE49-F238E27FC236}">
                    <a16:creationId xmlns:a16="http://schemas.microsoft.com/office/drawing/2014/main" id="{5D0C9655-D0C1-49F9-95C2-0C92ED0019DE}"/>
                  </a:ext>
                </a:extLst>
              </p:cNvPr>
              <p:cNvSpPr/>
              <p:nvPr/>
            </p:nvSpPr>
            <p:spPr>
              <a:xfrm>
                <a:off x="4059725" y="3579450"/>
                <a:ext cx="229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01" extrusionOk="0">
                    <a:moveTo>
                      <a:pt x="881" y="0"/>
                    </a:moveTo>
                    <a:cubicBezTo>
                      <a:pt x="739" y="60"/>
                      <a:pt x="619" y="155"/>
                      <a:pt x="489" y="214"/>
                    </a:cubicBezTo>
                    <a:cubicBezTo>
                      <a:pt x="322" y="286"/>
                      <a:pt x="167" y="345"/>
                      <a:pt x="12" y="452"/>
                    </a:cubicBezTo>
                    <a:cubicBezTo>
                      <a:pt x="0" y="464"/>
                      <a:pt x="12" y="500"/>
                      <a:pt x="48" y="500"/>
                    </a:cubicBezTo>
                    <a:cubicBezTo>
                      <a:pt x="227" y="452"/>
                      <a:pt x="405" y="357"/>
                      <a:pt x="560" y="286"/>
                    </a:cubicBezTo>
                    <a:cubicBezTo>
                      <a:pt x="703" y="226"/>
                      <a:pt x="834" y="155"/>
                      <a:pt x="905" y="36"/>
                    </a:cubicBezTo>
                    <a:cubicBezTo>
                      <a:pt x="917" y="12"/>
                      <a:pt x="893" y="0"/>
                      <a:pt x="8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03;p33">
                <a:extLst>
                  <a:ext uri="{FF2B5EF4-FFF2-40B4-BE49-F238E27FC236}">
                    <a16:creationId xmlns:a16="http://schemas.microsoft.com/office/drawing/2014/main" id="{3673A151-99FC-4DB7-AD19-14001F76CE34}"/>
                  </a:ext>
                </a:extLst>
              </p:cNvPr>
              <p:cNvSpPr/>
              <p:nvPr/>
            </p:nvSpPr>
            <p:spPr>
              <a:xfrm>
                <a:off x="4064175" y="3585400"/>
                <a:ext cx="27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596" extrusionOk="0">
                    <a:moveTo>
                      <a:pt x="1084" y="0"/>
                    </a:moveTo>
                    <a:cubicBezTo>
                      <a:pt x="906" y="0"/>
                      <a:pt x="775" y="119"/>
                      <a:pt x="620" y="214"/>
                    </a:cubicBezTo>
                    <a:cubicBezTo>
                      <a:pt x="430" y="334"/>
                      <a:pt x="203" y="441"/>
                      <a:pt x="13" y="560"/>
                    </a:cubicBezTo>
                    <a:cubicBezTo>
                      <a:pt x="1" y="584"/>
                      <a:pt x="13" y="595"/>
                      <a:pt x="25" y="595"/>
                    </a:cubicBezTo>
                    <a:cubicBezTo>
                      <a:pt x="203" y="560"/>
                      <a:pt x="382" y="465"/>
                      <a:pt x="537" y="381"/>
                    </a:cubicBezTo>
                    <a:cubicBezTo>
                      <a:pt x="727" y="274"/>
                      <a:pt x="894" y="107"/>
                      <a:pt x="1084" y="36"/>
                    </a:cubicBezTo>
                    <a:cubicBezTo>
                      <a:pt x="1096" y="36"/>
                      <a:pt x="1096" y="0"/>
                      <a:pt x="1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04;p33">
                <a:extLst>
                  <a:ext uri="{FF2B5EF4-FFF2-40B4-BE49-F238E27FC236}">
                    <a16:creationId xmlns:a16="http://schemas.microsoft.com/office/drawing/2014/main" id="{34ABDFC3-3448-4CA5-8924-4FA916212EE7}"/>
                  </a:ext>
                </a:extLst>
              </p:cNvPr>
              <p:cNvSpPr/>
              <p:nvPr/>
            </p:nvSpPr>
            <p:spPr>
              <a:xfrm>
                <a:off x="4068950" y="3594025"/>
                <a:ext cx="27700" cy="147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8" extrusionOk="0">
                    <a:moveTo>
                      <a:pt x="1072" y="0"/>
                    </a:moveTo>
                    <a:cubicBezTo>
                      <a:pt x="882" y="60"/>
                      <a:pt x="703" y="167"/>
                      <a:pt x="524" y="250"/>
                    </a:cubicBezTo>
                    <a:cubicBezTo>
                      <a:pt x="346" y="346"/>
                      <a:pt x="155" y="429"/>
                      <a:pt x="0" y="548"/>
                    </a:cubicBezTo>
                    <a:cubicBezTo>
                      <a:pt x="0" y="568"/>
                      <a:pt x="8" y="587"/>
                      <a:pt x="24" y="587"/>
                    </a:cubicBezTo>
                    <a:cubicBezTo>
                      <a:pt x="28" y="587"/>
                      <a:pt x="32" y="586"/>
                      <a:pt x="36" y="584"/>
                    </a:cubicBezTo>
                    <a:cubicBezTo>
                      <a:pt x="227" y="536"/>
                      <a:pt x="417" y="429"/>
                      <a:pt x="584" y="346"/>
                    </a:cubicBezTo>
                    <a:cubicBezTo>
                      <a:pt x="762" y="250"/>
                      <a:pt x="941" y="167"/>
                      <a:pt x="1084" y="24"/>
                    </a:cubicBezTo>
                    <a:cubicBezTo>
                      <a:pt x="1108" y="12"/>
                      <a:pt x="1084" y="0"/>
                      <a:pt x="10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05;p33">
                <a:extLst>
                  <a:ext uri="{FF2B5EF4-FFF2-40B4-BE49-F238E27FC236}">
                    <a16:creationId xmlns:a16="http://schemas.microsoft.com/office/drawing/2014/main" id="{396BBE5D-2832-4D22-A079-3F8860A198DB}"/>
                  </a:ext>
                </a:extLst>
              </p:cNvPr>
              <p:cNvSpPr/>
              <p:nvPr/>
            </p:nvSpPr>
            <p:spPr>
              <a:xfrm>
                <a:off x="4078175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1096" y="0"/>
                    </a:moveTo>
                    <a:cubicBezTo>
                      <a:pt x="917" y="36"/>
                      <a:pt x="751" y="143"/>
                      <a:pt x="572" y="238"/>
                    </a:cubicBezTo>
                    <a:cubicBezTo>
                      <a:pt x="393" y="334"/>
                      <a:pt x="215" y="417"/>
                      <a:pt x="36" y="500"/>
                    </a:cubicBezTo>
                    <a:cubicBezTo>
                      <a:pt x="1" y="512"/>
                      <a:pt x="24" y="548"/>
                      <a:pt x="48" y="548"/>
                    </a:cubicBezTo>
                    <a:cubicBezTo>
                      <a:pt x="405" y="489"/>
                      <a:pt x="834" y="262"/>
                      <a:pt x="1108" y="24"/>
                    </a:cubicBezTo>
                    <a:cubicBezTo>
                      <a:pt x="1120" y="12"/>
                      <a:pt x="1108" y="0"/>
                      <a:pt x="10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06;p33">
                <a:extLst>
                  <a:ext uri="{FF2B5EF4-FFF2-40B4-BE49-F238E27FC236}">
                    <a16:creationId xmlns:a16="http://schemas.microsoft.com/office/drawing/2014/main" id="{04822D9E-90AC-41D2-BE7F-32532376871E}"/>
                  </a:ext>
                </a:extLst>
              </p:cNvPr>
              <p:cNvSpPr/>
              <p:nvPr/>
            </p:nvSpPr>
            <p:spPr>
              <a:xfrm>
                <a:off x="4082075" y="3611875"/>
                <a:ext cx="29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35" extrusionOk="0">
                    <a:moveTo>
                      <a:pt x="1142" y="1"/>
                    </a:moveTo>
                    <a:cubicBezTo>
                      <a:pt x="952" y="48"/>
                      <a:pt x="761" y="168"/>
                      <a:pt x="583" y="251"/>
                    </a:cubicBezTo>
                    <a:cubicBezTo>
                      <a:pt x="380" y="358"/>
                      <a:pt x="178" y="453"/>
                      <a:pt x="11" y="596"/>
                    </a:cubicBezTo>
                    <a:cubicBezTo>
                      <a:pt x="1" y="606"/>
                      <a:pt x="17" y="634"/>
                      <a:pt x="37" y="634"/>
                    </a:cubicBezTo>
                    <a:cubicBezTo>
                      <a:pt x="40" y="634"/>
                      <a:pt x="44" y="634"/>
                      <a:pt x="47" y="632"/>
                    </a:cubicBezTo>
                    <a:cubicBezTo>
                      <a:pt x="249" y="572"/>
                      <a:pt x="440" y="429"/>
                      <a:pt x="642" y="346"/>
                    </a:cubicBezTo>
                    <a:cubicBezTo>
                      <a:pt x="821" y="251"/>
                      <a:pt x="1023" y="168"/>
                      <a:pt x="1154" y="37"/>
                    </a:cubicBezTo>
                    <a:cubicBezTo>
                      <a:pt x="1178" y="13"/>
                      <a:pt x="1154" y="1"/>
                      <a:pt x="1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07;p33">
                <a:extLst>
                  <a:ext uri="{FF2B5EF4-FFF2-40B4-BE49-F238E27FC236}">
                    <a16:creationId xmlns:a16="http://schemas.microsoft.com/office/drawing/2014/main" id="{64A830CE-A15C-4800-BF12-6CCEDCB123B7}"/>
                  </a:ext>
                </a:extLst>
              </p:cNvPr>
              <p:cNvSpPr/>
              <p:nvPr/>
            </p:nvSpPr>
            <p:spPr>
              <a:xfrm>
                <a:off x="4089525" y="3618725"/>
                <a:ext cx="315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682" extrusionOk="0">
                    <a:moveTo>
                      <a:pt x="1202" y="1"/>
                    </a:moveTo>
                    <a:cubicBezTo>
                      <a:pt x="999" y="36"/>
                      <a:pt x="821" y="179"/>
                      <a:pt x="618" y="275"/>
                    </a:cubicBezTo>
                    <a:cubicBezTo>
                      <a:pt x="416" y="394"/>
                      <a:pt x="201" y="501"/>
                      <a:pt x="11" y="632"/>
                    </a:cubicBezTo>
                    <a:cubicBezTo>
                      <a:pt x="1" y="652"/>
                      <a:pt x="8" y="682"/>
                      <a:pt x="33" y="682"/>
                    </a:cubicBezTo>
                    <a:cubicBezTo>
                      <a:pt x="37" y="682"/>
                      <a:pt x="42" y="681"/>
                      <a:pt x="47" y="679"/>
                    </a:cubicBezTo>
                    <a:cubicBezTo>
                      <a:pt x="249" y="608"/>
                      <a:pt x="463" y="501"/>
                      <a:pt x="654" y="394"/>
                    </a:cubicBezTo>
                    <a:cubicBezTo>
                      <a:pt x="844" y="298"/>
                      <a:pt x="1071" y="203"/>
                      <a:pt x="1237" y="60"/>
                    </a:cubicBezTo>
                    <a:cubicBezTo>
                      <a:pt x="1261" y="24"/>
                      <a:pt x="1237" y="1"/>
                      <a:pt x="12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08;p33">
                <a:extLst>
                  <a:ext uri="{FF2B5EF4-FFF2-40B4-BE49-F238E27FC236}">
                    <a16:creationId xmlns:a16="http://schemas.microsoft.com/office/drawing/2014/main" id="{01B47DFE-5F68-4762-8F76-508942BE39BB}"/>
                  </a:ext>
                </a:extLst>
              </p:cNvPr>
              <p:cNvSpPr/>
              <p:nvPr/>
            </p:nvSpPr>
            <p:spPr>
              <a:xfrm>
                <a:off x="4095775" y="3624975"/>
                <a:ext cx="348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824" extrusionOk="0">
                    <a:moveTo>
                      <a:pt x="1368" y="1"/>
                    </a:moveTo>
                    <a:cubicBezTo>
                      <a:pt x="1130" y="48"/>
                      <a:pt x="904" y="203"/>
                      <a:pt x="701" y="346"/>
                    </a:cubicBezTo>
                    <a:cubicBezTo>
                      <a:pt x="475" y="489"/>
                      <a:pt x="249" y="644"/>
                      <a:pt x="11" y="763"/>
                    </a:cubicBezTo>
                    <a:cubicBezTo>
                      <a:pt x="0" y="774"/>
                      <a:pt x="9" y="824"/>
                      <a:pt x="38" y="824"/>
                    </a:cubicBezTo>
                    <a:cubicBezTo>
                      <a:pt x="40" y="824"/>
                      <a:pt x="43" y="823"/>
                      <a:pt x="47" y="822"/>
                    </a:cubicBezTo>
                    <a:cubicBezTo>
                      <a:pt x="285" y="727"/>
                      <a:pt x="499" y="596"/>
                      <a:pt x="713" y="465"/>
                    </a:cubicBezTo>
                    <a:cubicBezTo>
                      <a:pt x="940" y="322"/>
                      <a:pt x="1190" y="203"/>
                      <a:pt x="1380" y="25"/>
                    </a:cubicBezTo>
                    <a:cubicBezTo>
                      <a:pt x="1392" y="13"/>
                      <a:pt x="1380" y="1"/>
                      <a:pt x="13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09;p33">
                <a:extLst>
                  <a:ext uri="{FF2B5EF4-FFF2-40B4-BE49-F238E27FC236}">
                    <a16:creationId xmlns:a16="http://schemas.microsoft.com/office/drawing/2014/main" id="{C853B28F-6AA5-4AC5-BEA1-C64C03D77363}"/>
                  </a:ext>
                </a:extLst>
              </p:cNvPr>
              <p:cNvSpPr/>
              <p:nvPr/>
            </p:nvSpPr>
            <p:spPr>
              <a:xfrm>
                <a:off x="4102275" y="3630425"/>
                <a:ext cx="395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986" extrusionOk="0">
                    <a:moveTo>
                      <a:pt x="1569" y="1"/>
                    </a:moveTo>
                    <a:cubicBezTo>
                      <a:pt x="1566" y="1"/>
                      <a:pt x="1564" y="3"/>
                      <a:pt x="1561" y="9"/>
                    </a:cubicBezTo>
                    <a:cubicBezTo>
                      <a:pt x="1287" y="104"/>
                      <a:pt x="1061" y="283"/>
                      <a:pt x="822" y="438"/>
                    </a:cubicBezTo>
                    <a:cubicBezTo>
                      <a:pt x="561" y="616"/>
                      <a:pt x="287" y="771"/>
                      <a:pt x="25" y="950"/>
                    </a:cubicBezTo>
                    <a:cubicBezTo>
                      <a:pt x="1" y="961"/>
                      <a:pt x="25" y="985"/>
                      <a:pt x="37" y="985"/>
                    </a:cubicBezTo>
                    <a:cubicBezTo>
                      <a:pt x="322" y="866"/>
                      <a:pt x="572" y="723"/>
                      <a:pt x="822" y="557"/>
                    </a:cubicBezTo>
                    <a:cubicBezTo>
                      <a:pt x="1084" y="390"/>
                      <a:pt x="1346" y="247"/>
                      <a:pt x="1573" y="33"/>
                    </a:cubicBezTo>
                    <a:cubicBezTo>
                      <a:pt x="1582" y="24"/>
                      <a:pt x="1577" y="1"/>
                      <a:pt x="1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610;p33">
                <a:extLst>
                  <a:ext uri="{FF2B5EF4-FFF2-40B4-BE49-F238E27FC236}">
                    <a16:creationId xmlns:a16="http://schemas.microsoft.com/office/drawing/2014/main" id="{E626DB35-2B8D-48CF-B7A6-2CCAA69FE98B}"/>
                  </a:ext>
                </a:extLst>
              </p:cNvPr>
              <p:cNvSpPr/>
              <p:nvPr/>
            </p:nvSpPr>
            <p:spPr>
              <a:xfrm>
                <a:off x="3837975" y="3594325"/>
                <a:ext cx="845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6645" extrusionOk="0">
                    <a:moveTo>
                      <a:pt x="405" y="0"/>
                    </a:moveTo>
                    <a:lnTo>
                      <a:pt x="0" y="6644"/>
                    </a:lnTo>
                    <a:cubicBezTo>
                      <a:pt x="0" y="6644"/>
                      <a:pt x="1" y="6644"/>
                      <a:pt x="2" y="6644"/>
                    </a:cubicBezTo>
                    <a:cubicBezTo>
                      <a:pt x="82" y="6644"/>
                      <a:pt x="2306" y="6327"/>
                      <a:pt x="3382" y="5930"/>
                    </a:cubicBez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611;p33">
                <a:extLst>
                  <a:ext uri="{FF2B5EF4-FFF2-40B4-BE49-F238E27FC236}">
                    <a16:creationId xmlns:a16="http://schemas.microsoft.com/office/drawing/2014/main" id="{B92AE124-E393-4BE5-84FC-8FFEF614E2D6}"/>
                  </a:ext>
                </a:extLst>
              </p:cNvPr>
              <p:cNvSpPr/>
              <p:nvPr/>
            </p:nvSpPr>
            <p:spPr>
              <a:xfrm>
                <a:off x="38332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727" y="1286"/>
                    </a:moveTo>
                    <a:lnTo>
                      <a:pt x="3334" y="6454"/>
                    </a:lnTo>
                    <a:cubicBezTo>
                      <a:pt x="2418" y="6751"/>
                      <a:pt x="917" y="6989"/>
                      <a:pt x="370" y="7085"/>
                    </a:cubicBezTo>
                    <a:lnTo>
                      <a:pt x="727" y="1286"/>
                    </a:lnTo>
                    <a:close/>
                    <a:moveTo>
                      <a:pt x="453" y="0"/>
                    </a:moveTo>
                    <a:lnTo>
                      <a:pt x="1" y="7477"/>
                    </a:lnTo>
                    <a:lnTo>
                      <a:pt x="203" y="7454"/>
                    </a:lnTo>
                    <a:cubicBezTo>
                      <a:pt x="310" y="7442"/>
                      <a:pt x="2537" y="7120"/>
                      <a:pt x="3632" y="6727"/>
                    </a:cubicBezTo>
                    <a:lnTo>
                      <a:pt x="3811" y="6668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612;p33">
                <a:extLst>
                  <a:ext uri="{FF2B5EF4-FFF2-40B4-BE49-F238E27FC236}">
                    <a16:creationId xmlns:a16="http://schemas.microsoft.com/office/drawing/2014/main" id="{93781D28-F07C-4908-BEF1-2823DFBCB31D}"/>
                  </a:ext>
                </a:extLst>
              </p:cNvPr>
              <p:cNvSpPr/>
              <p:nvPr/>
            </p:nvSpPr>
            <p:spPr>
              <a:xfrm>
                <a:off x="3848675" y="3619325"/>
                <a:ext cx="137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8" extrusionOk="0">
                    <a:moveTo>
                      <a:pt x="37" y="0"/>
                    </a:moveTo>
                    <a:cubicBezTo>
                      <a:pt x="1" y="0"/>
                      <a:pt x="1" y="48"/>
                      <a:pt x="37" y="48"/>
                    </a:cubicBezTo>
                    <a:lnTo>
                      <a:pt x="298" y="96"/>
                    </a:lnTo>
                    <a:cubicBezTo>
                      <a:pt x="322" y="96"/>
                      <a:pt x="349" y="97"/>
                      <a:pt x="376" y="97"/>
                    </a:cubicBezTo>
                    <a:cubicBezTo>
                      <a:pt x="431" y="97"/>
                      <a:pt x="489" y="92"/>
                      <a:pt x="537" y="60"/>
                    </a:cubicBezTo>
                    <a:cubicBezTo>
                      <a:pt x="549" y="60"/>
                      <a:pt x="549" y="24"/>
                      <a:pt x="537" y="24"/>
                    </a:cubicBezTo>
                    <a:cubicBezTo>
                      <a:pt x="465" y="0"/>
                      <a:pt x="394" y="0"/>
                      <a:pt x="3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613;p33">
                <a:extLst>
                  <a:ext uri="{FF2B5EF4-FFF2-40B4-BE49-F238E27FC236}">
                    <a16:creationId xmlns:a16="http://schemas.microsoft.com/office/drawing/2014/main" id="{2CC37952-1D78-47AE-94E6-37F6096E9DBF}"/>
                  </a:ext>
                </a:extLst>
              </p:cNvPr>
              <p:cNvSpPr/>
              <p:nvPr/>
            </p:nvSpPr>
            <p:spPr>
              <a:xfrm>
                <a:off x="3853450" y="3627650"/>
                <a:ext cx="134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8" extrusionOk="0">
                    <a:moveTo>
                      <a:pt x="298" y="1"/>
                    </a:moveTo>
                    <a:cubicBezTo>
                      <a:pt x="215" y="1"/>
                      <a:pt x="119" y="1"/>
                      <a:pt x="36" y="13"/>
                    </a:cubicBezTo>
                    <a:cubicBezTo>
                      <a:pt x="24" y="25"/>
                      <a:pt x="0" y="60"/>
                      <a:pt x="36" y="60"/>
                    </a:cubicBezTo>
                    <a:cubicBezTo>
                      <a:pt x="107" y="72"/>
                      <a:pt x="203" y="72"/>
                      <a:pt x="286" y="84"/>
                    </a:cubicBezTo>
                    <a:cubicBezTo>
                      <a:pt x="322" y="84"/>
                      <a:pt x="363" y="87"/>
                      <a:pt x="405" y="87"/>
                    </a:cubicBezTo>
                    <a:cubicBezTo>
                      <a:pt x="447" y="87"/>
                      <a:pt x="488" y="84"/>
                      <a:pt x="524" y="72"/>
                    </a:cubicBezTo>
                    <a:cubicBezTo>
                      <a:pt x="536" y="72"/>
                      <a:pt x="536" y="60"/>
                      <a:pt x="524" y="37"/>
                    </a:cubicBezTo>
                    <a:cubicBezTo>
                      <a:pt x="453" y="1"/>
                      <a:pt x="381" y="1"/>
                      <a:pt x="2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614;p33">
                <a:extLst>
                  <a:ext uri="{FF2B5EF4-FFF2-40B4-BE49-F238E27FC236}">
                    <a16:creationId xmlns:a16="http://schemas.microsoft.com/office/drawing/2014/main" id="{3067DD47-296B-464B-8D7F-EDF8C42ADB84}"/>
                  </a:ext>
                </a:extLst>
              </p:cNvPr>
              <p:cNvSpPr/>
              <p:nvPr/>
            </p:nvSpPr>
            <p:spPr>
              <a:xfrm>
                <a:off x="3854050" y="3635075"/>
                <a:ext cx="158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1" extrusionOk="0">
                    <a:moveTo>
                      <a:pt x="510" y="1"/>
                    </a:moveTo>
                    <a:cubicBezTo>
                      <a:pt x="452" y="1"/>
                      <a:pt x="391" y="13"/>
                      <a:pt x="334" y="13"/>
                    </a:cubicBezTo>
                    <a:cubicBezTo>
                      <a:pt x="238" y="13"/>
                      <a:pt x="119" y="13"/>
                      <a:pt x="12" y="37"/>
                    </a:cubicBezTo>
                    <a:cubicBezTo>
                      <a:pt x="0" y="37"/>
                      <a:pt x="0" y="85"/>
                      <a:pt x="12" y="85"/>
                    </a:cubicBezTo>
                    <a:cubicBezTo>
                      <a:pt x="119" y="121"/>
                      <a:pt x="238" y="121"/>
                      <a:pt x="334" y="121"/>
                    </a:cubicBezTo>
                    <a:cubicBezTo>
                      <a:pt x="429" y="121"/>
                      <a:pt x="548" y="121"/>
                      <a:pt x="619" y="61"/>
                    </a:cubicBezTo>
                    <a:cubicBezTo>
                      <a:pt x="631" y="61"/>
                      <a:pt x="631" y="25"/>
                      <a:pt x="619" y="25"/>
                    </a:cubicBezTo>
                    <a:cubicBezTo>
                      <a:pt x="586" y="6"/>
                      <a:pt x="549" y="1"/>
                      <a:pt x="5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615;p33">
                <a:extLst>
                  <a:ext uri="{FF2B5EF4-FFF2-40B4-BE49-F238E27FC236}">
                    <a16:creationId xmlns:a16="http://schemas.microsoft.com/office/drawing/2014/main" id="{B9A69B2A-BAF6-4151-92A6-2133378232E4}"/>
                  </a:ext>
                </a:extLst>
              </p:cNvPr>
              <p:cNvSpPr/>
              <p:nvPr/>
            </p:nvSpPr>
            <p:spPr>
              <a:xfrm>
                <a:off x="3856425" y="3643000"/>
                <a:ext cx="17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0" extrusionOk="0">
                    <a:moveTo>
                      <a:pt x="485" y="1"/>
                    </a:moveTo>
                    <a:cubicBezTo>
                      <a:pt x="331" y="1"/>
                      <a:pt x="167" y="22"/>
                      <a:pt x="24" y="54"/>
                    </a:cubicBezTo>
                    <a:cubicBezTo>
                      <a:pt x="0" y="54"/>
                      <a:pt x="0" y="101"/>
                      <a:pt x="36" y="113"/>
                    </a:cubicBezTo>
                    <a:cubicBezTo>
                      <a:pt x="95" y="117"/>
                      <a:pt x="158" y="119"/>
                      <a:pt x="224" y="119"/>
                    </a:cubicBezTo>
                    <a:cubicBezTo>
                      <a:pt x="385" y="119"/>
                      <a:pt x="559" y="104"/>
                      <a:pt x="703" y="54"/>
                    </a:cubicBezTo>
                    <a:cubicBezTo>
                      <a:pt x="715" y="54"/>
                      <a:pt x="715" y="18"/>
                      <a:pt x="703" y="18"/>
                    </a:cubicBezTo>
                    <a:cubicBezTo>
                      <a:pt x="635" y="6"/>
                      <a:pt x="561" y="1"/>
                      <a:pt x="4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616;p33">
                <a:extLst>
                  <a:ext uri="{FF2B5EF4-FFF2-40B4-BE49-F238E27FC236}">
                    <a16:creationId xmlns:a16="http://schemas.microsoft.com/office/drawing/2014/main" id="{84F3E698-5329-408C-B055-913569BDE86C}"/>
                  </a:ext>
                </a:extLst>
              </p:cNvPr>
              <p:cNvSpPr/>
              <p:nvPr/>
            </p:nvSpPr>
            <p:spPr>
              <a:xfrm>
                <a:off x="3859100" y="3649825"/>
                <a:ext cx="20275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5" extrusionOk="0">
                    <a:moveTo>
                      <a:pt x="705" y="0"/>
                    </a:moveTo>
                    <a:cubicBezTo>
                      <a:pt x="609" y="0"/>
                      <a:pt x="513" y="33"/>
                      <a:pt x="417" y="43"/>
                    </a:cubicBezTo>
                    <a:cubicBezTo>
                      <a:pt x="286" y="78"/>
                      <a:pt x="155" y="90"/>
                      <a:pt x="12" y="126"/>
                    </a:cubicBezTo>
                    <a:cubicBezTo>
                      <a:pt x="1" y="150"/>
                      <a:pt x="1" y="162"/>
                      <a:pt x="12" y="162"/>
                    </a:cubicBezTo>
                    <a:cubicBezTo>
                      <a:pt x="68" y="170"/>
                      <a:pt x="131" y="175"/>
                      <a:pt x="198" y="175"/>
                    </a:cubicBezTo>
                    <a:cubicBezTo>
                      <a:pt x="404" y="175"/>
                      <a:pt x="643" y="132"/>
                      <a:pt x="786" y="43"/>
                    </a:cubicBezTo>
                    <a:cubicBezTo>
                      <a:pt x="810" y="31"/>
                      <a:pt x="810" y="7"/>
                      <a:pt x="774" y="7"/>
                    </a:cubicBezTo>
                    <a:cubicBezTo>
                      <a:pt x="751" y="2"/>
                      <a:pt x="728" y="0"/>
                      <a:pt x="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617;p33">
                <a:extLst>
                  <a:ext uri="{FF2B5EF4-FFF2-40B4-BE49-F238E27FC236}">
                    <a16:creationId xmlns:a16="http://schemas.microsoft.com/office/drawing/2014/main" id="{8565C496-DB7C-4DD5-BB08-7183D5BC11B9}"/>
                  </a:ext>
                </a:extLst>
              </p:cNvPr>
              <p:cNvSpPr/>
              <p:nvPr/>
            </p:nvSpPr>
            <p:spPr>
              <a:xfrm>
                <a:off x="3860600" y="3659675"/>
                <a:ext cx="211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49" extrusionOk="0">
                    <a:moveTo>
                      <a:pt x="717" y="0"/>
                    </a:moveTo>
                    <a:cubicBezTo>
                      <a:pt x="492" y="0"/>
                      <a:pt x="238" y="54"/>
                      <a:pt x="36" y="125"/>
                    </a:cubicBezTo>
                    <a:cubicBezTo>
                      <a:pt x="0" y="125"/>
                      <a:pt x="0" y="149"/>
                      <a:pt x="36" y="149"/>
                    </a:cubicBezTo>
                    <a:cubicBezTo>
                      <a:pt x="286" y="149"/>
                      <a:pt x="595" y="101"/>
                      <a:pt x="834" y="30"/>
                    </a:cubicBezTo>
                    <a:cubicBezTo>
                      <a:pt x="845" y="30"/>
                      <a:pt x="845" y="6"/>
                      <a:pt x="834" y="6"/>
                    </a:cubicBezTo>
                    <a:cubicBezTo>
                      <a:pt x="796" y="2"/>
                      <a:pt x="757" y="0"/>
                      <a:pt x="7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618;p33">
                <a:extLst>
                  <a:ext uri="{FF2B5EF4-FFF2-40B4-BE49-F238E27FC236}">
                    <a16:creationId xmlns:a16="http://schemas.microsoft.com/office/drawing/2014/main" id="{280C435E-3C71-4C5E-B694-A8C95E68BB22}"/>
                  </a:ext>
                </a:extLst>
              </p:cNvPr>
              <p:cNvSpPr/>
              <p:nvPr/>
            </p:nvSpPr>
            <p:spPr>
              <a:xfrm>
                <a:off x="3861775" y="3666875"/>
                <a:ext cx="25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2" extrusionOk="0">
                    <a:moveTo>
                      <a:pt x="1007" y="0"/>
                    </a:moveTo>
                    <a:cubicBezTo>
                      <a:pt x="1005" y="0"/>
                      <a:pt x="1003" y="1"/>
                      <a:pt x="1001" y="3"/>
                    </a:cubicBezTo>
                    <a:cubicBezTo>
                      <a:pt x="822" y="39"/>
                      <a:pt x="656" y="63"/>
                      <a:pt x="477" y="99"/>
                    </a:cubicBezTo>
                    <a:cubicBezTo>
                      <a:pt x="322" y="111"/>
                      <a:pt x="179" y="123"/>
                      <a:pt x="25" y="158"/>
                    </a:cubicBezTo>
                    <a:cubicBezTo>
                      <a:pt x="1" y="158"/>
                      <a:pt x="13" y="194"/>
                      <a:pt x="25" y="194"/>
                    </a:cubicBezTo>
                    <a:cubicBezTo>
                      <a:pt x="72" y="200"/>
                      <a:pt x="119" y="202"/>
                      <a:pt x="165" y="202"/>
                    </a:cubicBezTo>
                    <a:cubicBezTo>
                      <a:pt x="320" y="202"/>
                      <a:pt x="474" y="177"/>
                      <a:pt x="620" y="158"/>
                    </a:cubicBezTo>
                    <a:cubicBezTo>
                      <a:pt x="763" y="134"/>
                      <a:pt x="894" y="111"/>
                      <a:pt x="1013" y="39"/>
                    </a:cubicBezTo>
                    <a:cubicBezTo>
                      <a:pt x="1022" y="20"/>
                      <a:pt x="1016" y="0"/>
                      <a:pt x="10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619;p33">
                <a:extLst>
                  <a:ext uri="{FF2B5EF4-FFF2-40B4-BE49-F238E27FC236}">
                    <a16:creationId xmlns:a16="http://schemas.microsoft.com/office/drawing/2014/main" id="{30245818-20B4-4588-BC9D-92054FAA98E5}"/>
                  </a:ext>
                </a:extLst>
              </p:cNvPr>
              <p:cNvSpPr/>
              <p:nvPr/>
            </p:nvSpPr>
            <p:spPr>
              <a:xfrm>
                <a:off x="3863275" y="3675600"/>
                <a:ext cx="303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43" extrusionOk="0">
                    <a:moveTo>
                      <a:pt x="1060" y="1"/>
                    </a:moveTo>
                    <a:cubicBezTo>
                      <a:pt x="933" y="1"/>
                      <a:pt x="809" y="48"/>
                      <a:pt x="679" y="83"/>
                    </a:cubicBezTo>
                    <a:cubicBezTo>
                      <a:pt x="465" y="131"/>
                      <a:pt x="238" y="155"/>
                      <a:pt x="12" y="202"/>
                    </a:cubicBezTo>
                    <a:cubicBezTo>
                      <a:pt x="0" y="202"/>
                      <a:pt x="0" y="238"/>
                      <a:pt x="12" y="238"/>
                    </a:cubicBezTo>
                    <a:cubicBezTo>
                      <a:pt x="57" y="241"/>
                      <a:pt x="101" y="242"/>
                      <a:pt x="144" y="242"/>
                    </a:cubicBezTo>
                    <a:cubicBezTo>
                      <a:pt x="275" y="242"/>
                      <a:pt x="402" y="229"/>
                      <a:pt x="536" y="202"/>
                    </a:cubicBezTo>
                    <a:cubicBezTo>
                      <a:pt x="762" y="178"/>
                      <a:pt x="977" y="71"/>
                      <a:pt x="1203" y="59"/>
                    </a:cubicBezTo>
                    <a:cubicBezTo>
                      <a:pt x="1215" y="59"/>
                      <a:pt x="1215" y="24"/>
                      <a:pt x="1203" y="24"/>
                    </a:cubicBezTo>
                    <a:cubicBezTo>
                      <a:pt x="1154" y="7"/>
                      <a:pt x="1107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620;p33">
                <a:extLst>
                  <a:ext uri="{FF2B5EF4-FFF2-40B4-BE49-F238E27FC236}">
                    <a16:creationId xmlns:a16="http://schemas.microsoft.com/office/drawing/2014/main" id="{4B718FFC-152B-424E-B6E6-41F23C773415}"/>
                  </a:ext>
                </a:extLst>
              </p:cNvPr>
              <p:cNvSpPr/>
              <p:nvPr/>
            </p:nvSpPr>
            <p:spPr>
              <a:xfrm>
                <a:off x="3865050" y="3685400"/>
                <a:ext cx="309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24" extrusionOk="0">
                    <a:moveTo>
                      <a:pt x="1227" y="1"/>
                    </a:moveTo>
                    <a:cubicBezTo>
                      <a:pt x="1025" y="1"/>
                      <a:pt x="846" y="36"/>
                      <a:pt x="656" y="60"/>
                    </a:cubicBezTo>
                    <a:cubicBezTo>
                      <a:pt x="453" y="96"/>
                      <a:pt x="227" y="108"/>
                      <a:pt x="36" y="179"/>
                    </a:cubicBezTo>
                    <a:cubicBezTo>
                      <a:pt x="1" y="203"/>
                      <a:pt x="1" y="215"/>
                      <a:pt x="36" y="215"/>
                    </a:cubicBezTo>
                    <a:cubicBezTo>
                      <a:pt x="93" y="221"/>
                      <a:pt x="152" y="223"/>
                      <a:pt x="215" y="223"/>
                    </a:cubicBezTo>
                    <a:cubicBezTo>
                      <a:pt x="547" y="223"/>
                      <a:pt x="946" y="147"/>
                      <a:pt x="1227" y="36"/>
                    </a:cubicBezTo>
                    <a:cubicBezTo>
                      <a:pt x="1239" y="36"/>
                      <a:pt x="1239" y="1"/>
                      <a:pt x="1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621;p33">
                <a:extLst>
                  <a:ext uri="{FF2B5EF4-FFF2-40B4-BE49-F238E27FC236}">
                    <a16:creationId xmlns:a16="http://schemas.microsoft.com/office/drawing/2014/main" id="{46D87C6E-AA8E-465C-A125-394D51134896}"/>
                  </a:ext>
                </a:extLst>
              </p:cNvPr>
              <p:cNvSpPr/>
              <p:nvPr/>
            </p:nvSpPr>
            <p:spPr>
              <a:xfrm>
                <a:off x="3871025" y="3697850"/>
                <a:ext cx="306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03" extrusionOk="0">
                    <a:moveTo>
                      <a:pt x="1126" y="0"/>
                    </a:moveTo>
                    <a:cubicBezTo>
                      <a:pt x="961" y="0"/>
                      <a:pt x="797" y="31"/>
                      <a:pt x="643" y="62"/>
                    </a:cubicBezTo>
                    <a:cubicBezTo>
                      <a:pt x="452" y="86"/>
                      <a:pt x="238" y="98"/>
                      <a:pt x="47" y="146"/>
                    </a:cubicBezTo>
                    <a:cubicBezTo>
                      <a:pt x="42" y="144"/>
                      <a:pt x="37" y="144"/>
                      <a:pt x="33" y="144"/>
                    </a:cubicBezTo>
                    <a:cubicBezTo>
                      <a:pt x="0" y="144"/>
                      <a:pt x="4" y="181"/>
                      <a:pt x="36" y="181"/>
                    </a:cubicBezTo>
                    <a:cubicBezTo>
                      <a:pt x="121" y="196"/>
                      <a:pt x="214" y="202"/>
                      <a:pt x="310" y="202"/>
                    </a:cubicBezTo>
                    <a:cubicBezTo>
                      <a:pt x="613" y="202"/>
                      <a:pt x="949" y="135"/>
                      <a:pt x="1202" y="27"/>
                    </a:cubicBezTo>
                    <a:cubicBezTo>
                      <a:pt x="1226" y="15"/>
                      <a:pt x="1226" y="3"/>
                      <a:pt x="1202" y="3"/>
                    </a:cubicBezTo>
                    <a:cubicBezTo>
                      <a:pt x="1177" y="1"/>
                      <a:pt x="1151" y="0"/>
                      <a:pt x="11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622;p33">
                <a:extLst>
                  <a:ext uri="{FF2B5EF4-FFF2-40B4-BE49-F238E27FC236}">
                    <a16:creationId xmlns:a16="http://schemas.microsoft.com/office/drawing/2014/main" id="{7E50EAD1-BE91-4B27-84B7-26CFC70A2DA0}"/>
                  </a:ext>
                </a:extLst>
              </p:cNvPr>
              <p:cNvSpPr/>
              <p:nvPr/>
            </p:nvSpPr>
            <p:spPr>
              <a:xfrm>
                <a:off x="3871300" y="3707075"/>
                <a:ext cx="32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41" extrusionOk="0">
                    <a:moveTo>
                      <a:pt x="1224" y="1"/>
                    </a:moveTo>
                    <a:cubicBezTo>
                      <a:pt x="1052" y="1"/>
                      <a:pt x="873" y="40"/>
                      <a:pt x="703" y="50"/>
                    </a:cubicBezTo>
                    <a:cubicBezTo>
                      <a:pt x="477" y="74"/>
                      <a:pt x="239" y="110"/>
                      <a:pt x="25" y="193"/>
                    </a:cubicBezTo>
                    <a:cubicBezTo>
                      <a:pt x="1" y="217"/>
                      <a:pt x="1" y="241"/>
                      <a:pt x="36" y="241"/>
                    </a:cubicBezTo>
                    <a:cubicBezTo>
                      <a:pt x="263" y="241"/>
                      <a:pt x="477" y="193"/>
                      <a:pt x="703" y="170"/>
                    </a:cubicBezTo>
                    <a:cubicBezTo>
                      <a:pt x="917" y="134"/>
                      <a:pt x="1120" y="122"/>
                      <a:pt x="1298" y="39"/>
                    </a:cubicBezTo>
                    <a:cubicBezTo>
                      <a:pt x="1310" y="15"/>
                      <a:pt x="1298" y="3"/>
                      <a:pt x="1287" y="3"/>
                    </a:cubicBezTo>
                    <a:cubicBezTo>
                      <a:pt x="1266" y="2"/>
                      <a:pt x="1245" y="1"/>
                      <a:pt x="12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623;p33">
                <a:extLst>
                  <a:ext uri="{FF2B5EF4-FFF2-40B4-BE49-F238E27FC236}">
                    <a16:creationId xmlns:a16="http://schemas.microsoft.com/office/drawing/2014/main" id="{744B9A6C-2F24-4C7A-AE8C-7DCC1F00916B}"/>
                  </a:ext>
                </a:extLst>
              </p:cNvPr>
              <p:cNvSpPr/>
              <p:nvPr/>
            </p:nvSpPr>
            <p:spPr>
              <a:xfrm>
                <a:off x="3875475" y="3716325"/>
                <a:ext cx="345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76" extrusionOk="0">
                    <a:moveTo>
                      <a:pt x="1289" y="0"/>
                    </a:moveTo>
                    <a:cubicBezTo>
                      <a:pt x="1092" y="0"/>
                      <a:pt x="888" y="53"/>
                      <a:pt x="715" y="85"/>
                    </a:cubicBezTo>
                    <a:cubicBezTo>
                      <a:pt x="477" y="121"/>
                      <a:pt x="250" y="157"/>
                      <a:pt x="12" y="228"/>
                    </a:cubicBezTo>
                    <a:cubicBezTo>
                      <a:pt x="0" y="240"/>
                      <a:pt x="12" y="276"/>
                      <a:pt x="36" y="276"/>
                    </a:cubicBezTo>
                    <a:cubicBezTo>
                      <a:pt x="239" y="276"/>
                      <a:pt x="441" y="240"/>
                      <a:pt x="655" y="204"/>
                    </a:cubicBezTo>
                    <a:cubicBezTo>
                      <a:pt x="881" y="157"/>
                      <a:pt x="1131" y="145"/>
                      <a:pt x="1358" y="61"/>
                    </a:cubicBezTo>
                    <a:cubicBezTo>
                      <a:pt x="1382" y="50"/>
                      <a:pt x="1382" y="2"/>
                      <a:pt x="1346" y="2"/>
                    </a:cubicBezTo>
                    <a:cubicBezTo>
                      <a:pt x="1327" y="1"/>
                      <a:pt x="1308" y="0"/>
                      <a:pt x="12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624;p33">
                <a:extLst>
                  <a:ext uri="{FF2B5EF4-FFF2-40B4-BE49-F238E27FC236}">
                    <a16:creationId xmlns:a16="http://schemas.microsoft.com/office/drawing/2014/main" id="{34622F41-F494-43E8-B6BA-6298036A4710}"/>
                  </a:ext>
                </a:extLst>
              </p:cNvPr>
              <p:cNvSpPr/>
              <p:nvPr/>
            </p:nvSpPr>
            <p:spPr>
              <a:xfrm>
                <a:off x="3878450" y="3725650"/>
                <a:ext cx="390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344" extrusionOk="0">
                    <a:moveTo>
                      <a:pt x="1393" y="1"/>
                    </a:moveTo>
                    <a:cubicBezTo>
                      <a:pt x="946" y="1"/>
                      <a:pt x="463" y="209"/>
                      <a:pt x="36" y="284"/>
                    </a:cubicBezTo>
                    <a:cubicBezTo>
                      <a:pt x="0" y="308"/>
                      <a:pt x="0" y="343"/>
                      <a:pt x="36" y="343"/>
                    </a:cubicBezTo>
                    <a:cubicBezTo>
                      <a:pt x="274" y="331"/>
                      <a:pt x="489" y="308"/>
                      <a:pt x="727" y="248"/>
                    </a:cubicBezTo>
                    <a:cubicBezTo>
                      <a:pt x="1001" y="189"/>
                      <a:pt x="1298" y="141"/>
                      <a:pt x="1548" y="34"/>
                    </a:cubicBezTo>
                    <a:cubicBezTo>
                      <a:pt x="1560" y="34"/>
                      <a:pt x="1560" y="10"/>
                      <a:pt x="1548" y="10"/>
                    </a:cubicBezTo>
                    <a:cubicBezTo>
                      <a:pt x="1497" y="4"/>
                      <a:pt x="1446" y="1"/>
                      <a:pt x="13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625;p33">
                <a:extLst>
                  <a:ext uri="{FF2B5EF4-FFF2-40B4-BE49-F238E27FC236}">
                    <a16:creationId xmlns:a16="http://schemas.microsoft.com/office/drawing/2014/main" id="{034A6055-4595-4490-A362-8751165FB130}"/>
                  </a:ext>
                </a:extLst>
              </p:cNvPr>
              <p:cNvSpPr/>
              <p:nvPr/>
            </p:nvSpPr>
            <p:spPr>
              <a:xfrm>
                <a:off x="3881425" y="3734625"/>
                <a:ext cx="4495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7" extrusionOk="0">
                    <a:moveTo>
                      <a:pt x="1788" y="0"/>
                    </a:moveTo>
                    <a:cubicBezTo>
                      <a:pt x="1785" y="0"/>
                      <a:pt x="1780" y="2"/>
                      <a:pt x="1775" y="8"/>
                    </a:cubicBezTo>
                    <a:cubicBezTo>
                      <a:pt x="1203" y="32"/>
                      <a:pt x="560" y="258"/>
                      <a:pt x="12" y="401"/>
                    </a:cubicBezTo>
                    <a:cubicBezTo>
                      <a:pt x="1" y="401"/>
                      <a:pt x="1" y="437"/>
                      <a:pt x="36" y="437"/>
                    </a:cubicBezTo>
                    <a:cubicBezTo>
                      <a:pt x="596" y="401"/>
                      <a:pt x="1263" y="258"/>
                      <a:pt x="1786" y="32"/>
                    </a:cubicBezTo>
                    <a:cubicBezTo>
                      <a:pt x="1795" y="23"/>
                      <a:pt x="1798" y="0"/>
                      <a:pt x="178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626;p33">
                <a:extLst>
                  <a:ext uri="{FF2B5EF4-FFF2-40B4-BE49-F238E27FC236}">
                    <a16:creationId xmlns:a16="http://schemas.microsoft.com/office/drawing/2014/main" id="{3BEE43C5-460E-4747-BAEF-E2B805C94A01}"/>
                  </a:ext>
                </a:extLst>
              </p:cNvPr>
              <p:cNvSpPr/>
              <p:nvPr/>
            </p:nvSpPr>
            <p:spPr>
              <a:xfrm>
                <a:off x="3504300" y="2306375"/>
                <a:ext cx="83950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6620" extrusionOk="0">
                    <a:moveTo>
                      <a:pt x="0" y="822"/>
                    </a:moveTo>
                    <a:lnTo>
                      <a:pt x="0" y="822"/>
                    </a:lnTo>
                    <a:cubicBezTo>
                      <a:pt x="0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0" y="822"/>
                    </a:lnTo>
                    <a:close/>
                    <a:moveTo>
                      <a:pt x="3358" y="0"/>
                    </a:moveTo>
                    <a:lnTo>
                      <a:pt x="3358" y="0"/>
                    </a:lnTo>
                    <a:cubicBezTo>
                      <a:pt x="2224" y="118"/>
                      <a:pt x="37" y="822"/>
                      <a:pt x="1" y="822"/>
                    </a:cubicBezTo>
                    <a:cubicBezTo>
                      <a:pt x="1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3275" y="6620"/>
                    </a:lnTo>
                    <a:lnTo>
                      <a:pt x="3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627;p33">
                <a:extLst>
                  <a:ext uri="{FF2B5EF4-FFF2-40B4-BE49-F238E27FC236}">
                    <a16:creationId xmlns:a16="http://schemas.microsoft.com/office/drawing/2014/main" id="{CC52CD2C-2318-44A0-A1B0-F78854BED626}"/>
                  </a:ext>
                </a:extLst>
              </p:cNvPr>
              <p:cNvSpPr/>
              <p:nvPr/>
            </p:nvSpPr>
            <p:spPr>
              <a:xfrm>
                <a:off x="3497750" y="2302200"/>
                <a:ext cx="94675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42" extrusionOk="0">
                    <a:moveTo>
                      <a:pt x="3441" y="370"/>
                    </a:moveTo>
                    <a:lnTo>
                      <a:pt x="3370" y="6168"/>
                    </a:lnTo>
                    <a:lnTo>
                      <a:pt x="512" y="1108"/>
                    </a:lnTo>
                    <a:cubicBezTo>
                      <a:pt x="1048" y="941"/>
                      <a:pt x="2501" y="489"/>
                      <a:pt x="3441" y="370"/>
                    </a:cubicBezTo>
                    <a:close/>
                    <a:moveTo>
                      <a:pt x="3787" y="0"/>
                    </a:moveTo>
                    <a:lnTo>
                      <a:pt x="3596" y="12"/>
                    </a:lnTo>
                    <a:cubicBezTo>
                      <a:pt x="2441" y="120"/>
                      <a:pt x="286" y="822"/>
                      <a:pt x="203" y="846"/>
                    </a:cubicBezTo>
                    <a:lnTo>
                      <a:pt x="0" y="905"/>
                    </a:lnTo>
                    <a:lnTo>
                      <a:pt x="3691" y="7442"/>
                    </a:lnTo>
                    <a:lnTo>
                      <a:pt x="378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628;p33">
                <a:extLst>
                  <a:ext uri="{FF2B5EF4-FFF2-40B4-BE49-F238E27FC236}">
                    <a16:creationId xmlns:a16="http://schemas.microsoft.com/office/drawing/2014/main" id="{23B7E1CE-7C54-44D9-968E-3EBD203EC081}"/>
                  </a:ext>
                </a:extLst>
              </p:cNvPr>
              <p:cNvSpPr/>
              <p:nvPr/>
            </p:nvSpPr>
            <p:spPr>
              <a:xfrm>
                <a:off x="35757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453" y="0"/>
                    </a:moveTo>
                    <a:cubicBezTo>
                      <a:pt x="382" y="0"/>
                      <a:pt x="298" y="48"/>
                      <a:pt x="239" y="96"/>
                    </a:cubicBezTo>
                    <a:cubicBezTo>
                      <a:pt x="156" y="131"/>
                      <a:pt x="84" y="179"/>
                      <a:pt x="13" y="238"/>
                    </a:cubicBezTo>
                    <a:cubicBezTo>
                      <a:pt x="1" y="250"/>
                      <a:pt x="13" y="286"/>
                      <a:pt x="25" y="286"/>
                    </a:cubicBezTo>
                    <a:cubicBezTo>
                      <a:pt x="120" y="250"/>
                      <a:pt x="191" y="215"/>
                      <a:pt x="275" y="167"/>
                    </a:cubicBezTo>
                    <a:cubicBezTo>
                      <a:pt x="358" y="119"/>
                      <a:pt x="429" y="108"/>
                      <a:pt x="477" y="36"/>
                    </a:cubicBezTo>
                    <a:cubicBezTo>
                      <a:pt x="489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629;p33">
                <a:extLst>
                  <a:ext uri="{FF2B5EF4-FFF2-40B4-BE49-F238E27FC236}">
                    <a16:creationId xmlns:a16="http://schemas.microsoft.com/office/drawing/2014/main" id="{DA9F8313-E333-4F5D-B7F1-25D4755AB3EC}"/>
                  </a:ext>
                </a:extLst>
              </p:cNvPr>
              <p:cNvSpPr/>
              <p:nvPr/>
            </p:nvSpPr>
            <p:spPr>
              <a:xfrm>
                <a:off x="3576025" y="2432875"/>
                <a:ext cx="11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251" extrusionOk="0">
                    <a:moveTo>
                      <a:pt x="441" y="0"/>
                    </a:moveTo>
                    <a:cubicBezTo>
                      <a:pt x="370" y="0"/>
                      <a:pt x="298" y="60"/>
                      <a:pt x="239" y="84"/>
                    </a:cubicBezTo>
                    <a:lnTo>
                      <a:pt x="13" y="226"/>
                    </a:lnTo>
                    <a:cubicBezTo>
                      <a:pt x="1" y="238"/>
                      <a:pt x="25" y="250"/>
                      <a:pt x="48" y="250"/>
                    </a:cubicBezTo>
                    <a:cubicBezTo>
                      <a:pt x="132" y="238"/>
                      <a:pt x="203" y="191"/>
                      <a:pt x="286" y="143"/>
                    </a:cubicBezTo>
                    <a:cubicBezTo>
                      <a:pt x="346" y="119"/>
                      <a:pt x="429" y="72"/>
                      <a:pt x="465" y="12"/>
                    </a:cubicBezTo>
                    <a:cubicBezTo>
                      <a:pt x="465" y="0"/>
                      <a:pt x="465" y="0"/>
                      <a:pt x="44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630;p33">
                <a:extLst>
                  <a:ext uri="{FF2B5EF4-FFF2-40B4-BE49-F238E27FC236}">
                    <a16:creationId xmlns:a16="http://schemas.microsoft.com/office/drawing/2014/main" id="{35EC5EB0-925E-4349-96F3-F52BE7372050}"/>
                  </a:ext>
                </a:extLst>
              </p:cNvPr>
              <p:cNvSpPr/>
              <p:nvPr/>
            </p:nvSpPr>
            <p:spPr>
              <a:xfrm>
                <a:off x="3572750" y="2424975"/>
                <a:ext cx="1492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81" extrusionOk="0">
                    <a:moveTo>
                      <a:pt x="524" y="0"/>
                    </a:moveTo>
                    <a:cubicBezTo>
                      <a:pt x="451" y="0"/>
                      <a:pt x="369" y="39"/>
                      <a:pt x="310" y="78"/>
                    </a:cubicBezTo>
                    <a:cubicBezTo>
                      <a:pt x="203" y="126"/>
                      <a:pt x="96" y="161"/>
                      <a:pt x="13" y="245"/>
                    </a:cubicBezTo>
                    <a:cubicBezTo>
                      <a:pt x="1" y="257"/>
                      <a:pt x="13" y="281"/>
                      <a:pt x="36" y="281"/>
                    </a:cubicBezTo>
                    <a:cubicBezTo>
                      <a:pt x="144" y="257"/>
                      <a:pt x="251" y="209"/>
                      <a:pt x="334" y="161"/>
                    </a:cubicBezTo>
                    <a:cubicBezTo>
                      <a:pt x="429" y="138"/>
                      <a:pt x="537" y="102"/>
                      <a:pt x="596" y="31"/>
                    </a:cubicBezTo>
                    <a:cubicBezTo>
                      <a:pt x="596" y="19"/>
                      <a:pt x="596" y="7"/>
                      <a:pt x="572" y="7"/>
                    </a:cubicBezTo>
                    <a:cubicBezTo>
                      <a:pt x="557" y="2"/>
                      <a:pt x="541" y="0"/>
                      <a:pt x="5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631;p33">
                <a:extLst>
                  <a:ext uri="{FF2B5EF4-FFF2-40B4-BE49-F238E27FC236}">
                    <a16:creationId xmlns:a16="http://schemas.microsoft.com/office/drawing/2014/main" id="{3A582B1D-B0D2-4D05-9949-0F324EE020F3}"/>
                  </a:ext>
                </a:extLst>
              </p:cNvPr>
              <p:cNvSpPr/>
              <p:nvPr/>
            </p:nvSpPr>
            <p:spPr>
              <a:xfrm>
                <a:off x="3571625" y="2415600"/>
                <a:ext cx="16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5" extrusionOk="0">
                    <a:moveTo>
                      <a:pt x="653" y="1"/>
                    </a:moveTo>
                    <a:cubicBezTo>
                      <a:pt x="427" y="36"/>
                      <a:pt x="201" y="144"/>
                      <a:pt x="10" y="239"/>
                    </a:cubicBezTo>
                    <a:cubicBezTo>
                      <a:pt x="0" y="268"/>
                      <a:pt x="6" y="305"/>
                      <a:pt x="28" y="305"/>
                    </a:cubicBezTo>
                    <a:cubicBezTo>
                      <a:pt x="33" y="305"/>
                      <a:pt x="39" y="303"/>
                      <a:pt x="46" y="298"/>
                    </a:cubicBezTo>
                    <a:cubicBezTo>
                      <a:pt x="248" y="239"/>
                      <a:pt x="486" y="167"/>
                      <a:pt x="665" y="36"/>
                    </a:cubicBezTo>
                    <a:cubicBezTo>
                      <a:pt x="677" y="13"/>
                      <a:pt x="677" y="1"/>
                      <a:pt x="6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632;p33">
                <a:extLst>
                  <a:ext uri="{FF2B5EF4-FFF2-40B4-BE49-F238E27FC236}">
                    <a16:creationId xmlns:a16="http://schemas.microsoft.com/office/drawing/2014/main" id="{B1DB436B-E774-4051-8817-A33E17DA8351}"/>
                  </a:ext>
                </a:extLst>
              </p:cNvPr>
              <p:cNvSpPr/>
              <p:nvPr/>
            </p:nvSpPr>
            <p:spPr>
              <a:xfrm>
                <a:off x="3570075" y="2407525"/>
                <a:ext cx="196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5" extrusionOk="0">
                    <a:moveTo>
                      <a:pt x="725" y="1"/>
                    </a:moveTo>
                    <a:cubicBezTo>
                      <a:pt x="596" y="1"/>
                      <a:pt x="478" y="52"/>
                      <a:pt x="370" y="74"/>
                    </a:cubicBezTo>
                    <a:cubicBezTo>
                      <a:pt x="251" y="121"/>
                      <a:pt x="120" y="169"/>
                      <a:pt x="12" y="240"/>
                    </a:cubicBezTo>
                    <a:cubicBezTo>
                      <a:pt x="1" y="252"/>
                      <a:pt x="12" y="264"/>
                      <a:pt x="24" y="264"/>
                    </a:cubicBezTo>
                    <a:cubicBezTo>
                      <a:pt x="167" y="252"/>
                      <a:pt x="298" y="193"/>
                      <a:pt x="429" y="169"/>
                    </a:cubicBezTo>
                    <a:cubicBezTo>
                      <a:pt x="548" y="133"/>
                      <a:pt x="667" y="121"/>
                      <a:pt x="774" y="50"/>
                    </a:cubicBezTo>
                    <a:cubicBezTo>
                      <a:pt x="786" y="26"/>
                      <a:pt x="786" y="2"/>
                      <a:pt x="763" y="2"/>
                    </a:cubicBezTo>
                    <a:cubicBezTo>
                      <a:pt x="750" y="1"/>
                      <a:pt x="737" y="1"/>
                      <a:pt x="7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633;p33">
                <a:extLst>
                  <a:ext uri="{FF2B5EF4-FFF2-40B4-BE49-F238E27FC236}">
                    <a16:creationId xmlns:a16="http://schemas.microsoft.com/office/drawing/2014/main" id="{C5819C65-1496-4C6F-864C-86DD21660204}"/>
                  </a:ext>
                </a:extLst>
              </p:cNvPr>
              <p:cNvSpPr/>
              <p:nvPr/>
            </p:nvSpPr>
            <p:spPr>
              <a:xfrm>
                <a:off x="3567525" y="2398925"/>
                <a:ext cx="204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51" extrusionOk="0">
                    <a:moveTo>
                      <a:pt x="805" y="1"/>
                    </a:moveTo>
                    <a:cubicBezTo>
                      <a:pt x="543" y="25"/>
                      <a:pt x="245" y="120"/>
                      <a:pt x="31" y="239"/>
                    </a:cubicBezTo>
                    <a:cubicBezTo>
                      <a:pt x="24" y="237"/>
                      <a:pt x="19" y="236"/>
                      <a:pt x="15" y="236"/>
                    </a:cubicBezTo>
                    <a:cubicBezTo>
                      <a:pt x="1" y="236"/>
                      <a:pt x="12" y="251"/>
                      <a:pt x="31" y="251"/>
                    </a:cubicBezTo>
                    <a:cubicBezTo>
                      <a:pt x="281" y="239"/>
                      <a:pt x="579" y="156"/>
                      <a:pt x="805" y="13"/>
                    </a:cubicBezTo>
                    <a:cubicBezTo>
                      <a:pt x="817" y="13"/>
                      <a:pt x="805" y="1"/>
                      <a:pt x="8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634;p33">
                <a:extLst>
                  <a:ext uri="{FF2B5EF4-FFF2-40B4-BE49-F238E27FC236}">
                    <a16:creationId xmlns:a16="http://schemas.microsoft.com/office/drawing/2014/main" id="{B94958A3-0B90-402F-AB94-873461D1BD6F}"/>
                  </a:ext>
                </a:extLst>
              </p:cNvPr>
              <p:cNvSpPr/>
              <p:nvPr/>
            </p:nvSpPr>
            <p:spPr>
              <a:xfrm>
                <a:off x="3564775" y="2388675"/>
                <a:ext cx="2467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42" extrusionOk="0">
                    <a:moveTo>
                      <a:pt x="902" y="1"/>
                    </a:moveTo>
                    <a:cubicBezTo>
                      <a:pt x="775" y="1"/>
                      <a:pt x="653" y="49"/>
                      <a:pt x="522" y="89"/>
                    </a:cubicBezTo>
                    <a:cubicBezTo>
                      <a:pt x="355" y="149"/>
                      <a:pt x="177" y="209"/>
                      <a:pt x="22" y="292"/>
                    </a:cubicBezTo>
                    <a:cubicBezTo>
                      <a:pt x="1" y="303"/>
                      <a:pt x="17" y="341"/>
                      <a:pt x="38" y="341"/>
                    </a:cubicBezTo>
                    <a:cubicBezTo>
                      <a:pt x="41" y="341"/>
                      <a:pt x="43" y="341"/>
                      <a:pt x="46" y="340"/>
                    </a:cubicBezTo>
                    <a:cubicBezTo>
                      <a:pt x="213" y="304"/>
                      <a:pt x="355" y="232"/>
                      <a:pt x="522" y="185"/>
                    </a:cubicBezTo>
                    <a:cubicBezTo>
                      <a:pt x="677" y="125"/>
                      <a:pt x="820" y="101"/>
                      <a:pt x="975" y="54"/>
                    </a:cubicBezTo>
                    <a:cubicBezTo>
                      <a:pt x="986" y="54"/>
                      <a:pt x="986" y="30"/>
                      <a:pt x="975" y="6"/>
                    </a:cubicBezTo>
                    <a:cubicBezTo>
                      <a:pt x="950" y="2"/>
                      <a:pt x="926" y="1"/>
                      <a:pt x="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635;p33">
                <a:extLst>
                  <a:ext uri="{FF2B5EF4-FFF2-40B4-BE49-F238E27FC236}">
                    <a16:creationId xmlns:a16="http://schemas.microsoft.com/office/drawing/2014/main" id="{2471B7CD-BEB6-4325-85D2-A86A6F16D189}"/>
                  </a:ext>
                </a:extLst>
              </p:cNvPr>
              <p:cNvSpPr/>
              <p:nvPr/>
            </p:nvSpPr>
            <p:spPr>
              <a:xfrm>
                <a:off x="3561750" y="2377975"/>
                <a:ext cx="297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99" extrusionOk="0">
                    <a:moveTo>
                      <a:pt x="1177" y="1"/>
                    </a:moveTo>
                    <a:cubicBezTo>
                      <a:pt x="1174" y="1"/>
                      <a:pt x="1170" y="2"/>
                      <a:pt x="1167" y="6"/>
                    </a:cubicBezTo>
                    <a:cubicBezTo>
                      <a:pt x="977" y="101"/>
                      <a:pt x="750" y="101"/>
                      <a:pt x="536" y="160"/>
                    </a:cubicBezTo>
                    <a:cubicBezTo>
                      <a:pt x="357" y="196"/>
                      <a:pt x="179" y="256"/>
                      <a:pt x="24" y="363"/>
                    </a:cubicBezTo>
                    <a:cubicBezTo>
                      <a:pt x="0" y="375"/>
                      <a:pt x="24" y="398"/>
                      <a:pt x="36" y="398"/>
                    </a:cubicBezTo>
                    <a:cubicBezTo>
                      <a:pt x="274" y="351"/>
                      <a:pt x="500" y="256"/>
                      <a:pt x="738" y="196"/>
                    </a:cubicBezTo>
                    <a:cubicBezTo>
                      <a:pt x="893" y="160"/>
                      <a:pt x="1060" y="160"/>
                      <a:pt x="1179" y="17"/>
                    </a:cubicBezTo>
                    <a:cubicBezTo>
                      <a:pt x="1187" y="9"/>
                      <a:pt x="1184" y="1"/>
                      <a:pt x="1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636;p33">
                <a:extLst>
                  <a:ext uri="{FF2B5EF4-FFF2-40B4-BE49-F238E27FC236}">
                    <a16:creationId xmlns:a16="http://schemas.microsoft.com/office/drawing/2014/main" id="{5C2FF512-DA5D-48A1-A1E1-3F6070FF19AD}"/>
                  </a:ext>
                </a:extLst>
              </p:cNvPr>
              <p:cNvSpPr/>
              <p:nvPr/>
            </p:nvSpPr>
            <p:spPr>
              <a:xfrm>
                <a:off x="3559075" y="2368575"/>
                <a:ext cx="297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94" extrusionOk="0">
                    <a:moveTo>
                      <a:pt x="1167" y="1"/>
                    </a:moveTo>
                    <a:cubicBezTo>
                      <a:pt x="953" y="12"/>
                      <a:pt x="762" y="72"/>
                      <a:pt x="572" y="131"/>
                    </a:cubicBezTo>
                    <a:cubicBezTo>
                      <a:pt x="381" y="191"/>
                      <a:pt x="179" y="251"/>
                      <a:pt x="0" y="358"/>
                    </a:cubicBezTo>
                    <a:cubicBezTo>
                      <a:pt x="24" y="370"/>
                      <a:pt x="24" y="393"/>
                      <a:pt x="36" y="393"/>
                    </a:cubicBezTo>
                    <a:cubicBezTo>
                      <a:pt x="226" y="370"/>
                      <a:pt x="429" y="298"/>
                      <a:pt x="619" y="239"/>
                    </a:cubicBezTo>
                    <a:cubicBezTo>
                      <a:pt x="810" y="179"/>
                      <a:pt x="1000" y="131"/>
                      <a:pt x="1179" y="24"/>
                    </a:cubicBezTo>
                    <a:cubicBezTo>
                      <a:pt x="1191" y="12"/>
                      <a:pt x="1191" y="1"/>
                      <a:pt x="11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637;p33">
                <a:extLst>
                  <a:ext uri="{FF2B5EF4-FFF2-40B4-BE49-F238E27FC236}">
                    <a16:creationId xmlns:a16="http://schemas.microsoft.com/office/drawing/2014/main" id="{B1FB7A79-2AF2-4A58-B113-117077C7D82C}"/>
                  </a:ext>
                </a:extLst>
              </p:cNvPr>
              <p:cNvSpPr/>
              <p:nvPr/>
            </p:nvSpPr>
            <p:spPr>
              <a:xfrm>
                <a:off x="3559950" y="2355475"/>
                <a:ext cx="292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418" extrusionOk="0">
                    <a:moveTo>
                      <a:pt x="1132" y="1"/>
                    </a:moveTo>
                    <a:cubicBezTo>
                      <a:pt x="775" y="13"/>
                      <a:pt x="310" y="144"/>
                      <a:pt x="13" y="370"/>
                    </a:cubicBezTo>
                    <a:cubicBezTo>
                      <a:pt x="1" y="382"/>
                      <a:pt x="1" y="417"/>
                      <a:pt x="36" y="417"/>
                    </a:cubicBezTo>
                    <a:cubicBezTo>
                      <a:pt x="227" y="358"/>
                      <a:pt x="417" y="286"/>
                      <a:pt x="608" y="227"/>
                    </a:cubicBezTo>
                    <a:cubicBezTo>
                      <a:pt x="787" y="179"/>
                      <a:pt x="989" y="132"/>
                      <a:pt x="1144" y="24"/>
                    </a:cubicBezTo>
                    <a:cubicBezTo>
                      <a:pt x="1168" y="13"/>
                      <a:pt x="1168" y="1"/>
                      <a:pt x="11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638;p33">
                <a:extLst>
                  <a:ext uri="{FF2B5EF4-FFF2-40B4-BE49-F238E27FC236}">
                    <a16:creationId xmlns:a16="http://schemas.microsoft.com/office/drawing/2014/main" id="{B004C532-CA1D-4EC8-A3C9-49A3CA02A4AE}"/>
                  </a:ext>
                </a:extLst>
              </p:cNvPr>
              <p:cNvSpPr/>
              <p:nvPr/>
            </p:nvSpPr>
            <p:spPr>
              <a:xfrm>
                <a:off x="3555200" y="2345650"/>
                <a:ext cx="315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406" extrusionOk="0">
                    <a:moveTo>
                      <a:pt x="1239" y="1"/>
                    </a:moveTo>
                    <a:cubicBezTo>
                      <a:pt x="1024" y="1"/>
                      <a:pt x="834" y="96"/>
                      <a:pt x="643" y="156"/>
                    </a:cubicBezTo>
                    <a:cubicBezTo>
                      <a:pt x="429" y="227"/>
                      <a:pt x="203" y="275"/>
                      <a:pt x="12" y="382"/>
                    </a:cubicBezTo>
                    <a:cubicBezTo>
                      <a:pt x="0" y="382"/>
                      <a:pt x="12" y="406"/>
                      <a:pt x="24" y="406"/>
                    </a:cubicBezTo>
                    <a:cubicBezTo>
                      <a:pt x="250" y="394"/>
                      <a:pt x="465" y="322"/>
                      <a:pt x="667" y="263"/>
                    </a:cubicBezTo>
                    <a:cubicBezTo>
                      <a:pt x="858" y="203"/>
                      <a:pt x="1072" y="144"/>
                      <a:pt x="1250" y="36"/>
                    </a:cubicBezTo>
                    <a:cubicBezTo>
                      <a:pt x="1262" y="25"/>
                      <a:pt x="1262" y="1"/>
                      <a:pt x="1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639;p33">
                <a:extLst>
                  <a:ext uri="{FF2B5EF4-FFF2-40B4-BE49-F238E27FC236}">
                    <a16:creationId xmlns:a16="http://schemas.microsoft.com/office/drawing/2014/main" id="{774C5AA1-4745-463D-85C8-911096C280B1}"/>
                  </a:ext>
                </a:extLst>
              </p:cNvPr>
              <p:cNvSpPr/>
              <p:nvPr/>
            </p:nvSpPr>
            <p:spPr>
              <a:xfrm>
                <a:off x="3554900" y="2333750"/>
                <a:ext cx="336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453" extrusionOk="0">
                    <a:moveTo>
                      <a:pt x="1310" y="1"/>
                    </a:moveTo>
                    <a:cubicBezTo>
                      <a:pt x="1084" y="36"/>
                      <a:pt x="858" y="108"/>
                      <a:pt x="655" y="179"/>
                    </a:cubicBezTo>
                    <a:cubicBezTo>
                      <a:pt x="429" y="239"/>
                      <a:pt x="215" y="298"/>
                      <a:pt x="12" y="405"/>
                    </a:cubicBezTo>
                    <a:cubicBezTo>
                      <a:pt x="0" y="417"/>
                      <a:pt x="12" y="453"/>
                      <a:pt x="36" y="453"/>
                    </a:cubicBezTo>
                    <a:cubicBezTo>
                      <a:pt x="274" y="405"/>
                      <a:pt x="500" y="346"/>
                      <a:pt x="727" y="274"/>
                    </a:cubicBezTo>
                    <a:cubicBezTo>
                      <a:pt x="917" y="215"/>
                      <a:pt x="1143" y="167"/>
                      <a:pt x="1322" y="60"/>
                    </a:cubicBezTo>
                    <a:cubicBezTo>
                      <a:pt x="1346" y="48"/>
                      <a:pt x="1334" y="1"/>
                      <a:pt x="13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640;p33">
                <a:extLst>
                  <a:ext uri="{FF2B5EF4-FFF2-40B4-BE49-F238E27FC236}">
                    <a16:creationId xmlns:a16="http://schemas.microsoft.com/office/drawing/2014/main" id="{5BEB46E8-7CBE-4EAC-AF90-83821CF3F7D6}"/>
                  </a:ext>
                </a:extLst>
              </p:cNvPr>
              <p:cNvSpPr/>
              <p:nvPr/>
            </p:nvSpPr>
            <p:spPr>
              <a:xfrm>
                <a:off x="3550425" y="2311425"/>
                <a:ext cx="44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42" extrusionOk="0">
                    <a:moveTo>
                      <a:pt x="1763" y="1"/>
                    </a:moveTo>
                    <a:cubicBezTo>
                      <a:pt x="1203" y="24"/>
                      <a:pt x="537" y="203"/>
                      <a:pt x="13" y="405"/>
                    </a:cubicBezTo>
                    <a:cubicBezTo>
                      <a:pt x="1" y="405"/>
                      <a:pt x="1" y="441"/>
                      <a:pt x="25" y="441"/>
                    </a:cubicBezTo>
                    <a:cubicBezTo>
                      <a:pt x="596" y="334"/>
                      <a:pt x="1263" y="262"/>
                      <a:pt x="1787" y="36"/>
                    </a:cubicBezTo>
                    <a:cubicBezTo>
                      <a:pt x="1799" y="24"/>
                      <a:pt x="1799" y="1"/>
                      <a:pt x="1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641;p33">
                <a:extLst>
                  <a:ext uri="{FF2B5EF4-FFF2-40B4-BE49-F238E27FC236}">
                    <a16:creationId xmlns:a16="http://schemas.microsoft.com/office/drawing/2014/main" id="{3F024878-1786-4ED4-8FCB-25D376F7FEDF}"/>
                  </a:ext>
                </a:extLst>
              </p:cNvPr>
              <p:cNvSpPr/>
              <p:nvPr/>
            </p:nvSpPr>
            <p:spPr>
              <a:xfrm>
                <a:off x="3287900" y="2387025"/>
                <a:ext cx="12475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6300" extrusionOk="0">
                    <a:moveTo>
                      <a:pt x="2917" y="1"/>
                    </a:moveTo>
                    <a:cubicBezTo>
                      <a:pt x="1870" y="477"/>
                      <a:pt x="0" y="1882"/>
                      <a:pt x="24" y="1882"/>
                    </a:cubicBezTo>
                    <a:lnTo>
                      <a:pt x="4989" y="6299"/>
                    </a:lnTo>
                    <a:lnTo>
                      <a:pt x="291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642;p33">
                <a:extLst>
                  <a:ext uri="{FF2B5EF4-FFF2-40B4-BE49-F238E27FC236}">
                    <a16:creationId xmlns:a16="http://schemas.microsoft.com/office/drawing/2014/main" id="{F69FA272-FA47-417A-86E2-1DE8095C9516}"/>
                  </a:ext>
                </a:extLst>
              </p:cNvPr>
              <p:cNvSpPr/>
              <p:nvPr/>
            </p:nvSpPr>
            <p:spPr>
              <a:xfrm>
                <a:off x="3281350" y="2381075"/>
                <a:ext cx="140225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085" extrusionOk="0">
                    <a:moveTo>
                      <a:pt x="3084" y="477"/>
                    </a:moveTo>
                    <a:lnTo>
                      <a:pt x="4894" y="5989"/>
                    </a:lnTo>
                    <a:lnTo>
                      <a:pt x="548" y="2132"/>
                    </a:lnTo>
                    <a:cubicBezTo>
                      <a:pt x="1001" y="1798"/>
                      <a:pt x="2227" y="905"/>
                      <a:pt x="3084" y="477"/>
                    </a:cubicBezTo>
                    <a:close/>
                    <a:moveTo>
                      <a:pt x="3275" y="1"/>
                    </a:moveTo>
                    <a:lnTo>
                      <a:pt x="3096" y="72"/>
                    </a:lnTo>
                    <a:cubicBezTo>
                      <a:pt x="2048" y="548"/>
                      <a:pt x="239" y="1906"/>
                      <a:pt x="167" y="1965"/>
                    </a:cubicBezTo>
                    <a:lnTo>
                      <a:pt x="1" y="2096"/>
                    </a:lnTo>
                    <a:lnTo>
                      <a:pt x="5608" y="708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643;p33">
                <a:extLst>
                  <a:ext uri="{FF2B5EF4-FFF2-40B4-BE49-F238E27FC236}">
                    <a16:creationId xmlns:a16="http://schemas.microsoft.com/office/drawing/2014/main" id="{9DF09ADC-225E-400A-B1C7-0950303BBE11}"/>
                  </a:ext>
                </a:extLst>
              </p:cNvPr>
              <p:cNvSpPr/>
              <p:nvPr/>
            </p:nvSpPr>
            <p:spPr>
              <a:xfrm>
                <a:off x="3394825" y="2516100"/>
                <a:ext cx="97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95" extrusionOk="0">
                    <a:moveTo>
                      <a:pt x="372" y="0"/>
                    </a:moveTo>
                    <a:cubicBezTo>
                      <a:pt x="369" y="0"/>
                      <a:pt x="367" y="2"/>
                      <a:pt x="367" y="5"/>
                    </a:cubicBezTo>
                    <a:cubicBezTo>
                      <a:pt x="295" y="29"/>
                      <a:pt x="236" y="88"/>
                      <a:pt x="176" y="148"/>
                    </a:cubicBezTo>
                    <a:cubicBezTo>
                      <a:pt x="117" y="231"/>
                      <a:pt x="57" y="291"/>
                      <a:pt x="10" y="374"/>
                    </a:cubicBezTo>
                    <a:cubicBezTo>
                      <a:pt x="1" y="374"/>
                      <a:pt x="19" y="394"/>
                      <a:pt x="33" y="394"/>
                    </a:cubicBezTo>
                    <a:cubicBezTo>
                      <a:pt x="38" y="394"/>
                      <a:pt x="42" y="392"/>
                      <a:pt x="45" y="386"/>
                    </a:cubicBezTo>
                    <a:cubicBezTo>
                      <a:pt x="117" y="326"/>
                      <a:pt x="176" y="267"/>
                      <a:pt x="248" y="196"/>
                    </a:cubicBezTo>
                    <a:cubicBezTo>
                      <a:pt x="295" y="136"/>
                      <a:pt x="367" y="88"/>
                      <a:pt x="391" y="17"/>
                    </a:cubicBezTo>
                    <a:cubicBezTo>
                      <a:pt x="391" y="9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644;p33">
                <a:extLst>
                  <a:ext uri="{FF2B5EF4-FFF2-40B4-BE49-F238E27FC236}">
                    <a16:creationId xmlns:a16="http://schemas.microsoft.com/office/drawing/2014/main" id="{6CD814A9-FA81-4BCE-ACBC-DCD6F27B9E5D}"/>
                  </a:ext>
                </a:extLst>
              </p:cNvPr>
              <p:cNvSpPr/>
              <p:nvPr/>
            </p:nvSpPr>
            <p:spPr>
              <a:xfrm>
                <a:off x="3392250" y="2506400"/>
                <a:ext cx="937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7" extrusionOk="0">
                    <a:moveTo>
                      <a:pt x="351" y="0"/>
                    </a:moveTo>
                    <a:cubicBezTo>
                      <a:pt x="279" y="36"/>
                      <a:pt x="232" y="107"/>
                      <a:pt x="172" y="167"/>
                    </a:cubicBezTo>
                    <a:cubicBezTo>
                      <a:pt x="113" y="226"/>
                      <a:pt x="53" y="286"/>
                      <a:pt x="29" y="357"/>
                    </a:cubicBezTo>
                    <a:cubicBezTo>
                      <a:pt x="0" y="377"/>
                      <a:pt x="19" y="396"/>
                      <a:pt x="33" y="396"/>
                    </a:cubicBezTo>
                    <a:cubicBezTo>
                      <a:pt x="36" y="396"/>
                      <a:pt x="39" y="395"/>
                      <a:pt x="41" y="393"/>
                    </a:cubicBezTo>
                    <a:cubicBezTo>
                      <a:pt x="113" y="345"/>
                      <a:pt x="172" y="286"/>
                      <a:pt x="232" y="214"/>
                    </a:cubicBezTo>
                    <a:cubicBezTo>
                      <a:pt x="279" y="155"/>
                      <a:pt x="351" y="95"/>
                      <a:pt x="375" y="24"/>
                    </a:cubicBezTo>
                    <a:cubicBezTo>
                      <a:pt x="375" y="0"/>
                      <a:pt x="351" y="0"/>
                      <a:pt x="3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645;p33">
                <a:extLst>
                  <a:ext uri="{FF2B5EF4-FFF2-40B4-BE49-F238E27FC236}">
                    <a16:creationId xmlns:a16="http://schemas.microsoft.com/office/drawing/2014/main" id="{6D42B517-E6AC-40AC-BBB7-AEAF50C293F2}"/>
                  </a:ext>
                </a:extLst>
              </p:cNvPr>
              <p:cNvSpPr/>
              <p:nvPr/>
            </p:nvSpPr>
            <p:spPr>
              <a:xfrm>
                <a:off x="3386725" y="2499550"/>
                <a:ext cx="119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4" extrusionOk="0">
                    <a:moveTo>
                      <a:pt x="453" y="0"/>
                    </a:moveTo>
                    <a:cubicBezTo>
                      <a:pt x="369" y="0"/>
                      <a:pt x="274" y="96"/>
                      <a:pt x="215" y="143"/>
                    </a:cubicBezTo>
                    <a:cubicBezTo>
                      <a:pt x="143" y="215"/>
                      <a:pt x="48" y="310"/>
                      <a:pt x="0" y="393"/>
                    </a:cubicBezTo>
                    <a:cubicBezTo>
                      <a:pt x="0" y="423"/>
                      <a:pt x="16" y="444"/>
                      <a:pt x="29" y="444"/>
                    </a:cubicBezTo>
                    <a:cubicBezTo>
                      <a:pt x="31" y="444"/>
                      <a:pt x="34" y="443"/>
                      <a:pt x="36" y="441"/>
                    </a:cubicBezTo>
                    <a:cubicBezTo>
                      <a:pt x="131" y="381"/>
                      <a:pt x="203" y="310"/>
                      <a:pt x="274" y="238"/>
                    </a:cubicBezTo>
                    <a:cubicBezTo>
                      <a:pt x="334" y="179"/>
                      <a:pt x="453" y="119"/>
                      <a:pt x="477" y="24"/>
                    </a:cubicBezTo>
                    <a:cubicBezTo>
                      <a:pt x="477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646;p33">
                <a:extLst>
                  <a:ext uri="{FF2B5EF4-FFF2-40B4-BE49-F238E27FC236}">
                    <a16:creationId xmlns:a16="http://schemas.microsoft.com/office/drawing/2014/main" id="{63521D49-2C51-4B0C-9535-8669AD86EC82}"/>
                  </a:ext>
                </a:extLst>
              </p:cNvPr>
              <p:cNvSpPr/>
              <p:nvPr/>
            </p:nvSpPr>
            <p:spPr>
              <a:xfrm>
                <a:off x="3382875" y="2490800"/>
                <a:ext cx="141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84" extrusionOk="0">
                    <a:moveTo>
                      <a:pt x="542" y="0"/>
                    </a:moveTo>
                    <a:cubicBezTo>
                      <a:pt x="538" y="0"/>
                      <a:pt x="535" y="2"/>
                      <a:pt x="535" y="5"/>
                    </a:cubicBezTo>
                    <a:cubicBezTo>
                      <a:pt x="345" y="88"/>
                      <a:pt x="166" y="267"/>
                      <a:pt x="11" y="434"/>
                    </a:cubicBezTo>
                    <a:cubicBezTo>
                      <a:pt x="1" y="444"/>
                      <a:pt x="9" y="483"/>
                      <a:pt x="36" y="483"/>
                    </a:cubicBezTo>
                    <a:cubicBezTo>
                      <a:pt x="40" y="483"/>
                      <a:pt x="43" y="483"/>
                      <a:pt x="47" y="481"/>
                    </a:cubicBezTo>
                    <a:cubicBezTo>
                      <a:pt x="226" y="362"/>
                      <a:pt x="428" y="207"/>
                      <a:pt x="547" y="17"/>
                    </a:cubicBezTo>
                    <a:cubicBezTo>
                      <a:pt x="564" y="8"/>
                      <a:pt x="551" y="0"/>
                      <a:pt x="5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647;p33">
                <a:extLst>
                  <a:ext uri="{FF2B5EF4-FFF2-40B4-BE49-F238E27FC236}">
                    <a16:creationId xmlns:a16="http://schemas.microsoft.com/office/drawing/2014/main" id="{16C361E6-BA4F-4160-87A4-2165E0A73B43}"/>
                  </a:ext>
                </a:extLst>
              </p:cNvPr>
              <p:cNvSpPr/>
              <p:nvPr/>
            </p:nvSpPr>
            <p:spPr>
              <a:xfrm>
                <a:off x="3378375" y="2482200"/>
                <a:ext cx="174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492" extrusionOk="0">
                    <a:moveTo>
                      <a:pt x="665" y="0"/>
                    </a:moveTo>
                    <a:cubicBezTo>
                      <a:pt x="661" y="0"/>
                      <a:pt x="658" y="1"/>
                      <a:pt x="656" y="4"/>
                    </a:cubicBezTo>
                    <a:cubicBezTo>
                      <a:pt x="525" y="28"/>
                      <a:pt x="406" y="135"/>
                      <a:pt x="299" y="206"/>
                    </a:cubicBezTo>
                    <a:cubicBezTo>
                      <a:pt x="191" y="289"/>
                      <a:pt x="84" y="361"/>
                      <a:pt x="13" y="468"/>
                    </a:cubicBezTo>
                    <a:cubicBezTo>
                      <a:pt x="1" y="480"/>
                      <a:pt x="37" y="492"/>
                      <a:pt x="49" y="492"/>
                    </a:cubicBezTo>
                    <a:cubicBezTo>
                      <a:pt x="180" y="432"/>
                      <a:pt x="287" y="325"/>
                      <a:pt x="406" y="254"/>
                    </a:cubicBezTo>
                    <a:cubicBezTo>
                      <a:pt x="489" y="194"/>
                      <a:pt x="608" y="135"/>
                      <a:pt x="680" y="28"/>
                    </a:cubicBezTo>
                    <a:cubicBezTo>
                      <a:pt x="699" y="18"/>
                      <a:pt x="679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648;p33">
                <a:extLst>
                  <a:ext uri="{FF2B5EF4-FFF2-40B4-BE49-F238E27FC236}">
                    <a16:creationId xmlns:a16="http://schemas.microsoft.com/office/drawing/2014/main" id="{9E9E3053-B894-4D49-908B-A4E19AD9F641}"/>
                  </a:ext>
                </a:extLst>
              </p:cNvPr>
              <p:cNvSpPr/>
              <p:nvPr/>
            </p:nvSpPr>
            <p:spPr>
              <a:xfrm>
                <a:off x="3373375" y="2474550"/>
                <a:ext cx="169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92" extrusionOk="0">
                    <a:moveTo>
                      <a:pt x="665" y="0"/>
                    </a:moveTo>
                    <a:cubicBezTo>
                      <a:pt x="534" y="60"/>
                      <a:pt x="427" y="143"/>
                      <a:pt x="308" y="238"/>
                    </a:cubicBezTo>
                    <a:cubicBezTo>
                      <a:pt x="201" y="310"/>
                      <a:pt x="94" y="381"/>
                      <a:pt x="10" y="476"/>
                    </a:cubicBezTo>
                    <a:cubicBezTo>
                      <a:pt x="1" y="476"/>
                      <a:pt x="7" y="492"/>
                      <a:pt x="15" y="492"/>
                    </a:cubicBezTo>
                    <a:cubicBezTo>
                      <a:pt x="18" y="492"/>
                      <a:pt x="20" y="491"/>
                      <a:pt x="22" y="488"/>
                    </a:cubicBezTo>
                    <a:cubicBezTo>
                      <a:pt x="141" y="441"/>
                      <a:pt x="260" y="357"/>
                      <a:pt x="368" y="286"/>
                    </a:cubicBezTo>
                    <a:cubicBezTo>
                      <a:pt x="487" y="203"/>
                      <a:pt x="582" y="119"/>
                      <a:pt x="677" y="12"/>
                    </a:cubicBezTo>
                    <a:cubicBezTo>
                      <a:pt x="677" y="0"/>
                      <a:pt x="677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649;p33">
                <a:extLst>
                  <a:ext uri="{FF2B5EF4-FFF2-40B4-BE49-F238E27FC236}">
                    <a16:creationId xmlns:a16="http://schemas.microsoft.com/office/drawing/2014/main" id="{7BCE7DB2-D57E-46B4-9AD5-5068082D3CD1}"/>
                  </a:ext>
                </a:extLst>
              </p:cNvPr>
              <p:cNvSpPr/>
              <p:nvPr/>
            </p:nvSpPr>
            <p:spPr>
              <a:xfrm>
                <a:off x="336800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821" y="0"/>
                    </a:moveTo>
                    <a:cubicBezTo>
                      <a:pt x="690" y="12"/>
                      <a:pt x="571" y="95"/>
                      <a:pt x="464" y="179"/>
                    </a:cubicBezTo>
                    <a:cubicBezTo>
                      <a:pt x="309" y="298"/>
                      <a:pt x="154" y="429"/>
                      <a:pt x="11" y="560"/>
                    </a:cubicBezTo>
                    <a:cubicBezTo>
                      <a:pt x="1" y="570"/>
                      <a:pt x="8" y="598"/>
                      <a:pt x="33" y="598"/>
                    </a:cubicBezTo>
                    <a:cubicBezTo>
                      <a:pt x="37" y="598"/>
                      <a:pt x="42" y="597"/>
                      <a:pt x="47" y="595"/>
                    </a:cubicBezTo>
                    <a:cubicBezTo>
                      <a:pt x="190" y="500"/>
                      <a:pt x="309" y="393"/>
                      <a:pt x="452" y="298"/>
                    </a:cubicBezTo>
                    <a:cubicBezTo>
                      <a:pt x="571" y="191"/>
                      <a:pt x="714" y="119"/>
                      <a:pt x="833" y="24"/>
                    </a:cubicBezTo>
                    <a:cubicBezTo>
                      <a:pt x="845" y="12"/>
                      <a:pt x="833" y="0"/>
                      <a:pt x="8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650;p33">
                <a:extLst>
                  <a:ext uri="{FF2B5EF4-FFF2-40B4-BE49-F238E27FC236}">
                    <a16:creationId xmlns:a16="http://schemas.microsoft.com/office/drawing/2014/main" id="{6E577BD3-CB83-46BA-9E63-F382DBDE7024}"/>
                  </a:ext>
                </a:extLst>
              </p:cNvPr>
              <p:cNvSpPr/>
              <p:nvPr/>
            </p:nvSpPr>
            <p:spPr>
              <a:xfrm>
                <a:off x="3362025" y="2453450"/>
                <a:ext cx="25325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59" extrusionOk="0">
                    <a:moveTo>
                      <a:pt x="999" y="1"/>
                    </a:moveTo>
                    <a:cubicBezTo>
                      <a:pt x="996" y="1"/>
                      <a:pt x="992" y="3"/>
                      <a:pt x="988" y="11"/>
                    </a:cubicBezTo>
                    <a:cubicBezTo>
                      <a:pt x="834" y="142"/>
                      <a:pt x="631" y="225"/>
                      <a:pt x="441" y="332"/>
                    </a:cubicBezTo>
                    <a:cubicBezTo>
                      <a:pt x="286" y="439"/>
                      <a:pt x="119" y="558"/>
                      <a:pt x="0" y="701"/>
                    </a:cubicBezTo>
                    <a:cubicBezTo>
                      <a:pt x="0" y="736"/>
                      <a:pt x="6" y="758"/>
                      <a:pt x="19" y="758"/>
                    </a:cubicBezTo>
                    <a:cubicBezTo>
                      <a:pt x="24" y="758"/>
                      <a:pt x="29" y="755"/>
                      <a:pt x="36" y="749"/>
                    </a:cubicBezTo>
                    <a:cubicBezTo>
                      <a:pt x="238" y="630"/>
                      <a:pt x="429" y="475"/>
                      <a:pt x="643" y="332"/>
                    </a:cubicBezTo>
                    <a:cubicBezTo>
                      <a:pt x="774" y="249"/>
                      <a:pt x="941" y="189"/>
                      <a:pt x="1012" y="23"/>
                    </a:cubicBezTo>
                    <a:cubicBezTo>
                      <a:pt x="1012" y="14"/>
                      <a:pt x="1006" y="1"/>
                      <a:pt x="99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651;p33">
                <a:extLst>
                  <a:ext uri="{FF2B5EF4-FFF2-40B4-BE49-F238E27FC236}">
                    <a16:creationId xmlns:a16="http://schemas.microsoft.com/office/drawing/2014/main" id="{CE6B023F-3130-4D83-9527-A4DAEB23A42F}"/>
                  </a:ext>
                </a:extLst>
              </p:cNvPr>
              <p:cNvSpPr/>
              <p:nvPr/>
            </p:nvSpPr>
            <p:spPr>
              <a:xfrm>
                <a:off x="3356950" y="24459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977" y="0"/>
                    </a:moveTo>
                    <a:cubicBezTo>
                      <a:pt x="787" y="72"/>
                      <a:pt x="632" y="203"/>
                      <a:pt x="477" y="310"/>
                    </a:cubicBezTo>
                    <a:cubicBezTo>
                      <a:pt x="310" y="429"/>
                      <a:pt x="132" y="548"/>
                      <a:pt x="13" y="691"/>
                    </a:cubicBezTo>
                    <a:cubicBezTo>
                      <a:pt x="1" y="726"/>
                      <a:pt x="13" y="738"/>
                      <a:pt x="25" y="738"/>
                    </a:cubicBezTo>
                    <a:cubicBezTo>
                      <a:pt x="215" y="655"/>
                      <a:pt x="382" y="500"/>
                      <a:pt x="548" y="381"/>
                    </a:cubicBezTo>
                    <a:cubicBezTo>
                      <a:pt x="691" y="262"/>
                      <a:pt x="858" y="179"/>
                      <a:pt x="989" y="24"/>
                    </a:cubicBezTo>
                    <a:cubicBezTo>
                      <a:pt x="1013" y="12"/>
                      <a:pt x="989" y="0"/>
                      <a:pt x="9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652;p33">
                <a:extLst>
                  <a:ext uri="{FF2B5EF4-FFF2-40B4-BE49-F238E27FC236}">
                    <a16:creationId xmlns:a16="http://schemas.microsoft.com/office/drawing/2014/main" id="{6399EA1A-E5DB-45DF-88AE-2CBA420F3BFB}"/>
                  </a:ext>
                </a:extLst>
              </p:cNvPr>
              <p:cNvSpPr/>
              <p:nvPr/>
            </p:nvSpPr>
            <p:spPr>
              <a:xfrm>
                <a:off x="3353150" y="2433400"/>
                <a:ext cx="2457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757" extrusionOk="0">
                    <a:moveTo>
                      <a:pt x="956" y="1"/>
                    </a:moveTo>
                    <a:cubicBezTo>
                      <a:pt x="954" y="1"/>
                      <a:pt x="952" y="1"/>
                      <a:pt x="950" y="3"/>
                    </a:cubicBezTo>
                    <a:cubicBezTo>
                      <a:pt x="760" y="86"/>
                      <a:pt x="581" y="217"/>
                      <a:pt x="415" y="336"/>
                    </a:cubicBezTo>
                    <a:cubicBezTo>
                      <a:pt x="272" y="456"/>
                      <a:pt x="117" y="563"/>
                      <a:pt x="10" y="717"/>
                    </a:cubicBezTo>
                    <a:cubicBezTo>
                      <a:pt x="0" y="737"/>
                      <a:pt x="6" y="756"/>
                      <a:pt x="28" y="756"/>
                    </a:cubicBezTo>
                    <a:cubicBezTo>
                      <a:pt x="33" y="756"/>
                      <a:pt x="39" y="755"/>
                      <a:pt x="46" y="753"/>
                    </a:cubicBezTo>
                    <a:cubicBezTo>
                      <a:pt x="212" y="634"/>
                      <a:pt x="355" y="515"/>
                      <a:pt x="522" y="396"/>
                    </a:cubicBezTo>
                    <a:cubicBezTo>
                      <a:pt x="665" y="289"/>
                      <a:pt x="843" y="182"/>
                      <a:pt x="962" y="39"/>
                    </a:cubicBezTo>
                    <a:cubicBezTo>
                      <a:pt x="983" y="29"/>
                      <a:pt x="968" y="1"/>
                      <a:pt x="95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653;p33">
                <a:extLst>
                  <a:ext uri="{FF2B5EF4-FFF2-40B4-BE49-F238E27FC236}">
                    <a16:creationId xmlns:a16="http://schemas.microsoft.com/office/drawing/2014/main" id="{9D38CA8B-823E-46E1-9145-BCC032AF5346}"/>
                  </a:ext>
                </a:extLst>
              </p:cNvPr>
              <p:cNvSpPr/>
              <p:nvPr/>
            </p:nvSpPr>
            <p:spPr>
              <a:xfrm>
                <a:off x="3345650" y="2424525"/>
                <a:ext cx="271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60" y="1"/>
                    </a:moveTo>
                    <a:cubicBezTo>
                      <a:pt x="869" y="60"/>
                      <a:pt x="703" y="215"/>
                      <a:pt x="536" y="334"/>
                    </a:cubicBezTo>
                    <a:cubicBezTo>
                      <a:pt x="357" y="465"/>
                      <a:pt x="167" y="584"/>
                      <a:pt x="12" y="751"/>
                    </a:cubicBezTo>
                    <a:cubicBezTo>
                      <a:pt x="0" y="763"/>
                      <a:pt x="12" y="799"/>
                      <a:pt x="36" y="799"/>
                    </a:cubicBezTo>
                    <a:cubicBezTo>
                      <a:pt x="238" y="715"/>
                      <a:pt x="417" y="572"/>
                      <a:pt x="596" y="441"/>
                    </a:cubicBezTo>
                    <a:cubicBezTo>
                      <a:pt x="762" y="322"/>
                      <a:pt x="953" y="203"/>
                      <a:pt x="1072" y="37"/>
                    </a:cubicBezTo>
                    <a:cubicBezTo>
                      <a:pt x="1084" y="25"/>
                      <a:pt x="1072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654;p33">
                <a:extLst>
                  <a:ext uri="{FF2B5EF4-FFF2-40B4-BE49-F238E27FC236}">
                    <a16:creationId xmlns:a16="http://schemas.microsoft.com/office/drawing/2014/main" id="{FCE6ABCA-692B-43F7-8EFD-3CF55F92922D}"/>
                  </a:ext>
                </a:extLst>
              </p:cNvPr>
              <p:cNvSpPr/>
              <p:nvPr/>
            </p:nvSpPr>
            <p:spPr>
              <a:xfrm>
                <a:off x="3341300" y="2413075"/>
                <a:ext cx="295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843" extrusionOk="0">
                    <a:moveTo>
                      <a:pt x="1139" y="0"/>
                    </a:moveTo>
                    <a:cubicBezTo>
                      <a:pt x="1132" y="0"/>
                      <a:pt x="1124" y="2"/>
                      <a:pt x="1115" y="6"/>
                    </a:cubicBezTo>
                    <a:cubicBezTo>
                      <a:pt x="901" y="90"/>
                      <a:pt x="710" y="268"/>
                      <a:pt x="531" y="387"/>
                    </a:cubicBezTo>
                    <a:cubicBezTo>
                      <a:pt x="353" y="507"/>
                      <a:pt x="174" y="626"/>
                      <a:pt x="31" y="792"/>
                    </a:cubicBezTo>
                    <a:cubicBezTo>
                      <a:pt x="1" y="813"/>
                      <a:pt x="23" y="842"/>
                      <a:pt x="45" y="842"/>
                    </a:cubicBezTo>
                    <a:cubicBezTo>
                      <a:pt x="48" y="842"/>
                      <a:pt x="52" y="842"/>
                      <a:pt x="55" y="840"/>
                    </a:cubicBezTo>
                    <a:cubicBezTo>
                      <a:pt x="270" y="721"/>
                      <a:pt x="460" y="578"/>
                      <a:pt x="651" y="447"/>
                    </a:cubicBezTo>
                    <a:cubicBezTo>
                      <a:pt x="817" y="328"/>
                      <a:pt x="1020" y="209"/>
                      <a:pt x="1162" y="66"/>
                    </a:cubicBezTo>
                    <a:cubicBezTo>
                      <a:pt x="1182" y="37"/>
                      <a:pt x="1170" y="0"/>
                      <a:pt x="11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655;p33">
                <a:extLst>
                  <a:ext uri="{FF2B5EF4-FFF2-40B4-BE49-F238E27FC236}">
                    <a16:creationId xmlns:a16="http://schemas.microsoft.com/office/drawing/2014/main" id="{75D85E44-52EE-45A3-B717-BFA38C980CBF}"/>
                  </a:ext>
                </a:extLst>
              </p:cNvPr>
              <p:cNvSpPr/>
              <p:nvPr/>
            </p:nvSpPr>
            <p:spPr>
              <a:xfrm>
                <a:off x="3335675" y="2401800"/>
                <a:ext cx="33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2" extrusionOk="0">
                    <a:moveTo>
                      <a:pt x="1331" y="0"/>
                    </a:moveTo>
                    <a:cubicBezTo>
                      <a:pt x="1328" y="0"/>
                      <a:pt x="1323" y="2"/>
                      <a:pt x="1316" y="5"/>
                    </a:cubicBezTo>
                    <a:cubicBezTo>
                      <a:pt x="1078" y="100"/>
                      <a:pt x="864" y="279"/>
                      <a:pt x="637" y="410"/>
                    </a:cubicBezTo>
                    <a:cubicBezTo>
                      <a:pt x="411" y="541"/>
                      <a:pt x="209" y="696"/>
                      <a:pt x="30" y="850"/>
                    </a:cubicBezTo>
                    <a:cubicBezTo>
                      <a:pt x="1" y="880"/>
                      <a:pt x="20" y="901"/>
                      <a:pt x="41" y="901"/>
                    </a:cubicBezTo>
                    <a:cubicBezTo>
                      <a:pt x="45" y="901"/>
                      <a:pt x="50" y="900"/>
                      <a:pt x="54" y="898"/>
                    </a:cubicBezTo>
                    <a:cubicBezTo>
                      <a:pt x="292" y="731"/>
                      <a:pt x="530" y="600"/>
                      <a:pt x="768" y="457"/>
                    </a:cubicBezTo>
                    <a:cubicBezTo>
                      <a:pt x="959" y="338"/>
                      <a:pt x="1197" y="219"/>
                      <a:pt x="1340" y="17"/>
                    </a:cubicBezTo>
                    <a:cubicBezTo>
                      <a:pt x="1340" y="9"/>
                      <a:pt x="1340" y="0"/>
                      <a:pt x="13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656;p33">
                <a:extLst>
                  <a:ext uri="{FF2B5EF4-FFF2-40B4-BE49-F238E27FC236}">
                    <a16:creationId xmlns:a16="http://schemas.microsoft.com/office/drawing/2014/main" id="{13F0CF63-835A-47E8-886E-57E5AA109FEB}"/>
                  </a:ext>
                </a:extLst>
              </p:cNvPr>
              <p:cNvSpPr/>
              <p:nvPr/>
            </p:nvSpPr>
            <p:spPr>
              <a:xfrm>
                <a:off x="3330250" y="2389200"/>
                <a:ext cx="391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90" extrusionOk="0">
                    <a:moveTo>
                      <a:pt x="1553" y="1"/>
                    </a:moveTo>
                    <a:cubicBezTo>
                      <a:pt x="1551" y="1"/>
                      <a:pt x="1548" y="3"/>
                      <a:pt x="1545" y="9"/>
                    </a:cubicBezTo>
                    <a:cubicBezTo>
                      <a:pt x="1259" y="104"/>
                      <a:pt x="1009" y="283"/>
                      <a:pt x="747" y="438"/>
                    </a:cubicBezTo>
                    <a:cubicBezTo>
                      <a:pt x="497" y="604"/>
                      <a:pt x="247" y="747"/>
                      <a:pt x="9" y="950"/>
                    </a:cubicBezTo>
                    <a:cubicBezTo>
                      <a:pt x="0" y="976"/>
                      <a:pt x="5" y="990"/>
                      <a:pt x="12" y="990"/>
                    </a:cubicBezTo>
                    <a:cubicBezTo>
                      <a:pt x="15" y="990"/>
                      <a:pt x="18" y="988"/>
                      <a:pt x="21" y="985"/>
                    </a:cubicBezTo>
                    <a:cubicBezTo>
                      <a:pt x="307" y="842"/>
                      <a:pt x="569" y="664"/>
                      <a:pt x="842" y="497"/>
                    </a:cubicBezTo>
                    <a:cubicBezTo>
                      <a:pt x="1081" y="342"/>
                      <a:pt x="1343" y="223"/>
                      <a:pt x="1557" y="33"/>
                    </a:cubicBezTo>
                    <a:cubicBezTo>
                      <a:pt x="1566" y="24"/>
                      <a:pt x="1561" y="1"/>
                      <a:pt x="15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657;p33">
                <a:extLst>
                  <a:ext uri="{FF2B5EF4-FFF2-40B4-BE49-F238E27FC236}">
                    <a16:creationId xmlns:a16="http://schemas.microsoft.com/office/drawing/2014/main" id="{0ED1E91F-3A4E-459A-BD6B-CF2B40C60EE5}"/>
                  </a:ext>
                </a:extLst>
              </p:cNvPr>
              <p:cNvSpPr/>
              <p:nvPr/>
            </p:nvSpPr>
            <p:spPr>
              <a:xfrm>
                <a:off x="3069725" y="2603725"/>
                <a:ext cx="159550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4787" extrusionOk="0">
                    <a:moveTo>
                      <a:pt x="1798" y="0"/>
                    </a:moveTo>
                    <a:cubicBezTo>
                      <a:pt x="1072" y="870"/>
                      <a:pt x="0" y="2941"/>
                      <a:pt x="0" y="2941"/>
                    </a:cubicBezTo>
                    <a:lnTo>
                      <a:pt x="6382" y="478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658;p33">
                <a:extLst>
                  <a:ext uri="{FF2B5EF4-FFF2-40B4-BE49-F238E27FC236}">
                    <a16:creationId xmlns:a16="http://schemas.microsoft.com/office/drawing/2014/main" id="{47F8FCDD-09A7-4C02-9403-96CED84D5E7A}"/>
                  </a:ext>
                </a:extLst>
              </p:cNvPr>
              <p:cNvSpPr/>
              <p:nvPr/>
            </p:nvSpPr>
            <p:spPr>
              <a:xfrm>
                <a:off x="3062875" y="2596875"/>
                <a:ext cx="18040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5407" extrusionOk="0">
                    <a:moveTo>
                      <a:pt x="2084" y="536"/>
                    </a:moveTo>
                    <a:lnTo>
                      <a:pt x="6084" y="4715"/>
                    </a:lnTo>
                    <a:lnTo>
                      <a:pt x="6084" y="4715"/>
                    </a:lnTo>
                    <a:lnTo>
                      <a:pt x="512" y="3108"/>
                    </a:lnTo>
                    <a:cubicBezTo>
                      <a:pt x="774" y="2620"/>
                      <a:pt x="1501" y="1286"/>
                      <a:pt x="2084" y="536"/>
                    </a:cubicBezTo>
                    <a:close/>
                    <a:moveTo>
                      <a:pt x="2060" y="1"/>
                    </a:moveTo>
                    <a:lnTo>
                      <a:pt x="1941" y="155"/>
                    </a:lnTo>
                    <a:cubicBezTo>
                      <a:pt x="1191" y="1048"/>
                      <a:pt x="155" y="3037"/>
                      <a:pt x="107" y="3132"/>
                    </a:cubicBezTo>
                    <a:lnTo>
                      <a:pt x="0" y="3322"/>
                    </a:lnTo>
                    <a:lnTo>
                      <a:pt x="7216" y="5406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659;p33">
                <a:extLst>
                  <a:ext uri="{FF2B5EF4-FFF2-40B4-BE49-F238E27FC236}">
                    <a16:creationId xmlns:a16="http://schemas.microsoft.com/office/drawing/2014/main" id="{893165CE-B4C0-4980-9AB1-B880098CF765}"/>
                  </a:ext>
                </a:extLst>
              </p:cNvPr>
              <p:cNvSpPr/>
              <p:nvPr/>
            </p:nvSpPr>
            <p:spPr>
              <a:xfrm>
                <a:off x="3205150" y="2701050"/>
                <a:ext cx="50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18" extrusionOk="0">
                    <a:moveTo>
                      <a:pt x="155" y="1"/>
                    </a:moveTo>
                    <a:cubicBezTo>
                      <a:pt x="96" y="60"/>
                      <a:pt x="84" y="156"/>
                      <a:pt x="60" y="227"/>
                    </a:cubicBezTo>
                    <a:cubicBezTo>
                      <a:pt x="24" y="310"/>
                      <a:pt x="12" y="406"/>
                      <a:pt x="1" y="489"/>
                    </a:cubicBezTo>
                    <a:cubicBezTo>
                      <a:pt x="9" y="506"/>
                      <a:pt x="24" y="517"/>
                      <a:pt x="32" y="517"/>
                    </a:cubicBezTo>
                    <a:cubicBezTo>
                      <a:pt x="35" y="517"/>
                      <a:pt x="36" y="516"/>
                      <a:pt x="36" y="513"/>
                    </a:cubicBezTo>
                    <a:cubicBezTo>
                      <a:pt x="72" y="418"/>
                      <a:pt x="120" y="346"/>
                      <a:pt x="143" y="251"/>
                    </a:cubicBezTo>
                    <a:cubicBezTo>
                      <a:pt x="179" y="179"/>
                      <a:pt x="203" y="108"/>
                      <a:pt x="191" y="13"/>
                    </a:cubicBezTo>
                    <a:cubicBezTo>
                      <a:pt x="191" y="1"/>
                      <a:pt x="179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660;p33">
                <a:extLst>
                  <a:ext uri="{FF2B5EF4-FFF2-40B4-BE49-F238E27FC236}">
                    <a16:creationId xmlns:a16="http://schemas.microsoft.com/office/drawing/2014/main" id="{4E6FFA48-57E7-4EE0-A93A-A61D509C5597}"/>
                  </a:ext>
                </a:extLst>
              </p:cNvPr>
              <p:cNvSpPr/>
              <p:nvPr/>
            </p:nvSpPr>
            <p:spPr>
              <a:xfrm>
                <a:off x="3198600" y="2694575"/>
                <a:ext cx="50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75" extrusionOk="0">
                    <a:moveTo>
                      <a:pt x="172" y="1"/>
                    </a:moveTo>
                    <a:cubicBezTo>
                      <a:pt x="167" y="1"/>
                      <a:pt x="161" y="4"/>
                      <a:pt x="155" y="10"/>
                    </a:cubicBezTo>
                    <a:cubicBezTo>
                      <a:pt x="108" y="69"/>
                      <a:pt x="96" y="153"/>
                      <a:pt x="60" y="212"/>
                    </a:cubicBezTo>
                    <a:cubicBezTo>
                      <a:pt x="36" y="307"/>
                      <a:pt x="1" y="379"/>
                      <a:pt x="1" y="462"/>
                    </a:cubicBezTo>
                    <a:lnTo>
                      <a:pt x="48" y="474"/>
                    </a:lnTo>
                    <a:cubicBezTo>
                      <a:pt x="96" y="391"/>
                      <a:pt x="120" y="307"/>
                      <a:pt x="155" y="236"/>
                    </a:cubicBezTo>
                    <a:cubicBezTo>
                      <a:pt x="167" y="153"/>
                      <a:pt x="203" y="81"/>
                      <a:pt x="179" y="10"/>
                    </a:cubicBezTo>
                    <a:cubicBezTo>
                      <a:pt x="179" y="4"/>
                      <a:pt x="176" y="1"/>
                      <a:pt x="17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661;p33">
                <a:extLst>
                  <a:ext uri="{FF2B5EF4-FFF2-40B4-BE49-F238E27FC236}">
                    <a16:creationId xmlns:a16="http://schemas.microsoft.com/office/drawing/2014/main" id="{6733C66C-D726-460F-ADB2-92602F7F320A}"/>
                  </a:ext>
                </a:extLst>
              </p:cNvPr>
              <p:cNvSpPr/>
              <p:nvPr/>
            </p:nvSpPr>
            <p:spPr>
              <a:xfrm>
                <a:off x="3190875" y="2688725"/>
                <a:ext cx="715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97" extrusionOk="0">
                    <a:moveTo>
                      <a:pt x="251" y="1"/>
                    </a:moveTo>
                    <a:cubicBezTo>
                      <a:pt x="246" y="1"/>
                      <a:pt x="242" y="2"/>
                      <a:pt x="238" y="6"/>
                    </a:cubicBezTo>
                    <a:cubicBezTo>
                      <a:pt x="167" y="53"/>
                      <a:pt x="131" y="149"/>
                      <a:pt x="95" y="244"/>
                    </a:cubicBezTo>
                    <a:cubicBezTo>
                      <a:pt x="48" y="351"/>
                      <a:pt x="0" y="446"/>
                      <a:pt x="0" y="565"/>
                    </a:cubicBezTo>
                    <a:cubicBezTo>
                      <a:pt x="8" y="588"/>
                      <a:pt x="25" y="596"/>
                      <a:pt x="39" y="596"/>
                    </a:cubicBezTo>
                    <a:cubicBezTo>
                      <a:pt x="48" y="596"/>
                      <a:pt x="55" y="593"/>
                      <a:pt x="60" y="589"/>
                    </a:cubicBezTo>
                    <a:cubicBezTo>
                      <a:pt x="107" y="494"/>
                      <a:pt x="155" y="410"/>
                      <a:pt x="179" y="303"/>
                    </a:cubicBezTo>
                    <a:cubicBezTo>
                      <a:pt x="214" y="208"/>
                      <a:pt x="286" y="113"/>
                      <a:pt x="274" y="18"/>
                    </a:cubicBezTo>
                    <a:cubicBezTo>
                      <a:pt x="274" y="9"/>
                      <a:pt x="262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662;p33">
                <a:extLst>
                  <a:ext uri="{FF2B5EF4-FFF2-40B4-BE49-F238E27FC236}">
                    <a16:creationId xmlns:a16="http://schemas.microsoft.com/office/drawing/2014/main" id="{B294400D-F6A4-49D2-9E38-285AD2D87573}"/>
                  </a:ext>
                </a:extLst>
              </p:cNvPr>
              <p:cNvSpPr/>
              <p:nvPr/>
            </p:nvSpPr>
            <p:spPr>
              <a:xfrm>
                <a:off x="3184325" y="2681575"/>
                <a:ext cx="775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661" extrusionOk="0">
                    <a:moveTo>
                      <a:pt x="292" y="1"/>
                    </a:moveTo>
                    <a:cubicBezTo>
                      <a:pt x="287" y="1"/>
                      <a:pt x="281" y="2"/>
                      <a:pt x="274" y="6"/>
                    </a:cubicBezTo>
                    <a:cubicBezTo>
                      <a:pt x="143" y="173"/>
                      <a:pt x="60" y="411"/>
                      <a:pt x="0" y="613"/>
                    </a:cubicBezTo>
                    <a:cubicBezTo>
                      <a:pt x="0" y="645"/>
                      <a:pt x="16" y="661"/>
                      <a:pt x="34" y="661"/>
                    </a:cubicBezTo>
                    <a:cubicBezTo>
                      <a:pt x="42" y="661"/>
                      <a:pt x="52" y="657"/>
                      <a:pt x="60" y="649"/>
                    </a:cubicBezTo>
                    <a:cubicBezTo>
                      <a:pt x="155" y="470"/>
                      <a:pt x="274" y="232"/>
                      <a:pt x="310" y="18"/>
                    </a:cubicBezTo>
                    <a:cubicBezTo>
                      <a:pt x="310" y="9"/>
                      <a:pt x="304" y="1"/>
                      <a:pt x="29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663;p33">
                <a:extLst>
                  <a:ext uri="{FF2B5EF4-FFF2-40B4-BE49-F238E27FC236}">
                    <a16:creationId xmlns:a16="http://schemas.microsoft.com/office/drawing/2014/main" id="{5F5469E3-C954-4A1F-8621-A2D3CEF0BDE9}"/>
                  </a:ext>
                </a:extLst>
              </p:cNvPr>
              <p:cNvSpPr/>
              <p:nvPr/>
            </p:nvSpPr>
            <p:spPr>
              <a:xfrm>
                <a:off x="3177175" y="2674500"/>
                <a:ext cx="101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35" extrusionOk="0">
                    <a:moveTo>
                      <a:pt x="375" y="1"/>
                    </a:moveTo>
                    <a:cubicBezTo>
                      <a:pt x="373" y="1"/>
                      <a:pt x="371" y="1"/>
                      <a:pt x="369" y="3"/>
                    </a:cubicBezTo>
                    <a:cubicBezTo>
                      <a:pt x="262" y="86"/>
                      <a:pt x="227" y="217"/>
                      <a:pt x="167" y="325"/>
                    </a:cubicBezTo>
                    <a:cubicBezTo>
                      <a:pt x="107" y="444"/>
                      <a:pt x="24" y="575"/>
                      <a:pt x="0" y="706"/>
                    </a:cubicBezTo>
                    <a:cubicBezTo>
                      <a:pt x="0" y="725"/>
                      <a:pt x="4" y="734"/>
                      <a:pt x="9" y="734"/>
                    </a:cubicBezTo>
                    <a:cubicBezTo>
                      <a:pt x="13" y="734"/>
                      <a:pt x="19" y="728"/>
                      <a:pt x="24" y="718"/>
                    </a:cubicBezTo>
                    <a:cubicBezTo>
                      <a:pt x="119" y="622"/>
                      <a:pt x="167" y="479"/>
                      <a:pt x="238" y="360"/>
                    </a:cubicBezTo>
                    <a:cubicBezTo>
                      <a:pt x="298" y="265"/>
                      <a:pt x="381" y="158"/>
                      <a:pt x="405" y="39"/>
                    </a:cubicBezTo>
                    <a:cubicBezTo>
                      <a:pt x="405" y="29"/>
                      <a:pt x="388" y="1"/>
                      <a:pt x="3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664;p33">
                <a:extLst>
                  <a:ext uri="{FF2B5EF4-FFF2-40B4-BE49-F238E27FC236}">
                    <a16:creationId xmlns:a16="http://schemas.microsoft.com/office/drawing/2014/main" id="{4982AE97-6E8F-43CC-864A-B694FED648E7}"/>
                  </a:ext>
                </a:extLst>
              </p:cNvPr>
              <p:cNvSpPr/>
              <p:nvPr/>
            </p:nvSpPr>
            <p:spPr>
              <a:xfrm>
                <a:off x="3169025" y="2669800"/>
                <a:ext cx="10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38" extrusionOk="0">
                    <a:moveTo>
                      <a:pt x="398" y="1"/>
                    </a:moveTo>
                    <a:cubicBezTo>
                      <a:pt x="314" y="108"/>
                      <a:pt x="255" y="227"/>
                      <a:pt x="195" y="346"/>
                    </a:cubicBezTo>
                    <a:cubicBezTo>
                      <a:pt x="136" y="465"/>
                      <a:pt x="52" y="584"/>
                      <a:pt x="17" y="715"/>
                    </a:cubicBezTo>
                    <a:cubicBezTo>
                      <a:pt x="0" y="723"/>
                      <a:pt x="7" y="737"/>
                      <a:pt x="16" y="737"/>
                    </a:cubicBezTo>
                    <a:cubicBezTo>
                      <a:pt x="20" y="737"/>
                      <a:pt x="25" y="734"/>
                      <a:pt x="29" y="727"/>
                    </a:cubicBezTo>
                    <a:cubicBezTo>
                      <a:pt x="195" y="536"/>
                      <a:pt x="350" y="263"/>
                      <a:pt x="410" y="13"/>
                    </a:cubicBezTo>
                    <a:cubicBezTo>
                      <a:pt x="410" y="1"/>
                      <a:pt x="398" y="1"/>
                      <a:pt x="3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665;p33">
                <a:extLst>
                  <a:ext uri="{FF2B5EF4-FFF2-40B4-BE49-F238E27FC236}">
                    <a16:creationId xmlns:a16="http://schemas.microsoft.com/office/drawing/2014/main" id="{6F945822-1605-47D2-9140-EE15F523763A}"/>
                  </a:ext>
                </a:extLst>
              </p:cNvPr>
              <p:cNvSpPr/>
              <p:nvPr/>
            </p:nvSpPr>
            <p:spPr>
              <a:xfrm>
                <a:off x="3161200" y="2661875"/>
                <a:ext cx="132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02" extrusionOk="0">
                    <a:moveTo>
                      <a:pt x="501" y="0"/>
                    </a:moveTo>
                    <a:cubicBezTo>
                      <a:pt x="496" y="0"/>
                      <a:pt x="490" y="2"/>
                      <a:pt x="485" y="8"/>
                    </a:cubicBezTo>
                    <a:cubicBezTo>
                      <a:pt x="365" y="80"/>
                      <a:pt x="294" y="234"/>
                      <a:pt x="235" y="353"/>
                    </a:cubicBezTo>
                    <a:cubicBezTo>
                      <a:pt x="163" y="508"/>
                      <a:pt x="68" y="687"/>
                      <a:pt x="8" y="865"/>
                    </a:cubicBezTo>
                    <a:cubicBezTo>
                      <a:pt x="1" y="888"/>
                      <a:pt x="18" y="902"/>
                      <a:pt x="34" y="902"/>
                    </a:cubicBezTo>
                    <a:cubicBezTo>
                      <a:pt x="43" y="902"/>
                      <a:pt x="52" y="898"/>
                      <a:pt x="56" y="889"/>
                    </a:cubicBezTo>
                    <a:cubicBezTo>
                      <a:pt x="163" y="734"/>
                      <a:pt x="223" y="568"/>
                      <a:pt x="294" y="425"/>
                    </a:cubicBezTo>
                    <a:cubicBezTo>
                      <a:pt x="354" y="294"/>
                      <a:pt x="449" y="175"/>
                      <a:pt x="520" y="32"/>
                    </a:cubicBezTo>
                    <a:cubicBezTo>
                      <a:pt x="529" y="23"/>
                      <a:pt x="518" y="0"/>
                      <a:pt x="5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666;p33">
                <a:extLst>
                  <a:ext uri="{FF2B5EF4-FFF2-40B4-BE49-F238E27FC236}">
                    <a16:creationId xmlns:a16="http://schemas.microsoft.com/office/drawing/2014/main" id="{0F75B053-E1B7-403A-995B-2C5F04400DEA}"/>
                  </a:ext>
                </a:extLst>
              </p:cNvPr>
              <p:cNvSpPr/>
              <p:nvPr/>
            </p:nvSpPr>
            <p:spPr>
              <a:xfrm>
                <a:off x="3152475" y="2652900"/>
                <a:ext cx="155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087" extrusionOk="0">
                    <a:moveTo>
                      <a:pt x="606" y="1"/>
                    </a:moveTo>
                    <a:cubicBezTo>
                      <a:pt x="598" y="1"/>
                      <a:pt x="589" y="4"/>
                      <a:pt x="584" y="10"/>
                    </a:cubicBezTo>
                    <a:cubicBezTo>
                      <a:pt x="512" y="200"/>
                      <a:pt x="345" y="379"/>
                      <a:pt x="226" y="558"/>
                    </a:cubicBezTo>
                    <a:cubicBezTo>
                      <a:pt x="143" y="724"/>
                      <a:pt x="48" y="891"/>
                      <a:pt x="0" y="1070"/>
                    </a:cubicBezTo>
                    <a:cubicBezTo>
                      <a:pt x="0" y="1078"/>
                      <a:pt x="18" y="1086"/>
                      <a:pt x="33" y="1086"/>
                    </a:cubicBezTo>
                    <a:cubicBezTo>
                      <a:pt x="39" y="1086"/>
                      <a:pt x="44" y="1085"/>
                      <a:pt x="48" y="1081"/>
                    </a:cubicBezTo>
                    <a:cubicBezTo>
                      <a:pt x="179" y="891"/>
                      <a:pt x="274" y="677"/>
                      <a:pt x="393" y="486"/>
                    </a:cubicBezTo>
                    <a:cubicBezTo>
                      <a:pt x="476" y="331"/>
                      <a:pt x="619" y="200"/>
                      <a:pt x="619" y="10"/>
                    </a:cubicBezTo>
                    <a:cubicBezTo>
                      <a:pt x="619" y="4"/>
                      <a:pt x="613" y="1"/>
                      <a:pt x="6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667;p33">
                <a:extLst>
                  <a:ext uri="{FF2B5EF4-FFF2-40B4-BE49-F238E27FC236}">
                    <a16:creationId xmlns:a16="http://schemas.microsoft.com/office/drawing/2014/main" id="{EBFCE49E-765A-4DA1-8E48-6B03F88C7423}"/>
                  </a:ext>
                </a:extLst>
              </p:cNvPr>
              <p:cNvSpPr/>
              <p:nvPr/>
            </p:nvSpPr>
            <p:spPr>
              <a:xfrm>
                <a:off x="3144425" y="2647350"/>
                <a:ext cx="15200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99" extrusionOk="0">
                    <a:moveTo>
                      <a:pt x="590" y="1"/>
                    </a:moveTo>
                    <a:cubicBezTo>
                      <a:pt x="585" y="1"/>
                      <a:pt x="579" y="2"/>
                      <a:pt x="572" y="6"/>
                    </a:cubicBezTo>
                    <a:cubicBezTo>
                      <a:pt x="441" y="160"/>
                      <a:pt x="358" y="339"/>
                      <a:pt x="251" y="518"/>
                    </a:cubicBezTo>
                    <a:cubicBezTo>
                      <a:pt x="155" y="696"/>
                      <a:pt x="60" y="863"/>
                      <a:pt x="1" y="1065"/>
                    </a:cubicBezTo>
                    <a:cubicBezTo>
                      <a:pt x="1" y="1082"/>
                      <a:pt x="7" y="1099"/>
                      <a:pt x="14" y="1099"/>
                    </a:cubicBezTo>
                    <a:cubicBezTo>
                      <a:pt x="17" y="1099"/>
                      <a:pt x="21" y="1096"/>
                      <a:pt x="24" y="1089"/>
                    </a:cubicBezTo>
                    <a:cubicBezTo>
                      <a:pt x="167" y="946"/>
                      <a:pt x="239" y="756"/>
                      <a:pt x="346" y="577"/>
                    </a:cubicBezTo>
                    <a:cubicBezTo>
                      <a:pt x="429" y="399"/>
                      <a:pt x="548" y="220"/>
                      <a:pt x="608" y="18"/>
                    </a:cubicBezTo>
                    <a:cubicBezTo>
                      <a:pt x="608" y="9"/>
                      <a:pt x="602" y="1"/>
                      <a:pt x="59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668;p33">
                <a:extLst>
                  <a:ext uri="{FF2B5EF4-FFF2-40B4-BE49-F238E27FC236}">
                    <a16:creationId xmlns:a16="http://schemas.microsoft.com/office/drawing/2014/main" id="{2E3A0189-C58D-4D83-897B-F7E04FF8102D}"/>
                  </a:ext>
                </a:extLst>
              </p:cNvPr>
              <p:cNvSpPr/>
              <p:nvPr/>
            </p:nvSpPr>
            <p:spPr>
              <a:xfrm>
                <a:off x="3135725" y="2638425"/>
                <a:ext cx="14675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79" extrusionOk="0">
                    <a:moveTo>
                      <a:pt x="569" y="1"/>
                    </a:moveTo>
                    <a:cubicBezTo>
                      <a:pt x="564" y="1"/>
                      <a:pt x="558" y="2"/>
                      <a:pt x="551" y="5"/>
                    </a:cubicBezTo>
                    <a:cubicBezTo>
                      <a:pt x="313" y="279"/>
                      <a:pt x="75" y="696"/>
                      <a:pt x="15" y="1053"/>
                    </a:cubicBezTo>
                    <a:cubicBezTo>
                      <a:pt x="1" y="1068"/>
                      <a:pt x="13" y="1078"/>
                      <a:pt x="28" y="1078"/>
                    </a:cubicBezTo>
                    <a:cubicBezTo>
                      <a:pt x="37" y="1078"/>
                      <a:pt x="46" y="1074"/>
                      <a:pt x="51" y="1065"/>
                    </a:cubicBezTo>
                    <a:cubicBezTo>
                      <a:pt x="158" y="887"/>
                      <a:pt x="230" y="708"/>
                      <a:pt x="337" y="529"/>
                    </a:cubicBezTo>
                    <a:cubicBezTo>
                      <a:pt x="420" y="363"/>
                      <a:pt x="527" y="196"/>
                      <a:pt x="587" y="17"/>
                    </a:cubicBezTo>
                    <a:cubicBezTo>
                      <a:pt x="587" y="9"/>
                      <a:pt x="581" y="1"/>
                      <a:pt x="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669;p33">
                <a:extLst>
                  <a:ext uri="{FF2B5EF4-FFF2-40B4-BE49-F238E27FC236}">
                    <a16:creationId xmlns:a16="http://schemas.microsoft.com/office/drawing/2014/main" id="{2C49547A-A320-492F-A750-95CA1896D884}"/>
                  </a:ext>
                </a:extLst>
              </p:cNvPr>
              <p:cNvSpPr/>
              <p:nvPr/>
            </p:nvSpPr>
            <p:spPr>
              <a:xfrm>
                <a:off x="3125375" y="2632475"/>
                <a:ext cx="164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159" extrusionOk="0">
                    <a:moveTo>
                      <a:pt x="642" y="0"/>
                    </a:moveTo>
                    <a:cubicBezTo>
                      <a:pt x="639" y="0"/>
                      <a:pt x="635" y="2"/>
                      <a:pt x="632" y="5"/>
                    </a:cubicBezTo>
                    <a:cubicBezTo>
                      <a:pt x="477" y="148"/>
                      <a:pt x="405" y="351"/>
                      <a:pt x="298" y="529"/>
                    </a:cubicBezTo>
                    <a:cubicBezTo>
                      <a:pt x="191" y="720"/>
                      <a:pt x="72" y="910"/>
                      <a:pt x="1" y="1125"/>
                    </a:cubicBezTo>
                    <a:cubicBezTo>
                      <a:pt x="1" y="1141"/>
                      <a:pt x="18" y="1158"/>
                      <a:pt x="33" y="1158"/>
                    </a:cubicBezTo>
                    <a:cubicBezTo>
                      <a:pt x="39" y="1158"/>
                      <a:pt x="45" y="1155"/>
                      <a:pt x="48" y="1148"/>
                    </a:cubicBezTo>
                    <a:cubicBezTo>
                      <a:pt x="191" y="994"/>
                      <a:pt x="298" y="779"/>
                      <a:pt x="405" y="589"/>
                    </a:cubicBezTo>
                    <a:cubicBezTo>
                      <a:pt x="489" y="410"/>
                      <a:pt x="608" y="220"/>
                      <a:pt x="655" y="17"/>
                    </a:cubicBezTo>
                    <a:cubicBezTo>
                      <a:pt x="655" y="9"/>
                      <a:pt x="650" y="0"/>
                      <a:pt x="6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670;p33">
                <a:extLst>
                  <a:ext uri="{FF2B5EF4-FFF2-40B4-BE49-F238E27FC236}">
                    <a16:creationId xmlns:a16="http://schemas.microsoft.com/office/drawing/2014/main" id="{97EF43A5-B284-4287-AF7E-9566F013CAC5}"/>
                  </a:ext>
                </a:extLst>
              </p:cNvPr>
              <p:cNvSpPr/>
              <p:nvPr/>
            </p:nvSpPr>
            <p:spPr>
              <a:xfrm>
                <a:off x="3117475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673" y="0"/>
                    </a:moveTo>
                    <a:cubicBezTo>
                      <a:pt x="665" y="0"/>
                      <a:pt x="657" y="3"/>
                      <a:pt x="650" y="10"/>
                    </a:cubicBezTo>
                    <a:cubicBezTo>
                      <a:pt x="495" y="177"/>
                      <a:pt x="412" y="403"/>
                      <a:pt x="305" y="594"/>
                    </a:cubicBezTo>
                    <a:cubicBezTo>
                      <a:pt x="198" y="784"/>
                      <a:pt x="79" y="975"/>
                      <a:pt x="7" y="1201"/>
                    </a:cubicBezTo>
                    <a:cubicBezTo>
                      <a:pt x="1" y="1220"/>
                      <a:pt x="8" y="1229"/>
                      <a:pt x="21" y="1229"/>
                    </a:cubicBezTo>
                    <a:cubicBezTo>
                      <a:pt x="31" y="1229"/>
                      <a:pt x="44" y="1223"/>
                      <a:pt x="55" y="1213"/>
                    </a:cubicBezTo>
                    <a:cubicBezTo>
                      <a:pt x="186" y="1022"/>
                      <a:pt x="305" y="820"/>
                      <a:pt x="424" y="605"/>
                    </a:cubicBezTo>
                    <a:cubicBezTo>
                      <a:pt x="531" y="427"/>
                      <a:pt x="662" y="236"/>
                      <a:pt x="710" y="34"/>
                    </a:cubicBezTo>
                    <a:cubicBezTo>
                      <a:pt x="710" y="17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671;p33">
                <a:extLst>
                  <a:ext uri="{FF2B5EF4-FFF2-40B4-BE49-F238E27FC236}">
                    <a16:creationId xmlns:a16="http://schemas.microsoft.com/office/drawing/2014/main" id="{B8A68D1F-9353-45B1-A21E-06F0DE19102F}"/>
                  </a:ext>
                </a:extLst>
              </p:cNvPr>
              <p:cNvSpPr/>
              <p:nvPr/>
            </p:nvSpPr>
            <p:spPr>
              <a:xfrm>
                <a:off x="3108000" y="2613425"/>
                <a:ext cx="206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368" extrusionOk="0">
                    <a:moveTo>
                      <a:pt x="812" y="1"/>
                    </a:moveTo>
                    <a:cubicBezTo>
                      <a:pt x="809" y="1"/>
                      <a:pt x="806" y="2"/>
                      <a:pt x="803" y="5"/>
                    </a:cubicBezTo>
                    <a:cubicBezTo>
                      <a:pt x="624" y="208"/>
                      <a:pt x="505" y="458"/>
                      <a:pt x="374" y="684"/>
                    </a:cubicBezTo>
                    <a:cubicBezTo>
                      <a:pt x="231" y="898"/>
                      <a:pt x="100" y="1113"/>
                      <a:pt x="17" y="1351"/>
                    </a:cubicBezTo>
                    <a:cubicBezTo>
                      <a:pt x="0" y="1359"/>
                      <a:pt x="19" y="1368"/>
                      <a:pt x="36" y="1368"/>
                    </a:cubicBezTo>
                    <a:cubicBezTo>
                      <a:pt x="43" y="1368"/>
                      <a:pt x="49" y="1366"/>
                      <a:pt x="53" y="1363"/>
                    </a:cubicBezTo>
                    <a:cubicBezTo>
                      <a:pt x="196" y="1125"/>
                      <a:pt x="338" y="922"/>
                      <a:pt x="493" y="696"/>
                    </a:cubicBezTo>
                    <a:cubicBezTo>
                      <a:pt x="624" y="482"/>
                      <a:pt x="791" y="279"/>
                      <a:pt x="827" y="29"/>
                    </a:cubicBezTo>
                    <a:cubicBezTo>
                      <a:pt x="827" y="12"/>
                      <a:pt x="820" y="1"/>
                      <a:pt x="8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672;p33">
                <a:extLst>
                  <a:ext uri="{FF2B5EF4-FFF2-40B4-BE49-F238E27FC236}">
                    <a16:creationId xmlns:a16="http://schemas.microsoft.com/office/drawing/2014/main" id="{D6F74960-E882-4EE5-A191-022297C8B8F9}"/>
                  </a:ext>
                </a:extLst>
              </p:cNvPr>
              <p:cNvSpPr/>
              <p:nvPr/>
            </p:nvSpPr>
            <p:spPr>
              <a:xfrm>
                <a:off x="309840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1009" y="1"/>
                    </a:moveTo>
                    <a:cubicBezTo>
                      <a:pt x="1004" y="1"/>
                      <a:pt x="1000" y="2"/>
                      <a:pt x="996" y="6"/>
                    </a:cubicBezTo>
                    <a:cubicBezTo>
                      <a:pt x="782" y="208"/>
                      <a:pt x="615" y="494"/>
                      <a:pt x="461" y="732"/>
                    </a:cubicBezTo>
                    <a:cubicBezTo>
                      <a:pt x="294" y="982"/>
                      <a:pt x="127" y="1232"/>
                      <a:pt x="8" y="1518"/>
                    </a:cubicBezTo>
                    <a:cubicBezTo>
                      <a:pt x="1" y="1541"/>
                      <a:pt x="7" y="1549"/>
                      <a:pt x="19" y="1549"/>
                    </a:cubicBezTo>
                    <a:cubicBezTo>
                      <a:pt x="26" y="1549"/>
                      <a:pt x="35" y="1546"/>
                      <a:pt x="44" y="1542"/>
                    </a:cubicBezTo>
                    <a:cubicBezTo>
                      <a:pt x="222" y="1280"/>
                      <a:pt x="401" y="1006"/>
                      <a:pt x="580" y="744"/>
                    </a:cubicBezTo>
                    <a:cubicBezTo>
                      <a:pt x="734" y="506"/>
                      <a:pt x="913" y="280"/>
                      <a:pt x="1020" y="18"/>
                    </a:cubicBezTo>
                    <a:cubicBezTo>
                      <a:pt x="1029" y="9"/>
                      <a:pt x="1019" y="1"/>
                      <a:pt x="10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673;p33">
                <a:extLst>
                  <a:ext uri="{FF2B5EF4-FFF2-40B4-BE49-F238E27FC236}">
                    <a16:creationId xmlns:a16="http://schemas.microsoft.com/office/drawing/2014/main" id="{A4044C2F-A91F-4B58-807B-6083CCBE9C87}"/>
                  </a:ext>
                </a:extLst>
              </p:cNvPr>
              <p:cNvSpPr/>
              <p:nvPr/>
            </p:nvSpPr>
            <p:spPr>
              <a:xfrm>
                <a:off x="2989950" y="2820125"/>
                <a:ext cx="166400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3382" extrusionOk="0">
                    <a:moveTo>
                      <a:pt x="762" y="0"/>
                    </a:moveTo>
                    <a:cubicBezTo>
                      <a:pt x="346" y="1084"/>
                      <a:pt x="0" y="3382"/>
                      <a:pt x="0" y="3382"/>
                    </a:cubicBezTo>
                    <a:lnTo>
                      <a:pt x="6656" y="3048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674;p33">
                <a:extLst>
                  <a:ext uri="{FF2B5EF4-FFF2-40B4-BE49-F238E27FC236}">
                    <a16:creationId xmlns:a16="http://schemas.microsoft.com/office/drawing/2014/main" id="{4DCFB4B0-F7E0-491B-83EA-0DA788AC621F}"/>
                  </a:ext>
                </a:extLst>
              </p:cNvPr>
              <p:cNvSpPr/>
              <p:nvPr/>
            </p:nvSpPr>
            <p:spPr>
              <a:xfrm>
                <a:off x="2984875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1049" y="488"/>
                    </a:moveTo>
                    <a:lnTo>
                      <a:pt x="6204" y="3155"/>
                    </a:lnTo>
                    <a:lnTo>
                      <a:pt x="394" y="3441"/>
                    </a:lnTo>
                    <a:cubicBezTo>
                      <a:pt x="489" y="2893"/>
                      <a:pt x="751" y="1381"/>
                      <a:pt x="1049" y="488"/>
                    </a:cubicBezTo>
                    <a:close/>
                    <a:moveTo>
                      <a:pt x="870" y="0"/>
                    </a:moveTo>
                    <a:lnTo>
                      <a:pt x="799" y="179"/>
                    </a:lnTo>
                    <a:cubicBezTo>
                      <a:pt x="382" y="1262"/>
                      <a:pt x="37" y="3501"/>
                      <a:pt x="25" y="3584"/>
                    </a:cubicBezTo>
                    <a:lnTo>
                      <a:pt x="1" y="3798"/>
                    </a:lnTo>
                    <a:lnTo>
                      <a:pt x="7502" y="3417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675;p33">
                <a:extLst>
                  <a:ext uri="{FF2B5EF4-FFF2-40B4-BE49-F238E27FC236}">
                    <a16:creationId xmlns:a16="http://schemas.microsoft.com/office/drawing/2014/main" id="{1974BABC-7C5F-4AE5-A976-F413CC73FC26}"/>
                  </a:ext>
                </a:extLst>
              </p:cNvPr>
              <p:cNvSpPr/>
              <p:nvPr/>
            </p:nvSpPr>
            <p:spPr>
              <a:xfrm>
                <a:off x="3129250" y="2881575"/>
                <a:ext cx="24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46" extrusionOk="0">
                    <a:moveTo>
                      <a:pt x="54" y="1"/>
                    </a:moveTo>
                    <a:cubicBezTo>
                      <a:pt x="45" y="1"/>
                      <a:pt x="36" y="7"/>
                      <a:pt x="36" y="19"/>
                    </a:cubicBezTo>
                    <a:cubicBezTo>
                      <a:pt x="0" y="90"/>
                      <a:pt x="12" y="174"/>
                      <a:pt x="12" y="257"/>
                    </a:cubicBezTo>
                    <a:cubicBezTo>
                      <a:pt x="12" y="340"/>
                      <a:pt x="24" y="435"/>
                      <a:pt x="36" y="519"/>
                    </a:cubicBezTo>
                    <a:cubicBezTo>
                      <a:pt x="36" y="537"/>
                      <a:pt x="48" y="546"/>
                      <a:pt x="60" y="546"/>
                    </a:cubicBezTo>
                    <a:cubicBezTo>
                      <a:pt x="72" y="546"/>
                      <a:pt x="84" y="537"/>
                      <a:pt x="84" y="519"/>
                    </a:cubicBezTo>
                    <a:cubicBezTo>
                      <a:pt x="96" y="424"/>
                      <a:pt x="96" y="328"/>
                      <a:pt x="96" y="233"/>
                    </a:cubicBezTo>
                    <a:cubicBezTo>
                      <a:pt x="96" y="162"/>
                      <a:pt x="96" y="90"/>
                      <a:pt x="72" y="19"/>
                    </a:cubicBezTo>
                    <a:cubicBezTo>
                      <a:pt x="72" y="7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676;p33">
                <a:extLst>
                  <a:ext uri="{FF2B5EF4-FFF2-40B4-BE49-F238E27FC236}">
                    <a16:creationId xmlns:a16="http://schemas.microsoft.com/office/drawing/2014/main" id="{94DB9C87-918D-4566-A74F-34DD869F5347}"/>
                  </a:ext>
                </a:extLst>
              </p:cNvPr>
              <p:cNvSpPr/>
              <p:nvPr/>
            </p:nvSpPr>
            <p:spPr>
              <a:xfrm>
                <a:off x="3120325" y="2877125"/>
                <a:ext cx="3000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516" extrusionOk="0">
                    <a:moveTo>
                      <a:pt x="46" y="0"/>
                    </a:moveTo>
                    <a:cubicBezTo>
                      <a:pt x="39" y="0"/>
                      <a:pt x="30" y="6"/>
                      <a:pt x="24" y="18"/>
                    </a:cubicBezTo>
                    <a:cubicBezTo>
                      <a:pt x="0" y="90"/>
                      <a:pt x="12" y="173"/>
                      <a:pt x="12" y="256"/>
                    </a:cubicBezTo>
                    <a:cubicBezTo>
                      <a:pt x="12" y="340"/>
                      <a:pt x="12" y="411"/>
                      <a:pt x="36" y="506"/>
                    </a:cubicBezTo>
                    <a:cubicBezTo>
                      <a:pt x="48" y="512"/>
                      <a:pt x="60" y="515"/>
                      <a:pt x="69" y="515"/>
                    </a:cubicBezTo>
                    <a:cubicBezTo>
                      <a:pt x="78" y="515"/>
                      <a:pt x="84" y="512"/>
                      <a:pt x="84" y="506"/>
                    </a:cubicBezTo>
                    <a:cubicBezTo>
                      <a:pt x="119" y="411"/>
                      <a:pt x="119" y="328"/>
                      <a:pt x="95" y="232"/>
                    </a:cubicBezTo>
                    <a:cubicBezTo>
                      <a:pt x="95" y="161"/>
                      <a:pt x="95" y="78"/>
                      <a:pt x="60" y="18"/>
                    </a:cubicBezTo>
                    <a:cubicBezTo>
                      <a:pt x="60" y="6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677;p33">
                <a:extLst>
                  <a:ext uri="{FF2B5EF4-FFF2-40B4-BE49-F238E27FC236}">
                    <a16:creationId xmlns:a16="http://schemas.microsoft.com/office/drawing/2014/main" id="{E8D7CA9F-00E8-4556-84FB-7B972271C380}"/>
                  </a:ext>
                </a:extLst>
              </p:cNvPr>
              <p:cNvSpPr/>
              <p:nvPr/>
            </p:nvSpPr>
            <p:spPr>
              <a:xfrm>
                <a:off x="3113175" y="2874150"/>
                <a:ext cx="30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4" extrusionOk="0">
                    <a:moveTo>
                      <a:pt x="72" y="0"/>
                    </a:moveTo>
                    <a:cubicBezTo>
                      <a:pt x="66" y="0"/>
                      <a:pt x="60" y="6"/>
                      <a:pt x="60" y="18"/>
                    </a:cubicBezTo>
                    <a:cubicBezTo>
                      <a:pt x="0" y="90"/>
                      <a:pt x="0" y="209"/>
                      <a:pt x="0" y="292"/>
                    </a:cubicBezTo>
                    <a:cubicBezTo>
                      <a:pt x="0" y="399"/>
                      <a:pt x="0" y="518"/>
                      <a:pt x="12" y="625"/>
                    </a:cubicBezTo>
                    <a:cubicBezTo>
                      <a:pt x="12" y="630"/>
                      <a:pt x="21" y="633"/>
                      <a:pt x="30" y="633"/>
                    </a:cubicBezTo>
                    <a:cubicBezTo>
                      <a:pt x="44" y="633"/>
                      <a:pt x="60" y="627"/>
                      <a:pt x="60" y="613"/>
                    </a:cubicBezTo>
                    <a:cubicBezTo>
                      <a:pt x="72" y="506"/>
                      <a:pt x="72" y="399"/>
                      <a:pt x="84" y="316"/>
                    </a:cubicBezTo>
                    <a:cubicBezTo>
                      <a:pt x="84" y="221"/>
                      <a:pt x="120" y="101"/>
                      <a:pt x="84" y="18"/>
                    </a:cubicBezTo>
                    <a:cubicBezTo>
                      <a:pt x="84" y="6"/>
                      <a:pt x="78" y="0"/>
                      <a:pt x="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678;p33">
                <a:extLst>
                  <a:ext uri="{FF2B5EF4-FFF2-40B4-BE49-F238E27FC236}">
                    <a16:creationId xmlns:a16="http://schemas.microsoft.com/office/drawing/2014/main" id="{BA88669C-979C-4D9D-B31B-DD11E4938CB3}"/>
                  </a:ext>
                </a:extLst>
              </p:cNvPr>
              <p:cNvSpPr/>
              <p:nvPr/>
            </p:nvSpPr>
            <p:spPr>
              <a:xfrm>
                <a:off x="3104850" y="2869300"/>
                <a:ext cx="38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13" extrusionOk="0">
                    <a:moveTo>
                      <a:pt x="89" y="1"/>
                    </a:moveTo>
                    <a:cubicBezTo>
                      <a:pt x="80" y="1"/>
                      <a:pt x="72" y="4"/>
                      <a:pt x="72" y="10"/>
                    </a:cubicBezTo>
                    <a:cubicBezTo>
                      <a:pt x="0" y="224"/>
                      <a:pt x="0" y="474"/>
                      <a:pt x="12" y="676"/>
                    </a:cubicBezTo>
                    <a:cubicBezTo>
                      <a:pt x="20" y="700"/>
                      <a:pt x="37" y="713"/>
                      <a:pt x="49" y="713"/>
                    </a:cubicBezTo>
                    <a:cubicBezTo>
                      <a:pt x="55" y="713"/>
                      <a:pt x="60" y="709"/>
                      <a:pt x="60" y="700"/>
                    </a:cubicBezTo>
                    <a:cubicBezTo>
                      <a:pt x="107" y="486"/>
                      <a:pt x="155" y="236"/>
                      <a:pt x="107" y="10"/>
                    </a:cubicBezTo>
                    <a:cubicBezTo>
                      <a:pt x="107" y="4"/>
                      <a:pt x="98" y="1"/>
                      <a:pt x="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679;p33">
                <a:extLst>
                  <a:ext uri="{FF2B5EF4-FFF2-40B4-BE49-F238E27FC236}">
                    <a16:creationId xmlns:a16="http://schemas.microsoft.com/office/drawing/2014/main" id="{52A83675-2DD9-4BD4-A014-816C168BC0E2}"/>
                  </a:ext>
                </a:extLst>
              </p:cNvPr>
              <p:cNvSpPr/>
              <p:nvPr/>
            </p:nvSpPr>
            <p:spPr>
              <a:xfrm>
                <a:off x="3095900" y="2864050"/>
                <a:ext cx="51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13" extrusionOk="0">
                    <a:moveTo>
                      <a:pt x="181" y="1"/>
                    </a:moveTo>
                    <a:cubicBezTo>
                      <a:pt x="171" y="1"/>
                      <a:pt x="161" y="7"/>
                      <a:pt x="156" y="17"/>
                    </a:cubicBezTo>
                    <a:cubicBezTo>
                      <a:pt x="84" y="124"/>
                      <a:pt x="60" y="267"/>
                      <a:pt x="49" y="398"/>
                    </a:cubicBezTo>
                    <a:cubicBezTo>
                      <a:pt x="37" y="529"/>
                      <a:pt x="1" y="672"/>
                      <a:pt x="37" y="803"/>
                    </a:cubicBezTo>
                    <a:cubicBezTo>
                      <a:pt x="37" y="809"/>
                      <a:pt x="43" y="812"/>
                      <a:pt x="49" y="812"/>
                    </a:cubicBezTo>
                    <a:cubicBezTo>
                      <a:pt x="54" y="812"/>
                      <a:pt x="60" y="809"/>
                      <a:pt x="60" y="803"/>
                    </a:cubicBezTo>
                    <a:cubicBezTo>
                      <a:pt x="108" y="672"/>
                      <a:pt x="120" y="541"/>
                      <a:pt x="144" y="398"/>
                    </a:cubicBezTo>
                    <a:cubicBezTo>
                      <a:pt x="156" y="279"/>
                      <a:pt x="203" y="160"/>
                      <a:pt x="203" y="29"/>
                    </a:cubicBezTo>
                    <a:cubicBezTo>
                      <a:pt x="203" y="10"/>
                      <a:pt x="192" y="1"/>
                      <a:pt x="1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680;p33">
                <a:extLst>
                  <a:ext uri="{FF2B5EF4-FFF2-40B4-BE49-F238E27FC236}">
                    <a16:creationId xmlns:a16="http://schemas.microsoft.com/office/drawing/2014/main" id="{53BF5E24-86A4-46E3-A98D-0B8ABDA5C461}"/>
                  </a:ext>
                </a:extLst>
              </p:cNvPr>
              <p:cNvSpPr/>
              <p:nvPr/>
            </p:nvSpPr>
            <p:spPr>
              <a:xfrm>
                <a:off x="3087575" y="2862250"/>
                <a:ext cx="45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813" extrusionOk="0">
                    <a:moveTo>
                      <a:pt x="137" y="0"/>
                    </a:moveTo>
                    <a:cubicBezTo>
                      <a:pt x="134" y="0"/>
                      <a:pt x="132" y="6"/>
                      <a:pt x="132" y="18"/>
                    </a:cubicBezTo>
                    <a:cubicBezTo>
                      <a:pt x="36" y="256"/>
                      <a:pt x="1" y="554"/>
                      <a:pt x="1" y="804"/>
                    </a:cubicBezTo>
                    <a:cubicBezTo>
                      <a:pt x="1" y="810"/>
                      <a:pt x="6" y="813"/>
                      <a:pt x="12" y="813"/>
                    </a:cubicBezTo>
                    <a:cubicBezTo>
                      <a:pt x="18" y="813"/>
                      <a:pt x="24" y="810"/>
                      <a:pt x="24" y="804"/>
                    </a:cubicBezTo>
                    <a:cubicBezTo>
                      <a:pt x="120" y="566"/>
                      <a:pt x="179" y="268"/>
                      <a:pt x="143" y="18"/>
                    </a:cubicBezTo>
                    <a:cubicBezTo>
                      <a:pt x="143" y="6"/>
                      <a:pt x="140" y="0"/>
                      <a:pt x="1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681;p33">
                <a:extLst>
                  <a:ext uri="{FF2B5EF4-FFF2-40B4-BE49-F238E27FC236}">
                    <a16:creationId xmlns:a16="http://schemas.microsoft.com/office/drawing/2014/main" id="{82010D6D-2F44-427C-BAFE-C21717FCF4C6}"/>
                  </a:ext>
                </a:extLst>
              </p:cNvPr>
              <p:cNvSpPr/>
              <p:nvPr/>
            </p:nvSpPr>
            <p:spPr>
              <a:xfrm>
                <a:off x="3078950" y="2856175"/>
                <a:ext cx="50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007" extrusionOk="0">
                    <a:moveTo>
                      <a:pt x="189" y="1"/>
                    </a:moveTo>
                    <a:cubicBezTo>
                      <a:pt x="186" y="1"/>
                      <a:pt x="182" y="4"/>
                      <a:pt x="179" y="11"/>
                    </a:cubicBezTo>
                    <a:cubicBezTo>
                      <a:pt x="84" y="118"/>
                      <a:pt x="72" y="249"/>
                      <a:pt x="48" y="392"/>
                    </a:cubicBezTo>
                    <a:cubicBezTo>
                      <a:pt x="12" y="582"/>
                      <a:pt x="0" y="797"/>
                      <a:pt x="0" y="987"/>
                    </a:cubicBezTo>
                    <a:cubicBezTo>
                      <a:pt x="0" y="1001"/>
                      <a:pt x="17" y="1007"/>
                      <a:pt x="30" y="1007"/>
                    </a:cubicBezTo>
                    <a:cubicBezTo>
                      <a:pt x="40" y="1007"/>
                      <a:pt x="48" y="1004"/>
                      <a:pt x="48" y="999"/>
                    </a:cubicBezTo>
                    <a:cubicBezTo>
                      <a:pt x="84" y="844"/>
                      <a:pt x="84" y="701"/>
                      <a:pt x="119" y="547"/>
                    </a:cubicBezTo>
                    <a:cubicBezTo>
                      <a:pt x="131" y="368"/>
                      <a:pt x="179" y="213"/>
                      <a:pt x="203" y="35"/>
                    </a:cubicBezTo>
                    <a:cubicBezTo>
                      <a:pt x="203" y="18"/>
                      <a:pt x="197" y="1"/>
                      <a:pt x="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682;p33">
                <a:extLst>
                  <a:ext uri="{FF2B5EF4-FFF2-40B4-BE49-F238E27FC236}">
                    <a16:creationId xmlns:a16="http://schemas.microsoft.com/office/drawing/2014/main" id="{E4CB42C6-CA6F-4EA8-8AB0-DCB632DD8C80}"/>
                  </a:ext>
                </a:extLst>
              </p:cNvPr>
              <p:cNvSpPr/>
              <p:nvPr/>
            </p:nvSpPr>
            <p:spPr>
              <a:xfrm>
                <a:off x="3069125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227" y="1"/>
                    </a:moveTo>
                    <a:cubicBezTo>
                      <a:pt x="221" y="1"/>
                      <a:pt x="215" y="4"/>
                      <a:pt x="215" y="10"/>
                    </a:cubicBezTo>
                    <a:cubicBezTo>
                      <a:pt x="203" y="236"/>
                      <a:pt x="96" y="462"/>
                      <a:pt x="60" y="677"/>
                    </a:cubicBezTo>
                    <a:cubicBezTo>
                      <a:pt x="36" y="855"/>
                      <a:pt x="0" y="1022"/>
                      <a:pt x="24" y="1201"/>
                    </a:cubicBezTo>
                    <a:cubicBezTo>
                      <a:pt x="24" y="1208"/>
                      <a:pt x="29" y="1219"/>
                      <a:pt x="35" y="1219"/>
                    </a:cubicBezTo>
                    <a:cubicBezTo>
                      <a:pt x="39" y="1219"/>
                      <a:pt x="43" y="1215"/>
                      <a:pt x="48" y="1201"/>
                    </a:cubicBezTo>
                    <a:cubicBezTo>
                      <a:pt x="108" y="974"/>
                      <a:pt x="119" y="760"/>
                      <a:pt x="179" y="534"/>
                    </a:cubicBezTo>
                    <a:cubicBezTo>
                      <a:pt x="227" y="355"/>
                      <a:pt x="298" y="188"/>
                      <a:pt x="238" y="10"/>
                    </a:cubicBezTo>
                    <a:cubicBezTo>
                      <a:pt x="238" y="4"/>
                      <a:pt x="233" y="1"/>
                      <a:pt x="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683;p33">
                <a:extLst>
                  <a:ext uri="{FF2B5EF4-FFF2-40B4-BE49-F238E27FC236}">
                    <a16:creationId xmlns:a16="http://schemas.microsoft.com/office/drawing/2014/main" id="{9EF0BB45-9D3E-4713-BCD3-3FFC7A219D77}"/>
                  </a:ext>
                </a:extLst>
              </p:cNvPr>
              <p:cNvSpPr/>
              <p:nvPr/>
            </p:nvSpPr>
            <p:spPr>
              <a:xfrm>
                <a:off x="3059300" y="2848175"/>
                <a:ext cx="62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00" extrusionOk="0">
                    <a:moveTo>
                      <a:pt x="233" y="0"/>
                    </a:moveTo>
                    <a:cubicBezTo>
                      <a:pt x="224" y="0"/>
                      <a:pt x="215" y="3"/>
                      <a:pt x="215" y="9"/>
                    </a:cubicBezTo>
                    <a:cubicBezTo>
                      <a:pt x="84" y="331"/>
                      <a:pt x="0" y="843"/>
                      <a:pt x="24" y="1200"/>
                    </a:cubicBezTo>
                    <a:cubicBezTo>
                      <a:pt x="24" y="1200"/>
                      <a:pt x="60" y="1200"/>
                      <a:pt x="60" y="1188"/>
                    </a:cubicBezTo>
                    <a:cubicBezTo>
                      <a:pt x="131" y="998"/>
                      <a:pt x="143" y="771"/>
                      <a:pt x="179" y="557"/>
                    </a:cubicBezTo>
                    <a:cubicBezTo>
                      <a:pt x="203" y="378"/>
                      <a:pt x="250" y="188"/>
                      <a:pt x="250" y="9"/>
                    </a:cubicBezTo>
                    <a:cubicBezTo>
                      <a:pt x="250" y="3"/>
                      <a:pt x="242" y="0"/>
                      <a:pt x="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684;p33">
                <a:extLst>
                  <a:ext uri="{FF2B5EF4-FFF2-40B4-BE49-F238E27FC236}">
                    <a16:creationId xmlns:a16="http://schemas.microsoft.com/office/drawing/2014/main" id="{68A138C3-F2F9-48F1-95E7-26FD74675565}"/>
                  </a:ext>
                </a:extLst>
              </p:cNvPr>
              <p:cNvSpPr/>
              <p:nvPr/>
            </p:nvSpPr>
            <p:spPr>
              <a:xfrm>
                <a:off x="3047700" y="2842025"/>
                <a:ext cx="62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193" extrusionOk="0">
                    <a:moveTo>
                      <a:pt x="231" y="0"/>
                    </a:moveTo>
                    <a:cubicBezTo>
                      <a:pt x="228" y="0"/>
                      <a:pt x="226" y="2"/>
                      <a:pt x="226" y="5"/>
                    </a:cubicBezTo>
                    <a:cubicBezTo>
                      <a:pt x="72" y="351"/>
                      <a:pt x="0" y="803"/>
                      <a:pt x="60" y="1184"/>
                    </a:cubicBezTo>
                    <a:cubicBezTo>
                      <a:pt x="54" y="1190"/>
                      <a:pt x="57" y="1193"/>
                      <a:pt x="63" y="1193"/>
                    </a:cubicBezTo>
                    <a:cubicBezTo>
                      <a:pt x="69" y="1193"/>
                      <a:pt x="77" y="1190"/>
                      <a:pt x="83" y="1184"/>
                    </a:cubicBezTo>
                    <a:cubicBezTo>
                      <a:pt x="119" y="982"/>
                      <a:pt x="143" y="779"/>
                      <a:pt x="179" y="589"/>
                    </a:cubicBezTo>
                    <a:cubicBezTo>
                      <a:pt x="203" y="410"/>
                      <a:pt x="250" y="208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685;p33">
                <a:extLst>
                  <a:ext uri="{FF2B5EF4-FFF2-40B4-BE49-F238E27FC236}">
                    <a16:creationId xmlns:a16="http://schemas.microsoft.com/office/drawing/2014/main" id="{3FB260A4-08C8-4D1E-8672-B0DCE8BB57B3}"/>
                  </a:ext>
                </a:extLst>
              </p:cNvPr>
              <p:cNvSpPr/>
              <p:nvPr/>
            </p:nvSpPr>
            <p:spPr>
              <a:xfrm>
                <a:off x="3037575" y="2839050"/>
                <a:ext cx="68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1" extrusionOk="0">
                    <a:moveTo>
                      <a:pt x="231" y="0"/>
                    </a:moveTo>
                    <a:cubicBezTo>
                      <a:pt x="229" y="0"/>
                      <a:pt x="227" y="2"/>
                      <a:pt x="227" y="5"/>
                    </a:cubicBezTo>
                    <a:cubicBezTo>
                      <a:pt x="131" y="196"/>
                      <a:pt x="119" y="410"/>
                      <a:pt x="96" y="601"/>
                    </a:cubicBezTo>
                    <a:cubicBezTo>
                      <a:pt x="60" y="827"/>
                      <a:pt x="0" y="1041"/>
                      <a:pt x="0" y="1267"/>
                    </a:cubicBezTo>
                    <a:cubicBezTo>
                      <a:pt x="7" y="1288"/>
                      <a:pt x="22" y="1301"/>
                      <a:pt x="33" y="1301"/>
                    </a:cubicBezTo>
                    <a:cubicBezTo>
                      <a:pt x="42" y="1301"/>
                      <a:pt x="48" y="1294"/>
                      <a:pt x="48" y="1279"/>
                    </a:cubicBezTo>
                    <a:cubicBezTo>
                      <a:pt x="131" y="1077"/>
                      <a:pt x="167" y="851"/>
                      <a:pt x="191" y="648"/>
                    </a:cubicBezTo>
                    <a:cubicBezTo>
                      <a:pt x="227" y="434"/>
                      <a:pt x="274" y="231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686;p33">
                <a:extLst>
                  <a:ext uri="{FF2B5EF4-FFF2-40B4-BE49-F238E27FC236}">
                    <a16:creationId xmlns:a16="http://schemas.microsoft.com/office/drawing/2014/main" id="{3ACAD27A-B57A-42E8-B3C0-FAF917560E20}"/>
                  </a:ext>
                </a:extLst>
              </p:cNvPr>
              <p:cNvSpPr/>
              <p:nvPr/>
            </p:nvSpPr>
            <p:spPr>
              <a:xfrm>
                <a:off x="3027700" y="2832575"/>
                <a:ext cx="78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82" extrusionOk="0">
                    <a:moveTo>
                      <a:pt x="255" y="1"/>
                    </a:moveTo>
                    <a:cubicBezTo>
                      <a:pt x="241" y="1"/>
                      <a:pt x="229" y="10"/>
                      <a:pt x="229" y="26"/>
                    </a:cubicBezTo>
                    <a:cubicBezTo>
                      <a:pt x="157" y="240"/>
                      <a:pt x="133" y="479"/>
                      <a:pt x="86" y="717"/>
                    </a:cubicBezTo>
                    <a:cubicBezTo>
                      <a:pt x="38" y="931"/>
                      <a:pt x="14" y="1133"/>
                      <a:pt x="14" y="1348"/>
                    </a:cubicBezTo>
                    <a:cubicBezTo>
                      <a:pt x="0" y="1368"/>
                      <a:pt x="11" y="1381"/>
                      <a:pt x="24" y="1381"/>
                    </a:cubicBezTo>
                    <a:cubicBezTo>
                      <a:pt x="34" y="1381"/>
                      <a:pt x="45" y="1375"/>
                      <a:pt x="50" y="1360"/>
                    </a:cubicBezTo>
                    <a:cubicBezTo>
                      <a:pt x="110" y="1145"/>
                      <a:pt x="157" y="895"/>
                      <a:pt x="205" y="657"/>
                    </a:cubicBezTo>
                    <a:cubicBezTo>
                      <a:pt x="252" y="455"/>
                      <a:pt x="312" y="252"/>
                      <a:pt x="288" y="38"/>
                    </a:cubicBezTo>
                    <a:cubicBezTo>
                      <a:pt x="288" y="13"/>
                      <a:pt x="271" y="1"/>
                      <a:pt x="2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687;p33">
                <a:extLst>
                  <a:ext uri="{FF2B5EF4-FFF2-40B4-BE49-F238E27FC236}">
                    <a16:creationId xmlns:a16="http://schemas.microsoft.com/office/drawing/2014/main" id="{4CD24083-A4C9-4EBF-90B2-342D577E4A2A}"/>
                  </a:ext>
                </a:extLst>
              </p:cNvPr>
              <p:cNvSpPr/>
              <p:nvPr/>
            </p:nvSpPr>
            <p:spPr>
              <a:xfrm>
                <a:off x="3016725" y="2825325"/>
                <a:ext cx="10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54" extrusionOk="0">
                    <a:moveTo>
                      <a:pt x="337" y="1"/>
                    </a:moveTo>
                    <a:cubicBezTo>
                      <a:pt x="331" y="1"/>
                      <a:pt x="322" y="7"/>
                      <a:pt x="310" y="18"/>
                    </a:cubicBezTo>
                    <a:cubicBezTo>
                      <a:pt x="215" y="257"/>
                      <a:pt x="179" y="542"/>
                      <a:pt x="120" y="780"/>
                    </a:cubicBezTo>
                    <a:cubicBezTo>
                      <a:pt x="60" y="1031"/>
                      <a:pt x="13" y="1269"/>
                      <a:pt x="1" y="1531"/>
                    </a:cubicBezTo>
                    <a:cubicBezTo>
                      <a:pt x="1" y="1544"/>
                      <a:pt x="15" y="1553"/>
                      <a:pt x="28" y="1553"/>
                    </a:cubicBezTo>
                    <a:cubicBezTo>
                      <a:pt x="39" y="1553"/>
                      <a:pt x="48" y="1547"/>
                      <a:pt x="48" y="1531"/>
                    </a:cubicBezTo>
                    <a:cubicBezTo>
                      <a:pt x="156" y="1054"/>
                      <a:pt x="406" y="507"/>
                      <a:pt x="346" y="18"/>
                    </a:cubicBezTo>
                    <a:cubicBezTo>
                      <a:pt x="346" y="7"/>
                      <a:pt x="343" y="1"/>
                      <a:pt x="3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688;p33">
                <a:extLst>
                  <a:ext uri="{FF2B5EF4-FFF2-40B4-BE49-F238E27FC236}">
                    <a16:creationId xmlns:a16="http://schemas.microsoft.com/office/drawing/2014/main" id="{D1F9C50B-B054-4B63-AFA2-6B25D0A0D2CD}"/>
                  </a:ext>
                </a:extLst>
              </p:cNvPr>
              <p:cNvSpPr/>
              <p:nvPr/>
            </p:nvSpPr>
            <p:spPr>
              <a:xfrm>
                <a:off x="3005725" y="2816300"/>
                <a:ext cx="11325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790" extrusionOk="0">
                    <a:moveTo>
                      <a:pt x="434" y="0"/>
                    </a:moveTo>
                    <a:cubicBezTo>
                      <a:pt x="431" y="0"/>
                      <a:pt x="429" y="3"/>
                      <a:pt x="429" y="10"/>
                    </a:cubicBezTo>
                    <a:cubicBezTo>
                      <a:pt x="191" y="522"/>
                      <a:pt x="36" y="1201"/>
                      <a:pt x="0" y="1761"/>
                    </a:cubicBezTo>
                    <a:cubicBezTo>
                      <a:pt x="0" y="1780"/>
                      <a:pt x="8" y="1789"/>
                      <a:pt x="14" y="1789"/>
                    </a:cubicBezTo>
                    <a:cubicBezTo>
                      <a:pt x="19" y="1789"/>
                      <a:pt x="24" y="1783"/>
                      <a:pt x="24" y="1773"/>
                    </a:cubicBezTo>
                    <a:cubicBezTo>
                      <a:pt x="191" y="1225"/>
                      <a:pt x="417" y="606"/>
                      <a:pt x="453" y="22"/>
                    </a:cubicBezTo>
                    <a:cubicBezTo>
                      <a:pt x="453" y="14"/>
                      <a:pt x="441" y="0"/>
                      <a:pt x="4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689;p33">
                <a:extLst>
                  <a:ext uri="{FF2B5EF4-FFF2-40B4-BE49-F238E27FC236}">
                    <a16:creationId xmlns:a16="http://schemas.microsoft.com/office/drawing/2014/main" id="{0BEBF206-3EE2-4EF6-964E-2BBCF22D227A}"/>
                  </a:ext>
                </a:extLst>
              </p:cNvPr>
              <p:cNvSpPr/>
              <p:nvPr/>
            </p:nvSpPr>
            <p:spPr>
              <a:xfrm>
                <a:off x="2988750" y="3169275"/>
                <a:ext cx="1658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3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1143"/>
                      <a:pt x="870" y="3346"/>
                      <a:pt x="870" y="3346"/>
                    </a:cubicBezTo>
                    <a:lnTo>
                      <a:pt x="6632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690;p33">
                <a:extLst>
                  <a:ext uri="{FF2B5EF4-FFF2-40B4-BE49-F238E27FC236}">
                    <a16:creationId xmlns:a16="http://schemas.microsoft.com/office/drawing/2014/main" id="{ED2C0947-2DC3-4229-9FFC-1ADA5B74199E}"/>
                  </a:ext>
                </a:extLst>
              </p:cNvPr>
              <p:cNvSpPr/>
              <p:nvPr/>
            </p:nvSpPr>
            <p:spPr>
              <a:xfrm>
                <a:off x="2984000" y="3164800"/>
                <a:ext cx="186350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54" h="3775" extrusionOk="0">
                    <a:moveTo>
                      <a:pt x="393" y="334"/>
                    </a:moveTo>
                    <a:lnTo>
                      <a:pt x="6191" y="358"/>
                    </a:lnTo>
                    <a:lnTo>
                      <a:pt x="1167" y="3251"/>
                    </a:lnTo>
                    <a:cubicBezTo>
                      <a:pt x="988" y="2739"/>
                      <a:pt x="536" y="1275"/>
                      <a:pt x="393" y="334"/>
                    </a:cubicBezTo>
                    <a:close/>
                    <a:moveTo>
                      <a:pt x="0" y="1"/>
                    </a:moveTo>
                    <a:lnTo>
                      <a:pt x="12" y="191"/>
                    </a:lnTo>
                    <a:cubicBezTo>
                      <a:pt x="155" y="1334"/>
                      <a:pt x="869" y="3477"/>
                      <a:pt x="893" y="3573"/>
                    </a:cubicBezTo>
                    <a:lnTo>
                      <a:pt x="965" y="3775"/>
                    </a:lnTo>
                    <a:lnTo>
                      <a:pt x="745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691;p33">
                <a:extLst>
                  <a:ext uri="{FF2B5EF4-FFF2-40B4-BE49-F238E27FC236}">
                    <a16:creationId xmlns:a16="http://schemas.microsoft.com/office/drawing/2014/main" id="{B0F13D7E-6B3C-4387-BCAE-82C103C72495}"/>
                  </a:ext>
                </a:extLst>
              </p:cNvPr>
              <p:cNvSpPr/>
              <p:nvPr/>
            </p:nvSpPr>
            <p:spPr>
              <a:xfrm>
                <a:off x="3124775" y="3167825"/>
                <a:ext cx="687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8" extrusionOk="0">
                    <a:moveTo>
                      <a:pt x="14" y="0"/>
                    </a:moveTo>
                    <a:cubicBezTo>
                      <a:pt x="6" y="0"/>
                      <a:pt x="1" y="14"/>
                      <a:pt x="1" y="23"/>
                    </a:cubicBezTo>
                    <a:cubicBezTo>
                      <a:pt x="1" y="94"/>
                      <a:pt x="37" y="189"/>
                      <a:pt x="84" y="249"/>
                    </a:cubicBezTo>
                    <a:cubicBezTo>
                      <a:pt x="132" y="320"/>
                      <a:pt x="179" y="392"/>
                      <a:pt x="239" y="475"/>
                    </a:cubicBezTo>
                    <a:cubicBezTo>
                      <a:pt x="243" y="483"/>
                      <a:pt x="249" y="487"/>
                      <a:pt x="254" y="487"/>
                    </a:cubicBezTo>
                    <a:cubicBezTo>
                      <a:pt x="265" y="487"/>
                      <a:pt x="275" y="474"/>
                      <a:pt x="275" y="451"/>
                    </a:cubicBezTo>
                    <a:cubicBezTo>
                      <a:pt x="251" y="368"/>
                      <a:pt x="203" y="284"/>
                      <a:pt x="156" y="201"/>
                    </a:cubicBezTo>
                    <a:cubicBezTo>
                      <a:pt x="120" y="130"/>
                      <a:pt x="84" y="46"/>
                      <a:pt x="25" y="11"/>
                    </a:cubicBezTo>
                    <a:cubicBezTo>
                      <a:pt x="21" y="3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692;p33">
                <a:extLst>
                  <a:ext uri="{FF2B5EF4-FFF2-40B4-BE49-F238E27FC236}">
                    <a16:creationId xmlns:a16="http://schemas.microsoft.com/office/drawing/2014/main" id="{D1D19C9C-012B-4B1E-A74A-53F3E447682F}"/>
                  </a:ext>
                </a:extLst>
              </p:cNvPr>
              <p:cNvSpPr/>
              <p:nvPr/>
            </p:nvSpPr>
            <p:spPr>
              <a:xfrm>
                <a:off x="3114675" y="3168375"/>
                <a:ext cx="71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45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24" y="84"/>
                      <a:pt x="71" y="167"/>
                      <a:pt x="107" y="227"/>
                    </a:cubicBezTo>
                    <a:lnTo>
                      <a:pt x="238" y="441"/>
                    </a:lnTo>
                    <a:cubicBezTo>
                      <a:pt x="240" y="443"/>
                      <a:pt x="244" y="444"/>
                      <a:pt x="247" y="444"/>
                    </a:cubicBezTo>
                    <a:cubicBezTo>
                      <a:pt x="262" y="444"/>
                      <a:pt x="286" y="427"/>
                      <a:pt x="286" y="417"/>
                    </a:cubicBezTo>
                    <a:cubicBezTo>
                      <a:pt x="262" y="322"/>
                      <a:pt x="226" y="251"/>
                      <a:pt x="179" y="179"/>
                    </a:cubicBezTo>
                    <a:cubicBezTo>
                      <a:pt x="131" y="120"/>
                      <a:pt x="107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693;p33">
                <a:extLst>
                  <a:ext uri="{FF2B5EF4-FFF2-40B4-BE49-F238E27FC236}">
                    <a16:creationId xmlns:a16="http://schemas.microsoft.com/office/drawing/2014/main" id="{689E31AF-8E96-4F2B-AAE9-11CC03B7E03F}"/>
                  </a:ext>
                </a:extLst>
              </p:cNvPr>
              <p:cNvSpPr/>
              <p:nvPr/>
            </p:nvSpPr>
            <p:spPr>
              <a:xfrm>
                <a:off x="3106925" y="3168375"/>
                <a:ext cx="77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589" extrusionOk="0">
                    <a:moveTo>
                      <a:pt x="36" y="1"/>
                    </a:moveTo>
                    <a:cubicBezTo>
                      <a:pt x="24" y="1"/>
                      <a:pt x="12" y="1"/>
                      <a:pt x="12" y="12"/>
                    </a:cubicBezTo>
                    <a:cubicBezTo>
                      <a:pt x="0" y="108"/>
                      <a:pt x="36" y="191"/>
                      <a:pt x="84" y="286"/>
                    </a:cubicBezTo>
                    <a:cubicBezTo>
                      <a:pt x="131" y="393"/>
                      <a:pt x="191" y="489"/>
                      <a:pt x="262" y="584"/>
                    </a:cubicBezTo>
                    <a:cubicBezTo>
                      <a:pt x="265" y="587"/>
                      <a:pt x="270" y="588"/>
                      <a:pt x="275" y="588"/>
                    </a:cubicBezTo>
                    <a:cubicBezTo>
                      <a:pt x="289" y="588"/>
                      <a:pt x="307" y="575"/>
                      <a:pt x="298" y="548"/>
                    </a:cubicBezTo>
                    <a:cubicBezTo>
                      <a:pt x="262" y="453"/>
                      <a:pt x="215" y="346"/>
                      <a:pt x="179" y="251"/>
                    </a:cubicBezTo>
                    <a:cubicBezTo>
                      <a:pt x="143" y="167"/>
                      <a:pt x="120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694;p33">
                <a:extLst>
                  <a:ext uri="{FF2B5EF4-FFF2-40B4-BE49-F238E27FC236}">
                    <a16:creationId xmlns:a16="http://schemas.microsoft.com/office/drawing/2014/main" id="{4683C58E-9EAA-47AE-876D-D89E129F402C}"/>
                  </a:ext>
                </a:extLst>
              </p:cNvPr>
              <p:cNvSpPr/>
              <p:nvPr/>
            </p:nvSpPr>
            <p:spPr>
              <a:xfrm>
                <a:off x="3098300" y="3167375"/>
                <a:ext cx="76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70" extrusionOk="0">
                    <a:moveTo>
                      <a:pt x="15" y="0"/>
                    </a:moveTo>
                    <a:cubicBezTo>
                      <a:pt x="7" y="0"/>
                      <a:pt x="0" y="11"/>
                      <a:pt x="0" y="29"/>
                    </a:cubicBezTo>
                    <a:cubicBezTo>
                      <a:pt x="24" y="255"/>
                      <a:pt x="143" y="469"/>
                      <a:pt x="250" y="648"/>
                    </a:cubicBezTo>
                    <a:cubicBezTo>
                      <a:pt x="255" y="663"/>
                      <a:pt x="266" y="669"/>
                      <a:pt x="277" y="669"/>
                    </a:cubicBezTo>
                    <a:cubicBezTo>
                      <a:pt x="292" y="669"/>
                      <a:pt x="305" y="657"/>
                      <a:pt x="298" y="636"/>
                    </a:cubicBezTo>
                    <a:cubicBezTo>
                      <a:pt x="238" y="433"/>
                      <a:pt x="167" y="195"/>
                      <a:pt x="24" y="5"/>
                    </a:cubicBezTo>
                    <a:cubicBezTo>
                      <a:pt x="21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695;p33">
                <a:extLst>
                  <a:ext uri="{FF2B5EF4-FFF2-40B4-BE49-F238E27FC236}">
                    <a16:creationId xmlns:a16="http://schemas.microsoft.com/office/drawing/2014/main" id="{B8E1EE7A-6C91-41E8-A867-2C60410D20DF}"/>
                  </a:ext>
                </a:extLst>
              </p:cNvPr>
              <p:cNvSpPr/>
              <p:nvPr/>
            </p:nvSpPr>
            <p:spPr>
              <a:xfrm>
                <a:off x="3089350" y="3166400"/>
                <a:ext cx="74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78" extrusionOk="0">
                    <a:moveTo>
                      <a:pt x="38" y="0"/>
                    </a:moveTo>
                    <a:cubicBezTo>
                      <a:pt x="25" y="0"/>
                      <a:pt x="13" y="6"/>
                      <a:pt x="13" y="20"/>
                    </a:cubicBezTo>
                    <a:cubicBezTo>
                      <a:pt x="1" y="151"/>
                      <a:pt x="61" y="294"/>
                      <a:pt x="108" y="413"/>
                    </a:cubicBezTo>
                    <a:cubicBezTo>
                      <a:pt x="144" y="532"/>
                      <a:pt x="191" y="663"/>
                      <a:pt x="263" y="770"/>
                    </a:cubicBezTo>
                    <a:cubicBezTo>
                      <a:pt x="272" y="774"/>
                      <a:pt x="279" y="777"/>
                      <a:pt x="284" y="777"/>
                    </a:cubicBezTo>
                    <a:cubicBezTo>
                      <a:pt x="294" y="777"/>
                      <a:pt x="299" y="769"/>
                      <a:pt x="299" y="746"/>
                    </a:cubicBezTo>
                    <a:cubicBezTo>
                      <a:pt x="263" y="615"/>
                      <a:pt x="227" y="484"/>
                      <a:pt x="180" y="341"/>
                    </a:cubicBezTo>
                    <a:cubicBezTo>
                      <a:pt x="144" y="234"/>
                      <a:pt x="120" y="103"/>
                      <a:pt x="61" y="8"/>
                    </a:cubicBezTo>
                    <a:cubicBezTo>
                      <a:pt x="56" y="3"/>
                      <a:pt x="47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696;p33">
                <a:extLst>
                  <a:ext uri="{FF2B5EF4-FFF2-40B4-BE49-F238E27FC236}">
                    <a16:creationId xmlns:a16="http://schemas.microsoft.com/office/drawing/2014/main" id="{21EB63AA-7672-43A1-9844-5A1AAEB38151}"/>
                  </a:ext>
                </a:extLst>
              </p:cNvPr>
              <p:cNvSpPr/>
              <p:nvPr/>
            </p:nvSpPr>
            <p:spPr>
              <a:xfrm>
                <a:off x="3081025" y="3168550"/>
                <a:ext cx="68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98" extrusionOk="0">
                    <a:moveTo>
                      <a:pt x="18" y="0"/>
                    </a:moveTo>
                    <a:cubicBezTo>
                      <a:pt x="11" y="0"/>
                      <a:pt x="1" y="5"/>
                      <a:pt x="1" y="5"/>
                    </a:cubicBezTo>
                    <a:cubicBezTo>
                      <a:pt x="36" y="255"/>
                      <a:pt x="132" y="541"/>
                      <a:pt x="239" y="779"/>
                    </a:cubicBezTo>
                    <a:cubicBezTo>
                      <a:pt x="239" y="791"/>
                      <a:pt x="248" y="797"/>
                      <a:pt x="257" y="797"/>
                    </a:cubicBezTo>
                    <a:cubicBezTo>
                      <a:pt x="266" y="797"/>
                      <a:pt x="274" y="791"/>
                      <a:pt x="274" y="779"/>
                    </a:cubicBezTo>
                    <a:cubicBezTo>
                      <a:pt x="239" y="529"/>
                      <a:pt x="155" y="232"/>
                      <a:pt x="24" y="5"/>
                    </a:cubicBezTo>
                    <a:cubicBezTo>
                      <a:pt x="24" y="1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697;p33">
                <a:extLst>
                  <a:ext uri="{FF2B5EF4-FFF2-40B4-BE49-F238E27FC236}">
                    <a16:creationId xmlns:a16="http://schemas.microsoft.com/office/drawing/2014/main" id="{548FB2DA-9DBC-426C-8FB8-9B4982AE4E4C}"/>
                  </a:ext>
                </a:extLst>
              </p:cNvPr>
              <p:cNvSpPr/>
              <p:nvPr/>
            </p:nvSpPr>
            <p:spPr>
              <a:xfrm>
                <a:off x="3070600" y="3166975"/>
                <a:ext cx="9550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72" extrusionOk="0">
                    <a:moveTo>
                      <a:pt x="65" y="0"/>
                    </a:moveTo>
                    <a:cubicBezTo>
                      <a:pt x="54" y="0"/>
                      <a:pt x="43" y="3"/>
                      <a:pt x="37" y="9"/>
                    </a:cubicBezTo>
                    <a:cubicBezTo>
                      <a:pt x="1" y="164"/>
                      <a:pt x="60" y="307"/>
                      <a:pt x="108" y="461"/>
                    </a:cubicBezTo>
                    <a:cubicBezTo>
                      <a:pt x="168" y="616"/>
                      <a:pt x="227" y="795"/>
                      <a:pt x="322" y="961"/>
                    </a:cubicBezTo>
                    <a:cubicBezTo>
                      <a:pt x="326" y="968"/>
                      <a:pt x="332" y="971"/>
                      <a:pt x="340" y="971"/>
                    </a:cubicBezTo>
                    <a:cubicBezTo>
                      <a:pt x="358" y="971"/>
                      <a:pt x="382" y="954"/>
                      <a:pt x="382" y="938"/>
                    </a:cubicBezTo>
                    <a:cubicBezTo>
                      <a:pt x="346" y="771"/>
                      <a:pt x="275" y="616"/>
                      <a:pt x="215" y="461"/>
                    </a:cubicBezTo>
                    <a:cubicBezTo>
                      <a:pt x="156" y="307"/>
                      <a:pt x="120" y="164"/>
                      <a:pt x="84" y="9"/>
                    </a:cubicBezTo>
                    <a:cubicBezTo>
                      <a:pt x="84" y="3"/>
                      <a:pt x="75" y="0"/>
                      <a:pt x="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698;p33">
                <a:extLst>
                  <a:ext uri="{FF2B5EF4-FFF2-40B4-BE49-F238E27FC236}">
                    <a16:creationId xmlns:a16="http://schemas.microsoft.com/office/drawing/2014/main" id="{E10A3A43-ABF6-4750-80A4-306801198803}"/>
                  </a:ext>
                </a:extLst>
              </p:cNvPr>
              <p:cNvSpPr/>
              <p:nvPr/>
            </p:nvSpPr>
            <p:spPr>
              <a:xfrm>
                <a:off x="3059975" y="3164850"/>
                <a:ext cx="105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83" extrusionOk="0">
                    <a:moveTo>
                      <a:pt x="15" y="0"/>
                    </a:moveTo>
                    <a:cubicBezTo>
                      <a:pt x="4" y="0"/>
                      <a:pt x="1" y="14"/>
                      <a:pt x="9" y="22"/>
                    </a:cubicBezTo>
                    <a:cubicBezTo>
                      <a:pt x="104" y="213"/>
                      <a:pt x="104" y="439"/>
                      <a:pt x="164" y="654"/>
                    </a:cubicBezTo>
                    <a:cubicBezTo>
                      <a:pt x="223" y="832"/>
                      <a:pt x="283" y="999"/>
                      <a:pt x="366" y="1165"/>
                    </a:cubicBezTo>
                    <a:cubicBezTo>
                      <a:pt x="382" y="1176"/>
                      <a:pt x="396" y="1182"/>
                      <a:pt x="405" y="1182"/>
                    </a:cubicBezTo>
                    <a:cubicBezTo>
                      <a:pt x="416" y="1182"/>
                      <a:pt x="421" y="1173"/>
                      <a:pt x="414" y="1154"/>
                    </a:cubicBezTo>
                    <a:cubicBezTo>
                      <a:pt x="354" y="915"/>
                      <a:pt x="271" y="689"/>
                      <a:pt x="212" y="451"/>
                    </a:cubicBezTo>
                    <a:cubicBezTo>
                      <a:pt x="164" y="284"/>
                      <a:pt x="164" y="130"/>
                      <a:pt x="33" y="11"/>
                    </a:cubicBezTo>
                    <a:cubicBezTo>
                      <a:pt x="26" y="3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699;p33">
                <a:extLst>
                  <a:ext uri="{FF2B5EF4-FFF2-40B4-BE49-F238E27FC236}">
                    <a16:creationId xmlns:a16="http://schemas.microsoft.com/office/drawing/2014/main" id="{A27E0B1F-CF5A-4D2F-A719-F1A9D8ED2F07}"/>
                  </a:ext>
                </a:extLst>
              </p:cNvPr>
              <p:cNvSpPr/>
              <p:nvPr/>
            </p:nvSpPr>
            <p:spPr>
              <a:xfrm>
                <a:off x="3050975" y="3167875"/>
                <a:ext cx="101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1164" extrusionOk="0">
                    <a:moveTo>
                      <a:pt x="12" y="1"/>
                    </a:moveTo>
                    <a:cubicBezTo>
                      <a:pt x="4" y="1"/>
                      <a:pt x="0" y="7"/>
                      <a:pt x="0" y="21"/>
                    </a:cubicBezTo>
                    <a:cubicBezTo>
                      <a:pt x="12" y="235"/>
                      <a:pt x="72" y="425"/>
                      <a:pt x="155" y="604"/>
                    </a:cubicBezTo>
                    <a:cubicBezTo>
                      <a:pt x="214" y="794"/>
                      <a:pt x="274" y="985"/>
                      <a:pt x="369" y="1164"/>
                    </a:cubicBezTo>
                    <a:cubicBezTo>
                      <a:pt x="393" y="1164"/>
                      <a:pt x="405" y="1164"/>
                      <a:pt x="405" y="1152"/>
                    </a:cubicBezTo>
                    <a:cubicBezTo>
                      <a:pt x="369" y="961"/>
                      <a:pt x="298" y="771"/>
                      <a:pt x="238" y="568"/>
                    </a:cubicBezTo>
                    <a:cubicBezTo>
                      <a:pt x="179" y="378"/>
                      <a:pt x="119" y="187"/>
                      <a:pt x="36" y="9"/>
                    </a:cubicBezTo>
                    <a:cubicBezTo>
                      <a:pt x="26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700;p33">
                <a:extLst>
                  <a:ext uri="{FF2B5EF4-FFF2-40B4-BE49-F238E27FC236}">
                    <a16:creationId xmlns:a16="http://schemas.microsoft.com/office/drawing/2014/main" id="{B643CEAE-6D88-4FC9-A85D-44C83AB00F9E}"/>
                  </a:ext>
                </a:extLst>
              </p:cNvPr>
              <p:cNvSpPr/>
              <p:nvPr/>
            </p:nvSpPr>
            <p:spPr>
              <a:xfrm>
                <a:off x="3037875" y="3168175"/>
                <a:ext cx="11025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140" extrusionOk="0">
                    <a:moveTo>
                      <a:pt x="18" y="1"/>
                    </a:moveTo>
                    <a:cubicBezTo>
                      <a:pt x="8" y="1"/>
                      <a:pt x="0" y="7"/>
                      <a:pt x="0" y="20"/>
                    </a:cubicBezTo>
                    <a:cubicBezTo>
                      <a:pt x="24" y="378"/>
                      <a:pt x="167" y="842"/>
                      <a:pt x="393" y="1140"/>
                    </a:cubicBezTo>
                    <a:cubicBezTo>
                      <a:pt x="393" y="1140"/>
                      <a:pt x="441" y="1140"/>
                      <a:pt x="417" y="1116"/>
                    </a:cubicBezTo>
                    <a:cubicBezTo>
                      <a:pt x="357" y="913"/>
                      <a:pt x="286" y="735"/>
                      <a:pt x="226" y="544"/>
                    </a:cubicBezTo>
                    <a:cubicBezTo>
                      <a:pt x="167" y="366"/>
                      <a:pt x="119" y="175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701;p33">
                <a:extLst>
                  <a:ext uri="{FF2B5EF4-FFF2-40B4-BE49-F238E27FC236}">
                    <a16:creationId xmlns:a16="http://schemas.microsoft.com/office/drawing/2014/main" id="{2A3D4A21-4BAB-40E9-A7C8-5976E2D3FB79}"/>
                  </a:ext>
                </a:extLst>
              </p:cNvPr>
              <p:cNvSpPr/>
              <p:nvPr/>
            </p:nvSpPr>
            <p:spPr>
              <a:xfrm>
                <a:off x="3028350" y="3169975"/>
                <a:ext cx="104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252" extrusionOk="0">
                    <a:moveTo>
                      <a:pt x="12" y="1"/>
                    </a:moveTo>
                    <a:cubicBezTo>
                      <a:pt x="5" y="1"/>
                      <a:pt x="0" y="9"/>
                      <a:pt x="0" y="32"/>
                    </a:cubicBezTo>
                    <a:cubicBezTo>
                      <a:pt x="12" y="234"/>
                      <a:pt x="84" y="425"/>
                      <a:pt x="143" y="627"/>
                    </a:cubicBezTo>
                    <a:cubicBezTo>
                      <a:pt x="226" y="830"/>
                      <a:pt x="262" y="1056"/>
                      <a:pt x="369" y="1246"/>
                    </a:cubicBezTo>
                    <a:cubicBezTo>
                      <a:pt x="373" y="1250"/>
                      <a:pt x="378" y="1251"/>
                      <a:pt x="384" y="1251"/>
                    </a:cubicBezTo>
                    <a:cubicBezTo>
                      <a:pt x="399" y="1251"/>
                      <a:pt x="417" y="1243"/>
                      <a:pt x="417" y="1234"/>
                    </a:cubicBezTo>
                    <a:cubicBezTo>
                      <a:pt x="405" y="1008"/>
                      <a:pt x="322" y="806"/>
                      <a:pt x="250" y="591"/>
                    </a:cubicBezTo>
                    <a:cubicBezTo>
                      <a:pt x="191" y="401"/>
                      <a:pt x="131" y="187"/>
                      <a:pt x="24" y="8"/>
                    </a:cubicBezTo>
                    <a:cubicBezTo>
                      <a:pt x="20" y="4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702;p33">
                <a:extLst>
                  <a:ext uri="{FF2B5EF4-FFF2-40B4-BE49-F238E27FC236}">
                    <a16:creationId xmlns:a16="http://schemas.microsoft.com/office/drawing/2014/main" id="{A2A1DA32-18ED-4032-8792-1920629D6084}"/>
                  </a:ext>
                </a:extLst>
              </p:cNvPr>
              <p:cNvSpPr/>
              <p:nvPr/>
            </p:nvSpPr>
            <p:spPr>
              <a:xfrm>
                <a:off x="3016250" y="3168650"/>
                <a:ext cx="116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336" extrusionOk="0">
                    <a:moveTo>
                      <a:pt x="42" y="1"/>
                    </a:moveTo>
                    <a:cubicBezTo>
                      <a:pt x="22" y="1"/>
                      <a:pt x="0" y="14"/>
                      <a:pt x="8" y="37"/>
                    </a:cubicBezTo>
                    <a:cubicBezTo>
                      <a:pt x="32" y="251"/>
                      <a:pt x="127" y="478"/>
                      <a:pt x="187" y="692"/>
                    </a:cubicBezTo>
                    <a:cubicBezTo>
                      <a:pt x="246" y="894"/>
                      <a:pt x="318" y="1121"/>
                      <a:pt x="425" y="1323"/>
                    </a:cubicBezTo>
                    <a:cubicBezTo>
                      <a:pt x="425" y="1331"/>
                      <a:pt x="431" y="1335"/>
                      <a:pt x="437" y="1335"/>
                    </a:cubicBezTo>
                    <a:cubicBezTo>
                      <a:pt x="449" y="1335"/>
                      <a:pt x="464" y="1322"/>
                      <a:pt x="448" y="1299"/>
                    </a:cubicBezTo>
                    <a:cubicBezTo>
                      <a:pt x="413" y="1061"/>
                      <a:pt x="329" y="835"/>
                      <a:pt x="270" y="609"/>
                    </a:cubicBezTo>
                    <a:cubicBezTo>
                      <a:pt x="210" y="418"/>
                      <a:pt x="175" y="204"/>
                      <a:pt x="67" y="13"/>
                    </a:cubicBezTo>
                    <a:cubicBezTo>
                      <a:pt x="63" y="5"/>
                      <a:pt x="53" y="1"/>
                      <a:pt x="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703;p33">
                <a:extLst>
                  <a:ext uri="{FF2B5EF4-FFF2-40B4-BE49-F238E27FC236}">
                    <a16:creationId xmlns:a16="http://schemas.microsoft.com/office/drawing/2014/main" id="{141D3B29-5C18-471E-895D-4A8854DF48AA}"/>
                  </a:ext>
                </a:extLst>
              </p:cNvPr>
              <p:cNvSpPr/>
              <p:nvPr/>
            </p:nvSpPr>
            <p:spPr>
              <a:xfrm>
                <a:off x="3005125" y="3165850"/>
                <a:ext cx="1162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532" extrusionOk="0">
                    <a:moveTo>
                      <a:pt x="18" y="0"/>
                    </a:moveTo>
                    <a:cubicBezTo>
                      <a:pt x="9" y="0"/>
                      <a:pt x="1" y="6"/>
                      <a:pt x="1" y="18"/>
                    </a:cubicBezTo>
                    <a:cubicBezTo>
                      <a:pt x="24" y="268"/>
                      <a:pt x="120" y="530"/>
                      <a:pt x="179" y="792"/>
                    </a:cubicBezTo>
                    <a:cubicBezTo>
                      <a:pt x="239" y="1042"/>
                      <a:pt x="322" y="1280"/>
                      <a:pt x="417" y="1518"/>
                    </a:cubicBezTo>
                    <a:cubicBezTo>
                      <a:pt x="417" y="1527"/>
                      <a:pt x="424" y="1531"/>
                      <a:pt x="433" y="1531"/>
                    </a:cubicBezTo>
                    <a:cubicBezTo>
                      <a:pt x="447" y="1531"/>
                      <a:pt x="465" y="1521"/>
                      <a:pt x="465" y="1506"/>
                    </a:cubicBezTo>
                    <a:cubicBezTo>
                      <a:pt x="334" y="1042"/>
                      <a:pt x="322" y="411"/>
                      <a:pt x="36" y="18"/>
                    </a:cubicBezTo>
                    <a:cubicBezTo>
                      <a:pt x="36" y="6"/>
                      <a:pt x="27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704;p33">
                <a:extLst>
                  <a:ext uri="{FF2B5EF4-FFF2-40B4-BE49-F238E27FC236}">
                    <a16:creationId xmlns:a16="http://schemas.microsoft.com/office/drawing/2014/main" id="{FA642C41-5BA9-4C6D-AF26-A4D7BF8382AA}"/>
                  </a:ext>
                </a:extLst>
              </p:cNvPr>
              <p:cNvSpPr/>
              <p:nvPr/>
            </p:nvSpPr>
            <p:spPr>
              <a:xfrm>
                <a:off x="2993825" y="3161925"/>
                <a:ext cx="11025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788" extrusionOk="0">
                    <a:moveTo>
                      <a:pt x="10" y="1"/>
                    </a:moveTo>
                    <a:cubicBezTo>
                      <a:pt x="4" y="1"/>
                      <a:pt x="0" y="6"/>
                      <a:pt x="0" y="20"/>
                    </a:cubicBezTo>
                    <a:cubicBezTo>
                      <a:pt x="24" y="592"/>
                      <a:pt x="191" y="1259"/>
                      <a:pt x="429" y="1783"/>
                    </a:cubicBezTo>
                    <a:cubicBezTo>
                      <a:pt x="429" y="1786"/>
                      <a:pt x="430" y="1787"/>
                      <a:pt x="431" y="1787"/>
                    </a:cubicBezTo>
                    <a:cubicBezTo>
                      <a:pt x="434" y="1787"/>
                      <a:pt x="441" y="1776"/>
                      <a:pt x="441" y="1759"/>
                    </a:cubicBezTo>
                    <a:cubicBezTo>
                      <a:pt x="333" y="1199"/>
                      <a:pt x="250" y="544"/>
                      <a:pt x="24" y="9"/>
                    </a:cubicBezTo>
                    <a:cubicBezTo>
                      <a:pt x="19" y="4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705;p33">
                <a:extLst>
                  <a:ext uri="{FF2B5EF4-FFF2-40B4-BE49-F238E27FC236}">
                    <a16:creationId xmlns:a16="http://schemas.microsoft.com/office/drawing/2014/main" id="{0E8AD4AD-E3D4-4800-912F-5B2FC68C7B14}"/>
                  </a:ext>
                </a:extLst>
              </p:cNvPr>
              <p:cNvSpPr/>
              <p:nvPr/>
            </p:nvSpPr>
            <p:spPr>
              <a:xfrm>
                <a:off x="3071800" y="3341900"/>
                <a:ext cx="1571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5026" extrusionOk="0">
                    <a:moveTo>
                      <a:pt x="6287" y="1"/>
                    </a:moveTo>
                    <a:lnTo>
                      <a:pt x="1" y="2144"/>
                    </a:lnTo>
                    <a:cubicBezTo>
                      <a:pt x="489" y="3192"/>
                      <a:pt x="1906" y="5025"/>
                      <a:pt x="1917" y="5025"/>
                    </a:cubicBezTo>
                    <a:lnTo>
                      <a:pt x="628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706;p33">
                <a:extLst>
                  <a:ext uri="{FF2B5EF4-FFF2-40B4-BE49-F238E27FC236}">
                    <a16:creationId xmlns:a16="http://schemas.microsoft.com/office/drawing/2014/main" id="{73D7FCF7-BA66-473C-BE64-D4B9372A628F}"/>
                  </a:ext>
                </a:extLst>
              </p:cNvPr>
              <p:cNvSpPr/>
              <p:nvPr/>
            </p:nvSpPr>
            <p:spPr>
              <a:xfrm>
                <a:off x="3065550" y="3332675"/>
                <a:ext cx="17682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5681" extrusionOk="0">
                    <a:moveTo>
                      <a:pt x="5977" y="739"/>
                    </a:moveTo>
                    <a:lnTo>
                      <a:pt x="2167" y="5132"/>
                    </a:lnTo>
                    <a:cubicBezTo>
                      <a:pt x="1834" y="4680"/>
                      <a:pt x="917" y="3442"/>
                      <a:pt x="489" y="2608"/>
                    </a:cubicBezTo>
                    <a:lnTo>
                      <a:pt x="5977" y="739"/>
                    </a:lnTo>
                    <a:close/>
                    <a:moveTo>
                      <a:pt x="7073" y="1"/>
                    </a:moveTo>
                    <a:lnTo>
                      <a:pt x="0" y="2418"/>
                    </a:lnTo>
                    <a:lnTo>
                      <a:pt x="84" y="2596"/>
                    </a:lnTo>
                    <a:cubicBezTo>
                      <a:pt x="596" y="3632"/>
                      <a:pt x="1965" y="5442"/>
                      <a:pt x="2025" y="5513"/>
                    </a:cubicBezTo>
                    <a:lnTo>
                      <a:pt x="2156" y="5680"/>
                    </a:lnTo>
                    <a:lnTo>
                      <a:pt x="707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707;p33">
                <a:extLst>
                  <a:ext uri="{FF2B5EF4-FFF2-40B4-BE49-F238E27FC236}">
                    <a16:creationId xmlns:a16="http://schemas.microsoft.com/office/drawing/2014/main" id="{4AFFC70D-C280-49E0-9886-120200925BD5}"/>
                  </a:ext>
                </a:extLst>
              </p:cNvPr>
              <p:cNvSpPr/>
              <p:nvPr/>
            </p:nvSpPr>
            <p:spPr>
              <a:xfrm>
                <a:off x="3200100" y="3350250"/>
                <a:ext cx="103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73" extrusionOk="0">
                    <a:moveTo>
                      <a:pt x="36" y="0"/>
                    </a:moveTo>
                    <a:cubicBezTo>
                      <a:pt x="24" y="0"/>
                      <a:pt x="0" y="24"/>
                      <a:pt x="24" y="24"/>
                    </a:cubicBezTo>
                    <a:cubicBezTo>
                      <a:pt x="48" y="96"/>
                      <a:pt x="107" y="155"/>
                      <a:pt x="167" y="203"/>
                    </a:cubicBezTo>
                    <a:cubicBezTo>
                      <a:pt x="238" y="262"/>
                      <a:pt x="298" y="322"/>
                      <a:pt x="393" y="357"/>
                    </a:cubicBezTo>
                    <a:cubicBezTo>
                      <a:pt x="397" y="369"/>
                      <a:pt x="401" y="373"/>
                      <a:pt x="404" y="373"/>
                    </a:cubicBezTo>
                    <a:cubicBezTo>
                      <a:pt x="410" y="373"/>
                      <a:pt x="413" y="354"/>
                      <a:pt x="405" y="346"/>
                    </a:cubicBezTo>
                    <a:cubicBezTo>
                      <a:pt x="345" y="274"/>
                      <a:pt x="274" y="215"/>
                      <a:pt x="214" y="143"/>
                    </a:cubicBezTo>
                    <a:cubicBezTo>
                      <a:pt x="155" y="96"/>
                      <a:pt x="1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708;p33">
                <a:extLst>
                  <a:ext uri="{FF2B5EF4-FFF2-40B4-BE49-F238E27FC236}">
                    <a16:creationId xmlns:a16="http://schemas.microsoft.com/office/drawing/2014/main" id="{00083C43-1B31-4F2B-AA00-87082D7B61B6}"/>
                  </a:ext>
                </a:extLst>
              </p:cNvPr>
              <p:cNvSpPr/>
              <p:nvPr/>
            </p:nvSpPr>
            <p:spPr>
              <a:xfrm>
                <a:off x="3190875" y="3353225"/>
                <a:ext cx="100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64" extrusionOk="0">
                    <a:moveTo>
                      <a:pt x="12" y="0"/>
                    </a:moveTo>
                    <a:cubicBezTo>
                      <a:pt x="0" y="0"/>
                      <a:pt x="0" y="24"/>
                      <a:pt x="0" y="24"/>
                    </a:cubicBezTo>
                    <a:cubicBezTo>
                      <a:pt x="36" y="96"/>
                      <a:pt x="107" y="143"/>
                      <a:pt x="167" y="203"/>
                    </a:cubicBezTo>
                    <a:cubicBezTo>
                      <a:pt x="226" y="262"/>
                      <a:pt x="286" y="298"/>
                      <a:pt x="357" y="346"/>
                    </a:cubicBezTo>
                    <a:cubicBezTo>
                      <a:pt x="370" y="359"/>
                      <a:pt x="380" y="364"/>
                      <a:pt x="387" y="364"/>
                    </a:cubicBezTo>
                    <a:cubicBezTo>
                      <a:pt x="398" y="364"/>
                      <a:pt x="400" y="349"/>
                      <a:pt x="393" y="334"/>
                    </a:cubicBezTo>
                    <a:cubicBezTo>
                      <a:pt x="345" y="262"/>
                      <a:pt x="286" y="203"/>
                      <a:pt x="214" y="143"/>
                    </a:cubicBezTo>
                    <a:cubicBezTo>
                      <a:pt x="155" y="96"/>
                      <a:pt x="95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709;p33">
                <a:extLst>
                  <a:ext uri="{FF2B5EF4-FFF2-40B4-BE49-F238E27FC236}">
                    <a16:creationId xmlns:a16="http://schemas.microsoft.com/office/drawing/2014/main" id="{EC2F5F68-D15C-4AE9-8C2B-2218E20816AE}"/>
                  </a:ext>
                </a:extLst>
              </p:cNvPr>
              <p:cNvSpPr/>
              <p:nvPr/>
            </p:nvSpPr>
            <p:spPr>
              <a:xfrm>
                <a:off x="3183725" y="3356200"/>
                <a:ext cx="116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77" extrusionOk="0">
                    <a:moveTo>
                      <a:pt x="36" y="0"/>
                    </a:moveTo>
                    <a:cubicBezTo>
                      <a:pt x="24" y="0"/>
                      <a:pt x="0" y="0"/>
                      <a:pt x="0" y="24"/>
                    </a:cubicBezTo>
                    <a:cubicBezTo>
                      <a:pt x="0" y="108"/>
                      <a:pt x="107" y="179"/>
                      <a:pt x="167" y="262"/>
                    </a:cubicBezTo>
                    <a:cubicBezTo>
                      <a:pt x="238" y="334"/>
                      <a:pt x="334" y="417"/>
                      <a:pt x="417" y="477"/>
                    </a:cubicBezTo>
                    <a:cubicBezTo>
                      <a:pt x="441" y="477"/>
                      <a:pt x="465" y="465"/>
                      <a:pt x="453" y="441"/>
                    </a:cubicBezTo>
                    <a:cubicBezTo>
                      <a:pt x="393" y="346"/>
                      <a:pt x="322" y="274"/>
                      <a:pt x="238" y="203"/>
                    </a:cubicBezTo>
                    <a:cubicBezTo>
                      <a:pt x="179" y="143"/>
                      <a:pt x="119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710;p33">
                <a:extLst>
                  <a:ext uri="{FF2B5EF4-FFF2-40B4-BE49-F238E27FC236}">
                    <a16:creationId xmlns:a16="http://schemas.microsoft.com/office/drawing/2014/main" id="{89E7D41A-2017-43A5-9B6C-8B9B966DDBEE}"/>
                  </a:ext>
                </a:extLst>
              </p:cNvPr>
              <p:cNvSpPr/>
              <p:nvPr/>
            </p:nvSpPr>
            <p:spPr>
              <a:xfrm>
                <a:off x="3174900" y="3358500"/>
                <a:ext cx="126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38" extrusionOk="0">
                    <a:moveTo>
                      <a:pt x="24" y="0"/>
                    </a:moveTo>
                    <a:cubicBezTo>
                      <a:pt x="12" y="0"/>
                      <a:pt x="1" y="16"/>
                      <a:pt x="20" y="16"/>
                    </a:cubicBezTo>
                    <a:cubicBezTo>
                      <a:pt x="115" y="206"/>
                      <a:pt x="294" y="385"/>
                      <a:pt x="449" y="528"/>
                    </a:cubicBezTo>
                    <a:cubicBezTo>
                      <a:pt x="455" y="534"/>
                      <a:pt x="463" y="537"/>
                      <a:pt x="471" y="537"/>
                    </a:cubicBezTo>
                    <a:cubicBezTo>
                      <a:pt x="489" y="537"/>
                      <a:pt x="505" y="521"/>
                      <a:pt x="496" y="504"/>
                    </a:cubicBezTo>
                    <a:cubicBezTo>
                      <a:pt x="377" y="325"/>
                      <a:pt x="222" y="135"/>
                      <a:pt x="32" y="4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711;p33">
                <a:extLst>
                  <a:ext uri="{FF2B5EF4-FFF2-40B4-BE49-F238E27FC236}">
                    <a16:creationId xmlns:a16="http://schemas.microsoft.com/office/drawing/2014/main" id="{071D1681-2D5D-4AEA-A973-4A2639483552}"/>
                  </a:ext>
                </a:extLst>
              </p:cNvPr>
              <p:cNvSpPr/>
              <p:nvPr/>
            </p:nvSpPr>
            <p:spPr>
              <a:xfrm>
                <a:off x="3166525" y="3359575"/>
                <a:ext cx="127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679" extrusionOk="0">
                    <a:moveTo>
                      <a:pt x="23" y="0"/>
                    </a:moveTo>
                    <a:cubicBezTo>
                      <a:pt x="12" y="0"/>
                      <a:pt x="1" y="23"/>
                      <a:pt x="10" y="32"/>
                    </a:cubicBezTo>
                    <a:cubicBezTo>
                      <a:pt x="33" y="163"/>
                      <a:pt x="141" y="282"/>
                      <a:pt x="224" y="389"/>
                    </a:cubicBezTo>
                    <a:cubicBezTo>
                      <a:pt x="307" y="496"/>
                      <a:pt x="391" y="604"/>
                      <a:pt x="498" y="675"/>
                    </a:cubicBezTo>
                    <a:cubicBezTo>
                      <a:pt x="498" y="677"/>
                      <a:pt x="498" y="678"/>
                      <a:pt x="499" y="678"/>
                    </a:cubicBezTo>
                    <a:cubicBezTo>
                      <a:pt x="502" y="678"/>
                      <a:pt x="510" y="659"/>
                      <a:pt x="510" y="639"/>
                    </a:cubicBezTo>
                    <a:cubicBezTo>
                      <a:pt x="450" y="508"/>
                      <a:pt x="355" y="401"/>
                      <a:pt x="260" y="282"/>
                    </a:cubicBezTo>
                    <a:cubicBezTo>
                      <a:pt x="188" y="199"/>
                      <a:pt x="141" y="80"/>
                      <a:pt x="33" y="8"/>
                    </a:cubicBezTo>
                    <a:cubicBezTo>
                      <a:pt x="31" y="3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712;p33">
                <a:extLst>
                  <a:ext uri="{FF2B5EF4-FFF2-40B4-BE49-F238E27FC236}">
                    <a16:creationId xmlns:a16="http://schemas.microsoft.com/office/drawing/2014/main" id="{35A61767-0D4A-4405-A2AF-FC5CF97F6AD9}"/>
                  </a:ext>
                </a:extLst>
              </p:cNvPr>
              <p:cNvSpPr/>
              <p:nvPr/>
            </p:nvSpPr>
            <p:spPr>
              <a:xfrm>
                <a:off x="3159025" y="3365725"/>
                <a:ext cx="1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68" extrusionOk="0">
                    <a:moveTo>
                      <a:pt x="12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60" y="143"/>
                      <a:pt x="143" y="250"/>
                      <a:pt x="238" y="369"/>
                    </a:cubicBezTo>
                    <a:cubicBezTo>
                      <a:pt x="310" y="477"/>
                      <a:pt x="381" y="572"/>
                      <a:pt x="476" y="667"/>
                    </a:cubicBezTo>
                    <a:cubicBezTo>
                      <a:pt x="488" y="655"/>
                      <a:pt x="512" y="655"/>
                      <a:pt x="500" y="631"/>
                    </a:cubicBezTo>
                    <a:cubicBezTo>
                      <a:pt x="441" y="500"/>
                      <a:pt x="357" y="381"/>
                      <a:pt x="274" y="274"/>
                    </a:cubicBezTo>
                    <a:cubicBezTo>
                      <a:pt x="202" y="179"/>
                      <a:pt x="119" y="72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713;p33">
                <a:extLst>
                  <a:ext uri="{FF2B5EF4-FFF2-40B4-BE49-F238E27FC236}">
                    <a16:creationId xmlns:a16="http://schemas.microsoft.com/office/drawing/2014/main" id="{16D2AB34-13CE-4FE9-9838-DF27B4E65661}"/>
                  </a:ext>
                </a:extLst>
              </p:cNvPr>
              <p:cNvSpPr/>
              <p:nvPr/>
            </p:nvSpPr>
            <p:spPr>
              <a:xfrm>
                <a:off x="3149200" y="3366200"/>
                <a:ext cx="160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37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12" y="160"/>
                      <a:pt x="107" y="279"/>
                      <a:pt x="179" y="374"/>
                    </a:cubicBezTo>
                    <a:cubicBezTo>
                      <a:pt x="298" y="529"/>
                      <a:pt x="429" y="696"/>
                      <a:pt x="584" y="827"/>
                    </a:cubicBezTo>
                    <a:cubicBezTo>
                      <a:pt x="590" y="833"/>
                      <a:pt x="598" y="836"/>
                      <a:pt x="605" y="836"/>
                    </a:cubicBezTo>
                    <a:cubicBezTo>
                      <a:pt x="624" y="836"/>
                      <a:pt x="640" y="817"/>
                      <a:pt x="631" y="791"/>
                    </a:cubicBezTo>
                    <a:cubicBezTo>
                      <a:pt x="536" y="648"/>
                      <a:pt x="417" y="529"/>
                      <a:pt x="310" y="398"/>
                    </a:cubicBezTo>
                    <a:cubicBezTo>
                      <a:pt x="214" y="279"/>
                      <a:pt x="131" y="124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714;p33">
                <a:extLst>
                  <a:ext uri="{FF2B5EF4-FFF2-40B4-BE49-F238E27FC236}">
                    <a16:creationId xmlns:a16="http://schemas.microsoft.com/office/drawing/2014/main" id="{8D296B99-8FBF-4445-A550-8A92F6DDCB3B}"/>
                  </a:ext>
                </a:extLst>
              </p:cNvPr>
              <p:cNvSpPr/>
              <p:nvPr/>
            </p:nvSpPr>
            <p:spPr>
              <a:xfrm>
                <a:off x="3138475" y="3368100"/>
                <a:ext cx="19075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994" extrusionOk="0">
                    <a:moveTo>
                      <a:pt x="24" y="1"/>
                    </a:moveTo>
                    <a:cubicBezTo>
                      <a:pt x="12" y="1"/>
                      <a:pt x="1" y="24"/>
                      <a:pt x="12" y="36"/>
                    </a:cubicBezTo>
                    <a:cubicBezTo>
                      <a:pt x="143" y="179"/>
                      <a:pt x="239" y="394"/>
                      <a:pt x="358" y="560"/>
                    </a:cubicBezTo>
                    <a:cubicBezTo>
                      <a:pt x="465" y="715"/>
                      <a:pt x="584" y="870"/>
                      <a:pt x="739" y="989"/>
                    </a:cubicBezTo>
                    <a:cubicBezTo>
                      <a:pt x="739" y="992"/>
                      <a:pt x="741" y="994"/>
                      <a:pt x="744" y="994"/>
                    </a:cubicBezTo>
                    <a:cubicBezTo>
                      <a:pt x="751" y="994"/>
                      <a:pt x="763" y="985"/>
                      <a:pt x="763" y="977"/>
                    </a:cubicBezTo>
                    <a:cubicBezTo>
                      <a:pt x="643" y="763"/>
                      <a:pt x="477" y="572"/>
                      <a:pt x="346" y="358"/>
                    </a:cubicBezTo>
                    <a:cubicBezTo>
                      <a:pt x="251" y="227"/>
                      <a:pt x="191" y="60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715;p33">
                <a:extLst>
                  <a:ext uri="{FF2B5EF4-FFF2-40B4-BE49-F238E27FC236}">
                    <a16:creationId xmlns:a16="http://schemas.microsoft.com/office/drawing/2014/main" id="{09F97640-DC5E-42B6-88E5-D72597AFC157}"/>
                  </a:ext>
                </a:extLst>
              </p:cNvPr>
              <p:cNvSpPr/>
              <p:nvPr/>
            </p:nvSpPr>
            <p:spPr>
              <a:xfrm>
                <a:off x="3130725" y="3373625"/>
                <a:ext cx="185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99" extrusionOk="0">
                    <a:moveTo>
                      <a:pt x="15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72" y="220"/>
                      <a:pt x="203" y="363"/>
                      <a:pt x="322" y="530"/>
                    </a:cubicBezTo>
                    <a:cubicBezTo>
                      <a:pt x="441" y="696"/>
                      <a:pt x="561" y="875"/>
                      <a:pt x="727" y="994"/>
                    </a:cubicBezTo>
                    <a:cubicBezTo>
                      <a:pt x="727" y="997"/>
                      <a:pt x="728" y="999"/>
                      <a:pt x="729" y="999"/>
                    </a:cubicBezTo>
                    <a:cubicBezTo>
                      <a:pt x="733" y="999"/>
                      <a:pt x="739" y="988"/>
                      <a:pt x="739" y="970"/>
                    </a:cubicBezTo>
                    <a:cubicBezTo>
                      <a:pt x="656" y="780"/>
                      <a:pt x="501" y="613"/>
                      <a:pt x="382" y="458"/>
                    </a:cubicBezTo>
                    <a:cubicBezTo>
                      <a:pt x="263" y="304"/>
                      <a:pt x="156" y="137"/>
                      <a:pt x="25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716;p33">
                <a:extLst>
                  <a:ext uri="{FF2B5EF4-FFF2-40B4-BE49-F238E27FC236}">
                    <a16:creationId xmlns:a16="http://schemas.microsoft.com/office/drawing/2014/main" id="{4A7E15F3-1015-4147-A5FC-9797F3868B4A}"/>
                  </a:ext>
                </a:extLst>
              </p:cNvPr>
              <p:cNvSpPr/>
              <p:nvPr/>
            </p:nvSpPr>
            <p:spPr>
              <a:xfrm>
                <a:off x="3117725" y="3378400"/>
                <a:ext cx="195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66" extrusionOk="0">
                    <a:moveTo>
                      <a:pt x="26" y="1"/>
                    </a:moveTo>
                    <a:cubicBezTo>
                      <a:pt x="11" y="1"/>
                      <a:pt x="0" y="12"/>
                      <a:pt x="9" y="29"/>
                    </a:cubicBezTo>
                    <a:cubicBezTo>
                      <a:pt x="80" y="220"/>
                      <a:pt x="223" y="398"/>
                      <a:pt x="354" y="565"/>
                    </a:cubicBezTo>
                    <a:cubicBezTo>
                      <a:pt x="473" y="708"/>
                      <a:pt x="592" y="863"/>
                      <a:pt x="735" y="958"/>
                    </a:cubicBezTo>
                    <a:cubicBezTo>
                      <a:pt x="741" y="964"/>
                      <a:pt x="747" y="966"/>
                      <a:pt x="752" y="966"/>
                    </a:cubicBezTo>
                    <a:cubicBezTo>
                      <a:pt x="768" y="966"/>
                      <a:pt x="780" y="943"/>
                      <a:pt x="771" y="934"/>
                    </a:cubicBezTo>
                    <a:cubicBezTo>
                      <a:pt x="652" y="767"/>
                      <a:pt x="521" y="624"/>
                      <a:pt x="402" y="458"/>
                    </a:cubicBezTo>
                    <a:cubicBezTo>
                      <a:pt x="295" y="303"/>
                      <a:pt x="176" y="124"/>
                      <a:pt x="45" y="5"/>
                    </a:cubicBezTo>
                    <a:cubicBezTo>
                      <a:pt x="38" y="2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717;p33">
                <a:extLst>
                  <a:ext uri="{FF2B5EF4-FFF2-40B4-BE49-F238E27FC236}">
                    <a16:creationId xmlns:a16="http://schemas.microsoft.com/office/drawing/2014/main" id="{CDCCA59D-0B6A-488E-BA1C-5A2A890AB0C5}"/>
                  </a:ext>
                </a:extLst>
              </p:cNvPr>
              <p:cNvSpPr/>
              <p:nvPr/>
            </p:nvSpPr>
            <p:spPr>
              <a:xfrm>
                <a:off x="3109300" y="3383325"/>
                <a:ext cx="20275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065" extrusionOk="0">
                    <a:moveTo>
                      <a:pt x="23" y="1"/>
                    </a:moveTo>
                    <a:cubicBezTo>
                      <a:pt x="12" y="1"/>
                      <a:pt x="1" y="14"/>
                      <a:pt x="1" y="23"/>
                    </a:cubicBezTo>
                    <a:cubicBezTo>
                      <a:pt x="84" y="213"/>
                      <a:pt x="227" y="380"/>
                      <a:pt x="346" y="523"/>
                    </a:cubicBezTo>
                    <a:cubicBezTo>
                      <a:pt x="477" y="701"/>
                      <a:pt x="596" y="904"/>
                      <a:pt x="763" y="1047"/>
                    </a:cubicBezTo>
                    <a:cubicBezTo>
                      <a:pt x="767" y="1060"/>
                      <a:pt x="775" y="1065"/>
                      <a:pt x="783" y="1065"/>
                    </a:cubicBezTo>
                    <a:cubicBezTo>
                      <a:pt x="796" y="1065"/>
                      <a:pt x="810" y="1050"/>
                      <a:pt x="810" y="1035"/>
                    </a:cubicBezTo>
                    <a:cubicBezTo>
                      <a:pt x="715" y="808"/>
                      <a:pt x="572" y="630"/>
                      <a:pt x="417" y="451"/>
                    </a:cubicBezTo>
                    <a:cubicBezTo>
                      <a:pt x="298" y="308"/>
                      <a:pt x="179" y="130"/>
                      <a:pt x="36" y="11"/>
                    </a:cubicBezTo>
                    <a:cubicBezTo>
                      <a:pt x="33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718;p33">
                <a:extLst>
                  <a:ext uri="{FF2B5EF4-FFF2-40B4-BE49-F238E27FC236}">
                    <a16:creationId xmlns:a16="http://schemas.microsoft.com/office/drawing/2014/main" id="{0BAA1ECF-99C2-495E-A0FE-53914E633D7F}"/>
                  </a:ext>
                </a:extLst>
              </p:cNvPr>
              <p:cNvSpPr/>
              <p:nvPr/>
            </p:nvSpPr>
            <p:spPr>
              <a:xfrm>
                <a:off x="3097475" y="3385725"/>
                <a:ext cx="21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134" extrusionOk="0">
                    <a:moveTo>
                      <a:pt x="46" y="1"/>
                    </a:moveTo>
                    <a:cubicBezTo>
                      <a:pt x="24" y="1"/>
                      <a:pt x="1" y="23"/>
                      <a:pt x="9" y="58"/>
                    </a:cubicBezTo>
                    <a:cubicBezTo>
                      <a:pt x="105" y="272"/>
                      <a:pt x="283" y="462"/>
                      <a:pt x="414" y="641"/>
                    </a:cubicBezTo>
                    <a:cubicBezTo>
                      <a:pt x="533" y="820"/>
                      <a:pt x="676" y="974"/>
                      <a:pt x="819" y="1129"/>
                    </a:cubicBezTo>
                    <a:cubicBezTo>
                      <a:pt x="829" y="1132"/>
                      <a:pt x="837" y="1134"/>
                      <a:pt x="845" y="1134"/>
                    </a:cubicBezTo>
                    <a:cubicBezTo>
                      <a:pt x="865" y="1134"/>
                      <a:pt x="875" y="1123"/>
                      <a:pt x="867" y="1105"/>
                    </a:cubicBezTo>
                    <a:cubicBezTo>
                      <a:pt x="748" y="891"/>
                      <a:pt x="605" y="712"/>
                      <a:pt x="474" y="522"/>
                    </a:cubicBezTo>
                    <a:cubicBezTo>
                      <a:pt x="355" y="355"/>
                      <a:pt x="236" y="153"/>
                      <a:pt x="69" y="10"/>
                    </a:cubicBezTo>
                    <a:cubicBezTo>
                      <a:pt x="62" y="4"/>
                      <a:pt x="54" y="1"/>
                      <a:pt x="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719;p33">
                <a:extLst>
                  <a:ext uri="{FF2B5EF4-FFF2-40B4-BE49-F238E27FC236}">
                    <a16:creationId xmlns:a16="http://schemas.microsoft.com/office/drawing/2014/main" id="{30DAE23E-C32D-4205-B9D3-47514B7A2F06}"/>
                  </a:ext>
                </a:extLst>
              </p:cNvPr>
              <p:cNvSpPr/>
              <p:nvPr/>
            </p:nvSpPr>
            <p:spPr>
              <a:xfrm>
                <a:off x="3086100" y="3386850"/>
                <a:ext cx="2362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317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19" y="251"/>
                      <a:pt x="274" y="477"/>
                      <a:pt x="429" y="679"/>
                    </a:cubicBezTo>
                    <a:cubicBezTo>
                      <a:pt x="560" y="906"/>
                      <a:pt x="714" y="1096"/>
                      <a:pt x="893" y="1299"/>
                    </a:cubicBezTo>
                    <a:cubicBezTo>
                      <a:pt x="897" y="1311"/>
                      <a:pt x="906" y="1316"/>
                      <a:pt x="914" y="1316"/>
                    </a:cubicBezTo>
                    <a:cubicBezTo>
                      <a:pt x="929" y="1316"/>
                      <a:pt x="944" y="1298"/>
                      <a:pt x="929" y="1275"/>
                    </a:cubicBezTo>
                    <a:cubicBezTo>
                      <a:pt x="774" y="1060"/>
                      <a:pt x="631" y="798"/>
                      <a:pt x="476" y="560"/>
                    </a:cubicBezTo>
                    <a:cubicBezTo>
                      <a:pt x="357" y="370"/>
                      <a:pt x="214" y="14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720;p33">
                <a:extLst>
                  <a:ext uri="{FF2B5EF4-FFF2-40B4-BE49-F238E27FC236}">
                    <a16:creationId xmlns:a16="http://schemas.microsoft.com/office/drawing/2014/main" id="{EDE71268-8444-4D41-8A26-88B4291A681F}"/>
                  </a:ext>
                </a:extLst>
              </p:cNvPr>
              <p:cNvSpPr/>
              <p:nvPr/>
            </p:nvSpPr>
            <p:spPr>
              <a:xfrm>
                <a:off x="3074275" y="3387025"/>
                <a:ext cx="252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55" extrusionOk="0">
                    <a:moveTo>
                      <a:pt x="20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116" y="303"/>
                      <a:pt x="294" y="553"/>
                      <a:pt x="449" y="815"/>
                    </a:cubicBezTo>
                    <a:cubicBezTo>
                      <a:pt x="616" y="1065"/>
                      <a:pt x="783" y="1315"/>
                      <a:pt x="985" y="1542"/>
                    </a:cubicBezTo>
                    <a:cubicBezTo>
                      <a:pt x="985" y="1551"/>
                      <a:pt x="988" y="1555"/>
                      <a:pt x="993" y="1555"/>
                    </a:cubicBezTo>
                    <a:cubicBezTo>
                      <a:pt x="1000" y="1555"/>
                      <a:pt x="1009" y="1544"/>
                      <a:pt x="1009" y="1530"/>
                    </a:cubicBezTo>
                    <a:lnTo>
                      <a:pt x="509" y="720"/>
                    </a:lnTo>
                    <a:cubicBezTo>
                      <a:pt x="366" y="482"/>
                      <a:pt x="235" y="220"/>
                      <a:pt x="32" y="6"/>
                    </a:cubicBezTo>
                    <a:cubicBezTo>
                      <a:pt x="29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721;p33">
                <a:extLst>
                  <a:ext uri="{FF2B5EF4-FFF2-40B4-BE49-F238E27FC236}">
                    <a16:creationId xmlns:a16="http://schemas.microsoft.com/office/drawing/2014/main" id="{583F0578-ECB9-4612-9F7C-87DC8B7A7DE0}"/>
                  </a:ext>
                </a:extLst>
              </p:cNvPr>
              <p:cNvSpPr/>
              <p:nvPr/>
            </p:nvSpPr>
            <p:spPr>
              <a:xfrm>
                <a:off x="3290875" y="3523475"/>
                <a:ext cx="118800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6407" extrusionOk="0">
                    <a:moveTo>
                      <a:pt x="4751" y="1"/>
                    </a:moveTo>
                    <a:lnTo>
                      <a:pt x="1" y="4620"/>
                    </a:lnTo>
                    <a:cubicBezTo>
                      <a:pt x="893" y="5358"/>
                      <a:pt x="2977" y="6406"/>
                      <a:pt x="2977" y="6406"/>
                    </a:cubicBezTo>
                    <a:lnTo>
                      <a:pt x="4751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722;p33">
                <a:extLst>
                  <a:ext uri="{FF2B5EF4-FFF2-40B4-BE49-F238E27FC236}">
                    <a16:creationId xmlns:a16="http://schemas.microsoft.com/office/drawing/2014/main" id="{5674D284-8248-4F8A-8D41-E240FBA11DAF}"/>
                  </a:ext>
                </a:extLst>
              </p:cNvPr>
              <p:cNvSpPr/>
              <p:nvPr/>
            </p:nvSpPr>
            <p:spPr>
              <a:xfrm>
                <a:off x="3284625" y="3509500"/>
                <a:ext cx="133375" cy="180700"/>
              </a:xfrm>
              <a:custGeom>
                <a:avLst/>
                <a:gdLst/>
                <a:ahLst/>
                <a:cxnLst/>
                <a:rect l="l" t="t" r="r" b="b"/>
                <a:pathLst>
                  <a:path w="5335" h="7228" extrusionOk="0">
                    <a:moveTo>
                      <a:pt x="4656" y="1119"/>
                    </a:moveTo>
                    <a:lnTo>
                      <a:pt x="3108" y="6715"/>
                    </a:lnTo>
                    <a:cubicBezTo>
                      <a:pt x="2620" y="6465"/>
                      <a:pt x="1286" y="5739"/>
                      <a:pt x="524" y="5167"/>
                    </a:cubicBezTo>
                    <a:lnTo>
                      <a:pt x="4656" y="1119"/>
                    </a:lnTo>
                    <a:close/>
                    <a:moveTo>
                      <a:pt x="5334" y="0"/>
                    </a:moveTo>
                    <a:lnTo>
                      <a:pt x="0" y="5215"/>
                    </a:lnTo>
                    <a:lnTo>
                      <a:pt x="155" y="5334"/>
                    </a:lnTo>
                    <a:cubicBezTo>
                      <a:pt x="1048" y="6060"/>
                      <a:pt x="3048" y="7084"/>
                      <a:pt x="3144" y="7132"/>
                    </a:cubicBezTo>
                    <a:lnTo>
                      <a:pt x="3334" y="7227"/>
                    </a:lnTo>
                    <a:lnTo>
                      <a:pt x="5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723;p33">
                <a:extLst>
                  <a:ext uri="{FF2B5EF4-FFF2-40B4-BE49-F238E27FC236}">
                    <a16:creationId xmlns:a16="http://schemas.microsoft.com/office/drawing/2014/main" id="{309AD1A7-233E-476D-A1BA-C2F2C3E13B64}"/>
                  </a:ext>
                </a:extLst>
              </p:cNvPr>
              <p:cNvSpPr/>
              <p:nvPr/>
            </p:nvSpPr>
            <p:spPr>
              <a:xfrm>
                <a:off x="3387625" y="3543050"/>
                <a:ext cx="131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83" extrusionOk="0">
                    <a:moveTo>
                      <a:pt x="61" y="0"/>
                    </a:moveTo>
                    <a:cubicBezTo>
                      <a:pt x="45" y="0"/>
                      <a:pt x="29" y="1"/>
                      <a:pt x="12" y="3"/>
                    </a:cubicBezTo>
                    <a:cubicBezTo>
                      <a:pt x="0" y="3"/>
                      <a:pt x="0" y="15"/>
                      <a:pt x="0" y="27"/>
                    </a:cubicBezTo>
                    <a:cubicBezTo>
                      <a:pt x="60" y="87"/>
                      <a:pt x="155" y="111"/>
                      <a:pt x="226" y="134"/>
                    </a:cubicBezTo>
                    <a:cubicBezTo>
                      <a:pt x="310" y="170"/>
                      <a:pt x="405" y="182"/>
                      <a:pt x="488" y="182"/>
                    </a:cubicBezTo>
                    <a:cubicBezTo>
                      <a:pt x="512" y="182"/>
                      <a:pt x="524" y="134"/>
                      <a:pt x="512" y="134"/>
                    </a:cubicBezTo>
                    <a:cubicBezTo>
                      <a:pt x="417" y="111"/>
                      <a:pt x="345" y="63"/>
                      <a:pt x="262" y="51"/>
                    </a:cubicBezTo>
                    <a:cubicBezTo>
                      <a:pt x="193" y="22"/>
                      <a:pt x="133" y="0"/>
                      <a:pt x="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724;p33">
                <a:extLst>
                  <a:ext uri="{FF2B5EF4-FFF2-40B4-BE49-F238E27FC236}">
                    <a16:creationId xmlns:a16="http://schemas.microsoft.com/office/drawing/2014/main" id="{9B7E40E3-23E2-4F64-B38B-FD0AA723DA3D}"/>
                  </a:ext>
                </a:extLst>
              </p:cNvPr>
              <p:cNvSpPr/>
              <p:nvPr/>
            </p:nvSpPr>
            <p:spPr>
              <a:xfrm>
                <a:off x="3381075" y="3549600"/>
                <a:ext cx="119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83" extrusionOk="0">
                    <a:moveTo>
                      <a:pt x="52" y="0"/>
                    </a:moveTo>
                    <a:cubicBezTo>
                      <a:pt x="39" y="0"/>
                      <a:pt x="25" y="1"/>
                      <a:pt x="12" y="3"/>
                    </a:cubicBezTo>
                    <a:cubicBezTo>
                      <a:pt x="0" y="3"/>
                      <a:pt x="0" y="15"/>
                      <a:pt x="12" y="39"/>
                    </a:cubicBezTo>
                    <a:cubicBezTo>
                      <a:pt x="72" y="75"/>
                      <a:pt x="167" y="99"/>
                      <a:pt x="226" y="122"/>
                    </a:cubicBezTo>
                    <a:cubicBezTo>
                      <a:pt x="310" y="158"/>
                      <a:pt x="381" y="170"/>
                      <a:pt x="476" y="182"/>
                    </a:cubicBezTo>
                    <a:lnTo>
                      <a:pt x="476" y="146"/>
                    </a:lnTo>
                    <a:cubicBezTo>
                      <a:pt x="405" y="99"/>
                      <a:pt x="310" y="63"/>
                      <a:pt x="238" y="39"/>
                    </a:cubicBezTo>
                    <a:cubicBezTo>
                      <a:pt x="180" y="20"/>
                      <a:pt x="114" y="0"/>
                      <a:pt x="5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725;p33">
                <a:extLst>
                  <a:ext uri="{FF2B5EF4-FFF2-40B4-BE49-F238E27FC236}">
                    <a16:creationId xmlns:a16="http://schemas.microsoft.com/office/drawing/2014/main" id="{7DDCE9E3-F194-4500-87DA-054892E933F3}"/>
                  </a:ext>
                </a:extLst>
              </p:cNvPr>
              <p:cNvSpPr/>
              <p:nvPr/>
            </p:nvSpPr>
            <p:spPr>
              <a:xfrm>
                <a:off x="3375100" y="3555300"/>
                <a:ext cx="15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2" extrusionOk="0">
                    <a:moveTo>
                      <a:pt x="47" y="0"/>
                    </a:moveTo>
                    <a:cubicBezTo>
                      <a:pt x="39" y="0"/>
                      <a:pt x="32" y="1"/>
                      <a:pt x="25" y="2"/>
                    </a:cubicBezTo>
                    <a:cubicBezTo>
                      <a:pt x="13" y="2"/>
                      <a:pt x="1" y="14"/>
                      <a:pt x="13" y="37"/>
                    </a:cubicBezTo>
                    <a:cubicBezTo>
                      <a:pt x="61" y="109"/>
                      <a:pt x="168" y="133"/>
                      <a:pt x="251" y="168"/>
                    </a:cubicBezTo>
                    <a:cubicBezTo>
                      <a:pt x="358" y="216"/>
                      <a:pt x="477" y="240"/>
                      <a:pt x="584" y="252"/>
                    </a:cubicBezTo>
                    <a:cubicBezTo>
                      <a:pt x="608" y="252"/>
                      <a:pt x="620" y="228"/>
                      <a:pt x="596" y="216"/>
                    </a:cubicBezTo>
                    <a:cubicBezTo>
                      <a:pt x="501" y="168"/>
                      <a:pt x="406" y="121"/>
                      <a:pt x="311" y="97"/>
                    </a:cubicBezTo>
                    <a:cubicBezTo>
                      <a:pt x="233" y="64"/>
                      <a:pt x="136" y="0"/>
                      <a:pt x="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726;p33">
                <a:extLst>
                  <a:ext uri="{FF2B5EF4-FFF2-40B4-BE49-F238E27FC236}">
                    <a16:creationId xmlns:a16="http://schemas.microsoft.com/office/drawing/2014/main" id="{4A502049-EB3B-4948-8E41-14CDE5A470D4}"/>
                  </a:ext>
                </a:extLst>
              </p:cNvPr>
              <p:cNvSpPr/>
              <p:nvPr/>
            </p:nvSpPr>
            <p:spPr>
              <a:xfrm>
                <a:off x="3368275" y="3560975"/>
                <a:ext cx="171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87" h="301" extrusionOk="0">
                    <a:moveTo>
                      <a:pt x="36" y="1"/>
                    </a:moveTo>
                    <a:cubicBezTo>
                      <a:pt x="24" y="1"/>
                      <a:pt x="0" y="13"/>
                      <a:pt x="24" y="25"/>
                    </a:cubicBezTo>
                    <a:cubicBezTo>
                      <a:pt x="203" y="168"/>
                      <a:pt x="441" y="251"/>
                      <a:pt x="643" y="299"/>
                    </a:cubicBezTo>
                    <a:cubicBezTo>
                      <a:pt x="644" y="300"/>
                      <a:pt x="646" y="300"/>
                      <a:pt x="648" y="300"/>
                    </a:cubicBezTo>
                    <a:cubicBezTo>
                      <a:pt x="662" y="300"/>
                      <a:pt x="687" y="262"/>
                      <a:pt x="655" y="251"/>
                    </a:cubicBezTo>
                    <a:cubicBezTo>
                      <a:pt x="476" y="144"/>
                      <a:pt x="238" y="25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727;p33">
                <a:extLst>
                  <a:ext uri="{FF2B5EF4-FFF2-40B4-BE49-F238E27FC236}">
                    <a16:creationId xmlns:a16="http://schemas.microsoft.com/office/drawing/2014/main" id="{8BEB111B-AE37-44A0-B19D-B4A69ECD09D2}"/>
                  </a:ext>
                </a:extLst>
              </p:cNvPr>
              <p:cNvSpPr/>
              <p:nvPr/>
            </p:nvSpPr>
            <p:spPr>
              <a:xfrm>
                <a:off x="3361425" y="3565750"/>
                <a:ext cx="184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98" extrusionOk="0">
                    <a:moveTo>
                      <a:pt x="36" y="0"/>
                    </a:moveTo>
                    <a:cubicBezTo>
                      <a:pt x="24" y="0"/>
                      <a:pt x="0" y="12"/>
                      <a:pt x="12" y="36"/>
                    </a:cubicBezTo>
                    <a:cubicBezTo>
                      <a:pt x="84" y="131"/>
                      <a:pt x="215" y="179"/>
                      <a:pt x="322" y="238"/>
                    </a:cubicBezTo>
                    <a:cubicBezTo>
                      <a:pt x="441" y="298"/>
                      <a:pt x="572" y="369"/>
                      <a:pt x="715" y="393"/>
                    </a:cubicBezTo>
                    <a:cubicBezTo>
                      <a:pt x="718" y="396"/>
                      <a:pt x="721" y="398"/>
                      <a:pt x="724" y="398"/>
                    </a:cubicBezTo>
                    <a:cubicBezTo>
                      <a:pt x="731" y="398"/>
                      <a:pt x="735" y="387"/>
                      <a:pt x="727" y="369"/>
                    </a:cubicBezTo>
                    <a:cubicBezTo>
                      <a:pt x="619" y="298"/>
                      <a:pt x="488" y="238"/>
                      <a:pt x="369" y="167"/>
                    </a:cubicBezTo>
                    <a:cubicBezTo>
                      <a:pt x="262" y="108"/>
                      <a:pt x="155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728;p33">
                <a:extLst>
                  <a:ext uri="{FF2B5EF4-FFF2-40B4-BE49-F238E27FC236}">
                    <a16:creationId xmlns:a16="http://schemas.microsoft.com/office/drawing/2014/main" id="{45D7E198-5C60-40CD-8F82-622C630D44B4}"/>
                  </a:ext>
                </a:extLst>
              </p:cNvPr>
              <p:cNvSpPr/>
              <p:nvPr/>
            </p:nvSpPr>
            <p:spPr>
              <a:xfrm>
                <a:off x="3356950" y="3574075"/>
                <a:ext cx="1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394" extrusionOk="0">
                    <a:moveTo>
                      <a:pt x="13" y="1"/>
                    </a:moveTo>
                    <a:cubicBezTo>
                      <a:pt x="1" y="1"/>
                      <a:pt x="1" y="13"/>
                      <a:pt x="1" y="13"/>
                    </a:cubicBezTo>
                    <a:cubicBezTo>
                      <a:pt x="96" y="96"/>
                      <a:pt x="215" y="156"/>
                      <a:pt x="334" y="215"/>
                    </a:cubicBezTo>
                    <a:cubicBezTo>
                      <a:pt x="453" y="275"/>
                      <a:pt x="572" y="358"/>
                      <a:pt x="715" y="394"/>
                    </a:cubicBezTo>
                    <a:cubicBezTo>
                      <a:pt x="727" y="394"/>
                      <a:pt x="739" y="382"/>
                      <a:pt x="727" y="370"/>
                    </a:cubicBezTo>
                    <a:cubicBezTo>
                      <a:pt x="536" y="203"/>
                      <a:pt x="251" y="60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729;p33">
                <a:extLst>
                  <a:ext uri="{FF2B5EF4-FFF2-40B4-BE49-F238E27FC236}">
                    <a16:creationId xmlns:a16="http://schemas.microsoft.com/office/drawing/2014/main" id="{D2340966-CC03-4A97-8C6D-583B7F02B062}"/>
                  </a:ext>
                </a:extLst>
              </p:cNvPr>
              <p:cNvSpPr/>
              <p:nvPr/>
            </p:nvSpPr>
            <p:spPr>
              <a:xfrm>
                <a:off x="3348375" y="3579375"/>
                <a:ext cx="234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504" extrusionOk="0">
                    <a:moveTo>
                      <a:pt x="36" y="1"/>
                    </a:moveTo>
                    <a:cubicBezTo>
                      <a:pt x="16" y="1"/>
                      <a:pt x="0" y="29"/>
                      <a:pt x="10" y="39"/>
                    </a:cubicBezTo>
                    <a:cubicBezTo>
                      <a:pt x="82" y="158"/>
                      <a:pt x="237" y="229"/>
                      <a:pt x="356" y="289"/>
                    </a:cubicBezTo>
                    <a:cubicBezTo>
                      <a:pt x="510" y="360"/>
                      <a:pt x="689" y="455"/>
                      <a:pt x="868" y="503"/>
                    </a:cubicBezTo>
                    <a:cubicBezTo>
                      <a:pt x="915" y="503"/>
                      <a:pt x="939" y="467"/>
                      <a:pt x="903" y="455"/>
                    </a:cubicBezTo>
                    <a:cubicBezTo>
                      <a:pt x="760" y="360"/>
                      <a:pt x="594" y="289"/>
                      <a:pt x="427" y="217"/>
                    </a:cubicBezTo>
                    <a:cubicBezTo>
                      <a:pt x="296" y="158"/>
                      <a:pt x="177" y="63"/>
                      <a:pt x="46" y="3"/>
                    </a:cubicBezTo>
                    <a:cubicBezTo>
                      <a:pt x="43" y="1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730;p33">
                <a:extLst>
                  <a:ext uri="{FF2B5EF4-FFF2-40B4-BE49-F238E27FC236}">
                    <a16:creationId xmlns:a16="http://schemas.microsoft.com/office/drawing/2014/main" id="{3BA4D5DC-2633-44BD-B2DD-E7464135A77C}"/>
                  </a:ext>
                </a:extLst>
              </p:cNvPr>
              <p:cNvSpPr/>
              <p:nvPr/>
            </p:nvSpPr>
            <p:spPr>
              <a:xfrm>
                <a:off x="3339700" y="3585975"/>
                <a:ext cx="2770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97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203" y="96"/>
                      <a:pt x="393" y="263"/>
                      <a:pt x="572" y="370"/>
                    </a:cubicBezTo>
                    <a:cubicBezTo>
                      <a:pt x="726" y="453"/>
                      <a:pt x="893" y="549"/>
                      <a:pt x="1072" y="596"/>
                    </a:cubicBezTo>
                    <a:cubicBezTo>
                      <a:pt x="1084" y="572"/>
                      <a:pt x="1107" y="561"/>
                      <a:pt x="1084" y="549"/>
                    </a:cubicBezTo>
                    <a:cubicBezTo>
                      <a:pt x="893" y="418"/>
                      <a:pt x="667" y="322"/>
                      <a:pt x="476" y="203"/>
                    </a:cubicBezTo>
                    <a:cubicBezTo>
                      <a:pt x="334" y="120"/>
                      <a:pt x="191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731;p33">
                <a:extLst>
                  <a:ext uri="{FF2B5EF4-FFF2-40B4-BE49-F238E27FC236}">
                    <a16:creationId xmlns:a16="http://schemas.microsoft.com/office/drawing/2014/main" id="{55101066-656C-462E-895B-E9583EC0D1AA}"/>
                  </a:ext>
                </a:extLst>
              </p:cNvPr>
              <p:cNvSpPr/>
              <p:nvPr/>
            </p:nvSpPr>
            <p:spPr>
              <a:xfrm>
                <a:off x="3334625" y="3594325"/>
                <a:ext cx="277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4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36"/>
                    </a:cubicBezTo>
                    <a:cubicBezTo>
                      <a:pt x="156" y="167"/>
                      <a:pt x="346" y="262"/>
                      <a:pt x="513" y="346"/>
                    </a:cubicBezTo>
                    <a:cubicBezTo>
                      <a:pt x="691" y="441"/>
                      <a:pt x="870" y="536"/>
                      <a:pt x="1072" y="584"/>
                    </a:cubicBezTo>
                    <a:cubicBezTo>
                      <a:pt x="1096" y="584"/>
                      <a:pt x="1108" y="560"/>
                      <a:pt x="1096" y="560"/>
                    </a:cubicBezTo>
                    <a:cubicBezTo>
                      <a:pt x="953" y="441"/>
                      <a:pt x="751" y="346"/>
                      <a:pt x="572" y="262"/>
                    </a:cubicBezTo>
                    <a:cubicBezTo>
                      <a:pt x="394" y="167"/>
                      <a:pt x="215" y="48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732;p33">
                <a:extLst>
                  <a:ext uri="{FF2B5EF4-FFF2-40B4-BE49-F238E27FC236}">
                    <a16:creationId xmlns:a16="http://schemas.microsoft.com/office/drawing/2014/main" id="{E9A210A5-6FE0-4B7F-8443-C47E08B85A5E}"/>
                  </a:ext>
                </a:extLst>
              </p:cNvPr>
              <p:cNvSpPr/>
              <p:nvPr/>
            </p:nvSpPr>
            <p:spPr>
              <a:xfrm>
                <a:off x="3325100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36" y="0"/>
                    </a:moveTo>
                    <a:cubicBezTo>
                      <a:pt x="25" y="0"/>
                      <a:pt x="1" y="12"/>
                      <a:pt x="25" y="24"/>
                    </a:cubicBezTo>
                    <a:cubicBezTo>
                      <a:pt x="286" y="262"/>
                      <a:pt x="715" y="500"/>
                      <a:pt x="1072" y="548"/>
                    </a:cubicBezTo>
                    <a:cubicBezTo>
                      <a:pt x="1108" y="548"/>
                      <a:pt x="1120" y="512"/>
                      <a:pt x="1096" y="500"/>
                    </a:cubicBezTo>
                    <a:lnTo>
                      <a:pt x="560" y="238"/>
                    </a:lnTo>
                    <a:cubicBezTo>
                      <a:pt x="394" y="143"/>
                      <a:pt x="227" y="36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733;p33">
                <a:extLst>
                  <a:ext uri="{FF2B5EF4-FFF2-40B4-BE49-F238E27FC236}">
                    <a16:creationId xmlns:a16="http://schemas.microsoft.com/office/drawing/2014/main" id="{CE16BC8A-1285-4E77-A11D-744814516E06}"/>
                  </a:ext>
                </a:extLst>
              </p:cNvPr>
              <p:cNvSpPr/>
              <p:nvPr/>
            </p:nvSpPr>
            <p:spPr>
              <a:xfrm>
                <a:off x="3320050" y="3611875"/>
                <a:ext cx="294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63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7"/>
                    </a:cubicBezTo>
                    <a:cubicBezTo>
                      <a:pt x="167" y="168"/>
                      <a:pt x="358" y="251"/>
                      <a:pt x="536" y="346"/>
                    </a:cubicBezTo>
                    <a:cubicBezTo>
                      <a:pt x="727" y="453"/>
                      <a:pt x="917" y="572"/>
                      <a:pt x="1131" y="632"/>
                    </a:cubicBezTo>
                    <a:cubicBezTo>
                      <a:pt x="1135" y="634"/>
                      <a:pt x="1138" y="634"/>
                      <a:pt x="1141" y="634"/>
                    </a:cubicBezTo>
                    <a:cubicBezTo>
                      <a:pt x="1161" y="634"/>
                      <a:pt x="1176" y="606"/>
                      <a:pt x="1155" y="596"/>
                    </a:cubicBezTo>
                    <a:cubicBezTo>
                      <a:pt x="1000" y="453"/>
                      <a:pt x="786" y="346"/>
                      <a:pt x="596" y="251"/>
                    </a:cubicBezTo>
                    <a:cubicBezTo>
                      <a:pt x="417" y="168"/>
                      <a:pt x="227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734;p33">
                <a:extLst>
                  <a:ext uri="{FF2B5EF4-FFF2-40B4-BE49-F238E27FC236}">
                    <a16:creationId xmlns:a16="http://schemas.microsoft.com/office/drawing/2014/main" id="{881FBE84-CF94-468A-A333-468DB74FB5E0}"/>
                  </a:ext>
                </a:extLst>
              </p:cNvPr>
              <p:cNvSpPr/>
              <p:nvPr/>
            </p:nvSpPr>
            <p:spPr>
              <a:xfrm>
                <a:off x="3309925" y="3618725"/>
                <a:ext cx="3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82" extrusionOk="0">
                    <a:moveTo>
                      <a:pt x="60" y="1"/>
                    </a:moveTo>
                    <a:cubicBezTo>
                      <a:pt x="36" y="1"/>
                      <a:pt x="1" y="24"/>
                      <a:pt x="36" y="60"/>
                    </a:cubicBezTo>
                    <a:cubicBezTo>
                      <a:pt x="215" y="191"/>
                      <a:pt x="417" y="298"/>
                      <a:pt x="608" y="394"/>
                    </a:cubicBezTo>
                    <a:cubicBezTo>
                      <a:pt x="798" y="501"/>
                      <a:pt x="1013" y="620"/>
                      <a:pt x="1227" y="679"/>
                    </a:cubicBezTo>
                    <a:cubicBezTo>
                      <a:pt x="1232" y="681"/>
                      <a:pt x="1236" y="682"/>
                      <a:pt x="1241" y="682"/>
                    </a:cubicBezTo>
                    <a:cubicBezTo>
                      <a:pt x="1268" y="682"/>
                      <a:pt x="1282" y="652"/>
                      <a:pt x="1251" y="632"/>
                    </a:cubicBezTo>
                    <a:cubicBezTo>
                      <a:pt x="1060" y="501"/>
                      <a:pt x="846" y="382"/>
                      <a:pt x="643" y="275"/>
                    </a:cubicBezTo>
                    <a:cubicBezTo>
                      <a:pt x="465" y="179"/>
                      <a:pt x="274" y="60"/>
                      <a:pt x="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735;p33">
                <a:extLst>
                  <a:ext uri="{FF2B5EF4-FFF2-40B4-BE49-F238E27FC236}">
                    <a16:creationId xmlns:a16="http://schemas.microsoft.com/office/drawing/2014/main" id="{A6560908-3E86-4546-9FA0-E8F98E2349C3}"/>
                  </a:ext>
                </a:extLst>
              </p:cNvPr>
              <p:cNvSpPr/>
              <p:nvPr/>
            </p:nvSpPr>
            <p:spPr>
              <a:xfrm>
                <a:off x="3300700" y="3625275"/>
                <a:ext cx="34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23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203" y="215"/>
                      <a:pt x="465" y="334"/>
                      <a:pt x="679" y="465"/>
                    </a:cubicBezTo>
                    <a:cubicBezTo>
                      <a:pt x="905" y="596"/>
                      <a:pt x="1108" y="715"/>
                      <a:pt x="1358" y="822"/>
                    </a:cubicBezTo>
                    <a:cubicBezTo>
                      <a:pt x="1382" y="822"/>
                      <a:pt x="1393" y="775"/>
                      <a:pt x="1382" y="763"/>
                    </a:cubicBezTo>
                    <a:cubicBezTo>
                      <a:pt x="1143" y="632"/>
                      <a:pt x="917" y="477"/>
                      <a:pt x="703" y="346"/>
                    </a:cubicBezTo>
                    <a:cubicBezTo>
                      <a:pt x="489" y="215"/>
                      <a:pt x="262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736;p33">
                <a:extLst>
                  <a:ext uri="{FF2B5EF4-FFF2-40B4-BE49-F238E27FC236}">
                    <a16:creationId xmlns:a16="http://schemas.microsoft.com/office/drawing/2014/main" id="{EBC2D794-CAC7-4D3A-BED1-F6B01CDE9CE9}"/>
                  </a:ext>
                </a:extLst>
              </p:cNvPr>
              <p:cNvSpPr/>
              <p:nvPr/>
            </p:nvSpPr>
            <p:spPr>
              <a:xfrm>
                <a:off x="3289375" y="3630625"/>
                <a:ext cx="396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978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25"/>
                    </a:cubicBezTo>
                    <a:cubicBezTo>
                      <a:pt x="239" y="239"/>
                      <a:pt x="513" y="382"/>
                      <a:pt x="763" y="549"/>
                    </a:cubicBezTo>
                    <a:cubicBezTo>
                      <a:pt x="1013" y="715"/>
                      <a:pt x="1275" y="858"/>
                      <a:pt x="1549" y="977"/>
                    </a:cubicBezTo>
                    <a:cubicBezTo>
                      <a:pt x="1585" y="977"/>
                      <a:pt x="1585" y="953"/>
                      <a:pt x="1573" y="953"/>
                    </a:cubicBezTo>
                    <a:cubicBezTo>
                      <a:pt x="1299" y="775"/>
                      <a:pt x="1037" y="608"/>
                      <a:pt x="763" y="430"/>
                    </a:cubicBezTo>
                    <a:cubicBezTo>
                      <a:pt x="525" y="275"/>
                      <a:pt x="299" y="96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737;p33">
                <a:extLst>
                  <a:ext uri="{FF2B5EF4-FFF2-40B4-BE49-F238E27FC236}">
                    <a16:creationId xmlns:a16="http://schemas.microsoft.com/office/drawing/2014/main" id="{35943FDB-3FC5-4D41-B3E1-2D08D646D334}"/>
                  </a:ext>
                </a:extLst>
              </p:cNvPr>
              <p:cNvSpPr/>
              <p:nvPr/>
            </p:nvSpPr>
            <p:spPr>
              <a:xfrm>
                <a:off x="3509050" y="3594325"/>
                <a:ext cx="84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6645" extrusionOk="0">
                    <a:moveTo>
                      <a:pt x="2977" y="0"/>
                    </a:moveTo>
                    <a:lnTo>
                      <a:pt x="1" y="5930"/>
                    </a:lnTo>
                    <a:cubicBezTo>
                      <a:pt x="1065" y="6327"/>
                      <a:pt x="3300" y="6644"/>
                      <a:pt x="3380" y="6644"/>
                    </a:cubicBezTo>
                    <a:cubicBezTo>
                      <a:pt x="3381" y="6644"/>
                      <a:pt x="3382" y="6644"/>
                      <a:pt x="3382" y="6644"/>
                    </a:cubicBezTo>
                    <a:lnTo>
                      <a:pt x="2977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738;p33">
                <a:extLst>
                  <a:ext uri="{FF2B5EF4-FFF2-40B4-BE49-F238E27FC236}">
                    <a16:creationId xmlns:a16="http://schemas.microsoft.com/office/drawing/2014/main" id="{921986AE-FAA6-4D13-A38A-5F72A3523334}"/>
                  </a:ext>
                </a:extLst>
              </p:cNvPr>
              <p:cNvSpPr/>
              <p:nvPr/>
            </p:nvSpPr>
            <p:spPr>
              <a:xfrm>
                <a:off x="35031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3084" y="1310"/>
                    </a:moveTo>
                    <a:lnTo>
                      <a:pt x="3442" y="7096"/>
                    </a:lnTo>
                    <a:cubicBezTo>
                      <a:pt x="2882" y="7001"/>
                      <a:pt x="1382" y="6763"/>
                      <a:pt x="477" y="6465"/>
                    </a:cubicBezTo>
                    <a:lnTo>
                      <a:pt x="3084" y="1310"/>
                    </a:lnTo>
                    <a:close/>
                    <a:moveTo>
                      <a:pt x="3346" y="0"/>
                    </a:moveTo>
                    <a:lnTo>
                      <a:pt x="1" y="6668"/>
                    </a:lnTo>
                    <a:lnTo>
                      <a:pt x="179" y="6727"/>
                    </a:lnTo>
                    <a:cubicBezTo>
                      <a:pt x="1263" y="7120"/>
                      <a:pt x="3513" y="7442"/>
                      <a:pt x="3596" y="7454"/>
                    </a:cubicBezTo>
                    <a:lnTo>
                      <a:pt x="3811" y="7477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739;p33">
                <a:extLst>
                  <a:ext uri="{FF2B5EF4-FFF2-40B4-BE49-F238E27FC236}">
                    <a16:creationId xmlns:a16="http://schemas.microsoft.com/office/drawing/2014/main" id="{00D1D49C-5484-4DE6-BB7F-7E54AAF52106}"/>
                  </a:ext>
                </a:extLst>
              </p:cNvPr>
              <p:cNvSpPr/>
              <p:nvPr/>
            </p:nvSpPr>
            <p:spPr>
              <a:xfrm>
                <a:off x="3564425" y="3627950"/>
                <a:ext cx="134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92" extrusionOk="0">
                    <a:moveTo>
                      <a:pt x="238" y="1"/>
                    </a:moveTo>
                    <a:cubicBezTo>
                      <a:pt x="167" y="1"/>
                      <a:pt x="72" y="1"/>
                      <a:pt x="12" y="48"/>
                    </a:cubicBezTo>
                    <a:cubicBezTo>
                      <a:pt x="0" y="48"/>
                      <a:pt x="0" y="60"/>
                      <a:pt x="12" y="72"/>
                    </a:cubicBezTo>
                    <a:cubicBezTo>
                      <a:pt x="48" y="88"/>
                      <a:pt x="84" y="92"/>
                      <a:pt x="118" y="92"/>
                    </a:cubicBezTo>
                    <a:cubicBezTo>
                      <a:pt x="165" y="92"/>
                      <a:pt x="210" y="84"/>
                      <a:pt x="250" y="84"/>
                    </a:cubicBezTo>
                    <a:cubicBezTo>
                      <a:pt x="346" y="84"/>
                      <a:pt x="417" y="84"/>
                      <a:pt x="512" y="60"/>
                    </a:cubicBezTo>
                    <a:cubicBezTo>
                      <a:pt x="536" y="48"/>
                      <a:pt x="536" y="13"/>
                      <a:pt x="512" y="13"/>
                    </a:cubicBezTo>
                    <a:cubicBezTo>
                      <a:pt x="417" y="1"/>
                      <a:pt x="334" y="1"/>
                      <a:pt x="23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740;p33">
                <a:extLst>
                  <a:ext uri="{FF2B5EF4-FFF2-40B4-BE49-F238E27FC236}">
                    <a16:creationId xmlns:a16="http://schemas.microsoft.com/office/drawing/2014/main" id="{C4E3C49E-F3F9-4022-A735-3C3806778334}"/>
                  </a:ext>
                </a:extLst>
              </p:cNvPr>
              <p:cNvSpPr/>
              <p:nvPr/>
            </p:nvSpPr>
            <p:spPr>
              <a:xfrm>
                <a:off x="3561450" y="3635075"/>
                <a:ext cx="164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21" extrusionOk="0">
                    <a:moveTo>
                      <a:pt x="126" y="1"/>
                    </a:moveTo>
                    <a:cubicBezTo>
                      <a:pt x="88" y="1"/>
                      <a:pt x="50" y="6"/>
                      <a:pt x="12" y="25"/>
                    </a:cubicBezTo>
                    <a:cubicBezTo>
                      <a:pt x="0" y="25"/>
                      <a:pt x="0" y="61"/>
                      <a:pt x="12" y="61"/>
                    </a:cubicBezTo>
                    <a:cubicBezTo>
                      <a:pt x="96" y="121"/>
                      <a:pt x="203" y="97"/>
                      <a:pt x="298" y="121"/>
                    </a:cubicBezTo>
                    <a:cubicBezTo>
                      <a:pt x="405" y="121"/>
                      <a:pt x="524" y="121"/>
                      <a:pt x="631" y="85"/>
                    </a:cubicBezTo>
                    <a:cubicBezTo>
                      <a:pt x="655" y="85"/>
                      <a:pt x="655" y="37"/>
                      <a:pt x="631" y="37"/>
                    </a:cubicBezTo>
                    <a:cubicBezTo>
                      <a:pt x="524" y="25"/>
                      <a:pt x="405" y="25"/>
                      <a:pt x="298" y="13"/>
                    </a:cubicBezTo>
                    <a:cubicBezTo>
                      <a:pt x="241" y="13"/>
                      <a:pt x="184" y="1"/>
                      <a:pt x="1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741;p33">
                <a:extLst>
                  <a:ext uri="{FF2B5EF4-FFF2-40B4-BE49-F238E27FC236}">
                    <a16:creationId xmlns:a16="http://schemas.microsoft.com/office/drawing/2014/main" id="{36C45CE7-FCD4-4025-8317-DFF84491F672}"/>
                  </a:ext>
                </a:extLst>
              </p:cNvPr>
              <p:cNvSpPr/>
              <p:nvPr/>
            </p:nvSpPr>
            <p:spPr>
              <a:xfrm>
                <a:off x="3556675" y="3643000"/>
                <a:ext cx="184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20" extrusionOk="0">
                    <a:moveTo>
                      <a:pt x="245" y="1"/>
                    </a:moveTo>
                    <a:cubicBezTo>
                      <a:pt x="166" y="1"/>
                      <a:pt x="88" y="6"/>
                      <a:pt x="13" y="18"/>
                    </a:cubicBezTo>
                    <a:cubicBezTo>
                      <a:pt x="1" y="18"/>
                      <a:pt x="1" y="54"/>
                      <a:pt x="13" y="54"/>
                    </a:cubicBezTo>
                    <a:cubicBezTo>
                      <a:pt x="165" y="104"/>
                      <a:pt x="335" y="119"/>
                      <a:pt x="493" y="119"/>
                    </a:cubicBezTo>
                    <a:cubicBezTo>
                      <a:pt x="558" y="119"/>
                      <a:pt x="621" y="117"/>
                      <a:pt x="679" y="113"/>
                    </a:cubicBezTo>
                    <a:cubicBezTo>
                      <a:pt x="727" y="101"/>
                      <a:pt x="739" y="54"/>
                      <a:pt x="703" y="54"/>
                    </a:cubicBezTo>
                    <a:cubicBezTo>
                      <a:pt x="560" y="22"/>
                      <a:pt x="402" y="1"/>
                      <a:pt x="2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742;p33">
                <a:extLst>
                  <a:ext uri="{FF2B5EF4-FFF2-40B4-BE49-F238E27FC236}">
                    <a16:creationId xmlns:a16="http://schemas.microsoft.com/office/drawing/2014/main" id="{313D0705-5DC1-4939-BB54-D439CDFAA27F}"/>
                  </a:ext>
                </a:extLst>
              </p:cNvPr>
              <p:cNvSpPr/>
              <p:nvPr/>
            </p:nvSpPr>
            <p:spPr>
              <a:xfrm>
                <a:off x="3552225" y="3650225"/>
                <a:ext cx="199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71" extrusionOk="0">
                    <a:moveTo>
                      <a:pt x="73" y="0"/>
                    </a:moveTo>
                    <a:cubicBezTo>
                      <a:pt x="57" y="0"/>
                      <a:pt x="40" y="1"/>
                      <a:pt x="24" y="3"/>
                    </a:cubicBezTo>
                    <a:cubicBezTo>
                      <a:pt x="0" y="3"/>
                      <a:pt x="0" y="27"/>
                      <a:pt x="12" y="50"/>
                    </a:cubicBezTo>
                    <a:cubicBezTo>
                      <a:pt x="155" y="131"/>
                      <a:pt x="392" y="171"/>
                      <a:pt x="596" y="171"/>
                    </a:cubicBezTo>
                    <a:cubicBezTo>
                      <a:pt x="665" y="171"/>
                      <a:pt x="729" y="166"/>
                      <a:pt x="786" y="158"/>
                    </a:cubicBezTo>
                    <a:cubicBezTo>
                      <a:pt x="798" y="146"/>
                      <a:pt x="798" y="134"/>
                      <a:pt x="786" y="122"/>
                    </a:cubicBezTo>
                    <a:cubicBezTo>
                      <a:pt x="655" y="74"/>
                      <a:pt x="524" y="62"/>
                      <a:pt x="381" y="50"/>
                    </a:cubicBezTo>
                    <a:cubicBezTo>
                      <a:pt x="278" y="30"/>
                      <a:pt x="176" y="0"/>
                      <a:pt x="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743;p33">
                <a:extLst>
                  <a:ext uri="{FF2B5EF4-FFF2-40B4-BE49-F238E27FC236}">
                    <a16:creationId xmlns:a16="http://schemas.microsoft.com/office/drawing/2014/main" id="{DA437663-6CBE-4463-BE94-E44D5DA540DB}"/>
                  </a:ext>
                </a:extLst>
              </p:cNvPr>
              <p:cNvSpPr/>
              <p:nvPr/>
            </p:nvSpPr>
            <p:spPr>
              <a:xfrm>
                <a:off x="3549825" y="3659375"/>
                <a:ext cx="20850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47" extrusionOk="0">
                    <a:moveTo>
                      <a:pt x="142" y="1"/>
                    </a:moveTo>
                    <a:cubicBezTo>
                      <a:pt x="102" y="1"/>
                      <a:pt x="63" y="2"/>
                      <a:pt x="25" y="6"/>
                    </a:cubicBezTo>
                    <a:cubicBezTo>
                      <a:pt x="1" y="6"/>
                      <a:pt x="1" y="18"/>
                      <a:pt x="25" y="18"/>
                    </a:cubicBezTo>
                    <a:cubicBezTo>
                      <a:pt x="263" y="113"/>
                      <a:pt x="572" y="137"/>
                      <a:pt x="822" y="137"/>
                    </a:cubicBezTo>
                    <a:cubicBezTo>
                      <a:pt x="826" y="144"/>
                      <a:pt x="829" y="147"/>
                      <a:pt x="830" y="147"/>
                    </a:cubicBezTo>
                    <a:cubicBezTo>
                      <a:pt x="833" y="147"/>
                      <a:pt x="831" y="133"/>
                      <a:pt x="822" y="125"/>
                    </a:cubicBezTo>
                    <a:cubicBezTo>
                      <a:pt x="620" y="54"/>
                      <a:pt x="367" y="1"/>
                      <a:pt x="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744;p33">
                <a:extLst>
                  <a:ext uri="{FF2B5EF4-FFF2-40B4-BE49-F238E27FC236}">
                    <a16:creationId xmlns:a16="http://schemas.microsoft.com/office/drawing/2014/main" id="{A28288B1-D44A-4E05-8918-881551CA1832}"/>
                  </a:ext>
                </a:extLst>
              </p:cNvPr>
              <p:cNvSpPr/>
              <p:nvPr/>
            </p:nvSpPr>
            <p:spPr>
              <a:xfrm>
                <a:off x="3543575" y="3666950"/>
                <a:ext cx="262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91" extrusionOk="0">
                    <a:moveTo>
                      <a:pt x="49" y="0"/>
                    </a:moveTo>
                    <a:cubicBezTo>
                      <a:pt x="37" y="0"/>
                      <a:pt x="1" y="12"/>
                      <a:pt x="37" y="36"/>
                    </a:cubicBezTo>
                    <a:cubicBezTo>
                      <a:pt x="132" y="120"/>
                      <a:pt x="275" y="131"/>
                      <a:pt x="418" y="155"/>
                    </a:cubicBezTo>
                    <a:cubicBezTo>
                      <a:pt x="608" y="179"/>
                      <a:pt x="822" y="191"/>
                      <a:pt x="1013" y="191"/>
                    </a:cubicBezTo>
                    <a:cubicBezTo>
                      <a:pt x="1049" y="191"/>
                      <a:pt x="1049" y="155"/>
                      <a:pt x="1013" y="155"/>
                    </a:cubicBezTo>
                    <a:cubicBezTo>
                      <a:pt x="870" y="120"/>
                      <a:pt x="715" y="108"/>
                      <a:pt x="572" y="96"/>
                    </a:cubicBezTo>
                    <a:cubicBezTo>
                      <a:pt x="394" y="72"/>
                      <a:pt x="227" y="36"/>
                      <a:pt x="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745;p33">
                <a:extLst>
                  <a:ext uri="{FF2B5EF4-FFF2-40B4-BE49-F238E27FC236}">
                    <a16:creationId xmlns:a16="http://schemas.microsoft.com/office/drawing/2014/main" id="{D827CFDE-8AD7-41D8-BA83-45660EE00A6A}"/>
                  </a:ext>
                </a:extLst>
              </p:cNvPr>
              <p:cNvSpPr/>
              <p:nvPr/>
            </p:nvSpPr>
            <p:spPr>
              <a:xfrm>
                <a:off x="3537625" y="3675650"/>
                <a:ext cx="310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41" extrusionOk="0">
                    <a:moveTo>
                      <a:pt x="145" y="1"/>
                    </a:moveTo>
                    <a:cubicBezTo>
                      <a:pt x="101" y="1"/>
                      <a:pt x="57" y="7"/>
                      <a:pt x="13" y="22"/>
                    </a:cubicBezTo>
                    <a:cubicBezTo>
                      <a:pt x="1" y="22"/>
                      <a:pt x="1" y="57"/>
                      <a:pt x="13" y="57"/>
                    </a:cubicBezTo>
                    <a:cubicBezTo>
                      <a:pt x="239" y="69"/>
                      <a:pt x="465" y="176"/>
                      <a:pt x="691" y="200"/>
                    </a:cubicBezTo>
                    <a:cubicBezTo>
                      <a:pt x="825" y="227"/>
                      <a:pt x="946" y="240"/>
                      <a:pt x="1073" y="240"/>
                    </a:cubicBezTo>
                    <a:cubicBezTo>
                      <a:pt x="1116" y="240"/>
                      <a:pt x="1159" y="239"/>
                      <a:pt x="1203" y="236"/>
                    </a:cubicBezTo>
                    <a:cubicBezTo>
                      <a:pt x="1227" y="236"/>
                      <a:pt x="1239" y="200"/>
                      <a:pt x="1203" y="200"/>
                    </a:cubicBezTo>
                    <a:cubicBezTo>
                      <a:pt x="989" y="141"/>
                      <a:pt x="763" y="129"/>
                      <a:pt x="537" y="81"/>
                    </a:cubicBezTo>
                    <a:cubicBezTo>
                      <a:pt x="403" y="54"/>
                      <a:pt x="275" y="1"/>
                      <a:pt x="1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746;p33">
                <a:extLst>
                  <a:ext uri="{FF2B5EF4-FFF2-40B4-BE49-F238E27FC236}">
                    <a16:creationId xmlns:a16="http://schemas.microsoft.com/office/drawing/2014/main" id="{FF96523E-A9C8-4438-A4F2-C5F14D548B22}"/>
                  </a:ext>
                </a:extLst>
              </p:cNvPr>
              <p:cNvSpPr/>
              <p:nvPr/>
            </p:nvSpPr>
            <p:spPr>
              <a:xfrm>
                <a:off x="3535850" y="3685700"/>
                <a:ext cx="30375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2" extrusionOk="0">
                    <a:moveTo>
                      <a:pt x="12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93" y="135"/>
                      <a:pt x="692" y="211"/>
                      <a:pt x="1025" y="211"/>
                    </a:cubicBezTo>
                    <a:cubicBezTo>
                      <a:pt x="1087" y="211"/>
                      <a:pt x="1147" y="209"/>
                      <a:pt x="1203" y="203"/>
                    </a:cubicBezTo>
                    <a:cubicBezTo>
                      <a:pt x="1215" y="203"/>
                      <a:pt x="1215" y="191"/>
                      <a:pt x="1203" y="179"/>
                    </a:cubicBezTo>
                    <a:cubicBezTo>
                      <a:pt x="1000" y="96"/>
                      <a:pt x="786" y="84"/>
                      <a:pt x="584" y="60"/>
                    </a:cubicBezTo>
                    <a:cubicBezTo>
                      <a:pt x="393" y="24"/>
                      <a:pt x="203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747;p33">
                <a:extLst>
                  <a:ext uri="{FF2B5EF4-FFF2-40B4-BE49-F238E27FC236}">
                    <a16:creationId xmlns:a16="http://schemas.microsoft.com/office/drawing/2014/main" id="{1699EC86-E129-4FA6-B399-3111E71A43EC}"/>
                  </a:ext>
                </a:extLst>
              </p:cNvPr>
              <p:cNvSpPr/>
              <p:nvPr/>
            </p:nvSpPr>
            <p:spPr>
              <a:xfrm>
                <a:off x="3529900" y="3697450"/>
                <a:ext cx="30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0" extrusionOk="0">
                    <a:moveTo>
                      <a:pt x="136" y="0"/>
                    </a:moveTo>
                    <a:cubicBezTo>
                      <a:pt x="99" y="0"/>
                      <a:pt x="62" y="2"/>
                      <a:pt x="24" y="7"/>
                    </a:cubicBezTo>
                    <a:cubicBezTo>
                      <a:pt x="12" y="7"/>
                      <a:pt x="0" y="31"/>
                      <a:pt x="24" y="31"/>
                    </a:cubicBezTo>
                    <a:cubicBezTo>
                      <a:pt x="288" y="131"/>
                      <a:pt x="621" y="210"/>
                      <a:pt x="928" y="210"/>
                    </a:cubicBezTo>
                    <a:cubicBezTo>
                      <a:pt x="1023" y="210"/>
                      <a:pt x="1116" y="202"/>
                      <a:pt x="1203" y="185"/>
                    </a:cubicBezTo>
                    <a:cubicBezTo>
                      <a:pt x="1204" y="187"/>
                      <a:pt x="1205" y="187"/>
                      <a:pt x="1206" y="187"/>
                    </a:cubicBezTo>
                    <a:cubicBezTo>
                      <a:pt x="1214" y="187"/>
                      <a:pt x="1212" y="150"/>
                      <a:pt x="1191" y="150"/>
                    </a:cubicBezTo>
                    <a:cubicBezTo>
                      <a:pt x="1000" y="126"/>
                      <a:pt x="786" y="102"/>
                      <a:pt x="596" y="66"/>
                    </a:cubicBezTo>
                    <a:cubicBezTo>
                      <a:pt x="450" y="37"/>
                      <a:pt x="297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748;p33">
                <a:extLst>
                  <a:ext uri="{FF2B5EF4-FFF2-40B4-BE49-F238E27FC236}">
                    <a16:creationId xmlns:a16="http://schemas.microsoft.com/office/drawing/2014/main" id="{D0A45ADE-680C-4044-A313-A46721318EB7}"/>
                  </a:ext>
                </a:extLst>
              </p:cNvPr>
              <p:cNvSpPr/>
              <p:nvPr/>
            </p:nvSpPr>
            <p:spPr>
              <a:xfrm>
                <a:off x="3527225" y="3707050"/>
                <a:ext cx="3275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42" extrusionOk="0">
                    <a:moveTo>
                      <a:pt x="137" y="1"/>
                    </a:moveTo>
                    <a:cubicBezTo>
                      <a:pt x="103" y="1"/>
                      <a:pt x="70" y="2"/>
                      <a:pt x="36" y="4"/>
                    </a:cubicBezTo>
                    <a:cubicBezTo>
                      <a:pt x="12" y="4"/>
                      <a:pt x="0" y="40"/>
                      <a:pt x="12" y="40"/>
                    </a:cubicBezTo>
                    <a:cubicBezTo>
                      <a:pt x="214" y="111"/>
                      <a:pt x="417" y="135"/>
                      <a:pt x="607" y="171"/>
                    </a:cubicBezTo>
                    <a:cubicBezTo>
                      <a:pt x="834" y="194"/>
                      <a:pt x="1060" y="242"/>
                      <a:pt x="1286" y="242"/>
                    </a:cubicBezTo>
                    <a:cubicBezTo>
                      <a:pt x="1310" y="242"/>
                      <a:pt x="1310" y="218"/>
                      <a:pt x="1298" y="194"/>
                    </a:cubicBezTo>
                    <a:cubicBezTo>
                      <a:pt x="1084" y="111"/>
                      <a:pt x="845" y="75"/>
                      <a:pt x="607" y="51"/>
                    </a:cubicBezTo>
                    <a:cubicBezTo>
                      <a:pt x="451" y="22"/>
                      <a:pt x="294" y="1"/>
                      <a:pt x="1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749;p33">
                <a:extLst>
                  <a:ext uri="{FF2B5EF4-FFF2-40B4-BE49-F238E27FC236}">
                    <a16:creationId xmlns:a16="http://schemas.microsoft.com/office/drawing/2014/main" id="{08A0F9F0-1134-4D50-BD04-B3A823D81589}"/>
                  </a:ext>
                </a:extLst>
              </p:cNvPr>
              <p:cNvSpPr/>
              <p:nvPr/>
            </p:nvSpPr>
            <p:spPr>
              <a:xfrm>
                <a:off x="3520975" y="3716325"/>
                <a:ext cx="348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6" extrusionOk="0">
                    <a:moveTo>
                      <a:pt x="93" y="0"/>
                    </a:moveTo>
                    <a:cubicBezTo>
                      <a:pt x="74" y="0"/>
                      <a:pt x="55" y="1"/>
                      <a:pt x="36" y="2"/>
                    </a:cubicBezTo>
                    <a:cubicBezTo>
                      <a:pt x="0" y="2"/>
                      <a:pt x="0" y="61"/>
                      <a:pt x="24" y="61"/>
                    </a:cubicBezTo>
                    <a:cubicBezTo>
                      <a:pt x="250" y="145"/>
                      <a:pt x="500" y="157"/>
                      <a:pt x="726" y="192"/>
                    </a:cubicBezTo>
                    <a:cubicBezTo>
                      <a:pt x="929" y="228"/>
                      <a:pt x="1143" y="276"/>
                      <a:pt x="1357" y="276"/>
                    </a:cubicBezTo>
                    <a:cubicBezTo>
                      <a:pt x="1393" y="276"/>
                      <a:pt x="1393" y="240"/>
                      <a:pt x="1369" y="228"/>
                    </a:cubicBezTo>
                    <a:cubicBezTo>
                      <a:pt x="1143" y="169"/>
                      <a:pt x="905" y="121"/>
                      <a:pt x="667" y="85"/>
                    </a:cubicBezTo>
                    <a:cubicBezTo>
                      <a:pt x="482" y="53"/>
                      <a:pt x="288" y="0"/>
                      <a:pt x="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750;p33">
                <a:extLst>
                  <a:ext uri="{FF2B5EF4-FFF2-40B4-BE49-F238E27FC236}">
                    <a16:creationId xmlns:a16="http://schemas.microsoft.com/office/drawing/2014/main" id="{0A8A8F55-6137-4FA6-9F5F-44C248D94391}"/>
                  </a:ext>
                </a:extLst>
              </p:cNvPr>
              <p:cNvSpPr/>
              <p:nvPr/>
            </p:nvSpPr>
            <p:spPr>
              <a:xfrm>
                <a:off x="3513825" y="3725950"/>
                <a:ext cx="390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356" extrusionOk="0">
                    <a:moveTo>
                      <a:pt x="164" y="1"/>
                    </a:moveTo>
                    <a:cubicBezTo>
                      <a:pt x="113" y="1"/>
                      <a:pt x="62" y="4"/>
                      <a:pt x="12" y="10"/>
                    </a:cubicBezTo>
                    <a:cubicBezTo>
                      <a:pt x="0" y="10"/>
                      <a:pt x="0" y="22"/>
                      <a:pt x="12" y="34"/>
                    </a:cubicBezTo>
                    <a:cubicBezTo>
                      <a:pt x="274" y="141"/>
                      <a:pt x="572" y="177"/>
                      <a:pt x="834" y="248"/>
                    </a:cubicBezTo>
                    <a:cubicBezTo>
                      <a:pt x="1072" y="307"/>
                      <a:pt x="1298" y="331"/>
                      <a:pt x="1536" y="355"/>
                    </a:cubicBezTo>
                    <a:cubicBezTo>
                      <a:pt x="1560" y="331"/>
                      <a:pt x="1560" y="296"/>
                      <a:pt x="1536" y="296"/>
                    </a:cubicBezTo>
                    <a:cubicBezTo>
                      <a:pt x="1110" y="210"/>
                      <a:pt x="607" y="1"/>
                      <a:pt x="16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751;p33">
                <a:extLst>
                  <a:ext uri="{FF2B5EF4-FFF2-40B4-BE49-F238E27FC236}">
                    <a16:creationId xmlns:a16="http://schemas.microsoft.com/office/drawing/2014/main" id="{BC931AD2-9D4B-45BC-9910-C29E59D66803}"/>
                  </a:ext>
                </a:extLst>
              </p:cNvPr>
              <p:cNvSpPr/>
              <p:nvPr/>
            </p:nvSpPr>
            <p:spPr>
              <a:xfrm>
                <a:off x="3504900" y="3734825"/>
                <a:ext cx="44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2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536" y="262"/>
                      <a:pt x="1203" y="393"/>
                      <a:pt x="1774" y="429"/>
                    </a:cubicBezTo>
                    <a:cubicBezTo>
                      <a:pt x="1798" y="429"/>
                      <a:pt x="1798" y="393"/>
                      <a:pt x="1786" y="393"/>
                    </a:cubicBezTo>
                    <a:cubicBezTo>
                      <a:pt x="1238" y="238"/>
                      <a:pt x="6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752;p33">
                <a:extLst>
                  <a:ext uri="{FF2B5EF4-FFF2-40B4-BE49-F238E27FC236}">
                    <a16:creationId xmlns:a16="http://schemas.microsoft.com/office/drawing/2014/main" id="{0DDE77F5-4BEF-4B34-B417-D6D5118CF3C9}"/>
                  </a:ext>
                </a:extLst>
              </p:cNvPr>
              <p:cNvSpPr/>
              <p:nvPr/>
            </p:nvSpPr>
            <p:spPr>
              <a:xfrm>
                <a:off x="3215575" y="2532875"/>
                <a:ext cx="499475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79" h="19932" extrusionOk="0">
                    <a:moveTo>
                      <a:pt x="0" y="1"/>
                    </a:moveTo>
                    <a:lnTo>
                      <a:pt x="15121" y="19932"/>
                    </a:lnTo>
                    <a:lnTo>
                      <a:pt x="19979" y="19765"/>
                    </a:lnTo>
                    <a:lnTo>
                      <a:pt x="19884" y="146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753;p33">
                <a:extLst>
                  <a:ext uri="{FF2B5EF4-FFF2-40B4-BE49-F238E27FC236}">
                    <a16:creationId xmlns:a16="http://schemas.microsoft.com/office/drawing/2014/main" id="{42984880-D910-466C-ADC8-144FEE4AB08F}"/>
                  </a:ext>
                </a:extLst>
              </p:cNvPr>
              <p:cNvSpPr/>
              <p:nvPr/>
            </p:nvSpPr>
            <p:spPr>
              <a:xfrm>
                <a:off x="3211400" y="2528125"/>
                <a:ext cx="509325" cy="508700"/>
              </a:xfrm>
              <a:custGeom>
                <a:avLst/>
                <a:gdLst/>
                <a:ahLst/>
                <a:cxnLst/>
                <a:rect l="l" t="t" r="r" b="b"/>
                <a:pathLst>
                  <a:path w="20373" h="20348" extrusionOk="0">
                    <a:moveTo>
                      <a:pt x="1251" y="1250"/>
                    </a:moveTo>
                    <a:lnTo>
                      <a:pt x="19836" y="14943"/>
                    </a:lnTo>
                    <a:lnTo>
                      <a:pt x="19932" y="19753"/>
                    </a:lnTo>
                    <a:lnTo>
                      <a:pt x="15383" y="19896"/>
                    </a:lnTo>
                    <a:lnTo>
                      <a:pt x="1251" y="1250"/>
                    </a:lnTo>
                    <a:close/>
                    <a:moveTo>
                      <a:pt x="298" y="0"/>
                    </a:moveTo>
                    <a:lnTo>
                      <a:pt x="1" y="310"/>
                    </a:lnTo>
                    <a:lnTo>
                      <a:pt x="15181" y="20348"/>
                    </a:lnTo>
                    <a:lnTo>
                      <a:pt x="20372" y="20169"/>
                    </a:lnTo>
                    <a:lnTo>
                      <a:pt x="20265" y="1471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754;p33">
                <a:extLst>
                  <a:ext uri="{FF2B5EF4-FFF2-40B4-BE49-F238E27FC236}">
                    <a16:creationId xmlns:a16="http://schemas.microsoft.com/office/drawing/2014/main" id="{85F74300-BD00-4050-B4D2-D0B87C441D53}"/>
                  </a:ext>
                </a:extLst>
              </p:cNvPr>
              <p:cNvSpPr/>
              <p:nvPr/>
            </p:nvSpPr>
            <p:spPr>
              <a:xfrm>
                <a:off x="3648075" y="2992950"/>
                <a:ext cx="530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13" extrusionOk="0">
                    <a:moveTo>
                      <a:pt x="2089" y="0"/>
                    </a:moveTo>
                    <a:cubicBezTo>
                      <a:pt x="2086" y="0"/>
                      <a:pt x="2084" y="2"/>
                      <a:pt x="2084" y="5"/>
                    </a:cubicBezTo>
                    <a:cubicBezTo>
                      <a:pt x="1369" y="660"/>
                      <a:pt x="691" y="1374"/>
                      <a:pt x="24" y="2088"/>
                    </a:cubicBezTo>
                    <a:cubicBezTo>
                      <a:pt x="0" y="2112"/>
                      <a:pt x="24" y="2112"/>
                      <a:pt x="36" y="2112"/>
                    </a:cubicBezTo>
                    <a:cubicBezTo>
                      <a:pt x="738" y="1434"/>
                      <a:pt x="1453" y="755"/>
                      <a:pt x="2119" y="41"/>
                    </a:cubicBezTo>
                    <a:cubicBezTo>
                      <a:pt x="2119" y="14"/>
                      <a:pt x="2099" y="0"/>
                      <a:pt x="20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755;p33">
                <a:extLst>
                  <a:ext uri="{FF2B5EF4-FFF2-40B4-BE49-F238E27FC236}">
                    <a16:creationId xmlns:a16="http://schemas.microsoft.com/office/drawing/2014/main" id="{6D1D5C63-C083-4D03-AF39-50DD32FF6A55}"/>
                  </a:ext>
                </a:extLst>
              </p:cNvPr>
              <p:cNvSpPr/>
              <p:nvPr/>
            </p:nvSpPr>
            <p:spPr>
              <a:xfrm>
                <a:off x="3632875" y="2973700"/>
                <a:ext cx="5625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2" extrusionOk="0">
                    <a:moveTo>
                      <a:pt x="2239" y="1"/>
                    </a:moveTo>
                    <a:cubicBezTo>
                      <a:pt x="2243" y="5"/>
                      <a:pt x="2246" y="6"/>
                      <a:pt x="2247" y="6"/>
                    </a:cubicBezTo>
                    <a:cubicBezTo>
                      <a:pt x="2250" y="6"/>
                      <a:pt x="2247" y="1"/>
                      <a:pt x="2239" y="1"/>
                    </a:cubicBezTo>
                    <a:close/>
                    <a:moveTo>
                      <a:pt x="2239" y="1"/>
                    </a:moveTo>
                    <a:cubicBezTo>
                      <a:pt x="1465" y="703"/>
                      <a:pt x="727" y="1477"/>
                      <a:pt x="1" y="2239"/>
                    </a:cubicBezTo>
                    <a:cubicBezTo>
                      <a:pt x="1" y="2239"/>
                      <a:pt x="1" y="2251"/>
                      <a:pt x="13" y="2251"/>
                    </a:cubicBezTo>
                    <a:cubicBezTo>
                      <a:pt x="775" y="1525"/>
                      <a:pt x="1549" y="799"/>
                      <a:pt x="2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756;p33">
                <a:extLst>
                  <a:ext uri="{FF2B5EF4-FFF2-40B4-BE49-F238E27FC236}">
                    <a16:creationId xmlns:a16="http://schemas.microsoft.com/office/drawing/2014/main" id="{A9409CDF-78C8-43D6-859E-31BFC39DD513}"/>
                  </a:ext>
                </a:extLst>
              </p:cNvPr>
              <p:cNvSpPr/>
              <p:nvPr/>
            </p:nvSpPr>
            <p:spPr>
              <a:xfrm>
                <a:off x="3610050" y="2967350"/>
                <a:ext cx="5500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201" extrusionOk="0">
                    <a:moveTo>
                      <a:pt x="2175" y="0"/>
                    </a:moveTo>
                    <a:cubicBezTo>
                      <a:pt x="2171" y="0"/>
                      <a:pt x="2167" y="2"/>
                      <a:pt x="2164" y="5"/>
                    </a:cubicBezTo>
                    <a:cubicBezTo>
                      <a:pt x="1438" y="719"/>
                      <a:pt x="711" y="1434"/>
                      <a:pt x="9" y="2184"/>
                    </a:cubicBezTo>
                    <a:cubicBezTo>
                      <a:pt x="0" y="2192"/>
                      <a:pt x="4" y="2201"/>
                      <a:pt x="11" y="2201"/>
                    </a:cubicBezTo>
                    <a:cubicBezTo>
                      <a:pt x="14" y="2201"/>
                      <a:pt x="17" y="2199"/>
                      <a:pt x="21" y="2196"/>
                    </a:cubicBezTo>
                    <a:cubicBezTo>
                      <a:pt x="771" y="1493"/>
                      <a:pt x="1485" y="767"/>
                      <a:pt x="2200" y="41"/>
                    </a:cubicBezTo>
                    <a:cubicBezTo>
                      <a:pt x="2200" y="14"/>
                      <a:pt x="2186" y="0"/>
                      <a:pt x="21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757;p33">
                <a:extLst>
                  <a:ext uri="{FF2B5EF4-FFF2-40B4-BE49-F238E27FC236}">
                    <a16:creationId xmlns:a16="http://schemas.microsoft.com/office/drawing/2014/main" id="{5AC71597-C9DD-4AC1-8233-35F778BBCC34}"/>
                  </a:ext>
                </a:extLst>
              </p:cNvPr>
              <p:cNvSpPr/>
              <p:nvPr/>
            </p:nvSpPr>
            <p:spPr>
              <a:xfrm>
                <a:off x="3587225" y="29512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2510" y="0"/>
                    </a:moveTo>
                    <a:cubicBezTo>
                      <a:pt x="2505" y="0"/>
                      <a:pt x="2500" y="2"/>
                      <a:pt x="2494" y="5"/>
                    </a:cubicBezTo>
                    <a:cubicBezTo>
                      <a:pt x="1660" y="826"/>
                      <a:pt x="803" y="1636"/>
                      <a:pt x="17" y="2493"/>
                    </a:cubicBezTo>
                    <a:cubicBezTo>
                      <a:pt x="1" y="2502"/>
                      <a:pt x="7" y="2515"/>
                      <a:pt x="16" y="2515"/>
                    </a:cubicBezTo>
                    <a:cubicBezTo>
                      <a:pt x="20" y="2515"/>
                      <a:pt x="25" y="2513"/>
                      <a:pt x="29" y="2505"/>
                    </a:cubicBezTo>
                    <a:cubicBezTo>
                      <a:pt x="886" y="1719"/>
                      <a:pt x="1696" y="862"/>
                      <a:pt x="2517" y="29"/>
                    </a:cubicBezTo>
                    <a:cubicBezTo>
                      <a:pt x="2526" y="11"/>
                      <a:pt x="2522" y="0"/>
                      <a:pt x="25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758;p33">
                <a:extLst>
                  <a:ext uri="{FF2B5EF4-FFF2-40B4-BE49-F238E27FC236}">
                    <a16:creationId xmlns:a16="http://schemas.microsoft.com/office/drawing/2014/main" id="{2AF0FCCE-9FE1-489D-BCF1-E835DF13D51A}"/>
                  </a:ext>
                </a:extLst>
              </p:cNvPr>
              <p:cNvSpPr/>
              <p:nvPr/>
            </p:nvSpPr>
            <p:spPr>
              <a:xfrm>
                <a:off x="3577825" y="2940850"/>
                <a:ext cx="524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113" extrusionOk="0">
                    <a:moveTo>
                      <a:pt x="2081" y="1"/>
                    </a:moveTo>
                    <a:cubicBezTo>
                      <a:pt x="2078" y="1"/>
                      <a:pt x="2075" y="2"/>
                      <a:pt x="2072" y="5"/>
                    </a:cubicBezTo>
                    <a:cubicBezTo>
                      <a:pt x="1369" y="696"/>
                      <a:pt x="667" y="1374"/>
                      <a:pt x="0" y="2089"/>
                    </a:cubicBezTo>
                    <a:cubicBezTo>
                      <a:pt x="0" y="2113"/>
                      <a:pt x="0" y="2113"/>
                      <a:pt x="12" y="2113"/>
                    </a:cubicBezTo>
                    <a:cubicBezTo>
                      <a:pt x="726" y="1434"/>
                      <a:pt x="1405" y="720"/>
                      <a:pt x="2096" y="41"/>
                    </a:cubicBezTo>
                    <a:cubicBezTo>
                      <a:pt x="2096" y="14"/>
                      <a:pt x="2089" y="1"/>
                      <a:pt x="20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759;p33">
                <a:extLst>
                  <a:ext uri="{FF2B5EF4-FFF2-40B4-BE49-F238E27FC236}">
                    <a16:creationId xmlns:a16="http://schemas.microsoft.com/office/drawing/2014/main" id="{3AD437C2-3D04-463C-A5B8-B459610BA138}"/>
                  </a:ext>
                </a:extLst>
              </p:cNvPr>
              <p:cNvSpPr/>
              <p:nvPr/>
            </p:nvSpPr>
            <p:spPr>
              <a:xfrm>
                <a:off x="3564425" y="2924300"/>
                <a:ext cx="51450" cy="50925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2037" extrusionOk="0">
                    <a:moveTo>
                      <a:pt x="2036" y="0"/>
                    </a:moveTo>
                    <a:cubicBezTo>
                      <a:pt x="2044" y="4"/>
                      <a:pt x="2050" y="6"/>
                      <a:pt x="2052" y="6"/>
                    </a:cubicBezTo>
                    <a:cubicBezTo>
                      <a:pt x="2057" y="6"/>
                      <a:pt x="2052" y="0"/>
                      <a:pt x="2036" y="0"/>
                    </a:cubicBezTo>
                    <a:close/>
                    <a:moveTo>
                      <a:pt x="2036" y="0"/>
                    </a:moveTo>
                    <a:cubicBezTo>
                      <a:pt x="1322" y="643"/>
                      <a:pt x="643" y="1322"/>
                      <a:pt x="0" y="2025"/>
                    </a:cubicBezTo>
                    <a:cubicBezTo>
                      <a:pt x="0" y="2036"/>
                      <a:pt x="0" y="2036"/>
                      <a:pt x="12" y="2036"/>
                    </a:cubicBezTo>
                    <a:cubicBezTo>
                      <a:pt x="715" y="1393"/>
                      <a:pt x="1417" y="727"/>
                      <a:pt x="20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760;p33">
                <a:extLst>
                  <a:ext uri="{FF2B5EF4-FFF2-40B4-BE49-F238E27FC236}">
                    <a16:creationId xmlns:a16="http://schemas.microsoft.com/office/drawing/2014/main" id="{FFD480EB-AD50-498C-AE00-1A112AFDE9D7}"/>
                  </a:ext>
                </a:extLst>
              </p:cNvPr>
              <p:cNvSpPr/>
              <p:nvPr/>
            </p:nvSpPr>
            <p:spPr>
              <a:xfrm>
                <a:off x="3550000" y="2910775"/>
                <a:ext cx="48875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963" extrusionOk="0">
                    <a:moveTo>
                      <a:pt x="1949" y="0"/>
                    </a:moveTo>
                    <a:cubicBezTo>
                      <a:pt x="1948" y="0"/>
                      <a:pt x="1947" y="2"/>
                      <a:pt x="1947" y="6"/>
                    </a:cubicBezTo>
                    <a:cubicBezTo>
                      <a:pt x="1955" y="6"/>
                      <a:pt x="1952" y="0"/>
                      <a:pt x="1949" y="0"/>
                    </a:cubicBezTo>
                    <a:close/>
                    <a:moveTo>
                      <a:pt x="1947" y="6"/>
                    </a:moveTo>
                    <a:lnTo>
                      <a:pt x="1947" y="6"/>
                    </a:lnTo>
                    <a:cubicBezTo>
                      <a:pt x="1244" y="565"/>
                      <a:pt x="625" y="1268"/>
                      <a:pt x="18" y="1934"/>
                    </a:cubicBezTo>
                    <a:cubicBezTo>
                      <a:pt x="0" y="1952"/>
                      <a:pt x="8" y="1963"/>
                      <a:pt x="19" y="1963"/>
                    </a:cubicBezTo>
                    <a:cubicBezTo>
                      <a:pt x="22" y="1963"/>
                      <a:pt x="26" y="1961"/>
                      <a:pt x="30" y="1958"/>
                    </a:cubicBezTo>
                    <a:cubicBezTo>
                      <a:pt x="685" y="1327"/>
                      <a:pt x="1387" y="708"/>
                      <a:pt x="1947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761;p33">
                <a:extLst>
                  <a:ext uri="{FF2B5EF4-FFF2-40B4-BE49-F238E27FC236}">
                    <a16:creationId xmlns:a16="http://schemas.microsoft.com/office/drawing/2014/main" id="{24767EDB-10DF-489C-9669-3E5C11E29076}"/>
                  </a:ext>
                </a:extLst>
              </p:cNvPr>
              <p:cNvSpPr/>
              <p:nvPr/>
            </p:nvSpPr>
            <p:spPr>
              <a:xfrm>
                <a:off x="3536475" y="2895650"/>
                <a:ext cx="469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40" extrusionOk="0">
                    <a:moveTo>
                      <a:pt x="1849" y="0"/>
                    </a:moveTo>
                    <a:cubicBezTo>
                      <a:pt x="1845" y="0"/>
                      <a:pt x="1839" y="1"/>
                      <a:pt x="1833" y="3"/>
                    </a:cubicBezTo>
                    <a:cubicBezTo>
                      <a:pt x="1487" y="206"/>
                      <a:pt x="1226" y="551"/>
                      <a:pt x="940" y="825"/>
                    </a:cubicBezTo>
                    <a:cubicBezTo>
                      <a:pt x="630" y="1135"/>
                      <a:pt x="309" y="1456"/>
                      <a:pt x="11" y="1801"/>
                    </a:cubicBezTo>
                    <a:cubicBezTo>
                      <a:pt x="1" y="1812"/>
                      <a:pt x="26" y="1839"/>
                      <a:pt x="41" y="1839"/>
                    </a:cubicBezTo>
                    <a:cubicBezTo>
                      <a:pt x="43" y="1839"/>
                      <a:pt x="45" y="1839"/>
                      <a:pt x="47" y="1837"/>
                    </a:cubicBezTo>
                    <a:cubicBezTo>
                      <a:pt x="380" y="1539"/>
                      <a:pt x="714" y="1242"/>
                      <a:pt x="1035" y="920"/>
                    </a:cubicBezTo>
                    <a:cubicBezTo>
                      <a:pt x="1309" y="646"/>
                      <a:pt x="1654" y="373"/>
                      <a:pt x="1868" y="51"/>
                    </a:cubicBezTo>
                    <a:cubicBezTo>
                      <a:pt x="1878" y="22"/>
                      <a:pt x="1872" y="0"/>
                      <a:pt x="18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762;p33">
                <a:extLst>
                  <a:ext uri="{FF2B5EF4-FFF2-40B4-BE49-F238E27FC236}">
                    <a16:creationId xmlns:a16="http://schemas.microsoft.com/office/drawing/2014/main" id="{421237F5-E00D-4CB9-9974-2FE2B5DA3564}"/>
                  </a:ext>
                </a:extLst>
              </p:cNvPr>
              <p:cNvSpPr/>
              <p:nvPr/>
            </p:nvSpPr>
            <p:spPr>
              <a:xfrm>
                <a:off x="3523200" y="2878400"/>
                <a:ext cx="467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40" extrusionOk="0">
                    <a:moveTo>
                      <a:pt x="1826" y="1"/>
                    </a:moveTo>
                    <a:cubicBezTo>
                      <a:pt x="1823" y="1"/>
                      <a:pt x="1819" y="1"/>
                      <a:pt x="1816" y="3"/>
                    </a:cubicBezTo>
                    <a:cubicBezTo>
                      <a:pt x="1483" y="229"/>
                      <a:pt x="1221" y="562"/>
                      <a:pt x="935" y="836"/>
                    </a:cubicBezTo>
                    <a:cubicBezTo>
                      <a:pt x="625" y="1158"/>
                      <a:pt x="328" y="1467"/>
                      <a:pt x="30" y="1789"/>
                    </a:cubicBezTo>
                    <a:cubicBezTo>
                      <a:pt x="1" y="1818"/>
                      <a:pt x="28" y="1840"/>
                      <a:pt x="58" y="1840"/>
                    </a:cubicBezTo>
                    <a:cubicBezTo>
                      <a:pt x="65" y="1840"/>
                      <a:pt x="71" y="1839"/>
                      <a:pt x="78" y="1836"/>
                    </a:cubicBezTo>
                    <a:cubicBezTo>
                      <a:pt x="399" y="1539"/>
                      <a:pt x="709" y="1241"/>
                      <a:pt x="1030" y="932"/>
                    </a:cubicBezTo>
                    <a:cubicBezTo>
                      <a:pt x="1304" y="646"/>
                      <a:pt x="1626" y="372"/>
                      <a:pt x="1840" y="51"/>
                    </a:cubicBezTo>
                    <a:cubicBezTo>
                      <a:pt x="1871" y="30"/>
                      <a:pt x="1848" y="1"/>
                      <a:pt x="18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763;p33">
                <a:extLst>
                  <a:ext uri="{FF2B5EF4-FFF2-40B4-BE49-F238E27FC236}">
                    <a16:creationId xmlns:a16="http://schemas.microsoft.com/office/drawing/2014/main" id="{D5230D31-0637-485C-8304-A895CFB790C1}"/>
                  </a:ext>
                </a:extLst>
              </p:cNvPr>
              <p:cNvSpPr/>
              <p:nvPr/>
            </p:nvSpPr>
            <p:spPr>
              <a:xfrm>
                <a:off x="3510900" y="2862675"/>
                <a:ext cx="444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783" extrusionOk="0">
                    <a:moveTo>
                      <a:pt x="1728" y="0"/>
                    </a:moveTo>
                    <a:cubicBezTo>
                      <a:pt x="1719" y="0"/>
                      <a:pt x="1710" y="4"/>
                      <a:pt x="1701" y="13"/>
                    </a:cubicBezTo>
                    <a:cubicBezTo>
                      <a:pt x="1106" y="560"/>
                      <a:pt x="534" y="1108"/>
                      <a:pt x="10" y="1739"/>
                    </a:cubicBezTo>
                    <a:cubicBezTo>
                      <a:pt x="1" y="1757"/>
                      <a:pt x="20" y="1783"/>
                      <a:pt x="40" y="1783"/>
                    </a:cubicBezTo>
                    <a:cubicBezTo>
                      <a:pt x="46" y="1783"/>
                      <a:pt x="52" y="1780"/>
                      <a:pt x="58" y="1775"/>
                    </a:cubicBezTo>
                    <a:cubicBezTo>
                      <a:pt x="665" y="1263"/>
                      <a:pt x="1225" y="668"/>
                      <a:pt x="1760" y="72"/>
                    </a:cubicBezTo>
                    <a:cubicBezTo>
                      <a:pt x="1778" y="36"/>
                      <a:pt x="1756" y="0"/>
                      <a:pt x="17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764;p33">
                <a:extLst>
                  <a:ext uri="{FF2B5EF4-FFF2-40B4-BE49-F238E27FC236}">
                    <a16:creationId xmlns:a16="http://schemas.microsoft.com/office/drawing/2014/main" id="{15B668EF-5FD7-4DC3-8D0E-F90A0842A5F2}"/>
                  </a:ext>
                </a:extLst>
              </p:cNvPr>
              <p:cNvSpPr/>
              <p:nvPr/>
            </p:nvSpPr>
            <p:spPr>
              <a:xfrm>
                <a:off x="3495725" y="2846000"/>
                <a:ext cx="458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755" extrusionOk="0">
                    <a:moveTo>
                      <a:pt x="1783" y="0"/>
                    </a:moveTo>
                    <a:cubicBezTo>
                      <a:pt x="1772" y="0"/>
                      <a:pt x="1760" y="4"/>
                      <a:pt x="1748" y="13"/>
                    </a:cubicBezTo>
                    <a:cubicBezTo>
                      <a:pt x="1427" y="287"/>
                      <a:pt x="1117" y="573"/>
                      <a:pt x="820" y="870"/>
                    </a:cubicBezTo>
                    <a:cubicBezTo>
                      <a:pt x="534" y="1132"/>
                      <a:pt x="224" y="1394"/>
                      <a:pt x="10" y="1704"/>
                    </a:cubicBezTo>
                    <a:cubicBezTo>
                      <a:pt x="0" y="1733"/>
                      <a:pt x="15" y="1754"/>
                      <a:pt x="40" y="1754"/>
                    </a:cubicBezTo>
                    <a:cubicBezTo>
                      <a:pt x="45" y="1754"/>
                      <a:pt x="51" y="1753"/>
                      <a:pt x="58" y="1751"/>
                    </a:cubicBezTo>
                    <a:cubicBezTo>
                      <a:pt x="367" y="1537"/>
                      <a:pt x="641" y="1227"/>
                      <a:pt x="915" y="977"/>
                    </a:cubicBezTo>
                    <a:cubicBezTo>
                      <a:pt x="1236" y="680"/>
                      <a:pt x="1534" y="382"/>
                      <a:pt x="1808" y="61"/>
                    </a:cubicBezTo>
                    <a:cubicBezTo>
                      <a:pt x="1835" y="34"/>
                      <a:pt x="1814" y="0"/>
                      <a:pt x="17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765;p33">
                <a:extLst>
                  <a:ext uri="{FF2B5EF4-FFF2-40B4-BE49-F238E27FC236}">
                    <a16:creationId xmlns:a16="http://schemas.microsoft.com/office/drawing/2014/main" id="{C03E3ADC-109B-427D-8374-1BFE79480E07}"/>
                  </a:ext>
                </a:extLst>
              </p:cNvPr>
              <p:cNvSpPr/>
              <p:nvPr/>
            </p:nvSpPr>
            <p:spPr>
              <a:xfrm>
                <a:off x="3483800" y="2833075"/>
                <a:ext cx="398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1545" extrusionOk="0">
                    <a:moveTo>
                      <a:pt x="1536" y="1"/>
                    </a:moveTo>
                    <a:cubicBezTo>
                      <a:pt x="1524" y="1"/>
                      <a:pt x="1511" y="6"/>
                      <a:pt x="1499" y="18"/>
                    </a:cubicBezTo>
                    <a:cubicBezTo>
                      <a:pt x="963" y="482"/>
                      <a:pt x="475" y="971"/>
                      <a:pt x="11" y="1506"/>
                    </a:cubicBezTo>
                    <a:cubicBezTo>
                      <a:pt x="0" y="1517"/>
                      <a:pt x="17" y="1544"/>
                      <a:pt x="37" y="1544"/>
                    </a:cubicBezTo>
                    <a:cubicBezTo>
                      <a:pt x="40" y="1544"/>
                      <a:pt x="43" y="1544"/>
                      <a:pt x="46" y="1542"/>
                    </a:cubicBezTo>
                    <a:cubicBezTo>
                      <a:pt x="582" y="1078"/>
                      <a:pt x="1094" y="613"/>
                      <a:pt x="1558" y="78"/>
                    </a:cubicBezTo>
                    <a:cubicBezTo>
                      <a:pt x="1594" y="42"/>
                      <a:pt x="1570" y="1"/>
                      <a:pt x="15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766;p33">
                <a:extLst>
                  <a:ext uri="{FF2B5EF4-FFF2-40B4-BE49-F238E27FC236}">
                    <a16:creationId xmlns:a16="http://schemas.microsoft.com/office/drawing/2014/main" id="{134EDA9F-6516-4D38-AAFE-8F71F5B4EE1F}"/>
                  </a:ext>
                </a:extLst>
              </p:cNvPr>
              <p:cNvSpPr/>
              <p:nvPr/>
            </p:nvSpPr>
            <p:spPr>
              <a:xfrm>
                <a:off x="3471075" y="2808025"/>
                <a:ext cx="46750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845" extrusionOk="0">
                    <a:moveTo>
                      <a:pt x="1812" y="0"/>
                    </a:moveTo>
                    <a:cubicBezTo>
                      <a:pt x="1803" y="0"/>
                      <a:pt x="1792" y="3"/>
                      <a:pt x="1782" y="8"/>
                    </a:cubicBezTo>
                    <a:cubicBezTo>
                      <a:pt x="1460" y="258"/>
                      <a:pt x="1175" y="591"/>
                      <a:pt x="877" y="877"/>
                    </a:cubicBezTo>
                    <a:cubicBezTo>
                      <a:pt x="579" y="1175"/>
                      <a:pt x="282" y="1472"/>
                      <a:pt x="20" y="1794"/>
                    </a:cubicBezTo>
                    <a:cubicBezTo>
                      <a:pt x="0" y="1823"/>
                      <a:pt x="21" y="1845"/>
                      <a:pt x="42" y="1845"/>
                    </a:cubicBezTo>
                    <a:cubicBezTo>
                      <a:pt x="47" y="1845"/>
                      <a:pt x="51" y="1844"/>
                      <a:pt x="55" y="1842"/>
                    </a:cubicBezTo>
                    <a:cubicBezTo>
                      <a:pt x="389" y="1568"/>
                      <a:pt x="686" y="1270"/>
                      <a:pt x="984" y="972"/>
                    </a:cubicBezTo>
                    <a:cubicBezTo>
                      <a:pt x="1282" y="675"/>
                      <a:pt x="1591" y="401"/>
                      <a:pt x="1841" y="68"/>
                    </a:cubicBezTo>
                    <a:cubicBezTo>
                      <a:pt x="1869" y="30"/>
                      <a:pt x="1846" y="0"/>
                      <a:pt x="18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767;p33">
                <a:extLst>
                  <a:ext uri="{FF2B5EF4-FFF2-40B4-BE49-F238E27FC236}">
                    <a16:creationId xmlns:a16="http://schemas.microsoft.com/office/drawing/2014/main" id="{7A0AF25D-C63A-4B94-9892-FC0A12A5584D}"/>
                  </a:ext>
                </a:extLst>
              </p:cNvPr>
              <p:cNvSpPr/>
              <p:nvPr/>
            </p:nvSpPr>
            <p:spPr>
              <a:xfrm>
                <a:off x="3457725" y="2800025"/>
                <a:ext cx="3750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481" extrusionOk="0">
                    <a:moveTo>
                      <a:pt x="1452" y="1"/>
                    </a:moveTo>
                    <a:cubicBezTo>
                      <a:pt x="1442" y="1"/>
                      <a:pt x="1432" y="6"/>
                      <a:pt x="1423" y="18"/>
                    </a:cubicBezTo>
                    <a:cubicBezTo>
                      <a:pt x="935" y="459"/>
                      <a:pt x="411" y="923"/>
                      <a:pt x="18" y="1447"/>
                    </a:cubicBezTo>
                    <a:cubicBezTo>
                      <a:pt x="1" y="1464"/>
                      <a:pt x="14" y="1481"/>
                      <a:pt x="27" y="1481"/>
                    </a:cubicBezTo>
                    <a:cubicBezTo>
                      <a:pt x="33" y="1481"/>
                      <a:pt x="38" y="1478"/>
                      <a:pt x="42" y="1471"/>
                    </a:cubicBezTo>
                    <a:cubicBezTo>
                      <a:pt x="566" y="1054"/>
                      <a:pt x="1042" y="566"/>
                      <a:pt x="1482" y="78"/>
                    </a:cubicBezTo>
                    <a:cubicBezTo>
                      <a:pt x="1500" y="43"/>
                      <a:pt x="1478" y="1"/>
                      <a:pt x="14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768;p33">
                <a:extLst>
                  <a:ext uri="{FF2B5EF4-FFF2-40B4-BE49-F238E27FC236}">
                    <a16:creationId xmlns:a16="http://schemas.microsoft.com/office/drawing/2014/main" id="{5D170412-072B-4D6E-8681-5090DFFEF128}"/>
                  </a:ext>
                </a:extLst>
              </p:cNvPr>
              <p:cNvSpPr/>
              <p:nvPr/>
            </p:nvSpPr>
            <p:spPr>
              <a:xfrm>
                <a:off x="3431475" y="2771150"/>
                <a:ext cx="314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260" extrusionOk="0">
                    <a:moveTo>
                      <a:pt x="1202" y="0"/>
                    </a:moveTo>
                    <a:cubicBezTo>
                      <a:pt x="1197" y="0"/>
                      <a:pt x="1191" y="2"/>
                      <a:pt x="1187" y="7"/>
                    </a:cubicBezTo>
                    <a:cubicBezTo>
                      <a:pt x="746" y="340"/>
                      <a:pt x="365" y="781"/>
                      <a:pt x="20" y="1221"/>
                    </a:cubicBezTo>
                    <a:cubicBezTo>
                      <a:pt x="1" y="1241"/>
                      <a:pt x="21" y="1260"/>
                      <a:pt x="48" y="1260"/>
                    </a:cubicBezTo>
                    <a:cubicBezTo>
                      <a:pt x="55" y="1260"/>
                      <a:pt x="61" y="1259"/>
                      <a:pt x="68" y="1257"/>
                    </a:cubicBezTo>
                    <a:cubicBezTo>
                      <a:pt x="496" y="923"/>
                      <a:pt x="913" y="495"/>
                      <a:pt x="1246" y="66"/>
                    </a:cubicBezTo>
                    <a:cubicBezTo>
                      <a:pt x="1256" y="37"/>
                      <a:pt x="1226" y="0"/>
                      <a:pt x="12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769;p33">
                <a:extLst>
                  <a:ext uri="{FF2B5EF4-FFF2-40B4-BE49-F238E27FC236}">
                    <a16:creationId xmlns:a16="http://schemas.microsoft.com/office/drawing/2014/main" id="{17E9B3FE-4A5F-4F8A-84BA-031E65F147AC}"/>
                  </a:ext>
                </a:extLst>
              </p:cNvPr>
              <p:cNvSpPr/>
              <p:nvPr/>
            </p:nvSpPr>
            <p:spPr>
              <a:xfrm>
                <a:off x="3444075" y="2786950"/>
                <a:ext cx="334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300" extrusionOk="0">
                    <a:moveTo>
                      <a:pt x="1280" y="0"/>
                    </a:moveTo>
                    <a:cubicBezTo>
                      <a:pt x="1268" y="0"/>
                      <a:pt x="1255" y="5"/>
                      <a:pt x="1242" y="18"/>
                    </a:cubicBezTo>
                    <a:cubicBezTo>
                      <a:pt x="802" y="375"/>
                      <a:pt x="397" y="827"/>
                      <a:pt x="28" y="1256"/>
                    </a:cubicBezTo>
                    <a:cubicBezTo>
                      <a:pt x="1" y="1274"/>
                      <a:pt x="22" y="1299"/>
                      <a:pt x="45" y="1299"/>
                    </a:cubicBezTo>
                    <a:cubicBezTo>
                      <a:pt x="51" y="1299"/>
                      <a:pt x="58" y="1297"/>
                      <a:pt x="64" y="1292"/>
                    </a:cubicBezTo>
                    <a:cubicBezTo>
                      <a:pt x="492" y="922"/>
                      <a:pt x="945" y="518"/>
                      <a:pt x="1302" y="77"/>
                    </a:cubicBezTo>
                    <a:cubicBezTo>
                      <a:pt x="1337" y="42"/>
                      <a:pt x="1314" y="0"/>
                      <a:pt x="12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770;p33">
                <a:extLst>
                  <a:ext uri="{FF2B5EF4-FFF2-40B4-BE49-F238E27FC236}">
                    <a16:creationId xmlns:a16="http://schemas.microsoft.com/office/drawing/2014/main" id="{8FCB87CD-C68C-403C-931A-E4E3D8BA64C5}"/>
                  </a:ext>
                </a:extLst>
              </p:cNvPr>
              <p:cNvSpPr/>
              <p:nvPr/>
            </p:nvSpPr>
            <p:spPr>
              <a:xfrm>
                <a:off x="3417575" y="2756850"/>
                <a:ext cx="289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35" extrusionOk="0">
                    <a:moveTo>
                      <a:pt x="1104" y="1"/>
                    </a:moveTo>
                    <a:cubicBezTo>
                      <a:pt x="1098" y="1"/>
                      <a:pt x="1093" y="3"/>
                      <a:pt x="1088" y="7"/>
                    </a:cubicBezTo>
                    <a:cubicBezTo>
                      <a:pt x="683" y="305"/>
                      <a:pt x="338" y="698"/>
                      <a:pt x="28" y="1091"/>
                    </a:cubicBezTo>
                    <a:cubicBezTo>
                      <a:pt x="1" y="1109"/>
                      <a:pt x="23" y="1134"/>
                      <a:pt x="45" y="1134"/>
                    </a:cubicBezTo>
                    <a:cubicBezTo>
                      <a:pt x="52" y="1134"/>
                      <a:pt x="59" y="1132"/>
                      <a:pt x="64" y="1126"/>
                    </a:cubicBezTo>
                    <a:cubicBezTo>
                      <a:pt x="457" y="817"/>
                      <a:pt x="862" y="460"/>
                      <a:pt x="1148" y="55"/>
                    </a:cubicBezTo>
                    <a:cubicBezTo>
                      <a:pt x="1157" y="36"/>
                      <a:pt x="1128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771;p33">
                <a:extLst>
                  <a:ext uri="{FF2B5EF4-FFF2-40B4-BE49-F238E27FC236}">
                    <a16:creationId xmlns:a16="http://schemas.microsoft.com/office/drawing/2014/main" id="{108D2B79-BD52-4E35-AC5E-424CBE5A4109}"/>
                  </a:ext>
                </a:extLst>
              </p:cNvPr>
              <p:cNvSpPr/>
              <p:nvPr/>
            </p:nvSpPr>
            <p:spPr>
              <a:xfrm>
                <a:off x="3405250" y="2741825"/>
                <a:ext cx="254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1" extrusionOk="0">
                    <a:moveTo>
                      <a:pt x="971" y="0"/>
                    </a:moveTo>
                    <a:cubicBezTo>
                      <a:pt x="961" y="0"/>
                      <a:pt x="950" y="4"/>
                      <a:pt x="938" y="13"/>
                    </a:cubicBezTo>
                    <a:cubicBezTo>
                      <a:pt x="593" y="275"/>
                      <a:pt x="271" y="620"/>
                      <a:pt x="9" y="977"/>
                    </a:cubicBezTo>
                    <a:cubicBezTo>
                      <a:pt x="0" y="996"/>
                      <a:pt x="19" y="1021"/>
                      <a:pt x="39" y="1021"/>
                    </a:cubicBezTo>
                    <a:cubicBezTo>
                      <a:pt x="45" y="1021"/>
                      <a:pt x="52" y="1018"/>
                      <a:pt x="57" y="1013"/>
                    </a:cubicBezTo>
                    <a:cubicBezTo>
                      <a:pt x="414" y="763"/>
                      <a:pt x="724" y="406"/>
                      <a:pt x="998" y="60"/>
                    </a:cubicBezTo>
                    <a:cubicBezTo>
                      <a:pt x="1015" y="34"/>
                      <a:pt x="1000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772;p33">
                <a:extLst>
                  <a:ext uri="{FF2B5EF4-FFF2-40B4-BE49-F238E27FC236}">
                    <a16:creationId xmlns:a16="http://schemas.microsoft.com/office/drawing/2014/main" id="{0B82400B-F9A4-4B2D-8AE1-680C058A4D53}"/>
                  </a:ext>
                </a:extLst>
              </p:cNvPr>
              <p:cNvSpPr/>
              <p:nvPr/>
            </p:nvSpPr>
            <p:spPr>
              <a:xfrm>
                <a:off x="3391300" y="27233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49" y="1"/>
                    </a:moveTo>
                    <a:cubicBezTo>
                      <a:pt x="1044" y="1"/>
                      <a:pt x="1038" y="2"/>
                      <a:pt x="1032" y="4"/>
                    </a:cubicBezTo>
                    <a:cubicBezTo>
                      <a:pt x="829" y="111"/>
                      <a:pt x="675" y="301"/>
                      <a:pt x="508" y="468"/>
                    </a:cubicBezTo>
                    <a:cubicBezTo>
                      <a:pt x="329" y="647"/>
                      <a:pt x="175" y="825"/>
                      <a:pt x="20" y="1028"/>
                    </a:cubicBezTo>
                    <a:cubicBezTo>
                      <a:pt x="0" y="1057"/>
                      <a:pt x="21" y="1078"/>
                      <a:pt x="49" y="1078"/>
                    </a:cubicBezTo>
                    <a:cubicBezTo>
                      <a:pt x="55" y="1078"/>
                      <a:pt x="61" y="1077"/>
                      <a:pt x="67" y="1075"/>
                    </a:cubicBezTo>
                    <a:cubicBezTo>
                      <a:pt x="258" y="932"/>
                      <a:pt x="436" y="754"/>
                      <a:pt x="615" y="575"/>
                    </a:cubicBezTo>
                    <a:cubicBezTo>
                      <a:pt x="782" y="409"/>
                      <a:pt x="960" y="242"/>
                      <a:pt x="1079" y="51"/>
                    </a:cubicBezTo>
                    <a:cubicBezTo>
                      <a:pt x="1089" y="22"/>
                      <a:pt x="1075" y="1"/>
                      <a:pt x="10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773;p33">
                <a:extLst>
                  <a:ext uri="{FF2B5EF4-FFF2-40B4-BE49-F238E27FC236}">
                    <a16:creationId xmlns:a16="http://schemas.microsoft.com/office/drawing/2014/main" id="{195AFF5C-7877-4E31-9208-4866DF8438C9}"/>
                  </a:ext>
                </a:extLst>
              </p:cNvPr>
              <p:cNvSpPr/>
              <p:nvPr/>
            </p:nvSpPr>
            <p:spPr>
              <a:xfrm>
                <a:off x="3378800" y="2706925"/>
                <a:ext cx="2520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020" extrusionOk="0">
                    <a:moveTo>
                      <a:pt x="980" y="1"/>
                    </a:moveTo>
                    <a:cubicBezTo>
                      <a:pt x="977" y="1"/>
                      <a:pt x="974" y="2"/>
                      <a:pt x="972" y="4"/>
                    </a:cubicBezTo>
                    <a:cubicBezTo>
                      <a:pt x="770" y="111"/>
                      <a:pt x="615" y="302"/>
                      <a:pt x="460" y="468"/>
                    </a:cubicBezTo>
                    <a:cubicBezTo>
                      <a:pt x="317" y="635"/>
                      <a:pt x="151" y="790"/>
                      <a:pt x="20" y="968"/>
                    </a:cubicBezTo>
                    <a:cubicBezTo>
                      <a:pt x="0" y="998"/>
                      <a:pt x="21" y="1019"/>
                      <a:pt x="42" y="1019"/>
                    </a:cubicBezTo>
                    <a:cubicBezTo>
                      <a:pt x="47" y="1019"/>
                      <a:pt x="51" y="1018"/>
                      <a:pt x="55" y="1016"/>
                    </a:cubicBezTo>
                    <a:cubicBezTo>
                      <a:pt x="234" y="885"/>
                      <a:pt x="401" y="718"/>
                      <a:pt x="567" y="552"/>
                    </a:cubicBezTo>
                    <a:cubicBezTo>
                      <a:pt x="710" y="409"/>
                      <a:pt x="913" y="242"/>
                      <a:pt x="1008" y="40"/>
                    </a:cubicBezTo>
                    <a:cubicBezTo>
                      <a:pt x="1008" y="20"/>
                      <a:pt x="992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774;p33">
                <a:extLst>
                  <a:ext uri="{FF2B5EF4-FFF2-40B4-BE49-F238E27FC236}">
                    <a16:creationId xmlns:a16="http://schemas.microsoft.com/office/drawing/2014/main" id="{0D3D7B76-720D-49EE-BD59-116DCAF60A81}"/>
                  </a:ext>
                </a:extLst>
              </p:cNvPr>
              <p:cNvSpPr/>
              <p:nvPr/>
            </p:nvSpPr>
            <p:spPr>
              <a:xfrm>
                <a:off x="3363725" y="2690900"/>
                <a:ext cx="2597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27" extrusionOk="0">
                    <a:moveTo>
                      <a:pt x="968" y="0"/>
                    </a:moveTo>
                    <a:cubicBezTo>
                      <a:pt x="964" y="0"/>
                      <a:pt x="960" y="1"/>
                      <a:pt x="956" y="2"/>
                    </a:cubicBezTo>
                    <a:cubicBezTo>
                      <a:pt x="766" y="109"/>
                      <a:pt x="623" y="288"/>
                      <a:pt x="480" y="443"/>
                    </a:cubicBezTo>
                    <a:cubicBezTo>
                      <a:pt x="325" y="597"/>
                      <a:pt x="158" y="776"/>
                      <a:pt x="27" y="978"/>
                    </a:cubicBezTo>
                    <a:cubicBezTo>
                      <a:pt x="1" y="996"/>
                      <a:pt x="20" y="1027"/>
                      <a:pt x="42" y="1027"/>
                    </a:cubicBezTo>
                    <a:cubicBezTo>
                      <a:pt x="49" y="1027"/>
                      <a:pt x="57" y="1023"/>
                      <a:pt x="63" y="1014"/>
                    </a:cubicBezTo>
                    <a:cubicBezTo>
                      <a:pt x="254" y="871"/>
                      <a:pt x="420" y="716"/>
                      <a:pt x="599" y="562"/>
                    </a:cubicBezTo>
                    <a:cubicBezTo>
                      <a:pt x="754" y="407"/>
                      <a:pt x="932" y="264"/>
                      <a:pt x="1027" y="85"/>
                    </a:cubicBezTo>
                    <a:cubicBezTo>
                      <a:pt x="1038" y="43"/>
                      <a:pt x="1001" y="0"/>
                      <a:pt x="9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775;p33">
                <a:extLst>
                  <a:ext uri="{FF2B5EF4-FFF2-40B4-BE49-F238E27FC236}">
                    <a16:creationId xmlns:a16="http://schemas.microsoft.com/office/drawing/2014/main" id="{87F0114E-4DFE-4F8B-8931-AAB00B5BAEAD}"/>
                  </a:ext>
                </a:extLst>
              </p:cNvPr>
              <p:cNvSpPr/>
              <p:nvPr/>
            </p:nvSpPr>
            <p:spPr>
              <a:xfrm>
                <a:off x="3351650" y="26727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980" y="1"/>
                    </a:moveTo>
                    <a:cubicBezTo>
                      <a:pt x="975" y="1"/>
                      <a:pt x="969" y="2"/>
                      <a:pt x="963" y="4"/>
                    </a:cubicBezTo>
                    <a:cubicBezTo>
                      <a:pt x="784" y="111"/>
                      <a:pt x="629" y="289"/>
                      <a:pt x="475" y="432"/>
                    </a:cubicBezTo>
                    <a:cubicBezTo>
                      <a:pt x="308" y="599"/>
                      <a:pt x="153" y="778"/>
                      <a:pt x="10" y="956"/>
                    </a:cubicBezTo>
                    <a:cubicBezTo>
                      <a:pt x="0" y="986"/>
                      <a:pt x="23" y="1007"/>
                      <a:pt x="44" y="1007"/>
                    </a:cubicBezTo>
                    <a:cubicBezTo>
                      <a:pt x="49" y="1007"/>
                      <a:pt x="54" y="1006"/>
                      <a:pt x="58" y="1004"/>
                    </a:cubicBezTo>
                    <a:cubicBezTo>
                      <a:pt x="237" y="849"/>
                      <a:pt x="415" y="706"/>
                      <a:pt x="582" y="539"/>
                    </a:cubicBezTo>
                    <a:cubicBezTo>
                      <a:pt x="725" y="397"/>
                      <a:pt x="903" y="242"/>
                      <a:pt x="1010" y="63"/>
                    </a:cubicBezTo>
                    <a:cubicBezTo>
                      <a:pt x="1020" y="24"/>
                      <a:pt x="1006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776;p33">
                <a:extLst>
                  <a:ext uri="{FF2B5EF4-FFF2-40B4-BE49-F238E27FC236}">
                    <a16:creationId xmlns:a16="http://schemas.microsoft.com/office/drawing/2014/main" id="{50E7B95F-D305-478D-9B0F-9F8EDED5B570}"/>
                  </a:ext>
                </a:extLst>
              </p:cNvPr>
              <p:cNvSpPr/>
              <p:nvPr/>
            </p:nvSpPr>
            <p:spPr>
              <a:xfrm>
                <a:off x="3338625" y="2660075"/>
                <a:ext cx="204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10" extrusionOk="0">
                    <a:moveTo>
                      <a:pt x="781" y="1"/>
                    </a:moveTo>
                    <a:cubicBezTo>
                      <a:pt x="774" y="1"/>
                      <a:pt x="766" y="3"/>
                      <a:pt x="758" y="9"/>
                    </a:cubicBezTo>
                    <a:cubicBezTo>
                      <a:pt x="591" y="92"/>
                      <a:pt x="472" y="247"/>
                      <a:pt x="353" y="354"/>
                    </a:cubicBezTo>
                    <a:cubicBezTo>
                      <a:pt x="222" y="497"/>
                      <a:pt x="115" y="628"/>
                      <a:pt x="19" y="783"/>
                    </a:cubicBezTo>
                    <a:cubicBezTo>
                      <a:pt x="0" y="792"/>
                      <a:pt x="20" y="810"/>
                      <a:pt x="34" y="810"/>
                    </a:cubicBezTo>
                    <a:cubicBezTo>
                      <a:pt x="38" y="810"/>
                      <a:pt x="41" y="809"/>
                      <a:pt x="43" y="806"/>
                    </a:cubicBezTo>
                    <a:cubicBezTo>
                      <a:pt x="198" y="699"/>
                      <a:pt x="329" y="580"/>
                      <a:pt x="460" y="449"/>
                    </a:cubicBezTo>
                    <a:cubicBezTo>
                      <a:pt x="579" y="318"/>
                      <a:pt x="734" y="199"/>
                      <a:pt x="817" y="32"/>
                    </a:cubicBezTo>
                    <a:cubicBezTo>
                      <a:pt x="817" y="23"/>
                      <a:pt x="803" y="1"/>
                      <a:pt x="7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777;p33">
                <a:extLst>
                  <a:ext uri="{FF2B5EF4-FFF2-40B4-BE49-F238E27FC236}">
                    <a16:creationId xmlns:a16="http://schemas.microsoft.com/office/drawing/2014/main" id="{C3736BC3-7F41-4FF3-9A93-8C46ACDC1A7E}"/>
                  </a:ext>
                </a:extLst>
              </p:cNvPr>
              <p:cNvSpPr/>
              <p:nvPr/>
            </p:nvSpPr>
            <p:spPr>
              <a:xfrm>
                <a:off x="3324900" y="2648100"/>
                <a:ext cx="155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17" extrusionOk="0">
                    <a:moveTo>
                      <a:pt x="568" y="0"/>
                    </a:moveTo>
                    <a:cubicBezTo>
                      <a:pt x="561" y="0"/>
                      <a:pt x="552" y="4"/>
                      <a:pt x="545" y="11"/>
                    </a:cubicBezTo>
                    <a:cubicBezTo>
                      <a:pt x="342" y="154"/>
                      <a:pt x="175" y="369"/>
                      <a:pt x="9" y="571"/>
                    </a:cubicBezTo>
                    <a:cubicBezTo>
                      <a:pt x="0" y="597"/>
                      <a:pt x="16" y="616"/>
                      <a:pt x="30" y="616"/>
                    </a:cubicBezTo>
                    <a:cubicBezTo>
                      <a:pt x="36" y="616"/>
                      <a:pt x="41" y="613"/>
                      <a:pt x="44" y="607"/>
                    </a:cubicBezTo>
                    <a:cubicBezTo>
                      <a:pt x="235" y="452"/>
                      <a:pt x="461" y="273"/>
                      <a:pt x="592" y="71"/>
                    </a:cubicBezTo>
                    <a:cubicBezTo>
                      <a:pt x="620" y="4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778;p33">
                <a:extLst>
                  <a:ext uri="{FF2B5EF4-FFF2-40B4-BE49-F238E27FC236}">
                    <a16:creationId xmlns:a16="http://schemas.microsoft.com/office/drawing/2014/main" id="{8B12096D-BECB-46D1-95CF-729D9B1787B5}"/>
                  </a:ext>
                </a:extLst>
              </p:cNvPr>
              <p:cNvSpPr/>
              <p:nvPr/>
            </p:nvSpPr>
            <p:spPr>
              <a:xfrm>
                <a:off x="3310850" y="2634050"/>
                <a:ext cx="12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17" extrusionOk="0">
                    <a:moveTo>
                      <a:pt x="451" y="0"/>
                    </a:moveTo>
                    <a:cubicBezTo>
                      <a:pt x="447" y="0"/>
                      <a:pt x="444" y="1"/>
                      <a:pt x="440" y="2"/>
                    </a:cubicBezTo>
                    <a:cubicBezTo>
                      <a:pt x="261" y="121"/>
                      <a:pt x="106" y="288"/>
                      <a:pt x="11" y="466"/>
                    </a:cubicBezTo>
                    <a:cubicBezTo>
                      <a:pt x="1" y="487"/>
                      <a:pt x="17" y="516"/>
                      <a:pt x="45" y="516"/>
                    </a:cubicBezTo>
                    <a:cubicBezTo>
                      <a:pt x="49" y="516"/>
                      <a:pt x="54" y="515"/>
                      <a:pt x="59" y="514"/>
                    </a:cubicBezTo>
                    <a:cubicBezTo>
                      <a:pt x="237" y="407"/>
                      <a:pt x="392" y="240"/>
                      <a:pt x="499" y="61"/>
                    </a:cubicBezTo>
                    <a:cubicBezTo>
                      <a:pt x="510" y="40"/>
                      <a:pt x="483" y="0"/>
                      <a:pt x="4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779;p33">
                <a:extLst>
                  <a:ext uri="{FF2B5EF4-FFF2-40B4-BE49-F238E27FC236}">
                    <a16:creationId xmlns:a16="http://schemas.microsoft.com/office/drawing/2014/main" id="{BA3444B2-593A-4C31-AE55-26AAA8BD5127}"/>
                  </a:ext>
                </a:extLst>
              </p:cNvPr>
              <p:cNvSpPr/>
              <p:nvPr/>
            </p:nvSpPr>
            <p:spPr>
              <a:xfrm>
                <a:off x="3297750" y="2616150"/>
                <a:ext cx="13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18" extrusionOk="0">
                    <a:moveTo>
                      <a:pt x="478" y="0"/>
                    </a:moveTo>
                    <a:cubicBezTo>
                      <a:pt x="473" y="0"/>
                      <a:pt x="468" y="1"/>
                      <a:pt x="464" y="4"/>
                    </a:cubicBezTo>
                    <a:cubicBezTo>
                      <a:pt x="357" y="39"/>
                      <a:pt x="285" y="123"/>
                      <a:pt x="202" y="218"/>
                    </a:cubicBezTo>
                    <a:cubicBezTo>
                      <a:pt x="130" y="301"/>
                      <a:pt x="71" y="373"/>
                      <a:pt x="11" y="468"/>
                    </a:cubicBezTo>
                    <a:cubicBezTo>
                      <a:pt x="1" y="488"/>
                      <a:pt x="17" y="518"/>
                      <a:pt x="45" y="518"/>
                    </a:cubicBezTo>
                    <a:cubicBezTo>
                      <a:pt x="49" y="518"/>
                      <a:pt x="54" y="517"/>
                      <a:pt x="59" y="515"/>
                    </a:cubicBezTo>
                    <a:cubicBezTo>
                      <a:pt x="142" y="456"/>
                      <a:pt x="237" y="373"/>
                      <a:pt x="309" y="301"/>
                    </a:cubicBezTo>
                    <a:cubicBezTo>
                      <a:pt x="380" y="230"/>
                      <a:pt x="476" y="158"/>
                      <a:pt x="523" y="51"/>
                    </a:cubicBezTo>
                    <a:cubicBezTo>
                      <a:pt x="533" y="22"/>
                      <a:pt x="503" y="0"/>
                      <a:pt x="4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780;p33">
                <a:extLst>
                  <a:ext uri="{FF2B5EF4-FFF2-40B4-BE49-F238E27FC236}">
                    <a16:creationId xmlns:a16="http://schemas.microsoft.com/office/drawing/2014/main" id="{0B3EEE48-80B4-4ED5-9854-6DEFC6A0421E}"/>
                  </a:ext>
                </a:extLst>
              </p:cNvPr>
              <p:cNvSpPr/>
              <p:nvPr/>
            </p:nvSpPr>
            <p:spPr>
              <a:xfrm>
                <a:off x="3283175" y="2601150"/>
                <a:ext cx="1205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3" extrusionOk="0">
                    <a:moveTo>
                      <a:pt x="433" y="1"/>
                    </a:moveTo>
                    <a:cubicBezTo>
                      <a:pt x="424" y="1"/>
                      <a:pt x="414" y="3"/>
                      <a:pt x="404" y="8"/>
                    </a:cubicBezTo>
                    <a:cubicBezTo>
                      <a:pt x="249" y="127"/>
                      <a:pt x="130" y="246"/>
                      <a:pt x="11" y="413"/>
                    </a:cubicBezTo>
                    <a:cubicBezTo>
                      <a:pt x="1" y="434"/>
                      <a:pt x="26" y="463"/>
                      <a:pt x="48" y="463"/>
                    </a:cubicBezTo>
                    <a:cubicBezTo>
                      <a:pt x="52" y="463"/>
                      <a:pt x="55" y="462"/>
                      <a:pt x="58" y="461"/>
                    </a:cubicBezTo>
                    <a:cubicBezTo>
                      <a:pt x="213" y="342"/>
                      <a:pt x="344" y="223"/>
                      <a:pt x="463" y="68"/>
                    </a:cubicBezTo>
                    <a:cubicBezTo>
                      <a:pt x="482" y="31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781;p33">
                <a:extLst>
                  <a:ext uri="{FF2B5EF4-FFF2-40B4-BE49-F238E27FC236}">
                    <a16:creationId xmlns:a16="http://schemas.microsoft.com/office/drawing/2014/main" id="{CF64EFD2-587A-436D-BE08-1F14C0F8B636}"/>
                  </a:ext>
                </a:extLst>
              </p:cNvPr>
              <p:cNvSpPr/>
              <p:nvPr/>
            </p:nvSpPr>
            <p:spPr>
              <a:xfrm>
                <a:off x="3716525" y="3025500"/>
                <a:ext cx="499800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92" h="19932" extrusionOk="0">
                    <a:moveTo>
                      <a:pt x="4870" y="1"/>
                    </a:moveTo>
                    <a:lnTo>
                      <a:pt x="0" y="155"/>
                    </a:lnTo>
                    <a:lnTo>
                      <a:pt x="108" y="5275"/>
                    </a:lnTo>
                    <a:lnTo>
                      <a:pt x="19991" y="19932"/>
                    </a:lnTo>
                    <a:lnTo>
                      <a:pt x="487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782;p33">
                <a:extLst>
                  <a:ext uri="{FF2B5EF4-FFF2-40B4-BE49-F238E27FC236}">
                    <a16:creationId xmlns:a16="http://schemas.microsoft.com/office/drawing/2014/main" id="{AB6A2E28-EF8C-487A-A185-19A82AD89D15}"/>
                  </a:ext>
                </a:extLst>
              </p:cNvPr>
              <p:cNvSpPr/>
              <p:nvPr/>
            </p:nvSpPr>
            <p:spPr>
              <a:xfrm>
                <a:off x="3710875" y="3019850"/>
                <a:ext cx="509600" cy="508425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0337" extrusionOk="0">
                    <a:moveTo>
                      <a:pt x="5013" y="441"/>
                    </a:moveTo>
                    <a:lnTo>
                      <a:pt x="19145" y="19086"/>
                    </a:lnTo>
                    <a:lnTo>
                      <a:pt x="560" y="5394"/>
                    </a:lnTo>
                    <a:lnTo>
                      <a:pt x="465" y="584"/>
                    </a:lnTo>
                    <a:lnTo>
                      <a:pt x="5013" y="441"/>
                    </a:lnTo>
                    <a:close/>
                    <a:moveTo>
                      <a:pt x="5203" y="0"/>
                    </a:moveTo>
                    <a:lnTo>
                      <a:pt x="0" y="167"/>
                    </a:lnTo>
                    <a:lnTo>
                      <a:pt x="107" y="5620"/>
                    </a:lnTo>
                    <a:lnTo>
                      <a:pt x="20086" y="20336"/>
                    </a:lnTo>
                    <a:lnTo>
                      <a:pt x="20384" y="20027"/>
                    </a:lnTo>
                    <a:lnTo>
                      <a:pt x="520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783;p33">
                <a:extLst>
                  <a:ext uri="{FF2B5EF4-FFF2-40B4-BE49-F238E27FC236}">
                    <a16:creationId xmlns:a16="http://schemas.microsoft.com/office/drawing/2014/main" id="{6B3B23EF-69B5-4019-8BD2-E19C2B0D39EA}"/>
                  </a:ext>
                </a:extLst>
              </p:cNvPr>
              <p:cNvSpPr/>
              <p:nvPr/>
            </p:nvSpPr>
            <p:spPr>
              <a:xfrm>
                <a:off x="3731100" y="3010925"/>
                <a:ext cx="530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6" extrusionOk="0">
                    <a:moveTo>
                      <a:pt x="2084" y="0"/>
                    </a:moveTo>
                    <a:cubicBezTo>
                      <a:pt x="1382" y="667"/>
                      <a:pt x="668" y="1357"/>
                      <a:pt x="1" y="2072"/>
                    </a:cubicBezTo>
                    <a:cubicBezTo>
                      <a:pt x="1" y="2089"/>
                      <a:pt x="7" y="2106"/>
                      <a:pt x="19" y="2106"/>
                    </a:cubicBezTo>
                    <a:cubicBezTo>
                      <a:pt x="24" y="2106"/>
                      <a:pt x="30" y="2103"/>
                      <a:pt x="37" y="2096"/>
                    </a:cubicBezTo>
                    <a:cubicBezTo>
                      <a:pt x="751" y="1453"/>
                      <a:pt x="1430" y="726"/>
                      <a:pt x="2096" y="12"/>
                    </a:cubicBezTo>
                    <a:cubicBezTo>
                      <a:pt x="2120" y="0"/>
                      <a:pt x="2096" y="0"/>
                      <a:pt x="2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784;p33">
                <a:extLst>
                  <a:ext uri="{FF2B5EF4-FFF2-40B4-BE49-F238E27FC236}">
                    <a16:creationId xmlns:a16="http://schemas.microsoft.com/office/drawing/2014/main" id="{2E60E8F3-7E72-4EEE-A84A-91E6C01FBFDA}"/>
                  </a:ext>
                </a:extLst>
              </p:cNvPr>
              <p:cNvSpPr/>
              <p:nvPr/>
            </p:nvSpPr>
            <p:spPr>
              <a:xfrm>
                <a:off x="3742825" y="3026100"/>
                <a:ext cx="561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2262" extrusionOk="0">
                    <a:moveTo>
                      <a:pt x="2223" y="0"/>
                    </a:moveTo>
                    <a:cubicBezTo>
                      <a:pt x="1473" y="739"/>
                      <a:pt x="711" y="1465"/>
                      <a:pt x="8" y="2251"/>
                    </a:cubicBezTo>
                    <a:cubicBezTo>
                      <a:pt x="782" y="1548"/>
                      <a:pt x="1508" y="786"/>
                      <a:pt x="2246" y="24"/>
                    </a:cubicBezTo>
                    <a:cubicBezTo>
                      <a:pt x="2246" y="24"/>
                      <a:pt x="2246" y="0"/>
                      <a:pt x="2223" y="0"/>
                    </a:cubicBezTo>
                    <a:close/>
                    <a:moveTo>
                      <a:pt x="8" y="2251"/>
                    </a:moveTo>
                    <a:cubicBezTo>
                      <a:pt x="0" y="2251"/>
                      <a:pt x="3" y="2261"/>
                      <a:pt x="5" y="2261"/>
                    </a:cubicBezTo>
                    <a:cubicBezTo>
                      <a:pt x="7" y="2261"/>
                      <a:pt x="8" y="2259"/>
                      <a:pt x="8" y="225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785;p33">
                <a:extLst>
                  <a:ext uri="{FF2B5EF4-FFF2-40B4-BE49-F238E27FC236}">
                    <a16:creationId xmlns:a16="http://schemas.microsoft.com/office/drawing/2014/main" id="{04D78720-76BA-4618-A95D-9A7F1AC9DE27}"/>
                  </a:ext>
                </a:extLst>
              </p:cNvPr>
              <p:cNvSpPr/>
              <p:nvPr/>
            </p:nvSpPr>
            <p:spPr>
              <a:xfrm>
                <a:off x="3766825" y="30343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2189" y="1"/>
                    </a:moveTo>
                    <a:cubicBezTo>
                      <a:pt x="2186" y="1"/>
                      <a:pt x="2183" y="2"/>
                      <a:pt x="2179" y="6"/>
                    </a:cubicBezTo>
                    <a:cubicBezTo>
                      <a:pt x="1429" y="708"/>
                      <a:pt x="715" y="1435"/>
                      <a:pt x="1" y="2161"/>
                    </a:cubicBezTo>
                    <a:cubicBezTo>
                      <a:pt x="1" y="2185"/>
                      <a:pt x="13" y="2196"/>
                      <a:pt x="36" y="2196"/>
                    </a:cubicBezTo>
                    <a:cubicBezTo>
                      <a:pt x="763" y="1482"/>
                      <a:pt x="1489" y="768"/>
                      <a:pt x="2191" y="18"/>
                    </a:cubicBezTo>
                    <a:cubicBezTo>
                      <a:pt x="2200" y="9"/>
                      <a:pt x="2196" y="1"/>
                      <a:pt x="2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786;p33">
                <a:extLst>
                  <a:ext uri="{FF2B5EF4-FFF2-40B4-BE49-F238E27FC236}">
                    <a16:creationId xmlns:a16="http://schemas.microsoft.com/office/drawing/2014/main" id="{C70EB0B4-3854-4ED7-959E-7ABD32F1D248}"/>
                  </a:ext>
                </a:extLst>
              </p:cNvPr>
              <p:cNvSpPr/>
              <p:nvPr/>
            </p:nvSpPr>
            <p:spPr>
              <a:xfrm>
                <a:off x="3781450" y="3042350"/>
                <a:ext cx="6300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2520" extrusionOk="0">
                    <a:moveTo>
                      <a:pt x="2508" y="1"/>
                    </a:moveTo>
                    <a:cubicBezTo>
                      <a:pt x="2506" y="1"/>
                      <a:pt x="2503" y="2"/>
                      <a:pt x="2499" y="5"/>
                    </a:cubicBezTo>
                    <a:cubicBezTo>
                      <a:pt x="1630" y="803"/>
                      <a:pt x="832" y="1660"/>
                      <a:pt x="11" y="2494"/>
                    </a:cubicBezTo>
                    <a:cubicBezTo>
                      <a:pt x="1" y="2494"/>
                      <a:pt x="8" y="2520"/>
                      <a:pt x="18" y="2520"/>
                    </a:cubicBezTo>
                    <a:cubicBezTo>
                      <a:pt x="19" y="2520"/>
                      <a:pt x="21" y="2519"/>
                      <a:pt x="23" y="2517"/>
                    </a:cubicBezTo>
                    <a:cubicBezTo>
                      <a:pt x="856" y="1696"/>
                      <a:pt x="1725" y="886"/>
                      <a:pt x="2511" y="29"/>
                    </a:cubicBezTo>
                    <a:cubicBezTo>
                      <a:pt x="2520" y="12"/>
                      <a:pt x="2516" y="1"/>
                      <a:pt x="250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787;p33">
                <a:extLst>
                  <a:ext uri="{FF2B5EF4-FFF2-40B4-BE49-F238E27FC236}">
                    <a16:creationId xmlns:a16="http://schemas.microsoft.com/office/drawing/2014/main" id="{DE25CFB8-7CD4-4C74-BF9A-871D45DE3FD6}"/>
                  </a:ext>
                </a:extLst>
              </p:cNvPr>
              <p:cNvSpPr/>
              <p:nvPr/>
            </p:nvSpPr>
            <p:spPr>
              <a:xfrm>
                <a:off x="3801350" y="3063000"/>
                <a:ext cx="527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7" extrusionOk="0">
                    <a:moveTo>
                      <a:pt x="2084" y="1"/>
                    </a:moveTo>
                    <a:cubicBezTo>
                      <a:pt x="1370" y="668"/>
                      <a:pt x="703" y="1382"/>
                      <a:pt x="1" y="2072"/>
                    </a:cubicBezTo>
                    <a:cubicBezTo>
                      <a:pt x="1" y="2089"/>
                      <a:pt x="19" y="2106"/>
                      <a:pt x="29" y="2106"/>
                    </a:cubicBezTo>
                    <a:cubicBezTo>
                      <a:pt x="33" y="2106"/>
                      <a:pt x="36" y="2103"/>
                      <a:pt x="36" y="2096"/>
                    </a:cubicBezTo>
                    <a:cubicBezTo>
                      <a:pt x="739" y="1418"/>
                      <a:pt x="1429" y="727"/>
                      <a:pt x="2108" y="13"/>
                    </a:cubicBezTo>
                    <a:cubicBezTo>
                      <a:pt x="2108" y="1"/>
                      <a:pt x="2108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788;p33">
                <a:extLst>
                  <a:ext uri="{FF2B5EF4-FFF2-40B4-BE49-F238E27FC236}">
                    <a16:creationId xmlns:a16="http://schemas.microsoft.com/office/drawing/2014/main" id="{3DF2F652-736A-4432-8A69-5E86847CCDC9}"/>
                  </a:ext>
                </a:extLst>
              </p:cNvPr>
              <p:cNvSpPr/>
              <p:nvPr/>
            </p:nvSpPr>
            <p:spPr>
              <a:xfrm>
                <a:off x="3815975" y="3080875"/>
                <a:ext cx="51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2054" extrusionOk="0">
                    <a:moveTo>
                      <a:pt x="2035" y="0"/>
                    </a:moveTo>
                    <a:cubicBezTo>
                      <a:pt x="1345" y="655"/>
                      <a:pt x="642" y="1334"/>
                      <a:pt x="11" y="2048"/>
                    </a:cubicBezTo>
                    <a:cubicBezTo>
                      <a:pt x="725" y="1405"/>
                      <a:pt x="1416" y="714"/>
                      <a:pt x="2059" y="24"/>
                    </a:cubicBezTo>
                    <a:cubicBezTo>
                      <a:pt x="2059" y="0"/>
                      <a:pt x="2059" y="0"/>
                      <a:pt x="2035" y="0"/>
                    </a:cubicBezTo>
                    <a:close/>
                    <a:moveTo>
                      <a:pt x="11" y="2048"/>
                    </a:moveTo>
                    <a:cubicBezTo>
                      <a:pt x="3" y="2048"/>
                      <a:pt x="0" y="2053"/>
                      <a:pt x="3" y="2053"/>
                    </a:cubicBezTo>
                    <a:cubicBezTo>
                      <a:pt x="4" y="2053"/>
                      <a:pt x="7" y="2052"/>
                      <a:pt x="11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789;p33">
                <a:extLst>
                  <a:ext uri="{FF2B5EF4-FFF2-40B4-BE49-F238E27FC236}">
                    <a16:creationId xmlns:a16="http://schemas.microsoft.com/office/drawing/2014/main" id="{CBC2D55D-50BB-4424-BEFD-12EB399A6156}"/>
                  </a:ext>
                </a:extLst>
              </p:cNvPr>
              <p:cNvSpPr/>
              <p:nvPr/>
            </p:nvSpPr>
            <p:spPr>
              <a:xfrm>
                <a:off x="3833200" y="3096825"/>
                <a:ext cx="4845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958" extrusionOk="0">
                    <a:moveTo>
                      <a:pt x="1927" y="0"/>
                    </a:moveTo>
                    <a:cubicBezTo>
                      <a:pt x="1925" y="0"/>
                      <a:pt x="1921" y="2"/>
                      <a:pt x="1918" y="5"/>
                    </a:cubicBezTo>
                    <a:cubicBezTo>
                      <a:pt x="1263" y="636"/>
                      <a:pt x="560" y="1255"/>
                      <a:pt x="1" y="1958"/>
                    </a:cubicBezTo>
                    <a:cubicBezTo>
                      <a:pt x="691" y="1386"/>
                      <a:pt x="1322" y="696"/>
                      <a:pt x="1930" y="17"/>
                    </a:cubicBezTo>
                    <a:cubicBezTo>
                      <a:pt x="1938" y="9"/>
                      <a:pt x="1934" y="0"/>
                      <a:pt x="192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790;p33">
                <a:extLst>
                  <a:ext uri="{FF2B5EF4-FFF2-40B4-BE49-F238E27FC236}">
                    <a16:creationId xmlns:a16="http://schemas.microsoft.com/office/drawing/2014/main" id="{985CE9F5-6142-40DA-9948-E680A809315B}"/>
                  </a:ext>
                </a:extLst>
              </p:cNvPr>
              <p:cNvSpPr/>
              <p:nvPr/>
            </p:nvSpPr>
            <p:spPr>
              <a:xfrm>
                <a:off x="3848450" y="3115025"/>
                <a:ext cx="466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840" extrusionOk="0">
                    <a:moveTo>
                      <a:pt x="1839" y="0"/>
                    </a:moveTo>
                    <a:cubicBezTo>
                      <a:pt x="1836" y="0"/>
                      <a:pt x="1834" y="1"/>
                      <a:pt x="1831" y="3"/>
                    </a:cubicBezTo>
                    <a:cubicBezTo>
                      <a:pt x="1498" y="301"/>
                      <a:pt x="1153" y="599"/>
                      <a:pt x="843" y="908"/>
                    </a:cubicBezTo>
                    <a:cubicBezTo>
                      <a:pt x="558" y="1194"/>
                      <a:pt x="224" y="1468"/>
                      <a:pt x="10" y="1789"/>
                    </a:cubicBezTo>
                    <a:cubicBezTo>
                      <a:pt x="0" y="1819"/>
                      <a:pt x="6" y="1840"/>
                      <a:pt x="29" y="1840"/>
                    </a:cubicBezTo>
                    <a:cubicBezTo>
                      <a:pt x="34" y="1840"/>
                      <a:pt x="39" y="1839"/>
                      <a:pt x="46" y="1837"/>
                    </a:cubicBezTo>
                    <a:cubicBezTo>
                      <a:pt x="379" y="1634"/>
                      <a:pt x="653" y="1289"/>
                      <a:pt x="939" y="1015"/>
                    </a:cubicBezTo>
                    <a:cubicBezTo>
                      <a:pt x="1248" y="706"/>
                      <a:pt x="1558" y="384"/>
                      <a:pt x="1855" y="39"/>
                    </a:cubicBezTo>
                    <a:cubicBezTo>
                      <a:pt x="1865" y="20"/>
                      <a:pt x="1851" y="0"/>
                      <a:pt x="18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791;p33">
                <a:extLst>
                  <a:ext uri="{FF2B5EF4-FFF2-40B4-BE49-F238E27FC236}">
                    <a16:creationId xmlns:a16="http://schemas.microsoft.com/office/drawing/2014/main" id="{A2D52A93-527A-4521-83EF-9430216F9FBD}"/>
                  </a:ext>
                </a:extLst>
              </p:cNvPr>
              <p:cNvSpPr/>
              <p:nvPr/>
            </p:nvSpPr>
            <p:spPr>
              <a:xfrm>
                <a:off x="3861925" y="3131875"/>
                <a:ext cx="464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8" extrusionOk="0">
                    <a:moveTo>
                      <a:pt x="1817" y="0"/>
                    </a:moveTo>
                    <a:cubicBezTo>
                      <a:pt x="1809" y="0"/>
                      <a:pt x="1801" y="2"/>
                      <a:pt x="1793" y="8"/>
                    </a:cubicBezTo>
                    <a:cubicBezTo>
                      <a:pt x="1471" y="306"/>
                      <a:pt x="1150" y="603"/>
                      <a:pt x="840" y="913"/>
                    </a:cubicBezTo>
                    <a:cubicBezTo>
                      <a:pt x="554" y="1199"/>
                      <a:pt x="245" y="1461"/>
                      <a:pt x="19" y="1794"/>
                    </a:cubicBezTo>
                    <a:cubicBezTo>
                      <a:pt x="0" y="1812"/>
                      <a:pt x="10" y="1838"/>
                      <a:pt x="32" y="1838"/>
                    </a:cubicBezTo>
                    <a:cubicBezTo>
                      <a:pt x="38" y="1838"/>
                      <a:pt x="46" y="1835"/>
                      <a:pt x="54" y="1830"/>
                    </a:cubicBezTo>
                    <a:cubicBezTo>
                      <a:pt x="376" y="1615"/>
                      <a:pt x="650" y="1282"/>
                      <a:pt x="935" y="996"/>
                    </a:cubicBezTo>
                    <a:cubicBezTo>
                      <a:pt x="1245" y="687"/>
                      <a:pt x="1543" y="377"/>
                      <a:pt x="1840" y="44"/>
                    </a:cubicBezTo>
                    <a:cubicBezTo>
                      <a:pt x="1858" y="25"/>
                      <a:pt x="1842" y="0"/>
                      <a:pt x="18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792;p33">
                <a:extLst>
                  <a:ext uri="{FF2B5EF4-FFF2-40B4-BE49-F238E27FC236}">
                    <a16:creationId xmlns:a16="http://schemas.microsoft.com/office/drawing/2014/main" id="{2CB1C74D-F162-4622-9437-614668117FF8}"/>
                  </a:ext>
                </a:extLst>
              </p:cNvPr>
              <p:cNvSpPr/>
              <p:nvPr/>
            </p:nvSpPr>
            <p:spPr>
              <a:xfrm>
                <a:off x="3876500" y="3149250"/>
                <a:ext cx="444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91" extrusionOk="0">
                    <a:moveTo>
                      <a:pt x="1735" y="0"/>
                    </a:moveTo>
                    <a:cubicBezTo>
                      <a:pt x="1730" y="0"/>
                      <a:pt x="1726" y="1"/>
                      <a:pt x="1722" y="4"/>
                    </a:cubicBezTo>
                    <a:cubicBezTo>
                      <a:pt x="1102" y="527"/>
                      <a:pt x="555" y="1123"/>
                      <a:pt x="19" y="1718"/>
                    </a:cubicBezTo>
                    <a:cubicBezTo>
                      <a:pt x="1" y="1754"/>
                      <a:pt x="31" y="1790"/>
                      <a:pt x="56" y="1790"/>
                    </a:cubicBezTo>
                    <a:cubicBezTo>
                      <a:pt x="65" y="1790"/>
                      <a:pt x="73" y="1786"/>
                      <a:pt x="78" y="1778"/>
                    </a:cubicBezTo>
                    <a:cubicBezTo>
                      <a:pt x="674" y="1230"/>
                      <a:pt x="1245" y="682"/>
                      <a:pt x="1757" y="51"/>
                    </a:cubicBezTo>
                    <a:cubicBezTo>
                      <a:pt x="1777" y="22"/>
                      <a:pt x="1756" y="0"/>
                      <a:pt x="173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793;p33">
                <a:extLst>
                  <a:ext uri="{FF2B5EF4-FFF2-40B4-BE49-F238E27FC236}">
                    <a16:creationId xmlns:a16="http://schemas.microsoft.com/office/drawing/2014/main" id="{D3AB4ACA-D338-43A1-B02B-6D7B94152A08}"/>
                  </a:ext>
                </a:extLst>
              </p:cNvPr>
              <p:cNvSpPr/>
              <p:nvPr/>
            </p:nvSpPr>
            <p:spPr>
              <a:xfrm>
                <a:off x="3890425" y="3166800"/>
                <a:ext cx="457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55" extrusionOk="0">
                    <a:moveTo>
                      <a:pt x="1785" y="1"/>
                    </a:moveTo>
                    <a:cubicBezTo>
                      <a:pt x="1781" y="1"/>
                      <a:pt x="1776" y="2"/>
                      <a:pt x="1772" y="4"/>
                    </a:cubicBezTo>
                    <a:cubicBezTo>
                      <a:pt x="1462" y="218"/>
                      <a:pt x="1188" y="528"/>
                      <a:pt x="903" y="778"/>
                    </a:cubicBezTo>
                    <a:cubicBezTo>
                      <a:pt x="593" y="1076"/>
                      <a:pt x="295" y="1373"/>
                      <a:pt x="10" y="1683"/>
                    </a:cubicBezTo>
                    <a:cubicBezTo>
                      <a:pt x="1" y="1719"/>
                      <a:pt x="26" y="1755"/>
                      <a:pt x="49" y="1755"/>
                    </a:cubicBezTo>
                    <a:cubicBezTo>
                      <a:pt x="56" y="1755"/>
                      <a:pt x="63" y="1751"/>
                      <a:pt x="69" y="1742"/>
                    </a:cubicBezTo>
                    <a:cubicBezTo>
                      <a:pt x="403" y="1468"/>
                      <a:pt x="712" y="1183"/>
                      <a:pt x="1010" y="885"/>
                    </a:cubicBezTo>
                    <a:cubicBezTo>
                      <a:pt x="1295" y="611"/>
                      <a:pt x="1605" y="361"/>
                      <a:pt x="1819" y="52"/>
                    </a:cubicBezTo>
                    <a:cubicBezTo>
                      <a:pt x="1829" y="22"/>
                      <a:pt x="1807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794;p33">
                <a:extLst>
                  <a:ext uri="{FF2B5EF4-FFF2-40B4-BE49-F238E27FC236}">
                    <a16:creationId xmlns:a16="http://schemas.microsoft.com/office/drawing/2014/main" id="{B0A7600A-6B58-4DD4-9E27-D1FE22E53DEE}"/>
                  </a:ext>
                </a:extLst>
              </p:cNvPr>
              <p:cNvSpPr/>
              <p:nvPr/>
            </p:nvSpPr>
            <p:spPr>
              <a:xfrm>
                <a:off x="3908375" y="3184975"/>
                <a:ext cx="397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45" extrusionOk="0">
                    <a:moveTo>
                      <a:pt x="1548" y="1"/>
                    </a:moveTo>
                    <a:cubicBezTo>
                      <a:pt x="1546" y="1"/>
                      <a:pt x="1544" y="2"/>
                      <a:pt x="1542" y="3"/>
                    </a:cubicBezTo>
                    <a:cubicBezTo>
                      <a:pt x="1006" y="468"/>
                      <a:pt x="482" y="932"/>
                      <a:pt x="18" y="1468"/>
                    </a:cubicBezTo>
                    <a:cubicBezTo>
                      <a:pt x="0" y="1503"/>
                      <a:pt x="22" y="1545"/>
                      <a:pt x="53" y="1545"/>
                    </a:cubicBezTo>
                    <a:cubicBezTo>
                      <a:pt x="65" y="1545"/>
                      <a:pt x="77" y="1540"/>
                      <a:pt x="89" y="1527"/>
                    </a:cubicBezTo>
                    <a:cubicBezTo>
                      <a:pt x="625" y="1063"/>
                      <a:pt x="1113" y="575"/>
                      <a:pt x="1578" y="39"/>
                    </a:cubicBezTo>
                    <a:cubicBezTo>
                      <a:pt x="1588" y="29"/>
                      <a:pt x="1563" y="1"/>
                      <a:pt x="15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795;p33">
                <a:extLst>
                  <a:ext uri="{FF2B5EF4-FFF2-40B4-BE49-F238E27FC236}">
                    <a16:creationId xmlns:a16="http://schemas.microsoft.com/office/drawing/2014/main" id="{FA827DE3-46D6-4A13-A72A-3BAD3F8D55C8}"/>
                  </a:ext>
                </a:extLst>
              </p:cNvPr>
              <p:cNvSpPr/>
              <p:nvPr/>
            </p:nvSpPr>
            <p:spPr>
              <a:xfrm>
                <a:off x="3914000" y="3202525"/>
                <a:ext cx="4657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5" extrusionOk="0">
                    <a:moveTo>
                      <a:pt x="1823" y="1"/>
                    </a:moveTo>
                    <a:cubicBezTo>
                      <a:pt x="1817" y="1"/>
                      <a:pt x="1811" y="2"/>
                      <a:pt x="1805" y="4"/>
                    </a:cubicBezTo>
                    <a:cubicBezTo>
                      <a:pt x="1484" y="278"/>
                      <a:pt x="1186" y="575"/>
                      <a:pt x="888" y="873"/>
                    </a:cubicBezTo>
                    <a:cubicBezTo>
                      <a:pt x="591" y="1171"/>
                      <a:pt x="281" y="1444"/>
                      <a:pt x="19" y="1778"/>
                    </a:cubicBezTo>
                    <a:cubicBezTo>
                      <a:pt x="1" y="1815"/>
                      <a:pt x="25" y="1845"/>
                      <a:pt x="54" y="1845"/>
                    </a:cubicBezTo>
                    <a:cubicBezTo>
                      <a:pt x="62" y="1845"/>
                      <a:pt x="71" y="1843"/>
                      <a:pt x="79" y="1837"/>
                    </a:cubicBezTo>
                    <a:cubicBezTo>
                      <a:pt x="412" y="1575"/>
                      <a:pt x="698" y="1254"/>
                      <a:pt x="995" y="968"/>
                    </a:cubicBezTo>
                    <a:cubicBezTo>
                      <a:pt x="1293" y="671"/>
                      <a:pt x="1591" y="373"/>
                      <a:pt x="1853" y="51"/>
                    </a:cubicBezTo>
                    <a:cubicBezTo>
                      <a:pt x="1862" y="22"/>
                      <a:pt x="1848" y="1"/>
                      <a:pt x="18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796;p33">
                <a:extLst>
                  <a:ext uri="{FF2B5EF4-FFF2-40B4-BE49-F238E27FC236}">
                    <a16:creationId xmlns:a16="http://schemas.microsoft.com/office/drawing/2014/main" id="{BE7D5FFD-18CF-42FC-95B3-DF417DC1C22E}"/>
                  </a:ext>
                </a:extLst>
              </p:cNvPr>
              <p:cNvSpPr/>
              <p:nvPr/>
            </p:nvSpPr>
            <p:spPr>
              <a:xfrm>
                <a:off x="3936550" y="3219450"/>
                <a:ext cx="3740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478" extrusionOk="0">
                    <a:moveTo>
                      <a:pt x="1473" y="1"/>
                    </a:moveTo>
                    <a:cubicBezTo>
                      <a:pt x="1469" y="1"/>
                      <a:pt x="1466" y="2"/>
                      <a:pt x="1463" y="5"/>
                    </a:cubicBezTo>
                    <a:cubicBezTo>
                      <a:pt x="939" y="422"/>
                      <a:pt x="463" y="922"/>
                      <a:pt x="10" y="1410"/>
                    </a:cubicBezTo>
                    <a:cubicBezTo>
                      <a:pt x="1" y="1448"/>
                      <a:pt x="28" y="1477"/>
                      <a:pt x="51" y="1477"/>
                    </a:cubicBezTo>
                    <a:cubicBezTo>
                      <a:pt x="58" y="1477"/>
                      <a:pt x="64" y="1475"/>
                      <a:pt x="70" y="1470"/>
                    </a:cubicBezTo>
                    <a:cubicBezTo>
                      <a:pt x="570" y="1029"/>
                      <a:pt x="1082" y="565"/>
                      <a:pt x="1486" y="41"/>
                    </a:cubicBezTo>
                    <a:cubicBezTo>
                      <a:pt x="1495" y="14"/>
                      <a:pt x="1484" y="1"/>
                      <a:pt x="147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797;p33">
                <a:extLst>
                  <a:ext uri="{FF2B5EF4-FFF2-40B4-BE49-F238E27FC236}">
                    <a16:creationId xmlns:a16="http://schemas.microsoft.com/office/drawing/2014/main" id="{D2730B34-241E-45CA-BE85-E03255BE903A}"/>
                  </a:ext>
                </a:extLst>
              </p:cNvPr>
              <p:cNvSpPr/>
              <p:nvPr/>
            </p:nvSpPr>
            <p:spPr>
              <a:xfrm>
                <a:off x="3969275" y="3253900"/>
                <a:ext cx="314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61" extrusionOk="0">
                    <a:moveTo>
                      <a:pt x="1209" y="1"/>
                    </a:moveTo>
                    <a:cubicBezTo>
                      <a:pt x="1202" y="1"/>
                      <a:pt x="1195" y="3"/>
                      <a:pt x="1189" y="9"/>
                    </a:cubicBezTo>
                    <a:cubicBezTo>
                      <a:pt x="761" y="342"/>
                      <a:pt x="344" y="759"/>
                      <a:pt x="11" y="1199"/>
                    </a:cubicBezTo>
                    <a:cubicBezTo>
                      <a:pt x="0" y="1220"/>
                      <a:pt x="37" y="1261"/>
                      <a:pt x="62" y="1261"/>
                    </a:cubicBezTo>
                    <a:cubicBezTo>
                      <a:pt x="65" y="1261"/>
                      <a:pt x="68" y="1260"/>
                      <a:pt x="70" y="1259"/>
                    </a:cubicBezTo>
                    <a:cubicBezTo>
                      <a:pt x="511" y="925"/>
                      <a:pt x="892" y="473"/>
                      <a:pt x="1237" y="44"/>
                    </a:cubicBezTo>
                    <a:cubicBezTo>
                      <a:pt x="1255" y="26"/>
                      <a:pt x="123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798;p33">
                <a:extLst>
                  <a:ext uri="{FF2B5EF4-FFF2-40B4-BE49-F238E27FC236}">
                    <a16:creationId xmlns:a16="http://schemas.microsoft.com/office/drawing/2014/main" id="{8E9B6ED0-2D56-4EC1-902D-8DE0C0C2642F}"/>
                  </a:ext>
                </a:extLst>
              </p:cNvPr>
              <p:cNvSpPr/>
              <p:nvPr/>
            </p:nvSpPr>
            <p:spPr>
              <a:xfrm>
                <a:off x="3954325" y="3237075"/>
                <a:ext cx="33575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297" extrusionOk="0">
                    <a:moveTo>
                      <a:pt x="1279" y="1"/>
                    </a:moveTo>
                    <a:cubicBezTo>
                      <a:pt x="1274" y="1"/>
                      <a:pt x="1268" y="1"/>
                      <a:pt x="1264" y="3"/>
                    </a:cubicBezTo>
                    <a:cubicBezTo>
                      <a:pt x="835" y="384"/>
                      <a:pt x="394" y="777"/>
                      <a:pt x="37" y="1229"/>
                    </a:cubicBezTo>
                    <a:cubicBezTo>
                      <a:pt x="0" y="1266"/>
                      <a:pt x="28" y="1296"/>
                      <a:pt x="65" y="1296"/>
                    </a:cubicBezTo>
                    <a:cubicBezTo>
                      <a:pt x="75" y="1296"/>
                      <a:pt x="86" y="1294"/>
                      <a:pt x="97" y="1289"/>
                    </a:cubicBezTo>
                    <a:cubicBezTo>
                      <a:pt x="537" y="932"/>
                      <a:pt x="942" y="479"/>
                      <a:pt x="1311" y="51"/>
                    </a:cubicBezTo>
                    <a:cubicBezTo>
                      <a:pt x="1342" y="30"/>
                      <a:pt x="1311" y="1"/>
                      <a:pt x="1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799;p33">
                <a:extLst>
                  <a:ext uri="{FF2B5EF4-FFF2-40B4-BE49-F238E27FC236}">
                    <a16:creationId xmlns:a16="http://schemas.microsoft.com/office/drawing/2014/main" id="{8E632D48-620D-47BB-A5AE-1D93C6EBB2B2}"/>
                  </a:ext>
                </a:extLst>
              </p:cNvPr>
              <p:cNvSpPr/>
              <p:nvPr/>
            </p:nvSpPr>
            <p:spPr>
              <a:xfrm>
                <a:off x="3985375" y="3271000"/>
                <a:ext cx="28725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147" extrusionOk="0">
                    <a:moveTo>
                      <a:pt x="1100" y="0"/>
                    </a:moveTo>
                    <a:cubicBezTo>
                      <a:pt x="1094" y="0"/>
                      <a:pt x="1088" y="1"/>
                      <a:pt x="1081" y="3"/>
                    </a:cubicBezTo>
                    <a:cubicBezTo>
                      <a:pt x="700" y="313"/>
                      <a:pt x="295" y="670"/>
                      <a:pt x="10" y="1075"/>
                    </a:cubicBezTo>
                    <a:cubicBezTo>
                      <a:pt x="1" y="1111"/>
                      <a:pt x="26" y="1147"/>
                      <a:pt x="49" y="1147"/>
                    </a:cubicBezTo>
                    <a:cubicBezTo>
                      <a:pt x="56" y="1147"/>
                      <a:pt x="63" y="1143"/>
                      <a:pt x="69" y="1134"/>
                    </a:cubicBezTo>
                    <a:cubicBezTo>
                      <a:pt x="474" y="837"/>
                      <a:pt x="819" y="432"/>
                      <a:pt x="1129" y="51"/>
                    </a:cubicBezTo>
                    <a:cubicBezTo>
                      <a:pt x="1148" y="21"/>
                      <a:pt x="1128" y="0"/>
                      <a:pt x="110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800;p33">
                <a:extLst>
                  <a:ext uri="{FF2B5EF4-FFF2-40B4-BE49-F238E27FC236}">
                    <a16:creationId xmlns:a16="http://schemas.microsoft.com/office/drawing/2014/main" id="{3AF4C600-F327-4732-823B-C930EA4BB4DF}"/>
                  </a:ext>
                </a:extLst>
              </p:cNvPr>
              <p:cNvSpPr/>
              <p:nvPr/>
            </p:nvSpPr>
            <p:spPr>
              <a:xfrm>
                <a:off x="4000975" y="3289150"/>
                <a:ext cx="256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7" extrusionOk="0">
                    <a:moveTo>
                      <a:pt x="983" y="0"/>
                    </a:moveTo>
                    <a:cubicBezTo>
                      <a:pt x="978" y="0"/>
                      <a:pt x="973" y="1"/>
                      <a:pt x="969" y="3"/>
                    </a:cubicBezTo>
                    <a:cubicBezTo>
                      <a:pt x="612" y="265"/>
                      <a:pt x="291" y="623"/>
                      <a:pt x="29" y="956"/>
                    </a:cubicBezTo>
                    <a:cubicBezTo>
                      <a:pt x="1" y="984"/>
                      <a:pt x="24" y="1027"/>
                      <a:pt x="58" y="1027"/>
                    </a:cubicBezTo>
                    <a:cubicBezTo>
                      <a:pt x="68" y="1027"/>
                      <a:pt x="78" y="1023"/>
                      <a:pt x="88" y="1016"/>
                    </a:cubicBezTo>
                    <a:cubicBezTo>
                      <a:pt x="433" y="754"/>
                      <a:pt x="755" y="408"/>
                      <a:pt x="1005" y="51"/>
                    </a:cubicBezTo>
                    <a:cubicBezTo>
                      <a:pt x="1025" y="22"/>
                      <a:pt x="1004" y="0"/>
                      <a:pt x="9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801;p33">
                <a:extLst>
                  <a:ext uri="{FF2B5EF4-FFF2-40B4-BE49-F238E27FC236}">
                    <a16:creationId xmlns:a16="http://schemas.microsoft.com/office/drawing/2014/main" id="{26332399-4A1D-4F1C-A4B6-D950E29300E9}"/>
                  </a:ext>
                </a:extLst>
              </p:cNvPr>
              <p:cNvSpPr/>
              <p:nvPr/>
            </p:nvSpPr>
            <p:spPr>
              <a:xfrm>
                <a:off x="4013350" y="33064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36" y="1"/>
                    </a:moveTo>
                    <a:cubicBezTo>
                      <a:pt x="1031" y="1"/>
                      <a:pt x="1026" y="2"/>
                      <a:pt x="1022" y="4"/>
                    </a:cubicBezTo>
                    <a:cubicBezTo>
                      <a:pt x="831" y="147"/>
                      <a:pt x="653" y="326"/>
                      <a:pt x="474" y="504"/>
                    </a:cubicBezTo>
                    <a:cubicBezTo>
                      <a:pt x="308" y="671"/>
                      <a:pt x="129" y="837"/>
                      <a:pt x="10" y="1028"/>
                    </a:cubicBezTo>
                    <a:cubicBezTo>
                      <a:pt x="0" y="1057"/>
                      <a:pt x="14" y="1079"/>
                      <a:pt x="40" y="1079"/>
                    </a:cubicBezTo>
                    <a:cubicBezTo>
                      <a:pt x="45" y="1079"/>
                      <a:pt x="51" y="1078"/>
                      <a:pt x="58" y="1076"/>
                    </a:cubicBezTo>
                    <a:cubicBezTo>
                      <a:pt x="260" y="968"/>
                      <a:pt x="415" y="778"/>
                      <a:pt x="569" y="611"/>
                    </a:cubicBezTo>
                    <a:cubicBezTo>
                      <a:pt x="748" y="433"/>
                      <a:pt x="915" y="254"/>
                      <a:pt x="1070" y="52"/>
                    </a:cubicBezTo>
                    <a:cubicBezTo>
                      <a:pt x="1089" y="22"/>
                      <a:pt x="1060" y="1"/>
                      <a:pt x="10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802;p33">
                <a:extLst>
                  <a:ext uri="{FF2B5EF4-FFF2-40B4-BE49-F238E27FC236}">
                    <a16:creationId xmlns:a16="http://schemas.microsoft.com/office/drawing/2014/main" id="{C29A7D98-1FB0-4BF2-A1B3-CDB6A41161F9}"/>
                  </a:ext>
                </a:extLst>
              </p:cNvPr>
              <p:cNvSpPr/>
              <p:nvPr/>
            </p:nvSpPr>
            <p:spPr>
              <a:xfrm>
                <a:off x="4027575" y="3324275"/>
                <a:ext cx="2527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016" extrusionOk="0">
                    <a:moveTo>
                      <a:pt x="971" y="0"/>
                    </a:moveTo>
                    <a:cubicBezTo>
                      <a:pt x="965" y="0"/>
                      <a:pt x="959" y="1"/>
                      <a:pt x="953" y="3"/>
                    </a:cubicBezTo>
                    <a:cubicBezTo>
                      <a:pt x="774" y="134"/>
                      <a:pt x="608" y="301"/>
                      <a:pt x="453" y="468"/>
                    </a:cubicBezTo>
                    <a:cubicBezTo>
                      <a:pt x="298" y="611"/>
                      <a:pt x="108" y="777"/>
                      <a:pt x="0" y="980"/>
                    </a:cubicBezTo>
                    <a:cubicBezTo>
                      <a:pt x="0" y="1004"/>
                      <a:pt x="36" y="1015"/>
                      <a:pt x="48" y="1015"/>
                    </a:cubicBezTo>
                    <a:cubicBezTo>
                      <a:pt x="239" y="908"/>
                      <a:pt x="405" y="718"/>
                      <a:pt x="560" y="551"/>
                    </a:cubicBezTo>
                    <a:cubicBezTo>
                      <a:pt x="703" y="384"/>
                      <a:pt x="870" y="230"/>
                      <a:pt x="1001" y="51"/>
                    </a:cubicBezTo>
                    <a:cubicBezTo>
                      <a:pt x="1010" y="22"/>
                      <a:pt x="996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803;p33">
                <a:extLst>
                  <a:ext uri="{FF2B5EF4-FFF2-40B4-BE49-F238E27FC236}">
                    <a16:creationId xmlns:a16="http://schemas.microsoft.com/office/drawing/2014/main" id="{A2257D3D-28ED-45FA-AE06-B420B476929B}"/>
                  </a:ext>
                </a:extLst>
              </p:cNvPr>
              <p:cNvSpPr/>
              <p:nvPr/>
            </p:nvSpPr>
            <p:spPr>
              <a:xfrm>
                <a:off x="4042150" y="3339675"/>
                <a:ext cx="25825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031" extrusionOk="0">
                    <a:moveTo>
                      <a:pt x="985" y="0"/>
                    </a:moveTo>
                    <a:cubicBezTo>
                      <a:pt x="979" y="0"/>
                      <a:pt x="972" y="2"/>
                      <a:pt x="965" y="7"/>
                    </a:cubicBezTo>
                    <a:cubicBezTo>
                      <a:pt x="775" y="161"/>
                      <a:pt x="608" y="304"/>
                      <a:pt x="430" y="471"/>
                    </a:cubicBezTo>
                    <a:cubicBezTo>
                      <a:pt x="287" y="626"/>
                      <a:pt x="108" y="769"/>
                      <a:pt x="1" y="947"/>
                    </a:cubicBezTo>
                    <a:cubicBezTo>
                      <a:pt x="1" y="992"/>
                      <a:pt x="28" y="1031"/>
                      <a:pt x="52" y="1031"/>
                    </a:cubicBezTo>
                    <a:cubicBezTo>
                      <a:pt x="60" y="1031"/>
                      <a:pt x="67" y="1027"/>
                      <a:pt x="72" y="1019"/>
                    </a:cubicBezTo>
                    <a:cubicBezTo>
                      <a:pt x="275" y="923"/>
                      <a:pt x="418" y="745"/>
                      <a:pt x="549" y="590"/>
                    </a:cubicBezTo>
                    <a:cubicBezTo>
                      <a:pt x="715" y="423"/>
                      <a:pt x="882" y="245"/>
                      <a:pt x="1013" y="54"/>
                    </a:cubicBezTo>
                    <a:cubicBezTo>
                      <a:pt x="1032" y="35"/>
                      <a:pt x="1012" y="0"/>
                      <a:pt x="98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804;p33">
                <a:extLst>
                  <a:ext uri="{FF2B5EF4-FFF2-40B4-BE49-F238E27FC236}">
                    <a16:creationId xmlns:a16="http://schemas.microsoft.com/office/drawing/2014/main" id="{E7FADFEF-D72A-42E1-8D7C-0EE2847EAC90}"/>
                  </a:ext>
                </a:extLst>
              </p:cNvPr>
              <p:cNvSpPr/>
              <p:nvPr/>
            </p:nvSpPr>
            <p:spPr>
              <a:xfrm>
                <a:off x="4055000" y="3358800"/>
                <a:ext cx="257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007" extrusionOk="0">
                    <a:moveTo>
                      <a:pt x="978" y="0"/>
                    </a:moveTo>
                    <a:cubicBezTo>
                      <a:pt x="972" y="0"/>
                      <a:pt x="967" y="1"/>
                      <a:pt x="963" y="4"/>
                    </a:cubicBezTo>
                    <a:cubicBezTo>
                      <a:pt x="785" y="158"/>
                      <a:pt x="606" y="301"/>
                      <a:pt x="439" y="468"/>
                    </a:cubicBezTo>
                    <a:cubicBezTo>
                      <a:pt x="297" y="611"/>
                      <a:pt x="106" y="766"/>
                      <a:pt x="11" y="944"/>
                    </a:cubicBezTo>
                    <a:cubicBezTo>
                      <a:pt x="1" y="984"/>
                      <a:pt x="16" y="1007"/>
                      <a:pt x="41" y="1007"/>
                    </a:cubicBezTo>
                    <a:cubicBezTo>
                      <a:pt x="46" y="1007"/>
                      <a:pt x="52" y="1006"/>
                      <a:pt x="58" y="1004"/>
                    </a:cubicBezTo>
                    <a:cubicBezTo>
                      <a:pt x="237" y="897"/>
                      <a:pt x="392" y="718"/>
                      <a:pt x="547" y="575"/>
                    </a:cubicBezTo>
                    <a:cubicBezTo>
                      <a:pt x="701" y="408"/>
                      <a:pt x="868" y="230"/>
                      <a:pt x="999" y="51"/>
                    </a:cubicBezTo>
                    <a:cubicBezTo>
                      <a:pt x="1028" y="22"/>
                      <a:pt x="1001" y="0"/>
                      <a:pt x="9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805;p33">
                <a:extLst>
                  <a:ext uri="{FF2B5EF4-FFF2-40B4-BE49-F238E27FC236}">
                    <a16:creationId xmlns:a16="http://schemas.microsoft.com/office/drawing/2014/main" id="{2E28DEDC-E4AD-46AB-810C-DA9559C2A918}"/>
                  </a:ext>
                </a:extLst>
              </p:cNvPr>
              <p:cNvSpPr/>
              <p:nvPr/>
            </p:nvSpPr>
            <p:spPr>
              <a:xfrm>
                <a:off x="4072675" y="3375950"/>
                <a:ext cx="206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819" extrusionOk="0">
                    <a:moveTo>
                      <a:pt x="802" y="0"/>
                    </a:moveTo>
                    <a:cubicBezTo>
                      <a:pt x="798" y="0"/>
                      <a:pt x="795" y="2"/>
                      <a:pt x="792" y="8"/>
                    </a:cubicBezTo>
                    <a:cubicBezTo>
                      <a:pt x="637" y="103"/>
                      <a:pt x="506" y="222"/>
                      <a:pt x="375" y="365"/>
                    </a:cubicBezTo>
                    <a:cubicBezTo>
                      <a:pt x="256" y="496"/>
                      <a:pt x="101" y="615"/>
                      <a:pt x="18" y="782"/>
                    </a:cubicBezTo>
                    <a:cubicBezTo>
                      <a:pt x="1" y="791"/>
                      <a:pt x="22" y="819"/>
                      <a:pt x="48" y="819"/>
                    </a:cubicBezTo>
                    <a:cubicBezTo>
                      <a:pt x="58" y="819"/>
                      <a:pt x="68" y="815"/>
                      <a:pt x="78" y="806"/>
                    </a:cubicBezTo>
                    <a:cubicBezTo>
                      <a:pt x="232" y="722"/>
                      <a:pt x="363" y="568"/>
                      <a:pt x="482" y="449"/>
                    </a:cubicBezTo>
                    <a:cubicBezTo>
                      <a:pt x="613" y="318"/>
                      <a:pt x="709" y="187"/>
                      <a:pt x="816" y="32"/>
                    </a:cubicBezTo>
                    <a:cubicBezTo>
                      <a:pt x="825" y="23"/>
                      <a:pt x="813" y="0"/>
                      <a:pt x="8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806;p33">
                <a:extLst>
                  <a:ext uri="{FF2B5EF4-FFF2-40B4-BE49-F238E27FC236}">
                    <a16:creationId xmlns:a16="http://schemas.microsoft.com/office/drawing/2014/main" id="{B5842F43-8F8C-41A1-B737-11CD3A375BBC}"/>
                  </a:ext>
                </a:extLst>
              </p:cNvPr>
              <p:cNvSpPr/>
              <p:nvPr/>
            </p:nvSpPr>
            <p:spPr>
              <a:xfrm>
                <a:off x="4091500" y="3393175"/>
                <a:ext cx="158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12" extrusionOk="0">
                    <a:moveTo>
                      <a:pt x="601" y="0"/>
                    </a:moveTo>
                    <a:cubicBezTo>
                      <a:pt x="595" y="0"/>
                      <a:pt x="590" y="3"/>
                      <a:pt x="587" y="10"/>
                    </a:cubicBezTo>
                    <a:cubicBezTo>
                      <a:pt x="396" y="164"/>
                      <a:pt x="170" y="343"/>
                      <a:pt x="39" y="545"/>
                    </a:cubicBezTo>
                    <a:cubicBezTo>
                      <a:pt x="0" y="574"/>
                      <a:pt x="25" y="611"/>
                      <a:pt x="61" y="611"/>
                    </a:cubicBezTo>
                    <a:cubicBezTo>
                      <a:pt x="69" y="611"/>
                      <a:pt x="78" y="609"/>
                      <a:pt x="87" y="605"/>
                    </a:cubicBezTo>
                    <a:cubicBezTo>
                      <a:pt x="289" y="462"/>
                      <a:pt x="456" y="248"/>
                      <a:pt x="622" y="45"/>
                    </a:cubicBezTo>
                    <a:cubicBezTo>
                      <a:pt x="631" y="20"/>
                      <a:pt x="615" y="0"/>
                      <a:pt x="6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807;p33">
                <a:extLst>
                  <a:ext uri="{FF2B5EF4-FFF2-40B4-BE49-F238E27FC236}">
                    <a16:creationId xmlns:a16="http://schemas.microsoft.com/office/drawing/2014/main" id="{2C15BB9C-D896-47C7-858D-75746025693C}"/>
                  </a:ext>
                </a:extLst>
              </p:cNvPr>
              <p:cNvSpPr/>
              <p:nvPr/>
            </p:nvSpPr>
            <p:spPr>
              <a:xfrm>
                <a:off x="4108050" y="3409400"/>
                <a:ext cx="129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22" extrusionOk="0">
                    <a:moveTo>
                      <a:pt x="478" y="1"/>
                    </a:moveTo>
                    <a:cubicBezTo>
                      <a:pt x="473" y="1"/>
                      <a:pt x="467" y="1"/>
                      <a:pt x="461" y="4"/>
                    </a:cubicBezTo>
                    <a:cubicBezTo>
                      <a:pt x="282" y="111"/>
                      <a:pt x="115" y="277"/>
                      <a:pt x="20" y="456"/>
                    </a:cubicBezTo>
                    <a:cubicBezTo>
                      <a:pt x="1" y="485"/>
                      <a:pt x="28" y="522"/>
                      <a:pt x="52" y="522"/>
                    </a:cubicBezTo>
                    <a:cubicBezTo>
                      <a:pt x="58" y="522"/>
                      <a:pt x="63" y="520"/>
                      <a:pt x="68" y="516"/>
                    </a:cubicBezTo>
                    <a:cubicBezTo>
                      <a:pt x="258" y="397"/>
                      <a:pt x="401" y="230"/>
                      <a:pt x="508" y="51"/>
                    </a:cubicBezTo>
                    <a:cubicBezTo>
                      <a:pt x="518" y="22"/>
                      <a:pt x="504" y="1"/>
                      <a:pt x="4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808;p33">
                <a:extLst>
                  <a:ext uri="{FF2B5EF4-FFF2-40B4-BE49-F238E27FC236}">
                    <a16:creationId xmlns:a16="http://schemas.microsoft.com/office/drawing/2014/main" id="{946D98F7-DFC3-4496-9FD5-E4E5A1DBF4DE}"/>
                  </a:ext>
                </a:extLst>
              </p:cNvPr>
              <p:cNvSpPr/>
              <p:nvPr/>
            </p:nvSpPr>
            <p:spPr>
              <a:xfrm>
                <a:off x="4121050" y="3427575"/>
                <a:ext cx="130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5" extrusionOk="0">
                    <a:moveTo>
                      <a:pt x="475" y="1"/>
                    </a:moveTo>
                    <a:cubicBezTo>
                      <a:pt x="471" y="1"/>
                      <a:pt x="468" y="1"/>
                      <a:pt x="464" y="3"/>
                    </a:cubicBezTo>
                    <a:cubicBezTo>
                      <a:pt x="369" y="62"/>
                      <a:pt x="286" y="146"/>
                      <a:pt x="214" y="217"/>
                    </a:cubicBezTo>
                    <a:cubicBezTo>
                      <a:pt x="131" y="289"/>
                      <a:pt x="48" y="360"/>
                      <a:pt x="0" y="467"/>
                    </a:cubicBezTo>
                    <a:cubicBezTo>
                      <a:pt x="0" y="479"/>
                      <a:pt x="36" y="515"/>
                      <a:pt x="60" y="515"/>
                    </a:cubicBezTo>
                    <a:cubicBezTo>
                      <a:pt x="167" y="479"/>
                      <a:pt x="238" y="396"/>
                      <a:pt x="310" y="301"/>
                    </a:cubicBezTo>
                    <a:cubicBezTo>
                      <a:pt x="393" y="217"/>
                      <a:pt x="452" y="146"/>
                      <a:pt x="512" y="51"/>
                    </a:cubicBezTo>
                    <a:cubicBezTo>
                      <a:pt x="522" y="30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809;p33">
                <a:extLst>
                  <a:ext uri="{FF2B5EF4-FFF2-40B4-BE49-F238E27FC236}">
                    <a16:creationId xmlns:a16="http://schemas.microsoft.com/office/drawing/2014/main" id="{34A51B43-60EE-4D2A-ACA4-3DB3BA2A1205}"/>
                  </a:ext>
                </a:extLst>
              </p:cNvPr>
              <p:cNvSpPr/>
              <p:nvPr/>
            </p:nvSpPr>
            <p:spPr>
              <a:xfrm>
                <a:off x="4136375" y="3443625"/>
                <a:ext cx="12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441" y="1"/>
                    </a:moveTo>
                    <a:cubicBezTo>
                      <a:pt x="435" y="1"/>
                      <a:pt x="429" y="2"/>
                      <a:pt x="423" y="4"/>
                    </a:cubicBezTo>
                    <a:cubicBezTo>
                      <a:pt x="280" y="123"/>
                      <a:pt x="149" y="242"/>
                      <a:pt x="30" y="397"/>
                    </a:cubicBezTo>
                    <a:cubicBezTo>
                      <a:pt x="1" y="426"/>
                      <a:pt x="27" y="463"/>
                      <a:pt x="63" y="463"/>
                    </a:cubicBezTo>
                    <a:cubicBezTo>
                      <a:pt x="72" y="463"/>
                      <a:pt x="81" y="461"/>
                      <a:pt x="90" y="456"/>
                    </a:cubicBezTo>
                    <a:cubicBezTo>
                      <a:pt x="232" y="337"/>
                      <a:pt x="351" y="218"/>
                      <a:pt x="471" y="51"/>
                    </a:cubicBezTo>
                    <a:cubicBezTo>
                      <a:pt x="480" y="22"/>
                      <a:pt x="466" y="1"/>
                      <a:pt x="4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810;p33">
                <a:extLst>
                  <a:ext uri="{FF2B5EF4-FFF2-40B4-BE49-F238E27FC236}">
                    <a16:creationId xmlns:a16="http://schemas.microsoft.com/office/drawing/2014/main" id="{E4D91E60-2FFF-4C26-B600-F74DEB3E4743}"/>
                  </a:ext>
                </a:extLst>
              </p:cNvPr>
              <p:cNvSpPr/>
              <p:nvPr/>
            </p:nvSpPr>
            <p:spPr>
              <a:xfrm>
                <a:off x="3222125" y="3034125"/>
                <a:ext cx="498300" cy="499800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92" extrusionOk="0">
                    <a:moveTo>
                      <a:pt x="19765" y="1"/>
                    </a:moveTo>
                    <a:lnTo>
                      <a:pt x="14645" y="108"/>
                    </a:lnTo>
                    <a:lnTo>
                      <a:pt x="0" y="19991"/>
                    </a:lnTo>
                    <a:lnTo>
                      <a:pt x="19931" y="4870"/>
                    </a:lnTo>
                    <a:lnTo>
                      <a:pt x="19765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811;p33">
                <a:extLst>
                  <a:ext uri="{FF2B5EF4-FFF2-40B4-BE49-F238E27FC236}">
                    <a16:creationId xmlns:a16="http://schemas.microsoft.com/office/drawing/2014/main" id="{F5C9E158-7B19-46A9-AD7F-327DB21158A4}"/>
                  </a:ext>
                </a:extLst>
              </p:cNvPr>
              <p:cNvSpPr/>
              <p:nvPr/>
            </p:nvSpPr>
            <p:spPr>
              <a:xfrm>
                <a:off x="3217350" y="3028775"/>
                <a:ext cx="5081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20325" h="20384" extrusionOk="0">
                    <a:moveTo>
                      <a:pt x="19765" y="453"/>
                    </a:moveTo>
                    <a:lnTo>
                      <a:pt x="19908" y="4989"/>
                    </a:lnTo>
                    <a:lnTo>
                      <a:pt x="1263" y="19134"/>
                    </a:lnTo>
                    <a:lnTo>
                      <a:pt x="1263" y="19134"/>
                    </a:lnTo>
                    <a:lnTo>
                      <a:pt x="14955" y="536"/>
                    </a:lnTo>
                    <a:lnTo>
                      <a:pt x="19765" y="453"/>
                    </a:lnTo>
                    <a:close/>
                    <a:moveTo>
                      <a:pt x="20170" y="1"/>
                    </a:moveTo>
                    <a:lnTo>
                      <a:pt x="14717" y="108"/>
                    </a:lnTo>
                    <a:lnTo>
                      <a:pt x="1" y="20086"/>
                    </a:lnTo>
                    <a:lnTo>
                      <a:pt x="310" y="20384"/>
                    </a:lnTo>
                    <a:lnTo>
                      <a:pt x="20241" y="5275"/>
                    </a:lnTo>
                    <a:lnTo>
                      <a:pt x="20325" y="5204"/>
                    </a:lnTo>
                    <a:lnTo>
                      <a:pt x="2017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812;p33">
                <a:extLst>
                  <a:ext uri="{FF2B5EF4-FFF2-40B4-BE49-F238E27FC236}">
                    <a16:creationId xmlns:a16="http://schemas.microsoft.com/office/drawing/2014/main" id="{F1516A54-987E-43CB-A6B2-F991683043FD}"/>
                  </a:ext>
                </a:extLst>
              </p:cNvPr>
              <p:cNvSpPr/>
              <p:nvPr/>
            </p:nvSpPr>
            <p:spPr>
              <a:xfrm>
                <a:off x="3682000" y="3048125"/>
                <a:ext cx="53000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07" extrusionOk="0">
                    <a:moveTo>
                      <a:pt x="48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667" y="751"/>
                      <a:pt x="1381" y="1429"/>
                      <a:pt x="2096" y="2096"/>
                    </a:cubicBezTo>
                    <a:cubicBezTo>
                      <a:pt x="2103" y="2103"/>
                      <a:pt x="2108" y="2106"/>
                      <a:pt x="2112" y="2106"/>
                    </a:cubicBezTo>
                    <a:cubicBezTo>
                      <a:pt x="2120" y="2106"/>
                      <a:pt x="2120" y="2092"/>
                      <a:pt x="2120" y="2084"/>
                    </a:cubicBezTo>
                    <a:cubicBezTo>
                      <a:pt x="1441" y="1382"/>
                      <a:pt x="762" y="667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813;p33">
                <a:extLst>
                  <a:ext uri="{FF2B5EF4-FFF2-40B4-BE49-F238E27FC236}">
                    <a16:creationId xmlns:a16="http://schemas.microsoft.com/office/drawing/2014/main" id="{EA601EC5-6426-486C-8C59-3B15EA45881B}"/>
                  </a:ext>
                </a:extLst>
              </p:cNvPr>
              <p:cNvSpPr/>
              <p:nvPr/>
            </p:nvSpPr>
            <p:spPr>
              <a:xfrm>
                <a:off x="3662950" y="3060625"/>
                <a:ext cx="562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3" y="774"/>
                      <a:pt x="1477" y="1501"/>
                      <a:pt x="2239" y="2227"/>
                    </a:cubicBezTo>
                    <a:cubicBezTo>
                      <a:pt x="2239" y="2227"/>
                      <a:pt x="2251" y="2227"/>
                      <a:pt x="2251" y="2215"/>
                    </a:cubicBezTo>
                    <a:cubicBezTo>
                      <a:pt x="1524" y="1453"/>
                      <a:pt x="798" y="691"/>
                      <a:pt x="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814;p33">
                <a:extLst>
                  <a:ext uri="{FF2B5EF4-FFF2-40B4-BE49-F238E27FC236}">
                    <a16:creationId xmlns:a16="http://schemas.microsoft.com/office/drawing/2014/main" id="{57CD937E-BBE0-4697-BFA1-4EFBC2907FF9}"/>
                  </a:ext>
                </a:extLst>
              </p:cNvPr>
              <p:cNvSpPr/>
              <p:nvPr/>
            </p:nvSpPr>
            <p:spPr>
              <a:xfrm>
                <a:off x="3656400" y="3084450"/>
                <a:ext cx="5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2190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727" y="750"/>
                      <a:pt x="1441" y="1488"/>
                      <a:pt x="2191" y="2179"/>
                    </a:cubicBezTo>
                    <a:cubicBezTo>
                      <a:pt x="2195" y="2186"/>
                      <a:pt x="2199" y="2189"/>
                      <a:pt x="2201" y="2189"/>
                    </a:cubicBezTo>
                    <a:cubicBezTo>
                      <a:pt x="2208" y="2189"/>
                      <a:pt x="2211" y="2175"/>
                      <a:pt x="2203" y="2167"/>
                    </a:cubicBezTo>
                    <a:cubicBezTo>
                      <a:pt x="1501" y="1429"/>
                      <a:pt x="774" y="714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815;p33">
                <a:extLst>
                  <a:ext uri="{FF2B5EF4-FFF2-40B4-BE49-F238E27FC236}">
                    <a16:creationId xmlns:a16="http://schemas.microsoft.com/office/drawing/2014/main" id="{D6651041-2FFC-41EA-8B1C-7B445DE96E20}"/>
                  </a:ext>
                </a:extLst>
              </p:cNvPr>
              <p:cNvSpPr/>
              <p:nvPr/>
            </p:nvSpPr>
            <p:spPr>
              <a:xfrm>
                <a:off x="3640425" y="30990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14" y="0"/>
                    </a:moveTo>
                    <a:cubicBezTo>
                      <a:pt x="3" y="0"/>
                      <a:pt x="0" y="14"/>
                      <a:pt x="8" y="22"/>
                    </a:cubicBezTo>
                    <a:cubicBezTo>
                      <a:pt x="830" y="856"/>
                      <a:pt x="1640" y="1713"/>
                      <a:pt x="2497" y="2511"/>
                    </a:cubicBezTo>
                    <a:cubicBezTo>
                      <a:pt x="2500" y="2514"/>
                      <a:pt x="2504" y="2515"/>
                      <a:pt x="2508" y="2515"/>
                    </a:cubicBezTo>
                    <a:cubicBezTo>
                      <a:pt x="2518" y="2515"/>
                      <a:pt x="2526" y="2504"/>
                      <a:pt x="2509" y="2487"/>
                    </a:cubicBezTo>
                    <a:cubicBezTo>
                      <a:pt x="1723" y="1630"/>
                      <a:pt x="866" y="820"/>
                      <a:pt x="32" y="10"/>
                    </a:cubicBezTo>
                    <a:cubicBezTo>
                      <a:pt x="25" y="3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816;p33">
                <a:extLst>
                  <a:ext uri="{FF2B5EF4-FFF2-40B4-BE49-F238E27FC236}">
                    <a16:creationId xmlns:a16="http://schemas.microsoft.com/office/drawing/2014/main" id="{AC4A45D2-4962-4A0E-82FE-22EE5C7507AD}"/>
                  </a:ext>
                </a:extLst>
              </p:cNvPr>
              <p:cNvSpPr/>
              <p:nvPr/>
            </p:nvSpPr>
            <p:spPr>
              <a:xfrm>
                <a:off x="3629900" y="3118975"/>
                <a:ext cx="53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096" extrusionOk="0">
                    <a:moveTo>
                      <a:pt x="48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703" y="726"/>
                      <a:pt x="1382" y="1429"/>
                      <a:pt x="2096" y="2096"/>
                    </a:cubicBezTo>
                    <a:cubicBezTo>
                      <a:pt x="2120" y="2096"/>
                      <a:pt x="2120" y="2096"/>
                      <a:pt x="2120" y="2084"/>
                    </a:cubicBezTo>
                    <a:cubicBezTo>
                      <a:pt x="1441" y="1369"/>
                      <a:pt x="727" y="703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817;p33">
                <a:extLst>
                  <a:ext uri="{FF2B5EF4-FFF2-40B4-BE49-F238E27FC236}">
                    <a16:creationId xmlns:a16="http://schemas.microsoft.com/office/drawing/2014/main" id="{D3061EA1-1462-4A09-A16B-837CD512B782}"/>
                  </a:ext>
                </a:extLst>
              </p:cNvPr>
              <p:cNvSpPr/>
              <p:nvPr/>
            </p:nvSpPr>
            <p:spPr>
              <a:xfrm>
                <a:off x="3613525" y="3133625"/>
                <a:ext cx="50925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46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1" y="3"/>
                      <a:pt x="1" y="9"/>
                    </a:cubicBezTo>
                    <a:cubicBezTo>
                      <a:pt x="7" y="3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644" y="724"/>
                      <a:pt x="1322" y="1402"/>
                      <a:pt x="2025" y="2045"/>
                    </a:cubicBezTo>
                    <a:cubicBezTo>
                      <a:pt x="2037" y="2045"/>
                      <a:pt x="2037" y="2045"/>
                      <a:pt x="2037" y="2033"/>
                    </a:cubicBezTo>
                    <a:cubicBezTo>
                      <a:pt x="1406" y="1331"/>
                      <a:pt x="727" y="629"/>
                      <a:pt x="1" y="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818;p33">
                <a:extLst>
                  <a:ext uri="{FF2B5EF4-FFF2-40B4-BE49-F238E27FC236}">
                    <a16:creationId xmlns:a16="http://schemas.microsoft.com/office/drawing/2014/main" id="{5FAE8CBC-DE70-458A-A6EA-2F488CD3A642}"/>
                  </a:ext>
                </a:extLst>
              </p:cNvPr>
              <p:cNvSpPr/>
              <p:nvPr/>
            </p:nvSpPr>
            <p:spPr>
              <a:xfrm>
                <a:off x="3599950" y="3150375"/>
                <a:ext cx="49250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952" extrusionOk="0">
                    <a:moveTo>
                      <a:pt x="5" y="1"/>
                    </a:moveTo>
                    <a:cubicBezTo>
                      <a:pt x="3" y="1"/>
                      <a:pt x="0" y="6"/>
                      <a:pt x="8" y="6"/>
                    </a:cubicBezTo>
                    <a:cubicBezTo>
                      <a:pt x="8" y="2"/>
                      <a:pt x="7" y="1"/>
                      <a:pt x="5" y="1"/>
                    </a:cubicBezTo>
                    <a:close/>
                    <a:moveTo>
                      <a:pt x="8" y="6"/>
                    </a:moveTo>
                    <a:cubicBezTo>
                      <a:pt x="580" y="709"/>
                      <a:pt x="1270" y="1328"/>
                      <a:pt x="1949" y="1947"/>
                    </a:cubicBezTo>
                    <a:cubicBezTo>
                      <a:pt x="1952" y="1950"/>
                      <a:pt x="1955" y="1952"/>
                      <a:pt x="1958" y="1952"/>
                    </a:cubicBezTo>
                    <a:cubicBezTo>
                      <a:pt x="1965" y="1952"/>
                      <a:pt x="1969" y="1941"/>
                      <a:pt x="1961" y="1923"/>
                    </a:cubicBezTo>
                    <a:cubicBezTo>
                      <a:pt x="1330" y="1268"/>
                      <a:pt x="711" y="578"/>
                      <a:pt x="8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819;p33">
                <a:extLst>
                  <a:ext uri="{FF2B5EF4-FFF2-40B4-BE49-F238E27FC236}">
                    <a16:creationId xmlns:a16="http://schemas.microsoft.com/office/drawing/2014/main" id="{47E39151-EE43-4A51-B1C2-C4785642A64A}"/>
                  </a:ext>
                </a:extLst>
              </p:cNvPr>
              <p:cNvSpPr/>
              <p:nvPr/>
            </p:nvSpPr>
            <p:spPr>
              <a:xfrm>
                <a:off x="3584750" y="3166050"/>
                <a:ext cx="463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859" extrusionOk="0">
                    <a:moveTo>
                      <a:pt x="29" y="0"/>
                    </a:moveTo>
                    <a:cubicBezTo>
                      <a:pt x="10" y="0"/>
                      <a:pt x="0" y="17"/>
                      <a:pt x="9" y="34"/>
                    </a:cubicBezTo>
                    <a:cubicBezTo>
                      <a:pt x="211" y="379"/>
                      <a:pt x="557" y="641"/>
                      <a:pt x="830" y="927"/>
                    </a:cubicBezTo>
                    <a:cubicBezTo>
                      <a:pt x="1140" y="1237"/>
                      <a:pt x="1461" y="1558"/>
                      <a:pt x="1807" y="1856"/>
                    </a:cubicBezTo>
                    <a:cubicBezTo>
                      <a:pt x="1808" y="1857"/>
                      <a:pt x="1811" y="1858"/>
                      <a:pt x="1813" y="1858"/>
                    </a:cubicBezTo>
                    <a:cubicBezTo>
                      <a:pt x="1828" y="1858"/>
                      <a:pt x="1853" y="1830"/>
                      <a:pt x="1842" y="1820"/>
                    </a:cubicBezTo>
                    <a:cubicBezTo>
                      <a:pt x="1545" y="1498"/>
                      <a:pt x="1247" y="1153"/>
                      <a:pt x="926" y="844"/>
                    </a:cubicBezTo>
                    <a:cubicBezTo>
                      <a:pt x="652" y="558"/>
                      <a:pt x="378" y="213"/>
                      <a:pt x="57" y="10"/>
                    </a:cubicBezTo>
                    <a:cubicBezTo>
                      <a:pt x="46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820;p33">
                <a:extLst>
                  <a:ext uri="{FF2B5EF4-FFF2-40B4-BE49-F238E27FC236}">
                    <a16:creationId xmlns:a16="http://schemas.microsoft.com/office/drawing/2014/main" id="{43375E76-4900-4899-8973-18FBAB758746}"/>
                  </a:ext>
                </a:extLst>
              </p:cNvPr>
              <p:cNvSpPr/>
              <p:nvPr/>
            </p:nvSpPr>
            <p:spPr>
              <a:xfrm>
                <a:off x="3567500" y="3179600"/>
                <a:ext cx="462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839" extrusionOk="0">
                    <a:moveTo>
                      <a:pt x="33" y="1"/>
                    </a:moveTo>
                    <a:cubicBezTo>
                      <a:pt x="15" y="1"/>
                      <a:pt x="0" y="23"/>
                      <a:pt x="8" y="40"/>
                    </a:cubicBezTo>
                    <a:cubicBezTo>
                      <a:pt x="235" y="373"/>
                      <a:pt x="568" y="635"/>
                      <a:pt x="842" y="921"/>
                    </a:cubicBezTo>
                    <a:cubicBezTo>
                      <a:pt x="1163" y="1230"/>
                      <a:pt x="1473" y="1528"/>
                      <a:pt x="1794" y="1826"/>
                    </a:cubicBezTo>
                    <a:cubicBezTo>
                      <a:pt x="1803" y="1835"/>
                      <a:pt x="1812" y="1838"/>
                      <a:pt x="1819" y="1838"/>
                    </a:cubicBezTo>
                    <a:cubicBezTo>
                      <a:pt x="1840" y="1838"/>
                      <a:pt x="1851" y="1808"/>
                      <a:pt x="1842" y="1790"/>
                    </a:cubicBezTo>
                    <a:cubicBezTo>
                      <a:pt x="1544" y="1457"/>
                      <a:pt x="1247" y="1147"/>
                      <a:pt x="937" y="837"/>
                    </a:cubicBezTo>
                    <a:cubicBezTo>
                      <a:pt x="651" y="552"/>
                      <a:pt x="377" y="242"/>
                      <a:pt x="56" y="16"/>
                    </a:cubicBezTo>
                    <a:cubicBezTo>
                      <a:pt x="49" y="5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821;p33">
                <a:extLst>
                  <a:ext uri="{FF2B5EF4-FFF2-40B4-BE49-F238E27FC236}">
                    <a16:creationId xmlns:a16="http://schemas.microsoft.com/office/drawing/2014/main" id="{A428E704-842D-4258-AE8B-9C29560B096A}"/>
                  </a:ext>
                </a:extLst>
              </p:cNvPr>
              <p:cNvSpPr/>
              <p:nvPr/>
            </p:nvSpPr>
            <p:spPr>
              <a:xfrm>
                <a:off x="3551550" y="3194250"/>
                <a:ext cx="45300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754" extrusionOk="0">
                    <a:moveTo>
                      <a:pt x="53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575" y="668"/>
                      <a:pt x="1123" y="1228"/>
                      <a:pt x="1754" y="1752"/>
                    </a:cubicBezTo>
                    <a:cubicBezTo>
                      <a:pt x="1757" y="1753"/>
                      <a:pt x="1760" y="1754"/>
                      <a:pt x="1764" y="1754"/>
                    </a:cubicBezTo>
                    <a:cubicBezTo>
                      <a:pt x="1786" y="1754"/>
                      <a:pt x="1812" y="1725"/>
                      <a:pt x="1801" y="1704"/>
                    </a:cubicBezTo>
                    <a:cubicBezTo>
                      <a:pt x="1277" y="1097"/>
                      <a:pt x="682" y="549"/>
                      <a:pt x="87" y="13"/>
                    </a:cubicBezTo>
                    <a:cubicBezTo>
                      <a:pt x="75" y="5"/>
                      <a:pt x="63" y="1"/>
                      <a:pt x="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822;p33">
                <a:extLst>
                  <a:ext uri="{FF2B5EF4-FFF2-40B4-BE49-F238E27FC236}">
                    <a16:creationId xmlns:a16="http://schemas.microsoft.com/office/drawing/2014/main" id="{804AB07C-C43D-4C89-ABC2-D6DE3D1CCC58}"/>
                  </a:ext>
                </a:extLst>
              </p:cNvPr>
              <p:cNvSpPr/>
              <p:nvPr/>
            </p:nvSpPr>
            <p:spPr>
              <a:xfrm>
                <a:off x="3534875" y="3207950"/>
                <a:ext cx="444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814" extrusionOk="0">
                    <a:moveTo>
                      <a:pt x="48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301" y="394"/>
                      <a:pt x="587" y="715"/>
                      <a:pt x="885" y="1013"/>
                    </a:cubicBezTo>
                    <a:cubicBezTo>
                      <a:pt x="1159" y="1287"/>
                      <a:pt x="1409" y="1608"/>
                      <a:pt x="1718" y="1811"/>
                    </a:cubicBezTo>
                    <a:cubicBezTo>
                      <a:pt x="1724" y="1813"/>
                      <a:pt x="1730" y="1814"/>
                      <a:pt x="1736" y="1814"/>
                    </a:cubicBezTo>
                    <a:cubicBezTo>
                      <a:pt x="1761" y="1814"/>
                      <a:pt x="1776" y="1793"/>
                      <a:pt x="1766" y="1763"/>
                    </a:cubicBezTo>
                    <a:cubicBezTo>
                      <a:pt x="1551" y="1454"/>
                      <a:pt x="1242" y="1192"/>
                      <a:pt x="992" y="906"/>
                    </a:cubicBezTo>
                    <a:cubicBezTo>
                      <a:pt x="694" y="596"/>
                      <a:pt x="397" y="299"/>
                      <a:pt x="75" y="13"/>
                    </a:cubicBezTo>
                    <a:cubicBezTo>
                      <a:pt x="66" y="4"/>
                      <a:pt x="57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823;p33">
                <a:extLst>
                  <a:ext uri="{FF2B5EF4-FFF2-40B4-BE49-F238E27FC236}">
                    <a16:creationId xmlns:a16="http://schemas.microsoft.com/office/drawing/2014/main" id="{579439CC-673C-4411-B254-AB6AD8C0CCF7}"/>
                  </a:ext>
                </a:extLst>
              </p:cNvPr>
              <p:cNvSpPr/>
              <p:nvPr/>
            </p:nvSpPr>
            <p:spPr>
              <a:xfrm>
                <a:off x="3521875" y="3225975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58" y="1"/>
                    </a:moveTo>
                    <a:cubicBezTo>
                      <a:pt x="24" y="1"/>
                      <a:pt x="0" y="43"/>
                      <a:pt x="35" y="78"/>
                    </a:cubicBezTo>
                    <a:cubicBezTo>
                      <a:pt x="500" y="614"/>
                      <a:pt x="988" y="1102"/>
                      <a:pt x="1524" y="1566"/>
                    </a:cubicBezTo>
                    <a:cubicBezTo>
                      <a:pt x="1526" y="1568"/>
                      <a:pt x="1529" y="1569"/>
                      <a:pt x="1532" y="1569"/>
                    </a:cubicBezTo>
                    <a:cubicBezTo>
                      <a:pt x="1547" y="1569"/>
                      <a:pt x="1569" y="1550"/>
                      <a:pt x="1559" y="1530"/>
                    </a:cubicBezTo>
                    <a:cubicBezTo>
                      <a:pt x="1095" y="995"/>
                      <a:pt x="631" y="483"/>
                      <a:pt x="95" y="18"/>
                    </a:cubicBezTo>
                    <a:cubicBezTo>
                      <a:pt x="83" y="6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824;p33">
                <a:extLst>
                  <a:ext uri="{FF2B5EF4-FFF2-40B4-BE49-F238E27FC236}">
                    <a16:creationId xmlns:a16="http://schemas.microsoft.com/office/drawing/2014/main" id="{64A2DDD7-EC99-40A2-9D2E-E5D5524BE886}"/>
                  </a:ext>
                </a:extLst>
              </p:cNvPr>
              <p:cNvSpPr/>
              <p:nvPr/>
            </p:nvSpPr>
            <p:spPr>
              <a:xfrm>
                <a:off x="3497000" y="3231775"/>
                <a:ext cx="4657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9" extrusionOk="0">
                    <a:moveTo>
                      <a:pt x="46" y="0"/>
                    </a:moveTo>
                    <a:cubicBezTo>
                      <a:pt x="16" y="0"/>
                      <a:pt x="0" y="36"/>
                      <a:pt x="18" y="72"/>
                    </a:cubicBezTo>
                    <a:cubicBezTo>
                      <a:pt x="268" y="393"/>
                      <a:pt x="602" y="679"/>
                      <a:pt x="888" y="977"/>
                    </a:cubicBezTo>
                    <a:cubicBezTo>
                      <a:pt x="1185" y="1275"/>
                      <a:pt x="1483" y="1572"/>
                      <a:pt x="1804" y="1846"/>
                    </a:cubicBezTo>
                    <a:cubicBezTo>
                      <a:pt x="1809" y="1848"/>
                      <a:pt x="1814" y="1848"/>
                      <a:pt x="1818" y="1848"/>
                    </a:cubicBezTo>
                    <a:cubicBezTo>
                      <a:pt x="1846" y="1848"/>
                      <a:pt x="1862" y="1819"/>
                      <a:pt x="1852" y="1798"/>
                    </a:cubicBezTo>
                    <a:cubicBezTo>
                      <a:pt x="1578" y="1465"/>
                      <a:pt x="1281" y="1167"/>
                      <a:pt x="983" y="870"/>
                    </a:cubicBezTo>
                    <a:cubicBezTo>
                      <a:pt x="685" y="572"/>
                      <a:pt x="411" y="263"/>
                      <a:pt x="78" y="12"/>
                    </a:cubicBezTo>
                    <a:cubicBezTo>
                      <a:pt x="66" y="4"/>
                      <a:pt x="55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825;p33">
                <a:extLst>
                  <a:ext uri="{FF2B5EF4-FFF2-40B4-BE49-F238E27FC236}">
                    <a16:creationId xmlns:a16="http://schemas.microsoft.com/office/drawing/2014/main" id="{C805B0CB-4AF9-4416-8074-1BEE3A9C7DDC}"/>
                  </a:ext>
                </a:extLst>
              </p:cNvPr>
              <p:cNvSpPr/>
              <p:nvPr/>
            </p:nvSpPr>
            <p:spPr>
              <a:xfrm>
                <a:off x="3488675" y="3254350"/>
                <a:ext cx="378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482" extrusionOk="0">
                    <a:moveTo>
                      <a:pt x="82" y="0"/>
                    </a:moveTo>
                    <a:cubicBezTo>
                      <a:pt x="40" y="0"/>
                      <a:pt x="1" y="31"/>
                      <a:pt x="42" y="62"/>
                    </a:cubicBezTo>
                    <a:cubicBezTo>
                      <a:pt x="482" y="550"/>
                      <a:pt x="947" y="1074"/>
                      <a:pt x="1471" y="1479"/>
                    </a:cubicBezTo>
                    <a:cubicBezTo>
                      <a:pt x="1474" y="1480"/>
                      <a:pt x="1477" y="1481"/>
                      <a:pt x="1480" y="1481"/>
                    </a:cubicBezTo>
                    <a:cubicBezTo>
                      <a:pt x="1500" y="1481"/>
                      <a:pt x="1515" y="1453"/>
                      <a:pt x="1494" y="1443"/>
                    </a:cubicBezTo>
                    <a:cubicBezTo>
                      <a:pt x="1078" y="919"/>
                      <a:pt x="590" y="443"/>
                      <a:pt x="101" y="2"/>
                    </a:cubicBezTo>
                    <a:cubicBezTo>
                      <a:pt x="95" y="1"/>
                      <a:pt x="88" y="0"/>
                      <a:pt x="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826;p33">
                <a:extLst>
                  <a:ext uri="{FF2B5EF4-FFF2-40B4-BE49-F238E27FC236}">
                    <a16:creationId xmlns:a16="http://schemas.microsoft.com/office/drawing/2014/main" id="{4096B4BD-DA10-48F4-86E6-B8A6513BF597}"/>
                  </a:ext>
                </a:extLst>
              </p:cNvPr>
              <p:cNvSpPr/>
              <p:nvPr/>
            </p:nvSpPr>
            <p:spPr>
              <a:xfrm>
                <a:off x="3460050" y="3286675"/>
                <a:ext cx="322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35" extrusionOk="0">
                    <a:moveTo>
                      <a:pt x="59" y="1"/>
                    </a:moveTo>
                    <a:cubicBezTo>
                      <a:pt x="29" y="1"/>
                      <a:pt x="1" y="38"/>
                      <a:pt x="20" y="67"/>
                    </a:cubicBezTo>
                    <a:cubicBezTo>
                      <a:pt x="353" y="495"/>
                      <a:pt x="794" y="876"/>
                      <a:pt x="1235" y="1222"/>
                    </a:cubicBezTo>
                    <a:cubicBezTo>
                      <a:pt x="1240" y="1231"/>
                      <a:pt x="1247" y="1234"/>
                      <a:pt x="1253" y="1234"/>
                    </a:cubicBezTo>
                    <a:cubicBezTo>
                      <a:pt x="1272" y="1234"/>
                      <a:pt x="1288" y="1201"/>
                      <a:pt x="1270" y="1174"/>
                    </a:cubicBezTo>
                    <a:cubicBezTo>
                      <a:pt x="937" y="745"/>
                      <a:pt x="520" y="329"/>
                      <a:pt x="80" y="7"/>
                    </a:cubicBezTo>
                    <a:cubicBezTo>
                      <a:pt x="73" y="3"/>
                      <a:pt x="66" y="1"/>
                      <a:pt x="5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827;p33">
                <a:extLst>
                  <a:ext uri="{FF2B5EF4-FFF2-40B4-BE49-F238E27FC236}">
                    <a16:creationId xmlns:a16="http://schemas.microsoft.com/office/drawing/2014/main" id="{B22C8C8D-F5C1-4666-AC6A-9270E0E4EE3F}"/>
                  </a:ext>
                </a:extLst>
              </p:cNvPr>
              <p:cNvSpPr/>
              <p:nvPr/>
            </p:nvSpPr>
            <p:spPr>
              <a:xfrm>
                <a:off x="3476175" y="3272125"/>
                <a:ext cx="328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311" extrusionOk="0">
                    <a:moveTo>
                      <a:pt x="44" y="0"/>
                    </a:moveTo>
                    <a:cubicBezTo>
                      <a:pt x="15" y="0"/>
                      <a:pt x="0" y="42"/>
                      <a:pt x="18" y="77"/>
                    </a:cubicBezTo>
                    <a:cubicBezTo>
                      <a:pt x="375" y="530"/>
                      <a:pt x="828" y="923"/>
                      <a:pt x="1256" y="1304"/>
                    </a:cubicBezTo>
                    <a:cubicBezTo>
                      <a:pt x="1261" y="1308"/>
                      <a:pt x="1266" y="1310"/>
                      <a:pt x="1271" y="1310"/>
                    </a:cubicBezTo>
                    <a:cubicBezTo>
                      <a:pt x="1292" y="1310"/>
                      <a:pt x="1311" y="1275"/>
                      <a:pt x="1292" y="1256"/>
                    </a:cubicBezTo>
                    <a:cubicBezTo>
                      <a:pt x="923" y="827"/>
                      <a:pt x="518" y="375"/>
                      <a:pt x="78" y="18"/>
                    </a:cubicBezTo>
                    <a:cubicBezTo>
                      <a:pt x="65" y="5"/>
                      <a:pt x="54" y="0"/>
                      <a:pt x="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828;p33">
                <a:extLst>
                  <a:ext uri="{FF2B5EF4-FFF2-40B4-BE49-F238E27FC236}">
                    <a16:creationId xmlns:a16="http://schemas.microsoft.com/office/drawing/2014/main" id="{77FDE9BE-37BA-4573-B33C-8A22B8C447FB}"/>
                  </a:ext>
                </a:extLst>
              </p:cNvPr>
              <p:cNvSpPr/>
              <p:nvPr/>
            </p:nvSpPr>
            <p:spPr>
              <a:xfrm>
                <a:off x="3445775" y="3303050"/>
                <a:ext cx="290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128" extrusionOk="0">
                    <a:moveTo>
                      <a:pt x="52" y="1"/>
                    </a:moveTo>
                    <a:cubicBezTo>
                      <a:pt x="28" y="1"/>
                      <a:pt x="0" y="38"/>
                      <a:pt x="20" y="67"/>
                    </a:cubicBezTo>
                    <a:cubicBezTo>
                      <a:pt x="317" y="460"/>
                      <a:pt x="710" y="805"/>
                      <a:pt x="1103" y="1114"/>
                    </a:cubicBezTo>
                    <a:cubicBezTo>
                      <a:pt x="1109" y="1124"/>
                      <a:pt x="1116" y="1127"/>
                      <a:pt x="1123" y="1127"/>
                    </a:cubicBezTo>
                    <a:cubicBezTo>
                      <a:pt x="1142" y="1127"/>
                      <a:pt x="1160" y="1096"/>
                      <a:pt x="1151" y="1079"/>
                    </a:cubicBezTo>
                    <a:cubicBezTo>
                      <a:pt x="829" y="686"/>
                      <a:pt x="472" y="281"/>
                      <a:pt x="67" y="7"/>
                    </a:cubicBezTo>
                    <a:cubicBezTo>
                      <a:pt x="63" y="3"/>
                      <a:pt x="57" y="1"/>
                      <a:pt x="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829;p33">
                <a:extLst>
                  <a:ext uri="{FF2B5EF4-FFF2-40B4-BE49-F238E27FC236}">
                    <a16:creationId xmlns:a16="http://schemas.microsoft.com/office/drawing/2014/main" id="{570A0EDE-98BF-42C2-A324-404F730F57B1}"/>
                  </a:ext>
                </a:extLst>
              </p:cNvPr>
              <p:cNvSpPr/>
              <p:nvPr/>
            </p:nvSpPr>
            <p:spPr>
              <a:xfrm>
                <a:off x="3430650" y="3318825"/>
                <a:ext cx="26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999" extrusionOk="0">
                    <a:moveTo>
                      <a:pt x="63" y="1"/>
                    </a:moveTo>
                    <a:cubicBezTo>
                      <a:pt x="26" y="1"/>
                      <a:pt x="0" y="38"/>
                      <a:pt x="29" y="67"/>
                    </a:cubicBezTo>
                    <a:cubicBezTo>
                      <a:pt x="291" y="412"/>
                      <a:pt x="636" y="745"/>
                      <a:pt x="994" y="995"/>
                    </a:cubicBezTo>
                    <a:cubicBezTo>
                      <a:pt x="998" y="997"/>
                      <a:pt x="1002" y="998"/>
                      <a:pt x="1007" y="998"/>
                    </a:cubicBezTo>
                    <a:cubicBezTo>
                      <a:pt x="1029" y="998"/>
                      <a:pt x="1051" y="977"/>
                      <a:pt x="1041" y="948"/>
                    </a:cubicBezTo>
                    <a:cubicBezTo>
                      <a:pt x="779" y="591"/>
                      <a:pt x="422" y="281"/>
                      <a:pt x="89" y="7"/>
                    </a:cubicBezTo>
                    <a:cubicBezTo>
                      <a:pt x="80" y="3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830;p33">
                <a:extLst>
                  <a:ext uri="{FF2B5EF4-FFF2-40B4-BE49-F238E27FC236}">
                    <a16:creationId xmlns:a16="http://schemas.microsoft.com/office/drawing/2014/main" id="{96B7D80C-2406-4791-8B6C-A62C89D26D36}"/>
                  </a:ext>
                </a:extLst>
              </p:cNvPr>
              <p:cNvSpPr/>
              <p:nvPr/>
            </p:nvSpPr>
            <p:spPr>
              <a:xfrm>
                <a:off x="3412350" y="3330825"/>
                <a:ext cx="273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076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1"/>
                    </a:cubicBezTo>
                    <a:cubicBezTo>
                      <a:pt x="118" y="265"/>
                      <a:pt x="309" y="408"/>
                      <a:pt x="476" y="575"/>
                    </a:cubicBezTo>
                    <a:cubicBezTo>
                      <a:pt x="654" y="753"/>
                      <a:pt x="833" y="920"/>
                      <a:pt x="1035" y="1063"/>
                    </a:cubicBezTo>
                    <a:cubicBezTo>
                      <a:pt x="1044" y="1072"/>
                      <a:pt x="1052" y="1076"/>
                      <a:pt x="1059" y="1076"/>
                    </a:cubicBezTo>
                    <a:cubicBezTo>
                      <a:pt x="1080" y="1076"/>
                      <a:pt x="1092" y="1042"/>
                      <a:pt x="1083" y="1015"/>
                    </a:cubicBezTo>
                    <a:cubicBezTo>
                      <a:pt x="940" y="825"/>
                      <a:pt x="761" y="646"/>
                      <a:pt x="583" y="468"/>
                    </a:cubicBezTo>
                    <a:cubicBezTo>
                      <a:pt x="416" y="301"/>
                      <a:pt x="249" y="122"/>
                      <a:pt x="59" y="3"/>
                    </a:cubicBezTo>
                    <a:cubicBezTo>
                      <a:pt x="54" y="2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831;p33">
                <a:extLst>
                  <a:ext uri="{FF2B5EF4-FFF2-40B4-BE49-F238E27FC236}">
                    <a16:creationId xmlns:a16="http://schemas.microsoft.com/office/drawing/2014/main" id="{41826BBE-C353-4536-B320-C0300897CC42}"/>
                  </a:ext>
                </a:extLst>
              </p:cNvPr>
              <p:cNvSpPr/>
              <p:nvPr/>
            </p:nvSpPr>
            <p:spPr>
              <a:xfrm>
                <a:off x="3395950" y="3345175"/>
                <a:ext cx="258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04" extrusionOk="0">
                    <a:moveTo>
                      <a:pt x="36" y="1"/>
                    </a:moveTo>
                    <a:cubicBezTo>
                      <a:pt x="24" y="1"/>
                      <a:pt x="0" y="25"/>
                      <a:pt x="12" y="48"/>
                    </a:cubicBezTo>
                    <a:cubicBezTo>
                      <a:pt x="119" y="239"/>
                      <a:pt x="310" y="406"/>
                      <a:pt x="477" y="549"/>
                    </a:cubicBezTo>
                    <a:cubicBezTo>
                      <a:pt x="643" y="703"/>
                      <a:pt x="798" y="858"/>
                      <a:pt x="977" y="1001"/>
                    </a:cubicBezTo>
                    <a:cubicBezTo>
                      <a:pt x="982" y="1003"/>
                      <a:pt x="986" y="1003"/>
                      <a:pt x="991" y="1003"/>
                    </a:cubicBezTo>
                    <a:cubicBezTo>
                      <a:pt x="1018" y="1003"/>
                      <a:pt x="1035" y="974"/>
                      <a:pt x="1024" y="953"/>
                    </a:cubicBezTo>
                    <a:cubicBezTo>
                      <a:pt x="893" y="775"/>
                      <a:pt x="727" y="608"/>
                      <a:pt x="560" y="441"/>
                    </a:cubicBezTo>
                    <a:cubicBezTo>
                      <a:pt x="417" y="299"/>
                      <a:pt x="250" y="108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832;p33">
                <a:extLst>
                  <a:ext uri="{FF2B5EF4-FFF2-40B4-BE49-F238E27FC236}">
                    <a16:creationId xmlns:a16="http://schemas.microsoft.com/office/drawing/2014/main" id="{CD973011-7500-42F7-BD24-96D5CDB45233}"/>
                  </a:ext>
                </a:extLst>
              </p:cNvPr>
              <p:cNvSpPr/>
              <p:nvPr/>
            </p:nvSpPr>
            <p:spPr>
              <a:xfrm>
                <a:off x="3379875" y="3359775"/>
                <a:ext cx="26350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19" extrusionOk="0">
                    <a:moveTo>
                      <a:pt x="84" y="0"/>
                    </a:moveTo>
                    <a:cubicBezTo>
                      <a:pt x="48" y="0"/>
                      <a:pt x="0" y="36"/>
                      <a:pt x="12" y="72"/>
                    </a:cubicBezTo>
                    <a:cubicBezTo>
                      <a:pt x="120" y="262"/>
                      <a:pt x="298" y="417"/>
                      <a:pt x="453" y="548"/>
                    </a:cubicBezTo>
                    <a:cubicBezTo>
                      <a:pt x="608" y="715"/>
                      <a:pt x="786" y="869"/>
                      <a:pt x="989" y="1012"/>
                    </a:cubicBezTo>
                    <a:cubicBezTo>
                      <a:pt x="993" y="1017"/>
                      <a:pt x="999" y="1019"/>
                      <a:pt x="1004" y="1019"/>
                    </a:cubicBezTo>
                    <a:cubicBezTo>
                      <a:pt x="1028" y="1019"/>
                      <a:pt x="1053" y="984"/>
                      <a:pt x="1024" y="965"/>
                    </a:cubicBezTo>
                    <a:cubicBezTo>
                      <a:pt x="882" y="774"/>
                      <a:pt x="727" y="607"/>
                      <a:pt x="572" y="429"/>
                    </a:cubicBezTo>
                    <a:cubicBezTo>
                      <a:pt x="417" y="274"/>
                      <a:pt x="274" y="96"/>
                      <a:pt x="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833;p33">
                <a:extLst>
                  <a:ext uri="{FF2B5EF4-FFF2-40B4-BE49-F238E27FC236}">
                    <a16:creationId xmlns:a16="http://schemas.microsoft.com/office/drawing/2014/main" id="{A11CD234-850F-48FA-859B-56AECA68A7B8}"/>
                  </a:ext>
                </a:extLst>
              </p:cNvPr>
              <p:cNvSpPr/>
              <p:nvPr/>
            </p:nvSpPr>
            <p:spPr>
              <a:xfrm>
                <a:off x="3361750" y="3372225"/>
                <a:ext cx="2555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6" extrusionOk="0">
                    <a:moveTo>
                      <a:pt x="56" y="0"/>
                    </a:moveTo>
                    <a:cubicBezTo>
                      <a:pt x="18" y="0"/>
                      <a:pt x="1" y="39"/>
                      <a:pt x="11" y="50"/>
                    </a:cubicBezTo>
                    <a:cubicBezTo>
                      <a:pt x="118" y="229"/>
                      <a:pt x="297" y="395"/>
                      <a:pt x="440" y="538"/>
                    </a:cubicBezTo>
                    <a:cubicBezTo>
                      <a:pt x="606" y="705"/>
                      <a:pt x="785" y="871"/>
                      <a:pt x="964" y="1002"/>
                    </a:cubicBezTo>
                    <a:cubicBezTo>
                      <a:pt x="970" y="1005"/>
                      <a:pt x="976" y="1006"/>
                      <a:pt x="981" y="1006"/>
                    </a:cubicBezTo>
                    <a:cubicBezTo>
                      <a:pt x="1007" y="1006"/>
                      <a:pt x="1021" y="984"/>
                      <a:pt x="1011" y="955"/>
                    </a:cubicBezTo>
                    <a:cubicBezTo>
                      <a:pt x="856" y="776"/>
                      <a:pt x="714" y="598"/>
                      <a:pt x="547" y="431"/>
                    </a:cubicBezTo>
                    <a:cubicBezTo>
                      <a:pt x="404" y="288"/>
                      <a:pt x="249" y="109"/>
                      <a:pt x="71" y="2"/>
                    </a:cubicBezTo>
                    <a:cubicBezTo>
                      <a:pt x="65" y="1"/>
                      <a:pt x="60" y="0"/>
                      <a:pt x="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834;p33">
                <a:extLst>
                  <a:ext uri="{FF2B5EF4-FFF2-40B4-BE49-F238E27FC236}">
                    <a16:creationId xmlns:a16="http://schemas.microsoft.com/office/drawing/2014/main" id="{92517CCF-FFBA-4E77-A8D3-B1BF69F33FCA}"/>
                  </a:ext>
                </a:extLst>
              </p:cNvPr>
              <p:cNvSpPr/>
              <p:nvPr/>
            </p:nvSpPr>
            <p:spPr>
              <a:xfrm>
                <a:off x="3348925" y="3390125"/>
                <a:ext cx="208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13" extrusionOk="0">
                    <a:moveTo>
                      <a:pt x="48" y="1"/>
                    </a:moveTo>
                    <a:cubicBezTo>
                      <a:pt x="36" y="1"/>
                      <a:pt x="0" y="36"/>
                      <a:pt x="24" y="60"/>
                    </a:cubicBezTo>
                    <a:cubicBezTo>
                      <a:pt x="107" y="227"/>
                      <a:pt x="262" y="346"/>
                      <a:pt x="381" y="465"/>
                    </a:cubicBezTo>
                    <a:cubicBezTo>
                      <a:pt x="512" y="596"/>
                      <a:pt x="643" y="703"/>
                      <a:pt x="798" y="810"/>
                    </a:cubicBezTo>
                    <a:cubicBezTo>
                      <a:pt x="800" y="812"/>
                      <a:pt x="802" y="813"/>
                      <a:pt x="803" y="813"/>
                    </a:cubicBezTo>
                    <a:cubicBezTo>
                      <a:pt x="816" y="813"/>
                      <a:pt x="832" y="785"/>
                      <a:pt x="822" y="775"/>
                    </a:cubicBezTo>
                    <a:cubicBezTo>
                      <a:pt x="715" y="632"/>
                      <a:pt x="596" y="489"/>
                      <a:pt x="465" y="358"/>
                    </a:cubicBezTo>
                    <a:cubicBezTo>
                      <a:pt x="334" y="239"/>
                      <a:pt x="215" y="9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835;p33">
                <a:extLst>
                  <a:ext uri="{FF2B5EF4-FFF2-40B4-BE49-F238E27FC236}">
                    <a16:creationId xmlns:a16="http://schemas.microsoft.com/office/drawing/2014/main" id="{87280A9D-143E-4753-BBDA-AF7C9C7DA10D}"/>
                  </a:ext>
                </a:extLst>
              </p:cNvPr>
              <p:cNvSpPr/>
              <p:nvPr/>
            </p:nvSpPr>
            <p:spPr>
              <a:xfrm>
                <a:off x="3336925" y="3409275"/>
                <a:ext cx="160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6" extrusionOk="0">
                    <a:moveTo>
                      <a:pt x="61" y="1"/>
                    </a:moveTo>
                    <a:cubicBezTo>
                      <a:pt x="30" y="1"/>
                      <a:pt x="0" y="29"/>
                      <a:pt x="28" y="56"/>
                    </a:cubicBezTo>
                    <a:cubicBezTo>
                      <a:pt x="171" y="259"/>
                      <a:pt x="385" y="425"/>
                      <a:pt x="587" y="592"/>
                    </a:cubicBezTo>
                    <a:cubicBezTo>
                      <a:pt x="594" y="594"/>
                      <a:pt x="600" y="595"/>
                      <a:pt x="606" y="595"/>
                    </a:cubicBezTo>
                    <a:cubicBezTo>
                      <a:pt x="630" y="595"/>
                      <a:pt x="643" y="576"/>
                      <a:pt x="623" y="556"/>
                    </a:cubicBezTo>
                    <a:cubicBezTo>
                      <a:pt x="468" y="366"/>
                      <a:pt x="290" y="140"/>
                      <a:pt x="87" y="9"/>
                    </a:cubicBezTo>
                    <a:cubicBezTo>
                      <a:pt x="79" y="3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836;p33">
                <a:extLst>
                  <a:ext uri="{FF2B5EF4-FFF2-40B4-BE49-F238E27FC236}">
                    <a16:creationId xmlns:a16="http://schemas.microsoft.com/office/drawing/2014/main" id="{9BC48898-200C-43C9-85E1-D374063618D1}"/>
                  </a:ext>
                </a:extLst>
              </p:cNvPr>
              <p:cNvSpPr/>
              <p:nvPr/>
            </p:nvSpPr>
            <p:spPr>
              <a:xfrm>
                <a:off x="3323050" y="3425800"/>
                <a:ext cx="133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99" extrusionOk="0">
                    <a:moveTo>
                      <a:pt x="62" y="1"/>
                    </a:moveTo>
                    <a:cubicBezTo>
                      <a:pt x="37" y="1"/>
                      <a:pt x="1" y="41"/>
                      <a:pt x="11" y="62"/>
                    </a:cubicBezTo>
                    <a:cubicBezTo>
                      <a:pt x="130" y="241"/>
                      <a:pt x="297" y="395"/>
                      <a:pt x="476" y="491"/>
                    </a:cubicBezTo>
                    <a:cubicBezTo>
                      <a:pt x="481" y="496"/>
                      <a:pt x="487" y="498"/>
                      <a:pt x="493" y="498"/>
                    </a:cubicBezTo>
                    <a:cubicBezTo>
                      <a:pt x="513" y="498"/>
                      <a:pt x="532" y="473"/>
                      <a:pt x="523" y="455"/>
                    </a:cubicBezTo>
                    <a:cubicBezTo>
                      <a:pt x="416" y="276"/>
                      <a:pt x="249" y="110"/>
                      <a:pt x="71" y="2"/>
                    </a:cubicBezTo>
                    <a:cubicBezTo>
                      <a:pt x="68" y="1"/>
                      <a:pt x="65" y="1"/>
                      <a:pt x="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837;p33">
                <a:extLst>
                  <a:ext uri="{FF2B5EF4-FFF2-40B4-BE49-F238E27FC236}">
                    <a16:creationId xmlns:a16="http://schemas.microsoft.com/office/drawing/2014/main" id="{50DF8FED-C4D8-41CA-914A-F9D65BD82B73}"/>
                  </a:ext>
                </a:extLst>
              </p:cNvPr>
              <p:cNvSpPr/>
              <p:nvPr/>
            </p:nvSpPr>
            <p:spPr>
              <a:xfrm>
                <a:off x="3305175" y="3438650"/>
                <a:ext cx="133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04" extrusionOk="0">
                    <a:moveTo>
                      <a:pt x="60" y="0"/>
                    </a:moveTo>
                    <a:cubicBezTo>
                      <a:pt x="24" y="0"/>
                      <a:pt x="0" y="24"/>
                      <a:pt x="12" y="60"/>
                    </a:cubicBezTo>
                    <a:cubicBezTo>
                      <a:pt x="48" y="155"/>
                      <a:pt x="131" y="239"/>
                      <a:pt x="226" y="310"/>
                    </a:cubicBezTo>
                    <a:cubicBezTo>
                      <a:pt x="310" y="381"/>
                      <a:pt x="381" y="441"/>
                      <a:pt x="476" y="500"/>
                    </a:cubicBezTo>
                    <a:cubicBezTo>
                      <a:pt x="480" y="503"/>
                      <a:pt x="485" y="504"/>
                      <a:pt x="490" y="504"/>
                    </a:cubicBezTo>
                    <a:cubicBezTo>
                      <a:pt x="511" y="504"/>
                      <a:pt x="534" y="482"/>
                      <a:pt x="524" y="453"/>
                    </a:cubicBezTo>
                    <a:cubicBezTo>
                      <a:pt x="464" y="370"/>
                      <a:pt x="381" y="274"/>
                      <a:pt x="310" y="203"/>
                    </a:cubicBezTo>
                    <a:cubicBezTo>
                      <a:pt x="238" y="131"/>
                      <a:pt x="167" y="36"/>
                      <a:pt x="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838;p33">
                <a:extLst>
                  <a:ext uri="{FF2B5EF4-FFF2-40B4-BE49-F238E27FC236}">
                    <a16:creationId xmlns:a16="http://schemas.microsoft.com/office/drawing/2014/main" id="{18868960-564A-44B4-93CF-51BC43FC956A}"/>
                  </a:ext>
                </a:extLst>
              </p:cNvPr>
              <p:cNvSpPr/>
              <p:nvPr/>
            </p:nvSpPr>
            <p:spPr>
              <a:xfrm>
                <a:off x="3290150" y="3454275"/>
                <a:ext cx="12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2" extrusionOk="0">
                    <a:moveTo>
                      <a:pt x="67" y="0"/>
                    </a:moveTo>
                    <a:cubicBezTo>
                      <a:pt x="34" y="0"/>
                      <a:pt x="0" y="37"/>
                      <a:pt x="30" y="66"/>
                    </a:cubicBezTo>
                    <a:cubicBezTo>
                      <a:pt x="149" y="221"/>
                      <a:pt x="268" y="340"/>
                      <a:pt x="434" y="459"/>
                    </a:cubicBezTo>
                    <a:cubicBezTo>
                      <a:pt x="441" y="461"/>
                      <a:pt x="447" y="462"/>
                      <a:pt x="452" y="462"/>
                    </a:cubicBezTo>
                    <a:cubicBezTo>
                      <a:pt x="477" y="462"/>
                      <a:pt x="492" y="441"/>
                      <a:pt x="482" y="411"/>
                    </a:cubicBezTo>
                    <a:cubicBezTo>
                      <a:pt x="363" y="268"/>
                      <a:pt x="244" y="126"/>
                      <a:pt x="89" y="6"/>
                    </a:cubicBezTo>
                    <a:cubicBezTo>
                      <a:pt x="82" y="2"/>
                      <a:pt x="75" y="0"/>
                      <a:pt x="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839;p33">
                <a:extLst>
                  <a:ext uri="{FF2B5EF4-FFF2-40B4-BE49-F238E27FC236}">
                    <a16:creationId xmlns:a16="http://schemas.microsoft.com/office/drawing/2014/main" id="{79E9DE72-ED07-4F34-A142-6C8383A2917A}"/>
                  </a:ext>
                </a:extLst>
              </p:cNvPr>
              <p:cNvSpPr/>
              <p:nvPr/>
            </p:nvSpPr>
            <p:spPr>
              <a:xfrm>
                <a:off x="3599550" y="2109025"/>
                <a:ext cx="232200" cy="919175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67" extrusionOk="0">
                    <a:moveTo>
                      <a:pt x="4441" y="0"/>
                    </a:moveTo>
                    <a:lnTo>
                      <a:pt x="0" y="32409"/>
                    </a:lnTo>
                    <a:lnTo>
                      <a:pt x="4644" y="36767"/>
                    </a:lnTo>
                    <a:lnTo>
                      <a:pt x="9287" y="31921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840;p33">
                <a:extLst>
                  <a:ext uri="{FF2B5EF4-FFF2-40B4-BE49-F238E27FC236}">
                    <a16:creationId xmlns:a16="http://schemas.microsoft.com/office/drawing/2014/main" id="{C5664AE2-A169-4024-860E-DAD736E7A35F}"/>
                  </a:ext>
                </a:extLst>
              </p:cNvPr>
              <p:cNvSpPr/>
              <p:nvPr/>
            </p:nvSpPr>
            <p:spPr>
              <a:xfrm>
                <a:off x="3592100" y="2108125"/>
                <a:ext cx="2470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37208" extrusionOk="0">
                    <a:moveTo>
                      <a:pt x="4763" y="2037"/>
                    </a:moveTo>
                    <a:lnTo>
                      <a:pt x="9264" y="31874"/>
                    </a:lnTo>
                    <a:lnTo>
                      <a:pt x="4918" y="36398"/>
                    </a:lnTo>
                    <a:lnTo>
                      <a:pt x="596" y="32338"/>
                    </a:lnTo>
                    <a:lnTo>
                      <a:pt x="4763" y="2037"/>
                    </a:lnTo>
                    <a:close/>
                    <a:moveTo>
                      <a:pt x="4465" y="1"/>
                    </a:moveTo>
                    <a:lnTo>
                      <a:pt x="13" y="32397"/>
                    </a:lnTo>
                    <a:lnTo>
                      <a:pt x="1" y="32540"/>
                    </a:lnTo>
                    <a:lnTo>
                      <a:pt x="4954" y="37208"/>
                    </a:lnTo>
                    <a:lnTo>
                      <a:pt x="9883" y="32064"/>
                    </a:lnTo>
                    <a:lnTo>
                      <a:pt x="502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841;p33">
                <a:extLst>
                  <a:ext uri="{FF2B5EF4-FFF2-40B4-BE49-F238E27FC236}">
                    <a16:creationId xmlns:a16="http://schemas.microsoft.com/office/drawing/2014/main" id="{B7BA3472-18CD-47B7-B94A-6157ABB812AF}"/>
                  </a:ext>
                </a:extLst>
              </p:cNvPr>
              <p:cNvSpPr/>
              <p:nvPr/>
            </p:nvSpPr>
            <p:spPr>
              <a:xfrm>
                <a:off x="3635850" y="2978875"/>
                <a:ext cx="994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333" extrusionOk="0">
                    <a:moveTo>
                      <a:pt x="2318" y="0"/>
                    </a:moveTo>
                    <a:cubicBezTo>
                      <a:pt x="1560" y="0"/>
                      <a:pt x="798" y="58"/>
                      <a:pt x="60" y="127"/>
                    </a:cubicBezTo>
                    <a:cubicBezTo>
                      <a:pt x="1" y="127"/>
                      <a:pt x="1" y="211"/>
                      <a:pt x="60" y="211"/>
                    </a:cubicBezTo>
                    <a:cubicBezTo>
                      <a:pt x="791" y="280"/>
                      <a:pt x="1546" y="333"/>
                      <a:pt x="2297" y="333"/>
                    </a:cubicBezTo>
                    <a:cubicBezTo>
                      <a:pt x="2843" y="333"/>
                      <a:pt x="3387" y="305"/>
                      <a:pt x="3918" y="234"/>
                    </a:cubicBezTo>
                    <a:cubicBezTo>
                      <a:pt x="3978" y="234"/>
                      <a:pt x="3978" y="103"/>
                      <a:pt x="3918" y="103"/>
                    </a:cubicBezTo>
                    <a:cubicBezTo>
                      <a:pt x="3394" y="29"/>
                      <a:pt x="2857" y="0"/>
                      <a:pt x="23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842;p33">
                <a:extLst>
                  <a:ext uri="{FF2B5EF4-FFF2-40B4-BE49-F238E27FC236}">
                    <a16:creationId xmlns:a16="http://schemas.microsoft.com/office/drawing/2014/main" id="{6744A114-B26C-4CDC-9893-665ADA21F117}"/>
                  </a:ext>
                </a:extLst>
              </p:cNvPr>
              <p:cNvSpPr/>
              <p:nvPr/>
            </p:nvSpPr>
            <p:spPr>
              <a:xfrm>
                <a:off x="3636150" y="2950575"/>
                <a:ext cx="1057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33" extrusionOk="0">
                    <a:moveTo>
                      <a:pt x="2411" y="1"/>
                    </a:moveTo>
                    <a:cubicBezTo>
                      <a:pt x="1610" y="1"/>
                      <a:pt x="798" y="61"/>
                      <a:pt x="48" y="128"/>
                    </a:cubicBezTo>
                    <a:cubicBezTo>
                      <a:pt x="1" y="128"/>
                      <a:pt x="1" y="200"/>
                      <a:pt x="48" y="200"/>
                    </a:cubicBezTo>
                    <a:cubicBezTo>
                      <a:pt x="805" y="268"/>
                      <a:pt x="1617" y="332"/>
                      <a:pt x="2423" y="332"/>
                    </a:cubicBezTo>
                    <a:cubicBezTo>
                      <a:pt x="3024" y="332"/>
                      <a:pt x="3622" y="296"/>
                      <a:pt x="4192" y="200"/>
                    </a:cubicBezTo>
                    <a:cubicBezTo>
                      <a:pt x="4227" y="200"/>
                      <a:pt x="4227" y="140"/>
                      <a:pt x="4192" y="128"/>
                    </a:cubicBezTo>
                    <a:cubicBezTo>
                      <a:pt x="3625" y="35"/>
                      <a:pt x="3021" y="1"/>
                      <a:pt x="2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843;p33">
                <a:extLst>
                  <a:ext uri="{FF2B5EF4-FFF2-40B4-BE49-F238E27FC236}">
                    <a16:creationId xmlns:a16="http://schemas.microsoft.com/office/drawing/2014/main" id="{EE1D6512-89DE-4D0D-94D9-EBA00305E9FB}"/>
                  </a:ext>
                </a:extLst>
              </p:cNvPr>
              <p:cNvSpPr/>
              <p:nvPr/>
            </p:nvSpPr>
            <p:spPr>
              <a:xfrm>
                <a:off x="3621875" y="2922875"/>
                <a:ext cx="10420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77" extrusionOk="0">
                    <a:moveTo>
                      <a:pt x="2067" y="1"/>
                    </a:moveTo>
                    <a:cubicBezTo>
                      <a:pt x="1399" y="1"/>
                      <a:pt x="732" y="28"/>
                      <a:pt x="72" y="93"/>
                    </a:cubicBezTo>
                    <a:cubicBezTo>
                      <a:pt x="0" y="93"/>
                      <a:pt x="0" y="188"/>
                      <a:pt x="72" y="188"/>
                    </a:cubicBezTo>
                    <a:cubicBezTo>
                      <a:pt x="752" y="250"/>
                      <a:pt x="1439" y="276"/>
                      <a:pt x="2127" y="276"/>
                    </a:cubicBezTo>
                    <a:cubicBezTo>
                      <a:pt x="2775" y="276"/>
                      <a:pt x="3425" y="253"/>
                      <a:pt x="4072" y="212"/>
                    </a:cubicBezTo>
                    <a:cubicBezTo>
                      <a:pt x="4167" y="212"/>
                      <a:pt x="4167" y="93"/>
                      <a:pt x="4072" y="69"/>
                    </a:cubicBezTo>
                    <a:cubicBezTo>
                      <a:pt x="3405" y="28"/>
                      <a:pt x="2736" y="1"/>
                      <a:pt x="20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844;p33">
                <a:extLst>
                  <a:ext uri="{FF2B5EF4-FFF2-40B4-BE49-F238E27FC236}">
                    <a16:creationId xmlns:a16="http://schemas.microsoft.com/office/drawing/2014/main" id="{6ECBFACC-C99E-4C50-80B1-A6C2821A9F66}"/>
                  </a:ext>
                </a:extLst>
              </p:cNvPr>
              <p:cNvSpPr/>
              <p:nvPr/>
            </p:nvSpPr>
            <p:spPr>
              <a:xfrm>
                <a:off x="3608475" y="2893625"/>
                <a:ext cx="1190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40" extrusionOk="0">
                    <a:moveTo>
                      <a:pt x="1785" y="1"/>
                    </a:moveTo>
                    <a:cubicBezTo>
                      <a:pt x="1203" y="1"/>
                      <a:pt x="625" y="28"/>
                      <a:pt x="60" y="108"/>
                    </a:cubicBezTo>
                    <a:cubicBezTo>
                      <a:pt x="0" y="132"/>
                      <a:pt x="0" y="227"/>
                      <a:pt x="60" y="227"/>
                    </a:cubicBezTo>
                    <a:cubicBezTo>
                      <a:pt x="621" y="312"/>
                      <a:pt x="1196" y="340"/>
                      <a:pt x="1774" y="340"/>
                    </a:cubicBezTo>
                    <a:cubicBezTo>
                      <a:pt x="2742" y="340"/>
                      <a:pt x="3721" y="262"/>
                      <a:pt x="4668" y="239"/>
                    </a:cubicBezTo>
                    <a:cubicBezTo>
                      <a:pt x="4763" y="239"/>
                      <a:pt x="4763" y="108"/>
                      <a:pt x="4668" y="96"/>
                    </a:cubicBezTo>
                    <a:cubicBezTo>
                      <a:pt x="3725" y="74"/>
                      <a:pt x="2750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845;p33">
                <a:extLst>
                  <a:ext uri="{FF2B5EF4-FFF2-40B4-BE49-F238E27FC236}">
                    <a16:creationId xmlns:a16="http://schemas.microsoft.com/office/drawing/2014/main" id="{0556195B-B3CA-4A92-9392-8AA9A584155B}"/>
                  </a:ext>
                </a:extLst>
              </p:cNvPr>
              <p:cNvSpPr/>
              <p:nvPr/>
            </p:nvSpPr>
            <p:spPr>
              <a:xfrm>
                <a:off x="3618900" y="2866450"/>
                <a:ext cx="9912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258" extrusionOk="0">
                    <a:moveTo>
                      <a:pt x="1577" y="1"/>
                    </a:moveTo>
                    <a:cubicBezTo>
                      <a:pt x="1068" y="1"/>
                      <a:pt x="560" y="22"/>
                      <a:pt x="60" y="88"/>
                    </a:cubicBezTo>
                    <a:cubicBezTo>
                      <a:pt x="0" y="88"/>
                      <a:pt x="0" y="159"/>
                      <a:pt x="60" y="171"/>
                    </a:cubicBezTo>
                    <a:cubicBezTo>
                      <a:pt x="552" y="236"/>
                      <a:pt x="1049" y="258"/>
                      <a:pt x="1548" y="258"/>
                    </a:cubicBezTo>
                    <a:cubicBezTo>
                      <a:pt x="2330" y="258"/>
                      <a:pt x="3116" y="205"/>
                      <a:pt x="3894" y="183"/>
                    </a:cubicBezTo>
                    <a:cubicBezTo>
                      <a:pt x="3899" y="185"/>
                      <a:pt x="3904" y="186"/>
                      <a:pt x="3909" y="186"/>
                    </a:cubicBezTo>
                    <a:cubicBezTo>
                      <a:pt x="3965" y="186"/>
                      <a:pt x="3959" y="64"/>
                      <a:pt x="3894" y="64"/>
                    </a:cubicBezTo>
                    <a:cubicBezTo>
                      <a:pt x="3132" y="50"/>
                      <a:pt x="2353" y="1"/>
                      <a:pt x="15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846;p33">
                <a:extLst>
                  <a:ext uri="{FF2B5EF4-FFF2-40B4-BE49-F238E27FC236}">
                    <a16:creationId xmlns:a16="http://schemas.microsoft.com/office/drawing/2014/main" id="{B312E80E-B05C-4A80-8B50-4324D1F1938F}"/>
                  </a:ext>
                </a:extLst>
              </p:cNvPr>
              <p:cNvSpPr/>
              <p:nvPr/>
            </p:nvSpPr>
            <p:spPr>
              <a:xfrm>
                <a:off x="3623350" y="2836300"/>
                <a:ext cx="958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92" extrusionOk="0">
                    <a:moveTo>
                      <a:pt x="1902" y="1"/>
                    </a:moveTo>
                    <a:cubicBezTo>
                      <a:pt x="1259" y="1"/>
                      <a:pt x="617" y="51"/>
                      <a:pt x="37" y="139"/>
                    </a:cubicBezTo>
                    <a:cubicBezTo>
                      <a:pt x="1" y="139"/>
                      <a:pt x="1" y="211"/>
                      <a:pt x="37" y="234"/>
                    </a:cubicBezTo>
                    <a:cubicBezTo>
                      <a:pt x="667" y="330"/>
                      <a:pt x="1370" y="391"/>
                      <a:pt x="2067" y="391"/>
                    </a:cubicBezTo>
                    <a:cubicBezTo>
                      <a:pt x="2673" y="391"/>
                      <a:pt x="3275" y="345"/>
                      <a:pt x="3823" y="234"/>
                    </a:cubicBezTo>
                    <a:cubicBezTo>
                      <a:pt x="3835" y="234"/>
                      <a:pt x="3835" y="187"/>
                      <a:pt x="3823" y="175"/>
                    </a:cubicBezTo>
                    <a:cubicBezTo>
                      <a:pt x="3225" y="54"/>
                      <a:pt x="2563" y="1"/>
                      <a:pt x="1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847;p33">
                <a:extLst>
                  <a:ext uri="{FF2B5EF4-FFF2-40B4-BE49-F238E27FC236}">
                    <a16:creationId xmlns:a16="http://schemas.microsoft.com/office/drawing/2014/main" id="{7206351D-8AF0-4309-8C7F-39902CFDED5C}"/>
                  </a:ext>
                </a:extLst>
              </p:cNvPr>
              <p:cNvSpPr/>
              <p:nvPr/>
            </p:nvSpPr>
            <p:spPr>
              <a:xfrm>
                <a:off x="3624250" y="28094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2584" y="0"/>
                    </a:moveTo>
                    <a:cubicBezTo>
                      <a:pt x="2447" y="0"/>
                      <a:pt x="2311" y="2"/>
                      <a:pt x="2178" y="2"/>
                    </a:cubicBezTo>
                    <a:cubicBezTo>
                      <a:pt x="2118" y="2"/>
                      <a:pt x="2059" y="2"/>
                      <a:pt x="2001" y="1"/>
                    </a:cubicBezTo>
                    <a:cubicBezTo>
                      <a:pt x="1358" y="1"/>
                      <a:pt x="715" y="13"/>
                      <a:pt x="84" y="84"/>
                    </a:cubicBezTo>
                    <a:cubicBezTo>
                      <a:pt x="1" y="108"/>
                      <a:pt x="1" y="203"/>
                      <a:pt x="84" y="203"/>
                    </a:cubicBezTo>
                    <a:cubicBezTo>
                      <a:pt x="715" y="286"/>
                      <a:pt x="1358" y="298"/>
                      <a:pt x="2001" y="298"/>
                    </a:cubicBezTo>
                    <a:cubicBezTo>
                      <a:pt x="2211" y="298"/>
                      <a:pt x="2427" y="307"/>
                      <a:pt x="2643" y="307"/>
                    </a:cubicBezTo>
                    <a:cubicBezTo>
                      <a:pt x="2988" y="307"/>
                      <a:pt x="3333" y="285"/>
                      <a:pt x="3656" y="167"/>
                    </a:cubicBezTo>
                    <a:cubicBezTo>
                      <a:pt x="3680" y="167"/>
                      <a:pt x="3680" y="132"/>
                      <a:pt x="3656" y="132"/>
                    </a:cubicBezTo>
                    <a:cubicBezTo>
                      <a:pt x="3316" y="16"/>
                      <a:pt x="2947" y="0"/>
                      <a:pt x="25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848;p33">
                <a:extLst>
                  <a:ext uri="{FF2B5EF4-FFF2-40B4-BE49-F238E27FC236}">
                    <a16:creationId xmlns:a16="http://schemas.microsoft.com/office/drawing/2014/main" id="{71B4BBEF-E4D7-48F2-8D0B-8ACACBD6374E}"/>
                  </a:ext>
                </a:extLst>
              </p:cNvPr>
              <p:cNvSpPr/>
              <p:nvPr/>
            </p:nvSpPr>
            <p:spPr>
              <a:xfrm>
                <a:off x="3629600" y="2779200"/>
                <a:ext cx="863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14" extrusionOk="0">
                    <a:moveTo>
                      <a:pt x="2084" y="1"/>
                    </a:moveTo>
                    <a:cubicBezTo>
                      <a:pt x="1388" y="1"/>
                      <a:pt x="667" y="92"/>
                      <a:pt x="60" y="149"/>
                    </a:cubicBezTo>
                    <a:cubicBezTo>
                      <a:pt x="1" y="149"/>
                      <a:pt x="1" y="244"/>
                      <a:pt x="60" y="244"/>
                    </a:cubicBezTo>
                    <a:cubicBezTo>
                      <a:pt x="713" y="297"/>
                      <a:pt x="1487" y="413"/>
                      <a:pt x="2221" y="413"/>
                    </a:cubicBezTo>
                    <a:cubicBezTo>
                      <a:pt x="2639" y="413"/>
                      <a:pt x="3044" y="376"/>
                      <a:pt x="3406" y="268"/>
                    </a:cubicBezTo>
                    <a:cubicBezTo>
                      <a:pt x="3454" y="256"/>
                      <a:pt x="3454" y="185"/>
                      <a:pt x="3406" y="161"/>
                    </a:cubicBezTo>
                    <a:cubicBezTo>
                      <a:pt x="3005" y="42"/>
                      <a:pt x="2550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849;p33">
                <a:extLst>
                  <a:ext uri="{FF2B5EF4-FFF2-40B4-BE49-F238E27FC236}">
                    <a16:creationId xmlns:a16="http://schemas.microsoft.com/office/drawing/2014/main" id="{9A50060A-DFD6-4C11-8912-2CBBC679EC1A}"/>
                  </a:ext>
                </a:extLst>
              </p:cNvPr>
              <p:cNvSpPr/>
              <p:nvPr/>
            </p:nvSpPr>
            <p:spPr>
              <a:xfrm>
                <a:off x="3632875" y="2752700"/>
                <a:ext cx="86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16" extrusionOk="0">
                    <a:moveTo>
                      <a:pt x="2559" y="0"/>
                    </a:moveTo>
                    <a:cubicBezTo>
                      <a:pt x="2320" y="0"/>
                      <a:pt x="2079" y="13"/>
                      <a:pt x="1846" y="18"/>
                    </a:cubicBezTo>
                    <a:cubicBezTo>
                      <a:pt x="1251" y="18"/>
                      <a:pt x="668" y="30"/>
                      <a:pt x="96" y="90"/>
                    </a:cubicBezTo>
                    <a:cubicBezTo>
                      <a:pt x="13" y="114"/>
                      <a:pt x="1" y="209"/>
                      <a:pt x="96" y="221"/>
                    </a:cubicBezTo>
                    <a:cubicBezTo>
                      <a:pt x="668" y="280"/>
                      <a:pt x="1251" y="304"/>
                      <a:pt x="1846" y="304"/>
                    </a:cubicBezTo>
                    <a:cubicBezTo>
                      <a:pt x="2069" y="304"/>
                      <a:pt x="2298" y="315"/>
                      <a:pt x="2526" y="315"/>
                    </a:cubicBezTo>
                    <a:cubicBezTo>
                      <a:pt x="2823" y="315"/>
                      <a:pt x="3118" y="296"/>
                      <a:pt x="3394" y="209"/>
                    </a:cubicBezTo>
                    <a:cubicBezTo>
                      <a:pt x="3454" y="185"/>
                      <a:pt x="3454" y="114"/>
                      <a:pt x="3394" y="90"/>
                    </a:cubicBezTo>
                    <a:cubicBezTo>
                      <a:pt x="3128" y="18"/>
                      <a:pt x="2845" y="0"/>
                      <a:pt x="25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850;p33">
                <a:extLst>
                  <a:ext uri="{FF2B5EF4-FFF2-40B4-BE49-F238E27FC236}">
                    <a16:creationId xmlns:a16="http://schemas.microsoft.com/office/drawing/2014/main" id="{5973C83D-44A4-4003-9D5C-0C79EA36AA36}"/>
                  </a:ext>
                </a:extLst>
              </p:cNvPr>
              <p:cNvSpPr/>
              <p:nvPr/>
            </p:nvSpPr>
            <p:spPr>
              <a:xfrm>
                <a:off x="3637050" y="2724650"/>
                <a:ext cx="836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7" extrusionOk="0">
                    <a:moveTo>
                      <a:pt x="1644" y="0"/>
                    </a:moveTo>
                    <a:cubicBezTo>
                      <a:pt x="1117" y="0"/>
                      <a:pt x="590" y="27"/>
                      <a:pt x="60" y="105"/>
                    </a:cubicBezTo>
                    <a:cubicBezTo>
                      <a:pt x="0" y="116"/>
                      <a:pt x="0" y="200"/>
                      <a:pt x="60" y="224"/>
                    </a:cubicBezTo>
                    <a:cubicBezTo>
                      <a:pt x="508" y="284"/>
                      <a:pt x="954" y="306"/>
                      <a:pt x="1399" y="306"/>
                    </a:cubicBezTo>
                    <a:cubicBezTo>
                      <a:pt x="2007" y="306"/>
                      <a:pt x="2615" y="265"/>
                      <a:pt x="3227" y="224"/>
                    </a:cubicBezTo>
                    <a:cubicBezTo>
                      <a:pt x="3346" y="200"/>
                      <a:pt x="3346" y="57"/>
                      <a:pt x="3227" y="57"/>
                    </a:cubicBezTo>
                    <a:cubicBezTo>
                      <a:pt x="2697" y="27"/>
                      <a:pt x="2170" y="0"/>
                      <a:pt x="16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851;p33">
                <a:extLst>
                  <a:ext uri="{FF2B5EF4-FFF2-40B4-BE49-F238E27FC236}">
                    <a16:creationId xmlns:a16="http://schemas.microsoft.com/office/drawing/2014/main" id="{B1FBAC92-DC70-4D46-B63B-53D478C5615E}"/>
                  </a:ext>
                </a:extLst>
              </p:cNvPr>
              <p:cNvSpPr/>
              <p:nvPr/>
            </p:nvSpPr>
            <p:spPr>
              <a:xfrm>
                <a:off x="3638825" y="2694500"/>
                <a:ext cx="845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" extrusionOk="0">
                    <a:moveTo>
                      <a:pt x="828" y="1"/>
                    </a:moveTo>
                    <a:cubicBezTo>
                      <a:pt x="575" y="1"/>
                      <a:pt x="322" y="19"/>
                      <a:pt x="72" y="84"/>
                    </a:cubicBezTo>
                    <a:cubicBezTo>
                      <a:pt x="1" y="96"/>
                      <a:pt x="1" y="203"/>
                      <a:pt x="72" y="215"/>
                    </a:cubicBezTo>
                    <a:cubicBezTo>
                      <a:pt x="367" y="311"/>
                      <a:pt x="680" y="329"/>
                      <a:pt x="997" y="329"/>
                    </a:cubicBezTo>
                    <a:cubicBezTo>
                      <a:pt x="1193" y="329"/>
                      <a:pt x="1389" y="322"/>
                      <a:pt x="1584" y="322"/>
                    </a:cubicBezTo>
                    <a:cubicBezTo>
                      <a:pt x="1744" y="322"/>
                      <a:pt x="1905" y="323"/>
                      <a:pt x="2066" y="323"/>
                    </a:cubicBezTo>
                    <a:cubicBezTo>
                      <a:pt x="2470" y="323"/>
                      <a:pt x="2875" y="317"/>
                      <a:pt x="3275" y="275"/>
                    </a:cubicBezTo>
                    <a:cubicBezTo>
                      <a:pt x="3382" y="263"/>
                      <a:pt x="3382" y="144"/>
                      <a:pt x="3275" y="132"/>
                    </a:cubicBezTo>
                    <a:cubicBezTo>
                      <a:pt x="2716" y="72"/>
                      <a:pt x="2144" y="37"/>
                      <a:pt x="1584" y="25"/>
                    </a:cubicBezTo>
                    <a:cubicBezTo>
                      <a:pt x="1334" y="19"/>
                      <a:pt x="1081" y="1"/>
                      <a:pt x="82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852;p33">
                <a:extLst>
                  <a:ext uri="{FF2B5EF4-FFF2-40B4-BE49-F238E27FC236}">
                    <a16:creationId xmlns:a16="http://schemas.microsoft.com/office/drawing/2014/main" id="{D8570BA6-96FB-400F-B690-A2076204448F}"/>
                  </a:ext>
                </a:extLst>
              </p:cNvPr>
              <p:cNvSpPr/>
              <p:nvPr/>
            </p:nvSpPr>
            <p:spPr>
              <a:xfrm>
                <a:off x="3645075" y="2666750"/>
                <a:ext cx="735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312" extrusionOk="0">
                    <a:moveTo>
                      <a:pt x="1618" y="1"/>
                    </a:moveTo>
                    <a:cubicBezTo>
                      <a:pt x="1101" y="1"/>
                      <a:pt x="585" y="38"/>
                      <a:pt x="60" y="99"/>
                    </a:cubicBezTo>
                    <a:cubicBezTo>
                      <a:pt x="1" y="99"/>
                      <a:pt x="1" y="182"/>
                      <a:pt x="60" y="182"/>
                    </a:cubicBezTo>
                    <a:cubicBezTo>
                      <a:pt x="659" y="252"/>
                      <a:pt x="1257" y="312"/>
                      <a:pt x="1859" y="312"/>
                    </a:cubicBezTo>
                    <a:cubicBezTo>
                      <a:pt x="2179" y="312"/>
                      <a:pt x="2500" y="295"/>
                      <a:pt x="2823" y="254"/>
                    </a:cubicBezTo>
                    <a:cubicBezTo>
                      <a:pt x="2942" y="254"/>
                      <a:pt x="2942" y="99"/>
                      <a:pt x="2823" y="75"/>
                    </a:cubicBezTo>
                    <a:cubicBezTo>
                      <a:pt x="2418" y="23"/>
                      <a:pt x="2018" y="1"/>
                      <a:pt x="16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853;p33">
                <a:extLst>
                  <a:ext uri="{FF2B5EF4-FFF2-40B4-BE49-F238E27FC236}">
                    <a16:creationId xmlns:a16="http://schemas.microsoft.com/office/drawing/2014/main" id="{420602FF-0736-4C3F-9A52-F622B591CC9E}"/>
                  </a:ext>
                </a:extLst>
              </p:cNvPr>
              <p:cNvSpPr/>
              <p:nvPr/>
            </p:nvSpPr>
            <p:spPr>
              <a:xfrm>
                <a:off x="3649550" y="2637825"/>
                <a:ext cx="869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96" extrusionOk="0">
                    <a:moveTo>
                      <a:pt x="1820" y="1"/>
                    </a:moveTo>
                    <a:cubicBezTo>
                      <a:pt x="1215" y="1"/>
                      <a:pt x="605" y="49"/>
                      <a:pt x="60" y="137"/>
                    </a:cubicBezTo>
                    <a:cubicBezTo>
                      <a:pt x="1" y="149"/>
                      <a:pt x="1" y="244"/>
                      <a:pt x="60" y="256"/>
                    </a:cubicBezTo>
                    <a:cubicBezTo>
                      <a:pt x="595" y="348"/>
                      <a:pt x="1194" y="396"/>
                      <a:pt x="1789" y="396"/>
                    </a:cubicBezTo>
                    <a:cubicBezTo>
                      <a:pt x="2346" y="396"/>
                      <a:pt x="2899" y="354"/>
                      <a:pt x="3394" y="268"/>
                    </a:cubicBezTo>
                    <a:cubicBezTo>
                      <a:pt x="3477" y="256"/>
                      <a:pt x="3477" y="137"/>
                      <a:pt x="3394" y="125"/>
                    </a:cubicBezTo>
                    <a:cubicBezTo>
                      <a:pt x="2908" y="40"/>
                      <a:pt x="2366" y="1"/>
                      <a:pt x="18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854;p33">
                <a:extLst>
                  <a:ext uri="{FF2B5EF4-FFF2-40B4-BE49-F238E27FC236}">
                    <a16:creationId xmlns:a16="http://schemas.microsoft.com/office/drawing/2014/main" id="{6FC041CD-0F11-4A43-B982-65B2C88BD6ED}"/>
                  </a:ext>
                </a:extLst>
              </p:cNvPr>
              <p:cNvSpPr/>
              <p:nvPr/>
            </p:nvSpPr>
            <p:spPr>
              <a:xfrm>
                <a:off x="3653125" y="2610325"/>
                <a:ext cx="699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34" extrusionOk="0">
                    <a:moveTo>
                      <a:pt x="1249" y="1"/>
                    </a:moveTo>
                    <a:cubicBezTo>
                      <a:pt x="838" y="1"/>
                      <a:pt x="427" y="30"/>
                      <a:pt x="36" y="106"/>
                    </a:cubicBezTo>
                    <a:cubicBezTo>
                      <a:pt x="0" y="117"/>
                      <a:pt x="0" y="189"/>
                      <a:pt x="36" y="213"/>
                    </a:cubicBezTo>
                    <a:cubicBezTo>
                      <a:pt x="456" y="300"/>
                      <a:pt x="892" y="333"/>
                      <a:pt x="1330" y="333"/>
                    </a:cubicBezTo>
                    <a:cubicBezTo>
                      <a:pt x="1788" y="333"/>
                      <a:pt x="2247" y="297"/>
                      <a:pt x="2691" y="248"/>
                    </a:cubicBezTo>
                    <a:cubicBezTo>
                      <a:pt x="2798" y="237"/>
                      <a:pt x="2798" y="106"/>
                      <a:pt x="2691" y="94"/>
                    </a:cubicBezTo>
                    <a:cubicBezTo>
                      <a:pt x="2231" y="42"/>
                      <a:pt x="1740" y="1"/>
                      <a:pt x="12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855;p33">
                <a:extLst>
                  <a:ext uri="{FF2B5EF4-FFF2-40B4-BE49-F238E27FC236}">
                    <a16:creationId xmlns:a16="http://schemas.microsoft.com/office/drawing/2014/main" id="{AA76386D-182B-45EE-8618-F19510630D25}"/>
                  </a:ext>
                </a:extLst>
              </p:cNvPr>
              <p:cNvSpPr/>
              <p:nvPr/>
            </p:nvSpPr>
            <p:spPr>
              <a:xfrm>
                <a:off x="3660575" y="2553800"/>
                <a:ext cx="58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358" extrusionOk="0">
                    <a:moveTo>
                      <a:pt x="1345" y="0"/>
                    </a:moveTo>
                    <a:cubicBezTo>
                      <a:pt x="905" y="0"/>
                      <a:pt x="460" y="52"/>
                      <a:pt x="60" y="128"/>
                    </a:cubicBezTo>
                    <a:cubicBezTo>
                      <a:pt x="0" y="152"/>
                      <a:pt x="0" y="235"/>
                      <a:pt x="60" y="247"/>
                    </a:cubicBezTo>
                    <a:cubicBezTo>
                      <a:pt x="405" y="319"/>
                      <a:pt x="783" y="357"/>
                      <a:pt x="1162" y="357"/>
                    </a:cubicBezTo>
                    <a:cubicBezTo>
                      <a:pt x="1542" y="357"/>
                      <a:pt x="1923" y="319"/>
                      <a:pt x="2274" y="235"/>
                    </a:cubicBezTo>
                    <a:cubicBezTo>
                      <a:pt x="2346" y="223"/>
                      <a:pt x="2346" y="104"/>
                      <a:pt x="2274" y="92"/>
                    </a:cubicBezTo>
                    <a:cubicBezTo>
                      <a:pt x="1979" y="27"/>
                      <a:pt x="1663" y="0"/>
                      <a:pt x="134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856;p33">
                <a:extLst>
                  <a:ext uri="{FF2B5EF4-FFF2-40B4-BE49-F238E27FC236}">
                    <a16:creationId xmlns:a16="http://schemas.microsoft.com/office/drawing/2014/main" id="{8B61319D-701E-46EF-9AD3-6F1D855D1454}"/>
                  </a:ext>
                </a:extLst>
              </p:cNvPr>
              <p:cNvSpPr/>
              <p:nvPr/>
            </p:nvSpPr>
            <p:spPr>
              <a:xfrm>
                <a:off x="3656700" y="2582000"/>
                <a:ext cx="619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35" extrusionOk="0">
                    <a:moveTo>
                      <a:pt x="1480" y="0"/>
                    </a:moveTo>
                    <a:cubicBezTo>
                      <a:pt x="1009" y="0"/>
                      <a:pt x="536" y="49"/>
                      <a:pt x="72" y="107"/>
                    </a:cubicBezTo>
                    <a:cubicBezTo>
                      <a:pt x="0" y="119"/>
                      <a:pt x="0" y="203"/>
                      <a:pt x="72" y="227"/>
                    </a:cubicBezTo>
                    <a:cubicBezTo>
                      <a:pt x="513" y="289"/>
                      <a:pt x="963" y="335"/>
                      <a:pt x="1411" y="335"/>
                    </a:cubicBezTo>
                    <a:cubicBezTo>
                      <a:pt x="1736" y="335"/>
                      <a:pt x="2061" y="310"/>
                      <a:pt x="2382" y="250"/>
                    </a:cubicBezTo>
                    <a:cubicBezTo>
                      <a:pt x="2477" y="238"/>
                      <a:pt x="2477" y="96"/>
                      <a:pt x="2382" y="72"/>
                    </a:cubicBezTo>
                    <a:cubicBezTo>
                      <a:pt x="2084" y="21"/>
                      <a:pt x="1782" y="0"/>
                      <a:pt x="14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857;p33">
                <a:extLst>
                  <a:ext uri="{FF2B5EF4-FFF2-40B4-BE49-F238E27FC236}">
                    <a16:creationId xmlns:a16="http://schemas.microsoft.com/office/drawing/2014/main" id="{3BB677F3-A717-424B-815E-9292267C47BF}"/>
                  </a:ext>
                </a:extLst>
              </p:cNvPr>
              <p:cNvSpPr/>
              <p:nvPr/>
            </p:nvSpPr>
            <p:spPr>
              <a:xfrm>
                <a:off x="3663850" y="2525100"/>
                <a:ext cx="536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2" extrusionOk="0">
                    <a:moveTo>
                      <a:pt x="1286" y="0"/>
                    </a:moveTo>
                    <a:cubicBezTo>
                      <a:pt x="872" y="0"/>
                      <a:pt x="448" y="56"/>
                      <a:pt x="60" y="121"/>
                    </a:cubicBezTo>
                    <a:cubicBezTo>
                      <a:pt x="0" y="133"/>
                      <a:pt x="0" y="228"/>
                      <a:pt x="60" y="240"/>
                    </a:cubicBezTo>
                    <a:cubicBezTo>
                      <a:pt x="414" y="302"/>
                      <a:pt x="815" y="351"/>
                      <a:pt x="1211" y="351"/>
                    </a:cubicBezTo>
                    <a:cubicBezTo>
                      <a:pt x="1508" y="351"/>
                      <a:pt x="1802" y="324"/>
                      <a:pt x="2072" y="252"/>
                    </a:cubicBezTo>
                    <a:cubicBezTo>
                      <a:pt x="2143" y="240"/>
                      <a:pt x="2143" y="121"/>
                      <a:pt x="2072" y="86"/>
                    </a:cubicBezTo>
                    <a:cubicBezTo>
                      <a:pt x="1822" y="24"/>
                      <a:pt x="1556" y="0"/>
                      <a:pt x="12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858;p33">
                <a:extLst>
                  <a:ext uri="{FF2B5EF4-FFF2-40B4-BE49-F238E27FC236}">
                    <a16:creationId xmlns:a16="http://schemas.microsoft.com/office/drawing/2014/main" id="{BC9137CF-E473-4972-8159-D0921EDC9FD3}"/>
                  </a:ext>
                </a:extLst>
              </p:cNvPr>
              <p:cNvSpPr/>
              <p:nvPr/>
            </p:nvSpPr>
            <p:spPr>
              <a:xfrm>
                <a:off x="3668600" y="2497050"/>
                <a:ext cx="485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5" extrusionOk="0">
                    <a:moveTo>
                      <a:pt x="1087" y="0"/>
                    </a:moveTo>
                    <a:cubicBezTo>
                      <a:pt x="742" y="0"/>
                      <a:pt x="390" y="43"/>
                      <a:pt x="72" y="124"/>
                    </a:cubicBezTo>
                    <a:cubicBezTo>
                      <a:pt x="1" y="136"/>
                      <a:pt x="1" y="243"/>
                      <a:pt x="72" y="279"/>
                    </a:cubicBezTo>
                    <a:cubicBezTo>
                      <a:pt x="329" y="344"/>
                      <a:pt x="608" y="375"/>
                      <a:pt x="888" y="375"/>
                    </a:cubicBezTo>
                    <a:cubicBezTo>
                      <a:pt x="1218" y="375"/>
                      <a:pt x="1550" y="332"/>
                      <a:pt x="1846" y="255"/>
                    </a:cubicBezTo>
                    <a:cubicBezTo>
                      <a:pt x="1941" y="231"/>
                      <a:pt x="1941" y="100"/>
                      <a:pt x="1846" y="76"/>
                    </a:cubicBezTo>
                    <a:cubicBezTo>
                      <a:pt x="1609" y="25"/>
                      <a:pt x="1350" y="0"/>
                      <a:pt x="108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859;p33">
                <a:extLst>
                  <a:ext uri="{FF2B5EF4-FFF2-40B4-BE49-F238E27FC236}">
                    <a16:creationId xmlns:a16="http://schemas.microsoft.com/office/drawing/2014/main" id="{0D66CFB0-CDD0-41C3-BE0E-470A748AE597}"/>
                  </a:ext>
                </a:extLst>
              </p:cNvPr>
              <p:cNvSpPr/>
              <p:nvPr/>
            </p:nvSpPr>
            <p:spPr>
              <a:xfrm>
                <a:off x="3671875" y="2469075"/>
                <a:ext cx="506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2" extrusionOk="0">
                    <a:moveTo>
                      <a:pt x="1394" y="0"/>
                    </a:moveTo>
                    <a:cubicBezTo>
                      <a:pt x="1282" y="0"/>
                      <a:pt x="1169" y="5"/>
                      <a:pt x="1060" y="5"/>
                    </a:cubicBezTo>
                    <a:cubicBezTo>
                      <a:pt x="715" y="5"/>
                      <a:pt x="393" y="41"/>
                      <a:pt x="60" y="112"/>
                    </a:cubicBezTo>
                    <a:cubicBezTo>
                      <a:pt x="1" y="124"/>
                      <a:pt x="1" y="219"/>
                      <a:pt x="60" y="231"/>
                    </a:cubicBezTo>
                    <a:cubicBezTo>
                      <a:pt x="310" y="285"/>
                      <a:pt x="553" y="311"/>
                      <a:pt x="805" y="311"/>
                    </a:cubicBezTo>
                    <a:cubicBezTo>
                      <a:pt x="889" y="311"/>
                      <a:pt x="974" y="308"/>
                      <a:pt x="1060" y="302"/>
                    </a:cubicBezTo>
                    <a:cubicBezTo>
                      <a:pt x="1169" y="302"/>
                      <a:pt x="1282" y="307"/>
                      <a:pt x="1394" y="307"/>
                    </a:cubicBezTo>
                    <a:cubicBezTo>
                      <a:pt x="1599" y="307"/>
                      <a:pt x="1804" y="292"/>
                      <a:pt x="1989" y="207"/>
                    </a:cubicBezTo>
                    <a:cubicBezTo>
                      <a:pt x="2025" y="183"/>
                      <a:pt x="2025" y="112"/>
                      <a:pt x="1989" y="100"/>
                    </a:cubicBezTo>
                    <a:cubicBezTo>
                      <a:pt x="1804" y="15"/>
                      <a:pt x="1599" y="0"/>
                      <a:pt x="139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860;p33">
                <a:extLst>
                  <a:ext uri="{FF2B5EF4-FFF2-40B4-BE49-F238E27FC236}">
                    <a16:creationId xmlns:a16="http://schemas.microsoft.com/office/drawing/2014/main" id="{B51700C3-5958-4B0F-8FD1-800F06B955EB}"/>
                  </a:ext>
                </a:extLst>
              </p:cNvPr>
              <p:cNvSpPr/>
              <p:nvPr/>
            </p:nvSpPr>
            <p:spPr>
              <a:xfrm>
                <a:off x="3676350" y="2440725"/>
                <a:ext cx="4822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08" extrusionOk="0">
                    <a:moveTo>
                      <a:pt x="1280" y="1"/>
                    </a:moveTo>
                    <a:cubicBezTo>
                      <a:pt x="1189" y="1"/>
                      <a:pt x="1098" y="4"/>
                      <a:pt x="1012" y="8"/>
                    </a:cubicBezTo>
                    <a:cubicBezTo>
                      <a:pt x="703" y="32"/>
                      <a:pt x="381" y="32"/>
                      <a:pt x="83" y="103"/>
                    </a:cubicBezTo>
                    <a:cubicBezTo>
                      <a:pt x="0" y="115"/>
                      <a:pt x="0" y="222"/>
                      <a:pt x="83" y="234"/>
                    </a:cubicBezTo>
                    <a:cubicBezTo>
                      <a:pt x="393" y="305"/>
                      <a:pt x="703" y="305"/>
                      <a:pt x="1012" y="305"/>
                    </a:cubicBezTo>
                    <a:cubicBezTo>
                      <a:pt x="1094" y="305"/>
                      <a:pt x="1177" y="307"/>
                      <a:pt x="1262" y="307"/>
                    </a:cubicBezTo>
                    <a:cubicBezTo>
                      <a:pt x="1472" y="307"/>
                      <a:pt x="1686" y="295"/>
                      <a:pt x="1881" y="210"/>
                    </a:cubicBezTo>
                    <a:cubicBezTo>
                      <a:pt x="1929" y="174"/>
                      <a:pt x="1929" y="115"/>
                      <a:pt x="1881" y="103"/>
                    </a:cubicBezTo>
                    <a:cubicBezTo>
                      <a:pt x="1707" y="20"/>
                      <a:pt x="1491" y="1"/>
                      <a:pt x="12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861;p33">
                <a:extLst>
                  <a:ext uri="{FF2B5EF4-FFF2-40B4-BE49-F238E27FC236}">
                    <a16:creationId xmlns:a16="http://schemas.microsoft.com/office/drawing/2014/main" id="{AAE55797-D3BF-4144-9A5F-75135A1C3E8F}"/>
                  </a:ext>
                </a:extLst>
              </p:cNvPr>
              <p:cNvSpPr/>
              <p:nvPr/>
            </p:nvSpPr>
            <p:spPr>
              <a:xfrm>
                <a:off x="3677525" y="2410850"/>
                <a:ext cx="479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5" extrusionOk="0">
                    <a:moveTo>
                      <a:pt x="1163" y="1"/>
                    </a:moveTo>
                    <a:cubicBezTo>
                      <a:pt x="784" y="1"/>
                      <a:pt x="386" y="74"/>
                      <a:pt x="60" y="131"/>
                    </a:cubicBezTo>
                    <a:cubicBezTo>
                      <a:pt x="1" y="155"/>
                      <a:pt x="1" y="250"/>
                      <a:pt x="60" y="274"/>
                    </a:cubicBezTo>
                    <a:cubicBezTo>
                      <a:pt x="379" y="331"/>
                      <a:pt x="779" y="404"/>
                      <a:pt x="1160" y="404"/>
                    </a:cubicBezTo>
                    <a:cubicBezTo>
                      <a:pt x="1419" y="404"/>
                      <a:pt x="1670" y="370"/>
                      <a:pt x="1882" y="274"/>
                    </a:cubicBezTo>
                    <a:cubicBezTo>
                      <a:pt x="1918" y="250"/>
                      <a:pt x="1918" y="167"/>
                      <a:pt x="1882" y="131"/>
                    </a:cubicBezTo>
                    <a:cubicBezTo>
                      <a:pt x="1670" y="35"/>
                      <a:pt x="1421" y="1"/>
                      <a:pt x="11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862;p33">
                <a:extLst>
                  <a:ext uri="{FF2B5EF4-FFF2-40B4-BE49-F238E27FC236}">
                    <a16:creationId xmlns:a16="http://schemas.microsoft.com/office/drawing/2014/main" id="{21AAD014-2DA3-4ABB-8829-F9DB485AD6C4}"/>
                  </a:ext>
                </a:extLst>
              </p:cNvPr>
              <p:cNvSpPr/>
              <p:nvPr/>
            </p:nvSpPr>
            <p:spPr>
              <a:xfrm>
                <a:off x="3683475" y="2382975"/>
                <a:ext cx="476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8" extrusionOk="0">
                    <a:moveTo>
                      <a:pt x="1113" y="0"/>
                    </a:moveTo>
                    <a:cubicBezTo>
                      <a:pt x="749" y="0"/>
                      <a:pt x="373" y="60"/>
                      <a:pt x="60" y="115"/>
                    </a:cubicBezTo>
                    <a:cubicBezTo>
                      <a:pt x="1" y="139"/>
                      <a:pt x="1" y="222"/>
                      <a:pt x="60" y="234"/>
                    </a:cubicBezTo>
                    <a:cubicBezTo>
                      <a:pt x="384" y="299"/>
                      <a:pt x="777" y="368"/>
                      <a:pt x="1153" y="368"/>
                    </a:cubicBezTo>
                    <a:cubicBezTo>
                      <a:pt x="1399" y="368"/>
                      <a:pt x="1639" y="338"/>
                      <a:pt x="1846" y="258"/>
                    </a:cubicBezTo>
                    <a:cubicBezTo>
                      <a:pt x="1906" y="234"/>
                      <a:pt x="1906" y="151"/>
                      <a:pt x="1846" y="115"/>
                    </a:cubicBezTo>
                    <a:cubicBezTo>
                      <a:pt x="1628" y="31"/>
                      <a:pt x="1374" y="0"/>
                      <a:pt x="11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863;p33">
                <a:extLst>
                  <a:ext uri="{FF2B5EF4-FFF2-40B4-BE49-F238E27FC236}">
                    <a16:creationId xmlns:a16="http://schemas.microsoft.com/office/drawing/2014/main" id="{18B557B7-BD9E-498E-85E9-C54D01872BAD}"/>
                  </a:ext>
                </a:extLst>
              </p:cNvPr>
              <p:cNvSpPr/>
              <p:nvPr/>
            </p:nvSpPr>
            <p:spPr>
              <a:xfrm>
                <a:off x="3687350" y="2355575"/>
                <a:ext cx="387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311" extrusionOk="0">
                    <a:moveTo>
                      <a:pt x="1027" y="1"/>
                    </a:moveTo>
                    <a:cubicBezTo>
                      <a:pt x="947" y="1"/>
                      <a:pt x="866" y="5"/>
                      <a:pt x="786" y="9"/>
                    </a:cubicBezTo>
                    <a:cubicBezTo>
                      <a:pt x="536" y="9"/>
                      <a:pt x="274" y="20"/>
                      <a:pt x="36" y="116"/>
                    </a:cubicBezTo>
                    <a:cubicBezTo>
                      <a:pt x="1" y="128"/>
                      <a:pt x="1" y="199"/>
                      <a:pt x="36" y="223"/>
                    </a:cubicBezTo>
                    <a:cubicBezTo>
                      <a:pt x="225" y="289"/>
                      <a:pt x="429" y="310"/>
                      <a:pt x="630" y="310"/>
                    </a:cubicBezTo>
                    <a:cubicBezTo>
                      <a:pt x="682" y="310"/>
                      <a:pt x="735" y="309"/>
                      <a:pt x="786" y="306"/>
                    </a:cubicBezTo>
                    <a:cubicBezTo>
                      <a:pt x="834" y="306"/>
                      <a:pt x="882" y="307"/>
                      <a:pt x="930" y="307"/>
                    </a:cubicBezTo>
                    <a:cubicBezTo>
                      <a:pt x="1124" y="307"/>
                      <a:pt x="1320" y="299"/>
                      <a:pt x="1501" y="223"/>
                    </a:cubicBezTo>
                    <a:cubicBezTo>
                      <a:pt x="1548" y="187"/>
                      <a:pt x="1548" y="116"/>
                      <a:pt x="1501" y="80"/>
                    </a:cubicBezTo>
                    <a:cubicBezTo>
                      <a:pt x="1350" y="16"/>
                      <a:pt x="1189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864;p33">
                <a:extLst>
                  <a:ext uri="{FF2B5EF4-FFF2-40B4-BE49-F238E27FC236}">
                    <a16:creationId xmlns:a16="http://schemas.microsoft.com/office/drawing/2014/main" id="{B98E29AF-231B-4CAE-BED5-85AD885C89C9}"/>
                  </a:ext>
                </a:extLst>
              </p:cNvPr>
              <p:cNvSpPr/>
              <p:nvPr/>
            </p:nvSpPr>
            <p:spPr>
              <a:xfrm>
                <a:off x="3690625" y="2327475"/>
                <a:ext cx="2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285" extrusionOk="0">
                    <a:moveTo>
                      <a:pt x="767" y="1"/>
                    </a:moveTo>
                    <a:cubicBezTo>
                      <a:pt x="530" y="1"/>
                      <a:pt x="276" y="57"/>
                      <a:pt x="60" y="97"/>
                    </a:cubicBezTo>
                    <a:cubicBezTo>
                      <a:pt x="1" y="109"/>
                      <a:pt x="1" y="192"/>
                      <a:pt x="60" y="192"/>
                    </a:cubicBezTo>
                    <a:cubicBezTo>
                      <a:pt x="270" y="231"/>
                      <a:pt x="509" y="285"/>
                      <a:pt x="740" y="285"/>
                    </a:cubicBezTo>
                    <a:cubicBezTo>
                      <a:pt x="863" y="285"/>
                      <a:pt x="984" y="269"/>
                      <a:pt x="1096" y="228"/>
                    </a:cubicBezTo>
                    <a:cubicBezTo>
                      <a:pt x="1191" y="216"/>
                      <a:pt x="1191" y="73"/>
                      <a:pt x="1096" y="49"/>
                    </a:cubicBezTo>
                    <a:cubicBezTo>
                      <a:pt x="994" y="14"/>
                      <a:pt x="883" y="1"/>
                      <a:pt x="7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865;p33">
                <a:extLst>
                  <a:ext uri="{FF2B5EF4-FFF2-40B4-BE49-F238E27FC236}">
                    <a16:creationId xmlns:a16="http://schemas.microsoft.com/office/drawing/2014/main" id="{565CE203-C0B1-4C3C-BDBE-795A2BA408AF}"/>
                  </a:ext>
                </a:extLst>
              </p:cNvPr>
              <p:cNvSpPr/>
              <p:nvPr/>
            </p:nvSpPr>
            <p:spPr>
              <a:xfrm>
                <a:off x="3692700" y="2298575"/>
                <a:ext cx="250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2" extrusionOk="0">
                    <a:moveTo>
                      <a:pt x="518" y="1"/>
                    </a:moveTo>
                    <a:cubicBezTo>
                      <a:pt x="358" y="1"/>
                      <a:pt x="196" y="34"/>
                      <a:pt x="49" y="98"/>
                    </a:cubicBezTo>
                    <a:cubicBezTo>
                      <a:pt x="1" y="122"/>
                      <a:pt x="1" y="205"/>
                      <a:pt x="49" y="217"/>
                    </a:cubicBezTo>
                    <a:cubicBezTo>
                      <a:pt x="203" y="284"/>
                      <a:pt x="373" y="321"/>
                      <a:pt x="541" y="321"/>
                    </a:cubicBezTo>
                    <a:cubicBezTo>
                      <a:pt x="671" y="321"/>
                      <a:pt x="799" y="299"/>
                      <a:pt x="918" y="253"/>
                    </a:cubicBezTo>
                    <a:cubicBezTo>
                      <a:pt x="1001" y="217"/>
                      <a:pt x="1001" y="98"/>
                      <a:pt x="918" y="74"/>
                    </a:cubicBezTo>
                    <a:cubicBezTo>
                      <a:pt x="792" y="25"/>
                      <a:pt x="655" y="1"/>
                      <a:pt x="5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866;p33">
                <a:extLst>
                  <a:ext uri="{FF2B5EF4-FFF2-40B4-BE49-F238E27FC236}">
                    <a16:creationId xmlns:a16="http://schemas.microsoft.com/office/drawing/2014/main" id="{3A81A863-BC2A-498F-9D48-348CE453B4A6}"/>
                  </a:ext>
                </a:extLst>
              </p:cNvPr>
              <p:cNvSpPr/>
              <p:nvPr/>
            </p:nvSpPr>
            <p:spPr>
              <a:xfrm>
                <a:off x="3697775" y="2269875"/>
                <a:ext cx="24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46" extrusionOk="0">
                    <a:moveTo>
                      <a:pt x="620" y="1"/>
                    </a:moveTo>
                    <a:cubicBezTo>
                      <a:pt x="422" y="1"/>
                      <a:pt x="204" y="64"/>
                      <a:pt x="60" y="115"/>
                    </a:cubicBezTo>
                    <a:cubicBezTo>
                      <a:pt x="0" y="139"/>
                      <a:pt x="0" y="222"/>
                      <a:pt x="60" y="234"/>
                    </a:cubicBezTo>
                    <a:cubicBezTo>
                      <a:pt x="201" y="283"/>
                      <a:pt x="414" y="345"/>
                      <a:pt x="608" y="345"/>
                    </a:cubicBezTo>
                    <a:cubicBezTo>
                      <a:pt x="741" y="345"/>
                      <a:pt x="866" y="316"/>
                      <a:pt x="953" y="234"/>
                    </a:cubicBezTo>
                    <a:cubicBezTo>
                      <a:pt x="977" y="210"/>
                      <a:pt x="977" y="150"/>
                      <a:pt x="953" y="103"/>
                    </a:cubicBezTo>
                    <a:cubicBezTo>
                      <a:pt x="868" y="28"/>
                      <a:pt x="749" y="1"/>
                      <a:pt x="6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867;p33">
                <a:extLst>
                  <a:ext uri="{FF2B5EF4-FFF2-40B4-BE49-F238E27FC236}">
                    <a16:creationId xmlns:a16="http://schemas.microsoft.com/office/drawing/2014/main" id="{03CA6C78-C332-4E49-823B-713A5506E0E0}"/>
                  </a:ext>
                </a:extLst>
              </p:cNvPr>
              <p:cNvSpPr/>
              <p:nvPr/>
            </p:nvSpPr>
            <p:spPr>
              <a:xfrm>
                <a:off x="3699550" y="2242875"/>
                <a:ext cx="220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22" extrusionOk="0">
                    <a:moveTo>
                      <a:pt x="461" y="1"/>
                    </a:moveTo>
                    <a:cubicBezTo>
                      <a:pt x="328" y="1"/>
                      <a:pt x="198" y="19"/>
                      <a:pt x="60" y="52"/>
                    </a:cubicBezTo>
                    <a:cubicBezTo>
                      <a:pt x="1" y="64"/>
                      <a:pt x="1" y="159"/>
                      <a:pt x="60" y="171"/>
                    </a:cubicBezTo>
                    <a:cubicBezTo>
                      <a:pt x="204" y="204"/>
                      <a:pt x="337" y="222"/>
                      <a:pt x="470" y="222"/>
                    </a:cubicBezTo>
                    <a:cubicBezTo>
                      <a:pt x="578" y="222"/>
                      <a:pt x="686" y="210"/>
                      <a:pt x="799" y="183"/>
                    </a:cubicBezTo>
                    <a:cubicBezTo>
                      <a:pt x="882" y="183"/>
                      <a:pt x="882" y="52"/>
                      <a:pt x="799" y="40"/>
                    </a:cubicBezTo>
                    <a:cubicBezTo>
                      <a:pt x="681" y="13"/>
                      <a:pt x="570" y="1"/>
                      <a:pt x="4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868;p33">
                <a:extLst>
                  <a:ext uri="{FF2B5EF4-FFF2-40B4-BE49-F238E27FC236}">
                    <a16:creationId xmlns:a16="http://schemas.microsoft.com/office/drawing/2014/main" id="{9B3A6EF1-FA45-40D8-9938-072BF9974C46}"/>
                  </a:ext>
                </a:extLst>
              </p:cNvPr>
              <p:cNvSpPr/>
              <p:nvPr/>
            </p:nvSpPr>
            <p:spPr>
              <a:xfrm>
                <a:off x="2796475" y="2912100"/>
                <a:ext cx="919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67" h="9288" extrusionOk="0">
                    <a:moveTo>
                      <a:pt x="31921" y="0"/>
                    </a:moveTo>
                    <a:lnTo>
                      <a:pt x="0" y="4834"/>
                    </a:lnTo>
                    <a:lnTo>
                      <a:pt x="32397" y="9287"/>
                    </a:lnTo>
                    <a:lnTo>
                      <a:pt x="36767" y="4644"/>
                    </a:lnTo>
                    <a:lnTo>
                      <a:pt x="3192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69;p33">
                <a:extLst>
                  <a:ext uri="{FF2B5EF4-FFF2-40B4-BE49-F238E27FC236}">
                    <a16:creationId xmlns:a16="http://schemas.microsoft.com/office/drawing/2014/main" id="{65861EA1-3F7E-4B12-87B1-37C4D944DBAD}"/>
                  </a:ext>
                </a:extLst>
              </p:cNvPr>
              <p:cNvSpPr/>
              <p:nvPr/>
            </p:nvSpPr>
            <p:spPr>
              <a:xfrm>
                <a:off x="2795275" y="2904650"/>
                <a:ext cx="930200" cy="2470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83" extrusionOk="0">
                    <a:moveTo>
                      <a:pt x="31886" y="608"/>
                    </a:moveTo>
                    <a:lnTo>
                      <a:pt x="36410" y="4954"/>
                    </a:lnTo>
                    <a:lnTo>
                      <a:pt x="32350" y="9287"/>
                    </a:lnTo>
                    <a:lnTo>
                      <a:pt x="2048" y="5120"/>
                    </a:lnTo>
                    <a:lnTo>
                      <a:pt x="31886" y="608"/>
                    </a:lnTo>
                    <a:close/>
                    <a:moveTo>
                      <a:pt x="32076" y="1"/>
                    </a:moveTo>
                    <a:lnTo>
                      <a:pt x="1" y="4846"/>
                    </a:lnTo>
                    <a:lnTo>
                      <a:pt x="1" y="5418"/>
                    </a:lnTo>
                    <a:lnTo>
                      <a:pt x="32409" y="9871"/>
                    </a:lnTo>
                    <a:lnTo>
                      <a:pt x="32552" y="9883"/>
                    </a:lnTo>
                    <a:lnTo>
                      <a:pt x="37208" y="4942"/>
                    </a:lnTo>
                    <a:lnTo>
                      <a:pt x="3207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70;p33">
                <a:extLst>
                  <a:ext uri="{FF2B5EF4-FFF2-40B4-BE49-F238E27FC236}">
                    <a16:creationId xmlns:a16="http://schemas.microsoft.com/office/drawing/2014/main" id="{43461753-7224-4D92-A83B-3F658FD6F4A6}"/>
                  </a:ext>
                </a:extLst>
              </p:cNvPr>
              <p:cNvSpPr/>
              <p:nvPr/>
            </p:nvSpPr>
            <p:spPr>
              <a:xfrm>
                <a:off x="3664425" y="3008900"/>
                <a:ext cx="1195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3936" extrusionOk="0">
                    <a:moveTo>
                      <a:pt x="239" y="1"/>
                    </a:moveTo>
                    <a:cubicBezTo>
                      <a:pt x="209" y="1"/>
                      <a:pt x="179" y="16"/>
                      <a:pt x="179" y="45"/>
                    </a:cubicBezTo>
                    <a:cubicBezTo>
                      <a:pt x="1" y="1308"/>
                      <a:pt x="84" y="2629"/>
                      <a:pt x="203" y="3891"/>
                    </a:cubicBezTo>
                    <a:cubicBezTo>
                      <a:pt x="203" y="3921"/>
                      <a:pt x="224" y="3936"/>
                      <a:pt x="245" y="3936"/>
                    </a:cubicBezTo>
                    <a:cubicBezTo>
                      <a:pt x="266" y="3936"/>
                      <a:pt x="287" y="3921"/>
                      <a:pt x="287" y="3891"/>
                    </a:cubicBezTo>
                    <a:cubicBezTo>
                      <a:pt x="406" y="2629"/>
                      <a:pt x="477" y="1308"/>
                      <a:pt x="299" y="45"/>
                    </a:cubicBezTo>
                    <a:cubicBezTo>
                      <a:pt x="299" y="16"/>
                      <a:pt x="269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871;p33">
                <a:extLst>
                  <a:ext uri="{FF2B5EF4-FFF2-40B4-BE49-F238E27FC236}">
                    <a16:creationId xmlns:a16="http://schemas.microsoft.com/office/drawing/2014/main" id="{F4ED61F9-22EF-49AD-864F-6B791F2DBDF5}"/>
                  </a:ext>
                </a:extLst>
              </p:cNvPr>
              <p:cNvSpPr/>
              <p:nvPr/>
            </p:nvSpPr>
            <p:spPr>
              <a:xfrm>
                <a:off x="3635850" y="3002200"/>
                <a:ext cx="128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195" extrusionOk="0">
                    <a:moveTo>
                      <a:pt x="251" y="1"/>
                    </a:moveTo>
                    <a:cubicBezTo>
                      <a:pt x="233" y="1"/>
                      <a:pt x="215" y="10"/>
                      <a:pt x="215" y="28"/>
                    </a:cubicBezTo>
                    <a:cubicBezTo>
                      <a:pt x="1" y="1337"/>
                      <a:pt x="96" y="2838"/>
                      <a:pt x="215" y="4159"/>
                    </a:cubicBezTo>
                    <a:cubicBezTo>
                      <a:pt x="215" y="4183"/>
                      <a:pt x="233" y="4195"/>
                      <a:pt x="251" y="4195"/>
                    </a:cubicBezTo>
                    <a:cubicBezTo>
                      <a:pt x="269" y="4195"/>
                      <a:pt x="287" y="4183"/>
                      <a:pt x="287" y="4159"/>
                    </a:cubicBezTo>
                    <a:cubicBezTo>
                      <a:pt x="406" y="2838"/>
                      <a:pt x="513" y="1349"/>
                      <a:pt x="287" y="28"/>
                    </a:cubicBezTo>
                    <a:cubicBezTo>
                      <a:pt x="287" y="10"/>
                      <a:pt x="269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72;p33">
                <a:extLst>
                  <a:ext uri="{FF2B5EF4-FFF2-40B4-BE49-F238E27FC236}">
                    <a16:creationId xmlns:a16="http://schemas.microsoft.com/office/drawing/2014/main" id="{915DD321-FDF2-4927-97B7-26D65297A7C8}"/>
                  </a:ext>
                </a:extLst>
              </p:cNvPr>
              <p:cNvSpPr/>
              <p:nvPr/>
            </p:nvSpPr>
            <p:spPr>
              <a:xfrm>
                <a:off x="3609375" y="3018275"/>
                <a:ext cx="86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30" extrusionOk="0">
                    <a:moveTo>
                      <a:pt x="177" y="1"/>
                    </a:moveTo>
                    <a:cubicBezTo>
                      <a:pt x="146" y="1"/>
                      <a:pt x="113" y="22"/>
                      <a:pt x="107" y="63"/>
                    </a:cubicBezTo>
                    <a:cubicBezTo>
                      <a:pt x="24" y="1409"/>
                      <a:pt x="0" y="2742"/>
                      <a:pt x="119" y="4076"/>
                    </a:cubicBezTo>
                    <a:cubicBezTo>
                      <a:pt x="119" y="4111"/>
                      <a:pt x="146" y="4129"/>
                      <a:pt x="173" y="4129"/>
                    </a:cubicBezTo>
                    <a:cubicBezTo>
                      <a:pt x="200" y="4129"/>
                      <a:pt x="226" y="4111"/>
                      <a:pt x="226" y="4076"/>
                    </a:cubicBezTo>
                    <a:cubicBezTo>
                      <a:pt x="345" y="2742"/>
                      <a:pt x="334" y="1409"/>
                      <a:pt x="238" y="63"/>
                    </a:cubicBezTo>
                    <a:cubicBezTo>
                      <a:pt x="238" y="22"/>
                      <a:pt x="209" y="1"/>
                      <a:pt x="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873;p33">
                <a:extLst>
                  <a:ext uri="{FF2B5EF4-FFF2-40B4-BE49-F238E27FC236}">
                    <a16:creationId xmlns:a16="http://schemas.microsoft.com/office/drawing/2014/main" id="{43B79A10-0858-4336-BF3C-56BD950633EB}"/>
                  </a:ext>
                </a:extLst>
              </p:cNvPr>
              <p:cNvSpPr/>
              <p:nvPr/>
            </p:nvSpPr>
            <p:spPr>
              <a:xfrm>
                <a:off x="3578125" y="3016875"/>
                <a:ext cx="14300" cy="1184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36" extrusionOk="0">
                    <a:moveTo>
                      <a:pt x="290" y="0"/>
                    </a:moveTo>
                    <a:cubicBezTo>
                      <a:pt x="256" y="0"/>
                      <a:pt x="220" y="24"/>
                      <a:pt x="214" y="72"/>
                    </a:cubicBezTo>
                    <a:cubicBezTo>
                      <a:pt x="179" y="1596"/>
                      <a:pt x="0" y="3191"/>
                      <a:pt x="226" y="4691"/>
                    </a:cubicBezTo>
                    <a:cubicBezTo>
                      <a:pt x="232" y="4721"/>
                      <a:pt x="262" y="4736"/>
                      <a:pt x="290" y="4736"/>
                    </a:cubicBezTo>
                    <a:cubicBezTo>
                      <a:pt x="319" y="4736"/>
                      <a:pt x="345" y="4721"/>
                      <a:pt x="345" y="4691"/>
                    </a:cubicBezTo>
                    <a:cubicBezTo>
                      <a:pt x="572" y="3191"/>
                      <a:pt x="393" y="1596"/>
                      <a:pt x="357" y="72"/>
                    </a:cubicBezTo>
                    <a:cubicBezTo>
                      <a:pt x="357" y="24"/>
                      <a:pt x="324" y="0"/>
                      <a:pt x="2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874;p33">
                <a:extLst>
                  <a:ext uri="{FF2B5EF4-FFF2-40B4-BE49-F238E27FC236}">
                    <a16:creationId xmlns:a16="http://schemas.microsoft.com/office/drawing/2014/main" id="{A5983757-F34C-4644-9BEB-7BB0CD06C14E}"/>
                  </a:ext>
                </a:extLst>
              </p:cNvPr>
              <p:cNvSpPr/>
              <p:nvPr/>
            </p:nvSpPr>
            <p:spPr>
              <a:xfrm>
                <a:off x="3551925" y="3026100"/>
                <a:ext cx="104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951" extrusionOk="0">
                    <a:moveTo>
                      <a:pt x="207" y="0"/>
                    </a:moveTo>
                    <a:cubicBezTo>
                      <a:pt x="176" y="0"/>
                      <a:pt x="143" y="24"/>
                      <a:pt x="143" y="72"/>
                    </a:cubicBezTo>
                    <a:cubicBezTo>
                      <a:pt x="119" y="1334"/>
                      <a:pt x="0" y="2644"/>
                      <a:pt x="155" y="3906"/>
                    </a:cubicBezTo>
                    <a:cubicBezTo>
                      <a:pt x="155" y="3935"/>
                      <a:pt x="176" y="3950"/>
                      <a:pt x="198" y="3950"/>
                    </a:cubicBezTo>
                    <a:cubicBezTo>
                      <a:pt x="221" y="3950"/>
                      <a:pt x="244" y="3935"/>
                      <a:pt x="250" y="3906"/>
                    </a:cubicBezTo>
                    <a:cubicBezTo>
                      <a:pt x="417" y="2644"/>
                      <a:pt x="298" y="1346"/>
                      <a:pt x="262" y="72"/>
                    </a:cubicBezTo>
                    <a:cubicBezTo>
                      <a:pt x="268" y="24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875;p33">
                <a:extLst>
                  <a:ext uri="{FF2B5EF4-FFF2-40B4-BE49-F238E27FC236}">
                    <a16:creationId xmlns:a16="http://schemas.microsoft.com/office/drawing/2014/main" id="{45A44441-B3B9-4449-ABD8-FC17857E1EF7}"/>
                  </a:ext>
                </a:extLst>
              </p:cNvPr>
              <p:cNvSpPr/>
              <p:nvPr/>
            </p:nvSpPr>
            <p:spPr>
              <a:xfrm>
                <a:off x="3522150" y="3024525"/>
                <a:ext cx="13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3838" extrusionOk="0">
                    <a:moveTo>
                      <a:pt x="269" y="1"/>
                    </a:moveTo>
                    <a:cubicBezTo>
                      <a:pt x="254" y="1"/>
                      <a:pt x="239" y="10"/>
                      <a:pt x="239" y="28"/>
                    </a:cubicBezTo>
                    <a:cubicBezTo>
                      <a:pt x="1" y="1206"/>
                      <a:pt x="24" y="2635"/>
                      <a:pt x="203" y="3802"/>
                    </a:cubicBezTo>
                    <a:cubicBezTo>
                      <a:pt x="203" y="3826"/>
                      <a:pt x="221" y="3838"/>
                      <a:pt x="242" y="3838"/>
                    </a:cubicBezTo>
                    <a:cubicBezTo>
                      <a:pt x="263" y="3838"/>
                      <a:pt x="286" y="3826"/>
                      <a:pt x="298" y="3802"/>
                    </a:cubicBezTo>
                    <a:cubicBezTo>
                      <a:pt x="477" y="2635"/>
                      <a:pt x="536" y="1206"/>
                      <a:pt x="298" y="28"/>
                    </a:cubicBezTo>
                    <a:cubicBezTo>
                      <a:pt x="298" y="10"/>
                      <a:pt x="283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876;p33">
                <a:extLst>
                  <a:ext uri="{FF2B5EF4-FFF2-40B4-BE49-F238E27FC236}">
                    <a16:creationId xmlns:a16="http://schemas.microsoft.com/office/drawing/2014/main" id="{02F76E26-3526-4A28-9777-58B7233FDA3F}"/>
                  </a:ext>
                </a:extLst>
              </p:cNvPr>
              <p:cNvSpPr/>
              <p:nvPr/>
            </p:nvSpPr>
            <p:spPr>
              <a:xfrm>
                <a:off x="3495375" y="3027500"/>
                <a:ext cx="9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654" extrusionOk="0">
                    <a:moveTo>
                      <a:pt x="200" y="1"/>
                    </a:moveTo>
                    <a:cubicBezTo>
                      <a:pt x="194" y="1"/>
                      <a:pt x="185" y="10"/>
                      <a:pt x="179" y="28"/>
                    </a:cubicBezTo>
                    <a:cubicBezTo>
                      <a:pt x="0" y="540"/>
                      <a:pt x="60" y="1135"/>
                      <a:pt x="36" y="1683"/>
                    </a:cubicBezTo>
                    <a:cubicBezTo>
                      <a:pt x="36" y="2314"/>
                      <a:pt x="60" y="2957"/>
                      <a:pt x="131" y="3600"/>
                    </a:cubicBezTo>
                    <a:cubicBezTo>
                      <a:pt x="137" y="3635"/>
                      <a:pt x="167" y="3653"/>
                      <a:pt x="195" y="3653"/>
                    </a:cubicBezTo>
                    <a:cubicBezTo>
                      <a:pt x="223" y="3653"/>
                      <a:pt x="250" y="3635"/>
                      <a:pt x="250" y="3600"/>
                    </a:cubicBezTo>
                    <a:cubicBezTo>
                      <a:pt x="322" y="2957"/>
                      <a:pt x="333" y="2314"/>
                      <a:pt x="333" y="1683"/>
                    </a:cubicBezTo>
                    <a:cubicBezTo>
                      <a:pt x="333" y="1123"/>
                      <a:pt x="393" y="540"/>
                      <a:pt x="203" y="28"/>
                    </a:cubicBezTo>
                    <a:cubicBezTo>
                      <a:pt x="208" y="10"/>
                      <a:pt x="205" y="1"/>
                      <a:pt x="20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877;p33">
                <a:extLst>
                  <a:ext uri="{FF2B5EF4-FFF2-40B4-BE49-F238E27FC236}">
                    <a16:creationId xmlns:a16="http://schemas.microsoft.com/office/drawing/2014/main" id="{04EC0256-7F74-4BF4-8BA8-CAD909C2BB44}"/>
                  </a:ext>
                </a:extLst>
              </p:cNvPr>
              <p:cNvSpPr/>
              <p:nvPr/>
            </p:nvSpPr>
            <p:spPr>
              <a:xfrm>
                <a:off x="3463225" y="3028100"/>
                <a:ext cx="175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430" extrusionOk="0">
                    <a:moveTo>
                      <a:pt x="351" y="1"/>
                    </a:moveTo>
                    <a:cubicBezTo>
                      <a:pt x="328" y="1"/>
                      <a:pt x="304" y="10"/>
                      <a:pt x="298" y="28"/>
                    </a:cubicBezTo>
                    <a:cubicBezTo>
                      <a:pt x="0" y="1028"/>
                      <a:pt x="191" y="2373"/>
                      <a:pt x="286" y="3385"/>
                    </a:cubicBezTo>
                    <a:cubicBezTo>
                      <a:pt x="286" y="3415"/>
                      <a:pt x="307" y="3430"/>
                      <a:pt x="328" y="3430"/>
                    </a:cubicBezTo>
                    <a:cubicBezTo>
                      <a:pt x="348" y="3430"/>
                      <a:pt x="369" y="3415"/>
                      <a:pt x="369" y="3385"/>
                    </a:cubicBezTo>
                    <a:cubicBezTo>
                      <a:pt x="465" y="2349"/>
                      <a:pt x="703" y="1028"/>
                      <a:pt x="405" y="28"/>
                    </a:cubicBezTo>
                    <a:cubicBezTo>
                      <a:pt x="399" y="10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878;p33">
                <a:extLst>
                  <a:ext uri="{FF2B5EF4-FFF2-40B4-BE49-F238E27FC236}">
                    <a16:creationId xmlns:a16="http://schemas.microsoft.com/office/drawing/2014/main" id="{035D02F5-BDB5-4593-9F4A-0915DF55FF11}"/>
                  </a:ext>
                </a:extLst>
              </p:cNvPr>
              <p:cNvSpPr/>
              <p:nvPr/>
            </p:nvSpPr>
            <p:spPr>
              <a:xfrm>
                <a:off x="3439100" y="3025125"/>
                <a:ext cx="101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96" extrusionOk="0">
                    <a:moveTo>
                      <a:pt x="187" y="1"/>
                    </a:moveTo>
                    <a:cubicBezTo>
                      <a:pt x="162" y="1"/>
                      <a:pt x="138" y="10"/>
                      <a:pt x="132" y="27"/>
                    </a:cubicBezTo>
                    <a:cubicBezTo>
                      <a:pt x="1" y="528"/>
                      <a:pt x="48" y="1075"/>
                      <a:pt x="60" y="1575"/>
                    </a:cubicBezTo>
                    <a:cubicBezTo>
                      <a:pt x="60" y="2171"/>
                      <a:pt x="72" y="2754"/>
                      <a:pt x="132" y="3337"/>
                    </a:cubicBezTo>
                    <a:cubicBezTo>
                      <a:pt x="138" y="3374"/>
                      <a:pt x="170" y="3396"/>
                      <a:pt x="201" y="3396"/>
                    </a:cubicBezTo>
                    <a:cubicBezTo>
                      <a:pt x="229" y="3396"/>
                      <a:pt x="257" y="3377"/>
                      <a:pt x="263" y="3337"/>
                    </a:cubicBezTo>
                    <a:cubicBezTo>
                      <a:pt x="322" y="2754"/>
                      <a:pt x="346" y="2171"/>
                      <a:pt x="346" y="1575"/>
                    </a:cubicBezTo>
                    <a:cubicBezTo>
                      <a:pt x="346" y="1075"/>
                      <a:pt x="406" y="528"/>
                      <a:pt x="251" y="27"/>
                    </a:cubicBezTo>
                    <a:cubicBezTo>
                      <a:pt x="239" y="10"/>
                      <a:pt x="212" y="1"/>
                      <a:pt x="1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879;p33">
                <a:extLst>
                  <a:ext uri="{FF2B5EF4-FFF2-40B4-BE49-F238E27FC236}">
                    <a16:creationId xmlns:a16="http://schemas.microsoft.com/office/drawing/2014/main" id="{39EF1DF9-767C-4C46-9E2D-BF592A040E90}"/>
                  </a:ext>
                </a:extLst>
              </p:cNvPr>
              <p:cNvSpPr/>
              <p:nvPr/>
            </p:nvSpPr>
            <p:spPr>
              <a:xfrm>
                <a:off x="3410825" y="3023575"/>
                <a:ext cx="10450" cy="828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14" extrusionOk="0">
                    <a:moveTo>
                      <a:pt x="181" y="0"/>
                    </a:moveTo>
                    <a:cubicBezTo>
                      <a:pt x="144" y="0"/>
                      <a:pt x="108" y="30"/>
                      <a:pt x="108" y="89"/>
                    </a:cubicBezTo>
                    <a:cubicBezTo>
                      <a:pt x="48" y="1149"/>
                      <a:pt x="1" y="2209"/>
                      <a:pt x="144" y="3268"/>
                    </a:cubicBezTo>
                    <a:cubicBezTo>
                      <a:pt x="156" y="3298"/>
                      <a:pt x="182" y="3313"/>
                      <a:pt x="208" y="3313"/>
                    </a:cubicBezTo>
                    <a:cubicBezTo>
                      <a:pt x="233" y="3313"/>
                      <a:pt x="257" y="3298"/>
                      <a:pt x="263" y="3268"/>
                    </a:cubicBezTo>
                    <a:cubicBezTo>
                      <a:pt x="417" y="2209"/>
                      <a:pt x="334" y="1149"/>
                      <a:pt x="263" y="89"/>
                    </a:cubicBezTo>
                    <a:cubicBezTo>
                      <a:pt x="257" y="30"/>
                      <a:pt x="218" y="0"/>
                      <a:pt x="1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880;p33">
                <a:extLst>
                  <a:ext uri="{FF2B5EF4-FFF2-40B4-BE49-F238E27FC236}">
                    <a16:creationId xmlns:a16="http://schemas.microsoft.com/office/drawing/2014/main" id="{7B1334B0-429A-4C12-8897-97935E0EB72E}"/>
                  </a:ext>
                </a:extLst>
              </p:cNvPr>
              <p:cNvSpPr/>
              <p:nvPr/>
            </p:nvSpPr>
            <p:spPr>
              <a:xfrm>
                <a:off x="3380475" y="3021025"/>
                <a:ext cx="1042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29" extrusionOk="0">
                    <a:moveTo>
                      <a:pt x="262" y="1"/>
                    </a:moveTo>
                    <a:cubicBezTo>
                      <a:pt x="229" y="1"/>
                      <a:pt x="197" y="25"/>
                      <a:pt x="191" y="72"/>
                    </a:cubicBezTo>
                    <a:cubicBezTo>
                      <a:pt x="131" y="644"/>
                      <a:pt x="96" y="1204"/>
                      <a:pt x="84" y="1775"/>
                    </a:cubicBezTo>
                    <a:cubicBezTo>
                      <a:pt x="60" y="2263"/>
                      <a:pt x="0" y="2787"/>
                      <a:pt x="143" y="3275"/>
                    </a:cubicBezTo>
                    <a:cubicBezTo>
                      <a:pt x="149" y="3311"/>
                      <a:pt x="179" y="3329"/>
                      <a:pt x="209" y="3329"/>
                    </a:cubicBezTo>
                    <a:cubicBezTo>
                      <a:pt x="238" y="3329"/>
                      <a:pt x="268" y="3311"/>
                      <a:pt x="274" y="3275"/>
                    </a:cubicBezTo>
                    <a:cubicBezTo>
                      <a:pt x="417" y="2799"/>
                      <a:pt x="381" y="2275"/>
                      <a:pt x="381" y="1775"/>
                    </a:cubicBezTo>
                    <a:cubicBezTo>
                      <a:pt x="381" y="1204"/>
                      <a:pt x="393" y="644"/>
                      <a:pt x="334" y="72"/>
                    </a:cubicBezTo>
                    <a:cubicBezTo>
                      <a:pt x="328" y="25"/>
                      <a:pt x="295" y="1"/>
                      <a:pt x="2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881;p33">
                <a:extLst>
                  <a:ext uri="{FF2B5EF4-FFF2-40B4-BE49-F238E27FC236}">
                    <a16:creationId xmlns:a16="http://schemas.microsoft.com/office/drawing/2014/main" id="{28F61EC6-13B6-4553-B1C1-944CF07B2199}"/>
                  </a:ext>
                </a:extLst>
              </p:cNvPr>
              <p:cNvSpPr/>
              <p:nvPr/>
            </p:nvSpPr>
            <p:spPr>
              <a:xfrm>
                <a:off x="3353075" y="3025950"/>
                <a:ext cx="104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5" extrusionOk="0">
                    <a:moveTo>
                      <a:pt x="214" y="0"/>
                    </a:moveTo>
                    <a:cubicBezTo>
                      <a:pt x="171" y="0"/>
                      <a:pt x="126" y="30"/>
                      <a:pt x="120" y="90"/>
                    </a:cubicBezTo>
                    <a:cubicBezTo>
                      <a:pt x="1" y="1007"/>
                      <a:pt x="37" y="1911"/>
                      <a:pt x="132" y="2840"/>
                    </a:cubicBezTo>
                    <a:cubicBezTo>
                      <a:pt x="132" y="2870"/>
                      <a:pt x="156" y="2885"/>
                      <a:pt x="180" y="2885"/>
                    </a:cubicBezTo>
                    <a:cubicBezTo>
                      <a:pt x="203" y="2885"/>
                      <a:pt x="227" y="2870"/>
                      <a:pt x="227" y="2840"/>
                    </a:cubicBezTo>
                    <a:cubicBezTo>
                      <a:pt x="334" y="1935"/>
                      <a:pt x="418" y="1007"/>
                      <a:pt x="299" y="90"/>
                    </a:cubicBezTo>
                    <a:cubicBezTo>
                      <a:pt x="299" y="30"/>
                      <a:pt x="257" y="0"/>
                      <a:pt x="2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882;p33">
                <a:extLst>
                  <a:ext uri="{FF2B5EF4-FFF2-40B4-BE49-F238E27FC236}">
                    <a16:creationId xmlns:a16="http://schemas.microsoft.com/office/drawing/2014/main" id="{A50D20C3-AAC9-4EDF-8E8A-C1D368248308}"/>
                  </a:ext>
                </a:extLst>
              </p:cNvPr>
              <p:cNvSpPr/>
              <p:nvPr/>
            </p:nvSpPr>
            <p:spPr>
              <a:xfrm>
                <a:off x="3323625" y="3007800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61" y="0"/>
                    </a:moveTo>
                    <a:cubicBezTo>
                      <a:pt x="226" y="0"/>
                      <a:pt x="191" y="18"/>
                      <a:pt x="179" y="54"/>
                    </a:cubicBezTo>
                    <a:cubicBezTo>
                      <a:pt x="0" y="1078"/>
                      <a:pt x="36" y="2364"/>
                      <a:pt x="203" y="3387"/>
                    </a:cubicBezTo>
                    <a:cubicBezTo>
                      <a:pt x="209" y="3417"/>
                      <a:pt x="232" y="3432"/>
                      <a:pt x="258" y="3432"/>
                    </a:cubicBezTo>
                    <a:cubicBezTo>
                      <a:pt x="283" y="3432"/>
                      <a:pt x="310" y="3417"/>
                      <a:pt x="322" y="3387"/>
                    </a:cubicBezTo>
                    <a:cubicBezTo>
                      <a:pt x="500" y="2364"/>
                      <a:pt x="512" y="1078"/>
                      <a:pt x="334" y="54"/>
                    </a:cubicBezTo>
                    <a:cubicBezTo>
                      <a:pt x="328" y="18"/>
                      <a:pt x="295" y="0"/>
                      <a:pt x="2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883;p33">
                <a:extLst>
                  <a:ext uri="{FF2B5EF4-FFF2-40B4-BE49-F238E27FC236}">
                    <a16:creationId xmlns:a16="http://schemas.microsoft.com/office/drawing/2014/main" id="{7C597E71-B3B5-4488-BE26-9553D4031385}"/>
                  </a:ext>
                </a:extLst>
              </p:cNvPr>
              <p:cNvSpPr/>
              <p:nvPr/>
            </p:nvSpPr>
            <p:spPr>
              <a:xfrm>
                <a:off x="3296225" y="3021400"/>
                <a:ext cx="11050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761" extrusionOk="0">
                    <a:moveTo>
                      <a:pt x="232" y="1"/>
                    </a:moveTo>
                    <a:cubicBezTo>
                      <a:pt x="194" y="1"/>
                      <a:pt x="156" y="28"/>
                      <a:pt x="144" y="81"/>
                    </a:cubicBezTo>
                    <a:cubicBezTo>
                      <a:pt x="60" y="927"/>
                      <a:pt x="1" y="1879"/>
                      <a:pt x="168" y="2724"/>
                    </a:cubicBezTo>
                    <a:cubicBezTo>
                      <a:pt x="173" y="2748"/>
                      <a:pt x="194" y="2760"/>
                      <a:pt x="215" y="2760"/>
                    </a:cubicBezTo>
                    <a:cubicBezTo>
                      <a:pt x="236" y="2760"/>
                      <a:pt x="257" y="2748"/>
                      <a:pt x="263" y="2724"/>
                    </a:cubicBezTo>
                    <a:cubicBezTo>
                      <a:pt x="441" y="1879"/>
                      <a:pt x="406" y="938"/>
                      <a:pt x="310" y="81"/>
                    </a:cubicBezTo>
                    <a:cubicBezTo>
                      <a:pt x="304" y="28"/>
                      <a:pt x="269" y="1"/>
                      <a:pt x="2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884;p33">
                <a:extLst>
                  <a:ext uri="{FF2B5EF4-FFF2-40B4-BE49-F238E27FC236}">
                    <a16:creationId xmlns:a16="http://schemas.microsoft.com/office/drawing/2014/main" id="{9CC45082-4F05-4372-8683-97488094548F}"/>
                  </a:ext>
                </a:extLst>
              </p:cNvPr>
              <p:cNvSpPr/>
              <p:nvPr/>
            </p:nvSpPr>
            <p:spPr>
              <a:xfrm>
                <a:off x="3239675" y="3024750"/>
                <a:ext cx="11625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326" extrusionOk="0">
                    <a:moveTo>
                      <a:pt x="225" y="1"/>
                    </a:moveTo>
                    <a:cubicBezTo>
                      <a:pt x="191" y="1"/>
                      <a:pt x="155" y="19"/>
                      <a:pt x="144" y="54"/>
                    </a:cubicBezTo>
                    <a:cubicBezTo>
                      <a:pt x="1" y="757"/>
                      <a:pt x="60" y="1578"/>
                      <a:pt x="191" y="2281"/>
                    </a:cubicBezTo>
                    <a:cubicBezTo>
                      <a:pt x="197" y="2311"/>
                      <a:pt x="224" y="2325"/>
                      <a:pt x="251" y="2325"/>
                    </a:cubicBezTo>
                    <a:cubicBezTo>
                      <a:pt x="277" y="2325"/>
                      <a:pt x="304" y="2311"/>
                      <a:pt x="310" y="2281"/>
                    </a:cubicBezTo>
                    <a:cubicBezTo>
                      <a:pt x="441" y="1578"/>
                      <a:pt x="465" y="757"/>
                      <a:pt x="298" y="54"/>
                    </a:cubicBezTo>
                    <a:cubicBezTo>
                      <a:pt x="292" y="19"/>
                      <a:pt x="260" y="1"/>
                      <a:pt x="2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885;p33">
                <a:extLst>
                  <a:ext uri="{FF2B5EF4-FFF2-40B4-BE49-F238E27FC236}">
                    <a16:creationId xmlns:a16="http://schemas.microsoft.com/office/drawing/2014/main" id="{AB6A9E39-6AB1-4224-9D93-921A4F9A700F}"/>
                  </a:ext>
                </a:extLst>
              </p:cNvPr>
              <p:cNvSpPr/>
              <p:nvPr/>
            </p:nvSpPr>
            <p:spPr>
              <a:xfrm>
                <a:off x="3267950" y="3025725"/>
                <a:ext cx="1105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427" extrusionOk="0">
                    <a:moveTo>
                      <a:pt x="221" y="0"/>
                    </a:moveTo>
                    <a:cubicBezTo>
                      <a:pt x="179" y="0"/>
                      <a:pt x="138" y="21"/>
                      <a:pt x="132" y="63"/>
                    </a:cubicBezTo>
                    <a:cubicBezTo>
                      <a:pt x="1" y="825"/>
                      <a:pt x="72" y="1611"/>
                      <a:pt x="167" y="2373"/>
                    </a:cubicBezTo>
                    <a:cubicBezTo>
                      <a:pt x="173" y="2409"/>
                      <a:pt x="197" y="2426"/>
                      <a:pt x="222" y="2426"/>
                    </a:cubicBezTo>
                    <a:cubicBezTo>
                      <a:pt x="248" y="2426"/>
                      <a:pt x="275" y="2409"/>
                      <a:pt x="286" y="2373"/>
                    </a:cubicBezTo>
                    <a:cubicBezTo>
                      <a:pt x="382" y="1611"/>
                      <a:pt x="441" y="825"/>
                      <a:pt x="310" y="63"/>
                    </a:cubicBezTo>
                    <a:cubicBezTo>
                      <a:pt x="304" y="21"/>
                      <a:pt x="263" y="0"/>
                      <a:pt x="2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886;p33">
                <a:extLst>
                  <a:ext uri="{FF2B5EF4-FFF2-40B4-BE49-F238E27FC236}">
                    <a16:creationId xmlns:a16="http://schemas.microsoft.com/office/drawing/2014/main" id="{70094CB8-A9C5-4F8A-8C04-1288E7C11EB9}"/>
                  </a:ext>
                </a:extLst>
              </p:cNvPr>
              <p:cNvSpPr/>
              <p:nvPr/>
            </p:nvSpPr>
            <p:spPr>
              <a:xfrm>
                <a:off x="3210500" y="3026625"/>
                <a:ext cx="1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108" extrusionOk="0">
                    <a:moveTo>
                      <a:pt x="260" y="0"/>
                    </a:moveTo>
                    <a:cubicBezTo>
                      <a:pt x="224" y="0"/>
                      <a:pt x="185" y="21"/>
                      <a:pt x="168" y="63"/>
                    </a:cubicBezTo>
                    <a:cubicBezTo>
                      <a:pt x="1" y="682"/>
                      <a:pt x="96" y="1432"/>
                      <a:pt x="203" y="2063"/>
                    </a:cubicBezTo>
                    <a:cubicBezTo>
                      <a:pt x="209" y="2093"/>
                      <a:pt x="233" y="2108"/>
                      <a:pt x="258" y="2108"/>
                    </a:cubicBezTo>
                    <a:cubicBezTo>
                      <a:pt x="284" y="2108"/>
                      <a:pt x="310" y="2093"/>
                      <a:pt x="322" y="2063"/>
                    </a:cubicBezTo>
                    <a:cubicBezTo>
                      <a:pt x="418" y="1444"/>
                      <a:pt x="501" y="682"/>
                      <a:pt x="334" y="63"/>
                    </a:cubicBezTo>
                    <a:cubicBezTo>
                      <a:pt x="328" y="21"/>
                      <a:pt x="295" y="0"/>
                      <a:pt x="2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887;p33">
                <a:extLst>
                  <a:ext uri="{FF2B5EF4-FFF2-40B4-BE49-F238E27FC236}">
                    <a16:creationId xmlns:a16="http://schemas.microsoft.com/office/drawing/2014/main" id="{38AEC789-77E2-4625-AEE6-F83C4B4FA246}"/>
                  </a:ext>
                </a:extLst>
              </p:cNvPr>
              <p:cNvSpPr/>
              <p:nvPr/>
            </p:nvSpPr>
            <p:spPr>
              <a:xfrm>
                <a:off x="3183425" y="3027225"/>
                <a:ext cx="116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891" extrusionOk="0">
                    <a:moveTo>
                      <a:pt x="204" y="0"/>
                    </a:moveTo>
                    <a:cubicBezTo>
                      <a:pt x="164" y="0"/>
                      <a:pt x="125" y="21"/>
                      <a:pt x="119" y="63"/>
                    </a:cubicBezTo>
                    <a:cubicBezTo>
                      <a:pt x="0" y="622"/>
                      <a:pt x="12" y="1289"/>
                      <a:pt x="167" y="1837"/>
                    </a:cubicBezTo>
                    <a:cubicBezTo>
                      <a:pt x="173" y="1872"/>
                      <a:pt x="203" y="1890"/>
                      <a:pt x="234" y="1890"/>
                    </a:cubicBezTo>
                    <a:cubicBezTo>
                      <a:pt x="265" y="1890"/>
                      <a:pt x="298" y="1872"/>
                      <a:pt x="310" y="1837"/>
                    </a:cubicBezTo>
                    <a:cubicBezTo>
                      <a:pt x="465" y="1289"/>
                      <a:pt x="429" y="610"/>
                      <a:pt x="298" y="63"/>
                    </a:cubicBezTo>
                    <a:cubicBezTo>
                      <a:pt x="286" y="21"/>
                      <a:pt x="244" y="0"/>
                      <a:pt x="20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888;p33">
                <a:extLst>
                  <a:ext uri="{FF2B5EF4-FFF2-40B4-BE49-F238E27FC236}">
                    <a16:creationId xmlns:a16="http://schemas.microsoft.com/office/drawing/2014/main" id="{26C8FB79-9EB1-4C49-8D91-D87C996EA0F6}"/>
                  </a:ext>
                </a:extLst>
              </p:cNvPr>
              <p:cNvSpPr/>
              <p:nvPr/>
            </p:nvSpPr>
            <p:spPr>
              <a:xfrm>
                <a:off x="3155450" y="3021325"/>
                <a:ext cx="9550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999" extrusionOk="0">
                    <a:moveTo>
                      <a:pt x="186" y="1"/>
                    </a:moveTo>
                    <a:cubicBezTo>
                      <a:pt x="167" y="1"/>
                      <a:pt x="149" y="13"/>
                      <a:pt x="143" y="37"/>
                    </a:cubicBezTo>
                    <a:cubicBezTo>
                      <a:pt x="0" y="322"/>
                      <a:pt x="48" y="644"/>
                      <a:pt x="48" y="953"/>
                    </a:cubicBezTo>
                    <a:cubicBezTo>
                      <a:pt x="48" y="1299"/>
                      <a:pt x="84" y="1632"/>
                      <a:pt x="155" y="1954"/>
                    </a:cubicBezTo>
                    <a:cubicBezTo>
                      <a:pt x="161" y="1983"/>
                      <a:pt x="188" y="1998"/>
                      <a:pt x="214" y="1998"/>
                    </a:cubicBezTo>
                    <a:cubicBezTo>
                      <a:pt x="241" y="1998"/>
                      <a:pt x="268" y="1983"/>
                      <a:pt x="274" y="1954"/>
                    </a:cubicBezTo>
                    <a:cubicBezTo>
                      <a:pt x="345" y="1632"/>
                      <a:pt x="357" y="1299"/>
                      <a:pt x="345" y="953"/>
                    </a:cubicBezTo>
                    <a:cubicBezTo>
                      <a:pt x="345" y="644"/>
                      <a:pt x="381" y="322"/>
                      <a:pt x="238" y="37"/>
                    </a:cubicBezTo>
                    <a:cubicBezTo>
                      <a:pt x="226" y="13"/>
                      <a:pt x="206" y="1"/>
                      <a:pt x="1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889;p33">
                <a:extLst>
                  <a:ext uri="{FF2B5EF4-FFF2-40B4-BE49-F238E27FC236}">
                    <a16:creationId xmlns:a16="http://schemas.microsoft.com/office/drawing/2014/main" id="{BFCC98E5-49B4-4C7E-A08A-5F160791C83C}"/>
                  </a:ext>
                </a:extLst>
              </p:cNvPr>
              <p:cNvSpPr/>
              <p:nvPr/>
            </p:nvSpPr>
            <p:spPr>
              <a:xfrm>
                <a:off x="3127750" y="3019550"/>
                <a:ext cx="8375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888" extrusionOk="0">
                    <a:moveTo>
                      <a:pt x="163" y="0"/>
                    </a:moveTo>
                    <a:cubicBezTo>
                      <a:pt x="144" y="0"/>
                      <a:pt x="126" y="12"/>
                      <a:pt x="120" y="36"/>
                    </a:cubicBezTo>
                    <a:cubicBezTo>
                      <a:pt x="1" y="286"/>
                      <a:pt x="13" y="608"/>
                      <a:pt x="25" y="893"/>
                    </a:cubicBezTo>
                    <a:cubicBezTo>
                      <a:pt x="37" y="1203"/>
                      <a:pt x="37" y="1536"/>
                      <a:pt x="120" y="1834"/>
                    </a:cubicBezTo>
                    <a:cubicBezTo>
                      <a:pt x="126" y="1870"/>
                      <a:pt x="156" y="1888"/>
                      <a:pt x="185" y="1888"/>
                    </a:cubicBezTo>
                    <a:cubicBezTo>
                      <a:pt x="215" y="1888"/>
                      <a:pt x="245" y="1870"/>
                      <a:pt x="251" y="1834"/>
                    </a:cubicBezTo>
                    <a:cubicBezTo>
                      <a:pt x="322" y="1513"/>
                      <a:pt x="322" y="1203"/>
                      <a:pt x="322" y="893"/>
                    </a:cubicBezTo>
                    <a:cubicBezTo>
                      <a:pt x="322" y="608"/>
                      <a:pt x="334" y="298"/>
                      <a:pt x="215" y="36"/>
                    </a:cubicBezTo>
                    <a:cubicBezTo>
                      <a:pt x="203" y="12"/>
                      <a:pt x="182" y="0"/>
                      <a:pt x="16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890;p33">
                <a:extLst>
                  <a:ext uri="{FF2B5EF4-FFF2-40B4-BE49-F238E27FC236}">
                    <a16:creationId xmlns:a16="http://schemas.microsoft.com/office/drawing/2014/main" id="{4E8A7C7E-3964-4421-8B8E-92F077A8B303}"/>
                  </a:ext>
                </a:extLst>
              </p:cNvPr>
              <p:cNvSpPr/>
              <p:nvPr/>
            </p:nvSpPr>
            <p:spPr>
              <a:xfrm>
                <a:off x="3095625" y="3018425"/>
                <a:ext cx="152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12" extrusionOk="0">
                    <a:moveTo>
                      <a:pt x="313" y="1"/>
                    </a:moveTo>
                    <a:cubicBezTo>
                      <a:pt x="286" y="1"/>
                      <a:pt x="256" y="16"/>
                      <a:pt x="238" y="45"/>
                    </a:cubicBezTo>
                    <a:cubicBezTo>
                      <a:pt x="0" y="569"/>
                      <a:pt x="131" y="1308"/>
                      <a:pt x="238" y="1867"/>
                    </a:cubicBezTo>
                    <a:cubicBezTo>
                      <a:pt x="244" y="1897"/>
                      <a:pt x="274" y="1912"/>
                      <a:pt x="304" y="1912"/>
                    </a:cubicBezTo>
                    <a:cubicBezTo>
                      <a:pt x="333" y="1912"/>
                      <a:pt x="363" y="1897"/>
                      <a:pt x="369" y="1867"/>
                    </a:cubicBezTo>
                    <a:cubicBezTo>
                      <a:pt x="476" y="1331"/>
                      <a:pt x="607" y="569"/>
                      <a:pt x="369" y="45"/>
                    </a:cubicBezTo>
                    <a:cubicBezTo>
                      <a:pt x="363" y="16"/>
                      <a:pt x="339" y="1"/>
                      <a:pt x="3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891;p33">
                <a:extLst>
                  <a:ext uri="{FF2B5EF4-FFF2-40B4-BE49-F238E27FC236}">
                    <a16:creationId xmlns:a16="http://schemas.microsoft.com/office/drawing/2014/main" id="{6AB0D6AF-320E-4707-9F8F-10FB5A09316B}"/>
                  </a:ext>
                </a:extLst>
              </p:cNvPr>
              <p:cNvSpPr/>
              <p:nvPr/>
            </p:nvSpPr>
            <p:spPr>
              <a:xfrm>
                <a:off x="3068225" y="3012775"/>
                <a:ext cx="13725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76" extrusionOk="0">
                    <a:moveTo>
                      <a:pt x="277" y="1"/>
                    </a:moveTo>
                    <a:cubicBezTo>
                      <a:pt x="251" y="1"/>
                      <a:pt x="221" y="15"/>
                      <a:pt x="203" y="45"/>
                    </a:cubicBezTo>
                    <a:cubicBezTo>
                      <a:pt x="1" y="569"/>
                      <a:pt x="96" y="1295"/>
                      <a:pt x="203" y="1831"/>
                    </a:cubicBezTo>
                    <a:cubicBezTo>
                      <a:pt x="209" y="1861"/>
                      <a:pt x="236" y="1876"/>
                      <a:pt x="263" y="1876"/>
                    </a:cubicBezTo>
                    <a:cubicBezTo>
                      <a:pt x="289" y="1876"/>
                      <a:pt x="316" y="1861"/>
                      <a:pt x="322" y="1831"/>
                    </a:cubicBezTo>
                    <a:cubicBezTo>
                      <a:pt x="429" y="1295"/>
                      <a:pt x="548" y="569"/>
                      <a:pt x="334" y="45"/>
                    </a:cubicBezTo>
                    <a:cubicBezTo>
                      <a:pt x="328" y="15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892;p33">
                <a:extLst>
                  <a:ext uri="{FF2B5EF4-FFF2-40B4-BE49-F238E27FC236}">
                    <a16:creationId xmlns:a16="http://schemas.microsoft.com/office/drawing/2014/main" id="{510A95D3-4B00-4121-B4F3-F8392D181015}"/>
                  </a:ext>
                </a:extLst>
              </p:cNvPr>
              <p:cNvSpPr/>
              <p:nvPr/>
            </p:nvSpPr>
            <p:spPr>
              <a:xfrm>
                <a:off x="3042325" y="3017975"/>
                <a:ext cx="8675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528" extrusionOk="0">
                    <a:moveTo>
                      <a:pt x="178" y="1"/>
                    </a:moveTo>
                    <a:cubicBezTo>
                      <a:pt x="153" y="1"/>
                      <a:pt x="126" y="10"/>
                      <a:pt x="108" y="28"/>
                    </a:cubicBezTo>
                    <a:cubicBezTo>
                      <a:pt x="1" y="254"/>
                      <a:pt x="25" y="516"/>
                      <a:pt x="37" y="742"/>
                    </a:cubicBezTo>
                    <a:cubicBezTo>
                      <a:pt x="37" y="1004"/>
                      <a:pt x="48" y="1254"/>
                      <a:pt x="144" y="1492"/>
                    </a:cubicBezTo>
                    <a:cubicBezTo>
                      <a:pt x="150" y="1516"/>
                      <a:pt x="170" y="1528"/>
                      <a:pt x="191" y="1528"/>
                    </a:cubicBezTo>
                    <a:cubicBezTo>
                      <a:pt x="212" y="1528"/>
                      <a:pt x="233" y="1516"/>
                      <a:pt x="239" y="1492"/>
                    </a:cubicBezTo>
                    <a:cubicBezTo>
                      <a:pt x="334" y="1254"/>
                      <a:pt x="346" y="1004"/>
                      <a:pt x="334" y="742"/>
                    </a:cubicBezTo>
                    <a:cubicBezTo>
                      <a:pt x="334" y="504"/>
                      <a:pt x="346" y="254"/>
                      <a:pt x="239" y="28"/>
                    </a:cubicBezTo>
                    <a:cubicBezTo>
                      <a:pt x="227" y="10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893;p33">
                <a:extLst>
                  <a:ext uri="{FF2B5EF4-FFF2-40B4-BE49-F238E27FC236}">
                    <a16:creationId xmlns:a16="http://schemas.microsoft.com/office/drawing/2014/main" id="{2D60E193-B31E-47A2-8470-6D9D7F2FA5E3}"/>
                  </a:ext>
                </a:extLst>
              </p:cNvPr>
              <p:cNvSpPr/>
              <p:nvPr/>
            </p:nvSpPr>
            <p:spPr>
              <a:xfrm>
                <a:off x="3013450" y="3024025"/>
                <a:ext cx="1015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64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1"/>
                    </a:cubicBezTo>
                    <a:cubicBezTo>
                      <a:pt x="1" y="393"/>
                      <a:pt x="84" y="786"/>
                      <a:pt x="144" y="1119"/>
                    </a:cubicBezTo>
                    <a:cubicBezTo>
                      <a:pt x="156" y="1149"/>
                      <a:pt x="182" y="1164"/>
                      <a:pt x="206" y="1164"/>
                    </a:cubicBezTo>
                    <a:cubicBezTo>
                      <a:pt x="230" y="1164"/>
                      <a:pt x="251" y="1149"/>
                      <a:pt x="251" y="1119"/>
                    </a:cubicBezTo>
                    <a:cubicBezTo>
                      <a:pt x="310" y="786"/>
                      <a:pt x="406" y="405"/>
                      <a:pt x="287" y="71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894;p33">
                <a:extLst>
                  <a:ext uri="{FF2B5EF4-FFF2-40B4-BE49-F238E27FC236}">
                    <a16:creationId xmlns:a16="http://schemas.microsoft.com/office/drawing/2014/main" id="{81728080-4509-4CC7-9FA2-C5F9B5DED36B}"/>
                  </a:ext>
                </a:extLst>
              </p:cNvPr>
              <p:cNvSpPr/>
              <p:nvPr/>
            </p:nvSpPr>
            <p:spPr>
              <a:xfrm>
                <a:off x="2985175" y="3026400"/>
                <a:ext cx="95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5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2"/>
                    </a:cubicBezTo>
                    <a:cubicBezTo>
                      <a:pt x="1" y="334"/>
                      <a:pt x="13" y="667"/>
                      <a:pt x="132" y="929"/>
                    </a:cubicBezTo>
                    <a:cubicBezTo>
                      <a:pt x="138" y="953"/>
                      <a:pt x="164" y="965"/>
                      <a:pt x="191" y="965"/>
                    </a:cubicBezTo>
                    <a:cubicBezTo>
                      <a:pt x="218" y="965"/>
                      <a:pt x="245" y="953"/>
                      <a:pt x="251" y="929"/>
                    </a:cubicBezTo>
                    <a:cubicBezTo>
                      <a:pt x="370" y="667"/>
                      <a:pt x="382" y="334"/>
                      <a:pt x="287" y="72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895;p33">
                <a:extLst>
                  <a:ext uri="{FF2B5EF4-FFF2-40B4-BE49-F238E27FC236}">
                    <a16:creationId xmlns:a16="http://schemas.microsoft.com/office/drawing/2014/main" id="{3D4DB40C-BAF3-4D9B-8FA4-1ABDCDD5F407}"/>
                  </a:ext>
                </a:extLst>
              </p:cNvPr>
              <p:cNvSpPr/>
              <p:nvPr/>
            </p:nvSpPr>
            <p:spPr>
              <a:xfrm>
                <a:off x="2955125" y="3021625"/>
                <a:ext cx="128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75" extrusionOk="0">
                    <a:moveTo>
                      <a:pt x="265" y="1"/>
                    </a:moveTo>
                    <a:cubicBezTo>
                      <a:pt x="241" y="1"/>
                      <a:pt x="215" y="13"/>
                      <a:pt x="191" y="37"/>
                    </a:cubicBezTo>
                    <a:cubicBezTo>
                      <a:pt x="0" y="239"/>
                      <a:pt x="119" y="691"/>
                      <a:pt x="203" y="929"/>
                    </a:cubicBezTo>
                    <a:cubicBezTo>
                      <a:pt x="209" y="959"/>
                      <a:pt x="235" y="974"/>
                      <a:pt x="262" y="974"/>
                    </a:cubicBezTo>
                    <a:cubicBezTo>
                      <a:pt x="289" y="974"/>
                      <a:pt x="316" y="959"/>
                      <a:pt x="322" y="929"/>
                    </a:cubicBezTo>
                    <a:cubicBezTo>
                      <a:pt x="393" y="691"/>
                      <a:pt x="512" y="239"/>
                      <a:pt x="322" y="37"/>
                    </a:cubicBezTo>
                    <a:cubicBezTo>
                      <a:pt x="310" y="13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896;p33">
                <a:extLst>
                  <a:ext uri="{FF2B5EF4-FFF2-40B4-BE49-F238E27FC236}">
                    <a16:creationId xmlns:a16="http://schemas.microsoft.com/office/drawing/2014/main" id="{4F3996B1-2336-4E67-947B-8BFD2A226836}"/>
                  </a:ext>
                </a:extLst>
              </p:cNvPr>
              <p:cNvSpPr/>
              <p:nvPr/>
            </p:nvSpPr>
            <p:spPr>
              <a:xfrm>
                <a:off x="2929825" y="3022675"/>
                <a:ext cx="65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49" extrusionOk="0">
                    <a:moveTo>
                      <a:pt x="136" y="0"/>
                    </a:moveTo>
                    <a:cubicBezTo>
                      <a:pt x="101" y="0"/>
                      <a:pt x="66" y="18"/>
                      <a:pt x="60" y="54"/>
                    </a:cubicBezTo>
                    <a:cubicBezTo>
                      <a:pt x="0" y="328"/>
                      <a:pt x="12" y="542"/>
                      <a:pt x="72" y="804"/>
                    </a:cubicBezTo>
                    <a:cubicBezTo>
                      <a:pt x="78" y="834"/>
                      <a:pt x="104" y="849"/>
                      <a:pt x="131" y="849"/>
                    </a:cubicBezTo>
                    <a:cubicBezTo>
                      <a:pt x="158" y="849"/>
                      <a:pt x="185" y="834"/>
                      <a:pt x="191" y="804"/>
                    </a:cubicBezTo>
                    <a:cubicBezTo>
                      <a:pt x="250" y="530"/>
                      <a:pt x="262" y="304"/>
                      <a:pt x="203" y="54"/>
                    </a:cubicBezTo>
                    <a:cubicBezTo>
                      <a:pt x="203" y="18"/>
                      <a:pt x="170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897;p33">
                <a:extLst>
                  <a:ext uri="{FF2B5EF4-FFF2-40B4-BE49-F238E27FC236}">
                    <a16:creationId xmlns:a16="http://schemas.microsoft.com/office/drawing/2014/main" id="{E644E286-057F-428B-9FDA-B07D9D62098E}"/>
                  </a:ext>
                </a:extLst>
              </p:cNvPr>
              <p:cNvSpPr/>
              <p:nvPr/>
            </p:nvSpPr>
            <p:spPr>
              <a:xfrm>
                <a:off x="3599550" y="3028175"/>
                <a:ext cx="232200" cy="918900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56" extrusionOk="0">
                    <a:moveTo>
                      <a:pt x="4644" y="1"/>
                    </a:moveTo>
                    <a:lnTo>
                      <a:pt x="0" y="4835"/>
                    </a:lnTo>
                    <a:lnTo>
                      <a:pt x="4834" y="36755"/>
                    </a:lnTo>
                    <a:lnTo>
                      <a:pt x="9287" y="4358"/>
                    </a:lnTo>
                    <a:lnTo>
                      <a:pt x="4644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898;p33">
                <a:extLst>
                  <a:ext uri="{FF2B5EF4-FFF2-40B4-BE49-F238E27FC236}">
                    <a16:creationId xmlns:a16="http://schemas.microsoft.com/office/drawing/2014/main" id="{E2863DFB-F7F7-4709-BB61-92FFB26E310C}"/>
                  </a:ext>
                </a:extLst>
              </p:cNvPr>
              <p:cNvSpPr/>
              <p:nvPr/>
            </p:nvSpPr>
            <p:spPr>
              <a:xfrm>
                <a:off x="3592100" y="3018050"/>
                <a:ext cx="2473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95" h="37208" extrusionOk="0">
                    <a:moveTo>
                      <a:pt x="4954" y="811"/>
                    </a:moveTo>
                    <a:lnTo>
                      <a:pt x="9264" y="4871"/>
                    </a:lnTo>
                    <a:lnTo>
                      <a:pt x="5097" y="35172"/>
                    </a:lnTo>
                    <a:lnTo>
                      <a:pt x="596" y="5335"/>
                    </a:lnTo>
                    <a:lnTo>
                      <a:pt x="4954" y="811"/>
                    </a:lnTo>
                    <a:close/>
                    <a:moveTo>
                      <a:pt x="4942" y="1"/>
                    </a:moveTo>
                    <a:lnTo>
                      <a:pt x="1" y="5132"/>
                    </a:lnTo>
                    <a:lnTo>
                      <a:pt x="4846" y="37208"/>
                    </a:lnTo>
                    <a:lnTo>
                      <a:pt x="5430" y="37208"/>
                    </a:lnTo>
                    <a:lnTo>
                      <a:pt x="9883" y="4811"/>
                    </a:lnTo>
                    <a:lnTo>
                      <a:pt x="9895" y="4656"/>
                    </a:lnTo>
                    <a:lnTo>
                      <a:pt x="494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899;p33">
                <a:extLst>
                  <a:ext uri="{FF2B5EF4-FFF2-40B4-BE49-F238E27FC236}">
                    <a16:creationId xmlns:a16="http://schemas.microsoft.com/office/drawing/2014/main" id="{9FA85A97-D283-428D-B50B-D96399452B7F}"/>
                  </a:ext>
                </a:extLst>
              </p:cNvPr>
              <p:cNvSpPr/>
              <p:nvPr/>
            </p:nvSpPr>
            <p:spPr>
              <a:xfrm>
                <a:off x="3695700" y="3068950"/>
                <a:ext cx="994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35" extrusionOk="0">
                    <a:moveTo>
                      <a:pt x="1733" y="0"/>
                    </a:moveTo>
                    <a:cubicBezTo>
                      <a:pt x="1172" y="0"/>
                      <a:pt x="611" y="31"/>
                      <a:pt x="60" y="108"/>
                    </a:cubicBezTo>
                    <a:cubicBezTo>
                      <a:pt x="0" y="108"/>
                      <a:pt x="0" y="227"/>
                      <a:pt x="60" y="227"/>
                    </a:cubicBezTo>
                    <a:cubicBezTo>
                      <a:pt x="611" y="304"/>
                      <a:pt x="1172" y="335"/>
                      <a:pt x="1733" y="335"/>
                    </a:cubicBezTo>
                    <a:cubicBezTo>
                      <a:pt x="2467" y="335"/>
                      <a:pt x="3202" y="283"/>
                      <a:pt x="3917" y="215"/>
                    </a:cubicBezTo>
                    <a:cubicBezTo>
                      <a:pt x="3977" y="215"/>
                      <a:pt x="3977" y="120"/>
                      <a:pt x="3917" y="120"/>
                    </a:cubicBezTo>
                    <a:cubicBezTo>
                      <a:pt x="3202" y="52"/>
                      <a:pt x="2467" y="0"/>
                      <a:pt x="17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900;p33">
                <a:extLst>
                  <a:ext uri="{FF2B5EF4-FFF2-40B4-BE49-F238E27FC236}">
                    <a16:creationId xmlns:a16="http://schemas.microsoft.com/office/drawing/2014/main" id="{000950FC-7503-4DDC-92F5-864F767B9F48}"/>
                  </a:ext>
                </a:extLst>
              </p:cNvPr>
              <p:cNvSpPr/>
              <p:nvPr/>
            </p:nvSpPr>
            <p:spPr>
              <a:xfrm>
                <a:off x="3689425" y="3097425"/>
                <a:ext cx="105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30" extrusionOk="0">
                    <a:moveTo>
                      <a:pt x="1777" y="0"/>
                    </a:moveTo>
                    <a:cubicBezTo>
                      <a:pt x="1184" y="0"/>
                      <a:pt x="595" y="33"/>
                      <a:pt x="37" y="124"/>
                    </a:cubicBezTo>
                    <a:cubicBezTo>
                      <a:pt x="1" y="124"/>
                      <a:pt x="1" y="207"/>
                      <a:pt x="37" y="207"/>
                    </a:cubicBezTo>
                    <a:cubicBezTo>
                      <a:pt x="605" y="296"/>
                      <a:pt x="1215" y="330"/>
                      <a:pt x="1832" y="330"/>
                    </a:cubicBezTo>
                    <a:cubicBezTo>
                      <a:pt x="2623" y="330"/>
                      <a:pt x="3426" y="274"/>
                      <a:pt x="4168" y="207"/>
                    </a:cubicBezTo>
                    <a:cubicBezTo>
                      <a:pt x="4216" y="207"/>
                      <a:pt x="4216" y="124"/>
                      <a:pt x="4168" y="124"/>
                    </a:cubicBezTo>
                    <a:cubicBezTo>
                      <a:pt x="3405" y="62"/>
                      <a:pt x="2587" y="0"/>
                      <a:pt x="17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901;p33">
                <a:extLst>
                  <a:ext uri="{FF2B5EF4-FFF2-40B4-BE49-F238E27FC236}">
                    <a16:creationId xmlns:a16="http://schemas.microsoft.com/office/drawing/2014/main" id="{72192AF4-B89D-4FD8-B8F2-4CC366ED1F8E}"/>
                  </a:ext>
                </a:extLst>
              </p:cNvPr>
              <p:cNvSpPr/>
              <p:nvPr/>
            </p:nvSpPr>
            <p:spPr>
              <a:xfrm>
                <a:off x="3705225" y="3126325"/>
                <a:ext cx="1042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81" extrusionOk="0">
                    <a:moveTo>
                      <a:pt x="2093" y="1"/>
                    </a:moveTo>
                    <a:cubicBezTo>
                      <a:pt x="1426" y="1"/>
                      <a:pt x="756" y="28"/>
                      <a:pt x="83" y="75"/>
                    </a:cubicBezTo>
                    <a:cubicBezTo>
                      <a:pt x="0" y="75"/>
                      <a:pt x="0" y="206"/>
                      <a:pt x="83" y="206"/>
                    </a:cubicBezTo>
                    <a:cubicBezTo>
                      <a:pt x="756" y="254"/>
                      <a:pt x="1426" y="281"/>
                      <a:pt x="2093" y="281"/>
                    </a:cubicBezTo>
                    <a:cubicBezTo>
                      <a:pt x="2759" y="281"/>
                      <a:pt x="3423" y="254"/>
                      <a:pt x="4084" y="194"/>
                    </a:cubicBezTo>
                    <a:cubicBezTo>
                      <a:pt x="4167" y="194"/>
                      <a:pt x="4167" y="87"/>
                      <a:pt x="4084" y="87"/>
                    </a:cubicBezTo>
                    <a:cubicBezTo>
                      <a:pt x="3423" y="28"/>
                      <a:pt x="2759" y="1"/>
                      <a:pt x="20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902;p33">
                <a:extLst>
                  <a:ext uri="{FF2B5EF4-FFF2-40B4-BE49-F238E27FC236}">
                    <a16:creationId xmlns:a16="http://schemas.microsoft.com/office/drawing/2014/main" id="{C84FE916-0385-4558-8BFB-C44C9368A1D1}"/>
                  </a:ext>
                </a:extLst>
              </p:cNvPr>
              <p:cNvSpPr/>
              <p:nvPr/>
            </p:nvSpPr>
            <p:spPr>
              <a:xfrm>
                <a:off x="3703725" y="3154150"/>
                <a:ext cx="119375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775" h="337" extrusionOk="0">
                    <a:moveTo>
                      <a:pt x="3037" y="1"/>
                    </a:moveTo>
                    <a:cubicBezTo>
                      <a:pt x="2056" y="1"/>
                      <a:pt x="1062" y="78"/>
                      <a:pt x="96" y="93"/>
                    </a:cubicBezTo>
                    <a:cubicBezTo>
                      <a:pt x="0" y="93"/>
                      <a:pt x="0" y="236"/>
                      <a:pt x="96" y="236"/>
                    </a:cubicBezTo>
                    <a:cubicBezTo>
                      <a:pt x="1050" y="259"/>
                      <a:pt x="2032" y="337"/>
                      <a:pt x="3001" y="337"/>
                    </a:cubicBezTo>
                    <a:cubicBezTo>
                      <a:pt x="3580" y="337"/>
                      <a:pt x="4154" y="309"/>
                      <a:pt x="4715" y="224"/>
                    </a:cubicBezTo>
                    <a:cubicBezTo>
                      <a:pt x="4775" y="212"/>
                      <a:pt x="4775" y="105"/>
                      <a:pt x="4715" y="105"/>
                    </a:cubicBezTo>
                    <a:cubicBezTo>
                      <a:pt x="4166" y="27"/>
                      <a:pt x="3604" y="1"/>
                      <a:pt x="3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903;p33">
                <a:extLst>
                  <a:ext uri="{FF2B5EF4-FFF2-40B4-BE49-F238E27FC236}">
                    <a16:creationId xmlns:a16="http://schemas.microsoft.com/office/drawing/2014/main" id="{4CC33FB6-8598-4907-AE91-AABE36B9490C}"/>
                  </a:ext>
                </a:extLst>
              </p:cNvPr>
              <p:cNvSpPr/>
              <p:nvPr/>
            </p:nvSpPr>
            <p:spPr>
              <a:xfrm>
                <a:off x="3712950" y="3183400"/>
                <a:ext cx="991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966" h="260" extrusionOk="0">
                    <a:moveTo>
                      <a:pt x="2458" y="0"/>
                    </a:moveTo>
                    <a:cubicBezTo>
                      <a:pt x="1661" y="0"/>
                      <a:pt x="862" y="52"/>
                      <a:pt x="72" y="66"/>
                    </a:cubicBezTo>
                    <a:cubicBezTo>
                      <a:pt x="1" y="66"/>
                      <a:pt x="1" y="185"/>
                      <a:pt x="72" y="185"/>
                    </a:cubicBezTo>
                    <a:cubicBezTo>
                      <a:pt x="842" y="207"/>
                      <a:pt x="1630" y="260"/>
                      <a:pt x="2417" y="260"/>
                    </a:cubicBezTo>
                    <a:cubicBezTo>
                      <a:pt x="2919" y="260"/>
                      <a:pt x="3421" y="238"/>
                      <a:pt x="3918" y="173"/>
                    </a:cubicBezTo>
                    <a:cubicBezTo>
                      <a:pt x="3965" y="173"/>
                      <a:pt x="3965" y="102"/>
                      <a:pt x="3918" y="78"/>
                    </a:cubicBezTo>
                    <a:cubicBezTo>
                      <a:pt x="3434" y="19"/>
                      <a:pt x="2946" y="0"/>
                      <a:pt x="24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904;p33">
                <a:extLst>
                  <a:ext uri="{FF2B5EF4-FFF2-40B4-BE49-F238E27FC236}">
                    <a16:creationId xmlns:a16="http://schemas.microsoft.com/office/drawing/2014/main" id="{96792628-5221-4254-B8F1-75EF7BD9B551}"/>
                  </a:ext>
                </a:extLst>
              </p:cNvPr>
              <p:cNvSpPr/>
              <p:nvPr/>
            </p:nvSpPr>
            <p:spPr>
              <a:xfrm>
                <a:off x="3711750" y="3210300"/>
                <a:ext cx="964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5" extrusionOk="0">
                    <a:moveTo>
                      <a:pt x="1782" y="0"/>
                    </a:moveTo>
                    <a:cubicBezTo>
                      <a:pt x="1178" y="0"/>
                      <a:pt x="579" y="46"/>
                      <a:pt x="37" y="157"/>
                    </a:cubicBezTo>
                    <a:cubicBezTo>
                      <a:pt x="1" y="169"/>
                      <a:pt x="1" y="217"/>
                      <a:pt x="37" y="217"/>
                    </a:cubicBezTo>
                    <a:cubicBezTo>
                      <a:pt x="612" y="334"/>
                      <a:pt x="1250" y="385"/>
                      <a:pt x="1892" y="385"/>
                    </a:cubicBezTo>
                    <a:cubicBezTo>
                      <a:pt x="2551" y="385"/>
                      <a:pt x="3213" y="331"/>
                      <a:pt x="3811" y="240"/>
                    </a:cubicBezTo>
                    <a:cubicBezTo>
                      <a:pt x="3859" y="240"/>
                      <a:pt x="3859" y="169"/>
                      <a:pt x="3811" y="157"/>
                    </a:cubicBezTo>
                    <a:cubicBezTo>
                      <a:pt x="3180" y="62"/>
                      <a:pt x="2478" y="0"/>
                      <a:pt x="17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905;p33">
                <a:extLst>
                  <a:ext uri="{FF2B5EF4-FFF2-40B4-BE49-F238E27FC236}">
                    <a16:creationId xmlns:a16="http://schemas.microsoft.com/office/drawing/2014/main" id="{7A5C3DB4-BB2A-42CE-B1FD-261CB4CFC50B}"/>
                  </a:ext>
                </a:extLst>
              </p:cNvPr>
              <p:cNvSpPr/>
              <p:nvPr/>
            </p:nvSpPr>
            <p:spPr>
              <a:xfrm>
                <a:off x="3714750" y="32396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1037" y="0"/>
                    </a:moveTo>
                    <a:cubicBezTo>
                      <a:pt x="693" y="0"/>
                      <a:pt x="351" y="23"/>
                      <a:pt x="36" y="140"/>
                    </a:cubicBezTo>
                    <a:cubicBezTo>
                      <a:pt x="31" y="138"/>
                      <a:pt x="26" y="138"/>
                      <a:pt x="23" y="138"/>
                    </a:cubicBezTo>
                    <a:cubicBezTo>
                      <a:pt x="1" y="138"/>
                      <a:pt x="5" y="165"/>
                      <a:pt x="36" y="176"/>
                    </a:cubicBezTo>
                    <a:cubicBezTo>
                      <a:pt x="367" y="291"/>
                      <a:pt x="734" y="307"/>
                      <a:pt x="1096" y="307"/>
                    </a:cubicBezTo>
                    <a:cubicBezTo>
                      <a:pt x="1233" y="307"/>
                      <a:pt x="1368" y="305"/>
                      <a:pt x="1501" y="305"/>
                    </a:cubicBezTo>
                    <a:cubicBezTo>
                      <a:pt x="1561" y="305"/>
                      <a:pt x="1620" y="305"/>
                      <a:pt x="1679" y="307"/>
                    </a:cubicBezTo>
                    <a:cubicBezTo>
                      <a:pt x="2322" y="307"/>
                      <a:pt x="2965" y="295"/>
                      <a:pt x="3608" y="211"/>
                    </a:cubicBezTo>
                    <a:cubicBezTo>
                      <a:pt x="3679" y="200"/>
                      <a:pt x="3679" y="92"/>
                      <a:pt x="3608" y="92"/>
                    </a:cubicBezTo>
                    <a:cubicBezTo>
                      <a:pt x="2965" y="21"/>
                      <a:pt x="2322" y="9"/>
                      <a:pt x="1679" y="9"/>
                    </a:cubicBezTo>
                    <a:cubicBezTo>
                      <a:pt x="1468" y="9"/>
                      <a:pt x="1252" y="0"/>
                      <a:pt x="10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906;p33">
                <a:extLst>
                  <a:ext uri="{FF2B5EF4-FFF2-40B4-BE49-F238E27FC236}">
                    <a16:creationId xmlns:a16="http://schemas.microsoft.com/office/drawing/2014/main" id="{55A4600C-999D-4403-8132-0635D28C10D4}"/>
                  </a:ext>
                </a:extLst>
              </p:cNvPr>
              <p:cNvSpPr/>
              <p:nvPr/>
            </p:nvSpPr>
            <p:spPr>
              <a:xfrm>
                <a:off x="3715025" y="3266850"/>
                <a:ext cx="863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02" extrusionOk="0">
                    <a:moveTo>
                      <a:pt x="1233" y="0"/>
                    </a:moveTo>
                    <a:cubicBezTo>
                      <a:pt x="816" y="0"/>
                      <a:pt x="411" y="38"/>
                      <a:pt x="49" y="145"/>
                    </a:cubicBezTo>
                    <a:cubicBezTo>
                      <a:pt x="1" y="157"/>
                      <a:pt x="1" y="229"/>
                      <a:pt x="49" y="241"/>
                    </a:cubicBezTo>
                    <a:cubicBezTo>
                      <a:pt x="453" y="361"/>
                      <a:pt x="913" y="402"/>
                      <a:pt x="1383" y="402"/>
                    </a:cubicBezTo>
                    <a:cubicBezTo>
                      <a:pt x="2076" y="402"/>
                      <a:pt x="2792" y="314"/>
                      <a:pt x="3394" y="264"/>
                    </a:cubicBezTo>
                    <a:cubicBezTo>
                      <a:pt x="3454" y="264"/>
                      <a:pt x="3454" y="169"/>
                      <a:pt x="3394" y="169"/>
                    </a:cubicBezTo>
                    <a:cubicBezTo>
                      <a:pt x="2741" y="116"/>
                      <a:pt x="1968" y="0"/>
                      <a:pt x="1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907;p33">
                <a:extLst>
                  <a:ext uri="{FF2B5EF4-FFF2-40B4-BE49-F238E27FC236}">
                    <a16:creationId xmlns:a16="http://schemas.microsoft.com/office/drawing/2014/main" id="{ECBE9CDC-C6F9-455C-83B3-E93D96EB8D34}"/>
                  </a:ext>
                </a:extLst>
              </p:cNvPr>
              <p:cNvSpPr/>
              <p:nvPr/>
            </p:nvSpPr>
            <p:spPr>
              <a:xfrm>
                <a:off x="3712050" y="3295775"/>
                <a:ext cx="860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16" extrusionOk="0">
                    <a:moveTo>
                      <a:pt x="890" y="0"/>
                    </a:moveTo>
                    <a:cubicBezTo>
                      <a:pt x="602" y="0"/>
                      <a:pt x="315" y="18"/>
                      <a:pt x="48" y="96"/>
                    </a:cubicBezTo>
                    <a:cubicBezTo>
                      <a:pt x="1" y="131"/>
                      <a:pt x="1" y="203"/>
                      <a:pt x="48" y="215"/>
                    </a:cubicBezTo>
                    <a:cubicBezTo>
                      <a:pt x="324" y="295"/>
                      <a:pt x="621" y="315"/>
                      <a:pt x="918" y="315"/>
                    </a:cubicBezTo>
                    <a:cubicBezTo>
                      <a:pt x="1149" y="315"/>
                      <a:pt x="1378" y="303"/>
                      <a:pt x="1596" y="298"/>
                    </a:cubicBezTo>
                    <a:cubicBezTo>
                      <a:pt x="2192" y="298"/>
                      <a:pt x="2775" y="274"/>
                      <a:pt x="3358" y="215"/>
                    </a:cubicBezTo>
                    <a:cubicBezTo>
                      <a:pt x="3430" y="203"/>
                      <a:pt x="3442" y="96"/>
                      <a:pt x="3358" y="84"/>
                    </a:cubicBezTo>
                    <a:cubicBezTo>
                      <a:pt x="2775" y="24"/>
                      <a:pt x="2192" y="12"/>
                      <a:pt x="1596" y="12"/>
                    </a:cubicBezTo>
                    <a:cubicBezTo>
                      <a:pt x="1369" y="12"/>
                      <a:pt x="1129" y="0"/>
                      <a:pt x="8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908;p33">
                <a:extLst>
                  <a:ext uri="{FF2B5EF4-FFF2-40B4-BE49-F238E27FC236}">
                    <a16:creationId xmlns:a16="http://schemas.microsoft.com/office/drawing/2014/main" id="{91822402-5A02-4E3D-A735-31A72E069661}"/>
                  </a:ext>
                </a:extLst>
              </p:cNvPr>
              <p:cNvSpPr/>
              <p:nvPr/>
            </p:nvSpPr>
            <p:spPr>
              <a:xfrm>
                <a:off x="3710275" y="3324375"/>
                <a:ext cx="83675" cy="7650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6" extrusionOk="0">
                    <a:moveTo>
                      <a:pt x="1953" y="0"/>
                    </a:moveTo>
                    <a:cubicBezTo>
                      <a:pt x="1343" y="0"/>
                      <a:pt x="731" y="42"/>
                      <a:pt x="119" y="83"/>
                    </a:cubicBezTo>
                    <a:cubicBezTo>
                      <a:pt x="0" y="83"/>
                      <a:pt x="0" y="238"/>
                      <a:pt x="119" y="249"/>
                    </a:cubicBezTo>
                    <a:cubicBezTo>
                      <a:pt x="649" y="279"/>
                      <a:pt x="1179" y="306"/>
                      <a:pt x="1707" y="306"/>
                    </a:cubicBezTo>
                    <a:cubicBezTo>
                      <a:pt x="2236" y="306"/>
                      <a:pt x="2763" y="279"/>
                      <a:pt x="3287" y="202"/>
                    </a:cubicBezTo>
                    <a:cubicBezTo>
                      <a:pt x="3346" y="190"/>
                      <a:pt x="3346" y="107"/>
                      <a:pt x="3287" y="83"/>
                    </a:cubicBezTo>
                    <a:cubicBezTo>
                      <a:pt x="2844" y="22"/>
                      <a:pt x="2399" y="0"/>
                      <a:pt x="19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909;p33">
                <a:extLst>
                  <a:ext uri="{FF2B5EF4-FFF2-40B4-BE49-F238E27FC236}">
                    <a16:creationId xmlns:a16="http://schemas.microsoft.com/office/drawing/2014/main" id="{DEC2B2ED-1BF0-4757-8597-130388B2A458}"/>
                  </a:ext>
                </a:extLst>
              </p:cNvPr>
              <p:cNvSpPr/>
              <p:nvPr/>
            </p:nvSpPr>
            <p:spPr>
              <a:xfrm>
                <a:off x="3707600" y="3353625"/>
                <a:ext cx="84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30" extrusionOk="0">
                    <a:moveTo>
                      <a:pt x="2417" y="1"/>
                    </a:moveTo>
                    <a:cubicBezTo>
                      <a:pt x="2214" y="1"/>
                      <a:pt x="2010" y="8"/>
                      <a:pt x="1810" y="8"/>
                    </a:cubicBezTo>
                    <a:cubicBezTo>
                      <a:pt x="1556" y="8"/>
                      <a:pt x="1304" y="3"/>
                      <a:pt x="1053" y="3"/>
                    </a:cubicBezTo>
                    <a:cubicBezTo>
                      <a:pt x="739" y="3"/>
                      <a:pt x="425" y="11"/>
                      <a:pt x="107" y="44"/>
                    </a:cubicBezTo>
                    <a:cubicBezTo>
                      <a:pt x="0" y="68"/>
                      <a:pt x="0" y="187"/>
                      <a:pt x="107" y="199"/>
                    </a:cubicBezTo>
                    <a:cubicBezTo>
                      <a:pt x="679" y="258"/>
                      <a:pt x="1239" y="282"/>
                      <a:pt x="1810" y="306"/>
                    </a:cubicBezTo>
                    <a:cubicBezTo>
                      <a:pt x="2054" y="312"/>
                      <a:pt x="2307" y="330"/>
                      <a:pt x="2560" y="330"/>
                    </a:cubicBezTo>
                    <a:cubicBezTo>
                      <a:pt x="2813" y="330"/>
                      <a:pt x="3066" y="312"/>
                      <a:pt x="3310" y="246"/>
                    </a:cubicBezTo>
                    <a:cubicBezTo>
                      <a:pt x="3382" y="222"/>
                      <a:pt x="3382" y="127"/>
                      <a:pt x="3310" y="103"/>
                    </a:cubicBezTo>
                    <a:cubicBezTo>
                      <a:pt x="3024" y="18"/>
                      <a:pt x="2722" y="1"/>
                      <a:pt x="241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910;p33">
                <a:extLst>
                  <a:ext uri="{FF2B5EF4-FFF2-40B4-BE49-F238E27FC236}">
                    <a16:creationId xmlns:a16="http://schemas.microsoft.com/office/drawing/2014/main" id="{43691BC1-4CB6-47CB-8F5E-EA83C48DD01C}"/>
                  </a:ext>
                </a:extLst>
              </p:cNvPr>
              <p:cNvSpPr/>
              <p:nvPr/>
            </p:nvSpPr>
            <p:spPr>
              <a:xfrm>
                <a:off x="3712650" y="3381600"/>
                <a:ext cx="7325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14" extrusionOk="0">
                    <a:moveTo>
                      <a:pt x="1027" y="1"/>
                    </a:moveTo>
                    <a:cubicBezTo>
                      <a:pt x="724" y="1"/>
                      <a:pt x="421" y="17"/>
                      <a:pt x="120" y="56"/>
                    </a:cubicBezTo>
                    <a:cubicBezTo>
                      <a:pt x="1" y="56"/>
                      <a:pt x="1" y="223"/>
                      <a:pt x="120" y="235"/>
                    </a:cubicBezTo>
                    <a:cubicBezTo>
                      <a:pt x="542" y="289"/>
                      <a:pt x="962" y="314"/>
                      <a:pt x="1383" y="314"/>
                    </a:cubicBezTo>
                    <a:cubicBezTo>
                      <a:pt x="1876" y="314"/>
                      <a:pt x="2369" y="280"/>
                      <a:pt x="2870" y="223"/>
                    </a:cubicBezTo>
                    <a:cubicBezTo>
                      <a:pt x="2930" y="223"/>
                      <a:pt x="2930" y="139"/>
                      <a:pt x="2870" y="139"/>
                    </a:cubicBezTo>
                    <a:cubicBezTo>
                      <a:pt x="2263" y="67"/>
                      <a:pt x="1645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911;p33">
                <a:extLst>
                  <a:ext uri="{FF2B5EF4-FFF2-40B4-BE49-F238E27FC236}">
                    <a16:creationId xmlns:a16="http://schemas.microsoft.com/office/drawing/2014/main" id="{D58749C2-540C-464B-A200-89791CD510D7}"/>
                  </a:ext>
                </a:extLst>
              </p:cNvPr>
              <p:cNvSpPr/>
              <p:nvPr/>
            </p:nvSpPr>
            <p:spPr>
              <a:xfrm>
                <a:off x="3694800" y="3408650"/>
                <a:ext cx="86625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396" extrusionOk="0">
                    <a:moveTo>
                      <a:pt x="1681" y="1"/>
                    </a:moveTo>
                    <a:cubicBezTo>
                      <a:pt x="1123" y="1"/>
                      <a:pt x="567" y="43"/>
                      <a:pt x="72" y="129"/>
                    </a:cubicBezTo>
                    <a:cubicBezTo>
                      <a:pt x="0" y="141"/>
                      <a:pt x="0" y="272"/>
                      <a:pt x="72" y="272"/>
                    </a:cubicBezTo>
                    <a:cubicBezTo>
                      <a:pt x="557" y="356"/>
                      <a:pt x="1102" y="396"/>
                      <a:pt x="1649" y="396"/>
                    </a:cubicBezTo>
                    <a:cubicBezTo>
                      <a:pt x="2256" y="396"/>
                      <a:pt x="2867" y="347"/>
                      <a:pt x="3405" y="260"/>
                    </a:cubicBezTo>
                    <a:cubicBezTo>
                      <a:pt x="3465" y="248"/>
                      <a:pt x="3465" y="153"/>
                      <a:pt x="3405" y="141"/>
                    </a:cubicBezTo>
                    <a:cubicBezTo>
                      <a:pt x="2876" y="48"/>
                      <a:pt x="2278" y="1"/>
                      <a:pt x="16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912;p33">
                <a:extLst>
                  <a:ext uri="{FF2B5EF4-FFF2-40B4-BE49-F238E27FC236}">
                    <a16:creationId xmlns:a16="http://schemas.microsoft.com/office/drawing/2014/main" id="{473A96B3-1BEC-4C27-8E35-F074F4C80F75}"/>
                  </a:ext>
                </a:extLst>
              </p:cNvPr>
              <p:cNvSpPr/>
              <p:nvPr/>
            </p:nvSpPr>
            <p:spPr>
              <a:xfrm>
                <a:off x="3708200" y="3437675"/>
                <a:ext cx="696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335" extrusionOk="0">
                    <a:moveTo>
                      <a:pt x="1427" y="1"/>
                    </a:moveTo>
                    <a:cubicBezTo>
                      <a:pt x="979" y="1"/>
                      <a:pt x="530" y="33"/>
                      <a:pt x="95" y="75"/>
                    </a:cubicBezTo>
                    <a:cubicBezTo>
                      <a:pt x="0" y="99"/>
                      <a:pt x="0" y="230"/>
                      <a:pt x="95" y="242"/>
                    </a:cubicBezTo>
                    <a:cubicBezTo>
                      <a:pt x="562" y="294"/>
                      <a:pt x="1056" y="335"/>
                      <a:pt x="1546" y="335"/>
                    </a:cubicBezTo>
                    <a:cubicBezTo>
                      <a:pt x="1957" y="335"/>
                      <a:pt x="2365" y="306"/>
                      <a:pt x="2750" y="230"/>
                    </a:cubicBezTo>
                    <a:cubicBezTo>
                      <a:pt x="2786" y="218"/>
                      <a:pt x="2786" y="135"/>
                      <a:pt x="2750" y="123"/>
                    </a:cubicBezTo>
                    <a:cubicBezTo>
                      <a:pt x="2322" y="33"/>
                      <a:pt x="1875" y="1"/>
                      <a:pt x="14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913;p33">
                <a:extLst>
                  <a:ext uri="{FF2B5EF4-FFF2-40B4-BE49-F238E27FC236}">
                    <a16:creationId xmlns:a16="http://schemas.microsoft.com/office/drawing/2014/main" id="{FDA351C5-BC8B-459B-8188-DC96DB9EC5D4}"/>
                  </a:ext>
                </a:extLst>
              </p:cNvPr>
              <p:cNvSpPr/>
              <p:nvPr/>
            </p:nvSpPr>
            <p:spPr>
              <a:xfrm>
                <a:off x="3711750" y="3493600"/>
                <a:ext cx="5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359" extrusionOk="0">
                    <a:moveTo>
                      <a:pt x="1209" y="1"/>
                    </a:moveTo>
                    <a:cubicBezTo>
                      <a:pt x="820" y="1"/>
                      <a:pt x="431" y="39"/>
                      <a:pt x="72" y="124"/>
                    </a:cubicBezTo>
                    <a:cubicBezTo>
                      <a:pt x="1" y="136"/>
                      <a:pt x="1" y="255"/>
                      <a:pt x="72" y="267"/>
                    </a:cubicBezTo>
                    <a:cubicBezTo>
                      <a:pt x="363" y="331"/>
                      <a:pt x="673" y="358"/>
                      <a:pt x="988" y="358"/>
                    </a:cubicBezTo>
                    <a:cubicBezTo>
                      <a:pt x="1434" y="358"/>
                      <a:pt x="1887" y="303"/>
                      <a:pt x="2299" y="219"/>
                    </a:cubicBezTo>
                    <a:cubicBezTo>
                      <a:pt x="2358" y="207"/>
                      <a:pt x="2358" y="124"/>
                      <a:pt x="2299" y="100"/>
                    </a:cubicBezTo>
                    <a:cubicBezTo>
                      <a:pt x="1955" y="36"/>
                      <a:pt x="158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14;p33">
                <a:extLst>
                  <a:ext uri="{FF2B5EF4-FFF2-40B4-BE49-F238E27FC236}">
                    <a16:creationId xmlns:a16="http://schemas.microsoft.com/office/drawing/2014/main" id="{E4C5FC5E-40DB-4340-9BF5-D18084208EB6}"/>
                  </a:ext>
                </a:extLst>
              </p:cNvPr>
              <p:cNvSpPr/>
              <p:nvPr/>
            </p:nvSpPr>
            <p:spPr>
              <a:xfrm>
                <a:off x="3712650" y="3465950"/>
                <a:ext cx="616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32" extrusionOk="0">
                    <a:moveTo>
                      <a:pt x="1019" y="0"/>
                    </a:moveTo>
                    <a:cubicBezTo>
                      <a:pt x="706" y="0"/>
                      <a:pt x="393" y="22"/>
                      <a:pt x="84" y="75"/>
                    </a:cubicBezTo>
                    <a:cubicBezTo>
                      <a:pt x="1" y="99"/>
                      <a:pt x="1" y="242"/>
                      <a:pt x="84" y="254"/>
                    </a:cubicBezTo>
                    <a:cubicBezTo>
                      <a:pt x="383" y="310"/>
                      <a:pt x="687" y="331"/>
                      <a:pt x="991" y="331"/>
                    </a:cubicBezTo>
                    <a:cubicBezTo>
                      <a:pt x="1460" y="331"/>
                      <a:pt x="1931" y="281"/>
                      <a:pt x="2394" y="230"/>
                    </a:cubicBezTo>
                    <a:cubicBezTo>
                      <a:pt x="2465" y="218"/>
                      <a:pt x="2465" y="123"/>
                      <a:pt x="2394" y="111"/>
                    </a:cubicBezTo>
                    <a:cubicBezTo>
                      <a:pt x="1941" y="47"/>
                      <a:pt x="1479" y="0"/>
                      <a:pt x="101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15;p33">
                <a:extLst>
                  <a:ext uri="{FF2B5EF4-FFF2-40B4-BE49-F238E27FC236}">
                    <a16:creationId xmlns:a16="http://schemas.microsoft.com/office/drawing/2014/main" id="{456B0F84-B624-4B1F-A1EB-D418DD92B1C2}"/>
                  </a:ext>
                </a:extLst>
              </p:cNvPr>
              <p:cNvSpPr/>
              <p:nvPr/>
            </p:nvSpPr>
            <p:spPr>
              <a:xfrm>
                <a:off x="3713550" y="3522500"/>
                <a:ext cx="536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49" extrusionOk="0">
                    <a:moveTo>
                      <a:pt x="934" y="0"/>
                    </a:moveTo>
                    <a:cubicBezTo>
                      <a:pt x="640" y="0"/>
                      <a:pt x="349" y="28"/>
                      <a:pt x="84" y="99"/>
                    </a:cubicBezTo>
                    <a:cubicBezTo>
                      <a:pt x="0" y="111"/>
                      <a:pt x="0" y="242"/>
                      <a:pt x="84" y="254"/>
                    </a:cubicBezTo>
                    <a:cubicBezTo>
                      <a:pt x="337" y="322"/>
                      <a:pt x="612" y="349"/>
                      <a:pt x="892" y="349"/>
                    </a:cubicBezTo>
                    <a:cubicBezTo>
                      <a:pt x="1297" y="349"/>
                      <a:pt x="1711" y="294"/>
                      <a:pt x="2084" y="230"/>
                    </a:cubicBezTo>
                    <a:cubicBezTo>
                      <a:pt x="2144" y="206"/>
                      <a:pt x="2144" y="123"/>
                      <a:pt x="2084" y="111"/>
                    </a:cubicBezTo>
                    <a:cubicBezTo>
                      <a:pt x="1730" y="50"/>
                      <a:pt x="1329" y="0"/>
                      <a:pt x="9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16;p33">
                <a:extLst>
                  <a:ext uri="{FF2B5EF4-FFF2-40B4-BE49-F238E27FC236}">
                    <a16:creationId xmlns:a16="http://schemas.microsoft.com/office/drawing/2014/main" id="{C9E45B76-E693-42B2-AADD-12E55EC29F15}"/>
                  </a:ext>
                </a:extLst>
              </p:cNvPr>
              <p:cNvSpPr/>
              <p:nvPr/>
            </p:nvSpPr>
            <p:spPr>
              <a:xfrm>
                <a:off x="3714150" y="3550250"/>
                <a:ext cx="482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76" extrusionOk="0">
                    <a:moveTo>
                      <a:pt x="1042" y="1"/>
                    </a:moveTo>
                    <a:cubicBezTo>
                      <a:pt x="711" y="1"/>
                      <a:pt x="380" y="43"/>
                      <a:pt x="84" y="120"/>
                    </a:cubicBezTo>
                    <a:cubicBezTo>
                      <a:pt x="0" y="132"/>
                      <a:pt x="0" y="263"/>
                      <a:pt x="84" y="299"/>
                    </a:cubicBezTo>
                    <a:cubicBezTo>
                      <a:pt x="320" y="350"/>
                      <a:pt x="581" y="375"/>
                      <a:pt x="846" y="375"/>
                    </a:cubicBezTo>
                    <a:cubicBezTo>
                      <a:pt x="1193" y="375"/>
                      <a:pt x="1547" y="332"/>
                      <a:pt x="1858" y="251"/>
                    </a:cubicBezTo>
                    <a:cubicBezTo>
                      <a:pt x="1929" y="239"/>
                      <a:pt x="1929" y="132"/>
                      <a:pt x="1858" y="96"/>
                    </a:cubicBezTo>
                    <a:cubicBezTo>
                      <a:pt x="1601" y="31"/>
                      <a:pt x="1322" y="1"/>
                      <a:pt x="10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17;p33">
                <a:extLst>
                  <a:ext uri="{FF2B5EF4-FFF2-40B4-BE49-F238E27FC236}">
                    <a16:creationId xmlns:a16="http://schemas.microsoft.com/office/drawing/2014/main" id="{D3916F55-038F-4159-9617-F08EF3497319}"/>
                  </a:ext>
                </a:extLst>
              </p:cNvPr>
              <p:cNvSpPr/>
              <p:nvPr/>
            </p:nvSpPr>
            <p:spPr>
              <a:xfrm>
                <a:off x="3708475" y="3579350"/>
                <a:ext cx="506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311" extrusionOk="0">
                    <a:moveTo>
                      <a:pt x="1177" y="0"/>
                    </a:moveTo>
                    <a:cubicBezTo>
                      <a:pt x="1107" y="0"/>
                      <a:pt x="1037" y="2"/>
                      <a:pt x="965" y="4"/>
                    </a:cubicBezTo>
                    <a:cubicBezTo>
                      <a:pt x="883" y="4"/>
                      <a:pt x="799" y="2"/>
                      <a:pt x="714" y="2"/>
                    </a:cubicBezTo>
                    <a:cubicBezTo>
                      <a:pt x="482" y="2"/>
                      <a:pt x="249" y="15"/>
                      <a:pt x="49" y="111"/>
                    </a:cubicBezTo>
                    <a:cubicBezTo>
                      <a:pt x="1" y="147"/>
                      <a:pt x="1" y="206"/>
                      <a:pt x="49" y="218"/>
                    </a:cubicBezTo>
                    <a:cubicBezTo>
                      <a:pt x="207" y="294"/>
                      <a:pt x="386" y="310"/>
                      <a:pt x="568" y="310"/>
                    </a:cubicBezTo>
                    <a:cubicBezTo>
                      <a:pt x="700" y="310"/>
                      <a:pt x="835" y="302"/>
                      <a:pt x="965" y="302"/>
                    </a:cubicBezTo>
                    <a:cubicBezTo>
                      <a:pt x="1311" y="302"/>
                      <a:pt x="1632" y="278"/>
                      <a:pt x="1966" y="206"/>
                    </a:cubicBezTo>
                    <a:cubicBezTo>
                      <a:pt x="2025" y="183"/>
                      <a:pt x="2025" y="99"/>
                      <a:pt x="1966" y="87"/>
                    </a:cubicBezTo>
                    <a:cubicBezTo>
                      <a:pt x="1701" y="21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18;p33">
                <a:extLst>
                  <a:ext uri="{FF2B5EF4-FFF2-40B4-BE49-F238E27FC236}">
                    <a16:creationId xmlns:a16="http://schemas.microsoft.com/office/drawing/2014/main" id="{2ADB0B63-52EF-41D9-8884-9622328EAD92}"/>
                  </a:ext>
                </a:extLst>
              </p:cNvPr>
              <p:cNvSpPr/>
              <p:nvPr/>
            </p:nvSpPr>
            <p:spPr>
              <a:xfrm>
                <a:off x="3706700" y="3607700"/>
                <a:ext cx="4795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315" extrusionOk="0">
                    <a:moveTo>
                      <a:pt x="761" y="1"/>
                    </a:moveTo>
                    <a:cubicBezTo>
                      <a:pt x="517" y="1"/>
                      <a:pt x="264" y="9"/>
                      <a:pt x="36" y="108"/>
                    </a:cubicBezTo>
                    <a:cubicBezTo>
                      <a:pt x="1" y="144"/>
                      <a:pt x="1" y="204"/>
                      <a:pt x="36" y="215"/>
                    </a:cubicBezTo>
                    <a:cubicBezTo>
                      <a:pt x="204" y="292"/>
                      <a:pt x="397" y="314"/>
                      <a:pt x="589" y="314"/>
                    </a:cubicBezTo>
                    <a:cubicBezTo>
                      <a:pt x="696" y="314"/>
                      <a:pt x="803" y="307"/>
                      <a:pt x="905" y="299"/>
                    </a:cubicBezTo>
                    <a:cubicBezTo>
                      <a:pt x="1215" y="287"/>
                      <a:pt x="1536" y="287"/>
                      <a:pt x="1834" y="215"/>
                    </a:cubicBezTo>
                    <a:cubicBezTo>
                      <a:pt x="1917" y="204"/>
                      <a:pt x="1917" y="96"/>
                      <a:pt x="1834" y="84"/>
                    </a:cubicBezTo>
                    <a:cubicBezTo>
                      <a:pt x="1525" y="1"/>
                      <a:pt x="1215" y="1"/>
                      <a:pt x="905" y="1"/>
                    </a:cubicBezTo>
                    <a:cubicBezTo>
                      <a:pt x="858" y="1"/>
                      <a:pt x="810" y="1"/>
                      <a:pt x="7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19;p33">
                <a:extLst>
                  <a:ext uri="{FF2B5EF4-FFF2-40B4-BE49-F238E27FC236}">
                    <a16:creationId xmlns:a16="http://schemas.microsoft.com/office/drawing/2014/main" id="{F33E494B-D26B-4BD6-9F12-7C7AF957739B}"/>
                  </a:ext>
                </a:extLst>
              </p:cNvPr>
              <p:cNvSpPr/>
              <p:nvPr/>
            </p:nvSpPr>
            <p:spPr>
              <a:xfrm>
                <a:off x="3705500" y="3635325"/>
                <a:ext cx="479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0" extrusionOk="0">
                    <a:moveTo>
                      <a:pt x="779" y="1"/>
                    </a:moveTo>
                    <a:cubicBezTo>
                      <a:pt x="515" y="1"/>
                      <a:pt x="260" y="36"/>
                      <a:pt x="49" y="134"/>
                    </a:cubicBezTo>
                    <a:cubicBezTo>
                      <a:pt x="1" y="146"/>
                      <a:pt x="1" y="242"/>
                      <a:pt x="49" y="265"/>
                    </a:cubicBezTo>
                    <a:cubicBezTo>
                      <a:pt x="260" y="364"/>
                      <a:pt x="513" y="399"/>
                      <a:pt x="775" y="399"/>
                    </a:cubicBezTo>
                    <a:cubicBezTo>
                      <a:pt x="1146" y="399"/>
                      <a:pt x="1537" y="328"/>
                      <a:pt x="1858" y="265"/>
                    </a:cubicBezTo>
                    <a:cubicBezTo>
                      <a:pt x="1918" y="253"/>
                      <a:pt x="1918" y="146"/>
                      <a:pt x="1858" y="134"/>
                    </a:cubicBezTo>
                    <a:cubicBezTo>
                      <a:pt x="1544" y="72"/>
                      <a:pt x="1152" y="1"/>
                      <a:pt x="7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20;p33">
                <a:extLst>
                  <a:ext uri="{FF2B5EF4-FFF2-40B4-BE49-F238E27FC236}">
                    <a16:creationId xmlns:a16="http://schemas.microsoft.com/office/drawing/2014/main" id="{2252EF53-7539-40D1-893A-ED5696C63623}"/>
                  </a:ext>
                </a:extLst>
              </p:cNvPr>
              <p:cNvSpPr/>
              <p:nvPr/>
            </p:nvSpPr>
            <p:spPr>
              <a:xfrm>
                <a:off x="3699850" y="3664175"/>
                <a:ext cx="476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7" extrusionOk="0">
                    <a:moveTo>
                      <a:pt x="763" y="1"/>
                    </a:moveTo>
                    <a:cubicBezTo>
                      <a:pt x="513" y="1"/>
                      <a:pt x="270" y="30"/>
                      <a:pt x="60" y="111"/>
                    </a:cubicBezTo>
                    <a:cubicBezTo>
                      <a:pt x="1" y="147"/>
                      <a:pt x="1" y="219"/>
                      <a:pt x="60" y="242"/>
                    </a:cubicBezTo>
                    <a:cubicBezTo>
                      <a:pt x="282" y="333"/>
                      <a:pt x="539" y="366"/>
                      <a:pt x="803" y="366"/>
                    </a:cubicBezTo>
                    <a:cubicBezTo>
                      <a:pt x="1164" y="366"/>
                      <a:pt x="1537" y="304"/>
                      <a:pt x="1846" y="242"/>
                    </a:cubicBezTo>
                    <a:cubicBezTo>
                      <a:pt x="1906" y="231"/>
                      <a:pt x="1906" y="147"/>
                      <a:pt x="1846" y="123"/>
                    </a:cubicBezTo>
                    <a:cubicBezTo>
                      <a:pt x="1525" y="66"/>
                      <a:pt x="1136" y="1"/>
                      <a:pt x="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21;p33">
                <a:extLst>
                  <a:ext uri="{FF2B5EF4-FFF2-40B4-BE49-F238E27FC236}">
                    <a16:creationId xmlns:a16="http://schemas.microsoft.com/office/drawing/2014/main" id="{070879C1-5E1E-4F08-AC37-AB74240A4234}"/>
                  </a:ext>
                </a:extLst>
              </p:cNvPr>
              <p:cNvSpPr/>
              <p:nvPr/>
            </p:nvSpPr>
            <p:spPr>
              <a:xfrm>
                <a:off x="3705225" y="3692750"/>
                <a:ext cx="387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322" extrusionOk="0">
                    <a:moveTo>
                      <a:pt x="906" y="1"/>
                    </a:moveTo>
                    <a:cubicBezTo>
                      <a:pt x="854" y="1"/>
                      <a:pt x="802" y="2"/>
                      <a:pt x="750" y="4"/>
                    </a:cubicBezTo>
                    <a:cubicBezTo>
                      <a:pt x="707" y="4"/>
                      <a:pt x="663" y="4"/>
                      <a:pt x="619" y="4"/>
                    </a:cubicBezTo>
                    <a:cubicBezTo>
                      <a:pt x="422" y="4"/>
                      <a:pt x="221" y="12"/>
                      <a:pt x="36" y="100"/>
                    </a:cubicBezTo>
                    <a:cubicBezTo>
                      <a:pt x="0" y="135"/>
                      <a:pt x="0" y="219"/>
                      <a:pt x="36" y="231"/>
                    </a:cubicBezTo>
                    <a:cubicBezTo>
                      <a:pt x="190" y="304"/>
                      <a:pt x="356" y="321"/>
                      <a:pt x="522" y="321"/>
                    </a:cubicBezTo>
                    <a:cubicBezTo>
                      <a:pt x="598" y="321"/>
                      <a:pt x="675" y="318"/>
                      <a:pt x="750" y="314"/>
                    </a:cubicBezTo>
                    <a:cubicBezTo>
                      <a:pt x="1012" y="314"/>
                      <a:pt x="1262" y="290"/>
                      <a:pt x="1500" y="207"/>
                    </a:cubicBezTo>
                    <a:cubicBezTo>
                      <a:pt x="1548" y="195"/>
                      <a:pt x="1548" y="111"/>
                      <a:pt x="1500" y="100"/>
                    </a:cubicBezTo>
                    <a:cubicBezTo>
                      <a:pt x="1310" y="23"/>
                      <a:pt x="1112" y="1"/>
                      <a:pt x="9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22;p33">
                <a:extLst>
                  <a:ext uri="{FF2B5EF4-FFF2-40B4-BE49-F238E27FC236}">
                    <a16:creationId xmlns:a16="http://schemas.microsoft.com/office/drawing/2014/main" id="{95A368CF-C7F5-40D2-8B9D-7059D490E818}"/>
                  </a:ext>
                </a:extLst>
              </p:cNvPr>
              <p:cNvSpPr/>
              <p:nvPr/>
            </p:nvSpPr>
            <p:spPr>
              <a:xfrm>
                <a:off x="3710575" y="3721700"/>
                <a:ext cx="2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88" extrusionOk="0">
                    <a:moveTo>
                      <a:pt x="476" y="0"/>
                    </a:moveTo>
                    <a:cubicBezTo>
                      <a:pt x="344" y="0"/>
                      <a:pt x="215" y="17"/>
                      <a:pt x="96" y="61"/>
                    </a:cubicBezTo>
                    <a:cubicBezTo>
                      <a:pt x="0" y="85"/>
                      <a:pt x="0" y="204"/>
                      <a:pt x="96" y="239"/>
                    </a:cubicBezTo>
                    <a:cubicBezTo>
                      <a:pt x="197" y="275"/>
                      <a:pt x="309" y="288"/>
                      <a:pt x="425" y="288"/>
                    </a:cubicBezTo>
                    <a:cubicBezTo>
                      <a:pt x="662" y="288"/>
                      <a:pt x="915" y="232"/>
                      <a:pt x="1131" y="192"/>
                    </a:cubicBezTo>
                    <a:cubicBezTo>
                      <a:pt x="1191" y="180"/>
                      <a:pt x="1191" y="85"/>
                      <a:pt x="1131" y="85"/>
                    </a:cubicBezTo>
                    <a:cubicBezTo>
                      <a:pt x="929" y="47"/>
                      <a:pt x="699" y="0"/>
                      <a:pt x="47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23;p33">
                <a:extLst>
                  <a:ext uri="{FF2B5EF4-FFF2-40B4-BE49-F238E27FC236}">
                    <a16:creationId xmlns:a16="http://schemas.microsoft.com/office/drawing/2014/main" id="{311E1CBE-E170-4A6C-A1B4-B1E93F985537}"/>
                  </a:ext>
                </a:extLst>
              </p:cNvPr>
              <p:cNvSpPr/>
              <p:nvPr/>
            </p:nvSpPr>
            <p:spPr>
              <a:xfrm>
                <a:off x="3713250" y="3749650"/>
                <a:ext cx="250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" extrusionOk="0">
                    <a:moveTo>
                      <a:pt x="489" y="0"/>
                    </a:moveTo>
                    <a:cubicBezTo>
                      <a:pt x="352" y="0"/>
                      <a:pt x="216" y="24"/>
                      <a:pt x="96" y="74"/>
                    </a:cubicBezTo>
                    <a:cubicBezTo>
                      <a:pt x="0" y="98"/>
                      <a:pt x="0" y="217"/>
                      <a:pt x="96" y="252"/>
                    </a:cubicBezTo>
                    <a:cubicBezTo>
                      <a:pt x="210" y="299"/>
                      <a:pt x="337" y="321"/>
                      <a:pt x="466" y="321"/>
                    </a:cubicBezTo>
                    <a:cubicBezTo>
                      <a:pt x="634" y="321"/>
                      <a:pt x="805" y="284"/>
                      <a:pt x="953" y="217"/>
                    </a:cubicBezTo>
                    <a:cubicBezTo>
                      <a:pt x="1001" y="205"/>
                      <a:pt x="1001" y="110"/>
                      <a:pt x="953" y="98"/>
                    </a:cubicBezTo>
                    <a:cubicBezTo>
                      <a:pt x="812" y="33"/>
                      <a:pt x="650" y="0"/>
                      <a:pt x="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24;p33">
                <a:extLst>
                  <a:ext uri="{FF2B5EF4-FFF2-40B4-BE49-F238E27FC236}">
                    <a16:creationId xmlns:a16="http://schemas.microsoft.com/office/drawing/2014/main" id="{68FCFD77-1E64-4D9E-85F0-71E0AA5A46E0}"/>
                  </a:ext>
                </a:extLst>
              </p:cNvPr>
              <p:cNvSpPr/>
              <p:nvPr/>
            </p:nvSpPr>
            <p:spPr>
              <a:xfrm>
                <a:off x="3708775" y="3777775"/>
                <a:ext cx="2475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349" extrusionOk="0">
                    <a:moveTo>
                      <a:pt x="370" y="1"/>
                    </a:moveTo>
                    <a:cubicBezTo>
                      <a:pt x="239" y="1"/>
                      <a:pt x="118" y="28"/>
                      <a:pt x="37" y="104"/>
                    </a:cubicBezTo>
                    <a:cubicBezTo>
                      <a:pt x="1" y="139"/>
                      <a:pt x="1" y="199"/>
                      <a:pt x="37" y="247"/>
                    </a:cubicBezTo>
                    <a:cubicBezTo>
                      <a:pt x="115" y="321"/>
                      <a:pt x="232" y="348"/>
                      <a:pt x="359" y="348"/>
                    </a:cubicBezTo>
                    <a:cubicBezTo>
                      <a:pt x="559" y="348"/>
                      <a:pt x="784" y="281"/>
                      <a:pt x="930" y="223"/>
                    </a:cubicBezTo>
                    <a:cubicBezTo>
                      <a:pt x="989" y="211"/>
                      <a:pt x="989" y="116"/>
                      <a:pt x="930" y="104"/>
                    </a:cubicBezTo>
                    <a:cubicBezTo>
                      <a:pt x="787" y="61"/>
                      <a:pt x="567" y="1"/>
                      <a:pt x="37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25;p33">
                <a:extLst>
                  <a:ext uri="{FF2B5EF4-FFF2-40B4-BE49-F238E27FC236}">
                    <a16:creationId xmlns:a16="http://schemas.microsoft.com/office/drawing/2014/main" id="{F73D66D1-9CB3-43F7-A2F1-4B693CB540F6}"/>
                  </a:ext>
                </a:extLst>
              </p:cNvPr>
              <p:cNvSpPr/>
              <p:nvPr/>
            </p:nvSpPr>
            <p:spPr>
              <a:xfrm>
                <a:off x="3709675" y="3807775"/>
                <a:ext cx="217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29" extrusionOk="0">
                    <a:moveTo>
                      <a:pt x="367" y="0"/>
                    </a:moveTo>
                    <a:cubicBezTo>
                      <a:pt x="270" y="0"/>
                      <a:pt x="173" y="11"/>
                      <a:pt x="72" y="35"/>
                    </a:cubicBezTo>
                    <a:cubicBezTo>
                      <a:pt x="1" y="35"/>
                      <a:pt x="1" y="178"/>
                      <a:pt x="72" y="190"/>
                    </a:cubicBezTo>
                    <a:cubicBezTo>
                      <a:pt x="190" y="216"/>
                      <a:pt x="301" y="229"/>
                      <a:pt x="410" y="229"/>
                    </a:cubicBezTo>
                    <a:cubicBezTo>
                      <a:pt x="543" y="229"/>
                      <a:pt x="673" y="210"/>
                      <a:pt x="810" y="178"/>
                    </a:cubicBezTo>
                    <a:cubicBezTo>
                      <a:pt x="870" y="154"/>
                      <a:pt x="870" y="71"/>
                      <a:pt x="810" y="59"/>
                    </a:cubicBezTo>
                    <a:cubicBezTo>
                      <a:pt x="654" y="23"/>
                      <a:pt x="511" y="0"/>
                      <a:pt x="3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26;p33">
                <a:extLst>
                  <a:ext uri="{FF2B5EF4-FFF2-40B4-BE49-F238E27FC236}">
                    <a16:creationId xmlns:a16="http://schemas.microsoft.com/office/drawing/2014/main" id="{7250C88F-833B-4E36-9E73-C13C948AC558}"/>
                  </a:ext>
                </a:extLst>
              </p:cNvPr>
              <p:cNvSpPr/>
              <p:nvPr/>
            </p:nvSpPr>
            <p:spPr>
              <a:xfrm>
                <a:off x="3715625" y="2912100"/>
                <a:ext cx="918900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56" h="9288" extrusionOk="0">
                    <a:moveTo>
                      <a:pt x="4358" y="0"/>
                    </a:moveTo>
                    <a:lnTo>
                      <a:pt x="1" y="4644"/>
                    </a:lnTo>
                    <a:lnTo>
                      <a:pt x="4835" y="9287"/>
                    </a:lnTo>
                    <a:lnTo>
                      <a:pt x="36755" y="4453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27;p33">
                <a:extLst>
                  <a:ext uri="{FF2B5EF4-FFF2-40B4-BE49-F238E27FC236}">
                    <a16:creationId xmlns:a16="http://schemas.microsoft.com/office/drawing/2014/main" id="{FED553DC-393C-4213-8404-8BA8F9070585}"/>
                  </a:ext>
                </a:extLst>
              </p:cNvPr>
              <p:cNvSpPr/>
              <p:nvPr/>
            </p:nvSpPr>
            <p:spPr>
              <a:xfrm>
                <a:off x="3705500" y="2904350"/>
                <a:ext cx="930200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95" extrusionOk="0">
                    <a:moveTo>
                      <a:pt x="4859" y="608"/>
                    </a:moveTo>
                    <a:lnTo>
                      <a:pt x="35160" y="4775"/>
                    </a:lnTo>
                    <a:lnTo>
                      <a:pt x="5323" y="9288"/>
                    </a:lnTo>
                    <a:lnTo>
                      <a:pt x="799" y="4942"/>
                    </a:lnTo>
                    <a:lnTo>
                      <a:pt x="4859" y="608"/>
                    </a:lnTo>
                    <a:close/>
                    <a:moveTo>
                      <a:pt x="4656" y="1"/>
                    </a:moveTo>
                    <a:lnTo>
                      <a:pt x="1" y="4954"/>
                    </a:lnTo>
                    <a:lnTo>
                      <a:pt x="5133" y="9895"/>
                    </a:lnTo>
                    <a:lnTo>
                      <a:pt x="37208" y="5025"/>
                    </a:lnTo>
                    <a:lnTo>
                      <a:pt x="37208" y="4466"/>
                    </a:lnTo>
                    <a:lnTo>
                      <a:pt x="4811" y="13"/>
                    </a:lnTo>
                    <a:lnTo>
                      <a:pt x="465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928;p33">
                <a:extLst>
                  <a:ext uri="{FF2B5EF4-FFF2-40B4-BE49-F238E27FC236}">
                    <a16:creationId xmlns:a16="http://schemas.microsoft.com/office/drawing/2014/main" id="{A0A5F56A-62D5-488C-A270-56E56358441B}"/>
                  </a:ext>
                </a:extLst>
              </p:cNvPr>
              <p:cNvSpPr/>
              <p:nvPr/>
            </p:nvSpPr>
            <p:spPr>
              <a:xfrm>
                <a:off x="3754625" y="2948775"/>
                <a:ext cx="11925" cy="987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948" extrusionOk="0">
                    <a:moveTo>
                      <a:pt x="239" y="1"/>
                    </a:moveTo>
                    <a:cubicBezTo>
                      <a:pt x="215" y="1"/>
                      <a:pt x="191" y="16"/>
                      <a:pt x="191" y="45"/>
                    </a:cubicBezTo>
                    <a:cubicBezTo>
                      <a:pt x="72" y="1319"/>
                      <a:pt x="0" y="2641"/>
                      <a:pt x="179" y="3903"/>
                    </a:cubicBezTo>
                    <a:cubicBezTo>
                      <a:pt x="179" y="3933"/>
                      <a:pt x="209" y="3948"/>
                      <a:pt x="239" y="3948"/>
                    </a:cubicBezTo>
                    <a:cubicBezTo>
                      <a:pt x="268" y="3948"/>
                      <a:pt x="298" y="3933"/>
                      <a:pt x="298" y="3903"/>
                    </a:cubicBezTo>
                    <a:cubicBezTo>
                      <a:pt x="477" y="2641"/>
                      <a:pt x="405" y="1319"/>
                      <a:pt x="286" y="45"/>
                    </a:cubicBezTo>
                    <a:cubicBezTo>
                      <a:pt x="286" y="16"/>
                      <a:pt x="262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929;p33">
                <a:extLst>
                  <a:ext uri="{FF2B5EF4-FFF2-40B4-BE49-F238E27FC236}">
                    <a16:creationId xmlns:a16="http://schemas.microsoft.com/office/drawing/2014/main" id="{DB1E337E-FE0D-4698-A82F-39463A12D329}"/>
                  </a:ext>
                </a:extLst>
              </p:cNvPr>
              <p:cNvSpPr/>
              <p:nvPr/>
            </p:nvSpPr>
            <p:spPr>
              <a:xfrm>
                <a:off x="3782600" y="2949225"/>
                <a:ext cx="12525" cy="1051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207" extrusionOk="0">
                    <a:moveTo>
                      <a:pt x="257" y="1"/>
                    </a:moveTo>
                    <a:cubicBezTo>
                      <a:pt x="236" y="1"/>
                      <a:pt x="215" y="10"/>
                      <a:pt x="215" y="27"/>
                    </a:cubicBezTo>
                    <a:cubicBezTo>
                      <a:pt x="96" y="1361"/>
                      <a:pt x="1" y="2849"/>
                      <a:pt x="215" y="4171"/>
                    </a:cubicBezTo>
                    <a:cubicBezTo>
                      <a:pt x="215" y="4195"/>
                      <a:pt x="236" y="4206"/>
                      <a:pt x="257" y="4206"/>
                    </a:cubicBezTo>
                    <a:cubicBezTo>
                      <a:pt x="277" y="4206"/>
                      <a:pt x="298" y="4195"/>
                      <a:pt x="298" y="4171"/>
                    </a:cubicBezTo>
                    <a:cubicBezTo>
                      <a:pt x="501" y="2861"/>
                      <a:pt x="417" y="1361"/>
                      <a:pt x="298" y="27"/>
                    </a:cubicBezTo>
                    <a:cubicBezTo>
                      <a:pt x="298" y="10"/>
                      <a:pt x="277" y="1"/>
                      <a:pt x="25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930;p33">
                <a:extLst>
                  <a:ext uri="{FF2B5EF4-FFF2-40B4-BE49-F238E27FC236}">
                    <a16:creationId xmlns:a16="http://schemas.microsoft.com/office/drawing/2014/main" id="{69C982C5-1AA6-4741-B7E3-F65C944BBFD9}"/>
                  </a:ext>
                </a:extLst>
              </p:cNvPr>
              <p:cNvSpPr/>
              <p:nvPr/>
            </p:nvSpPr>
            <p:spPr>
              <a:xfrm>
                <a:off x="3812975" y="2934875"/>
                <a:ext cx="8650" cy="1031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26" extrusionOk="0">
                    <a:moveTo>
                      <a:pt x="173" y="0"/>
                    </a:moveTo>
                    <a:cubicBezTo>
                      <a:pt x="146" y="0"/>
                      <a:pt x="119" y="18"/>
                      <a:pt x="119" y="54"/>
                    </a:cubicBezTo>
                    <a:cubicBezTo>
                      <a:pt x="0" y="1375"/>
                      <a:pt x="12" y="2721"/>
                      <a:pt x="107" y="4054"/>
                    </a:cubicBezTo>
                    <a:cubicBezTo>
                      <a:pt x="107" y="4102"/>
                      <a:pt x="137" y="4126"/>
                      <a:pt x="168" y="4126"/>
                    </a:cubicBezTo>
                    <a:cubicBezTo>
                      <a:pt x="200" y="4126"/>
                      <a:pt x="232" y="4102"/>
                      <a:pt x="238" y="4054"/>
                    </a:cubicBezTo>
                    <a:cubicBezTo>
                      <a:pt x="333" y="2721"/>
                      <a:pt x="345" y="1375"/>
                      <a:pt x="226" y="54"/>
                    </a:cubicBezTo>
                    <a:cubicBezTo>
                      <a:pt x="226" y="18"/>
                      <a:pt x="200" y="0"/>
                      <a:pt x="1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931;p33">
                <a:extLst>
                  <a:ext uri="{FF2B5EF4-FFF2-40B4-BE49-F238E27FC236}">
                    <a16:creationId xmlns:a16="http://schemas.microsoft.com/office/drawing/2014/main" id="{71FDA888-EE84-4E78-B359-19359B253AB5}"/>
                  </a:ext>
                </a:extLst>
              </p:cNvPr>
              <p:cNvSpPr/>
              <p:nvPr/>
            </p:nvSpPr>
            <p:spPr>
              <a:xfrm>
                <a:off x="3838575" y="2921400"/>
                <a:ext cx="14300" cy="1181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25" extrusionOk="0">
                    <a:moveTo>
                      <a:pt x="281" y="0"/>
                    </a:moveTo>
                    <a:cubicBezTo>
                      <a:pt x="253" y="0"/>
                      <a:pt x="226" y="15"/>
                      <a:pt x="226" y="45"/>
                    </a:cubicBezTo>
                    <a:cubicBezTo>
                      <a:pt x="0" y="1545"/>
                      <a:pt x="179" y="3141"/>
                      <a:pt x="214" y="4653"/>
                    </a:cubicBezTo>
                    <a:cubicBezTo>
                      <a:pt x="214" y="4700"/>
                      <a:pt x="250" y="4724"/>
                      <a:pt x="286" y="4724"/>
                    </a:cubicBezTo>
                    <a:cubicBezTo>
                      <a:pt x="321" y="4724"/>
                      <a:pt x="357" y="4700"/>
                      <a:pt x="357" y="4653"/>
                    </a:cubicBezTo>
                    <a:cubicBezTo>
                      <a:pt x="393" y="3141"/>
                      <a:pt x="572" y="1545"/>
                      <a:pt x="345" y="45"/>
                    </a:cubicBezTo>
                    <a:cubicBezTo>
                      <a:pt x="339" y="15"/>
                      <a:pt x="310" y="0"/>
                      <a:pt x="2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932;p33">
                <a:extLst>
                  <a:ext uri="{FF2B5EF4-FFF2-40B4-BE49-F238E27FC236}">
                    <a16:creationId xmlns:a16="http://schemas.microsoft.com/office/drawing/2014/main" id="{A7E25DF8-A447-464C-9F1C-6CCD980A9C92}"/>
                  </a:ext>
                </a:extLst>
              </p:cNvPr>
              <p:cNvSpPr/>
              <p:nvPr/>
            </p:nvSpPr>
            <p:spPr>
              <a:xfrm>
                <a:off x="3868925" y="2931825"/>
                <a:ext cx="10450" cy="98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942" extrusionOk="0">
                    <a:moveTo>
                      <a:pt x="212" y="0"/>
                    </a:moveTo>
                    <a:cubicBezTo>
                      <a:pt x="191" y="0"/>
                      <a:pt x="167" y="15"/>
                      <a:pt x="155" y="45"/>
                    </a:cubicBezTo>
                    <a:cubicBezTo>
                      <a:pt x="0" y="1307"/>
                      <a:pt x="120" y="2605"/>
                      <a:pt x="143" y="3879"/>
                    </a:cubicBezTo>
                    <a:cubicBezTo>
                      <a:pt x="143" y="3920"/>
                      <a:pt x="173" y="3941"/>
                      <a:pt x="203" y="3941"/>
                    </a:cubicBezTo>
                    <a:cubicBezTo>
                      <a:pt x="233" y="3941"/>
                      <a:pt x="262" y="3920"/>
                      <a:pt x="262" y="3879"/>
                    </a:cubicBezTo>
                    <a:cubicBezTo>
                      <a:pt x="298" y="2616"/>
                      <a:pt x="417" y="1307"/>
                      <a:pt x="250" y="45"/>
                    </a:cubicBezTo>
                    <a:cubicBezTo>
                      <a:pt x="250" y="15"/>
                      <a:pt x="233" y="0"/>
                      <a:pt x="2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933;p33">
                <a:extLst>
                  <a:ext uri="{FF2B5EF4-FFF2-40B4-BE49-F238E27FC236}">
                    <a16:creationId xmlns:a16="http://schemas.microsoft.com/office/drawing/2014/main" id="{C0EB9D69-8417-41BF-90D4-0C6953F4C8D6}"/>
                  </a:ext>
                </a:extLst>
              </p:cNvPr>
              <p:cNvSpPr/>
              <p:nvPr/>
            </p:nvSpPr>
            <p:spPr>
              <a:xfrm>
                <a:off x="3895725" y="2936200"/>
                <a:ext cx="13400" cy="95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3820" extrusionOk="0">
                    <a:moveTo>
                      <a:pt x="284" y="1"/>
                    </a:moveTo>
                    <a:cubicBezTo>
                      <a:pt x="265" y="1"/>
                      <a:pt x="244" y="13"/>
                      <a:pt x="238" y="36"/>
                    </a:cubicBezTo>
                    <a:cubicBezTo>
                      <a:pt x="60" y="1203"/>
                      <a:pt x="0" y="2632"/>
                      <a:pt x="238" y="3811"/>
                    </a:cubicBezTo>
                    <a:cubicBezTo>
                      <a:pt x="238" y="3817"/>
                      <a:pt x="253" y="3820"/>
                      <a:pt x="268" y="3820"/>
                    </a:cubicBezTo>
                    <a:cubicBezTo>
                      <a:pt x="283" y="3820"/>
                      <a:pt x="298" y="3817"/>
                      <a:pt x="298" y="3811"/>
                    </a:cubicBezTo>
                    <a:cubicBezTo>
                      <a:pt x="536" y="2632"/>
                      <a:pt x="500" y="1203"/>
                      <a:pt x="321" y="36"/>
                    </a:cubicBezTo>
                    <a:cubicBezTo>
                      <a:pt x="321" y="13"/>
                      <a:pt x="304" y="1"/>
                      <a:pt x="2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934;p33">
                <a:extLst>
                  <a:ext uri="{FF2B5EF4-FFF2-40B4-BE49-F238E27FC236}">
                    <a16:creationId xmlns:a16="http://schemas.microsoft.com/office/drawing/2014/main" id="{A7845D45-CDEF-4C4F-B6A6-15C043CF6353}"/>
                  </a:ext>
                </a:extLst>
              </p:cNvPr>
              <p:cNvSpPr/>
              <p:nvPr/>
            </p:nvSpPr>
            <p:spPr>
              <a:xfrm>
                <a:off x="3925775" y="2937325"/>
                <a:ext cx="10150" cy="913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653" extrusionOk="0">
                    <a:moveTo>
                      <a:pt x="198" y="0"/>
                    </a:moveTo>
                    <a:cubicBezTo>
                      <a:pt x="170" y="0"/>
                      <a:pt x="143" y="21"/>
                      <a:pt x="143" y="63"/>
                    </a:cubicBezTo>
                    <a:cubicBezTo>
                      <a:pt x="72" y="694"/>
                      <a:pt x="60" y="1337"/>
                      <a:pt x="60" y="1980"/>
                    </a:cubicBezTo>
                    <a:cubicBezTo>
                      <a:pt x="60" y="2527"/>
                      <a:pt x="1" y="3111"/>
                      <a:pt x="191" y="3635"/>
                    </a:cubicBezTo>
                    <a:cubicBezTo>
                      <a:pt x="185" y="3647"/>
                      <a:pt x="188" y="3653"/>
                      <a:pt x="196" y="3653"/>
                    </a:cubicBezTo>
                    <a:cubicBezTo>
                      <a:pt x="203" y="3653"/>
                      <a:pt x="215" y="3647"/>
                      <a:pt x="227" y="3635"/>
                    </a:cubicBezTo>
                    <a:cubicBezTo>
                      <a:pt x="405" y="3111"/>
                      <a:pt x="346" y="2516"/>
                      <a:pt x="358" y="1980"/>
                    </a:cubicBezTo>
                    <a:cubicBezTo>
                      <a:pt x="358" y="1337"/>
                      <a:pt x="346" y="694"/>
                      <a:pt x="262" y="63"/>
                    </a:cubicBezTo>
                    <a:cubicBezTo>
                      <a:pt x="257" y="21"/>
                      <a:pt x="227" y="0"/>
                      <a:pt x="19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935;p33">
                <a:extLst>
                  <a:ext uri="{FF2B5EF4-FFF2-40B4-BE49-F238E27FC236}">
                    <a16:creationId xmlns:a16="http://schemas.microsoft.com/office/drawing/2014/main" id="{AA104BC6-3150-49D2-88F7-3CB75E7CEAE1}"/>
                  </a:ext>
                </a:extLst>
              </p:cNvPr>
              <p:cNvSpPr/>
              <p:nvPr/>
            </p:nvSpPr>
            <p:spPr>
              <a:xfrm>
                <a:off x="3950175" y="2942525"/>
                <a:ext cx="17600" cy="85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427" extrusionOk="0">
                    <a:moveTo>
                      <a:pt x="376" y="1"/>
                    </a:moveTo>
                    <a:cubicBezTo>
                      <a:pt x="355" y="1"/>
                      <a:pt x="334" y="16"/>
                      <a:pt x="334" y="45"/>
                    </a:cubicBezTo>
                    <a:cubicBezTo>
                      <a:pt x="239" y="1069"/>
                      <a:pt x="1" y="2403"/>
                      <a:pt x="299" y="3391"/>
                    </a:cubicBezTo>
                    <a:cubicBezTo>
                      <a:pt x="310" y="3415"/>
                      <a:pt x="334" y="3427"/>
                      <a:pt x="357" y="3427"/>
                    </a:cubicBezTo>
                    <a:cubicBezTo>
                      <a:pt x="379" y="3427"/>
                      <a:pt x="400" y="3415"/>
                      <a:pt x="406" y="3391"/>
                    </a:cubicBezTo>
                    <a:cubicBezTo>
                      <a:pt x="703" y="2403"/>
                      <a:pt x="513" y="1057"/>
                      <a:pt x="418" y="45"/>
                    </a:cubicBezTo>
                    <a:cubicBezTo>
                      <a:pt x="418" y="16"/>
                      <a:pt x="397" y="1"/>
                      <a:pt x="37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936;p33">
                <a:extLst>
                  <a:ext uri="{FF2B5EF4-FFF2-40B4-BE49-F238E27FC236}">
                    <a16:creationId xmlns:a16="http://schemas.microsoft.com/office/drawing/2014/main" id="{2209F05D-18E6-4B63-B8D3-30E06A5F4706}"/>
                  </a:ext>
                </a:extLst>
              </p:cNvPr>
              <p:cNvSpPr/>
              <p:nvPr/>
            </p:nvSpPr>
            <p:spPr>
              <a:xfrm>
                <a:off x="3982025" y="2946250"/>
                <a:ext cx="98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406" extrusionOk="0">
                    <a:moveTo>
                      <a:pt x="191" y="0"/>
                    </a:moveTo>
                    <a:cubicBezTo>
                      <a:pt x="163" y="0"/>
                      <a:pt x="137" y="19"/>
                      <a:pt x="132" y="63"/>
                    </a:cubicBezTo>
                    <a:cubicBezTo>
                      <a:pt x="72" y="646"/>
                      <a:pt x="60" y="1218"/>
                      <a:pt x="60" y="1813"/>
                    </a:cubicBezTo>
                    <a:cubicBezTo>
                      <a:pt x="60" y="2325"/>
                      <a:pt x="1" y="2873"/>
                      <a:pt x="144" y="3361"/>
                    </a:cubicBezTo>
                    <a:cubicBezTo>
                      <a:pt x="162" y="3391"/>
                      <a:pt x="188" y="3406"/>
                      <a:pt x="212" y="3406"/>
                    </a:cubicBezTo>
                    <a:cubicBezTo>
                      <a:pt x="236" y="3406"/>
                      <a:pt x="257" y="3391"/>
                      <a:pt x="263" y="3361"/>
                    </a:cubicBezTo>
                    <a:cubicBezTo>
                      <a:pt x="394" y="2873"/>
                      <a:pt x="358" y="2325"/>
                      <a:pt x="334" y="1813"/>
                    </a:cubicBezTo>
                    <a:cubicBezTo>
                      <a:pt x="334" y="1218"/>
                      <a:pt x="322" y="646"/>
                      <a:pt x="263" y="63"/>
                    </a:cubicBezTo>
                    <a:cubicBezTo>
                      <a:pt x="256" y="25"/>
                      <a:pt x="223" y="0"/>
                      <a:pt x="19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937;p33">
                <a:extLst>
                  <a:ext uri="{FF2B5EF4-FFF2-40B4-BE49-F238E27FC236}">
                    <a16:creationId xmlns:a16="http://schemas.microsoft.com/office/drawing/2014/main" id="{1A3AC6AC-10A8-4D3D-A1E6-8867C4847CB0}"/>
                  </a:ext>
                </a:extLst>
              </p:cNvPr>
              <p:cNvSpPr/>
              <p:nvPr/>
            </p:nvSpPr>
            <p:spPr>
              <a:xfrm>
                <a:off x="4010300" y="2949975"/>
                <a:ext cx="10450" cy="82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2" extrusionOk="0">
                    <a:moveTo>
                      <a:pt x="203" y="0"/>
                    </a:moveTo>
                    <a:cubicBezTo>
                      <a:pt x="177" y="0"/>
                      <a:pt x="150" y="15"/>
                      <a:pt x="144" y="45"/>
                    </a:cubicBezTo>
                    <a:cubicBezTo>
                      <a:pt x="1" y="1105"/>
                      <a:pt x="72" y="2164"/>
                      <a:pt x="144" y="3212"/>
                    </a:cubicBezTo>
                    <a:cubicBezTo>
                      <a:pt x="144" y="3272"/>
                      <a:pt x="182" y="3301"/>
                      <a:pt x="223" y="3301"/>
                    </a:cubicBezTo>
                    <a:cubicBezTo>
                      <a:pt x="263" y="3301"/>
                      <a:pt x="305" y="3272"/>
                      <a:pt x="310" y="3212"/>
                    </a:cubicBezTo>
                    <a:cubicBezTo>
                      <a:pt x="370" y="2152"/>
                      <a:pt x="418" y="1105"/>
                      <a:pt x="263" y="45"/>
                    </a:cubicBezTo>
                    <a:cubicBezTo>
                      <a:pt x="257" y="15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938;p33">
                <a:extLst>
                  <a:ext uri="{FF2B5EF4-FFF2-40B4-BE49-F238E27FC236}">
                    <a16:creationId xmlns:a16="http://schemas.microsoft.com/office/drawing/2014/main" id="{ED901817-F8C6-4D06-98BE-A41B22A61970}"/>
                  </a:ext>
                </a:extLst>
              </p:cNvPr>
              <p:cNvSpPr/>
              <p:nvPr/>
            </p:nvSpPr>
            <p:spPr>
              <a:xfrm>
                <a:off x="4040075" y="2951900"/>
                <a:ext cx="10150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35" extrusionOk="0">
                    <a:moveTo>
                      <a:pt x="209" y="1"/>
                    </a:moveTo>
                    <a:cubicBezTo>
                      <a:pt x="179" y="1"/>
                      <a:pt x="149" y="22"/>
                      <a:pt x="143" y="63"/>
                    </a:cubicBezTo>
                    <a:cubicBezTo>
                      <a:pt x="1" y="540"/>
                      <a:pt x="36" y="1051"/>
                      <a:pt x="36" y="1563"/>
                    </a:cubicBezTo>
                    <a:cubicBezTo>
                      <a:pt x="36" y="2123"/>
                      <a:pt x="24" y="2695"/>
                      <a:pt x="84" y="3254"/>
                    </a:cubicBezTo>
                    <a:cubicBezTo>
                      <a:pt x="90" y="3308"/>
                      <a:pt x="123" y="3334"/>
                      <a:pt x="157" y="3334"/>
                    </a:cubicBezTo>
                    <a:cubicBezTo>
                      <a:pt x="191" y="3334"/>
                      <a:pt x="227" y="3308"/>
                      <a:pt x="239" y="3254"/>
                    </a:cubicBezTo>
                    <a:cubicBezTo>
                      <a:pt x="298" y="2695"/>
                      <a:pt x="322" y="2123"/>
                      <a:pt x="334" y="1563"/>
                    </a:cubicBezTo>
                    <a:cubicBezTo>
                      <a:pt x="346" y="1075"/>
                      <a:pt x="405" y="551"/>
                      <a:pt x="274" y="63"/>
                    </a:cubicBezTo>
                    <a:cubicBezTo>
                      <a:pt x="268" y="22"/>
                      <a:pt x="239" y="1"/>
                      <a:pt x="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939;p33">
                <a:extLst>
                  <a:ext uri="{FF2B5EF4-FFF2-40B4-BE49-F238E27FC236}">
                    <a16:creationId xmlns:a16="http://schemas.microsoft.com/office/drawing/2014/main" id="{9E31E010-CF63-405F-8C59-50D2ABA17C5D}"/>
                  </a:ext>
                </a:extLst>
              </p:cNvPr>
              <p:cNvSpPr/>
              <p:nvPr/>
            </p:nvSpPr>
            <p:spPr>
              <a:xfrm>
                <a:off x="4067450" y="2958225"/>
                <a:ext cx="10450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9" extrusionOk="0">
                    <a:moveTo>
                      <a:pt x="239" y="1"/>
                    </a:moveTo>
                    <a:cubicBezTo>
                      <a:pt x="215" y="1"/>
                      <a:pt x="191" y="13"/>
                      <a:pt x="191" y="36"/>
                    </a:cubicBezTo>
                    <a:cubicBezTo>
                      <a:pt x="96" y="953"/>
                      <a:pt x="1" y="1870"/>
                      <a:pt x="120" y="2799"/>
                    </a:cubicBezTo>
                    <a:cubicBezTo>
                      <a:pt x="120" y="2858"/>
                      <a:pt x="162" y="2888"/>
                      <a:pt x="205" y="2888"/>
                    </a:cubicBezTo>
                    <a:cubicBezTo>
                      <a:pt x="248" y="2888"/>
                      <a:pt x="293" y="2858"/>
                      <a:pt x="299" y="2799"/>
                    </a:cubicBezTo>
                    <a:cubicBezTo>
                      <a:pt x="418" y="1870"/>
                      <a:pt x="394" y="965"/>
                      <a:pt x="287" y="36"/>
                    </a:cubicBezTo>
                    <a:cubicBezTo>
                      <a:pt x="287" y="13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940;p33">
                <a:extLst>
                  <a:ext uri="{FF2B5EF4-FFF2-40B4-BE49-F238E27FC236}">
                    <a16:creationId xmlns:a16="http://schemas.microsoft.com/office/drawing/2014/main" id="{AD143AE1-5C8C-41F7-9B45-DAD7B3F06DA3}"/>
                  </a:ext>
                </a:extLst>
              </p:cNvPr>
              <p:cNvSpPr/>
              <p:nvPr/>
            </p:nvSpPr>
            <p:spPr>
              <a:xfrm>
                <a:off x="4094550" y="2962775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58" y="0"/>
                    </a:moveTo>
                    <a:cubicBezTo>
                      <a:pt x="233" y="0"/>
                      <a:pt x="209" y="15"/>
                      <a:pt x="203" y="45"/>
                    </a:cubicBezTo>
                    <a:cubicBezTo>
                      <a:pt x="24" y="1069"/>
                      <a:pt x="0" y="2343"/>
                      <a:pt x="179" y="3379"/>
                    </a:cubicBezTo>
                    <a:cubicBezTo>
                      <a:pt x="191" y="3414"/>
                      <a:pt x="224" y="3432"/>
                      <a:pt x="256" y="3432"/>
                    </a:cubicBezTo>
                    <a:cubicBezTo>
                      <a:pt x="289" y="3432"/>
                      <a:pt x="322" y="3414"/>
                      <a:pt x="334" y="3379"/>
                    </a:cubicBezTo>
                    <a:cubicBezTo>
                      <a:pt x="512" y="2343"/>
                      <a:pt x="477" y="1069"/>
                      <a:pt x="322" y="45"/>
                    </a:cubicBezTo>
                    <a:cubicBezTo>
                      <a:pt x="310" y="15"/>
                      <a:pt x="283" y="0"/>
                      <a:pt x="2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941;p33">
                <a:extLst>
                  <a:ext uri="{FF2B5EF4-FFF2-40B4-BE49-F238E27FC236}">
                    <a16:creationId xmlns:a16="http://schemas.microsoft.com/office/drawing/2014/main" id="{8DCB9A8A-E69D-427D-8967-50448B263620}"/>
                  </a:ext>
                </a:extLst>
              </p:cNvPr>
              <p:cNvSpPr/>
              <p:nvPr/>
            </p:nvSpPr>
            <p:spPr>
              <a:xfrm>
                <a:off x="4123725" y="2965975"/>
                <a:ext cx="11025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760" extrusionOk="0">
                    <a:moveTo>
                      <a:pt x="228" y="0"/>
                    </a:moveTo>
                    <a:cubicBezTo>
                      <a:pt x="206" y="0"/>
                      <a:pt x="185" y="12"/>
                      <a:pt x="179" y="36"/>
                    </a:cubicBezTo>
                    <a:cubicBezTo>
                      <a:pt x="0" y="881"/>
                      <a:pt x="36" y="1822"/>
                      <a:pt x="131" y="2679"/>
                    </a:cubicBezTo>
                    <a:cubicBezTo>
                      <a:pt x="137" y="2733"/>
                      <a:pt x="176" y="2760"/>
                      <a:pt x="215" y="2760"/>
                    </a:cubicBezTo>
                    <a:cubicBezTo>
                      <a:pt x="253" y="2760"/>
                      <a:pt x="292" y="2733"/>
                      <a:pt x="298" y="2679"/>
                    </a:cubicBezTo>
                    <a:cubicBezTo>
                      <a:pt x="381" y="1834"/>
                      <a:pt x="441" y="881"/>
                      <a:pt x="286" y="36"/>
                    </a:cubicBezTo>
                    <a:cubicBezTo>
                      <a:pt x="274" y="12"/>
                      <a:pt x="250" y="0"/>
                      <a:pt x="2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942;p33">
                <a:extLst>
                  <a:ext uri="{FF2B5EF4-FFF2-40B4-BE49-F238E27FC236}">
                    <a16:creationId xmlns:a16="http://schemas.microsoft.com/office/drawing/2014/main" id="{89AE1B5A-14AA-4C72-BAE1-F5DEA3F06B3A}"/>
                  </a:ext>
                </a:extLst>
              </p:cNvPr>
              <p:cNvSpPr/>
              <p:nvPr/>
            </p:nvSpPr>
            <p:spPr>
              <a:xfrm>
                <a:off x="4179975" y="2973475"/>
                <a:ext cx="11325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314" extrusionOk="0">
                    <a:moveTo>
                      <a:pt x="203" y="1"/>
                    </a:moveTo>
                    <a:cubicBezTo>
                      <a:pt x="176" y="1"/>
                      <a:pt x="149" y="16"/>
                      <a:pt x="143" y="46"/>
                    </a:cubicBezTo>
                    <a:cubicBezTo>
                      <a:pt x="12" y="748"/>
                      <a:pt x="0" y="1558"/>
                      <a:pt x="155" y="2260"/>
                    </a:cubicBezTo>
                    <a:cubicBezTo>
                      <a:pt x="161" y="2296"/>
                      <a:pt x="197" y="2314"/>
                      <a:pt x="233" y="2314"/>
                    </a:cubicBezTo>
                    <a:cubicBezTo>
                      <a:pt x="268" y="2314"/>
                      <a:pt x="304" y="2296"/>
                      <a:pt x="310" y="2260"/>
                    </a:cubicBezTo>
                    <a:cubicBezTo>
                      <a:pt x="453" y="1558"/>
                      <a:pt x="393" y="736"/>
                      <a:pt x="262" y="46"/>
                    </a:cubicBezTo>
                    <a:cubicBezTo>
                      <a:pt x="256" y="16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943;p33">
                <a:extLst>
                  <a:ext uri="{FF2B5EF4-FFF2-40B4-BE49-F238E27FC236}">
                    <a16:creationId xmlns:a16="http://schemas.microsoft.com/office/drawing/2014/main" id="{C57F227B-D6F8-41AB-ABA9-C64298FC21D6}"/>
                  </a:ext>
                </a:extLst>
              </p:cNvPr>
              <p:cNvSpPr/>
              <p:nvPr/>
            </p:nvSpPr>
            <p:spPr>
              <a:xfrm>
                <a:off x="4152000" y="2969775"/>
                <a:ext cx="11025" cy="608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432" extrusionOk="0">
                    <a:moveTo>
                      <a:pt x="222" y="0"/>
                    </a:moveTo>
                    <a:cubicBezTo>
                      <a:pt x="197" y="0"/>
                      <a:pt x="173" y="21"/>
                      <a:pt x="167" y="63"/>
                    </a:cubicBezTo>
                    <a:cubicBezTo>
                      <a:pt x="60" y="813"/>
                      <a:pt x="0" y="1610"/>
                      <a:pt x="131" y="2361"/>
                    </a:cubicBezTo>
                    <a:cubicBezTo>
                      <a:pt x="137" y="2408"/>
                      <a:pt x="179" y="2432"/>
                      <a:pt x="221" y="2432"/>
                    </a:cubicBezTo>
                    <a:cubicBezTo>
                      <a:pt x="262" y="2432"/>
                      <a:pt x="304" y="2408"/>
                      <a:pt x="310" y="2361"/>
                    </a:cubicBezTo>
                    <a:cubicBezTo>
                      <a:pt x="441" y="1610"/>
                      <a:pt x="369" y="813"/>
                      <a:pt x="286" y="63"/>
                    </a:cubicBezTo>
                    <a:cubicBezTo>
                      <a:pt x="274" y="21"/>
                      <a:pt x="247" y="0"/>
                      <a:pt x="22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944;p33">
                <a:extLst>
                  <a:ext uri="{FF2B5EF4-FFF2-40B4-BE49-F238E27FC236}">
                    <a16:creationId xmlns:a16="http://schemas.microsoft.com/office/drawing/2014/main" id="{7D3F5CB0-8C0A-4A5E-AB0C-5C788E20C4D0}"/>
                  </a:ext>
                </a:extLst>
              </p:cNvPr>
              <p:cNvSpPr/>
              <p:nvPr/>
            </p:nvSpPr>
            <p:spPr>
              <a:xfrm>
                <a:off x="4208250" y="2976750"/>
                <a:ext cx="1222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21" extrusionOk="0">
                    <a:moveTo>
                      <a:pt x="234" y="1"/>
                    </a:moveTo>
                    <a:cubicBezTo>
                      <a:pt x="209" y="1"/>
                      <a:pt x="185" y="16"/>
                      <a:pt x="179" y="46"/>
                    </a:cubicBezTo>
                    <a:cubicBezTo>
                      <a:pt x="72" y="677"/>
                      <a:pt x="1" y="1427"/>
                      <a:pt x="155" y="2058"/>
                    </a:cubicBezTo>
                    <a:cubicBezTo>
                      <a:pt x="167" y="2099"/>
                      <a:pt x="203" y="2120"/>
                      <a:pt x="239" y="2120"/>
                    </a:cubicBezTo>
                    <a:cubicBezTo>
                      <a:pt x="274" y="2120"/>
                      <a:pt x="310" y="2099"/>
                      <a:pt x="322" y="2058"/>
                    </a:cubicBezTo>
                    <a:cubicBezTo>
                      <a:pt x="489" y="1427"/>
                      <a:pt x="393" y="689"/>
                      <a:pt x="298" y="46"/>
                    </a:cubicBezTo>
                    <a:cubicBezTo>
                      <a:pt x="286" y="16"/>
                      <a:pt x="260" y="1"/>
                      <a:pt x="2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945;p33">
                <a:extLst>
                  <a:ext uri="{FF2B5EF4-FFF2-40B4-BE49-F238E27FC236}">
                    <a16:creationId xmlns:a16="http://schemas.microsoft.com/office/drawing/2014/main" id="{6B825AD4-5A52-46B8-92B4-78E0F585342E}"/>
                  </a:ext>
                </a:extLst>
              </p:cNvPr>
              <p:cNvSpPr/>
              <p:nvPr/>
            </p:nvSpPr>
            <p:spPr>
              <a:xfrm>
                <a:off x="4235925" y="2982200"/>
                <a:ext cx="11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882" extrusionOk="0">
                    <a:moveTo>
                      <a:pt x="232" y="0"/>
                    </a:moveTo>
                    <a:cubicBezTo>
                      <a:pt x="200" y="0"/>
                      <a:pt x="168" y="18"/>
                      <a:pt x="156" y="54"/>
                    </a:cubicBezTo>
                    <a:cubicBezTo>
                      <a:pt x="1" y="601"/>
                      <a:pt x="37" y="1268"/>
                      <a:pt x="168" y="1828"/>
                    </a:cubicBezTo>
                    <a:cubicBezTo>
                      <a:pt x="185" y="1864"/>
                      <a:pt x="227" y="1881"/>
                      <a:pt x="266" y="1881"/>
                    </a:cubicBezTo>
                    <a:cubicBezTo>
                      <a:pt x="304" y="1881"/>
                      <a:pt x="340" y="1864"/>
                      <a:pt x="346" y="1828"/>
                    </a:cubicBezTo>
                    <a:cubicBezTo>
                      <a:pt x="465" y="1268"/>
                      <a:pt x="453" y="601"/>
                      <a:pt x="299" y="54"/>
                    </a:cubicBezTo>
                    <a:cubicBezTo>
                      <a:pt x="293" y="18"/>
                      <a:pt x="263" y="0"/>
                      <a:pt x="23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946;p33">
                <a:extLst>
                  <a:ext uri="{FF2B5EF4-FFF2-40B4-BE49-F238E27FC236}">
                    <a16:creationId xmlns:a16="http://schemas.microsoft.com/office/drawing/2014/main" id="{1C2ADCE7-6284-48BD-875B-67328026FB0D}"/>
                  </a:ext>
                </a:extLst>
              </p:cNvPr>
              <p:cNvSpPr/>
              <p:nvPr/>
            </p:nvSpPr>
            <p:spPr>
              <a:xfrm>
                <a:off x="4266000" y="2984800"/>
                <a:ext cx="9550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10" extrusionOk="0">
                    <a:moveTo>
                      <a:pt x="167" y="0"/>
                    </a:moveTo>
                    <a:cubicBezTo>
                      <a:pt x="140" y="0"/>
                      <a:pt x="113" y="15"/>
                      <a:pt x="108" y="45"/>
                    </a:cubicBezTo>
                    <a:cubicBezTo>
                      <a:pt x="36" y="378"/>
                      <a:pt x="24" y="700"/>
                      <a:pt x="36" y="1045"/>
                    </a:cubicBezTo>
                    <a:cubicBezTo>
                      <a:pt x="36" y="1355"/>
                      <a:pt x="0" y="1688"/>
                      <a:pt x="143" y="1974"/>
                    </a:cubicBezTo>
                    <a:cubicBezTo>
                      <a:pt x="155" y="1998"/>
                      <a:pt x="176" y="2010"/>
                      <a:pt x="197" y="2010"/>
                    </a:cubicBezTo>
                    <a:cubicBezTo>
                      <a:pt x="218" y="2010"/>
                      <a:pt x="239" y="1998"/>
                      <a:pt x="250" y="1974"/>
                    </a:cubicBezTo>
                    <a:cubicBezTo>
                      <a:pt x="381" y="1688"/>
                      <a:pt x="334" y="1355"/>
                      <a:pt x="334" y="1045"/>
                    </a:cubicBezTo>
                    <a:cubicBezTo>
                      <a:pt x="334" y="712"/>
                      <a:pt x="298" y="378"/>
                      <a:pt x="227" y="45"/>
                    </a:cubicBezTo>
                    <a:cubicBezTo>
                      <a:pt x="221" y="15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947;p33">
                <a:extLst>
                  <a:ext uri="{FF2B5EF4-FFF2-40B4-BE49-F238E27FC236}">
                    <a16:creationId xmlns:a16="http://schemas.microsoft.com/office/drawing/2014/main" id="{50BEB0A1-831C-40D8-B329-BDC973B6FF1C}"/>
                  </a:ext>
                </a:extLst>
              </p:cNvPr>
              <p:cNvSpPr/>
              <p:nvPr/>
            </p:nvSpPr>
            <p:spPr>
              <a:xfrm>
                <a:off x="4294875" y="2989625"/>
                <a:ext cx="83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88" extrusionOk="0">
                    <a:moveTo>
                      <a:pt x="155" y="1"/>
                    </a:moveTo>
                    <a:cubicBezTo>
                      <a:pt x="125" y="1"/>
                      <a:pt x="96" y="19"/>
                      <a:pt x="84" y="54"/>
                    </a:cubicBezTo>
                    <a:cubicBezTo>
                      <a:pt x="12" y="364"/>
                      <a:pt x="12" y="674"/>
                      <a:pt x="12" y="995"/>
                    </a:cubicBezTo>
                    <a:cubicBezTo>
                      <a:pt x="12" y="1269"/>
                      <a:pt x="0" y="1590"/>
                      <a:pt x="119" y="1852"/>
                    </a:cubicBezTo>
                    <a:cubicBezTo>
                      <a:pt x="131" y="1876"/>
                      <a:pt x="152" y="1888"/>
                      <a:pt x="173" y="1888"/>
                    </a:cubicBezTo>
                    <a:cubicBezTo>
                      <a:pt x="194" y="1888"/>
                      <a:pt x="215" y="1876"/>
                      <a:pt x="227" y="1852"/>
                    </a:cubicBezTo>
                    <a:cubicBezTo>
                      <a:pt x="334" y="1602"/>
                      <a:pt x="322" y="1269"/>
                      <a:pt x="310" y="995"/>
                    </a:cubicBezTo>
                    <a:cubicBezTo>
                      <a:pt x="298" y="674"/>
                      <a:pt x="298" y="352"/>
                      <a:pt x="227" y="54"/>
                    </a:cubicBezTo>
                    <a:cubicBezTo>
                      <a:pt x="215" y="19"/>
                      <a:pt x="185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948;p33">
                <a:extLst>
                  <a:ext uri="{FF2B5EF4-FFF2-40B4-BE49-F238E27FC236}">
                    <a16:creationId xmlns:a16="http://schemas.microsoft.com/office/drawing/2014/main" id="{22AEFC30-7809-411E-B11E-95E9D2F1A111}"/>
                  </a:ext>
                </a:extLst>
              </p:cNvPr>
              <p:cNvSpPr/>
              <p:nvPr/>
            </p:nvSpPr>
            <p:spPr>
              <a:xfrm>
                <a:off x="4320175" y="2990450"/>
                <a:ext cx="152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03" extrusionOk="0">
                    <a:moveTo>
                      <a:pt x="304" y="1"/>
                    </a:moveTo>
                    <a:cubicBezTo>
                      <a:pt x="274" y="1"/>
                      <a:pt x="244" y="15"/>
                      <a:pt x="238" y="45"/>
                    </a:cubicBezTo>
                    <a:cubicBezTo>
                      <a:pt x="131" y="581"/>
                      <a:pt x="0" y="1343"/>
                      <a:pt x="238" y="1867"/>
                    </a:cubicBezTo>
                    <a:cubicBezTo>
                      <a:pt x="244" y="1891"/>
                      <a:pt x="271" y="1903"/>
                      <a:pt x="299" y="1903"/>
                    </a:cubicBezTo>
                    <a:cubicBezTo>
                      <a:pt x="328" y="1903"/>
                      <a:pt x="358" y="1891"/>
                      <a:pt x="369" y="1867"/>
                    </a:cubicBezTo>
                    <a:cubicBezTo>
                      <a:pt x="608" y="1343"/>
                      <a:pt x="477" y="605"/>
                      <a:pt x="369" y="45"/>
                    </a:cubicBezTo>
                    <a:cubicBezTo>
                      <a:pt x="363" y="15"/>
                      <a:pt x="334" y="1"/>
                      <a:pt x="3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949;p33">
                <a:extLst>
                  <a:ext uri="{FF2B5EF4-FFF2-40B4-BE49-F238E27FC236}">
                    <a16:creationId xmlns:a16="http://schemas.microsoft.com/office/drawing/2014/main" id="{F678486C-1668-4AED-B83D-4D1EF9EA52EA}"/>
                  </a:ext>
                </a:extLst>
              </p:cNvPr>
              <p:cNvSpPr/>
              <p:nvPr/>
            </p:nvSpPr>
            <p:spPr>
              <a:xfrm>
                <a:off x="4349050" y="2996400"/>
                <a:ext cx="14000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76" extrusionOk="0">
                    <a:moveTo>
                      <a:pt x="286" y="1"/>
                    </a:moveTo>
                    <a:cubicBezTo>
                      <a:pt x="259" y="1"/>
                      <a:pt x="232" y="16"/>
                      <a:pt x="226" y="45"/>
                    </a:cubicBezTo>
                    <a:cubicBezTo>
                      <a:pt x="119" y="581"/>
                      <a:pt x="0" y="1319"/>
                      <a:pt x="215" y="1831"/>
                    </a:cubicBezTo>
                    <a:cubicBezTo>
                      <a:pt x="226" y="1861"/>
                      <a:pt x="253" y="1876"/>
                      <a:pt x="280" y="1876"/>
                    </a:cubicBezTo>
                    <a:cubicBezTo>
                      <a:pt x="307" y="1876"/>
                      <a:pt x="334" y="1861"/>
                      <a:pt x="346" y="1831"/>
                    </a:cubicBezTo>
                    <a:cubicBezTo>
                      <a:pt x="560" y="1319"/>
                      <a:pt x="453" y="581"/>
                      <a:pt x="346" y="45"/>
                    </a:cubicBezTo>
                    <a:cubicBezTo>
                      <a:pt x="340" y="16"/>
                      <a:pt x="313" y="1"/>
                      <a:pt x="2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950;p33">
                <a:extLst>
                  <a:ext uri="{FF2B5EF4-FFF2-40B4-BE49-F238E27FC236}">
                    <a16:creationId xmlns:a16="http://schemas.microsoft.com/office/drawing/2014/main" id="{22108B12-CB1A-447B-86C3-8BC72104A93A}"/>
                  </a:ext>
                </a:extLst>
              </p:cNvPr>
              <p:cNvSpPr/>
              <p:nvPr/>
            </p:nvSpPr>
            <p:spPr>
              <a:xfrm>
                <a:off x="4380000" y="3000200"/>
                <a:ext cx="86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25" extrusionOk="0">
                    <a:moveTo>
                      <a:pt x="155" y="1"/>
                    </a:moveTo>
                    <a:cubicBezTo>
                      <a:pt x="134" y="1"/>
                      <a:pt x="114" y="12"/>
                      <a:pt x="108" y="36"/>
                    </a:cubicBezTo>
                    <a:cubicBezTo>
                      <a:pt x="12" y="274"/>
                      <a:pt x="0" y="524"/>
                      <a:pt x="12" y="774"/>
                    </a:cubicBezTo>
                    <a:cubicBezTo>
                      <a:pt x="12" y="1013"/>
                      <a:pt x="0" y="1263"/>
                      <a:pt x="108" y="1489"/>
                    </a:cubicBezTo>
                    <a:cubicBezTo>
                      <a:pt x="120" y="1513"/>
                      <a:pt x="143" y="1525"/>
                      <a:pt x="169" y="1525"/>
                    </a:cubicBezTo>
                    <a:cubicBezTo>
                      <a:pt x="194" y="1525"/>
                      <a:pt x="221" y="1513"/>
                      <a:pt x="239" y="1489"/>
                    </a:cubicBezTo>
                    <a:cubicBezTo>
                      <a:pt x="346" y="1263"/>
                      <a:pt x="322" y="1013"/>
                      <a:pt x="310" y="774"/>
                    </a:cubicBezTo>
                    <a:cubicBezTo>
                      <a:pt x="310" y="524"/>
                      <a:pt x="298" y="274"/>
                      <a:pt x="203" y="36"/>
                    </a:cubicBezTo>
                    <a:cubicBezTo>
                      <a:pt x="197" y="12"/>
                      <a:pt x="176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951;p33">
                <a:extLst>
                  <a:ext uri="{FF2B5EF4-FFF2-40B4-BE49-F238E27FC236}">
                    <a16:creationId xmlns:a16="http://schemas.microsoft.com/office/drawing/2014/main" id="{74CAD08E-47EF-4CEE-A861-5009A74EFECE}"/>
                  </a:ext>
                </a:extLst>
              </p:cNvPr>
              <p:cNvSpPr/>
              <p:nvPr/>
            </p:nvSpPr>
            <p:spPr>
              <a:xfrm>
                <a:off x="4407375" y="3003550"/>
                <a:ext cx="1015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56" extrusionOk="0">
                    <a:moveTo>
                      <a:pt x="205" y="0"/>
                    </a:moveTo>
                    <a:cubicBezTo>
                      <a:pt x="179" y="0"/>
                      <a:pt x="156" y="15"/>
                      <a:pt x="156" y="45"/>
                    </a:cubicBezTo>
                    <a:cubicBezTo>
                      <a:pt x="96" y="379"/>
                      <a:pt x="1" y="760"/>
                      <a:pt x="120" y="1093"/>
                    </a:cubicBezTo>
                    <a:cubicBezTo>
                      <a:pt x="138" y="1135"/>
                      <a:pt x="176" y="1155"/>
                      <a:pt x="214" y="1155"/>
                    </a:cubicBezTo>
                    <a:cubicBezTo>
                      <a:pt x="251" y="1155"/>
                      <a:pt x="287" y="1135"/>
                      <a:pt x="299" y="1093"/>
                    </a:cubicBezTo>
                    <a:cubicBezTo>
                      <a:pt x="406" y="771"/>
                      <a:pt x="322" y="379"/>
                      <a:pt x="263" y="45"/>
                    </a:cubicBezTo>
                    <a:cubicBezTo>
                      <a:pt x="257" y="15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952;p33">
                <a:extLst>
                  <a:ext uri="{FF2B5EF4-FFF2-40B4-BE49-F238E27FC236}">
                    <a16:creationId xmlns:a16="http://schemas.microsoft.com/office/drawing/2014/main" id="{7DF973AA-4E36-4A6B-BB90-E4C6096A172F}"/>
                  </a:ext>
                </a:extLst>
              </p:cNvPr>
              <p:cNvSpPr/>
              <p:nvPr/>
            </p:nvSpPr>
            <p:spPr>
              <a:xfrm>
                <a:off x="4436250" y="3005775"/>
                <a:ext cx="95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0" extrusionOk="0">
                    <a:moveTo>
                      <a:pt x="191" y="1"/>
                    </a:moveTo>
                    <a:cubicBezTo>
                      <a:pt x="164" y="1"/>
                      <a:pt x="138" y="10"/>
                      <a:pt x="132" y="28"/>
                    </a:cubicBezTo>
                    <a:cubicBezTo>
                      <a:pt x="13" y="301"/>
                      <a:pt x="1" y="623"/>
                      <a:pt x="108" y="897"/>
                    </a:cubicBezTo>
                    <a:cubicBezTo>
                      <a:pt x="120" y="938"/>
                      <a:pt x="156" y="959"/>
                      <a:pt x="193" y="959"/>
                    </a:cubicBezTo>
                    <a:cubicBezTo>
                      <a:pt x="230" y="959"/>
                      <a:pt x="269" y="938"/>
                      <a:pt x="287" y="897"/>
                    </a:cubicBezTo>
                    <a:cubicBezTo>
                      <a:pt x="382" y="623"/>
                      <a:pt x="370" y="301"/>
                      <a:pt x="251" y="28"/>
                    </a:cubicBezTo>
                    <a:cubicBezTo>
                      <a:pt x="245" y="10"/>
                      <a:pt x="218" y="1"/>
                      <a:pt x="1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953;p33">
                <a:extLst>
                  <a:ext uri="{FF2B5EF4-FFF2-40B4-BE49-F238E27FC236}">
                    <a16:creationId xmlns:a16="http://schemas.microsoft.com/office/drawing/2014/main" id="{EDCAF0DF-DCC4-47BF-A2FB-C32E6355ED2E}"/>
                  </a:ext>
                </a:extLst>
              </p:cNvPr>
              <p:cNvSpPr/>
              <p:nvPr/>
            </p:nvSpPr>
            <p:spPr>
              <a:xfrm>
                <a:off x="4463050" y="3010700"/>
                <a:ext cx="131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956" extrusionOk="0">
                    <a:moveTo>
                      <a:pt x="250" y="0"/>
                    </a:moveTo>
                    <a:cubicBezTo>
                      <a:pt x="224" y="0"/>
                      <a:pt x="197" y="15"/>
                      <a:pt x="191" y="45"/>
                    </a:cubicBezTo>
                    <a:cubicBezTo>
                      <a:pt x="119" y="283"/>
                      <a:pt x="0" y="724"/>
                      <a:pt x="191" y="938"/>
                    </a:cubicBezTo>
                    <a:cubicBezTo>
                      <a:pt x="209" y="950"/>
                      <a:pt x="232" y="956"/>
                      <a:pt x="256" y="956"/>
                    </a:cubicBezTo>
                    <a:cubicBezTo>
                      <a:pt x="280" y="956"/>
                      <a:pt x="304" y="950"/>
                      <a:pt x="322" y="938"/>
                    </a:cubicBezTo>
                    <a:cubicBezTo>
                      <a:pt x="524" y="724"/>
                      <a:pt x="405" y="283"/>
                      <a:pt x="310" y="45"/>
                    </a:cubicBezTo>
                    <a:cubicBezTo>
                      <a:pt x="304" y="15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954;p33">
                <a:extLst>
                  <a:ext uri="{FF2B5EF4-FFF2-40B4-BE49-F238E27FC236}">
                    <a16:creationId xmlns:a16="http://schemas.microsoft.com/office/drawing/2014/main" id="{056E2CEC-48CD-484E-8705-5501CD26635A}"/>
                  </a:ext>
                </a:extLst>
              </p:cNvPr>
              <p:cNvSpPr/>
              <p:nvPr/>
            </p:nvSpPr>
            <p:spPr>
              <a:xfrm>
                <a:off x="4494600" y="3012475"/>
                <a:ext cx="68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849" extrusionOk="0">
                    <a:moveTo>
                      <a:pt x="136" y="1"/>
                    </a:moveTo>
                    <a:cubicBezTo>
                      <a:pt x="111" y="1"/>
                      <a:pt x="84" y="16"/>
                      <a:pt x="72" y="45"/>
                    </a:cubicBezTo>
                    <a:cubicBezTo>
                      <a:pt x="12" y="307"/>
                      <a:pt x="0" y="533"/>
                      <a:pt x="60" y="795"/>
                    </a:cubicBezTo>
                    <a:cubicBezTo>
                      <a:pt x="60" y="831"/>
                      <a:pt x="93" y="849"/>
                      <a:pt x="128" y="849"/>
                    </a:cubicBezTo>
                    <a:cubicBezTo>
                      <a:pt x="164" y="849"/>
                      <a:pt x="203" y="831"/>
                      <a:pt x="215" y="795"/>
                    </a:cubicBezTo>
                    <a:cubicBezTo>
                      <a:pt x="274" y="522"/>
                      <a:pt x="250" y="295"/>
                      <a:pt x="191" y="45"/>
                    </a:cubicBezTo>
                    <a:cubicBezTo>
                      <a:pt x="185" y="16"/>
                      <a:pt x="161" y="1"/>
                      <a:pt x="1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31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431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1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173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roup 2">
            <a:extLst>
              <a:ext uri="{FF2B5EF4-FFF2-40B4-BE49-F238E27FC236}">
                <a16:creationId xmlns:a16="http://schemas.microsoft.com/office/drawing/2014/main" id="{6F000C22-DF77-4B4B-AD06-E085D951AB5C}"/>
              </a:ext>
            </a:extLst>
          </p:cNvPr>
          <p:cNvGrpSpPr>
            <a:grpSpLocks/>
          </p:cNvGrpSpPr>
          <p:nvPr/>
        </p:nvGrpSpPr>
        <p:grpSpPr bwMode="auto">
          <a:xfrm>
            <a:off x="342900" y="0"/>
            <a:ext cx="8401050" cy="5143500"/>
            <a:chOff x="-672" y="0"/>
            <a:chExt cx="7056" cy="4320"/>
          </a:xfrm>
        </p:grpSpPr>
        <p:sp>
          <p:nvSpPr>
            <p:cNvPr id="44035" name="Rectangle 3">
              <a:extLst>
                <a:ext uri="{FF2B5EF4-FFF2-40B4-BE49-F238E27FC236}">
                  <a16:creationId xmlns:a16="http://schemas.microsoft.com/office/drawing/2014/main" id="{2E3D42FF-1D6B-416B-8FDF-10BD19642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9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036" name="Rectangle 4">
              <a:extLst>
                <a:ext uri="{FF2B5EF4-FFF2-40B4-BE49-F238E27FC236}">
                  <a16:creationId xmlns:a16="http://schemas.microsoft.com/office/drawing/2014/main" id="{8BC0EFE8-C8BF-4D8D-92F7-86272313D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037" name="Rectangle 5">
              <a:extLst>
                <a:ext uri="{FF2B5EF4-FFF2-40B4-BE49-F238E27FC236}">
                  <a16:creationId xmlns:a16="http://schemas.microsoft.com/office/drawing/2014/main" id="{57A0CE6D-3008-41B6-A962-734A60777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038" name="Rectangle 6">
              <a:extLst>
                <a:ext uri="{FF2B5EF4-FFF2-40B4-BE49-F238E27FC236}">
                  <a16:creationId xmlns:a16="http://schemas.microsoft.com/office/drawing/2014/main" id="{759058AC-9B14-4504-BDDC-3390BD4E7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039" name="Rectangle 7">
              <a:extLst>
                <a:ext uri="{FF2B5EF4-FFF2-40B4-BE49-F238E27FC236}">
                  <a16:creationId xmlns:a16="http://schemas.microsoft.com/office/drawing/2014/main" id="{3806D466-F09C-4B9B-8BE2-D8817005E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4080"/>
              <a:ext cx="810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040" name="Rectangle 8">
              <a:extLst>
                <a:ext uri="{FF2B5EF4-FFF2-40B4-BE49-F238E27FC236}">
                  <a16:creationId xmlns:a16="http://schemas.microsoft.com/office/drawing/2014/main" id="{C1CA04D6-688F-4D2A-9144-A6B744A15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041" name="Rectangle 9">
              <a:extLst>
                <a:ext uri="{FF2B5EF4-FFF2-40B4-BE49-F238E27FC236}">
                  <a16:creationId xmlns:a16="http://schemas.microsoft.com/office/drawing/2014/main" id="{3C23BAAF-51C5-41F6-8373-97DCF759B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grpSp>
          <p:nvGrpSpPr>
            <p:cNvPr id="44042" name="Group 10">
              <a:extLst>
                <a:ext uri="{FF2B5EF4-FFF2-40B4-BE49-F238E27FC236}">
                  <a16:creationId xmlns:a16="http://schemas.microsoft.com/office/drawing/2014/main" id="{F0AA4B83-64E1-43EA-B382-03B5F8E1D7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840"/>
              <a:ext cx="5760" cy="240"/>
              <a:chOff x="-336" y="4080"/>
              <a:chExt cx="6384" cy="240"/>
            </a:xfrm>
          </p:grpSpPr>
          <p:sp>
            <p:nvSpPr>
              <p:cNvPr id="44043" name="Rectangle 11">
                <a:extLst>
                  <a:ext uri="{FF2B5EF4-FFF2-40B4-BE49-F238E27FC236}">
                    <a16:creationId xmlns:a16="http://schemas.microsoft.com/office/drawing/2014/main" id="{CA502A28-64B0-44AD-96C4-C37A0E06D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44" name="Rectangle 12">
                <a:extLst>
                  <a:ext uri="{FF2B5EF4-FFF2-40B4-BE49-F238E27FC236}">
                    <a16:creationId xmlns:a16="http://schemas.microsoft.com/office/drawing/2014/main" id="{3237A04C-FAC7-43B1-8973-3ED7B03E8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45" name="Rectangle 13">
                <a:extLst>
                  <a:ext uri="{FF2B5EF4-FFF2-40B4-BE49-F238E27FC236}">
                    <a16:creationId xmlns:a16="http://schemas.microsoft.com/office/drawing/2014/main" id="{83D46D3B-C76E-4B0A-ADFC-CD1022A4F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46" name="Rectangle 14">
                <a:extLst>
                  <a:ext uri="{FF2B5EF4-FFF2-40B4-BE49-F238E27FC236}">
                    <a16:creationId xmlns:a16="http://schemas.microsoft.com/office/drawing/2014/main" id="{28E88B1B-FFA0-4927-8BAF-0A13DD348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47" name="Rectangle 15">
                <a:extLst>
                  <a:ext uri="{FF2B5EF4-FFF2-40B4-BE49-F238E27FC236}">
                    <a16:creationId xmlns:a16="http://schemas.microsoft.com/office/drawing/2014/main" id="{FD9FA5FD-F61D-4F25-8277-728FFB11C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48" name="Rectangle 16">
                <a:extLst>
                  <a:ext uri="{FF2B5EF4-FFF2-40B4-BE49-F238E27FC236}">
                    <a16:creationId xmlns:a16="http://schemas.microsoft.com/office/drawing/2014/main" id="{404301F8-9044-4D8F-9B0A-36B7BBEA9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49" name="Rectangle 17">
                <a:extLst>
                  <a:ext uri="{FF2B5EF4-FFF2-40B4-BE49-F238E27FC236}">
                    <a16:creationId xmlns:a16="http://schemas.microsoft.com/office/drawing/2014/main" id="{7F3C1A12-FC8D-479C-A209-002252B76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050" name="Group 18">
              <a:extLst>
                <a:ext uri="{FF2B5EF4-FFF2-40B4-BE49-F238E27FC236}">
                  <a16:creationId xmlns:a16="http://schemas.microsoft.com/office/drawing/2014/main" id="{2C18016E-BBCB-4769-80E1-603159C943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" y="3600"/>
              <a:ext cx="5664" cy="240"/>
              <a:chOff x="-96" y="3600"/>
              <a:chExt cx="6384" cy="240"/>
            </a:xfrm>
          </p:grpSpPr>
          <p:sp>
            <p:nvSpPr>
              <p:cNvPr id="44051" name="Rectangle 19">
                <a:extLst>
                  <a:ext uri="{FF2B5EF4-FFF2-40B4-BE49-F238E27FC236}">
                    <a16:creationId xmlns:a16="http://schemas.microsoft.com/office/drawing/2014/main" id="{5CAD55E9-B358-4956-8FD5-A08B00711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52" name="Rectangle 20">
                <a:extLst>
                  <a:ext uri="{FF2B5EF4-FFF2-40B4-BE49-F238E27FC236}">
                    <a16:creationId xmlns:a16="http://schemas.microsoft.com/office/drawing/2014/main" id="{8E22B02E-A8A4-4A9E-9190-C93EB13AB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53" name="Rectangle 21">
                <a:extLst>
                  <a:ext uri="{FF2B5EF4-FFF2-40B4-BE49-F238E27FC236}">
                    <a16:creationId xmlns:a16="http://schemas.microsoft.com/office/drawing/2014/main" id="{3E249E28-7DD3-41FF-AC88-E2FD521A0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54" name="Rectangle 22">
                <a:extLst>
                  <a:ext uri="{FF2B5EF4-FFF2-40B4-BE49-F238E27FC236}">
                    <a16:creationId xmlns:a16="http://schemas.microsoft.com/office/drawing/2014/main" id="{A3DD21F6-0E24-4DB2-8E8C-E5E9A7209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55" name="Rectangle 23">
                <a:extLst>
                  <a:ext uri="{FF2B5EF4-FFF2-40B4-BE49-F238E27FC236}">
                    <a16:creationId xmlns:a16="http://schemas.microsoft.com/office/drawing/2014/main" id="{DA09FD1D-023D-41EE-A55E-146E1EB40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56" name="Rectangle 24">
                <a:extLst>
                  <a:ext uri="{FF2B5EF4-FFF2-40B4-BE49-F238E27FC236}">
                    <a16:creationId xmlns:a16="http://schemas.microsoft.com/office/drawing/2014/main" id="{6357A8CC-5385-4CB4-A027-4DD3A659C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57" name="Rectangle 25">
                <a:extLst>
                  <a:ext uri="{FF2B5EF4-FFF2-40B4-BE49-F238E27FC236}">
                    <a16:creationId xmlns:a16="http://schemas.microsoft.com/office/drawing/2014/main" id="{D69D2609-CA1C-4B42-BCA8-8E011F8BB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058" name="Group 26">
              <a:extLst>
                <a:ext uri="{FF2B5EF4-FFF2-40B4-BE49-F238E27FC236}">
                  <a16:creationId xmlns:a16="http://schemas.microsoft.com/office/drawing/2014/main" id="{29836600-B9DD-4F8D-8D58-6F77D78A1F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360"/>
              <a:ext cx="5904" cy="240"/>
              <a:chOff x="-96" y="3600"/>
              <a:chExt cx="6384" cy="240"/>
            </a:xfrm>
          </p:grpSpPr>
          <p:sp>
            <p:nvSpPr>
              <p:cNvPr id="44059" name="Rectangle 27">
                <a:extLst>
                  <a:ext uri="{FF2B5EF4-FFF2-40B4-BE49-F238E27FC236}">
                    <a16:creationId xmlns:a16="http://schemas.microsoft.com/office/drawing/2014/main" id="{BABBA94B-1939-4135-8603-6051FA2F5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60" name="Rectangle 28">
                <a:extLst>
                  <a:ext uri="{FF2B5EF4-FFF2-40B4-BE49-F238E27FC236}">
                    <a16:creationId xmlns:a16="http://schemas.microsoft.com/office/drawing/2014/main" id="{877D7D92-C260-4578-AAF3-FB861F4E4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61" name="Rectangle 29">
                <a:extLst>
                  <a:ext uri="{FF2B5EF4-FFF2-40B4-BE49-F238E27FC236}">
                    <a16:creationId xmlns:a16="http://schemas.microsoft.com/office/drawing/2014/main" id="{D825E5D5-42B0-4A1A-83F3-F5A1FE262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62" name="Rectangle 30">
                <a:extLst>
                  <a:ext uri="{FF2B5EF4-FFF2-40B4-BE49-F238E27FC236}">
                    <a16:creationId xmlns:a16="http://schemas.microsoft.com/office/drawing/2014/main" id="{64A267FB-CF56-41C9-87EA-9502D6B2B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63" name="Rectangle 31">
                <a:extLst>
                  <a:ext uri="{FF2B5EF4-FFF2-40B4-BE49-F238E27FC236}">
                    <a16:creationId xmlns:a16="http://schemas.microsoft.com/office/drawing/2014/main" id="{308B3EAB-0835-41E7-966C-D7097BF91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64" name="Rectangle 32">
                <a:extLst>
                  <a:ext uri="{FF2B5EF4-FFF2-40B4-BE49-F238E27FC236}">
                    <a16:creationId xmlns:a16="http://schemas.microsoft.com/office/drawing/2014/main" id="{53F001E0-ABD2-4AF2-950C-876CC5289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65" name="Rectangle 33">
                <a:extLst>
                  <a:ext uri="{FF2B5EF4-FFF2-40B4-BE49-F238E27FC236}">
                    <a16:creationId xmlns:a16="http://schemas.microsoft.com/office/drawing/2014/main" id="{61B04141-2703-4238-9352-C5A9E656E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066" name="Group 34">
              <a:extLst>
                <a:ext uri="{FF2B5EF4-FFF2-40B4-BE49-F238E27FC236}">
                  <a16:creationId xmlns:a16="http://schemas.microsoft.com/office/drawing/2014/main" id="{C737E7B8-A396-4951-9CAD-63116405F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" y="3120"/>
              <a:ext cx="5664" cy="240"/>
              <a:chOff x="-336" y="4080"/>
              <a:chExt cx="6384" cy="240"/>
            </a:xfrm>
          </p:grpSpPr>
          <p:sp>
            <p:nvSpPr>
              <p:cNvPr id="44067" name="Rectangle 35">
                <a:extLst>
                  <a:ext uri="{FF2B5EF4-FFF2-40B4-BE49-F238E27FC236}">
                    <a16:creationId xmlns:a16="http://schemas.microsoft.com/office/drawing/2014/main" id="{54532D9F-10A5-4BCA-9ADC-2FC4E6436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68" name="Rectangle 36">
                <a:extLst>
                  <a:ext uri="{FF2B5EF4-FFF2-40B4-BE49-F238E27FC236}">
                    <a16:creationId xmlns:a16="http://schemas.microsoft.com/office/drawing/2014/main" id="{D1393947-D526-46EC-B339-D0D761CE4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69" name="Rectangle 37">
                <a:extLst>
                  <a:ext uri="{FF2B5EF4-FFF2-40B4-BE49-F238E27FC236}">
                    <a16:creationId xmlns:a16="http://schemas.microsoft.com/office/drawing/2014/main" id="{2E4732BF-1933-4E3A-A4F5-1AA307346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70" name="Rectangle 38">
                <a:extLst>
                  <a:ext uri="{FF2B5EF4-FFF2-40B4-BE49-F238E27FC236}">
                    <a16:creationId xmlns:a16="http://schemas.microsoft.com/office/drawing/2014/main" id="{794C98E8-EB64-4CEC-9359-C694D5C6A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71" name="Rectangle 39">
                <a:extLst>
                  <a:ext uri="{FF2B5EF4-FFF2-40B4-BE49-F238E27FC236}">
                    <a16:creationId xmlns:a16="http://schemas.microsoft.com/office/drawing/2014/main" id="{34847AEE-54D6-4365-93B4-64DBE8632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72" name="Rectangle 40">
                <a:extLst>
                  <a:ext uri="{FF2B5EF4-FFF2-40B4-BE49-F238E27FC236}">
                    <a16:creationId xmlns:a16="http://schemas.microsoft.com/office/drawing/2014/main" id="{498E86E7-C899-492A-8BA3-EEB74EBD1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73" name="Rectangle 41">
                <a:extLst>
                  <a:ext uri="{FF2B5EF4-FFF2-40B4-BE49-F238E27FC236}">
                    <a16:creationId xmlns:a16="http://schemas.microsoft.com/office/drawing/2014/main" id="{374B9BE9-A11F-4B70-A7A3-AA76A49D0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074" name="Group 42">
              <a:extLst>
                <a:ext uri="{FF2B5EF4-FFF2-40B4-BE49-F238E27FC236}">
                  <a16:creationId xmlns:a16="http://schemas.microsoft.com/office/drawing/2014/main" id="{DE579CBB-6117-4071-9C5D-2A97307AF6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" y="2880"/>
              <a:ext cx="5664" cy="240"/>
              <a:chOff x="-336" y="4080"/>
              <a:chExt cx="6384" cy="240"/>
            </a:xfrm>
          </p:grpSpPr>
          <p:sp>
            <p:nvSpPr>
              <p:cNvPr id="44075" name="Rectangle 43">
                <a:extLst>
                  <a:ext uri="{FF2B5EF4-FFF2-40B4-BE49-F238E27FC236}">
                    <a16:creationId xmlns:a16="http://schemas.microsoft.com/office/drawing/2014/main" id="{56B89C05-40BD-4512-A1AC-634C1ECA1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76" name="Rectangle 44">
                <a:extLst>
                  <a:ext uri="{FF2B5EF4-FFF2-40B4-BE49-F238E27FC236}">
                    <a16:creationId xmlns:a16="http://schemas.microsoft.com/office/drawing/2014/main" id="{F5ADE795-8E55-4C06-B2B3-24D9B20C7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77" name="Rectangle 45">
                <a:extLst>
                  <a:ext uri="{FF2B5EF4-FFF2-40B4-BE49-F238E27FC236}">
                    <a16:creationId xmlns:a16="http://schemas.microsoft.com/office/drawing/2014/main" id="{CAF38DA7-69ED-4F1E-BD0A-82F1D5AC0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78" name="Rectangle 46">
                <a:extLst>
                  <a:ext uri="{FF2B5EF4-FFF2-40B4-BE49-F238E27FC236}">
                    <a16:creationId xmlns:a16="http://schemas.microsoft.com/office/drawing/2014/main" id="{8D7FC360-A21D-47AF-B7E4-09DB76F1D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79" name="Rectangle 47">
                <a:extLst>
                  <a:ext uri="{FF2B5EF4-FFF2-40B4-BE49-F238E27FC236}">
                    <a16:creationId xmlns:a16="http://schemas.microsoft.com/office/drawing/2014/main" id="{FF37EDA2-5DB9-4F01-AEF6-BA03ED2AF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80" name="Rectangle 48">
                <a:extLst>
                  <a:ext uri="{FF2B5EF4-FFF2-40B4-BE49-F238E27FC236}">
                    <a16:creationId xmlns:a16="http://schemas.microsoft.com/office/drawing/2014/main" id="{322C054E-5070-4359-8D78-B560EA51D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81" name="Rectangle 49">
                <a:extLst>
                  <a:ext uri="{FF2B5EF4-FFF2-40B4-BE49-F238E27FC236}">
                    <a16:creationId xmlns:a16="http://schemas.microsoft.com/office/drawing/2014/main" id="{D4518D9E-2A23-4D7E-ADE7-CF7D34080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082" name="Group 50">
              <a:extLst>
                <a:ext uri="{FF2B5EF4-FFF2-40B4-BE49-F238E27FC236}">
                  <a16:creationId xmlns:a16="http://schemas.microsoft.com/office/drawing/2014/main" id="{AB00C09A-2A4C-4D3A-81D6-617D361A8C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2640"/>
              <a:ext cx="5664" cy="240"/>
              <a:chOff x="-96" y="3600"/>
              <a:chExt cx="6384" cy="240"/>
            </a:xfrm>
          </p:grpSpPr>
          <p:sp>
            <p:nvSpPr>
              <p:cNvPr id="44083" name="Rectangle 51">
                <a:extLst>
                  <a:ext uri="{FF2B5EF4-FFF2-40B4-BE49-F238E27FC236}">
                    <a16:creationId xmlns:a16="http://schemas.microsoft.com/office/drawing/2014/main" id="{E39CBF8F-AC2A-474D-9AD7-19BAE10A9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84" name="Rectangle 52">
                <a:extLst>
                  <a:ext uri="{FF2B5EF4-FFF2-40B4-BE49-F238E27FC236}">
                    <a16:creationId xmlns:a16="http://schemas.microsoft.com/office/drawing/2014/main" id="{BA51BE92-1940-435B-958E-6BE5228C0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85" name="Rectangle 53">
                <a:extLst>
                  <a:ext uri="{FF2B5EF4-FFF2-40B4-BE49-F238E27FC236}">
                    <a16:creationId xmlns:a16="http://schemas.microsoft.com/office/drawing/2014/main" id="{A903145A-3FF6-4410-8FF5-BD2349CFF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86" name="Rectangle 54">
                <a:extLst>
                  <a:ext uri="{FF2B5EF4-FFF2-40B4-BE49-F238E27FC236}">
                    <a16:creationId xmlns:a16="http://schemas.microsoft.com/office/drawing/2014/main" id="{F7FFCC91-C040-401B-A58C-6E81D4EDB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87" name="Rectangle 55">
                <a:extLst>
                  <a:ext uri="{FF2B5EF4-FFF2-40B4-BE49-F238E27FC236}">
                    <a16:creationId xmlns:a16="http://schemas.microsoft.com/office/drawing/2014/main" id="{693B875A-EFEA-424C-868A-FB48A8805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88" name="Rectangle 56">
                <a:extLst>
                  <a:ext uri="{FF2B5EF4-FFF2-40B4-BE49-F238E27FC236}">
                    <a16:creationId xmlns:a16="http://schemas.microsoft.com/office/drawing/2014/main" id="{D7C1DF8B-3B4A-443C-AB8B-1609219BB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89" name="Rectangle 57">
                <a:extLst>
                  <a:ext uri="{FF2B5EF4-FFF2-40B4-BE49-F238E27FC236}">
                    <a16:creationId xmlns:a16="http://schemas.microsoft.com/office/drawing/2014/main" id="{6260018D-F7F1-49C8-B684-66F413464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090" name="Group 58">
              <a:extLst>
                <a:ext uri="{FF2B5EF4-FFF2-40B4-BE49-F238E27FC236}">
                  <a16:creationId xmlns:a16="http://schemas.microsoft.com/office/drawing/2014/main" id="{E4AA56AF-A4D3-490B-8E78-C2DA67065D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" y="2400"/>
              <a:ext cx="5664" cy="240"/>
              <a:chOff x="-96" y="3600"/>
              <a:chExt cx="6384" cy="240"/>
            </a:xfrm>
          </p:grpSpPr>
          <p:sp>
            <p:nvSpPr>
              <p:cNvPr id="44091" name="Rectangle 59">
                <a:extLst>
                  <a:ext uri="{FF2B5EF4-FFF2-40B4-BE49-F238E27FC236}">
                    <a16:creationId xmlns:a16="http://schemas.microsoft.com/office/drawing/2014/main" id="{5243ED43-92E3-498E-9A46-13C2BBA56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92" name="Rectangle 60">
                <a:extLst>
                  <a:ext uri="{FF2B5EF4-FFF2-40B4-BE49-F238E27FC236}">
                    <a16:creationId xmlns:a16="http://schemas.microsoft.com/office/drawing/2014/main" id="{F209F09E-3E9B-499E-9324-D09B3C30E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93" name="Rectangle 61">
                <a:extLst>
                  <a:ext uri="{FF2B5EF4-FFF2-40B4-BE49-F238E27FC236}">
                    <a16:creationId xmlns:a16="http://schemas.microsoft.com/office/drawing/2014/main" id="{FBB98874-41BD-4B0C-9DB8-6C196B9A4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94" name="Rectangle 62">
                <a:extLst>
                  <a:ext uri="{FF2B5EF4-FFF2-40B4-BE49-F238E27FC236}">
                    <a16:creationId xmlns:a16="http://schemas.microsoft.com/office/drawing/2014/main" id="{B0CE7B69-31F4-4439-A813-BC6876EFA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95" name="Rectangle 63">
                <a:extLst>
                  <a:ext uri="{FF2B5EF4-FFF2-40B4-BE49-F238E27FC236}">
                    <a16:creationId xmlns:a16="http://schemas.microsoft.com/office/drawing/2014/main" id="{FB1DC3DB-AEBE-4CA8-8CC0-92C2D86B7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96" name="Rectangle 64">
                <a:extLst>
                  <a:ext uri="{FF2B5EF4-FFF2-40B4-BE49-F238E27FC236}">
                    <a16:creationId xmlns:a16="http://schemas.microsoft.com/office/drawing/2014/main" id="{77FE4A94-F710-410F-B032-B1419D7E9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097" name="Rectangle 65">
                <a:extLst>
                  <a:ext uri="{FF2B5EF4-FFF2-40B4-BE49-F238E27FC236}">
                    <a16:creationId xmlns:a16="http://schemas.microsoft.com/office/drawing/2014/main" id="{67DD75A4-A40D-4D3C-A2D3-6C03FEB75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098" name="Group 66">
              <a:extLst>
                <a:ext uri="{FF2B5EF4-FFF2-40B4-BE49-F238E27FC236}">
                  <a16:creationId xmlns:a16="http://schemas.microsoft.com/office/drawing/2014/main" id="{AB306BBE-D36F-4C05-9820-57909E8B9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2160"/>
              <a:ext cx="5664" cy="240"/>
              <a:chOff x="-336" y="4080"/>
              <a:chExt cx="6384" cy="240"/>
            </a:xfrm>
          </p:grpSpPr>
          <p:sp>
            <p:nvSpPr>
              <p:cNvPr id="44099" name="Rectangle 67">
                <a:extLst>
                  <a:ext uri="{FF2B5EF4-FFF2-40B4-BE49-F238E27FC236}">
                    <a16:creationId xmlns:a16="http://schemas.microsoft.com/office/drawing/2014/main" id="{25B7055F-373E-498D-B397-CA35F9F94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00" name="Rectangle 68">
                <a:extLst>
                  <a:ext uri="{FF2B5EF4-FFF2-40B4-BE49-F238E27FC236}">
                    <a16:creationId xmlns:a16="http://schemas.microsoft.com/office/drawing/2014/main" id="{F9978CA1-7F03-49C2-99CB-4C71223D4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01" name="Rectangle 69">
                <a:extLst>
                  <a:ext uri="{FF2B5EF4-FFF2-40B4-BE49-F238E27FC236}">
                    <a16:creationId xmlns:a16="http://schemas.microsoft.com/office/drawing/2014/main" id="{A8C2777A-857A-4873-94DC-E91E54214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02" name="Rectangle 70">
                <a:extLst>
                  <a:ext uri="{FF2B5EF4-FFF2-40B4-BE49-F238E27FC236}">
                    <a16:creationId xmlns:a16="http://schemas.microsoft.com/office/drawing/2014/main" id="{C06396EF-5909-4D81-A55B-71534BBCB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03" name="Rectangle 71">
                <a:extLst>
                  <a:ext uri="{FF2B5EF4-FFF2-40B4-BE49-F238E27FC236}">
                    <a16:creationId xmlns:a16="http://schemas.microsoft.com/office/drawing/2014/main" id="{81F62BD8-88F7-4662-BAE0-51BEF0B93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04" name="Rectangle 72">
                <a:extLst>
                  <a:ext uri="{FF2B5EF4-FFF2-40B4-BE49-F238E27FC236}">
                    <a16:creationId xmlns:a16="http://schemas.microsoft.com/office/drawing/2014/main" id="{1E587107-982F-4C36-B985-951F7A6CF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05" name="Rectangle 73">
                <a:extLst>
                  <a:ext uri="{FF2B5EF4-FFF2-40B4-BE49-F238E27FC236}">
                    <a16:creationId xmlns:a16="http://schemas.microsoft.com/office/drawing/2014/main" id="{A9C38D0D-5CD8-4B0D-9096-1A12D4F43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106" name="Group 74">
              <a:extLst>
                <a:ext uri="{FF2B5EF4-FFF2-40B4-BE49-F238E27FC236}">
                  <a16:creationId xmlns:a16="http://schemas.microsoft.com/office/drawing/2014/main" id="{EE2341BC-1A42-4A51-881E-74B3BBD3BF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920"/>
              <a:ext cx="5664" cy="240"/>
              <a:chOff x="-336" y="4080"/>
              <a:chExt cx="6384" cy="240"/>
            </a:xfrm>
          </p:grpSpPr>
          <p:sp>
            <p:nvSpPr>
              <p:cNvPr id="44107" name="Rectangle 75">
                <a:extLst>
                  <a:ext uri="{FF2B5EF4-FFF2-40B4-BE49-F238E27FC236}">
                    <a16:creationId xmlns:a16="http://schemas.microsoft.com/office/drawing/2014/main" id="{778ADE7D-52EF-4C4F-A89F-AD716AD4E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08" name="Rectangle 76">
                <a:extLst>
                  <a:ext uri="{FF2B5EF4-FFF2-40B4-BE49-F238E27FC236}">
                    <a16:creationId xmlns:a16="http://schemas.microsoft.com/office/drawing/2014/main" id="{D6EB5998-8F7E-4E28-B281-930FE71B0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09" name="Rectangle 77">
                <a:extLst>
                  <a:ext uri="{FF2B5EF4-FFF2-40B4-BE49-F238E27FC236}">
                    <a16:creationId xmlns:a16="http://schemas.microsoft.com/office/drawing/2014/main" id="{6807AF02-F607-4B78-A2D1-2AC98F6FA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10" name="Rectangle 78">
                <a:extLst>
                  <a:ext uri="{FF2B5EF4-FFF2-40B4-BE49-F238E27FC236}">
                    <a16:creationId xmlns:a16="http://schemas.microsoft.com/office/drawing/2014/main" id="{966B596D-803B-42E5-9A45-A05041831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11" name="Rectangle 79">
                <a:extLst>
                  <a:ext uri="{FF2B5EF4-FFF2-40B4-BE49-F238E27FC236}">
                    <a16:creationId xmlns:a16="http://schemas.microsoft.com/office/drawing/2014/main" id="{4F258C8E-D289-4840-AB01-382705CC6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12" name="Rectangle 80">
                <a:extLst>
                  <a:ext uri="{FF2B5EF4-FFF2-40B4-BE49-F238E27FC236}">
                    <a16:creationId xmlns:a16="http://schemas.microsoft.com/office/drawing/2014/main" id="{524E623A-5575-433A-9E60-3A0CC785C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13" name="Rectangle 81">
                <a:extLst>
                  <a:ext uri="{FF2B5EF4-FFF2-40B4-BE49-F238E27FC236}">
                    <a16:creationId xmlns:a16="http://schemas.microsoft.com/office/drawing/2014/main" id="{B2086699-4427-470C-A2AE-5AC4A91FE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114" name="Group 82">
              <a:extLst>
                <a:ext uri="{FF2B5EF4-FFF2-40B4-BE49-F238E27FC236}">
                  <a16:creationId xmlns:a16="http://schemas.microsoft.com/office/drawing/2014/main" id="{C0309F24-6B45-4E04-8367-044728FAA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6000" cy="240"/>
              <a:chOff x="-96" y="3600"/>
              <a:chExt cx="6384" cy="240"/>
            </a:xfrm>
          </p:grpSpPr>
          <p:sp>
            <p:nvSpPr>
              <p:cNvPr id="44115" name="Rectangle 83">
                <a:extLst>
                  <a:ext uri="{FF2B5EF4-FFF2-40B4-BE49-F238E27FC236}">
                    <a16:creationId xmlns:a16="http://schemas.microsoft.com/office/drawing/2014/main" id="{CFB2586A-96E2-499B-B5AA-10F805684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16" name="Rectangle 84">
                <a:extLst>
                  <a:ext uri="{FF2B5EF4-FFF2-40B4-BE49-F238E27FC236}">
                    <a16:creationId xmlns:a16="http://schemas.microsoft.com/office/drawing/2014/main" id="{26CD1DED-F9A6-458F-A522-2E9652566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17" name="Rectangle 85">
                <a:extLst>
                  <a:ext uri="{FF2B5EF4-FFF2-40B4-BE49-F238E27FC236}">
                    <a16:creationId xmlns:a16="http://schemas.microsoft.com/office/drawing/2014/main" id="{0985A794-7CC2-4BA7-80A4-282CE3A75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18" name="Rectangle 86">
                <a:extLst>
                  <a:ext uri="{FF2B5EF4-FFF2-40B4-BE49-F238E27FC236}">
                    <a16:creationId xmlns:a16="http://schemas.microsoft.com/office/drawing/2014/main" id="{8E2FF231-BF0A-4C90-AA76-E7C8312B1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19" name="Rectangle 87">
                <a:extLst>
                  <a:ext uri="{FF2B5EF4-FFF2-40B4-BE49-F238E27FC236}">
                    <a16:creationId xmlns:a16="http://schemas.microsoft.com/office/drawing/2014/main" id="{16A59A3F-374B-47FE-B7CE-F34CD0BAA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20" name="Rectangle 88">
                <a:extLst>
                  <a:ext uri="{FF2B5EF4-FFF2-40B4-BE49-F238E27FC236}">
                    <a16:creationId xmlns:a16="http://schemas.microsoft.com/office/drawing/2014/main" id="{9B9F2DFE-3163-4822-B5DC-46B4A6624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21" name="Rectangle 89">
                <a:extLst>
                  <a:ext uri="{FF2B5EF4-FFF2-40B4-BE49-F238E27FC236}">
                    <a16:creationId xmlns:a16="http://schemas.microsoft.com/office/drawing/2014/main" id="{8CBACA30-7C4E-4CD2-BD16-AEA34E87D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122" name="Group 90">
              <a:extLst>
                <a:ext uri="{FF2B5EF4-FFF2-40B4-BE49-F238E27FC236}">
                  <a16:creationId xmlns:a16="http://schemas.microsoft.com/office/drawing/2014/main" id="{2E7E2483-651D-4465-BBA8-6A0275455D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440"/>
              <a:ext cx="5664" cy="240"/>
              <a:chOff x="-96" y="3600"/>
              <a:chExt cx="6384" cy="240"/>
            </a:xfrm>
          </p:grpSpPr>
          <p:sp>
            <p:nvSpPr>
              <p:cNvPr id="44123" name="Rectangle 91">
                <a:extLst>
                  <a:ext uri="{FF2B5EF4-FFF2-40B4-BE49-F238E27FC236}">
                    <a16:creationId xmlns:a16="http://schemas.microsoft.com/office/drawing/2014/main" id="{F734236A-6F3F-4CB1-9D4F-C17C48122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24" name="Rectangle 92">
                <a:extLst>
                  <a:ext uri="{FF2B5EF4-FFF2-40B4-BE49-F238E27FC236}">
                    <a16:creationId xmlns:a16="http://schemas.microsoft.com/office/drawing/2014/main" id="{3A47064D-F0A9-400E-A983-61FD86313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25" name="Rectangle 93">
                <a:extLst>
                  <a:ext uri="{FF2B5EF4-FFF2-40B4-BE49-F238E27FC236}">
                    <a16:creationId xmlns:a16="http://schemas.microsoft.com/office/drawing/2014/main" id="{55D3DAAF-BAF7-4842-B63F-C00907AAA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26" name="Rectangle 94">
                <a:extLst>
                  <a:ext uri="{FF2B5EF4-FFF2-40B4-BE49-F238E27FC236}">
                    <a16:creationId xmlns:a16="http://schemas.microsoft.com/office/drawing/2014/main" id="{5433C20E-9A54-425B-A915-868D98D24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27" name="Rectangle 95">
                <a:extLst>
                  <a:ext uri="{FF2B5EF4-FFF2-40B4-BE49-F238E27FC236}">
                    <a16:creationId xmlns:a16="http://schemas.microsoft.com/office/drawing/2014/main" id="{A49657D8-4E03-44BA-B0D5-C5B25D2F7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28" name="Rectangle 96">
                <a:extLst>
                  <a:ext uri="{FF2B5EF4-FFF2-40B4-BE49-F238E27FC236}">
                    <a16:creationId xmlns:a16="http://schemas.microsoft.com/office/drawing/2014/main" id="{3716B6B0-5EF7-4F0E-B7B5-9C842AA7F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29" name="Rectangle 97">
                <a:extLst>
                  <a:ext uri="{FF2B5EF4-FFF2-40B4-BE49-F238E27FC236}">
                    <a16:creationId xmlns:a16="http://schemas.microsoft.com/office/drawing/2014/main" id="{D2A105C9-4836-4E18-93E5-65AF8BD34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130" name="Group 98">
              <a:extLst>
                <a:ext uri="{FF2B5EF4-FFF2-40B4-BE49-F238E27FC236}">
                  <a16:creationId xmlns:a16="http://schemas.microsoft.com/office/drawing/2014/main" id="{36A0646D-4573-4E70-BC44-F1A387CCA9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" y="1200"/>
              <a:ext cx="5664" cy="240"/>
              <a:chOff x="-336" y="4080"/>
              <a:chExt cx="6384" cy="240"/>
            </a:xfrm>
          </p:grpSpPr>
          <p:sp>
            <p:nvSpPr>
              <p:cNvPr id="44131" name="Rectangle 99">
                <a:extLst>
                  <a:ext uri="{FF2B5EF4-FFF2-40B4-BE49-F238E27FC236}">
                    <a16:creationId xmlns:a16="http://schemas.microsoft.com/office/drawing/2014/main" id="{2FD885F5-8016-4F1F-9ABE-1A935C946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32" name="Rectangle 100">
                <a:extLst>
                  <a:ext uri="{FF2B5EF4-FFF2-40B4-BE49-F238E27FC236}">
                    <a16:creationId xmlns:a16="http://schemas.microsoft.com/office/drawing/2014/main" id="{3D207DE7-0AFC-47B6-8A08-7EF99C8CE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33" name="Rectangle 101">
                <a:extLst>
                  <a:ext uri="{FF2B5EF4-FFF2-40B4-BE49-F238E27FC236}">
                    <a16:creationId xmlns:a16="http://schemas.microsoft.com/office/drawing/2014/main" id="{0F2A8E6F-B4CB-4CE9-80B5-3369127EF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34" name="Rectangle 102">
                <a:extLst>
                  <a:ext uri="{FF2B5EF4-FFF2-40B4-BE49-F238E27FC236}">
                    <a16:creationId xmlns:a16="http://schemas.microsoft.com/office/drawing/2014/main" id="{8E24EF2A-A870-4824-9FA8-A188DBC92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35" name="Rectangle 103">
                <a:extLst>
                  <a:ext uri="{FF2B5EF4-FFF2-40B4-BE49-F238E27FC236}">
                    <a16:creationId xmlns:a16="http://schemas.microsoft.com/office/drawing/2014/main" id="{581761F7-C10E-43F0-8866-7C973B68A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36" name="Rectangle 104">
                <a:extLst>
                  <a:ext uri="{FF2B5EF4-FFF2-40B4-BE49-F238E27FC236}">
                    <a16:creationId xmlns:a16="http://schemas.microsoft.com/office/drawing/2014/main" id="{4F27F6EC-66A8-4B85-8B50-1A53C2DB5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37" name="Rectangle 105">
                <a:extLst>
                  <a:ext uri="{FF2B5EF4-FFF2-40B4-BE49-F238E27FC236}">
                    <a16:creationId xmlns:a16="http://schemas.microsoft.com/office/drawing/2014/main" id="{71A340D1-5741-441E-B521-EA195D650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138" name="Group 106">
              <a:extLst>
                <a:ext uri="{FF2B5EF4-FFF2-40B4-BE49-F238E27FC236}">
                  <a16:creationId xmlns:a16="http://schemas.microsoft.com/office/drawing/2014/main" id="{5471A39E-8E94-4B51-9B36-F40DB0DE81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960"/>
              <a:ext cx="5664" cy="240"/>
              <a:chOff x="-336" y="4080"/>
              <a:chExt cx="6384" cy="240"/>
            </a:xfrm>
          </p:grpSpPr>
          <p:sp>
            <p:nvSpPr>
              <p:cNvPr id="44139" name="Rectangle 107">
                <a:extLst>
                  <a:ext uri="{FF2B5EF4-FFF2-40B4-BE49-F238E27FC236}">
                    <a16:creationId xmlns:a16="http://schemas.microsoft.com/office/drawing/2014/main" id="{E5905905-2350-41F0-864D-A14E8CA33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40" name="Rectangle 108">
                <a:extLst>
                  <a:ext uri="{FF2B5EF4-FFF2-40B4-BE49-F238E27FC236}">
                    <a16:creationId xmlns:a16="http://schemas.microsoft.com/office/drawing/2014/main" id="{2FB559BC-E578-4457-91FE-FF3184D36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41" name="Rectangle 109">
                <a:extLst>
                  <a:ext uri="{FF2B5EF4-FFF2-40B4-BE49-F238E27FC236}">
                    <a16:creationId xmlns:a16="http://schemas.microsoft.com/office/drawing/2014/main" id="{C0C9B95B-54AF-473B-91B1-28D4772B9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42" name="Rectangle 110">
                <a:extLst>
                  <a:ext uri="{FF2B5EF4-FFF2-40B4-BE49-F238E27FC236}">
                    <a16:creationId xmlns:a16="http://schemas.microsoft.com/office/drawing/2014/main" id="{41FFF35D-F3EC-41A2-833C-6F90A17AD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43" name="Rectangle 111">
                <a:extLst>
                  <a:ext uri="{FF2B5EF4-FFF2-40B4-BE49-F238E27FC236}">
                    <a16:creationId xmlns:a16="http://schemas.microsoft.com/office/drawing/2014/main" id="{EBAFACF1-5C8F-4475-A505-E0BE7571C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44" name="Rectangle 112">
                <a:extLst>
                  <a:ext uri="{FF2B5EF4-FFF2-40B4-BE49-F238E27FC236}">
                    <a16:creationId xmlns:a16="http://schemas.microsoft.com/office/drawing/2014/main" id="{8E87D18B-4364-4A54-9111-520F1751B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45" name="Rectangle 113">
                <a:extLst>
                  <a:ext uri="{FF2B5EF4-FFF2-40B4-BE49-F238E27FC236}">
                    <a16:creationId xmlns:a16="http://schemas.microsoft.com/office/drawing/2014/main" id="{D1B820DE-FB4C-444D-A877-DD15B2BD0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146" name="Group 114">
              <a:extLst>
                <a:ext uri="{FF2B5EF4-FFF2-40B4-BE49-F238E27FC236}">
                  <a16:creationId xmlns:a16="http://schemas.microsoft.com/office/drawing/2014/main" id="{4295C592-28A7-4A87-8B70-68C06FB70F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720"/>
              <a:ext cx="5664" cy="240"/>
              <a:chOff x="-96" y="3600"/>
              <a:chExt cx="6384" cy="240"/>
            </a:xfrm>
          </p:grpSpPr>
          <p:sp>
            <p:nvSpPr>
              <p:cNvPr id="44147" name="Rectangle 115">
                <a:extLst>
                  <a:ext uri="{FF2B5EF4-FFF2-40B4-BE49-F238E27FC236}">
                    <a16:creationId xmlns:a16="http://schemas.microsoft.com/office/drawing/2014/main" id="{9A4F47E3-FA39-4027-85BE-8ACD0A480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48" name="Rectangle 116">
                <a:extLst>
                  <a:ext uri="{FF2B5EF4-FFF2-40B4-BE49-F238E27FC236}">
                    <a16:creationId xmlns:a16="http://schemas.microsoft.com/office/drawing/2014/main" id="{8308AE43-15DA-4C41-AE09-11533A494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49" name="Rectangle 117">
                <a:extLst>
                  <a:ext uri="{FF2B5EF4-FFF2-40B4-BE49-F238E27FC236}">
                    <a16:creationId xmlns:a16="http://schemas.microsoft.com/office/drawing/2014/main" id="{E61FBC00-1176-44A1-B871-96CC66A41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50" name="Rectangle 118">
                <a:extLst>
                  <a:ext uri="{FF2B5EF4-FFF2-40B4-BE49-F238E27FC236}">
                    <a16:creationId xmlns:a16="http://schemas.microsoft.com/office/drawing/2014/main" id="{405867D4-4C45-474E-85AF-6F1DC812F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51" name="Rectangle 119">
                <a:extLst>
                  <a:ext uri="{FF2B5EF4-FFF2-40B4-BE49-F238E27FC236}">
                    <a16:creationId xmlns:a16="http://schemas.microsoft.com/office/drawing/2014/main" id="{E9435FD8-50C3-40A0-96C2-EE8DBF48E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52" name="Rectangle 120">
                <a:extLst>
                  <a:ext uri="{FF2B5EF4-FFF2-40B4-BE49-F238E27FC236}">
                    <a16:creationId xmlns:a16="http://schemas.microsoft.com/office/drawing/2014/main" id="{8E420776-E882-41CB-94E0-820D8E94B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53" name="Rectangle 121">
                <a:extLst>
                  <a:ext uri="{FF2B5EF4-FFF2-40B4-BE49-F238E27FC236}">
                    <a16:creationId xmlns:a16="http://schemas.microsoft.com/office/drawing/2014/main" id="{2CE83F40-E23A-4749-8615-0ACE0CF17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154" name="Group 122">
              <a:extLst>
                <a:ext uri="{FF2B5EF4-FFF2-40B4-BE49-F238E27FC236}">
                  <a16:creationId xmlns:a16="http://schemas.microsoft.com/office/drawing/2014/main" id="{FF036FBB-2AAA-435A-9879-9D3BF4E464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480"/>
              <a:ext cx="6096" cy="240"/>
              <a:chOff x="-96" y="3600"/>
              <a:chExt cx="6384" cy="240"/>
            </a:xfrm>
          </p:grpSpPr>
          <p:sp>
            <p:nvSpPr>
              <p:cNvPr id="44155" name="Rectangle 123">
                <a:extLst>
                  <a:ext uri="{FF2B5EF4-FFF2-40B4-BE49-F238E27FC236}">
                    <a16:creationId xmlns:a16="http://schemas.microsoft.com/office/drawing/2014/main" id="{C4BD6701-DEC4-4E45-B08A-F177DFA1F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56" name="Rectangle 124">
                <a:extLst>
                  <a:ext uri="{FF2B5EF4-FFF2-40B4-BE49-F238E27FC236}">
                    <a16:creationId xmlns:a16="http://schemas.microsoft.com/office/drawing/2014/main" id="{26137F62-8A55-4E48-8E61-EBB0525A4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57" name="Rectangle 125">
                <a:extLst>
                  <a:ext uri="{FF2B5EF4-FFF2-40B4-BE49-F238E27FC236}">
                    <a16:creationId xmlns:a16="http://schemas.microsoft.com/office/drawing/2014/main" id="{A663B9A2-EB6B-4667-9B5D-05D11D218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58" name="Rectangle 126">
                <a:extLst>
                  <a:ext uri="{FF2B5EF4-FFF2-40B4-BE49-F238E27FC236}">
                    <a16:creationId xmlns:a16="http://schemas.microsoft.com/office/drawing/2014/main" id="{74A71070-DD19-40EB-B00B-E8856D87A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59" name="Rectangle 127">
                <a:extLst>
                  <a:ext uri="{FF2B5EF4-FFF2-40B4-BE49-F238E27FC236}">
                    <a16:creationId xmlns:a16="http://schemas.microsoft.com/office/drawing/2014/main" id="{9D18541C-1EF1-4103-B80F-50B46677E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60" name="Rectangle 128">
                <a:extLst>
                  <a:ext uri="{FF2B5EF4-FFF2-40B4-BE49-F238E27FC236}">
                    <a16:creationId xmlns:a16="http://schemas.microsoft.com/office/drawing/2014/main" id="{C9692B47-47EE-4FDA-84AF-70962F743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61" name="Rectangle 129">
                <a:extLst>
                  <a:ext uri="{FF2B5EF4-FFF2-40B4-BE49-F238E27FC236}">
                    <a16:creationId xmlns:a16="http://schemas.microsoft.com/office/drawing/2014/main" id="{1C8E5538-437D-4E6F-83FB-D7422B4C5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162" name="Group 130">
              <a:extLst>
                <a:ext uri="{FF2B5EF4-FFF2-40B4-BE49-F238E27FC236}">
                  <a16:creationId xmlns:a16="http://schemas.microsoft.com/office/drawing/2014/main" id="{D55C22B2-E7A3-4510-8032-9FAE08F7AC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" y="240"/>
              <a:ext cx="5664" cy="240"/>
              <a:chOff x="-336" y="4080"/>
              <a:chExt cx="6384" cy="240"/>
            </a:xfrm>
          </p:grpSpPr>
          <p:sp>
            <p:nvSpPr>
              <p:cNvPr id="44163" name="Rectangle 131">
                <a:extLst>
                  <a:ext uri="{FF2B5EF4-FFF2-40B4-BE49-F238E27FC236}">
                    <a16:creationId xmlns:a16="http://schemas.microsoft.com/office/drawing/2014/main" id="{D01A08F7-8254-430B-B704-F5BE36610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64" name="Rectangle 132">
                <a:extLst>
                  <a:ext uri="{FF2B5EF4-FFF2-40B4-BE49-F238E27FC236}">
                    <a16:creationId xmlns:a16="http://schemas.microsoft.com/office/drawing/2014/main" id="{0DD75267-F1FC-430C-B4DF-BC3FA2620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65" name="Rectangle 133">
                <a:extLst>
                  <a:ext uri="{FF2B5EF4-FFF2-40B4-BE49-F238E27FC236}">
                    <a16:creationId xmlns:a16="http://schemas.microsoft.com/office/drawing/2014/main" id="{D2D8460E-6484-4A3B-8998-E7FE4D729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66" name="Rectangle 134">
                <a:extLst>
                  <a:ext uri="{FF2B5EF4-FFF2-40B4-BE49-F238E27FC236}">
                    <a16:creationId xmlns:a16="http://schemas.microsoft.com/office/drawing/2014/main" id="{9366B94D-9356-439F-8187-E252B79DB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67" name="Rectangle 135">
                <a:extLst>
                  <a:ext uri="{FF2B5EF4-FFF2-40B4-BE49-F238E27FC236}">
                    <a16:creationId xmlns:a16="http://schemas.microsoft.com/office/drawing/2014/main" id="{12B0E5F6-AE31-4960-A41F-854446088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68" name="Rectangle 136">
                <a:extLst>
                  <a:ext uri="{FF2B5EF4-FFF2-40B4-BE49-F238E27FC236}">
                    <a16:creationId xmlns:a16="http://schemas.microsoft.com/office/drawing/2014/main" id="{FC3DA6FE-CB63-433D-93EB-36D9095F7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69" name="Rectangle 137">
                <a:extLst>
                  <a:ext uri="{FF2B5EF4-FFF2-40B4-BE49-F238E27FC236}">
                    <a16:creationId xmlns:a16="http://schemas.microsoft.com/office/drawing/2014/main" id="{FAC123FB-34A3-4643-85F6-A3FE04CB9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4170" name="Group 138">
              <a:extLst>
                <a:ext uri="{FF2B5EF4-FFF2-40B4-BE49-F238E27FC236}">
                  <a16:creationId xmlns:a16="http://schemas.microsoft.com/office/drawing/2014/main" id="{241194A7-9FE3-4175-B106-E029FB3E1F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5760" cy="240"/>
              <a:chOff x="-336" y="4080"/>
              <a:chExt cx="6384" cy="240"/>
            </a:xfrm>
          </p:grpSpPr>
          <p:sp>
            <p:nvSpPr>
              <p:cNvPr id="44171" name="Rectangle 139">
                <a:extLst>
                  <a:ext uri="{FF2B5EF4-FFF2-40B4-BE49-F238E27FC236}">
                    <a16:creationId xmlns:a16="http://schemas.microsoft.com/office/drawing/2014/main" id="{2543CCD3-3D1C-4818-8ACC-FAD8703E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72" name="Rectangle 140">
                <a:extLst>
                  <a:ext uri="{FF2B5EF4-FFF2-40B4-BE49-F238E27FC236}">
                    <a16:creationId xmlns:a16="http://schemas.microsoft.com/office/drawing/2014/main" id="{84FA08E4-BA5D-40B5-B323-76C306F8C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73" name="Rectangle 141">
                <a:extLst>
                  <a:ext uri="{FF2B5EF4-FFF2-40B4-BE49-F238E27FC236}">
                    <a16:creationId xmlns:a16="http://schemas.microsoft.com/office/drawing/2014/main" id="{7431BEE4-B12E-4235-9205-32F34BB37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74" name="Rectangle 142">
                <a:extLst>
                  <a:ext uri="{FF2B5EF4-FFF2-40B4-BE49-F238E27FC236}">
                    <a16:creationId xmlns:a16="http://schemas.microsoft.com/office/drawing/2014/main" id="{400CC571-AC07-4AF6-BDBC-01AB188F8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75" name="Rectangle 143">
                <a:extLst>
                  <a:ext uri="{FF2B5EF4-FFF2-40B4-BE49-F238E27FC236}">
                    <a16:creationId xmlns:a16="http://schemas.microsoft.com/office/drawing/2014/main" id="{1A398BFE-B328-46AF-9BAC-0EF10B81A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76" name="Rectangle 144">
                <a:extLst>
                  <a:ext uri="{FF2B5EF4-FFF2-40B4-BE49-F238E27FC236}">
                    <a16:creationId xmlns:a16="http://schemas.microsoft.com/office/drawing/2014/main" id="{383E55EE-3804-4B60-8896-5AA0F46E0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4177" name="Rectangle 145">
                <a:extLst>
                  <a:ext uri="{FF2B5EF4-FFF2-40B4-BE49-F238E27FC236}">
                    <a16:creationId xmlns:a16="http://schemas.microsoft.com/office/drawing/2014/main" id="{DA7F962A-7456-445B-BD50-103C7BACF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sp>
          <p:nvSpPr>
            <p:cNvPr id="44178" name="Rectangle 146">
              <a:extLst>
                <a:ext uri="{FF2B5EF4-FFF2-40B4-BE49-F238E27FC236}">
                  <a16:creationId xmlns:a16="http://schemas.microsoft.com/office/drawing/2014/main" id="{A85D7F76-DF3B-469E-8839-0295D4AA0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25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79" name="Rectangle 147">
              <a:extLst>
                <a:ext uri="{FF2B5EF4-FFF2-40B4-BE49-F238E27FC236}">
                  <a16:creationId xmlns:a16="http://schemas.microsoft.com/office/drawing/2014/main" id="{E46839CA-B8FC-4238-8C07-4E877955B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92" y="36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0" name="Rectangle 148">
              <a:extLst>
                <a:ext uri="{FF2B5EF4-FFF2-40B4-BE49-F238E27FC236}">
                  <a16:creationId xmlns:a16="http://schemas.microsoft.com/office/drawing/2014/main" id="{6AF2EC7E-A084-4D28-974C-65DC38433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88" y="31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1" name="Rectangle 149">
              <a:extLst>
                <a:ext uri="{FF2B5EF4-FFF2-40B4-BE49-F238E27FC236}">
                  <a16:creationId xmlns:a16="http://schemas.microsoft.com/office/drawing/2014/main" id="{113AD0C3-63CB-4730-9964-E36A8E2BB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76" y="28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2" name="Rectangle 150">
              <a:extLst>
                <a:ext uri="{FF2B5EF4-FFF2-40B4-BE49-F238E27FC236}">
                  <a16:creationId xmlns:a16="http://schemas.microsoft.com/office/drawing/2014/main" id="{7A4B9471-8CFE-4F12-956B-BA15A7C0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8" y="26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3" name="Rectangle 151">
              <a:extLst>
                <a:ext uri="{FF2B5EF4-FFF2-40B4-BE49-F238E27FC236}">
                  <a16:creationId xmlns:a16="http://schemas.microsoft.com/office/drawing/2014/main" id="{131068F7-8B23-463A-9D64-499372BA5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" y="19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4" name="Rectangle 152">
              <a:extLst>
                <a:ext uri="{FF2B5EF4-FFF2-40B4-BE49-F238E27FC236}">
                  <a16:creationId xmlns:a16="http://schemas.microsoft.com/office/drawing/2014/main" id="{F8F2F56F-51D2-4C82-9945-EF6D080E8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0" y="12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5" name="Rectangle 153">
              <a:extLst>
                <a:ext uri="{FF2B5EF4-FFF2-40B4-BE49-F238E27FC236}">
                  <a16:creationId xmlns:a16="http://schemas.microsoft.com/office/drawing/2014/main" id="{8A57FBA9-9E6B-490A-A9B0-5CF630373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7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6" name="Rectangle 154">
              <a:extLst>
                <a:ext uri="{FF2B5EF4-FFF2-40B4-BE49-F238E27FC236}">
                  <a16:creationId xmlns:a16="http://schemas.microsoft.com/office/drawing/2014/main" id="{68238BC5-C7CB-4D1C-B475-0085BD0B6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9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7" name="Rectangle 155">
              <a:extLst>
                <a:ext uri="{FF2B5EF4-FFF2-40B4-BE49-F238E27FC236}">
                  <a16:creationId xmlns:a16="http://schemas.microsoft.com/office/drawing/2014/main" id="{2E02852F-C8BB-4D17-98CA-7ACF52E04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5" y="14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8" name="Rectangle 156">
              <a:extLst>
                <a:ext uri="{FF2B5EF4-FFF2-40B4-BE49-F238E27FC236}">
                  <a16:creationId xmlns:a16="http://schemas.microsoft.com/office/drawing/2014/main" id="{D0E67079-649B-45CF-A6A2-C91C1CF02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89" name="Rectangle 157">
              <a:extLst>
                <a:ext uri="{FF2B5EF4-FFF2-40B4-BE49-F238E27FC236}">
                  <a16:creationId xmlns:a16="http://schemas.microsoft.com/office/drawing/2014/main" id="{447C30F7-33F5-4320-B546-0F0114CFF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72" y="21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4190" name="Rectangle 158">
              <a:extLst>
                <a:ext uri="{FF2B5EF4-FFF2-40B4-BE49-F238E27FC236}">
                  <a16:creationId xmlns:a16="http://schemas.microsoft.com/office/drawing/2014/main" id="{3FC7BA98-5A06-442D-AD3F-8F9114187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</p:grpSp>
      <p:pic>
        <p:nvPicPr>
          <p:cNvPr id="166" name="Picture 165" descr="Shape, rectangle&#10;&#10;Description automatically generated">
            <a:extLst>
              <a:ext uri="{FF2B5EF4-FFF2-40B4-BE49-F238E27FC236}">
                <a16:creationId xmlns:a16="http://schemas.microsoft.com/office/drawing/2014/main" id="{87095A2B-901E-4FDB-8BF6-E430B48032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1"/>
            <a:ext cx="9266945" cy="5202091"/>
          </a:xfrm>
          <a:prstGeom prst="rect">
            <a:avLst/>
          </a:prstGeom>
        </p:spPr>
      </p:pic>
      <p:sp>
        <p:nvSpPr>
          <p:cNvPr id="44192" name="Rectangle 160">
            <a:extLst>
              <a:ext uri="{FF2B5EF4-FFF2-40B4-BE49-F238E27FC236}">
                <a16:creationId xmlns:a16="http://schemas.microsoft.com/office/drawing/2014/main" id="{D33F9777-24A0-49B7-859B-FC065C56035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828800" y="1828800"/>
            <a:ext cx="6172200" cy="3257550"/>
          </a:xfrm>
          <a:solidFill>
            <a:schemeClr val="accent1">
              <a:alpha val="0"/>
            </a:schemeClr>
          </a:solidFill>
        </p:spPr>
        <p:txBody>
          <a:bodyPr/>
          <a:lstStyle/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A.) 1200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B.) 120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C.) 12000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D.) 12</a:t>
            </a:r>
          </a:p>
        </p:txBody>
      </p:sp>
      <p:sp>
        <p:nvSpPr>
          <p:cNvPr id="44193" name="Rectangle 161">
            <a:hlinkClick r:id="rId4" action="ppaction://hlinksldjump"/>
            <a:extLst>
              <a:ext uri="{FF2B5EF4-FFF2-40B4-BE49-F238E27FC236}">
                <a16:creationId xmlns:a16="http://schemas.microsoft.com/office/drawing/2014/main" id="{BB25F67B-018C-4D6A-92C3-B07B50F9D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2628900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4194" name="Rectangle 162">
            <a:hlinkClick r:id="rId4" action="ppaction://hlinksldjump"/>
            <a:extLst>
              <a:ext uri="{FF2B5EF4-FFF2-40B4-BE49-F238E27FC236}">
                <a16:creationId xmlns:a16="http://schemas.microsoft.com/office/drawing/2014/main" id="{B86FBED4-1034-43B9-9FD9-2ABEFED16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057650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4195" name="Rectangle 163">
            <a:hlinkClick r:id="rId4" action="ppaction://hlinksldjump"/>
            <a:extLst>
              <a:ext uri="{FF2B5EF4-FFF2-40B4-BE49-F238E27FC236}">
                <a16:creationId xmlns:a16="http://schemas.microsoft.com/office/drawing/2014/main" id="{381D0CEF-835E-446C-B432-9412BBFE9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371850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4197" name="Oval 165">
            <a:extLst>
              <a:ext uri="{FF2B5EF4-FFF2-40B4-BE49-F238E27FC236}">
                <a16:creationId xmlns:a16="http://schemas.microsoft.com/office/drawing/2014/main" id="{5C2A06F0-0E53-429C-84C5-614EDC435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699" y="2640425"/>
            <a:ext cx="2116951" cy="1716421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Need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team mate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to block</a:t>
            </a:r>
          </a:p>
        </p:txBody>
      </p:sp>
      <p:sp>
        <p:nvSpPr>
          <p:cNvPr id="169" name="Rectangle 165">
            <a:extLst>
              <a:ext uri="{FF2B5EF4-FFF2-40B4-BE49-F238E27FC236}">
                <a16:creationId xmlns:a16="http://schemas.microsoft.com/office/drawing/2014/main" id="{536DAD28-A3EF-47D4-8A35-4704699384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623137" y="690072"/>
            <a:ext cx="3946712" cy="946627"/>
          </a:xfrm>
          <a:custGeom>
            <a:avLst/>
            <a:gdLst>
              <a:gd name="connsiteX0" fmla="*/ 0 w 3946712"/>
              <a:gd name="connsiteY0" fmla="*/ 0 h 946627"/>
              <a:gd name="connsiteX1" fmla="*/ 3946712 w 3946712"/>
              <a:gd name="connsiteY1" fmla="*/ 0 h 946627"/>
              <a:gd name="connsiteX2" fmla="*/ 3946712 w 3946712"/>
              <a:gd name="connsiteY2" fmla="*/ 946627 h 946627"/>
              <a:gd name="connsiteX3" fmla="*/ 0 w 3946712"/>
              <a:gd name="connsiteY3" fmla="*/ 946627 h 946627"/>
              <a:gd name="connsiteX4" fmla="*/ 0 w 3946712"/>
              <a:gd name="connsiteY4" fmla="*/ 0 h 9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46712" h="946627" fill="none" extrusionOk="0">
                <a:moveTo>
                  <a:pt x="0" y="0"/>
                </a:moveTo>
                <a:cubicBezTo>
                  <a:pt x="1199652" y="-110858"/>
                  <a:pt x="2687729" y="-131025"/>
                  <a:pt x="3946712" y="0"/>
                </a:cubicBezTo>
                <a:cubicBezTo>
                  <a:pt x="3967912" y="179716"/>
                  <a:pt x="3967120" y="734910"/>
                  <a:pt x="3946712" y="946627"/>
                </a:cubicBezTo>
                <a:cubicBezTo>
                  <a:pt x="2200180" y="1010187"/>
                  <a:pt x="559546" y="994402"/>
                  <a:pt x="0" y="946627"/>
                </a:cubicBezTo>
                <a:cubicBezTo>
                  <a:pt x="-37534" y="815015"/>
                  <a:pt x="49282" y="298613"/>
                  <a:pt x="0" y="0"/>
                </a:cubicBezTo>
                <a:close/>
              </a:path>
              <a:path w="3946712" h="946627" stroke="0" extrusionOk="0">
                <a:moveTo>
                  <a:pt x="0" y="0"/>
                </a:moveTo>
                <a:cubicBezTo>
                  <a:pt x="1619333" y="-125831"/>
                  <a:pt x="2698019" y="-66393"/>
                  <a:pt x="3946712" y="0"/>
                </a:cubicBezTo>
                <a:cubicBezTo>
                  <a:pt x="3947677" y="147668"/>
                  <a:pt x="3890820" y="536035"/>
                  <a:pt x="3946712" y="946627"/>
                </a:cubicBezTo>
                <a:cubicBezTo>
                  <a:pt x="2889350" y="1078722"/>
                  <a:pt x="1570052" y="803104"/>
                  <a:pt x="0" y="946627"/>
                </a:cubicBezTo>
                <a:cubicBezTo>
                  <a:pt x="-65728" y="829440"/>
                  <a:pt x="71847" y="208070"/>
                  <a:pt x="0" y="0"/>
                </a:cubicBezTo>
                <a:close/>
              </a:path>
            </a:pathLst>
          </a:custGeom>
          <a:solidFill>
            <a:srgbClr val="FFD629"/>
          </a:solidFill>
          <a:ln>
            <a:extLst>
              <a:ext uri="{C807C97D-BFC1-408E-A445-0C87EB9F89A2}">
                <ask:lineSketchStyleProps xmlns:ask="http://schemas.microsoft.com/office/drawing/2018/sketchyshapes" sd="3547109367">
                  <ask:type>
                    <ask:lineSketchCurved/>
                  </ask:type>
                </ask:lineSketchStyleProps>
              </a:ext>
            </a:extLst>
          </a:ln>
          <a:effectLst>
            <a:reflection blurRad="6350" stA="50000" endA="300" endPos="55500" dist="50800" dir="5400000" sy="-100000" algn="bl" rotWithShape="0"/>
          </a:effectLst>
        </p:spPr>
        <p:txBody>
          <a:bodyPr/>
          <a:lstStyle/>
          <a:p>
            <a:pPr algn="ctr"/>
            <a:r>
              <a:rPr lang="en-US" sz="4800" i="0" dirty="0">
                <a:solidFill>
                  <a:srgbClr val="7F5236"/>
                </a:solidFill>
                <a:effectLst/>
                <a:latin typeface="Arial" panose="020B0604020202020204" pitchFamily="34" charset="0"/>
              </a:rPr>
              <a:t>12 × 4 × 25 = </a:t>
            </a:r>
            <a:endParaRPr lang="en-US" altLang="en-US" sz="4800" dirty="0">
              <a:solidFill>
                <a:srgbClr val="7F5236"/>
              </a:solidFill>
            </a:endParaRPr>
          </a:p>
        </p:txBody>
      </p:sp>
      <p:sp>
        <p:nvSpPr>
          <p:cNvPr id="170" name="Rectangle 162">
            <a:hlinkClick r:id="rId5" action="ppaction://hlinksldjump"/>
            <a:extLst>
              <a:ext uri="{FF2B5EF4-FFF2-40B4-BE49-F238E27FC236}">
                <a16:creationId xmlns:a16="http://schemas.microsoft.com/office/drawing/2014/main" id="{82749B1E-5E9B-4F35-85EA-810E812E2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7115" y="1920207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grpSp>
        <p:nvGrpSpPr>
          <p:cNvPr id="171" name="Google Shape;399;p33">
            <a:extLst>
              <a:ext uri="{FF2B5EF4-FFF2-40B4-BE49-F238E27FC236}">
                <a16:creationId xmlns:a16="http://schemas.microsoft.com/office/drawing/2014/main" id="{2C1E68A7-7602-4717-B377-412260573A8C}"/>
              </a:ext>
            </a:extLst>
          </p:cNvPr>
          <p:cNvGrpSpPr/>
          <p:nvPr/>
        </p:nvGrpSpPr>
        <p:grpSpPr>
          <a:xfrm>
            <a:off x="56511" y="4024500"/>
            <a:ext cx="1119006" cy="1119000"/>
            <a:chOff x="7125755" y="536388"/>
            <a:chExt cx="1119006" cy="1119000"/>
          </a:xfrm>
        </p:grpSpPr>
        <p:sp>
          <p:nvSpPr>
            <p:cNvPr id="172" name="Google Shape;400;p33">
              <a:extLst>
                <a:ext uri="{FF2B5EF4-FFF2-40B4-BE49-F238E27FC236}">
                  <a16:creationId xmlns:a16="http://schemas.microsoft.com/office/drawing/2014/main" id="{4E232134-213E-4EEF-BE77-EEEA4282390B}"/>
                </a:ext>
              </a:extLst>
            </p:cNvPr>
            <p:cNvSpPr/>
            <p:nvPr/>
          </p:nvSpPr>
          <p:spPr>
            <a:xfrm>
              <a:off x="7125761" y="536388"/>
              <a:ext cx="1119000" cy="1119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3" name="Google Shape;401;p33">
              <a:extLst>
                <a:ext uri="{FF2B5EF4-FFF2-40B4-BE49-F238E27FC236}">
                  <a16:creationId xmlns:a16="http://schemas.microsoft.com/office/drawing/2014/main" id="{A3380891-F68E-4AD9-8EC4-5C84C1A91B8B}"/>
                </a:ext>
              </a:extLst>
            </p:cNvPr>
            <p:cNvGrpSpPr/>
            <p:nvPr/>
          </p:nvGrpSpPr>
          <p:grpSpPr>
            <a:xfrm>
              <a:off x="7125755" y="536470"/>
              <a:ext cx="1118978" cy="1118796"/>
              <a:chOff x="2795275" y="2108125"/>
              <a:chExt cx="1840425" cy="1840125"/>
            </a:xfrm>
          </p:grpSpPr>
          <p:sp>
            <p:nvSpPr>
              <p:cNvPr id="174" name="Google Shape;402;p33">
                <a:extLst>
                  <a:ext uri="{FF2B5EF4-FFF2-40B4-BE49-F238E27FC236}">
                    <a16:creationId xmlns:a16="http://schemas.microsoft.com/office/drawing/2014/main" id="{1AED5593-2EC8-45C7-A05D-C4BE34073E1E}"/>
                  </a:ext>
                </a:extLst>
              </p:cNvPr>
              <p:cNvSpPr/>
              <p:nvPr/>
            </p:nvSpPr>
            <p:spPr>
              <a:xfrm>
                <a:off x="2903625" y="2216175"/>
                <a:ext cx="1623750" cy="1623725"/>
              </a:xfrm>
              <a:custGeom>
                <a:avLst/>
                <a:gdLst/>
                <a:ahLst/>
                <a:cxnLst/>
                <a:rect l="l" t="t" r="r" b="b"/>
                <a:pathLst>
                  <a:path w="64950" h="64949" extrusionOk="0">
                    <a:moveTo>
                      <a:pt x="32481" y="1191"/>
                    </a:moveTo>
                    <a:cubicBezTo>
                      <a:pt x="49721" y="1191"/>
                      <a:pt x="63758" y="15229"/>
                      <a:pt x="63758" y="32481"/>
                    </a:cubicBezTo>
                    <a:cubicBezTo>
                      <a:pt x="63758" y="49733"/>
                      <a:pt x="49721" y="63758"/>
                      <a:pt x="32481" y="63758"/>
                    </a:cubicBezTo>
                    <a:cubicBezTo>
                      <a:pt x="15229" y="63758"/>
                      <a:pt x="1191" y="49733"/>
                      <a:pt x="1191" y="32481"/>
                    </a:cubicBezTo>
                    <a:cubicBezTo>
                      <a:pt x="1191" y="15229"/>
                      <a:pt x="15229" y="1191"/>
                      <a:pt x="32481" y="1191"/>
                    </a:cubicBezTo>
                    <a:close/>
                    <a:moveTo>
                      <a:pt x="32481" y="1"/>
                    </a:moveTo>
                    <a:cubicBezTo>
                      <a:pt x="14574" y="1"/>
                      <a:pt x="0" y="14574"/>
                      <a:pt x="0" y="32481"/>
                    </a:cubicBezTo>
                    <a:cubicBezTo>
                      <a:pt x="0" y="50388"/>
                      <a:pt x="14574" y="64949"/>
                      <a:pt x="32481" y="64949"/>
                    </a:cubicBezTo>
                    <a:cubicBezTo>
                      <a:pt x="50376" y="64949"/>
                      <a:pt x="64949" y="50388"/>
                      <a:pt x="64949" y="32481"/>
                    </a:cubicBezTo>
                    <a:cubicBezTo>
                      <a:pt x="64949" y="14574"/>
                      <a:pt x="50376" y="1"/>
                      <a:pt x="324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403;p33">
                <a:extLst>
                  <a:ext uri="{FF2B5EF4-FFF2-40B4-BE49-F238E27FC236}">
                    <a16:creationId xmlns:a16="http://schemas.microsoft.com/office/drawing/2014/main" id="{F3948C33-1F6D-460C-B8BB-B58E823ECC2F}"/>
                  </a:ext>
                </a:extLst>
              </p:cNvPr>
              <p:cNvSpPr/>
              <p:nvPr/>
            </p:nvSpPr>
            <p:spPr>
              <a:xfrm>
                <a:off x="2982800" y="2295350"/>
                <a:ext cx="1465375" cy="1465375"/>
              </a:xfrm>
              <a:custGeom>
                <a:avLst/>
                <a:gdLst/>
                <a:ahLst/>
                <a:cxnLst/>
                <a:rect l="l" t="t" r="r" b="b"/>
                <a:pathLst>
                  <a:path w="58615" h="58615" fill="none" extrusionOk="0">
                    <a:moveTo>
                      <a:pt x="58615" y="29314"/>
                    </a:moveTo>
                    <a:cubicBezTo>
                      <a:pt x="58615" y="45494"/>
                      <a:pt x="45494" y="58615"/>
                      <a:pt x="29302" y="58615"/>
                    </a:cubicBezTo>
                    <a:cubicBezTo>
                      <a:pt x="13121" y="58615"/>
                      <a:pt x="1" y="45494"/>
                      <a:pt x="1" y="29314"/>
                    </a:cubicBezTo>
                    <a:cubicBezTo>
                      <a:pt x="1" y="13121"/>
                      <a:pt x="13121" y="1"/>
                      <a:pt x="29302" y="1"/>
                    </a:cubicBezTo>
                    <a:cubicBezTo>
                      <a:pt x="45494" y="1"/>
                      <a:pt x="58615" y="13121"/>
                      <a:pt x="58615" y="29314"/>
                    </a:cubicBezTo>
                    <a:close/>
                  </a:path>
                </a:pathLst>
              </a:custGeom>
              <a:noFill/>
              <a:ln w="14575" cap="flat" cmpd="sng">
                <a:solidFill>
                  <a:srgbClr val="4D3F2A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404;p33">
                <a:extLst>
                  <a:ext uri="{FF2B5EF4-FFF2-40B4-BE49-F238E27FC236}">
                    <a16:creationId xmlns:a16="http://schemas.microsoft.com/office/drawing/2014/main" id="{9B8470EC-9E1C-4A13-97B9-3F8FE19AAA47}"/>
                  </a:ext>
                </a:extLst>
              </p:cNvPr>
              <p:cNvSpPr/>
              <p:nvPr/>
            </p:nvSpPr>
            <p:spPr>
              <a:xfrm>
                <a:off x="2967925" y="2280775"/>
                <a:ext cx="1495150" cy="1494850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59794" extrusionOk="0">
                    <a:moveTo>
                      <a:pt x="29909" y="1203"/>
                    </a:moveTo>
                    <a:cubicBezTo>
                      <a:pt x="45720" y="1203"/>
                      <a:pt x="58591" y="14073"/>
                      <a:pt x="58591" y="29897"/>
                    </a:cubicBezTo>
                    <a:cubicBezTo>
                      <a:pt x="58591" y="45708"/>
                      <a:pt x="45720" y="58591"/>
                      <a:pt x="29897" y="58591"/>
                    </a:cubicBezTo>
                    <a:cubicBezTo>
                      <a:pt x="14085" y="58591"/>
                      <a:pt x="1215" y="45708"/>
                      <a:pt x="1215" y="29897"/>
                    </a:cubicBezTo>
                    <a:cubicBezTo>
                      <a:pt x="1215" y="14073"/>
                      <a:pt x="14085" y="1203"/>
                      <a:pt x="29909" y="1203"/>
                    </a:cubicBezTo>
                    <a:close/>
                    <a:moveTo>
                      <a:pt x="29909" y="0"/>
                    </a:moveTo>
                    <a:cubicBezTo>
                      <a:pt x="13419" y="0"/>
                      <a:pt x="0" y="13407"/>
                      <a:pt x="0" y="29897"/>
                    </a:cubicBezTo>
                    <a:cubicBezTo>
                      <a:pt x="0" y="46387"/>
                      <a:pt x="13419" y="59793"/>
                      <a:pt x="29909" y="59793"/>
                    </a:cubicBezTo>
                    <a:cubicBezTo>
                      <a:pt x="46399" y="59793"/>
                      <a:pt x="59805" y="46387"/>
                      <a:pt x="59805" y="29897"/>
                    </a:cubicBezTo>
                    <a:cubicBezTo>
                      <a:pt x="59805" y="13407"/>
                      <a:pt x="46399" y="0"/>
                      <a:pt x="2990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405;p33">
                <a:extLst>
                  <a:ext uri="{FF2B5EF4-FFF2-40B4-BE49-F238E27FC236}">
                    <a16:creationId xmlns:a16="http://schemas.microsoft.com/office/drawing/2014/main" id="{54594918-014A-4C9A-ACF7-0B48444EB05F}"/>
                  </a:ext>
                </a:extLst>
              </p:cNvPr>
              <p:cNvSpPr/>
              <p:nvPr/>
            </p:nvSpPr>
            <p:spPr>
              <a:xfrm>
                <a:off x="3093525" y="2406075"/>
                <a:ext cx="1244225" cy="1244225"/>
              </a:xfrm>
              <a:custGeom>
                <a:avLst/>
                <a:gdLst/>
                <a:ahLst/>
                <a:cxnLst/>
                <a:rect l="l" t="t" r="r" b="b"/>
                <a:pathLst>
                  <a:path w="49769" h="49769" extrusionOk="0">
                    <a:moveTo>
                      <a:pt x="24885" y="346"/>
                    </a:moveTo>
                    <a:cubicBezTo>
                      <a:pt x="38410" y="346"/>
                      <a:pt x="49424" y="11359"/>
                      <a:pt x="49424" y="24885"/>
                    </a:cubicBezTo>
                    <a:cubicBezTo>
                      <a:pt x="49424" y="38410"/>
                      <a:pt x="38410" y="49423"/>
                      <a:pt x="24885" y="49423"/>
                    </a:cubicBezTo>
                    <a:cubicBezTo>
                      <a:pt x="11347" y="49423"/>
                      <a:pt x="334" y="38410"/>
                      <a:pt x="334" y="24885"/>
                    </a:cubicBezTo>
                    <a:cubicBezTo>
                      <a:pt x="334" y="11359"/>
                      <a:pt x="11347" y="346"/>
                      <a:pt x="24885" y="346"/>
                    </a:cubicBezTo>
                    <a:close/>
                    <a:moveTo>
                      <a:pt x="24885" y="1"/>
                    </a:moveTo>
                    <a:cubicBezTo>
                      <a:pt x="11157" y="1"/>
                      <a:pt x="1" y="11157"/>
                      <a:pt x="1" y="24885"/>
                    </a:cubicBezTo>
                    <a:cubicBezTo>
                      <a:pt x="1" y="38601"/>
                      <a:pt x="11157" y="49769"/>
                      <a:pt x="24885" y="49769"/>
                    </a:cubicBezTo>
                    <a:cubicBezTo>
                      <a:pt x="38601" y="49769"/>
                      <a:pt x="49769" y="38601"/>
                      <a:pt x="49769" y="24885"/>
                    </a:cubicBezTo>
                    <a:cubicBezTo>
                      <a:pt x="49769" y="11157"/>
                      <a:pt x="38601" y="1"/>
                      <a:pt x="248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406;p33">
                <a:extLst>
                  <a:ext uri="{FF2B5EF4-FFF2-40B4-BE49-F238E27FC236}">
                    <a16:creationId xmlns:a16="http://schemas.microsoft.com/office/drawing/2014/main" id="{F12954C3-9434-4055-B982-70D0E1BC2E88}"/>
                  </a:ext>
                </a:extLst>
              </p:cNvPr>
              <p:cNvSpPr/>
              <p:nvPr/>
            </p:nvSpPr>
            <p:spPr>
              <a:xfrm>
                <a:off x="3242350" y="2554900"/>
                <a:ext cx="946575" cy="946575"/>
              </a:xfrm>
              <a:custGeom>
                <a:avLst/>
                <a:gdLst/>
                <a:ahLst/>
                <a:cxnLst/>
                <a:rect l="l" t="t" r="r" b="b"/>
                <a:pathLst>
                  <a:path w="37863" h="37863" extrusionOk="0">
                    <a:moveTo>
                      <a:pt x="18932" y="608"/>
                    </a:moveTo>
                    <a:cubicBezTo>
                      <a:pt x="29028" y="608"/>
                      <a:pt x="37244" y="8823"/>
                      <a:pt x="37244" y="18932"/>
                    </a:cubicBezTo>
                    <a:cubicBezTo>
                      <a:pt x="37244" y="29028"/>
                      <a:pt x="29028" y="37255"/>
                      <a:pt x="18932" y="37255"/>
                    </a:cubicBezTo>
                    <a:cubicBezTo>
                      <a:pt x="8823" y="37255"/>
                      <a:pt x="608" y="29028"/>
                      <a:pt x="608" y="18932"/>
                    </a:cubicBezTo>
                    <a:cubicBezTo>
                      <a:pt x="608" y="8823"/>
                      <a:pt x="8823" y="608"/>
                      <a:pt x="18932" y="608"/>
                    </a:cubicBezTo>
                    <a:close/>
                    <a:moveTo>
                      <a:pt x="18932" y="1"/>
                    </a:moveTo>
                    <a:cubicBezTo>
                      <a:pt x="8490" y="1"/>
                      <a:pt x="1" y="8490"/>
                      <a:pt x="1" y="18932"/>
                    </a:cubicBezTo>
                    <a:cubicBezTo>
                      <a:pt x="1" y="29362"/>
                      <a:pt x="8490" y="37863"/>
                      <a:pt x="18932" y="37863"/>
                    </a:cubicBezTo>
                    <a:cubicBezTo>
                      <a:pt x="29374" y="37863"/>
                      <a:pt x="37863" y="29373"/>
                      <a:pt x="37863" y="18932"/>
                    </a:cubicBezTo>
                    <a:cubicBezTo>
                      <a:pt x="37863" y="8490"/>
                      <a:pt x="29362" y="1"/>
                      <a:pt x="189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407;p33">
                <a:extLst>
                  <a:ext uri="{FF2B5EF4-FFF2-40B4-BE49-F238E27FC236}">
                    <a16:creationId xmlns:a16="http://schemas.microsoft.com/office/drawing/2014/main" id="{506BF1D1-27EF-45F1-985A-B009B3D6B633}"/>
                  </a:ext>
                </a:extLst>
              </p:cNvPr>
              <p:cNvSpPr/>
              <p:nvPr/>
            </p:nvSpPr>
            <p:spPr>
              <a:xfrm>
                <a:off x="3318250" y="2630800"/>
                <a:ext cx="794775" cy="794775"/>
              </a:xfrm>
              <a:custGeom>
                <a:avLst/>
                <a:gdLst/>
                <a:ahLst/>
                <a:cxnLst/>
                <a:rect l="l" t="t" r="r" b="b"/>
                <a:pathLst>
                  <a:path w="31791" h="31791" extrusionOk="0">
                    <a:moveTo>
                      <a:pt x="15896" y="501"/>
                    </a:moveTo>
                    <a:cubicBezTo>
                      <a:pt x="24373" y="501"/>
                      <a:pt x="31279" y="7407"/>
                      <a:pt x="31279" y="15896"/>
                    </a:cubicBezTo>
                    <a:cubicBezTo>
                      <a:pt x="31279" y="24373"/>
                      <a:pt x="24373" y="31279"/>
                      <a:pt x="15896" y="31279"/>
                    </a:cubicBezTo>
                    <a:cubicBezTo>
                      <a:pt x="7407" y="31279"/>
                      <a:pt x="501" y="24373"/>
                      <a:pt x="501" y="15896"/>
                    </a:cubicBezTo>
                    <a:cubicBezTo>
                      <a:pt x="501" y="7407"/>
                      <a:pt x="7407" y="501"/>
                      <a:pt x="15896" y="501"/>
                    </a:cubicBezTo>
                    <a:close/>
                    <a:moveTo>
                      <a:pt x="15896" y="1"/>
                    </a:moveTo>
                    <a:cubicBezTo>
                      <a:pt x="7121" y="1"/>
                      <a:pt x="1" y="7133"/>
                      <a:pt x="1" y="15896"/>
                    </a:cubicBezTo>
                    <a:cubicBezTo>
                      <a:pt x="1" y="24659"/>
                      <a:pt x="7121" y="31791"/>
                      <a:pt x="15896" y="31791"/>
                    </a:cubicBezTo>
                    <a:cubicBezTo>
                      <a:pt x="24659" y="31791"/>
                      <a:pt x="31791" y="24659"/>
                      <a:pt x="31791" y="15896"/>
                    </a:cubicBezTo>
                    <a:cubicBezTo>
                      <a:pt x="31791" y="7133"/>
                      <a:pt x="24659" y="1"/>
                      <a:pt x="1589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408;p33">
                <a:extLst>
                  <a:ext uri="{FF2B5EF4-FFF2-40B4-BE49-F238E27FC236}">
                    <a16:creationId xmlns:a16="http://schemas.microsoft.com/office/drawing/2014/main" id="{A75A8C08-9834-457D-A301-18920B65C524}"/>
                  </a:ext>
                </a:extLst>
              </p:cNvPr>
              <p:cNvSpPr/>
              <p:nvPr/>
            </p:nvSpPr>
            <p:spPr>
              <a:xfrm>
                <a:off x="3707300" y="2525150"/>
                <a:ext cx="498300" cy="499175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67" extrusionOk="0">
                    <a:moveTo>
                      <a:pt x="19931" y="0"/>
                    </a:moveTo>
                    <a:lnTo>
                      <a:pt x="0" y="15109"/>
                    </a:lnTo>
                    <a:lnTo>
                      <a:pt x="155" y="19967"/>
                    </a:lnTo>
                    <a:lnTo>
                      <a:pt x="5287" y="19872"/>
                    </a:lnTo>
                    <a:lnTo>
                      <a:pt x="1993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409;p33">
                <a:extLst>
                  <a:ext uri="{FF2B5EF4-FFF2-40B4-BE49-F238E27FC236}">
                    <a16:creationId xmlns:a16="http://schemas.microsoft.com/office/drawing/2014/main" id="{F827D215-FA44-4E67-B379-E752C48CC918}"/>
                  </a:ext>
                </a:extLst>
              </p:cNvPr>
              <p:cNvSpPr/>
              <p:nvPr/>
            </p:nvSpPr>
            <p:spPr>
              <a:xfrm>
                <a:off x="3701650" y="2520075"/>
                <a:ext cx="508400" cy="509925"/>
              </a:xfrm>
              <a:custGeom>
                <a:avLst/>
                <a:gdLst/>
                <a:ahLst/>
                <a:cxnLst/>
                <a:rect l="l" t="t" r="r" b="b"/>
                <a:pathLst>
                  <a:path w="20336" h="20397" extrusionOk="0">
                    <a:moveTo>
                      <a:pt x="19098" y="1275"/>
                    </a:moveTo>
                    <a:lnTo>
                      <a:pt x="5406" y="19860"/>
                    </a:lnTo>
                    <a:lnTo>
                      <a:pt x="595" y="19944"/>
                    </a:lnTo>
                    <a:lnTo>
                      <a:pt x="453" y="15407"/>
                    </a:lnTo>
                    <a:lnTo>
                      <a:pt x="19098" y="1275"/>
                    </a:lnTo>
                    <a:close/>
                    <a:moveTo>
                      <a:pt x="20026" y="1"/>
                    </a:moveTo>
                    <a:lnTo>
                      <a:pt x="95" y="15134"/>
                    </a:lnTo>
                    <a:lnTo>
                      <a:pt x="0" y="15205"/>
                    </a:lnTo>
                    <a:lnTo>
                      <a:pt x="167" y="20396"/>
                    </a:lnTo>
                    <a:lnTo>
                      <a:pt x="5620" y="20277"/>
                    </a:lnTo>
                    <a:lnTo>
                      <a:pt x="20336" y="298"/>
                    </a:lnTo>
                    <a:lnTo>
                      <a:pt x="2002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410;p33">
                <a:extLst>
                  <a:ext uri="{FF2B5EF4-FFF2-40B4-BE49-F238E27FC236}">
                    <a16:creationId xmlns:a16="http://schemas.microsoft.com/office/drawing/2014/main" id="{0DA69D88-DD67-4036-8647-D78C3ACDE3CC}"/>
                  </a:ext>
                </a:extLst>
              </p:cNvPr>
              <p:cNvSpPr/>
              <p:nvPr/>
            </p:nvSpPr>
            <p:spPr>
              <a:xfrm>
                <a:off x="3692700" y="2957675"/>
                <a:ext cx="530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7" extrusionOk="0">
                    <a:moveTo>
                      <a:pt x="9" y="1"/>
                    </a:moveTo>
                    <a:cubicBezTo>
                      <a:pt x="1" y="1"/>
                      <a:pt x="1" y="15"/>
                      <a:pt x="1" y="23"/>
                    </a:cubicBezTo>
                    <a:cubicBezTo>
                      <a:pt x="680" y="725"/>
                      <a:pt x="1358" y="1440"/>
                      <a:pt x="2073" y="2106"/>
                    </a:cubicBezTo>
                    <a:cubicBezTo>
                      <a:pt x="2108" y="2106"/>
                      <a:pt x="2120" y="2094"/>
                      <a:pt x="2108" y="2071"/>
                    </a:cubicBezTo>
                    <a:cubicBezTo>
                      <a:pt x="1454" y="1356"/>
                      <a:pt x="739" y="678"/>
                      <a:pt x="25" y="11"/>
                    </a:cubicBezTo>
                    <a:cubicBezTo>
                      <a:pt x="17" y="3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411;p33">
                <a:extLst>
                  <a:ext uri="{FF2B5EF4-FFF2-40B4-BE49-F238E27FC236}">
                    <a16:creationId xmlns:a16="http://schemas.microsoft.com/office/drawing/2014/main" id="{9AC95947-7477-4B3F-BD5E-D9C9876C9318}"/>
                  </a:ext>
                </a:extLst>
              </p:cNvPr>
              <p:cNvSpPr/>
              <p:nvPr/>
            </p:nvSpPr>
            <p:spPr>
              <a:xfrm>
                <a:off x="3708200" y="2942150"/>
                <a:ext cx="5632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53" h="2253" extrusionOk="0">
                    <a:moveTo>
                      <a:pt x="12" y="1"/>
                    </a:moveTo>
                    <a:cubicBezTo>
                      <a:pt x="12" y="1"/>
                      <a:pt x="0" y="1"/>
                      <a:pt x="0" y="13"/>
                    </a:cubicBezTo>
                    <a:cubicBezTo>
                      <a:pt x="726" y="775"/>
                      <a:pt x="1465" y="1549"/>
                      <a:pt x="2238" y="2239"/>
                    </a:cubicBezTo>
                    <a:cubicBezTo>
                      <a:pt x="1548" y="1465"/>
                      <a:pt x="774" y="727"/>
                      <a:pt x="12" y="1"/>
                    </a:cubicBezTo>
                    <a:close/>
                    <a:moveTo>
                      <a:pt x="2238" y="2239"/>
                    </a:moveTo>
                    <a:cubicBezTo>
                      <a:pt x="2238" y="2249"/>
                      <a:pt x="2243" y="2253"/>
                      <a:pt x="2246" y="2253"/>
                    </a:cubicBezTo>
                    <a:cubicBezTo>
                      <a:pt x="2250" y="2253"/>
                      <a:pt x="2252" y="2246"/>
                      <a:pt x="2238" y="223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412;p33">
                <a:extLst>
                  <a:ext uri="{FF2B5EF4-FFF2-40B4-BE49-F238E27FC236}">
                    <a16:creationId xmlns:a16="http://schemas.microsoft.com/office/drawing/2014/main" id="{363796BD-DACA-4B29-A454-4350550E052C}"/>
                  </a:ext>
                </a:extLst>
              </p:cNvPr>
              <p:cNvSpPr/>
              <p:nvPr/>
            </p:nvSpPr>
            <p:spPr>
              <a:xfrm>
                <a:off x="3716025" y="29197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711" y="768"/>
                      <a:pt x="1437" y="1482"/>
                      <a:pt x="2164" y="2197"/>
                    </a:cubicBezTo>
                    <a:cubicBezTo>
                      <a:pt x="2187" y="2197"/>
                      <a:pt x="2199" y="2173"/>
                      <a:pt x="2199" y="2161"/>
                    </a:cubicBezTo>
                    <a:cubicBezTo>
                      <a:pt x="1485" y="1435"/>
                      <a:pt x="771" y="708"/>
                      <a:pt x="20" y="6"/>
                    </a:cubicBezTo>
                    <a:cubicBezTo>
                      <a:pt x="17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413;p33">
                <a:extLst>
                  <a:ext uri="{FF2B5EF4-FFF2-40B4-BE49-F238E27FC236}">
                    <a16:creationId xmlns:a16="http://schemas.microsoft.com/office/drawing/2014/main" id="{235CE0B5-4905-49B4-B051-14BC4DFCA4DD}"/>
                  </a:ext>
                </a:extLst>
              </p:cNvPr>
              <p:cNvSpPr/>
              <p:nvPr/>
            </p:nvSpPr>
            <p:spPr>
              <a:xfrm>
                <a:off x="3724050" y="2896650"/>
                <a:ext cx="632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520" extrusionOk="0">
                    <a:moveTo>
                      <a:pt x="14" y="1"/>
                    </a:moveTo>
                    <a:cubicBezTo>
                      <a:pt x="4" y="1"/>
                      <a:pt x="1" y="15"/>
                      <a:pt x="9" y="23"/>
                    </a:cubicBezTo>
                    <a:cubicBezTo>
                      <a:pt x="807" y="880"/>
                      <a:pt x="1664" y="1690"/>
                      <a:pt x="2497" y="2511"/>
                    </a:cubicBezTo>
                    <a:cubicBezTo>
                      <a:pt x="2497" y="2517"/>
                      <a:pt x="2499" y="2519"/>
                      <a:pt x="2502" y="2519"/>
                    </a:cubicBezTo>
                    <a:cubicBezTo>
                      <a:pt x="2512" y="2519"/>
                      <a:pt x="2530" y="2497"/>
                      <a:pt x="2521" y="2488"/>
                    </a:cubicBezTo>
                    <a:cubicBezTo>
                      <a:pt x="1700" y="1654"/>
                      <a:pt x="890" y="797"/>
                      <a:pt x="33" y="11"/>
                    </a:cubicBezTo>
                    <a:cubicBezTo>
                      <a:pt x="25" y="4"/>
                      <a:pt x="19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414;p33">
                <a:extLst>
                  <a:ext uri="{FF2B5EF4-FFF2-40B4-BE49-F238E27FC236}">
                    <a16:creationId xmlns:a16="http://schemas.microsoft.com/office/drawing/2014/main" id="{6BE7D9C7-5637-4438-8AB7-6C2EFD7A5CA7}"/>
                  </a:ext>
                </a:extLst>
              </p:cNvPr>
              <p:cNvSpPr/>
              <p:nvPr/>
            </p:nvSpPr>
            <p:spPr>
              <a:xfrm>
                <a:off x="3744800" y="2887100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4" y="0"/>
                    </a:moveTo>
                    <a:cubicBezTo>
                      <a:pt x="1" y="0"/>
                      <a:pt x="1" y="0"/>
                      <a:pt x="1" y="12"/>
                    </a:cubicBezTo>
                    <a:cubicBezTo>
                      <a:pt x="679" y="726"/>
                      <a:pt x="1394" y="1393"/>
                      <a:pt x="2072" y="2096"/>
                    </a:cubicBezTo>
                    <a:cubicBezTo>
                      <a:pt x="2108" y="2096"/>
                      <a:pt x="2120" y="2084"/>
                      <a:pt x="2108" y="2072"/>
                    </a:cubicBezTo>
                    <a:cubicBezTo>
                      <a:pt x="1417" y="1369"/>
                      <a:pt x="739" y="667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415;p33">
                <a:extLst>
                  <a:ext uri="{FF2B5EF4-FFF2-40B4-BE49-F238E27FC236}">
                    <a16:creationId xmlns:a16="http://schemas.microsoft.com/office/drawing/2014/main" id="{49D3F4DD-43F7-4304-AC3B-001ACCDF3624}"/>
                  </a:ext>
                </a:extLst>
              </p:cNvPr>
              <p:cNvSpPr/>
              <p:nvPr/>
            </p:nvSpPr>
            <p:spPr>
              <a:xfrm>
                <a:off x="3762650" y="2874000"/>
                <a:ext cx="514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054" extrusionOk="0">
                    <a:moveTo>
                      <a:pt x="25" y="0"/>
                    </a:moveTo>
                    <a:cubicBezTo>
                      <a:pt x="1" y="0"/>
                      <a:pt x="1" y="0"/>
                      <a:pt x="1" y="24"/>
                    </a:cubicBezTo>
                    <a:cubicBezTo>
                      <a:pt x="656" y="703"/>
                      <a:pt x="1334" y="1417"/>
                      <a:pt x="2049" y="2048"/>
                    </a:cubicBezTo>
                    <a:cubicBezTo>
                      <a:pt x="1406" y="1334"/>
                      <a:pt x="715" y="643"/>
                      <a:pt x="25" y="0"/>
                    </a:cubicBezTo>
                    <a:close/>
                    <a:moveTo>
                      <a:pt x="2049" y="2048"/>
                    </a:moveTo>
                    <a:cubicBezTo>
                      <a:pt x="2049" y="2052"/>
                      <a:pt x="2050" y="2053"/>
                      <a:pt x="2051" y="2053"/>
                    </a:cubicBezTo>
                    <a:cubicBezTo>
                      <a:pt x="2054" y="2053"/>
                      <a:pt x="2057" y="2048"/>
                      <a:pt x="2049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416;p33">
                <a:extLst>
                  <a:ext uri="{FF2B5EF4-FFF2-40B4-BE49-F238E27FC236}">
                    <a16:creationId xmlns:a16="http://schemas.microsoft.com/office/drawing/2014/main" id="{8F49EAB0-8F5E-4493-81DE-6E07E47A6BC6}"/>
                  </a:ext>
                </a:extLst>
              </p:cNvPr>
              <p:cNvSpPr/>
              <p:nvPr/>
            </p:nvSpPr>
            <p:spPr>
              <a:xfrm>
                <a:off x="3778525" y="2859450"/>
                <a:ext cx="49050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1940" extrusionOk="0">
                    <a:moveTo>
                      <a:pt x="10" y="1"/>
                    </a:moveTo>
                    <a:cubicBezTo>
                      <a:pt x="4" y="1"/>
                      <a:pt x="1" y="14"/>
                      <a:pt x="9" y="23"/>
                    </a:cubicBezTo>
                    <a:cubicBezTo>
                      <a:pt x="640" y="678"/>
                      <a:pt x="1259" y="1380"/>
                      <a:pt x="1961" y="1940"/>
                    </a:cubicBezTo>
                    <a:cubicBezTo>
                      <a:pt x="1390" y="1237"/>
                      <a:pt x="699" y="618"/>
                      <a:pt x="21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417;p33">
                <a:extLst>
                  <a:ext uri="{FF2B5EF4-FFF2-40B4-BE49-F238E27FC236}">
                    <a16:creationId xmlns:a16="http://schemas.microsoft.com/office/drawing/2014/main" id="{32BC17FC-B8D2-4D09-9342-7043579492A5}"/>
                  </a:ext>
                </a:extLst>
              </p:cNvPr>
              <p:cNvSpPr/>
              <p:nvPr/>
            </p:nvSpPr>
            <p:spPr>
              <a:xfrm>
                <a:off x="3796650" y="2846525"/>
                <a:ext cx="4635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52" extrusionOk="0">
                    <a:moveTo>
                      <a:pt x="32" y="1"/>
                    </a:moveTo>
                    <a:cubicBezTo>
                      <a:pt x="14" y="1"/>
                      <a:pt x="1" y="18"/>
                      <a:pt x="10" y="28"/>
                    </a:cubicBezTo>
                    <a:cubicBezTo>
                      <a:pt x="308" y="361"/>
                      <a:pt x="605" y="706"/>
                      <a:pt x="915" y="1016"/>
                    </a:cubicBezTo>
                    <a:cubicBezTo>
                      <a:pt x="1201" y="1302"/>
                      <a:pt x="1475" y="1635"/>
                      <a:pt x="1796" y="1849"/>
                    </a:cubicBezTo>
                    <a:cubicBezTo>
                      <a:pt x="1801" y="1851"/>
                      <a:pt x="1806" y="1852"/>
                      <a:pt x="1810" y="1852"/>
                    </a:cubicBezTo>
                    <a:cubicBezTo>
                      <a:pt x="1838" y="1852"/>
                      <a:pt x="1854" y="1824"/>
                      <a:pt x="1844" y="1814"/>
                    </a:cubicBezTo>
                    <a:cubicBezTo>
                      <a:pt x="1641" y="1480"/>
                      <a:pt x="1296" y="1206"/>
                      <a:pt x="1022" y="921"/>
                    </a:cubicBezTo>
                    <a:cubicBezTo>
                      <a:pt x="713" y="611"/>
                      <a:pt x="391" y="302"/>
                      <a:pt x="46" y="4"/>
                    </a:cubicBezTo>
                    <a:cubicBezTo>
                      <a:pt x="41" y="2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418;p33">
                <a:extLst>
                  <a:ext uri="{FF2B5EF4-FFF2-40B4-BE49-F238E27FC236}">
                    <a16:creationId xmlns:a16="http://schemas.microsoft.com/office/drawing/2014/main" id="{AB2A379A-5D0D-4DDD-AC8C-F3BE7F211E5D}"/>
                  </a:ext>
                </a:extLst>
              </p:cNvPr>
              <p:cNvSpPr/>
              <p:nvPr/>
            </p:nvSpPr>
            <p:spPr>
              <a:xfrm>
                <a:off x="3813400" y="2833200"/>
                <a:ext cx="46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1" extrusionOk="0">
                    <a:moveTo>
                      <a:pt x="36" y="0"/>
                    </a:moveTo>
                    <a:cubicBezTo>
                      <a:pt x="17" y="0"/>
                      <a:pt x="1" y="34"/>
                      <a:pt x="19" y="61"/>
                    </a:cubicBezTo>
                    <a:cubicBezTo>
                      <a:pt x="316" y="382"/>
                      <a:pt x="614" y="692"/>
                      <a:pt x="924" y="1013"/>
                    </a:cubicBezTo>
                    <a:cubicBezTo>
                      <a:pt x="1209" y="1287"/>
                      <a:pt x="1471" y="1608"/>
                      <a:pt x="1805" y="1823"/>
                    </a:cubicBezTo>
                    <a:cubicBezTo>
                      <a:pt x="1810" y="1829"/>
                      <a:pt x="1817" y="1831"/>
                      <a:pt x="1823" y="1831"/>
                    </a:cubicBezTo>
                    <a:cubicBezTo>
                      <a:pt x="1842" y="1831"/>
                      <a:pt x="1859" y="1808"/>
                      <a:pt x="1840" y="1799"/>
                    </a:cubicBezTo>
                    <a:cubicBezTo>
                      <a:pt x="1626" y="1466"/>
                      <a:pt x="1293" y="1204"/>
                      <a:pt x="1007" y="918"/>
                    </a:cubicBezTo>
                    <a:cubicBezTo>
                      <a:pt x="697" y="608"/>
                      <a:pt x="388" y="311"/>
                      <a:pt x="55" y="13"/>
                    </a:cubicBezTo>
                    <a:cubicBezTo>
                      <a:pt x="49" y="4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419;p33">
                <a:extLst>
                  <a:ext uri="{FF2B5EF4-FFF2-40B4-BE49-F238E27FC236}">
                    <a16:creationId xmlns:a16="http://schemas.microsoft.com/office/drawing/2014/main" id="{41A71541-37F4-4E44-A719-00DD7A936B4C}"/>
                  </a:ext>
                </a:extLst>
              </p:cNvPr>
              <p:cNvSpPr/>
              <p:nvPr/>
            </p:nvSpPr>
            <p:spPr>
              <a:xfrm>
                <a:off x="3830900" y="2820825"/>
                <a:ext cx="45400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749" extrusionOk="0">
                    <a:moveTo>
                      <a:pt x="39" y="0"/>
                    </a:moveTo>
                    <a:cubicBezTo>
                      <a:pt x="19" y="0"/>
                      <a:pt x="0" y="25"/>
                      <a:pt x="9" y="44"/>
                    </a:cubicBezTo>
                    <a:cubicBezTo>
                      <a:pt x="533" y="663"/>
                      <a:pt x="1129" y="1211"/>
                      <a:pt x="1724" y="1746"/>
                    </a:cubicBezTo>
                    <a:cubicBezTo>
                      <a:pt x="1729" y="1748"/>
                      <a:pt x="1734" y="1748"/>
                      <a:pt x="1739" y="1748"/>
                    </a:cubicBezTo>
                    <a:cubicBezTo>
                      <a:pt x="1781" y="1748"/>
                      <a:pt x="1815" y="1708"/>
                      <a:pt x="1783" y="1687"/>
                    </a:cubicBezTo>
                    <a:cubicBezTo>
                      <a:pt x="1236" y="1091"/>
                      <a:pt x="688" y="520"/>
                      <a:pt x="57" y="8"/>
                    </a:cubicBezTo>
                    <a:cubicBezTo>
                      <a:pt x="51" y="2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420;p33">
                <a:extLst>
                  <a:ext uri="{FF2B5EF4-FFF2-40B4-BE49-F238E27FC236}">
                    <a16:creationId xmlns:a16="http://schemas.microsoft.com/office/drawing/2014/main" id="{E07A0459-B23A-46ED-ACB5-8663BE34D319}"/>
                  </a:ext>
                </a:extLst>
              </p:cNvPr>
              <p:cNvSpPr/>
              <p:nvPr/>
            </p:nvSpPr>
            <p:spPr>
              <a:xfrm>
                <a:off x="3848425" y="2805475"/>
                <a:ext cx="445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15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0"/>
                    </a:cubicBezTo>
                    <a:cubicBezTo>
                      <a:pt x="225" y="360"/>
                      <a:pt x="535" y="634"/>
                      <a:pt x="785" y="920"/>
                    </a:cubicBezTo>
                    <a:cubicBezTo>
                      <a:pt x="1082" y="1229"/>
                      <a:pt x="1380" y="1527"/>
                      <a:pt x="1690" y="1813"/>
                    </a:cubicBezTo>
                    <a:cubicBezTo>
                      <a:pt x="1695" y="1814"/>
                      <a:pt x="1700" y="1814"/>
                      <a:pt x="1705" y="1814"/>
                    </a:cubicBezTo>
                    <a:cubicBezTo>
                      <a:pt x="1747" y="1814"/>
                      <a:pt x="1781" y="1774"/>
                      <a:pt x="1749" y="1753"/>
                    </a:cubicBezTo>
                    <a:cubicBezTo>
                      <a:pt x="1475" y="1420"/>
                      <a:pt x="1190" y="1110"/>
                      <a:pt x="892" y="812"/>
                    </a:cubicBezTo>
                    <a:cubicBezTo>
                      <a:pt x="618" y="527"/>
                      <a:pt x="368" y="217"/>
                      <a:pt x="58" y="3"/>
                    </a:cubicBezTo>
                    <a:cubicBezTo>
                      <a:pt x="54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421;p33">
                <a:extLst>
                  <a:ext uri="{FF2B5EF4-FFF2-40B4-BE49-F238E27FC236}">
                    <a16:creationId xmlns:a16="http://schemas.microsoft.com/office/drawing/2014/main" id="{F1414836-22C7-4550-BFB4-9C5C2C2D8D4D}"/>
                  </a:ext>
                </a:extLst>
              </p:cNvPr>
              <p:cNvSpPr/>
              <p:nvPr/>
            </p:nvSpPr>
            <p:spPr>
              <a:xfrm>
                <a:off x="3866600" y="2793250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37" y="1"/>
                    </a:moveTo>
                    <a:cubicBezTo>
                      <a:pt x="22" y="1"/>
                      <a:pt x="0" y="20"/>
                      <a:pt x="10" y="39"/>
                    </a:cubicBezTo>
                    <a:cubicBezTo>
                      <a:pt x="474" y="575"/>
                      <a:pt x="939" y="1087"/>
                      <a:pt x="1475" y="1552"/>
                    </a:cubicBezTo>
                    <a:cubicBezTo>
                      <a:pt x="1487" y="1564"/>
                      <a:pt x="1500" y="1569"/>
                      <a:pt x="1512" y="1569"/>
                    </a:cubicBezTo>
                    <a:cubicBezTo>
                      <a:pt x="1546" y="1569"/>
                      <a:pt x="1569" y="1527"/>
                      <a:pt x="1534" y="1492"/>
                    </a:cubicBezTo>
                    <a:cubicBezTo>
                      <a:pt x="1070" y="956"/>
                      <a:pt x="582" y="468"/>
                      <a:pt x="46" y="4"/>
                    </a:cubicBezTo>
                    <a:cubicBezTo>
                      <a:pt x="44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422;p33">
                <a:extLst>
                  <a:ext uri="{FF2B5EF4-FFF2-40B4-BE49-F238E27FC236}">
                    <a16:creationId xmlns:a16="http://schemas.microsoft.com/office/drawing/2014/main" id="{E5CF3339-62D6-4ABC-908D-72F201A5C0CD}"/>
                  </a:ext>
                </a:extLst>
              </p:cNvPr>
              <p:cNvSpPr/>
              <p:nvPr/>
            </p:nvSpPr>
            <p:spPr>
              <a:xfrm>
                <a:off x="3884175" y="2780925"/>
                <a:ext cx="46575" cy="459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37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283" y="378"/>
                      <a:pt x="581" y="675"/>
                      <a:pt x="879" y="973"/>
                    </a:cubicBezTo>
                    <a:cubicBezTo>
                      <a:pt x="1176" y="1271"/>
                      <a:pt x="1450" y="1580"/>
                      <a:pt x="1784" y="1830"/>
                    </a:cubicBezTo>
                    <a:cubicBezTo>
                      <a:pt x="1793" y="1835"/>
                      <a:pt x="1801" y="1837"/>
                      <a:pt x="1809" y="1837"/>
                    </a:cubicBezTo>
                    <a:cubicBezTo>
                      <a:pt x="1843" y="1837"/>
                      <a:pt x="1862" y="1800"/>
                      <a:pt x="1843" y="1771"/>
                    </a:cubicBezTo>
                    <a:cubicBezTo>
                      <a:pt x="1581" y="1449"/>
                      <a:pt x="1260" y="1163"/>
                      <a:pt x="974" y="866"/>
                    </a:cubicBezTo>
                    <a:cubicBezTo>
                      <a:pt x="676" y="568"/>
                      <a:pt x="379" y="270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423;p33">
                <a:extLst>
                  <a:ext uri="{FF2B5EF4-FFF2-40B4-BE49-F238E27FC236}">
                    <a16:creationId xmlns:a16="http://schemas.microsoft.com/office/drawing/2014/main" id="{269C7B8E-E251-4444-A42A-FA0C18DBFDA0}"/>
                  </a:ext>
                </a:extLst>
              </p:cNvPr>
              <p:cNvSpPr/>
              <p:nvPr/>
            </p:nvSpPr>
            <p:spPr>
              <a:xfrm>
                <a:off x="3901150" y="2767225"/>
                <a:ext cx="3752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86" extrusionOk="0">
                    <a:moveTo>
                      <a:pt x="2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426" y="557"/>
                      <a:pt x="926" y="1033"/>
                      <a:pt x="1414" y="1473"/>
                    </a:cubicBezTo>
                    <a:cubicBezTo>
                      <a:pt x="1426" y="1482"/>
                      <a:pt x="1437" y="1486"/>
                      <a:pt x="1448" y="1486"/>
                    </a:cubicBezTo>
                    <a:cubicBezTo>
                      <a:pt x="1480" y="1486"/>
                      <a:pt x="1501" y="1450"/>
                      <a:pt x="1474" y="1414"/>
                    </a:cubicBezTo>
                    <a:cubicBezTo>
                      <a:pt x="1033" y="926"/>
                      <a:pt x="569" y="402"/>
                      <a:pt x="45" y="9"/>
                    </a:cubicBezTo>
                    <a:cubicBezTo>
                      <a:pt x="36" y="3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424;p33">
                <a:extLst>
                  <a:ext uri="{FF2B5EF4-FFF2-40B4-BE49-F238E27FC236}">
                    <a16:creationId xmlns:a16="http://schemas.microsoft.com/office/drawing/2014/main" id="{53A602BB-4860-42C1-94CC-BB2311B05BF9}"/>
                  </a:ext>
                </a:extLst>
              </p:cNvPr>
              <p:cNvSpPr/>
              <p:nvPr/>
            </p:nvSpPr>
            <p:spPr>
              <a:xfrm>
                <a:off x="3935425" y="2741050"/>
                <a:ext cx="320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37" extrusionOk="0">
                    <a:moveTo>
                      <a:pt x="38" y="0"/>
                    </a:moveTo>
                    <a:cubicBezTo>
                      <a:pt x="18" y="0"/>
                      <a:pt x="1" y="28"/>
                      <a:pt x="19" y="56"/>
                    </a:cubicBezTo>
                    <a:cubicBezTo>
                      <a:pt x="353" y="484"/>
                      <a:pt x="769" y="901"/>
                      <a:pt x="1210" y="1234"/>
                    </a:cubicBezTo>
                    <a:cubicBezTo>
                      <a:pt x="1213" y="1236"/>
                      <a:pt x="1215" y="1236"/>
                      <a:pt x="1218" y="1236"/>
                    </a:cubicBezTo>
                    <a:cubicBezTo>
                      <a:pt x="1243" y="1236"/>
                      <a:pt x="1280" y="1196"/>
                      <a:pt x="1270" y="1175"/>
                    </a:cubicBezTo>
                    <a:cubicBezTo>
                      <a:pt x="936" y="734"/>
                      <a:pt x="496" y="353"/>
                      <a:pt x="55" y="8"/>
                    </a:cubicBezTo>
                    <a:cubicBezTo>
                      <a:pt x="50" y="3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425;p33">
                <a:extLst>
                  <a:ext uri="{FF2B5EF4-FFF2-40B4-BE49-F238E27FC236}">
                    <a16:creationId xmlns:a16="http://schemas.microsoft.com/office/drawing/2014/main" id="{E7BA0CD6-321C-4036-AA20-54DF0A6001F9}"/>
                  </a:ext>
                </a:extLst>
              </p:cNvPr>
              <p:cNvSpPr/>
              <p:nvPr/>
            </p:nvSpPr>
            <p:spPr>
              <a:xfrm>
                <a:off x="3918700" y="2754025"/>
                <a:ext cx="328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300" extrusionOk="0">
                    <a:moveTo>
                      <a:pt x="38" y="0"/>
                    </a:moveTo>
                    <a:cubicBezTo>
                      <a:pt x="18" y="0"/>
                      <a:pt x="1" y="31"/>
                      <a:pt x="10" y="49"/>
                    </a:cubicBezTo>
                    <a:cubicBezTo>
                      <a:pt x="391" y="489"/>
                      <a:pt x="784" y="930"/>
                      <a:pt x="1236" y="1287"/>
                    </a:cubicBezTo>
                    <a:cubicBezTo>
                      <a:pt x="1248" y="1296"/>
                      <a:pt x="1259" y="1299"/>
                      <a:pt x="1268" y="1299"/>
                    </a:cubicBezTo>
                    <a:cubicBezTo>
                      <a:pt x="1298" y="1299"/>
                      <a:pt x="1314" y="1263"/>
                      <a:pt x="1296" y="1227"/>
                    </a:cubicBezTo>
                    <a:cubicBezTo>
                      <a:pt x="938" y="787"/>
                      <a:pt x="486" y="382"/>
                      <a:pt x="57" y="13"/>
                    </a:cubicBezTo>
                    <a:cubicBezTo>
                      <a:pt x="51" y="4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426;p33">
                <a:extLst>
                  <a:ext uri="{FF2B5EF4-FFF2-40B4-BE49-F238E27FC236}">
                    <a16:creationId xmlns:a16="http://schemas.microsoft.com/office/drawing/2014/main" id="{30908A65-D4FB-4FEC-9C29-D741D51AD6DF}"/>
                  </a:ext>
                </a:extLst>
              </p:cNvPr>
              <p:cNvSpPr/>
              <p:nvPr/>
            </p:nvSpPr>
            <p:spPr>
              <a:xfrm>
                <a:off x="3952650" y="2727225"/>
                <a:ext cx="293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135" extrusionOk="0">
                    <a:moveTo>
                      <a:pt x="32" y="1"/>
                    </a:moveTo>
                    <a:cubicBezTo>
                      <a:pt x="11" y="1"/>
                      <a:pt x="0" y="34"/>
                      <a:pt x="9" y="61"/>
                    </a:cubicBezTo>
                    <a:cubicBezTo>
                      <a:pt x="319" y="442"/>
                      <a:pt x="676" y="847"/>
                      <a:pt x="1081" y="1133"/>
                    </a:cubicBezTo>
                    <a:cubicBezTo>
                      <a:pt x="1086" y="1134"/>
                      <a:pt x="1091" y="1135"/>
                      <a:pt x="1096" y="1135"/>
                    </a:cubicBezTo>
                    <a:cubicBezTo>
                      <a:pt x="1138" y="1135"/>
                      <a:pt x="1172" y="1094"/>
                      <a:pt x="1140" y="1073"/>
                    </a:cubicBezTo>
                    <a:cubicBezTo>
                      <a:pt x="842" y="668"/>
                      <a:pt x="438" y="323"/>
                      <a:pt x="57" y="13"/>
                    </a:cubicBezTo>
                    <a:cubicBezTo>
                      <a:pt x="48" y="5"/>
                      <a:pt x="40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427;p33">
                <a:extLst>
                  <a:ext uri="{FF2B5EF4-FFF2-40B4-BE49-F238E27FC236}">
                    <a16:creationId xmlns:a16="http://schemas.microsoft.com/office/drawing/2014/main" id="{43452072-3C77-4AFF-9BCB-E17AEFE758FA}"/>
                  </a:ext>
                </a:extLst>
              </p:cNvPr>
              <p:cNvSpPr/>
              <p:nvPr/>
            </p:nvSpPr>
            <p:spPr>
              <a:xfrm>
                <a:off x="3970775" y="2714700"/>
                <a:ext cx="262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09" extrusionOk="0">
                    <a:moveTo>
                      <a:pt x="48" y="0"/>
                    </a:moveTo>
                    <a:cubicBezTo>
                      <a:pt x="25" y="0"/>
                      <a:pt x="0" y="30"/>
                      <a:pt x="10" y="50"/>
                    </a:cubicBezTo>
                    <a:cubicBezTo>
                      <a:pt x="272" y="407"/>
                      <a:pt x="629" y="717"/>
                      <a:pt x="963" y="991"/>
                    </a:cubicBezTo>
                    <a:cubicBezTo>
                      <a:pt x="972" y="1003"/>
                      <a:pt x="983" y="1008"/>
                      <a:pt x="993" y="1008"/>
                    </a:cubicBezTo>
                    <a:cubicBezTo>
                      <a:pt x="1023" y="1008"/>
                      <a:pt x="1049" y="966"/>
                      <a:pt x="1022" y="931"/>
                    </a:cubicBezTo>
                    <a:cubicBezTo>
                      <a:pt x="760" y="586"/>
                      <a:pt x="415" y="264"/>
                      <a:pt x="58" y="2"/>
                    </a:cubicBezTo>
                    <a:cubicBezTo>
                      <a:pt x="55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428;p33">
                <a:extLst>
                  <a:ext uri="{FF2B5EF4-FFF2-40B4-BE49-F238E27FC236}">
                    <a16:creationId xmlns:a16="http://schemas.microsoft.com/office/drawing/2014/main" id="{212787FB-C0CE-459F-9CBC-08384B79EB3C}"/>
                  </a:ext>
                </a:extLst>
              </p:cNvPr>
              <p:cNvSpPr/>
              <p:nvPr/>
            </p:nvSpPr>
            <p:spPr>
              <a:xfrm>
                <a:off x="3988050" y="2701200"/>
                <a:ext cx="2735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67" extrusionOk="0">
                    <a:moveTo>
                      <a:pt x="38" y="0"/>
                    </a:moveTo>
                    <a:cubicBezTo>
                      <a:pt x="14" y="0"/>
                      <a:pt x="0" y="35"/>
                      <a:pt x="10" y="54"/>
                    </a:cubicBezTo>
                    <a:cubicBezTo>
                      <a:pt x="153" y="245"/>
                      <a:pt x="331" y="423"/>
                      <a:pt x="510" y="602"/>
                    </a:cubicBezTo>
                    <a:cubicBezTo>
                      <a:pt x="677" y="769"/>
                      <a:pt x="843" y="947"/>
                      <a:pt x="1034" y="1066"/>
                    </a:cubicBezTo>
                    <a:cubicBezTo>
                      <a:pt x="1070" y="1066"/>
                      <a:pt x="1093" y="1043"/>
                      <a:pt x="1081" y="1019"/>
                    </a:cubicBezTo>
                    <a:cubicBezTo>
                      <a:pt x="974" y="816"/>
                      <a:pt x="784" y="662"/>
                      <a:pt x="617" y="507"/>
                    </a:cubicBezTo>
                    <a:cubicBezTo>
                      <a:pt x="438" y="328"/>
                      <a:pt x="260" y="161"/>
                      <a:pt x="57" y="7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429;p33">
                <a:extLst>
                  <a:ext uri="{FF2B5EF4-FFF2-40B4-BE49-F238E27FC236}">
                    <a16:creationId xmlns:a16="http://schemas.microsoft.com/office/drawing/2014/main" id="{77DD378C-AC0E-4591-9B6F-B7D9AC954748}"/>
                  </a:ext>
                </a:extLst>
              </p:cNvPr>
              <p:cNvSpPr/>
              <p:nvPr/>
            </p:nvSpPr>
            <p:spPr>
              <a:xfrm>
                <a:off x="4005925" y="2688350"/>
                <a:ext cx="25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97" extrusionOk="0">
                    <a:moveTo>
                      <a:pt x="34" y="1"/>
                    </a:moveTo>
                    <a:cubicBezTo>
                      <a:pt x="12" y="1"/>
                      <a:pt x="0" y="26"/>
                      <a:pt x="9" y="44"/>
                    </a:cubicBezTo>
                    <a:cubicBezTo>
                      <a:pt x="140" y="223"/>
                      <a:pt x="307" y="390"/>
                      <a:pt x="474" y="556"/>
                    </a:cubicBezTo>
                    <a:cubicBezTo>
                      <a:pt x="616" y="699"/>
                      <a:pt x="783" y="902"/>
                      <a:pt x="986" y="997"/>
                    </a:cubicBezTo>
                    <a:cubicBezTo>
                      <a:pt x="1009" y="997"/>
                      <a:pt x="1021" y="985"/>
                      <a:pt x="1021" y="961"/>
                    </a:cubicBezTo>
                    <a:cubicBezTo>
                      <a:pt x="914" y="759"/>
                      <a:pt x="724" y="604"/>
                      <a:pt x="557" y="449"/>
                    </a:cubicBezTo>
                    <a:cubicBezTo>
                      <a:pt x="390" y="306"/>
                      <a:pt x="235" y="140"/>
                      <a:pt x="57" y="9"/>
                    </a:cubicBezTo>
                    <a:cubicBezTo>
                      <a:pt x="49" y="3"/>
                      <a:pt x="41" y="1"/>
                      <a:pt x="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430;p33">
                <a:extLst>
                  <a:ext uri="{FF2B5EF4-FFF2-40B4-BE49-F238E27FC236}">
                    <a16:creationId xmlns:a16="http://schemas.microsoft.com/office/drawing/2014/main" id="{892B37AE-A3D7-4188-8B41-18008E0678B8}"/>
                  </a:ext>
                </a:extLst>
              </p:cNvPr>
              <p:cNvSpPr/>
              <p:nvPr/>
            </p:nvSpPr>
            <p:spPr>
              <a:xfrm>
                <a:off x="4021175" y="2673350"/>
                <a:ext cx="266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26" extrusionOk="0">
                    <a:moveTo>
                      <a:pt x="45" y="1"/>
                    </a:moveTo>
                    <a:cubicBezTo>
                      <a:pt x="22" y="1"/>
                      <a:pt x="1" y="31"/>
                      <a:pt x="18" y="49"/>
                    </a:cubicBezTo>
                    <a:cubicBezTo>
                      <a:pt x="173" y="252"/>
                      <a:pt x="316" y="406"/>
                      <a:pt x="483" y="585"/>
                    </a:cubicBezTo>
                    <a:cubicBezTo>
                      <a:pt x="637" y="740"/>
                      <a:pt x="780" y="918"/>
                      <a:pt x="959" y="1025"/>
                    </a:cubicBezTo>
                    <a:cubicBezTo>
                      <a:pt x="1018" y="1025"/>
                      <a:pt x="1066" y="990"/>
                      <a:pt x="1030" y="942"/>
                    </a:cubicBezTo>
                    <a:cubicBezTo>
                      <a:pt x="935" y="752"/>
                      <a:pt x="757" y="609"/>
                      <a:pt x="602" y="466"/>
                    </a:cubicBezTo>
                    <a:cubicBezTo>
                      <a:pt x="435" y="311"/>
                      <a:pt x="256" y="144"/>
                      <a:pt x="66" y="13"/>
                    </a:cubicBezTo>
                    <a:cubicBezTo>
                      <a:pt x="60" y="4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431;p33">
                <a:extLst>
                  <a:ext uri="{FF2B5EF4-FFF2-40B4-BE49-F238E27FC236}">
                    <a16:creationId xmlns:a16="http://schemas.microsoft.com/office/drawing/2014/main" id="{8426DC7A-8A47-4604-B87A-52E6FAD924AF}"/>
                  </a:ext>
                </a:extLst>
              </p:cNvPr>
              <p:cNvSpPr/>
              <p:nvPr/>
            </p:nvSpPr>
            <p:spPr>
              <a:xfrm>
                <a:off x="4040425" y="26611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44" y="1"/>
                    </a:moveTo>
                    <a:cubicBezTo>
                      <a:pt x="16" y="1"/>
                      <a:pt x="0" y="30"/>
                      <a:pt x="10" y="51"/>
                    </a:cubicBezTo>
                    <a:cubicBezTo>
                      <a:pt x="165" y="230"/>
                      <a:pt x="308" y="408"/>
                      <a:pt x="475" y="575"/>
                    </a:cubicBezTo>
                    <a:cubicBezTo>
                      <a:pt x="618" y="718"/>
                      <a:pt x="772" y="896"/>
                      <a:pt x="951" y="1003"/>
                    </a:cubicBezTo>
                    <a:cubicBezTo>
                      <a:pt x="957" y="1006"/>
                      <a:pt x="964" y="1007"/>
                      <a:pt x="970" y="1007"/>
                    </a:cubicBezTo>
                    <a:cubicBezTo>
                      <a:pt x="998" y="1007"/>
                      <a:pt x="1020" y="985"/>
                      <a:pt x="1010" y="956"/>
                    </a:cubicBezTo>
                    <a:cubicBezTo>
                      <a:pt x="903" y="777"/>
                      <a:pt x="725" y="622"/>
                      <a:pt x="582" y="468"/>
                    </a:cubicBezTo>
                    <a:cubicBezTo>
                      <a:pt x="415" y="301"/>
                      <a:pt x="237" y="146"/>
                      <a:pt x="58" y="3"/>
                    </a:cubicBezTo>
                    <a:cubicBezTo>
                      <a:pt x="53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432;p33">
                <a:extLst>
                  <a:ext uri="{FF2B5EF4-FFF2-40B4-BE49-F238E27FC236}">
                    <a16:creationId xmlns:a16="http://schemas.microsoft.com/office/drawing/2014/main" id="{D2B8F0CC-C94C-42B2-99DA-5D5F928EBAC9}"/>
                  </a:ext>
                </a:extLst>
              </p:cNvPr>
              <p:cNvSpPr/>
              <p:nvPr/>
            </p:nvSpPr>
            <p:spPr>
              <a:xfrm>
                <a:off x="4057400" y="2648175"/>
                <a:ext cx="214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7" extrusionOk="0">
                    <a:moveTo>
                      <a:pt x="34" y="0"/>
                    </a:moveTo>
                    <a:cubicBezTo>
                      <a:pt x="19" y="0"/>
                      <a:pt x="1" y="23"/>
                      <a:pt x="10" y="32"/>
                    </a:cubicBezTo>
                    <a:cubicBezTo>
                      <a:pt x="117" y="187"/>
                      <a:pt x="236" y="318"/>
                      <a:pt x="379" y="449"/>
                    </a:cubicBezTo>
                    <a:cubicBezTo>
                      <a:pt x="510" y="568"/>
                      <a:pt x="629" y="723"/>
                      <a:pt x="796" y="806"/>
                    </a:cubicBezTo>
                    <a:cubicBezTo>
                      <a:pt x="808" y="806"/>
                      <a:pt x="855" y="782"/>
                      <a:pt x="820" y="747"/>
                    </a:cubicBezTo>
                    <a:cubicBezTo>
                      <a:pt x="736" y="580"/>
                      <a:pt x="582" y="461"/>
                      <a:pt x="462" y="342"/>
                    </a:cubicBezTo>
                    <a:cubicBezTo>
                      <a:pt x="331" y="211"/>
                      <a:pt x="201" y="104"/>
                      <a:pt x="46" y="8"/>
                    </a:cubicBezTo>
                    <a:cubicBezTo>
                      <a:pt x="43" y="3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433;p33">
                <a:extLst>
                  <a:ext uri="{FF2B5EF4-FFF2-40B4-BE49-F238E27FC236}">
                    <a16:creationId xmlns:a16="http://schemas.microsoft.com/office/drawing/2014/main" id="{9A5455BC-1A5B-4641-BC45-27F5BB5BF4FF}"/>
                  </a:ext>
                </a:extLst>
              </p:cNvPr>
              <p:cNvSpPr/>
              <p:nvPr/>
            </p:nvSpPr>
            <p:spPr>
              <a:xfrm>
                <a:off x="4074675" y="2634325"/>
                <a:ext cx="15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4" extrusionOk="0">
                    <a:moveTo>
                      <a:pt x="43" y="0"/>
                    </a:moveTo>
                    <a:cubicBezTo>
                      <a:pt x="16" y="0"/>
                      <a:pt x="1" y="28"/>
                      <a:pt x="21" y="39"/>
                    </a:cubicBezTo>
                    <a:cubicBezTo>
                      <a:pt x="176" y="229"/>
                      <a:pt x="355" y="455"/>
                      <a:pt x="557" y="586"/>
                    </a:cubicBezTo>
                    <a:cubicBezTo>
                      <a:pt x="567" y="599"/>
                      <a:pt x="577" y="604"/>
                      <a:pt x="587" y="604"/>
                    </a:cubicBezTo>
                    <a:cubicBezTo>
                      <a:pt x="613" y="604"/>
                      <a:pt x="634" y="565"/>
                      <a:pt x="617" y="539"/>
                    </a:cubicBezTo>
                    <a:cubicBezTo>
                      <a:pt x="474" y="336"/>
                      <a:pt x="260" y="16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34;p33">
                <a:extLst>
                  <a:ext uri="{FF2B5EF4-FFF2-40B4-BE49-F238E27FC236}">
                    <a16:creationId xmlns:a16="http://schemas.microsoft.com/office/drawing/2014/main" id="{A24FBF6C-0C62-4D0F-8865-EA0183552604}"/>
                  </a:ext>
                </a:extLst>
              </p:cNvPr>
              <p:cNvSpPr/>
              <p:nvPr/>
            </p:nvSpPr>
            <p:spPr>
              <a:xfrm>
                <a:off x="4091025" y="2620325"/>
                <a:ext cx="135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04" extrusionOk="0">
                    <a:moveTo>
                      <a:pt x="40" y="0"/>
                    </a:moveTo>
                    <a:cubicBezTo>
                      <a:pt x="15" y="0"/>
                      <a:pt x="1" y="21"/>
                      <a:pt x="10" y="51"/>
                    </a:cubicBezTo>
                    <a:cubicBezTo>
                      <a:pt x="118" y="229"/>
                      <a:pt x="284" y="384"/>
                      <a:pt x="463" y="491"/>
                    </a:cubicBezTo>
                    <a:cubicBezTo>
                      <a:pt x="472" y="500"/>
                      <a:pt x="481" y="504"/>
                      <a:pt x="490" y="504"/>
                    </a:cubicBezTo>
                    <a:cubicBezTo>
                      <a:pt x="518" y="504"/>
                      <a:pt x="540" y="468"/>
                      <a:pt x="522" y="432"/>
                    </a:cubicBezTo>
                    <a:cubicBezTo>
                      <a:pt x="403" y="253"/>
                      <a:pt x="237" y="110"/>
                      <a:pt x="58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35;p33">
                <a:extLst>
                  <a:ext uri="{FF2B5EF4-FFF2-40B4-BE49-F238E27FC236}">
                    <a16:creationId xmlns:a16="http://schemas.microsoft.com/office/drawing/2014/main" id="{65784313-0972-4D34-8ABF-DBE89D924335}"/>
                  </a:ext>
                </a:extLst>
              </p:cNvPr>
              <p:cNvSpPr/>
              <p:nvPr/>
            </p:nvSpPr>
            <p:spPr>
              <a:xfrm>
                <a:off x="4109175" y="2607525"/>
                <a:ext cx="1307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44" y="1"/>
                    </a:moveTo>
                    <a:cubicBezTo>
                      <a:pt x="17" y="1"/>
                      <a:pt x="0" y="30"/>
                      <a:pt x="11" y="51"/>
                    </a:cubicBezTo>
                    <a:cubicBezTo>
                      <a:pt x="70" y="146"/>
                      <a:pt x="154" y="229"/>
                      <a:pt x="225" y="301"/>
                    </a:cubicBezTo>
                    <a:cubicBezTo>
                      <a:pt x="296" y="384"/>
                      <a:pt x="368" y="468"/>
                      <a:pt x="475" y="515"/>
                    </a:cubicBezTo>
                    <a:cubicBezTo>
                      <a:pt x="487" y="515"/>
                      <a:pt x="523" y="479"/>
                      <a:pt x="523" y="456"/>
                    </a:cubicBezTo>
                    <a:cubicBezTo>
                      <a:pt x="487" y="349"/>
                      <a:pt x="404" y="277"/>
                      <a:pt x="308" y="206"/>
                    </a:cubicBezTo>
                    <a:cubicBezTo>
                      <a:pt x="225" y="122"/>
                      <a:pt x="154" y="63"/>
                      <a:pt x="58" y="3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36;p33">
                <a:extLst>
                  <a:ext uri="{FF2B5EF4-FFF2-40B4-BE49-F238E27FC236}">
                    <a16:creationId xmlns:a16="http://schemas.microsoft.com/office/drawing/2014/main" id="{DDFB1F23-32E0-4926-BA5B-0FA0B4101F64}"/>
                  </a:ext>
                </a:extLst>
              </p:cNvPr>
              <p:cNvSpPr/>
              <p:nvPr/>
            </p:nvSpPr>
            <p:spPr>
              <a:xfrm>
                <a:off x="4125275" y="2593100"/>
                <a:ext cx="120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2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129" y="199"/>
                      <a:pt x="248" y="330"/>
                      <a:pt x="391" y="449"/>
                    </a:cubicBezTo>
                    <a:cubicBezTo>
                      <a:pt x="397" y="451"/>
                      <a:pt x="403" y="452"/>
                      <a:pt x="410" y="452"/>
                    </a:cubicBezTo>
                    <a:cubicBezTo>
                      <a:pt x="450" y="452"/>
                      <a:pt x="483" y="421"/>
                      <a:pt x="462" y="390"/>
                    </a:cubicBezTo>
                    <a:cubicBezTo>
                      <a:pt x="343" y="247"/>
                      <a:pt x="224" y="128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37;p33">
                <a:extLst>
                  <a:ext uri="{FF2B5EF4-FFF2-40B4-BE49-F238E27FC236}">
                    <a16:creationId xmlns:a16="http://schemas.microsoft.com/office/drawing/2014/main" id="{5937E162-AD13-43A7-B909-240CA46FD07C}"/>
                  </a:ext>
                </a:extLst>
              </p:cNvPr>
              <p:cNvSpPr/>
              <p:nvPr/>
            </p:nvSpPr>
            <p:spPr>
              <a:xfrm>
                <a:off x="3610250" y="3028175"/>
                <a:ext cx="211075" cy="83525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33410" extrusionOk="0">
                    <a:moveTo>
                      <a:pt x="4216" y="1"/>
                    </a:moveTo>
                    <a:lnTo>
                      <a:pt x="1" y="4382"/>
                    </a:lnTo>
                    <a:lnTo>
                      <a:pt x="4394" y="33410"/>
                    </a:lnTo>
                    <a:lnTo>
                      <a:pt x="8442" y="3954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38;p33">
                <a:extLst>
                  <a:ext uri="{FF2B5EF4-FFF2-40B4-BE49-F238E27FC236}">
                    <a16:creationId xmlns:a16="http://schemas.microsoft.com/office/drawing/2014/main" id="{C978279F-27D4-474B-B5F5-AE8FF2F194DA}"/>
                  </a:ext>
                </a:extLst>
              </p:cNvPr>
              <p:cNvSpPr/>
              <p:nvPr/>
            </p:nvSpPr>
            <p:spPr>
              <a:xfrm>
                <a:off x="3603125" y="3018950"/>
                <a:ext cx="224750" cy="8453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33815" extrusionOk="0">
                    <a:moveTo>
                      <a:pt x="4513" y="727"/>
                    </a:moveTo>
                    <a:lnTo>
                      <a:pt x="8442" y="4418"/>
                    </a:lnTo>
                    <a:lnTo>
                      <a:pt x="4656" y="31957"/>
                    </a:lnTo>
                    <a:lnTo>
                      <a:pt x="548" y="4846"/>
                    </a:lnTo>
                    <a:lnTo>
                      <a:pt x="4513" y="727"/>
                    </a:lnTo>
                    <a:close/>
                    <a:moveTo>
                      <a:pt x="4477" y="1"/>
                    </a:moveTo>
                    <a:lnTo>
                      <a:pt x="0" y="4668"/>
                    </a:lnTo>
                    <a:lnTo>
                      <a:pt x="4405" y="33814"/>
                    </a:lnTo>
                    <a:lnTo>
                      <a:pt x="4929" y="33814"/>
                    </a:lnTo>
                    <a:lnTo>
                      <a:pt x="8977" y="4358"/>
                    </a:lnTo>
                    <a:lnTo>
                      <a:pt x="8989" y="4227"/>
                    </a:lnTo>
                    <a:lnTo>
                      <a:pt x="4477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39;p33">
                <a:extLst>
                  <a:ext uri="{FF2B5EF4-FFF2-40B4-BE49-F238E27FC236}">
                    <a16:creationId xmlns:a16="http://schemas.microsoft.com/office/drawing/2014/main" id="{68B81E91-90E2-4709-8122-2F31F6ECD5AE}"/>
                  </a:ext>
                </a:extLst>
              </p:cNvPr>
              <p:cNvSpPr/>
              <p:nvPr/>
            </p:nvSpPr>
            <p:spPr>
              <a:xfrm>
                <a:off x="3698675" y="3068400"/>
                <a:ext cx="884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70" extrusionOk="0">
                    <a:moveTo>
                      <a:pt x="1605" y="0"/>
                    </a:moveTo>
                    <a:cubicBezTo>
                      <a:pt x="1081" y="0"/>
                      <a:pt x="557" y="7"/>
                      <a:pt x="36" y="23"/>
                    </a:cubicBezTo>
                    <a:cubicBezTo>
                      <a:pt x="31" y="21"/>
                      <a:pt x="26" y="20"/>
                      <a:pt x="23" y="20"/>
                    </a:cubicBezTo>
                    <a:cubicBezTo>
                      <a:pt x="1" y="20"/>
                      <a:pt x="5" y="47"/>
                      <a:pt x="36" y="47"/>
                    </a:cubicBezTo>
                    <a:cubicBezTo>
                      <a:pt x="557" y="63"/>
                      <a:pt x="1081" y="69"/>
                      <a:pt x="1605" y="69"/>
                    </a:cubicBezTo>
                    <a:cubicBezTo>
                      <a:pt x="2242" y="69"/>
                      <a:pt x="2879" y="60"/>
                      <a:pt x="3512" y="47"/>
                    </a:cubicBezTo>
                    <a:cubicBezTo>
                      <a:pt x="3536" y="47"/>
                      <a:pt x="3536" y="23"/>
                      <a:pt x="3512" y="23"/>
                    </a:cubicBezTo>
                    <a:cubicBezTo>
                      <a:pt x="2879" y="10"/>
                      <a:pt x="2242" y="0"/>
                      <a:pt x="16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40;p33">
                <a:extLst>
                  <a:ext uri="{FF2B5EF4-FFF2-40B4-BE49-F238E27FC236}">
                    <a16:creationId xmlns:a16="http://schemas.microsoft.com/office/drawing/2014/main" id="{7BD0EC98-5104-487C-9674-0FEF2AD47290}"/>
                  </a:ext>
                </a:extLst>
              </p:cNvPr>
              <p:cNvSpPr/>
              <p:nvPr/>
            </p:nvSpPr>
            <p:spPr>
              <a:xfrm>
                <a:off x="3692425" y="3094000"/>
                <a:ext cx="946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0" extrusionOk="0">
                    <a:moveTo>
                      <a:pt x="1705" y="0"/>
                    </a:moveTo>
                    <a:cubicBezTo>
                      <a:pt x="1141" y="0"/>
                      <a:pt x="576" y="7"/>
                      <a:pt x="12" y="23"/>
                    </a:cubicBezTo>
                    <a:cubicBezTo>
                      <a:pt x="0" y="35"/>
                      <a:pt x="0" y="47"/>
                      <a:pt x="12" y="47"/>
                    </a:cubicBezTo>
                    <a:cubicBezTo>
                      <a:pt x="576" y="63"/>
                      <a:pt x="1141" y="69"/>
                      <a:pt x="1705" y="69"/>
                    </a:cubicBezTo>
                    <a:cubicBezTo>
                      <a:pt x="2391" y="69"/>
                      <a:pt x="3077" y="60"/>
                      <a:pt x="3762" y="47"/>
                    </a:cubicBezTo>
                    <a:cubicBezTo>
                      <a:pt x="3786" y="47"/>
                      <a:pt x="3786" y="23"/>
                      <a:pt x="3762" y="23"/>
                    </a:cubicBezTo>
                    <a:cubicBezTo>
                      <a:pt x="3077" y="10"/>
                      <a:pt x="2391" y="0"/>
                      <a:pt x="1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441;p33">
                <a:extLst>
                  <a:ext uri="{FF2B5EF4-FFF2-40B4-BE49-F238E27FC236}">
                    <a16:creationId xmlns:a16="http://schemas.microsoft.com/office/drawing/2014/main" id="{E66114C5-9FC2-48D7-B723-85BC9884BB28}"/>
                  </a:ext>
                </a:extLst>
              </p:cNvPr>
              <p:cNvSpPr/>
              <p:nvPr/>
            </p:nvSpPr>
            <p:spPr>
              <a:xfrm>
                <a:off x="3707300" y="3119775"/>
                <a:ext cx="920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75" extrusionOk="0">
                    <a:moveTo>
                      <a:pt x="1847" y="1"/>
                    </a:moveTo>
                    <a:cubicBezTo>
                      <a:pt x="1242" y="1"/>
                      <a:pt x="637" y="10"/>
                      <a:pt x="36" y="28"/>
                    </a:cubicBezTo>
                    <a:cubicBezTo>
                      <a:pt x="0" y="28"/>
                      <a:pt x="0" y="51"/>
                      <a:pt x="36" y="51"/>
                    </a:cubicBezTo>
                    <a:cubicBezTo>
                      <a:pt x="696" y="65"/>
                      <a:pt x="1359" y="74"/>
                      <a:pt x="2024" y="74"/>
                    </a:cubicBezTo>
                    <a:cubicBezTo>
                      <a:pt x="2571" y="74"/>
                      <a:pt x="3119" y="68"/>
                      <a:pt x="3667" y="51"/>
                    </a:cubicBezTo>
                    <a:cubicBezTo>
                      <a:pt x="3679" y="51"/>
                      <a:pt x="3679" y="28"/>
                      <a:pt x="3667" y="28"/>
                    </a:cubicBezTo>
                    <a:cubicBezTo>
                      <a:pt x="3060" y="10"/>
                      <a:pt x="2453" y="1"/>
                      <a:pt x="184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42;p33">
                <a:extLst>
                  <a:ext uri="{FF2B5EF4-FFF2-40B4-BE49-F238E27FC236}">
                    <a16:creationId xmlns:a16="http://schemas.microsoft.com/office/drawing/2014/main" id="{5AB6F490-E646-433E-98F7-2304B0E33B83}"/>
                  </a:ext>
                </a:extLst>
              </p:cNvPr>
              <p:cNvSpPr/>
              <p:nvPr/>
            </p:nvSpPr>
            <p:spPr>
              <a:xfrm>
                <a:off x="3706100" y="3145450"/>
                <a:ext cx="105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7" extrusionOk="0">
                    <a:moveTo>
                      <a:pt x="2645" y="1"/>
                    </a:moveTo>
                    <a:cubicBezTo>
                      <a:pt x="1776" y="1"/>
                      <a:pt x="904" y="17"/>
                      <a:pt x="36" y="25"/>
                    </a:cubicBezTo>
                    <a:cubicBezTo>
                      <a:pt x="1" y="25"/>
                      <a:pt x="1" y="60"/>
                      <a:pt x="36" y="60"/>
                    </a:cubicBezTo>
                    <a:cubicBezTo>
                      <a:pt x="957" y="60"/>
                      <a:pt x="1889" y="76"/>
                      <a:pt x="2820" y="76"/>
                    </a:cubicBezTo>
                    <a:cubicBezTo>
                      <a:pt x="3286" y="76"/>
                      <a:pt x="3751" y="72"/>
                      <a:pt x="4216" y="60"/>
                    </a:cubicBezTo>
                    <a:cubicBezTo>
                      <a:pt x="4227" y="60"/>
                      <a:pt x="4227" y="25"/>
                      <a:pt x="4216" y="25"/>
                    </a:cubicBezTo>
                    <a:cubicBezTo>
                      <a:pt x="3695" y="7"/>
                      <a:pt x="3170" y="1"/>
                      <a:pt x="26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443;p33">
                <a:extLst>
                  <a:ext uri="{FF2B5EF4-FFF2-40B4-BE49-F238E27FC236}">
                    <a16:creationId xmlns:a16="http://schemas.microsoft.com/office/drawing/2014/main" id="{D6F8EEF4-E392-4CA0-BE68-A7E389249F80}"/>
                  </a:ext>
                </a:extLst>
              </p:cNvPr>
              <p:cNvSpPr/>
              <p:nvPr/>
            </p:nvSpPr>
            <p:spPr>
              <a:xfrm>
                <a:off x="3714475" y="3171550"/>
                <a:ext cx="881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3524" h="51" extrusionOk="0">
                    <a:moveTo>
                      <a:pt x="2037" y="1"/>
                    </a:moveTo>
                    <a:cubicBezTo>
                      <a:pt x="1366" y="1"/>
                      <a:pt x="697" y="15"/>
                      <a:pt x="23" y="28"/>
                    </a:cubicBezTo>
                    <a:cubicBezTo>
                      <a:pt x="17" y="22"/>
                      <a:pt x="12" y="20"/>
                      <a:pt x="10" y="20"/>
                    </a:cubicBezTo>
                    <a:cubicBezTo>
                      <a:pt x="1" y="20"/>
                      <a:pt x="5" y="40"/>
                      <a:pt x="23" y="40"/>
                    </a:cubicBezTo>
                    <a:cubicBezTo>
                      <a:pt x="801" y="40"/>
                      <a:pt x="1573" y="51"/>
                      <a:pt x="2348" y="51"/>
                    </a:cubicBezTo>
                    <a:cubicBezTo>
                      <a:pt x="2735" y="51"/>
                      <a:pt x="3123" y="48"/>
                      <a:pt x="3511" y="40"/>
                    </a:cubicBezTo>
                    <a:cubicBezTo>
                      <a:pt x="3523" y="40"/>
                      <a:pt x="3523" y="28"/>
                      <a:pt x="3511" y="28"/>
                    </a:cubicBezTo>
                    <a:cubicBezTo>
                      <a:pt x="3018" y="8"/>
                      <a:pt x="2527" y="1"/>
                      <a:pt x="2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444;p33">
                <a:extLst>
                  <a:ext uri="{FF2B5EF4-FFF2-40B4-BE49-F238E27FC236}">
                    <a16:creationId xmlns:a16="http://schemas.microsoft.com/office/drawing/2014/main" id="{3CEEFB6D-6B01-4947-BCEF-24D02ED80DC1}"/>
                  </a:ext>
                </a:extLst>
              </p:cNvPr>
              <p:cNvSpPr/>
              <p:nvPr/>
            </p:nvSpPr>
            <p:spPr>
              <a:xfrm>
                <a:off x="3712675" y="3197025"/>
                <a:ext cx="863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92" extrusionOk="0">
                    <a:moveTo>
                      <a:pt x="4" y="40"/>
                    </a:moveTo>
                    <a:cubicBezTo>
                      <a:pt x="1" y="40"/>
                      <a:pt x="4" y="45"/>
                      <a:pt x="12" y="45"/>
                    </a:cubicBezTo>
                    <a:cubicBezTo>
                      <a:pt x="8" y="41"/>
                      <a:pt x="5" y="40"/>
                      <a:pt x="4" y="40"/>
                    </a:cubicBezTo>
                    <a:close/>
                    <a:moveTo>
                      <a:pt x="1554" y="0"/>
                    </a:moveTo>
                    <a:cubicBezTo>
                      <a:pt x="1038" y="0"/>
                      <a:pt x="522" y="13"/>
                      <a:pt x="12" y="45"/>
                    </a:cubicBezTo>
                    <a:cubicBezTo>
                      <a:pt x="609" y="77"/>
                      <a:pt x="1212" y="91"/>
                      <a:pt x="1816" y="91"/>
                    </a:cubicBezTo>
                    <a:cubicBezTo>
                      <a:pt x="2355" y="91"/>
                      <a:pt x="2895" y="80"/>
                      <a:pt x="3429" y="57"/>
                    </a:cubicBezTo>
                    <a:cubicBezTo>
                      <a:pt x="3452" y="57"/>
                      <a:pt x="3452" y="45"/>
                      <a:pt x="3429" y="45"/>
                    </a:cubicBezTo>
                    <a:cubicBezTo>
                      <a:pt x="2808" y="19"/>
                      <a:pt x="2180" y="0"/>
                      <a:pt x="155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445;p33">
                <a:extLst>
                  <a:ext uri="{FF2B5EF4-FFF2-40B4-BE49-F238E27FC236}">
                    <a16:creationId xmlns:a16="http://schemas.microsoft.com/office/drawing/2014/main" id="{E74C7AA5-76AC-44C6-93E0-EF8662A4C313}"/>
                  </a:ext>
                </a:extLst>
              </p:cNvPr>
              <p:cNvSpPr/>
              <p:nvPr/>
            </p:nvSpPr>
            <p:spPr>
              <a:xfrm>
                <a:off x="3715625" y="3222250"/>
                <a:ext cx="81300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18" extrusionOk="0">
                    <a:moveTo>
                      <a:pt x="1489" y="0"/>
                    </a:moveTo>
                    <a:cubicBezTo>
                      <a:pt x="991" y="0"/>
                      <a:pt x="493" y="16"/>
                      <a:pt x="1" y="60"/>
                    </a:cubicBezTo>
                    <a:cubicBezTo>
                      <a:pt x="486" y="103"/>
                      <a:pt x="977" y="117"/>
                      <a:pt x="1467" y="117"/>
                    </a:cubicBezTo>
                    <a:cubicBezTo>
                      <a:pt x="2060" y="117"/>
                      <a:pt x="2653" y="97"/>
                      <a:pt x="3239" y="84"/>
                    </a:cubicBezTo>
                    <a:cubicBezTo>
                      <a:pt x="3251" y="84"/>
                      <a:pt x="3251" y="48"/>
                      <a:pt x="3239" y="48"/>
                    </a:cubicBezTo>
                    <a:cubicBezTo>
                      <a:pt x="2660" y="22"/>
                      <a:pt x="2074" y="0"/>
                      <a:pt x="1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446;p33">
                <a:extLst>
                  <a:ext uri="{FF2B5EF4-FFF2-40B4-BE49-F238E27FC236}">
                    <a16:creationId xmlns:a16="http://schemas.microsoft.com/office/drawing/2014/main" id="{1A9BDC8D-124F-434F-B320-66BCA79B8942}"/>
                  </a:ext>
                </a:extLst>
              </p:cNvPr>
              <p:cNvSpPr/>
              <p:nvPr/>
            </p:nvSpPr>
            <p:spPr>
              <a:xfrm>
                <a:off x="3716225" y="3248500"/>
                <a:ext cx="768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97" extrusionOk="0">
                    <a:moveTo>
                      <a:pt x="1050" y="1"/>
                    </a:moveTo>
                    <a:cubicBezTo>
                      <a:pt x="704" y="1"/>
                      <a:pt x="358" y="10"/>
                      <a:pt x="12" y="34"/>
                    </a:cubicBezTo>
                    <a:cubicBezTo>
                      <a:pt x="11" y="32"/>
                      <a:pt x="9" y="32"/>
                      <a:pt x="8" y="32"/>
                    </a:cubicBezTo>
                    <a:cubicBezTo>
                      <a:pt x="1" y="32"/>
                      <a:pt x="2" y="58"/>
                      <a:pt x="12" y="58"/>
                    </a:cubicBezTo>
                    <a:cubicBezTo>
                      <a:pt x="421" y="87"/>
                      <a:pt x="833" y="96"/>
                      <a:pt x="1247" y="96"/>
                    </a:cubicBezTo>
                    <a:cubicBezTo>
                      <a:pt x="1847" y="96"/>
                      <a:pt x="2450" y="77"/>
                      <a:pt x="3049" y="70"/>
                    </a:cubicBezTo>
                    <a:cubicBezTo>
                      <a:pt x="3072" y="70"/>
                      <a:pt x="3072" y="58"/>
                      <a:pt x="3049" y="58"/>
                    </a:cubicBezTo>
                    <a:cubicBezTo>
                      <a:pt x="2382" y="34"/>
                      <a:pt x="1716" y="1"/>
                      <a:pt x="105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447;p33">
                <a:extLst>
                  <a:ext uri="{FF2B5EF4-FFF2-40B4-BE49-F238E27FC236}">
                    <a16:creationId xmlns:a16="http://schemas.microsoft.com/office/drawing/2014/main" id="{90E03B1D-EDEE-411A-8992-3BC0F117EC76}"/>
                  </a:ext>
                </a:extLst>
              </p:cNvPr>
              <p:cNvSpPr/>
              <p:nvPr/>
            </p:nvSpPr>
            <p:spPr>
              <a:xfrm>
                <a:off x="3713550" y="3273825"/>
                <a:ext cx="7562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11" extrusionOk="0">
                    <a:moveTo>
                      <a:pt x="1224" y="0"/>
                    </a:moveTo>
                    <a:cubicBezTo>
                      <a:pt x="820" y="0"/>
                      <a:pt x="419" y="9"/>
                      <a:pt x="24" y="33"/>
                    </a:cubicBezTo>
                    <a:cubicBezTo>
                      <a:pt x="0" y="45"/>
                      <a:pt x="0" y="69"/>
                      <a:pt x="24" y="69"/>
                    </a:cubicBezTo>
                    <a:cubicBezTo>
                      <a:pt x="437" y="99"/>
                      <a:pt x="856" y="110"/>
                      <a:pt x="1278" y="110"/>
                    </a:cubicBezTo>
                    <a:cubicBezTo>
                      <a:pt x="1854" y="110"/>
                      <a:pt x="2435" y="89"/>
                      <a:pt x="3013" y="69"/>
                    </a:cubicBezTo>
                    <a:cubicBezTo>
                      <a:pt x="3025" y="69"/>
                      <a:pt x="3025" y="33"/>
                      <a:pt x="3013" y="33"/>
                    </a:cubicBezTo>
                    <a:cubicBezTo>
                      <a:pt x="2417" y="19"/>
                      <a:pt x="1817" y="0"/>
                      <a:pt x="12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48;p33">
                <a:extLst>
                  <a:ext uri="{FF2B5EF4-FFF2-40B4-BE49-F238E27FC236}">
                    <a16:creationId xmlns:a16="http://schemas.microsoft.com/office/drawing/2014/main" id="{A9D8414F-415F-44BD-B7DF-BCDF5E45EFA7}"/>
                  </a:ext>
                </a:extLst>
              </p:cNvPr>
              <p:cNvSpPr/>
              <p:nvPr/>
            </p:nvSpPr>
            <p:spPr>
              <a:xfrm>
                <a:off x="3712950" y="3299700"/>
                <a:ext cx="7205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89" extrusionOk="0">
                    <a:moveTo>
                      <a:pt x="2033" y="0"/>
                    </a:moveTo>
                    <a:cubicBezTo>
                      <a:pt x="1360" y="0"/>
                      <a:pt x="686" y="17"/>
                      <a:pt x="12" y="34"/>
                    </a:cubicBezTo>
                    <a:cubicBezTo>
                      <a:pt x="1" y="34"/>
                      <a:pt x="1" y="82"/>
                      <a:pt x="12" y="82"/>
                    </a:cubicBezTo>
                    <a:cubicBezTo>
                      <a:pt x="330" y="86"/>
                      <a:pt x="647" y="88"/>
                      <a:pt x="965" y="88"/>
                    </a:cubicBezTo>
                    <a:cubicBezTo>
                      <a:pt x="1600" y="88"/>
                      <a:pt x="2235" y="78"/>
                      <a:pt x="2870" y="46"/>
                    </a:cubicBezTo>
                    <a:cubicBezTo>
                      <a:pt x="2882" y="46"/>
                      <a:pt x="2882" y="10"/>
                      <a:pt x="2870" y="10"/>
                    </a:cubicBezTo>
                    <a:cubicBezTo>
                      <a:pt x="2591" y="3"/>
                      <a:pt x="2312" y="0"/>
                      <a:pt x="20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49;p33">
                <a:extLst>
                  <a:ext uri="{FF2B5EF4-FFF2-40B4-BE49-F238E27FC236}">
                    <a16:creationId xmlns:a16="http://schemas.microsoft.com/office/drawing/2014/main" id="{6D387AFF-3AF7-4E31-9A6C-29D8154F3AC5}"/>
                  </a:ext>
                </a:extLst>
              </p:cNvPr>
              <p:cNvSpPr/>
              <p:nvPr/>
            </p:nvSpPr>
            <p:spPr>
              <a:xfrm>
                <a:off x="3710275" y="3326075"/>
                <a:ext cx="729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0" extrusionOk="0">
                    <a:moveTo>
                      <a:pt x="1069" y="1"/>
                    </a:moveTo>
                    <a:cubicBezTo>
                      <a:pt x="714" y="1"/>
                      <a:pt x="361" y="6"/>
                      <a:pt x="12" y="15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" y="13"/>
                      <a:pt x="2" y="50"/>
                      <a:pt x="12" y="50"/>
                    </a:cubicBezTo>
                    <a:cubicBezTo>
                      <a:pt x="723" y="68"/>
                      <a:pt x="1453" y="119"/>
                      <a:pt x="2174" y="119"/>
                    </a:cubicBezTo>
                    <a:cubicBezTo>
                      <a:pt x="2419" y="119"/>
                      <a:pt x="2664" y="113"/>
                      <a:pt x="2906" y="98"/>
                    </a:cubicBezTo>
                    <a:cubicBezTo>
                      <a:pt x="2917" y="98"/>
                      <a:pt x="2917" y="62"/>
                      <a:pt x="2906" y="62"/>
                    </a:cubicBezTo>
                    <a:cubicBezTo>
                      <a:pt x="2302" y="17"/>
                      <a:pt x="1683" y="1"/>
                      <a:pt x="10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50;p33">
                <a:extLst>
                  <a:ext uri="{FF2B5EF4-FFF2-40B4-BE49-F238E27FC236}">
                    <a16:creationId xmlns:a16="http://schemas.microsoft.com/office/drawing/2014/main" id="{E37B1B04-FE8E-4F73-A96E-821A41097841}"/>
                  </a:ext>
                </a:extLst>
              </p:cNvPr>
              <p:cNvSpPr/>
              <p:nvPr/>
            </p:nvSpPr>
            <p:spPr>
              <a:xfrm>
                <a:off x="3714750" y="3351675"/>
                <a:ext cx="637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84" extrusionOk="0">
                    <a:moveTo>
                      <a:pt x="377" y="0"/>
                    </a:moveTo>
                    <a:cubicBezTo>
                      <a:pt x="264" y="0"/>
                      <a:pt x="150" y="1"/>
                      <a:pt x="36" y="3"/>
                    </a:cubicBezTo>
                    <a:cubicBezTo>
                      <a:pt x="0" y="3"/>
                      <a:pt x="0" y="50"/>
                      <a:pt x="36" y="50"/>
                    </a:cubicBezTo>
                    <a:cubicBezTo>
                      <a:pt x="520" y="71"/>
                      <a:pt x="1004" y="84"/>
                      <a:pt x="1489" y="84"/>
                    </a:cubicBezTo>
                    <a:cubicBezTo>
                      <a:pt x="1838" y="84"/>
                      <a:pt x="2187" y="77"/>
                      <a:pt x="2536" y="62"/>
                    </a:cubicBezTo>
                    <a:cubicBezTo>
                      <a:pt x="2548" y="62"/>
                      <a:pt x="2548" y="50"/>
                      <a:pt x="2536" y="50"/>
                    </a:cubicBezTo>
                    <a:cubicBezTo>
                      <a:pt x="1817" y="30"/>
                      <a:pt x="1097" y="0"/>
                      <a:pt x="3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51;p33">
                <a:extLst>
                  <a:ext uri="{FF2B5EF4-FFF2-40B4-BE49-F238E27FC236}">
                    <a16:creationId xmlns:a16="http://schemas.microsoft.com/office/drawing/2014/main" id="{C236FFE5-4DCF-4239-978F-B513790840EC}"/>
                  </a:ext>
                </a:extLst>
              </p:cNvPr>
              <p:cNvSpPr/>
              <p:nvPr/>
            </p:nvSpPr>
            <p:spPr>
              <a:xfrm>
                <a:off x="3698375" y="3377325"/>
                <a:ext cx="756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95" extrusionOk="0">
                    <a:moveTo>
                      <a:pt x="1512" y="1"/>
                    </a:moveTo>
                    <a:cubicBezTo>
                      <a:pt x="1012" y="1"/>
                      <a:pt x="512" y="13"/>
                      <a:pt x="12" y="36"/>
                    </a:cubicBezTo>
                    <a:cubicBezTo>
                      <a:pt x="11" y="35"/>
                      <a:pt x="10" y="35"/>
                      <a:pt x="9" y="35"/>
                    </a:cubicBezTo>
                    <a:cubicBezTo>
                      <a:pt x="0" y="35"/>
                      <a:pt x="1" y="72"/>
                      <a:pt x="12" y="72"/>
                    </a:cubicBezTo>
                    <a:cubicBezTo>
                      <a:pt x="464" y="88"/>
                      <a:pt x="915" y="95"/>
                      <a:pt x="1366" y="95"/>
                    </a:cubicBezTo>
                    <a:cubicBezTo>
                      <a:pt x="1915" y="95"/>
                      <a:pt x="2464" y="85"/>
                      <a:pt x="3012" y="72"/>
                    </a:cubicBezTo>
                    <a:cubicBezTo>
                      <a:pt x="3024" y="72"/>
                      <a:pt x="3024" y="36"/>
                      <a:pt x="3012" y="36"/>
                    </a:cubicBezTo>
                    <a:cubicBezTo>
                      <a:pt x="2512" y="13"/>
                      <a:pt x="2012" y="1"/>
                      <a:pt x="15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452;p33">
                <a:extLst>
                  <a:ext uri="{FF2B5EF4-FFF2-40B4-BE49-F238E27FC236}">
                    <a16:creationId xmlns:a16="http://schemas.microsoft.com/office/drawing/2014/main" id="{A3C81939-86BA-4945-A80B-0C8AAC89D80B}"/>
                  </a:ext>
                </a:extLst>
              </p:cNvPr>
              <p:cNvSpPr/>
              <p:nvPr/>
            </p:nvSpPr>
            <p:spPr>
              <a:xfrm>
                <a:off x="3710575" y="3403100"/>
                <a:ext cx="607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93" extrusionOk="0">
                    <a:moveTo>
                      <a:pt x="1104" y="1"/>
                    </a:moveTo>
                    <a:cubicBezTo>
                      <a:pt x="744" y="1"/>
                      <a:pt x="383" y="7"/>
                      <a:pt x="24" y="17"/>
                    </a:cubicBezTo>
                    <a:cubicBezTo>
                      <a:pt x="0" y="17"/>
                      <a:pt x="0" y="65"/>
                      <a:pt x="24" y="65"/>
                    </a:cubicBezTo>
                    <a:cubicBezTo>
                      <a:pt x="478" y="79"/>
                      <a:pt x="935" y="93"/>
                      <a:pt x="1397" y="93"/>
                    </a:cubicBezTo>
                    <a:cubicBezTo>
                      <a:pt x="1735" y="93"/>
                      <a:pt x="2075" y="85"/>
                      <a:pt x="2417" y="65"/>
                    </a:cubicBezTo>
                    <a:cubicBezTo>
                      <a:pt x="2429" y="65"/>
                      <a:pt x="2429" y="53"/>
                      <a:pt x="2417" y="29"/>
                    </a:cubicBezTo>
                    <a:cubicBezTo>
                      <a:pt x="1985" y="10"/>
                      <a:pt x="1545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453;p33">
                <a:extLst>
                  <a:ext uri="{FF2B5EF4-FFF2-40B4-BE49-F238E27FC236}">
                    <a16:creationId xmlns:a16="http://schemas.microsoft.com/office/drawing/2014/main" id="{1F8B4A87-C7AE-4830-B4BF-CFC65954FBCE}"/>
                  </a:ext>
                </a:extLst>
              </p:cNvPr>
              <p:cNvSpPr/>
              <p:nvPr/>
            </p:nvSpPr>
            <p:spPr>
              <a:xfrm>
                <a:off x="3714150" y="3454125"/>
                <a:ext cx="500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88" extrusionOk="0">
                    <a:moveTo>
                      <a:pt x="1331" y="1"/>
                    </a:moveTo>
                    <a:cubicBezTo>
                      <a:pt x="891" y="1"/>
                      <a:pt x="449" y="16"/>
                      <a:pt x="12" y="48"/>
                    </a:cubicBezTo>
                    <a:cubicBezTo>
                      <a:pt x="0" y="48"/>
                      <a:pt x="0" y="72"/>
                      <a:pt x="12" y="72"/>
                    </a:cubicBezTo>
                    <a:cubicBezTo>
                      <a:pt x="211" y="83"/>
                      <a:pt x="411" y="87"/>
                      <a:pt x="612" y="87"/>
                    </a:cubicBezTo>
                    <a:cubicBezTo>
                      <a:pt x="1071" y="87"/>
                      <a:pt x="1533" y="65"/>
                      <a:pt x="1989" y="48"/>
                    </a:cubicBezTo>
                    <a:cubicBezTo>
                      <a:pt x="2000" y="48"/>
                      <a:pt x="2000" y="12"/>
                      <a:pt x="1989" y="12"/>
                    </a:cubicBezTo>
                    <a:cubicBezTo>
                      <a:pt x="1770" y="5"/>
                      <a:pt x="1551" y="1"/>
                      <a:pt x="133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454;p33">
                <a:extLst>
                  <a:ext uri="{FF2B5EF4-FFF2-40B4-BE49-F238E27FC236}">
                    <a16:creationId xmlns:a16="http://schemas.microsoft.com/office/drawing/2014/main" id="{FDA134E4-9471-41CD-9140-8AAB0919B68C}"/>
                  </a:ext>
                </a:extLst>
              </p:cNvPr>
              <p:cNvSpPr/>
              <p:nvPr/>
            </p:nvSpPr>
            <p:spPr>
              <a:xfrm>
                <a:off x="3714750" y="3428500"/>
                <a:ext cx="530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92" extrusionOk="0">
                    <a:moveTo>
                      <a:pt x="821" y="1"/>
                    </a:moveTo>
                    <a:cubicBezTo>
                      <a:pt x="558" y="1"/>
                      <a:pt x="295" y="4"/>
                      <a:pt x="36" y="14"/>
                    </a:cubicBezTo>
                    <a:cubicBezTo>
                      <a:pt x="0" y="25"/>
                      <a:pt x="0" y="73"/>
                      <a:pt x="36" y="73"/>
                    </a:cubicBezTo>
                    <a:cubicBezTo>
                      <a:pt x="285" y="86"/>
                      <a:pt x="538" y="91"/>
                      <a:pt x="791" y="91"/>
                    </a:cubicBezTo>
                    <a:cubicBezTo>
                      <a:pt x="1228" y="91"/>
                      <a:pt x="1666" y="76"/>
                      <a:pt x="2096" y="61"/>
                    </a:cubicBezTo>
                    <a:cubicBezTo>
                      <a:pt x="2119" y="61"/>
                      <a:pt x="2119" y="25"/>
                      <a:pt x="2096" y="25"/>
                    </a:cubicBezTo>
                    <a:cubicBezTo>
                      <a:pt x="1676" y="11"/>
                      <a:pt x="1248" y="1"/>
                      <a:pt x="82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455;p33">
                <a:extLst>
                  <a:ext uri="{FF2B5EF4-FFF2-40B4-BE49-F238E27FC236}">
                    <a16:creationId xmlns:a16="http://schemas.microsoft.com/office/drawing/2014/main" id="{8DFF76F3-F788-4934-9E7A-383F7F29DA8D}"/>
                  </a:ext>
                </a:extLst>
              </p:cNvPr>
              <p:cNvSpPr/>
              <p:nvPr/>
            </p:nvSpPr>
            <p:spPr>
              <a:xfrm>
                <a:off x="3715625" y="3479825"/>
                <a:ext cx="45275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3" extrusionOk="0">
                    <a:moveTo>
                      <a:pt x="843" y="1"/>
                    </a:moveTo>
                    <a:cubicBezTo>
                      <a:pt x="566" y="1"/>
                      <a:pt x="289" y="10"/>
                      <a:pt x="13" y="32"/>
                    </a:cubicBezTo>
                    <a:cubicBezTo>
                      <a:pt x="1" y="44"/>
                      <a:pt x="1" y="80"/>
                      <a:pt x="13" y="80"/>
                    </a:cubicBezTo>
                    <a:cubicBezTo>
                      <a:pt x="224" y="88"/>
                      <a:pt x="434" y="92"/>
                      <a:pt x="645" y="92"/>
                    </a:cubicBezTo>
                    <a:cubicBezTo>
                      <a:pt x="1030" y="92"/>
                      <a:pt x="1414" y="79"/>
                      <a:pt x="1799" y="56"/>
                    </a:cubicBezTo>
                    <a:cubicBezTo>
                      <a:pt x="1810" y="56"/>
                      <a:pt x="1810" y="32"/>
                      <a:pt x="1799" y="32"/>
                    </a:cubicBezTo>
                    <a:cubicBezTo>
                      <a:pt x="1480" y="13"/>
                      <a:pt x="1161" y="1"/>
                      <a:pt x="84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456;p33">
                <a:extLst>
                  <a:ext uri="{FF2B5EF4-FFF2-40B4-BE49-F238E27FC236}">
                    <a16:creationId xmlns:a16="http://schemas.microsoft.com/office/drawing/2014/main" id="{F887FE6E-0F1F-4A91-A80E-C3BF74A21FE1}"/>
                  </a:ext>
                </a:extLst>
              </p:cNvPr>
              <p:cNvSpPr/>
              <p:nvPr/>
            </p:nvSpPr>
            <p:spPr>
              <a:xfrm>
                <a:off x="3715925" y="3505750"/>
                <a:ext cx="405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97" extrusionOk="0">
                    <a:moveTo>
                      <a:pt x="1027" y="1"/>
                    </a:moveTo>
                    <a:cubicBezTo>
                      <a:pt x="692" y="1"/>
                      <a:pt x="356" y="16"/>
                      <a:pt x="24" y="31"/>
                    </a:cubicBezTo>
                    <a:cubicBezTo>
                      <a:pt x="1" y="31"/>
                      <a:pt x="1" y="79"/>
                      <a:pt x="24" y="79"/>
                    </a:cubicBezTo>
                    <a:cubicBezTo>
                      <a:pt x="207" y="91"/>
                      <a:pt x="391" y="96"/>
                      <a:pt x="576" y="96"/>
                    </a:cubicBezTo>
                    <a:cubicBezTo>
                      <a:pt x="920" y="96"/>
                      <a:pt x="1267" y="78"/>
                      <a:pt x="1608" y="55"/>
                    </a:cubicBezTo>
                    <a:cubicBezTo>
                      <a:pt x="1620" y="55"/>
                      <a:pt x="1620" y="19"/>
                      <a:pt x="1608" y="19"/>
                    </a:cubicBezTo>
                    <a:cubicBezTo>
                      <a:pt x="1415" y="6"/>
                      <a:pt x="1221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457;p33">
                <a:extLst>
                  <a:ext uri="{FF2B5EF4-FFF2-40B4-BE49-F238E27FC236}">
                    <a16:creationId xmlns:a16="http://schemas.microsoft.com/office/drawing/2014/main" id="{FB5B9AC9-B006-461E-ACCA-B73BB2C78F0C}"/>
                  </a:ext>
                </a:extLst>
              </p:cNvPr>
              <p:cNvSpPr/>
              <p:nvPr/>
            </p:nvSpPr>
            <p:spPr>
              <a:xfrm>
                <a:off x="3710275" y="3531675"/>
                <a:ext cx="431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98" extrusionOk="0">
                    <a:moveTo>
                      <a:pt x="859" y="0"/>
                    </a:moveTo>
                    <a:cubicBezTo>
                      <a:pt x="572" y="0"/>
                      <a:pt x="286" y="12"/>
                      <a:pt x="12" y="42"/>
                    </a:cubicBezTo>
                    <a:cubicBezTo>
                      <a:pt x="0" y="42"/>
                      <a:pt x="0" y="54"/>
                      <a:pt x="12" y="66"/>
                    </a:cubicBezTo>
                    <a:cubicBezTo>
                      <a:pt x="229" y="89"/>
                      <a:pt x="452" y="97"/>
                      <a:pt x="674" y="97"/>
                    </a:cubicBezTo>
                    <a:cubicBezTo>
                      <a:pt x="1026" y="97"/>
                      <a:pt x="1380" y="76"/>
                      <a:pt x="1715" y="54"/>
                    </a:cubicBezTo>
                    <a:cubicBezTo>
                      <a:pt x="1727" y="54"/>
                      <a:pt x="1727" y="30"/>
                      <a:pt x="1715" y="30"/>
                    </a:cubicBezTo>
                    <a:cubicBezTo>
                      <a:pt x="1435" y="12"/>
                      <a:pt x="1146" y="0"/>
                      <a:pt x="8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458;p33">
                <a:extLst>
                  <a:ext uri="{FF2B5EF4-FFF2-40B4-BE49-F238E27FC236}">
                    <a16:creationId xmlns:a16="http://schemas.microsoft.com/office/drawing/2014/main" id="{945B4CA1-B775-4D1A-81D5-AE781DC16A66}"/>
                  </a:ext>
                </a:extLst>
              </p:cNvPr>
              <p:cNvSpPr/>
              <p:nvPr/>
            </p:nvSpPr>
            <p:spPr>
              <a:xfrm>
                <a:off x="3708775" y="3557375"/>
                <a:ext cx="40525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02" extrusionOk="0">
                    <a:moveTo>
                      <a:pt x="868" y="0"/>
                    </a:moveTo>
                    <a:cubicBezTo>
                      <a:pt x="581" y="0"/>
                      <a:pt x="294" y="12"/>
                      <a:pt x="13" y="38"/>
                    </a:cubicBezTo>
                    <a:cubicBezTo>
                      <a:pt x="1" y="38"/>
                      <a:pt x="1" y="73"/>
                      <a:pt x="13" y="73"/>
                    </a:cubicBezTo>
                    <a:cubicBezTo>
                      <a:pt x="193" y="94"/>
                      <a:pt x="375" y="102"/>
                      <a:pt x="559" y="102"/>
                    </a:cubicBezTo>
                    <a:cubicBezTo>
                      <a:pt x="910" y="102"/>
                      <a:pt x="1264" y="73"/>
                      <a:pt x="1608" y="50"/>
                    </a:cubicBezTo>
                    <a:cubicBezTo>
                      <a:pt x="1620" y="50"/>
                      <a:pt x="1620" y="26"/>
                      <a:pt x="1608" y="26"/>
                    </a:cubicBezTo>
                    <a:cubicBezTo>
                      <a:pt x="1365" y="9"/>
                      <a:pt x="1117" y="0"/>
                      <a:pt x="8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459;p33">
                <a:extLst>
                  <a:ext uri="{FF2B5EF4-FFF2-40B4-BE49-F238E27FC236}">
                    <a16:creationId xmlns:a16="http://schemas.microsoft.com/office/drawing/2014/main" id="{190C7301-D530-4F56-9C13-1AD843BAD578}"/>
                  </a:ext>
                </a:extLst>
              </p:cNvPr>
              <p:cNvSpPr/>
              <p:nvPr/>
            </p:nvSpPr>
            <p:spPr>
              <a:xfrm>
                <a:off x="3708200" y="3583100"/>
                <a:ext cx="405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01" extrusionOk="0">
                    <a:moveTo>
                      <a:pt x="656" y="0"/>
                    </a:moveTo>
                    <a:cubicBezTo>
                      <a:pt x="440" y="0"/>
                      <a:pt x="224" y="9"/>
                      <a:pt x="12" y="33"/>
                    </a:cubicBezTo>
                    <a:cubicBezTo>
                      <a:pt x="0" y="33"/>
                      <a:pt x="0" y="68"/>
                      <a:pt x="12" y="68"/>
                    </a:cubicBezTo>
                    <a:cubicBezTo>
                      <a:pt x="224" y="92"/>
                      <a:pt x="440" y="101"/>
                      <a:pt x="656" y="101"/>
                    </a:cubicBezTo>
                    <a:cubicBezTo>
                      <a:pt x="975" y="101"/>
                      <a:pt x="1295" y="83"/>
                      <a:pt x="1607" y="68"/>
                    </a:cubicBezTo>
                    <a:cubicBezTo>
                      <a:pt x="1619" y="68"/>
                      <a:pt x="1619" y="33"/>
                      <a:pt x="1607" y="33"/>
                    </a:cubicBezTo>
                    <a:cubicBezTo>
                      <a:pt x="1295" y="18"/>
                      <a:pt x="975" y="0"/>
                      <a:pt x="6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460;p33">
                <a:extLst>
                  <a:ext uri="{FF2B5EF4-FFF2-40B4-BE49-F238E27FC236}">
                    <a16:creationId xmlns:a16="http://schemas.microsoft.com/office/drawing/2014/main" id="{5B8CBE54-BAEC-4A16-9880-F2718CB68AEA}"/>
                  </a:ext>
                </a:extLst>
              </p:cNvPr>
              <p:cNvSpPr/>
              <p:nvPr/>
            </p:nvSpPr>
            <p:spPr>
              <a:xfrm>
                <a:off x="3702525" y="3608750"/>
                <a:ext cx="408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98" extrusionOk="0">
                    <a:moveTo>
                      <a:pt x="610" y="0"/>
                    </a:moveTo>
                    <a:cubicBezTo>
                      <a:pt x="413" y="0"/>
                      <a:pt x="217" y="6"/>
                      <a:pt x="25" y="19"/>
                    </a:cubicBezTo>
                    <a:cubicBezTo>
                      <a:pt x="1" y="42"/>
                      <a:pt x="1" y="66"/>
                      <a:pt x="25" y="66"/>
                    </a:cubicBezTo>
                    <a:cubicBezTo>
                      <a:pt x="268" y="88"/>
                      <a:pt x="517" y="98"/>
                      <a:pt x="766" y="98"/>
                    </a:cubicBezTo>
                    <a:cubicBezTo>
                      <a:pt x="1053" y="98"/>
                      <a:pt x="1340" y="85"/>
                      <a:pt x="1620" y="66"/>
                    </a:cubicBezTo>
                    <a:cubicBezTo>
                      <a:pt x="1632" y="66"/>
                      <a:pt x="1632" y="31"/>
                      <a:pt x="1620" y="31"/>
                    </a:cubicBezTo>
                    <a:cubicBezTo>
                      <a:pt x="1289" y="16"/>
                      <a:pt x="948" y="0"/>
                      <a:pt x="6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461;p33">
                <a:extLst>
                  <a:ext uri="{FF2B5EF4-FFF2-40B4-BE49-F238E27FC236}">
                    <a16:creationId xmlns:a16="http://schemas.microsoft.com/office/drawing/2014/main" id="{6D97C5C2-501B-41A1-8931-2029601B9230}"/>
                  </a:ext>
                </a:extLst>
              </p:cNvPr>
              <p:cNvSpPr/>
              <p:nvPr/>
            </p:nvSpPr>
            <p:spPr>
              <a:xfrm>
                <a:off x="3707300" y="3634625"/>
                <a:ext cx="327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97" extrusionOk="0">
                    <a:moveTo>
                      <a:pt x="613" y="0"/>
                    </a:moveTo>
                    <a:cubicBezTo>
                      <a:pt x="414" y="0"/>
                      <a:pt x="219" y="9"/>
                      <a:pt x="36" y="31"/>
                    </a:cubicBezTo>
                    <a:cubicBezTo>
                      <a:pt x="0" y="43"/>
                      <a:pt x="0" y="79"/>
                      <a:pt x="36" y="79"/>
                    </a:cubicBezTo>
                    <a:cubicBezTo>
                      <a:pt x="181" y="92"/>
                      <a:pt x="330" y="97"/>
                      <a:pt x="478" y="97"/>
                    </a:cubicBezTo>
                    <a:cubicBezTo>
                      <a:pt x="756" y="97"/>
                      <a:pt x="1034" y="79"/>
                      <a:pt x="1298" y="55"/>
                    </a:cubicBezTo>
                    <a:cubicBezTo>
                      <a:pt x="1310" y="55"/>
                      <a:pt x="1310" y="31"/>
                      <a:pt x="1298" y="31"/>
                    </a:cubicBezTo>
                    <a:cubicBezTo>
                      <a:pt x="1075" y="12"/>
                      <a:pt x="842" y="0"/>
                      <a:pt x="6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462;p33">
                <a:extLst>
                  <a:ext uri="{FF2B5EF4-FFF2-40B4-BE49-F238E27FC236}">
                    <a16:creationId xmlns:a16="http://schemas.microsoft.com/office/drawing/2014/main" id="{98DA5662-74CF-4317-8672-E21CA6753DEA}"/>
                  </a:ext>
                </a:extLst>
              </p:cNvPr>
              <p:cNvSpPr/>
              <p:nvPr/>
            </p:nvSpPr>
            <p:spPr>
              <a:xfrm>
                <a:off x="3713250" y="3660650"/>
                <a:ext cx="23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3" extrusionOk="0">
                    <a:moveTo>
                      <a:pt x="418" y="1"/>
                    </a:moveTo>
                    <a:cubicBezTo>
                      <a:pt x="290" y="1"/>
                      <a:pt x="162" y="4"/>
                      <a:pt x="36" y="14"/>
                    </a:cubicBezTo>
                    <a:cubicBezTo>
                      <a:pt x="0" y="26"/>
                      <a:pt x="0" y="62"/>
                      <a:pt x="36" y="62"/>
                    </a:cubicBezTo>
                    <a:cubicBezTo>
                      <a:pt x="128" y="69"/>
                      <a:pt x="222" y="72"/>
                      <a:pt x="316" y="72"/>
                    </a:cubicBezTo>
                    <a:cubicBezTo>
                      <a:pt x="525" y="72"/>
                      <a:pt x="736" y="58"/>
                      <a:pt x="941" y="50"/>
                    </a:cubicBezTo>
                    <a:cubicBezTo>
                      <a:pt x="953" y="50"/>
                      <a:pt x="953" y="14"/>
                      <a:pt x="941" y="14"/>
                    </a:cubicBezTo>
                    <a:cubicBezTo>
                      <a:pt x="769" y="7"/>
                      <a:pt x="593" y="1"/>
                      <a:pt x="4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463;p33">
                <a:extLst>
                  <a:ext uri="{FF2B5EF4-FFF2-40B4-BE49-F238E27FC236}">
                    <a16:creationId xmlns:a16="http://schemas.microsoft.com/office/drawing/2014/main" id="{759F22A8-9A19-4C93-966A-A1D66959DC4F}"/>
                  </a:ext>
                </a:extLst>
              </p:cNvPr>
              <p:cNvSpPr/>
              <p:nvPr/>
            </p:nvSpPr>
            <p:spPr>
              <a:xfrm>
                <a:off x="3715625" y="3686625"/>
                <a:ext cx="1877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" extrusionOk="0">
                    <a:moveTo>
                      <a:pt x="411" y="1"/>
                    </a:moveTo>
                    <a:cubicBezTo>
                      <a:pt x="277" y="1"/>
                      <a:pt x="143" y="10"/>
                      <a:pt x="13" y="23"/>
                    </a:cubicBezTo>
                    <a:cubicBezTo>
                      <a:pt x="1" y="23"/>
                      <a:pt x="1" y="47"/>
                      <a:pt x="13" y="59"/>
                    </a:cubicBezTo>
                    <a:cubicBezTo>
                      <a:pt x="120" y="70"/>
                      <a:pt x="229" y="75"/>
                      <a:pt x="339" y="75"/>
                    </a:cubicBezTo>
                    <a:cubicBezTo>
                      <a:pt x="473" y="75"/>
                      <a:pt x="608" y="67"/>
                      <a:pt x="739" y="47"/>
                    </a:cubicBezTo>
                    <a:cubicBezTo>
                      <a:pt x="751" y="47"/>
                      <a:pt x="751" y="23"/>
                      <a:pt x="739" y="23"/>
                    </a:cubicBezTo>
                    <a:cubicBezTo>
                      <a:pt x="631" y="7"/>
                      <a:pt x="522" y="1"/>
                      <a:pt x="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464;p33">
                <a:extLst>
                  <a:ext uri="{FF2B5EF4-FFF2-40B4-BE49-F238E27FC236}">
                    <a16:creationId xmlns:a16="http://schemas.microsoft.com/office/drawing/2014/main" id="{653A7CDD-2A11-4C91-8C9A-86E040A501B3}"/>
                  </a:ext>
                </a:extLst>
              </p:cNvPr>
              <p:cNvSpPr/>
              <p:nvPr/>
            </p:nvSpPr>
            <p:spPr>
              <a:xfrm>
                <a:off x="3711175" y="3712175"/>
                <a:ext cx="196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1" extrusionOk="0">
                    <a:moveTo>
                      <a:pt x="305" y="1"/>
                    </a:moveTo>
                    <a:cubicBezTo>
                      <a:pt x="209" y="1"/>
                      <a:pt x="114" y="7"/>
                      <a:pt x="24" y="25"/>
                    </a:cubicBezTo>
                    <a:cubicBezTo>
                      <a:pt x="0" y="25"/>
                      <a:pt x="0" y="73"/>
                      <a:pt x="24" y="73"/>
                    </a:cubicBezTo>
                    <a:cubicBezTo>
                      <a:pt x="107" y="85"/>
                      <a:pt x="191" y="90"/>
                      <a:pt x="277" y="90"/>
                    </a:cubicBezTo>
                    <a:cubicBezTo>
                      <a:pt x="438" y="90"/>
                      <a:pt x="603" y="72"/>
                      <a:pt x="774" y="49"/>
                    </a:cubicBezTo>
                    <a:cubicBezTo>
                      <a:pt x="786" y="49"/>
                      <a:pt x="786" y="25"/>
                      <a:pt x="774" y="25"/>
                    </a:cubicBezTo>
                    <a:cubicBezTo>
                      <a:pt x="626" y="18"/>
                      <a:pt x="464" y="1"/>
                      <a:pt x="3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465;p33">
                <a:extLst>
                  <a:ext uri="{FF2B5EF4-FFF2-40B4-BE49-F238E27FC236}">
                    <a16:creationId xmlns:a16="http://schemas.microsoft.com/office/drawing/2014/main" id="{3CDC7A6B-DCD1-4EAB-9850-7D63792F3761}"/>
                  </a:ext>
                </a:extLst>
              </p:cNvPr>
              <p:cNvSpPr/>
              <p:nvPr/>
            </p:nvSpPr>
            <p:spPr>
              <a:xfrm>
                <a:off x="3711775" y="3738450"/>
                <a:ext cx="16675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" extrusionOk="0">
                    <a:moveTo>
                      <a:pt x="329" y="1"/>
                    </a:moveTo>
                    <a:cubicBezTo>
                      <a:pt x="223" y="1"/>
                      <a:pt x="119" y="4"/>
                      <a:pt x="12" y="10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0" y="8"/>
                      <a:pt x="1" y="46"/>
                      <a:pt x="12" y="46"/>
                    </a:cubicBezTo>
                    <a:cubicBezTo>
                      <a:pt x="125" y="52"/>
                      <a:pt x="235" y="55"/>
                      <a:pt x="342" y="55"/>
                    </a:cubicBezTo>
                    <a:cubicBezTo>
                      <a:pt x="449" y="55"/>
                      <a:pt x="554" y="52"/>
                      <a:pt x="655" y="46"/>
                    </a:cubicBezTo>
                    <a:cubicBezTo>
                      <a:pt x="667" y="46"/>
                      <a:pt x="667" y="10"/>
                      <a:pt x="655" y="10"/>
                    </a:cubicBezTo>
                    <a:cubicBezTo>
                      <a:pt x="542" y="4"/>
                      <a:pt x="435" y="1"/>
                      <a:pt x="32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466;p33">
                <a:extLst>
                  <a:ext uri="{FF2B5EF4-FFF2-40B4-BE49-F238E27FC236}">
                    <a16:creationId xmlns:a16="http://schemas.microsoft.com/office/drawing/2014/main" id="{46E45E62-CFE8-4E1B-8F42-053C5ABF5A2E}"/>
                  </a:ext>
                </a:extLst>
              </p:cNvPr>
              <p:cNvSpPr/>
              <p:nvPr/>
            </p:nvSpPr>
            <p:spPr>
              <a:xfrm>
                <a:off x="3814150" y="2493900"/>
                <a:ext cx="3872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8" extrusionOk="0">
                    <a:moveTo>
                      <a:pt x="775" y="0"/>
                    </a:moveTo>
                    <a:cubicBezTo>
                      <a:pt x="346" y="0"/>
                      <a:pt x="1" y="345"/>
                      <a:pt x="1" y="774"/>
                    </a:cubicBezTo>
                    <a:cubicBezTo>
                      <a:pt x="1" y="1203"/>
                      <a:pt x="334" y="1548"/>
                      <a:pt x="775" y="1548"/>
                    </a:cubicBezTo>
                    <a:cubicBezTo>
                      <a:pt x="1203" y="1548"/>
                      <a:pt x="1549" y="1203"/>
                      <a:pt x="1549" y="774"/>
                    </a:cubicBezTo>
                    <a:cubicBezTo>
                      <a:pt x="1549" y="345"/>
                      <a:pt x="1203" y="0"/>
                      <a:pt x="7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467;p33">
                <a:extLst>
                  <a:ext uri="{FF2B5EF4-FFF2-40B4-BE49-F238E27FC236}">
                    <a16:creationId xmlns:a16="http://schemas.microsoft.com/office/drawing/2014/main" id="{AA9C2BE9-B5F8-4BAB-A8F6-08CB25EB3E5D}"/>
                  </a:ext>
                </a:extLst>
              </p:cNvPr>
              <p:cNvSpPr/>
              <p:nvPr/>
            </p:nvSpPr>
            <p:spPr>
              <a:xfrm>
                <a:off x="3802550" y="2525150"/>
                <a:ext cx="3277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918" extrusionOk="0">
                    <a:moveTo>
                      <a:pt x="977" y="0"/>
                    </a:moveTo>
                    <a:lnTo>
                      <a:pt x="0" y="4846"/>
                    </a:lnTo>
                    <a:lnTo>
                      <a:pt x="334" y="4917"/>
                    </a:lnTo>
                    <a:lnTo>
                      <a:pt x="1310" y="72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468;p33">
                <a:extLst>
                  <a:ext uri="{FF2B5EF4-FFF2-40B4-BE49-F238E27FC236}">
                    <a16:creationId xmlns:a16="http://schemas.microsoft.com/office/drawing/2014/main" id="{6774FCB3-21CA-42F6-B5D9-091D9E3E163A}"/>
                  </a:ext>
                </a:extLst>
              </p:cNvPr>
              <p:cNvSpPr/>
              <p:nvPr/>
            </p:nvSpPr>
            <p:spPr>
              <a:xfrm>
                <a:off x="3969225" y="2561650"/>
                <a:ext cx="435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0" extrusionOk="0">
                    <a:moveTo>
                      <a:pt x="871" y="1"/>
                    </a:moveTo>
                    <a:cubicBezTo>
                      <a:pt x="548" y="1"/>
                      <a:pt x="246" y="197"/>
                      <a:pt x="132" y="529"/>
                    </a:cubicBezTo>
                    <a:cubicBezTo>
                      <a:pt x="1" y="933"/>
                      <a:pt x="215" y="1386"/>
                      <a:pt x="632" y="1517"/>
                    </a:cubicBezTo>
                    <a:cubicBezTo>
                      <a:pt x="710" y="1539"/>
                      <a:pt x="788" y="1550"/>
                      <a:pt x="864" y="1550"/>
                    </a:cubicBezTo>
                    <a:cubicBezTo>
                      <a:pt x="1198" y="1550"/>
                      <a:pt x="1502" y="1348"/>
                      <a:pt x="1608" y="1029"/>
                    </a:cubicBezTo>
                    <a:cubicBezTo>
                      <a:pt x="1739" y="624"/>
                      <a:pt x="1537" y="171"/>
                      <a:pt x="1120" y="40"/>
                    </a:cubicBezTo>
                    <a:cubicBezTo>
                      <a:pt x="1038" y="14"/>
                      <a:pt x="954" y="1"/>
                      <a:pt x="87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469;p33">
                <a:extLst>
                  <a:ext uri="{FF2B5EF4-FFF2-40B4-BE49-F238E27FC236}">
                    <a16:creationId xmlns:a16="http://schemas.microsoft.com/office/drawing/2014/main" id="{6A3E3222-363B-439A-B35D-478CF56A6177}"/>
                  </a:ext>
                </a:extLst>
              </p:cNvPr>
              <p:cNvSpPr/>
              <p:nvPr/>
            </p:nvSpPr>
            <p:spPr>
              <a:xfrm>
                <a:off x="3919525" y="2588250"/>
                <a:ext cx="7145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430" extrusionOk="0">
                    <a:moveTo>
                      <a:pt x="2572" y="0"/>
                    </a:moveTo>
                    <a:lnTo>
                      <a:pt x="1" y="4263"/>
                    </a:lnTo>
                    <a:lnTo>
                      <a:pt x="298" y="4429"/>
                    </a:lnTo>
                    <a:lnTo>
                      <a:pt x="2858" y="179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470;p33">
                <a:extLst>
                  <a:ext uri="{FF2B5EF4-FFF2-40B4-BE49-F238E27FC236}">
                    <a16:creationId xmlns:a16="http://schemas.microsoft.com/office/drawing/2014/main" id="{6228514C-EDE7-4370-A0AE-15ADCE75B508}"/>
                  </a:ext>
                </a:extLst>
              </p:cNvPr>
              <p:cNvSpPr/>
              <p:nvPr/>
            </p:nvSpPr>
            <p:spPr>
              <a:xfrm>
                <a:off x="3409350" y="25645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7" y="0"/>
                    </a:moveTo>
                    <a:cubicBezTo>
                      <a:pt x="647" y="0"/>
                      <a:pt x="448" y="78"/>
                      <a:pt x="298" y="234"/>
                    </a:cubicBezTo>
                    <a:cubicBezTo>
                      <a:pt x="0" y="555"/>
                      <a:pt x="0" y="1044"/>
                      <a:pt x="310" y="1341"/>
                    </a:cubicBezTo>
                    <a:cubicBezTo>
                      <a:pt x="463" y="1489"/>
                      <a:pt x="663" y="1563"/>
                      <a:pt x="862" y="1563"/>
                    </a:cubicBezTo>
                    <a:cubicBezTo>
                      <a:pt x="1065" y="1563"/>
                      <a:pt x="1267" y="1486"/>
                      <a:pt x="1417" y="1329"/>
                    </a:cubicBezTo>
                    <a:cubicBezTo>
                      <a:pt x="1715" y="1008"/>
                      <a:pt x="1715" y="520"/>
                      <a:pt x="1393" y="222"/>
                    </a:cubicBezTo>
                    <a:cubicBezTo>
                      <a:pt x="1240" y="75"/>
                      <a:pt x="1043" y="0"/>
                      <a:pt x="8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471;p33">
                <a:extLst>
                  <a:ext uri="{FF2B5EF4-FFF2-40B4-BE49-F238E27FC236}">
                    <a16:creationId xmlns:a16="http://schemas.microsoft.com/office/drawing/2014/main" id="{DA68DBE7-9ED0-48E6-8065-2CF33B80E99B}"/>
                  </a:ext>
                </a:extLst>
              </p:cNvPr>
              <p:cNvSpPr/>
              <p:nvPr/>
            </p:nvSpPr>
            <p:spPr>
              <a:xfrm>
                <a:off x="3434650" y="2592425"/>
                <a:ext cx="7027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4525" extrusionOk="0">
                    <a:moveTo>
                      <a:pt x="298" y="0"/>
                    </a:moveTo>
                    <a:lnTo>
                      <a:pt x="0" y="179"/>
                    </a:lnTo>
                    <a:lnTo>
                      <a:pt x="2512" y="4524"/>
                    </a:lnTo>
                    <a:lnTo>
                      <a:pt x="2810" y="4358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472;p33">
                <a:extLst>
                  <a:ext uri="{FF2B5EF4-FFF2-40B4-BE49-F238E27FC236}">
                    <a16:creationId xmlns:a16="http://schemas.microsoft.com/office/drawing/2014/main" id="{BDE63572-A242-4877-81FA-60715EF9C863}"/>
                  </a:ext>
                </a:extLst>
              </p:cNvPr>
              <p:cNvSpPr/>
              <p:nvPr/>
            </p:nvSpPr>
            <p:spPr>
              <a:xfrm>
                <a:off x="3567400" y="2496250"/>
                <a:ext cx="4437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550" extrusionOk="0">
                    <a:moveTo>
                      <a:pt x="894" y="1"/>
                    </a:moveTo>
                    <a:cubicBezTo>
                      <a:pt x="775" y="1"/>
                      <a:pt x="653" y="28"/>
                      <a:pt x="536" y="85"/>
                    </a:cubicBezTo>
                    <a:cubicBezTo>
                      <a:pt x="155" y="275"/>
                      <a:pt x="0" y="739"/>
                      <a:pt x="191" y="1120"/>
                    </a:cubicBezTo>
                    <a:cubicBezTo>
                      <a:pt x="333" y="1397"/>
                      <a:pt x="599" y="1549"/>
                      <a:pt x="881" y="1549"/>
                    </a:cubicBezTo>
                    <a:cubicBezTo>
                      <a:pt x="1000" y="1549"/>
                      <a:pt x="1122" y="1522"/>
                      <a:pt x="1239" y="1466"/>
                    </a:cubicBezTo>
                    <a:cubicBezTo>
                      <a:pt x="1620" y="1275"/>
                      <a:pt x="1774" y="799"/>
                      <a:pt x="1584" y="430"/>
                    </a:cubicBezTo>
                    <a:cubicBezTo>
                      <a:pt x="1442" y="154"/>
                      <a:pt x="1176" y="1"/>
                      <a:pt x="89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473;p33">
                <a:extLst>
                  <a:ext uri="{FF2B5EF4-FFF2-40B4-BE49-F238E27FC236}">
                    <a16:creationId xmlns:a16="http://schemas.microsoft.com/office/drawing/2014/main" id="{E4E65B75-CDD8-4CFD-B4D4-1B80D7A3D0B6}"/>
                  </a:ext>
                </a:extLst>
              </p:cNvPr>
              <p:cNvSpPr/>
              <p:nvPr/>
            </p:nvSpPr>
            <p:spPr>
              <a:xfrm>
                <a:off x="3589125" y="2526625"/>
                <a:ext cx="42000" cy="1202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4811" extrusionOk="0">
                    <a:moveTo>
                      <a:pt x="334" y="1"/>
                    </a:moveTo>
                    <a:lnTo>
                      <a:pt x="1" y="96"/>
                    </a:lnTo>
                    <a:lnTo>
                      <a:pt x="1358" y="4811"/>
                    </a:lnTo>
                    <a:lnTo>
                      <a:pt x="1679" y="4716"/>
                    </a:ln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474;p33">
                <a:extLst>
                  <a:ext uri="{FF2B5EF4-FFF2-40B4-BE49-F238E27FC236}">
                    <a16:creationId xmlns:a16="http://schemas.microsoft.com/office/drawing/2014/main" id="{B72B82BA-4CA8-454F-9A1C-6AC5590A9F90}"/>
                  </a:ext>
                </a:extLst>
              </p:cNvPr>
              <p:cNvSpPr/>
              <p:nvPr/>
            </p:nvSpPr>
            <p:spPr>
              <a:xfrm>
                <a:off x="3184325" y="2886800"/>
                <a:ext cx="390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560" extrusionOk="0">
                    <a:moveTo>
                      <a:pt x="786" y="0"/>
                    </a:moveTo>
                    <a:cubicBezTo>
                      <a:pt x="357" y="0"/>
                      <a:pt x="12" y="334"/>
                      <a:pt x="0" y="774"/>
                    </a:cubicBezTo>
                    <a:cubicBezTo>
                      <a:pt x="0" y="1203"/>
                      <a:pt x="333" y="1548"/>
                      <a:pt x="774" y="1560"/>
                    </a:cubicBezTo>
                    <a:cubicBezTo>
                      <a:pt x="1203" y="1560"/>
                      <a:pt x="1548" y="1215"/>
                      <a:pt x="1560" y="786"/>
                    </a:cubicBezTo>
                    <a:cubicBezTo>
                      <a:pt x="1560" y="357"/>
                      <a:pt x="1215" y="0"/>
                      <a:pt x="7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475;p33">
                <a:extLst>
                  <a:ext uri="{FF2B5EF4-FFF2-40B4-BE49-F238E27FC236}">
                    <a16:creationId xmlns:a16="http://schemas.microsoft.com/office/drawing/2014/main" id="{9BF94745-2AEE-4DF5-BB8C-8AA3EC6DDE2F}"/>
                  </a:ext>
                </a:extLst>
              </p:cNvPr>
              <p:cNvSpPr/>
              <p:nvPr/>
            </p:nvSpPr>
            <p:spPr>
              <a:xfrm>
                <a:off x="3215575" y="2904050"/>
                <a:ext cx="1217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1371" extrusionOk="0">
                    <a:moveTo>
                      <a:pt x="72" y="1"/>
                    </a:moveTo>
                    <a:lnTo>
                      <a:pt x="0" y="334"/>
                    </a:lnTo>
                    <a:lnTo>
                      <a:pt x="4798" y="1370"/>
                    </a:lnTo>
                    <a:lnTo>
                      <a:pt x="4870" y="103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476;p33">
                <a:extLst>
                  <a:ext uri="{FF2B5EF4-FFF2-40B4-BE49-F238E27FC236}">
                    <a16:creationId xmlns:a16="http://schemas.microsoft.com/office/drawing/2014/main" id="{1BA7B1D5-D446-4C98-AA4F-6BAC237401A1}"/>
                  </a:ext>
                </a:extLst>
              </p:cNvPr>
              <p:cNvSpPr/>
              <p:nvPr/>
            </p:nvSpPr>
            <p:spPr>
              <a:xfrm>
                <a:off x="3251875" y="2726325"/>
                <a:ext cx="4350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1" extrusionOk="0">
                    <a:moveTo>
                      <a:pt x="857" y="0"/>
                    </a:moveTo>
                    <a:cubicBezTo>
                      <a:pt x="539" y="0"/>
                      <a:pt x="244" y="208"/>
                      <a:pt x="132" y="526"/>
                    </a:cubicBezTo>
                    <a:cubicBezTo>
                      <a:pt x="1" y="930"/>
                      <a:pt x="215" y="1371"/>
                      <a:pt x="608" y="1502"/>
                    </a:cubicBezTo>
                    <a:cubicBezTo>
                      <a:pt x="695" y="1535"/>
                      <a:pt x="785" y="1551"/>
                      <a:pt x="873" y="1551"/>
                    </a:cubicBezTo>
                    <a:cubicBezTo>
                      <a:pt x="1193" y="1551"/>
                      <a:pt x="1493" y="1343"/>
                      <a:pt x="1596" y="1026"/>
                    </a:cubicBezTo>
                    <a:cubicBezTo>
                      <a:pt x="1739" y="633"/>
                      <a:pt x="1525" y="192"/>
                      <a:pt x="1120" y="49"/>
                    </a:cubicBezTo>
                    <a:cubicBezTo>
                      <a:pt x="1033" y="16"/>
                      <a:pt x="944" y="0"/>
                      <a:pt x="8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477;p33">
                <a:extLst>
                  <a:ext uri="{FF2B5EF4-FFF2-40B4-BE49-F238E27FC236}">
                    <a16:creationId xmlns:a16="http://schemas.microsoft.com/office/drawing/2014/main" id="{22FA713E-8539-4347-83C2-A2A8177BC08A}"/>
                  </a:ext>
                </a:extLst>
              </p:cNvPr>
              <p:cNvSpPr/>
              <p:nvPr/>
            </p:nvSpPr>
            <p:spPr>
              <a:xfrm>
                <a:off x="3282550" y="2748375"/>
                <a:ext cx="1068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2811" extrusionOk="0">
                    <a:moveTo>
                      <a:pt x="191" y="1"/>
                    </a:moveTo>
                    <a:lnTo>
                      <a:pt x="0" y="287"/>
                    </a:lnTo>
                    <a:lnTo>
                      <a:pt x="4096" y="2811"/>
                    </a:lnTo>
                    <a:lnTo>
                      <a:pt x="4274" y="2513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478;p33">
                <a:extLst>
                  <a:ext uri="{FF2B5EF4-FFF2-40B4-BE49-F238E27FC236}">
                    <a16:creationId xmlns:a16="http://schemas.microsoft.com/office/drawing/2014/main" id="{0E12CD59-A724-4190-8F6C-D99A70C25F4D}"/>
                  </a:ext>
                </a:extLst>
              </p:cNvPr>
              <p:cNvSpPr/>
              <p:nvPr/>
            </p:nvSpPr>
            <p:spPr>
              <a:xfrm>
                <a:off x="3250400" y="32938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3" y="0"/>
                    </a:moveTo>
                    <a:cubicBezTo>
                      <a:pt x="643" y="0"/>
                      <a:pt x="447" y="77"/>
                      <a:pt x="298" y="232"/>
                    </a:cubicBezTo>
                    <a:cubicBezTo>
                      <a:pt x="0" y="530"/>
                      <a:pt x="0" y="1018"/>
                      <a:pt x="298" y="1339"/>
                    </a:cubicBezTo>
                    <a:cubicBezTo>
                      <a:pt x="447" y="1488"/>
                      <a:pt x="643" y="1563"/>
                      <a:pt x="843" y="1563"/>
                    </a:cubicBezTo>
                    <a:cubicBezTo>
                      <a:pt x="1042" y="1563"/>
                      <a:pt x="1244" y="1488"/>
                      <a:pt x="1405" y="1339"/>
                    </a:cubicBezTo>
                    <a:cubicBezTo>
                      <a:pt x="1715" y="1042"/>
                      <a:pt x="1703" y="554"/>
                      <a:pt x="1405" y="232"/>
                    </a:cubicBezTo>
                    <a:cubicBezTo>
                      <a:pt x="1244" y="77"/>
                      <a:pt x="1042" y="0"/>
                      <a:pt x="8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479;p33">
                <a:extLst>
                  <a:ext uri="{FF2B5EF4-FFF2-40B4-BE49-F238E27FC236}">
                    <a16:creationId xmlns:a16="http://schemas.microsoft.com/office/drawing/2014/main" id="{5E06EB82-D7C6-4E6C-9AC3-486CC090308B}"/>
                  </a:ext>
                </a:extLst>
              </p:cNvPr>
              <p:cNvSpPr/>
              <p:nvPr/>
            </p:nvSpPr>
            <p:spPr>
              <a:xfrm>
                <a:off x="3279575" y="3236250"/>
                <a:ext cx="106575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2906" extrusionOk="0">
                    <a:moveTo>
                      <a:pt x="4084" y="0"/>
                    </a:moveTo>
                    <a:lnTo>
                      <a:pt x="0" y="2620"/>
                    </a:lnTo>
                    <a:lnTo>
                      <a:pt x="179" y="2905"/>
                    </a:lnTo>
                    <a:lnTo>
                      <a:pt x="4263" y="286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480;p33">
                <a:extLst>
                  <a:ext uri="{FF2B5EF4-FFF2-40B4-BE49-F238E27FC236}">
                    <a16:creationId xmlns:a16="http://schemas.microsoft.com/office/drawing/2014/main" id="{07685D34-DE20-401A-A3F6-4913CE810EAF}"/>
                  </a:ext>
                </a:extLst>
              </p:cNvPr>
              <p:cNvSpPr/>
              <p:nvPr/>
            </p:nvSpPr>
            <p:spPr>
              <a:xfrm>
                <a:off x="3181625" y="3131400"/>
                <a:ext cx="44675" cy="390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61" extrusionOk="0">
                    <a:moveTo>
                      <a:pt x="899" y="0"/>
                    </a:moveTo>
                    <a:cubicBezTo>
                      <a:pt x="782" y="0"/>
                      <a:pt x="663" y="28"/>
                      <a:pt x="549" y="87"/>
                    </a:cubicBezTo>
                    <a:cubicBezTo>
                      <a:pt x="168" y="277"/>
                      <a:pt x="1" y="741"/>
                      <a:pt x="191" y="1122"/>
                    </a:cubicBezTo>
                    <a:cubicBezTo>
                      <a:pt x="327" y="1402"/>
                      <a:pt x="601" y="1561"/>
                      <a:pt x="889" y="1561"/>
                    </a:cubicBezTo>
                    <a:cubicBezTo>
                      <a:pt x="1006" y="1561"/>
                      <a:pt x="1126" y="1535"/>
                      <a:pt x="1239" y="1480"/>
                    </a:cubicBezTo>
                    <a:cubicBezTo>
                      <a:pt x="1620" y="1289"/>
                      <a:pt x="1787" y="825"/>
                      <a:pt x="1596" y="444"/>
                    </a:cubicBezTo>
                    <a:cubicBezTo>
                      <a:pt x="1453" y="165"/>
                      <a:pt x="1183" y="0"/>
                      <a:pt x="89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481;p33">
                <a:extLst>
                  <a:ext uri="{FF2B5EF4-FFF2-40B4-BE49-F238E27FC236}">
                    <a16:creationId xmlns:a16="http://schemas.microsoft.com/office/drawing/2014/main" id="{9F2667D6-3D19-4ED6-87B7-1CEA0579EC94}"/>
                  </a:ext>
                </a:extLst>
              </p:cNvPr>
              <p:cNvSpPr/>
              <p:nvPr/>
            </p:nvSpPr>
            <p:spPr>
              <a:xfrm>
                <a:off x="3215275" y="3110925"/>
                <a:ext cx="11522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1597" extrusionOk="0">
                    <a:moveTo>
                      <a:pt x="4513" y="1"/>
                    </a:moveTo>
                    <a:lnTo>
                      <a:pt x="0" y="1275"/>
                    </a:lnTo>
                    <a:lnTo>
                      <a:pt x="96" y="1596"/>
                    </a:lnTo>
                    <a:lnTo>
                      <a:pt x="4608" y="334"/>
                    </a:lnTo>
                    <a:lnTo>
                      <a:pt x="451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482;p33">
                <a:extLst>
                  <a:ext uri="{FF2B5EF4-FFF2-40B4-BE49-F238E27FC236}">
                    <a16:creationId xmlns:a16="http://schemas.microsoft.com/office/drawing/2014/main" id="{B8E94384-8F3A-4CF4-8907-6290DBDE6711}"/>
                  </a:ext>
                </a:extLst>
              </p:cNvPr>
              <p:cNvSpPr/>
              <p:nvPr/>
            </p:nvSpPr>
            <p:spPr>
              <a:xfrm>
                <a:off x="3570675" y="3522275"/>
                <a:ext cx="38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9" extrusionOk="0">
                    <a:moveTo>
                      <a:pt x="775" y="1"/>
                    </a:moveTo>
                    <a:cubicBezTo>
                      <a:pt x="345" y="1"/>
                      <a:pt x="0" y="330"/>
                      <a:pt x="0" y="763"/>
                    </a:cubicBezTo>
                    <a:cubicBezTo>
                      <a:pt x="0" y="1192"/>
                      <a:pt x="346" y="1537"/>
                      <a:pt x="762" y="1549"/>
                    </a:cubicBezTo>
                    <a:cubicBezTo>
                      <a:pt x="1191" y="1549"/>
                      <a:pt x="1536" y="1204"/>
                      <a:pt x="1548" y="787"/>
                    </a:cubicBezTo>
                    <a:cubicBezTo>
                      <a:pt x="1548" y="358"/>
                      <a:pt x="1215" y="13"/>
                      <a:pt x="798" y="1"/>
                    </a:cubicBezTo>
                    <a:cubicBezTo>
                      <a:pt x="790" y="1"/>
                      <a:pt x="783" y="1"/>
                      <a:pt x="7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483;p33">
                <a:extLst>
                  <a:ext uri="{FF2B5EF4-FFF2-40B4-BE49-F238E27FC236}">
                    <a16:creationId xmlns:a16="http://schemas.microsoft.com/office/drawing/2014/main" id="{D1B646D6-FBC6-485B-A0C1-F4988AA9B38A}"/>
                  </a:ext>
                </a:extLst>
              </p:cNvPr>
              <p:cNvSpPr/>
              <p:nvPr/>
            </p:nvSpPr>
            <p:spPr>
              <a:xfrm>
                <a:off x="3588225" y="3407100"/>
                <a:ext cx="3010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882" extrusionOk="0">
                    <a:moveTo>
                      <a:pt x="870" y="0"/>
                    </a:moveTo>
                    <a:lnTo>
                      <a:pt x="1" y="4822"/>
                    </a:lnTo>
                    <a:lnTo>
                      <a:pt x="334" y="4882"/>
                    </a:lnTo>
                    <a:lnTo>
                      <a:pt x="1203" y="72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484;p33">
                <a:extLst>
                  <a:ext uri="{FF2B5EF4-FFF2-40B4-BE49-F238E27FC236}">
                    <a16:creationId xmlns:a16="http://schemas.microsoft.com/office/drawing/2014/main" id="{CA799138-C243-4BAB-A9EC-9D7F107B9E91}"/>
                  </a:ext>
                </a:extLst>
              </p:cNvPr>
              <p:cNvSpPr/>
              <p:nvPr/>
            </p:nvSpPr>
            <p:spPr>
              <a:xfrm>
                <a:off x="3409350" y="3454325"/>
                <a:ext cx="43775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42" extrusionOk="0">
                    <a:moveTo>
                      <a:pt x="881" y="1"/>
                    </a:moveTo>
                    <a:cubicBezTo>
                      <a:pt x="559" y="1"/>
                      <a:pt x="257" y="194"/>
                      <a:pt x="143" y="516"/>
                    </a:cubicBezTo>
                    <a:cubicBezTo>
                      <a:pt x="0" y="921"/>
                      <a:pt x="226" y="1362"/>
                      <a:pt x="619" y="1493"/>
                    </a:cubicBezTo>
                    <a:cubicBezTo>
                      <a:pt x="707" y="1526"/>
                      <a:pt x="796" y="1542"/>
                      <a:pt x="884" y="1542"/>
                    </a:cubicBezTo>
                    <a:cubicBezTo>
                      <a:pt x="1204" y="1542"/>
                      <a:pt x="1505" y="1334"/>
                      <a:pt x="1608" y="1016"/>
                    </a:cubicBezTo>
                    <a:cubicBezTo>
                      <a:pt x="1750" y="612"/>
                      <a:pt x="1536" y="171"/>
                      <a:pt x="1131" y="40"/>
                    </a:cubicBezTo>
                    <a:cubicBezTo>
                      <a:pt x="1048" y="13"/>
                      <a:pt x="964" y="1"/>
                      <a:pt x="8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485;p33">
                <a:extLst>
                  <a:ext uri="{FF2B5EF4-FFF2-40B4-BE49-F238E27FC236}">
                    <a16:creationId xmlns:a16="http://schemas.microsoft.com/office/drawing/2014/main" id="{DDBF08CC-93AB-4140-B08C-12484D487C39}"/>
                  </a:ext>
                </a:extLst>
              </p:cNvPr>
              <p:cNvSpPr/>
              <p:nvPr/>
            </p:nvSpPr>
            <p:spPr>
              <a:xfrm>
                <a:off x="3434350" y="3358275"/>
                <a:ext cx="70850" cy="10600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4240" extrusionOk="0">
                    <a:moveTo>
                      <a:pt x="2548" y="1"/>
                    </a:moveTo>
                    <a:lnTo>
                      <a:pt x="0" y="4061"/>
                    </a:lnTo>
                    <a:lnTo>
                      <a:pt x="286" y="4239"/>
                    </a:lnTo>
                    <a:lnTo>
                      <a:pt x="2834" y="191"/>
                    </a:lnTo>
                    <a:lnTo>
                      <a:pt x="2548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486;p33">
                <a:extLst>
                  <a:ext uri="{FF2B5EF4-FFF2-40B4-BE49-F238E27FC236}">
                    <a16:creationId xmlns:a16="http://schemas.microsoft.com/office/drawing/2014/main" id="{0E8C2D45-C266-4F0C-A53D-2342256F629A}"/>
                  </a:ext>
                </a:extLst>
              </p:cNvPr>
              <p:cNvSpPr/>
              <p:nvPr/>
            </p:nvSpPr>
            <p:spPr>
              <a:xfrm>
                <a:off x="3972500" y="3457175"/>
                <a:ext cx="4260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543" extrusionOk="0">
                    <a:moveTo>
                      <a:pt x="861" y="1"/>
                    </a:moveTo>
                    <a:cubicBezTo>
                      <a:pt x="662" y="1"/>
                      <a:pt x="459" y="75"/>
                      <a:pt x="298" y="224"/>
                    </a:cubicBezTo>
                    <a:cubicBezTo>
                      <a:pt x="1" y="533"/>
                      <a:pt x="1" y="1022"/>
                      <a:pt x="298" y="1319"/>
                    </a:cubicBezTo>
                    <a:cubicBezTo>
                      <a:pt x="447" y="1468"/>
                      <a:pt x="647" y="1542"/>
                      <a:pt x="848" y="1542"/>
                    </a:cubicBezTo>
                    <a:cubicBezTo>
                      <a:pt x="1049" y="1542"/>
                      <a:pt x="1251" y="1468"/>
                      <a:pt x="1406" y="1319"/>
                    </a:cubicBezTo>
                    <a:cubicBezTo>
                      <a:pt x="1703" y="1022"/>
                      <a:pt x="1703" y="533"/>
                      <a:pt x="1406" y="224"/>
                    </a:cubicBezTo>
                    <a:cubicBezTo>
                      <a:pt x="1257" y="75"/>
                      <a:pt x="1060" y="1"/>
                      <a:pt x="8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487;p33">
                <a:extLst>
                  <a:ext uri="{FF2B5EF4-FFF2-40B4-BE49-F238E27FC236}">
                    <a16:creationId xmlns:a16="http://schemas.microsoft.com/office/drawing/2014/main" id="{FD2FD965-A0AA-44C8-9F8F-BFC21FEED3AF}"/>
                  </a:ext>
                </a:extLst>
              </p:cNvPr>
              <p:cNvSpPr/>
              <p:nvPr/>
            </p:nvSpPr>
            <p:spPr>
              <a:xfrm>
                <a:off x="3917750" y="3358275"/>
                <a:ext cx="7235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4371" extrusionOk="0">
                    <a:moveTo>
                      <a:pt x="286" y="1"/>
                    </a:moveTo>
                    <a:lnTo>
                      <a:pt x="0" y="179"/>
                    </a:lnTo>
                    <a:lnTo>
                      <a:pt x="2596" y="4370"/>
                    </a:lnTo>
                    <a:lnTo>
                      <a:pt x="2893" y="4192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488;p33">
                <a:extLst>
                  <a:ext uri="{FF2B5EF4-FFF2-40B4-BE49-F238E27FC236}">
                    <a16:creationId xmlns:a16="http://schemas.microsoft.com/office/drawing/2014/main" id="{75C5D6A9-C909-43D5-B084-C762D2CC5BF9}"/>
                  </a:ext>
                </a:extLst>
              </p:cNvPr>
              <p:cNvSpPr/>
              <p:nvPr/>
            </p:nvSpPr>
            <p:spPr>
              <a:xfrm>
                <a:off x="3812375" y="3523100"/>
                <a:ext cx="44075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7" extrusionOk="0">
                    <a:moveTo>
                      <a:pt x="880" y="1"/>
                    </a:moveTo>
                    <a:cubicBezTo>
                      <a:pt x="764" y="1"/>
                      <a:pt x="647" y="28"/>
                      <a:pt x="536" y="87"/>
                    </a:cubicBezTo>
                    <a:cubicBezTo>
                      <a:pt x="143" y="278"/>
                      <a:pt x="0" y="742"/>
                      <a:pt x="179" y="1123"/>
                    </a:cubicBezTo>
                    <a:cubicBezTo>
                      <a:pt x="314" y="1402"/>
                      <a:pt x="587" y="1567"/>
                      <a:pt x="870" y="1567"/>
                    </a:cubicBezTo>
                    <a:cubicBezTo>
                      <a:pt x="986" y="1567"/>
                      <a:pt x="1104" y="1539"/>
                      <a:pt x="1215" y="1480"/>
                    </a:cubicBezTo>
                    <a:cubicBezTo>
                      <a:pt x="1608" y="1290"/>
                      <a:pt x="1762" y="825"/>
                      <a:pt x="1572" y="444"/>
                    </a:cubicBezTo>
                    <a:cubicBezTo>
                      <a:pt x="1437" y="166"/>
                      <a:pt x="1164" y="1"/>
                      <a:pt x="8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489;p33">
                <a:extLst>
                  <a:ext uri="{FF2B5EF4-FFF2-40B4-BE49-F238E27FC236}">
                    <a16:creationId xmlns:a16="http://schemas.microsoft.com/office/drawing/2014/main" id="{A898EE60-0165-46DC-AF75-8E221A93FA49}"/>
                  </a:ext>
                </a:extLst>
              </p:cNvPr>
              <p:cNvSpPr/>
              <p:nvPr/>
            </p:nvSpPr>
            <p:spPr>
              <a:xfrm>
                <a:off x="3801650" y="3411275"/>
                <a:ext cx="32775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775" extrusionOk="0">
                    <a:moveTo>
                      <a:pt x="334" y="0"/>
                    </a:moveTo>
                    <a:lnTo>
                      <a:pt x="1" y="71"/>
                    </a:lnTo>
                    <a:lnTo>
                      <a:pt x="977" y="4774"/>
                    </a:lnTo>
                    <a:lnTo>
                      <a:pt x="1310" y="4703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490;p33">
                <a:extLst>
                  <a:ext uri="{FF2B5EF4-FFF2-40B4-BE49-F238E27FC236}">
                    <a16:creationId xmlns:a16="http://schemas.microsoft.com/office/drawing/2014/main" id="{741C7E5C-9232-4B13-BE0F-10C0F229D64C}"/>
                  </a:ext>
                </a:extLst>
              </p:cNvPr>
              <p:cNvSpPr/>
              <p:nvPr/>
            </p:nvSpPr>
            <p:spPr>
              <a:xfrm>
                <a:off x="4205875" y="3138325"/>
                <a:ext cx="390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549" extrusionOk="0">
                    <a:moveTo>
                      <a:pt x="810" y="0"/>
                    </a:moveTo>
                    <a:cubicBezTo>
                      <a:pt x="369" y="0"/>
                      <a:pt x="12" y="321"/>
                      <a:pt x="12" y="762"/>
                    </a:cubicBezTo>
                    <a:cubicBezTo>
                      <a:pt x="0" y="1167"/>
                      <a:pt x="346" y="1536"/>
                      <a:pt x="774" y="1548"/>
                    </a:cubicBezTo>
                    <a:cubicBezTo>
                      <a:pt x="781" y="1548"/>
                      <a:pt x="789" y="1548"/>
                      <a:pt x="796" y="1548"/>
                    </a:cubicBezTo>
                    <a:cubicBezTo>
                      <a:pt x="1215" y="1548"/>
                      <a:pt x="1560" y="1207"/>
                      <a:pt x="1560" y="786"/>
                    </a:cubicBezTo>
                    <a:cubicBezTo>
                      <a:pt x="1560" y="357"/>
                      <a:pt x="1239" y="0"/>
                      <a:pt x="8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491;p33">
                <a:extLst>
                  <a:ext uri="{FF2B5EF4-FFF2-40B4-BE49-F238E27FC236}">
                    <a16:creationId xmlns:a16="http://schemas.microsoft.com/office/drawing/2014/main" id="{0D764936-6AE2-4360-B8B5-5973113E48B7}"/>
                  </a:ext>
                </a:extLst>
              </p:cNvPr>
              <p:cNvSpPr/>
              <p:nvPr/>
            </p:nvSpPr>
            <p:spPr>
              <a:xfrm>
                <a:off x="4093350" y="3124925"/>
                <a:ext cx="1205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370" extrusionOk="0">
                    <a:moveTo>
                      <a:pt x="72" y="0"/>
                    </a:moveTo>
                    <a:lnTo>
                      <a:pt x="1" y="334"/>
                    </a:lnTo>
                    <a:lnTo>
                      <a:pt x="4739" y="1369"/>
                    </a:lnTo>
                    <a:lnTo>
                      <a:pt x="4823" y="10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492;p33">
                <a:extLst>
                  <a:ext uri="{FF2B5EF4-FFF2-40B4-BE49-F238E27FC236}">
                    <a16:creationId xmlns:a16="http://schemas.microsoft.com/office/drawing/2014/main" id="{950B5B2D-96A0-4EAB-A9FF-E3DBC5976E6C}"/>
                  </a:ext>
                </a:extLst>
              </p:cNvPr>
              <p:cNvSpPr/>
              <p:nvPr/>
            </p:nvSpPr>
            <p:spPr>
              <a:xfrm>
                <a:off x="4131450" y="3297300"/>
                <a:ext cx="440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2" extrusionOk="0">
                    <a:moveTo>
                      <a:pt x="884" y="1"/>
                    </a:moveTo>
                    <a:cubicBezTo>
                      <a:pt x="569" y="1"/>
                      <a:pt x="267" y="194"/>
                      <a:pt x="156" y="511"/>
                    </a:cubicBezTo>
                    <a:cubicBezTo>
                      <a:pt x="1" y="916"/>
                      <a:pt x="215" y="1368"/>
                      <a:pt x="608" y="1511"/>
                    </a:cubicBezTo>
                    <a:cubicBezTo>
                      <a:pt x="698" y="1545"/>
                      <a:pt x="790" y="1562"/>
                      <a:pt x="880" y="1562"/>
                    </a:cubicBezTo>
                    <a:cubicBezTo>
                      <a:pt x="1198" y="1562"/>
                      <a:pt x="1497" y="1362"/>
                      <a:pt x="1608" y="1047"/>
                    </a:cubicBezTo>
                    <a:cubicBezTo>
                      <a:pt x="1763" y="642"/>
                      <a:pt x="1549" y="201"/>
                      <a:pt x="1144" y="47"/>
                    </a:cubicBezTo>
                    <a:cubicBezTo>
                      <a:pt x="1059" y="16"/>
                      <a:pt x="971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493;p33">
                <a:extLst>
                  <a:ext uri="{FF2B5EF4-FFF2-40B4-BE49-F238E27FC236}">
                    <a16:creationId xmlns:a16="http://schemas.microsoft.com/office/drawing/2014/main" id="{A18AE0A1-8EE2-4110-81E7-4EC525B1C9E1}"/>
                  </a:ext>
                </a:extLst>
              </p:cNvPr>
              <p:cNvSpPr/>
              <p:nvPr/>
            </p:nvSpPr>
            <p:spPr>
              <a:xfrm>
                <a:off x="4041575" y="3241900"/>
                <a:ext cx="1033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2882" extrusionOk="0">
                    <a:moveTo>
                      <a:pt x="191" y="0"/>
                    </a:moveTo>
                    <a:lnTo>
                      <a:pt x="0" y="286"/>
                    </a:lnTo>
                    <a:lnTo>
                      <a:pt x="3941" y="2882"/>
                    </a:lnTo>
                    <a:lnTo>
                      <a:pt x="4132" y="259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494;p33">
                <a:extLst>
                  <a:ext uri="{FF2B5EF4-FFF2-40B4-BE49-F238E27FC236}">
                    <a16:creationId xmlns:a16="http://schemas.microsoft.com/office/drawing/2014/main" id="{3FF095A8-0BBD-495F-991F-D81D4274B0AB}"/>
                  </a:ext>
                </a:extLst>
              </p:cNvPr>
              <p:cNvSpPr/>
              <p:nvPr/>
            </p:nvSpPr>
            <p:spPr>
              <a:xfrm>
                <a:off x="4142175" y="27297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67" y="0"/>
                    </a:moveTo>
                    <a:cubicBezTo>
                      <a:pt x="669" y="0"/>
                      <a:pt x="469" y="75"/>
                      <a:pt x="310" y="222"/>
                    </a:cubicBezTo>
                    <a:cubicBezTo>
                      <a:pt x="0" y="520"/>
                      <a:pt x="0" y="1008"/>
                      <a:pt x="298" y="1329"/>
                    </a:cubicBezTo>
                    <a:cubicBezTo>
                      <a:pt x="448" y="1486"/>
                      <a:pt x="647" y="1563"/>
                      <a:pt x="849" y="1563"/>
                    </a:cubicBezTo>
                    <a:cubicBezTo>
                      <a:pt x="1046" y="1563"/>
                      <a:pt x="1246" y="1489"/>
                      <a:pt x="1405" y="1341"/>
                    </a:cubicBezTo>
                    <a:cubicBezTo>
                      <a:pt x="1715" y="1044"/>
                      <a:pt x="1715" y="555"/>
                      <a:pt x="1417" y="234"/>
                    </a:cubicBezTo>
                    <a:cubicBezTo>
                      <a:pt x="1267" y="78"/>
                      <a:pt x="1068" y="0"/>
                      <a:pt x="8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495;p33">
                <a:extLst>
                  <a:ext uri="{FF2B5EF4-FFF2-40B4-BE49-F238E27FC236}">
                    <a16:creationId xmlns:a16="http://schemas.microsoft.com/office/drawing/2014/main" id="{EF7B4A47-DD9E-4974-A7A5-021E9D30704D}"/>
                  </a:ext>
                </a:extLst>
              </p:cNvPr>
              <p:cNvSpPr/>
              <p:nvPr/>
            </p:nvSpPr>
            <p:spPr>
              <a:xfrm>
                <a:off x="4049000" y="2753150"/>
                <a:ext cx="10630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966" extrusionOk="0">
                    <a:moveTo>
                      <a:pt x="4061" y="0"/>
                    </a:moveTo>
                    <a:lnTo>
                      <a:pt x="1" y="2679"/>
                    </a:lnTo>
                    <a:lnTo>
                      <a:pt x="179" y="2965"/>
                    </a:lnTo>
                    <a:lnTo>
                      <a:pt x="4251" y="286"/>
                    </a:lnTo>
                    <a:lnTo>
                      <a:pt x="406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496;p33">
                <a:extLst>
                  <a:ext uri="{FF2B5EF4-FFF2-40B4-BE49-F238E27FC236}">
                    <a16:creationId xmlns:a16="http://schemas.microsoft.com/office/drawing/2014/main" id="{E463E747-B2D1-4766-990D-F27E3B89DCFA}"/>
                  </a:ext>
                </a:extLst>
              </p:cNvPr>
              <p:cNvSpPr/>
              <p:nvPr/>
            </p:nvSpPr>
            <p:spPr>
              <a:xfrm>
                <a:off x="4207050" y="2893575"/>
                <a:ext cx="438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545" extrusionOk="0">
                    <a:moveTo>
                      <a:pt x="884" y="1"/>
                    </a:moveTo>
                    <a:cubicBezTo>
                      <a:pt x="772" y="1"/>
                      <a:pt x="658" y="25"/>
                      <a:pt x="549" y="75"/>
                    </a:cubicBezTo>
                    <a:cubicBezTo>
                      <a:pt x="168" y="253"/>
                      <a:pt x="1" y="706"/>
                      <a:pt x="180" y="1098"/>
                    </a:cubicBezTo>
                    <a:cubicBezTo>
                      <a:pt x="309" y="1375"/>
                      <a:pt x="589" y="1544"/>
                      <a:pt x="878" y="1544"/>
                    </a:cubicBezTo>
                    <a:cubicBezTo>
                      <a:pt x="987" y="1544"/>
                      <a:pt x="1099" y="1520"/>
                      <a:pt x="1203" y="1468"/>
                    </a:cubicBezTo>
                    <a:cubicBezTo>
                      <a:pt x="1584" y="1289"/>
                      <a:pt x="1751" y="825"/>
                      <a:pt x="1573" y="444"/>
                    </a:cubicBezTo>
                    <a:cubicBezTo>
                      <a:pt x="1444" y="160"/>
                      <a:pt x="1173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497;p33">
                <a:extLst>
                  <a:ext uri="{FF2B5EF4-FFF2-40B4-BE49-F238E27FC236}">
                    <a16:creationId xmlns:a16="http://schemas.microsoft.com/office/drawing/2014/main" id="{B348D361-7A38-4B2D-8189-F691BA76CDA8}"/>
                  </a:ext>
                </a:extLst>
              </p:cNvPr>
              <p:cNvSpPr/>
              <p:nvPr/>
            </p:nvSpPr>
            <p:spPr>
              <a:xfrm>
                <a:off x="4095150" y="2912100"/>
                <a:ext cx="1217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941" extrusionOk="0">
                    <a:moveTo>
                      <a:pt x="4822" y="0"/>
                    </a:moveTo>
                    <a:lnTo>
                      <a:pt x="0" y="596"/>
                    </a:lnTo>
                    <a:lnTo>
                      <a:pt x="36" y="941"/>
                    </a:lnTo>
                    <a:lnTo>
                      <a:pt x="4870" y="346"/>
                    </a:lnTo>
                    <a:lnTo>
                      <a:pt x="482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498;p33">
                <a:extLst>
                  <a:ext uri="{FF2B5EF4-FFF2-40B4-BE49-F238E27FC236}">
                    <a16:creationId xmlns:a16="http://schemas.microsoft.com/office/drawing/2014/main" id="{0FD672D7-2C45-43B8-BE30-F63AB10F50D0}"/>
                  </a:ext>
                </a:extLst>
              </p:cNvPr>
              <p:cNvSpPr/>
              <p:nvPr/>
            </p:nvSpPr>
            <p:spPr>
              <a:xfrm>
                <a:off x="3843025" y="2306375"/>
                <a:ext cx="8427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620" extrusionOk="0">
                    <a:moveTo>
                      <a:pt x="3370" y="822"/>
                    </a:move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lose/>
                    <a:moveTo>
                      <a:pt x="1" y="0"/>
                    </a:moveTo>
                    <a:lnTo>
                      <a:pt x="96" y="6620"/>
                    </a:ln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ubicBezTo>
                      <a:pt x="3334" y="822"/>
                      <a:pt x="1146" y="118"/>
                      <a:pt x="1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499;p33">
                <a:extLst>
                  <a:ext uri="{FF2B5EF4-FFF2-40B4-BE49-F238E27FC236}">
                    <a16:creationId xmlns:a16="http://schemas.microsoft.com/office/drawing/2014/main" id="{E7A6CBFF-853A-4F0C-A19D-BD8BC93802F4}"/>
                  </a:ext>
                </a:extLst>
              </p:cNvPr>
              <p:cNvSpPr/>
              <p:nvPr/>
            </p:nvSpPr>
            <p:spPr>
              <a:xfrm>
                <a:off x="3838575" y="2301900"/>
                <a:ext cx="94675" cy="1863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54" extrusionOk="0">
                    <a:moveTo>
                      <a:pt x="357" y="370"/>
                    </a:moveTo>
                    <a:lnTo>
                      <a:pt x="357" y="370"/>
                    </a:lnTo>
                    <a:cubicBezTo>
                      <a:pt x="1298" y="501"/>
                      <a:pt x="2762" y="953"/>
                      <a:pt x="3298" y="1096"/>
                    </a:cubicBezTo>
                    <a:lnTo>
                      <a:pt x="441" y="6156"/>
                    </a:lnTo>
                    <a:lnTo>
                      <a:pt x="357" y="370"/>
                    </a:lnTo>
                    <a:close/>
                    <a:moveTo>
                      <a:pt x="0" y="1"/>
                    </a:moveTo>
                    <a:lnTo>
                      <a:pt x="107" y="7454"/>
                    </a:lnTo>
                    <a:lnTo>
                      <a:pt x="3786" y="905"/>
                    </a:lnTo>
                    <a:lnTo>
                      <a:pt x="3584" y="846"/>
                    </a:lnTo>
                    <a:cubicBezTo>
                      <a:pt x="3500" y="822"/>
                      <a:pt x="1345" y="132"/>
                      <a:pt x="191" y="1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00;p33">
                <a:extLst>
                  <a:ext uri="{FF2B5EF4-FFF2-40B4-BE49-F238E27FC236}">
                    <a16:creationId xmlns:a16="http://schemas.microsoft.com/office/drawing/2014/main" id="{714D1667-F95A-406F-950F-78B93053ADDA}"/>
                  </a:ext>
                </a:extLst>
              </p:cNvPr>
              <p:cNvSpPr/>
              <p:nvPr/>
            </p:nvSpPr>
            <p:spPr>
              <a:xfrm>
                <a:off x="38436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60" y="84"/>
                      <a:pt x="143" y="119"/>
                      <a:pt x="203" y="167"/>
                    </a:cubicBezTo>
                    <a:cubicBezTo>
                      <a:pt x="274" y="203"/>
                      <a:pt x="370" y="238"/>
                      <a:pt x="453" y="286"/>
                    </a:cubicBezTo>
                    <a:cubicBezTo>
                      <a:pt x="477" y="286"/>
                      <a:pt x="489" y="250"/>
                      <a:pt x="477" y="238"/>
                    </a:cubicBezTo>
                    <a:cubicBezTo>
                      <a:pt x="393" y="179"/>
                      <a:pt x="322" y="131"/>
                      <a:pt x="250" y="96"/>
                    </a:cubicBezTo>
                    <a:cubicBezTo>
                      <a:pt x="179" y="60"/>
                      <a:pt x="96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01;p33">
                <a:extLst>
                  <a:ext uri="{FF2B5EF4-FFF2-40B4-BE49-F238E27FC236}">
                    <a16:creationId xmlns:a16="http://schemas.microsoft.com/office/drawing/2014/main" id="{F60160DD-6BED-492E-B1E8-DA869CA8BD1B}"/>
                  </a:ext>
                </a:extLst>
              </p:cNvPr>
              <p:cNvSpPr/>
              <p:nvPr/>
            </p:nvSpPr>
            <p:spPr>
              <a:xfrm>
                <a:off x="3843925" y="2432875"/>
                <a:ext cx="11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51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48" y="72"/>
                      <a:pt x="119" y="119"/>
                      <a:pt x="179" y="143"/>
                    </a:cubicBezTo>
                    <a:cubicBezTo>
                      <a:pt x="250" y="191"/>
                      <a:pt x="346" y="238"/>
                      <a:pt x="417" y="250"/>
                    </a:cubicBezTo>
                    <a:cubicBezTo>
                      <a:pt x="441" y="250"/>
                      <a:pt x="465" y="238"/>
                      <a:pt x="441" y="226"/>
                    </a:cubicBezTo>
                    <a:cubicBezTo>
                      <a:pt x="369" y="167"/>
                      <a:pt x="298" y="131"/>
                      <a:pt x="227" y="84"/>
                    </a:cubicBezTo>
                    <a:cubicBezTo>
                      <a:pt x="143" y="60"/>
                      <a:pt x="84" y="0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02;p33">
                <a:extLst>
                  <a:ext uri="{FF2B5EF4-FFF2-40B4-BE49-F238E27FC236}">
                    <a16:creationId xmlns:a16="http://schemas.microsoft.com/office/drawing/2014/main" id="{CAA601A8-748A-415E-BA43-B16A766EF946}"/>
                  </a:ext>
                </a:extLst>
              </p:cNvPr>
              <p:cNvSpPr/>
              <p:nvPr/>
            </p:nvSpPr>
            <p:spPr>
              <a:xfrm>
                <a:off x="3843925" y="2425000"/>
                <a:ext cx="149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0" extrusionOk="0">
                    <a:moveTo>
                      <a:pt x="57" y="0"/>
                    </a:moveTo>
                    <a:cubicBezTo>
                      <a:pt x="42" y="0"/>
                      <a:pt x="27" y="2"/>
                      <a:pt x="12" y="6"/>
                    </a:cubicBezTo>
                    <a:cubicBezTo>
                      <a:pt x="0" y="6"/>
                      <a:pt x="0" y="18"/>
                      <a:pt x="0" y="30"/>
                    </a:cubicBezTo>
                    <a:cubicBezTo>
                      <a:pt x="60" y="101"/>
                      <a:pt x="167" y="137"/>
                      <a:pt x="250" y="160"/>
                    </a:cubicBezTo>
                    <a:cubicBezTo>
                      <a:pt x="358" y="208"/>
                      <a:pt x="441" y="256"/>
                      <a:pt x="548" y="280"/>
                    </a:cubicBezTo>
                    <a:cubicBezTo>
                      <a:pt x="584" y="280"/>
                      <a:pt x="596" y="256"/>
                      <a:pt x="584" y="244"/>
                    </a:cubicBezTo>
                    <a:cubicBezTo>
                      <a:pt x="488" y="160"/>
                      <a:pt x="381" y="125"/>
                      <a:pt x="286" y="77"/>
                    </a:cubicBezTo>
                    <a:cubicBezTo>
                      <a:pt x="206" y="47"/>
                      <a:pt x="134" y="0"/>
                      <a:pt x="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03;p33">
                <a:extLst>
                  <a:ext uri="{FF2B5EF4-FFF2-40B4-BE49-F238E27FC236}">
                    <a16:creationId xmlns:a16="http://schemas.microsoft.com/office/drawing/2014/main" id="{5A944992-B0D3-4A5F-A665-9CBD7BF8F949}"/>
                  </a:ext>
                </a:extLst>
              </p:cNvPr>
              <p:cNvSpPr/>
              <p:nvPr/>
            </p:nvSpPr>
            <p:spPr>
              <a:xfrm>
                <a:off x="3843025" y="2415900"/>
                <a:ext cx="169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1" extrusionOk="0">
                    <a:moveTo>
                      <a:pt x="24" y="1"/>
                    </a:moveTo>
                    <a:cubicBezTo>
                      <a:pt x="1" y="1"/>
                      <a:pt x="1" y="24"/>
                      <a:pt x="1" y="36"/>
                    </a:cubicBezTo>
                    <a:cubicBezTo>
                      <a:pt x="167" y="167"/>
                      <a:pt x="417" y="239"/>
                      <a:pt x="632" y="298"/>
                    </a:cubicBezTo>
                    <a:cubicBezTo>
                      <a:pt x="634" y="300"/>
                      <a:pt x="637" y="300"/>
                      <a:pt x="639" y="300"/>
                    </a:cubicBezTo>
                    <a:cubicBezTo>
                      <a:pt x="660" y="300"/>
                      <a:pt x="677" y="261"/>
                      <a:pt x="655" y="251"/>
                    </a:cubicBezTo>
                    <a:cubicBezTo>
                      <a:pt x="465" y="143"/>
                      <a:pt x="239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04;p33">
                <a:extLst>
                  <a:ext uri="{FF2B5EF4-FFF2-40B4-BE49-F238E27FC236}">
                    <a16:creationId xmlns:a16="http://schemas.microsoft.com/office/drawing/2014/main" id="{412B992D-214B-4C20-9EB9-9D4943B9EE69}"/>
                  </a:ext>
                </a:extLst>
              </p:cNvPr>
              <p:cNvSpPr/>
              <p:nvPr/>
            </p:nvSpPr>
            <p:spPr>
              <a:xfrm>
                <a:off x="3841550" y="2407500"/>
                <a:ext cx="199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87" y="1"/>
                    </a:moveTo>
                    <a:cubicBezTo>
                      <a:pt x="70" y="1"/>
                      <a:pt x="53" y="2"/>
                      <a:pt x="36" y="3"/>
                    </a:cubicBezTo>
                    <a:cubicBezTo>
                      <a:pt x="0" y="3"/>
                      <a:pt x="0" y="27"/>
                      <a:pt x="24" y="51"/>
                    </a:cubicBezTo>
                    <a:cubicBezTo>
                      <a:pt x="119" y="110"/>
                      <a:pt x="262" y="122"/>
                      <a:pt x="357" y="170"/>
                    </a:cubicBezTo>
                    <a:cubicBezTo>
                      <a:pt x="500" y="206"/>
                      <a:pt x="631" y="253"/>
                      <a:pt x="762" y="265"/>
                    </a:cubicBezTo>
                    <a:cubicBezTo>
                      <a:pt x="774" y="265"/>
                      <a:pt x="798" y="253"/>
                      <a:pt x="774" y="241"/>
                    </a:cubicBezTo>
                    <a:cubicBezTo>
                      <a:pt x="679" y="170"/>
                      <a:pt x="536" y="122"/>
                      <a:pt x="417" y="75"/>
                    </a:cubicBezTo>
                    <a:cubicBezTo>
                      <a:pt x="313" y="33"/>
                      <a:pt x="201" y="1"/>
                      <a:pt x="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05;p33">
                <a:extLst>
                  <a:ext uri="{FF2B5EF4-FFF2-40B4-BE49-F238E27FC236}">
                    <a16:creationId xmlns:a16="http://schemas.microsoft.com/office/drawing/2014/main" id="{8423C0CC-A3D1-40F8-8DF0-37D500F36890}"/>
                  </a:ext>
                </a:extLst>
              </p:cNvPr>
              <p:cNvSpPr/>
              <p:nvPr/>
            </p:nvSpPr>
            <p:spPr>
              <a:xfrm>
                <a:off x="3843925" y="2398650"/>
                <a:ext cx="199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25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38" y="143"/>
                      <a:pt x="536" y="238"/>
                      <a:pt x="786" y="250"/>
                    </a:cubicBezTo>
                    <a:cubicBezTo>
                      <a:pt x="786" y="252"/>
                      <a:pt x="787" y="253"/>
                      <a:pt x="787" y="253"/>
                    </a:cubicBezTo>
                    <a:cubicBezTo>
                      <a:pt x="790" y="253"/>
                      <a:pt x="796" y="238"/>
                      <a:pt x="786" y="238"/>
                    </a:cubicBezTo>
                    <a:cubicBezTo>
                      <a:pt x="560" y="119"/>
                      <a:pt x="262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06;p33">
                <a:extLst>
                  <a:ext uri="{FF2B5EF4-FFF2-40B4-BE49-F238E27FC236}">
                    <a16:creationId xmlns:a16="http://schemas.microsoft.com/office/drawing/2014/main" id="{F521D79D-6972-4574-910C-44F58C89667B}"/>
                  </a:ext>
                </a:extLst>
              </p:cNvPr>
              <p:cNvSpPr/>
              <p:nvPr/>
            </p:nvSpPr>
            <p:spPr>
              <a:xfrm>
                <a:off x="3842125" y="2388675"/>
                <a:ext cx="244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42" extrusionOk="0">
                    <a:moveTo>
                      <a:pt x="81" y="1"/>
                    </a:moveTo>
                    <a:cubicBezTo>
                      <a:pt x="58" y="1"/>
                      <a:pt x="35" y="2"/>
                      <a:pt x="13" y="6"/>
                    </a:cubicBezTo>
                    <a:cubicBezTo>
                      <a:pt x="1" y="6"/>
                      <a:pt x="1" y="42"/>
                      <a:pt x="13" y="54"/>
                    </a:cubicBezTo>
                    <a:cubicBezTo>
                      <a:pt x="156" y="101"/>
                      <a:pt x="310" y="125"/>
                      <a:pt x="453" y="185"/>
                    </a:cubicBezTo>
                    <a:cubicBezTo>
                      <a:pt x="620" y="244"/>
                      <a:pt x="775" y="304"/>
                      <a:pt x="930" y="340"/>
                    </a:cubicBezTo>
                    <a:cubicBezTo>
                      <a:pt x="933" y="341"/>
                      <a:pt x="937" y="341"/>
                      <a:pt x="940" y="341"/>
                    </a:cubicBezTo>
                    <a:cubicBezTo>
                      <a:pt x="968" y="341"/>
                      <a:pt x="976" y="303"/>
                      <a:pt x="965" y="292"/>
                    </a:cubicBezTo>
                    <a:cubicBezTo>
                      <a:pt x="799" y="197"/>
                      <a:pt x="632" y="149"/>
                      <a:pt x="453" y="89"/>
                    </a:cubicBezTo>
                    <a:cubicBezTo>
                      <a:pt x="333" y="49"/>
                      <a:pt x="204" y="1"/>
                      <a:pt x="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07;p33">
                <a:extLst>
                  <a:ext uri="{FF2B5EF4-FFF2-40B4-BE49-F238E27FC236}">
                    <a16:creationId xmlns:a16="http://schemas.microsoft.com/office/drawing/2014/main" id="{95FB5089-EE9F-41A2-B5C7-A3619B07FB05}"/>
                  </a:ext>
                </a:extLst>
              </p:cNvPr>
              <p:cNvSpPr/>
              <p:nvPr/>
            </p:nvSpPr>
            <p:spPr>
              <a:xfrm>
                <a:off x="3839750" y="2378100"/>
                <a:ext cx="298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4" extrusionOk="0">
                    <a:moveTo>
                      <a:pt x="36" y="1"/>
                    </a:moveTo>
                    <a:cubicBezTo>
                      <a:pt x="13" y="1"/>
                      <a:pt x="1" y="12"/>
                      <a:pt x="13" y="12"/>
                    </a:cubicBezTo>
                    <a:cubicBezTo>
                      <a:pt x="132" y="155"/>
                      <a:pt x="298" y="155"/>
                      <a:pt x="465" y="191"/>
                    </a:cubicBezTo>
                    <a:cubicBezTo>
                      <a:pt x="703" y="251"/>
                      <a:pt x="929" y="346"/>
                      <a:pt x="1167" y="393"/>
                    </a:cubicBezTo>
                    <a:cubicBezTo>
                      <a:pt x="1191" y="393"/>
                      <a:pt x="1191" y="370"/>
                      <a:pt x="1179" y="358"/>
                    </a:cubicBezTo>
                    <a:cubicBezTo>
                      <a:pt x="1013" y="251"/>
                      <a:pt x="834" y="191"/>
                      <a:pt x="655" y="155"/>
                    </a:cubicBezTo>
                    <a:cubicBezTo>
                      <a:pt x="453" y="96"/>
                      <a:pt x="227" y="96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08;p33">
                <a:extLst>
                  <a:ext uri="{FF2B5EF4-FFF2-40B4-BE49-F238E27FC236}">
                    <a16:creationId xmlns:a16="http://schemas.microsoft.com/office/drawing/2014/main" id="{028A85BD-D251-45BE-9E74-1C6DA60AC3C9}"/>
                  </a:ext>
                </a:extLst>
              </p:cNvPr>
              <p:cNvSpPr/>
              <p:nvPr/>
            </p:nvSpPr>
            <p:spPr>
              <a:xfrm>
                <a:off x="3842125" y="2368875"/>
                <a:ext cx="301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06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91" y="119"/>
                      <a:pt x="382" y="179"/>
                      <a:pt x="572" y="239"/>
                    </a:cubicBezTo>
                    <a:cubicBezTo>
                      <a:pt x="775" y="298"/>
                      <a:pt x="965" y="370"/>
                      <a:pt x="1156" y="405"/>
                    </a:cubicBezTo>
                    <a:cubicBezTo>
                      <a:pt x="1192" y="381"/>
                      <a:pt x="1203" y="358"/>
                      <a:pt x="1192" y="358"/>
                    </a:cubicBezTo>
                    <a:cubicBezTo>
                      <a:pt x="1025" y="250"/>
                      <a:pt x="811" y="191"/>
                      <a:pt x="620" y="131"/>
                    </a:cubicBezTo>
                    <a:cubicBezTo>
                      <a:pt x="430" y="72"/>
                      <a:pt x="239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09;p33">
                <a:extLst>
                  <a:ext uri="{FF2B5EF4-FFF2-40B4-BE49-F238E27FC236}">
                    <a16:creationId xmlns:a16="http://schemas.microsoft.com/office/drawing/2014/main" id="{EEEE550E-548B-46BD-8DC3-66743464EDC6}"/>
                  </a:ext>
                </a:extLst>
              </p:cNvPr>
              <p:cNvSpPr/>
              <p:nvPr/>
            </p:nvSpPr>
            <p:spPr>
              <a:xfrm>
                <a:off x="3842425" y="2355475"/>
                <a:ext cx="295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18" extrusionOk="0">
                    <a:moveTo>
                      <a:pt x="25" y="1"/>
                    </a:moveTo>
                    <a:cubicBezTo>
                      <a:pt x="13" y="1"/>
                      <a:pt x="1" y="24"/>
                      <a:pt x="13" y="24"/>
                    </a:cubicBezTo>
                    <a:cubicBezTo>
                      <a:pt x="179" y="120"/>
                      <a:pt x="370" y="167"/>
                      <a:pt x="548" y="227"/>
                    </a:cubicBezTo>
                    <a:cubicBezTo>
                      <a:pt x="739" y="286"/>
                      <a:pt x="941" y="358"/>
                      <a:pt x="1132" y="417"/>
                    </a:cubicBezTo>
                    <a:cubicBezTo>
                      <a:pt x="1156" y="417"/>
                      <a:pt x="1180" y="382"/>
                      <a:pt x="1144" y="370"/>
                    </a:cubicBezTo>
                    <a:cubicBezTo>
                      <a:pt x="846" y="167"/>
                      <a:pt x="382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10;p33">
                <a:extLst>
                  <a:ext uri="{FF2B5EF4-FFF2-40B4-BE49-F238E27FC236}">
                    <a16:creationId xmlns:a16="http://schemas.microsoft.com/office/drawing/2014/main" id="{BB339789-F043-4961-975A-542442F024CA}"/>
                  </a:ext>
                </a:extLst>
              </p:cNvPr>
              <p:cNvSpPr/>
              <p:nvPr/>
            </p:nvSpPr>
            <p:spPr>
              <a:xfrm>
                <a:off x="3844225" y="2345650"/>
                <a:ext cx="32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06" extrusionOk="0">
                    <a:moveTo>
                      <a:pt x="36" y="1"/>
                    </a:moveTo>
                    <a:cubicBezTo>
                      <a:pt x="12" y="1"/>
                      <a:pt x="0" y="36"/>
                      <a:pt x="12" y="36"/>
                    </a:cubicBezTo>
                    <a:cubicBezTo>
                      <a:pt x="191" y="132"/>
                      <a:pt x="405" y="203"/>
                      <a:pt x="596" y="263"/>
                    </a:cubicBezTo>
                    <a:cubicBezTo>
                      <a:pt x="798" y="334"/>
                      <a:pt x="1024" y="406"/>
                      <a:pt x="1238" y="406"/>
                    </a:cubicBezTo>
                    <a:cubicBezTo>
                      <a:pt x="1262" y="406"/>
                      <a:pt x="1286" y="382"/>
                      <a:pt x="1250" y="382"/>
                    </a:cubicBezTo>
                    <a:cubicBezTo>
                      <a:pt x="1060" y="275"/>
                      <a:pt x="834" y="227"/>
                      <a:pt x="631" y="156"/>
                    </a:cubicBezTo>
                    <a:cubicBezTo>
                      <a:pt x="429" y="96"/>
                      <a:pt x="238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11;p33">
                <a:extLst>
                  <a:ext uri="{FF2B5EF4-FFF2-40B4-BE49-F238E27FC236}">
                    <a16:creationId xmlns:a16="http://schemas.microsoft.com/office/drawing/2014/main" id="{2EE2F9B3-757A-4342-B845-9C5DC29720C9}"/>
                  </a:ext>
                </a:extLst>
              </p:cNvPr>
              <p:cNvSpPr/>
              <p:nvPr/>
            </p:nvSpPr>
            <p:spPr>
              <a:xfrm>
                <a:off x="3842725" y="2333750"/>
                <a:ext cx="34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53" extrusionOk="0">
                    <a:moveTo>
                      <a:pt x="48" y="1"/>
                    </a:moveTo>
                    <a:cubicBezTo>
                      <a:pt x="13" y="1"/>
                      <a:pt x="1" y="48"/>
                      <a:pt x="36" y="60"/>
                    </a:cubicBezTo>
                    <a:cubicBezTo>
                      <a:pt x="215" y="167"/>
                      <a:pt x="429" y="215"/>
                      <a:pt x="632" y="274"/>
                    </a:cubicBezTo>
                    <a:cubicBezTo>
                      <a:pt x="846" y="334"/>
                      <a:pt x="1084" y="405"/>
                      <a:pt x="1310" y="453"/>
                    </a:cubicBezTo>
                    <a:cubicBezTo>
                      <a:pt x="1346" y="453"/>
                      <a:pt x="1370" y="417"/>
                      <a:pt x="1346" y="405"/>
                    </a:cubicBezTo>
                    <a:cubicBezTo>
                      <a:pt x="1144" y="298"/>
                      <a:pt x="929" y="239"/>
                      <a:pt x="703" y="179"/>
                    </a:cubicBezTo>
                    <a:cubicBezTo>
                      <a:pt x="489" y="120"/>
                      <a:pt x="275" y="3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12;p33">
                <a:extLst>
                  <a:ext uri="{FF2B5EF4-FFF2-40B4-BE49-F238E27FC236}">
                    <a16:creationId xmlns:a16="http://schemas.microsoft.com/office/drawing/2014/main" id="{EBE3B67B-6535-42F2-B7C1-EDF046432E14}"/>
                  </a:ext>
                </a:extLst>
              </p:cNvPr>
              <p:cNvSpPr/>
              <p:nvPr/>
            </p:nvSpPr>
            <p:spPr>
              <a:xfrm>
                <a:off x="3840650" y="2323025"/>
                <a:ext cx="38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444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417" y="299"/>
                      <a:pt x="1036" y="310"/>
                      <a:pt x="1501" y="441"/>
                    </a:cubicBezTo>
                    <a:cubicBezTo>
                      <a:pt x="1502" y="443"/>
                      <a:pt x="1503" y="443"/>
                      <a:pt x="1505" y="443"/>
                    </a:cubicBezTo>
                    <a:cubicBezTo>
                      <a:pt x="1519" y="443"/>
                      <a:pt x="1544" y="404"/>
                      <a:pt x="1512" y="394"/>
                    </a:cubicBezTo>
                    <a:cubicBezTo>
                      <a:pt x="1274" y="287"/>
                      <a:pt x="1036" y="227"/>
                      <a:pt x="786" y="168"/>
                    </a:cubicBezTo>
                    <a:cubicBezTo>
                      <a:pt x="536" y="108"/>
                      <a:pt x="262" y="13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13;p33">
                <a:extLst>
                  <a:ext uri="{FF2B5EF4-FFF2-40B4-BE49-F238E27FC236}">
                    <a16:creationId xmlns:a16="http://schemas.microsoft.com/office/drawing/2014/main" id="{833AD1C8-E848-458F-B9E6-C22ABBF6051D}"/>
                  </a:ext>
                </a:extLst>
              </p:cNvPr>
              <p:cNvSpPr/>
              <p:nvPr/>
            </p:nvSpPr>
            <p:spPr>
              <a:xfrm>
                <a:off x="3836175" y="2311125"/>
                <a:ext cx="4495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8" extrusionOk="0">
                    <a:moveTo>
                      <a:pt x="25" y="1"/>
                    </a:moveTo>
                    <a:cubicBezTo>
                      <a:pt x="13" y="1"/>
                      <a:pt x="1" y="36"/>
                      <a:pt x="13" y="36"/>
                    </a:cubicBezTo>
                    <a:cubicBezTo>
                      <a:pt x="537" y="251"/>
                      <a:pt x="1203" y="334"/>
                      <a:pt x="1763" y="429"/>
                    </a:cubicBezTo>
                    <a:cubicBezTo>
                      <a:pt x="1771" y="435"/>
                      <a:pt x="1778" y="437"/>
                      <a:pt x="1783" y="437"/>
                    </a:cubicBezTo>
                    <a:cubicBezTo>
                      <a:pt x="1798" y="437"/>
                      <a:pt x="1796" y="414"/>
                      <a:pt x="1787" y="405"/>
                    </a:cubicBezTo>
                    <a:cubicBezTo>
                      <a:pt x="1263" y="179"/>
                      <a:pt x="596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14;p33">
                <a:extLst>
                  <a:ext uri="{FF2B5EF4-FFF2-40B4-BE49-F238E27FC236}">
                    <a16:creationId xmlns:a16="http://schemas.microsoft.com/office/drawing/2014/main" id="{749FC4AF-66C7-434B-8816-CA143F0D407E}"/>
                  </a:ext>
                </a:extLst>
              </p:cNvPr>
              <p:cNvSpPr/>
              <p:nvPr/>
            </p:nvSpPr>
            <p:spPr>
              <a:xfrm>
                <a:off x="4018650" y="2387025"/>
                <a:ext cx="124725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6300" extrusionOk="0">
                    <a:moveTo>
                      <a:pt x="2072" y="1"/>
                    </a:moveTo>
                    <a:lnTo>
                      <a:pt x="0" y="6299"/>
                    </a:lnTo>
                    <a:lnTo>
                      <a:pt x="0" y="6299"/>
                    </a:lnTo>
                    <a:lnTo>
                      <a:pt x="4977" y="1882"/>
                    </a:lnTo>
                    <a:cubicBezTo>
                      <a:pt x="4989" y="1882"/>
                      <a:pt x="3132" y="477"/>
                      <a:pt x="2072" y="1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15;p33">
                <a:extLst>
                  <a:ext uri="{FF2B5EF4-FFF2-40B4-BE49-F238E27FC236}">
                    <a16:creationId xmlns:a16="http://schemas.microsoft.com/office/drawing/2014/main" id="{7956D536-49EB-45D4-B3FB-63191F1F0BA5}"/>
                  </a:ext>
                </a:extLst>
              </p:cNvPr>
              <p:cNvSpPr/>
              <p:nvPr/>
            </p:nvSpPr>
            <p:spPr>
              <a:xfrm>
                <a:off x="4009725" y="2381075"/>
                <a:ext cx="1405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7085" extrusionOk="0">
                    <a:moveTo>
                      <a:pt x="2536" y="477"/>
                    </a:moveTo>
                    <a:cubicBezTo>
                      <a:pt x="3381" y="905"/>
                      <a:pt x="4620" y="1798"/>
                      <a:pt x="5060" y="2132"/>
                    </a:cubicBezTo>
                    <a:lnTo>
                      <a:pt x="714" y="5989"/>
                    </a:lnTo>
                    <a:lnTo>
                      <a:pt x="2536" y="477"/>
                    </a:lnTo>
                    <a:close/>
                    <a:moveTo>
                      <a:pt x="2346" y="1"/>
                    </a:moveTo>
                    <a:lnTo>
                      <a:pt x="0" y="7085"/>
                    </a:lnTo>
                    <a:lnTo>
                      <a:pt x="5620" y="2096"/>
                    </a:lnTo>
                    <a:lnTo>
                      <a:pt x="5453" y="1965"/>
                    </a:lnTo>
                    <a:cubicBezTo>
                      <a:pt x="5382" y="1917"/>
                      <a:pt x="3572" y="548"/>
                      <a:pt x="2524" y="72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16;p33">
                <a:extLst>
                  <a:ext uri="{FF2B5EF4-FFF2-40B4-BE49-F238E27FC236}">
                    <a16:creationId xmlns:a16="http://schemas.microsoft.com/office/drawing/2014/main" id="{BA78C5B5-2506-4D7A-A79E-B2127F75EE02}"/>
                  </a:ext>
                </a:extLst>
              </p:cNvPr>
              <p:cNvSpPr/>
              <p:nvPr/>
            </p:nvSpPr>
            <p:spPr>
              <a:xfrm>
                <a:off x="4026675" y="2515925"/>
                <a:ext cx="97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97" extrusionOk="0">
                    <a:moveTo>
                      <a:pt x="25" y="0"/>
                    </a:moveTo>
                    <a:cubicBezTo>
                      <a:pt x="13" y="0"/>
                      <a:pt x="1" y="12"/>
                      <a:pt x="13" y="12"/>
                    </a:cubicBezTo>
                    <a:cubicBezTo>
                      <a:pt x="25" y="83"/>
                      <a:pt x="96" y="131"/>
                      <a:pt x="144" y="191"/>
                    </a:cubicBezTo>
                    <a:cubicBezTo>
                      <a:pt x="203" y="262"/>
                      <a:pt x="275" y="322"/>
                      <a:pt x="346" y="381"/>
                    </a:cubicBezTo>
                    <a:cubicBezTo>
                      <a:pt x="354" y="392"/>
                      <a:pt x="361" y="397"/>
                      <a:pt x="368" y="397"/>
                    </a:cubicBezTo>
                    <a:cubicBezTo>
                      <a:pt x="381" y="397"/>
                      <a:pt x="390" y="377"/>
                      <a:pt x="382" y="369"/>
                    </a:cubicBezTo>
                    <a:cubicBezTo>
                      <a:pt x="334" y="298"/>
                      <a:pt x="275" y="214"/>
                      <a:pt x="215" y="143"/>
                    </a:cubicBezTo>
                    <a:cubicBezTo>
                      <a:pt x="156" y="83"/>
                      <a:pt x="108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17;p33">
                <a:extLst>
                  <a:ext uri="{FF2B5EF4-FFF2-40B4-BE49-F238E27FC236}">
                    <a16:creationId xmlns:a16="http://schemas.microsoft.com/office/drawing/2014/main" id="{4C94400C-354C-420A-A1C4-891397A88705}"/>
                  </a:ext>
                </a:extLst>
              </p:cNvPr>
              <p:cNvSpPr/>
              <p:nvPr/>
            </p:nvSpPr>
            <p:spPr>
              <a:xfrm>
                <a:off x="4029950" y="2506400"/>
                <a:ext cx="92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7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24"/>
                    </a:cubicBezTo>
                    <a:cubicBezTo>
                      <a:pt x="25" y="95"/>
                      <a:pt x="84" y="155"/>
                      <a:pt x="144" y="214"/>
                    </a:cubicBezTo>
                    <a:cubicBezTo>
                      <a:pt x="203" y="274"/>
                      <a:pt x="263" y="345"/>
                      <a:pt x="334" y="393"/>
                    </a:cubicBezTo>
                    <a:cubicBezTo>
                      <a:pt x="336" y="395"/>
                      <a:pt x="339" y="396"/>
                      <a:pt x="342" y="396"/>
                    </a:cubicBezTo>
                    <a:cubicBezTo>
                      <a:pt x="354" y="396"/>
                      <a:pt x="368" y="377"/>
                      <a:pt x="358" y="357"/>
                    </a:cubicBezTo>
                    <a:cubicBezTo>
                      <a:pt x="310" y="286"/>
                      <a:pt x="251" y="226"/>
                      <a:pt x="203" y="167"/>
                    </a:cubicBezTo>
                    <a:cubicBezTo>
                      <a:pt x="144" y="107"/>
                      <a:pt x="108" y="36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18;p33">
                <a:extLst>
                  <a:ext uri="{FF2B5EF4-FFF2-40B4-BE49-F238E27FC236}">
                    <a16:creationId xmlns:a16="http://schemas.microsoft.com/office/drawing/2014/main" id="{27869D0E-BC6E-4BF8-AB03-B14EB0F15B41}"/>
                  </a:ext>
                </a:extLst>
              </p:cNvPr>
              <p:cNvSpPr/>
              <p:nvPr/>
            </p:nvSpPr>
            <p:spPr>
              <a:xfrm>
                <a:off x="4032625" y="2499550"/>
                <a:ext cx="121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444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24"/>
                    </a:cubicBezTo>
                    <a:cubicBezTo>
                      <a:pt x="25" y="119"/>
                      <a:pt x="132" y="179"/>
                      <a:pt x="191" y="226"/>
                    </a:cubicBezTo>
                    <a:cubicBezTo>
                      <a:pt x="263" y="310"/>
                      <a:pt x="334" y="381"/>
                      <a:pt x="430" y="441"/>
                    </a:cubicBezTo>
                    <a:cubicBezTo>
                      <a:pt x="434" y="443"/>
                      <a:pt x="438" y="444"/>
                      <a:pt x="443" y="444"/>
                    </a:cubicBezTo>
                    <a:cubicBezTo>
                      <a:pt x="464" y="444"/>
                      <a:pt x="487" y="423"/>
                      <a:pt x="477" y="393"/>
                    </a:cubicBezTo>
                    <a:cubicBezTo>
                      <a:pt x="418" y="298"/>
                      <a:pt x="334" y="215"/>
                      <a:pt x="251" y="143"/>
                    </a:cubicBezTo>
                    <a:cubicBezTo>
                      <a:pt x="191" y="84"/>
                      <a:pt x="96" y="0"/>
                      <a:pt x="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19;p33">
                <a:extLst>
                  <a:ext uri="{FF2B5EF4-FFF2-40B4-BE49-F238E27FC236}">
                    <a16:creationId xmlns:a16="http://schemas.microsoft.com/office/drawing/2014/main" id="{D43A0C1B-CD38-4F4E-94E8-56F95B78A2A0}"/>
                  </a:ext>
                </a:extLst>
              </p:cNvPr>
              <p:cNvSpPr/>
              <p:nvPr/>
            </p:nvSpPr>
            <p:spPr>
              <a:xfrm>
                <a:off x="4034425" y="2490900"/>
                <a:ext cx="1450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80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31" y="191"/>
                      <a:pt x="346" y="346"/>
                      <a:pt x="524" y="477"/>
                    </a:cubicBezTo>
                    <a:cubicBezTo>
                      <a:pt x="527" y="479"/>
                      <a:pt x="530" y="479"/>
                      <a:pt x="532" y="479"/>
                    </a:cubicBezTo>
                    <a:cubicBezTo>
                      <a:pt x="555" y="479"/>
                      <a:pt x="580" y="440"/>
                      <a:pt x="548" y="430"/>
                    </a:cubicBezTo>
                    <a:cubicBezTo>
                      <a:pt x="405" y="263"/>
                      <a:pt x="238" y="8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20;p33">
                <a:extLst>
                  <a:ext uri="{FF2B5EF4-FFF2-40B4-BE49-F238E27FC236}">
                    <a16:creationId xmlns:a16="http://schemas.microsoft.com/office/drawing/2014/main" id="{190113A3-B867-447D-B31C-2AF7A986A5BA}"/>
                  </a:ext>
                </a:extLst>
              </p:cNvPr>
              <p:cNvSpPr/>
              <p:nvPr/>
            </p:nvSpPr>
            <p:spPr>
              <a:xfrm>
                <a:off x="4035600" y="2482275"/>
                <a:ext cx="173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489" extrusionOk="0">
                    <a:moveTo>
                      <a:pt x="37" y="1"/>
                    </a:moveTo>
                    <a:cubicBezTo>
                      <a:pt x="25" y="1"/>
                      <a:pt x="1" y="13"/>
                      <a:pt x="13" y="36"/>
                    </a:cubicBezTo>
                    <a:cubicBezTo>
                      <a:pt x="84" y="120"/>
                      <a:pt x="203" y="179"/>
                      <a:pt x="299" y="251"/>
                    </a:cubicBezTo>
                    <a:cubicBezTo>
                      <a:pt x="418" y="346"/>
                      <a:pt x="513" y="429"/>
                      <a:pt x="656" y="489"/>
                    </a:cubicBezTo>
                    <a:cubicBezTo>
                      <a:pt x="680" y="489"/>
                      <a:pt x="692" y="477"/>
                      <a:pt x="680" y="465"/>
                    </a:cubicBezTo>
                    <a:cubicBezTo>
                      <a:pt x="608" y="358"/>
                      <a:pt x="501" y="286"/>
                      <a:pt x="394" y="215"/>
                    </a:cubicBezTo>
                    <a:cubicBezTo>
                      <a:pt x="299" y="132"/>
                      <a:pt x="180" y="13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21;p33">
                <a:extLst>
                  <a:ext uri="{FF2B5EF4-FFF2-40B4-BE49-F238E27FC236}">
                    <a16:creationId xmlns:a16="http://schemas.microsoft.com/office/drawing/2014/main" id="{21B0EC27-650A-4E32-9668-2370FBCCA093}"/>
                  </a:ext>
                </a:extLst>
              </p:cNvPr>
              <p:cNvSpPr/>
              <p:nvPr/>
            </p:nvSpPr>
            <p:spPr>
              <a:xfrm>
                <a:off x="4040975" y="2474550"/>
                <a:ext cx="171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92" extrusionOk="0">
                    <a:moveTo>
                      <a:pt x="24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96" y="119"/>
                      <a:pt x="191" y="203"/>
                      <a:pt x="310" y="286"/>
                    </a:cubicBezTo>
                    <a:cubicBezTo>
                      <a:pt x="417" y="357"/>
                      <a:pt x="536" y="441"/>
                      <a:pt x="655" y="488"/>
                    </a:cubicBezTo>
                    <a:cubicBezTo>
                      <a:pt x="657" y="491"/>
                      <a:pt x="660" y="492"/>
                      <a:pt x="663" y="492"/>
                    </a:cubicBezTo>
                    <a:cubicBezTo>
                      <a:pt x="675" y="492"/>
                      <a:pt x="686" y="476"/>
                      <a:pt x="667" y="476"/>
                    </a:cubicBezTo>
                    <a:cubicBezTo>
                      <a:pt x="584" y="381"/>
                      <a:pt x="477" y="310"/>
                      <a:pt x="369" y="238"/>
                    </a:cubicBezTo>
                    <a:cubicBezTo>
                      <a:pt x="262" y="143"/>
                      <a:pt x="155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22;p33">
                <a:extLst>
                  <a:ext uri="{FF2B5EF4-FFF2-40B4-BE49-F238E27FC236}">
                    <a16:creationId xmlns:a16="http://schemas.microsoft.com/office/drawing/2014/main" id="{B26E72F3-1261-4D85-BD21-04AB9C815D2C}"/>
                  </a:ext>
                </a:extLst>
              </p:cNvPr>
              <p:cNvSpPr/>
              <p:nvPr/>
            </p:nvSpPr>
            <p:spPr>
              <a:xfrm>
                <a:off x="404215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37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32" y="131"/>
                      <a:pt x="287" y="202"/>
                      <a:pt x="406" y="298"/>
                    </a:cubicBezTo>
                    <a:cubicBezTo>
                      <a:pt x="537" y="393"/>
                      <a:pt x="656" y="512"/>
                      <a:pt x="811" y="595"/>
                    </a:cubicBezTo>
                    <a:cubicBezTo>
                      <a:pt x="814" y="597"/>
                      <a:pt x="817" y="598"/>
                      <a:pt x="820" y="598"/>
                    </a:cubicBezTo>
                    <a:cubicBezTo>
                      <a:pt x="837" y="598"/>
                      <a:pt x="845" y="570"/>
                      <a:pt x="834" y="560"/>
                    </a:cubicBezTo>
                    <a:cubicBezTo>
                      <a:pt x="703" y="417"/>
                      <a:pt x="537" y="298"/>
                      <a:pt x="394" y="179"/>
                    </a:cubicBezTo>
                    <a:cubicBezTo>
                      <a:pt x="287" y="95"/>
                      <a:pt x="168" y="0"/>
                      <a:pt x="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23;p33">
                <a:extLst>
                  <a:ext uri="{FF2B5EF4-FFF2-40B4-BE49-F238E27FC236}">
                    <a16:creationId xmlns:a16="http://schemas.microsoft.com/office/drawing/2014/main" id="{AF2CA5DB-4869-4BC3-8646-3A7AC5415BBA}"/>
                  </a:ext>
                </a:extLst>
              </p:cNvPr>
              <p:cNvSpPr/>
              <p:nvPr/>
            </p:nvSpPr>
            <p:spPr>
              <a:xfrm>
                <a:off x="4043650" y="2454175"/>
                <a:ext cx="256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56" extrusionOk="0">
                    <a:moveTo>
                      <a:pt x="15" y="1"/>
                    </a:moveTo>
                    <a:cubicBezTo>
                      <a:pt x="7" y="1"/>
                      <a:pt x="0" y="12"/>
                      <a:pt x="0" y="29"/>
                    </a:cubicBezTo>
                    <a:cubicBezTo>
                      <a:pt x="60" y="184"/>
                      <a:pt x="227" y="244"/>
                      <a:pt x="370" y="339"/>
                    </a:cubicBezTo>
                    <a:cubicBezTo>
                      <a:pt x="584" y="470"/>
                      <a:pt x="774" y="637"/>
                      <a:pt x="977" y="756"/>
                    </a:cubicBezTo>
                    <a:cubicBezTo>
                      <a:pt x="1012" y="744"/>
                      <a:pt x="1024" y="720"/>
                      <a:pt x="1012" y="708"/>
                    </a:cubicBezTo>
                    <a:cubicBezTo>
                      <a:pt x="893" y="565"/>
                      <a:pt x="727" y="446"/>
                      <a:pt x="560" y="339"/>
                    </a:cubicBezTo>
                    <a:cubicBezTo>
                      <a:pt x="405" y="220"/>
                      <a:pt x="179" y="148"/>
                      <a:pt x="24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24;p33">
                <a:extLst>
                  <a:ext uri="{FF2B5EF4-FFF2-40B4-BE49-F238E27FC236}">
                    <a16:creationId xmlns:a16="http://schemas.microsoft.com/office/drawing/2014/main" id="{819E6B39-BC75-438A-91E0-81DB160C929B}"/>
                  </a:ext>
                </a:extLst>
              </p:cNvPr>
              <p:cNvSpPr/>
              <p:nvPr/>
            </p:nvSpPr>
            <p:spPr>
              <a:xfrm>
                <a:off x="4049300" y="24462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144" y="155"/>
                      <a:pt x="310" y="262"/>
                      <a:pt x="465" y="381"/>
                    </a:cubicBezTo>
                    <a:cubicBezTo>
                      <a:pt x="620" y="500"/>
                      <a:pt x="786" y="655"/>
                      <a:pt x="977" y="738"/>
                    </a:cubicBezTo>
                    <a:cubicBezTo>
                      <a:pt x="1001" y="726"/>
                      <a:pt x="1013" y="714"/>
                      <a:pt x="1001" y="703"/>
                    </a:cubicBezTo>
                    <a:cubicBezTo>
                      <a:pt x="882" y="536"/>
                      <a:pt x="703" y="417"/>
                      <a:pt x="536" y="310"/>
                    </a:cubicBezTo>
                    <a:cubicBezTo>
                      <a:pt x="370" y="191"/>
                      <a:pt x="203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25;p33">
                <a:extLst>
                  <a:ext uri="{FF2B5EF4-FFF2-40B4-BE49-F238E27FC236}">
                    <a16:creationId xmlns:a16="http://schemas.microsoft.com/office/drawing/2014/main" id="{F93FDC96-1251-407C-8F42-54AD2CF18D38}"/>
                  </a:ext>
                </a:extLst>
              </p:cNvPr>
              <p:cNvSpPr/>
              <p:nvPr/>
            </p:nvSpPr>
            <p:spPr>
              <a:xfrm>
                <a:off x="4054075" y="2433475"/>
                <a:ext cx="24600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754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31" y="179"/>
                      <a:pt x="310" y="286"/>
                      <a:pt x="464" y="393"/>
                    </a:cubicBezTo>
                    <a:cubicBezTo>
                      <a:pt x="631" y="512"/>
                      <a:pt x="774" y="631"/>
                      <a:pt x="941" y="750"/>
                    </a:cubicBezTo>
                    <a:cubicBezTo>
                      <a:pt x="943" y="752"/>
                      <a:pt x="946" y="753"/>
                      <a:pt x="949" y="753"/>
                    </a:cubicBezTo>
                    <a:cubicBezTo>
                      <a:pt x="964" y="753"/>
                      <a:pt x="984" y="734"/>
                      <a:pt x="965" y="714"/>
                    </a:cubicBezTo>
                    <a:cubicBezTo>
                      <a:pt x="857" y="572"/>
                      <a:pt x="715" y="453"/>
                      <a:pt x="560" y="333"/>
                    </a:cubicBezTo>
                    <a:cubicBezTo>
                      <a:pt x="405" y="214"/>
                      <a:pt x="226" y="83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26;p33">
                <a:extLst>
                  <a:ext uri="{FF2B5EF4-FFF2-40B4-BE49-F238E27FC236}">
                    <a16:creationId xmlns:a16="http://schemas.microsoft.com/office/drawing/2014/main" id="{3352A89A-82E4-4232-8D03-29369876ACB1}"/>
                  </a:ext>
                </a:extLst>
              </p:cNvPr>
              <p:cNvSpPr/>
              <p:nvPr/>
            </p:nvSpPr>
            <p:spPr>
              <a:xfrm>
                <a:off x="4058525" y="2425125"/>
                <a:ext cx="271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87" extrusionOk="0">
                    <a:moveTo>
                      <a:pt x="36" y="1"/>
                    </a:moveTo>
                    <a:cubicBezTo>
                      <a:pt x="13" y="1"/>
                      <a:pt x="1" y="13"/>
                      <a:pt x="13" y="25"/>
                    </a:cubicBezTo>
                    <a:cubicBezTo>
                      <a:pt x="132" y="191"/>
                      <a:pt x="334" y="310"/>
                      <a:pt x="489" y="429"/>
                    </a:cubicBezTo>
                    <a:cubicBezTo>
                      <a:pt x="667" y="560"/>
                      <a:pt x="846" y="703"/>
                      <a:pt x="1060" y="787"/>
                    </a:cubicBezTo>
                    <a:cubicBezTo>
                      <a:pt x="1072" y="775"/>
                      <a:pt x="1084" y="739"/>
                      <a:pt x="1072" y="739"/>
                    </a:cubicBezTo>
                    <a:cubicBezTo>
                      <a:pt x="929" y="572"/>
                      <a:pt x="727" y="453"/>
                      <a:pt x="548" y="322"/>
                    </a:cubicBezTo>
                    <a:cubicBezTo>
                      <a:pt x="394" y="203"/>
                      <a:pt x="227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27;p33">
                <a:extLst>
                  <a:ext uri="{FF2B5EF4-FFF2-40B4-BE49-F238E27FC236}">
                    <a16:creationId xmlns:a16="http://schemas.microsoft.com/office/drawing/2014/main" id="{C135AA18-03DE-4395-83DA-DED0CE51B72E}"/>
                  </a:ext>
                </a:extLst>
              </p:cNvPr>
              <p:cNvSpPr/>
              <p:nvPr/>
            </p:nvSpPr>
            <p:spPr>
              <a:xfrm>
                <a:off x="4060725" y="2413350"/>
                <a:ext cx="29375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841" extrusionOk="0">
                    <a:moveTo>
                      <a:pt x="41" y="1"/>
                    </a:moveTo>
                    <a:cubicBezTo>
                      <a:pt x="21" y="1"/>
                      <a:pt x="1" y="38"/>
                      <a:pt x="20" y="67"/>
                    </a:cubicBezTo>
                    <a:cubicBezTo>
                      <a:pt x="151" y="234"/>
                      <a:pt x="353" y="341"/>
                      <a:pt x="520" y="448"/>
                    </a:cubicBezTo>
                    <a:cubicBezTo>
                      <a:pt x="710" y="579"/>
                      <a:pt x="913" y="722"/>
                      <a:pt x="1115" y="841"/>
                    </a:cubicBezTo>
                    <a:cubicBezTo>
                      <a:pt x="1151" y="841"/>
                      <a:pt x="1175" y="805"/>
                      <a:pt x="1151" y="793"/>
                    </a:cubicBezTo>
                    <a:cubicBezTo>
                      <a:pt x="996" y="650"/>
                      <a:pt x="818" y="507"/>
                      <a:pt x="639" y="388"/>
                    </a:cubicBezTo>
                    <a:cubicBezTo>
                      <a:pt x="460" y="257"/>
                      <a:pt x="270" y="91"/>
                      <a:pt x="56" y="7"/>
                    </a:cubicBezTo>
                    <a:cubicBezTo>
                      <a:pt x="51" y="3"/>
                      <a:pt x="46" y="1"/>
                      <a:pt x="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28;p33">
                <a:extLst>
                  <a:ext uri="{FF2B5EF4-FFF2-40B4-BE49-F238E27FC236}">
                    <a16:creationId xmlns:a16="http://schemas.microsoft.com/office/drawing/2014/main" id="{8B6262A6-776B-458B-A953-E4C54CC839D7}"/>
                  </a:ext>
                </a:extLst>
              </p:cNvPr>
              <p:cNvSpPr/>
              <p:nvPr/>
            </p:nvSpPr>
            <p:spPr>
              <a:xfrm>
                <a:off x="4062700" y="2401925"/>
                <a:ext cx="330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897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131" y="214"/>
                      <a:pt x="370" y="333"/>
                      <a:pt x="560" y="452"/>
                    </a:cubicBezTo>
                    <a:cubicBezTo>
                      <a:pt x="798" y="595"/>
                      <a:pt x="1036" y="726"/>
                      <a:pt x="1274" y="893"/>
                    </a:cubicBezTo>
                    <a:cubicBezTo>
                      <a:pt x="1276" y="895"/>
                      <a:pt x="1279" y="896"/>
                      <a:pt x="1283" y="896"/>
                    </a:cubicBezTo>
                    <a:cubicBezTo>
                      <a:pt x="1297" y="896"/>
                      <a:pt x="1320" y="875"/>
                      <a:pt x="1310" y="845"/>
                    </a:cubicBezTo>
                    <a:cubicBezTo>
                      <a:pt x="1120" y="667"/>
                      <a:pt x="905" y="536"/>
                      <a:pt x="703" y="405"/>
                    </a:cubicBezTo>
                    <a:cubicBezTo>
                      <a:pt x="477" y="274"/>
                      <a:pt x="262" y="95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29;p33">
                <a:extLst>
                  <a:ext uri="{FF2B5EF4-FFF2-40B4-BE49-F238E27FC236}">
                    <a16:creationId xmlns:a16="http://schemas.microsoft.com/office/drawing/2014/main" id="{D1407B96-AAEB-4F2E-A19E-5CB925005C07}"/>
                  </a:ext>
                </a:extLst>
              </p:cNvPr>
              <p:cNvSpPr/>
              <p:nvPr/>
            </p:nvSpPr>
            <p:spPr>
              <a:xfrm>
                <a:off x="4062400" y="2389700"/>
                <a:ext cx="393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8" extrusionOk="0">
                    <a:moveTo>
                      <a:pt x="24" y="1"/>
                    </a:moveTo>
                    <a:cubicBezTo>
                      <a:pt x="12" y="1"/>
                      <a:pt x="1" y="13"/>
                      <a:pt x="12" y="25"/>
                    </a:cubicBezTo>
                    <a:cubicBezTo>
                      <a:pt x="215" y="227"/>
                      <a:pt x="489" y="346"/>
                      <a:pt x="727" y="489"/>
                    </a:cubicBezTo>
                    <a:cubicBezTo>
                      <a:pt x="989" y="656"/>
                      <a:pt x="1263" y="822"/>
                      <a:pt x="1548" y="977"/>
                    </a:cubicBezTo>
                    <a:cubicBezTo>
                      <a:pt x="1548" y="977"/>
                      <a:pt x="1572" y="965"/>
                      <a:pt x="1560" y="953"/>
                    </a:cubicBezTo>
                    <a:cubicBezTo>
                      <a:pt x="1334" y="739"/>
                      <a:pt x="1084" y="596"/>
                      <a:pt x="810" y="429"/>
                    </a:cubicBezTo>
                    <a:cubicBezTo>
                      <a:pt x="560" y="287"/>
                      <a:pt x="310" y="10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30;p33">
                <a:extLst>
                  <a:ext uri="{FF2B5EF4-FFF2-40B4-BE49-F238E27FC236}">
                    <a16:creationId xmlns:a16="http://schemas.microsoft.com/office/drawing/2014/main" id="{444EB4EA-7D1B-4094-ADB7-B0C2633CC8F8}"/>
                  </a:ext>
                </a:extLst>
              </p:cNvPr>
              <p:cNvSpPr/>
              <p:nvPr/>
            </p:nvSpPr>
            <p:spPr>
              <a:xfrm>
                <a:off x="4202300" y="2603725"/>
                <a:ext cx="1598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4787" extrusionOk="0">
                    <a:moveTo>
                      <a:pt x="4584" y="0"/>
                    </a:moveTo>
                    <a:lnTo>
                      <a:pt x="0" y="4787"/>
                    </a:lnTo>
                    <a:lnTo>
                      <a:pt x="6394" y="2941"/>
                    </a:lnTo>
                    <a:cubicBezTo>
                      <a:pt x="6394" y="2941"/>
                      <a:pt x="5311" y="870"/>
                      <a:pt x="4584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31;p33">
                <a:extLst>
                  <a:ext uri="{FF2B5EF4-FFF2-40B4-BE49-F238E27FC236}">
                    <a16:creationId xmlns:a16="http://schemas.microsoft.com/office/drawing/2014/main" id="{ED958CFE-8160-4B19-B779-77C54DF39610}"/>
                  </a:ext>
                </a:extLst>
              </p:cNvPr>
              <p:cNvSpPr/>
              <p:nvPr/>
            </p:nvSpPr>
            <p:spPr>
              <a:xfrm>
                <a:off x="4188000" y="2597175"/>
                <a:ext cx="180125" cy="134875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5395" extrusionOk="0">
                    <a:moveTo>
                      <a:pt x="5133" y="512"/>
                    </a:moveTo>
                    <a:cubicBezTo>
                      <a:pt x="5716" y="1274"/>
                      <a:pt x="6442" y="2608"/>
                      <a:pt x="6716" y="3084"/>
                    </a:cubicBezTo>
                    <a:lnTo>
                      <a:pt x="1132" y="4692"/>
                    </a:lnTo>
                    <a:lnTo>
                      <a:pt x="5133" y="512"/>
                    </a:lnTo>
                    <a:close/>
                    <a:moveTo>
                      <a:pt x="5144" y="1"/>
                    </a:moveTo>
                    <a:lnTo>
                      <a:pt x="1" y="5394"/>
                    </a:lnTo>
                    <a:lnTo>
                      <a:pt x="7204" y="3322"/>
                    </a:lnTo>
                    <a:lnTo>
                      <a:pt x="7097" y="3132"/>
                    </a:lnTo>
                    <a:cubicBezTo>
                      <a:pt x="7049" y="3037"/>
                      <a:pt x="6014" y="1048"/>
                      <a:pt x="5264" y="155"/>
                    </a:cubicBezTo>
                    <a:lnTo>
                      <a:pt x="514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32;p33">
                <a:extLst>
                  <a:ext uri="{FF2B5EF4-FFF2-40B4-BE49-F238E27FC236}">
                    <a16:creationId xmlns:a16="http://schemas.microsoft.com/office/drawing/2014/main" id="{4813F87B-61C1-4F86-B69E-E2C3C17C4949}"/>
                  </a:ext>
                </a:extLst>
              </p:cNvPr>
              <p:cNvSpPr/>
              <p:nvPr/>
            </p:nvSpPr>
            <p:spPr>
              <a:xfrm>
                <a:off x="4220750" y="2700925"/>
                <a:ext cx="53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23" extrusionOk="0">
                    <a:moveTo>
                      <a:pt x="30" y="1"/>
                    </a:moveTo>
                    <a:cubicBezTo>
                      <a:pt x="18" y="1"/>
                      <a:pt x="13" y="9"/>
                      <a:pt x="13" y="18"/>
                    </a:cubicBezTo>
                    <a:cubicBezTo>
                      <a:pt x="1" y="101"/>
                      <a:pt x="48" y="184"/>
                      <a:pt x="60" y="256"/>
                    </a:cubicBezTo>
                    <a:cubicBezTo>
                      <a:pt x="84" y="351"/>
                      <a:pt x="120" y="423"/>
                      <a:pt x="167" y="518"/>
                    </a:cubicBezTo>
                    <a:cubicBezTo>
                      <a:pt x="171" y="521"/>
                      <a:pt x="175" y="522"/>
                      <a:pt x="181" y="522"/>
                    </a:cubicBezTo>
                    <a:cubicBezTo>
                      <a:pt x="196" y="522"/>
                      <a:pt x="215" y="511"/>
                      <a:pt x="215" y="494"/>
                    </a:cubicBezTo>
                    <a:cubicBezTo>
                      <a:pt x="191" y="411"/>
                      <a:pt x="179" y="315"/>
                      <a:pt x="144" y="232"/>
                    </a:cubicBezTo>
                    <a:cubicBezTo>
                      <a:pt x="120" y="161"/>
                      <a:pt x="108" y="65"/>
                      <a:pt x="48" y="6"/>
                    </a:cubicBezTo>
                    <a:cubicBezTo>
                      <a:pt x="41" y="2"/>
                      <a:pt x="35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33;p33">
                <a:extLst>
                  <a:ext uri="{FF2B5EF4-FFF2-40B4-BE49-F238E27FC236}">
                    <a16:creationId xmlns:a16="http://schemas.microsoft.com/office/drawing/2014/main" id="{89AA00F2-ABA5-42FA-BD2D-5865C6C414F9}"/>
                  </a:ext>
                </a:extLst>
              </p:cNvPr>
              <p:cNvSpPr/>
              <p:nvPr/>
            </p:nvSpPr>
            <p:spPr>
              <a:xfrm>
                <a:off x="4227900" y="2694250"/>
                <a:ext cx="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2" extrusionOk="0">
                    <a:moveTo>
                      <a:pt x="33" y="0"/>
                    </a:moveTo>
                    <a:cubicBezTo>
                      <a:pt x="28" y="0"/>
                      <a:pt x="20" y="11"/>
                      <a:pt x="12" y="11"/>
                    </a:cubicBezTo>
                    <a:cubicBezTo>
                      <a:pt x="0" y="82"/>
                      <a:pt x="24" y="166"/>
                      <a:pt x="36" y="225"/>
                    </a:cubicBezTo>
                    <a:cubicBezTo>
                      <a:pt x="72" y="320"/>
                      <a:pt x="108" y="392"/>
                      <a:pt x="143" y="463"/>
                    </a:cubicBezTo>
                    <a:cubicBezTo>
                      <a:pt x="155" y="475"/>
                      <a:pt x="167" y="481"/>
                      <a:pt x="176" y="481"/>
                    </a:cubicBezTo>
                    <a:cubicBezTo>
                      <a:pt x="185" y="481"/>
                      <a:pt x="191" y="475"/>
                      <a:pt x="191" y="463"/>
                    </a:cubicBezTo>
                    <a:cubicBezTo>
                      <a:pt x="179" y="380"/>
                      <a:pt x="143" y="309"/>
                      <a:pt x="131" y="213"/>
                    </a:cubicBezTo>
                    <a:cubicBezTo>
                      <a:pt x="119" y="142"/>
                      <a:pt x="96" y="70"/>
                      <a:pt x="36" y="11"/>
                    </a:cubicBezTo>
                    <a:cubicBezTo>
                      <a:pt x="36" y="3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34;p33">
                <a:extLst>
                  <a:ext uri="{FF2B5EF4-FFF2-40B4-BE49-F238E27FC236}">
                    <a16:creationId xmlns:a16="http://schemas.microsoft.com/office/drawing/2014/main" id="{DE669B56-F387-4BD3-9D40-64265D85BE9D}"/>
                  </a:ext>
                </a:extLst>
              </p:cNvPr>
              <p:cNvSpPr/>
              <p:nvPr/>
            </p:nvSpPr>
            <p:spPr>
              <a:xfrm>
                <a:off x="4232950" y="2688600"/>
                <a:ext cx="735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599" extrusionOk="0">
                    <a:moveTo>
                      <a:pt x="38" y="0"/>
                    </a:moveTo>
                    <a:cubicBezTo>
                      <a:pt x="30" y="0"/>
                      <a:pt x="25" y="14"/>
                      <a:pt x="25" y="23"/>
                    </a:cubicBezTo>
                    <a:cubicBezTo>
                      <a:pt x="1" y="118"/>
                      <a:pt x="84" y="213"/>
                      <a:pt x="108" y="308"/>
                    </a:cubicBezTo>
                    <a:cubicBezTo>
                      <a:pt x="156" y="392"/>
                      <a:pt x="179" y="499"/>
                      <a:pt x="227" y="582"/>
                    </a:cubicBezTo>
                    <a:cubicBezTo>
                      <a:pt x="243" y="593"/>
                      <a:pt x="259" y="599"/>
                      <a:pt x="271" y="599"/>
                    </a:cubicBezTo>
                    <a:cubicBezTo>
                      <a:pt x="285" y="599"/>
                      <a:pt x="293" y="590"/>
                      <a:pt x="287" y="570"/>
                    </a:cubicBezTo>
                    <a:cubicBezTo>
                      <a:pt x="275" y="451"/>
                      <a:pt x="239" y="356"/>
                      <a:pt x="203" y="249"/>
                    </a:cubicBezTo>
                    <a:cubicBezTo>
                      <a:pt x="167" y="154"/>
                      <a:pt x="132" y="58"/>
                      <a:pt x="48" y="11"/>
                    </a:cubicBezTo>
                    <a:cubicBezTo>
                      <a:pt x="45" y="3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35;p33">
                <a:extLst>
                  <a:ext uri="{FF2B5EF4-FFF2-40B4-BE49-F238E27FC236}">
                    <a16:creationId xmlns:a16="http://schemas.microsoft.com/office/drawing/2014/main" id="{9723768C-93D0-42A2-953A-A244F3242EE0}"/>
                  </a:ext>
                </a:extLst>
              </p:cNvPr>
              <p:cNvSpPr/>
              <p:nvPr/>
            </p:nvSpPr>
            <p:spPr>
              <a:xfrm>
                <a:off x="4239200" y="2681900"/>
                <a:ext cx="80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653" extrusionOk="0">
                    <a:moveTo>
                      <a:pt x="25" y="0"/>
                    </a:moveTo>
                    <a:cubicBezTo>
                      <a:pt x="14" y="0"/>
                      <a:pt x="1" y="11"/>
                      <a:pt x="1" y="29"/>
                    </a:cubicBezTo>
                    <a:cubicBezTo>
                      <a:pt x="37" y="231"/>
                      <a:pt x="156" y="469"/>
                      <a:pt x="263" y="648"/>
                    </a:cubicBezTo>
                    <a:cubicBezTo>
                      <a:pt x="269" y="651"/>
                      <a:pt x="276" y="652"/>
                      <a:pt x="284" y="652"/>
                    </a:cubicBezTo>
                    <a:cubicBezTo>
                      <a:pt x="303" y="652"/>
                      <a:pt x="322" y="641"/>
                      <a:pt x="322" y="624"/>
                    </a:cubicBezTo>
                    <a:cubicBezTo>
                      <a:pt x="263" y="410"/>
                      <a:pt x="168" y="171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36;p33">
                <a:extLst>
                  <a:ext uri="{FF2B5EF4-FFF2-40B4-BE49-F238E27FC236}">
                    <a16:creationId xmlns:a16="http://schemas.microsoft.com/office/drawing/2014/main" id="{237381AB-00D7-4C33-BFE0-828D411FACA4}"/>
                  </a:ext>
                </a:extLst>
              </p:cNvPr>
              <p:cNvSpPr/>
              <p:nvPr/>
            </p:nvSpPr>
            <p:spPr>
              <a:xfrm>
                <a:off x="4244050" y="2674950"/>
                <a:ext cx="103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0" extrusionOk="0">
                    <a:moveTo>
                      <a:pt x="23" y="1"/>
                    </a:moveTo>
                    <a:cubicBezTo>
                      <a:pt x="12" y="1"/>
                      <a:pt x="0" y="24"/>
                      <a:pt x="9" y="33"/>
                    </a:cubicBezTo>
                    <a:cubicBezTo>
                      <a:pt x="33" y="152"/>
                      <a:pt x="128" y="259"/>
                      <a:pt x="176" y="354"/>
                    </a:cubicBezTo>
                    <a:cubicBezTo>
                      <a:pt x="235" y="485"/>
                      <a:pt x="283" y="616"/>
                      <a:pt x="378" y="711"/>
                    </a:cubicBezTo>
                    <a:cubicBezTo>
                      <a:pt x="383" y="716"/>
                      <a:pt x="390" y="719"/>
                      <a:pt x="397" y="719"/>
                    </a:cubicBezTo>
                    <a:cubicBezTo>
                      <a:pt x="406" y="719"/>
                      <a:pt x="414" y="713"/>
                      <a:pt x="414" y="700"/>
                    </a:cubicBezTo>
                    <a:cubicBezTo>
                      <a:pt x="378" y="569"/>
                      <a:pt x="319" y="438"/>
                      <a:pt x="247" y="319"/>
                    </a:cubicBezTo>
                    <a:cubicBezTo>
                      <a:pt x="188" y="211"/>
                      <a:pt x="128" y="80"/>
                      <a:pt x="33" y="9"/>
                    </a:cubicBezTo>
                    <a:cubicBezTo>
                      <a:pt x="30" y="3"/>
                      <a:pt x="27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37;p33">
                <a:extLst>
                  <a:ext uri="{FF2B5EF4-FFF2-40B4-BE49-F238E27FC236}">
                    <a16:creationId xmlns:a16="http://schemas.microsoft.com/office/drawing/2014/main" id="{369C28F1-1B82-41FC-BEE0-471615FE32F4}"/>
                  </a:ext>
                </a:extLst>
              </p:cNvPr>
              <p:cNvSpPr/>
              <p:nvPr/>
            </p:nvSpPr>
            <p:spPr>
              <a:xfrm>
                <a:off x="4252300" y="2669675"/>
                <a:ext cx="10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43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60" y="279"/>
                      <a:pt x="215" y="541"/>
                      <a:pt x="394" y="732"/>
                    </a:cubicBezTo>
                    <a:cubicBezTo>
                      <a:pt x="394" y="739"/>
                      <a:pt x="395" y="742"/>
                      <a:pt x="396" y="742"/>
                    </a:cubicBezTo>
                    <a:cubicBezTo>
                      <a:pt x="400" y="742"/>
                      <a:pt x="406" y="728"/>
                      <a:pt x="406" y="720"/>
                    </a:cubicBezTo>
                    <a:cubicBezTo>
                      <a:pt x="358" y="589"/>
                      <a:pt x="286" y="470"/>
                      <a:pt x="227" y="351"/>
                    </a:cubicBezTo>
                    <a:cubicBezTo>
                      <a:pt x="167" y="232"/>
                      <a:pt x="108" y="113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38;p33">
                <a:extLst>
                  <a:ext uri="{FF2B5EF4-FFF2-40B4-BE49-F238E27FC236}">
                    <a16:creationId xmlns:a16="http://schemas.microsoft.com/office/drawing/2014/main" id="{40AF50B6-F881-4DAB-9AFF-F06C3A6DC055}"/>
                  </a:ext>
                </a:extLst>
              </p:cNvPr>
              <p:cNvSpPr/>
              <p:nvPr/>
            </p:nvSpPr>
            <p:spPr>
              <a:xfrm>
                <a:off x="4257425" y="2661875"/>
                <a:ext cx="127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02" extrusionOk="0">
                    <a:moveTo>
                      <a:pt x="24" y="0"/>
                    </a:moveTo>
                    <a:cubicBezTo>
                      <a:pt x="13" y="0"/>
                      <a:pt x="1" y="23"/>
                      <a:pt x="10" y="32"/>
                    </a:cubicBezTo>
                    <a:cubicBezTo>
                      <a:pt x="70" y="163"/>
                      <a:pt x="153" y="282"/>
                      <a:pt x="236" y="425"/>
                    </a:cubicBezTo>
                    <a:cubicBezTo>
                      <a:pt x="308" y="591"/>
                      <a:pt x="379" y="746"/>
                      <a:pt x="462" y="889"/>
                    </a:cubicBezTo>
                    <a:cubicBezTo>
                      <a:pt x="471" y="898"/>
                      <a:pt x="479" y="902"/>
                      <a:pt x="487" y="902"/>
                    </a:cubicBezTo>
                    <a:cubicBezTo>
                      <a:pt x="500" y="902"/>
                      <a:pt x="510" y="888"/>
                      <a:pt x="510" y="865"/>
                    </a:cubicBezTo>
                    <a:cubicBezTo>
                      <a:pt x="451" y="687"/>
                      <a:pt x="379" y="508"/>
                      <a:pt x="296" y="353"/>
                    </a:cubicBezTo>
                    <a:cubicBezTo>
                      <a:pt x="236" y="210"/>
                      <a:pt x="153" y="80"/>
                      <a:pt x="34" y="8"/>
                    </a:cubicBezTo>
                    <a:cubicBezTo>
                      <a:pt x="31" y="2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39;p33">
                <a:extLst>
                  <a:ext uri="{FF2B5EF4-FFF2-40B4-BE49-F238E27FC236}">
                    <a16:creationId xmlns:a16="http://schemas.microsoft.com/office/drawing/2014/main" id="{52193246-BDA2-436F-BAF6-358E7DAE88A8}"/>
                  </a:ext>
                </a:extLst>
              </p:cNvPr>
              <p:cNvSpPr/>
              <p:nvPr/>
            </p:nvSpPr>
            <p:spPr>
              <a:xfrm>
                <a:off x="4263625" y="2652900"/>
                <a:ext cx="152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87" extrusionOk="0">
                    <a:moveTo>
                      <a:pt x="12" y="1"/>
                    </a:moveTo>
                    <a:cubicBezTo>
                      <a:pt x="6" y="1"/>
                      <a:pt x="0" y="4"/>
                      <a:pt x="0" y="10"/>
                    </a:cubicBezTo>
                    <a:cubicBezTo>
                      <a:pt x="0" y="188"/>
                      <a:pt x="131" y="331"/>
                      <a:pt x="214" y="486"/>
                    </a:cubicBezTo>
                    <a:cubicBezTo>
                      <a:pt x="334" y="677"/>
                      <a:pt x="429" y="891"/>
                      <a:pt x="560" y="1081"/>
                    </a:cubicBezTo>
                    <a:cubicBezTo>
                      <a:pt x="567" y="1085"/>
                      <a:pt x="574" y="1086"/>
                      <a:pt x="580" y="1086"/>
                    </a:cubicBezTo>
                    <a:cubicBezTo>
                      <a:pt x="595" y="1086"/>
                      <a:pt x="607" y="1078"/>
                      <a:pt x="607" y="1070"/>
                    </a:cubicBezTo>
                    <a:cubicBezTo>
                      <a:pt x="560" y="891"/>
                      <a:pt x="476" y="724"/>
                      <a:pt x="381" y="558"/>
                    </a:cubicBezTo>
                    <a:cubicBezTo>
                      <a:pt x="286" y="367"/>
                      <a:pt x="119" y="200"/>
                      <a:pt x="24" y="10"/>
                    </a:cubicBezTo>
                    <a:cubicBezTo>
                      <a:pt x="24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40;p33">
                <a:extLst>
                  <a:ext uri="{FF2B5EF4-FFF2-40B4-BE49-F238E27FC236}">
                    <a16:creationId xmlns:a16="http://schemas.microsoft.com/office/drawing/2014/main" id="{552AE190-D3D0-4DA3-9D92-C5164C68E40A}"/>
                  </a:ext>
                </a:extLst>
              </p:cNvPr>
              <p:cNvSpPr/>
              <p:nvPr/>
            </p:nvSpPr>
            <p:spPr>
              <a:xfrm>
                <a:off x="4271650" y="2647650"/>
                <a:ext cx="155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01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60" y="220"/>
                      <a:pt x="167" y="398"/>
                      <a:pt x="274" y="577"/>
                    </a:cubicBezTo>
                    <a:cubicBezTo>
                      <a:pt x="358" y="756"/>
                      <a:pt x="453" y="946"/>
                      <a:pt x="584" y="1101"/>
                    </a:cubicBezTo>
                    <a:cubicBezTo>
                      <a:pt x="596" y="1101"/>
                      <a:pt x="620" y="1077"/>
                      <a:pt x="620" y="1065"/>
                    </a:cubicBezTo>
                    <a:cubicBezTo>
                      <a:pt x="572" y="875"/>
                      <a:pt x="465" y="696"/>
                      <a:pt x="358" y="518"/>
                    </a:cubicBezTo>
                    <a:cubicBezTo>
                      <a:pt x="274" y="339"/>
                      <a:pt x="167" y="160"/>
                      <a:pt x="36" y="6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41;p33">
                <a:extLst>
                  <a:ext uri="{FF2B5EF4-FFF2-40B4-BE49-F238E27FC236}">
                    <a16:creationId xmlns:a16="http://schemas.microsoft.com/office/drawing/2014/main" id="{A6731990-89F1-4D0F-9DC9-3BCD8CC9178B}"/>
                  </a:ext>
                </a:extLst>
              </p:cNvPr>
              <p:cNvSpPr/>
              <p:nvPr/>
            </p:nvSpPr>
            <p:spPr>
              <a:xfrm>
                <a:off x="4281475" y="2638425"/>
                <a:ext cx="1420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079" extrusionOk="0">
                    <a:moveTo>
                      <a:pt x="14" y="1"/>
                    </a:moveTo>
                    <a:cubicBezTo>
                      <a:pt x="6" y="1"/>
                      <a:pt x="1" y="9"/>
                      <a:pt x="1" y="17"/>
                    </a:cubicBezTo>
                    <a:cubicBezTo>
                      <a:pt x="48" y="196"/>
                      <a:pt x="167" y="363"/>
                      <a:pt x="251" y="529"/>
                    </a:cubicBezTo>
                    <a:cubicBezTo>
                      <a:pt x="358" y="708"/>
                      <a:pt x="429" y="887"/>
                      <a:pt x="536" y="1065"/>
                    </a:cubicBezTo>
                    <a:cubicBezTo>
                      <a:pt x="541" y="1074"/>
                      <a:pt x="547" y="1078"/>
                      <a:pt x="552" y="1078"/>
                    </a:cubicBezTo>
                    <a:cubicBezTo>
                      <a:pt x="561" y="1078"/>
                      <a:pt x="567" y="1068"/>
                      <a:pt x="560" y="1053"/>
                    </a:cubicBezTo>
                    <a:cubicBezTo>
                      <a:pt x="501" y="696"/>
                      <a:pt x="262" y="256"/>
                      <a:pt x="24" y="5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42;p33">
                <a:extLst>
                  <a:ext uri="{FF2B5EF4-FFF2-40B4-BE49-F238E27FC236}">
                    <a16:creationId xmlns:a16="http://schemas.microsoft.com/office/drawing/2014/main" id="{D41D3709-A8C4-469A-8D6F-299AC363C35A}"/>
                  </a:ext>
                </a:extLst>
              </p:cNvPr>
              <p:cNvSpPr/>
              <p:nvPr/>
            </p:nvSpPr>
            <p:spPr>
              <a:xfrm>
                <a:off x="4289225" y="2632775"/>
                <a:ext cx="166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161" extrusionOk="0">
                    <a:moveTo>
                      <a:pt x="19" y="1"/>
                    </a:moveTo>
                    <a:cubicBezTo>
                      <a:pt x="6" y="1"/>
                      <a:pt x="0" y="12"/>
                      <a:pt x="0" y="29"/>
                    </a:cubicBezTo>
                    <a:cubicBezTo>
                      <a:pt x="48" y="220"/>
                      <a:pt x="167" y="410"/>
                      <a:pt x="250" y="589"/>
                    </a:cubicBezTo>
                    <a:cubicBezTo>
                      <a:pt x="357" y="779"/>
                      <a:pt x="453" y="993"/>
                      <a:pt x="607" y="1160"/>
                    </a:cubicBezTo>
                    <a:cubicBezTo>
                      <a:pt x="643" y="1160"/>
                      <a:pt x="667" y="1136"/>
                      <a:pt x="655" y="1124"/>
                    </a:cubicBezTo>
                    <a:cubicBezTo>
                      <a:pt x="583" y="922"/>
                      <a:pt x="464" y="720"/>
                      <a:pt x="357" y="529"/>
                    </a:cubicBezTo>
                    <a:cubicBezTo>
                      <a:pt x="274" y="351"/>
                      <a:pt x="179" y="160"/>
                      <a:pt x="36" y="5"/>
                    </a:cubicBezTo>
                    <a:cubicBezTo>
                      <a:pt x="29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43;p33">
                <a:extLst>
                  <a:ext uri="{FF2B5EF4-FFF2-40B4-BE49-F238E27FC236}">
                    <a16:creationId xmlns:a16="http://schemas.microsoft.com/office/drawing/2014/main" id="{4CA7394D-8D80-425F-A418-C33D559E7350}"/>
                  </a:ext>
                </a:extLst>
              </p:cNvPr>
              <p:cNvSpPr/>
              <p:nvPr/>
            </p:nvSpPr>
            <p:spPr>
              <a:xfrm>
                <a:off x="4296350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33" y="1"/>
                    </a:moveTo>
                    <a:cubicBezTo>
                      <a:pt x="13" y="1"/>
                      <a:pt x="1" y="20"/>
                      <a:pt x="1" y="46"/>
                    </a:cubicBezTo>
                    <a:cubicBezTo>
                      <a:pt x="48" y="248"/>
                      <a:pt x="179" y="427"/>
                      <a:pt x="287" y="605"/>
                    </a:cubicBezTo>
                    <a:cubicBezTo>
                      <a:pt x="406" y="820"/>
                      <a:pt x="525" y="1022"/>
                      <a:pt x="656" y="1213"/>
                    </a:cubicBezTo>
                    <a:cubicBezTo>
                      <a:pt x="661" y="1223"/>
                      <a:pt x="674" y="1229"/>
                      <a:pt x="685" y="1229"/>
                    </a:cubicBezTo>
                    <a:cubicBezTo>
                      <a:pt x="698" y="1229"/>
                      <a:pt x="710" y="1220"/>
                      <a:pt x="703" y="1201"/>
                    </a:cubicBezTo>
                    <a:cubicBezTo>
                      <a:pt x="620" y="998"/>
                      <a:pt x="525" y="784"/>
                      <a:pt x="406" y="594"/>
                    </a:cubicBezTo>
                    <a:cubicBezTo>
                      <a:pt x="298" y="403"/>
                      <a:pt x="191" y="177"/>
                      <a:pt x="60" y="10"/>
                    </a:cubicBezTo>
                    <a:cubicBezTo>
                      <a:pt x="50" y="4"/>
                      <a:pt x="41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44;p33">
                <a:extLst>
                  <a:ext uri="{FF2B5EF4-FFF2-40B4-BE49-F238E27FC236}">
                    <a16:creationId xmlns:a16="http://schemas.microsoft.com/office/drawing/2014/main" id="{4310E050-759D-434E-A598-B61E9D85BB0C}"/>
                  </a:ext>
                </a:extLst>
              </p:cNvPr>
              <p:cNvSpPr/>
              <p:nvPr/>
            </p:nvSpPr>
            <p:spPr>
              <a:xfrm>
                <a:off x="4302900" y="2613125"/>
                <a:ext cx="205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376" extrusionOk="0">
                    <a:moveTo>
                      <a:pt x="19" y="1"/>
                    </a:moveTo>
                    <a:cubicBezTo>
                      <a:pt x="7" y="1"/>
                      <a:pt x="1" y="9"/>
                      <a:pt x="1" y="17"/>
                    </a:cubicBezTo>
                    <a:cubicBezTo>
                      <a:pt x="48" y="255"/>
                      <a:pt x="215" y="482"/>
                      <a:pt x="346" y="696"/>
                    </a:cubicBezTo>
                    <a:cubicBezTo>
                      <a:pt x="489" y="910"/>
                      <a:pt x="644" y="1137"/>
                      <a:pt x="775" y="1363"/>
                    </a:cubicBezTo>
                    <a:cubicBezTo>
                      <a:pt x="775" y="1372"/>
                      <a:pt x="782" y="1376"/>
                      <a:pt x="790" y="1376"/>
                    </a:cubicBezTo>
                    <a:cubicBezTo>
                      <a:pt x="804" y="1376"/>
                      <a:pt x="822" y="1366"/>
                      <a:pt x="822" y="1351"/>
                    </a:cubicBezTo>
                    <a:cubicBezTo>
                      <a:pt x="715" y="1113"/>
                      <a:pt x="596" y="887"/>
                      <a:pt x="465" y="672"/>
                    </a:cubicBezTo>
                    <a:cubicBezTo>
                      <a:pt x="334" y="458"/>
                      <a:pt x="203" y="196"/>
                      <a:pt x="36" y="5"/>
                    </a:cubicBezTo>
                    <a:cubicBezTo>
                      <a:pt x="30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45;p33">
                <a:extLst>
                  <a:ext uri="{FF2B5EF4-FFF2-40B4-BE49-F238E27FC236}">
                    <a16:creationId xmlns:a16="http://schemas.microsoft.com/office/drawing/2014/main" id="{525B1D71-6B80-4112-B42B-33BE47C0E9C9}"/>
                  </a:ext>
                </a:extLst>
              </p:cNvPr>
              <p:cNvSpPr/>
              <p:nvPr/>
            </p:nvSpPr>
            <p:spPr>
              <a:xfrm>
                <a:off x="430715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30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17" y="292"/>
                      <a:pt x="295" y="506"/>
                      <a:pt x="462" y="744"/>
                    </a:cubicBezTo>
                    <a:cubicBezTo>
                      <a:pt x="640" y="1018"/>
                      <a:pt x="807" y="1280"/>
                      <a:pt x="998" y="1542"/>
                    </a:cubicBezTo>
                    <a:cubicBezTo>
                      <a:pt x="1002" y="1546"/>
                      <a:pt x="1008" y="1549"/>
                      <a:pt x="1013" y="1549"/>
                    </a:cubicBezTo>
                    <a:cubicBezTo>
                      <a:pt x="1022" y="1549"/>
                      <a:pt x="1029" y="1541"/>
                      <a:pt x="1021" y="1518"/>
                    </a:cubicBezTo>
                    <a:cubicBezTo>
                      <a:pt x="902" y="1244"/>
                      <a:pt x="736" y="982"/>
                      <a:pt x="581" y="732"/>
                    </a:cubicBezTo>
                    <a:cubicBezTo>
                      <a:pt x="414" y="482"/>
                      <a:pt x="271" y="208"/>
                      <a:pt x="45" y="6"/>
                    </a:cubicBezTo>
                    <a:cubicBezTo>
                      <a:pt x="42" y="2"/>
                      <a:pt x="36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46;p33">
                <a:extLst>
                  <a:ext uri="{FF2B5EF4-FFF2-40B4-BE49-F238E27FC236}">
                    <a16:creationId xmlns:a16="http://schemas.microsoft.com/office/drawing/2014/main" id="{1A558F08-AF62-47B7-B292-E2AD81C062B5}"/>
                  </a:ext>
                </a:extLst>
              </p:cNvPr>
              <p:cNvSpPr/>
              <p:nvPr/>
            </p:nvSpPr>
            <p:spPr>
              <a:xfrm>
                <a:off x="4275225" y="2820125"/>
                <a:ext cx="166125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82" extrusionOk="0">
                    <a:moveTo>
                      <a:pt x="5882" y="0"/>
                    </a:moveTo>
                    <a:lnTo>
                      <a:pt x="0" y="3048"/>
                    </a:lnTo>
                    <a:lnTo>
                      <a:pt x="6644" y="3382"/>
                    </a:lnTo>
                    <a:cubicBezTo>
                      <a:pt x="6644" y="3382"/>
                      <a:pt x="6311" y="1084"/>
                      <a:pt x="5882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47;p33">
                <a:extLst>
                  <a:ext uri="{FF2B5EF4-FFF2-40B4-BE49-F238E27FC236}">
                    <a16:creationId xmlns:a16="http://schemas.microsoft.com/office/drawing/2014/main" id="{30B249FA-E50D-4760-B315-4E571F83E94D}"/>
                  </a:ext>
                </a:extLst>
              </p:cNvPr>
              <p:cNvSpPr/>
              <p:nvPr/>
            </p:nvSpPr>
            <p:spPr>
              <a:xfrm>
                <a:off x="4259150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6442" y="488"/>
                    </a:moveTo>
                    <a:cubicBezTo>
                      <a:pt x="6739" y="1381"/>
                      <a:pt x="7013" y="2881"/>
                      <a:pt x="7097" y="3441"/>
                    </a:cubicBezTo>
                    <a:lnTo>
                      <a:pt x="1298" y="3155"/>
                    </a:lnTo>
                    <a:lnTo>
                      <a:pt x="6442" y="488"/>
                    </a:lnTo>
                    <a:close/>
                    <a:moveTo>
                      <a:pt x="6620" y="0"/>
                    </a:moveTo>
                    <a:lnTo>
                      <a:pt x="1" y="3417"/>
                    </a:lnTo>
                    <a:lnTo>
                      <a:pt x="7501" y="3798"/>
                    </a:lnTo>
                    <a:lnTo>
                      <a:pt x="7466" y="3584"/>
                    </a:lnTo>
                    <a:cubicBezTo>
                      <a:pt x="7454" y="3501"/>
                      <a:pt x="7109" y="1262"/>
                      <a:pt x="6692" y="179"/>
                    </a:cubicBezTo>
                    <a:lnTo>
                      <a:pt x="662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48;p33">
                <a:extLst>
                  <a:ext uri="{FF2B5EF4-FFF2-40B4-BE49-F238E27FC236}">
                    <a16:creationId xmlns:a16="http://schemas.microsoft.com/office/drawing/2014/main" id="{F66C158B-9617-488A-A9FB-4D971C0A5600}"/>
                  </a:ext>
                </a:extLst>
              </p:cNvPr>
              <p:cNvSpPr/>
              <p:nvPr/>
            </p:nvSpPr>
            <p:spPr>
              <a:xfrm>
                <a:off x="4299625" y="2882100"/>
                <a:ext cx="27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528" extrusionOk="0">
                    <a:moveTo>
                      <a:pt x="48" y="1"/>
                    </a:moveTo>
                    <a:cubicBezTo>
                      <a:pt x="42" y="1"/>
                      <a:pt x="37" y="4"/>
                      <a:pt x="37" y="10"/>
                    </a:cubicBezTo>
                    <a:cubicBezTo>
                      <a:pt x="1" y="81"/>
                      <a:pt x="1" y="153"/>
                      <a:pt x="1" y="236"/>
                    </a:cubicBezTo>
                    <a:cubicBezTo>
                      <a:pt x="1" y="319"/>
                      <a:pt x="1" y="426"/>
                      <a:pt x="13" y="510"/>
                    </a:cubicBezTo>
                    <a:cubicBezTo>
                      <a:pt x="25" y="522"/>
                      <a:pt x="37" y="528"/>
                      <a:pt x="45" y="528"/>
                    </a:cubicBezTo>
                    <a:cubicBezTo>
                      <a:pt x="54" y="528"/>
                      <a:pt x="60" y="522"/>
                      <a:pt x="60" y="510"/>
                    </a:cubicBezTo>
                    <a:cubicBezTo>
                      <a:pt x="72" y="426"/>
                      <a:pt x="96" y="331"/>
                      <a:pt x="96" y="248"/>
                    </a:cubicBezTo>
                    <a:cubicBezTo>
                      <a:pt x="96" y="176"/>
                      <a:pt x="108" y="81"/>
                      <a:pt x="60" y="10"/>
                    </a:cubicBezTo>
                    <a:cubicBezTo>
                      <a:pt x="60" y="4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49;p33">
                <a:extLst>
                  <a:ext uri="{FF2B5EF4-FFF2-40B4-BE49-F238E27FC236}">
                    <a16:creationId xmlns:a16="http://schemas.microsoft.com/office/drawing/2014/main" id="{782EC86B-E0A8-4794-9809-BCCCC56AB402}"/>
                  </a:ext>
                </a:extLst>
              </p:cNvPr>
              <p:cNvSpPr/>
              <p:nvPr/>
            </p:nvSpPr>
            <p:spPr>
              <a:xfrm>
                <a:off x="4308275" y="2877050"/>
                <a:ext cx="2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9" extrusionOk="0">
                    <a:moveTo>
                      <a:pt x="64" y="0"/>
                    </a:moveTo>
                    <a:cubicBezTo>
                      <a:pt x="60" y="0"/>
                      <a:pt x="54" y="3"/>
                      <a:pt x="48" y="9"/>
                    </a:cubicBezTo>
                    <a:cubicBezTo>
                      <a:pt x="0" y="93"/>
                      <a:pt x="0" y="164"/>
                      <a:pt x="0" y="235"/>
                    </a:cubicBezTo>
                    <a:cubicBezTo>
                      <a:pt x="0" y="331"/>
                      <a:pt x="0" y="414"/>
                      <a:pt x="12" y="509"/>
                    </a:cubicBezTo>
                    <a:cubicBezTo>
                      <a:pt x="18" y="515"/>
                      <a:pt x="30" y="518"/>
                      <a:pt x="40" y="518"/>
                    </a:cubicBezTo>
                    <a:cubicBezTo>
                      <a:pt x="51" y="518"/>
                      <a:pt x="60" y="515"/>
                      <a:pt x="60" y="509"/>
                    </a:cubicBezTo>
                    <a:cubicBezTo>
                      <a:pt x="72" y="438"/>
                      <a:pt x="72" y="343"/>
                      <a:pt x="83" y="259"/>
                    </a:cubicBezTo>
                    <a:cubicBezTo>
                      <a:pt x="83" y="176"/>
                      <a:pt x="95" y="93"/>
                      <a:pt x="72" y="9"/>
                    </a:cubicBezTo>
                    <a:cubicBezTo>
                      <a:pt x="72" y="3"/>
                      <a:pt x="69" y="0"/>
                      <a:pt x="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50;p33">
                <a:extLst>
                  <a:ext uri="{FF2B5EF4-FFF2-40B4-BE49-F238E27FC236}">
                    <a16:creationId xmlns:a16="http://schemas.microsoft.com/office/drawing/2014/main" id="{4F314419-0E44-4E74-8FDB-A7D51A14F98C}"/>
                  </a:ext>
                </a:extLst>
              </p:cNvPr>
              <p:cNvSpPr/>
              <p:nvPr/>
            </p:nvSpPr>
            <p:spPr>
              <a:xfrm>
                <a:off x="4314825" y="2873775"/>
                <a:ext cx="387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645" extrusionOk="0">
                    <a:moveTo>
                      <a:pt x="55" y="0"/>
                    </a:moveTo>
                    <a:cubicBezTo>
                      <a:pt x="51" y="0"/>
                      <a:pt x="48" y="3"/>
                      <a:pt x="48" y="9"/>
                    </a:cubicBezTo>
                    <a:cubicBezTo>
                      <a:pt x="0" y="105"/>
                      <a:pt x="36" y="224"/>
                      <a:pt x="48" y="307"/>
                    </a:cubicBezTo>
                    <a:cubicBezTo>
                      <a:pt x="48" y="414"/>
                      <a:pt x="60" y="521"/>
                      <a:pt x="71" y="605"/>
                    </a:cubicBezTo>
                    <a:cubicBezTo>
                      <a:pt x="78" y="633"/>
                      <a:pt x="94" y="644"/>
                      <a:pt x="105" y="644"/>
                    </a:cubicBezTo>
                    <a:cubicBezTo>
                      <a:pt x="113" y="644"/>
                      <a:pt x="119" y="638"/>
                      <a:pt x="119" y="628"/>
                    </a:cubicBezTo>
                    <a:cubicBezTo>
                      <a:pt x="155" y="521"/>
                      <a:pt x="155" y="402"/>
                      <a:pt x="131" y="295"/>
                    </a:cubicBezTo>
                    <a:cubicBezTo>
                      <a:pt x="131" y="200"/>
                      <a:pt x="131" y="93"/>
                      <a:pt x="71" y="9"/>
                    </a:cubicBezTo>
                    <a:cubicBezTo>
                      <a:pt x="65" y="3"/>
                      <a:pt x="60" y="0"/>
                      <a:pt x="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51;p33">
                <a:extLst>
                  <a:ext uri="{FF2B5EF4-FFF2-40B4-BE49-F238E27FC236}">
                    <a16:creationId xmlns:a16="http://schemas.microsoft.com/office/drawing/2014/main" id="{98E65E4F-237F-4D1F-884D-9C7226F7BDBB}"/>
                  </a:ext>
                </a:extLst>
              </p:cNvPr>
              <p:cNvSpPr/>
              <p:nvPr/>
            </p:nvSpPr>
            <p:spPr>
              <a:xfrm>
                <a:off x="4323150" y="2869300"/>
                <a:ext cx="36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14" extrusionOk="0">
                    <a:moveTo>
                      <a:pt x="54" y="1"/>
                    </a:moveTo>
                    <a:cubicBezTo>
                      <a:pt x="45" y="1"/>
                      <a:pt x="36" y="4"/>
                      <a:pt x="36" y="10"/>
                    </a:cubicBezTo>
                    <a:cubicBezTo>
                      <a:pt x="0" y="224"/>
                      <a:pt x="36" y="474"/>
                      <a:pt x="84" y="700"/>
                    </a:cubicBezTo>
                    <a:cubicBezTo>
                      <a:pt x="79" y="709"/>
                      <a:pt x="83" y="713"/>
                      <a:pt x="91" y="713"/>
                    </a:cubicBezTo>
                    <a:cubicBezTo>
                      <a:pt x="103" y="713"/>
                      <a:pt x="124" y="703"/>
                      <a:pt x="131" y="688"/>
                    </a:cubicBezTo>
                    <a:cubicBezTo>
                      <a:pt x="143" y="474"/>
                      <a:pt x="143" y="224"/>
                      <a:pt x="72" y="10"/>
                    </a:cubicBezTo>
                    <a:cubicBezTo>
                      <a:pt x="72" y="4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52;p33">
                <a:extLst>
                  <a:ext uri="{FF2B5EF4-FFF2-40B4-BE49-F238E27FC236}">
                    <a16:creationId xmlns:a16="http://schemas.microsoft.com/office/drawing/2014/main" id="{7F6CE5AA-89E6-4E5E-90E5-2ACD529823B1}"/>
                  </a:ext>
                </a:extLst>
              </p:cNvPr>
              <p:cNvSpPr/>
              <p:nvPr/>
            </p:nvSpPr>
            <p:spPr>
              <a:xfrm>
                <a:off x="4329700" y="2864050"/>
                <a:ext cx="53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13" extrusionOk="0">
                    <a:moveTo>
                      <a:pt x="40" y="1"/>
                    </a:moveTo>
                    <a:cubicBezTo>
                      <a:pt x="31" y="1"/>
                      <a:pt x="24" y="10"/>
                      <a:pt x="24" y="29"/>
                    </a:cubicBezTo>
                    <a:cubicBezTo>
                      <a:pt x="0" y="148"/>
                      <a:pt x="48" y="279"/>
                      <a:pt x="84" y="398"/>
                    </a:cubicBezTo>
                    <a:cubicBezTo>
                      <a:pt x="107" y="529"/>
                      <a:pt x="119" y="672"/>
                      <a:pt x="155" y="803"/>
                    </a:cubicBezTo>
                    <a:cubicBezTo>
                      <a:pt x="167" y="809"/>
                      <a:pt x="179" y="812"/>
                      <a:pt x="188" y="812"/>
                    </a:cubicBezTo>
                    <a:cubicBezTo>
                      <a:pt x="197" y="812"/>
                      <a:pt x="203" y="809"/>
                      <a:pt x="203" y="803"/>
                    </a:cubicBezTo>
                    <a:cubicBezTo>
                      <a:pt x="215" y="672"/>
                      <a:pt x="203" y="541"/>
                      <a:pt x="167" y="398"/>
                    </a:cubicBezTo>
                    <a:cubicBezTo>
                      <a:pt x="155" y="267"/>
                      <a:pt x="131" y="136"/>
                      <a:pt x="60" y="17"/>
                    </a:cubicBezTo>
                    <a:cubicBezTo>
                      <a:pt x="54" y="7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53;p33">
                <a:extLst>
                  <a:ext uri="{FF2B5EF4-FFF2-40B4-BE49-F238E27FC236}">
                    <a16:creationId xmlns:a16="http://schemas.microsoft.com/office/drawing/2014/main" id="{FB937E48-6579-4F3D-AD83-950C1FB2A25F}"/>
                  </a:ext>
                </a:extLst>
              </p:cNvPr>
              <p:cNvSpPr/>
              <p:nvPr/>
            </p:nvSpPr>
            <p:spPr>
              <a:xfrm>
                <a:off x="4339525" y="2862250"/>
                <a:ext cx="44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813" extrusionOk="0">
                    <a:moveTo>
                      <a:pt x="30" y="0"/>
                    </a:moveTo>
                    <a:cubicBezTo>
                      <a:pt x="27" y="0"/>
                      <a:pt x="24" y="6"/>
                      <a:pt x="24" y="18"/>
                    </a:cubicBezTo>
                    <a:cubicBezTo>
                      <a:pt x="0" y="268"/>
                      <a:pt x="60" y="577"/>
                      <a:pt x="143" y="804"/>
                    </a:cubicBezTo>
                    <a:cubicBezTo>
                      <a:pt x="143" y="810"/>
                      <a:pt x="152" y="813"/>
                      <a:pt x="161" y="813"/>
                    </a:cubicBezTo>
                    <a:cubicBezTo>
                      <a:pt x="170" y="813"/>
                      <a:pt x="179" y="810"/>
                      <a:pt x="179" y="804"/>
                    </a:cubicBezTo>
                    <a:cubicBezTo>
                      <a:pt x="179" y="554"/>
                      <a:pt x="131" y="256"/>
                      <a:pt x="36" y="18"/>
                    </a:cubicBezTo>
                    <a:cubicBezTo>
                      <a:pt x="36" y="6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54;p33">
                <a:extLst>
                  <a:ext uri="{FF2B5EF4-FFF2-40B4-BE49-F238E27FC236}">
                    <a16:creationId xmlns:a16="http://schemas.microsoft.com/office/drawing/2014/main" id="{734AC808-7722-463B-B9EA-9D52E1D9A44B}"/>
                  </a:ext>
                </a:extLst>
              </p:cNvPr>
              <p:cNvSpPr/>
              <p:nvPr/>
            </p:nvSpPr>
            <p:spPr>
              <a:xfrm>
                <a:off x="4347050" y="2856475"/>
                <a:ext cx="58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995" extrusionOk="0">
                    <a:moveTo>
                      <a:pt x="20" y="1"/>
                    </a:moveTo>
                    <a:cubicBezTo>
                      <a:pt x="9" y="1"/>
                      <a:pt x="1" y="14"/>
                      <a:pt x="9" y="23"/>
                    </a:cubicBezTo>
                    <a:cubicBezTo>
                      <a:pt x="33" y="201"/>
                      <a:pt x="80" y="368"/>
                      <a:pt x="92" y="547"/>
                    </a:cubicBezTo>
                    <a:cubicBezTo>
                      <a:pt x="116" y="689"/>
                      <a:pt x="128" y="844"/>
                      <a:pt x="175" y="987"/>
                    </a:cubicBezTo>
                    <a:cubicBezTo>
                      <a:pt x="175" y="992"/>
                      <a:pt x="184" y="995"/>
                      <a:pt x="193" y="995"/>
                    </a:cubicBezTo>
                    <a:cubicBezTo>
                      <a:pt x="207" y="995"/>
                      <a:pt x="223" y="989"/>
                      <a:pt x="223" y="975"/>
                    </a:cubicBezTo>
                    <a:cubicBezTo>
                      <a:pt x="235" y="785"/>
                      <a:pt x="199" y="570"/>
                      <a:pt x="175" y="380"/>
                    </a:cubicBezTo>
                    <a:cubicBezTo>
                      <a:pt x="164" y="249"/>
                      <a:pt x="128" y="106"/>
                      <a:pt x="33" y="11"/>
                    </a:cubicBezTo>
                    <a:cubicBezTo>
                      <a:pt x="29" y="3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55;p33">
                <a:extLst>
                  <a:ext uri="{FF2B5EF4-FFF2-40B4-BE49-F238E27FC236}">
                    <a16:creationId xmlns:a16="http://schemas.microsoft.com/office/drawing/2014/main" id="{7525BC1B-8C55-4F3E-B944-7920D3C9528B}"/>
                  </a:ext>
                </a:extLst>
              </p:cNvPr>
              <p:cNvSpPr/>
              <p:nvPr/>
            </p:nvSpPr>
            <p:spPr>
              <a:xfrm>
                <a:off x="4355000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78" y="1"/>
                    </a:moveTo>
                    <a:cubicBezTo>
                      <a:pt x="69" y="1"/>
                      <a:pt x="60" y="4"/>
                      <a:pt x="60" y="10"/>
                    </a:cubicBezTo>
                    <a:cubicBezTo>
                      <a:pt x="0" y="188"/>
                      <a:pt x="84" y="355"/>
                      <a:pt x="119" y="534"/>
                    </a:cubicBezTo>
                    <a:cubicBezTo>
                      <a:pt x="167" y="760"/>
                      <a:pt x="203" y="974"/>
                      <a:pt x="262" y="1201"/>
                    </a:cubicBezTo>
                    <a:cubicBezTo>
                      <a:pt x="262" y="1215"/>
                      <a:pt x="264" y="1219"/>
                      <a:pt x="267" y="1219"/>
                    </a:cubicBezTo>
                    <a:cubicBezTo>
                      <a:pt x="272" y="1219"/>
                      <a:pt x="279" y="1208"/>
                      <a:pt x="286" y="1201"/>
                    </a:cubicBezTo>
                    <a:cubicBezTo>
                      <a:pt x="298" y="1022"/>
                      <a:pt x="274" y="855"/>
                      <a:pt x="238" y="677"/>
                    </a:cubicBezTo>
                    <a:cubicBezTo>
                      <a:pt x="203" y="462"/>
                      <a:pt x="108" y="236"/>
                      <a:pt x="96" y="10"/>
                    </a:cubicBezTo>
                    <a:cubicBezTo>
                      <a:pt x="96" y="4"/>
                      <a:pt x="87" y="1"/>
                      <a:pt x="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56;p33">
                <a:extLst>
                  <a:ext uri="{FF2B5EF4-FFF2-40B4-BE49-F238E27FC236}">
                    <a16:creationId xmlns:a16="http://schemas.microsoft.com/office/drawing/2014/main" id="{FDDC1013-53BF-4608-87B1-7081456D5230}"/>
                  </a:ext>
                </a:extLst>
              </p:cNvPr>
              <p:cNvSpPr/>
              <p:nvPr/>
            </p:nvSpPr>
            <p:spPr>
              <a:xfrm>
                <a:off x="4366000" y="2847650"/>
                <a:ext cx="6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17" extrusionOk="0">
                    <a:moveTo>
                      <a:pt x="13" y="1"/>
                    </a:moveTo>
                    <a:cubicBezTo>
                      <a:pt x="7" y="1"/>
                      <a:pt x="1" y="7"/>
                      <a:pt x="1" y="18"/>
                    </a:cubicBezTo>
                    <a:cubicBezTo>
                      <a:pt x="1" y="209"/>
                      <a:pt x="37" y="388"/>
                      <a:pt x="72" y="566"/>
                    </a:cubicBezTo>
                    <a:cubicBezTo>
                      <a:pt x="96" y="780"/>
                      <a:pt x="132" y="995"/>
                      <a:pt x="191" y="1197"/>
                    </a:cubicBezTo>
                    <a:cubicBezTo>
                      <a:pt x="191" y="1211"/>
                      <a:pt x="200" y="1217"/>
                      <a:pt x="206" y="1217"/>
                    </a:cubicBezTo>
                    <a:cubicBezTo>
                      <a:pt x="211" y="1217"/>
                      <a:pt x="215" y="1214"/>
                      <a:pt x="215" y="1209"/>
                    </a:cubicBezTo>
                    <a:cubicBezTo>
                      <a:pt x="251" y="852"/>
                      <a:pt x="156" y="340"/>
                      <a:pt x="25" y="18"/>
                    </a:cubicBezTo>
                    <a:cubicBezTo>
                      <a:pt x="25" y="7"/>
                      <a:pt x="19" y="1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57;p33">
                <a:extLst>
                  <a:ext uri="{FF2B5EF4-FFF2-40B4-BE49-F238E27FC236}">
                    <a16:creationId xmlns:a16="http://schemas.microsoft.com/office/drawing/2014/main" id="{661D80B0-595A-4E77-9585-5F938C0BD55C}"/>
                  </a:ext>
                </a:extLst>
              </p:cNvPr>
              <p:cNvSpPr/>
              <p:nvPr/>
            </p:nvSpPr>
            <p:spPr>
              <a:xfrm>
                <a:off x="4377925" y="2842025"/>
                <a:ext cx="65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193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08"/>
                      <a:pt x="36" y="410"/>
                      <a:pt x="83" y="589"/>
                    </a:cubicBezTo>
                    <a:cubicBezTo>
                      <a:pt x="119" y="779"/>
                      <a:pt x="143" y="982"/>
                      <a:pt x="179" y="1184"/>
                    </a:cubicBezTo>
                    <a:cubicBezTo>
                      <a:pt x="167" y="1190"/>
                      <a:pt x="170" y="1193"/>
                      <a:pt x="177" y="1193"/>
                    </a:cubicBezTo>
                    <a:cubicBezTo>
                      <a:pt x="185" y="1193"/>
                      <a:pt x="197" y="1190"/>
                      <a:pt x="203" y="1184"/>
                    </a:cubicBezTo>
                    <a:cubicBezTo>
                      <a:pt x="262" y="827"/>
                      <a:pt x="179" y="351"/>
                      <a:pt x="36" y="5"/>
                    </a:cubicBezTo>
                    <a:cubicBezTo>
                      <a:pt x="32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58;p33">
                <a:extLst>
                  <a:ext uri="{FF2B5EF4-FFF2-40B4-BE49-F238E27FC236}">
                    <a16:creationId xmlns:a16="http://schemas.microsoft.com/office/drawing/2014/main" id="{889761EF-00B4-4588-9978-B9EBF22B0749}"/>
                  </a:ext>
                </a:extLst>
              </p:cNvPr>
              <p:cNvSpPr/>
              <p:nvPr/>
            </p:nvSpPr>
            <p:spPr>
              <a:xfrm>
                <a:off x="4386850" y="2839350"/>
                <a:ext cx="65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96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31"/>
                      <a:pt x="36" y="434"/>
                      <a:pt x="72" y="648"/>
                    </a:cubicBezTo>
                    <a:cubicBezTo>
                      <a:pt x="96" y="874"/>
                      <a:pt x="131" y="1089"/>
                      <a:pt x="215" y="1291"/>
                    </a:cubicBezTo>
                    <a:cubicBezTo>
                      <a:pt x="218" y="1294"/>
                      <a:pt x="223" y="1296"/>
                      <a:pt x="228" y="1296"/>
                    </a:cubicBezTo>
                    <a:cubicBezTo>
                      <a:pt x="243" y="1296"/>
                      <a:pt x="262" y="1285"/>
                      <a:pt x="262" y="1267"/>
                    </a:cubicBezTo>
                    <a:cubicBezTo>
                      <a:pt x="262" y="1053"/>
                      <a:pt x="215" y="827"/>
                      <a:pt x="179" y="600"/>
                    </a:cubicBezTo>
                    <a:cubicBezTo>
                      <a:pt x="143" y="410"/>
                      <a:pt x="131" y="184"/>
                      <a:pt x="36" y="5"/>
                    </a:cubicBezTo>
                    <a:cubicBezTo>
                      <a:pt x="33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59;p33">
                <a:extLst>
                  <a:ext uri="{FF2B5EF4-FFF2-40B4-BE49-F238E27FC236}">
                    <a16:creationId xmlns:a16="http://schemas.microsoft.com/office/drawing/2014/main" id="{7E92E8ED-3B38-45B5-BAD7-D82ECCE9BDC3}"/>
                  </a:ext>
                </a:extLst>
              </p:cNvPr>
              <p:cNvSpPr/>
              <p:nvPr/>
            </p:nvSpPr>
            <p:spPr>
              <a:xfrm>
                <a:off x="4396375" y="2832875"/>
                <a:ext cx="7450" cy="344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79" extrusionOk="0">
                    <a:moveTo>
                      <a:pt x="40" y="1"/>
                    </a:moveTo>
                    <a:cubicBezTo>
                      <a:pt x="26" y="1"/>
                      <a:pt x="12" y="12"/>
                      <a:pt x="12" y="38"/>
                    </a:cubicBezTo>
                    <a:cubicBezTo>
                      <a:pt x="0" y="252"/>
                      <a:pt x="60" y="455"/>
                      <a:pt x="107" y="669"/>
                    </a:cubicBezTo>
                    <a:cubicBezTo>
                      <a:pt x="143" y="907"/>
                      <a:pt x="191" y="1133"/>
                      <a:pt x="250" y="1371"/>
                    </a:cubicBezTo>
                    <a:cubicBezTo>
                      <a:pt x="250" y="1376"/>
                      <a:pt x="257" y="1379"/>
                      <a:pt x="265" y="1379"/>
                    </a:cubicBezTo>
                    <a:cubicBezTo>
                      <a:pt x="279" y="1379"/>
                      <a:pt x="298" y="1370"/>
                      <a:pt x="298" y="1348"/>
                    </a:cubicBezTo>
                    <a:cubicBezTo>
                      <a:pt x="298" y="1145"/>
                      <a:pt x="250" y="931"/>
                      <a:pt x="227" y="729"/>
                    </a:cubicBezTo>
                    <a:cubicBezTo>
                      <a:pt x="179" y="502"/>
                      <a:pt x="167" y="252"/>
                      <a:pt x="72" y="26"/>
                    </a:cubicBezTo>
                    <a:cubicBezTo>
                      <a:pt x="66" y="9"/>
                      <a:pt x="53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60;p33">
                <a:extLst>
                  <a:ext uri="{FF2B5EF4-FFF2-40B4-BE49-F238E27FC236}">
                    <a16:creationId xmlns:a16="http://schemas.microsoft.com/office/drawing/2014/main" id="{C9A6E655-570A-4560-B757-E11294CFE33C}"/>
                  </a:ext>
                </a:extLst>
              </p:cNvPr>
              <p:cNvSpPr/>
              <p:nvPr/>
            </p:nvSpPr>
            <p:spPr>
              <a:xfrm>
                <a:off x="4404700" y="2825050"/>
                <a:ext cx="98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562" extrusionOk="0">
                    <a:moveTo>
                      <a:pt x="78" y="0"/>
                    </a:moveTo>
                    <a:cubicBezTo>
                      <a:pt x="71" y="0"/>
                      <a:pt x="60" y="6"/>
                      <a:pt x="60" y="6"/>
                    </a:cubicBezTo>
                    <a:cubicBezTo>
                      <a:pt x="1" y="506"/>
                      <a:pt x="251" y="1053"/>
                      <a:pt x="358" y="1530"/>
                    </a:cubicBezTo>
                    <a:cubicBezTo>
                      <a:pt x="358" y="1552"/>
                      <a:pt x="366" y="1561"/>
                      <a:pt x="374" y="1561"/>
                    </a:cubicBezTo>
                    <a:cubicBezTo>
                      <a:pt x="383" y="1561"/>
                      <a:pt x="394" y="1549"/>
                      <a:pt x="394" y="1530"/>
                    </a:cubicBezTo>
                    <a:cubicBezTo>
                      <a:pt x="382" y="1280"/>
                      <a:pt x="334" y="1030"/>
                      <a:pt x="275" y="768"/>
                    </a:cubicBezTo>
                    <a:cubicBezTo>
                      <a:pt x="215" y="518"/>
                      <a:pt x="191" y="256"/>
                      <a:pt x="84" y="6"/>
                    </a:cubicBezTo>
                    <a:cubicBezTo>
                      <a:pt x="84" y="2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61;p33">
                <a:extLst>
                  <a:ext uri="{FF2B5EF4-FFF2-40B4-BE49-F238E27FC236}">
                    <a16:creationId xmlns:a16="http://schemas.microsoft.com/office/drawing/2014/main" id="{37D068BE-9723-447D-BF86-8843B420D694}"/>
                  </a:ext>
                </a:extLst>
              </p:cNvPr>
              <p:cNvSpPr/>
              <p:nvPr/>
            </p:nvSpPr>
            <p:spPr>
              <a:xfrm>
                <a:off x="4414050" y="2816650"/>
                <a:ext cx="1182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783" extrusionOk="0">
                    <a:moveTo>
                      <a:pt x="14" y="0"/>
                    </a:moveTo>
                    <a:cubicBezTo>
                      <a:pt x="6" y="0"/>
                      <a:pt x="1" y="6"/>
                      <a:pt x="8" y="20"/>
                    </a:cubicBezTo>
                    <a:cubicBezTo>
                      <a:pt x="32" y="592"/>
                      <a:pt x="270" y="1223"/>
                      <a:pt x="436" y="1782"/>
                    </a:cubicBezTo>
                    <a:cubicBezTo>
                      <a:pt x="436" y="1782"/>
                      <a:pt x="472" y="1782"/>
                      <a:pt x="472" y="1759"/>
                    </a:cubicBezTo>
                    <a:cubicBezTo>
                      <a:pt x="424" y="1199"/>
                      <a:pt x="293" y="532"/>
                      <a:pt x="32" y="8"/>
                    </a:cubicBezTo>
                    <a:cubicBezTo>
                      <a:pt x="27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62;p33">
                <a:extLst>
                  <a:ext uri="{FF2B5EF4-FFF2-40B4-BE49-F238E27FC236}">
                    <a16:creationId xmlns:a16="http://schemas.microsoft.com/office/drawing/2014/main" id="{9726C42A-044E-4019-A849-D864BFDD4EDA}"/>
                  </a:ext>
                </a:extLst>
              </p:cNvPr>
              <p:cNvSpPr/>
              <p:nvPr/>
            </p:nvSpPr>
            <p:spPr>
              <a:xfrm>
                <a:off x="4277300" y="3169275"/>
                <a:ext cx="1655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3346" extrusionOk="0">
                    <a:moveTo>
                      <a:pt x="6621" y="0"/>
                    </a:moveTo>
                    <a:lnTo>
                      <a:pt x="1" y="12"/>
                    </a:lnTo>
                    <a:lnTo>
                      <a:pt x="5763" y="3346"/>
                    </a:lnTo>
                    <a:lnTo>
                      <a:pt x="5763" y="3346"/>
                    </a:lnTo>
                    <a:cubicBezTo>
                      <a:pt x="5755" y="3335"/>
                      <a:pt x="6490" y="1140"/>
                      <a:pt x="6621" y="0"/>
                    </a:cubicBezTo>
                    <a:close/>
                    <a:moveTo>
                      <a:pt x="5763" y="3346"/>
                    </a:moveTo>
                    <a:cubicBezTo>
                      <a:pt x="5763" y="3346"/>
                      <a:pt x="5763" y="3346"/>
                      <a:pt x="5763" y="3346"/>
                    </a:cubicBezTo>
                    <a:lnTo>
                      <a:pt x="5763" y="3346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63;p33">
                <a:extLst>
                  <a:ext uri="{FF2B5EF4-FFF2-40B4-BE49-F238E27FC236}">
                    <a16:creationId xmlns:a16="http://schemas.microsoft.com/office/drawing/2014/main" id="{18824C3C-E4F1-492C-8ECD-EE4B9BE2A458}"/>
                  </a:ext>
                </a:extLst>
              </p:cNvPr>
              <p:cNvSpPr/>
              <p:nvPr/>
            </p:nvSpPr>
            <p:spPr>
              <a:xfrm>
                <a:off x="4261225" y="3164800"/>
                <a:ext cx="186675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3775" extrusionOk="0">
                    <a:moveTo>
                      <a:pt x="7073" y="334"/>
                    </a:moveTo>
                    <a:cubicBezTo>
                      <a:pt x="6930" y="1275"/>
                      <a:pt x="6478" y="2715"/>
                      <a:pt x="6299" y="3251"/>
                    </a:cubicBezTo>
                    <a:lnTo>
                      <a:pt x="1275" y="358"/>
                    </a:lnTo>
                    <a:lnTo>
                      <a:pt x="7073" y="334"/>
                    </a:lnTo>
                    <a:close/>
                    <a:moveTo>
                      <a:pt x="7466" y="1"/>
                    </a:moveTo>
                    <a:lnTo>
                      <a:pt x="1" y="13"/>
                    </a:lnTo>
                    <a:lnTo>
                      <a:pt x="6490" y="3775"/>
                    </a:lnTo>
                    <a:lnTo>
                      <a:pt x="6573" y="3573"/>
                    </a:lnTo>
                    <a:cubicBezTo>
                      <a:pt x="6597" y="3477"/>
                      <a:pt x="7311" y="1334"/>
                      <a:pt x="7442" y="191"/>
                    </a:cubicBezTo>
                    <a:lnTo>
                      <a:pt x="746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64;p33">
                <a:extLst>
                  <a:ext uri="{FF2B5EF4-FFF2-40B4-BE49-F238E27FC236}">
                    <a16:creationId xmlns:a16="http://schemas.microsoft.com/office/drawing/2014/main" id="{A26C2206-B261-4D95-87FA-CDBD4A328C37}"/>
                  </a:ext>
                </a:extLst>
              </p:cNvPr>
              <p:cNvSpPr/>
              <p:nvPr/>
            </p:nvSpPr>
            <p:spPr>
              <a:xfrm>
                <a:off x="4299625" y="3168250"/>
                <a:ext cx="71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75" extrusionOk="0">
                    <a:moveTo>
                      <a:pt x="269" y="1"/>
                    </a:moveTo>
                    <a:cubicBezTo>
                      <a:pt x="264" y="1"/>
                      <a:pt x="258" y="2"/>
                      <a:pt x="251" y="6"/>
                    </a:cubicBezTo>
                    <a:cubicBezTo>
                      <a:pt x="191" y="53"/>
                      <a:pt x="167" y="137"/>
                      <a:pt x="120" y="196"/>
                    </a:cubicBezTo>
                    <a:cubicBezTo>
                      <a:pt x="72" y="267"/>
                      <a:pt x="48" y="363"/>
                      <a:pt x="1" y="458"/>
                    </a:cubicBezTo>
                    <a:cubicBezTo>
                      <a:pt x="1" y="466"/>
                      <a:pt x="19" y="475"/>
                      <a:pt x="33" y="475"/>
                    </a:cubicBezTo>
                    <a:cubicBezTo>
                      <a:pt x="39" y="475"/>
                      <a:pt x="45" y="473"/>
                      <a:pt x="48" y="470"/>
                    </a:cubicBezTo>
                    <a:cubicBezTo>
                      <a:pt x="108" y="398"/>
                      <a:pt x="156" y="315"/>
                      <a:pt x="191" y="244"/>
                    </a:cubicBezTo>
                    <a:cubicBezTo>
                      <a:pt x="239" y="172"/>
                      <a:pt x="287" y="101"/>
                      <a:pt x="287" y="17"/>
                    </a:cubicBezTo>
                    <a:cubicBezTo>
                      <a:pt x="287" y="9"/>
                      <a:pt x="281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65;p33">
                <a:extLst>
                  <a:ext uri="{FF2B5EF4-FFF2-40B4-BE49-F238E27FC236}">
                    <a16:creationId xmlns:a16="http://schemas.microsoft.com/office/drawing/2014/main" id="{7405A71D-58FF-4915-919D-EC3ED54D1BA4}"/>
                  </a:ext>
                </a:extLst>
              </p:cNvPr>
              <p:cNvSpPr/>
              <p:nvPr/>
            </p:nvSpPr>
            <p:spPr>
              <a:xfrm>
                <a:off x="4309750" y="3168075"/>
                <a:ext cx="65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52" extrusionOk="0">
                    <a:moveTo>
                      <a:pt x="251" y="1"/>
                    </a:moveTo>
                    <a:cubicBezTo>
                      <a:pt x="191" y="36"/>
                      <a:pt x="143" y="120"/>
                      <a:pt x="108" y="179"/>
                    </a:cubicBezTo>
                    <a:cubicBezTo>
                      <a:pt x="60" y="251"/>
                      <a:pt x="13" y="346"/>
                      <a:pt x="1" y="417"/>
                    </a:cubicBezTo>
                    <a:cubicBezTo>
                      <a:pt x="1" y="434"/>
                      <a:pt x="13" y="451"/>
                      <a:pt x="24" y="451"/>
                    </a:cubicBezTo>
                    <a:cubicBezTo>
                      <a:pt x="28" y="451"/>
                      <a:pt x="33" y="448"/>
                      <a:pt x="36" y="441"/>
                    </a:cubicBezTo>
                    <a:cubicBezTo>
                      <a:pt x="108" y="370"/>
                      <a:pt x="143" y="298"/>
                      <a:pt x="179" y="227"/>
                    </a:cubicBezTo>
                    <a:cubicBezTo>
                      <a:pt x="227" y="167"/>
                      <a:pt x="263" y="84"/>
                      <a:pt x="263" y="13"/>
                    </a:cubicBezTo>
                    <a:cubicBezTo>
                      <a:pt x="263" y="1"/>
                      <a:pt x="251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66;p33">
                <a:extLst>
                  <a:ext uri="{FF2B5EF4-FFF2-40B4-BE49-F238E27FC236}">
                    <a16:creationId xmlns:a16="http://schemas.microsoft.com/office/drawing/2014/main" id="{64AFEECA-79A3-4442-852B-409CDFD2D9C7}"/>
                  </a:ext>
                </a:extLst>
              </p:cNvPr>
              <p:cNvSpPr/>
              <p:nvPr/>
            </p:nvSpPr>
            <p:spPr>
              <a:xfrm>
                <a:off x="4317050" y="3168375"/>
                <a:ext cx="79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589" extrusionOk="0">
                    <a:moveTo>
                      <a:pt x="268" y="1"/>
                    </a:moveTo>
                    <a:cubicBezTo>
                      <a:pt x="197" y="60"/>
                      <a:pt x="161" y="167"/>
                      <a:pt x="137" y="251"/>
                    </a:cubicBezTo>
                    <a:cubicBezTo>
                      <a:pt x="90" y="358"/>
                      <a:pt x="42" y="453"/>
                      <a:pt x="18" y="548"/>
                    </a:cubicBezTo>
                    <a:cubicBezTo>
                      <a:pt x="0" y="575"/>
                      <a:pt x="9" y="588"/>
                      <a:pt x="25" y="588"/>
                    </a:cubicBezTo>
                    <a:cubicBezTo>
                      <a:pt x="30" y="588"/>
                      <a:pt x="36" y="587"/>
                      <a:pt x="42" y="584"/>
                    </a:cubicBezTo>
                    <a:cubicBezTo>
                      <a:pt x="125" y="489"/>
                      <a:pt x="185" y="393"/>
                      <a:pt x="232" y="286"/>
                    </a:cubicBezTo>
                    <a:cubicBezTo>
                      <a:pt x="256" y="215"/>
                      <a:pt x="316" y="108"/>
                      <a:pt x="304" y="12"/>
                    </a:cubicBezTo>
                    <a:cubicBezTo>
                      <a:pt x="304" y="1"/>
                      <a:pt x="292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67;p33">
                <a:extLst>
                  <a:ext uri="{FF2B5EF4-FFF2-40B4-BE49-F238E27FC236}">
                    <a16:creationId xmlns:a16="http://schemas.microsoft.com/office/drawing/2014/main" id="{3EFE4389-6A62-46A6-926B-EA9B7DCBFAF9}"/>
                  </a:ext>
                </a:extLst>
              </p:cNvPr>
              <p:cNvSpPr/>
              <p:nvPr/>
            </p:nvSpPr>
            <p:spPr>
              <a:xfrm>
                <a:off x="4325400" y="3168075"/>
                <a:ext cx="7900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49" extrusionOk="0">
                    <a:moveTo>
                      <a:pt x="279" y="1"/>
                    </a:moveTo>
                    <a:cubicBezTo>
                      <a:pt x="149" y="179"/>
                      <a:pt x="77" y="417"/>
                      <a:pt x="18" y="620"/>
                    </a:cubicBezTo>
                    <a:cubicBezTo>
                      <a:pt x="0" y="637"/>
                      <a:pt x="21" y="648"/>
                      <a:pt x="38" y="648"/>
                    </a:cubicBezTo>
                    <a:cubicBezTo>
                      <a:pt x="44" y="648"/>
                      <a:pt x="50" y="647"/>
                      <a:pt x="53" y="644"/>
                    </a:cubicBezTo>
                    <a:cubicBezTo>
                      <a:pt x="160" y="441"/>
                      <a:pt x="279" y="227"/>
                      <a:pt x="315" y="13"/>
                    </a:cubicBezTo>
                    <a:cubicBezTo>
                      <a:pt x="315" y="1"/>
                      <a:pt x="291" y="1"/>
                      <a:pt x="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68;p33">
                <a:extLst>
                  <a:ext uri="{FF2B5EF4-FFF2-40B4-BE49-F238E27FC236}">
                    <a16:creationId xmlns:a16="http://schemas.microsoft.com/office/drawing/2014/main" id="{A5E64313-7764-4005-A7B8-72A3049740B0}"/>
                  </a:ext>
                </a:extLst>
              </p:cNvPr>
              <p:cNvSpPr/>
              <p:nvPr/>
            </p:nvSpPr>
            <p:spPr>
              <a:xfrm>
                <a:off x="4334750" y="3166400"/>
                <a:ext cx="68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78" extrusionOk="0">
                    <a:moveTo>
                      <a:pt x="255" y="0"/>
                    </a:moveTo>
                    <a:cubicBezTo>
                      <a:pt x="247" y="0"/>
                      <a:pt x="237" y="3"/>
                      <a:pt x="227" y="8"/>
                    </a:cubicBezTo>
                    <a:cubicBezTo>
                      <a:pt x="167" y="115"/>
                      <a:pt x="144" y="246"/>
                      <a:pt x="120" y="341"/>
                    </a:cubicBezTo>
                    <a:cubicBezTo>
                      <a:pt x="72" y="484"/>
                      <a:pt x="25" y="615"/>
                      <a:pt x="1" y="746"/>
                    </a:cubicBezTo>
                    <a:cubicBezTo>
                      <a:pt x="1" y="769"/>
                      <a:pt x="10" y="777"/>
                      <a:pt x="17" y="777"/>
                    </a:cubicBezTo>
                    <a:cubicBezTo>
                      <a:pt x="21" y="777"/>
                      <a:pt x="25" y="774"/>
                      <a:pt x="25" y="770"/>
                    </a:cubicBezTo>
                    <a:cubicBezTo>
                      <a:pt x="96" y="663"/>
                      <a:pt x="144" y="532"/>
                      <a:pt x="191" y="413"/>
                    </a:cubicBezTo>
                    <a:cubicBezTo>
                      <a:pt x="227" y="294"/>
                      <a:pt x="275" y="151"/>
                      <a:pt x="275" y="20"/>
                    </a:cubicBezTo>
                    <a:cubicBezTo>
                      <a:pt x="275" y="6"/>
                      <a:pt x="266" y="0"/>
                      <a:pt x="2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69;p33">
                <a:extLst>
                  <a:ext uri="{FF2B5EF4-FFF2-40B4-BE49-F238E27FC236}">
                    <a16:creationId xmlns:a16="http://schemas.microsoft.com/office/drawing/2014/main" id="{3A48DF8E-90A0-4243-AC71-79AE03A1E7F5}"/>
                  </a:ext>
                </a:extLst>
              </p:cNvPr>
              <p:cNvSpPr/>
              <p:nvPr/>
            </p:nvSpPr>
            <p:spPr>
              <a:xfrm>
                <a:off x="4343400" y="3168450"/>
                <a:ext cx="68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802" extrusionOk="0">
                    <a:moveTo>
                      <a:pt x="268" y="1"/>
                    </a:moveTo>
                    <a:cubicBezTo>
                      <a:pt x="265" y="1"/>
                      <a:pt x="262" y="4"/>
                      <a:pt x="262" y="9"/>
                    </a:cubicBezTo>
                    <a:cubicBezTo>
                      <a:pt x="119" y="224"/>
                      <a:pt x="36" y="533"/>
                      <a:pt x="0" y="783"/>
                    </a:cubicBezTo>
                    <a:cubicBezTo>
                      <a:pt x="6" y="795"/>
                      <a:pt x="15" y="801"/>
                      <a:pt x="22" y="801"/>
                    </a:cubicBezTo>
                    <a:cubicBezTo>
                      <a:pt x="30" y="801"/>
                      <a:pt x="36" y="795"/>
                      <a:pt x="36" y="783"/>
                    </a:cubicBezTo>
                    <a:cubicBezTo>
                      <a:pt x="155" y="557"/>
                      <a:pt x="250" y="259"/>
                      <a:pt x="274" y="9"/>
                    </a:cubicBezTo>
                    <a:cubicBezTo>
                      <a:pt x="274" y="4"/>
                      <a:pt x="271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70;p33">
                <a:extLst>
                  <a:ext uri="{FF2B5EF4-FFF2-40B4-BE49-F238E27FC236}">
                    <a16:creationId xmlns:a16="http://schemas.microsoft.com/office/drawing/2014/main" id="{E4F72BFB-D42E-4269-A07E-002CA38F6317}"/>
                  </a:ext>
                </a:extLst>
              </p:cNvPr>
              <p:cNvSpPr/>
              <p:nvPr/>
            </p:nvSpPr>
            <p:spPr>
              <a:xfrm>
                <a:off x="4351425" y="3166675"/>
                <a:ext cx="92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980" extrusionOk="0">
                    <a:moveTo>
                      <a:pt x="326" y="0"/>
                    </a:moveTo>
                    <a:cubicBezTo>
                      <a:pt x="316" y="0"/>
                      <a:pt x="304" y="3"/>
                      <a:pt x="298" y="9"/>
                    </a:cubicBezTo>
                    <a:lnTo>
                      <a:pt x="167" y="461"/>
                    </a:lnTo>
                    <a:cubicBezTo>
                      <a:pt x="108" y="616"/>
                      <a:pt x="48" y="771"/>
                      <a:pt x="0" y="938"/>
                    </a:cubicBezTo>
                    <a:cubicBezTo>
                      <a:pt x="0" y="961"/>
                      <a:pt x="21" y="979"/>
                      <a:pt x="38" y="979"/>
                    </a:cubicBezTo>
                    <a:cubicBezTo>
                      <a:pt x="47" y="979"/>
                      <a:pt x="56" y="974"/>
                      <a:pt x="60" y="962"/>
                    </a:cubicBezTo>
                    <a:cubicBezTo>
                      <a:pt x="143" y="795"/>
                      <a:pt x="203" y="628"/>
                      <a:pt x="262" y="461"/>
                    </a:cubicBezTo>
                    <a:cubicBezTo>
                      <a:pt x="322" y="307"/>
                      <a:pt x="370" y="164"/>
                      <a:pt x="346" y="9"/>
                    </a:cubicBezTo>
                    <a:cubicBezTo>
                      <a:pt x="346" y="3"/>
                      <a:pt x="337" y="0"/>
                      <a:pt x="3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71;p33">
                <a:extLst>
                  <a:ext uri="{FF2B5EF4-FFF2-40B4-BE49-F238E27FC236}">
                    <a16:creationId xmlns:a16="http://schemas.microsoft.com/office/drawing/2014/main" id="{1EE69824-6CCA-456D-B745-79FD1A46399B}"/>
                  </a:ext>
                </a:extLst>
              </p:cNvPr>
              <p:cNvSpPr/>
              <p:nvPr/>
            </p:nvSpPr>
            <p:spPr>
              <a:xfrm>
                <a:off x="4360650" y="3164850"/>
                <a:ext cx="101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83" extrusionOk="0">
                    <a:moveTo>
                      <a:pt x="396" y="0"/>
                    </a:moveTo>
                    <a:cubicBezTo>
                      <a:pt x="395" y="0"/>
                      <a:pt x="393" y="3"/>
                      <a:pt x="393" y="11"/>
                    </a:cubicBezTo>
                    <a:cubicBezTo>
                      <a:pt x="251" y="130"/>
                      <a:pt x="251" y="284"/>
                      <a:pt x="215" y="451"/>
                    </a:cubicBezTo>
                    <a:cubicBezTo>
                      <a:pt x="155" y="689"/>
                      <a:pt x="60" y="915"/>
                      <a:pt x="1" y="1154"/>
                    </a:cubicBezTo>
                    <a:cubicBezTo>
                      <a:pt x="1" y="1173"/>
                      <a:pt x="11" y="1182"/>
                      <a:pt x="23" y="1182"/>
                    </a:cubicBezTo>
                    <a:cubicBezTo>
                      <a:pt x="33" y="1182"/>
                      <a:pt x="43" y="1176"/>
                      <a:pt x="48" y="1165"/>
                    </a:cubicBezTo>
                    <a:cubicBezTo>
                      <a:pt x="155" y="999"/>
                      <a:pt x="203" y="832"/>
                      <a:pt x="251" y="654"/>
                    </a:cubicBezTo>
                    <a:cubicBezTo>
                      <a:pt x="310" y="439"/>
                      <a:pt x="334" y="213"/>
                      <a:pt x="405" y="22"/>
                    </a:cubicBezTo>
                    <a:cubicBezTo>
                      <a:pt x="405" y="14"/>
                      <a:pt x="400" y="0"/>
                      <a:pt x="3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72;p33">
                <a:extLst>
                  <a:ext uri="{FF2B5EF4-FFF2-40B4-BE49-F238E27FC236}">
                    <a16:creationId xmlns:a16="http://schemas.microsoft.com/office/drawing/2014/main" id="{F8C01AC9-3029-46A3-854B-D3991D56B7C1}"/>
                  </a:ext>
                </a:extLst>
              </p:cNvPr>
              <p:cNvSpPr/>
              <p:nvPr/>
            </p:nvSpPr>
            <p:spPr>
              <a:xfrm>
                <a:off x="4370175" y="3167525"/>
                <a:ext cx="101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74" extrusionOk="0">
                    <a:moveTo>
                      <a:pt x="387" y="1"/>
                    </a:moveTo>
                    <a:cubicBezTo>
                      <a:pt x="384" y="1"/>
                      <a:pt x="382" y="3"/>
                      <a:pt x="382" y="11"/>
                    </a:cubicBezTo>
                    <a:cubicBezTo>
                      <a:pt x="286" y="189"/>
                      <a:pt x="227" y="380"/>
                      <a:pt x="167" y="570"/>
                    </a:cubicBezTo>
                    <a:cubicBezTo>
                      <a:pt x="108" y="761"/>
                      <a:pt x="36" y="963"/>
                      <a:pt x="1" y="1154"/>
                    </a:cubicBezTo>
                    <a:cubicBezTo>
                      <a:pt x="1" y="1168"/>
                      <a:pt x="13" y="1173"/>
                      <a:pt x="23" y="1173"/>
                    </a:cubicBezTo>
                    <a:cubicBezTo>
                      <a:pt x="30" y="1173"/>
                      <a:pt x="36" y="1171"/>
                      <a:pt x="36" y="1166"/>
                    </a:cubicBezTo>
                    <a:cubicBezTo>
                      <a:pt x="143" y="999"/>
                      <a:pt x="203" y="797"/>
                      <a:pt x="263" y="606"/>
                    </a:cubicBezTo>
                    <a:cubicBezTo>
                      <a:pt x="322" y="404"/>
                      <a:pt x="393" y="213"/>
                      <a:pt x="405" y="23"/>
                    </a:cubicBezTo>
                    <a:cubicBezTo>
                      <a:pt x="405" y="14"/>
                      <a:pt x="394" y="1"/>
                      <a:pt x="3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73;p33">
                <a:extLst>
                  <a:ext uri="{FF2B5EF4-FFF2-40B4-BE49-F238E27FC236}">
                    <a16:creationId xmlns:a16="http://schemas.microsoft.com/office/drawing/2014/main" id="{DD691819-3862-4C93-87A7-51D802F99727}"/>
                  </a:ext>
                </a:extLst>
              </p:cNvPr>
              <p:cNvSpPr/>
              <p:nvPr/>
            </p:nvSpPr>
            <p:spPr>
              <a:xfrm>
                <a:off x="4383075" y="3167825"/>
                <a:ext cx="106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149" extrusionOk="0">
                    <a:moveTo>
                      <a:pt x="407" y="0"/>
                    </a:moveTo>
                    <a:cubicBezTo>
                      <a:pt x="404" y="0"/>
                      <a:pt x="401" y="3"/>
                      <a:pt x="401" y="11"/>
                    </a:cubicBezTo>
                    <a:cubicBezTo>
                      <a:pt x="294" y="177"/>
                      <a:pt x="247" y="368"/>
                      <a:pt x="199" y="546"/>
                    </a:cubicBezTo>
                    <a:cubicBezTo>
                      <a:pt x="139" y="737"/>
                      <a:pt x="68" y="916"/>
                      <a:pt x="8" y="1106"/>
                    </a:cubicBezTo>
                    <a:cubicBezTo>
                      <a:pt x="1" y="1138"/>
                      <a:pt x="14" y="1148"/>
                      <a:pt x="27" y="1148"/>
                    </a:cubicBezTo>
                    <a:cubicBezTo>
                      <a:pt x="34" y="1148"/>
                      <a:pt x="40" y="1146"/>
                      <a:pt x="44" y="1142"/>
                    </a:cubicBezTo>
                    <a:cubicBezTo>
                      <a:pt x="270" y="844"/>
                      <a:pt x="401" y="380"/>
                      <a:pt x="425" y="23"/>
                    </a:cubicBezTo>
                    <a:cubicBezTo>
                      <a:pt x="425" y="14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74;p33">
                <a:extLst>
                  <a:ext uri="{FF2B5EF4-FFF2-40B4-BE49-F238E27FC236}">
                    <a16:creationId xmlns:a16="http://schemas.microsoft.com/office/drawing/2014/main" id="{9EC06569-B89B-4D46-B929-0E3F69BEB853}"/>
                  </a:ext>
                </a:extLst>
              </p:cNvPr>
              <p:cNvSpPr/>
              <p:nvPr/>
            </p:nvSpPr>
            <p:spPr>
              <a:xfrm>
                <a:off x="4392600" y="3169750"/>
                <a:ext cx="1065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256" extrusionOk="0">
                    <a:moveTo>
                      <a:pt x="397" y="0"/>
                    </a:moveTo>
                    <a:cubicBezTo>
                      <a:pt x="393" y="0"/>
                      <a:pt x="389" y="2"/>
                      <a:pt x="389" y="5"/>
                    </a:cubicBezTo>
                    <a:cubicBezTo>
                      <a:pt x="282" y="184"/>
                      <a:pt x="223" y="398"/>
                      <a:pt x="163" y="588"/>
                    </a:cubicBezTo>
                    <a:cubicBezTo>
                      <a:pt x="92" y="791"/>
                      <a:pt x="20" y="1005"/>
                      <a:pt x="8" y="1220"/>
                    </a:cubicBezTo>
                    <a:cubicBezTo>
                      <a:pt x="1" y="1243"/>
                      <a:pt x="13" y="1256"/>
                      <a:pt x="26" y="1256"/>
                    </a:cubicBezTo>
                    <a:cubicBezTo>
                      <a:pt x="33" y="1256"/>
                      <a:pt x="40" y="1252"/>
                      <a:pt x="44" y="1243"/>
                    </a:cubicBezTo>
                    <a:cubicBezTo>
                      <a:pt x="151" y="1053"/>
                      <a:pt x="211" y="827"/>
                      <a:pt x="270" y="612"/>
                    </a:cubicBezTo>
                    <a:cubicBezTo>
                      <a:pt x="330" y="422"/>
                      <a:pt x="425" y="231"/>
                      <a:pt x="425" y="17"/>
                    </a:cubicBezTo>
                    <a:cubicBezTo>
                      <a:pt x="425" y="9"/>
                      <a:pt x="407" y="0"/>
                      <a:pt x="39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75;p33">
                <a:extLst>
                  <a:ext uri="{FF2B5EF4-FFF2-40B4-BE49-F238E27FC236}">
                    <a16:creationId xmlns:a16="http://schemas.microsoft.com/office/drawing/2014/main" id="{9EE6AC7D-991F-44DB-8339-2D21194AFC6C}"/>
                  </a:ext>
                </a:extLst>
              </p:cNvPr>
              <p:cNvSpPr/>
              <p:nvPr/>
            </p:nvSpPr>
            <p:spPr>
              <a:xfrm>
                <a:off x="4403750" y="3168375"/>
                <a:ext cx="117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43" extrusionOk="0">
                    <a:moveTo>
                      <a:pt x="430" y="0"/>
                    </a:moveTo>
                    <a:cubicBezTo>
                      <a:pt x="421" y="0"/>
                      <a:pt x="412" y="4"/>
                      <a:pt x="408" y="12"/>
                    </a:cubicBezTo>
                    <a:cubicBezTo>
                      <a:pt x="301" y="191"/>
                      <a:pt x="253" y="417"/>
                      <a:pt x="193" y="608"/>
                    </a:cubicBezTo>
                    <a:cubicBezTo>
                      <a:pt x="134" y="834"/>
                      <a:pt x="63" y="1072"/>
                      <a:pt x="15" y="1298"/>
                    </a:cubicBezTo>
                    <a:cubicBezTo>
                      <a:pt x="0" y="1327"/>
                      <a:pt x="12" y="1343"/>
                      <a:pt x="26" y="1343"/>
                    </a:cubicBezTo>
                    <a:cubicBezTo>
                      <a:pt x="36" y="1343"/>
                      <a:pt x="46" y="1336"/>
                      <a:pt x="51" y="1322"/>
                    </a:cubicBezTo>
                    <a:cubicBezTo>
                      <a:pt x="158" y="1132"/>
                      <a:pt x="217" y="905"/>
                      <a:pt x="289" y="691"/>
                    </a:cubicBezTo>
                    <a:cubicBezTo>
                      <a:pt x="348" y="477"/>
                      <a:pt x="432" y="251"/>
                      <a:pt x="467" y="36"/>
                    </a:cubicBezTo>
                    <a:cubicBezTo>
                      <a:pt x="467" y="13"/>
                      <a:pt x="447" y="0"/>
                      <a:pt x="4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76;p33">
                <a:extLst>
                  <a:ext uri="{FF2B5EF4-FFF2-40B4-BE49-F238E27FC236}">
                    <a16:creationId xmlns:a16="http://schemas.microsoft.com/office/drawing/2014/main" id="{2923402F-7A17-4BA8-9349-02F3CB3CA5E3}"/>
                  </a:ext>
                </a:extLst>
              </p:cNvPr>
              <p:cNvSpPr/>
              <p:nvPr/>
            </p:nvSpPr>
            <p:spPr>
              <a:xfrm>
                <a:off x="4414650" y="3165850"/>
                <a:ext cx="11800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532" extrusionOk="0">
                    <a:moveTo>
                      <a:pt x="464" y="0"/>
                    </a:moveTo>
                    <a:cubicBezTo>
                      <a:pt x="460" y="0"/>
                      <a:pt x="454" y="6"/>
                      <a:pt x="448" y="18"/>
                    </a:cubicBezTo>
                    <a:cubicBezTo>
                      <a:pt x="162" y="411"/>
                      <a:pt x="150" y="1042"/>
                      <a:pt x="8" y="1506"/>
                    </a:cubicBezTo>
                    <a:cubicBezTo>
                      <a:pt x="0" y="1521"/>
                      <a:pt x="16" y="1531"/>
                      <a:pt x="31" y="1531"/>
                    </a:cubicBezTo>
                    <a:cubicBezTo>
                      <a:pt x="41" y="1531"/>
                      <a:pt x="51" y="1527"/>
                      <a:pt x="55" y="1518"/>
                    </a:cubicBezTo>
                    <a:cubicBezTo>
                      <a:pt x="162" y="1280"/>
                      <a:pt x="234" y="1042"/>
                      <a:pt x="293" y="792"/>
                    </a:cubicBezTo>
                    <a:cubicBezTo>
                      <a:pt x="353" y="530"/>
                      <a:pt x="460" y="268"/>
                      <a:pt x="472" y="18"/>
                    </a:cubicBezTo>
                    <a:cubicBezTo>
                      <a:pt x="472" y="6"/>
                      <a:pt x="469" y="0"/>
                      <a:pt x="4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77;p33">
                <a:extLst>
                  <a:ext uri="{FF2B5EF4-FFF2-40B4-BE49-F238E27FC236}">
                    <a16:creationId xmlns:a16="http://schemas.microsoft.com/office/drawing/2014/main" id="{DE1BF494-ACA1-4C68-B285-0FD8BDDE5F4A}"/>
                  </a:ext>
                </a:extLst>
              </p:cNvPr>
              <p:cNvSpPr/>
              <p:nvPr/>
            </p:nvSpPr>
            <p:spPr>
              <a:xfrm>
                <a:off x="4426600" y="3162000"/>
                <a:ext cx="1147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785" extrusionOk="0">
                    <a:moveTo>
                      <a:pt x="439" y="1"/>
                    </a:moveTo>
                    <a:cubicBezTo>
                      <a:pt x="436" y="1"/>
                      <a:pt x="434" y="2"/>
                      <a:pt x="434" y="6"/>
                    </a:cubicBezTo>
                    <a:cubicBezTo>
                      <a:pt x="208" y="529"/>
                      <a:pt x="113" y="1196"/>
                      <a:pt x="18" y="1756"/>
                    </a:cubicBezTo>
                    <a:cubicBezTo>
                      <a:pt x="0" y="1773"/>
                      <a:pt x="8" y="1784"/>
                      <a:pt x="19" y="1784"/>
                    </a:cubicBezTo>
                    <a:cubicBezTo>
                      <a:pt x="22" y="1784"/>
                      <a:pt x="26" y="1783"/>
                      <a:pt x="30" y="1780"/>
                    </a:cubicBezTo>
                    <a:cubicBezTo>
                      <a:pt x="256" y="1256"/>
                      <a:pt x="434" y="589"/>
                      <a:pt x="458" y="17"/>
                    </a:cubicBezTo>
                    <a:cubicBezTo>
                      <a:pt x="458" y="9"/>
                      <a:pt x="446" y="1"/>
                      <a:pt x="4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78;p33">
                <a:extLst>
                  <a:ext uri="{FF2B5EF4-FFF2-40B4-BE49-F238E27FC236}">
                    <a16:creationId xmlns:a16="http://schemas.microsoft.com/office/drawing/2014/main" id="{17B392A5-031C-4D51-B773-9BACA82C7C39}"/>
                  </a:ext>
                </a:extLst>
              </p:cNvPr>
              <p:cNvSpPr/>
              <p:nvPr/>
            </p:nvSpPr>
            <p:spPr>
              <a:xfrm>
                <a:off x="4202600" y="3341900"/>
                <a:ext cx="1568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026" extrusionOk="0">
                    <a:moveTo>
                      <a:pt x="0" y="1"/>
                    </a:moveTo>
                    <a:lnTo>
                      <a:pt x="4358" y="5025"/>
                    </a:lnTo>
                    <a:cubicBezTo>
                      <a:pt x="4370" y="5025"/>
                      <a:pt x="5787" y="3192"/>
                      <a:pt x="6275" y="214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79;p33">
                <a:extLst>
                  <a:ext uri="{FF2B5EF4-FFF2-40B4-BE49-F238E27FC236}">
                    <a16:creationId xmlns:a16="http://schemas.microsoft.com/office/drawing/2014/main" id="{006F7EBF-D469-4BFD-BD7E-2049AAFD90C1}"/>
                  </a:ext>
                </a:extLst>
              </p:cNvPr>
              <p:cNvSpPr/>
              <p:nvPr/>
            </p:nvSpPr>
            <p:spPr>
              <a:xfrm>
                <a:off x="4188900" y="3332975"/>
                <a:ext cx="176550" cy="14172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5669" extrusionOk="0">
                    <a:moveTo>
                      <a:pt x="1108" y="727"/>
                    </a:moveTo>
                    <a:lnTo>
                      <a:pt x="6597" y="2596"/>
                    </a:lnTo>
                    <a:cubicBezTo>
                      <a:pt x="6156" y="3454"/>
                      <a:pt x="5251" y="4668"/>
                      <a:pt x="4918" y="5120"/>
                    </a:cubicBezTo>
                    <a:lnTo>
                      <a:pt x="1108" y="727"/>
                    </a:lnTo>
                    <a:close/>
                    <a:moveTo>
                      <a:pt x="1" y="1"/>
                    </a:moveTo>
                    <a:lnTo>
                      <a:pt x="4918" y="5668"/>
                    </a:lnTo>
                    <a:lnTo>
                      <a:pt x="5037" y="5501"/>
                    </a:lnTo>
                    <a:cubicBezTo>
                      <a:pt x="5097" y="5430"/>
                      <a:pt x="6490" y="3632"/>
                      <a:pt x="6978" y="2584"/>
                    </a:cubicBezTo>
                    <a:lnTo>
                      <a:pt x="7061" y="24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80;p33">
                <a:extLst>
                  <a:ext uri="{FF2B5EF4-FFF2-40B4-BE49-F238E27FC236}">
                    <a16:creationId xmlns:a16="http://schemas.microsoft.com/office/drawing/2014/main" id="{852B640B-CF3C-4002-B37D-9B4F15D2F3F7}"/>
                  </a:ext>
                </a:extLst>
              </p:cNvPr>
              <p:cNvSpPr/>
              <p:nvPr/>
            </p:nvSpPr>
            <p:spPr>
              <a:xfrm>
                <a:off x="4220875" y="3350425"/>
                <a:ext cx="103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77" extrusionOk="0">
                    <a:moveTo>
                      <a:pt x="403" y="0"/>
                    </a:moveTo>
                    <a:cubicBezTo>
                      <a:pt x="401" y="0"/>
                      <a:pt x="400" y="2"/>
                      <a:pt x="400" y="5"/>
                    </a:cubicBezTo>
                    <a:cubicBezTo>
                      <a:pt x="329" y="29"/>
                      <a:pt x="281" y="100"/>
                      <a:pt x="222" y="148"/>
                    </a:cubicBezTo>
                    <a:cubicBezTo>
                      <a:pt x="150" y="208"/>
                      <a:pt x="91" y="279"/>
                      <a:pt x="31" y="350"/>
                    </a:cubicBezTo>
                    <a:cubicBezTo>
                      <a:pt x="1" y="350"/>
                      <a:pt x="14" y="377"/>
                      <a:pt x="33" y="377"/>
                    </a:cubicBezTo>
                    <a:cubicBezTo>
                      <a:pt x="36" y="377"/>
                      <a:pt x="40" y="376"/>
                      <a:pt x="43" y="374"/>
                    </a:cubicBezTo>
                    <a:cubicBezTo>
                      <a:pt x="115" y="327"/>
                      <a:pt x="186" y="267"/>
                      <a:pt x="269" y="208"/>
                    </a:cubicBezTo>
                    <a:cubicBezTo>
                      <a:pt x="329" y="148"/>
                      <a:pt x="400" y="100"/>
                      <a:pt x="412" y="29"/>
                    </a:cubicBezTo>
                    <a:cubicBezTo>
                      <a:pt x="412" y="12"/>
                      <a:pt x="406" y="0"/>
                      <a:pt x="4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81;p33">
                <a:extLst>
                  <a:ext uri="{FF2B5EF4-FFF2-40B4-BE49-F238E27FC236}">
                    <a16:creationId xmlns:a16="http://schemas.microsoft.com/office/drawing/2014/main" id="{ECBB792C-6731-4BC7-B5FB-D353BEA96A47}"/>
                  </a:ext>
                </a:extLst>
              </p:cNvPr>
              <p:cNvSpPr/>
              <p:nvPr/>
            </p:nvSpPr>
            <p:spPr>
              <a:xfrm>
                <a:off x="4230675" y="335355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386" y="1"/>
                    </a:moveTo>
                    <a:cubicBezTo>
                      <a:pt x="384" y="1"/>
                      <a:pt x="381" y="4"/>
                      <a:pt x="378" y="11"/>
                    </a:cubicBezTo>
                    <a:cubicBezTo>
                      <a:pt x="306" y="23"/>
                      <a:pt x="247" y="83"/>
                      <a:pt x="187" y="142"/>
                    </a:cubicBezTo>
                    <a:cubicBezTo>
                      <a:pt x="128" y="202"/>
                      <a:pt x="44" y="261"/>
                      <a:pt x="8" y="333"/>
                    </a:cubicBezTo>
                    <a:cubicBezTo>
                      <a:pt x="0" y="341"/>
                      <a:pt x="9" y="355"/>
                      <a:pt x="19" y="355"/>
                    </a:cubicBezTo>
                    <a:cubicBezTo>
                      <a:pt x="24" y="355"/>
                      <a:pt x="29" y="352"/>
                      <a:pt x="32" y="345"/>
                    </a:cubicBezTo>
                    <a:cubicBezTo>
                      <a:pt x="116" y="309"/>
                      <a:pt x="175" y="249"/>
                      <a:pt x="223" y="202"/>
                    </a:cubicBezTo>
                    <a:cubicBezTo>
                      <a:pt x="294" y="142"/>
                      <a:pt x="366" y="94"/>
                      <a:pt x="389" y="23"/>
                    </a:cubicBezTo>
                    <a:cubicBezTo>
                      <a:pt x="389" y="15"/>
                      <a:pt x="389" y="1"/>
                      <a:pt x="3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82;p33">
                <a:extLst>
                  <a:ext uri="{FF2B5EF4-FFF2-40B4-BE49-F238E27FC236}">
                    <a16:creationId xmlns:a16="http://schemas.microsoft.com/office/drawing/2014/main" id="{91879A32-E873-4970-A71B-321704FBCFAC}"/>
                  </a:ext>
                </a:extLst>
              </p:cNvPr>
              <p:cNvSpPr/>
              <p:nvPr/>
            </p:nvSpPr>
            <p:spPr>
              <a:xfrm>
                <a:off x="4235925" y="3356200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53" y="0"/>
                    </a:moveTo>
                    <a:cubicBezTo>
                      <a:pt x="358" y="36"/>
                      <a:pt x="299" y="143"/>
                      <a:pt x="239" y="203"/>
                    </a:cubicBezTo>
                    <a:cubicBezTo>
                      <a:pt x="168" y="274"/>
                      <a:pt x="96" y="346"/>
                      <a:pt x="37" y="441"/>
                    </a:cubicBezTo>
                    <a:cubicBezTo>
                      <a:pt x="1" y="465"/>
                      <a:pt x="37" y="477"/>
                      <a:pt x="60" y="477"/>
                    </a:cubicBezTo>
                    <a:cubicBezTo>
                      <a:pt x="168" y="417"/>
                      <a:pt x="239" y="346"/>
                      <a:pt x="322" y="262"/>
                    </a:cubicBezTo>
                    <a:cubicBezTo>
                      <a:pt x="382" y="203"/>
                      <a:pt x="465" y="108"/>
                      <a:pt x="477" y="24"/>
                    </a:cubicBezTo>
                    <a:cubicBezTo>
                      <a:pt x="477" y="0"/>
                      <a:pt x="465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83;p33">
                <a:extLst>
                  <a:ext uri="{FF2B5EF4-FFF2-40B4-BE49-F238E27FC236}">
                    <a16:creationId xmlns:a16="http://schemas.microsoft.com/office/drawing/2014/main" id="{F1CF49B9-263B-4B90-8742-8C55E173E126}"/>
                  </a:ext>
                </a:extLst>
              </p:cNvPr>
              <p:cNvSpPr/>
              <p:nvPr/>
            </p:nvSpPr>
            <p:spPr>
              <a:xfrm>
                <a:off x="4243800" y="3358750"/>
                <a:ext cx="124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533" extrusionOk="0">
                    <a:moveTo>
                      <a:pt x="491" y="1"/>
                    </a:moveTo>
                    <a:cubicBezTo>
                      <a:pt x="490" y="1"/>
                      <a:pt x="487" y="2"/>
                      <a:pt x="484" y="6"/>
                    </a:cubicBezTo>
                    <a:cubicBezTo>
                      <a:pt x="305" y="125"/>
                      <a:pt x="150" y="339"/>
                      <a:pt x="19" y="518"/>
                    </a:cubicBezTo>
                    <a:cubicBezTo>
                      <a:pt x="0" y="518"/>
                      <a:pt x="19" y="533"/>
                      <a:pt x="46" y="533"/>
                    </a:cubicBezTo>
                    <a:cubicBezTo>
                      <a:pt x="53" y="533"/>
                      <a:pt x="60" y="532"/>
                      <a:pt x="67" y="529"/>
                    </a:cubicBezTo>
                    <a:cubicBezTo>
                      <a:pt x="222" y="375"/>
                      <a:pt x="400" y="220"/>
                      <a:pt x="495" y="17"/>
                    </a:cubicBezTo>
                    <a:cubicBezTo>
                      <a:pt x="495" y="9"/>
                      <a:pt x="495" y="1"/>
                      <a:pt x="4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84;p33">
                <a:extLst>
                  <a:ext uri="{FF2B5EF4-FFF2-40B4-BE49-F238E27FC236}">
                    <a16:creationId xmlns:a16="http://schemas.microsoft.com/office/drawing/2014/main" id="{178F88CD-4BC9-420D-90B7-5C3CA3B9C37D}"/>
                  </a:ext>
                </a:extLst>
              </p:cNvPr>
              <p:cNvSpPr/>
              <p:nvPr/>
            </p:nvSpPr>
            <p:spPr>
              <a:xfrm>
                <a:off x="4252050" y="3359575"/>
                <a:ext cx="130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79" extrusionOk="0">
                    <a:moveTo>
                      <a:pt x="502" y="0"/>
                    </a:moveTo>
                    <a:cubicBezTo>
                      <a:pt x="498" y="0"/>
                      <a:pt x="493" y="3"/>
                      <a:pt x="487" y="8"/>
                    </a:cubicBezTo>
                    <a:cubicBezTo>
                      <a:pt x="404" y="80"/>
                      <a:pt x="344" y="199"/>
                      <a:pt x="261" y="282"/>
                    </a:cubicBezTo>
                    <a:cubicBezTo>
                      <a:pt x="177" y="401"/>
                      <a:pt x="82" y="508"/>
                      <a:pt x="11" y="639"/>
                    </a:cubicBezTo>
                    <a:cubicBezTo>
                      <a:pt x="1" y="659"/>
                      <a:pt x="7" y="678"/>
                      <a:pt x="23" y="678"/>
                    </a:cubicBezTo>
                    <a:cubicBezTo>
                      <a:pt x="26" y="678"/>
                      <a:pt x="30" y="677"/>
                      <a:pt x="35" y="675"/>
                    </a:cubicBezTo>
                    <a:cubicBezTo>
                      <a:pt x="130" y="604"/>
                      <a:pt x="213" y="496"/>
                      <a:pt x="296" y="389"/>
                    </a:cubicBezTo>
                    <a:cubicBezTo>
                      <a:pt x="368" y="282"/>
                      <a:pt x="487" y="163"/>
                      <a:pt x="523" y="32"/>
                    </a:cubicBezTo>
                    <a:cubicBezTo>
                      <a:pt x="523" y="23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85;p33">
                <a:extLst>
                  <a:ext uri="{FF2B5EF4-FFF2-40B4-BE49-F238E27FC236}">
                    <a16:creationId xmlns:a16="http://schemas.microsoft.com/office/drawing/2014/main" id="{B5A09BF9-023D-4078-8078-DCB6F18CB0A6}"/>
                  </a:ext>
                </a:extLst>
              </p:cNvPr>
              <p:cNvSpPr/>
              <p:nvPr/>
            </p:nvSpPr>
            <p:spPr>
              <a:xfrm>
                <a:off x="4259750" y="3365125"/>
                <a:ext cx="1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80" extrusionOk="0">
                    <a:moveTo>
                      <a:pt x="489" y="1"/>
                    </a:moveTo>
                    <a:cubicBezTo>
                      <a:pt x="393" y="84"/>
                      <a:pt x="310" y="179"/>
                      <a:pt x="227" y="286"/>
                    </a:cubicBezTo>
                    <a:cubicBezTo>
                      <a:pt x="143" y="405"/>
                      <a:pt x="48" y="513"/>
                      <a:pt x="0" y="644"/>
                    </a:cubicBezTo>
                    <a:cubicBezTo>
                      <a:pt x="0" y="679"/>
                      <a:pt x="24" y="679"/>
                      <a:pt x="36" y="679"/>
                    </a:cubicBezTo>
                    <a:cubicBezTo>
                      <a:pt x="119" y="584"/>
                      <a:pt x="191" y="477"/>
                      <a:pt x="274" y="382"/>
                    </a:cubicBezTo>
                    <a:cubicBezTo>
                      <a:pt x="358" y="263"/>
                      <a:pt x="453" y="155"/>
                      <a:pt x="512" y="24"/>
                    </a:cubicBezTo>
                    <a:cubicBezTo>
                      <a:pt x="512" y="1"/>
                      <a:pt x="512" y="1"/>
                      <a:pt x="4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86;p33">
                <a:extLst>
                  <a:ext uri="{FF2B5EF4-FFF2-40B4-BE49-F238E27FC236}">
                    <a16:creationId xmlns:a16="http://schemas.microsoft.com/office/drawing/2014/main" id="{7AF57CEF-8091-41B1-B88A-03C0F80E8D15}"/>
                  </a:ext>
                </a:extLst>
              </p:cNvPr>
              <p:cNvSpPr/>
              <p:nvPr/>
            </p:nvSpPr>
            <p:spPr>
              <a:xfrm>
                <a:off x="4266175" y="3366200"/>
                <a:ext cx="159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837" extrusionOk="0">
                    <a:moveTo>
                      <a:pt x="617" y="0"/>
                    </a:moveTo>
                    <a:cubicBezTo>
                      <a:pt x="615" y="0"/>
                      <a:pt x="613" y="2"/>
                      <a:pt x="613" y="5"/>
                    </a:cubicBezTo>
                    <a:cubicBezTo>
                      <a:pt x="505" y="124"/>
                      <a:pt x="434" y="279"/>
                      <a:pt x="327" y="398"/>
                    </a:cubicBezTo>
                    <a:cubicBezTo>
                      <a:pt x="220" y="529"/>
                      <a:pt x="101" y="648"/>
                      <a:pt x="17" y="791"/>
                    </a:cubicBezTo>
                    <a:cubicBezTo>
                      <a:pt x="0" y="817"/>
                      <a:pt x="14" y="836"/>
                      <a:pt x="36" y="836"/>
                    </a:cubicBezTo>
                    <a:cubicBezTo>
                      <a:pt x="45" y="836"/>
                      <a:pt x="55" y="833"/>
                      <a:pt x="65" y="827"/>
                    </a:cubicBezTo>
                    <a:cubicBezTo>
                      <a:pt x="208" y="696"/>
                      <a:pt x="327" y="541"/>
                      <a:pt x="458" y="374"/>
                    </a:cubicBezTo>
                    <a:cubicBezTo>
                      <a:pt x="553" y="279"/>
                      <a:pt x="636" y="160"/>
                      <a:pt x="636" y="17"/>
                    </a:cubicBezTo>
                    <a:cubicBezTo>
                      <a:pt x="636" y="9"/>
                      <a:pt x="624" y="0"/>
                      <a:pt x="6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87;p33">
                <a:extLst>
                  <a:ext uri="{FF2B5EF4-FFF2-40B4-BE49-F238E27FC236}">
                    <a16:creationId xmlns:a16="http://schemas.microsoft.com/office/drawing/2014/main" id="{57C61A3D-22F9-44C1-B15C-238273895B87}"/>
                  </a:ext>
                </a:extLst>
              </p:cNvPr>
              <p:cNvSpPr/>
              <p:nvPr/>
            </p:nvSpPr>
            <p:spPr>
              <a:xfrm>
                <a:off x="4274025" y="3368700"/>
                <a:ext cx="193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977" extrusionOk="0">
                    <a:moveTo>
                      <a:pt x="739" y="0"/>
                    </a:moveTo>
                    <a:cubicBezTo>
                      <a:pt x="584" y="60"/>
                      <a:pt x="525" y="215"/>
                      <a:pt x="429" y="358"/>
                    </a:cubicBezTo>
                    <a:cubicBezTo>
                      <a:pt x="299" y="560"/>
                      <a:pt x="132" y="739"/>
                      <a:pt x="13" y="965"/>
                    </a:cubicBezTo>
                    <a:cubicBezTo>
                      <a:pt x="1" y="965"/>
                      <a:pt x="13" y="977"/>
                      <a:pt x="25" y="977"/>
                    </a:cubicBezTo>
                    <a:cubicBezTo>
                      <a:pt x="179" y="858"/>
                      <a:pt x="299" y="691"/>
                      <a:pt x="418" y="548"/>
                    </a:cubicBezTo>
                    <a:cubicBezTo>
                      <a:pt x="537" y="381"/>
                      <a:pt x="608" y="155"/>
                      <a:pt x="763" y="24"/>
                    </a:cubicBezTo>
                    <a:cubicBezTo>
                      <a:pt x="775" y="12"/>
                      <a:pt x="763" y="0"/>
                      <a:pt x="7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88;p33">
                <a:extLst>
                  <a:ext uri="{FF2B5EF4-FFF2-40B4-BE49-F238E27FC236}">
                    <a16:creationId xmlns:a16="http://schemas.microsoft.com/office/drawing/2014/main" id="{9D7EE6AC-E3D1-4C96-A3E7-A2FA6A6CF737}"/>
                  </a:ext>
                </a:extLst>
              </p:cNvPr>
              <p:cNvSpPr/>
              <p:nvPr/>
            </p:nvSpPr>
            <p:spPr>
              <a:xfrm>
                <a:off x="4282150" y="3373625"/>
                <a:ext cx="190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999" extrusionOk="0">
                    <a:moveTo>
                      <a:pt x="746" y="1"/>
                    </a:moveTo>
                    <a:cubicBezTo>
                      <a:pt x="742" y="1"/>
                      <a:pt x="739" y="2"/>
                      <a:pt x="736" y="6"/>
                    </a:cubicBezTo>
                    <a:cubicBezTo>
                      <a:pt x="581" y="125"/>
                      <a:pt x="474" y="304"/>
                      <a:pt x="366" y="458"/>
                    </a:cubicBezTo>
                    <a:cubicBezTo>
                      <a:pt x="247" y="613"/>
                      <a:pt x="104" y="780"/>
                      <a:pt x="9" y="970"/>
                    </a:cubicBezTo>
                    <a:cubicBezTo>
                      <a:pt x="1" y="988"/>
                      <a:pt x="11" y="999"/>
                      <a:pt x="22" y="999"/>
                    </a:cubicBezTo>
                    <a:cubicBezTo>
                      <a:pt x="26" y="999"/>
                      <a:pt x="30" y="997"/>
                      <a:pt x="33" y="994"/>
                    </a:cubicBezTo>
                    <a:cubicBezTo>
                      <a:pt x="188" y="875"/>
                      <a:pt x="319" y="696"/>
                      <a:pt x="438" y="530"/>
                    </a:cubicBezTo>
                    <a:cubicBezTo>
                      <a:pt x="545" y="363"/>
                      <a:pt x="688" y="208"/>
                      <a:pt x="759" y="18"/>
                    </a:cubicBezTo>
                    <a:cubicBezTo>
                      <a:pt x="759" y="9"/>
                      <a:pt x="753" y="1"/>
                      <a:pt x="7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89;p33">
                <a:extLst>
                  <a:ext uri="{FF2B5EF4-FFF2-40B4-BE49-F238E27FC236}">
                    <a16:creationId xmlns:a16="http://schemas.microsoft.com/office/drawing/2014/main" id="{FF2B0BCD-03C3-4095-933C-04C9C81A4E70}"/>
                  </a:ext>
                </a:extLst>
              </p:cNvPr>
              <p:cNvSpPr/>
              <p:nvPr/>
            </p:nvSpPr>
            <p:spPr>
              <a:xfrm>
                <a:off x="4294050" y="3378400"/>
                <a:ext cx="193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66" extrusionOk="0">
                    <a:moveTo>
                      <a:pt x="758" y="0"/>
                    </a:moveTo>
                    <a:cubicBezTo>
                      <a:pt x="755" y="0"/>
                      <a:pt x="751" y="2"/>
                      <a:pt x="748" y="5"/>
                    </a:cubicBezTo>
                    <a:cubicBezTo>
                      <a:pt x="593" y="124"/>
                      <a:pt x="486" y="303"/>
                      <a:pt x="390" y="458"/>
                    </a:cubicBezTo>
                    <a:cubicBezTo>
                      <a:pt x="271" y="613"/>
                      <a:pt x="129" y="767"/>
                      <a:pt x="9" y="934"/>
                    </a:cubicBezTo>
                    <a:cubicBezTo>
                      <a:pt x="0" y="943"/>
                      <a:pt x="19" y="966"/>
                      <a:pt x="33" y="966"/>
                    </a:cubicBezTo>
                    <a:cubicBezTo>
                      <a:pt x="38" y="966"/>
                      <a:pt x="42" y="964"/>
                      <a:pt x="45" y="958"/>
                    </a:cubicBezTo>
                    <a:cubicBezTo>
                      <a:pt x="212" y="863"/>
                      <a:pt x="331" y="708"/>
                      <a:pt x="438" y="565"/>
                    </a:cubicBezTo>
                    <a:cubicBezTo>
                      <a:pt x="557" y="398"/>
                      <a:pt x="700" y="220"/>
                      <a:pt x="771" y="17"/>
                    </a:cubicBezTo>
                    <a:cubicBezTo>
                      <a:pt x="771" y="9"/>
                      <a:pt x="766" y="0"/>
                      <a:pt x="7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90;p33">
                <a:extLst>
                  <a:ext uri="{FF2B5EF4-FFF2-40B4-BE49-F238E27FC236}">
                    <a16:creationId xmlns:a16="http://schemas.microsoft.com/office/drawing/2014/main" id="{0621290C-68F7-40E9-81CE-9251E9711B83}"/>
                  </a:ext>
                </a:extLst>
              </p:cNvPr>
              <p:cNvSpPr/>
              <p:nvPr/>
            </p:nvSpPr>
            <p:spPr>
              <a:xfrm>
                <a:off x="4302025" y="3383750"/>
                <a:ext cx="1995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052" extrusionOk="0">
                    <a:moveTo>
                      <a:pt x="780" y="1"/>
                    </a:moveTo>
                    <a:cubicBezTo>
                      <a:pt x="775" y="1"/>
                      <a:pt x="769" y="2"/>
                      <a:pt x="762" y="6"/>
                    </a:cubicBezTo>
                    <a:cubicBezTo>
                      <a:pt x="619" y="125"/>
                      <a:pt x="500" y="303"/>
                      <a:pt x="381" y="446"/>
                    </a:cubicBezTo>
                    <a:cubicBezTo>
                      <a:pt x="250" y="625"/>
                      <a:pt x="83" y="827"/>
                      <a:pt x="0" y="1030"/>
                    </a:cubicBezTo>
                    <a:cubicBezTo>
                      <a:pt x="0" y="1038"/>
                      <a:pt x="11" y="1052"/>
                      <a:pt x="22" y="1052"/>
                    </a:cubicBezTo>
                    <a:cubicBezTo>
                      <a:pt x="27" y="1052"/>
                      <a:pt x="32" y="1049"/>
                      <a:pt x="36" y="1042"/>
                    </a:cubicBezTo>
                    <a:cubicBezTo>
                      <a:pt x="202" y="899"/>
                      <a:pt x="322" y="708"/>
                      <a:pt x="452" y="530"/>
                    </a:cubicBezTo>
                    <a:cubicBezTo>
                      <a:pt x="572" y="363"/>
                      <a:pt x="726" y="196"/>
                      <a:pt x="798" y="18"/>
                    </a:cubicBezTo>
                    <a:cubicBezTo>
                      <a:pt x="798" y="9"/>
                      <a:pt x="792" y="1"/>
                      <a:pt x="7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91;p33">
                <a:extLst>
                  <a:ext uri="{FF2B5EF4-FFF2-40B4-BE49-F238E27FC236}">
                    <a16:creationId xmlns:a16="http://schemas.microsoft.com/office/drawing/2014/main" id="{B2A1C927-60FA-4ED2-B4C2-AE6A6C851333}"/>
                  </a:ext>
                </a:extLst>
              </p:cNvPr>
              <p:cNvSpPr/>
              <p:nvPr/>
            </p:nvSpPr>
            <p:spPr>
              <a:xfrm>
                <a:off x="4312000" y="3385900"/>
                <a:ext cx="2185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127" extrusionOk="0">
                    <a:moveTo>
                      <a:pt x="814" y="1"/>
                    </a:moveTo>
                    <a:cubicBezTo>
                      <a:pt x="811" y="1"/>
                      <a:pt x="807" y="1"/>
                      <a:pt x="804" y="3"/>
                    </a:cubicBezTo>
                    <a:cubicBezTo>
                      <a:pt x="637" y="146"/>
                      <a:pt x="518" y="336"/>
                      <a:pt x="399" y="515"/>
                    </a:cubicBezTo>
                    <a:cubicBezTo>
                      <a:pt x="268" y="705"/>
                      <a:pt x="113" y="896"/>
                      <a:pt x="18" y="1098"/>
                    </a:cubicBezTo>
                    <a:cubicBezTo>
                      <a:pt x="0" y="1116"/>
                      <a:pt x="15" y="1127"/>
                      <a:pt x="33" y="1127"/>
                    </a:cubicBezTo>
                    <a:cubicBezTo>
                      <a:pt x="40" y="1127"/>
                      <a:pt x="47" y="1125"/>
                      <a:pt x="53" y="1122"/>
                    </a:cubicBezTo>
                    <a:cubicBezTo>
                      <a:pt x="220" y="979"/>
                      <a:pt x="339" y="801"/>
                      <a:pt x="458" y="634"/>
                    </a:cubicBezTo>
                    <a:cubicBezTo>
                      <a:pt x="589" y="455"/>
                      <a:pt x="756" y="265"/>
                      <a:pt x="863" y="51"/>
                    </a:cubicBezTo>
                    <a:cubicBezTo>
                      <a:pt x="873" y="30"/>
                      <a:pt x="839" y="1"/>
                      <a:pt x="8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92;p33">
                <a:extLst>
                  <a:ext uri="{FF2B5EF4-FFF2-40B4-BE49-F238E27FC236}">
                    <a16:creationId xmlns:a16="http://schemas.microsoft.com/office/drawing/2014/main" id="{E2A43CDF-D262-422F-A9A3-BB920BBAD368}"/>
                  </a:ext>
                </a:extLst>
              </p:cNvPr>
              <p:cNvSpPr/>
              <p:nvPr/>
            </p:nvSpPr>
            <p:spPr>
              <a:xfrm>
                <a:off x="4321725" y="3387450"/>
                <a:ext cx="234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302" extrusionOk="0">
                    <a:moveTo>
                      <a:pt x="915" y="1"/>
                    </a:moveTo>
                    <a:cubicBezTo>
                      <a:pt x="724" y="143"/>
                      <a:pt x="605" y="358"/>
                      <a:pt x="474" y="572"/>
                    </a:cubicBezTo>
                    <a:cubicBezTo>
                      <a:pt x="319" y="810"/>
                      <a:pt x="176" y="1048"/>
                      <a:pt x="10" y="1286"/>
                    </a:cubicBezTo>
                    <a:cubicBezTo>
                      <a:pt x="0" y="1286"/>
                      <a:pt x="29" y="1302"/>
                      <a:pt x="47" y="1302"/>
                    </a:cubicBezTo>
                    <a:cubicBezTo>
                      <a:pt x="51" y="1302"/>
                      <a:pt x="55" y="1301"/>
                      <a:pt x="57" y="1298"/>
                    </a:cubicBezTo>
                    <a:cubicBezTo>
                      <a:pt x="236" y="1108"/>
                      <a:pt x="367" y="894"/>
                      <a:pt x="522" y="691"/>
                    </a:cubicBezTo>
                    <a:cubicBezTo>
                      <a:pt x="653" y="465"/>
                      <a:pt x="831" y="262"/>
                      <a:pt x="938" y="24"/>
                    </a:cubicBezTo>
                    <a:cubicBezTo>
                      <a:pt x="938" y="1"/>
                      <a:pt x="915" y="1"/>
                      <a:pt x="9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93;p33">
                <a:extLst>
                  <a:ext uri="{FF2B5EF4-FFF2-40B4-BE49-F238E27FC236}">
                    <a16:creationId xmlns:a16="http://schemas.microsoft.com/office/drawing/2014/main" id="{B654A09A-E3FA-4570-A291-0D19E94CB46B}"/>
                  </a:ext>
                </a:extLst>
              </p:cNvPr>
              <p:cNvSpPr/>
              <p:nvPr/>
            </p:nvSpPr>
            <p:spPr>
              <a:xfrm>
                <a:off x="4332175" y="3387325"/>
                <a:ext cx="2522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47" extrusionOk="0">
                    <a:moveTo>
                      <a:pt x="989" y="1"/>
                    </a:moveTo>
                    <a:cubicBezTo>
                      <a:pt x="985" y="1"/>
                      <a:pt x="979" y="2"/>
                      <a:pt x="973" y="6"/>
                    </a:cubicBezTo>
                    <a:cubicBezTo>
                      <a:pt x="782" y="220"/>
                      <a:pt x="651" y="470"/>
                      <a:pt x="497" y="720"/>
                    </a:cubicBezTo>
                    <a:cubicBezTo>
                      <a:pt x="330" y="994"/>
                      <a:pt x="151" y="1256"/>
                      <a:pt x="8" y="1530"/>
                    </a:cubicBezTo>
                    <a:cubicBezTo>
                      <a:pt x="0" y="1538"/>
                      <a:pt x="9" y="1546"/>
                      <a:pt x="16" y="1546"/>
                    </a:cubicBezTo>
                    <a:cubicBezTo>
                      <a:pt x="18" y="1546"/>
                      <a:pt x="20" y="1545"/>
                      <a:pt x="20" y="1541"/>
                    </a:cubicBezTo>
                    <a:cubicBezTo>
                      <a:pt x="235" y="1315"/>
                      <a:pt x="401" y="1065"/>
                      <a:pt x="556" y="815"/>
                    </a:cubicBezTo>
                    <a:cubicBezTo>
                      <a:pt x="723" y="565"/>
                      <a:pt x="901" y="303"/>
                      <a:pt x="1009" y="29"/>
                    </a:cubicBezTo>
                    <a:cubicBezTo>
                      <a:pt x="1009" y="12"/>
                      <a:pt x="1002" y="1"/>
                      <a:pt x="9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94;p33">
                <a:extLst>
                  <a:ext uri="{FF2B5EF4-FFF2-40B4-BE49-F238E27FC236}">
                    <a16:creationId xmlns:a16="http://schemas.microsoft.com/office/drawing/2014/main" id="{D16C7BB2-5F00-4138-9A94-CED7E319115D}"/>
                  </a:ext>
                </a:extLst>
              </p:cNvPr>
              <p:cNvSpPr/>
              <p:nvPr/>
            </p:nvSpPr>
            <p:spPr>
              <a:xfrm>
                <a:off x="4021625" y="3523475"/>
                <a:ext cx="11877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6407" extrusionOk="0">
                    <a:moveTo>
                      <a:pt x="0" y="1"/>
                    </a:moveTo>
                    <a:lnTo>
                      <a:pt x="1774" y="6406"/>
                    </a:lnTo>
                    <a:cubicBezTo>
                      <a:pt x="1786" y="6406"/>
                      <a:pt x="3858" y="5358"/>
                      <a:pt x="4751" y="4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95;p33">
                <a:extLst>
                  <a:ext uri="{FF2B5EF4-FFF2-40B4-BE49-F238E27FC236}">
                    <a16:creationId xmlns:a16="http://schemas.microsoft.com/office/drawing/2014/main" id="{997A4824-A606-422F-8FD6-9B8DF3D03DF4}"/>
                  </a:ext>
                </a:extLst>
              </p:cNvPr>
              <p:cNvSpPr/>
              <p:nvPr/>
            </p:nvSpPr>
            <p:spPr>
              <a:xfrm>
                <a:off x="4013575" y="3509200"/>
                <a:ext cx="133075" cy="1810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7240" extrusionOk="0">
                    <a:moveTo>
                      <a:pt x="668" y="1131"/>
                    </a:moveTo>
                    <a:lnTo>
                      <a:pt x="4811" y="5179"/>
                    </a:lnTo>
                    <a:cubicBezTo>
                      <a:pt x="4049" y="5751"/>
                      <a:pt x="2704" y="6477"/>
                      <a:pt x="2215" y="6727"/>
                    </a:cubicBezTo>
                    <a:lnTo>
                      <a:pt x="668" y="1131"/>
                    </a:lnTo>
                    <a:close/>
                    <a:moveTo>
                      <a:pt x="1" y="0"/>
                    </a:moveTo>
                    <a:lnTo>
                      <a:pt x="1989" y="7239"/>
                    </a:lnTo>
                    <a:lnTo>
                      <a:pt x="2192" y="7132"/>
                    </a:lnTo>
                    <a:cubicBezTo>
                      <a:pt x="2263" y="7084"/>
                      <a:pt x="4287" y="6060"/>
                      <a:pt x="5180" y="5334"/>
                    </a:cubicBezTo>
                    <a:lnTo>
                      <a:pt x="5323" y="52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96;p33">
                <a:extLst>
                  <a:ext uri="{FF2B5EF4-FFF2-40B4-BE49-F238E27FC236}">
                    <a16:creationId xmlns:a16="http://schemas.microsoft.com/office/drawing/2014/main" id="{E8DDE1FF-03F8-47B3-8D9A-10C4662096EA}"/>
                  </a:ext>
                </a:extLst>
              </p:cNvPr>
              <p:cNvSpPr/>
              <p:nvPr/>
            </p:nvSpPr>
            <p:spPr>
              <a:xfrm>
                <a:off x="4030550" y="3542950"/>
                <a:ext cx="134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87" extrusionOk="0">
                    <a:moveTo>
                      <a:pt x="468" y="1"/>
                    </a:moveTo>
                    <a:cubicBezTo>
                      <a:pt x="405" y="1"/>
                      <a:pt x="332" y="34"/>
                      <a:pt x="274" y="43"/>
                    </a:cubicBezTo>
                    <a:cubicBezTo>
                      <a:pt x="179" y="79"/>
                      <a:pt x="108" y="103"/>
                      <a:pt x="12" y="138"/>
                    </a:cubicBezTo>
                    <a:cubicBezTo>
                      <a:pt x="1" y="138"/>
                      <a:pt x="24" y="186"/>
                      <a:pt x="36" y="186"/>
                    </a:cubicBezTo>
                    <a:lnTo>
                      <a:pt x="298" y="138"/>
                    </a:lnTo>
                    <a:cubicBezTo>
                      <a:pt x="382" y="115"/>
                      <a:pt x="465" y="91"/>
                      <a:pt x="524" y="31"/>
                    </a:cubicBezTo>
                    <a:cubicBezTo>
                      <a:pt x="536" y="19"/>
                      <a:pt x="524" y="7"/>
                      <a:pt x="513" y="7"/>
                    </a:cubicBezTo>
                    <a:cubicBezTo>
                      <a:pt x="499" y="3"/>
                      <a:pt x="484" y="1"/>
                      <a:pt x="4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97;p33">
                <a:extLst>
                  <a:ext uri="{FF2B5EF4-FFF2-40B4-BE49-F238E27FC236}">
                    <a16:creationId xmlns:a16="http://schemas.microsoft.com/office/drawing/2014/main" id="{940271BE-3E31-4C06-B694-C037366FD5FB}"/>
                  </a:ext>
                </a:extLst>
              </p:cNvPr>
              <p:cNvSpPr/>
              <p:nvPr/>
            </p:nvSpPr>
            <p:spPr>
              <a:xfrm>
                <a:off x="4038600" y="3549300"/>
                <a:ext cx="122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83" extrusionOk="0">
                    <a:moveTo>
                      <a:pt x="431" y="0"/>
                    </a:moveTo>
                    <a:cubicBezTo>
                      <a:pt x="363" y="0"/>
                      <a:pt x="299" y="20"/>
                      <a:pt x="250" y="39"/>
                    </a:cubicBezTo>
                    <a:cubicBezTo>
                      <a:pt x="155" y="63"/>
                      <a:pt x="83" y="99"/>
                      <a:pt x="12" y="134"/>
                    </a:cubicBezTo>
                    <a:cubicBezTo>
                      <a:pt x="0" y="170"/>
                      <a:pt x="0" y="182"/>
                      <a:pt x="12" y="182"/>
                    </a:cubicBezTo>
                    <a:cubicBezTo>
                      <a:pt x="95" y="170"/>
                      <a:pt x="191" y="158"/>
                      <a:pt x="262" y="123"/>
                    </a:cubicBezTo>
                    <a:cubicBezTo>
                      <a:pt x="333" y="111"/>
                      <a:pt x="417" y="99"/>
                      <a:pt x="476" y="39"/>
                    </a:cubicBezTo>
                    <a:cubicBezTo>
                      <a:pt x="488" y="39"/>
                      <a:pt x="476" y="15"/>
                      <a:pt x="476" y="4"/>
                    </a:cubicBezTo>
                    <a:cubicBezTo>
                      <a:pt x="461" y="1"/>
                      <a:pt x="446" y="0"/>
                      <a:pt x="4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98;p33">
                <a:extLst>
                  <a:ext uri="{FF2B5EF4-FFF2-40B4-BE49-F238E27FC236}">
                    <a16:creationId xmlns:a16="http://schemas.microsoft.com/office/drawing/2014/main" id="{08944532-DDC6-4836-8EE5-55F1B22392B2}"/>
                  </a:ext>
                </a:extLst>
              </p:cNvPr>
              <p:cNvSpPr/>
              <p:nvPr/>
            </p:nvSpPr>
            <p:spPr>
              <a:xfrm>
                <a:off x="4040975" y="3555300"/>
                <a:ext cx="152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2" extrusionOk="0">
                    <a:moveTo>
                      <a:pt x="564" y="0"/>
                    </a:moveTo>
                    <a:cubicBezTo>
                      <a:pt x="484" y="0"/>
                      <a:pt x="386" y="64"/>
                      <a:pt x="298" y="97"/>
                    </a:cubicBezTo>
                    <a:cubicBezTo>
                      <a:pt x="215" y="133"/>
                      <a:pt x="107" y="168"/>
                      <a:pt x="24" y="216"/>
                    </a:cubicBezTo>
                    <a:cubicBezTo>
                      <a:pt x="0" y="228"/>
                      <a:pt x="0" y="252"/>
                      <a:pt x="36" y="252"/>
                    </a:cubicBezTo>
                    <a:cubicBezTo>
                      <a:pt x="155" y="240"/>
                      <a:pt x="262" y="216"/>
                      <a:pt x="357" y="168"/>
                    </a:cubicBezTo>
                    <a:cubicBezTo>
                      <a:pt x="453" y="133"/>
                      <a:pt x="560" y="109"/>
                      <a:pt x="596" y="37"/>
                    </a:cubicBezTo>
                    <a:cubicBezTo>
                      <a:pt x="607" y="14"/>
                      <a:pt x="596" y="2"/>
                      <a:pt x="584" y="2"/>
                    </a:cubicBezTo>
                    <a:cubicBezTo>
                      <a:pt x="577" y="1"/>
                      <a:pt x="571" y="0"/>
                      <a:pt x="5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99;p33">
                <a:extLst>
                  <a:ext uri="{FF2B5EF4-FFF2-40B4-BE49-F238E27FC236}">
                    <a16:creationId xmlns:a16="http://schemas.microsoft.com/office/drawing/2014/main" id="{6279766F-26B1-4784-9E6E-8B67C503BDAB}"/>
                  </a:ext>
                </a:extLst>
              </p:cNvPr>
              <p:cNvSpPr/>
              <p:nvPr/>
            </p:nvSpPr>
            <p:spPr>
              <a:xfrm>
                <a:off x="4046325" y="3561275"/>
                <a:ext cx="170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299" extrusionOk="0">
                    <a:moveTo>
                      <a:pt x="655" y="1"/>
                    </a:moveTo>
                    <a:cubicBezTo>
                      <a:pt x="441" y="36"/>
                      <a:pt x="203" y="156"/>
                      <a:pt x="24" y="251"/>
                    </a:cubicBezTo>
                    <a:cubicBezTo>
                      <a:pt x="1" y="251"/>
                      <a:pt x="12" y="298"/>
                      <a:pt x="48" y="298"/>
                    </a:cubicBezTo>
                    <a:cubicBezTo>
                      <a:pt x="251" y="239"/>
                      <a:pt x="489" y="167"/>
                      <a:pt x="667" y="36"/>
                    </a:cubicBezTo>
                    <a:cubicBezTo>
                      <a:pt x="679" y="13"/>
                      <a:pt x="667" y="1"/>
                      <a:pt x="6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600;p33">
                <a:extLst>
                  <a:ext uri="{FF2B5EF4-FFF2-40B4-BE49-F238E27FC236}">
                    <a16:creationId xmlns:a16="http://schemas.microsoft.com/office/drawing/2014/main" id="{52AA0735-056D-4CEA-82B3-C545BC60246D}"/>
                  </a:ext>
                </a:extLst>
              </p:cNvPr>
              <p:cNvSpPr/>
              <p:nvPr/>
            </p:nvSpPr>
            <p:spPr>
              <a:xfrm>
                <a:off x="4051375" y="3565975"/>
                <a:ext cx="187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748" h="397" extrusionOk="0">
                    <a:moveTo>
                      <a:pt x="710" y="1"/>
                    </a:moveTo>
                    <a:cubicBezTo>
                      <a:pt x="707" y="1"/>
                      <a:pt x="705" y="2"/>
                      <a:pt x="703" y="3"/>
                    </a:cubicBezTo>
                    <a:cubicBezTo>
                      <a:pt x="584" y="39"/>
                      <a:pt x="477" y="110"/>
                      <a:pt x="370" y="170"/>
                    </a:cubicBezTo>
                    <a:cubicBezTo>
                      <a:pt x="251" y="229"/>
                      <a:pt x="120" y="289"/>
                      <a:pt x="13" y="384"/>
                    </a:cubicBezTo>
                    <a:cubicBezTo>
                      <a:pt x="1" y="384"/>
                      <a:pt x="25" y="396"/>
                      <a:pt x="37" y="396"/>
                    </a:cubicBezTo>
                    <a:cubicBezTo>
                      <a:pt x="168" y="360"/>
                      <a:pt x="299" y="301"/>
                      <a:pt x="418" y="241"/>
                    </a:cubicBezTo>
                    <a:cubicBezTo>
                      <a:pt x="525" y="182"/>
                      <a:pt x="656" y="146"/>
                      <a:pt x="727" y="39"/>
                    </a:cubicBezTo>
                    <a:cubicBezTo>
                      <a:pt x="748" y="29"/>
                      <a:pt x="724" y="1"/>
                      <a:pt x="7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601;p33">
                <a:extLst>
                  <a:ext uri="{FF2B5EF4-FFF2-40B4-BE49-F238E27FC236}">
                    <a16:creationId xmlns:a16="http://schemas.microsoft.com/office/drawing/2014/main" id="{FB44ABAB-D629-417A-B283-0C7B96A6A52A}"/>
                  </a:ext>
                </a:extLst>
              </p:cNvPr>
              <p:cNvSpPr/>
              <p:nvPr/>
            </p:nvSpPr>
            <p:spPr>
              <a:xfrm>
                <a:off x="4055850" y="3574075"/>
                <a:ext cx="19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394" extrusionOk="0">
                    <a:moveTo>
                      <a:pt x="739" y="1"/>
                    </a:moveTo>
                    <a:cubicBezTo>
                      <a:pt x="477" y="60"/>
                      <a:pt x="215" y="203"/>
                      <a:pt x="24" y="370"/>
                    </a:cubicBezTo>
                    <a:cubicBezTo>
                      <a:pt x="1" y="382"/>
                      <a:pt x="24" y="394"/>
                      <a:pt x="36" y="394"/>
                    </a:cubicBezTo>
                    <a:cubicBezTo>
                      <a:pt x="167" y="358"/>
                      <a:pt x="286" y="298"/>
                      <a:pt x="405" y="215"/>
                    </a:cubicBezTo>
                    <a:cubicBezTo>
                      <a:pt x="524" y="156"/>
                      <a:pt x="644" y="96"/>
                      <a:pt x="751" y="13"/>
                    </a:cubicBezTo>
                    <a:cubicBezTo>
                      <a:pt x="763" y="13"/>
                      <a:pt x="751" y="1"/>
                      <a:pt x="7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602;p33">
                <a:extLst>
                  <a:ext uri="{FF2B5EF4-FFF2-40B4-BE49-F238E27FC236}">
                    <a16:creationId xmlns:a16="http://schemas.microsoft.com/office/drawing/2014/main" id="{E9036F26-66AF-4233-A174-0D7B05C2DDD5}"/>
                  </a:ext>
                </a:extLst>
              </p:cNvPr>
              <p:cNvSpPr/>
              <p:nvPr/>
            </p:nvSpPr>
            <p:spPr>
              <a:xfrm>
                <a:off x="4059725" y="3579450"/>
                <a:ext cx="229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01" extrusionOk="0">
                    <a:moveTo>
                      <a:pt x="881" y="0"/>
                    </a:moveTo>
                    <a:cubicBezTo>
                      <a:pt x="739" y="60"/>
                      <a:pt x="619" y="155"/>
                      <a:pt x="489" y="214"/>
                    </a:cubicBezTo>
                    <a:cubicBezTo>
                      <a:pt x="322" y="286"/>
                      <a:pt x="167" y="345"/>
                      <a:pt x="12" y="452"/>
                    </a:cubicBezTo>
                    <a:cubicBezTo>
                      <a:pt x="0" y="464"/>
                      <a:pt x="12" y="500"/>
                      <a:pt x="48" y="500"/>
                    </a:cubicBezTo>
                    <a:cubicBezTo>
                      <a:pt x="227" y="452"/>
                      <a:pt x="405" y="357"/>
                      <a:pt x="560" y="286"/>
                    </a:cubicBezTo>
                    <a:cubicBezTo>
                      <a:pt x="703" y="226"/>
                      <a:pt x="834" y="155"/>
                      <a:pt x="905" y="36"/>
                    </a:cubicBezTo>
                    <a:cubicBezTo>
                      <a:pt x="917" y="12"/>
                      <a:pt x="893" y="0"/>
                      <a:pt x="8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603;p33">
                <a:extLst>
                  <a:ext uri="{FF2B5EF4-FFF2-40B4-BE49-F238E27FC236}">
                    <a16:creationId xmlns:a16="http://schemas.microsoft.com/office/drawing/2014/main" id="{71C320AD-FDCC-4914-A023-93A313AB2C53}"/>
                  </a:ext>
                </a:extLst>
              </p:cNvPr>
              <p:cNvSpPr/>
              <p:nvPr/>
            </p:nvSpPr>
            <p:spPr>
              <a:xfrm>
                <a:off x="4064175" y="3585400"/>
                <a:ext cx="27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596" extrusionOk="0">
                    <a:moveTo>
                      <a:pt x="1084" y="0"/>
                    </a:moveTo>
                    <a:cubicBezTo>
                      <a:pt x="906" y="0"/>
                      <a:pt x="775" y="119"/>
                      <a:pt x="620" y="214"/>
                    </a:cubicBezTo>
                    <a:cubicBezTo>
                      <a:pt x="430" y="334"/>
                      <a:pt x="203" y="441"/>
                      <a:pt x="13" y="560"/>
                    </a:cubicBezTo>
                    <a:cubicBezTo>
                      <a:pt x="1" y="584"/>
                      <a:pt x="13" y="595"/>
                      <a:pt x="25" y="595"/>
                    </a:cubicBezTo>
                    <a:cubicBezTo>
                      <a:pt x="203" y="560"/>
                      <a:pt x="382" y="465"/>
                      <a:pt x="537" y="381"/>
                    </a:cubicBezTo>
                    <a:cubicBezTo>
                      <a:pt x="727" y="274"/>
                      <a:pt x="894" y="107"/>
                      <a:pt x="1084" y="36"/>
                    </a:cubicBezTo>
                    <a:cubicBezTo>
                      <a:pt x="1096" y="36"/>
                      <a:pt x="1096" y="0"/>
                      <a:pt x="1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604;p33">
                <a:extLst>
                  <a:ext uri="{FF2B5EF4-FFF2-40B4-BE49-F238E27FC236}">
                    <a16:creationId xmlns:a16="http://schemas.microsoft.com/office/drawing/2014/main" id="{7270F0A2-EA2B-4535-800C-0F071ED799BC}"/>
                  </a:ext>
                </a:extLst>
              </p:cNvPr>
              <p:cNvSpPr/>
              <p:nvPr/>
            </p:nvSpPr>
            <p:spPr>
              <a:xfrm>
                <a:off x="4068950" y="3594025"/>
                <a:ext cx="27700" cy="147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8" extrusionOk="0">
                    <a:moveTo>
                      <a:pt x="1072" y="0"/>
                    </a:moveTo>
                    <a:cubicBezTo>
                      <a:pt x="882" y="60"/>
                      <a:pt x="703" y="167"/>
                      <a:pt x="524" y="250"/>
                    </a:cubicBezTo>
                    <a:cubicBezTo>
                      <a:pt x="346" y="346"/>
                      <a:pt x="155" y="429"/>
                      <a:pt x="0" y="548"/>
                    </a:cubicBezTo>
                    <a:cubicBezTo>
                      <a:pt x="0" y="568"/>
                      <a:pt x="8" y="587"/>
                      <a:pt x="24" y="587"/>
                    </a:cubicBezTo>
                    <a:cubicBezTo>
                      <a:pt x="28" y="587"/>
                      <a:pt x="32" y="586"/>
                      <a:pt x="36" y="584"/>
                    </a:cubicBezTo>
                    <a:cubicBezTo>
                      <a:pt x="227" y="536"/>
                      <a:pt x="417" y="429"/>
                      <a:pt x="584" y="346"/>
                    </a:cubicBezTo>
                    <a:cubicBezTo>
                      <a:pt x="762" y="250"/>
                      <a:pt x="941" y="167"/>
                      <a:pt x="1084" y="24"/>
                    </a:cubicBezTo>
                    <a:cubicBezTo>
                      <a:pt x="1108" y="12"/>
                      <a:pt x="1084" y="0"/>
                      <a:pt x="10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605;p33">
                <a:extLst>
                  <a:ext uri="{FF2B5EF4-FFF2-40B4-BE49-F238E27FC236}">
                    <a16:creationId xmlns:a16="http://schemas.microsoft.com/office/drawing/2014/main" id="{E392517A-89E7-462C-86D9-EAD14FB66A51}"/>
                  </a:ext>
                </a:extLst>
              </p:cNvPr>
              <p:cNvSpPr/>
              <p:nvPr/>
            </p:nvSpPr>
            <p:spPr>
              <a:xfrm>
                <a:off x="4078175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1096" y="0"/>
                    </a:moveTo>
                    <a:cubicBezTo>
                      <a:pt x="917" y="36"/>
                      <a:pt x="751" y="143"/>
                      <a:pt x="572" y="238"/>
                    </a:cubicBezTo>
                    <a:cubicBezTo>
                      <a:pt x="393" y="334"/>
                      <a:pt x="215" y="417"/>
                      <a:pt x="36" y="500"/>
                    </a:cubicBezTo>
                    <a:cubicBezTo>
                      <a:pt x="1" y="512"/>
                      <a:pt x="24" y="548"/>
                      <a:pt x="48" y="548"/>
                    </a:cubicBezTo>
                    <a:cubicBezTo>
                      <a:pt x="405" y="489"/>
                      <a:pt x="834" y="262"/>
                      <a:pt x="1108" y="24"/>
                    </a:cubicBezTo>
                    <a:cubicBezTo>
                      <a:pt x="1120" y="12"/>
                      <a:pt x="1108" y="0"/>
                      <a:pt x="10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606;p33">
                <a:extLst>
                  <a:ext uri="{FF2B5EF4-FFF2-40B4-BE49-F238E27FC236}">
                    <a16:creationId xmlns:a16="http://schemas.microsoft.com/office/drawing/2014/main" id="{65636B15-09FA-4ACE-8D1B-F9506071F25B}"/>
                  </a:ext>
                </a:extLst>
              </p:cNvPr>
              <p:cNvSpPr/>
              <p:nvPr/>
            </p:nvSpPr>
            <p:spPr>
              <a:xfrm>
                <a:off x="4082075" y="3611875"/>
                <a:ext cx="29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35" extrusionOk="0">
                    <a:moveTo>
                      <a:pt x="1142" y="1"/>
                    </a:moveTo>
                    <a:cubicBezTo>
                      <a:pt x="952" y="48"/>
                      <a:pt x="761" y="168"/>
                      <a:pt x="583" y="251"/>
                    </a:cubicBezTo>
                    <a:cubicBezTo>
                      <a:pt x="380" y="358"/>
                      <a:pt x="178" y="453"/>
                      <a:pt x="11" y="596"/>
                    </a:cubicBezTo>
                    <a:cubicBezTo>
                      <a:pt x="1" y="606"/>
                      <a:pt x="17" y="634"/>
                      <a:pt x="37" y="634"/>
                    </a:cubicBezTo>
                    <a:cubicBezTo>
                      <a:pt x="40" y="634"/>
                      <a:pt x="44" y="634"/>
                      <a:pt x="47" y="632"/>
                    </a:cubicBezTo>
                    <a:cubicBezTo>
                      <a:pt x="249" y="572"/>
                      <a:pt x="440" y="429"/>
                      <a:pt x="642" y="346"/>
                    </a:cubicBezTo>
                    <a:cubicBezTo>
                      <a:pt x="821" y="251"/>
                      <a:pt x="1023" y="168"/>
                      <a:pt x="1154" y="37"/>
                    </a:cubicBezTo>
                    <a:cubicBezTo>
                      <a:pt x="1178" y="13"/>
                      <a:pt x="1154" y="1"/>
                      <a:pt x="1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607;p33">
                <a:extLst>
                  <a:ext uri="{FF2B5EF4-FFF2-40B4-BE49-F238E27FC236}">
                    <a16:creationId xmlns:a16="http://schemas.microsoft.com/office/drawing/2014/main" id="{F287C71F-EA93-4550-9097-2EFEB12C8CF1}"/>
                  </a:ext>
                </a:extLst>
              </p:cNvPr>
              <p:cNvSpPr/>
              <p:nvPr/>
            </p:nvSpPr>
            <p:spPr>
              <a:xfrm>
                <a:off x="4089525" y="3618725"/>
                <a:ext cx="315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682" extrusionOk="0">
                    <a:moveTo>
                      <a:pt x="1202" y="1"/>
                    </a:moveTo>
                    <a:cubicBezTo>
                      <a:pt x="999" y="36"/>
                      <a:pt x="821" y="179"/>
                      <a:pt x="618" y="275"/>
                    </a:cubicBezTo>
                    <a:cubicBezTo>
                      <a:pt x="416" y="394"/>
                      <a:pt x="201" y="501"/>
                      <a:pt x="11" y="632"/>
                    </a:cubicBezTo>
                    <a:cubicBezTo>
                      <a:pt x="1" y="652"/>
                      <a:pt x="8" y="682"/>
                      <a:pt x="33" y="682"/>
                    </a:cubicBezTo>
                    <a:cubicBezTo>
                      <a:pt x="37" y="682"/>
                      <a:pt x="42" y="681"/>
                      <a:pt x="47" y="679"/>
                    </a:cubicBezTo>
                    <a:cubicBezTo>
                      <a:pt x="249" y="608"/>
                      <a:pt x="463" y="501"/>
                      <a:pt x="654" y="394"/>
                    </a:cubicBezTo>
                    <a:cubicBezTo>
                      <a:pt x="844" y="298"/>
                      <a:pt x="1071" y="203"/>
                      <a:pt x="1237" y="60"/>
                    </a:cubicBezTo>
                    <a:cubicBezTo>
                      <a:pt x="1261" y="24"/>
                      <a:pt x="1237" y="1"/>
                      <a:pt x="12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608;p33">
                <a:extLst>
                  <a:ext uri="{FF2B5EF4-FFF2-40B4-BE49-F238E27FC236}">
                    <a16:creationId xmlns:a16="http://schemas.microsoft.com/office/drawing/2014/main" id="{926747B9-7C11-45C9-9C33-F48782E508BB}"/>
                  </a:ext>
                </a:extLst>
              </p:cNvPr>
              <p:cNvSpPr/>
              <p:nvPr/>
            </p:nvSpPr>
            <p:spPr>
              <a:xfrm>
                <a:off x="4095775" y="3624975"/>
                <a:ext cx="348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824" extrusionOk="0">
                    <a:moveTo>
                      <a:pt x="1368" y="1"/>
                    </a:moveTo>
                    <a:cubicBezTo>
                      <a:pt x="1130" y="48"/>
                      <a:pt x="904" y="203"/>
                      <a:pt x="701" y="346"/>
                    </a:cubicBezTo>
                    <a:cubicBezTo>
                      <a:pt x="475" y="489"/>
                      <a:pt x="249" y="644"/>
                      <a:pt x="11" y="763"/>
                    </a:cubicBezTo>
                    <a:cubicBezTo>
                      <a:pt x="0" y="774"/>
                      <a:pt x="9" y="824"/>
                      <a:pt x="38" y="824"/>
                    </a:cubicBezTo>
                    <a:cubicBezTo>
                      <a:pt x="40" y="824"/>
                      <a:pt x="43" y="823"/>
                      <a:pt x="47" y="822"/>
                    </a:cubicBezTo>
                    <a:cubicBezTo>
                      <a:pt x="285" y="727"/>
                      <a:pt x="499" y="596"/>
                      <a:pt x="713" y="465"/>
                    </a:cubicBezTo>
                    <a:cubicBezTo>
                      <a:pt x="940" y="322"/>
                      <a:pt x="1190" y="203"/>
                      <a:pt x="1380" y="25"/>
                    </a:cubicBezTo>
                    <a:cubicBezTo>
                      <a:pt x="1392" y="13"/>
                      <a:pt x="1380" y="1"/>
                      <a:pt x="13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609;p33">
                <a:extLst>
                  <a:ext uri="{FF2B5EF4-FFF2-40B4-BE49-F238E27FC236}">
                    <a16:creationId xmlns:a16="http://schemas.microsoft.com/office/drawing/2014/main" id="{14780A5D-D6F7-41F9-89B2-D72DC80C1CD7}"/>
                  </a:ext>
                </a:extLst>
              </p:cNvPr>
              <p:cNvSpPr/>
              <p:nvPr/>
            </p:nvSpPr>
            <p:spPr>
              <a:xfrm>
                <a:off x="4102275" y="3630425"/>
                <a:ext cx="395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986" extrusionOk="0">
                    <a:moveTo>
                      <a:pt x="1569" y="1"/>
                    </a:moveTo>
                    <a:cubicBezTo>
                      <a:pt x="1566" y="1"/>
                      <a:pt x="1564" y="3"/>
                      <a:pt x="1561" y="9"/>
                    </a:cubicBezTo>
                    <a:cubicBezTo>
                      <a:pt x="1287" y="104"/>
                      <a:pt x="1061" y="283"/>
                      <a:pt x="822" y="438"/>
                    </a:cubicBezTo>
                    <a:cubicBezTo>
                      <a:pt x="561" y="616"/>
                      <a:pt x="287" y="771"/>
                      <a:pt x="25" y="950"/>
                    </a:cubicBezTo>
                    <a:cubicBezTo>
                      <a:pt x="1" y="961"/>
                      <a:pt x="25" y="985"/>
                      <a:pt x="37" y="985"/>
                    </a:cubicBezTo>
                    <a:cubicBezTo>
                      <a:pt x="322" y="866"/>
                      <a:pt x="572" y="723"/>
                      <a:pt x="822" y="557"/>
                    </a:cubicBezTo>
                    <a:cubicBezTo>
                      <a:pt x="1084" y="390"/>
                      <a:pt x="1346" y="247"/>
                      <a:pt x="1573" y="33"/>
                    </a:cubicBezTo>
                    <a:cubicBezTo>
                      <a:pt x="1582" y="24"/>
                      <a:pt x="1577" y="1"/>
                      <a:pt x="1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610;p33">
                <a:extLst>
                  <a:ext uri="{FF2B5EF4-FFF2-40B4-BE49-F238E27FC236}">
                    <a16:creationId xmlns:a16="http://schemas.microsoft.com/office/drawing/2014/main" id="{286948BF-0164-4D5D-B776-4C0AEBD7D244}"/>
                  </a:ext>
                </a:extLst>
              </p:cNvPr>
              <p:cNvSpPr/>
              <p:nvPr/>
            </p:nvSpPr>
            <p:spPr>
              <a:xfrm>
                <a:off x="3837975" y="3594325"/>
                <a:ext cx="845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6645" extrusionOk="0">
                    <a:moveTo>
                      <a:pt x="405" y="0"/>
                    </a:moveTo>
                    <a:lnTo>
                      <a:pt x="0" y="6644"/>
                    </a:lnTo>
                    <a:cubicBezTo>
                      <a:pt x="0" y="6644"/>
                      <a:pt x="1" y="6644"/>
                      <a:pt x="2" y="6644"/>
                    </a:cubicBezTo>
                    <a:cubicBezTo>
                      <a:pt x="82" y="6644"/>
                      <a:pt x="2306" y="6327"/>
                      <a:pt x="3382" y="5930"/>
                    </a:cubicBez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611;p33">
                <a:extLst>
                  <a:ext uri="{FF2B5EF4-FFF2-40B4-BE49-F238E27FC236}">
                    <a16:creationId xmlns:a16="http://schemas.microsoft.com/office/drawing/2014/main" id="{EC0BF4E3-9097-4D24-BEDA-AA8B7B4BD4CF}"/>
                  </a:ext>
                </a:extLst>
              </p:cNvPr>
              <p:cNvSpPr/>
              <p:nvPr/>
            </p:nvSpPr>
            <p:spPr>
              <a:xfrm>
                <a:off x="38332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727" y="1286"/>
                    </a:moveTo>
                    <a:lnTo>
                      <a:pt x="3334" y="6454"/>
                    </a:lnTo>
                    <a:cubicBezTo>
                      <a:pt x="2418" y="6751"/>
                      <a:pt x="917" y="6989"/>
                      <a:pt x="370" y="7085"/>
                    </a:cubicBezTo>
                    <a:lnTo>
                      <a:pt x="727" y="1286"/>
                    </a:lnTo>
                    <a:close/>
                    <a:moveTo>
                      <a:pt x="453" y="0"/>
                    </a:moveTo>
                    <a:lnTo>
                      <a:pt x="1" y="7477"/>
                    </a:lnTo>
                    <a:lnTo>
                      <a:pt x="203" y="7454"/>
                    </a:lnTo>
                    <a:cubicBezTo>
                      <a:pt x="310" y="7442"/>
                      <a:pt x="2537" y="7120"/>
                      <a:pt x="3632" y="6727"/>
                    </a:cubicBezTo>
                    <a:lnTo>
                      <a:pt x="3811" y="6668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612;p33">
                <a:extLst>
                  <a:ext uri="{FF2B5EF4-FFF2-40B4-BE49-F238E27FC236}">
                    <a16:creationId xmlns:a16="http://schemas.microsoft.com/office/drawing/2014/main" id="{1308F0E0-BCC9-4CBD-9958-CF03BCD1626C}"/>
                  </a:ext>
                </a:extLst>
              </p:cNvPr>
              <p:cNvSpPr/>
              <p:nvPr/>
            </p:nvSpPr>
            <p:spPr>
              <a:xfrm>
                <a:off x="3848675" y="3619325"/>
                <a:ext cx="137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8" extrusionOk="0">
                    <a:moveTo>
                      <a:pt x="37" y="0"/>
                    </a:moveTo>
                    <a:cubicBezTo>
                      <a:pt x="1" y="0"/>
                      <a:pt x="1" y="48"/>
                      <a:pt x="37" y="48"/>
                    </a:cubicBezTo>
                    <a:lnTo>
                      <a:pt x="298" y="96"/>
                    </a:lnTo>
                    <a:cubicBezTo>
                      <a:pt x="322" y="96"/>
                      <a:pt x="349" y="97"/>
                      <a:pt x="376" y="97"/>
                    </a:cubicBezTo>
                    <a:cubicBezTo>
                      <a:pt x="431" y="97"/>
                      <a:pt x="489" y="92"/>
                      <a:pt x="537" y="60"/>
                    </a:cubicBezTo>
                    <a:cubicBezTo>
                      <a:pt x="549" y="60"/>
                      <a:pt x="549" y="24"/>
                      <a:pt x="537" y="24"/>
                    </a:cubicBezTo>
                    <a:cubicBezTo>
                      <a:pt x="465" y="0"/>
                      <a:pt x="394" y="0"/>
                      <a:pt x="3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613;p33">
                <a:extLst>
                  <a:ext uri="{FF2B5EF4-FFF2-40B4-BE49-F238E27FC236}">
                    <a16:creationId xmlns:a16="http://schemas.microsoft.com/office/drawing/2014/main" id="{E5E15132-67A4-4DAD-B925-B4AEE2060F10}"/>
                  </a:ext>
                </a:extLst>
              </p:cNvPr>
              <p:cNvSpPr/>
              <p:nvPr/>
            </p:nvSpPr>
            <p:spPr>
              <a:xfrm>
                <a:off x="3853450" y="3627650"/>
                <a:ext cx="134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8" extrusionOk="0">
                    <a:moveTo>
                      <a:pt x="298" y="1"/>
                    </a:moveTo>
                    <a:cubicBezTo>
                      <a:pt x="215" y="1"/>
                      <a:pt x="119" y="1"/>
                      <a:pt x="36" y="13"/>
                    </a:cubicBezTo>
                    <a:cubicBezTo>
                      <a:pt x="24" y="25"/>
                      <a:pt x="0" y="60"/>
                      <a:pt x="36" y="60"/>
                    </a:cubicBezTo>
                    <a:cubicBezTo>
                      <a:pt x="107" y="72"/>
                      <a:pt x="203" y="72"/>
                      <a:pt x="286" y="84"/>
                    </a:cubicBezTo>
                    <a:cubicBezTo>
                      <a:pt x="322" y="84"/>
                      <a:pt x="363" y="87"/>
                      <a:pt x="405" y="87"/>
                    </a:cubicBezTo>
                    <a:cubicBezTo>
                      <a:pt x="447" y="87"/>
                      <a:pt x="488" y="84"/>
                      <a:pt x="524" y="72"/>
                    </a:cubicBezTo>
                    <a:cubicBezTo>
                      <a:pt x="536" y="72"/>
                      <a:pt x="536" y="60"/>
                      <a:pt x="524" y="37"/>
                    </a:cubicBezTo>
                    <a:cubicBezTo>
                      <a:pt x="453" y="1"/>
                      <a:pt x="381" y="1"/>
                      <a:pt x="2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614;p33">
                <a:extLst>
                  <a:ext uri="{FF2B5EF4-FFF2-40B4-BE49-F238E27FC236}">
                    <a16:creationId xmlns:a16="http://schemas.microsoft.com/office/drawing/2014/main" id="{8E6315E5-FE86-4C1E-A7A6-FF51E1D3DB6D}"/>
                  </a:ext>
                </a:extLst>
              </p:cNvPr>
              <p:cNvSpPr/>
              <p:nvPr/>
            </p:nvSpPr>
            <p:spPr>
              <a:xfrm>
                <a:off x="3854050" y="3635075"/>
                <a:ext cx="158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1" extrusionOk="0">
                    <a:moveTo>
                      <a:pt x="510" y="1"/>
                    </a:moveTo>
                    <a:cubicBezTo>
                      <a:pt x="452" y="1"/>
                      <a:pt x="391" y="13"/>
                      <a:pt x="334" y="13"/>
                    </a:cubicBezTo>
                    <a:cubicBezTo>
                      <a:pt x="238" y="13"/>
                      <a:pt x="119" y="13"/>
                      <a:pt x="12" y="37"/>
                    </a:cubicBezTo>
                    <a:cubicBezTo>
                      <a:pt x="0" y="37"/>
                      <a:pt x="0" y="85"/>
                      <a:pt x="12" y="85"/>
                    </a:cubicBezTo>
                    <a:cubicBezTo>
                      <a:pt x="119" y="121"/>
                      <a:pt x="238" y="121"/>
                      <a:pt x="334" y="121"/>
                    </a:cubicBezTo>
                    <a:cubicBezTo>
                      <a:pt x="429" y="121"/>
                      <a:pt x="548" y="121"/>
                      <a:pt x="619" y="61"/>
                    </a:cubicBezTo>
                    <a:cubicBezTo>
                      <a:pt x="631" y="61"/>
                      <a:pt x="631" y="25"/>
                      <a:pt x="619" y="25"/>
                    </a:cubicBezTo>
                    <a:cubicBezTo>
                      <a:pt x="586" y="6"/>
                      <a:pt x="549" y="1"/>
                      <a:pt x="5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615;p33">
                <a:extLst>
                  <a:ext uri="{FF2B5EF4-FFF2-40B4-BE49-F238E27FC236}">
                    <a16:creationId xmlns:a16="http://schemas.microsoft.com/office/drawing/2014/main" id="{EA503C69-3F86-4872-9A1E-D4256F6BBAED}"/>
                  </a:ext>
                </a:extLst>
              </p:cNvPr>
              <p:cNvSpPr/>
              <p:nvPr/>
            </p:nvSpPr>
            <p:spPr>
              <a:xfrm>
                <a:off x="3856425" y="3643000"/>
                <a:ext cx="17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0" extrusionOk="0">
                    <a:moveTo>
                      <a:pt x="485" y="1"/>
                    </a:moveTo>
                    <a:cubicBezTo>
                      <a:pt x="331" y="1"/>
                      <a:pt x="167" y="22"/>
                      <a:pt x="24" y="54"/>
                    </a:cubicBezTo>
                    <a:cubicBezTo>
                      <a:pt x="0" y="54"/>
                      <a:pt x="0" y="101"/>
                      <a:pt x="36" y="113"/>
                    </a:cubicBezTo>
                    <a:cubicBezTo>
                      <a:pt x="95" y="117"/>
                      <a:pt x="158" y="119"/>
                      <a:pt x="224" y="119"/>
                    </a:cubicBezTo>
                    <a:cubicBezTo>
                      <a:pt x="385" y="119"/>
                      <a:pt x="559" y="104"/>
                      <a:pt x="703" y="54"/>
                    </a:cubicBezTo>
                    <a:cubicBezTo>
                      <a:pt x="715" y="54"/>
                      <a:pt x="715" y="18"/>
                      <a:pt x="703" y="18"/>
                    </a:cubicBezTo>
                    <a:cubicBezTo>
                      <a:pt x="635" y="6"/>
                      <a:pt x="561" y="1"/>
                      <a:pt x="4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616;p33">
                <a:extLst>
                  <a:ext uri="{FF2B5EF4-FFF2-40B4-BE49-F238E27FC236}">
                    <a16:creationId xmlns:a16="http://schemas.microsoft.com/office/drawing/2014/main" id="{0716FE77-983E-4FD7-9A5C-4819C9CD8F7F}"/>
                  </a:ext>
                </a:extLst>
              </p:cNvPr>
              <p:cNvSpPr/>
              <p:nvPr/>
            </p:nvSpPr>
            <p:spPr>
              <a:xfrm>
                <a:off x="3859100" y="3649825"/>
                <a:ext cx="20275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5" extrusionOk="0">
                    <a:moveTo>
                      <a:pt x="705" y="0"/>
                    </a:moveTo>
                    <a:cubicBezTo>
                      <a:pt x="609" y="0"/>
                      <a:pt x="513" y="33"/>
                      <a:pt x="417" y="43"/>
                    </a:cubicBezTo>
                    <a:cubicBezTo>
                      <a:pt x="286" y="78"/>
                      <a:pt x="155" y="90"/>
                      <a:pt x="12" y="126"/>
                    </a:cubicBezTo>
                    <a:cubicBezTo>
                      <a:pt x="1" y="150"/>
                      <a:pt x="1" y="162"/>
                      <a:pt x="12" y="162"/>
                    </a:cubicBezTo>
                    <a:cubicBezTo>
                      <a:pt x="68" y="170"/>
                      <a:pt x="131" y="175"/>
                      <a:pt x="198" y="175"/>
                    </a:cubicBezTo>
                    <a:cubicBezTo>
                      <a:pt x="404" y="175"/>
                      <a:pt x="643" y="132"/>
                      <a:pt x="786" y="43"/>
                    </a:cubicBezTo>
                    <a:cubicBezTo>
                      <a:pt x="810" y="31"/>
                      <a:pt x="810" y="7"/>
                      <a:pt x="774" y="7"/>
                    </a:cubicBezTo>
                    <a:cubicBezTo>
                      <a:pt x="751" y="2"/>
                      <a:pt x="728" y="0"/>
                      <a:pt x="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617;p33">
                <a:extLst>
                  <a:ext uri="{FF2B5EF4-FFF2-40B4-BE49-F238E27FC236}">
                    <a16:creationId xmlns:a16="http://schemas.microsoft.com/office/drawing/2014/main" id="{2D39117D-8781-4EA4-9A8B-40AAEDCFA412}"/>
                  </a:ext>
                </a:extLst>
              </p:cNvPr>
              <p:cNvSpPr/>
              <p:nvPr/>
            </p:nvSpPr>
            <p:spPr>
              <a:xfrm>
                <a:off x="3860600" y="3659675"/>
                <a:ext cx="211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49" extrusionOk="0">
                    <a:moveTo>
                      <a:pt x="717" y="0"/>
                    </a:moveTo>
                    <a:cubicBezTo>
                      <a:pt x="492" y="0"/>
                      <a:pt x="238" y="54"/>
                      <a:pt x="36" y="125"/>
                    </a:cubicBezTo>
                    <a:cubicBezTo>
                      <a:pt x="0" y="125"/>
                      <a:pt x="0" y="149"/>
                      <a:pt x="36" y="149"/>
                    </a:cubicBezTo>
                    <a:cubicBezTo>
                      <a:pt x="286" y="149"/>
                      <a:pt x="595" y="101"/>
                      <a:pt x="834" y="30"/>
                    </a:cubicBezTo>
                    <a:cubicBezTo>
                      <a:pt x="845" y="30"/>
                      <a:pt x="845" y="6"/>
                      <a:pt x="834" y="6"/>
                    </a:cubicBezTo>
                    <a:cubicBezTo>
                      <a:pt x="796" y="2"/>
                      <a:pt x="757" y="0"/>
                      <a:pt x="7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618;p33">
                <a:extLst>
                  <a:ext uri="{FF2B5EF4-FFF2-40B4-BE49-F238E27FC236}">
                    <a16:creationId xmlns:a16="http://schemas.microsoft.com/office/drawing/2014/main" id="{E4E5D7F6-9194-4366-8E86-451FA9231176}"/>
                  </a:ext>
                </a:extLst>
              </p:cNvPr>
              <p:cNvSpPr/>
              <p:nvPr/>
            </p:nvSpPr>
            <p:spPr>
              <a:xfrm>
                <a:off x="3861775" y="3666875"/>
                <a:ext cx="25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2" extrusionOk="0">
                    <a:moveTo>
                      <a:pt x="1007" y="0"/>
                    </a:moveTo>
                    <a:cubicBezTo>
                      <a:pt x="1005" y="0"/>
                      <a:pt x="1003" y="1"/>
                      <a:pt x="1001" y="3"/>
                    </a:cubicBezTo>
                    <a:cubicBezTo>
                      <a:pt x="822" y="39"/>
                      <a:pt x="656" y="63"/>
                      <a:pt x="477" y="99"/>
                    </a:cubicBezTo>
                    <a:cubicBezTo>
                      <a:pt x="322" y="111"/>
                      <a:pt x="179" y="123"/>
                      <a:pt x="25" y="158"/>
                    </a:cubicBezTo>
                    <a:cubicBezTo>
                      <a:pt x="1" y="158"/>
                      <a:pt x="13" y="194"/>
                      <a:pt x="25" y="194"/>
                    </a:cubicBezTo>
                    <a:cubicBezTo>
                      <a:pt x="72" y="200"/>
                      <a:pt x="119" y="202"/>
                      <a:pt x="165" y="202"/>
                    </a:cubicBezTo>
                    <a:cubicBezTo>
                      <a:pt x="320" y="202"/>
                      <a:pt x="474" y="177"/>
                      <a:pt x="620" y="158"/>
                    </a:cubicBezTo>
                    <a:cubicBezTo>
                      <a:pt x="763" y="134"/>
                      <a:pt x="894" y="111"/>
                      <a:pt x="1013" y="39"/>
                    </a:cubicBezTo>
                    <a:cubicBezTo>
                      <a:pt x="1022" y="20"/>
                      <a:pt x="1016" y="0"/>
                      <a:pt x="10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619;p33">
                <a:extLst>
                  <a:ext uri="{FF2B5EF4-FFF2-40B4-BE49-F238E27FC236}">
                    <a16:creationId xmlns:a16="http://schemas.microsoft.com/office/drawing/2014/main" id="{2D2C4377-4A46-4D6D-82CF-F1C136F699E2}"/>
                  </a:ext>
                </a:extLst>
              </p:cNvPr>
              <p:cNvSpPr/>
              <p:nvPr/>
            </p:nvSpPr>
            <p:spPr>
              <a:xfrm>
                <a:off x="3863275" y="3675600"/>
                <a:ext cx="303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43" extrusionOk="0">
                    <a:moveTo>
                      <a:pt x="1060" y="1"/>
                    </a:moveTo>
                    <a:cubicBezTo>
                      <a:pt x="933" y="1"/>
                      <a:pt x="809" y="48"/>
                      <a:pt x="679" y="83"/>
                    </a:cubicBezTo>
                    <a:cubicBezTo>
                      <a:pt x="465" y="131"/>
                      <a:pt x="238" y="155"/>
                      <a:pt x="12" y="202"/>
                    </a:cubicBezTo>
                    <a:cubicBezTo>
                      <a:pt x="0" y="202"/>
                      <a:pt x="0" y="238"/>
                      <a:pt x="12" y="238"/>
                    </a:cubicBezTo>
                    <a:cubicBezTo>
                      <a:pt x="57" y="241"/>
                      <a:pt x="101" y="242"/>
                      <a:pt x="144" y="242"/>
                    </a:cubicBezTo>
                    <a:cubicBezTo>
                      <a:pt x="275" y="242"/>
                      <a:pt x="402" y="229"/>
                      <a:pt x="536" y="202"/>
                    </a:cubicBezTo>
                    <a:cubicBezTo>
                      <a:pt x="762" y="178"/>
                      <a:pt x="977" y="71"/>
                      <a:pt x="1203" y="59"/>
                    </a:cubicBezTo>
                    <a:cubicBezTo>
                      <a:pt x="1215" y="59"/>
                      <a:pt x="1215" y="24"/>
                      <a:pt x="1203" y="24"/>
                    </a:cubicBezTo>
                    <a:cubicBezTo>
                      <a:pt x="1154" y="7"/>
                      <a:pt x="1107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20;p33">
                <a:extLst>
                  <a:ext uri="{FF2B5EF4-FFF2-40B4-BE49-F238E27FC236}">
                    <a16:creationId xmlns:a16="http://schemas.microsoft.com/office/drawing/2014/main" id="{9C2B45C6-DAD1-4A62-94FF-2ED13EB057B4}"/>
                  </a:ext>
                </a:extLst>
              </p:cNvPr>
              <p:cNvSpPr/>
              <p:nvPr/>
            </p:nvSpPr>
            <p:spPr>
              <a:xfrm>
                <a:off x="3865050" y="3685400"/>
                <a:ext cx="309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24" extrusionOk="0">
                    <a:moveTo>
                      <a:pt x="1227" y="1"/>
                    </a:moveTo>
                    <a:cubicBezTo>
                      <a:pt x="1025" y="1"/>
                      <a:pt x="846" y="36"/>
                      <a:pt x="656" y="60"/>
                    </a:cubicBezTo>
                    <a:cubicBezTo>
                      <a:pt x="453" y="96"/>
                      <a:pt x="227" y="108"/>
                      <a:pt x="36" y="179"/>
                    </a:cubicBezTo>
                    <a:cubicBezTo>
                      <a:pt x="1" y="203"/>
                      <a:pt x="1" y="215"/>
                      <a:pt x="36" y="215"/>
                    </a:cubicBezTo>
                    <a:cubicBezTo>
                      <a:pt x="93" y="221"/>
                      <a:pt x="152" y="223"/>
                      <a:pt x="215" y="223"/>
                    </a:cubicBezTo>
                    <a:cubicBezTo>
                      <a:pt x="547" y="223"/>
                      <a:pt x="946" y="147"/>
                      <a:pt x="1227" y="36"/>
                    </a:cubicBezTo>
                    <a:cubicBezTo>
                      <a:pt x="1239" y="36"/>
                      <a:pt x="1239" y="1"/>
                      <a:pt x="1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21;p33">
                <a:extLst>
                  <a:ext uri="{FF2B5EF4-FFF2-40B4-BE49-F238E27FC236}">
                    <a16:creationId xmlns:a16="http://schemas.microsoft.com/office/drawing/2014/main" id="{FAA0AA7C-3AA9-4197-B677-519D426DCF8A}"/>
                  </a:ext>
                </a:extLst>
              </p:cNvPr>
              <p:cNvSpPr/>
              <p:nvPr/>
            </p:nvSpPr>
            <p:spPr>
              <a:xfrm>
                <a:off x="3871025" y="3697850"/>
                <a:ext cx="306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03" extrusionOk="0">
                    <a:moveTo>
                      <a:pt x="1126" y="0"/>
                    </a:moveTo>
                    <a:cubicBezTo>
                      <a:pt x="961" y="0"/>
                      <a:pt x="797" y="31"/>
                      <a:pt x="643" y="62"/>
                    </a:cubicBezTo>
                    <a:cubicBezTo>
                      <a:pt x="452" y="86"/>
                      <a:pt x="238" y="98"/>
                      <a:pt x="47" y="146"/>
                    </a:cubicBezTo>
                    <a:cubicBezTo>
                      <a:pt x="42" y="144"/>
                      <a:pt x="37" y="144"/>
                      <a:pt x="33" y="144"/>
                    </a:cubicBezTo>
                    <a:cubicBezTo>
                      <a:pt x="0" y="144"/>
                      <a:pt x="4" y="181"/>
                      <a:pt x="36" y="181"/>
                    </a:cubicBezTo>
                    <a:cubicBezTo>
                      <a:pt x="121" y="196"/>
                      <a:pt x="214" y="202"/>
                      <a:pt x="310" y="202"/>
                    </a:cubicBezTo>
                    <a:cubicBezTo>
                      <a:pt x="613" y="202"/>
                      <a:pt x="949" y="135"/>
                      <a:pt x="1202" y="27"/>
                    </a:cubicBezTo>
                    <a:cubicBezTo>
                      <a:pt x="1226" y="15"/>
                      <a:pt x="1226" y="3"/>
                      <a:pt x="1202" y="3"/>
                    </a:cubicBezTo>
                    <a:cubicBezTo>
                      <a:pt x="1177" y="1"/>
                      <a:pt x="1151" y="0"/>
                      <a:pt x="11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22;p33">
                <a:extLst>
                  <a:ext uri="{FF2B5EF4-FFF2-40B4-BE49-F238E27FC236}">
                    <a16:creationId xmlns:a16="http://schemas.microsoft.com/office/drawing/2014/main" id="{ADAC89F0-5D45-48E5-8668-37C2CC9BF02F}"/>
                  </a:ext>
                </a:extLst>
              </p:cNvPr>
              <p:cNvSpPr/>
              <p:nvPr/>
            </p:nvSpPr>
            <p:spPr>
              <a:xfrm>
                <a:off x="3871300" y="3707075"/>
                <a:ext cx="32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41" extrusionOk="0">
                    <a:moveTo>
                      <a:pt x="1224" y="1"/>
                    </a:moveTo>
                    <a:cubicBezTo>
                      <a:pt x="1052" y="1"/>
                      <a:pt x="873" y="40"/>
                      <a:pt x="703" y="50"/>
                    </a:cubicBezTo>
                    <a:cubicBezTo>
                      <a:pt x="477" y="74"/>
                      <a:pt x="239" y="110"/>
                      <a:pt x="25" y="193"/>
                    </a:cubicBezTo>
                    <a:cubicBezTo>
                      <a:pt x="1" y="217"/>
                      <a:pt x="1" y="241"/>
                      <a:pt x="36" y="241"/>
                    </a:cubicBezTo>
                    <a:cubicBezTo>
                      <a:pt x="263" y="241"/>
                      <a:pt x="477" y="193"/>
                      <a:pt x="703" y="170"/>
                    </a:cubicBezTo>
                    <a:cubicBezTo>
                      <a:pt x="917" y="134"/>
                      <a:pt x="1120" y="122"/>
                      <a:pt x="1298" y="39"/>
                    </a:cubicBezTo>
                    <a:cubicBezTo>
                      <a:pt x="1310" y="15"/>
                      <a:pt x="1298" y="3"/>
                      <a:pt x="1287" y="3"/>
                    </a:cubicBezTo>
                    <a:cubicBezTo>
                      <a:pt x="1266" y="2"/>
                      <a:pt x="1245" y="1"/>
                      <a:pt x="12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23;p33">
                <a:extLst>
                  <a:ext uri="{FF2B5EF4-FFF2-40B4-BE49-F238E27FC236}">
                    <a16:creationId xmlns:a16="http://schemas.microsoft.com/office/drawing/2014/main" id="{E6464B8A-64C9-4612-842A-F9697ADEEB46}"/>
                  </a:ext>
                </a:extLst>
              </p:cNvPr>
              <p:cNvSpPr/>
              <p:nvPr/>
            </p:nvSpPr>
            <p:spPr>
              <a:xfrm>
                <a:off x="3875475" y="3716325"/>
                <a:ext cx="345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76" extrusionOk="0">
                    <a:moveTo>
                      <a:pt x="1289" y="0"/>
                    </a:moveTo>
                    <a:cubicBezTo>
                      <a:pt x="1092" y="0"/>
                      <a:pt x="888" y="53"/>
                      <a:pt x="715" y="85"/>
                    </a:cubicBezTo>
                    <a:cubicBezTo>
                      <a:pt x="477" y="121"/>
                      <a:pt x="250" y="157"/>
                      <a:pt x="12" y="228"/>
                    </a:cubicBezTo>
                    <a:cubicBezTo>
                      <a:pt x="0" y="240"/>
                      <a:pt x="12" y="276"/>
                      <a:pt x="36" y="276"/>
                    </a:cubicBezTo>
                    <a:cubicBezTo>
                      <a:pt x="239" y="276"/>
                      <a:pt x="441" y="240"/>
                      <a:pt x="655" y="204"/>
                    </a:cubicBezTo>
                    <a:cubicBezTo>
                      <a:pt x="881" y="157"/>
                      <a:pt x="1131" y="145"/>
                      <a:pt x="1358" y="61"/>
                    </a:cubicBezTo>
                    <a:cubicBezTo>
                      <a:pt x="1382" y="50"/>
                      <a:pt x="1382" y="2"/>
                      <a:pt x="1346" y="2"/>
                    </a:cubicBezTo>
                    <a:cubicBezTo>
                      <a:pt x="1327" y="1"/>
                      <a:pt x="1308" y="0"/>
                      <a:pt x="12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24;p33">
                <a:extLst>
                  <a:ext uri="{FF2B5EF4-FFF2-40B4-BE49-F238E27FC236}">
                    <a16:creationId xmlns:a16="http://schemas.microsoft.com/office/drawing/2014/main" id="{FC098479-B12D-4A3A-80B7-A289C107EF90}"/>
                  </a:ext>
                </a:extLst>
              </p:cNvPr>
              <p:cNvSpPr/>
              <p:nvPr/>
            </p:nvSpPr>
            <p:spPr>
              <a:xfrm>
                <a:off x="3878450" y="3725650"/>
                <a:ext cx="390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344" extrusionOk="0">
                    <a:moveTo>
                      <a:pt x="1393" y="1"/>
                    </a:moveTo>
                    <a:cubicBezTo>
                      <a:pt x="946" y="1"/>
                      <a:pt x="463" y="209"/>
                      <a:pt x="36" y="284"/>
                    </a:cubicBezTo>
                    <a:cubicBezTo>
                      <a:pt x="0" y="308"/>
                      <a:pt x="0" y="343"/>
                      <a:pt x="36" y="343"/>
                    </a:cubicBezTo>
                    <a:cubicBezTo>
                      <a:pt x="274" y="331"/>
                      <a:pt x="489" y="308"/>
                      <a:pt x="727" y="248"/>
                    </a:cubicBezTo>
                    <a:cubicBezTo>
                      <a:pt x="1001" y="189"/>
                      <a:pt x="1298" y="141"/>
                      <a:pt x="1548" y="34"/>
                    </a:cubicBezTo>
                    <a:cubicBezTo>
                      <a:pt x="1560" y="34"/>
                      <a:pt x="1560" y="10"/>
                      <a:pt x="1548" y="10"/>
                    </a:cubicBezTo>
                    <a:cubicBezTo>
                      <a:pt x="1497" y="4"/>
                      <a:pt x="1446" y="1"/>
                      <a:pt x="13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25;p33">
                <a:extLst>
                  <a:ext uri="{FF2B5EF4-FFF2-40B4-BE49-F238E27FC236}">
                    <a16:creationId xmlns:a16="http://schemas.microsoft.com/office/drawing/2014/main" id="{E29F3793-D34D-4D9F-ACDA-7EEA87B0F06C}"/>
                  </a:ext>
                </a:extLst>
              </p:cNvPr>
              <p:cNvSpPr/>
              <p:nvPr/>
            </p:nvSpPr>
            <p:spPr>
              <a:xfrm>
                <a:off x="3881425" y="3734625"/>
                <a:ext cx="4495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7" extrusionOk="0">
                    <a:moveTo>
                      <a:pt x="1788" y="0"/>
                    </a:moveTo>
                    <a:cubicBezTo>
                      <a:pt x="1785" y="0"/>
                      <a:pt x="1780" y="2"/>
                      <a:pt x="1775" y="8"/>
                    </a:cubicBezTo>
                    <a:cubicBezTo>
                      <a:pt x="1203" y="32"/>
                      <a:pt x="560" y="258"/>
                      <a:pt x="12" y="401"/>
                    </a:cubicBezTo>
                    <a:cubicBezTo>
                      <a:pt x="1" y="401"/>
                      <a:pt x="1" y="437"/>
                      <a:pt x="36" y="437"/>
                    </a:cubicBezTo>
                    <a:cubicBezTo>
                      <a:pt x="596" y="401"/>
                      <a:pt x="1263" y="258"/>
                      <a:pt x="1786" y="32"/>
                    </a:cubicBezTo>
                    <a:cubicBezTo>
                      <a:pt x="1795" y="23"/>
                      <a:pt x="1798" y="0"/>
                      <a:pt x="178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26;p33">
                <a:extLst>
                  <a:ext uri="{FF2B5EF4-FFF2-40B4-BE49-F238E27FC236}">
                    <a16:creationId xmlns:a16="http://schemas.microsoft.com/office/drawing/2014/main" id="{1C6557BC-BCF6-46EA-B7A7-A848EE506305}"/>
                  </a:ext>
                </a:extLst>
              </p:cNvPr>
              <p:cNvSpPr/>
              <p:nvPr/>
            </p:nvSpPr>
            <p:spPr>
              <a:xfrm>
                <a:off x="3504300" y="2306375"/>
                <a:ext cx="83950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6620" extrusionOk="0">
                    <a:moveTo>
                      <a:pt x="0" y="822"/>
                    </a:moveTo>
                    <a:lnTo>
                      <a:pt x="0" y="822"/>
                    </a:lnTo>
                    <a:cubicBezTo>
                      <a:pt x="0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0" y="822"/>
                    </a:lnTo>
                    <a:close/>
                    <a:moveTo>
                      <a:pt x="3358" y="0"/>
                    </a:moveTo>
                    <a:lnTo>
                      <a:pt x="3358" y="0"/>
                    </a:lnTo>
                    <a:cubicBezTo>
                      <a:pt x="2224" y="118"/>
                      <a:pt x="37" y="822"/>
                      <a:pt x="1" y="822"/>
                    </a:cubicBezTo>
                    <a:cubicBezTo>
                      <a:pt x="1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3275" y="6620"/>
                    </a:lnTo>
                    <a:lnTo>
                      <a:pt x="3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27;p33">
                <a:extLst>
                  <a:ext uri="{FF2B5EF4-FFF2-40B4-BE49-F238E27FC236}">
                    <a16:creationId xmlns:a16="http://schemas.microsoft.com/office/drawing/2014/main" id="{56B2A934-22C2-41D7-BDA1-0791537C058A}"/>
                  </a:ext>
                </a:extLst>
              </p:cNvPr>
              <p:cNvSpPr/>
              <p:nvPr/>
            </p:nvSpPr>
            <p:spPr>
              <a:xfrm>
                <a:off x="3497750" y="2302200"/>
                <a:ext cx="94675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42" extrusionOk="0">
                    <a:moveTo>
                      <a:pt x="3441" y="370"/>
                    </a:moveTo>
                    <a:lnTo>
                      <a:pt x="3370" y="6168"/>
                    </a:lnTo>
                    <a:lnTo>
                      <a:pt x="512" y="1108"/>
                    </a:lnTo>
                    <a:cubicBezTo>
                      <a:pt x="1048" y="941"/>
                      <a:pt x="2501" y="489"/>
                      <a:pt x="3441" y="370"/>
                    </a:cubicBezTo>
                    <a:close/>
                    <a:moveTo>
                      <a:pt x="3787" y="0"/>
                    </a:moveTo>
                    <a:lnTo>
                      <a:pt x="3596" y="12"/>
                    </a:lnTo>
                    <a:cubicBezTo>
                      <a:pt x="2441" y="120"/>
                      <a:pt x="286" y="822"/>
                      <a:pt x="203" y="846"/>
                    </a:cubicBezTo>
                    <a:lnTo>
                      <a:pt x="0" y="905"/>
                    </a:lnTo>
                    <a:lnTo>
                      <a:pt x="3691" y="7442"/>
                    </a:lnTo>
                    <a:lnTo>
                      <a:pt x="378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28;p33">
                <a:extLst>
                  <a:ext uri="{FF2B5EF4-FFF2-40B4-BE49-F238E27FC236}">
                    <a16:creationId xmlns:a16="http://schemas.microsoft.com/office/drawing/2014/main" id="{41D26495-AA8B-44DC-8EB2-22B97F9A9237}"/>
                  </a:ext>
                </a:extLst>
              </p:cNvPr>
              <p:cNvSpPr/>
              <p:nvPr/>
            </p:nvSpPr>
            <p:spPr>
              <a:xfrm>
                <a:off x="35757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453" y="0"/>
                    </a:moveTo>
                    <a:cubicBezTo>
                      <a:pt x="382" y="0"/>
                      <a:pt x="298" y="48"/>
                      <a:pt x="239" y="96"/>
                    </a:cubicBezTo>
                    <a:cubicBezTo>
                      <a:pt x="156" y="131"/>
                      <a:pt x="84" y="179"/>
                      <a:pt x="13" y="238"/>
                    </a:cubicBezTo>
                    <a:cubicBezTo>
                      <a:pt x="1" y="250"/>
                      <a:pt x="13" y="286"/>
                      <a:pt x="25" y="286"/>
                    </a:cubicBezTo>
                    <a:cubicBezTo>
                      <a:pt x="120" y="250"/>
                      <a:pt x="191" y="215"/>
                      <a:pt x="275" y="167"/>
                    </a:cubicBezTo>
                    <a:cubicBezTo>
                      <a:pt x="358" y="119"/>
                      <a:pt x="429" y="108"/>
                      <a:pt x="477" y="36"/>
                    </a:cubicBezTo>
                    <a:cubicBezTo>
                      <a:pt x="489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29;p33">
                <a:extLst>
                  <a:ext uri="{FF2B5EF4-FFF2-40B4-BE49-F238E27FC236}">
                    <a16:creationId xmlns:a16="http://schemas.microsoft.com/office/drawing/2014/main" id="{45199E4F-A5F1-4D24-9735-7F26C281694C}"/>
                  </a:ext>
                </a:extLst>
              </p:cNvPr>
              <p:cNvSpPr/>
              <p:nvPr/>
            </p:nvSpPr>
            <p:spPr>
              <a:xfrm>
                <a:off x="3576025" y="2432875"/>
                <a:ext cx="11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251" extrusionOk="0">
                    <a:moveTo>
                      <a:pt x="441" y="0"/>
                    </a:moveTo>
                    <a:cubicBezTo>
                      <a:pt x="370" y="0"/>
                      <a:pt x="298" y="60"/>
                      <a:pt x="239" y="84"/>
                    </a:cubicBezTo>
                    <a:lnTo>
                      <a:pt x="13" y="226"/>
                    </a:lnTo>
                    <a:cubicBezTo>
                      <a:pt x="1" y="238"/>
                      <a:pt x="25" y="250"/>
                      <a:pt x="48" y="250"/>
                    </a:cubicBezTo>
                    <a:cubicBezTo>
                      <a:pt x="132" y="238"/>
                      <a:pt x="203" y="191"/>
                      <a:pt x="286" y="143"/>
                    </a:cubicBezTo>
                    <a:cubicBezTo>
                      <a:pt x="346" y="119"/>
                      <a:pt x="429" y="72"/>
                      <a:pt x="465" y="12"/>
                    </a:cubicBezTo>
                    <a:cubicBezTo>
                      <a:pt x="465" y="0"/>
                      <a:pt x="465" y="0"/>
                      <a:pt x="44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30;p33">
                <a:extLst>
                  <a:ext uri="{FF2B5EF4-FFF2-40B4-BE49-F238E27FC236}">
                    <a16:creationId xmlns:a16="http://schemas.microsoft.com/office/drawing/2014/main" id="{C1D00F71-E1E9-456A-A492-067828BFFF62}"/>
                  </a:ext>
                </a:extLst>
              </p:cNvPr>
              <p:cNvSpPr/>
              <p:nvPr/>
            </p:nvSpPr>
            <p:spPr>
              <a:xfrm>
                <a:off x="3572750" y="2424975"/>
                <a:ext cx="1492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81" extrusionOk="0">
                    <a:moveTo>
                      <a:pt x="524" y="0"/>
                    </a:moveTo>
                    <a:cubicBezTo>
                      <a:pt x="451" y="0"/>
                      <a:pt x="369" y="39"/>
                      <a:pt x="310" y="78"/>
                    </a:cubicBezTo>
                    <a:cubicBezTo>
                      <a:pt x="203" y="126"/>
                      <a:pt x="96" y="161"/>
                      <a:pt x="13" y="245"/>
                    </a:cubicBezTo>
                    <a:cubicBezTo>
                      <a:pt x="1" y="257"/>
                      <a:pt x="13" y="281"/>
                      <a:pt x="36" y="281"/>
                    </a:cubicBezTo>
                    <a:cubicBezTo>
                      <a:pt x="144" y="257"/>
                      <a:pt x="251" y="209"/>
                      <a:pt x="334" y="161"/>
                    </a:cubicBezTo>
                    <a:cubicBezTo>
                      <a:pt x="429" y="138"/>
                      <a:pt x="537" y="102"/>
                      <a:pt x="596" y="31"/>
                    </a:cubicBezTo>
                    <a:cubicBezTo>
                      <a:pt x="596" y="19"/>
                      <a:pt x="596" y="7"/>
                      <a:pt x="572" y="7"/>
                    </a:cubicBezTo>
                    <a:cubicBezTo>
                      <a:pt x="557" y="2"/>
                      <a:pt x="541" y="0"/>
                      <a:pt x="5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31;p33">
                <a:extLst>
                  <a:ext uri="{FF2B5EF4-FFF2-40B4-BE49-F238E27FC236}">
                    <a16:creationId xmlns:a16="http://schemas.microsoft.com/office/drawing/2014/main" id="{F6C5A72A-83D2-4540-BBEB-31E63355BD11}"/>
                  </a:ext>
                </a:extLst>
              </p:cNvPr>
              <p:cNvSpPr/>
              <p:nvPr/>
            </p:nvSpPr>
            <p:spPr>
              <a:xfrm>
                <a:off x="3571625" y="2415600"/>
                <a:ext cx="16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5" extrusionOk="0">
                    <a:moveTo>
                      <a:pt x="653" y="1"/>
                    </a:moveTo>
                    <a:cubicBezTo>
                      <a:pt x="427" y="36"/>
                      <a:pt x="201" y="144"/>
                      <a:pt x="10" y="239"/>
                    </a:cubicBezTo>
                    <a:cubicBezTo>
                      <a:pt x="0" y="268"/>
                      <a:pt x="6" y="305"/>
                      <a:pt x="28" y="305"/>
                    </a:cubicBezTo>
                    <a:cubicBezTo>
                      <a:pt x="33" y="305"/>
                      <a:pt x="39" y="303"/>
                      <a:pt x="46" y="298"/>
                    </a:cubicBezTo>
                    <a:cubicBezTo>
                      <a:pt x="248" y="239"/>
                      <a:pt x="486" y="167"/>
                      <a:pt x="665" y="36"/>
                    </a:cubicBezTo>
                    <a:cubicBezTo>
                      <a:pt x="677" y="13"/>
                      <a:pt x="677" y="1"/>
                      <a:pt x="6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32;p33">
                <a:extLst>
                  <a:ext uri="{FF2B5EF4-FFF2-40B4-BE49-F238E27FC236}">
                    <a16:creationId xmlns:a16="http://schemas.microsoft.com/office/drawing/2014/main" id="{EA80782F-C777-402A-A0A1-773452BA0308}"/>
                  </a:ext>
                </a:extLst>
              </p:cNvPr>
              <p:cNvSpPr/>
              <p:nvPr/>
            </p:nvSpPr>
            <p:spPr>
              <a:xfrm>
                <a:off x="3570075" y="2407525"/>
                <a:ext cx="196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5" extrusionOk="0">
                    <a:moveTo>
                      <a:pt x="725" y="1"/>
                    </a:moveTo>
                    <a:cubicBezTo>
                      <a:pt x="596" y="1"/>
                      <a:pt x="478" y="52"/>
                      <a:pt x="370" y="74"/>
                    </a:cubicBezTo>
                    <a:cubicBezTo>
                      <a:pt x="251" y="121"/>
                      <a:pt x="120" y="169"/>
                      <a:pt x="12" y="240"/>
                    </a:cubicBezTo>
                    <a:cubicBezTo>
                      <a:pt x="1" y="252"/>
                      <a:pt x="12" y="264"/>
                      <a:pt x="24" y="264"/>
                    </a:cubicBezTo>
                    <a:cubicBezTo>
                      <a:pt x="167" y="252"/>
                      <a:pt x="298" y="193"/>
                      <a:pt x="429" y="169"/>
                    </a:cubicBezTo>
                    <a:cubicBezTo>
                      <a:pt x="548" y="133"/>
                      <a:pt x="667" y="121"/>
                      <a:pt x="774" y="50"/>
                    </a:cubicBezTo>
                    <a:cubicBezTo>
                      <a:pt x="786" y="26"/>
                      <a:pt x="786" y="2"/>
                      <a:pt x="763" y="2"/>
                    </a:cubicBezTo>
                    <a:cubicBezTo>
                      <a:pt x="750" y="1"/>
                      <a:pt x="737" y="1"/>
                      <a:pt x="7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33;p33">
                <a:extLst>
                  <a:ext uri="{FF2B5EF4-FFF2-40B4-BE49-F238E27FC236}">
                    <a16:creationId xmlns:a16="http://schemas.microsoft.com/office/drawing/2014/main" id="{06715A3B-9601-4631-913D-5A16CBAE2EBD}"/>
                  </a:ext>
                </a:extLst>
              </p:cNvPr>
              <p:cNvSpPr/>
              <p:nvPr/>
            </p:nvSpPr>
            <p:spPr>
              <a:xfrm>
                <a:off x="3567525" y="2398925"/>
                <a:ext cx="204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51" extrusionOk="0">
                    <a:moveTo>
                      <a:pt x="805" y="1"/>
                    </a:moveTo>
                    <a:cubicBezTo>
                      <a:pt x="543" y="25"/>
                      <a:pt x="245" y="120"/>
                      <a:pt x="31" y="239"/>
                    </a:cubicBezTo>
                    <a:cubicBezTo>
                      <a:pt x="24" y="237"/>
                      <a:pt x="19" y="236"/>
                      <a:pt x="15" y="236"/>
                    </a:cubicBezTo>
                    <a:cubicBezTo>
                      <a:pt x="1" y="236"/>
                      <a:pt x="12" y="251"/>
                      <a:pt x="31" y="251"/>
                    </a:cubicBezTo>
                    <a:cubicBezTo>
                      <a:pt x="281" y="239"/>
                      <a:pt x="579" y="156"/>
                      <a:pt x="805" y="13"/>
                    </a:cubicBezTo>
                    <a:cubicBezTo>
                      <a:pt x="817" y="13"/>
                      <a:pt x="805" y="1"/>
                      <a:pt x="8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34;p33">
                <a:extLst>
                  <a:ext uri="{FF2B5EF4-FFF2-40B4-BE49-F238E27FC236}">
                    <a16:creationId xmlns:a16="http://schemas.microsoft.com/office/drawing/2014/main" id="{8301DDAE-A9CC-495B-824B-7A7440519BDB}"/>
                  </a:ext>
                </a:extLst>
              </p:cNvPr>
              <p:cNvSpPr/>
              <p:nvPr/>
            </p:nvSpPr>
            <p:spPr>
              <a:xfrm>
                <a:off x="3564775" y="2388675"/>
                <a:ext cx="2467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42" extrusionOk="0">
                    <a:moveTo>
                      <a:pt x="902" y="1"/>
                    </a:moveTo>
                    <a:cubicBezTo>
                      <a:pt x="775" y="1"/>
                      <a:pt x="653" y="49"/>
                      <a:pt x="522" y="89"/>
                    </a:cubicBezTo>
                    <a:cubicBezTo>
                      <a:pt x="355" y="149"/>
                      <a:pt x="177" y="209"/>
                      <a:pt x="22" y="292"/>
                    </a:cubicBezTo>
                    <a:cubicBezTo>
                      <a:pt x="1" y="303"/>
                      <a:pt x="17" y="341"/>
                      <a:pt x="38" y="341"/>
                    </a:cubicBezTo>
                    <a:cubicBezTo>
                      <a:pt x="41" y="341"/>
                      <a:pt x="43" y="341"/>
                      <a:pt x="46" y="340"/>
                    </a:cubicBezTo>
                    <a:cubicBezTo>
                      <a:pt x="213" y="304"/>
                      <a:pt x="355" y="232"/>
                      <a:pt x="522" y="185"/>
                    </a:cubicBezTo>
                    <a:cubicBezTo>
                      <a:pt x="677" y="125"/>
                      <a:pt x="820" y="101"/>
                      <a:pt x="975" y="54"/>
                    </a:cubicBezTo>
                    <a:cubicBezTo>
                      <a:pt x="986" y="54"/>
                      <a:pt x="986" y="30"/>
                      <a:pt x="975" y="6"/>
                    </a:cubicBezTo>
                    <a:cubicBezTo>
                      <a:pt x="950" y="2"/>
                      <a:pt x="926" y="1"/>
                      <a:pt x="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35;p33">
                <a:extLst>
                  <a:ext uri="{FF2B5EF4-FFF2-40B4-BE49-F238E27FC236}">
                    <a16:creationId xmlns:a16="http://schemas.microsoft.com/office/drawing/2014/main" id="{52542EB4-9F73-4484-B188-C60EF36B4728}"/>
                  </a:ext>
                </a:extLst>
              </p:cNvPr>
              <p:cNvSpPr/>
              <p:nvPr/>
            </p:nvSpPr>
            <p:spPr>
              <a:xfrm>
                <a:off x="3561750" y="2377975"/>
                <a:ext cx="297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99" extrusionOk="0">
                    <a:moveTo>
                      <a:pt x="1177" y="1"/>
                    </a:moveTo>
                    <a:cubicBezTo>
                      <a:pt x="1174" y="1"/>
                      <a:pt x="1170" y="2"/>
                      <a:pt x="1167" y="6"/>
                    </a:cubicBezTo>
                    <a:cubicBezTo>
                      <a:pt x="977" y="101"/>
                      <a:pt x="750" y="101"/>
                      <a:pt x="536" y="160"/>
                    </a:cubicBezTo>
                    <a:cubicBezTo>
                      <a:pt x="357" y="196"/>
                      <a:pt x="179" y="256"/>
                      <a:pt x="24" y="363"/>
                    </a:cubicBezTo>
                    <a:cubicBezTo>
                      <a:pt x="0" y="375"/>
                      <a:pt x="24" y="398"/>
                      <a:pt x="36" y="398"/>
                    </a:cubicBezTo>
                    <a:cubicBezTo>
                      <a:pt x="274" y="351"/>
                      <a:pt x="500" y="256"/>
                      <a:pt x="738" y="196"/>
                    </a:cubicBezTo>
                    <a:cubicBezTo>
                      <a:pt x="893" y="160"/>
                      <a:pt x="1060" y="160"/>
                      <a:pt x="1179" y="17"/>
                    </a:cubicBezTo>
                    <a:cubicBezTo>
                      <a:pt x="1187" y="9"/>
                      <a:pt x="1184" y="1"/>
                      <a:pt x="1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36;p33">
                <a:extLst>
                  <a:ext uri="{FF2B5EF4-FFF2-40B4-BE49-F238E27FC236}">
                    <a16:creationId xmlns:a16="http://schemas.microsoft.com/office/drawing/2014/main" id="{9DA77241-74E9-4F8A-A95D-A2FE53E18591}"/>
                  </a:ext>
                </a:extLst>
              </p:cNvPr>
              <p:cNvSpPr/>
              <p:nvPr/>
            </p:nvSpPr>
            <p:spPr>
              <a:xfrm>
                <a:off x="3559075" y="2368575"/>
                <a:ext cx="297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94" extrusionOk="0">
                    <a:moveTo>
                      <a:pt x="1167" y="1"/>
                    </a:moveTo>
                    <a:cubicBezTo>
                      <a:pt x="953" y="12"/>
                      <a:pt x="762" y="72"/>
                      <a:pt x="572" y="131"/>
                    </a:cubicBezTo>
                    <a:cubicBezTo>
                      <a:pt x="381" y="191"/>
                      <a:pt x="179" y="251"/>
                      <a:pt x="0" y="358"/>
                    </a:cubicBezTo>
                    <a:cubicBezTo>
                      <a:pt x="24" y="370"/>
                      <a:pt x="24" y="393"/>
                      <a:pt x="36" y="393"/>
                    </a:cubicBezTo>
                    <a:cubicBezTo>
                      <a:pt x="226" y="370"/>
                      <a:pt x="429" y="298"/>
                      <a:pt x="619" y="239"/>
                    </a:cubicBezTo>
                    <a:cubicBezTo>
                      <a:pt x="810" y="179"/>
                      <a:pt x="1000" y="131"/>
                      <a:pt x="1179" y="24"/>
                    </a:cubicBezTo>
                    <a:cubicBezTo>
                      <a:pt x="1191" y="12"/>
                      <a:pt x="1191" y="1"/>
                      <a:pt x="11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637;p33">
                <a:extLst>
                  <a:ext uri="{FF2B5EF4-FFF2-40B4-BE49-F238E27FC236}">
                    <a16:creationId xmlns:a16="http://schemas.microsoft.com/office/drawing/2014/main" id="{11751E29-F3EA-40E5-8B2F-F2FB3E7DCB12}"/>
                  </a:ext>
                </a:extLst>
              </p:cNvPr>
              <p:cNvSpPr/>
              <p:nvPr/>
            </p:nvSpPr>
            <p:spPr>
              <a:xfrm>
                <a:off x="3559950" y="2355475"/>
                <a:ext cx="292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418" extrusionOk="0">
                    <a:moveTo>
                      <a:pt x="1132" y="1"/>
                    </a:moveTo>
                    <a:cubicBezTo>
                      <a:pt x="775" y="13"/>
                      <a:pt x="310" y="144"/>
                      <a:pt x="13" y="370"/>
                    </a:cubicBezTo>
                    <a:cubicBezTo>
                      <a:pt x="1" y="382"/>
                      <a:pt x="1" y="417"/>
                      <a:pt x="36" y="417"/>
                    </a:cubicBezTo>
                    <a:cubicBezTo>
                      <a:pt x="227" y="358"/>
                      <a:pt x="417" y="286"/>
                      <a:pt x="608" y="227"/>
                    </a:cubicBezTo>
                    <a:cubicBezTo>
                      <a:pt x="787" y="179"/>
                      <a:pt x="989" y="132"/>
                      <a:pt x="1144" y="24"/>
                    </a:cubicBezTo>
                    <a:cubicBezTo>
                      <a:pt x="1168" y="13"/>
                      <a:pt x="1168" y="1"/>
                      <a:pt x="11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638;p33">
                <a:extLst>
                  <a:ext uri="{FF2B5EF4-FFF2-40B4-BE49-F238E27FC236}">
                    <a16:creationId xmlns:a16="http://schemas.microsoft.com/office/drawing/2014/main" id="{381D09C6-AEF9-4A16-B286-E8A535CD41C7}"/>
                  </a:ext>
                </a:extLst>
              </p:cNvPr>
              <p:cNvSpPr/>
              <p:nvPr/>
            </p:nvSpPr>
            <p:spPr>
              <a:xfrm>
                <a:off x="3555200" y="2345650"/>
                <a:ext cx="315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406" extrusionOk="0">
                    <a:moveTo>
                      <a:pt x="1239" y="1"/>
                    </a:moveTo>
                    <a:cubicBezTo>
                      <a:pt x="1024" y="1"/>
                      <a:pt x="834" y="96"/>
                      <a:pt x="643" y="156"/>
                    </a:cubicBezTo>
                    <a:cubicBezTo>
                      <a:pt x="429" y="227"/>
                      <a:pt x="203" y="275"/>
                      <a:pt x="12" y="382"/>
                    </a:cubicBezTo>
                    <a:cubicBezTo>
                      <a:pt x="0" y="382"/>
                      <a:pt x="12" y="406"/>
                      <a:pt x="24" y="406"/>
                    </a:cubicBezTo>
                    <a:cubicBezTo>
                      <a:pt x="250" y="394"/>
                      <a:pt x="465" y="322"/>
                      <a:pt x="667" y="263"/>
                    </a:cubicBezTo>
                    <a:cubicBezTo>
                      <a:pt x="858" y="203"/>
                      <a:pt x="1072" y="144"/>
                      <a:pt x="1250" y="36"/>
                    </a:cubicBezTo>
                    <a:cubicBezTo>
                      <a:pt x="1262" y="25"/>
                      <a:pt x="1262" y="1"/>
                      <a:pt x="1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639;p33">
                <a:extLst>
                  <a:ext uri="{FF2B5EF4-FFF2-40B4-BE49-F238E27FC236}">
                    <a16:creationId xmlns:a16="http://schemas.microsoft.com/office/drawing/2014/main" id="{C9CB3D5D-DA5D-49C9-B1BC-D7F27424D0A3}"/>
                  </a:ext>
                </a:extLst>
              </p:cNvPr>
              <p:cNvSpPr/>
              <p:nvPr/>
            </p:nvSpPr>
            <p:spPr>
              <a:xfrm>
                <a:off x="3554900" y="2333750"/>
                <a:ext cx="336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453" extrusionOk="0">
                    <a:moveTo>
                      <a:pt x="1310" y="1"/>
                    </a:moveTo>
                    <a:cubicBezTo>
                      <a:pt x="1084" y="36"/>
                      <a:pt x="858" y="108"/>
                      <a:pt x="655" y="179"/>
                    </a:cubicBezTo>
                    <a:cubicBezTo>
                      <a:pt x="429" y="239"/>
                      <a:pt x="215" y="298"/>
                      <a:pt x="12" y="405"/>
                    </a:cubicBezTo>
                    <a:cubicBezTo>
                      <a:pt x="0" y="417"/>
                      <a:pt x="12" y="453"/>
                      <a:pt x="36" y="453"/>
                    </a:cubicBezTo>
                    <a:cubicBezTo>
                      <a:pt x="274" y="405"/>
                      <a:pt x="500" y="346"/>
                      <a:pt x="727" y="274"/>
                    </a:cubicBezTo>
                    <a:cubicBezTo>
                      <a:pt x="917" y="215"/>
                      <a:pt x="1143" y="167"/>
                      <a:pt x="1322" y="60"/>
                    </a:cubicBezTo>
                    <a:cubicBezTo>
                      <a:pt x="1346" y="48"/>
                      <a:pt x="1334" y="1"/>
                      <a:pt x="13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640;p33">
                <a:extLst>
                  <a:ext uri="{FF2B5EF4-FFF2-40B4-BE49-F238E27FC236}">
                    <a16:creationId xmlns:a16="http://schemas.microsoft.com/office/drawing/2014/main" id="{5630391A-A42B-4DAC-827C-DD4C618790E1}"/>
                  </a:ext>
                </a:extLst>
              </p:cNvPr>
              <p:cNvSpPr/>
              <p:nvPr/>
            </p:nvSpPr>
            <p:spPr>
              <a:xfrm>
                <a:off x="3550425" y="2311425"/>
                <a:ext cx="44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42" extrusionOk="0">
                    <a:moveTo>
                      <a:pt x="1763" y="1"/>
                    </a:moveTo>
                    <a:cubicBezTo>
                      <a:pt x="1203" y="24"/>
                      <a:pt x="537" y="203"/>
                      <a:pt x="13" y="405"/>
                    </a:cubicBezTo>
                    <a:cubicBezTo>
                      <a:pt x="1" y="405"/>
                      <a:pt x="1" y="441"/>
                      <a:pt x="25" y="441"/>
                    </a:cubicBezTo>
                    <a:cubicBezTo>
                      <a:pt x="596" y="334"/>
                      <a:pt x="1263" y="262"/>
                      <a:pt x="1787" y="36"/>
                    </a:cubicBezTo>
                    <a:cubicBezTo>
                      <a:pt x="1799" y="24"/>
                      <a:pt x="1799" y="1"/>
                      <a:pt x="1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641;p33">
                <a:extLst>
                  <a:ext uri="{FF2B5EF4-FFF2-40B4-BE49-F238E27FC236}">
                    <a16:creationId xmlns:a16="http://schemas.microsoft.com/office/drawing/2014/main" id="{04BBA255-4240-4AD4-8B71-C677A72FC89C}"/>
                  </a:ext>
                </a:extLst>
              </p:cNvPr>
              <p:cNvSpPr/>
              <p:nvPr/>
            </p:nvSpPr>
            <p:spPr>
              <a:xfrm>
                <a:off x="3287900" y="2387025"/>
                <a:ext cx="12475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6300" extrusionOk="0">
                    <a:moveTo>
                      <a:pt x="2917" y="1"/>
                    </a:moveTo>
                    <a:cubicBezTo>
                      <a:pt x="1870" y="477"/>
                      <a:pt x="0" y="1882"/>
                      <a:pt x="24" y="1882"/>
                    </a:cubicBezTo>
                    <a:lnTo>
                      <a:pt x="4989" y="6299"/>
                    </a:lnTo>
                    <a:lnTo>
                      <a:pt x="291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642;p33">
                <a:extLst>
                  <a:ext uri="{FF2B5EF4-FFF2-40B4-BE49-F238E27FC236}">
                    <a16:creationId xmlns:a16="http://schemas.microsoft.com/office/drawing/2014/main" id="{2A62D88E-6035-4A58-9B5B-B08A1A1133D8}"/>
                  </a:ext>
                </a:extLst>
              </p:cNvPr>
              <p:cNvSpPr/>
              <p:nvPr/>
            </p:nvSpPr>
            <p:spPr>
              <a:xfrm>
                <a:off x="3281350" y="2381075"/>
                <a:ext cx="140225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085" extrusionOk="0">
                    <a:moveTo>
                      <a:pt x="3084" y="477"/>
                    </a:moveTo>
                    <a:lnTo>
                      <a:pt x="4894" y="5989"/>
                    </a:lnTo>
                    <a:lnTo>
                      <a:pt x="548" y="2132"/>
                    </a:lnTo>
                    <a:cubicBezTo>
                      <a:pt x="1001" y="1798"/>
                      <a:pt x="2227" y="905"/>
                      <a:pt x="3084" y="477"/>
                    </a:cubicBezTo>
                    <a:close/>
                    <a:moveTo>
                      <a:pt x="3275" y="1"/>
                    </a:moveTo>
                    <a:lnTo>
                      <a:pt x="3096" y="72"/>
                    </a:lnTo>
                    <a:cubicBezTo>
                      <a:pt x="2048" y="548"/>
                      <a:pt x="239" y="1906"/>
                      <a:pt x="167" y="1965"/>
                    </a:cubicBezTo>
                    <a:lnTo>
                      <a:pt x="1" y="2096"/>
                    </a:lnTo>
                    <a:lnTo>
                      <a:pt x="5608" y="708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643;p33">
                <a:extLst>
                  <a:ext uri="{FF2B5EF4-FFF2-40B4-BE49-F238E27FC236}">
                    <a16:creationId xmlns:a16="http://schemas.microsoft.com/office/drawing/2014/main" id="{D1491110-442A-442D-9002-B5339C0A104B}"/>
                  </a:ext>
                </a:extLst>
              </p:cNvPr>
              <p:cNvSpPr/>
              <p:nvPr/>
            </p:nvSpPr>
            <p:spPr>
              <a:xfrm>
                <a:off x="3394825" y="2516100"/>
                <a:ext cx="97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95" extrusionOk="0">
                    <a:moveTo>
                      <a:pt x="372" y="0"/>
                    </a:moveTo>
                    <a:cubicBezTo>
                      <a:pt x="369" y="0"/>
                      <a:pt x="367" y="2"/>
                      <a:pt x="367" y="5"/>
                    </a:cubicBezTo>
                    <a:cubicBezTo>
                      <a:pt x="295" y="29"/>
                      <a:pt x="236" y="88"/>
                      <a:pt x="176" y="148"/>
                    </a:cubicBezTo>
                    <a:cubicBezTo>
                      <a:pt x="117" y="231"/>
                      <a:pt x="57" y="291"/>
                      <a:pt x="10" y="374"/>
                    </a:cubicBezTo>
                    <a:cubicBezTo>
                      <a:pt x="1" y="374"/>
                      <a:pt x="19" y="394"/>
                      <a:pt x="33" y="394"/>
                    </a:cubicBezTo>
                    <a:cubicBezTo>
                      <a:pt x="38" y="394"/>
                      <a:pt x="42" y="392"/>
                      <a:pt x="45" y="386"/>
                    </a:cubicBezTo>
                    <a:cubicBezTo>
                      <a:pt x="117" y="326"/>
                      <a:pt x="176" y="267"/>
                      <a:pt x="248" y="196"/>
                    </a:cubicBezTo>
                    <a:cubicBezTo>
                      <a:pt x="295" y="136"/>
                      <a:pt x="367" y="88"/>
                      <a:pt x="391" y="17"/>
                    </a:cubicBezTo>
                    <a:cubicBezTo>
                      <a:pt x="391" y="9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644;p33">
                <a:extLst>
                  <a:ext uri="{FF2B5EF4-FFF2-40B4-BE49-F238E27FC236}">
                    <a16:creationId xmlns:a16="http://schemas.microsoft.com/office/drawing/2014/main" id="{0C54D5CC-CFED-4EF7-BC95-552E63416B0A}"/>
                  </a:ext>
                </a:extLst>
              </p:cNvPr>
              <p:cNvSpPr/>
              <p:nvPr/>
            </p:nvSpPr>
            <p:spPr>
              <a:xfrm>
                <a:off x="3392250" y="2506400"/>
                <a:ext cx="937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7" extrusionOk="0">
                    <a:moveTo>
                      <a:pt x="351" y="0"/>
                    </a:moveTo>
                    <a:cubicBezTo>
                      <a:pt x="279" y="36"/>
                      <a:pt x="232" y="107"/>
                      <a:pt x="172" y="167"/>
                    </a:cubicBezTo>
                    <a:cubicBezTo>
                      <a:pt x="113" y="226"/>
                      <a:pt x="53" y="286"/>
                      <a:pt x="29" y="357"/>
                    </a:cubicBezTo>
                    <a:cubicBezTo>
                      <a:pt x="0" y="377"/>
                      <a:pt x="19" y="396"/>
                      <a:pt x="33" y="396"/>
                    </a:cubicBezTo>
                    <a:cubicBezTo>
                      <a:pt x="36" y="396"/>
                      <a:pt x="39" y="395"/>
                      <a:pt x="41" y="393"/>
                    </a:cubicBezTo>
                    <a:cubicBezTo>
                      <a:pt x="113" y="345"/>
                      <a:pt x="172" y="286"/>
                      <a:pt x="232" y="214"/>
                    </a:cubicBezTo>
                    <a:cubicBezTo>
                      <a:pt x="279" y="155"/>
                      <a:pt x="351" y="95"/>
                      <a:pt x="375" y="24"/>
                    </a:cubicBezTo>
                    <a:cubicBezTo>
                      <a:pt x="375" y="0"/>
                      <a:pt x="351" y="0"/>
                      <a:pt x="3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645;p33">
                <a:extLst>
                  <a:ext uri="{FF2B5EF4-FFF2-40B4-BE49-F238E27FC236}">
                    <a16:creationId xmlns:a16="http://schemas.microsoft.com/office/drawing/2014/main" id="{8126FB91-5B39-42F7-9C99-D81F26FD4DA9}"/>
                  </a:ext>
                </a:extLst>
              </p:cNvPr>
              <p:cNvSpPr/>
              <p:nvPr/>
            </p:nvSpPr>
            <p:spPr>
              <a:xfrm>
                <a:off x="3386725" y="2499550"/>
                <a:ext cx="119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4" extrusionOk="0">
                    <a:moveTo>
                      <a:pt x="453" y="0"/>
                    </a:moveTo>
                    <a:cubicBezTo>
                      <a:pt x="369" y="0"/>
                      <a:pt x="274" y="96"/>
                      <a:pt x="215" y="143"/>
                    </a:cubicBezTo>
                    <a:cubicBezTo>
                      <a:pt x="143" y="215"/>
                      <a:pt x="48" y="310"/>
                      <a:pt x="0" y="393"/>
                    </a:cubicBezTo>
                    <a:cubicBezTo>
                      <a:pt x="0" y="423"/>
                      <a:pt x="16" y="444"/>
                      <a:pt x="29" y="444"/>
                    </a:cubicBezTo>
                    <a:cubicBezTo>
                      <a:pt x="31" y="444"/>
                      <a:pt x="34" y="443"/>
                      <a:pt x="36" y="441"/>
                    </a:cubicBezTo>
                    <a:cubicBezTo>
                      <a:pt x="131" y="381"/>
                      <a:pt x="203" y="310"/>
                      <a:pt x="274" y="238"/>
                    </a:cubicBezTo>
                    <a:cubicBezTo>
                      <a:pt x="334" y="179"/>
                      <a:pt x="453" y="119"/>
                      <a:pt x="477" y="24"/>
                    </a:cubicBezTo>
                    <a:cubicBezTo>
                      <a:pt x="477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646;p33">
                <a:extLst>
                  <a:ext uri="{FF2B5EF4-FFF2-40B4-BE49-F238E27FC236}">
                    <a16:creationId xmlns:a16="http://schemas.microsoft.com/office/drawing/2014/main" id="{3C5C7ADA-85E6-4FC0-AFD8-AE17D80F55FD}"/>
                  </a:ext>
                </a:extLst>
              </p:cNvPr>
              <p:cNvSpPr/>
              <p:nvPr/>
            </p:nvSpPr>
            <p:spPr>
              <a:xfrm>
                <a:off x="3382875" y="2490800"/>
                <a:ext cx="141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84" extrusionOk="0">
                    <a:moveTo>
                      <a:pt x="542" y="0"/>
                    </a:moveTo>
                    <a:cubicBezTo>
                      <a:pt x="538" y="0"/>
                      <a:pt x="535" y="2"/>
                      <a:pt x="535" y="5"/>
                    </a:cubicBezTo>
                    <a:cubicBezTo>
                      <a:pt x="345" y="88"/>
                      <a:pt x="166" y="267"/>
                      <a:pt x="11" y="434"/>
                    </a:cubicBezTo>
                    <a:cubicBezTo>
                      <a:pt x="1" y="444"/>
                      <a:pt x="9" y="483"/>
                      <a:pt x="36" y="483"/>
                    </a:cubicBezTo>
                    <a:cubicBezTo>
                      <a:pt x="40" y="483"/>
                      <a:pt x="43" y="483"/>
                      <a:pt x="47" y="481"/>
                    </a:cubicBezTo>
                    <a:cubicBezTo>
                      <a:pt x="226" y="362"/>
                      <a:pt x="428" y="207"/>
                      <a:pt x="547" y="17"/>
                    </a:cubicBezTo>
                    <a:cubicBezTo>
                      <a:pt x="564" y="8"/>
                      <a:pt x="551" y="0"/>
                      <a:pt x="5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647;p33">
                <a:extLst>
                  <a:ext uri="{FF2B5EF4-FFF2-40B4-BE49-F238E27FC236}">
                    <a16:creationId xmlns:a16="http://schemas.microsoft.com/office/drawing/2014/main" id="{B5F0D6F7-9ADD-4828-97EE-C52AE347671E}"/>
                  </a:ext>
                </a:extLst>
              </p:cNvPr>
              <p:cNvSpPr/>
              <p:nvPr/>
            </p:nvSpPr>
            <p:spPr>
              <a:xfrm>
                <a:off x="3378375" y="2482200"/>
                <a:ext cx="174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492" extrusionOk="0">
                    <a:moveTo>
                      <a:pt x="665" y="0"/>
                    </a:moveTo>
                    <a:cubicBezTo>
                      <a:pt x="661" y="0"/>
                      <a:pt x="658" y="1"/>
                      <a:pt x="656" y="4"/>
                    </a:cubicBezTo>
                    <a:cubicBezTo>
                      <a:pt x="525" y="28"/>
                      <a:pt x="406" y="135"/>
                      <a:pt x="299" y="206"/>
                    </a:cubicBezTo>
                    <a:cubicBezTo>
                      <a:pt x="191" y="289"/>
                      <a:pt x="84" y="361"/>
                      <a:pt x="13" y="468"/>
                    </a:cubicBezTo>
                    <a:cubicBezTo>
                      <a:pt x="1" y="480"/>
                      <a:pt x="37" y="492"/>
                      <a:pt x="49" y="492"/>
                    </a:cubicBezTo>
                    <a:cubicBezTo>
                      <a:pt x="180" y="432"/>
                      <a:pt x="287" y="325"/>
                      <a:pt x="406" y="254"/>
                    </a:cubicBezTo>
                    <a:cubicBezTo>
                      <a:pt x="489" y="194"/>
                      <a:pt x="608" y="135"/>
                      <a:pt x="680" y="28"/>
                    </a:cubicBezTo>
                    <a:cubicBezTo>
                      <a:pt x="699" y="18"/>
                      <a:pt x="679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648;p33">
                <a:extLst>
                  <a:ext uri="{FF2B5EF4-FFF2-40B4-BE49-F238E27FC236}">
                    <a16:creationId xmlns:a16="http://schemas.microsoft.com/office/drawing/2014/main" id="{09CAC28C-F372-48ED-9414-F6F2E1E30D16}"/>
                  </a:ext>
                </a:extLst>
              </p:cNvPr>
              <p:cNvSpPr/>
              <p:nvPr/>
            </p:nvSpPr>
            <p:spPr>
              <a:xfrm>
                <a:off x="3373375" y="2474550"/>
                <a:ext cx="169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92" extrusionOk="0">
                    <a:moveTo>
                      <a:pt x="665" y="0"/>
                    </a:moveTo>
                    <a:cubicBezTo>
                      <a:pt x="534" y="60"/>
                      <a:pt x="427" y="143"/>
                      <a:pt x="308" y="238"/>
                    </a:cubicBezTo>
                    <a:cubicBezTo>
                      <a:pt x="201" y="310"/>
                      <a:pt x="94" y="381"/>
                      <a:pt x="10" y="476"/>
                    </a:cubicBezTo>
                    <a:cubicBezTo>
                      <a:pt x="1" y="476"/>
                      <a:pt x="7" y="492"/>
                      <a:pt x="15" y="492"/>
                    </a:cubicBezTo>
                    <a:cubicBezTo>
                      <a:pt x="18" y="492"/>
                      <a:pt x="20" y="491"/>
                      <a:pt x="22" y="488"/>
                    </a:cubicBezTo>
                    <a:cubicBezTo>
                      <a:pt x="141" y="441"/>
                      <a:pt x="260" y="357"/>
                      <a:pt x="368" y="286"/>
                    </a:cubicBezTo>
                    <a:cubicBezTo>
                      <a:pt x="487" y="203"/>
                      <a:pt x="582" y="119"/>
                      <a:pt x="677" y="12"/>
                    </a:cubicBezTo>
                    <a:cubicBezTo>
                      <a:pt x="677" y="0"/>
                      <a:pt x="677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649;p33">
                <a:extLst>
                  <a:ext uri="{FF2B5EF4-FFF2-40B4-BE49-F238E27FC236}">
                    <a16:creationId xmlns:a16="http://schemas.microsoft.com/office/drawing/2014/main" id="{6C871140-2ED1-4843-A406-705B4A645CD8}"/>
                  </a:ext>
                </a:extLst>
              </p:cNvPr>
              <p:cNvSpPr/>
              <p:nvPr/>
            </p:nvSpPr>
            <p:spPr>
              <a:xfrm>
                <a:off x="336800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821" y="0"/>
                    </a:moveTo>
                    <a:cubicBezTo>
                      <a:pt x="690" y="12"/>
                      <a:pt x="571" y="95"/>
                      <a:pt x="464" y="179"/>
                    </a:cubicBezTo>
                    <a:cubicBezTo>
                      <a:pt x="309" y="298"/>
                      <a:pt x="154" y="429"/>
                      <a:pt x="11" y="560"/>
                    </a:cubicBezTo>
                    <a:cubicBezTo>
                      <a:pt x="1" y="570"/>
                      <a:pt x="8" y="598"/>
                      <a:pt x="33" y="598"/>
                    </a:cubicBezTo>
                    <a:cubicBezTo>
                      <a:pt x="37" y="598"/>
                      <a:pt x="42" y="597"/>
                      <a:pt x="47" y="595"/>
                    </a:cubicBezTo>
                    <a:cubicBezTo>
                      <a:pt x="190" y="500"/>
                      <a:pt x="309" y="393"/>
                      <a:pt x="452" y="298"/>
                    </a:cubicBezTo>
                    <a:cubicBezTo>
                      <a:pt x="571" y="191"/>
                      <a:pt x="714" y="119"/>
                      <a:pt x="833" y="24"/>
                    </a:cubicBezTo>
                    <a:cubicBezTo>
                      <a:pt x="845" y="12"/>
                      <a:pt x="833" y="0"/>
                      <a:pt x="8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650;p33">
                <a:extLst>
                  <a:ext uri="{FF2B5EF4-FFF2-40B4-BE49-F238E27FC236}">
                    <a16:creationId xmlns:a16="http://schemas.microsoft.com/office/drawing/2014/main" id="{98A4A7F7-8353-480B-9671-C05820E8120C}"/>
                  </a:ext>
                </a:extLst>
              </p:cNvPr>
              <p:cNvSpPr/>
              <p:nvPr/>
            </p:nvSpPr>
            <p:spPr>
              <a:xfrm>
                <a:off x="3362025" y="2453450"/>
                <a:ext cx="25325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59" extrusionOk="0">
                    <a:moveTo>
                      <a:pt x="999" y="1"/>
                    </a:moveTo>
                    <a:cubicBezTo>
                      <a:pt x="996" y="1"/>
                      <a:pt x="992" y="3"/>
                      <a:pt x="988" y="11"/>
                    </a:cubicBezTo>
                    <a:cubicBezTo>
                      <a:pt x="834" y="142"/>
                      <a:pt x="631" y="225"/>
                      <a:pt x="441" y="332"/>
                    </a:cubicBezTo>
                    <a:cubicBezTo>
                      <a:pt x="286" y="439"/>
                      <a:pt x="119" y="558"/>
                      <a:pt x="0" y="701"/>
                    </a:cubicBezTo>
                    <a:cubicBezTo>
                      <a:pt x="0" y="736"/>
                      <a:pt x="6" y="758"/>
                      <a:pt x="19" y="758"/>
                    </a:cubicBezTo>
                    <a:cubicBezTo>
                      <a:pt x="24" y="758"/>
                      <a:pt x="29" y="755"/>
                      <a:pt x="36" y="749"/>
                    </a:cubicBezTo>
                    <a:cubicBezTo>
                      <a:pt x="238" y="630"/>
                      <a:pt x="429" y="475"/>
                      <a:pt x="643" y="332"/>
                    </a:cubicBezTo>
                    <a:cubicBezTo>
                      <a:pt x="774" y="249"/>
                      <a:pt x="941" y="189"/>
                      <a:pt x="1012" y="23"/>
                    </a:cubicBezTo>
                    <a:cubicBezTo>
                      <a:pt x="1012" y="14"/>
                      <a:pt x="1006" y="1"/>
                      <a:pt x="99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651;p33">
                <a:extLst>
                  <a:ext uri="{FF2B5EF4-FFF2-40B4-BE49-F238E27FC236}">
                    <a16:creationId xmlns:a16="http://schemas.microsoft.com/office/drawing/2014/main" id="{732B5494-802F-41D4-B42F-E591977B396E}"/>
                  </a:ext>
                </a:extLst>
              </p:cNvPr>
              <p:cNvSpPr/>
              <p:nvPr/>
            </p:nvSpPr>
            <p:spPr>
              <a:xfrm>
                <a:off x="3356950" y="24459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977" y="0"/>
                    </a:moveTo>
                    <a:cubicBezTo>
                      <a:pt x="787" y="72"/>
                      <a:pt x="632" y="203"/>
                      <a:pt x="477" y="310"/>
                    </a:cubicBezTo>
                    <a:cubicBezTo>
                      <a:pt x="310" y="429"/>
                      <a:pt x="132" y="548"/>
                      <a:pt x="13" y="691"/>
                    </a:cubicBezTo>
                    <a:cubicBezTo>
                      <a:pt x="1" y="726"/>
                      <a:pt x="13" y="738"/>
                      <a:pt x="25" y="738"/>
                    </a:cubicBezTo>
                    <a:cubicBezTo>
                      <a:pt x="215" y="655"/>
                      <a:pt x="382" y="500"/>
                      <a:pt x="548" y="381"/>
                    </a:cubicBezTo>
                    <a:cubicBezTo>
                      <a:pt x="691" y="262"/>
                      <a:pt x="858" y="179"/>
                      <a:pt x="989" y="24"/>
                    </a:cubicBezTo>
                    <a:cubicBezTo>
                      <a:pt x="1013" y="12"/>
                      <a:pt x="989" y="0"/>
                      <a:pt x="9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652;p33">
                <a:extLst>
                  <a:ext uri="{FF2B5EF4-FFF2-40B4-BE49-F238E27FC236}">
                    <a16:creationId xmlns:a16="http://schemas.microsoft.com/office/drawing/2014/main" id="{FBCB7C02-BE60-4F5E-B3CF-83AC1F58E217}"/>
                  </a:ext>
                </a:extLst>
              </p:cNvPr>
              <p:cNvSpPr/>
              <p:nvPr/>
            </p:nvSpPr>
            <p:spPr>
              <a:xfrm>
                <a:off x="3353150" y="2433400"/>
                <a:ext cx="2457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757" extrusionOk="0">
                    <a:moveTo>
                      <a:pt x="956" y="1"/>
                    </a:moveTo>
                    <a:cubicBezTo>
                      <a:pt x="954" y="1"/>
                      <a:pt x="952" y="1"/>
                      <a:pt x="950" y="3"/>
                    </a:cubicBezTo>
                    <a:cubicBezTo>
                      <a:pt x="760" y="86"/>
                      <a:pt x="581" y="217"/>
                      <a:pt x="415" y="336"/>
                    </a:cubicBezTo>
                    <a:cubicBezTo>
                      <a:pt x="272" y="456"/>
                      <a:pt x="117" y="563"/>
                      <a:pt x="10" y="717"/>
                    </a:cubicBezTo>
                    <a:cubicBezTo>
                      <a:pt x="0" y="737"/>
                      <a:pt x="6" y="756"/>
                      <a:pt x="28" y="756"/>
                    </a:cubicBezTo>
                    <a:cubicBezTo>
                      <a:pt x="33" y="756"/>
                      <a:pt x="39" y="755"/>
                      <a:pt x="46" y="753"/>
                    </a:cubicBezTo>
                    <a:cubicBezTo>
                      <a:pt x="212" y="634"/>
                      <a:pt x="355" y="515"/>
                      <a:pt x="522" y="396"/>
                    </a:cubicBezTo>
                    <a:cubicBezTo>
                      <a:pt x="665" y="289"/>
                      <a:pt x="843" y="182"/>
                      <a:pt x="962" y="39"/>
                    </a:cubicBezTo>
                    <a:cubicBezTo>
                      <a:pt x="983" y="29"/>
                      <a:pt x="968" y="1"/>
                      <a:pt x="95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653;p33">
                <a:extLst>
                  <a:ext uri="{FF2B5EF4-FFF2-40B4-BE49-F238E27FC236}">
                    <a16:creationId xmlns:a16="http://schemas.microsoft.com/office/drawing/2014/main" id="{6DBEB496-E635-40BE-BD08-C6DBF8ACBE32}"/>
                  </a:ext>
                </a:extLst>
              </p:cNvPr>
              <p:cNvSpPr/>
              <p:nvPr/>
            </p:nvSpPr>
            <p:spPr>
              <a:xfrm>
                <a:off x="3345650" y="2424525"/>
                <a:ext cx="271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60" y="1"/>
                    </a:moveTo>
                    <a:cubicBezTo>
                      <a:pt x="869" y="60"/>
                      <a:pt x="703" y="215"/>
                      <a:pt x="536" y="334"/>
                    </a:cubicBezTo>
                    <a:cubicBezTo>
                      <a:pt x="357" y="465"/>
                      <a:pt x="167" y="584"/>
                      <a:pt x="12" y="751"/>
                    </a:cubicBezTo>
                    <a:cubicBezTo>
                      <a:pt x="0" y="763"/>
                      <a:pt x="12" y="799"/>
                      <a:pt x="36" y="799"/>
                    </a:cubicBezTo>
                    <a:cubicBezTo>
                      <a:pt x="238" y="715"/>
                      <a:pt x="417" y="572"/>
                      <a:pt x="596" y="441"/>
                    </a:cubicBezTo>
                    <a:cubicBezTo>
                      <a:pt x="762" y="322"/>
                      <a:pt x="953" y="203"/>
                      <a:pt x="1072" y="37"/>
                    </a:cubicBezTo>
                    <a:cubicBezTo>
                      <a:pt x="1084" y="25"/>
                      <a:pt x="1072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654;p33">
                <a:extLst>
                  <a:ext uri="{FF2B5EF4-FFF2-40B4-BE49-F238E27FC236}">
                    <a16:creationId xmlns:a16="http://schemas.microsoft.com/office/drawing/2014/main" id="{4D695DFE-7C90-44E6-950D-8BBF0E45F11A}"/>
                  </a:ext>
                </a:extLst>
              </p:cNvPr>
              <p:cNvSpPr/>
              <p:nvPr/>
            </p:nvSpPr>
            <p:spPr>
              <a:xfrm>
                <a:off x="3341300" y="2413075"/>
                <a:ext cx="295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843" extrusionOk="0">
                    <a:moveTo>
                      <a:pt x="1139" y="0"/>
                    </a:moveTo>
                    <a:cubicBezTo>
                      <a:pt x="1132" y="0"/>
                      <a:pt x="1124" y="2"/>
                      <a:pt x="1115" y="6"/>
                    </a:cubicBezTo>
                    <a:cubicBezTo>
                      <a:pt x="901" y="90"/>
                      <a:pt x="710" y="268"/>
                      <a:pt x="531" y="387"/>
                    </a:cubicBezTo>
                    <a:cubicBezTo>
                      <a:pt x="353" y="507"/>
                      <a:pt x="174" y="626"/>
                      <a:pt x="31" y="792"/>
                    </a:cubicBezTo>
                    <a:cubicBezTo>
                      <a:pt x="1" y="813"/>
                      <a:pt x="23" y="842"/>
                      <a:pt x="45" y="842"/>
                    </a:cubicBezTo>
                    <a:cubicBezTo>
                      <a:pt x="48" y="842"/>
                      <a:pt x="52" y="842"/>
                      <a:pt x="55" y="840"/>
                    </a:cubicBezTo>
                    <a:cubicBezTo>
                      <a:pt x="270" y="721"/>
                      <a:pt x="460" y="578"/>
                      <a:pt x="651" y="447"/>
                    </a:cubicBezTo>
                    <a:cubicBezTo>
                      <a:pt x="817" y="328"/>
                      <a:pt x="1020" y="209"/>
                      <a:pt x="1162" y="66"/>
                    </a:cubicBezTo>
                    <a:cubicBezTo>
                      <a:pt x="1182" y="37"/>
                      <a:pt x="1170" y="0"/>
                      <a:pt x="11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655;p33">
                <a:extLst>
                  <a:ext uri="{FF2B5EF4-FFF2-40B4-BE49-F238E27FC236}">
                    <a16:creationId xmlns:a16="http://schemas.microsoft.com/office/drawing/2014/main" id="{458ED97F-F5B0-4F55-8710-13C449F9E432}"/>
                  </a:ext>
                </a:extLst>
              </p:cNvPr>
              <p:cNvSpPr/>
              <p:nvPr/>
            </p:nvSpPr>
            <p:spPr>
              <a:xfrm>
                <a:off x="3335675" y="2401800"/>
                <a:ext cx="33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2" extrusionOk="0">
                    <a:moveTo>
                      <a:pt x="1331" y="0"/>
                    </a:moveTo>
                    <a:cubicBezTo>
                      <a:pt x="1328" y="0"/>
                      <a:pt x="1323" y="2"/>
                      <a:pt x="1316" y="5"/>
                    </a:cubicBezTo>
                    <a:cubicBezTo>
                      <a:pt x="1078" y="100"/>
                      <a:pt x="864" y="279"/>
                      <a:pt x="637" y="410"/>
                    </a:cubicBezTo>
                    <a:cubicBezTo>
                      <a:pt x="411" y="541"/>
                      <a:pt x="209" y="696"/>
                      <a:pt x="30" y="850"/>
                    </a:cubicBezTo>
                    <a:cubicBezTo>
                      <a:pt x="1" y="880"/>
                      <a:pt x="20" y="901"/>
                      <a:pt x="41" y="901"/>
                    </a:cubicBezTo>
                    <a:cubicBezTo>
                      <a:pt x="45" y="901"/>
                      <a:pt x="50" y="900"/>
                      <a:pt x="54" y="898"/>
                    </a:cubicBezTo>
                    <a:cubicBezTo>
                      <a:pt x="292" y="731"/>
                      <a:pt x="530" y="600"/>
                      <a:pt x="768" y="457"/>
                    </a:cubicBezTo>
                    <a:cubicBezTo>
                      <a:pt x="959" y="338"/>
                      <a:pt x="1197" y="219"/>
                      <a:pt x="1340" y="17"/>
                    </a:cubicBezTo>
                    <a:cubicBezTo>
                      <a:pt x="1340" y="9"/>
                      <a:pt x="1340" y="0"/>
                      <a:pt x="13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656;p33">
                <a:extLst>
                  <a:ext uri="{FF2B5EF4-FFF2-40B4-BE49-F238E27FC236}">
                    <a16:creationId xmlns:a16="http://schemas.microsoft.com/office/drawing/2014/main" id="{E08E160B-1699-4FA4-8A65-B91DB9B31B05}"/>
                  </a:ext>
                </a:extLst>
              </p:cNvPr>
              <p:cNvSpPr/>
              <p:nvPr/>
            </p:nvSpPr>
            <p:spPr>
              <a:xfrm>
                <a:off x="3330250" y="2389200"/>
                <a:ext cx="391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90" extrusionOk="0">
                    <a:moveTo>
                      <a:pt x="1553" y="1"/>
                    </a:moveTo>
                    <a:cubicBezTo>
                      <a:pt x="1551" y="1"/>
                      <a:pt x="1548" y="3"/>
                      <a:pt x="1545" y="9"/>
                    </a:cubicBezTo>
                    <a:cubicBezTo>
                      <a:pt x="1259" y="104"/>
                      <a:pt x="1009" y="283"/>
                      <a:pt x="747" y="438"/>
                    </a:cubicBezTo>
                    <a:cubicBezTo>
                      <a:pt x="497" y="604"/>
                      <a:pt x="247" y="747"/>
                      <a:pt x="9" y="950"/>
                    </a:cubicBezTo>
                    <a:cubicBezTo>
                      <a:pt x="0" y="976"/>
                      <a:pt x="5" y="990"/>
                      <a:pt x="12" y="990"/>
                    </a:cubicBezTo>
                    <a:cubicBezTo>
                      <a:pt x="15" y="990"/>
                      <a:pt x="18" y="988"/>
                      <a:pt x="21" y="985"/>
                    </a:cubicBezTo>
                    <a:cubicBezTo>
                      <a:pt x="307" y="842"/>
                      <a:pt x="569" y="664"/>
                      <a:pt x="842" y="497"/>
                    </a:cubicBezTo>
                    <a:cubicBezTo>
                      <a:pt x="1081" y="342"/>
                      <a:pt x="1343" y="223"/>
                      <a:pt x="1557" y="33"/>
                    </a:cubicBezTo>
                    <a:cubicBezTo>
                      <a:pt x="1566" y="24"/>
                      <a:pt x="1561" y="1"/>
                      <a:pt x="15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657;p33">
                <a:extLst>
                  <a:ext uri="{FF2B5EF4-FFF2-40B4-BE49-F238E27FC236}">
                    <a16:creationId xmlns:a16="http://schemas.microsoft.com/office/drawing/2014/main" id="{255B1681-18AB-48CA-8D3C-BD2C1F0627C0}"/>
                  </a:ext>
                </a:extLst>
              </p:cNvPr>
              <p:cNvSpPr/>
              <p:nvPr/>
            </p:nvSpPr>
            <p:spPr>
              <a:xfrm>
                <a:off x="3069725" y="2603725"/>
                <a:ext cx="159550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4787" extrusionOk="0">
                    <a:moveTo>
                      <a:pt x="1798" y="0"/>
                    </a:moveTo>
                    <a:cubicBezTo>
                      <a:pt x="1072" y="870"/>
                      <a:pt x="0" y="2941"/>
                      <a:pt x="0" y="2941"/>
                    </a:cubicBezTo>
                    <a:lnTo>
                      <a:pt x="6382" y="478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658;p33">
                <a:extLst>
                  <a:ext uri="{FF2B5EF4-FFF2-40B4-BE49-F238E27FC236}">
                    <a16:creationId xmlns:a16="http://schemas.microsoft.com/office/drawing/2014/main" id="{EC7680F2-31FE-4698-ABA3-CF6A26040424}"/>
                  </a:ext>
                </a:extLst>
              </p:cNvPr>
              <p:cNvSpPr/>
              <p:nvPr/>
            </p:nvSpPr>
            <p:spPr>
              <a:xfrm>
                <a:off x="3062875" y="2596875"/>
                <a:ext cx="18040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5407" extrusionOk="0">
                    <a:moveTo>
                      <a:pt x="2084" y="536"/>
                    </a:moveTo>
                    <a:lnTo>
                      <a:pt x="6084" y="4715"/>
                    </a:lnTo>
                    <a:lnTo>
                      <a:pt x="6084" y="4715"/>
                    </a:lnTo>
                    <a:lnTo>
                      <a:pt x="512" y="3108"/>
                    </a:lnTo>
                    <a:cubicBezTo>
                      <a:pt x="774" y="2620"/>
                      <a:pt x="1501" y="1286"/>
                      <a:pt x="2084" y="536"/>
                    </a:cubicBezTo>
                    <a:close/>
                    <a:moveTo>
                      <a:pt x="2060" y="1"/>
                    </a:moveTo>
                    <a:lnTo>
                      <a:pt x="1941" y="155"/>
                    </a:lnTo>
                    <a:cubicBezTo>
                      <a:pt x="1191" y="1048"/>
                      <a:pt x="155" y="3037"/>
                      <a:pt x="107" y="3132"/>
                    </a:cubicBezTo>
                    <a:lnTo>
                      <a:pt x="0" y="3322"/>
                    </a:lnTo>
                    <a:lnTo>
                      <a:pt x="7216" y="5406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659;p33">
                <a:extLst>
                  <a:ext uri="{FF2B5EF4-FFF2-40B4-BE49-F238E27FC236}">
                    <a16:creationId xmlns:a16="http://schemas.microsoft.com/office/drawing/2014/main" id="{C3996234-A35D-45A4-A75C-78EC7B3CDE92}"/>
                  </a:ext>
                </a:extLst>
              </p:cNvPr>
              <p:cNvSpPr/>
              <p:nvPr/>
            </p:nvSpPr>
            <p:spPr>
              <a:xfrm>
                <a:off x="3205150" y="2701050"/>
                <a:ext cx="50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18" extrusionOk="0">
                    <a:moveTo>
                      <a:pt x="155" y="1"/>
                    </a:moveTo>
                    <a:cubicBezTo>
                      <a:pt x="96" y="60"/>
                      <a:pt x="84" y="156"/>
                      <a:pt x="60" y="227"/>
                    </a:cubicBezTo>
                    <a:cubicBezTo>
                      <a:pt x="24" y="310"/>
                      <a:pt x="12" y="406"/>
                      <a:pt x="1" y="489"/>
                    </a:cubicBezTo>
                    <a:cubicBezTo>
                      <a:pt x="9" y="506"/>
                      <a:pt x="24" y="517"/>
                      <a:pt x="32" y="517"/>
                    </a:cubicBezTo>
                    <a:cubicBezTo>
                      <a:pt x="35" y="517"/>
                      <a:pt x="36" y="516"/>
                      <a:pt x="36" y="513"/>
                    </a:cubicBezTo>
                    <a:cubicBezTo>
                      <a:pt x="72" y="418"/>
                      <a:pt x="120" y="346"/>
                      <a:pt x="143" y="251"/>
                    </a:cubicBezTo>
                    <a:cubicBezTo>
                      <a:pt x="179" y="179"/>
                      <a:pt x="203" y="108"/>
                      <a:pt x="191" y="13"/>
                    </a:cubicBezTo>
                    <a:cubicBezTo>
                      <a:pt x="191" y="1"/>
                      <a:pt x="179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660;p33">
                <a:extLst>
                  <a:ext uri="{FF2B5EF4-FFF2-40B4-BE49-F238E27FC236}">
                    <a16:creationId xmlns:a16="http://schemas.microsoft.com/office/drawing/2014/main" id="{4AF83ED5-03F0-45D7-999D-61D965E672B3}"/>
                  </a:ext>
                </a:extLst>
              </p:cNvPr>
              <p:cNvSpPr/>
              <p:nvPr/>
            </p:nvSpPr>
            <p:spPr>
              <a:xfrm>
                <a:off x="3198600" y="2694575"/>
                <a:ext cx="50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75" extrusionOk="0">
                    <a:moveTo>
                      <a:pt x="172" y="1"/>
                    </a:moveTo>
                    <a:cubicBezTo>
                      <a:pt x="167" y="1"/>
                      <a:pt x="161" y="4"/>
                      <a:pt x="155" y="10"/>
                    </a:cubicBezTo>
                    <a:cubicBezTo>
                      <a:pt x="108" y="69"/>
                      <a:pt x="96" y="153"/>
                      <a:pt x="60" y="212"/>
                    </a:cubicBezTo>
                    <a:cubicBezTo>
                      <a:pt x="36" y="307"/>
                      <a:pt x="1" y="379"/>
                      <a:pt x="1" y="462"/>
                    </a:cubicBezTo>
                    <a:lnTo>
                      <a:pt x="48" y="474"/>
                    </a:lnTo>
                    <a:cubicBezTo>
                      <a:pt x="96" y="391"/>
                      <a:pt x="120" y="307"/>
                      <a:pt x="155" y="236"/>
                    </a:cubicBezTo>
                    <a:cubicBezTo>
                      <a:pt x="167" y="153"/>
                      <a:pt x="203" y="81"/>
                      <a:pt x="179" y="10"/>
                    </a:cubicBezTo>
                    <a:cubicBezTo>
                      <a:pt x="179" y="4"/>
                      <a:pt x="176" y="1"/>
                      <a:pt x="17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661;p33">
                <a:extLst>
                  <a:ext uri="{FF2B5EF4-FFF2-40B4-BE49-F238E27FC236}">
                    <a16:creationId xmlns:a16="http://schemas.microsoft.com/office/drawing/2014/main" id="{20AE2534-760D-433E-8694-FA83304C6CA8}"/>
                  </a:ext>
                </a:extLst>
              </p:cNvPr>
              <p:cNvSpPr/>
              <p:nvPr/>
            </p:nvSpPr>
            <p:spPr>
              <a:xfrm>
                <a:off x="3190875" y="2688725"/>
                <a:ext cx="715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97" extrusionOk="0">
                    <a:moveTo>
                      <a:pt x="251" y="1"/>
                    </a:moveTo>
                    <a:cubicBezTo>
                      <a:pt x="246" y="1"/>
                      <a:pt x="242" y="2"/>
                      <a:pt x="238" y="6"/>
                    </a:cubicBezTo>
                    <a:cubicBezTo>
                      <a:pt x="167" y="53"/>
                      <a:pt x="131" y="149"/>
                      <a:pt x="95" y="244"/>
                    </a:cubicBezTo>
                    <a:cubicBezTo>
                      <a:pt x="48" y="351"/>
                      <a:pt x="0" y="446"/>
                      <a:pt x="0" y="565"/>
                    </a:cubicBezTo>
                    <a:cubicBezTo>
                      <a:pt x="8" y="588"/>
                      <a:pt x="25" y="596"/>
                      <a:pt x="39" y="596"/>
                    </a:cubicBezTo>
                    <a:cubicBezTo>
                      <a:pt x="48" y="596"/>
                      <a:pt x="55" y="593"/>
                      <a:pt x="60" y="589"/>
                    </a:cubicBezTo>
                    <a:cubicBezTo>
                      <a:pt x="107" y="494"/>
                      <a:pt x="155" y="410"/>
                      <a:pt x="179" y="303"/>
                    </a:cubicBezTo>
                    <a:cubicBezTo>
                      <a:pt x="214" y="208"/>
                      <a:pt x="286" y="113"/>
                      <a:pt x="274" y="18"/>
                    </a:cubicBezTo>
                    <a:cubicBezTo>
                      <a:pt x="274" y="9"/>
                      <a:pt x="262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662;p33">
                <a:extLst>
                  <a:ext uri="{FF2B5EF4-FFF2-40B4-BE49-F238E27FC236}">
                    <a16:creationId xmlns:a16="http://schemas.microsoft.com/office/drawing/2014/main" id="{F1C1AB0C-900D-4F8B-AC75-DB9C0AA533E0}"/>
                  </a:ext>
                </a:extLst>
              </p:cNvPr>
              <p:cNvSpPr/>
              <p:nvPr/>
            </p:nvSpPr>
            <p:spPr>
              <a:xfrm>
                <a:off x="3184325" y="2681575"/>
                <a:ext cx="775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661" extrusionOk="0">
                    <a:moveTo>
                      <a:pt x="292" y="1"/>
                    </a:moveTo>
                    <a:cubicBezTo>
                      <a:pt x="287" y="1"/>
                      <a:pt x="281" y="2"/>
                      <a:pt x="274" y="6"/>
                    </a:cubicBezTo>
                    <a:cubicBezTo>
                      <a:pt x="143" y="173"/>
                      <a:pt x="60" y="411"/>
                      <a:pt x="0" y="613"/>
                    </a:cubicBezTo>
                    <a:cubicBezTo>
                      <a:pt x="0" y="645"/>
                      <a:pt x="16" y="661"/>
                      <a:pt x="34" y="661"/>
                    </a:cubicBezTo>
                    <a:cubicBezTo>
                      <a:pt x="42" y="661"/>
                      <a:pt x="52" y="657"/>
                      <a:pt x="60" y="649"/>
                    </a:cubicBezTo>
                    <a:cubicBezTo>
                      <a:pt x="155" y="470"/>
                      <a:pt x="274" y="232"/>
                      <a:pt x="310" y="18"/>
                    </a:cubicBezTo>
                    <a:cubicBezTo>
                      <a:pt x="310" y="9"/>
                      <a:pt x="304" y="1"/>
                      <a:pt x="29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663;p33">
                <a:extLst>
                  <a:ext uri="{FF2B5EF4-FFF2-40B4-BE49-F238E27FC236}">
                    <a16:creationId xmlns:a16="http://schemas.microsoft.com/office/drawing/2014/main" id="{CF129097-B4CD-4599-90FD-4469AA6AE199}"/>
                  </a:ext>
                </a:extLst>
              </p:cNvPr>
              <p:cNvSpPr/>
              <p:nvPr/>
            </p:nvSpPr>
            <p:spPr>
              <a:xfrm>
                <a:off x="3177175" y="2674500"/>
                <a:ext cx="101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35" extrusionOk="0">
                    <a:moveTo>
                      <a:pt x="375" y="1"/>
                    </a:moveTo>
                    <a:cubicBezTo>
                      <a:pt x="373" y="1"/>
                      <a:pt x="371" y="1"/>
                      <a:pt x="369" y="3"/>
                    </a:cubicBezTo>
                    <a:cubicBezTo>
                      <a:pt x="262" y="86"/>
                      <a:pt x="227" y="217"/>
                      <a:pt x="167" y="325"/>
                    </a:cubicBezTo>
                    <a:cubicBezTo>
                      <a:pt x="107" y="444"/>
                      <a:pt x="24" y="575"/>
                      <a:pt x="0" y="706"/>
                    </a:cubicBezTo>
                    <a:cubicBezTo>
                      <a:pt x="0" y="725"/>
                      <a:pt x="4" y="734"/>
                      <a:pt x="9" y="734"/>
                    </a:cubicBezTo>
                    <a:cubicBezTo>
                      <a:pt x="13" y="734"/>
                      <a:pt x="19" y="728"/>
                      <a:pt x="24" y="718"/>
                    </a:cubicBezTo>
                    <a:cubicBezTo>
                      <a:pt x="119" y="622"/>
                      <a:pt x="167" y="479"/>
                      <a:pt x="238" y="360"/>
                    </a:cubicBezTo>
                    <a:cubicBezTo>
                      <a:pt x="298" y="265"/>
                      <a:pt x="381" y="158"/>
                      <a:pt x="405" y="39"/>
                    </a:cubicBezTo>
                    <a:cubicBezTo>
                      <a:pt x="405" y="29"/>
                      <a:pt x="388" y="1"/>
                      <a:pt x="3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664;p33">
                <a:extLst>
                  <a:ext uri="{FF2B5EF4-FFF2-40B4-BE49-F238E27FC236}">
                    <a16:creationId xmlns:a16="http://schemas.microsoft.com/office/drawing/2014/main" id="{5ADFFC9A-F969-4578-8B60-83FEB730551E}"/>
                  </a:ext>
                </a:extLst>
              </p:cNvPr>
              <p:cNvSpPr/>
              <p:nvPr/>
            </p:nvSpPr>
            <p:spPr>
              <a:xfrm>
                <a:off x="3169025" y="2669800"/>
                <a:ext cx="10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38" extrusionOk="0">
                    <a:moveTo>
                      <a:pt x="398" y="1"/>
                    </a:moveTo>
                    <a:cubicBezTo>
                      <a:pt x="314" y="108"/>
                      <a:pt x="255" y="227"/>
                      <a:pt x="195" y="346"/>
                    </a:cubicBezTo>
                    <a:cubicBezTo>
                      <a:pt x="136" y="465"/>
                      <a:pt x="52" y="584"/>
                      <a:pt x="17" y="715"/>
                    </a:cubicBezTo>
                    <a:cubicBezTo>
                      <a:pt x="0" y="723"/>
                      <a:pt x="7" y="737"/>
                      <a:pt x="16" y="737"/>
                    </a:cubicBezTo>
                    <a:cubicBezTo>
                      <a:pt x="20" y="737"/>
                      <a:pt x="25" y="734"/>
                      <a:pt x="29" y="727"/>
                    </a:cubicBezTo>
                    <a:cubicBezTo>
                      <a:pt x="195" y="536"/>
                      <a:pt x="350" y="263"/>
                      <a:pt x="410" y="13"/>
                    </a:cubicBezTo>
                    <a:cubicBezTo>
                      <a:pt x="410" y="1"/>
                      <a:pt x="398" y="1"/>
                      <a:pt x="3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665;p33">
                <a:extLst>
                  <a:ext uri="{FF2B5EF4-FFF2-40B4-BE49-F238E27FC236}">
                    <a16:creationId xmlns:a16="http://schemas.microsoft.com/office/drawing/2014/main" id="{A138B590-655E-41A7-9FDC-D33C3550BBED}"/>
                  </a:ext>
                </a:extLst>
              </p:cNvPr>
              <p:cNvSpPr/>
              <p:nvPr/>
            </p:nvSpPr>
            <p:spPr>
              <a:xfrm>
                <a:off x="3161200" y="2661875"/>
                <a:ext cx="132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02" extrusionOk="0">
                    <a:moveTo>
                      <a:pt x="501" y="0"/>
                    </a:moveTo>
                    <a:cubicBezTo>
                      <a:pt x="496" y="0"/>
                      <a:pt x="490" y="2"/>
                      <a:pt x="485" y="8"/>
                    </a:cubicBezTo>
                    <a:cubicBezTo>
                      <a:pt x="365" y="80"/>
                      <a:pt x="294" y="234"/>
                      <a:pt x="235" y="353"/>
                    </a:cubicBezTo>
                    <a:cubicBezTo>
                      <a:pt x="163" y="508"/>
                      <a:pt x="68" y="687"/>
                      <a:pt x="8" y="865"/>
                    </a:cubicBezTo>
                    <a:cubicBezTo>
                      <a:pt x="1" y="888"/>
                      <a:pt x="18" y="902"/>
                      <a:pt x="34" y="902"/>
                    </a:cubicBezTo>
                    <a:cubicBezTo>
                      <a:pt x="43" y="902"/>
                      <a:pt x="52" y="898"/>
                      <a:pt x="56" y="889"/>
                    </a:cubicBezTo>
                    <a:cubicBezTo>
                      <a:pt x="163" y="734"/>
                      <a:pt x="223" y="568"/>
                      <a:pt x="294" y="425"/>
                    </a:cubicBezTo>
                    <a:cubicBezTo>
                      <a:pt x="354" y="294"/>
                      <a:pt x="449" y="175"/>
                      <a:pt x="520" y="32"/>
                    </a:cubicBezTo>
                    <a:cubicBezTo>
                      <a:pt x="529" y="23"/>
                      <a:pt x="518" y="0"/>
                      <a:pt x="5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666;p33">
                <a:extLst>
                  <a:ext uri="{FF2B5EF4-FFF2-40B4-BE49-F238E27FC236}">
                    <a16:creationId xmlns:a16="http://schemas.microsoft.com/office/drawing/2014/main" id="{FCA75C54-143F-467F-85E0-78957D459CD6}"/>
                  </a:ext>
                </a:extLst>
              </p:cNvPr>
              <p:cNvSpPr/>
              <p:nvPr/>
            </p:nvSpPr>
            <p:spPr>
              <a:xfrm>
                <a:off x="3152475" y="2652900"/>
                <a:ext cx="155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087" extrusionOk="0">
                    <a:moveTo>
                      <a:pt x="606" y="1"/>
                    </a:moveTo>
                    <a:cubicBezTo>
                      <a:pt x="598" y="1"/>
                      <a:pt x="589" y="4"/>
                      <a:pt x="584" y="10"/>
                    </a:cubicBezTo>
                    <a:cubicBezTo>
                      <a:pt x="512" y="200"/>
                      <a:pt x="345" y="379"/>
                      <a:pt x="226" y="558"/>
                    </a:cubicBezTo>
                    <a:cubicBezTo>
                      <a:pt x="143" y="724"/>
                      <a:pt x="48" y="891"/>
                      <a:pt x="0" y="1070"/>
                    </a:cubicBezTo>
                    <a:cubicBezTo>
                      <a:pt x="0" y="1078"/>
                      <a:pt x="18" y="1086"/>
                      <a:pt x="33" y="1086"/>
                    </a:cubicBezTo>
                    <a:cubicBezTo>
                      <a:pt x="39" y="1086"/>
                      <a:pt x="44" y="1085"/>
                      <a:pt x="48" y="1081"/>
                    </a:cubicBezTo>
                    <a:cubicBezTo>
                      <a:pt x="179" y="891"/>
                      <a:pt x="274" y="677"/>
                      <a:pt x="393" y="486"/>
                    </a:cubicBezTo>
                    <a:cubicBezTo>
                      <a:pt x="476" y="331"/>
                      <a:pt x="619" y="200"/>
                      <a:pt x="619" y="10"/>
                    </a:cubicBezTo>
                    <a:cubicBezTo>
                      <a:pt x="619" y="4"/>
                      <a:pt x="613" y="1"/>
                      <a:pt x="6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667;p33">
                <a:extLst>
                  <a:ext uri="{FF2B5EF4-FFF2-40B4-BE49-F238E27FC236}">
                    <a16:creationId xmlns:a16="http://schemas.microsoft.com/office/drawing/2014/main" id="{0777E25D-B27D-4005-90A8-DE2BDFC1C030}"/>
                  </a:ext>
                </a:extLst>
              </p:cNvPr>
              <p:cNvSpPr/>
              <p:nvPr/>
            </p:nvSpPr>
            <p:spPr>
              <a:xfrm>
                <a:off x="3144425" y="2647350"/>
                <a:ext cx="15200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99" extrusionOk="0">
                    <a:moveTo>
                      <a:pt x="590" y="1"/>
                    </a:moveTo>
                    <a:cubicBezTo>
                      <a:pt x="585" y="1"/>
                      <a:pt x="579" y="2"/>
                      <a:pt x="572" y="6"/>
                    </a:cubicBezTo>
                    <a:cubicBezTo>
                      <a:pt x="441" y="160"/>
                      <a:pt x="358" y="339"/>
                      <a:pt x="251" y="518"/>
                    </a:cubicBezTo>
                    <a:cubicBezTo>
                      <a:pt x="155" y="696"/>
                      <a:pt x="60" y="863"/>
                      <a:pt x="1" y="1065"/>
                    </a:cubicBezTo>
                    <a:cubicBezTo>
                      <a:pt x="1" y="1082"/>
                      <a:pt x="7" y="1099"/>
                      <a:pt x="14" y="1099"/>
                    </a:cubicBezTo>
                    <a:cubicBezTo>
                      <a:pt x="17" y="1099"/>
                      <a:pt x="21" y="1096"/>
                      <a:pt x="24" y="1089"/>
                    </a:cubicBezTo>
                    <a:cubicBezTo>
                      <a:pt x="167" y="946"/>
                      <a:pt x="239" y="756"/>
                      <a:pt x="346" y="577"/>
                    </a:cubicBezTo>
                    <a:cubicBezTo>
                      <a:pt x="429" y="399"/>
                      <a:pt x="548" y="220"/>
                      <a:pt x="608" y="18"/>
                    </a:cubicBezTo>
                    <a:cubicBezTo>
                      <a:pt x="608" y="9"/>
                      <a:pt x="602" y="1"/>
                      <a:pt x="59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668;p33">
                <a:extLst>
                  <a:ext uri="{FF2B5EF4-FFF2-40B4-BE49-F238E27FC236}">
                    <a16:creationId xmlns:a16="http://schemas.microsoft.com/office/drawing/2014/main" id="{CA710593-07C0-450A-8FBD-C067788842F4}"/>
                  </a:ext>
                </a:extLst>
              </p:cNvPr>
              <p:cNvSpPr/>
              <p:nvPr/>
            </p:nvSpPr>
            <p:spPr>
              <a:xfrm>
                <a:off x="3135725" y="2638425"/>
                <a:ext cx="14675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79" extrusionOk="0">
                    <a:moveTo>
                      <a:pt x="569" y="1"/>
                    </a:moveTo>
                    <a:cubicBezTo>
                      <a:pt x="564" y="1"/>
                      <a:pt x="558" y="2"/>
                      <a:pt x="551" y="5"/>
                    </a:cubicBezTo>
                    <a:cubicBezTo>
                      <a:pt x="313" y="279"/>
                      <a:pt x="75" y="696"/>
                      <a:pt x="15" y="1053"/>
                    </a:cubicBezTo>
                    <a:cubicBezTo>
                      <a:pt x="1" y="1068"/>
                      <a:pt x="13" y="1078"/>
                      <a:pt x="28" y="1078"/>
                    </a:cubicBezTo>
                    <a:cubicBezTo>
                      <a:pt x="37" y="1078"/>
                      <a:pt x="46" y="1074"/>
                      <a:pt x="51" y="1065"/>
                    </a:cubicBezTo>
                    <a:cubicBezTo>
                      <a:pt x="158" y="887"/>
                      <a:pt x="230" y="708"/>
                      <a:pt x="337" y="529"/>
                    </a:cubicBezTo>
                    <a:cubicBezTo>
                      <a:pt x="420" y="363"/>
                      <a:pt x="527" y="196"/>
                      <a:pt x="587" y="17"/>
                    </a:cubicBezTo>
                    <a:cubicBezTo>
                      <a:pt x="587" y="9"/>
                      <a:pt x="581" y="1"/>
                      <a:pt x="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669;p33">
                <a:extLst>
                  <a:ext uri="{FF2B5EF4-FFF2-40B4-BE49-F238E27FC236}">
                    <a16:creationId xmlns:a16="http://schemas.microsoft.com/office/drawing/2014/main" id="{33D91311-589F-4EC9-B2D5-1FB7DA632944}"/>
                  </a:ext>
                </a:extLst>
              </p:cNvPr>
              <p:cNvSpPr/>
              <p:nvPr/>
            </p:nvSpPr>
            <p:spPr>
              <a:xfrm>
                <a:off x="3125375" y="2632475"/>
                <a:ext cx="164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159" extrusionOk="0">
                    <a:moveTo>
                      <a:pt x="642" y="0"/>
                    </a:moveTo>
                    <a:cubicBezTo>
                      <a:pt x="639" y="0"/>
                      <a:pt x="635" y="2"/>
                      <a:pt x="632" y="5"/>
                    </a:cubicBezTo>
                    <a:cubicBezTo>
                      <a:pt x="477" y="148"/>
                      <a:pt x="405" y="351"/>
                      <a:pt x="298" y="529"/>
                    </a:cubicBezTo>
                    <a:cubicBezTo>
                      <a:pt x="191" y="720"/>
                      <a:pt x="72" y="910"/>
                      <a:pt x="1" y="1125"/>
                    </a:cubicBezTo>
                    <a:cubicBezTo>
                      <a:pt x="1" y="1141"/>
                      <a:pt x="18" y="1158"/>
                      <a:pt x="33" y="1158"/>
                    </a:cubicBezTo>
                    <a:cubicBezTo>
                      <a:pt x="39" y="1158"/>
                      <a:pt x="45" y="1155"/>
                      <a:pt x="48" y="1148"/>
                    </a:cubicBezTo>
                    <a:cubicBezTo>
                      <a:pt x="191" y="994"/>
                      <a:pt x="298" y="779"/>
                      <a:pt x="405" y="589"/>
                    </a:cubicBezTo>
                    <a:cubicBezTo>
                      <a:pt x="489" y="410"/>
                      <a:pt x="608" y="220"/>
                      <a:pt x="655" y="17"/>
                    </a:cubicBezTo>
                    <a:cubicBezTo>
                      <a:pt x="655" y="9"/>
                      <a:pt x="650" y="0"/>
                      <a:pt x="6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670;p33">
                <a:extLst>
                  <a:ext uri="{FF2B5EF4-FFF2-40B4-BE49-F238E27FC236}">
                    <a16:creationId xmlns:a16="http://schemas.microsoft.com/office/drawing/2014/main" id="{ADD37BC5-1BFF-48B0-B437-FDBFC6365130}"/>
                  </a:ext>
                </a:extLst>
              </p:cNvPr>
              <p:cNvSpPr/>
              <p:nvPr/>
            </p:nvSpPr>
            <p:spPr>
              <a:xfrm>
                <a:off x="3117475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673" y="0"/>
                    </a:moveTo>
                    <a:cubicBezTo>
                      <a:pt x="665" y="0"/>
                      <a:pt x="657" y="3"/>
                      <a:pt x="650" y="10"/>
                    </a:cubicBezTo>
                    <a:cubicBezTo>
                      <a:pt x="495" y="177"/>
                      <a:pt x="412" y="403"/>
                      <a:pt x="305" y="594"/>
                    </a:cubicBezTo>
                    <a:cubicBezTo>
                      <a:pt x="198" y="784"/>
                      <a:pt x="79" y="975"/>
                      <a:pt x="7" y="1201"/>
                    </a:cubicBezTo>
                    <a:cubicBezTo>
                      <a:pt x="1" y="1220"/>
                      <a:pt x="8" y="1229"/>
                      <a:pt x="21" y="1229"/>
                    </a:cubicBezTo>
                    <a:cubicBezTo>
                      <a:pt x="31" y="1229"/>
                      <a:pt x="44" y="1223"/>
                      <a:pt x="55" y="1213"/>
                    </a:cubicBezTo>
                    <a:cubicBezTo>
                      <a:pt x="186" y="1022"/>
                      <a:pt x="305" y="820"/>
                      <a:pt x="424" y="605"/>
                    </a:cubicBezTo>
                    <a:cubicBezTo>
                      <a:pt x="531" y="427"/>
                      <a:pt x="662" y="236"/>
                      <a:pt x="710" y="34"/>
                    </a:cubicBezTo>
                    <a:cubicBezTo>
                      <a:pt x="710" y="17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671;p33">
                <a:extLst>
                  <a:ext uri="{FF2B5EF4-FFF2-40B4-BE49-F238E27FC236}">
                    <a16:creationId xmlns:a16="http://schemas.microsoft.com/office/drawing/2014/main" id="{DB4E522D-E23A-4742-8673-09214C79CDD9}"/>
                  </a:ext>
                </a:extLst>
              </p:cNvPr>
              <p:cNvSpPr/>
              <p:nvPr/>
            </p:nvSpPr>
            <p:spPr>
              <a:xfrm>
                <a:off x="3108000" y="2613425"/>
                <a:ext cx="206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368" extrusionOk="0">
                    <a:moveTo>
                      <a:pt x="812" y="1"/>
                    </a:moveTo>
                    <a:cubicBezTo>
                      <a:pt x="809" y="1"/>
                      <a:pt x="806" y="2"/>
                      <a:pt x="803" y="5"/>
                    </a:cubicBezTo>
                    <a:cubicBezTo>
                      <a:pt x="624" y="208"/>
                      <a:pt x="505" y="458"/>
                      <a:pt x="374" y="684"/>
                    </a:cubicBezTo>
                    <a:cubicBezTo>
                      <a:pt x="231" y="898"/>
                      <a:pt x="100" y="1113"/>
                      <a:pt x="17" y="1351"/>
                    </a:cubicBezTo>
                    <a:cubicBezTo>
                      <a:pt x="0" y="1359"/>
                      <a:pt x="19" y="1368"/>
                      <a:pt x="36" y="1368"/>
                    </a:cubicBezTo>
                    <a:cubicBezTo>
                      <a:pt x="43" y="1368"/>
                      <a:pt x="49" y="1366"/>
                      <a:pt x="53" y="1363"/>
                    </a:cubicBezTo>
                    <a:cubicBezTo>
                      <a:pt x="196" y="1125"/>
                      <a:pt x="338" y="922"/>
                      <a:pt x="493" y="696"/>
                    </a:cubicBezTo>
                    <a:cubicBezTo>
                      <a:pt x="624" y="482"/>
                      <a:pt x="791" y="279"/>
                      <a:pt x="827" y="29"/>
                    </a:cubicBezTo>
                    <a:cubicBezTo>
                      <a:pt x="827" y="12"/>
                      <a:pt x="820" y="1"/>
                      <a:pt x="8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672;p33">
                <a:extLst>
                  <a:ext uri="{FF2B5EF4-FFF2-40B4-BE49-F238E27FC236}">
                    <a16:creationId xmlns:a16="http://schemas.microsoft.com/office/drawing/2014/main" id="{E789A79D-6C50-4219-BB61-74A4E76D61AD}"/>
                  </a:ext>
                </a:extLst>
              </p:cNvPr>
              <p:cNvSpPr/>
              <p:nvPr/>
            </p:nvSpPr>
            <p:spPr>
              <a:xfrm>
                <a:off x="309840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1009" y="1"/>
                    </a:moveTo>
                    <a:cubicBezTo>
                      <a:pt x="1004" y="1"/>
                      <a:pt x="1000" y="2"/>
                      <a:pt x="996" y="6"/>
                    </a:cubicBezTo>
                    <a:cubicBezTo>
                      <a:pt x="782" y="208"/>
                      <a:pt x="615" y="494"/>
                      <a:pt x="461" y="732"/>
                    </a:cubicBezTo>
                    <a:cubicBezTo>
                      <a:pt x="294" y="982"/>
                      <a:pt x="127" y="1232"/>
                      <a:pt x="8" y="1518"/>
                    </a:cubicBezTo>
                    <a:cubicBezTo>
                      <a:pt x="1" y="1541"/>
                      <a:pt x="7" y="1549"/>
                      <a:pt x="19" y="1549"/>
                    </a:cubicBezTo>
                    <a:cubicBezTo>
                      <a:pt x="26" y="1549"/>
                      <a:pt x="35" y="1546"/>
                      <a:pt x="44" y="1542"/>
                    </a:cubicBezTo>
                    <a:cubicBezTo>
                      <a:pt x="222" y="1280"/>
                      <a:pt x="401" y="1006"/>
                      <a:pt x="580" y="744"/>
                    </a:cubicBezTo>
                    <a:cubicBezTo>
                      <a:pt x="734" y="506"/>
                      <a:pt x="913" y="280"/>
                      <a:pt x="1020" y="18"/>
                    </a:cubicBezTo>
                    <a:cubicBezTo>
                      <a:pt x="1029" y="9"/>
                      <a:pt x="1019" y="1"/>
                      <a:pt x="10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673;p33">
                <a:extLst>
                  <a:ext uri="{FF2B5EF4-FFF2-40B4-BE49-F238E27FC236}">
                    <a16:creationId xmlns:a16="http://schemas.microsoft.com/office/drawing/2014/main" id="{88EDEDDB-90B1-4052-AD6A-A88BC4BF8921}"/>
                  </a:ext>
                </a:extLst>
              </p:cNvPr>
              <p:cNvSpPr/>
              <p:nvPr/>
            </p:nvSpPr>
            <p:spPr>
              <a:xfrm>
                <a:off x="2989950" y="2820125"/>
                <a:ext cx="166400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3382" extrusionOk="0">
                    <a:moveTo>
                      <a:pt x="762" y="0"/>
                    </a:moveTo>
                    <a:cubicBezTo>
                      <a:pt x="346" y="1084"/>
                      <a:pt x="0" y="3382"/>
                      <a:pt x="0" y="3382"/>
                    </a:cubicBezTo>
                    <a:lnTo>
                      <a:pt x="6656" y="3048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674;p33">
                <a:extLst>
                  <a:ext uri="{FF2B5EF4-FFF2-40B4-BE49-F238E27FC236}">
                    <a16:creationId xmlns:a16="http://schemas.microsoft.com/office/drawing/2014/main" id="{4EC46A40-6960-4063-9BC4-C8E17DEE460B}"/>
                  </a:ext>
                </a:extLst>
              </p:cNvPr>
              <p:cNvSpPr/>
              <p:nvPr/>
            </p:nvSpPr>
            <p:spPr>
              <a:xfrm>
                <a:off x="2984875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1049" y="488"/>
                    </a:moveTo>
                    <a:lnTo>
                      <a:pt x="6204" y="3155"/>
                    </a:lnTo>
                    <a:lnTo>
                      <a:pt x="394" y="3441"/>
                    </a:lnTo>
                    <a:cubicBezTo>
                      <a:pt x="489" y="2893"/>
                      <a:pt x="751" y="1381"/>
                      <a:pt x="1049" y="488"/>
                    </a:cubicBezTo>
                    <a:close/>
                    <a:moveTo>
                      <a:pt x="870" y="0"/>
                    </a:moveTo>
                    <a:lnTo>
                      <a:pt x="799" y="179"/>
                    </a:lnTo>
                    <a:cubicBezTo>
                      <a:pt x="382" y="1262"/>
                      <a:pt x="37" y="3501"/>
                      <a:pt x="25" y="3584"/>
                    </a:cubicBezTo>
                    <a:lnTo>
                      <a:pt x="1" y="3798"/>
                    </a:lnTo>
                    <a:lnTo>
                      <a:pt x="7502" y="3417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675;p33">
                <a:extLst>
                  <a:ext uri="{FF2B5EF4-FFF2-40B4-BE49-F238E27FC236}">
                    <a16:creationId xmlns:a16="http://schemas.microsoft.com/office/drawing/2014/main" id="{7A044A6A-9CC8-4D89-B92B-4C9F2803CC7F}"/>
                  </a:ext>
                </a:extLst>
              </p:cNvPr>
              <p:cNvSpPr/>
              <p:nvPr/>
            </p:nvSpPr>
            <p:spPr>
              <a:xfrm>
                <a:off x="3129250" y="2881575"/>
                <a:ext cx="24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46" extrusionOk="0">
                    <a:moveTo>
                      <a:pt x="54" y="1"/>
                    </a:moveTo>
                    <a:cubicBezTo>
                      <a:pt x="45" y="1"/>
                      <a:pt x="36" y="7"/>
                      <a:pt x="36" y="19"/>
                    </a:cubicBezTo>
                    <a:cubicBezTo>
                      <a:pt x="0" y="90"/>
                      <a:pt x="12" y="174"/>
                      <a:pt x="12" y="257"/>
                    </a:cubicBezTo>
                    <a:cubicBezTo>
                      <a:pt x="12" y="340"/>
                      <a:pt x="24" y="435"/>
                      <a:pt x="36" y="519"/>
                    </a:cubicBezTo>
                    <a:cubicBezTo>
                      <a:pt x="36" y="537"/>
                      <a:pt x="48" y="546"/>
                      <a:pt x="60" y="546"/>
                    </a:cubicBezTo>
                    <a:cubicBezTo>
                      <a:pt x="72" y="546"/>
                      <a:pt x="84" y="537"/>
                      <a:pt x="84" y="519"/>
                    </a:cubicBezTo>
                    <a:cubicBezTo>
                      <a:pt x="96" y="424"/>
                      <a:pt x="96" y="328"/>
                      <a:pt x="96" y="233"/>
                    </a:cubicBezTo>
                    <a:cubicBezTo>
                      <a:pt x="96" y="162"/>
                      <a:pt x="96" y="90"/>
                      <a:pt x="72" y="19"/>
                    </a:cubicBezTo>
                    <a:cubicBezTo>
                      <a:pt x="72" y="7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676;p33">
                <a:extLst>
                  <a:ext uri="{FF2B5EF4-FFF2-40B4-BE49-F238E27FC236}">
                    <a16:creationId xmlns:a16="http://schemas.microsoft.com/office/drawing/2014/main" id="{0FACC1E7-8A1E-4FBE-B93D-4B5F116433FA}"/>
                  </a:ext>
                </a:extLst>
              </p:cNvPr>
              <p:cNvSpPr/>
              <p:nvPr/>
            </p:nvSpPr>
            <p:spPr>
              <a:xfrm>
                <a:off x="3120325" y="2877125"/>
                <a:ext cx="3000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516" extrusionOk="0">
                    <a:moveTo>
                      <a:pt x="46" y="0"/>
                    </a:moveTo>
                    <a:cubicBezTo>
                      <a:pt x="39" y="0"/>
                      <a:pt x="30" y="6"/>
                      <a:pt x="24" y="18"/>
                    </a:cubicBezTo>
                    <a:cubicBezTo>
                      <a:pt x="0" y="90"/>
                      <a:pt x="12" y="173"/>
                      <a:pt x="12" y="256"/>
                    </a:cubicBezTo>
                    <a:cubicBezTo>
                      <a:pt x="12" y="340"/>
                      <a:pt x="12" y="411"/>
                      <a:pt x="36" y="506"/>
                    </a:cubicBezTo>
                    <a:cubicBezTo>
                      <a:pt x="48" y="512"/>
                      <a:pt x="60" y="515"/>
                      <a:pt x="69" y="515"/>
                    </a:cubicBezTo>
                    <a:cubicBezTo>
                      <a:pt x="78" y="515"/>
                      <a:pt x="84" y="512"/>
                      <a:pt x="84" y="506"/>
                    </a:cubicBezTo>
                    <a:cubicBezTo>
                      <a:pt x="119" y="411"/>
                      <a:pt x="119" y="328"/>
                      <a:pt x="95" y="232"/>
                    </a:cubicBezTo>
                    <a:cubicBezTo>
                      <a:pt x="95" y="161"/>
                      <a:pt x="95" y="78"/>
                      <a:pt x="60" y="18"/>
                    </a:cubicBezTo>
                    <a:cubicBezTo>
                      <a:pt x="60" y="6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677;p33">
                <a:extLst>
                  <a:ext uri="{FF2B5EF4-FFF2-40B4-BE49-F238E27FC236}">
                    <a16:creationId xmlns:a16="http://schemas.microsoft.com/office/drawing/2014/main" id="{90EDA0CC-264B-421A-AB4B-07E55F02133A}"/>
                  </a:ext>
                </a:extLst>
              </p:cNvPr>
              <p:cNvSpPr/>
              <p:nvPr/>
            </p:nvSpPr>
            <p:spPr>
              <a:xfrm>
                <a:off x="3113175" y="2874150"/>
                <a:ext cx="30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4" extrusionOk="0">
                    <a:moveTo>
                      <a:pt x="72" y="0"/>
                    </a:moveTo>
                    <a:cubicBezTo>
                      <a:pt x="66" y="0"/>
                      <a:pt x="60" y="6"/>
                      <a:pt x="60" y="18"/>
                    </a:cubicBezTo>
                    <a:cubicBezTo>
                      <a:pt x="0" y="90"/>
                      <a:pt x="0" y="209"/>
                      <a:pt x="0" y="292"/>
                    </a:cubicBezTo>
                    <a:cubicBezTo>
                      <a:pt x="0" y="399"/>
                      <a:pt x="0" y="518"/>
                      <a:pt x="12" y="625"/>
                    </a:cubicBezTo>
                    <a:cubicBezTo>
                      <a:pt x="12" y="630"/>
                      <a:pt x="21" y="633"/>
                      <a:pt x="30" y="633"/>
                    </a:cubicBezTo>
                    <a:cubicBezTo>
                      <a:pt x="44" y="633"/>
                      <a:pt x="60" y="627"/>
                      <a:pt x="60" y="613"/>
                    </a:cubicBezTo>
                    <a:cubicBezTo>
                      <a:pt x="72" y="506"/>
                      <a:pt x="72" y="399"/>
                      <a:pt x="84" y="316"/>
                    </a:cubicBezTo>
                    <a:cubicBezTo>
                      <a:pt x="84" y="221"/>
                      <a:pt x="120" y="101"/>
                      <a:pt x="84" y="18"/>
                    </a:cubicBezTo>
                    <a:cubicBezTo>
                      <a:pt x="84" y="6"/>
                      <a:pt x="78" y="0"/>
                      <a:pt x="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678;p33">
                <a:extLst>
                  <a:ext uri="{FF2B5EF4-FFF2-40B4-BE49-F238E27FC236}">
                    <a16:creationId xmlns:a16="http://schemas.microsoft.com/office/drawing/2014/main" id="{896DEE8F-ECF1-4ECD-ACFA-538A3A22A0B8}"/>
                  </a:ext>
                </a:extLst>
              </p:cNvPr>
              <p:cNvSpPr/>
              <p:nvPr/>
            </p:nvSpPr>
            <p:spPr>
              <a:xfrm>
                <a:off x="3104850" y="2869300"/>
                <a:ext cx="38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13" extrusionOk="0">
                    <a:moveTo>
                      <a:pt x="89" y="1"/>
                    </a:moveTo>
                    <a:cubicBezTo>
                      <a:pt x="80" y="1"/>
                      <a:pt x="72" y="4"/>
                      <a:pt x="72" y="10"/>
                    </a:cubicBezTo>
                    <a:cubicBezTo>
                      <a:pt x="0" y="224"/>
                      <a:pt x="0" y="474"/>
                      <a:pt x="12" y="676"/>
                    </a:cubicBezTo>
                    <a:cubicBezTo>
                      <a:pt x="20" y="700"/>
                      <a:pt x="37" y="713"/>
                      <a:pt x="49" y="713"/>
                    </a:cubicBezTo>
                    <a:cubicBezTo>
                      <a:pt x="55" y="713"/>
                      <a:pt x="60" y="709"/>
                      <a:pt x="60" y="700"/>
                    </a:cubicBezTo>
                    <a:cubicBezTo>
                      <a:pt x="107" y="486"/>
                      <a:pt x="155" y="236"/>
                      <a:pt x="107" y="10"/>
                    </a:cubicBezTo>
                    <a:cubicBezTo>
                      <a:pt x="107" y="4"/>
                      <a:pt x="98" y="1"/>
                      <a:pt x="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679;p33">
                <a:extLst>
                  <a:ext uri="{FF2B5EF4-FFF2-40B4-BE49-F238E27FC236}">
                    <a16:creationId xmlns:a16="http://schemas.microsoft.com/office/drawing/2014/main" id="{15C4DD01-A2EB-4043-BACF-70D4822D8C70}"/>
                  </a:ext>
                </a:extLst>
              </p:cNvPr>
              <p:cNvSpPr/>
              <p:nvPr/>
            </p:nvSpPr>
            <p:spPr>
              <a:xfrm>
                <a:off x="3095900" y="2864050"/>
                <a:ext cx="51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13" extrusionOk="0">
                    <a:moveTo>
                      <a:pt x="181" y="1"/>
                    </a:moveTo>
                    <a:cubicBezTo>
                      <a:pt x="171" y="1"/>
                      <a:pt x="161" y="7"/>
                      <a:pt x="156" y="17"/>
                    </a:cubicBezTo>
                    <a:cubicBezTo>
                      <a:pt x="84" y="124"/>
                      <a:pt x="60" y="267"/>
                      <a:pt x="49" y="398"/>
                    </a:cubicBezTo>
                    <a:cubicBezTo>
                      <a:pt x="37" y="529"/>
                      <a:pt x="1" y="672"/>
                      <a:pt x="37" y="803"/>
                    </a:cubicBezTo>
                    <a:cubicBezTo>
                      <a:pt x="37" y="809"/>
                      <a:pt x="43" y="812"/>
                      <a:pt x="49" y="812"/>
                    </a:cubicBezTo>
                    <a:cubicBezTo>
                      <a:pt x="54" y="812"/>
                      <a:pt x="60" y="809"/>
                      <a:pt x="60" y="803"/>
                    </a:cubicBezTo>
                    <a:cubicBezTo>
                      <a:pt x="108" y="672"/>
                      <a:pt x="120" y="541"/>
                      <a:pt x="144" y="398"/>
                    </a:cubicBezTo>
                    <a:cubicBezTo>
                      <a:pt x="156" y="279"/>
                      <a:pt x="203" y="160"/>
                      <a:pt x="203" y="29"/>
                    </a:cubicBezTo>
                    <a:cubicBezTo>
                      <a:pt x="203" y="10"/>
                      <a:pt x="192" y="1"/>
                      <a:pt x="1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680;p33">
                <a:extLst>
                  <a:ext uri="{FF2B5EF4-FFF2-40B4-BE49-F238E27FC236}">
                    <a16:creationId xmlns:a16="http://schemas.microsoft.com/office/drawing/2014/main" id="{D025EC24-4822-44CD-AF11-AA40D608F94E}"/>
                  </a:ext>
                </a:extLst>
              </p:cNvPr>
              <p:cNvSpPr/>
              <p:nvPr/>
            </p:nvSpPr>
            <p:spPr>
              <a:xfrm>
                <a:off x="3087575" y="2862250"/>
                <a:ext cx="45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813" extrusionOk="0">
                    <a:moveTo>
                      <a:pt x="137" y="0"/>
                    </a:moveTo>
                    <a:cubicBezTo>
                      <a:pt x="134" y="0"/>
                      <a:pt x="132" y="6"/>
                      <a:pt x="132" y="18"/>
                    </a:cubicBezTo>
                    <a:cubicBezTo>
                      <a:pt x="36" y="256"/>
                      <a:pt x="1" y="554"/>
                      <a:pt x="1" y="804"/>
                    </a:cubicBezTo>
                    <a:cubicBezTo>
                      <a:pt x="1" y="810"/>
                      <a:pt x="6" y="813"/>
                      <a:pt x="12" y="813"/>
                    </a:cubicBezTo>
                    <a:cubicBezTo>
                      <a:pt x="18" y="813"/>
                      <a:pt x="24" y="810"/>
                      <a:pt x="24" y="804"/>
                    </a:cubicBezTo>
                    <a:cubicBezTo>
                      <a:pt x="120" y="566"/>
                      <a:pt x="179" y="268"/>
                      <a:pt x="143" y="18"/>
                    </a:cubicBezTo>
                    <a:cubicBezTo>
                      <a:pt x="143" y="6"/>
                      <a:pt x="140" y="0"/>
                      <a:pt x="1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681;p33">
                <a:extLst>
                  <a:ext uri="{FF2B5EF4-FFF2-40B4-BE49-F238E27FC236}">
                    <a16:creationId xmlns:a16="http://schemas.microsoft.com/office/drawing/2014/main" id="{99C797C5-8C17-4948-A99A-41C0110BB8AC}"/>
                  </a:ext>
                </a:extLst>
              </p:cNvPr>
              <p:cNvSpPr/>
              <p:nvPr/>
            </p:nvSpPr>
            <p:spPr>
              <a:xfrm>
                <a:off x="3078950" y="2856175"/>
                <a:ext cx="50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007" extrusionOk="0">
                    <a:moveTo>
                      <a:pt x="189" y="1"/>
                    </a:moveTo>
                    <a:cubicBezTo>
                      <a:pt x="186" y="1"/>
                      <a:pt x="182" y="4"/>
                      <a:pt x="179" y="11"/>
                    </a:cubicBezTo>
                    <a:cubicBezTo>
                      <a:pt x="84" y="118"/>
                      <a:pt x="72" y="249"/>
                      <a:pt x="48" y="392"/>
                    </a:cubicBezTo>
                    <a:cubicBezTo>
                      <a:pt x="12" y="582"/>
                      <a:pt x="0" y="797"/>
                      <a:pt x="0" y="987"/>
                    </a:cubicBezTo>
                    <a:cubicBezTo>
                      <a:pt x="0" y="1001"/>
                      <a:pt x="17" y="1007"/>
                      <a:pt x="30" y="1007"/>
                    </a:cubicBezTo>
                    <a:cubicBezTo>
                      <a:pt x="40" y="1007"/>
                      <a:pt x="48" y="1004"/>
                      <a:pt x="48" y="999"/>
                    </a:cubicBezTo>
                    <a:cubicBezTo>
                      <a:pt x="84" y="844"/>
                      <a:pt x="84" y="701"/>
                      <a:pt x="119" y="547"/>
                    </a:cubicBezTo>
                    <a:cubicBezTo>
                      <a:pt x="131" y="368"/>
                      <a:pt x="179" y="213"/>
                      <a:pt x="203" y="35"/>
                    </a:cubicBezTo>
                    <a:cubicBezTo>
                      <a:pt x="203" y="18"/>
                      <a:pt x="197" y="1"/>
                      <a:pt x="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682;p33">
                <a:extLst>
                  <a:ext uri="{FF2B5EF4-FFF2-40B4-BE49-F238E27FC236}">
                    <a16:creationId xmlns:a16="http://schemas.microsoft.com/office/drawing/2014/main" id="{809126AB-C4D7-4218-B7DD-28BE80EDBC7F}"/>
                  </a:ext>
                </a:extLst>
              </p:cNvPr>
              <p:cNvSpPr/>
              <p:nvPr/>
            </p:nvSpPr>
            <p:spPr>
              <a:xfrm>
                <a:off x="3069125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227" y="1"/>
                    </a:moveTo>
                    <a:cubicBezTo>
                      <a:pt x="221" y="1"/>
                      <a:pt x="215" y="4"/>
                      <a:pt x="215" y="10"/>
                    </a:cubicBezTo>
                    <a:cubicBezTo>
                      <a:pt x="203" y="236"/>
                      <a:pt x="96" y="462"/>
                      <a:pt x="60" y="677"/>
                    </a:cubicBezTo>
                    <a:cubicBezTo>
                      <a:pt x="36" y="855"/>
                      <a:pt x="0" y="1022"/>
                      <a:pt x="24" y="1201"/>
                    </a:cubicBezTo>
                    <a:cubicBezTo>
                      <a:pt x="24" y="1208"/>
                      <a:pt x="29" y="1219"/>
                      <a:pt x="35" y="1219"/>
                    </a:cubicBezTo>
                    <a:cubicBezTo>
                      <a:pt x="39" y="1219"/>
                      <a:pt x="43" y="1215"/>
                      <a:pt x="48" y="1201"/>
                    </a:cubicBezTo>
                    <a:cubicBezTo>
                      <a:pt x="108" y="974"/>
                      <a:pt x="119" y="760"/>
                      <a:pt x="179" y="534"/>
                    </a:cubicBezTo>
                    <a:cubicBezTo>
                      <a:pt x="227" y="355"/>
                      <a:pt x="298" y="188"/>
                      <a:pt x="238" y="10"/>
                    </a:cubicBezTo>
                    <a:cubicBezTo>
                      <a:pt x="238" y="4"/>
                      <a:pt x="233" y="1"/>
                      <a:pt x="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683;p33">
                <a:extLst>
                  <a:ext uri="{FF2B5EF4-FFF2-40B4-BE49-F238E27FC236}">
                    <a16:creationId xmlns:a16="http://schemas.microsoft.com/office/drawing/2014/main" id="{7664AC4E-CF19-40A6-9F77-AE72510FB03C}"/>
                  </a:ext>
                </a:extLst>
              </p:cNvPr>
              <p:cNvSpPr/>
              <p:nvPr/>
            </p:nvSpPr>
            <p:spPr>
              <a:xfrm>
                <a:off x="3059300" y="2848175"/>
                <a:ext cx="62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00" extrusionOk="0">
                    <a:moveTo>
                      <a:pt x="233" y="0"/>
                    </a:moveTo>
                    <a:cubicBezTo>
                      <a:pt x="224" y="0"/>
                      <a:pt x="215" y="3"/>
                      <a:pt x="215" y="9"/>
                    </a:cubicBezTo>
                    <a:cubicBezTo>
                      <a:pt x="84" y="331"/>
                      <a:pt x="0" y="843"/>
                      <a:pt x="24" y="1200"/>
                    </a:cubicBezTo>
                    <a:cubicBezTo>
                      <a:pt x="24" y="1200"/>
                      <a:pt x="60" y="1200"/>
                      <a:pt x="60" y="1188"/>
                    </a:cubicBezTo>
                    <a:cubicBezTo>
                      <a:pt x="131" y="998"/>
                      <a:pt x="143" y="771"/>
                      <a:pt x="179" y="557"/>
                    </a:cubicBezTo>
                    <a:cubicBezTo>
                      <a:pt x="203" y="378"/>
                      <a:pt x="250" y="188"/>
                      <a:pt x="250" y="9"/>
                    </a:cubicBezTo>
                    <a:cubicBezTo>
                      <a:pt x="250" y="3"/>
                      <a:pt x="242" y="0"/>
                      <a:pt x="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684;p33">
                <a:extLst>
                  <a:ext uri="{FF2B5EF4-FFF2-40B4-BE49-F238E27FC236}">
                    <a16:creationId xmlns:a16="http://schemas.microsoft.com/office/drawing/2014/main" id="{D853EC8D-2182-4BC4-A16F-80DDF9562E1F}"/>
                  </a:ext>
                </a:extLst>
              </p:cNvPr>
              <p:cNvSpPr/>
              <p:nvPr/>
            </p:nvSpPr>
            <p:spPr>
              <a:xfrm>
                <a:off x="3047700" y="2842025"/>
                <a:ext cx="62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193" extrusionOk="0">
                    <a:moveTo>
                      <a:pt x="231" y="0"/>
                    </a:moveTo>
                    <a:cubicBezTo>
                      <a:pt x="228" y="0"/>
                      <a:pt x="226" y="2"/>
                      <a:pt x="226" y="5"/>
                    </a:cubicBezTo>
                    <a:cubicBezTo>
                      <a:pt x="72" y="351"/>
                      <a:pt x="0" y="803"/>
                      <a:pt x="60" y="1184"/>
                    </a:cubicBezTo>
                    <a:cubicBezTo>
                      <a:pt x="54" y="1190"/>
                      <a:pt x="57" y="1193"/>
                      <a:pt x="63" y="1193"/>
                    </a:cubicBezTo>
                    <a:cubicBezTo>
                      <a:pt x="69" y="1193"/>
                      <a:pt x="77" y="1190"/>
                      <a:pt x="83" y="1184"/>
                    </a:cubicBezTo>
                    <a:cubicBezTo>
                      <a:pt x="119" y="982"/>
                      <a:pt x="143" y="779"/>
                      <a:pt x="179" y="589"/>
                    </a:cubicBezTo>
                    <a:cubicBezTo>
                      <a:pt x="203" y="410"/>
                      <a:pt x="250" y="208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685;p33">
                <a:extLst>
                  <a:ext uri="{FF2B5EF4-FFF2-40B4-BE49-F238E27FC236}">
                    <a16:creationId xmlns:a16="http://schemas.microsoft.com/office/drawing/2014/main" id="{5B6D3B2A-AB37-408E-A808-AC6EFB62CE8D}"/>
                  </a:ext>
                </a:extLst>
              </p:cNvPr>
              <p:cNvSpPr/>
              <p:nvPr/>
            </p:nvSpPr>
            <p:spPr>
              <a:xfrm>
                <a:off x="3037575" y="2839050"/>
                <a:ext cx="68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1" extrusionOk="0">
                    <a:moveTo>
                      <a:pt x="231" y="0"/>
                    </a:moveTo>
                    <a:cubicBezTo>
                      <a:pt x="229" y="0"/>
                      <a:pt x="227" y="2"/>
                      <a:pt x="227" y="5"/>
                    </a:cubicBezTo>
                    <a:cubicBezTo>
                      <a:pt x="131" y="196"/>
                      <a:pt x="119" y="410"/>
                      <a:pt x="96" y="601"/>
                    </a:cubicBezTo>
                    <a:cubicBezTo>
                      <a:pt x="60" y="827"/>
                      <a:pt x="0" y="1041"/>
                      <a:pt x="0" y="1267"/>
                    </a:cubicBezTo>
                    <a:cubicBezTo>
                      <a:pt x="7" y="1288"/>
                      <a:pt x="22" y="1301"/>
                      <a:pt x="33" y="1301"/>
                    </a:cubicBezTo>
                    <a:cubicBezTo>
                      <a:pt x="42" y="1301"/>
                      <a:pt x="48" y="1294"/>
                      <a:pt x="48" y="1279"/>
                    </a:cubicBezTo>
                    <a:cubicBezTo>
                      <a:pt x="131" y="1077"/>
                      <a:pt x="167" y="851"/>
                      <a:pt x="191" y="648"/>
                    </a:cubicBezTo>
                    <a:cubicBezTo>
                      <a:pt x="227" y="434"/>
                      <a:pt x="274" y="231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686;p33">
                <a:extLst>
                  <a:ext uri="{FF2B5EF4-FFF2-40B4-BE49-F238E27FC236}">
                    <a16:creationId xmlns:a16="http://schemas.microsoft.com/office/drawing/2014/main" id="{3AAABCB0-C8B7-4962-9087-5B2A84F5D87D}"/>
                  </a:ext>
                </a:extLst>
              </p:cNvPr>
              <p:cNvSpPr/>
              <p:nvPr/>
            </p:nvSpPr>
            <p:spPr>
              <a:xfrm>
                <a:off x="3027700" y="2832575"/>
                <a:ext cx="78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82" extrusionOk="0">
                    <a:moveTo>
                      <a:pt x="255" y="1"/>
                    </a:moveTo>
                    <a:cubicBezTo>
                      <a:pt x="241" y="1"/>
                      <a:pt x="229" y="10"/>
                      <a:pt x="229" y="26"/>
                    </a:cubicBezTo>
                    <a:cubicBezTo>
                      <a:pt x="157" y="240"/>
                      <a:pt x="133" y="479"/>
                      <a:pt x="86" y="717"/>
                    </a:cubicBezTo>
                    <a:cubicBezTo>
                      <a:pt x="38" y="931"/>
                      <a:pt x="14" y="1133"/>
                      <a:pt x="14" y="1348"/>
                    </a:cubicBezTo>
                    <a:cubicBezTo>
                      <a:pt x="0" y="1368"/>
                      <a:pt x="11" y="1381"/>
                      <a:pt x="24" y="1381"/>
                    </a:cubicBezTo>
                    <a:cubicBezTo>
                      <a:pt x="34" y="1381"/>
                      <a:pt x="45" y="1375"/>
                      <a:pt x="50" y="1360"/>
                    </a:cubicBezTo>
                    <a:cubicBezTo>
                      <a:pt x="110" y="1145"/>
                      <a:pt x="157" y="895"/>
                      <a:pt x="205" y="657"/>
                    </a:cubicBezTo>
                    <a:cubicBezTo>
                      <a:pt x="252" y="455"/>
                      <a:pt x="312" y="252"/>
                      <a:pt x="288" y="38"/>
                    </a:cubicBezTo>
                    <a:cubicBezTo>
                      <a:pt x="288" y="13"/>
                      <a:pt x="271" y="1"/>
                      <a:pt x="2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687;p33">
                <a:extLst>
                  <a:ext uri="{FF2B5EF4-FFF2-40B4-BE49-F238E27FC236}">
                    <a16:creationId xmlns:a16="http://schemas.microsoft.com/office/drawing/2014/main" id="{72992CCD-7918-4300-93BE-4A077B32C24C}"/>
                  </a:ext>
                </a:extLst>
              </p:cNvPr>
              <p:cNvSpPr/>
              <p:nvPr/>
            </p:nvSpPr>
            <p:spPr>
              <a:xfrm>
                <a:off x="3016725" y="2825325"/>
                <a:ext cx="10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54" extrusionOk="0">
                    <a:moveTo>
                      <a:pt x="337" y="1"/>
                    </a:moveTo>
                    <a:cubicBezTo>
                      <a:pt x="331" y="1"/>
                      <a:pt x="322" y="7"/>
                      <a:pt x="310" y="18"/>
                    </a:cubicBezTo>
                    <a:cubicBezTo>
                      <a:pt x="215" y="257"/>
                      <a:pt x="179" y="542"/>
                      <a:pt x="120" y="780"/>
                    </a:cubicBezTo>
                    <a:cubicBezTo>
                      <a:pt x="60" y="1031"/>
                      <a:pt x="13" y="1269"/>
                      <a:pt x="1" y="1531"/>
                    </a:cubicBezTo>
                    <a:cubicBezTo>
                      <a:pt x="1" y="1544"/>
                      <a:pt x="15" y="1553"/>
                      <a:pt x="28" y="1553"/>
                    </a:cubicBezTo>
                    <a:cubicBezTo>
                      <a:pt x="39" y="1553"/>
                      <a:pt x="48" y="1547"/>
                      <a:pt x="48" y="1531"/>
                    </a:cubicBezTo>
                    <a:cubicBezTo>
                      <a:pt x="156" y="1054"/>
                      <a:pt x="406" y="507"/>
                      <a:pt x="346" y="18"/>
                    </a:cubicBezTo>
                    <a:cubicBezTo>
                      <a:pt x="346" y="7"/>
                      <a:pt x="343" y="1"/>
                      <a:pt x="3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688;p33">
                <a:extLst>
                  <a:ext uri="{FF2B5EF4-FFF2-40B4-BE49-F238E27FC236}">
                    <a16:creationId xmlns:a16="http://schemas.microsoft.com/office/drawing/2014/main" id="{0B5E145D-8AFC-4B9B-911C-F0408A636991}"/>
                  </a:ext>
                </a:extLst>
              </p:cNvPr>
              <p:cNvSpPr/>
              <p:nvPr/>
            </p:nvSpPr>
            <p:spPr>
              <a:xfrm>
                <a:off x="3005725" y="2816300"/>
                <a:ext cx="11325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790" extrusionOk="0">
                    <a:moveTo>
                      <a:pt x="434" y="0"/>
                    </a:moveTo>
                    <a:cubicBezTo>
                      <a:pt x="431" y="0"/>
                      <a:pt x="429" y="3"/>
                      <a:pt x="429" y="10"/>
                    </a:cubicBezTo>
                    <a:cubicBezTo>
                      <a:pt x="191" y="522"/>
                      <a:pt x="36" y="1201"/>
                      <a:pt x="0" y="1761"/>
                    </a:cubicBezTo>
                    <a:cubicBezTo>
                      <a:pt x="0" y="1780"/>
                      <a:pt x="8" y="1789"/>
                      <a:pt x="14" y="1789"/>
                    </a:cubicBezTo>
                    <a:cubicBezTo>
                      <a:pt x="19" y="1789"/>
                      <a:pt x="24" y="1783"/>
                      <a:pt x="24" y="1773"/>
                    </a:cubicBezTo>
                    <a:cubicBezTo>
                      <a:pt x="191" y="1225"/>
                      <a:pt x="417" y="606"/>
                      <a:pt x="453" y="22"/>
                    </a:cubicBezTo>
                    <a:cubicBezTo>
                      <a:pt x="453" y="14"/>
                      <a:pt x="441" y="0"/>
                      <a:pt x="4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689;p33">
                <a:extLst>
                  <a:ext uri="{FF2B5EF4-FFF2-40B4-BE49-F238E27FC236}">
                    <a16:creationId xmlns:a16="http://schemas.microsoft.com/office/drawing/2014/main" id="{37391321-0856-4FD8-851D-91B0F8E33BCD}"/>
                  </a:ext>
                </a:extLst>
              </p:cNvPr>
              <p:cNvSpPr/>
              <p:nvPr/>
            </p:nvSpPr>
            <p:spPr>
              <a:xfrm>
                <a:off x="2988750" y="3169275"/>
                <a:ext cx="1658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3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1143"/>
                      <a:pt x="870" y="3346"/>
                      <a:pt x="870" y="3346"/>
                    </a:cubicBezTo>
                    <a:lnTo>
                      <a:pt x="6632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690;p33">
                <a:extLst>
                  <a:ext uri="{FF2B5EF4-FFF2-40B4-BE49-F238E27FC236}">
                    <a16:creationId xmlns:a16="http://schemas.microsoft.com/office/drawing/2014/main" id="{B355E860-98C2-4BC2-90F6-883E5138CA05}"/>
                  </a:ext>
                </a:extLst>
              </p:cNvPr>
              <p:cNvSpPr/>
              <p:nvPr/>
            </p:nvSpPr>
            <p:spPr>
              <a:xfrm>
                <a:off x="2984000" y="3164800"/>
                <a:ext cx="186350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54" h="3775" extrusionOk="0">
                    <a:moveTo>
                      <a:pt x="393" y="334"/>
                    </a:moveTo>
                    <a:lnTo>
                      <a:pt x="6191" y="358"/>
                    </a:lnTo>
                    <a:lnTo>
                      <a:pt x="1167" y="3251"/>
                    </a:lnTo>
                    <a:cubicBezTo>
                      <a:pt x="988" y="2739"/>
                      <a:pt x="536" y="1275"/>
                      <a:pt x="393" y="334"/>
                    </a:cubicBezTo>
                    <a:close/>
                    <a:moveTo>
                      <a:pt x="0" y="1"/>
                    </a:moveTo>
                    <a:lnTo>
                      <a:pt x="12" y="191"/>
                    </a:lnTo>
                    <a:cubicBezTo>
                      <a:pt x="155" y="1334"/>
                      <a:pt x="869" y="3477"/>
                      <a:pt x="893" y="3573"/>
                    </a:cubicBezTo>
                    <a:lnTo>
                      <a:pt x="965" y="3775"/>
                    </a:lnTo>
                    <a:lnTo>
                      <a:pt x="745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691;p33">
                <a:extLst>
                  <a:ext uri="{FF2B5EF4-FFF2-40B4-BE49-F238E27FC236}">
                    <a16:creationId xmlns:a16="http://schemas.microsoft.com/office/drawing/2014/main" id="{B87405A3-23AF-49CB-9527-A6DDEE9AEB28}"/>
                  </a:ext>
                </a:extLst>
              </p:cNvPr>
              <p:cNvSpPr/>
              <p:nvPr/>
            </p:nvSpPr>
            <p:spPr>
              <a:xfrm>
                <a:off x="3124775" y="3167825"/>
                <a:ext cx="687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8" extrusionOk="0">
                    <a:moveTo>
                      <a:pt x="14" y="0"/>
                    </a:moveTo>
                    <a:cubicBezTo>
                      <a:pt x="6" y="0"/>
                      <a:pt x="1" y="14"/>
                      <a:pt x="1" y="23"/>
                    </a:cubicBezTo>
                    <a:cubicBezTo>
                      <a:pt x="1" y="94"/>
                      <a:pt x="37" y="189"/>
                      <a:pt x="84" y="249"/>
                    </a:cubicBezTo>
                    <a:cubicBezTo>
                      <a:pt x="132" y="320"/>
                      <a:pt x="179" y="392"/>
                      <a:pt x="239" y="475"/>
                    </a:cubicBezTo>
                    <a:cubicBezTo>
                      <a:pt x="243" y="483"/>
                      <a:pt x="249" y="487"/>
                      <a:pt x="254" y="487"/>
                    </a:cubicBezTo>
                    <a:cubicBezTo>
                      <a:pt x="265" y="487"/>
                      <a:pt x="275" y="474"/>
                      <a:pt x="275" y="451"/>
                    </a:cubicBezTo>
                    <a:cubicBezTo>
                      <a:pt x="251" y="368"/>
                      <a:pt x="203" y="284"/>
                      <a:pt x="156" y="201"/>
                    </a:cubicBezTo>
                    <a:cubicBezTo>
                      <a:pt x="120" y="130"/>
                      <a:pt x="84" y="46"/>
                      <a:pt x="25" y="11"/>
                    </a:cubicBezTo>
                    <a:cubicBezTo>
                      <a:pt x="21" y="3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692;p33">
                <a:extLst>
                  <a:ext uri="{FF2B5EF4-FFF2-40B4-BE49-F238E27FC236}">
                    <a16:creationId xmlns:a16="http://schemas.microsoft.com/office/drawing/2014/main" id="{48A2099D-4A82-4392-9021-9E309E618BCF}"/>
                  </a:ext>
                </a:extLst>
              </p:cNvPr>
              <p:cNvSpPr/>
              <p:nvPr/>
            </p:nvSpPr>
            <p:spPr>
              <a:xfrm>
                <a:off x="3114675" y="3168375"/>
                <a:ext cx="71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45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24" y="84"/>
                      <a:pt x="71" y="167"/>
                      <a:pt x="107" y="227"/>
                    </a:cubicBezTo>
                    <a:lnTo>
                      <a:pt x="238" y="441"/>
                    </a:lnTo>
                    <a:cubicBezTo>
                      <a:pt x="240" y="443"/>
                      <a:pt x="244" y="444"/>
                      <a:pt x="247" y="444"/>
                    </a:cubicBezTo>
                    <a:cubicBezTo>
                      <a:pt x="262" y="444"/>
                      <a:pt x="286" y="427"/>
                      <a:pt x="286" y="417"/>
                    </a:cubicBezTo>
                    <a:cubicBezTo>
                      <a:pt x="262" y="322"/>
                      <a:pt x="226" y="251"/>
                      <a:pt x="179" y="179"/>
                    </a:cubicBezTo>
                    <a:cubicBezTo>
                      <a:pt x="131" y="120"/>
                      <a:pt x="107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693;p33">
                <a:extLst>
                  <a:ext uri="{FF2B5EF4-FFF2-40B4-BE49-F238E27FC236}">
                    <a16:creationId xmlns:a16="http://schemas.microsoft.com/office/drawing/2014/main" id="{CE3D7561-62A2-47EB-BB56-514F85BC6DD7}"/>
                  </a:ext>
                </a:extLst>
              </p:cNvPr>
              <p:cNvSpPr/>
              <p:nvPr/>
            </p:nvSpPr>
            <p:spPr>
              <a:xfrm>
                <a:off x="3106925" y="3168375"/>
                <a:ext cx="77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589" extrusionOk="0">
                    <a:moveTo>
                      <a:pt x="36" y="1"/>
                    </a:moveTo>
                    <a:cubicBezTo>
                      <a:pt x="24" y="1"/>
                      <a:pt x="12" y="1"/>
                      <a:pt x="12" y="12"/>
                    </a:cubicBezTo>
                    <a:cubicBezTo>
                      <a:pt x="0" y="108"/>
                      <a:pt x="36" y="191"/>
                      <a:pt x="84" y="286"/>
                    </a:cubicBezTo>
                    <a:cubicBezTo>
                      <a:pt x="131" y="393"/>
                      <a:pt x="191" y="489"/>
                      <a:pt x="262" y="584"/>
                    </a:cubicBezTo>
                    <a:cubicBezTo>
                      <a:pt x="265" y="587"/>
                      <a:pt x="270" y="588"/>
                      <a:pt x="275" y="588"/>
                    </a:cubicBezTo>
                    <a:cubicBezTo>
                      <a:pt x="289" y="588"/>
                      <a:pt x="307" y="575"/>
                      <a:pt x="298" y="548"/>
                    </a:cubicBezTo>
                    <a:cubicBezTo>
                      <a:pt x="262" y="453"/>
                      <a:pt x="215" y="346"/>
                      <a:pt x="179" y="251"/>
                    </a:cubicBezTo>
                    <a:cubicBezTo>
                      <a:pt x="143" y="167"/>
                      <a:pt x="120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694;p33">
                <a:extLst>
                  <a:ext uri="{FF2B5EF4-FFF2-40B4-BE49-F238E27FC236}">
                    <a16:creationId xmlns:a16="http://schemas.microsoft.com/office/drawing/2014/main" id="{53B2D181-A649-45D1-B3F8-49C8622FA6DE}"/>
                  </a:ext>
                </a:extLst>
              </p:cNvPr>
              <p:cNvSpPr/>
              <p:nvPr/>
            </p:nvSpPr>
            <p:spPr>
              <a:xfrm>
                <a:off x="3098300" y="3167375"/>
                <a:ext cx="76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70" extrusionOk="0">
                    <a:moveTo>
                      <a:pt x="15" y="0"/>
                    </a:moveTo>
                    <a:cubicBezTo>
                      <a:pt x="7" y="0"/>
                      <a:pt x="0" y="11"/>
                      <a:pt x="0" y="29"/>
                    </a:cubicBezTo>
                    <a:cubicBezTo>
                      <a:pt x="24" y="255"/>
                      <a:pt x="143" y="469"/>
                      <a:pt x="250" y="648"/>
                    </a:cubicBezTo>
                    <a:cubicBezTo>
                      <a:pt x="255" y="663"/>
                      <a:pt x="266" y="669"/>
                      <a:pt x="277" y="669"/>
                    </a:cubicBezTo>
                    <a:cubicBezTo>
                      <a:pt x="292" y="669"/>
                      <a:pt x="305" y="657"/>
                      <a:pt x="298" y="636"/>
                    </a:cubicBezTo>
                    <a:cubicBezTo>
                      <a:pt x="238" y="433"/>
                      <a:pt x="167" y="195"/>
                      <a:pt x="24" y="5"/>
                    </a:cubicBezTo>
                    <a:cubicBezTo>
                      <a:pt x="21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695;p33">
                <a:extLst>
                  <a:ext uri="{FF2B5EF4-FFF2-40B4-BE49-F238E27FC236}">
                    <a16:creationId xmlns:a16="http://schemas.microsoft.com/office/drawing/2014/main" id="{EBA69227-802B-4E32-B811-9D7641D68EE4}"/>
                  </a:ext>
                </a:extLst>
              </p:cNvPr>
              <p:cNvSpPr/>
              <p:nvPr/>
            </p:nvSpPr>
            <p:spPr>
              <a:xfrm>
                <a:off x="3089350" y="3166400"/>
                <a:ext cx="74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78" extrusionOk="0">
                    <a:moveTo>
                      <a:pt x="38" y="0"/>
                    </a:moveTo>
                    <a:cubicBezTo>
                      <a:pt x="25" y="0"/>
                      <a:pt x="13" y="6"/>
                      <a:pt x="13" y="20"/>
                    </a:cubicBezTo>
                    <a:cubicBezTo>
                      <a:pt x="1" y="151"/>
                      <a:pt x="61" y="294"/>
                      <a:pt x="108" y="413"/>
                    </a:cubicBezTo>
                    <a:cubicBezTo>
                      <a:pt x="144" y="532"/>
                      <a:pt x="191" y="663"/>
                      <a:pt x="263" y="770"/>
                    </a:cubicBezTo>
                    <a:cubicBezTo>
                      <a:pt x="272" y="774"/>
                      <a:pt x="279" y="777"/>
                      <a:pt x="284" y="777"/>
                    </a:cubicBezTo>
                    <a:cubicBezTo>
                      <a:pt x="294" y="777"/>
                      <a:pt x="299" y="769"/>
                      <a:pt x="299" y="746"/>
                    </a:cubicBezTo>
                    <a:cubicBezTo>
                      <a:pt x="263" y="615"/>
                      <a:pt x="227" y="484"/>
                      <a:pt x="180" y="341"/>
                    </a:cubicBezTo>
                    <a:cubicBezTo>
                      <a:pt x="144" y="234"/>
                      <a:pt x="120" y="103"/>
                      <a:pt x="61" y="8"/>
                    </a:cubicBezTo>
                    <a:cubicBezTo>
                      <a:pt x="56" y="3"/>
                      <a:pt x="47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696;p33">
                <a:extLst>
                  <a:ext uri="{FF2B5EF4-FFF2-40B4-BE49-F238E27FC236}">
                    <a16:creationId xmlns:a16="http://schemas.microsoft.com/office/drawing/2014/main" id="{B1B71ADE-6627-442E-9358-004E7ECE3535}"/>
                  </a:ext>
                </a:extLst>
              </p:cNvPr>
              <p:cNvSpPr/>
              <p:nvPr/>
            </p:nvSpPr>
            <p:spPr>
              <a:xfrm>
                <a:off x="3081025" y="3168550"/>
                <a:ext cx="68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98" extrusionOk="0">
                    <a:moveTo>
                      <a:pt x="18" y="0"/>
                    </a:moveTo>
                    <a:cubicBezTo>
                      <a:pt x="11" y="0"/>
                      <a:pt x="1" y="5"/>
                      <a:pt x="1" y="5"/>
                    </a:cubicBezTo>
                    <a:cubicBezTo>
                      <a:pt x="36" y="255"/>
                      <a:pt x="132" y="541"/>
                      <a:pt x="239" y="779"/>
                    </a:cubicBezTo>
                    <a:cubicBezTo>
                      <a:pt x="239" y="791"/>
                      <a:pt x="248" y="797"/>
                      <a:pt x="257" y="797"/>
                    </a:cubicBezTo>
                    <a:cubicBezTo>
                      <a:pt x="266" y="797"/>
                      <a:pt x="274" y="791"/>
                      <a:pt x="274" y="779"/>
                    </a:cubicBezTo>
                    <a:cubicBezTo>
                      <a:pt x="239" y="529"/>
                      <a:pt x="155" y="232"/>
                      <a:pt x="24" y="5"/>
                    </a:cubicBezTo>
                    <a:cubicBezTo>
                      <a:pt x="24" y="1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697;p33">
                <a:extLst>
                  <a:ext uri="{FF2B5EF4-FFF2-40B4-BE49-F238E27FC236}">
                    <a16:creationId xmlns:a16="http://schemas.microsoft.com/office/drawing/2014/main" id="{030553FE-23A4-444B-ABC4-2FA2C9D41BF5}"/>
                  </a:ext>
                </a:extLst>
              </p:cNvPr>
              <p:cNvSpPr/>
              <p:nvPr/>
            </p:nvSpPr>
            <p:spPr>
              <a:xfrm>
                <a:off x="3070600" y="3166975"/>
                <a:ext cx="9550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72" extrusionOk="0">
                    <a:moveTo>
                      <a:pt x="65" y="0"/>
                    </a:moveTo>
                    <a:cubicBezTo>
                      <a:pt x="54" y="0"/>
                      <a:pt x="43" y="3"/>
                      <a:pt x="37" y="9"/>
                    </a:cubicBezTo>
                    <a:cubicBezTo>
                      <a:pt x="1" y="164"/>
                      <a:pt x="60" y="307"/>
                      <a:pt x="108" y="461"/>
                    </a:cubicBezTo>
                    <a:cubicBezTo>
                      <a:pt x="168" y="616"/>
                      <a:pt x="227" y="795"/>
                      <a:pt x="322" y="961"/>
                    </a:cubicBezTo>
                    <a:cubicBezTo>
                      <a:pt x="326" y="968"/>
                      <a:pt x="332" y="971"/>
                      <a:pt x="340" y="971"/>
                    </a:cubicBezTo>
                    <a:cubicBezTo>
                      <a:pt x="358" y="971"/>
                      <a:pt x="382" y="954"/>
                      <a:pt x="382" y="938"/>
                    </a:cubicBezTo>
                    <a:cubicBezTo>
                      <a:pt x="346" y="771"/>
                      <a:pt x="275" y="616"/>
                      <a:pt x="215" y="461"/>
                    </a:cubicBezTo>
                    <a:cubicBezTo>
                      <a:pt x="156" y="307"/>
                      <a:pt x="120" y="164"/>
                      <a:pt x="84" y="9"/>
                    </a:cubicBezTo>
                    <a:cubicBezTo>
                      <a:pt x="84" y="3"/>
                      <a:pt x="75" y="0"/>
                      <a:pt x="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698;p33">
                <a:extLst>
                  <a:ext uri="{FF2B5EF4-FFF2-40B4-BE49-F238E27FC236}">
                    <a16:creationId xmlns:a16="http://schemas.microsoft.com/office/drawing/2014/main" id="{E18716FA-02C8-45F3-BE1C-33E0BF903AAC}"/>
                  </a:ext>
                </a:extLst>
              </p:cNvPr>
              <p:cNvSpPr/>
              <p:nvPr/>
            </p:nvSpPr>
            <p:spPr>
              <a:xfrm>
                <a:off x="3059975" y="3164850"/>
                <a:ext cx="105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83" extrusionOk="0">
                    <a:moveTo>
                      <a:pt x="15" y="0"/>
                    </a:moveTo>
                    <a:cubicBezTo>
                      <a:pt x="4" y="0"/>
                      <a:pt x="1" y="14"/>
                      <a:pt x="9" y="22"/>
                    </a:cubicBezTo>
                    <a:cubicBezTo>
                      <a:pt x="104" y="213"/>
                      <a:pt x="104" y="439"/>
                      <a:pt x="164" y="654"/>
                    </a:cubicBezTo>
                    <a:cubicBezTo>
                      <a:pt x="223" y="832"/>
                      <a:pt x="283" y="999"/>
                      <a:pt x="366" y="1165"/>
                    </a:cubicBezTo>
                    <a:cubicBezTo>
                      <a:pt x="382" y="1176"/>
                      <a:pt x="396" y="1182"/>
                      <a:pt x="405" y="1182"/>
                    </a:cubicBezTo>
                    <a:cubicBezTo>
                      <a:pt x="416" y="1182"/>
                      <a:pt x="421" y="1173"/>
                      <a:pt x="414" y="1154"/>
                    </a:cubicBezTo>
                    <a:cubicBezTo>
                      <a:pt x="354" y="915"/>
                      <a:pt x="271" y="689"/>
                      <a:pt x="212" y="451"/>
                    </a:cubicBezTo>
                    <a:cubicBezTo>
                      <a:pt x="164" y="284"/>
                      <a:pt x="164" y="130"/>
                      <a:pt x="33" y="11"/>
                    </a:cubicBezTo>
                    <a:cubicBezTo>
                      <a:pt x="26" y="3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699;p33">
                <a:extLst>
                  <a:ext uri="{FF2B5EF4-FFF2-40B4-BE49-F238E27FC236}">
                    <a16:creationId xmlns:a16="http://schemas.microsoft.com/office/drawing/2014/main" id="{323A7D7B-BC72-41CF-8C2C-C396BEB1AAB8}"/>
                  </a:ext>
                </a:extLst>
              </p:cNvPr>
              <p:cNvSpPr/>
              <p:nvPr/>
            </p:nvSpPr>
            <p:spPr>
              <a:xfrm>
                <a:off x="3050975" y="3167875"/>
                <a:ext cx="101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1164" extrusionOk="0">
                    <a:moveTo>
                      <a:pt x="12" y="1"/>
                    </a:moveTo>
                    <a:cubicBezTo>
                      <a:pt x="4" y="1"/>
                      <a:pt x="0" y="7"/>
                      <a:pt x="0" y="21"/>
                    </a:cubicBezTo>
                    <a:cubicBezTo>
                      <a:pt x="12" y="235"/>
                      <a:pt x="72" y="425"/>
                      <a:pt x="155" y="604"/>
                    </a:cubicBezTo>
                    <a:cubicBezTo>
                      <a:pt x="214" y="794"/>
                      <a:pt x="274" y="985"/>
                      <a:pt x="369" y="1164"/>
                    </a:cubicBezTo>
                    <a:cubicBezTo>
                      <a:pt x="393" y="1164"/>
                      <a:pt x="405" y="1164"/>
                      <a:pt x="405" y="1152"/>
                    </a:cubicBezTo>
                    <a:cubicBezTo>
                      <a:pt x="369" y="961"/>
                      <a:pt x="298" y="771"/>
                      <a:pt x="238" y="568"/>
                    </a:cubicBezTo>
                    <a:cubicBezTo>
                      <a:pt x="179" y="378"/>
                      <a:pt x="119" y="187"/>
                      <a:pt x="36" y="9"/>
                    </a:cubicBezTo>
                    <a:cubicBezTo>
                      <a:pt x="26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700;p33">
                <a:extLst>
                  <a:ext uri="{FF2B5EF4-FFF2-40B4-BE49-F238E27FC236}">
                    <a16:creationId xmlns:a16="http://schemas.microsoft.com/office/drawing/2014/main" id="{BECD2F35-D2C2-4D0E-886D-5FB40991C94E}"/>
                  </a:ext>
                </a:extLst>
              </p:cNvPr>
              <p:cNvSpPr/>
              <p:nvPr/>
            </p:nvSpPr>
            <p:spPr>
              <a:xfrm>
                <a:off x="3037875" y="3168175"/>
                <a:ext cx="11025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140" extrusionOk="0">
                    <a:moveTo>
                      <a:pt x="18" y="1"/>
                    </a:moveTo>
                    <a:cubicBezTo>
                      <a:pt x="8" y="1"/>
                      <a:pt x="0" y="7"/>
                      <a:pt x="0" y="20"/>
                    </a:cubicBezTo>
                    <a:cubicBezTo>
                      <a:pt x="24" y="378"/>
                      <a:pt x="167" y="842"/>
                      <a:pt x="393" y="1140"/>
                    </a:cubicBezTo>
                    <a:cubicBezTo>
                      <a:pt x="393" y="1140"/>
                      <a:pt x="441" y="1140"/>
                      <a:pt x="417" y="1116"/>
                    </a:cubicBezTo>
                    <a:cubicBezTo>
                      <a:pt x="357" y="913"/>
                      <a:pt x="286" y="735"/>
                      <a:pt x="226" y="544"/>
                    </a:cubicBezTo>
                    <a:cubicBezTo>
                      <a:pt x="167" y="366"/>
                      <a:pt x="119" y="175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701;p33">
                <a:extLst>
                  <a:ext uri="{FF2B5EF4-FFF2-40B4-BE49-F238E27FC236}">
                    <a16:creationId xmlns:a16="http://schemas.microsoft.com/office/drawing/2014/main" id="{FED5D239-D623-48E7-8573-A8B775C140CC}"/>
                  </a:ext>
                </a:extLst>
              </p:cNvPr>
              <p:cNvSpPr/>
              <p:nvPr/>
            </p:nvSpPr>
            <p:spPr>
              <a:xfrm>
                <a:off x="3028350" y="3169975"/>
                <a:ext cx="104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252" extrusionOk="0">
                    <a:moveTo>
                      <a:pt x="12" y="1"/>
                    </a:moveTo>
                    <a:cubicBezTo>
                      <a:pt x="5" y="1"/>
                      <a:pt x="0" y="9"/>
                      <a:pt x="0" y="32"/>
                    </a:cubicBezTo>
                    <a:cubicBezTo>
                      <a:pt x="12" y="234"/>
                      <a:pt x="84" y="425"/>
                      <a:pt x="143" y="627"/>
                    </a:cubicBezTo>
                    <a:cubicBezTo>
                      <a:pt x="226" y="830"/>
                      <a:pt x="262" y="1056"/>
                      <a:pt x="369" y="1246"/>
                    </a:cubicBezTo>
                    <a:cubicBezTo>
                      <a:pt x="373" y="1250"/>
                      <a:pt x="378" y="1251"/>
                      <a:pt x="384" y="1251"/>
                    </a:cubicBezTo>
                    <a:cubicBezTo>
                      <a:pt x="399" y="1251"/>
                      <a:pt x="417" y="1243"/>
                      <a:pt x="417" y="1234"/>
                    </a:cubicBezTo>
                    <a:cubicBezTo>
                      <a:pt x="405" y="1008"/>
                      <a:pt x="322" y="806"/>
                      <a:pt x="250" y="591"/>
                    </a:cubicBezTo>
                    <a:cubicBezTo>
                      <a:pt x="191" y="401"/>
                      <a:pt x="131" y="187"/>
                      <a:pt x="24" y="8"/>
                    </a:cubicBezTo>
                    <a:cubicBezTo>
                      <a:pt x="20" y="4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702;p33">
                <a:extLst>
                  <a:ext uri="{FF2B5EF4-FFF2-40B4-BE49-F238E27FC236}">
                    <a16:creationId xmlns:a16="http://schemas.microsoft.com/office/drawing/2014/main" id="{C53F7B28-3E8A-4505-A431-74D2A8CE3FF9}"/>
                  </a:ext>
                </a:extLst>
              </p:cNvPr>
              <p:cNvSpPr/>
              <p:nvPr/>
            </p:nvSpPr>
            <p:spPr>
              <a:xfrm>
                <a:off x="3016250" y="3168650"/>
                <a:ext cx="116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336" extrusionOk="0">
                    <a:moveTo>
                      <a:pt x="42" y="1"/>
                    </a:moveTo>
                    <a:cubicBezTo>
                      <a:pt x="22" y="1"/>
                      <a:pt x="0" y="14"/>
                      <a:pt x="8" y="37"/>
                    </a:cubicBezTo>
                    <a:cubicBezTo>
                      <a:pt x="32" y="251"/>
                      <a:pt x="127" y="478"/>
                      <a:pt x="187" y="692"/>
                    </a:cubicBezTo>
                    <a:cubicBezTo>
                      <a:pt x="246" y="894"/>
                      <a:pt x="318" y="1121"/>
                      <a:pt x="425" y="1323"/>
                    </a:cubicBezTo>
                    <a:cubicBezTo>
                      <a:pt x="425" y="1331"/>
                      <a:pt x="431" y="1335"/>
                      <a:pt x="437" y="1335"/>
                    </a:cubicBezTo>
                    <a:cubicBezTo>
                      <a:pt x="449" y="1335"/>
                      <a:pt x="464" y="1322"/>
                      <a:pt x="448" y="1299"/>
                    </a:cubicBezTo>
                    <a:cubicBezTo>
                      <a:pt x="413" y="1061"/>
                      <a:pt x="329" y="835"/>
                      <a:pt x="270" y="609"/>
                    </a:cubicBezTo>
                    <a:cubicBezTo>
                      <a:pt x="210" y="418"/>
                      <a:pt x="175" y="204"/>
                      <a:pt x="67" y="13"/>
                    </a:cubicBezTo>
                    <a:cubicBezTo>
                      <a:pt x="63" y="5"/>
                      <a:pt x="53" y="1"/>
                      <a:pt x="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703;p33">
                <a:extLst>
                  <a:ext uri="{FF2B5EF4-FFF2-40B4-BE49-F238E27FC236}">
                    <a16:creationId xmlns:a16="http://schemas.microsoft.com/office/drawing/2014/main" id="{757B8045-7ABC-4647-A119-708DC623BDFF}"/>
                  </a:ext>
                </a:extLst>
              </p:cNvPr>
              <p:cNvSpPr/>
              <p:nvPr/>
            </p:nvSpPr>
            <p:spPr>
              <a:xfrm>
                <a:off x="3005125" y="3165850"/>
                <a:ext cx="1162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532" extrusionOk="0">
                    <a:moveTo>
                      <a:pt x="18" y="0"/>
                    </a:moveTo>
                    <a:cubicBezTo>
                      <a:pt x="9" y="0"/>
                      <a:pt x="1" y="6"/>
                      <a:pt x="1" y="18"/>
                    </a:cubicBezTo>
                    <a:cubicBezTo>
                      <a:pt x="24" y="268"/>
                      <a:pt x="120" y="530"/>
                      <a:pt x="179" y="792"/>
                    </a:cubicBezTo>
                    <a:cubicBezTo>
                      <a:pt x="239" y="1042"/>
                      <a:pt x="322" y="1280"/>
                      <a:pt x="417" y="1518"/>
                    </a:cubicBezTo>
                    <a:cubicBezTo>
                      <a:pt x="417" y="1527"/>
                      <a:pt x="424" y="1531"/>
                      <a:pt x="433" y="1531"/>
                    </a:cubicBezTo>
                    <a:cubicBezTo>
                      <a:pt x="447" y="1531"/>
                      <a:pt x="465" y="1521"/>
                      <a:pt x="465" y="1506"/>
                    </a:cubicBezTo>
                    <a:cubicBezTo>
                      <a:pt x="334" y="1042"/>
                      <a:pt x="322" y="411"/>
                      <a:pt x="36" y="18"/>
                    </a:cubicBezTo>
                    <a:cubicBezTo>
                      <a:pt x="36" y="6"/>
                      <a:pt x="27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704;p33">
                <a:extLst>
                  <a:ext uri="{FF2B5EF4-FFF2-40B4-BE49-F238E27FC236}">
                    <a16:creationId xmlns:a16="http://schemas.microsoft.com/office/drawing/2014/main" id="{EEFA5363-126C-4076-A6FA-32CB1533F29B}"/>
                  </a:ext>
                </a:extLst>
              </p:cNvPr>
              <p:cNvSpPr/>
              <p:nvPr/>
            </p:nvSpPr>
            <p:spPr>
              <a:xfrm>
                <a:off x="2993825" y="3161925"/>
                <a:ext cx="11025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788" extrusionOk="0">
                    <a:moveTo>
                      <a:pt x="10" y="1"/>
                    </a:moveTo>
                    <a:cubicBezTo>
                      <a:pt x="4" y="1"/>
                      <a:pt x="0" y="6"/>
                      <a:pt x="0" y="20"/>
                    </a:cubicBezTo>
                    <a:cubicBezTo>
                      <a:pt x="24" y="592"/>
                      <a:pt x="191" y="1259"/>
                      <a:pt x="429" y="1783"/>
                    </a:cubicBezTo>
                    <a:cubicBezTo>
                      <a:pt x="429" y="1786"/>
                      <a:pt x="430" y="1787"/>
                      <a:pt x="431" y="1787"/>
                    </a:cubicBezTo>
                    <a:cubicBezTo>
                      <a:pt x="434" y="1787"/>
                      <a:pt x="441" y="1776"/>
                      <a:pt x="441" y="1759"/>
                    </a:cubicBezTo>
                    <a:cubicBezTo>
                      <a:pt x="333" y="1199"/>
                      <a:pt x="250" y="544"/>
                      <a:pt x="24" y="9"/>
                    </a:cubicBezTo>
                    <a:cubicBezTo>
                      <a:pt x="19" y="4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705;p33">
                <a:extLst>
                  <a:ext uri="{FF2B5EF4-FFF2-40B4-BE49-F238E27FC236}">
                    <a16:creationId xmlns:a16="http://schemas.microsoft.com/office/drawing/2014/main" id="{82E30AFB-A843-47A5-877F-F9677BA4CC9A}"/>
                  </a:ext>
                </a:extLst>
              </p:cNvPr>
              <p:cNvSpPr/>
              <p:nvPr/>
            </p:nvSpPr>
            <p:spPr>
              <a:xfrm>
                <a:off x="3071800" y="3341900"/>
                <a:ext cx="1571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5026" extrusionOk="0">
                    <a:moveTo>
                      <a:pt x="6287" y="1"/>
                    </a:moveTo>
                    <a:lnTo>
                      <a:pt x="1" y="2144"/>
                    </a:lnTo>
                    <a:cubicBezTo>
                      <a:pt x="489" y="3192"/>
                      <a:pt x="1906" y="5025"/>
                      <a:pt x="1917" y="5025"/>
                    </a:cubicBezTo>
                    <a:lnTo>
                      <a:pt x="628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706;p33">
                <a:extLst>
                  <a:ext uri="{FF2B5EF4-FFF2-40B4-BE49-F238E27FC236}">
                    <a16:creationId xmlns:a16="http://schemas.microsoft.com/office/drawing/2014/main" id="{E2B65125-3868-49A3-88E1-D09A5CDB7A82}"/>
                  </a:ext>
                </a:extLst>
              </p:cNvPr>
              <p:cNvSpPr/>
              <p:nvPr/>
            </p:nvSpPr>
            <p:spPr>
              <a:xfrm>
                <a:off x="3065550" y="3332675"/>
                <a:ext cx="17682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5681" extrusionOk="0">
                    <a:moveTo>
                      <a:pt x="5977" y="739"/>
                    </a:moveTo>
                    <a:lnTo>
                      <a:pt x="2167" y="5132"/>
                    </a:lnTo>
                    <a:cubicBezTo>
                      <a:pt x="1834" y="4680"/>
                      <a:pt x="917" y="3442"/>
                      <a:pt x="489" y="2608"/>
                    </a:cubicBezTo>
                    <a:lnTo>
                      <a:pt x="5977" y="739"/>
                    </a:lnTo>
                    <a:close/>
                    <a:moveTo>
                      <a:pt x="7073" y="1"/>
                    </a:moveTo>
                    <a:lnTo>
                      <a:pt x="0" y="2418"/>
                    </a:lnTo>
                    <a:lnTo>
                      <a:pt x="84" y="2596"/>
                    </a:lnTo>
                    <a:cubicBezTo>
                      <a:pt x="596" y="3632"/>
                      <a:pt x="1965" y="5442"/>
                      <a:pt x="2025" y="5513"/>
                    </a:cubicBezTo>
                    <a:lnTo>
                      <a:pt x="2156" y="5680"/>
                    </a:lnTo>
                    <a:lnTo>
                      <a:pt x="707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707;p33">
                <a:extLst>
                  <a:ext uri="{FF2B5EF4-FFF2-40B4-BE49-F238E27FC236}">
                    <a16:creationId xmlns:a16="http://schemas.microsoft.com/office/drawing/2014/main" id="{7B3266D7-E8E3-4F55-9EE9-CDBB6AE07BB9}"/>
                  </a:ext>
                </a:extLst>
              </p:cNvPr>
              <p:cNvSpPr/>
              <p:nvPr/>
            </p:nvSpPr>
            <p:spPr>
              <a:xfrm>
                <a:off x="3200100" y="3350250"/>
                <a:ext cx="103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73" extrusionOk="0">
                    <a:moveTo>
                      <a:pt x="36" y="0"/>
                    </a:moveTo>
                    <a:cubicBezTo>
                      <a:pt x="24" y="0"/>
                      <a:pt x="0" y="24"/>
                      <a:pt x="24" y="24"/>
                    </a:cubicBezTo>
                    <a:cubicBezTo>
                      <a:pt x="48" y="96"/>
                      <a:pt x="107" y="155"/>
                      <a:pt x="167" y="203"/>
                    </a:cubicBezTo>
                    <a:cubicBezTo>
                      <a:pt x="238" y="262"/>
                      <a:pt x="298" y="322"/>
                      <a:pt x="393" y="357"/>
                    </a:cubicBezTo>
                    <a:cubicBezTo>
                      <a:pt x="397" y="369"/>
                      <a:pt x="401" y="373"/>
                      <a:pt x="404" y="373"/>
                    </a:cubicBezTo>
                    <a:cubicBezTo>
                      <a:pt x="410" y="373"/>
                      <a:pt x="413" y="354"/>
                      <a:pt x="405" y="346"/>
                    </a:cubicBezTo>
                    <a:cubicBezTo>
                      <a:pt x="345" y="274"/>
                      <a:pt x="274" y="215"/>
                      <a:pt x="214" y="143"/>
                    </a:cubicBezTo>
                    <a:cubicBezTo>
                      <a:pt x="155" y="96"/>
                      <a:pt x="1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708;p33">
                <a:extLst>
                  <a:ext uri="{FF2B5EF4-FFF2-40B4-BE49-F238E27FC236}">
                    <a16:creationId xmlns:a16="http://schemas.microsoft.com/office/drawing/2014/main" id="{1F24E893-99D3-4E2C-B9F1-4D26823C2D84}"/>
                  </a:ext>
                </a:extLst>
              </p:cNvPr>
              <p:cNvSpPr/>
              <p:nvPr/>
            </p:nvSpPr>
            <p:spPr>
              <a:xfrm>
                <a:off x="3190875" y="3353225"/>
                <a:ext cx="100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64" extrusionOk="0">
                    <a:moveTo>
                      <a:pt x="12" y="0"/>
                    </a:moveTo>
                    <a:cubicBezTo>
                      <a:pt x="0" y="0"/>
                      <a:pt x="0" y="24"/>
                      <a:pt x="0" y="24"/>
                    </a:cubicBezTo>
                    <a:cubicBezTo>
                      <a:pt x="36" y="96"/>
                      <a:pt x="107" y="143"/>
                      <a:pt x="167" y="203"/>
                    </a:cubicBezTo>
                    <a:cubicBezTo>
                      <a:pt x="226" y="262"/>
                      <a:pt x="286" y="298"/>
                      <a:pt x="357" y="346"/>
                    </a:cubicBezTo>
                    <a:cubicBezTo>
                      <a:pt x="370" y="359"/>
                      <a:pt x="380" y="364"/>
                      <a:pt x="387" y="364"/>
                    </a:cubicBezTo>
                    <a:cubicBezTo>
                      <a:pt x="398" y="364"/>
                      <a:pt x="400" y="349"/>
                      <a:pt x="393" y="334"/>
                    </a:cubicBezTo>
                    <a:cubicBezTo>
                      <a:pt x="345" y="262"/>
                      <a:pt x="286" y="203"/>
                      <a:pt x="214" y="143"/>
                    </a:cubicBezTo>
                    <a:cubicBezTo>
                      <a:pt x="155" y="96"/>
                      <a:pt x="95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709;p33">
                <a:extLst>
                  <a:ext uri="{FF2B5EF4-FFF2-40B4-BE49-F238E27FC236}">
                    <a16:creationId xmlns:a16="http://schemas.microsoft.com/office/drawing/2014/main" id="{7609F4AE-93F2-4C3F-80C3-952DD259E8A0}"/>
                  </a:ext>
                </a:extLst>
              </p:cNvPr>
              <p:cNvSpPr/>
              <p:nvPr/>
            </p:nvSpPr>
            <p:spPr>
              <a:xfrm>
                <a:off x="3183725" y="3356200"/>
                <a:ext cx="116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77" extrusionOk="0">
                    <a:moveTo>
                      <a:pt x="36" y="0"/>
                    </a:moveTo>
                    <a:cubicBezTo>
                      <a:pt x="24" y="0"/>
                      <a:pt x="0" y="0"/>
                      <a:pt x="0" y="24"/>
                    </a:cubicBezTo>
                    <a:cubicBezTo>
                      <a:pt x="0" y="108"/>
                      <a:pt x="107" y="179"/>
                      <a:pt x="167" y="262"/>
                    </a:cubicBezTo>
                    <a:cubicBezTo>
                      <a:pt x="238" y="334"/>
                      <a:pt x="334" y="417"/>
                      <a:pt x="417" y="477"/>
                    </a:cubicBezTo>
                    <a:cubicBezTo>
                      <a:pt x="441" y="477"/>
                      <a:pt x="465" y="465"/>
                      <a:pt x="453" y="441"/>
                    </a:cubicBezTo>
                    <a:cubicBezTo>
                      <a:pt x="393" y="346"/>
                      <a:pt x="322" y="274"/>
                      <a:pt x="238" y="203"/>
                    </a:cubicBezTo>
                    <a:cubicBezTo>
                      <a:pt x="179" y="143"/>
                      <a:pt x="119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710;p33">
                <a:extLst>
                  <a:ext uri="{FF2B5EF4-FFF2-40B4-BE49-F238E27FC236}">
                    <a16:creationId xmlns:a16="http://schemas.microsoft.com/office/drawing/2014/main" id="{4F8B6855-456D-4048-BCD0-3128E9F346D7}"/>
                  </a:ext>
                </a:extLst>
              </p:cNvPr>
              <p:cNvSpPr/>
              <p:nvPr/>
            </p:nvSpPr>
            <p:spPr>
              <a:xfrm>
                <a:off x="3174900" y="3358500"/>
                <a:ext cx="126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38" extrusionOk="0">
                    <a:moveTo>
                      <a:pt x="24" y="0"/>
                    </a:moveTo>
                    <a:cubicBezTo>
                      <a:pt x="12" y="0"/>
                      <a:pt x="1" y="16"/>
                      <a:pt x="20" y="16"/>
                    </a:cubicBezTo>
                    <a:cubicBezTo>
                      <a:pt x="115" y="206"/>
                      <a:pt x="294" y="385"/>
                      <a:pt x="449" y="528"/>
                    </a:cubicBezTo>
                    <a:cubicBezTo>
                      <a:pt x="455" y="534"/>
                      <a:pt x="463" y="537"/>
                      <a:pt x="471" y="537"/>
                    </a:cubicBezTo>
                    <a:cubicBezTo>
                      <a:pt x="489" y="537"/>
                      <a:pt x="505" y="521"/>
                      <a:pt x="496" y="504"/>
                    </a:cubicBezTo>
                    <a:cubicBezTo>
                      <a:pt x="377" y="325"/>
                      <a:pt x="222" y="135"/>
                      <a:pt x="32" y="4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711;p33">
                <a:extLst>
                  <a:ext uri="{FF2B5EF4-FFF2-40B4-BE49-F238E27FC236}">
                    <a16:creationId xmlns:a16="http://schemas.microsoft.com/office/drawing/2014/main" id="{DE70720D-06C8-499D-BACC-BF51FD25B087}"/>
                  </a:ext>
                </a:extLst>
              </p:cNvPr>
              <p:cNvSpPr/>
              <p:nvPr/>
            </p:nvSpPr>
            <p:spPr>
              <a:xfrm>
                <a:off x="3166525" y="3359575"/>
                <a:ext cx="127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679" extrusionOk="0">
                    <a:moveTo>
                      <a:pt x="23" y="0"/>
                    </a:moveTo>
                    <a:cubicBezTo>
                      <a:pt x="12" y="0"/>
                      <a:pt x="1" y="23"/>
                      <a:pt x="10" y="32"/>
                    </a:cubicBezTo>
                    <a:cubicBezTo>
                      <a:pt x="33" y="163"/>
                      <a:pt x="141" y="282"/>
                      <a:pt x="224" y="389"/>
                    </a:cubicBezTo>
                    <a:cubicBezTo>
                      <a:pt x="307" y="496"/>
                      <a:pt x="391" y="604"/>
                      <a:pt x="498" y="675"/>
                    </a:cubicBezTo>
                    <a:cubicBezTo>
                      <a:pt x="498" y="677"/>
                      <a:pt x="498" y="678"/>
                      <a:pt x="499" y="678"/>
                    </a:cubicBezTo>
                    <a:cubicBezTo>
                      <a:pt x="502" y="678"/>
                      <a:pt x="510" y="659"/>
                      <a:pt x="510" y="639"/>
                    </a:cubicBezTo>
                    <a:cubicBezTo>
                      <a:pt x="450" y="508"/>
                      <a:pt x="355" y="401"/>
                      <a:pt x="260" y="282"/>
                    </a:cubicBezTo>
                    <a:cubicBezTo>
                      <a:pt x="188" y="199"/>
                      <a:pt x="141" y="80"/>
                      <a:pt x="33" y="8"/>
                    </a:cubicBezTo>
                    <a:cubicBezTo>
                      <a:pt x="31" y="3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712;p33">
                <a:extLst>
                  <a:ext uri="{FF2B5EF4-FFF2-40B4-BE49-F238E27FC236}">
                    <a16:creationId xmlns:a16="http://schemas.microsoft.com/office/drawing/2014/main" id="{182BA6AA-6D20-47B0-B028-2A3C68692383}"/>
                  </a:ext>
                </a:extLst>
              </p:cNvPr>
              <p:cNvSpPr/>
              <p:nvPr/>
            </p:nvSpPr>
            <p:spPr>
              <a:xfrm>
                <a:off x="3159025" y="3365725"/>
                <a:ext cx="1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68" extrusionOk="0">
                    <a:moveTo>
                      <a:pt x="12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60" y="143"/>
                      <a:pt x="143" y="250"/>
                      <a:pt x="238" y="369"/>
                    </a:cubicBezTo>
                    <a:cubicBezTo>
                      <a:pt x="310" y="477"/>
                      <a:pt x="381" y="572"/>
                      <a:pt x="476" y="667"/>
                    </a:cubicBezTo>
                    <a:cubicBezTo>
                      <a:pt x="488" y="655"/>
                      <a:pt x="512" y="655"/>
                      <a:pt x="500" y="631"/>
                    </a:cubicBezTo>
                    <a:cubicBezTo>
                      <a:pt x="441" y="500"/>
                      <a:pt x="357" y="381"/>
                      <a:pt x="274" y="274"/>
                    </a:cubicBezTo>
                    <a:cubicBezTo>
                      <a:pt x="202" y="179"/>
                      <a:pt x="119" y="72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713;p33">
                <a:extLst>
                  <a:ext uri="{FF2B5EF4-FFF2-40B4-BE49-F238E27FC236}">
                    <a16:creationId xmlns:a16="http://schemas.microsoft.com/office/drawing/2014/main" id="{6AF46392-68BD-49E0-AC3F-1864F3765935}"/>
                  </a:ext>
                </a:extLst>
              </p:cNvPr>
              <p:cNvSpPr/>
              <p:nvPr/>
            </p:nvSpPr>
            <p:spPr>
              <a:xfrm>
                <a:off x="3149200" y="3366200"/>
                <a:ext cx="160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37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12" y="160"/>
                      <a:pt x="107" y="279"/>
                      <a:pt x="179" y="374"/>
                    </a:cubicBezTo>
                    <a:cubicBezTo>
                      <a:pt x="298" y="529"/>
                      <a:pt x="429" y="696"/>
                      <a:pt x="584" y="827"/>
                    </a:cubicBezTo>
                    <a:cubicBezTo>
                      <a:pt x="590" y="833"/>
                      <a:pt x="598" y="836"/>
                      <a:pt x="605" y="836"/>
                    </a:cubicBezTo>
                    <a:cubicBezTo>
                      <a:pt x="624" y="836"/>
                      <a:pt x="640" y="817"/>
                      <a:pt x="631" y="791"/>
                    </a:cubicBezTo>
                    <a:cubicBezTo>
                      <a:pt x="536" y="648"/>
                      <a:pt x="417" y="529"/>
                      <a:pt x="310" y="398"/>
                    </a:cubicBezTo>
                    <a:cubicBezTo>
                      <a:pt x="214" y="279"/>
                      <a:pt x="131" y="124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714;p33">
                <a:extLst>
                  <a:ext uri="{FF2B5EF4-FFF2-40B4-BE49-F238E27FC236}">
                    <a16:creationId xmlns:a16="http://schemas.microsoft.com/office/drawing/2014/main" id="{EDB4FFBF-4394-4CA0-BF56-89BEDDFFBF9A}"/>
                  </a:ext>
                </a:extLst>
              </p:cNvPr>
              <p:cNvSpPr/>
              <p:nvPr/>
            </p:nvSpPr>
            <p:spPr>
              <a:xfrm>
                <a:off x="3138475" y="3368100"/>
                <a:ext cx="19075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994" extrusionOk="0">
                    <a:moveTo>
                      <a:pt x="24" y="1"/>
                    </a:moveTo>
                    <a:cubicBezTo>
                      <a:pt x="12" y="1"/>
                      <a:pt x="1" y="24"/>
                      <a:pt x="12" y="36"/>
                    </a:cubicBezTo>
                    <a:cubicBezTo>
                      <a:pt x="143" y="179"/>
                      <a:pt x="239" y="394"/>
                      <a:pt x="358" y="560"/>
                    </a:cubicBezTo>
                    <a:cubicBezTo>
                      <a:pt x="465" y="715"/>
                      <a:pt x="584" y="870"/>
                      <a:pt x="739" y="989"/>
                    </a:cubicBezTo>
                    <a:cubicBezTo>
                      <a:pt x="739" y="992"/>
                      <a:pt x="741" y="994"/>
                      <a:pt x="744" y="994"/>
                    </a:cubicBezTo>
                    <a:cubicBezTo>
                      <a:pt x="751" y="994"/>
                      <a:pt x="763" y="985"/>
                      <a:pt x="763" y="977"/>
                    </a:cubicBezTo>
                    <a:cubicBezTo>
                      <a:pt x="643" y="763"/>
                      <a:pt x="477" y="572"/>
                      <a:pt x="346" y="358"/>
                    </a:cubicBezTo>
                    <a:cubicBezTo>
                      <a:pt x="251" y="227"/>
                      <a:pt x="191" y="60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715;p33">
                <a:extLst>
                  <a:ext uri="{FF2B5EF4-FFF2-40B4-BE49-F238E27FC236}">
                    <a16:creationId xmlns:a16="http://schemas.microsoft.com/office/drawing/2014/main" id="{0BF2447B-106C-4072-A557-B1C6A8F16F6F}"/>
                  </a:ext>
                </a:extLst>
              </p:cNvPr>
              <p:cNvSpPr/>
              <p:nvPr/>
            </p:nvSpPr>
            <p:spPr>
              <a:xfrm>
                <a:off x="3130725" y="3373625"/>
                <a:ext cx="185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99" extrusionOk="0">
                    <a:moveTo>
                      <a:pt x="15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72" y="220"/>
                      <a:pt x="203" y="363"/>
                      <a:pt x="322" y="530"/>
                    </a:cubicBezTo>
                    <a:cubicBezTo>
                      <a:pt x="441" y="696"/>
                      <a:pt x="561" y="875"/>
                      <a:pt x="727" y="994"/>
                    </a:cubicBezTo>
                    <a:cubicBezTo>
                      <a:pt x="727" y="997"/>
                      <a:pt x="728" y="999"/>
                      <a:pt x="729" y="999"/>
                    </a:cubicBezTo>
                    <a:cubicBezTo>
                      <a:pt x="733" y="999"/>
                      <a:pt x="739" y="988"/>
                      <a:pt x="739" y="970"/>
                    </a:cubicBezTo>
                    <a:cubicBezTo>
                      <a:pt x="656" y="780"/>
                      <a:pt x="501" y="613"/>
                      <a:pt x="382" y="458"/>
                    </a:cubicBezTo>
                    <a:cubicBezTo>
                      <a:pt x="263" y="304"/>
                      <a:pt x="156" y="137"/>
                      <a:pt x="25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716;p33">
                <a:extLst>
                  <a:ext uri="{FF2B5EF4-FFF2-40B4-BE49-F238E27FC236}">
                    <a16:creationId xmlns:a16="http://schemas.microsoft.com/office/drawing/2014/main" id="{D9392494-2C1E-41EC-AFBF-F795787AA3E0}"/>
                  </a:ext>
                </a:extLst>
              </p:cNvPr>
              <p:cNvSpPr/>
              <p:nvPr/>
            </p:nvSpPr>
            <p:spPr>
              <a:xfrm>
                <a:off x="3117725" y="3378400"/>
                <a:ext cx="195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66" extrusionOk="0">
                    <a:moveTo>
                      <a:pt x="26" y="1"/>
                    </a:moveTo>
                    <a:cubicBezTo>
                      <a:pt x="11" y="1"/>
                      <a:pt x="0" y="12"/>
                      <a:pt x="9" y="29"/>
                    </a:cubicBezTo>
                    <a:cubicBezTo>
                      <a:pt x="80" y="220"/>
                      <a:pt x="223" y="398"/>
                      <a:pt x="354" y="565"/>
                    </a:cubicBezTo>
                    <a:cubicBezTo>
                      <a:pt x="473" y="708"/>
                      <a:pt x="592" y="863"/>
                      <a:pt x="735" y="958"/>
                    </a:cubicBezTo>
                    <a:cubicBezTo>
                      <a:pt x="741" y="964"/>
                      <a:pt x="747" y="966"/>
                      <a:pt x="752" y="966"/>
                    </a:cubicBezTo>
                    <a:cubicBezTo>
                      <a:pt x="768" y="966"/>
                      <a:pt x="780" y="943"/>
                      <a:pt x="771" y="934"/>
                    </a:cubicBezTo>
                    <a:cubicBezTo>
                      <a:pt x="652" y="767"/>
                      <a:pt x="521" y="624"/>
                      <a:pt x="402" y="458"/>
                    </a:cubicBezTo>
                    <a:cubicBezTo>
                      <a:pt x="295" y="303"/>
                      <a:pt x="176" y="124"/>
                      <a:pt x="45" y="5"/>
                    </a:cubicBezTo>
                    <a:cubicBezTo>
                      <a:pt x="38" y="2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717;p33">
                <a:extLst>
                  <a:ext uri="{FF2B5EF4-FFF2-40B4-BE49-F238E27FC236}">
                    <a16:creationId xmlns:a16="http://schemas.microsoft.com/office/drawing/2014/main" id="{FA05E548-43BA-4D92-9D18-D9CA2DD8637D}"/>
                  </a:ext>
                </a:extLst>
              </p:cNvPr>
              <p:cNvSpPr/>
              <p:nvPr/>
            </p:nvSpPr>
            <p:spPr>
              <a:xfrm>
                <a:off x="3109300" y="3383325"/>
                <a:ext cx="20275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065" extrusionOk="0">
                    <a:moveTo>
                      <a:pt x="23" y="1"/>
                    </a:moveTo>
                    <a:cubicBezTo>
                      <a:pt x="12" y="1"/>
                      <a:pt x="1" y="14"/>
                      <a:pt x="1" y="23"/>
                    </a:cubicBezTo>
                    <a:cubicBezTo>
                      <a:pt x="84" y="213"/>
                      <a:pt x="227" y="380"/>
                      <a:pt x="346" y="523"/>
                    </a:cubicBezTo>
                    <a:cubicBezTo>
                      <a:pt x="477" y="701"/>
                      <a:pt x="596" y="904"/>
                      <a:pt x="763" y="1047"/>
                    </a:cubicBezTo>
                    <a:cubicBezTo>
                      <a:pt x="767" y="1060"/>
                      <a:pt x="775" y="1065"/>
                      <a:pt x="783" y="1065"/>
                    </a:cubicBezTo>
                    <a:cubicBezTo>
                      <a:pt x="796" y="1065"/>
                      <a:pt x="810" y="1050"/>
                      <a:pt x="810" y="1035"/>
                    </a:cubicBezTo>
                    <a:cubicBezTo>
                      <a:pt x="715" y="808"/>
                      <a:pt x="572" y="630"/>
                      <a:pt x="417" y="451"/>
                    </a:cubicBezTo>
                    <a:cubicBezTo>
                      <a:pt x="298" y="308"/>
                      <a:pt x="179" y="130"/>
                      <a:pt x="36" y="11"/>
                    </a:cubicBezTo>
                    <a:cubicBezTo>
                      <a:pt x="33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718;p33">
                <a:extLst>
                  <a:ext uri="{FF2B5EF4-FFF2-40B4-BE49-F238E27FC236}">
                    <a16:creationId xmlns:a16="http://schemas.microsoft.com/office/drawing/2014/main" id="{3E1BC3BF-3F6C-4BB0-A650-382AEF2E3728}"/>
                  </a:ext>
                </a:extLst>
              </p:cNvPr>
              <p:cNvSpPr/>
              <p:nvPr/>
            </p:nvSpPr>
            <p:spPr>
              <a:xfrm>
                <a:off x="3097475" y="3385725"/>
                <a:ext cx="21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134" extrusionOk="0">
                    <a:moveTo>
                      <a:pt x="46" y="1"/>
                    </a:moveTo>
                    <a:cubicBezTo>
                      <a:pt x="24" y="1"/>
                      <a:pt x="1" y="23"/>
                      <a:pt x="9" y="58"/>
                    </a:cubicBezTo>
                    <a:cubicBezTo>
                      <a:pt x="105" y="272"/>
                      <a:pt x="283" y="462"/>
                      <a:pt x="414" y="641"/>
                    </a:cubicBezTo>
                    <a:cubicBezTo>
                      <a:pt x="533" y="820"/>
                      <a:pt x="676" y="974"/>
                      <a:pt x="819" y="1129"/>
                    </a:cubicBezTo>
                    <a:cubicBezTo>
                      <a:pt x="829" y="1132"/>
                      <a:pt x="837" y="1134"/>
                      <a:pt x="845" y="1134"/>
                    </a:cubicBezTo>
                    <a:cubicBezTo>
                      <a:pt x="865" y="1134"/>
                      <a:pt x="875" y="1123"/>
                      <a:pt x="867" y="1105"/>
                    </a:cubicBezTo>
                    <a:cubicBezTo>
                      <a:pt x="748" y="891"/>
                      <a:pt x="605" y="712"/>
                      <a:pt x="474" y="522"/>
                    </a:cubicBezTo>
                    <a:cubicBezTo>
                      <a:pt x="355" y="355"/>
                      <a:pt x="236" y="153"/>
                      <a:pt x="69" y="10"/>
                    </a:cubicBezTo>
                    <a:cubicBezTo>
                      <a:pt x="62" y="4"/>
                      <a:pt x="54" y="1"/>
                      <a:pt x="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719;p33">
                <a:extLst>
                  <a:ext uri="{FF2B5EF4-FFF2-40B4-BE49-F238E27FC236}">
                    <a16:creationId xmlns:a16="http://schemas.microsoft.com/office/drawing/2014/main" id="{6D6223E3-A4B8-45AA-B719-A9D481F0FE4C}"/>
                  </a:ext>
                </a:extLst>
              </p:cNvPr>
              <p:cNvSpPr/>
              <p:nvPr/>
            </p:nvSpPr>
            <p:spPr>
              <a:xfrm>
                <a:off x="3086100" y="3386850"/>
                <a:ext cx="2362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317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19" y="251"/>
                      <a:pt x="274" y="477"/>
                      <a:pt x="429" y="679"/>
                    </a:cubicBezTo>
                    <a:cubicBezTo>
                      <a:pt x="560" y="906"/>
                      <a:pt x="714" y="1096"/>
                      <a:pt x="893" y="1299"/>
                    </a:cubicBezTo>
                    <a:cubicBezTo>
                      <a:pt x="897" y="1311"/>
                      <a:pt x="906" y="1316"/>
                      <a:pt x="914" y="1316"/>
                    </a:cubicBezTo>
                    <a:cubicBezTo>
                      <a:pt x="929" y="1316"/>
                      <a:pt x="944" y="1298"/>
                      <a:pt x="929" y="1275"/>
                    </a:cubicBezTo>
                    <a:cubicBezTo>
                      <a:pt x="774" y="1060"/>
                      <a:pt x="631" y="798"/>
                      <a:pt x="476" y="560"/>
                    </a:cubicBezTo>
                    <a:cubicBezTo>
                      <a:pt x="357" y="370"/>
                      <a:pt x="214" y="14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720;p33">
                <a:extLst>
                  <a:ext uri="{FF2B5EF4-FFF2-40B4-BE49-F238E27FC236}">
                    <a16:creationId xmlns:a16="http://schemas.microsoft.com/office/drawing/2014/main" id="{0A24B2BA-A900-4D92-AAE4-0EF5402EF527}"/>
                  </a:ext>
                </a:extLst>
              </p:cNvPr>
              <p:cNvSpPr/>
              <p:nvPr/>
            </p:nvSpPr>
            <p:spPr>
              <a:xfrm>
                <a:off x="3074275" y="3387025"/>
                <a:ext cx="252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55" extrusionOk="0">
                    <a:moveTo>
                      <a:pt x="20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116" y="303"/>
                      <a:pt x="294" y="553"/>
                      <a:pt x="449" y="815"/>
                    </a:cubicBezTo>
                    <a:cubicBezTo>
                      <a:pt x="616" y="1065"/>
                      <a:pt x="783" y="1315"/>
                      <a:pt x="985" y="1542"/>
                    </a:cubicBezTo>
                    <a:cubicBezTo>
                      <a:pt x="985" y="1551"/>
                      <a:pt x="988" y="1555"/>
                      <a:pt x="993" y="1555"/>
                    </a:cubicBezTo>
                    <a:cubicBezTo>
                      <a:pt x="1000" y="1555"/>
                      <a:pt x="1009" y="1544"/>
                      <a:pt x="1009" y="1530"/>
                    </a:cubicBezTo>
                    <a:lnTo>
                      <a:pt x="509" y="720"/>
                    </a:lnTo>
                    <a:cubicBezTo>
                      <a:pt x="366" y="482"/>
                      <a:pt x="235" y="220"/>
                      <a:pt x="32" y="6"/>
                    </a:cubicBezTo>
                    <a:cubicBezTo>
                      <a:pt x="29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721;p33">
                <a:extLst>
                  <a:ext uri="{FF2B5EF4-FFF2-40B4-BE49-F238E27FC236}">
                    <a16:creationId xmlns:a16="http://schemas.microsoft.com/office/drawing/2014/main" id="{71E62F42-F4A1-4FF4-B87C-37388CCA14FE}"/>
                  </a:ext>
                </a:extLst>
              </p:cNvPr>
              <p:cNvSpPr/>
              <p:nvPr/>
            </p:nvSpPr>
            <p:spPr>
              <a:xfrm>
                <a:off x="3290875" y="3523475"/>
                <a:ext cx="118800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6407" extrusionOk="0">
                    <a:moveTo>
                      <a:pt x="4751" y="1"/>
                    </a:moveTo>
                    <a:lnTo>
                      <a:pt x="1" y="4620"/>
                    </a:lnTo>
                    <a:cubicBezTo>
                      <a:pt x="893" y="5358"/>
                      <a:pt x="2977" y="6406"/>
                      <a:pt x="2977" y="6406"/>
                    </a:cubicBezTo>
                    <a:lnTo>
                      <a:pt x="4751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722;p33">
                <a:extLst>
                  <a:ext uri="{FF2B5EF4-FFF2-40B4-BE49-F238E27FC236}">
                    <a16:creationId xmlns:a16="http://schemas.microsoft.com/office/drawing/2014/main" id="{8D7106EC-E112-453F-B5B6-4F140733F2A9}"/>
                  </a:ext>
                </a:extLst>
              </p:cNvPr>
              <p:cNvSpPr/>
              <p:nvPr/>
            </p:nvSpPr>
            <p:spPr>
              <a:xfrm>
                <a:off x="3284625" y="3509500"/>
                <a:ext cx="133375" cy="180700"/>
              </a:xfrm>
              <a:custGeom>
                <a:avLst/>
                <a:gdLst/>
                <a:ahLst/>
                <a:cxnLst/>
                <a:rect l="l" t="t" r="r" b="b"/>
                <a:pathLst>
                  <a:path w="5335" h="7228" extrusionOk="0">
                    <a:moveTo>
                      <a:pt x="4656" y="1119"/>
                    </a:moveTo>
                    <a:lnTo>
                      <a:pt x="3108" y="6715"/>
                    </a:lnTo>
                    <a:cubicBezTo>
                      <a:pt x="2620" y="6465"/>
                      <a:pt x="1286" y="5739"/>
                      <a:pt x="524" y="5167"/>
                    </a:cubicBezTo>
                    <a:lnTo>
                      <a:pt x="4656" y="1119"/>
                    </a:lnTo>
                    <a:close/>
                    <a:moveTo>
                      <a:pt x="5334" y="0"/>
                    </a:moveTo>
                    <a:lnTo>
                      <a:pt x="0" y="5215"/>
                    </a:lnTo>
                    <a:lnTo>
                      <a:pt x="155" y="5334"/>
                    </a:lnTo>
                    <a:cubicBezTo>
                      <a:pt x="1048" y="6060"/>
                      <a:pt x="3048" y="7084"/>
                      <a:pt x="3144" y="7132"/>
                    </a:cubicBezTo>
                    <a:lnTo>
                      <a:pt x="3334" y="7227"/>
                    </a:lnTo>
                    <a:lnTo>
                      <a:pt x="5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723;p33">
                <a:extLst>
                  <a:ext uri="{FF2B5EF4-FFF2-40B4-BE49-F238E27FC236}">
                    <a16:creationId xmlns:a16="http://schemas.microsoft.com/office/drawing/2014/main" id="{201BF980-3D0F-416B-99C0-16DD7E51ECC0}"/>
                  </a:ext>
                </a:extLst>
              </p:cNvPr>
              <p:cNvSpPr/>
              <p:nvPr/>
            </p:nvSpPr>
            <p:spPr>
              <a:xfrm>
                <a:off x="3387625" y="3543050"/>
                <a:ext cx="131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83" extrusionOk="0">
                    <a:moveTo>
                      <a:pt x="61" y="0"/>
                    </a:moveTo>
                    <a:cubicBezTo>
                      <a:pt x="45" y="0"/>
                      <a:pt x="29" y="1"/>
                      <a:pt x="12" y="3"/>
                    </a:cubicBezTo>
                    <a:cubicBezTo>
                      <a:pt x="0" y="3"/>
                      <a:pt x="0" y="15"/>
                      <a:pt x="0" y="27"/>
                    </a:cubicBezTo>
                    <a:cubicBezTo>
                      <a:pt x="60" y="87"/>
                      <a:pt x="155" y="111"/>
                      <a:pt x="226" y="134"/>
                    </a:cubicBezTo>
                    <a:cubicBezTo>
                      <a:pt x="310" y="170"/>
                      <a:pt x="405" y="182"/>
                      <a:pt x="488" y="182"/>
                    </a:cubicBezTo>
                    <a:cubicBezTo>
                      <a:pt x="512" y="182"/>
                      <a:pt x="524" y="134"/>
                      <a:pt x="512" y="134"/>
                    </a:cubicBezTo>
                    <a:cubicBezTo>
                      <a:pt x="417" y="111"/>
                      <a:pt x="345" y="63"/>
                      <a:pt x="262" y="51"/>
                    </a:cubicBezTo>
                    <a:cubicBezTo>
                      <a:pt x="193" y="22"/>
                      <a:pt x="133" y="0"/>
                      <a:pt x="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724;p33">
                <a:extLst>
                  <a:ext uri="{FF2B5EF4-FFF2-40B4-BE49-F238E27FC236}">
                    <a16:creationId xmlns:a16="http://schemas.microsoft.com/office/drawing/2014/main" id="{8B27FA8F-9EFE-4BA0-9959-7224F46D13C8}"/>
                  </a:ext>
                </a:extLst>
              </p:cNvPr>
              <p:cNvSpPr/>
              <p:nvPr/>
            </p:nvSpPr>
            <p:spPr>
              <a:xfrm>
                <a:off x="3381075" y="3549600"/>
                <a:ext cx="119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83" extrusionOk="0">
                    <a:moveTo>
                      <a:pt x="52" y="0"/>
                    </a:moveTo>
                    <a:cubicBezTo>
                      <a:pt x="39" y="0"/>
                      <a:pt x="25" y="1"/>
                      <a:pt x="12" y="3"/>
                    </a:cubicBezTo>
                    <a:cubicBezTo>
                      <a:pt x="0" y="3"/>
                      <a:pt x="0" y="15"/>
                      <a:pt x="12" y="39"/>
                    </a:cubicBezTo>
                    <a:cubicBezTo>
                      <a:pt x="72" y="75"/>
                      <a:pt x="167" y="99"/>
                      <a:pt x="226" y="122"/>
                    </a:cubicBezTo>
                    <a:cubicBezTo>
                      <a:pt x="310" y="158"/>
                      <a:pt x="381" y="170"/>
                      <a:pt x="476" y="182"/>
                    </a:cubicBezTo>
                    <a:lnTo>
                      <a:pt x="476" y="146"/>
                    </a:lnTo>
                    <a:cubicBezTo>
                      <a:pt x="405" y="99"/>
                      <a:pt x="310" y="63"/>
                      <a:pt x="238" y="39"/>
                    </a:cubicBezTo>
                    <a:cubicBezTo>
                      <a:pt x="180" y="20"/>
                      <a:pt x="114" y="0"/>
                      <a:pt x="5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725;p33">
                <a:extLst>
                  <a:ext uri="{FF2B5EF4-FFF2-40B4-BE49-F238E27FC236}">
                    <a16:creationId xmlns:a16="http://schemas.microsoft.com/office/drawing/2014/main" id="{7C72D0FE-9EBD-46CA-9CE8-B7A18D10C066}"/>
                  </a:ext>
                </a:extLst>
              </p:cNvPr>
              <p:cNvSpPr/>
              <p:nvPr/>
            </p:nvSpPr>
            <p:spPr>
              <a:xfrm>
                <a:off x="3375100" y="3555300"/>
                <a:ext cx="15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2" extrusionOk="0">
                    <a:moveTo>
                      <a:pt x="47" y="0"/>
                    </a:moveTo>
                    <a:cubicBezTo>
                      <a:pt x="39" y="0"/>
                      <a:pt x="32" y="1"/>
                      <a:pt x="25" y="2"/>
                    </a:cubicBezTo>
                    <a:cubicBezTo>
                      <a:pt x="13" y="2"/>
                      <a:pt x="1" y="14"/>
                      <a:pt x="13" y="37"/>
                    </a:cubicBezTo>
                    <a:cubicBezTo>
                      <a:pt x="61" y="109"/>
                      <a:pt x="168" y="133"/>
                      <a:pt x="251" y="168"/>
                    </a:cubicBezTo>
                    <a:cubicBezTo>
                      <a:pt x="358" y="216"/>
                      <a:pt x="477" y="240"/>
                      <a:pt x="584" y="252"/>
                    </a:cubicBezTo>
                    <a:cubicBezTo>
                      <a:pt x="608" y="252"/>
                      <a:pt x="620" y="228"/>
                      <a:pt x="596" y="216"/>
                    </a:cubicBezTo>
                    <a:cubicBezTo>
                      <a:pt x="501" y="168"/>
                      <a:pt x="406" y="121"/>
                      <a:pt x="311" y="97"/>
                    </a:cubicBezTo>
                    <a:cubicBezTo>
                      <a:pt x="233" y="64"/>
                      <a:pt x="136" y="0"/>
                      <a:pt x="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726;p33">
                <a:extLst>
                  <a:ext uri="{FF2B5EF4-FFF2-40B4-BE49-F238E27FC236}">
                    <a16:creationId xmlns:a16="http://schemas.microsoft.com/office/drawing/2014/main" id="{CF2B32EE-E1D0-484B-B935-7543CCBEF623}"/>
                  </a:ext>
                </a:extLst>
              </p:cNvPr>
              <p:cNvSpPr/>
              <p:nvPr/>
            </p:nvSpPr>
            <p:spPr>
              <a:xfrm>
                <a:off x="3368275" y="3560975"/>
                <a:ext cx="171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87" h="301" extrusionOk="0">
                    <a:moveTo>
                      <a:pt x="36" y="1"/>
                    </a:moveTo>
                    <a:cubicBezTo>
                      <a:pt x="24" y="1"/>
                      <a:pt x="0" y="13"/>
                      <a:pt x="24" y="25"/>
                    </a:cubicBezTo>
                    <a:cubicBezTo>
                      <a:pt x="203" y="168"/>
                      <a:pt x="441" y="251"/>
                      <a:pt x="643" y="299"/>
                    </a:cubicBezTo>
                    <a:cubicBezTo>
                      <a:pt x="644" y="300"/>
                      <a:pt x="646" y="300"/>
                      <a:pt x="648" y="300"/>
                    </a:cubicBezTo>
                    <a:cubicBezTo>
                      <a:pt x="662" y="300"/>
                      <a:pt x="687" y="262"/>
                      <a:pt x="655" y="251"/>
                    </a:cubicBezTo>
                    <a:cubicBezTo>
                      <a:pt x="476" y="144"/>
                      <a:pt x="238" y="25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727;p33">
                <a:extLst>
                  <a:ext uri="{FF2B5EF4-FFF2-40B4-BE49-F238E27FC236}">
                    <a16:creationId xmlns:a16="http://schemas.microsoft.com/office/drawing/2014/main" id="{A281FFF2-6819-49B1-BFAD-E19D96ABDACB}"/>
                  </a:ext>
                </a:extLst>
              </p:cNvPr>
              <p:cNvSpPr/>
              <p:nvPr/>
            </p:nvSpPr>
            <p:spPr>
              <a:xfrm>
                <a:off x="3361425" y="3565750"/>
                <a:ext cx="184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98" extrusionOk="0">
                    <a:moveTo>
                      <a:pt x="36" y="0"/>
                    </a:moveTo>
                    <a:cubicBezTo>
                      <a:pt x="24" y="0"/>
                      <a:pt x="0" y="12"/>
                      <a:pt x="12" y="36"/>
                    </a:cubicBezTo>
                    <a:cubicBezTo>
                      <a:pt x="84" y="131"/>
                      <a:pt x="215" y="179"/>
                      <a:pt x="322" y="238"/>
                    </a:cubicBezTo>
                    <a:cubicBezTo>
                      <a:pt x="441" y="298"/>
                      <a:pt x="572" y="369"/>
                      <a:pt x="715" y="393"/>
                    </a:cubicBezTo>
                    <a:cubicBezTo>
                      <a:pt x="718" y="396"/>
                      <a:pt x="721" y="398"/>
                      <a:pt x="724" y="398"/>
                    </a:cubicBezTo>
                    <a:cubicBezTo>
                      <a:pt x="731" y="398"/>
                      <a:pt x="735" y="387"/>
                      <a:pt x="727" y="369"/>
                    </a:cubicBezTo>
                    <a:cubicBezTo>
                      <a:pt x="619" y="298"/>
                      <a:pt x="488" y="238"/>
                      <a:pt x="369" y="167"/>
                    </a:cubicBezTo>
                    <a:cubicBezTo>
                      <a:pt x="262" y="108"/>
                      <a:pt x="155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728;p33">
                <a:extLst>
                  <a:ext uri="{FF2B5EF4-FFF2-40B4-BE49-F238E27FC236}">
                    <a16:creationId xmlns:a16="http://schemas.microsoft.com/office/drawing/2014/main" id="{261E89D3-833B-478B-8FD4-EE18B9ECDBA3}"/>
                  </a:ext>
                </a:extLst>
              </p:cNvPr>
              <p:cNvSpPr/>
              <p:nvPr/>
            </p:nvSpPr>
            <p:spPr>
              <a:xfrm>
                <a:off x="3356950" y="3574075"/>
                <a:ext cx="1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394" extrusionOk="0">
                    <a:moveTo>
                      <a:pt x="13" y="1"/>
                    </a:moveTo>
                    <a:cubicBezTo>
                      <a:pt x="1" y="1"/>
                      <a:pt x="1" y="13"/>
                      <a:pt x="1" y="13"/>
                    </a:cubicBezTo>
                    <a:cubicBezTo>
                      <a:pt x="96" y="96"/>
                      <a:pt x="215" y="156"/>
                      <a:pt x="334" y="215"/>
                    </a:cubicBezTo>
                    <a:cubicBezTo>
                      <a:pt x="453" y="275"/>
                      <a:pt x="572" y="358"/>
                      <a:pt x="715" y="394"/>
                    </a:cubicBezTo>
                    <a:cubicBezTo>
                      <a:pt x="727" y="394"/>
                      <a:pt x="739" y="382"/>
                      <a:pt x="727" y="370"/>
                    </a:cubicBezTo>
                    <a:cubicBezTo>
                      <a:pt x="536" y="203"/>
                      <a:pt x="251" y="60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729;p33">
                <a:extLst>
                  <a:ext uri="{FF2B5EF4-FFF2-40B4-BE49-F238E27FC236}">
                    <a16:creationId xmlns:a16="http://schemas.microsoft.com/office/drawing/2014/main" id="{ED5628DB-4C1E-4F59-84DD-6CCFA1B8D647}"/>
                  </a:ext>
                </a:extLst>
              </p:cNvPr>
              <p:cNvSpPr/>
              <p:nvPr/>
            </p:nvSpPr>
            <p:spPr>
              <a:xfrm>
                <a:off x="3348375" y="3579375"/>
                <a:ext cx="234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504" extrusionOk="0">
                    <a:moveTo>
                      <a:pt x="36" y="1"/>
                    </a:moveTo>
                    <a:cubicBezTo>
                      <a:pt x="16" y="1"/>
                      <a:pt x="0" y="29"/>
                      <a:pt x="10" y="39"/>
                    </a:cubicBezTo>
                    <a:cubicBezTo>
                      <a:pt x="82" y="158"/>
                      <a:pt x="237" y="229"/>
                      <a:pt x="356" y="289"/>
                    </a:cubicBezTo>
                    <a:cubicBezTo>
                      <a:pt x="510" y="360"/>
                      <a:pt x="689" y="455"/>
                      <a:pt x="868" y="503"/>
                    </a:cubicBezTo>
                    <a:cubicBezTo>
                      <a:pt x="915" y="503"/>
                      <a:pt x="939" y="467"/>
                      <a:pt x="903" y="455"/>
                    </a:cubicBezTo>
                    <a:cubicBezTo>
                      <a:pt x="760" y="360"/>
                      <a:pt x="594" y="289"/>
                      <a:pt x="427" y="217"/>
                    </a:cubicBezTo>
                    <a:cubicBezTo>
                      <a:pt x="296" y="158"/>
                      <a:pt x="177" y="63"/>
                      <a:pt x="46" y="3"/>
                    </a:cubicBezTo>
                    <a:cubicBezTo>
                      <a:pt x="43" y="1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730;p33">
                <a:extLst>
                  <a:ext uri="{FF2B5EF4-FFF2-40B4-BE49-F238E27FC236}">
                    <a16:creationId xmlns:a16="http://schemas.microsoft.com/office/drawing/2014/main" id="{8B3D9080-24EE-4796-81A3-8C47D76C38D4}"/>
                  </a:ext>
                </a:extLst>
              </p:cNvPr>
              <p:cNvSpPr/>
              <p:nvPr/>
            </p:nvSpPr>
            <p:spPr>
              <a:xfrm>
                <a:off x="3339700" y="3585975"/>
                <a:ext cx="2770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97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203" y="96"/>
                      <a:pt x="393" y="263"/>
                      <a:pt x="572" y="370"/>
                    </a:cubicBezTo>
                    <a:cubicBezTo>
                      <a:pt x="726" y="453"/>
                      <a:pt x="893" y="549"/>
                      <a:pt x="1072" y="596"/>
                    </a:cubicBezTo>
                    <a:cubicBezTo>
                      <a:pt x="1084" y="572"/>
                      <a:pt x="1107" y="561"/>
                      <a:pt x="1084" y="549"/>
                    </a:cubicBezTo>
                    <a:cubicBezTo>
                      <a:pt x="893" y="418"/>
                      <a:pt x="667" y="322"/>
                      <a:pt x="476" y="203"/>
                    </a:cubicBezTo>
                    <a:cubicBezTo>
                      <a:pt x="334" y="120"/>
                      <a:pt x="191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731;p33">
                <a:extLst>
                  <a:ext uri="{FF2B5EF4-FFF2-40B4-BE49-F238E27FC236}">
                    <a16:creationId xmlns:a16="http://schemas.microsoft.com/office/drawing/2014/main" id="{FBE5F948-10EB-47D1-B067-0FC06348F72C}"/>
                  </a:ext>
                </a:extLst>
              </p:cNvPr>
              <p:cNvSpPr/>
              <p:nvPr/>
            </p:nvSpPr>
            <p:spPr>
              <a:xfrm>
                <a:off x="3334625" y="3594325"/>
                <a:ext cx="277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4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36"/>
                    </a:cubicBezTo>
                    <a:cubicBezTo>
                      <a:pt x="156" y="167"/>
                      <a:pt x="346" y="262"/>
                      <a:pt x="513" y="346"/>
                    </a:cubicBezTo>
                    <a:cubicBezTo>
                      <a:pt x="691" y="441"/>
                      <a:pt x="870" y="536"/>
                      <a:pt x="1072" y="584"/>
                    </a:cubicBezTo>
                    <a:cubicBezTo>
                      <a:pt x="1096" y="584"/>
                      <a:pt x="1108" y="560"/>
                      <a:pt x="1096" y="560"/>
                    </a:cubicBezTo>
                    <a:cubicBezTo>
                      <a:pt x="953" y="441"/>
                      <a:pt x="751" y="346"/>
                      <a:pt x="572" y="262"/>
                    </a:cubicBezTo>
                    <a:cubicBezTo>
                      <a:pt x="394" y="167"/>
                      <a:pt x="215" y="48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732;p33">
                <a:extLst>
                  <a:ext uri="{FF2B5EF4-FFF2-40B4-BE49-F238E27FC236}">
                    <a16:creationId xmlns:a16="http://schemas.microsoft.com/office/drawing/2014/main" id="{97E06194-6B2D-47B0-9178-5F54C7988600}"/>
                  </a:ext>
                </a:extLst>
              </p:cNvPr>
              <p:cNvSpPr/>
              <p:nvPr/>
            </p:nvSpPr>
            <p:spPr>
              <a:xfrm>
                <a:off x="3325100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36" y="0"/>
                    </a:moveTo>
                    <a:cubicBezTo>
                      <a:pt x="25" y="0"/>
                      <a:pt x="1" y="12"/>
                      <a:pt x="25" y="24"/>
                    </a:cubicBezTo>
                    <a:cubicBezTo>
                      <a:pt x="286" y="262"/>
                      <a:pt x="715" y="500"/>
                      <a:pt x="1072" y="548"/>
                    </a:cubicBezTo>
                    <a:cubicBezTo>
                      <a:pt x="1108" y="548"/>
                      <a:pt x="1120" y="512"/>
                      <a:pt x="1096" y="500"/>
                    </a:cubicBezTo>
                    <a:lnTo>
                      <a:pt x="560" y="238"/>
                    </a:lnTo>
                    <a:cubicBezTo>
                      <a:pt x="394" y="143"/>
                      <a:pt x="227" y="36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733;p33">
                <a:extLst>
                  <a:ext uri="{FF2B5EF4-FFF2-40B4-BE49-F238E27FC236}">
                    <a16:creationId xmlns:a16="http://schemas.microsoft.com/office/drawing/2014/main" id="{2E5BEF1B-E8BF-4259-9DBA-B158A2954543}"/>
                  </a:ext>
                </a:extLst>
              </p:cNvPr>
              <p:cNvSpPr/>
              <p:nvPr/>
            </p:nvSpPr>
            <p:spPr>
              <a:xfrm>
                <a:off x="3320050" y="3611875"/>
                <a:ext cx="294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63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7"/>
                    </a:cubicBezTo>
                    <a:cubicBezTo>
                      <a:pt x="167" y="168"/>
                      <a:pt x="358" y="251"/>
                      <a:pt x="536" y="346"/>
                    </a:cubicBezTo>
                    <a:cubicBezTo>
                      <a:pt x="727" y="453"/>
                      <a:pt x="917" y="572"/>
                      <a:pt x="1131" y="632"/>
                    </a:cubicBezTo>
                    <a:cubicBezTo>
                      <a:pt x="1135" y="634"/>
                      <a:pt x="1138" y="634"/>
                      <a:pt x="1141" y="634"/>
                    </a:cubicBezTo>
                    <a:cubicBezTo>
                      <a:pt x="1161" y="634"/>
                      <a:pt x="1176" y="606"/>
                      <a:pt x="1155" y="596"/>
                    </a:cubicBezTo>
                    <a:cubicBezTo>
                      <a:pt x="1000" y="453"/>
                      <a:pt x="786" y="346"/>
                      <a:pt x="596" y="251"/>
                    </a:cubicBezTo>
                    <a:cubicBezTo>
                      <a:pt x="417" y="168"/>
                      <a:pt x="227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734;p33">
                <a:extLst>
                  <a:ext uri="{FF2B5EF4-FFF2-40B4-BE49-F238E27FC236}">
                    <a16:creationId xmlns:a16="http://schemas.microsoft.com/office/drawing/2014/main" id="{4BF7D691-A458-4DEB-B89D-B7849ABFE75B}"/>
                  </a:ext>
                </a:extLst>
              </p:cNvPr>
              <p:cNvSpPr/>
              <p:nvPr/>
            </p:nvSpPr>
            <p:spPr>
              <a:xfrm>
                <a:off x="3309925" y="3618725"/>
                <a:ext cx="3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82" extrusionOk="0">
                    <a:moveTo>
                      <a:pt x="60" y="1"/>
                    </a:moveTo>
                    <a:cubicBezTo>
                      <a:pt x="36" y="1"/>
                      <a:pt x="1" y="24"/>
                      <a:pt x="36" y="60"/>
                    </a:cubicBezTo>
                    <a:cubicBezTo>
                      <a:pt x="215" y="191"/>
                      <a:pt x="417" y="298"/>
                      <a:pt x="608" y="394"/>
                    </a:cubicBezTo>
                    <a:cubicBezTo>
                      <a:pt x="798" y="501"/>
                      <a:pt x="1013" y="620"/>
                      <a:pt x="1227" y="679"/>
                    </a:cubicBezTo>
                    <a:cubicBezTo>
                      <a:pt x="1232" y="681"/>
                      <a:pt x="1236" y="682"/>
                      <a:pt x="1241" y="682"/>
                    </a:cubicBezTo>
                    <a:cubicBezTo>
                      <a:pt x="1268" y="682"/>
                      <a:pt x="1282" y="652"/>
                      <a:pt x="1251" y="632"/>
                    </a:cubicBezTo>
                    <a:cubicBezTo>
                      <a:pt x="1060" y="501"/>
                      <a:pt x="846" y="382"/>
                      <a:pt x="643" y="275"/>
                    </a:cubicBezTo>
                    <a:cubicBezTo>
                      <a:pt x="465" y="179"/>
                      <a:pt x="274" y="60"/>
                      <a:pt x="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735;p33">
                <a:extLst>
                  <a:ext uri="{FF2B5EF4-FFF2-40B4-BE49-F238E27FC236}">
                    <a16:creationId xmlns:a16="http://schemas.microsoft.com/office/drawing/2014/main" id="{ECF1BD01-C5D9-4297-87B6-0FAA471506F2}"/>
                  </a:ext>
                </a:extLst>
              </p:cNvPr>
              <p:cNvSpPr/>
              <p:nvPr/>
            </p:nvSpPr>
            <p:spPr>
              <a:xfrm>
                <a:off x="3300700" y="3625275"/>
                <a:ext cx="34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23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203" y="215"/>
                      <a:pt x="465" y="334"/>
                      <a:pt x="679" y="465"/>
                    </a:cubicBezTo>
                    <a:cubicBezTo>
                      <a:pt x="905" y="596"/>
                      <a:pt x="1108" y="715"/>
                      <a:pt x="1358" y="822"/>
                    </a:cubicBezTo>
                    <a:cubicBezTo>
                      <a:pt x="1382" y="822"/>
                      <a:pt x="1393" y="775"/>
                      <a:pt x="1382" y="763"/>
                    </a:cubicBezTo>
                    <a:cubicBezTo>
                      <a:pt x="1143" y="632"/>
                      <a:pt x="917" y="477"/>
                      <a:pt x="703" y="346"/>
                    </a:cubicBezTo>
                    <a:cubicBezTo>
                      <a:pt x="489" y="215"/>
                      <a:pt x="262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736;p33">
                <a:extLst>
                  <a:ext uri="{FF2B5EF4-FFF2-40B4-BE49-F238E27FC236}">
                    <a16:creationId xmlns:a16="http://schemas.microsoft.com/office/drawing/2014/main" id="{9440BE0E-99FB-4219-8164-802902A9C7D6}"/>
                  </a:ext>
                </a:extLst>
              </p:cNvPr>
              <p:cNvSpPr/>
              <p:nvPr/>
            </p:nvSpPr>
            <p:spPr>
              <a:xfrm>
                <a:off x="3289375" y="3630625"/>
                <a:ext cx="396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978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25"/>
                    </a:cubicBezTo>
                    <a:cubicBezTo>
                      <a:pt x="239" y="239"/>
                      <a:pt x="513" y="382"/>
                      <a:pt x="763" y="549"/>
                    </a:cubicBezTo>
                    <a:cubicBezTo>
                      <a:pt x="1013" y="715"/>
                      <a:pt x="1275" y="858"/>
                      <a:pt x="1549" y="977"/>
                    </a:cubicBezTo>
                    <a:cubicBezTo>
                      <a:pt x="1585" y="977"/>
                      <a:pt x="1585" y="953"/>
                      <a:pt x="1573" y="953"/>
                    </a:cubicBezTo>
                    <a:cubicBezTo>
                      <a:pt x="1299" y="775"/>
                      <a:pt x="1037" y="608"/>
                      <a:pt x="763" y="430"/>
                    </a:cubicBezTo>
                    <a:cubicBezTo>
                      <a:pt x="525" y="275"/>
                      <a:pt x="299" y="96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737;p33">
                <a:extLst>
                  <a:ext uri="{FF2B5EF4-FFF2-40B4-BE49-F238E27FC236}">
                    <a16:creationId xmlns:a16="http://schemas.microsoft.com/office/drawing/2014/main" id="{71890644-1D02-43D5-828A-F296A079E87F}"/>
                  </a:ext>
                </a:extLst>
              </p:cNvPr>
              <p:cNvSpPr/>
              <p:nvPr/>
            </p:nvSpPr>
            <p:spPr>
              <a:xfrm>
                <a:off x="3509050" y="3594325"/>
                <a:ext cx="84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6645" extrusionOk="0">
                    <a:moveTo>
                      <a:pt x="2977" y="0"/>
                    </a:moveTo>
                    <a:lnTo>
                      <a:pt x="1" y="5930"/>
                    </a:lnTo>
                    <a:cubicBezTo>
                      <a:pt x="1065" y="6327"/>
                      <a:pt x="3300" y="6644"/>
                      <a:pt x="3380" y="6644"/>
                    </a:cubicBezTo>
                    <a:cubicBezTo>
                      <a:pt x="3381" y="6644"/>
                      <a:pt x="3382" y="6644"/>
                      <a:pt x="3382" y="6644"/>
                    </a:cubicBezTo>
                    <a:lnTo>
                      <a:pt x="2977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738;p33">
                <a:extLst>
                  <a:ext uri="{FF2B5EF4-FFF2-40B4-BE49-F238E27FC236}">
                    <a16:creationId xmlns:a16="http://schemas.microsoft.com/office/drawing/2014/main" id="{A5878085-54FD-429D-B4DE-CE54A4B1628D}"/>
                  </a:ext>
                </a:extLst>
              </p:cNvPr>
              <p:cNvSpPr/>
              <p:nvPr/>
            </p:nvSpPr>
            <p:spPr>
              <a:xfrm>
                <a:off x="35031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3084" y="1310"/>
                    </a:moveTo>
                    <a:lnTo>
                      <a:pt x="3442" y="7096"/>
                    </a:lnTo>
                    <a:cubicBezTo>
                      <a:pt x="2882" y="7001"/>
                      <a:pt x="1382" y="6763"/>
                      <a:pt x="477" y="6465"/>
                    </a:cubicBezTo>
                    <a:lnTo>
                      <a:pt x="3084" y="1310"/>
                    </a:lnTo>
                    <a:close/>
                    <a:moveTo>
                      <a:pt x="3346" y="0"/>
                    </a:moveTo>
                    <a:lnTo>
                      <a:pt x="1" y="6668"/>
                    </a:lnTo>
                    <a:lnTo>
                      <a:pt x="179" y="6727"/>
                    </a:lnTo>
                    <a:cubicBezTo>
                      <a:pt x="1263" y="7120"/>
                      <a:pt x="3513" y="7442"/>
                      <a:pt x="3596" y="7454"/>
                    </a:cubicBezTo>
                    <a:lnTo>
                      <a:pt x="3811" y="7477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739;p33">
                <a:extLst>
                  <a:ext uri="{FF2B5EF4-FFF2-40B4-BE49-F238E27FC236}">
                    <a16:creationId xmlns:a16="http://schemas.microsoft.com/office/drawing/2014/main" id="{520E04B9-3D24-4393-8C25-2DB69B3D2C0E}"/>
                  </a:ext>
                </a:extLst>
              </p:cNvPr>
              <p:cNvSpPr/>
              <p:nvPr/>
            </p:nvSpPr>
            <p:spPr>
              <a:xfrm>
                <a:off x="3564425" y="3627950"/>
                <a:ext cx="134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92" extrusionOk="0">
                    <a:moveTo>
                      <a:pt x="238" y="1"/>
                    </a:moveTo>
                    <a:cubicBezTo>
                      <a:pt x="167" y="1"/>
                      <a:pt x="72" y="1"/>
                      <a:pt x="12" y="48"/>
                    </a:cubicBezTo>
                    <a:cubicBezTo>
                      <a:pt x="0" y="48"/>
                      <a:pt x="0" y="60"/>
                      <a:pt x="12" y="72"/>
                    </a:cubicBezTo>
                    <a:cubicBezTo>
                      <a:pt x="48" y="88"/>
                      <a:pt x="84" y="92"/>
                      <a:pt x="118" y="92"/>
                    </a:cubicBezTo>
                    <a:cubicBezTo>
                      <a:pt x="165" y="92"/>
                      <a:pt x="210" y="84"/>
                      <a:pt x="250" y="84"/>
                    </a:cubicBezTo>
                    <a:cubicBezTo>
                      <a:pt x="346" y="84"/>
                      <a:pt x="417" y="84"/>
                      <a:pt x="512" y="60"/>
                    </a:cubicBezTo>
                    <a:cubicBezTo>
                      <a:pt x="536" y="48"/>
                      <a:pt x="536" y="13"/>
                      <a:pt x="512" y="13"/>
                    </a:cubicBezTo>
                    <a:cubicBezTo>
                      <a:pt x="417" y="1"/>
                      <a:pt x="334" y="1"/>
                      <a:pt x="23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740;p33">
                <a:extLst>
                  <a:ext uri="{FF2B5EF4-FFF2-40B4-BE49-F238E27FC236}">
                    <a16:creationId xmlns:a16="http://schemas.microsoft.com/office/drawing/2014/main" id="{3BA41652-8066-470E-96CF-DDE0AF37460F}"/>
                  </a:ext>
                </a:extLst>
              </p:cNvPr>
              <p:cNvSpPr/>
              <p:nvPr/>
            </p:nvSpPr>
            <p:spPr>
              <a:xfrm>
                <a:off x="3561450" y="3635075"/>
                <a:ext cx="164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21" extrusionOk="0">
                    <a:moveTo>
                      <a:pt x="126" y="1"/>
                    </a:moveTo>
                    <a:cubicBezTo>
                      <a:pt x="88" y="1"/>
                      <a:pt x="50" y="6"/>
                      <a:pt x="12" y="25"/>
                    </a:cubicBezTo>
                    <a:cubicBezTo>
                      <a:pt x="0" y="25"/>
                      <a:pt x="0" y="61"/>
                      <a:pt x="12" y="61"/>
                    </a:cubicBezTo>
                    <a:cubicBezTo>
                      <a:pt x="96" y="121"/>
                      <a:pt x="203" y="97"/>
                      <a:pt x="298" y="121"/>
                    </a:cubicBezTo>
                    <a:cubicBezTo>
                      <a:pt x="405" y="121"/>
                      <a:pt x="524" y="121"/>
                      <a:pt x="631" y="85"/>
                    </a:cubicBezTo>
                    <a:cubicBezTo>
                      <a:pt x="655" y="85"/>
                      <a:pt x="655" y="37"/>
                      <a:pt x="631" y="37"/>
                    </a:cubicBezTo>
                    <a:cubicBezTo>
                      <a:pt x="524" y="25"/>
                      <a:pt x="405" y="25"/>
                      <a:pt x="298" y="13"/>
                    </a:cubicBezTo>
                    <a:cubicBezTo>
                      <a:pt x="241" y="13"/>
                      <a:pt x="184" y="1"/>
                      <a:pt x="1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741;p33">
                <a:extLst>
                  <a:ext uri="{FF2B5EF4-FFF2-40B4-BE49-F238E27FC236}">
                    <a16:creationId xmlns:a16="http://schemas.microsoft.com/office/drawing/2014/main" id="{52CA928F-71BB-4646-B889-EFAD5252E655}"/>
                  </a:ext>
                </a:extLst>
              </p:cNvPr>
              <p:cNvSpPr/>
              <p:nvPr/>
            </p:nvSpPr>
            <p:spPr>
              <a:xfrm>
                <a:off x="3556675" y="3643000"/>
                <a:ext cx="184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20" extrusionOk="0">
                    <a:moveTo>
                      <a:pt x="245" y="1"/>
                    </a:moveTo>
                    <a:cubicBezTo>
                      <a:pt x="166" y="1"/>
                      <a:pt x="88" y="6"/>
                      <a:pt x="13" y="18"/>
                    </a:cubicBezTo>
                    <a:cubicBezTo>
                      <a:pt x="1" y="18"/>
                      <a:pt x="1" y="54"/>
                      <a:pt x="13" y="54"/>
                    </a:cubicBezTo>
                    <a:cubicBezTo>
                      <a:pt x="165" y="104"/>
                      <a:pt x="335" y="119"/>
                      <a:pt x="493" y="119"/>
                    </a:cubicBezTo>
                    <a:cubicBezTo>
                      <a:pt x="558" y="119"/>
                      <a:pt x="621" y="117"/>
                      <a:pt x="679" y="113"/>
                    </a:cubicBezTo>
                    <a:cubicBezTo>
                      <a:pt x="727" y="101"/>
                      <a:pt x="739" y="54"/>
                      <a:pt x="703" y="54"/>
                    </a:cubicBezTo>
                    <a:cubicBezTo>
                      <a:pt x="560" y="22"/>
                      <a:pt x="402" y="1"/>
                      <a:pt x="2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742;p33">
                <a:extLst>
                  <a:ext uri="{FF2B5EF4-FFF2-40B4-BE49-F238E27FC236}">
                    <a16:creationId xmlns:a16="http://schemas.microsoft.com/office/drawing/2014/main" id="{AF21A79D-99D1-46F5-B761-F919A69599D7}"/>
                  </a:ext>
                </a:extLst>
              </p:cNvPr>
              <p:cNvSpPr/>
              <p:nvPr/>
            </p:nvSpPr>
            <p:spPr>
              <a:xfrm>
                <a:off x="3552225" y="3650225"/>
                <a:ext cx="199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71" extrusionOk="0">
                    <a:moveTo>
                      <a:pt x="73" y="0"/>
                    </a:moveTo>
                    <a:cubicBezTo>
                      <a:pt x="57" y="0"/>
                      <a:pt x="40" y="1"/>
                      <a:pt x="24" y="3"/>
                    </a:cubicBezTo>
                    <a:cubicBezTo>
                      <a:pt x="0" y="3"/>
                      <a:pt x="0" y="27"/>
                      <a:pt x="12" y="50"/>
                    </a:cubicBezTo>
                    <a:cubicBezTo>
                      <a:pt x="155" y="131"/>
                      <a:pt x="392" y="171"/>
                      <a:pt x="596" y="171"/>
                    </a:cubicBezTo>
                    <a:cubicBezTo>
                      <a:pt x="665" y="171"/>
                      <a:pt x="729" y="166"/>
                      <a:pt x="786" y="158"/>
                    </a:cubicBezTo>
                    <a:cubicBezTo>
                      <a:pt x="798" y="146"/>
                      <a:pt x="798" y="134"/>
                      <a:pt x="786" y="122"/>
                    </a:cubicBezTo>
                    <a:cubicBezTo>
                      <a:pt x="655" y="74"/>
                      <a:pt x="524" y="62"/>
                      <a:pt x="381" y="50"/>
                    </a:cubicBezTo>
                    <a:cubicBezTo>
                      <a:pt x="278" y="30"/>
                      <a:pt x="176" y="0"/>
                      <a:pt x="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743;p33">
                <a:extLst>
                  <a:ext uri="{FF2B5EF4-FFF2-40B4-BE49-F238E27FC236}">
                    <a16:creationId xmlns:a16="http://schemas.microsoft.com/office/drawing/2014/main" id="{D550DA2D-2D97-480D-84B5-7876569A86F2}"/>
                  </a:ext>
                </a:extLst>
              </p:cNvPr>
              <p:cNvSpPr/>
              <p:nvPr/>
            </p:nvSpPr>
            <p:spPr>
              <a:xfrm>
                <a:off x="3549825" y="3659375"/>
                <a:ext cx="20850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47" extrusionOk="0">
                    <a:moveTo>
                      <a:pt x="142" y="1"/>
                    </a:moveTo>
                    <a:cubicBezTo>
                      <a:pt x="102" y="1"/>
                      <a:pt x="63" y="2"/>
                      <a:pt x="25" y="6"/>
                    </a:cubicBezTo>
                    <a:cubicBezTo>
                      <a:pt x="1" y="6"/>
                      <a:pt x="1" y="18"/>
                      <a:pt x="25" y="18"/>
                    </a:cubicBezTo>
                    <a:cubicBezTo>
                      <a:pt x="263" y="113"/>
                      <a:pt x="572" y="137"/>
                      <a:pt x="822" y="137"/>
                    </a:cubicBezTo>
                    <a:cubicBezTo>
                      <a:pt x="826" y="144"/>
                      <a:pt x="829" y="147"/>
                      <a:pt x="830" y="147"/>
                    </a:cubicBezTo>
                    <a:cubicBezTo>
                      <a:pt x="833" y="147"/>
                      <a:pt x="831" y="133"/>
                      <a:pt x="822" y="125"/>
                    </a:cubicBezTo>
                    <a:cubicBezTo>
                      <a:pt x="620" y="54"/>
                      <a:pt x="367" y="1"/>
                      <a:pt x="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744;p33">
                <a:extLst>
                  <a:ext uri="{FF2B5EF4-FFF2-40B4-BE49-F238E27FC236}">
                    <a16:creationId xmlns:a16="http://schemas.microsoft.com/office/drawing/2014/main" id="{EE688732-A6D5-44A3-9CCA-D09282692D2F}"/>
                  </a:ext>
                </a:extLst>
              </p:cNvPr>
              <p:cNvSpPr/>
              <p:nvPr/>
            </p:nvSpPr>
            <p:spPr>
              <a:xfrm>
                <a:off x="3543575" y="3666950"/>
                <a:ext cx="262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91" extrusionOk="0">
                    <a:moveTo>
                      <a:pt x="49" y="0"/>
                    </a:moveTo>
                    <a:cubicBezTo>
                      <a:pt x="37" y="0"/>
                      <a:pt x="1" y="12"/>
                      <a:pt x="37" y="36"/>
                    </a:cubicBezTo>
                    <a:cubicBezTo>
                      <a:pt x="132" y="120"/>
                      <a:pt x="275" y="131"/>
                      <a:pt x="418" y="155"/>
                    </a:cubicBezTo>
                    <a:cubicBezTo>
                      <a:pt x="608" y="179"/>
                      <a:pt x="822" y="191"/>
                      <a:pt x="1013" y="191"/>
                    </a:cubicBezTo>
                    <a:cubicBezTo>
                      <a:pt x="1049" y="191"/>
                      <a:pt x="1049" y="155"/>
                      <a:pt x="1013" y="155"/>
                    </a:cubicBezTo>
                    <a:cubicBezTo>
                      <a:pt x="870" y="120"/>
                      <a:pt x="715" y="108"/>
                      <a:pt x="572" y="96"/>
                    </a:cubicBezTo>
                    <a:cubicBezTo>
                      <a:pt x="394" y="72"/>
                      <a:pt x="227" y="36"/>
                      <a:pt x="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745;p33">
                <a:extLst>
                  <a:ext uri="{FF2B5EF4-FFF2-40B4-BE49-F238E27FC236}">
                    <a16:creationId xmlns:a16="http://schemas.microsoft.com/office/drawing/2014/main" id="{1F34777B-7A82-42B6-B721-A07DF6DB699C}"/>
                  </a:ext>
                </a:extLst>
              </p:cNvPr>
              <p:cNvSpPr/>
              <p:nvPr/>
            </p:nvSpPr>
            <p:spPr>
              <a:xfrm>
                <a:off x="3537625" y="3675650"/>
                <a:ext cx="310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41" extrusionOk="0">
                    <a:moveTo>
                      <a:pt x="145" y="1"/>
                    </a:moveTo>
                    <a:cubicBezTo>
                      <a:pt x="101" y="1"/>
                      <a:pt x="57" y="7"/>
                      <a:pt x="13" y="22"/>
                    </a:cubicBezTo>
                    <a:cubicBezTo>
                      <a:pt x="1" y="22"/>
                      <a:pt x="1" y="57"/>
                      <a:pt x="13" y="57"/>
                    </a:cubicBezTo>
                    <a:cubicBezTo>
                      <a:pt x="239" y="69"/>
                      <a:pt x="465" y="176"/>
                      <a:pt x="691" y="200"/>
                    </a:cubicBezTo>
                    <a:cubicBezTo>
                      <a:pt x="825" y="227"/>
                      <a:pt x="946" y="240"/>
                      <a:pt x="1073" y="240"/>
                    </a:cubicBezTo>
                    <a:cubicBezTo>
                      <a:pt x="1116" y="240"/>
                      <a:pt x="1159" y="239"/>
                      <a:pt x="1203" y="236"/>
                    </a:cubicBezTo>
                    <a:cubicBezTo>
                      <a:pt x="1227" y="236"/>
                      <a:pt x="1239" y="200"/>
                      <a:pt x="1203" y="200"/>
                    </a:cubicBezTo>
                    <a:cubicBezTo>
                      <a:pt x="989" y="141"/>
                      <a:pt x="763" y="129"/>
                      <a:pt x="537" y="81"/>
                    </a:cubicBezTo>
                    <a:cubicBezTo>
                      <a:pt x="403" y="54"/>
                      <a:pt x="275" y="1"/>
                      <a:pt x="1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746;p33">
                <a:extLst>
                  <a:ext uri="{FF2B5EF4-FFF2-40B4-BE49-F238E27FC236}">
                    <a16:creationId xmlns:a16="http://schemas.microsoft.com/office/drawing/2014/main" id="{4444FF19-5CB7-40A7-BC3E-9AB05DD6D6B8}"/>
                  </a:ext>
                </a:extLst>
              </p:cNvPr>
              <p:cNvSpPr/>
              <p:nvPr/>
            </p:nvSpPr>
            <p:spPr>
              <a:xfrm>
                <a:off x="3535850" y="3685700"/>
                <a:ext cx="30375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2" extrusionOk="0">
                    <a:moveTo>
                      <a:pt x="12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93" y="135"/>
                      <a:pt x="692" y="211"/>
                      <a:pt x="1025" y="211"/>
                    </a:cubicBezTo>
                    <a:cubicBezTo>
                      <a:pt x="1087" y="211"/>
                      <a:pt x="1147" y="209"/>
                      <a:pt x="1203" y="203"/>
                    </a:cubicBezTo>
                    <a:cubicBezTo>
                      <a:pt x="1215" y="203"/>
                      <a:pt x="1215" y="191"/>
                      <a:pt x="1203" y="179"/>
                    </a:cubicBezTo>
                    <a:cubicBezTo>
                      <a:pt x="1000" y="96"/>
                      <a:pt x="786" y="84"/>
                      <a:pt x="584" y="60"/>
                    </a:cubicBezTo>
                    <a:cubicBezTo>
                      <a:pt x="393" y="24"/>
                      <a:pt x="203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747;p33">
                <a:extLst>
                  <a:ext uri="{FF2B5EF4-FFF2-40B4-BE49-F238E27FC236}">
                    <a16:creationId xmlns:a16="http://schemas.microsoft.com/office/drawing/2014/main" id="{B60E164E-E8F1-4FFC-8A71-4DC43B0F637D}"/>
                  </a:ext>
                </a:extLst>
              </p:cNvPr>
              <p:cNvSpPr/>
              <p:nvPr/>
            </p:nvSpPr>
            <p:spPr>
              <a:xfrm>
                <a:off x="3529900" y="3697450"/>
                <a:ext cx="30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0" extrusionOk="0">
                    <a:moveTo>
                      <a:pt x="136" y="0"/>
                    </a:moveTo>
                    <a:cubicBezTo>
                      <a:pt x="99" y="0"/>
                      <a:pt x="62" y="2"/>
                      <a:pt x="24" y="7"/>
                    </a:cubicBezTo>
                    <a:cubicBezTo>
                      <a:pt x="12" y="7"/>
                      <a:pt x="0" y="31"/>
                      <a:pt x="24" y="31"/>
                    </a:cubicBezTo>
                    <a:cubicBezTo>
                      <a:pt x="288" y="131"/>
                      <a:pt x="621" y="210"/>
                      <a:pt x="928" y="210"/>
                    </a:cubicBezTo>
                    <a:cubicBezTo>
                      <a:pt x="1023" y="210"/>
                      <a:pt x="1116" y="202"/>
                      <a:pt x="1203" y="185"/>
                    </a:cubicBezTo>
                    <a:cubicBezTo>
                      <a:pt x="1204" y="187"/>
                      <a:pt x="1205" y="187"/>
                      <a:pt x="1206" y="187"/>
                    </a:cubicBezTo>
                    <a:cubicBezTo>
                      <a:pt x="1214" y="187"/>
                      <a:pt x="1212" y="150"/>
                      <a:pt x="1191" y="150"/>
                    </a:cubicBezTo>
                    <a:cubicBezTo>
                      <a:pt x="1000" y="126"/>
                      <a:pt x="786" y="102"/>
                      <a:pt x="596" y="66"/>
                    </a:cubicBezTo>
                    <a:cubicBezTo>
                      <a:pt x="450" y="37"/>
                      <a:pt x="297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748;p33">
                <a:extLst>
                  <a:ext uri="{FF2B5EF4-FFF2-40B4-BE49-F238E27FC236}">
                    <a16:creationId xmlns:a16="http://schemas.microsoft.com/office/drawing/2014/main" id="{5D443926-0479-442E-B558-E6881C87FA66}"/>
                  </a:ext>
                </a:extLst>
              </p:cNvPr>
              <p:cNvSpPr/>
              <p:nvPr/>
            </p:nvSpPr>
            <p:spPr>
              <a:xfrm>
                <a:off x="3527225" y="3707050"/>
                <a:ext cx="3275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42" extrusionOk="0">
                    <a:moveTo>
                      <a:pt x="137" y="1"/>
                    </a:moveTo>
                    <a:cubicBezTo>
                      <a:pt x="103" y="1"/>
                      <a:pt x="70" y="2"/>
                      <a:pt x="36" y="4"/>
                    </a:cubicBezTo>
                    <a:cubicBezTo>
                      <a:pt x="12" y="4"/>
                      <a:pt x="0" y="40"/>
                      <a:pt x="12" y="40"/>
                    </a:cubicBezTo>
                    <a:cubicBezTo>
                      <a:pt x="214" y="111"/>
                      <a:pt x="417" y="135"/>
                      <a:pt x="607" y="171"/>
                    </a:cubicBezTo>
                    <a:cubicBezTo>
                      <a:pt x="834" y="194"/>
                      <a:pt x="1060" y="242"/>
                      <a:pt x="1286" y="242"/>
                    </a:cubicBezTo>
                    <a:cubicBezTo>
                      <a:pt x="1310" y="242"/>
                      <a:pt x="1310" y="218"/>
                      <a:pt x="1298" y="194"/>
                    </a:cubicBezTo>
                    <a:cubicBezTo>
                      <a:pt x="1084" y="111"/>
                      <a:pt x="845" y="75"/>
                      <a:pt x="607" y="51"/>
                    </a:cubicBezTo>
                    <a:cubicBezTo>
                      <a:pt x="451" y="22"/>
                      <a:pt x="294" y="1"/>
                      <a:pt x="1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749;p33">
                <a:extLst>
                  <a:ext uri="{FF2B5EF4-FFF2-40B4-BE49-F238E27FC236}">
                    <a16:creationId xmlns:a16="http://schemas.microsoft.com/office/drawing/2014/main" id="{E889850C-8DB2-46FF-BF42-5309C959A463}"/>
                  </a:ext>
                </a:extLst>
              </p:cNvPr>
              <p:cNvSpPr/>
              <p:nvPr/>
            </p:nvSpPr>
            <p:spPr>
              <a:xfrm>
                <a:off x="3520975" y="3716325"/>
                <a:ext cx="348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6" extrusionOk="0">
                    <a:moveTo>
                      <a:pt x="93" y="0"/>
                    </a:moveTo>
                    <a:cubicBezTo>
                      <a:pt x="74" y="0"/>
                      <a:pt x="55" y="1"/>
                      <a:pt x="36" y="2"/>
                    </a:cubicBezTo>
                    <a:cubicBezTo>
                      <a:pt x="0" y="2"/>
                      <a:pt x="0" y="61"/>
                      <a:pt x="24" y="61"/>
                    </a:cubicBezTo>
                    <a:cubicBezTo>
                      <a:pt x="250" y="145"/>
                      <a:pt x="500" y="157"/>
                      <a:pt x="726" y="192"/>
                    </a:cubicBezTo>
                    <a:cubicBezTo>
                      <a:pt x="929" y="228"/>
                      <a:pt x="1143" y="276"/>
                      <a:pt x="1357" y="276"/>
                    </a:cubicBezTo>
                    <a:cubicBezTo>
                      <a:pt x="1393" y="276"/>
                      <a:pt x="1393" y="240"/>
                      <a:pt x="1369" y="228"/>
                    </a:cubicBezTo>
                    <a:cubicBezTo>
                      <a:pt x="1143" y="169"/>
                      <a:pt x="905" y="121"/>
                      <a:pt x="667" y="85"/>
                    </a:cubicBezTo>
                    <a:cubicBezTo>
                      <a:pt x="482" y="53"/>
                      <a:pt x="288" y="0"/>
                      <a:pt x="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750;p33">
                <a:extLst>
                  <a:ext uri="{FF2B5EF4-FFF2-40B4-BE49-F238E27FC236}">
                    <a16:creationId xmlns:a16="http://schemas.microsoft.com/office/drawing/2014/main" id="{E4B613BF-7275-466E-AD20-94F0594FE8BE}"/>
                  </a:ext>
                </a:extLst>
              </p:cNvPr>
              <p:cNvSpPr/>
              <p:nvPr/>
            </p:nvSpPr>
            <p:spPr>
              <a:xfrm>
                <a:off x="3513825" y="3725950"/>
                <a:ext cx="390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356" extrusionOk="0">
                    <a:moveTo>
                      <a:pt x="164" y="1"/>
                    </a:moveTo>
                    <a:cubicBezTo>
                      <a:pt x="113" y="1"/>
                      <a:pt x="62" y="4"/>
                      <a:pt x="12" y="10"/>
                    </a:cubicBezTo>
                    <a:cubicBezTo>
                      <a:pt x="0" y="10"/>
                      <a:pt x="0" y="22"/>
                      <a:pt x="12" y="34"/>
                    </a:cubicBezTo>
                    <a:cubicBezTo>
                      <a:pt x="274" y="141"/>
                      <a:pt x="572" y="177"/>
                      <a:pt x="834" y="248"/>
                    </a:cubicBezTo>
                    <a:cubicBezTo>
                      <a:pt x="1072" y="307"/>
                      <a:pt x="1298" y="331"/>
                      <a:pt x="1536" y="355"/>
                    </a:cubicBezTo>
                    <a:cubicBezTo>
                      <a:pt x="1560" y="331"/>
                      <a:pt x="1560" y="296"/>
                      <a:pt x="1536" y="296"/>
                    </a:cubicBezTo>
                    <a:cubicBezTo>
                      <a:pt x="1110" y="210"/>
                      <a:pt x="607" y="1"/>
                      <a:pt x="16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751;p33">
                <a:extLst>
                  <a:ext uri="{FF2B5EF4-FFF2-40B4-BE49-F238E27FC236}">
                    <a16:creationId xmlns:a16="http://schemas.microsoft.com/office/drawing/2014/main" id="{74EFE920-726A-4142-82B7-C4C58272D7EC}"/>
                  </a:ext>
                </a:extLst>
              </p:cNvPr>
              <p:cNvSpPr/>
              <p:nvPr/>
            </p:nvSpPr>
            <p:spPr>
              <a:xfrm>
                <a:off x="3504900" y="3734825"/>
                <a:ext cx="44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2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536" y="262"/>
                      <a:pt x="1203" y="393"/>
                      <a:pt x="1774" y="429"/>
                    </a:cubicBezTo>
                    <a:cubicBezTo>
                      <a:pt x="1798" y="429"/>
                      <a:pt x="1798" y="393"/>
                      <a:pt x="1786" y="393"/>
                    </a:cubicBezTo>
                    <a:cubicBezTo>
                      <a:pt x="1238" y="238"/>
                      <a:pt x="6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752;p33">
                <a:extLst>
                  <a:ext uri="{FF2B5EF4-FFF2-40B4-BE49-F238E27FC236}">
                    <a16:creationId xmlns:a16="http://schemas.microsoft.com/office/drawing/2014/main" id="{70A21C22-B466-4F7F-B778-A45E638068C2}"/>
                  </a:ext>
                </a:extLst>
              </p:cNvPr>
              <p:cNvSpPr/>
              <p:nvPr/>
            </p:nvSpPr>
            <p:spPr>
              <a:xfrm>
                <a:off x="3215575" y="2532875"/>
                <a:ext cx="499475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79" h="19932" extrusionOk="0">
                    <a:moveTo>
                      <a:pt x="0" y="1"/>
                    </a:moveTo>
                    <a:lnTo>
                      <a:pt x="15121" y="19932"/>
                    </a:lnTo>
                    <a:lnTo>
                      <a:pt x="19979" y="19765"/>
                    </a:lnTo>
                    <a:lnTo>
                      <a:pt x="19884" y="146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753;p33">
                <a:extLst>
                  <a:ext uri="{FF2B5EF4-FFF2-40B4-BE49-F238E27FC236}">
                    <a16:creationId xmlns:a16="http://schemas.microsoft.com/office/drawing/2014/main" id="{29C31BE1-2055-4D11-AA4B-3C3FCF89DBBF}"/>
                  </a:ext>
                </a:extLst>
              </p:cNvPr>
              <p:cNvSpPr/>
              <p:nvPr/>
            </p:nvSpPr>
            <p:spPr>
              <a:xfrm>
                <a:off x="3211400" y="2528125"/>
                <a:ext cx="509325" cy="508700"/>
              </a:xfrm>
              <a:custGeom>
                <a:avLst/>
                <a:gdLst/>
                <a:ahLst/>
                <a:cxnLst/>
                <a:rect l="l" t="t" r="r" b="b"/>
                <a:pathLst>
                  <a:path w="20373" h="20348" extrusionOk="0">
                    <a:moveTo>
                      <a:pt x="1251" y="1250"/>
                    </a:moveTo>
                    <a:lnTo>
                      <a:pt x="19836" y="14943"/>
                    </a:lnTo>
                    <a:lnTo>
                      <a:pt x="19932" y="19753"/>
                    </a:lnTo>
                    <a:lnTo>
                      <a:pt x="15383" y="19896"/>
                    </a:lnTo>
                    <a:lnTo>
                      <a:pt x="1251" y="1250"/>
                    </a:lnTo>
                    <a:close/>
                    <a:moveTo>
                      <a:pt x="298" y="0"/>
                    </a:moveTo>
                    <a:lnTo>
                      <a:pt x="1" y="310"/>
                    </a:lnTo>
                    <a:lnTo>
                      <a:pt x="15181" y="20348"/>
                    </a:lnTo>
                    <a:lnTo>
                      <a:pt x="20372" y="20169"/>
                    </a:lnTo>
                    <a:lnTo>
                      <a:pt x="20265" y="1471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754;p33">
                <a:extLst>
                  <a:ext uri="{FF2B5EF4-FFF2-40B4-BE49-F238E27FC236}">
                    <a16:creationId xmlns:a16="http://schemas.microsoft.com/office/drawing/2014/main" id="{FDD2045A-14B9-482A-85D6-18240755D286}"/>
                  </a:ext>
                </a:extLst>
              </p:cNvPr>
              <p:cNvSpPr/>
              <p:nvPr/>
            </p:nvSpPr>
            <p:spPr>
              <a:xfrm>
                <a:off x="3648075" y="2992950"/>
                <a:ext cx="530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13" extrusionOk="0">
                    <a:moveTo>
                      <a:pt x="2089" y="0"/>
                    </a:moveTo>
                    <a:cubicBezTo>
                      <a:pt x="2086" y="0"/>
                      <a:pt x="2084" y="2"/>
                      <a:pt x="2084" y="5"/>
                    </a:cubicBezTo>
                    <a:cubicBezTo>
                      <a:pt x="1369" y="660"/>
                      <a:pt x="691" y="1374"/>
                      <a:pt x="24" y="2088"/>
                    </a:cubicBezTo>
                    <a:cubicBezTo>
                      <a:pt x="0" y="2112"/>
                      <a:pt x="24" y="2112"/>
                      <a:pt x="36" y="2112"/>
                    </a:cubicBezTo>
                    <a:cubicBezTo>
                      <a:pt x="738" y="1434"/>
                      <a:pt x="1453" y="755"/>
                      <a:pt x="2119" y="41"/>
                    </a:cubicBezTo>
                    <a:cubicBezTo>
                      <a:pt x="2119" y="14"/>
                      <a:pt x="2099" y="0"/>
                      <a:pt x="20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755;p33">
                <a:extLst>
                  <a:ext uri="{FF2B5EF4-FFF2-40B4-BE49-F238E27FC236}">
                    <a16:creationId xmlns:a16="http://schemas.microsoft.com/office/drawing/2014/main" id="{32B8BB7D-F3FD-4864-96EE-C3DEAFFA2071}"/>
                  </a:ext>
                </a:extLst>
              </p:cNvPr>
              <p:cNvSpPr/>
              <p:nvPr/>
            </p:nvSpPr>
            <p:spPr>
              <a:xfrm>
                <a:off x="3632875" y="2973700"/>
                <a:ext cx="5625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2" extrusionOk="0">
                    <a:moveTo>
                      <a:pt x="2239" y="1"/>
                    </a:moveTo>
                    <a:cubicBezTo>
                      <a:pt x="2243" y="5"/>
                      <a:pt x="2246" y="6"/>
                      <a:pt x="2247" y="6"/>
                    </a:cubicBezTo>
                    <a:cubicBezTo>
                      <a:pt x="2250" y="6"/>
                      <a:pt x="2247" y="1"/>
                      <a:pt x="2239" y="1"/>
                    </a:cubicBezTo>
                    <a:close/>
                    <a:moveTo>
                      <a:pt x="2239" y="1"/>
                    </a:moveTo>
                    <a:cubicBezTo>
                      <a:pt x="1465" y="703"/>
                      <a:pt x="727" y="1477"/>
                      <a:pt x="1" y="2239"/>
                    </a:cubicBezTo>
                    <a:cubicBezTo>
                      <a:pt x="1" y="2239"/>
                      <a:pt x="1" y="2251"/>
                      <a:pt x="13" y="2251"/>
                    </a:cubicBezTo>
                    <a:cubicBezTo>
                      <a:pt x="775" y="1525"/>
                      <a:pt x="1549" y="799"/>
                      <a:pt x="2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756;p33">
                <a:extLst>
                  <a:ext uri="{FF2B5EF4-FFF2-40B4-BE49-F238E27FC236}">
                    <a16:creationId xmlns:a16="http://schemas.microsoft.com/office/drawing/2014/main" id="{30AC35BC-4C44-4688-B4D6-15119B11B89F}"/>
                  </a:ext>
                </a:extLst>
              </p:cNvPr>
              <p:cNvSpPr/>
              <p:nvPr/>
            </p:nvSpPr>
            <p:spPr>
              <a:xfrm>
                <a:off x="3610050" y="2967350"/>
                <a:ext cx="5500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201" extrusionOk="0">
                    <a:moveTo>
                      <a:pt x="2175" y="0"/>
                    </a:moveTo>
                    <a:cubicBezTo>
                      <a:pt x="2171" y="0"/>
                      <a:pt x="2167" y="2"/>
                      <a:pt x="2164" y="5"/>
                    </a:cubicBezTo>
                    <a:cubicBezTo>
                      <a:pt x="1438" y="719"/>
                      <a:pt x="711" y="1434"/>
                      <a:pt x="9" y="2184"/>
                    </a:cubicBezTo>
                    <a:cubicBezTo>
                      <a:pt x="0" y="2192"/>
                      <a:pt x="4" y="2201"/>
                      <a:pt x="11" y="2201"/>
                    </a:cubicBezTo>
                    <a:cubicBezTo>
                      <a:pt x="14" y="2201"/>
                      <a:pt x="17" y="2199"/>
                      <a:pt x="21" y="2196"/>
                    </a:cubicBezTo>
                    <a:cubicBezTo>
                      <a:pt x="771" y="1493"/>
                      <a:pt x="1485" y="767"/>
                      <a:pt x="2200" y="41"/>
                    </a:cubicBezTo>
                    <a:cubicBezTo>
                      <a:pt x="2200" y="14"/>
                      <a:pt x="2186" y="0"/>
                      <a:pt x="21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757;p33">
                <a:extLst>
                  <a:ext uri="{FF2B5EF4-FFF2-40B4-BE49-F238E27FC236}">
                    <a16:creationId xmlns:a16="http://schemas.microsoft.com/office/drawing/2014/main" id="{8B252308-FCD5-46D6-8E59-21DC5311C28F}"/>
                  </a:ext>
                </a:extLst>
              </p:cNvPr>
              <p:cNvSpPr/>
              <p:nvPr/>
            </p:nvSpPr>
            <p:spPr>
              <a:xfrm>
                <a:off x="3587225" y="29512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2510" y="0"/>
                    </a:moveTo>
                    <a:cubicBezTo>
                      <a:pt x="2505" y="0"/>
                      <a:pt x="2500" y="2"/>
                      <a:pt x="2494" y="5"/>
                    </a:cubicBezTo>
                    <a:cubicBezTo>
                      <a:pt x="1660" y="826"/>
                      <a:pt x="803" y="1636"/>
                      <a:pt x="17" y="2493"/>
                    </a:cubicBezTo>
                    <a:cubicBezTo>
                      <a:pt x="1" y="2502"/>
                      <a:pt x="7" y="2515"/>
                      <a:pt x="16" y="2515"/>
                    </a:cubicBezTo>
                    <a:cubicBezTo>
                      <a:pt x="20" y="2515"/>
                      <a:pt x="25" y="2513"/>
                      <a:pt x="29" y="2505"/>
                    </a:cubicBezTo>
                    <a:cubicBezTo>
                      <a:pt x="886" y="1719"/>
                      <a:pt x="1696" y="862"/>
                      <a:pt x="2517" y="29"/>
                    </a:cubicBezTo>
                    <a:cubicBezTo>
                      <a:pt x="2526" y="11"/>
                      <a:pt x="2522" y="0"/>
                      <a:pt x="25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758;p33">
                <a:extLst>
                  <a:ext uri="{FF2B5EF4-FFF2-40B4-BE49-F238E27FC236}">
                    <a16:creationId xmlns:a16="http://schemas.microsoft.com/office/drawing/2014/main" id="{ED19FCA7-44FA-4FFE-ADDB-D114416FC98D}"/>
                  </a:ext>
                </a:extLst>
              </p:cNvPr>
              <p:cNvSpPr/>
              <p:nvPr/>
            </p:nvSpPr>
            <p:spPr>
              <a:xfrm>
                <a:off x="3577825" y="2940850"/>
                <a:ext cx="524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113" extrusionOk="0">
                    <a:moveTo>
                      <a:pt x="2081" y="1"/>
                    </a:moveTo>
                    <a:cubicBezTo>
                      <a:pt x="2078" y="1"/>
                      <a:pt x="2075" y="2"/>
                      <a:pt x="2072" y="5"/>
                    </a:cubicBezTo>
                    <a:cubicBezTo>
                      <a:pt x="1369" y="696"/>
                      <a:pt x="667" y="1374"/>
                      <a:pt x="0" y="2089"/>
                    </a:cubicBezTo>
                    <a:cubicBezTo>
                      <a:pt x="0" y="2113"/>
                      <a:pt x="0" y="2113"/>
                      <a:pt x="12" y="2113"/>
                    </a:cubicBezTo>
                    <a:cubicBezTo>
                      <a:pt x="726" y="1434"/>
                      <a:pt x="1405" y="720"/>
                      <a:pt x="2096" y="41"/>
                    </a:cubicBezTo>
                    <a:cubicBezTo>
                      <a:pt x="2096" y="14"/>
                      <a:pt x="2089" y="1"/>
                      <a:pt x="20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759;p33">
                <a:extLst>
                  <a:ext uri="{FF2B5EF4-FFF2-40B4-BE49-F238E27FC236}">
                    <a16:creationId xmlns:a16="http://schemas.microsoft.com/office/drawing/2014/main" id="{908DF957-0F03-45FE-AFE4-CF19C75FB8E8}"/>
                  </a:ext>
                </a:extLst>
              </p:cNvPr>
              <p:cNvSpPr/>
              <p:nvPr/>
            </p:nvSpPr>
            <p:spPr>
              <a:xfrm>
                <a:off x="3564425" y="2924300"/>
                <a:ext cx="51450" cy="50925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2037" extrusionOk="0">
                    <a:moveTo>
                      <a:pt x="2036" y="0"/>
                    </a:moveTo>
                    <a:cubicBezTo>
                      <a:pt x="2044" y="4"/>
                      <a:pt x="2050" y="6"/>
                      <a:pt x="2052" y="6"/>
                    </a:cubicBezTo>
                    <a:cubicBezTo>
                      <a:pt x="2057" y="6"/>
                      <a:pt x="2052" y="0"/>
                      <a:pt x="2036" y="0"/>
                    </a:cubicBezTo>
                    <a:close/>
                    <a:moveTo>
                      <a:pt x="2036" y="0"/>
                    </a:moveTo>
                    <a:cubicBezTo>
                      <a:pt x="1322" y="643"/>
                      <a:pt x="643" y="1322"/>
                      <a:pt x="0" y="2025"/>
                    </a:cubicBezTo>
                    <a:cubicBezTo>
                      <a:pt x="0" y="2036"/>
                      <a:pt x="0" y="2036"/>
                      <a:pt x="12" y="2036"/>
                    </a:cubicBezTo>
                    <a:cubicBezTo>
                      <a:pt x="715" y="1393"/>
                      <a:pt x="1417" y="727"/>
                      <a:pt x="20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760;p33">
                <a:extLst>
                  <a:ext uri="{FF2B5EF4-FFF2-40B4-BE49-F238E27FC236}">
                    <a16:creationId xmlns:a16="http://schemas.microsoft.com/office/drawing/2014/main" id="{D0BF0957-98AD-4288-B479-2E09C737EDAC}"/>
                  </a:ext>
                </a:extLst>
              </p:cNvPr>
              <p:cNvSpPr/>
              <p:nvPr/>
            </p:nvSpPr>
            <p:spPr>
              <a:xfrm>
                <a:off x="3550000" y="2910775"/>
                <a:ext cx="48875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963" extrusionOk="0">
                    <a:moveTo>
                      <a:pt x="1949" y="0"/>
                    </a:moveTo>
                    <a:cubicBezTo>
                      <a:pt x="1948" y="0"/>
                      <a:pt x="1947" y="2"/>
                      <a:pt x="1947" y="6"/>
                    </a:cubicBezTo>
                    <a:cubicBezTo>
                      <a:pt x="1955" y="6"/>
                      <a:pt x="1952" y="0"/>
                      <a:pt x="1949" y="0"/>
                    </a:cubicBezTo>
                    <a:close/>
                    <a:moveTo>
                      <a:pt x="1947" y="6"/>
                    </a:moveTo>
                    <a:lnTo>
                      <a:pt x="1947" y="6"/>
                    </a:lnTo>
                    <a:cubicBezTo>
                      <a:pt x="1244" y="565"/>
                      <a:pt x="625" y="1268"/>
                      <a:pt x="18" y="1934"/>
                    </a:cubicBezTo>
                    <a:cubicBezTo>
                      <a:pt x="0" y="1952"/>
                      <a:pt x="8" y="1963"/>
                      <a:pt x="19" y="1963"/>
                    </a:cubicBezTo>
                    <a:cubicBezTo>
                      <a:pt x="22" y="1963"/>
                      <a:pt x="26" y="1961"/>
                      <a:pt x="30" y="1958"/>
                    </a:cubicBezTo>
                    <a:cubicBezTo>
                      <a:pt x="685" y="1327"/>
                      <a:pt x="1387" y="708"/>
                      <a:pt x="1947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761;p33">
                <a:extLst>
                  <a:ext uri="{FF2B5EF4-FFF2-40B4-BE49-F238E27FC236}">
                    <a16:creationId xmlns:a16="http://schemas.microsoft.com/office/drawing/2014/main" id="{0314406C-14A5-4C95-9C87-016FE39D2E0F}"/>
                  </a:ext>
                </a:extLst>
              </p:cNvPr>
              <p:cNvSpPr/>
              <p:nvPr/>
            </p:nvSpPr>
            <p:spPr>
              <a:xfrm>
                <a:off x="3536475" y="2895650"/>
                <a:ext cx="469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40" extrusionOk="0">
                    <a:moveTo>
                      <a:pt x="1849" y="0"/>
                    </a:moveTo>
                    <a:cubicBezTo>
                      <a:pt x="1845" y="0"/>
                      <a:pt x="1839" y="1"/>
                      <a:pt x="1833" y="3"/>
                    </a:cubicBezTo>
                    <a:cubicBezTo>
                      <a:pt x="1487" y="206"/>
                      <a:pt x="1226" y="551"/>
                      <a:pt x="940" y="825"/>
                    </a:cubicBezTo>
                    <a:cubicBezTo>
                      <a:pt x="630" y="1135"/>
                      <a:pt x="309" y="1456"/>
                      <a:pt x="11" y="1801"/>
                    </a:cubicBezTo>
                    <a:cubicBezTo>
                      <a:pt x="1" y="1812"/>
                      <a:pt x="26" y="1839"/>
                      <a:pt x="41" y="1839"/>
                    </a:cubicBezTo>
                    <a:cubicBezTo>
                      <a:pt x="43" y="1839"/>
                      <a:pt x="45" y="1839"/>
                      <a:pt x="47" y="1837"/>
                    </a:cubicBezTo>
                    <a:cubicBezTo>
                      <a:pt x="380" y="1539"/>
                      <a:pt x="714" y="1242"/>
                      <a:pt x="1035" y="920"/>
                    </a:cubicBezTo>
                    <a:cubicBezTo>
                      <a:pt x="1309" y="646"/>
                      <a:pt x="1654" y="373"/>
                      <a:pt x="1868" y="51"/>
                    </a:cubicBezTo>
                    <a:cubicBezTo>
                      <a:pt x="1878" y="22"/>
                      <a:pt x="1872" y="0"/>
                      <a:pt x="18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762;p33">
                <a:extLst>
                  <a:ext uri="{FF2B5EF4-FFF2-40B4-BE49-F238E27FC236}">
                    <a16:creationId xmlns:a16="http://schemas.microsoft.com/office/drawing/2014/main" id="{BA3677AD-70CF-41FC-B989-E3C8C7F4FABA}"/>
                  </a:ext>
                </a:extLst>
              </p:cNvPr>
              <p:cNvSpPr/>
              <p:nvPr/>
            </p:nvSpPr>
            <p:spPr>
              <a:xfrm>
                <a:off x="3523200" y="2878400"/>
                <a:ext cx="467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40" extrusionOk="0">
                    <a:moveTo>
                      <a:pt x="1826" y="1"/>
                    </a:moveTo>
                    <a:cubicBezTo>
                      <a:pt x="1823" y="1"/>
                      <a:pt x="1819" y="1"/>
                      <a:pt x="1816" y="3"/>
                    </a:cubicBezTo>
                    <a:cubicBezTo>
                      <a:pt x="1483" y="229"/>
                      <a:pt x="1221" y="562"/>
                      <a:pt x="935" y="836"/>
                    </a:cubicBezTo>
                    <a:cubicBezTo>
                      <a:pt x="625" y="1158"/>
                      <a:pt x="328" y="1467"/>
                      <a:pt x="30" y="1789"/>
                    </a:cubicBezTo>
                    <a:cubicBezTo>
                      <a:pt x="1" y="1818"/>
                      <a:pt x="28" y="1840"/>
                      <a:pt x="58" y="1840"/>
                    </a:cubicBezTo>
                    <a:cubicBezTo>
                      <a:pt x="65" y="1840"/>
                      <a:pt x="71" y="1839"/>
                      <a:pt x="78" y="1836"/>
                    </a:cubicBezTo>
                    <a:cubicBezTo>
                      <a:pt x="399" y="1539"/>
                      <a:pt x="709" y="1241"/>
                      <a:pt x="1030" y="932"/>
                    </a:cubicBezTo>
                    <a:cubicBezTo>
                      <a:pt x="1304" y="646"/>
                      <a:pt x="1626" y="372"/>
                      <a:pt x="1840" y="51"/>
                    </a:cubicBezTo>
                    <a:cubicBezTo>
                      <a:pt x="1871" y="30"/>
                      <a:pt x="1848" y="1"/>
                      <a:pt x="18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763;p33">
                <a:extLst>
                  <a:ext uri="{FF2B5EF4-FFF2-40B4-BE49-F238E27FC236}">
                    <a16:creationId xmlns:a16="http://schemas.microsoft.com/office/drawing/2014/main" id="{C199A37B-DE4F-47CC-8290-B0B2BAA8F343}"/>
                  </a:ext>
                </a:extLst>
              </p:cNvPr>
              <p:cNvSpPr/>
              <p:nvPr/>
            </p:nvSpPr>
            <p:spPr>
              <a:xfrm>
                <a:off x="3510900" y="2862675"/>
                <a:ext cx="444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783" extrusionOk="0">
                    <a:moveTo>
                      <a:pt x="1728" y="0"/>
                    </a:moveTo>
                    <a:cubicBezTo>
                      <a:pt x="1719" y="0"/>
                      <a:pt x="1710" y="4"/>
                      <a:pt x="1701" y="13"/>
                    </a:cubicBezTo>
                    <a:cubicBezTo>
                      <a:pt x="1106" y="560"/>
                      <a:pt x="534" y="1108"/>
                      <a:pt x="10" y="1739"/>
                    </a:cubicBezTo>
                    <a:cubicBezTo>
                      <a:pt x="1" y="1757"/>
                      <a:pt x="20" y="1783"/>
                      <a:pt x="40" y="1783"/>
                    </a:cubicBezTo>
                    <a:cubicBezTo>
                      <a:pt x="46" y="1783"/>
                      <a:pt x="52" y="1780"/>
                      <a:pt x="58" y="1775"/>
                    </a:cubicBezTo>
                    <a:cubicBezTo>
                      <a:pt x="665" y="1263"/>
                      <a:pt x="1225" y="668"/>
                      <a:pt x="1760" y="72"/>
                    </a:cubicBezTo>
                    <a:cubicBezTo>
                      <a:pt x="1778" y="36"/>
                      <a:pt x="1756" y="0"/>
                      <a:pt x="17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764;p33">
                <a:extLst>
                  <a:ext uri="{FF2B5EF4-FFF2-40B4-BE49-F238E27FC236}">
                    <a16:creationId xmlns:a16="http://schemas.microsoft.com/office/drawing/2014/main" id="{830ECCB9-051C-42DE-A37C-7A627864DC34}"/>
                  </a:ext>
                </a:extLst>
              </p:cNvPr>
              <p:cNvSpPr/>
              <p:nvPr/>
            </p:nvSpPr>
            <p:spPr>
              <a:xfrm>
                <a:off x="3495725" y="2846000"/>
                <a:ext cx="458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755" extrusionOk="0">
                    <a:moveTo>
                      <a:pt x="1783" y="0"/>
                    </a:moveTo>
                    <a:cubicBezTo>
                      <a:pt x="1772" y="0"/>
                      <a:pt x="1760" y="4"/>
                      <a:pt x="1748" y="13"/>
                    </a:cubicBezTo>
                    <a:cubicBezTo>
                      <a:pt x="1427" y="287"/>
                      <a:pt x="1117" y="573"/>
                      <a:pt x="820" y="870"/>
                    </a:cubicBezTo>
                    <a:cubicBezTo>
                      <a:pt x="534" y="1132"/>
                      <a:pt x="224" y="1394"/>
                      <a:pt x="10" y="1704"/>
                    </a:cubicBezTo>
                    <a:cubicBezTo>
                      <a:pt x="0" y="1733"/>
                      <a:pt x="15" y="1754"/>
                      <a:pt x="40" y="1754"/>
                    </a:cubicBezTo>
                    <a:cubicBezTo>
                      <a:pt x="45" y="1754"/>
                      <a:pt x="51" y="1753"/>
                      <a:pt x="58" y="1751"/>
                    </a:cubicBezTo>
                    <a:cubicBezTo>
                      <a:pt x="367" y="1537"/>
                      <a:pt x="641" y="1227"/>
                      <a:pt x="915" y="977"/>
                    </a:cubicBezTo>
                    <a:cubicBezTo>
                      <a:pt x="1236" y="680"/>
                      <a:pt x="1534" y="382"/>
                      <a:pt x="1808" y="61"/>
                    </a:cubicBezTo>
                    <a:cubicBezTo>
                      <a:pt x="1835" y="34"/>
                      <a:pt x="1814" y="0"/>
                      <a:pt x="17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765;p33">
                <a:extLst>
                  <a:ext uri="{FF2B5EF4-FFF2-40B4-BE49-F238E27FC236}">
                    <a16:creationId xmlns:a16="http://schemas.microsoft.com/office/drawing/2014/main" id="{C1E0EA84-7401-4C47-BE4E-ACB450029660}"/>
                  </a:ext>
                </a:extLst>
              </p:cNvPr>
              <p:cNvSpPr/>
              <p:nvPr/>
            </p:nvSpPr>
            <p:spPr>
              <a:xfrm>
                <a:off x="3483800" y="2833075"/>
                <a:ext cx="398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1545" extrusionOk="0">
                    <a:moveTo>
                      <a:pt x="1536" y="1"/>
                    </a:moveTo>
                    <a:cubicBezTo>
                      <a:pt x="1524" y="1"/>
                      <a:pt x="1511" y="6"/>
                      <a:pt x="1499" y="18"/>
                    </a:cubicBezTo>
                    <a:cubicBezTo>
                      <a:pt x="963" y="482"/>
                      <a:pt x="475" y="971"/>
                      <a:pt x="11" y="1506"/>
                    </a:cubicBezTo>
                    <a:cubicBezTo>
                      <a:pt x="0" y="1517"/>
                      <a:pt x="17" y="1544"/>
                      <a:pt x="37" y="1544"/>
                    </a:cubicBezTo>
                    <a:cubicBezTo>
                      <a:pt x="40" y="1544"/>
                      <a:pt x="43" y="1544"/>
                      <a:pt x="46" y="1542"/>
                    </a:cubicBezTo>
                    <a:cubicBezTo>
                      <a:pt x="582" y="1078"/>
                      <a:pt x="1094" y="613"/>
                      <a:pt x="1558" y="78"/>
                    </a:cubicBezTo>
                    <a:cubicBezTo>
                      <a:pt x="1594" y="42"/>
                      <a:pt x="1570" y="1"/>
                      <a:pt x="15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766;p33">
                <a:extLst>
                  <a:ext uri="{FF2B5EF4-FFF2-40B4-BE49-F238E27FC236}">
                    <a16:creationId xmlns:a16="http://schemas.microsoft.com/office/drawing/2014/main" id="{DDF0CC73-37B6-41BB-A9BD-ADA0AA9734A0}"/>
                  </a:ext>
                </a:extLst>
              </p:cNvPr>
              <p:cNvSpPr/>
              <p:nvPr/>
            </p:nvSpPr>
            <p:spPr>
              <a:xfrm>
                <a:off x="3471075" y="2808025"/>
                <a:ext cx="46750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845" extrusionOk="0">
                    <a:moveTo>
                      <a:pt x="1812" y="0"/>
                    </a:moveTo>
                    <a:cubicBezTo>
                      <a:pt x="1803" y="0"/>
                      <a:pt x="1792" y="3"/>
                      <a:pt x="1782" y="8"/>
                    </a:cubicBezTo>
                    <a:cubicBezTo>
                      <a:pt x="1460" y="258"/>
                      <a:pt x="1175" y="591"/>
                      <a:pt x="877" y="877"/>
                    </a:cubicBezTo>
                    <a:cubicBezTo>
                      <a:pt x="579" y="1175"/>
                      <a:pt x="282" y="1472"/>
                      <a:pt x="20" y="1794"/>
                    </a:cubicBezTo>
                    <a:cubicBezTo>
                      <a:pt x="0" y="1823"/>
                      <a:pt x="21" y="1845"/>
                      <a:pt x="42" y="1845"/>
                    </a:cubicBezTo>
                    <a:cubicBezTo>
                      <a:pt x="47" y="1845"/>
                      <a:pt x="51" y="1844"/>
                      <a:pt x="55" y="1842"/>
                    </a:cubicBezTo>
                    <a:cubicBezTo>
                      <a:pt x="389" y="1568"/>
                      <a:pt x="686" y="1270"/>
                      <a:pt x="984" y="972"/>
                    </a:cubicBezTo>
                    <a:cubicBezTo>
                      <a:pt x="1282" y="675"/>
                      <a:pt x="1591" y="401"/>
                      <a:pt x="1841" y="68"/>
                    </a:cubicBezTo>
                    <a:cubicBezTo>
                      <a:pt x="1869" y="30"/>
                      <a:pt x="1846" y="0"/>
                      <a:pt x="18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767;p33">
                <a:extLst>
                  <a:ext uri="{FF2B5EF4-FFF2-40B4-BE49-F238E27FC236}">
                    <a16:creationId xmlns:a16="http://schemas.microsoft.com/office/drawing/2014/main" id="{A8FC5267-17B4-4E86-91CD-731093DF626C}"/>
                  </a:ext>
                </a:extLst>
              </p:cNvPr>
              <p:cNvSpPr/>
              <p:nvPr/>
            </p:nvSpPr>
            <p:spPr>
              <a:xfrm>
                <a:off x="3457725" y="2800025"/>
                <a:ext cx="3750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481" extrusionOk="0">
                    <a:moveTo>
                      <a:pt x="1452" y="1"/>
                    </a:moveTo>
                    <a:cubicBezTo>
                      <a:pt x="1442" y="1"/>
                      <a:pt x="1432" y="6"/>
                      <a:pt x="1423" y="18"/>
                    </a:cubicBezTo>
                    <a:cubicBezTo>
                      <a:pt x="935" y="459"/>
                      <a:pt x="411" y="923"/>
                      <a:pt x="18" y="1447"/>
                    </a:cubicBezTo>
                    <a:cubicBezTo>
                      <a:pt x="1" y="1464"/>
                      <a:pt x="14" y="1481"/>
                      <a:pt x="27" y="1481"/>
                    </a:cubicBezTo>
                    <a:cubicBezTo>
                      <a:pt x="33" y="1481"/>
                      <a:pt x="38" y="1478"/>
                      <a:pt x="42" y="1471"/>
                    </a:cubicBezTo>
                    <a:cubicBezTo>
                      <a:pt x="566" y="1054"/>
                      <a:pt x="1042" y="566"/>
                      <a:pt x="1482" y="78"/>
                    </a:cubicBezTo>
                    <a:cubicBezTo>
                      <a:pt x="1500" y="43"/>
                      <a:pt x="1478" y="1"/>
                      <a:pt x="14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768;p33">
                <a:extLst>
                  <a:ext uri="{FF2B5EF4-FFF2-40B4-BE49-F238E27FC236}">
                    <a16:creationId xmlns:a16="http://schemas.microsoft.com/office/drawing/2014/main" id="{995D6FAC-7C94-439D-AB7D-47E8C406805A}"/>
                  </a:ext>
                </a:extLst>
              </p:cNvPr>
              <p:cNvSpPr/>
              <p:nvPr/>
            </p:nvSpPr>
            <p:spPr>
              <a:xfrm>
                <a:off x="3431475" y="2771150"/>
                <a:ext cx="314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260" extrusionOk="0">
                    <a:moveTo>
                      <a:pt x="1202" y="0"/>
                    </a:moveTo>
                    <a:cubicBezTo>
                      <a:pt x="1197" y="0"/>
                      <a:pt x="1191" y="2"/>
                      <a:pt x="1187" y="7"/>
                    </a:cubicBezTo>
                    <a:cubicBezTo>
                      <a:pt x="746" y="340"/>
                      <a:pt x="365" y="781"/>
                      <a:pt x="20" y="1221"/>
                    </a:cubicBezTo>
                    <a:cubicBezTo>
                      <a:pt x="1" y="1241"/>
                      <a:pt x="21" y="1260"/>
                      <a:pt x="48" y="1260"/>
                    </a:cubicBezTo>
                    <a:cubicBezTo>
                      <a:pt x="55" y="1260"/>
                      <a:pt x="61" y="1259"/>
                      <a:pt x="68" y="1257"/>
                    </a:cubicBezTo>
                    <a:cubicBezTo>
                      <a:pt x="496" y="923"/>
                      <a:pt x="913" y="495"/>
                      <a:pt x="1246" y="66"/>
                    </a:cubicBezTo>
                    <a:cubicBezTo>
                      <a:pt x="1256" y="37"/>
                      <a:pt x="1226" y="0"/>
                      <a:pt x="12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769;p33">
                <a:extLst>
                  <a:ext uri="{FF2B5EF4-FFF2-40B4-BE49-F238E27FC236}">
                    <a16:creationId xmlns:a16="http://schemas.microsoft.com/office/drawing/2014/main" id="{A2AEB2FB-9A93-484F-AB9B-BC30E15C6A9C}"/>
                  </a:ext>
                </a:extLst>
              </p:cNvPr>
              <p:cNvSpPr/>
              <p:nvPr/>
            </p:nvSpPr>
            <p:spPr>
              <a:xfrm>
                <a:off x="3444075" y="2786950"/>
                <a:ext cx="334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300" extrusionOk="0">
                    <a:moveTo>
                      <a:pt x="1280" y="0"/>
                    </a:moveTo>
                    <a:cubicBezTo>
                      <a:pt x="1268" y="0"/>
                      <a:pt x="1255" y="5"/>
                      <a:pt x="1242" y="18"/>
                    </a:cubicBezTo>
                    <a:cubicBezTo>
                      <a:pt x="802" y="375"/>
                      <a:pt x="397" y="827"/>
                      <a:pt x="28" y="1256"/>
                    </a:cubicBezTo>
                    <a:cubicBezTo>
                      <a:pt x="1" y="1274"/>
                      <a:pt x="22" y="1299"/>
                      <a:pt x="45" y="1299"/>
                    </a:cubicBezTo>
                    <a:cubicBezTo>
                      <a:pt x="51" y="1299"/>
                      <a:pt x="58" y="1297"/>
                      <a:pt x="64" y="1292"/>
                    </a:cubicBezTo>
                    <a:cubicBezTo>
                      <a:pt x="492" y="922"/>
                      <a:pt x="945" y="518"/>
                      <a:pt x="1302" y="77"/>
                    </a:cubicBezTo>
                    <a:cubicBezTo>
                      <a:pt x="1337" y="42"/>
                      <a:pt x="1314" y="0"/>
                      <a:pt x="12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770;p33">
                <a:extLst>
                  <a:ext uri="{FF2B5EF4-FFF2-40B4-BE49-F238E27FC236}">
                    <a16:creationId xmlns:a16="http://schemas.microsoft.com/office/drawing/2014/main" id="{B2348DC5-6ED0-4762-889D-994C3B37B994}"/>
                  </a:ext>
                </a:extLst>
              </p:cNvPr>
              <p:cNvSpPr/>
              <p:nvPr/>
            </p:nvSpPr>
            <p:spPr>
              <a:xfrm>
                <a:off x="3417575" y="2756850"/>
                <a:ext cx="289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35" extrusionOk="0">
                    <a:moveTo>
                      <a:pt x="1104" y="1"/>
                    </a:moveTo>
                    <a:cubicBezTo>
                      <a:pt x="1098" y="1"/>
                      <a:pt x="1093" y="3"/>
                      <a:pt x="1088" y="7"/>
                    </a:cubicBezTo>
                    <a:cubicBezTo>
                      <a:pt x="683" y="305"/>
                      <a:pt x="338" y="698"/>
                      <a:pt x="28" y="1091"/>
                    </a:cubicBezTo>
                    <a:cubicBezTo>
                      <a:pt x="1" y="1109"/>
                      <a:pt x="23" y="1134"/>
                      <a:pt x="45" y="1134"/>
                    </a:cubicBezTo>
                    <a:cubicBezTo>
                      <a:pt x="52" y="1134"/>
                      <a:pt x="59" y="1132"/>
                      <a:pt x="64" y="1126"/>
                    </a:cubicBezTo>
                    <a:cubicBezTo>
                      <a:pt x="457" y="817"/>
                      <a:pt x="862" y="460"/>
                      <a:pt x="1148" y="55"/>
                    </a:cubicBezTo>
                    <a:cubicBezTo>
                      <a:pt x="1157" y="36"/>
                      <a:pt x="1128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771;p33">
                <a:extLst>
                  <a:ext uri="{FF2B5EF4-FFF2-40B4-BE49-F238E27FC236}">
                    <a16:creationId xmlns:a16="http://schemas.microsoft.com/office/drawing/2014/main" id="{7C65CC44-737D-4B4B-A5D7-8C5F2DE826B1}"/>
                  </a:ext>
                </a:extLst>
              </p:cNvPr>
              <p:cNvSpPr/>
              <p:nvPr/>
            </p:nvSpPr>
            <p:spPr>
              <a:xfrm>
                <a:off x="3405250" y="2741825"/>
                <a:ext cx="254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1" extrusionOk="0">
                    <a:moveTo>
                      <a:pt x="971" y="0"/>
                    </a:moveTo>
                    <a:cubicBezTo>
                      <a:pt x="961" y="0"/>
                      <a:pt x="950" y="4"/>
                      <a:pt x="938" y="13"/>
                    </a:cubicBezTo>
                    <a:cubicBezTo>
                      <a:pt x="593" y="275"/>
                      <a:pt x="271" y="620"/>
                      <a:pt x="9" y="977"/>
                    </a:cubicBezTo>
                    <a:cubicBezTo>
                      <a:pt x="0" y="996"/>
                      <a:pt x="19" y="1021"/>
                      <a:pt x="39" y="1021"/>
                    </a:cubicBezTo>
                    <a:cubicBezTo>
                      <a:pt x="45" y="1021"/>
                      <a:pt x="52" y="1018"/>
                      <a:pt x="57" y="1013"/>
                    </a:cubicBezTo>
                    <a:cubicBezTo>
                      <a:pt x="414" y="763"/>
                      <a:pt x="724" y="406"/>
                      <a:pt x="998" y="60"/>
                    </a:cubicBezTo>
                    <a:cubicBezTo>
                      <a:pt x="1015" y="34"/>
                      <a:pt x="1000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772;p33">
                <a:extLst>
                  <a:ext uri="{FF2B5EF4-FFF2-40B4-BE49-F238E27FC236}">
                    <a16:creationId xmlns:a16="http://schemas.microsoft.com/office/drawing/2014/main" id="{F73A84A2-611A-4B51-B605-DA4747845D7A}"/>
                  </a:ext>
                </a:extLst>
              </p:cNvPr>
              <p:cNvSpPr/>
              <p:nvPr/>
            </p:nvSpPr>
            <p:spPr>
              <a:xfrm>
                <a:off x="3391300" y="27233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49" y="1"/>
                    </a:moveTo>
                    <a:cubicBezTo>
                      <a:pt x="1044" y="1"/>
                      <a:pt x="1038" y="2"/>
                      <a:pt x="1032" y="4"/>
                    </a:cubicBezTo>
                    <a:cubicBezTo>
                      <a:pt x="829" y="111"/>
                      <a:pt x="675" y="301"/>
                      <a:pt x="508" y="468"/>
                    </a:cubicBezTo>
                    <a:cubicBezTo>
                      <a:pt x="329" y="647"/>
                      <a:pt x="175" y="825"/>
                      <a:pt x="20" y="1028"/>
                    </a:cubicBezTo>
                    <a:cubicBezTo>
                      <a:pt x="0" y="1057"/>
                      <a:pt x="21" y="1078"/>
                      <a:pt x="49" y="1078"/>
                    </a:cubicBezTo>
                    <a:cubicBezTo>
                      <a:pt x="55" y="1078"/>
                      <a:pt x="61" y="1077"/>
                      <a:pt x="67" y="1075"/>
                    </a:cubicBezTo>
                    <a:cubicBezTo>
                      <a:pt x="258" y="932"/>
                      <a:pt x="436" y="754"/>
                      <a:pt x="615" y="575"/>
                    </a:cubicBezTo>
                    <a:cubicBezTo>
                      <a:pt x="782" y="409"/>
                      <a:pt x="960" y="242"/>
                      <a:pt x="1079" y="51"/>
                    </a:cubicBezTo>
                    <a:cubicBezTo>
                      <a:pt x="1089" y="22"/>
                      <a:pt x="1075" y="1"/>
                      <a:pt x="10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773;p33">
                <a:extLst>
                  <a:ext uri="{FF2B5EF4-FFF2-40B4-BE49-F238E27FC236}">
                    <a16:creationId xmlns:a16="http://schemas.microsoft.com/office/drawing/2014/main" id="{8CA18003-C72D-415F-87C0-A00AAC9F39D4}"/>
                  </a:ext>
                </a:extLst>
              </p:cNvPr>
              <p:cNvSpPr/>
              <p:nvPr/>
            </p:nvSpPr>
            <p:spPr>
              <a:xfrm>
                <a:off x="3378800" y="2706925"/>
                <a:ext cx="2520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020" extrusionOk="0">
                    <a:moveTo>
                      <a:pt x="980" y="1"/>
                    </a:moveTo>
                    <a:cubicBezTo>
                      <a:pt x="977" y="1"/>
                      <a:pt x="974" y="2"/>
                      <a:pt x="972" y="4"/>
                    </a:cubicBezTo>
                    <a:cubicBezTo>
                      <a:pt x="770" y="111"/>
                      <a:pt x="615" y="302"/>
                      <a:pt x="460" y="468"/>
                    </a:cubicBezTo>
                    <a:cubicBezTo>
                      <a:pt x="317" y="635"/>
                      <a:pt x="151" y="790"/>
                      <a:pt x="20" y="968"/>
                    </a:cubicBezTo>
                    <a:cubicBezTo>
                      <a:pt x="0" y="998"/>
                      <a:pt x="21" y="1019"/>
                      <a:pt x="42" y="1019"/>
                    </a:cubicBezTo>
                    <a:cubicBezTo>
                      <a:pt x="47" y="1019"/>
                      <a:pt x="51" y="1018"/>
                      <a:pt x="55" y="1016"/>
                    </a:cubicBezTo>
                    <a:cubicBezTo>
                      <a:pt x="234" y="885"/>
                      <a:pt x="401" y="718"/>
                      <a:pt x="567" y="552"/>
                    </a:cubicBezTo>
                    <a:cubicBezTo>
                      <a:pt x="710" y="409"/>
                      <a:pt x="913" y="242"/>
                      <a:pt x="1008" y="40"/>
                    </a:cubicBezTo>
                    <a:cubicBezTo>
                      <a:pt x="1008" y="20"/>
                      <a:pt x="992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774;p33">
                <a:extLst>
                  <a:ext uri="{FF2B5EF4-FFF2-40B4-BE49-F238E27FC236}">
                    <a16:creationId xmlns:a16="http://schemas.microsoft.com/office/drawing/2014/main" id="{C97C8F86-72E1-4D2F-82B1-625D53F55151}"/>
                  </a:ext>
                </a:extLst>
              </p:cNvPr>
              <p:cNvSpPr/>
              <p:nvPr/>
            </p:nvSpPr>
            <p:spPr>
              <a:xfrm>
                <a:off x="3363725" y="2690900"/>
                <a:ext cx="2597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27" extrusionOk="0">
                    <a:moveTo>
                      <a:pt x="968" y="0"/>
                    </a:moveTo>
                    <a:cubicBezTo>
                      <a:pt x="964" y="0"/>
                      <a:pt x="960" y="1"/>
                      <a:pt x="956" y="2"/>
                    </a:cubicBezTo>
                    <a:cubicBezTo>
                      <a:pt x="766" y="109"/>
                      <a:pt x="623" y="288"/>
                      <a:pt x="480" y="443"/>
                    </a:cubicBezTo>
                    <a:cubicBezTo>
                      <a:pt x="325" y="597"/>
                      <a:pt x="158" y="776"/>
                      <a:pt x="27" y="978"/>
                    </a:cubicBezTo>
                    <a:cubicBezTo>
                      <a:pt x="1" y="996"/>
                      <a:pt x="20" y="1027"/>
                      <a:pt x="42" y="1027"/>
                    </a:cubicBezTo>
                    <a:cubicBezTo>
                      <a:pt x="49" y="1027"/>
                      <a:pt x="57" y="1023"/>
                      <a:pt x="63" y="1014"/>
                    </a:cubicBezTo>
                    <a:cubicBezTo>
                      <a:pt x="254" y="871"/>
                      <a:pt x="420" y="716"/>
                      <a:pt x="599" y="562"/>
                    </a:cubicBezTo>
                    <a:cubicBezTo>
                      <a:pt x="754" y="407"/>
                      <a:pt x="932" y="264"/>
                      <a:pt x="1027" y="85"/>
                    </a:cubicBezTo>
                    <a:cubicBezTo>
                      <a:pt x="1038" y="43"/>
                      <a:pt x="1001" y="0"/>
                      <a:pt x="9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775;p33">
                <a:extLst>
                  <a:ext uri="{FF2B5EF4-FFF2-40B4-BE49-F238E27FC236}">
                    <a16:creationId xmlns:a16="http://schemas.microsoft.com/office/drawing/2014/main" id="{DD3E871A-3295-4863-8615-14ECC95EAE0F}"/>
                  </a:ext>
                </a:extLst>
              </p:cNvPr>
              <p:cNvSpPr/>
              <p:nvPr/>
            </p:nvSpPr>
            <p:spPr>
              <a:xfrm>
                <a:off x="3351650" y="26727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980" y="1"/>
                    </a:moveTo>
                    <a:cubicBezTo>
                      <a:pt x="975" y="1"/>
                      <a:pt x="969" y="2"/>
                      <a:pt x="963" y="4"/>
                    </a:cubicBezTo>
                    <a:cubicBezTo>
                      <a:pt x="784" y="111"/>
                      <a:pt x="629" y="289"/>
                      <a:pt x="475" y="432"/>
                    </a:cubicBezTo>
                    <a:cubicBezTo>
                      <a:pt x="308" y="599"/>
                      <a:pt x="153" y="778"/>
                      <a:pt x="10" y="956"/>
                    </a:cubicBezTo>
                    <a:cubicBezTo>
                      <a:pt x="0" y="986"/>
                      <a:pt x="23" y="1007"/>
                      <a:pt x="44" y="1007"/>
                    </a:cubicBezTo>
                    <a:cubicBezTo>
                      <a:pt x="49" y="1007"/>
                      <a:pt x="54" y="1006"/>
                      <a:pt x="58" y="1004"/>
                    </a:cubicBezTo>
                    <a:cubicBezTo>
                      <a:pt x="237" y="849"/>
                      <a:pt x="415" y="706"/>
                      <a:pt x="582" y="539"/>
                    </a:cubicBezTo>
                    <a:cubicBezTo>
                      <a:pt x="725" y="397"/>
                      <a:pt x="903" y="242"/>
                      <a:pt x="1010" y="63"/>
                    </a:cubicBezTo>
                    <a:cubicBezTo>
                      <a:pt x="1020" y="24"/>
                      <a:pt x="1006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776;p33">
                <a:extLst>
                  <a:ext uri="{FF2B5EF4-FFF2-40B4-BE49-F238E27FC236}">
                    <a16:creationId xmlns:a16="http://schemas.microsoft.com/office/drawing/2014/main" id="{88E2AE42-6595-4BBC-9207-BD415E9762BF}"/>
                  </a:ext>
                </a:extLst>
              </p:cNvPr>
              <p:cNvSpPr/>
              <p:nvPr/>
            </p:nvSpPr>
            <p:spPr>
              <a:xfrm>
                <a:off x="3338625" y="2660075"/>
                <a:ext cx="204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10" extrusionOk="0">
                    <a:moveTo>
                      <a:pt x="781" y="1"/>
                    </a:moveTo>
                    <a:cubicBezTo>
                      <a:pt x="774" y="1"/>
                      <a:pt x="766" y="3"/>
                      <a:pt x="758" y="9"/>
                    </a:cubicBezTo>
                    <a:cubicBezTo>
                      <a:pt x="591" y="92"/>
                      <a:pt x="472" y="247"/>
                      <a:pt x="353" y="354"/>
                    </a:cubicBezTo>
                    <a:cubicBezTo>
                      <a:pt x="222" y="497"/>
                      <a:pt x="115" y="628"/>
                      <a:pt x="19" y="783"/>
                    </a:cubicBezTo>
                    <a:cubicBezTo>
                      <a:pt x="0" y="792"/>
                      <a:pt x="20" y="810"/>
                      <a:pt x="34" y="810"/>
                    </a:cubicBezTo>
                    <a:cubicBezTo>
                      <a:pt x="38" y="810"/>
                      <a:pt x="41" y="809"/>
                      <a:pt x="43" y="806"/>
                    </a:cubicBezTo>
                    <a:cubicBezTo>
                      <a:pt x="198" y="699"/>
                      <a:pt x="329" y="580"/>
                      <a:pt x="460" y="449"/>
                    </a:cubicBezTo>
                    <a:cubicBezTo>
                      <a:pt x="579" y="318"/>
                      <a:pt x="734" y="199"/>
                      <a:pt x="817" y="32"/>
                    </a:cubicBezTo>
                    <a:cubicBezTo>
                      <a:pt x="817" y="23"/>
                      <a:pt x="803" y="1"/>
                      <a:pt x="7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777;p33">
                <a:extLst>
                  <a:ext uri="{FF2B5EF4-FFF2-40B4-BE49-F238E27FC236}">
                    <a16:creationId xmlns:a16="http://schemas.microsoft.com/office/drawing/2014/main" id="{5686A913-03B2-4CF0-A5EC-ACC7A397DD77}"/>
                  </a:ext>
                </a:extLst>
              </p:cNvPr>
              <p:cNvSpPr/>
              <p:nvPr/>
            </p:nvSpPr>
            <p:spPr>
              <a:xfrm>
                <a:off x="3324900" y="2648100"/>
                <a:ext cx="155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17" extrusionOk="0">
                    <a:moveTo>
                      <a:pt x="568" y="0"/>
                    </a:moveTo>
                    <a:cubicBezTo>
                      <a:pt x="561" y="0"/>
                      <a:pt x="552" y="4"/>
                      <a:pt x="545" y="11"/>
                    </a:cubicBezTo>
                    <a:cubicBezTo>
                      <a:pt x="342" y="154"/>
                      <a:pt x="175" y="369"/>
                      <a:pt x="9" y="571"/>
                    </a:cubicBezTo>
                    <a:cubicBezTo>
                      <a:pt x="0" y="597"/>
                      <a:pt x="16" y="616"/>
                      <a:pt x="30" y="616"/>
                    </a:cubicBezTo>
                    <a:cubicBezTo>
                      <a:pt x="36" y="616"/>
                      <a:pt x="41" y="613"/>
                      <a:pt x="44" y="607"/>
                    </a:cubicBezTo>
                    <a:cubicBezTo>
                      <a:pt x="235" y="452"/>
                      <a:pt x="461" y="273"/>
                      <a:pt x="592" y="71"/>
                    </a:cubicBezTo>
                    <a:cubicBezTo>
                      <a:pt x="620" y="4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778;p33">
                <a:extLst>
                  <a:ext uri="{FF2B5EF4-FFF2-40B4-BE49-F238E27FC236}">
                    <a16:creationId xmlns:a16="http://schemas.microsoft.com/office/drawing/2014/main" id="{96693F97-D36C-4D6E-8329-D96B315F19F4}"/>
                  </a:ext>
                </a:extLst>
              </p:cNvPr>
              <p:cNvSpPr/>
              <p:nvPr/>
            </p:nvSpPr>
            <p:spPr>
              <a:xfrm>
                <a:off x="3310850" y="2634050"/>
                <a:ext cx="12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17" extrusionOk="0">
                    <a:moveTo>
                      <a:pt x="451" y="0"/>
                    </a:moveTo>
                    <a:cubicBezTo>
                      <a:pt x="447" y="0"/>
                      <a:pt x="444" y="1"/>
                      <a:pt x="440" y="2"/>
                    </a:cubicBezTo>
                    <a:cubicBezTo>
                      <a:pt x="261" y="121"/>
                      <a:pt x="106" y="288"/>
                      <a:pt x="11" y="466"/>
                    </a:cubicBezTo>
                    <a:cubicBezTo>
                      <a:pt x="1" y="487"/>
                      <a:pt x="17" y="516"/>
                      <a:pt x="45" y="516"/>
                    </a:cubicBezTo>
                    <a:cubicBezTo>
                      <a:pt x="49" y="516"/>
                      <a:pt x="54" y="515"/>
                      <a:pt x="59" y="514"/>
                    </a:cubicBezTo>
                    <a:cubicBezTo>
                      <a:pt x="237" y="407"/>
                      <a:pt x="392" y="240"/>
                      <a:pt x="499" y="61"/>
                    </a:cubicBezTo>
                    <a:cubicBezTo>
                      <a:pt x="510" y="40"/>
                      <a:pt x="483" y="0"/>
                      <a:pt x="4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779;p33">
                <a:extLst>
                  <a:ext uri="{FF2B5EF4-FFF2-40B4-BE49-F238E27FC236}">
                    <a16:creationId xmlns:a16="http://schemas.microsoft.com/office/drawing/2014/main" id="{005DD391-D116-4CAC-9353-D20D3326482A}"/>
                  </a:ext>
                </a:extLst>
              </p:cNvPr>
              <p:cNvSpPr/>
              <p:nvPr/>
            </p:nvSpPr>
            <p:spPr>
              <a:xfrm>
                <a:off x="3297750" y="2616150"/>
                <a:ext cx="13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18" extrusionOk="0">
                    <a:moveTo>
                      <a:pt x="478" y="0"/>
                    </a:moveTo>
                    <a:cubicBezTo>
                      <a:pt x="473" y="0"/>
                      <a:pt x="468" y="1"/>
                      <a:pt x="464" y="4"/>
                    </a:cubicBezTo>
                    <a:cubicBezTo>
                      <a:pt x="357" y="39"/>
                      <a:pt x="285" y="123"/>
                      <a:pt x="202" y="218"/>
                    </a:cubicBezTo>
                    <a:cubicBezTo>
                      <a:pt x="130" y="301"/>
                      <a:pt x="71" y="373"/>
                      <a:pt x="11" y="468"/>
                    </a:cubicBezTo>
                    <a:cubicBezTo>
                      <a:pt x="1" y="488"/>
                      <a:pt x="17" y="518"/>
                      <a:pt x="45" y="518"/>
                    </a:cubicBezTo>
                    <a:cubicBezTo>
                      <a:pt x="49" y="518"/>
                      <a:pt x="54" y="517"/>
                      <a:pt x="59" y="515"/>
                    </a:cubicBezTo>
                    <a:cubicBezTo>
                      <a:pt x="142" y="456"/>
                      <a:pt x="237" y="373"/>
                      <a:pt x="309" y="301"/>
                    </a:cubicBezTo>
                    <a:cubicBezTo>
                      <a:pt x="380" y="230"/>
                      <a:pt x="476" y="158"/>
                      <a:pt x="523" y="51"/>
                    </a:cubicBezTo>
                    <a:cubicBezTo>
                      <a:pt x="533" y="22"/>
                      <a:pt x="503" y="0"/>
                      <a:pt x="4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780;p33">
                <a:extLst>
                  <a:ext uri="{FF2B5EF4-FFF2-40B4-BE49-F238E27FC236}">
                    <a16:creationId xmlns:a16="http://schemas.microsoft.com/office/drawing/2014/main" id="{CA784F9E-0D5A-478A-B748-02993D4F5FE7}"/>
                  </a:ext>
                </a:extLst>
              </p:cNvPr>
              <p:cNvSpPr/>
              <p:nvPr/>
            </p:nvSpPr>
            <p:spPr>
              <a:xfrm>
                <a:off x="3283175" y="2601150"/>
                <a:ext cx="1205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3" extrusionOk="0">
                    <a:moveTo>
                      <a:pt x="433" y="1"/>
                    </a:moveTo>
                    <a:cubicBezTo>
                      <a:pt x="424" y="1"/>
                      <a:pt x="414" y="3"/>
                      <a:pt x="404" y="8"/>
                    </a:cubicBezTo>
                    <a:cubicBezTo>
                      <a:pt x="249" y="127"/>
                      <a:pt x="130" y="246"/>
                      <a:pt x="11" y="413"/>
                    </a:cubicBezTo>
                    <a:cubicBezTo>
                      <a:pt x="1" y="434"/>
                      <a:pt x="26" y="463"/>
                      <a:pt x="48" y="463"/>
                    </a:cubicBezTo>
                    <a:cubicBezTo>
                      <a:pt x="52" y="463"/>
                      <a:pt x="55" y="462"/>
                      <a:pt x="58" y="461"/>
                    </a:cubicBezTo>
                    <a:cubicBezTo>
                      <a:pt x="213" y="342"/>
                      <a:pt x="344" y="223"/>
                      <a:pt x="463" y="68"/>
                    </a:cubicBezTo>
                    <a:cubicBezTo>
                      <a:pt x="482" y="31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781;p33">
                <a:extLst>
                  <a:ext uri="{FF2B5EF4-FFF2-40B4-BE49-F238E27FC236}">
                    <a16:creationId xmlns:a16="http://schemas.microsoft.com/office/drawing/2014/main" id="{803824F9-4B8B-4458-82F7-8EEF4FB95AD2}"/>
                  </a:ext>
                </a:extLst>
              </p:cNvPr>
              <p:cNvSpPr/>
              <p:nvPr/>
            </p:nvSpPr>
            <p:spPr>
              <a:xfrm>
                <a:off x="3716525" y="3025500"/>
                <a:ext cx="499800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92" h="19932" extrusionOk="0">
                    <a:moveTo>
                      <a:pt x="4870" y="1"/>
                    </a:moveTo>
                    <a:lnTo>
                      <a:pt x="0" y="155"/>
                    </a:lnTo>
                    <a:lnTo>
                      <a:pt x="108" y="5275"/>
                    </a:lnTo>
                    <a:lnTo>
                      <a:pt x="19991" y="19932"/>
                    </a:lnTo>
                    <a:lnTo>
                      <a:pt x="487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782;p33">
                <a:extLst>
                  <a:ext uri="{FF2B5EF4-FFF2-40B4-BE49-F238E27FC236}">
                    <a16:creationId xmlns:a16="http://schemas.microsoft.com/office/drawing/2014/main" id="{503B54BB-3F00-48C9-BFCA-486385B4D793}"/>
                  </a:ext>
                </a:extLst>
              </p:cNvPr>
              <p:cNvSpPr/>
              <p:nvPr/>
            </p:nvSpPr>
            <p:spPr>
              <a:xfrm>
                <a:off x="3710875" y="3019850"/>
                <a:ext cx="509600" cy="508425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0337" extrusionOk="0">
                    <a:moveTo>
                      <a:pt x="5013" y="441"/>
                    </a:moveTo>
                    <a:lnTo>
                      <a:pt x="19145" y="19086"/>
                    </a:lnTo>
                    <a:lnTo>
                      <a:pt x="560" y="5394"/>
                    </a:lnTo>
                    <a:lnTo>
                      <a:pt x="465" y="584"/>
                    </a:lnTo>
                    <a:lnTo>
                      <a:pt x="5013" y="441"/>
                    </a:lnTo>
                    <a:close/>
                    <a:moveTo>
                      <a:pt x="5203" y="0"/>
                    </a:moveTo>
                    <a:lnTo>
                      <a:pt x="0" y="167"/>
                    </a:lnTo>
                    <a:lnTo>
                      <a:pt x="107" y="5620"/>
                    </a:lnTo>
                    <a:lnTo>
                      <a:pt x="20086" y="20336"/>
                    </a:lnTo>
                    <a:lnTo>
                      <a:pt x="20384" y="20027"/>
                    </a:lnTo>
                    <a:lnTo>
                      <a:pt x="520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783;p33">
                <a:extLst>
                  <a:ext uri="{FF2B5EF4-FFF2-40B4-BE49-F238E27FC236}">
                    <a16:creationId xmlns:a16="http://schemas.microsoft.com/office/drawing/2014/main" id="{2842615D-787D-450C-97B4-D72D169E7C4D}"/>
                  </a:ext>
                </a:extLst>
              </p:cNvPr>
              <p:cNvSpPr/>
              <p:nvPr/>
            </p:nvSpPr>
            <p:spPr>
              <a:xfrm>
                <a:off x="3731100" y="3010925"/>
                <a:ext cx="530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6" extrusionOk="0">
                    <a:moveTo>
                      <a:pt x="2084" y="0"/>
                    </a:moveTo>
                    <a:cubicBezTo>
                      <a:pt x="1382" y="667"/>
                      <a:pt x="668" y="1357"/>
                      <a:pt x="1" y="2072"/>
                    </a:cubicBezTo>
                    <a:cubicBezTo>
                      <a:pt x="1" y="2089"/>
                      <a:pt x="7" y="2106"/>
                      <a:pt x="19" y="2106"/>
                    </a:cubicBezTo>
                    <a:cubicBezTo>
                      <a:pt x="24" y="2106"/>
                      <a:pt x="30" y="2103"/>
                      <a:pt x="37" y="2096"/>
                    </a:cubicBezTo>
                    <a:cubicBezTo>
                      <a:pt x="751" y="1453"/>
                      <a:pt x="1430" y="726"/>
                      <a:pt x="2096" y="12"/>
                    </a:cubicBezTo>
                    <a:cubicBezTo>
                      <a:pt x="2120" y="0"/>
                      <a:pt x="2096" y="0"/>
                      <a:pt x="2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784;p33">
                <a:extLst>
                  <a:ext uri="{FF2B5EF4-FFF2-40B4-BE49-F238E27FC236}">
                    <a16:creationId xmlns:a16="http://schemas.microsoft.com/office/drawing/2014/main" id="{4868EF12-BA0B-4447-A7B3-70F54906D9BA}"/>
                  </a:ext>
                </a:extLst>
              </p:cNvPr>
              <p:cNvSpPr/>
              <p:nvPr/>
            </p:nvSpPr>
            <p:spPr>
              <a:xfrm>
                <a:off x="3742825" y="3026100"/>
                <a:ext cx="561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2262" extrusionOk="0">
                    <a:moveTo>
                      <a:pt x="2223" y="0"/>
                    </a:moveTo>
                    <a:cubicBezTo>
                      <a:pt x="1473" y="739"/>
                      <a:pt x="711" y="1465"/>
                      <a:pt x="8" y="2251"/>
                    </a:cubicBezTo>
                    <a:cubicBezTo>
                      <a:pt x="782" y="1548"/>
                      <a:pt x="1508" y="786"/>
                      <a:pt x="2246" y="24"/>
                    </a:cubicBezTo>
                    <a:cubicBezTo>
                      <a:pt x="2246" y="24"/>
                      <a:pt x="2246" y="0"/>
                      <a:pt x="2223" y="0"/>
                    </a:cubicBezTo>
                    <a:close/>
                    <a:moveTo>
                      <a:pt x="8" y="2251"/>
                    </a:moveTo>
                    <a:cubicBezTo>
                      <a:pt x="0" y="2251"/>
                      <a:pt x="3" y="2261"/>
                      <a:pt x="5" y="2261"/>
                    </a:cubicBezTo>
                    <a:cubicBezTo>
                      <a:pt x="7" y="2261"/>
                      <a:pt x="8" y="2259"/>
                      <a:pt x="8" y="225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785;p33">
                <a:extLst>
                  <a:ext uri="{FF2B5EF4-FFF2-40B4-BE49-F238E27FC236}">
                    <a16:creationId xmlns:a16="http://schemas.microsoft.com/office/drawing/2014/main" id="{4688B1DA-5DE7-4B28-A7BB-591DB6E967B5}"/>
                  </a:ext>
                </a:extLst>
              </p:cNvPr>
              <p:cNvSpPr/>
              <p:nvPr/>
            </p:nvSpPr>
            <p:spPr>
              <a:xfrm>
                <a:off x="3766825" y="30343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2189" y="1"/>
                    </a:moveTo>
                    <a:cubicBezTo>
                      <a:pt x="2186" y="1"/>
                      <a:pt x="2183" y="2"/>
                      <a:pt x="2179" y="6"/>
                    </a:cubicBezTo>
                    <a:cubicBezTo>
                      <a:pt x="1429" y="708"/>
                      <a:pt x="715" y="1435"/>
                      <a:pt x="1" y="2161"/>
                    </a:cubicBezTo>
                    <a:cubicBezTo>
                      <a:pt x="1" y="2185"/>
                      <a:pt x="13" y="2196"/>
                      <a:pt x="36" y="2196"/>
                    </a:cubicBezTo>
                    <a:cubicBezTo>
                      <a:pt x="763" y="1482"/>
                      <a:pt x="1489" y="768"/>
                      <a:pt x="2191" y="18"/>
                    </a:cubicBezTo>
                    <a:cubicBezTo>
                      <a:pt x="2200" y="9"/>
                      <a:pt x="2196" y="1"/>
                      <a:pt x="2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786;p33">
                <a:extLst>
                  <a:ext uri="{FF2B5EF4-FFF2-40B4-BE49-F238E27FC236}">
                    <a16:creationId xmlns:a16="http://schemas.microsoft.com/office/drawing/2014/main" id="{872FBBFF-2C0F-483F-BF29-CE582A6A9E48}"/>
                  </a:ext>
                </a:extLst>
              </p:cNvPr>
              <p:cNvSpPr/>
              <p:nvPr/>
            </p:nvSpPr>
            <p:spPr>
              <a:xfrm>
                <a:off x="3781450" y="3042350"/>
                <a:ext cx="6300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2520" extrusionOk="0">
                    <a:moveTo>
                      <a:pt x="2508" y="1"/>
                    </a:moveTo>
                    <a:cubicBezTo>
                      <a:pt x="2506" y="1"/>
                      <a:pt x="2503" y="2"/>
                      <a:pt x="2499" y="5"/>
                    </a:cubicBezTo>
                    <a:cubicBezTo>
                      <a:pt x="1630" y="803"/>
                      <a:pt x="832" y="1660"/>
                      <a:pt x="11" y="2494"/>
                    </a:cubicBezTo>
                    <a:cubicBezTo>
                      <a:pt x="1" y="2494"/>
                      <a:pt x="8" y="2520"/>
                      <a:pt x="18" y="2520"/>
                    </a:cubicBezTo>
                    <a:cubicBezTo>
                      <a:pt x="19" y="2520"/>
                      <a:pt x="21" y="2519"/>
                      <a:pt x="23" y="2517"/>
                    </a:cubicBezTo>
                    <a:cubicBezTo>
                      <a:pt x="856" y="1696"/>
                      <a:pt x="1725" y="886"/>
                      <a:pt x="2511" y="29"/>
                    </a:cubicBezTo>
                    <a:cubicBezTo>
                      <a:pt x="2520" y="12"/>
                      <a:pt x="2516" y="1"/>
                      <a:pt x="250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787;p33">
                <a:extLst>
                  <a:ext uri="{FF2B5EF4-FFF2-40B4-BE49-F238E27FC236}">
                    <a16:creationId xmlns:a16="http://schemas.microsoft.com/office/drawing/2014/main" id="{B435677C-27C3-4472-BED4-46CBB4668299}"/>
                  </a:ext>
                </a:extLst>
              </p:cNvPr>
              <p:cNvSpPr/>
              <p:nvPr/>
            </p:nvSpPr>
            <p:spPr>
              <a:xfrm>
                <a:off x="3801350" y="3063000"/>
                <a:ext cx="527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7" extrusionOk="0">
                    <a:moveTo>
                      <a:pt x="2084" y="1"/>
                    </a:moveTo>
                    <a:cubicBezTo>
                      <a:pt x="1370" y="668"/>
                      <a:pt x="703" y="1382"/>
                      <a:pt x="1" y="2072"/>
                    </a:cubicBezTo>
                    <a:cubicBezTo>
                      <a:pt x="1" y="2089"/>
                      <a:pt x="19" y="2106"/>
                      <a:pt x="29" y="2106"/>
                    </a:cubicBezTo>
                    <a:cubicBezTo>
                      <a:pt x="33" y="2106"/>
                      <a:pt x="36" y="2103"/>
                      <a:pt x="36" y="2096"/>
                    </a:cubicBezTo>
                    <a:cubicBezTo>
                      <a:pt x="739" y="1418"/>
                      <a:pt x="1429" y="727"/>
                      <a:pt x="2108" y="13"/>
                    </a:cubicBezTo>
                    <a:cubicBezTo>
                      <a:pt x="2108" y="1"/>
                      <a:pt x="2108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788;p33">
                <a:extLst>
                  <a:ext uri="{FF2B5EF4-FFF2-40B4-BE49-F238E27FC236}">
                    <a16:creationId xmlns:a16="http://schemas.microsoft.com/office/drawing/2014/main" id="{15937EA0-B887-4E8F-B8CA-9B319B10588D}"/>
                  </a:ext>
                </a:extLst>
              </p:cNvPr>
              <p:cNvSpPr/>
              <p:nvPr/>
            </p:nvSpPr>
            <p:spPr>
              <a:xfrm>
                <a:off x="3815975" y="3080875"/>
                <a:ext cx="51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2054" extrusionOk="0">
                    <a:moveTo>
                      <a:pt x="2035" y="0"/>
                    </a:moveTo>
                    <a:cubicBezTo>
                      <a:pt x="1345" y="655"/>
                      <a:pt x="642" y="1334"/>
                      <a:pt x="11" y="2048"/>
                    </a:cubicBezTo>
                    <a:cubicBezTo>
                      <a:pt x="725" y="1405"/>
                      <a:pt x="1416" y="714"/>
                      <a:pt x="2059" y="24"/>
                    </a:cubicBezTo>
                    <a:cubicBezTo>
                      <a:pt x="2059" y="0"/>
                      <a:pt x="2059" y="0"/>
                      <a:pt x="2035" y="0"/>
                    </a:cubicBezTo>
                    <a:close/>
                    <a:moveTo>
                      <a:pt x="11" y="2048"/>
                    </a:moveTo>
                    <a:cubicBezTo>
                      <a:pt x="3" y="2048"/>
                      <a:pt x="0" y="2053"/>
                      <a:pt x="3" y="2053"/>
                    </a:cubicBezTo>
                    <a:cubicBezTo>
                      <a:pt x="4" y="2053"/>
                      <a:pt x="7" y="2052"/>
                      <a:pt x="11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789;p33">
                <a:extLst>
                  <a:ext uri="{FF2B5EF4-FFF2-40B4-BE49-F238E27FC236}">
                    <a16:creationId xmlns:a16="http://schemas.microsoft.com/office/drawing/2014/main" id="{1A58D8A9-21C2-44BB-B8AC-B1ACB4AE102F}"/>
                  </a:ext>
                </a:extLst>
              </p:cNvPr>
              <p:cNvSpPr/>
              <p:nvPr/>
            </p:nvSpPr>
            <p:spPr>
              <a:xfrm>
                <a:off x="3833200" y="3096825"/>
                <a:ext cx="4845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958" extrusionOk="0">
                    <a:moveTo>
                      <a:pt x="1927" y="0"/>
                    </a:moveTo>
                    <a:cubicBezTo>
                      <a:pt x="1925" y="0"/>
                      <a:pt x="1921" y="2"/>
                      <a:pt x="1918" y="5"/>
                    </a:cubicBezTo>
                    <a:cubicBezTo>
                      <a:pt x="1263" y="636"/>
                      <a:pt x="560" y="1255"/>
                      <a:pt x="1" y="1958"/>
                    </a:cubicBezTo>
                    <a:cubicBezTo>
                      <a:pt x="691" y="1386"/>
                      <a:pt x="1322" y="696"/>
                      <a:pt x="1930" y="17"/>
                    </a:cubicBezTo>
                    <a:cubicBezTo>
                      <a:pt x="1938" y="9"/>
                      <a:pt x="1934" y="0"/>
                      <a:pt x="192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790;p33">
                <a:extLst>
                  <a:ext uri="{FF2B5EF4-FFF2-40B4-BE49-F238E27FC236}">
                    <a16:creationId xmlns:a16="http://schemas.microsoft.com/office/drawing/2014/main" id="{A4E7EF90-C531-4FAF-B3CC-5FB7445550A3}"/>
                  </a:ext>
                </a:extLst>
              </p:cNvPr>
              <p:cNvSpPr/>
              <p:nvPr/>
            </p:nvSpPr>
            <p:spPr>
              <a:xfrm>
                <a:off x="3848450" y="3115025"/>
                <a:ext cx="466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840" extrusionOk="0">
                    <a:moveTo>
                      <a:pt x="1839" y="0"/>
                    </a:moveTo>
                    <a:cubicBezTo>
                      <a:pt x="1836" y="0"/>
                      <a:pt x="1834" y="1"/>
                      <a:pt x="1831" y="3"/>
                    </a:cubicBezTo>
                    <a:cubicBezTo>
                      <a:pt x="1498" y="301"/>
                      <a:pt x="1153" y="599"/>
                      <a:pt x="843" y="908"/>
                    </a:cubicBezTo>
                    <a:cubicBezTo>
                      <a:pt x="558" y="1194"/>
                      <a:pt x="224" y="1468"/>
                      <a:pt x="10" y="1789"/>
                    </a:cubicBezTo>
                    <a:cubicBezTo>
                      <a:pt x="0" y="1819"/>
                      <a:pt x="6" y="1840"/>
                      <a:pt x="29" y="1840"/>
                    </a:cubicBezTo>
                    <a:cubicBezTo>
                      <a:pt x="34" y="1840"/>
                      <a:pt x="39" y="1839"/>
                      <a:pt x="46" y="1837"/>
                    </a:cubicBezTo>
                    <a:cubicBezTo>
                      <a:pt x="379" y="1634"/>
                      <a:pt x="653" y="1289"/>
                      <a:pt x="939" y="1015"/>
                    </a:cubicBezTo>
                    <a:cubicBezTo>
                      <a:pt x="1248" y="706"/>
                      <a:pt x="1558" y="384"/>
                      <a:pt x="1855" y="39"/>
                    </a:cubicBezTo>
                    <a:cubicBezTo>
                      <a:pt x="1865" y="20"/>
                      <a:pt x="1851" y="0"/>
                      <a:pt x="18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791;p33">
                <a:extLst>
                  <a:ext uri="{FF2B5EF4-FFF2-40B4-BE49-F238E27FC236}">
                    <a16:creationId xmlns:a16="http://schemas.microsoft.com/office/drawing/2014/main" id="{B471D29A-8E9B-4B25-BE0E-FFFA9FC79D7F}"/>
                  </a:ext>
                </a:extLst>
              </p:cNvPr>
              <p:cNvSpPr/>
              <p:nvPr/>
            </p:nvSpPr>
            <p:spPr>
              <a:xfrm>
                <a:off x="3861925" y="3131875"/>
                <a:ext cx="464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8" extrusionOk="0">
                    <a:moveTo>
                      <a:pt x="1817" y="0"/>
                    </a:moveTo>
                    <a:cubicBezTo>
                      <a:pt x="1809" y="0"/>
                      <a:pt x="1801" y="2"/>
                      <a:pt x="1793" y="8"/>
                    </a:cubicBezTo>
                    <a:cubicBezTo>
                      <a:pt x="1471" y="306"/>
                      <a:pt x="1150" y="603"/>
                      <a:pt x="840" y="913"/>
                    </a:cubicBezTo>
                    <a:cubicBezTo>
                      <a:pt x="554" y="1199"/>
                      <a:pt x="245" y="1461"/>
                      <a:pt x="19" y="1794"/>
                    </a:cubicBezTo>
                    <a:cubicBezTo>
                      <a:pt x="0" y="1812"/>
                      <a:pt x="10" y="1838"/>
                      <a:pt x="32" y="1838"/>
                    </a:cubicBezTo>
                    <a:cubicBezTo>
                      <a:pt x="38" y="1838"/>
                      <a:pt x="46" y="1835"/>
                      <a:pt x="54" y="1830"/>
                    </a:cubicBezTo>
                    <a:cubicBezTo>
                      <a:pt x="376" y="1615"/>
                      <a:pt x="650" y="1282"/>
                      <a:pt x="935" y="996"/>
                    </a:cubicBezTo>
                    <a:cubicBezTo>
                      <a:pt x="1245" y="687"/>
                      <a:pt x="1543" y="377"/>
                      <a:pt x="1840" y="44"/>
                    </a:cubicBezTo>
                    <a:cubicBezTo>
                      <a:pt x="1858" y="25"/>
                      <a:pt x="1842" y="0"/>
                      <a:pt x="18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792;p33">
                <a:extLst>
                  <a:ext uri="{FF2B5EF4-FFF2-40B4-BE49-F238E27FC236}">
                    <a16:creationId xmlns:a16="http://schemas.microsoft.com/office/drawing/2014/main" id="{0B2CC0FD-A9DA-4E48-9B05-FB3948591AC5}"/>
                  </a:ext>
                </a:extLst>
              </p:cNvPr>
              <p:cNvSpPr/>
              <p:nvPr/>
            </p:nvSpPr>
            <p:spPr>
              <a:xfrm>
                <a:off x="3876500" y="3149250"/>
                <a:ext cx="444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91" extrusionOk="0">
                    <a:moveTo>
                      <a:pt x="1735" y="0"/>
                    </a:moveTo>
                    <a:cubicBezTo>
                      <a:pt x="1730" y="0"/>
                      <a:pt x="1726" y="1"/>
                      <a:pt x="1722" y="4"/>
                    </a:cubicBezTo>
                    <a:cubicBezTo>
                      <a:pt x="1102" y="527"/>
                      <a:pt x="555" y="1123"/>
                      <a:pt x="19" y="1718"/>
                    </a:cubicBezTo>
                    <a:cubicBezTo>
                      <a:pt x="1" y="1754"/>
                      <a:pt x="31" y="1790"/>
                      <a:pt x="56" y="1790"/>
                    </a:cubicBezTo>
                    <a:cubicBezTo>
                      <a:pt x="65" y="1790"/>
                      <a:pt x="73" y="1786"/>
                      <a:pt x="78" y="1778"/>
                    </a:cubicBezTo>
                    <a:cubicBezTo>
                      <a:pt x="674" y="1230"/>
                      <a:pt x="1245" y="682"/>
                      <a:pt x="1757" y="51"/>
                    </a:cubicBezTo>
                    <a:cubicBezTo>
                      <a:pt x="1777" y="22"/>
                      <a:pt x="1756" y="0"/>
                      <a:pt x="173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793;p33">
                <a:extLst>
                  <a:ext uri="{FF2B5EF4-FFF2-40B4-BE49-F238E27FC236}">
                    <a16:creationId xmlns:a16="http://schemas.microsoft.com/office/drawing/2014/main" id="{FDBF0E66-0935-47B8-9EE2-A7A723747D92}"/>
                  </a:ext>
                </a:extLst>
              </p:cNvPr>
              <p:cNvSpPr/>
              <p:nvPr/>
            </p:nvSpPr>
            <p:spPr>
              <a:xfrm>
                <a:off x="3890425" y="3166800"/>
                <a:ext cx="457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55" extrusionOk="0">
                    <a:moveTo>
                      <a:pt x="1785" y="1"/>
                    </a:moveTo>
                    <a:cubicBezTo>
                      <a:pt x="1781" y="1"/>
                      <a:pt x="1776" y="2"/>
                      <a:pt x="1772" y="4"/>
                    </a:cubicBezTo>
                    <a:cubicBezTo>
                      <a:pt x="1462" y="218"/>
                      <a:pt x="1188" y="528"/>
                      <a:pt x="903" y="778"/>
                    </a:cubicBezTo>
                    <a:cubicBezTo>
                      <a:pt x="593" y="1076"/>
                      <a:pt x="295" y="1373"/>
                      <a:pt x="10" y="1683"/>
                    </a:cubicBezTo>
                    <a:cubicBezTo>
                      <a:pt x="1" y="1719"/>
                      <a:pt x="26" y="1755"/>
                      <a:pt x="49" y="1755"/>
                    </a:cubicBezTo>
                    <a:cubicBezTo>
                      <a:pt x="56" y="1755"/>
                      <a:pt x="63" y="1751"/>
                      <a:pt x="69" y="1742"/>
                    </a:cubicBezTo>
                    <a:cubicBezTo>
                      <a:pt x="403" y="1468"/>
                      <a:pt x="712" y="1183"/>
                      <a:pt x="1010" y="885"/>
                    </a:cubicBezTo>
                    <a:cubicBezTo>
                      <a:pt x="1295" y="611"/>
                      <a:pt x="1605" y="361"/>
                      <a:pt x="1819" y="52"/>
                    </a:cubicBezTo>
                    <a:cubicBezTo>
                      <a:pt x="1829" y="22"/>
                      <a:pt x="1807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794;p33">
                <a:extLst>
                  <a:ext uri="{FF2B5EF4-FFF2-40B4-BE49-F238E27FC236}">
                    <a16:creationId xmlns:a16="http://schemas.microsoft.com/office/drawing/2014/main" id="{476E7C16-39A7-4C9E-87DE-FA630C018AB4}"/>
                  </a:ext>
                </a:extLst>
              </p:cNvPr>
              <p:cNvSpPr/>
              <p:nvPr/>
            </p:nvSpPr>
            <p:spPr>
              <a:xfrm>
                <a:off x="3908375" y="3184975"/>
                <a:ext cx="397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45" extrusionOk="0">
                    <a:moveTo>
                      <a:pt x="1548" y="1"/>
                    </a:moveTo>
                    <a:cubicBezTo>
                      <a:pt x="1546" y="1"/>
                      <a:pt x="1544" y="2"/>
                      <a:pt x="1542" y="3"/>
                    </a:cubicBezTo>
                    <a:cubicBezTo>
                      <a:pt x="1006" y="468"/>
                      <a:pt x="482" y="932"/>
                      <a:pt x="18" y="1468"/>
                    </a:cubicBezTo>
                    <a:cubicBezTo>
                      <a:pt x="0" y="1503"/>
                      <a:pt x="22" y="1545"/>
                      <a:pt x="53" y="1545"/>
                    </a:cubicBezTo>
                    <a:cubicBezTo>
                      <a:pt x="65" y="1545"/>
                      <a:pt x="77" y="1540"/>
                      <a:pt x="89" y="1527"/>
                    </a:cubicBezTo>
                    <a:cubicBezTo>
                      <a:pt x="625" y="1063"/>
                      <a:pt x="1113" y="575"/>
                      <a:pt x="1578" y="39"/>
                    </a:cubicBezTo>
                    <a:cubicBezTo>
                      <a:pt x="1588" y="29"/>
                      <a:pt x="1563" y="1"/>
                      <a:pt x="15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795;p33">
                <a:extLst>
                  <a:ext uri="{FF2B5EF4-FFF2-40B4-BE49-F238E27FC236}">
                    <a16:creationId xmlns:a16="http://schemas.microsoft.com/office/drawing/2014/main" id="{B8FA9C02-3F39-4D34-A495-65D62FBAC17B}"/>
                  </a:ext>
                </a:extLst>
              </p:cNvPr>
              <p:cNvSpPr/>
              <p:nvPr/>
            </p:nvSpPr>
            <p:spPr>
              <a:xfrm>
                <a:off x="3914000" y="3202525"/>
                <a:ext cx="4657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5" extrusionOk="0">
                    <a:moveTo>
                      <a:pt x="1823" y="1"/>
                    </a:moveTo>
                    <a:cubicBezTo>
                      <a:pt x="1817" y="1"/>
                      <a:pt x="1811" y="2"/>
                      <a:pt x="1805" y="4"/>
                    </a:cubicBezTo>
                    <a:cubicBezTo>
                      <a:pt x="1484" y="278"/>
                      <a:pt x="1186" y="575"/>
                      <a:pt x="888" y="873"/>
                    </a:cubicBezTo>
                    <a:cubicBezTo>
                      <a:pt x="591" y="1171"/>
                      <a:pt x="281" y="1444"/>
                      <a:pt x="19" y="1778"/>
                    </a:cubicBezTo>
                    <a:cubicBezTo>
                      <a:pt x="1" y="1815"/>
                      <a:pt x="25" y="1845"/>
                      <a:pt x="54" y="1845"/>
                    </a:cubicBezTo>
                    <a:cubicBezTo>
                      <a:pt x="62" y="1845"/>
                      <a:pt x="71" y="1843"/>
                      <a:pt x="79" y="1837"/>
                    </a:cubicBezTo>
                    <a:cubicBezTo>
                      <a:pt x="412" y="1575"/>
                      <a:pt x="698" y="1254"/>
                      <a:pt x="995" y="968"/>
                    </a:cubicBezTo>
                    <a:cubicBezTo>
                      <a:pt x="1293" y="671"/>
                      <a:pt x="1591" y="373"/>
                      <a:pt x="1853" y="51"/>
                    </a:cubicBezTo>
                    <a:cubicBezTo>
                      <a:pt x="1862" y="22"/>
                      <a:pt x="1848" y="1"/>
                      <a:pt x="18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796;p33">
                <a:extLst>
                  <a:ext uri="{FF2B5EF4-FFF2-40B4-BE49-F238E27FC236}">
                    <a16:creationId xmlns:a16="http://schemas.microsoft.com/office/drawing/2014/main" id="{62E727E3-65D2-4A09-BF14-9C12977E83DC}"/>
                  </a:ext>
                </a:extLst>
              </p:cNvPr>
              <p:cNvSpPr/>
              <p:nvPr/>
            </p:nvSpPr>
            <p:spPr>
              <a:xfrm>
                <a:off x="3936550" y="3219450"/>
                <a:ext cx="3740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478" extrusionOk="0">
                    <a:moveTo>
                      <a:pt x="1473" y="1"/>
                    </a:moveTo>
                    <a:cubicBezTo>
                      <a:pt x="1469" y="1"/>
                      <a:pt x="1466" y="2"/>
                      <a:pt x="1463" y="5"/>
                    </a:cubicBezTo>
                    <a:cubicBezTo>
                      <a:pt x="939" y="422"/>
                      <a:pt x="463" y="922"/>
                      <a:pt x="10" y="1410"/>
                    </a:cubicBezTo>
                    <a:cubicBezTo>
                      <a:pt x="1" y="1448"/>
                      <a:pt x="28" y="1477"/>
                      <a:pt x="51" y="1477"/>
                    </a:cubicBezTo>
                    <a:cubicBezTo>
                      <a:pt x="58" y="1477"/>
                      <a:pt x="64" y="1475"/>
                      <a:pt x="70" y="1470"/>
                    </a:cubicBezTo>
                    <a:cubicBezTo>
                      <a:pt x="570" y="1029"/>
                      <a:pt x="1082" y="565"/>
                      <a:pt x="1486" y="41"/>
                    </a:cubicBezTo>
                    <a:cubicBezTo>
                      <a:pt x="1495" y="14"/>
                      <a:pt x="1484" y="1"/>
                      <a:pt x="147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797;p33">
                <a:extLst>
                  <a:ext uri="{FF2B5EF4-FFF2-40B4-BE49-F238E27FC236}">
                    <a16:creationId xmlns:a16="http://schemas.microsoft.com/office/drawing/2014/main" id="{FA6C203D-11A9-4380-819F-20728B067BCA}"/>
                  </a:ext>
                </a:extLst>
              </p:cNvPr>
              <p:cNvSpPr/>
              <p:nvPr/>
            </p:nvSpPr>
            <p:spPr>
              <a:xfrm>
                <a:off x="3969275" y="3253900"/>
                <a:ext cx="314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61" extrusionOk="0">
                    <a:moveTo>
                      <a:pt x="1209" y="1"/>
                    </a:moveTo>
                    <a:cubicBezTo>
                      <a:pt x="1202" y="1"/>
                      <a:pt x="1195" y="3"/>
                      <a:pt x="1189" y="9"/>
                    </a:cubicBezTo>
                    <a:cubicBezTo>
                      <a:pt x="761" y="342"/>
                      <a:pt x="344" y="759"/>
                      <a:pt x="11" y="1199"/>
                    </a:cubicBezTo>
                    <a:cubicBezTo>
                      <a:pt x="0" y="1220"/>
                      <a:pt x="37" y="1261"/>
                      <a:pt x="62" y="1261"/>
                    </a:cubicBezTo>
                    <a:cubicBezTo>
                      <a:pt x="65" y="1261"/>
                      <a:pt x="68" y="1260"/>
                      <a:pt x="70" y="1259"/>
                    </a:cubicBezTo>
                    <a:cubicBezTo>
                      <a:pt x="511" y="925"/>
                      <a:pt x="892" y="473"/>
                      <a:pt x="1237" y="44"/>
                    </a:cubicBezTo>
                    <a:cubicBezTo>
                      <a:pt x="1255" y="26"/>
                      <a:pt x="123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798;p33">
                <a:extLst>
                  <a:ext uri="{FF2B5EF4-FFF2-40B4-BE49-F238E27FC236}">
                    <a16:creationId xmlns:a16="http://schemas.microsoft.com/office/drawing/2014/main" id="{6D739967-28E5-4802-9BDC-AE9BE2530B93}"/>
                  </a:ext>
                </a:extLst>
              </p:cNvPr>
              <p:cNvSpPr/>
              <p:nvPr/>
            </p:nvSpPr>
            <p:spPr>
              <a:xfrm>
                <a:off x="3954325" y="3237075"/>
                <a:ext cx="33575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297" extrusionOk="0">
                    <a:moveTo>
                      <a:pt x="1279" y="1"/>
                    </a:moveTo>
                    <a:cubicBezTo>
                      <a:pt x="1274" y="1"/>
                      <a:pt x="1268" y="1"/>
                      <a:pt x="1264" y="3"/>
                    </a:cubicBezTo>
                    <a:cubicBezTo>
                      <a:pt x="835" y="384"/>
                      <a:pt x="394" y="777"/>
                      <a:pt x="37" y="1229"/>
                    </a:cubicBezTo>
                    <a:cubicBezTo>
                      <a:pt x="0" y="1266"/>
                      <a:pt x="28" y="1296"/>
                      <a:pt x="65" y="1296"/>
                    </a:cubicBezTo>
                    <a:cubicBezTo>
                      <a:pt x="75" y="1296"/>
                      <a:pt x="86" y="1294"/>
                      <a:pt x="97" y="1289"/>
                    </a:cubicBezTo>
                    <a:cubicBezTo>
                      <a:pt x="537" y="932"/>
                      <a:pt x="942" y="479"/>
                      <a:pt x="1311" y="51"/>
                    </a:cubicBezTo>
                    <a:cubicBezTo>
                      <a:pt x="1342" y="30"/>
                      <a:pt x="1311" y="1"/>
                      <a:pt x="1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799;p33">
                <a:extLst>
                  <a:ext uri="{FF2B5EF4-FFF2-40B4-BE49-F238E27FC236}">
                    <a16:creationId xmlns:a16="http://schemas.microsoft.com/office/drawing/2014/main" id="{75F781ED-A34E-4C80-BDD3-6EC488739055}"/>
                  </a:ext>
                </a:extLst>
              </p:cNvPr>
              <p:cNvSpPr/>
              <p:nvPr/>
            </p:nvSpPr>
            <p:spPr>
              <a:xfrm>
                <a:off x="3985375" y="3271000"/>
                <a:ext cx="28725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147" extrusionOk="0">
                    <a:moveTo>
                      <a:pt x="1100" y="0"/>
                    </a:moveTo>
                    <a:cubicBezTo>
                      <a:pt x="1094" y="0"/>
                      <a:pt x="1088" y="1"/>
                      <a:pt x="1081" y="3"/>
                    </a:cubicBezTo>
                    <a:cubicBezTo>
                      <a:pt x="700" y="313"/>
                      <a:pt x="295" y="670"/>
                      <a:pt x="10" y="1075"/>
                    </a:cubicBezTo>
                    <a:cubicBezTo>
                      <a:pt x="1" y="1111"/>
                      <a:pt x="26" y="1147"/>
                      <a:pt x="49" y="1147"/>
                    </a:cubicBezTo>
                    <a:cubicBezTo>
                      <a:pt x="56" y="1147"/>
                      <a:pt x="63" y="1143"/>
                      <a:pt x="69" y="1134"/>
                    </a:cubicBezTo>
                    <a:cubicBezTo>
                      <a:pt x="474" y="837"/>
                      <a:pt x="819" y="432"/>
                      <a:pt x="1129" y="51"/>
                    </a:cubicBezTo>
                    <a:cubicBezTo>
                      <a:pt x="1148" y="21"/>
                      <a:pt x="1128" y="0"/>
                      <a:pt x="110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800;p33">
                <a:extLst>
                  <a:ext uri="{FF2B5EF4-FFF2-40B4-BE49-F238E27FC236}">
                    <a16:creationId xmlns:a16="http://schemas.microsoft.com/office/drawing/2014/main" id="{49D6A4D8-DB09-44F6-8BFC-A4A72BE38FC1}"/>
                  </a:ext>
                </a:extLst>
              </p:cNvPr>
              <p:cNvSpPr/>
              <p:nvPr/>
            </p:nvSpPr>
            <p:spPr>
              <a:xfrm>
                <a:off x="4000975" y="3289150"/>
                <a:ext cx="256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7" extrusionOk="0">
                    <a:moveTo>
                      <a:pt x="983" y="0"/>
                    </a:moveTo>
                    <a:cubicBezTo>
                      <a:pt x="978" y="0"/>
                      <a:pt x="973" y="1"/>
                      <a:pt x="969" y="3"/>
                    </a:cubicBezTo>
                    <a:cubicBezTo>
                      <a:pt x="612" y="265"/>
                      <a:pt x="291" y="623"/>
                      <a:pt x="29" y="956"/>
                    </a:cubicBezTo>
                    <a:cubicBezTo>
                      <a:pt x="1" y="984"/>
                      <a:pt x="24" y="1027"/>
                      <a:pt x="58" y="1027"/>
                    </a:cubicBezTo>
                    <a:cubicBezTo>
                      <a:pt x="68" y="1027"/>
                      <a:pt x="78" y="1023"/>
                      <a:pt x="88" y="1016"/>
                    </a:cubicBezTo>
                    <a:cubicBezTo>
                      <a:pt x="433" y="754"/>
                      <a:pt x="755" y="408"/>
                      <a:pt x="1005" y="51"/>
                    </a:cubicBezTo>
                    <a:cubicBezTo>
                      <a:pt x="1025" y="22"/>
                      <a:pt x="1004" y="0"/>
                      <a:pt x="9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801;p33">
                <a:extLst>
                  <a:ext uri="{FF2B5EF4-FFF2-40B4-BE49-F238E27FC236}">
                    <a16:creationId xmlns:a16="http://schemas.microsoft.com/office/drawing/2014/main" id="{1BB01313-5BF3-4802-946B-B138D7D4865F}"/>
                  </a:ext>
                </a:extLst>
              </p:cNvPr>
              <p:cNvSpPr/>
              <p:nvPr/>
            </p:nvSpPr>
            <p:spPr>
              <a:xfrm>
                <a:off x="4013350" y="33064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36" y="1"/>
                    </a:moveTo>
                    <a:cubicBezTo>
                      <a:pt x="1031" y="1"/>
                      <a:pt x="1026" y="2"/>
                      <a:pt x="1022" y="4"/>
                    </a:cubicBezTo>
                    <a:cubicBezTo>
                      <a:pt x="831" y="147"/>
                      <a:pt x="653" y="326"/>
                      <a:pt x="474" y="504"/>
                    </a:cubicBezTo>
                    <a:cubicBezTo>
                      <a:pt x="308" y="671"/>
                      <a:pt x="129" y="837"/>
                      <a:pt x="10" y="1028"/>
                    </a:cubicBezTo>
                    <a:cubicBezTo>
                      <a:pt x="0" y="1057"/>
                      <a:pt x="14" y="1079"/>
                      <a:pt x="40" y="1079"/>
                    </a:cubicBezTo>
                    <a:cubicBezTo>
                      <a:pt x="45" y="1079"/>
                      <a:pt x="51" y="1078"/>
                      <a:pt x="58" y="1076"/>
                    </a:cubicBezTo>
                    <a:cubicBezTo>
                      <a:pt x="260" y="968"/>
                      <a:pt x="415" y="778"/>
                      <a:pt x="569" y="611"/>
                    </a:cubicBezTo>
                    <a:cubicBezTo>
                      <a:pt x="748" y="433"/>
                      <a:pt x="915" y="254"/>
                      <a:pt x="1070" y="52"/>
                    </a:cubicBezTo>
                    <a:cubicBezTo>
                      <a:pt x="1089" y="22"/>
                      <a:pt x="1060" y="1"/>
                      <a:pt x="10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802;p33">
                <a:extLst>
                  <a:ext uri="{FF2B5EF4-FFF2-40B4-BE49-F238E27FC236}">
                    <a16:creationId xmlns:a16="http://schemas.microsoft.com/office/drawing/2014/main" id="{B67A1297-ADCB-43F8-9D79-CC62C3561585}"/>
                  </a:ext>
                </a:extLst>
              </p:cNvPr>
              <p:cNvSpPr/>
              <p:nvPr/>
            </p:nvSpPr>
            <p:spPr>
              <a:xfrm>
                <a:off x="4027575" y="3324275"/>
                <a:ext cx="2527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016" extrusionOk="0">
                    <a:moveTo>
                      <a:pt x="971" y="0"/>
                    </a:moveTo>
                    <a:cubicBezTo>
                      <a:pt x="965" y="0"/>
                      <a:pt x="959" y="1"/>
                      <a:pt x="953" y="3"/>
                    </a:cubicBezTo>
                    <a:cubicBezTo>
                      <a:pt x="774" y="134"/>
                      <a:pt x="608" y="301"/>
                      <a:pt x="453" y="468"/>
                    </a:cubicBezTo>
                    <a:cubicBezTo>
                      <a:pt x="298" y="611"/>
                      <a:pt x="108" y="777"/>
                      <a:pt x="0" y="980"/>
                    </a:cubicBezTo>
                    <a:cubicBezTo>
                      <a:pt x="0" y="1004"/>
                      <a:pt x="36" y="1015"/>
                      <a:pt x="48" y="1015"/>
                    </a:cubicBezTo>
                    <a:cubicBezTo>
                      <a:pt x="239" y="908"/>
                      <a:pt x="405" y="718"/>
                      <a:pt x="560" y="551"/>
                    </a:cubicBezTo>
                    <a:cubicBezTo>
                      <a:pt x="703" y="384"/>
                      <a:pt x="870" y="230"/>
                      <a:pt x="1001" y="51"/>
                    </a:cubicBezTo>
                    <a:cubicBezTo>
                      <a:pt x="1010" y="22"/>
                      <a:pt x="996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803;p33">
                <a:extLst>
                  <a:ext uri="{FF2B5EF4-FFF2-40B4-BE49-F238E27FC236}">
                    <a16:creationId xmlns:a16="http://schemas.microsoft.com/office/drawing/2014/main" id="{C8906D0A-DA02-433E-ADB1-DA6DC20C1837}"/>
                  </a:ext>
                </a:extLst>
              </p:cNvPr>
              <p:cNvSpPr/>
              <p:nvPr/>
            </p:nvSpPr>
            <p:spPr>
              <a:xfrm>
                <a:off x="4042150" y="3339675"/>
                <a:ext cx="25825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031" extrusionOk="0">
                    <a:moveTo>
                      <a:pt x="985" y="0"/>
                    </a:moveTo>
                    <a:cubicBezTo>
                      <a:pt x="979" y="0"/>
                      <a:pt x="972" y="2"/>
                      <a:pt x="965" y="7"/>
                    </a:cubicBezTo>
                    <a:cubicBezTo>
                      <a:pt x="775" y="161"/>
                      <a:pt x="608" y="304"/>
                      <a:pt x="430" y="471"/>
                    </a:cubicBezTo>
                    <a:cubicBezTo>
                      <a:pt x="287" y="626"/>
                      <a:pt x="108" y="769"/>
                      <a:pt x="1" y="947"/>
                    </a:cubicBezTo>
                    <a:cubicBezTo>
                      <a:pt x="1" y="992"/>
                      <a:pt x="28" y="1031"/>
                      <a:pt x="52" y="1031"/>
                    </a:cubicBezTo>
                    <a:cubicBezTo>
                      <a:pt x="60" y="1031"/>
                      <a:pt x="67" y="1027"/>
                      <a:pt x="72" y="1019"/>
                    </a:cubicBezTo>
                    <a:cubicBezTo>
                      <a:pt x="275" y="923"/>
                      <a:pt x="418" y="745"/>
                      <a:pt x="549" y="590"/>
                    </a:cubicBezTo>
                    <a:cubicBezTo>
                      <a:pt x="715" y="423"/>
                      <a:pt x="882" y="245"/>
                      <a:pt x="1013" y="54"/>
                    </a:cubicBezTo>
                    <a:cubicBezTo>
                      <a:pt x="1032" y="35"/>
                      <a:pt x="1012" y="0"/>
                      <a:pt x="98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804;p33">
                <a:extLst>
                  <a:ext uri="{FF2B5EF4-FFF2-40B4-BE49-F238E27FC236}">
                    <a16:creationId xmlns:a16="http://schemas.microsoft.com/office/drawing/2014/main" id="{7D71F64A-0890-4AEC-AC0F-E6809DEB4ED6}"/>
                  </a:ext>
                </a:extLst>
              </p:cNvPr>
              <p:cNvSpPr/>
              <p:nvPr/>
            </p:nvSpPr>
            <p:spPr>
              <a:xfrm>
                <a:off x="4055000" y="3358800"/>
                <a:ext cx="257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007" extrusionOk="0">
                    <a:moveTo>
                      <a:pt x="978" y="0"/>
                    </a:moveTo>
                    <a:cubicBezTo>
                      <a:pt x="972" y="0"/>
                      <a:pt x="967" y="1"/>
                      <a:pt x="963" y="4"/>
                    </a:cubicBezTo>
                    <a:cubicBezTo>
                      <a:pt x="785" y="158"/>
                      <a:pt x="606" y="301"/>
                      <a:pt x="439" y="468"/>
                    </a:cubicBezTo>
                    <a:cubicBezTo>
                      <a:pt x="297" y="611"/>
                      <a:pt x="106" y="766"/>
                      <a:pt x="11" y="944"/>
                    </a:cubicBezTo>
                    <a:cubicBezTo>
                      <a:pt x="1" y="984"/>
                      <a:pt x="16" y="1007"/>
                      <a:pt x="41" y="1007"/>
                    </a:cubicBezTo>
                    <a:cubicBezTo>
                      <a:pt x="46" y="1007"/>
                      <a:pt x="52" y="1006"/>
                      <a:pt x="58" y="1004"/>
                    </a:cubicBezTo>
                    <a:cubicBezTo>
                      <a:pt x="237" y="897"/>
                      <a:pt x="392" y="718"/>
                      <a:pt x="547" y="575"/>
                    </a:cubicBezTo>
                    <a:cubicBezTo>
                      <a:pt x="701" y="408"/>
                      <a:pt x="868" y="230"/>
                      <a:pt x="999" y="51"/>
                    </a:cubicBezTo>
                    <a:cubicBezTo>
                      <a:pt x="1028" y="22"/>
                      <a:pt x="1001" y="0"/>
                      <a:pt x="9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805;p33">
                <a:extLst>
                  <a:ext uri="{FF2B5EF4-FFF2-40B4-BE49-F238E27FC236}">
                    <a16:creationId xmlns:a16="http://schemas.microsoft.com/office/drawing/2014/main" id="{13735852-8397-4453-BD0A-3EF2648BF47C}"/>
                  </a:ext>
                </a:extLst>
              </p:cNvPr>
              <p:cNvSpPr/>
              <p:nvPr/>
            </p:nvSpPr>
            <p:spPr>
              <a:xfrm>
                <a:off x="4072675" y="3375950"/>
                <a:ext cx="206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819" extrusionOk="0">
                    <a:moveTo>
                      <a:pt x="802" y="0"/>
                    </a:moveTo>
                    <a:cubicBezTo>
                      <a:pt x="798" y="0"/>
                      <a:pt x="795" y="2"/>
                      <a:pt x="792" y="8"/>
                    </a:cubicBezTo>
                    <a:cubicBezTo>
                      <a:pt x="637" y="103"/>
                      <a:pt x="506" y="222"/>
                      <a:pt x="375" y="365"/>
                    </a:cubicBezTo>
                    <a:cubicBezTo>
                      <a:pt x="256" y="496"/>
                      <a:pt x="101" y="615"/>
                      <a:pt x="18" y="782"/>
                    </a:cubicBezTo>
                    <a:cubicBezTo>
                      <a:pt x="1" y="791"/>
                      <a:pt x="22" y="819"/>
                      <a:pt x="48" y="819"/>
                    </a:cubicBezTo>
                    <a:cubicBezTo>
                      <a:pt x="58" y="819"/>
                      <a:pt x="68" y="815"/>
                      <a:pt x="78" y="806"/>
                    </a:cubicBezTo>
                    <a:cubicBezTo>
                      <a:pt x="232" y="722"/>
                      <a:pt x="363" y="568"/>
                      <a:pt x="482" y="449"/>
                    </a:cubicBezTo>
                    <a:cubicBezTo>
                      <a:pt x="613" y="318"/>
                      <a:pt x="709" y="187"/>
                      <a:pt x="816" y="32"/>
                    </a:cubicBezTo>
                    <a:cubicBezTo>
                      <a:pt x="825" y="23"/>
                      <a:pt x="813" y="0"/>
                      <a:pt x="8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806;p33">
                <a:extLst>
                  <a:ext uri="{FF2B5EF4-FFF2-40B4-BE49-F238E27FC236}">
                    <a16:creationId xmlns:a16="http://schemas.microsoft.com/office/drawing/2014/main" id="{51789467-C037-4BAE-BB38-A2D687606B2F}"/>
                  </a:ext>
                </a:extLst>
              </p:cNvPr>
              <p:cNvSpPr/>
              <p:nvPr/>
            </p:nvSpPr>
            <p:spPr>
              <a:xfrm>
                <a:off x="4091500" y="3393175"/>
                <a:ext cx="158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12" extrusionOk="0">
                    <a:moveTo>
                      <a:pt x="601" y="0"/>
                    </a:moveTo>
                    <a:cubicBezTo>
                      <a:pt x="595" y="0"/>
                      <a:pt x="590" y="3"/>
                      <a:pt x="587" y="10"/>
                    </a:cubicBezTo>
                    <a:cubicBezTo>
                      <a:pt x="396" y="164"/>
                      <a:pt x="170" y="343"/>
                      <a:pt x="39" y="545"/>
                    </a:cubicBezTo>
                    <a:cubicBezTo>
                      <a:pt x="0" y="574"/>
                      <a:pt x="25" y="611"/>
                      <a:pt x="61" y="611"/>
                    </a:cubicBezTo>
                    <a:cubicBezTo>
                      <a:pt x="69" y="611"/>
                      <a:pt x="78" y="609"/>
                      <a:pt x="87" y="605"/>
                    </a:cubicBezTo>
                    <a:cubicBezTo>
                      <a:pt x="289" y="462"/>
                      <a:pt x="456" y="248"/>
                      <a:pt x="622" y="45"/>
                    </a:cubicBezTo>
                    <a:cubicBezTo>
                      <a:pt x="631" y="20"/>
                      <a:pt x="615" y="0"/>
                      <a:pt x="6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807;p33">
                <a:extLst>
                  <a:ext uri="{FF2B5EF4-FFF2-40B4-BE49-F238E27FC236}">
                    <a16:creationId xmlns:a16="http://schemas.microsoft.com/office/drawing/2014/main" id="{1EE9592F-21E2-4786-BC39-2CB474A25CD9}"/>
                  </a:ext>
                </a:extLst>
              </p:cNvPr>
              <p:cNvSpPr/>
              <p:nvPr/>
            </p:nvSpPr>
            <p:spPr>
              <a:xfrm>
                <a:off x="4108050" y="3409400"/>
                <a:ext cx="129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22" extrusionOk="0">
                    <a:moveTo>
                      <a:pt x="478" y="1"/>
                    </a:moveTo>
                    <a:cubicBezTo>
                      <a:pt x="473" y="1"/>
                      <a:pt x="467" y="1"/>
                      <a:pt x="461" y="4"/>
                    </a:cubicBezTo>
                    <a:cubicBezTo>
                      <a:pt x="282" y="111"/>
                      <a:pt x="115" y="277"/>
                      <a:pt x="20" y="456"/>
                    </a:cubicBezTo>
                    <a:cubicBezTo>
                      <a:pt x="1" y="485"/>
                      <a:pt x="28" y="522"/>
                      <a:pt x="52" y="522"/>
                    </a:cubicBezTo>
                    <a:cubicBezTo>
                      <a:pt x="58" y="522"/>
                      <a:pt x="63" y="520"/>
                      <a:pt x="68" y="516"/>
                    </a:cubicBezTo>
                    <a:cubicBezTo>
                      <a:pt x="258" y="397"/>
                      <a:pt x="401" y="230"/>
                      <a:pt x="508" y="51"/>
                    </a:cubicBezTo>
                    <a:cubicBezTo>
                      <a:pt x="518" y="22"/>
                      <a:pt x="504" y="1"/>
                      <a:pt x="4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808;p33">
                <a:extLst>
                  <a:ext uri="{FF2B5EF4-FFF2-40B4-BE49-F238E27FC236}">
                    <a16:creationId xmlns:a16="http://schemas.microsoft.com/office/drawing/2014/main" id="{D7D0570E-FEED-419A-96F9-56A5B1E6E7D0}"/>
                  </a:ext>
                </a:extLst>
              </p:cNvPr>
              <p:cNvSpPr/>
              <p:nvPr/>
            </p:nvSpPr>
            <p:spPr>
              <a:xfrm>
                <a:off x="4121050" y="3427575"/>
                <a:ext cx="130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5" extrusionOk="0">
                    <a:moveTo>
                      <a:pt x="475" y="1"/>
                    </a:moveTo>
                    <a:cubicBezTo>
                      <a:pt x="471" y="1"/>
                      <a:pt x="468" y="1"/>
                      <a:pt x="464" y="3"/>
                    </a:cubicBezTo>
                    <a:cubicBezTo>
                      <a:pt x="369" y="62"/>
                      <a:pt x="286" y="146"/>
                      <a:pt x="214" y="217"/>
                    </a:cubicBezTo>
                    <a:cubicBezTo>
                      <a:pt x="131" y="289"/>
                      <a:pt x="48" y="360"/>
                      <a:pt x="0" y="467"/>
                    </a:cubicBezTo>
                    <a:cubicBezTo>
                      <a:pt x="0" y="479"/>
                      <a:pt x="36" y="515"/>
                      <a:pt x="60" y="515"/>
                    </a:cubicBezTo>
                    <a:cubicBezTo>
                      <a:pt x="167" y="479"/>
                      <a:pt x="238" y="396"/>
                      <a:pt x="310" y="301"/>
                    </a:cubicBezTo>
                    <a:cubicBezTo>
                      <a:pt x="393" y="217"/>
                      <a:pt x="452" y="146"/>
                      <a:pt x="512" y="51"/>
                    </a:cubicBezTo>
                    <a:cubicBezTo>
                      <a:pt x="522" y="30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809;p33">
                <a:extLst>
                  <a:ext uri="{FF2B5EF4-FFF2-40B4-BE49-F238E27FC236}">
                    <a16:creationId xmlns:a16="http://schemas.microsoft.com/office/drawing/2014/main" id="{AC72AFDC-0153-4A29-852E-B59B0F36AF67}"/>
                  </a:ext>
                </a:extLst>
              </p:cNvPr>
              <p:cNvSpPr/>
              <p:nvPr/>
            </p:nvSpPr>
            <p:spPr>
              <a:xfrm>
                <a:off x="4136375" y="3443625"/>
                <a:ext cx="12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441" y="1"/>
                    </a:moveTo>
                    <a:cubicBezTo>
                      <a:pt x="435" y="1"/>
                      <a:pt x="429" y="2"/>
                      <a:pt x="423" y="4"/>
                    </a:cubicBezTo>
                    <a:cubicBezTo>
                      <a:pt x="280" y="123"/>
                      <a:pt x="149" y="242"/>
                      <a:pt x="30" y="397"/>
                    </a:cubicBezTo>
                    <a:cubicBezTo>
                      <a:pt x="1" y="426"/>
                      <a:pt x="27" y="463"/>
                      <a:pt x="63" y="463"/>
                    </a:cubicBezTo>
                    <a:cubicBezTo>
                      <a:pt x="72" y="463"/>
                      <a:pt x="81" y="461"/>
                      <a:pt x="90" y="456"/>
                    </a:cubicBezTo>
                    <a:cubicBezTo>
                      <a:pt x="232" y="337"/>
                      <a:pt x="351" y="218"/>
                      <a:pt x="471" y="51"/>
                    </a:cubicBezTo>
                    <a:cubicBezTo>
                      <a:pt x="480" y="22"/>
                      <a:pt x="466" y="1"/>
                      <a:pt x="4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810;p33">
                <a:extLst>
                  <a:ext uri="{FF2B5EF4-FFF2-40B4-BE49-F238E27FC236}">
                    <a16:creationId xmlns:a16="http://schemas.microsoft.com/office/drawing/2014/main" id="{8F02EC22-404A-48A1-966A-AA921D2B970F}"/>
                  </a:ext>
                </a:extLst>
              </p:cNvPr>
              <p:cNvSpPr/>
              <p:nvPr/>
            </p:nvSpPr>
            <p:spPr>
              <a:xfrm>
                <a:off x="3222125" y="3034125"/>
                <a:ext cx="498300" cy="499800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92" extrusionOk="0">
                    <a:moveTo>
                      <a:pt x="19765" y="1"/>
                    </a:moveTo>
                    <a:lnTo>
                      <a:pt x="14645" y="108"/>
                    </a:lnTo>
                    <a:lnTo>
                      <a:pt x="0" y="19991"/>
                    </a:lnTo>
                    <a:lnTo>
                      <a:pt x="19931" y="4870"/>
                    </a:lnTo>
                    <a:lnTo>
                      <a:pt x="19765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811;p33">
                <a:extLst>
                  <a:ext uri="{FF2B5EF4-FFF2-40B4-BE49-F238E27FC236}">
                    <a16:creationId xmlns:a16="http://schemas.microsoft.com/office/drawing/2014/main" id="{F89E0489-3D22-44E2-A3FA-717DDFDC4528}"/>
                  </a:ext>
                </a:extLst>
              </p:cNvPr>
              <p:cNvSpPr/>
              <p:nvPr/>
            </p:nvSpPr>
            <p:spPr>
              <a:xfrm>
                <a:off x="3217350" y="3028775"/>
                <a:ext cx="5081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20325" h="20384" extrusionOk="0">
                    <a:moveTo>
                      <a:pt x="19765" y="453"/>
                    </a:moveTo>
                    <a:lnTo>
                      <a:pt x="19908" y="4989"/>
                    </a:lnTo>
                    <a:lnTo>
                      <a:pt x="1263" y="19134"/>
                    </a:lnTo>
                    <a:lnTo>
                      <a:pt x="1263" y="19134"/>
                    </a:lnTo>
                    <a:lnTo>
                      <a:pt x="14955" y="536"/>
                    </a:lnTo>
                    <a:lnTo>
                      <a:pt x="19765" y="453"/>
                    </a:lnTo>
                    <a:close/>
                    <a:moveTo>
                      <a:pt x="20170" y="1"/>
                    </a:moveTo>
                    <a:lnTo>
                      <a:pt x="14717" y="108"/>
                    </a:lnTo>
                    <a:lnTo>
                      <a:pt x="1" y="20086"/>
                    </a:lnTo>
                    <a:lnTo>
                      <a:pt x="310" y="20384"/>
                    </a:lnTo>
                    <a:lnTo>
                      <a:pt x="20241" y="5275"/>
                    </a:lnTo>
                    <a:lnTo>
                      <a:pt x="20325" y="5204"/>
                    </a:lnTo>
                    <a:lnTo>
                      <a:pt x="2017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812;p33">
                <a:extLst>
                  <a:ext uri="{FF2B5EF4-FFF2-40B4-BE49-F238E27FC236}">
                    <a16:creationId xmlns:a16="http://schemas.microsoft.com/office/drawing/2014/main" id="{67981DF5-003B-438E-B8C7-D737B4EA5294}"/>
                  </a:ext>
                </a:extLst>
              </p:cNvPr>
              <p:cNvSpPr/>
              <p:nvPr/>
            </p:nvSpPr>
            <p:spPr>
              <a:xfrm>
                <a:off x="3682000" y="3048125"/>
                <a:ext cx="53000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07" extrusionOk="0">
                    <a:moveTo>
                      <a:pt x="48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667" y="751"/>
                      <a:pt x="1381" y="1429"/>
                      <a:pt x="2096" y="2096"/>
                    </a:cubicBezTo>
                    <a:cubicBezTo>
                      <a:pt x="2103" y="2103"/>
                      <a:pt x="2108" y="2106"/>
                      <a:pt x="2112" y="2106"/>
                    </a:cubicBezTo>
                    <a:cubicBezTo>
                      <a:pt x="2120" y="2106"/>
                      <a:pt x="2120" y="2092"/>
                      <a:pt x="2120" y="2084"/>
                    </a:cubicBezTo>
                    <a:cubicBezTo>
                      <a:pt x="1441" y="1382"/>
                      <a:pt x="762" y="667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813;p33">
                <a:extLst>
                  <a:ext uri="{FF2B5EF4-FFF2-40B4-BE49-F238E27FC236}">
                    <a16:creationId xmlns:a16="http://schemas.microsoft.com/office/drawing/2014/main" id="{A514CFFE-FEB0-4593-87E5-F6BA37858CF1}"/>
                  </a:ext>
                </a:extLst>
              </p:cNvPr>
              <p:cNvSpPr/>
              <p:nvPr/>
            </p:nvSpPr>
            <p:spPr>
              <a:xfrm>
                <a:off x="3662950" y="3060625"/>
                <a:ext cx="562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3" y="774"/>
                      <a:pt x="1477" y="1501"/>
                      <a:pt x="2239" y="2227"/>
                    </a:cubicBezTo>
                    <a:cubicBezTo>
                      <a:pt x="2239" y="2227"/>
                      <a:pt x="2251" y="2227"/>
                      <a:pt x="2251" y="2215"/>
                    </a:cubicBezTo>
                    <a:cubicBezTo>
                      <a:pt x="1524" y="1453"/>
                      <a:pt x="798" y="691"/>
                      <a:pt x="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814;p33">
                <a:extLst>
                  <a:ext uri="{FF2B5EF4-FFF2-40B4-BE49-F238E27FC236}">
                    <a16:creationId xmlns:a16="http://schemas.microsoft.com/office/drawing/2014/main" id="{069427A9-9BE6-4BCC-A3A8-E21330BBAE74}"/>
                  </a:ext>
                </a:extLst>
              </p:cNvPr>
              <p:cNvSpPr/>
              <p:nvPr/>
            </p:nvSpPr>
            <p:spPr>
              <a:xfrm>
                <a:off x="3656400" y="3084450"/>
                <a:ext cx="5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2190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727" y="750"/>
                      <a:pt x="1441" y="1488"/>
                      <a:pt x="2191" y="2179"/>
                    </a:cubicBezTo>
                    <a:cubicBezTo>
                      <a:pt x="2195" y="2186"/>
                      <a:pt x="2199" y="2189"/>
                      <a:pt x="2201" y="2189"/>
                    </a:cubicBezTo>
                    <a:cubicBezTo>
                      <a:pt x="2208" y="2189"/>
                      <a:pt x="2211" y="2175"/>
                      <a:pt x="2203" y="2167"/>
                    </a:cubicBezTo>
                    <a:cubicBezTo>
                      <a:pt x="1501" y="1429"/>
                      <a:pt x="774" y="714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815;p33">
                <a:extLst>
                  <a:ext uri="{FF2B5EF4-FFF2-40B4-BE49-F238E27FC236}">
                    <a16:creationId xmlns:a16="http://schemas.microsoft.com/office/drawing/2014/main" id="{8EC7A1A2-21D4-45D0-9FA5-817BACF894A5}"/>
                  </a:ext>
                </a:extLst>
              </p:cNvPr>
              <p:cNvSpPr/>
              <p:nvPr/>
            </p:nvSpPr>
            <p:spPr>
              <a:xfrm>
                <a:off x="3640425" y="30990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14" y="0"/>
                    </a:moveTo>
                    <a:cubicBezTo>
                      <a:pt x="3" y="0"/>
                      <a:pt x="0" y="14"/>
                      <a:pt x="8" y="22"/>
                    </a:cubicBezTo>
                    <a:cubicBezTo>
                      <a:pt x="830" y="856"/>
                      <a:pt x="1640" y="1713"/>
                      <a:pt x="2497" y="2511"/>
                    </a:cubicBezTo>
                    <a:cubicBezTo>
                      <a:pt x="2500" y="2514"/>
                      <a:pt x="2504" y="2515"/>
                      <a:pt x="2508" y="2515"/>
                    </a:cubicBezTo>
                    <a:cubicBezTo>
                      <a:pt x="2518" y="2515"/>
                      <a:pt x="2526" y="2504"/>
                      <a:pt x="2509" y="2487"/>
                    </a:cubicBezTo>
                    <a:cubicBezTo>
                      <a:pt x="1723" y="1630"/>
                      <a:pt x="866" y="820"/>
                      <a:pt x="32" y="10"/>
                    </a:cubicBezTo>
                    <a:cubicBezTo>
                      <a:pt x="25" y="3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816;p33">
                <a:extLst>
                  <a:ext uri="{FF2B5EF4-FFF2-40B4-BE49-F238E27FC236}">
                    <a16:creationId xmlns:a16="http://schemas.microsoft.com/office/drawing/2014/main" id="{5EFDCE31-A6D8-4781-84A1-ACC130F549F8}"/>
                  </a:ext>
                </a:extLst>
              </p:cNvPr>
              <p:cNvSpPr/>
              <p:nvPr/>
            </p:nvSpPr>
            <p:spPr>
              <a:xfrm>
                <a:off x="3629900" y="3118975"/>
                <a:ext cx="53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096" extrusionOk="0">
                    <a:moveTo>
                      <a:pt x="48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703" y="726"/>
                      <a:pt x="1382" y="1429"/>
                      <a:pt x="2096" y="2096"/>
                    </a:cubicBezTo>
                    <a:cubicBezTo>
                      <a:pt x="2120" y="2096"/>
                      <a:pt x="2120" y="2096"/>
                      <a:pt x="2120" y="2084"/>
                    </a:cubicBezTo>
                    <a:cubicBezTo>
                      <a:pt x="1441" y="1369"/>
                      <a:pt x="727" y="703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817;p33">
                <a:extLst>
                  <a:ext uri="{FF2B5EF4-FFF2-40B4-BE49-F238E27FC236}">
                    <a16:creationId xmlns:a16="http://schemas.microsoft.com/office/drawing/2014/main" id="{BC682B7E-CB95-4AC4-97E2-0141311C8876}"/>
                  </a:ext>
                </a:extLst>
              </p:cNvPr>
              <p:cNvSpPr/>
              <p:nvPr/>
            </p:nvSpPr>
            <p:spPr>
              <a:xfrm>
                <a:off x="3613525" y="3133625"/>
                <a:ext cx="50925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46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1" y="3"/>
                      <a:pt x="1" y="9"/>
                    </a:cubicBezTo>
                    <a:cubicBezTo>
                      <a:pt x="7" y="3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644" y="724"/>
                      <a:pt x="1322" y="1402"/>
                      <a:pt x="2025" y="2045"/>
                    </a:cubicBezTo>
                    <a:cubicBezTo>
                      <a:pt x="2037" y="2045"/>
                      <a:pt x="2037" y="2045"/>
                      <a:pt x="2037" y="2033"/>
                    </a:cubicBezTo>
                    <a:cubicBezTo>
                      <a:pt x="1406" y="1331"/>
                      <a:pt x="727" y="629"/>
                      <a:pt x="1" y="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818;p33">
                <a:extLst>
                  <a:ext uri="{FF2B5EF4-FFF2-40B4-BE49-F238E27FC236}">
                    <a16:creationId xmlns:a16="http://schemas.microsoft.com/office/drawing/2014/main" id="{C2326DED-8431-42E8-A5F5-E57E22424C60}"/>
                  </a:ext>
                </a:extLst>
              </p:cNvPr>
              <p:cNvSpPr/>
              <p:nvPr/>
            </p:nvSpPr>
            <p:spPr>
              <a:xfrm>
                <a:off x="3599950" y="3150375"/>
                <a:ext cx="49250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952" extrusionOk="0">
                    <a:moveTo>
                      <a:pt x="5" y="1"/>
                    </a:moveTo>
                    <a:cubicBezTo>
                      <a:pt x="3" y="1"/>
                      <a:pt x="0" y="6"/>
                      <a:pt x="8" y="6"/>
                    </a:cubicBezTo>
                    <a:cubicBezTo>
                      <a:pt x="8" y="2"/>
                      <a:pt x="7" y="1"/>
                      <a:pt x="5" y="1"/>
                    </a:cubicBezTo>
                    <a:close/>
                    <a:moveTo>
                      <a:pt x="8" y="6"/>
                    </a:moveTo>
                    <a:cubicBezTo>
                      <a:pt x="580" y="709"/>
                      <a:pt x="1270" y="1328"/>
                      <a:pt x="1949" y="1947"/>
                    </a:cubicBezTo>
                    <a:cubicBezTo>
                      <a:pt x="1952" y="1950"/>
                      <a:pt x="1955" y="1952"/>
                      <a:pt x="1958" y="1952"/>
                    </a:cubicBezTo>
                    <a:cubicBezTo>
                      <a:pt x="1965" y="1952"/>
                      <a:pt x="1969" y="1941"/>
                      <a:pt x="1961" y="1923"/>
                    </a:cubicBezTo>
                    <a:cubicBezTo>
                      <a:pt x="1330" y="1268"/>
                      <a:pt x="711" y="578"/>
                      <a:pt x="8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819;p33">
                <a:extLst>
                  <a:ext uri="{FF2B5EF4-FFF2-40B4-BE49-F238E27FC236}">
                    <a16:creationId xmlns:a16="http://schemas.microsoft.com/office/drawing/2014/main" id="{DC3985ED-18A1-4894-B30B-465963218BFD}"/>
                  </a:ext>
                </a:extLst>
              </p:cNvPr>
              <p:cNvSpPr/>
              <p:nvPr/>
            </p:nvSpPr>
            <p:spPr>
              <a:xfrm>
                <a:off x="3584750" y="3166050"/>
                <a:ext cx="463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859" extrusionOk="0">
                    <a:moveTo>
                      <a:pt x="29" y="0"/>
                    </a:moveTo>
                    <a:cubicBezTo>
                      <a:pt x="10" y="0"/>
                      <a:pt x="0" y="17"/>
                      <a:pt x="9" y="34"/>
                    </a:cubicBezTo>
                    <a:cubicBezTo>
                      <a:pt x="211" y="379"/>
                      <a:pt x="557" y="641"/>
                      <a:pt x="830" y="927"/>
                    </a:cubicBezTo>
                    <a:cubicBezTo>
                      <a:pt x="1140" y="1237"/>
                      <a:pt x="1461" y="1558"/>
                      <a:pt x="1807" y="1856"/>
                    </a:cubicBezTo>
                    <a:cubicBezTo>
                      <a:pt x="1808" y="1857"/>
                      <a:pt x="1811" y="1858"/>
                      <a:pt x="1813" y="1858"/>
                    </a:cubicBezTo>
                    <a:cubicBezTo>
                      <a:pt x="1828" y="1858"/>
                      <a:pt x="1853" y="1830"/>
                      <a:pt x="1842" y="1820"/>
                    </a:cubicBezTo>
                    <a:cubicBezTo>
                      <a:pt x="1545" y="1498"/>
                      <a:pt x="1247" y="1153"/>
                      <a:pt x="926" y="844"/>
                    </a:cubicBezTo>
                    <a:cubicBezTo>
                      <a:pt x="652" y="558"/>
                      <a:pt x="378" y="213"/>
                      <a:pt x="57" y="10"/>
                    </a:cubicBezTo>
                    <a:cubicBezTo>
                      <a:pt x="46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820;p33">
                <a:extLst>
                  <a:ext uri="{FF2B5EF4-FFF2-40B4-BE49-F238E27FC236}">
                    <a16:creationId xmlns:a16="http://schemas.microsoft.com/office/drawing/2014/main" id="{0844B568-959B-4BCE-B8CD-3297C69C994A}"/>
                  </a:ext>
                </a:extLst>
              </p:cNvPr>
              <p:cNvSpPr/>
              <p:nvPr/>
            </p:nvSpPr>
            <p:spPr>
              <a:xfrm>
                <a:off x="3567500" y="3179600"/>
                <a:ext cx="462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839" extrusionOk="0">
                    <a:moveTo>
                      <a:pt x="33" y="1"/>
                    </a:moveTo>
                    <a:cubicBezTo>
                      <a:pt x="15" y="1"/>
                      <a:pt x="0" y="23"/>
                      <a:pt x="8" y="40"/>
                    </a:cubicBezTo>
                    <a:cubicBezTo>
                      <a:pt x="235" y="373"/>
                      <a:pt x="568" y="635"/>
                      <a:pt x="842" y="921"/>
                    </a:cubicBezTo>
                    <a:cubicBezTo>
                      <a:pt x="1163" y="1230"/>
                      <a:pt x="1473" y="1528"/>
                      <a:pt x="1794" y="1826"/>
                    </a:cubicBezTo>
                    <a:cubicBezTo>
                      <a:pt x="1803" y="1835"/>
                      <a:pt x="1812" y="1838"/>
                      <a:pt x="1819" y="1838"/>
                    </a:cubicBezTo>
                    <a:cubicBezTo>
                      <a:pt x="1840" y="1838"/>
                      <a:pt x="1851" y="1808"/>
                      <a:pt x="1842" y="1790"/>
                    </a:cubicBezTo>
                    <a:cubicBezTo>
                      <a:pt x="1544" y="1457"/>
                      <a:pt x="1247" y="1147"/>
                      <a:pt x="937" y="837"/>
                    </a:cubicBezTo>
                    <a:cubicBezTo>
                      <a:pt x="651" y="552"/>
                      <a:pt x="377" y="242"/>
                      <a:pt x="56" y="16"/>
                    </a:cubicBezTo>
                    <a:cubicBezTo>
                      <a:pt x="49" y="5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821;p33">
                <a:extLst>
                  <a:ext uri="{FF2B5EF4-FFF2-40B4-BE49-F238E27FC236}">
                    <a16:creationId xmlns:a16="http://schemas.microsoft.com/office/drawing/2014/main" id="{37B0D7D6-1517-4484-9AA5-E4D73DDC9EB8}"/>
                  </a:ext>
                </a:extLst>
              </p:cNvPr>
              <p:cNvSpPr/>
              <p:nvPr/>
            </p:nvSpPr>
            <p:spPr>
              <a:xfrm>
                <a:off x="3551550" y="3194250"/>
                <a:ext cx="45300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754" extrusionOk="0">
                    <a:moveTo>
                      <a:pt x="53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575" y="668"/>
                      <a:pt x="1123" y="1228"/>
                      <a:pt x="1754" y="1752"/>
                    </a:cubicBezTo>
                    <a:cubicBezTo>
                      <a:pt x="1757" y="1753"/>
                      <a:pt x="1760" y="1754"/>
                      <a:pt x="1764" y="1754"/>
                    </a:cubicBezTo>
                    <a:cubicBezTo>
                      <a:pt x="1786" y="1754"/>
                      <a:pt x="1812" y="1725"/>
                      <a:pt x="1801" y="1704"/>
                    </a:cubicBezTo>
                    <a:cubicBezTo>
                      <a:pt x="1277" y="1097"/>
                      <a:pt x="682" y="549"/>
                      <a:pt x="87" y="13"/>
                    </a:cubicBezTo>
                    <a:cubicBezTo>
                      <a:pt x="75" y="5"/>
                      <a:pt x="63" y="1"/>
                      <a:pt x="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822;p33">
                <a:extLst>
                  <a:ext uri="{FF2B5EF4-FFF2-40B4-BE49-F238E27FC236}">
                    <a16:creationId xmlns:a16="http://schemas.microsoft.com/office/drawing/2014/main" id="{05C0340A-9A2E-4867-830D-F4420455F7D2}"/>
                  </a:ext>
                </a:extLst>
              </p:cNvPr>
              <p:cNvSpPr/>
              <p:nvPr/>
            </p:nvSpPr>
            <p:spPr>
              <a:xfrm>
                <a:off x="3534875" y="3207950"/>
                <a:ext cx="444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814" extrusionOk="0">
                    <a:moveTo>
                      <a:pt x="48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301" y="394"/>
                      <a:pt x="587" y="715"/>
                      <a:pt x="885" y="1013"/>
                    </a:cubicBezTo>
                    <a:cubicBezTo>
                      <a:pt x="1159" y="1287"/>
                      <a:pt x="1409" y="1608"/>
                      <a:pt x="1718" y="1811"/>
                    </a:cubicBezTo>
                    <a:cubicBezTo>
                      <a:pt x="1724" y="1813"/>
                      <a:pt x="1730" y="1814"/>
                      <a:pt x="1736" y="1814"/>
                    </a:cubicBezTo>
                    <a:cubicBezTo>
                      <a:pt x="1761" y="1814"/>
                      <a:pt x="1776" y="1793"/>
                      <a:pt x="1766" y="1763"/>
                    </a:cubicBezTo>
                    <a:cubicBezTo>
                      <a:pt x="1551" y="1454"/>
                      <a:pt x="1242" y="1192"/>
                      <a:pt x="992" y="906"/>
                    </a:cubicBezTo>
                    <a:cubicBezTo>
                      <a:pt x="694" y="596"/>
                      <a:pt x="397" y="299"/>
                      <a:pt x="75" y="13"/>
                    </a:cubicBezTo>
                    <a:cubicBezTo>
                      <a:pt x="66" y="4"/>
                      <a:pt x="57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823;p33">
                <a:extLst>
                  <a:ext uri="{FF2B5EF4-FFF2-40B4-BE49-F238E27FC236}">
                    <a16:creationId xmlns:a16="http://schemas.microsoft.com/office/drawing/2014/main" id="{2A3E9828-FCC6-471A-B8DE-3DF93DB7CF00}"/>
                  </a:ext>
                </a:extLst>
              </p:cNvPr>
              <p:cNvSpPr/>
              <p:nvPr/>
            </p:nvSpPr>
            <p:spPr>
              <a:xfrm>
                <a:off x="3521875" y="3225975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58" y="1"/>
                    </a:moveTo>
                    <a:cubicBezTo>
                      <a:pt x="24" y="1"/>
                      <a:pt x="0" y="43"/>
                      <a:pt x="35" y="78"/>
                    </a:cubicBezTo>
                    <a:cubicBezTo>
                      <a:pt x="500" y="614"/>
                      <a:pt x="988" y="1102"/>
                      <a:pt x="1524" y="1566"/>
                    </a:cubicBezTo>
                    <a:cubicBezTo>
                      <a:pt x="1526" y="1568"/>
                      <a:pt x="1529" y="1569"/>
                      <a:pt x="1532" y="1569"/>
                    </a:cubicBezTo>
                    <a:cubicBezTo>
                      <a:pt x="1547" y="1569"/>
                      <a:pt x="1569" y="1550"/>
                      <a:pt x="1559" y="1530"/>
                    </a:cubicBezTo>
                    <a:cubicBezTo>
                      <a:pt x="1095" y="995"/>
                      <a:pt x="631" y="483"/>
                      <a:pt x="95" y="18"/>
                    </a:cubicBezTo>
                    <a:cubicBezTo>
                      <a:pt x="83" y="6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824;p33">
                <a:extLst>
                  <a:ext uri="{FF2B5EF4-FFF2-40B4-BE49-F238E27FC236}">
                    <a16:creationId xmlns:a16="http://schemas.microsoft.com/office/drawing/2014/main" id="{170A860C-F212-41AD-906E-6FCF4079DE56}"/>
                  </a:ext>
                </a:extLst>
              </p:cNvPr>
              <p:cNvSpPr/>
              <p:nvPr/>
            </p:nvSpPr>
            <p:spPr>
              <a:xfrm>
                <a:off x="3497000" y="3231775"/>
                <a:ext cx="4657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9" extrusionOk="0">
                    <a:moveTo>
                      <a:pt x="46" y="0"/>
                    </a:moveTo>
                    <a:cubicBezTo>
                      <a:pt x="16" y="0"/>
                      <a:pt x="0" y="36"/>
                      <a:pt x="18" y="72"/>
                    </a:cubicBezTo>
                    <a:cubicBezTo>
                      <a:pt x="268" y="393"/>
                      <a:pt x="602" y="679"/>
                      <a:pt x="888" y="977"/>
                    </a:cubicBezTo>
                    <a:cubicBezTo>
                      <a:pt x="1185" y="1275"/>
                      <a:pt x="1483" y="1572"/>
                      <a:pt x="1804" y="1846"/>
                    </a:cubicBezTo>
                    <a:cubicBezTo>
                      <a:pt x="1809" y="1848"/>
                      <a:pt x="1814" y="1848"/>
                      <a:pt x="1818" y="1848"/>
                    </a:cubicBezTo>
                    <a:cubicBezTo>
                      <a:pt x="1846" y="1848"/>
                      <a:pt x="1862" y="1819"/>
                      <a:pt x="1852" y="1798"/>
                    </a:cubicBezTo>
                    <a:cubicBezTo>
                      <a:pt x="1578" y="1465"/>
                      <a:pt x="1281" y="1167"/>
                      <a:pt x="983" y="870"/>
                    </a:cubicBezTo>
                    <a:cubicBezTo>
                      <a:pt x="685" y="572"/>
                      <a:pt x="411" y="263"/>
                      <a:pt x="78" y="12"/>
                    </a:cubicBezTo>
                    <a:cubicBezTo>
                      <a:pt x="66" y="4"/>
                      <a:pt x="55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825;p33">
                <a:extLst>
                  <a:ext uri="{FF2B5EF4-FFF2-40B4-BE49-F238E27FC236}">
                    <a16:creationId xmlns:a16="http://schemas.microsoft.com/office/drawing/2014/main" id="{CB598A5B-81B2-40F0-8B6F-C98153684831}"/>
                  </a:ext>
                </a:extLst>
              </p:cNvPr>
              <p:cNvSpPr/>
              <p:nvPr/>
            </p:nvSpPr>
            <p:spPr>
              <a:xfrm>
                <a:off x="3488675" y="3254350"/>
                <a:ext cx="378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482" extrusionOk="0">
                    <a:moveTo>
                      <a:pt x="82" y="0"/>
                    </a:moveTo>
                    <a:cubicBezTo>
                      <a:pt x="40" y="0"/>
                      <a:pt x="1" y="31"/>
                      <a:pt x="42" y="62"/>
                    </a:cubicBezTo>
                    <a:cubicBezTo>
                      <a:pt x="482" y="550"/>
                      <a:pt x="947" y="1074"/>
                      <a:pt x="1471" y="1479"/>
                    </a:cubicBezTo>
                    <a:cubicBezTo>
                      <a:pt x="1474" y="1480"/>
                      <a:pt x="1477" y="1481"/>
                      <a:pt x="1480" y="1481"/>
                    </a:cubicBezTo>
                    <a:cubicBezTo>
                      <a:pt x="1500" y="1481"/>
                      <a:pt x="1515" y="1453"/>
                      <a:pt x="1494" y="1443"/>
                    </a:cubicBezTo>
                    <a:cubicBezTo>
                      <a:pt x="1078" y="919"/>
                      <a:pt x="590" y="443"/>
                      <a:pt x="101" y="2"/>
                    </a:cubicBezTo>
                    <a:cubicBezTo>
                      <a:pt x="95" y="1"/>
                      <a:pt x="88" y="0"/>
                      <a:pt x="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826;p33">
                <a:extLst>
                  <a:ext uri="{FF2B5EF4-FFF2-40B4-BE49-F238E27FC236}">
                    <a16:creationId xmlns:a16="http://schemas.microsoft.com/office/drawing/2014/main" id="{3C867161-00B6-4940-AD06-CF435C984FD4}"/>
                  </a:ext>
                </a:extLst>
              </p:cNvPr>
              <p:cNvSpPr/>
              <p:nvPr/>
            </p:nvSpPr>
            <p:spPr>
              <a:xfrm>
                <a:off x="3460050" y="3286675"/>
                <a:ext cx="322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35" extrusionOk="0">
                    <a:moveTo>
                      <a:pt x="59" y="1"/>
                    </a:moveTo>
                    <a:cubicBezTo>
                      <a:pt x="29" y="1"/>
                      <a:pt x="1" y="38"/>
                      <a:pt x="20" y="67"/>
                    </a:cubicBezTo>
                    <a:cubicBezTo>
                      <a:pt x="353" y="495"/>
                      <a:pt x="794" y="876"/>
                      <a:pt x="1235" y="1222"/>
                    </a:cubicBezTo>
                    <a:cubicBezTo>
                      <a:pt x="1240" y="1231"/>
                      <a:pt x="1247" y="1234"/>
                      <a:pt x="1253" y="1234"/>
                    </a:cubicBezTo>
                    <a:cubicBezTo>
                      <a:pt x="1272" y="1234"/>
                      <a:pt x="1288" y="1201"/>
                      <a:pt x="1270" y="1174"/>
                    </a:cubicBezTo>
                    <a:cubicBezTo>
                      <a:pt x="937" y="745"/>
                      <a:pt x="520" y="329"/>
                      <a:pt x="80" y="7"/>
                    </a:cubicBezTo>
                    <a:cubicBezTo>
                      <a:pt x="73" y="3"/>
                      <a:pt x="66" y="1"/>
                      <a:pt x="5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827;p33">
                <a:extLst>
                  <a:ext uri="{FF2B5EF4-FFF2-40B4-BE49-F238E27FC236}">
                    <a16:creationId xmlns:a16="http://schemas.microsoft.com/office/drawing/2014/main" id="{04D1D8D8-F21C-40B6-9708-1762A50DC3BE}"/>
                  </a:ext>
                </a:extLst>
              </p:cNvPr>
              <p:cNvSpPr/>
              <p:nvPr/>
            </p:nvSpPr>
            <p:spPr>
              <a:xfrm>
                <a:off x="3476175" y="3272125"/>
                <a:ext cx="328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311" extrusionOk="0">
                    <a:moveTo>
                      <a:pt x="44" y="0"/>
                    </a:moveTo>
                    <a:cubicBezTo>
                      <a:pt x="15" y="0"/>
                      <a:pt x="0" y="42"/>
                      <a:pt x="18" y="77"/>
                    </a:cubicBezTo>
                    <a:cubicBezTo>
                      <a:pt x="375" y="530"/>
                      <a:pt x="828" y="923"/>
                      <a:pt x="1256" y="1304"/>
                    </a:cubicBezTo>
                    <a:cubicBezTo>
                      <a:pt x="1261" y="1308"/>
                      <a:pt x="1266" y="1310"/>
                      <a:pt x="1271" y="1310"/>
                    </a:cubicBezTo>
                    <a:cubicBezTo>
                      <a:pt x="1292" y="1310"/>
                      <a:pt x="1311" y="1275"/>
                      <a:pt x="1292" y="1256"/>
                    </a:cubicBezTo>
                    <a:cubicBezTo>
                      <a:pt x="923" y="827"/>
                      <a:pt x="518" y="375"/>
                      <a:pt x="78" y="18"/>
                    </a:cubicBezTo>
                    <a:cubicBezTo>
                      <a:pt x="65" y="5"/>
                      <a:pt x="54" y="0"/>
                      <a:pt x="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828;p33">
                <a:extLst>
                  <a:ext uri="{FF2B5EF4-FFF2-40B4-BE49-F238E27FC236}">
                    <a16:creationId xmlns:a16="http://schemas.microsoft.com/office/drawing/2014/main" id="{B85909E8-AF35-4679-AF97-40660EDF2BD7}"/>
                  </a:ext>
                </a:extLst>
              </p:cNvPr>
              <p:cNvSpPr/>
              <p:nvPr/>
            </p:nvSpPr>
            <p:spPr>
              <a:xfrm>
                <a:off x="3445775" y="3303050"/>
                <a:ext cx="290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128" extrusionOk="0">
                    <a:moveTo>
                      <a:pt x="52" y="1"/>
                    </a:moveTo>
                    <a:cubicBezTo>
                      <a:pt x="28" y="1"/>
                      <a:pt x="0" y="38"/>
                      <a:pt x="20" y="67"/>
                    </a:cubicBezTo>
                    <a:cubicBezTo>
                      <a:pt x="317" y="460"/>
                      <a:pt x="710" y="805"/>
                      <a:pt x="1103" y="1114"/>
                    </a:cubicBezTo>
                    <a:cubicBezTo>
                      <a:pt x="1109" y="1124"/>
                      <a:pt x="1116" y="1127"/>
                      <a:pt x="1123" y="1127"/>
                    </a:cubicBezTo>
                    <a:cubicBezTo>
                      <a:pt x="1142" y="1127"/>
                      <a:pt x="1160" y="1096"/>
                      <a:pt x="1151" y="1079"/>
                    </a:cubicBezTo>
                    <a:cubicBezTo>
                      <a:pt x="829" y="686"/>
                      <a:pt x="472" y="281"/>
                      <a:pt x="67" y="7"/>
                    </a:cubicBezTo>
                    <a:cubicBezTo>
                      <a:pt x="63" y="3"/>
                      <a:pt x="57" y="1"/>
                      <a:pt x="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829;p33">
                <a:extLst>
                  <a:ext uri="{FF2B5EF4-FFF2-40B4-BE49-F238E27FC236}">
                    <a16:creationId xmlns:a16="http://schemas.microsoft.com/office/drawing/2014/main" id="{F8B40FF2-5795-4922-8D16-4C8D27A769F4}"/>
                  </a:ext>
                </a:extLst>
              </p:cNvPr>
              <p:cNvSpPr/>
              <p:nvPr/>
            </p:nvSpPr>
            <p:spPr>
              <a:xfrm>
                <a:off x="3430650" y="3318825"/>
                <a:ext cx="26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999" extrusionOk="0">
                    <a:moveTo>
                      <a:pt x="63" y="1"/>
                    </a:moveTo>
                    <a:cubicBezTo>
                      <a:pt x="26" y="1"/>
                      <a:pt x="0" y="38"/>
                      <a:pt x="29" y="67"/>
                    </a:cubicBezTo>
                    <a:cubicBezTo>
                      <a:pt x="291" y="412"/>
                      <a:pt x="636" y="745"/>
                      <a:pt x="994" y="995"/>
                    </a:cubicBezTo>
                    <a:cubicBezTo>
                      <a:pt x="998" y="997"/>
                      <a:pt x="1002" y="998"/>
                      <a:pt x="1007" y="998"/>
                    </a:cubicBezTo>
                    <a:cubicBezTo>
                      <a:pt x="1029" y="998"/>
                      <a:pt x="1051" y="977"/>
                      <a:pt x="1041" y="948"/>
                    </a:cubicBezTo>
                    <a:cubicBezTo>
                      <a:pt x="779" y="591"/>
                      <a:pt x="422" y="281"/>
                      <a:pt x="89" y="7"/>
                    </a:cubicBezTo>
                    <a:cubicBezTo>
                      <a:pt x="80" y="3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830;p33">
                <a:extLst>
                  <a:ext uri="{FF2B5EF4-FFF2-40B4-BE49-F238E27FC236}">
                    <a16:creationId xmlns:a16="http://schemas.microsoft.com/office/drawing/2014/main" id="{0C59E901-E8E3-4CB2-A678-8418E3C667F9}"/>
                  </a:ext>
                </a:extLst>
              </p:cNvPr>
              <p:cNvSpPr/>
              <p:nvPr/>
            </p:nvSpPr>
            <p:spPr>
              <a:xfrm>
                <a:off x="3412350" y="3330825"/>
                <a:ext cx="273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076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1"/>
                    </a:cubicBezTo>
                    <a:cubicBezTo>
                      <a:pt x="118" y="265"/>
                      <a:pt x="309" y="408"/>
                      <a:pt x="476" y="575"/>
                    </a:cubicBezTo>
                    <a:cubicBezTo>
                      <a:pt x="654" y="753"/>
                      <a:pt x="833" y="920"/>
                      <a:pt x="1035" y="1063"/>
                    </a:cubicBezTo>
                    <a:cubicBezTo>
                      <a:pt x="1044" y="1072"/>
                      <a:pt x="1052" y="1076"/>
                      <a:pt x="1059" y="1076"/>
                    </a:cubicBezTo>
                    <a:cubicBezTo>
                      <a:pt x="1080" y="1076"/>
                      <a:pt x="1092" y="1042"/>
                      <a:pt x="1083" y="1015"/>
                    </a:cubicBezTo>
                    <a:cubicBezTo>
                      <a:pt x="940" y="825"/>
                      <a:pt x="761" y="646"/>
                      <a:pt x="583" y="468"/>
                    </a:cubicBezTo>
                    <a:cubicBezTo>
                      <a:pt x="416" y="301"/>
                      <a:pt x="249" y="122"/>
                      <a:pt x="59" y="3"/>
                    </a:cubicBezTo>
                    <a:cubicBezTo>
                      <a:pt x="54" y="2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831;p33">
                <a:extLst>
                  <a:ext uri="{FF2B5EF4-FFF2-40B4-BE49-F238E27FC236}">
                    <a16:creationId xmlns:a16="http://schemas.microsoft.com/office/drawing/2014/main" id="{5D8A04C3-1683-481D-84B1-76E6C5698DA7}"/>
                  </a:ext>
                </a:extLst>
              </p:cNvPr>
              <p:cNvSpPr/>
              <p:nvPr/>
            </p:nvSpPr>
            <p:spPr>
              <a:xfrm>
                <a:off x="3395950" y="3345175"/>
                <a:ext cx="258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04" extrusionOk="0">
                    <a:moveTo>
                      <a:pt x="36" y="1"/>
                    </a:moveTo>
                    <a:cubicBezTo>
                      <a:pt x="24" y="1"/>
                      <a:pt x="0" y="25"/>
                      <a:pt x="12" y="48"/>
                    </a:cubicBezTo>
                    <a:cubicBezTo>
                      <a:pt x="119" y="239"/>
                      <a:pt x="310" y="406"/>
                      <a:pt x="477" y="549"/>
                    </a:cubicBezTo>
                    <a:cubicBezTo>
                      <a:pt x="643" y="703"/>
                      <a:pt x="798" y="858"/>
                      <a:pt x="977" y="1001"/>
                    </a:cubicBezTo>
                    <a:cubicBezTo>
                      <a:pt x="982" y="1003"/>
                      <a:pt x="986" y="1003"/>
                      <a:pt x="991" y="1003"/>
                    </a:cubicBezTo>
                    <a:cubicBezTo>
                      <a:pt x="1018" y="1003"/>
                      <a:pt x="1035" y="974"/>
                      <a:pt x="1024" y="953"/>
                    </a:cubicBezTo>
                    <a:cubicBezTo>
                      <a:pt x="893" y="775"/>
                      <a:pt x="727" y="608"/>
                      <a:pt x="560" y="441"/>
                    </a:cubicBezTo>
                    <a:cubicBezTo>
                      <a:pt x="417" y="299"/>
                      <a:pt x="250" y="108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832;p33">
                <a:extLst>
                  <a:ext uri="{FF2B5EF4-FFF2-40B4-BE49-F238E27FC236}">
                    <a16:creationId xmlns:a16="http://schemas.microsoft.com/office/drawing/2014/main" id="{34E59F1A-0190-4364-9AD9-9F0FC6905E24}"/>
                  </a:ext>
                </a:extLst>
              </p:cNvPr>
              <p:cNvSpPr/>
              <p:nvPr/>
            </p:nvSpPr>
            <p:spPr>
              <a:xfrm>
                <a:off x="3379875" y="3359775"/>
                <a:ext cx="26350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19" extrusionOk="0">
                    <a:moveTo>
                      <a:pt x="84" y="0"/>
                    </a:moveTo>
                    <a:cubicBezTo>
                      <a:pt x="48" y="0"/>
                      <a:pt x="0" y="36"/>
                      <a:pt x="12" y="72"/>
                    </a:cubicBezTo>
                    <a:cubicBezTo>
                      <a:pt x="120" y="262"/>
                      <a:pt x="298" y="417"/>
                      <a:pt x="453" y="548"/>
                    </a:cubicBezTo>
                    <a:cubicBezTo>
                      <a:pt x="608" y="715"/>
                      <a:pt x="786" y="869"/>
                      <a:pt x="989" y="1012"/>
                    </a:cubicBezTo>
                    <a:cubicBezTo>
                      <a:pt x="993" y="1017"/>
                      <a:pt x="999" y="1019"/>
                      <a:pt x="1004" y="1019"/>
                    </a:cubicBezTo>
                    <a:cubicBezTo>
                      <a:pt x="1028" y="1019"/>
                      <a:pt x="1053" y="984"/>
                      <a:pt x="1024" y="965"/>
                    </a:cubicBezTo>
                    <a:cubicBezTo>
                      <a:pt x="882" y="774"/>
                      <a:pt x="727" y="607"/>
                      <a:pt x="572" y="429"/>
                    </a:cubicBezTo>
                    <a:cubicBezTo>
                      <a:pt x="417" y="274"/>
                      <a:pt x="274" y="96"/>
                      <a:pt x="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833;p33">
                <a:extLst>
                  <a:ext uri="{FF2B5EF4-FFF2-40B4-BE49-F238E27FC236}">
                    <a16:creationId xmlns:a16="http://schemas.microsoft.com/office/drawing/2014/main" id="{870A6C72-B9C2-4A9C-B953-3750E152D6CD}"/>
                  </a:ext>
                </a:extLst>
              </p:cNvPr>
              <p:cNvSpPr/>
              <p:nvPr/>
            </p:nvSpPr>
            <p:spPr>
              <a:xfrm>
                <a:off x="3361750" y="3372225"/>
                <a:ext cx="2555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6" extrusionOk="0">
                    <a:moveTo>
                      <a:pt x="56" y="0"/>
                    </a:moveTo>
                    <a:cubicBezTo>
                      <a:pt x="18" y="0"/>
                      <a:pt x="1" y="39"/>
                      <a:pt x="11" y="50"/>
                    </a:cubicBezTo>
                    <a:cubicBezTo>
                      <a:pt x="118" y="229"/>
                      <a:pt x="297" y="395"/>
                      <a:pt x="440" y="538"/>
                    </a:cubicBezTo>
                    <a:cubicBezTo>
                      <a:pt x="606" y="705"/>
                      <a:pt x="785" y="871"/>
                      <a:pt x="964" y="1002"/>
                    </a:cubicBezTo>
                    <a:cubicBezTo>
                      <a:pt x="970" y="1005"/>
                      <a:pt x="976" y="1006"/>
                      <a:pt x="981" y="1006"/>
                    </a:cubicBezTo>
                    <a:cubicBezTo>
                      <a:pt x="1007" y="1006"/>
                      <a:pt x="1021" y="984"/>
                      <a:pt x="1011" y="955"/>
                    </a:cubicBezTo>
                    <a:cubicBezTo>
                      <a:pt x="856" y="776"/>
                      <a:pt x="714" y="598"/>
                      <a:pt x="547" y="431"/>
                    </a:cubicBezTo>
                    <a:cubicBezTo>
                      <a:pt x="404" y="288"/>
                      <a:pt x="249" y="109"/>
                      <a:pt x="71" y="2"/>
                    </a:cubicBezTo>
                    <a:cubicBezTo>
                      <a:pt x="65" y="1"/>
                      <a:pt x="60" y="0"/>
                      <a:pt x="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834;p33">
                <a:extLst>
                  <a:ext uri="{FF2B5EF4-FFF2-40B4-BE49-F238E27FC236}">
                    <a16:creationId xmlns:a16="http://schemas.microsoft.com/office/drawing/2014/main" id="{595F74E6-E9A3-4CB3-A429-55852CC069A7}"/>
                  </a:ext>
                </a:extLst>
              </p:cNvPr>
              <p:cNvSpPr/>
              <p:nvPr/>
            </p:nvSpPr>
            <p:spPr>
              <a:xfrm>
                <a:off x="3348925" y="3390125"/>
                <a:ext cx="208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13" extrusionOk="0">
                    <a:moveTo>
                      <a:pt x="48" y="1"/>
                    </a:moveTo>
                    <a:cubicBezTo>
                      <a:pt x="36" y="1"/>
                      <a:pt x="0" y="36"/>
                      <a:pt x="24" y="60"/>
                    </a:cubicBezTo>
                    <a:cubicBezTo>
                      <a:pt x="107" y="227"/>
                      <a:pt x="262" y="346"/>
                      <a:pt x="381" y="465"/>
                    </a:cubicBezTo>
                    <a:cubicBezTo>
                      <a:pt x="512" y="596"/>
                      <a:pt x="643" y="703"/>
                      <a:pt x="798" y="810"/>
                    </a:cubicBezTo>
                    <a:cubicBezTo>
                      <a:pt x="800" y="812"/>
                      <a:pt x="802" y="813"/>
                      <a:pt x="803" y="813"/>
                    </a:cubicBezTo>
                    <a:cubicBezTo>
                      <a:pt x="816" y="813"/>
                      <a:pt x="832" y="785"/>
                      <a:pt x="822" y="775"/>
                    </a:cubicBezTo>
                    <a:cubicBezTo>
                      <a:pt x="715" y="632"/>
                      <a:pt x="596" y="489"/>
                      <a:pt x="465" y="358"/>
                    </a:cubicBezTo>
                    <a:cubicBezTo>
                      <a:pt x="334" y="239"/>
                      <a:pt x="215" y="9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835;p33">
                <a:extLst>
                  <a:ext uri="{FF2B5EF4-FFF2-40B4-BE49-F238E27FC236}">
                    <a16:creationId xmlns:a16="http://schemas.microsoft.com/office/drawing/2014/main" id="{6DC4C1B5-5A36-4B55-9216-A5DF8C0B31A0}"/>
                  </a:ext>
                </a:extLst>
              </p:cNvPr>
              <p:cNvSpPr/>
              <p:nvPr/>
            </p:nvSpPr>
            <p:spPr>
              <a:xfrm>
                <a:off x="3336925" y="3409275"/>
                <a:ext cx="160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6" extrusionOk="0">
                    <a:moveTo>
                      <a:pt x="61" y="1"/>
                    </a:moveTo>
                    <a:cubicBezTo>
                      <a:pt x="30" y="1"/>
                      <a:pt x="0" y="29"/>
                      <a:pt x="28" y="56"/>
                    </a:cubicBezTo>
                    <a:cubicBezTo>
                      <a:pt x="171" y="259"/>
                      <a:pt x="385" y="425"/>
                      <a:pt x="587" y="592"/>
                    </a:cubicBezTo>
                    <a:cubicBezTo>
                      <a:pt x="594" y="594"/>
                      <a:pt x="600" y="595"/>
                      <a:pt x="606" y="595"/>
                    </a:cubicBezTo>
                    <a:cubicBezTo>
                      <a:pt x="630" y="595"/>
                      <a:pt x="643" y="576"/>
                      <a:pt x="623" y="556"/>
                    </a:cubicBezTo>
                    <a:cubicBezTo>
                      <a:pt x="468" y="366"/>
                      <a:pt x="290" y="140"/>
                      <a:pt x="87" y="9"/>
                    </a:cubicBezTo>
                    <a:cubicBezTo>
                      <a:pt x="79" y="3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836;p33">
                <a:extLst>
                  <a:ext uri="{FF2B5EF4-FFF2-40B4-BE49-F238E27FC236}">
                    <a16:creationId xmlns:a16="http://schemas.microsoft.com/office/drawing/2014/main" id="{A9C57C9E-5E1E-41E9-B045-E2673D2F2FE0}"/>
                  </a:ext>
                </a:extLst>
              </p:cNvPr>
              <p:cNvSpPr/>
              <p:nvPr/>
            </p:nvSpPr>
            <p:spPr>
              <a:xfrm>
                <a:off x="3323050" y="3425800"/>
                <a:ext cx="133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99" extrusionOk="0">
                    <a:moveTo>
                      <a:pt x="62" y="1"/>
                    </a:moveTo>
                    <a:cubicBezTo>
                      <a:pt x="37" y="1"/>
                      <a:pt x="1" y="41"/>
                      <a:pt x="11" y="62"/>
                    </a:cubicBezTo>
                    <a:cubicBezTo>
                      <a:pt x="130" y="241"/>
                      <a:pt x="297" y="395"/>
                      <a:pt x="476" y="491"/>
                    </a:cubicBezTo>
                    <a:cubicBezTo>
                      <a:pt x="481" y="496"/>
                      <a:pt x="487" y="498"/>
                      <a:pt x="493" y="498"/>
                    </a:cubicBezTo>
                    <a:cubicBezTo>
                      <a:pt x="513" y="498"/>
                      <a:pt x="532" y="473"/>
                      <a:pt x="523" y="455"/>
                    </a:cubicBezTo>
                    <a:cubicBezTo>
                      <a:pt x="416" y="276"/>
                      <a:pt x="249" y="110"/>
                      <a:pt x="71" y="2"/>
                    </a:cubicBezTo>
                    <a:cubicBezTo>
                      <a:pt x="68" y="1"/>
                      <a:pt x="65" y="1"/>
                      <a:pt x="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837;p33">
                <a:extLst>
                  <a:ext uri="{FF2B5EF4-FFF2-40B4-BE49-F238E27FC236}">
                    <a16:creationId xmlns:a16="http://schemas.microsoft.com/office/drawing/2014/main" id="{FA8593AA-6495-4701-96A2-29F79F0A3751}"/>
                  </a:ext>
                </a:extLst>
              </p:cNvPr>
              <p:cNvSpPr/>
              <p:nvPr/>
            </p:nvSpPr>
            <p:spPr>
              <a:xfrm>
                <a:off x="3305175" y="3438650"/>
                <a:ext cx="133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04" extrusionOk="0">
                    <a:moveTo>
                      <a:pt x="60" y="0"/>
                    </a:moveTo>
                    <a:cubicBezTo>
                      <a:pt x="24" y="0"/>
                      <a:pt x="0" y="24"/>
                      <a:pt x="12" y="60"/>
                    </a:cubicBezTo>
                    <a:cubicBezTo>
                      <a:pt x="48" y="155"/>
                      <a:pt x="131" y="239"/>
                      <a:pt x="226" y="310"/>
                    </a:cubicBezTo>
                    <a:cubicBezTo>
                      <a:pt x="310" y="381"/>
                      <a:pt x="381" y="441"/>
                      <a:pt x="476" y="500"/>
                    </a:cubicBezTo>
                    <a:cubicBezTo>
                      <a:pt x="480" y="503"/>
                      <a:pt x="485" y="504"/>
                      <a:pt x="490" y="504"/>
                    </a:cubicBezTo>
                    <a:cubicBezTo>
                      <a:pt x="511" y="504"/>
                      <a:pt x="534" y="482"/>
                      <a:pt x="524" y="453"/>
                    </a:cubicBezTo>
                    <a:cubicBezTo>
                      <a:pt x="464" y="370"/>
                      <a:pt x="381" y="274"/>
                      <a:pt x="310" y="203"/>
                    </a:cubicBezTo>
                    <a:cubicBezTo>
                      <a:pt x="238" y="131"/>
                      <a:pt x="167" y="36"/>
                      <a:pt x="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838;p33">
                <a:extLst>
                  <a:ext uri="{FF2B5EF4-FFF2-40B4-BE49-F238E27FC236}">
                    <a16:creationId xmlns:a16="http://schemas.microsoft.com/office/drawing/2014/main" id="{68380DE8-C2FA-4930-9698-01A952BC4D0F}"/>
                  </a:ext>
                </a:extLst>
              </p:cNvPr>
              <p:cNvSpPr/>
              <p:nvPr/>
            </p:nvSpPr>
            <p:spPr>
              <a:xfrm>
                <a:off x="3290150" y="3454275"/>
                <a:ext cx="12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2" extrusionOk="0">
                    <a:moveTo>
                      <a:pt x="67" y="0"/>
                    </a:moveTo>
                    <a:cubicBezTo>
                      <a:pt x="34" y="0"/>
                      <a:pt x="0" y="37"/>
                      <a:pt x="30" y="66"/>
                    </a:cubicBezTo>
                    <a:cubicBezTo>
                      <a:pt x="149" y="221"/>
                      <a:pt x="268" y="340"/>
                      <a:pt x="434" y="459"/>
                    </a:cubicBezTo>
                    <a:cubicBezTo>
                      <a:pt x="441" y="461"/>
                      <a:pt x="447" y="462"/>
                      <a:pt x="452" y="462"/>
                    </a:cubicBezTo>
                    <a:cubicBezTo>
                      <a:pt x="477" y="462"/>
                      <a:pt x="492" y="441"/>
                      <a:pt x="482" y="411"/>
                    </a:cubicBezTo>
                    <a:cubicBezTo>
                      <a:pt x="363" y="268"/>
                      <a:pt x="244" y="126"/>
                      <a:pt x="89" y="6"/>
                    </a:cubicBezTo>
                    <a:cubicBezTo>
                      <a:pt x="82" y="2"/>
                      <a:pt x="75" y="0"/>
                      <a:pt x="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839;p33">
                <a:extLst>
                  <a:ext uri="{FF2B5EF4-FFF2-40B4-BE49-F238E27FC236}">
                    <a16:creationId xmlns:a16="http://schemas.microsoft.com/office/drawing/2014/main" id="{867973DE-5D2B-48D4-900F-6FFDCA7107E3}"/>
                  </a:ext>
                </a:extLst>
              </p:cNvPr>
              <p:cNvSpPr/>
              <p:nvPr/>
            </p:nvSpPr>
            <p:spPr>
              <a:xfrm>
                <a:off x="3599550" y="2109025"/>
                <a:ext cx="232200" cy="919175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67" extrusionOk="0">
                    <a:moveTo>
                      <a:pt x="4441" y="0"/>
                    </a:moveTo>
                    <a:lnTo>
                      <a:pt x="0" y="32409"/>
                    </a:lnTo>
                    <a:lnTo>
                      <a:pt x="4644" y="36767"/>
                    </a:lnTo>
                    <a:lnTo>
                      <a:pt x="9287" y="31921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840;p33">
                <a:extLst>
                  <a:ext uri="{FF2B5EF4-FFF2-40B4-BE49-F238E27FC236}">
                    <a16:creationId xmlns:a16="http://schemas.microsoft.com/office/drawing/2014/main" id="{B9B5F1AB-E894-46C7-A524-BC22CF892D7D}"/>
                  </a:ext>
                </a:extLst>
              </p:cNvPr>
              <p:cNvSpPr/>
              <p:nvPr/>
            </p:nvSpPr>
            <p:spPr>
              <a:xfrm>
                <a:off x="3592100" y="2108125"/>
                <a:ext cx="2470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37208" extrusionOk="0">
                    <a:moveTo>
                      <a:pt x="4763" y="2037"/>
                    </a:moveTo>
                    <a:lnTo>
                      <a:pt x="9264" y="31874"/>
                    </a:lnTo>
                    <a:lnTo>
                      <a:pt x="4918" y="36398"/>
                    </a:lnTo>
                    <a:lnTo>
                      <a:pt x="596" y="32338"/>
                    </a:lnTo>
                    <a:lnTo>
                      <a:pt x="4763" y="2037"/>
                    </a:lnTo>
                    <a:close/>
                    <a:moveTo>
                      <a:pt x="4465" y="1"/>
                    </a:moveTo>
                    <a:lnTo>
                      <a:pt x="13" y="32397"/>
                    </a:lnTo>
                    <a:lnTo>
                      <a:pt x="1" y="32540"/>
                    </a:lnTo>
                    <a:lnTo>
                      <a:pt x="4954" y="37208"/>
                    </a:lnTo>
                    <a:lnTo>
                      <a:pt x="9883" y="32064"/>
                    </a:lnTo>
                    <a:lnTo>
                      <a:pt x="502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841;p33">
                <a:extLst>
                  <a:ext uri="{FF2B5EF4-FFF2-40B4-BE49-F238E27FC236}">
                    <a16:creationId xmlns:a16="http://schemas.microsoft.com/office/drawing/2014/main" id="{E18B8747-9753-4E00-B28C-4FBB80CF6C9E}"/>
                  </a:ext>
                </a:extLst>
              </p:cNvPr>
              <p:cNvSpPr/>
              <p:nvPr/>
            </p:nvSpPr>
            <p:spPr>
              <a:xfrm>
                <a:off x="3635850" y="2978875"/>
                <a:ext cx="994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333" extrusionOk="0">
                    <a:moveTo>
                      <a:pt x="2318" y="0"/>
                    </a:moveTo>
                    <a:cubicBezTo>
                      <a:pt x="1560" y="0"/>
                      <a:pt x="798" y="58"/>
                      <a:pt x="60" y="127"/>
                    </a:cubicBezTo>
                    <a:cubicBezTo>
                      <a:pt x="1" y="127"/>
                      <a:pt x="1" y="211"/>
                      <a:pt x="60" y="211"/>
                    </a:cubicBezTo>
                    <a:cubicBezTo>
                      <a:pt x="791" y="280"/>
                      <a:pt x="1546" y="333"/>
                      <a:pt x="2297" y="333"/>
                    </a:cubicBezTo>
                    <a:cubicBezTo>
                      <a:pt x="2843" y="333"/>
                      <a:pt x="3387" y="305"/>
                      <a:pt x="3918" y="234"/>
                    </a:cubicBezTo>
                    <a:cubicBezTo>
                      <a:pt x="3978" y="234"/>
                      <a:pt x="3978" y="103"/>
                      <a:pt x="3918" y="103"/>
                    </a:cubicBezTo>
                    <a:cubicBezTo>
                      <a:pt x="3394" y="29"/>
                      <a:pt x="2857" y="0"/>
                      <a:pt x="23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842;p33">
                <a:extLst>
                  <a:ext uri="{FF2B5EF4-FFF2-40B4-BE49-F238E27FC236}">
                    <a16:creationId xmlns:a16="http://schemas.microsoft.com/office/drawing/2014/main" id="{BB0C30AA-E394-41DC-9853-5F316815F22B}"/>
                  </a:ext>
                </a:extLst>
              </p:cNvPr>
              <p:cNvSpPr/>
              <p:nvPr/>
            </p:nvSpPr>
            <p:spPr>
              <a:xfrm>
                <a:off x="3636150" y="2950575"/>
                <a:ext cx="1057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33" extrusionOk="0">
                    <a:moveTo>
                      <a:pt x="2411" y="1"/>
                    </a:moveTo>
                    <a:cubicBezTo>
                      <a:pt x="1610" y="1"/>
                      <a:pt x="798" y="61"/>
                      <a:pt x="48" y="128"/>
                    </a:cubicBezTo>
                    <a:cubicBezTo>
                      <a:pt x="1" y="128"/>
                      <a:pt x="1" y="200"/>
                      <a:pt x="48" y="200"/>
                    </a:cubicBezTo>
                    <a:cubicBezTo>
                      <a:pt x="805" y="268"/>
                      <a:pt x="1617" y="332"/>
                      <a:pt x="2423" y="332"/>
                    </a:cubicBezTo>
                    <a:cubicBezTo>
                      <a:pt x="3024" y="332"/>
                      <a:pt x="3622" y="296"/>
                      <a:pt x="4192" y="200"/>
                    </a:cubicBezTo>
                    <a:cubicBezTo>
                      <a:pt x="4227" y="200"/>
                      <a:pt x="4227" y="140"/>
                      <a:pt x="4192" y="128"/>
                    </a:cubicBezTo>
                    <a:cubicBezTo>
                      <a:pt x="3625" y="35"/>
                      <a:pt x="3021" y="1"/>
                      <a:pt x="2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843;p33">
                <a:extLst>
                  <a:ext uri="{FF2B5EF4-FFF2-40B4-BE49-F238E27FC236}">
                    <a16:creationId xmlns:a16="http://schemas.microsoft.com/office/drawing/2014/main" id="{7F7FEE83-1F36-480F-BF23-CFE33409345B}"/>
                  </a:ext>
                </a:extLst>
              </p:cNvPr>
              <p:cNvSpPr/>
              <p:nvPr/>
            </p:nvSpPr>
            <p:spPr>
              <a:xfrm>
                <a:off x="3621875" y="2922875"/>
                <a:ext cx="10420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77" extrusionOk="0">
                    <a:moveTo>
                      <a:pt x="2067" y="1"/>
                    </a:moveTo>
                    <a:cubicBezTo>
                      <a:pt x="1399" y="1"/>
                      <a:pt x="732" y="28"/>
                      <a:pt x="72" y="93"/>
                    </a:cubicBezTo>
                    <a:cubicBezTo>
                      <a:pt x="0" y="93"/>
                      <a:pt x="0" y="188"/>
                      <a:pt x="72" y="188"/>
                    </a:cubicBezTo>
                    <a:cubicBezTo>
                      <a:pt x="752" y="250"/>
                      <a:pt x="1439" y="276"/>
                      <a:pt x="2127" y="276"/>
                    </a:cubicBezTo>
                    <a:cubicBezTo>
                      <a:pt x="2775" y="276"/>
                      <a:pt x="3425" y="253"/>
                      <a:pt x="4072" y="212"/>
                    </a:cubicBezTo>
                    <a:cubicBezTo>
                      <a:pt x="4167" y="212"/>
                      <a:pt x="4167" y="93"/>
                      <a:pt x="4072" y="69"/>
                    </a:cubicBezTo>
                    <a:cubicBezTo>
                      <a:pt x="3405" y="28"/>
                      <a:pt x="2736" y="1"/>
                      <a:pt x="20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844;p33">
                <a:extLst>
                  <a:ext uri="{FF2B5EF4-FFF2-40B4-BE49-F238E27FC236}">
                    <a16:creationId xmlns:a16="http://schemas.microsoft.com/office/drawing/2014/main" id="{A07DF022-B589-4492-AA22-F466488D9C2F}"/>
                  </a:ext>
                </a:extLst>
              </p:cNvPr>
              <p:cNvSpPr/>
              <p:nvPr/>
            </p:nvSpPr>
            <p:spPr>
              <a:xfrm>
                <a:off x="3608475" y="2893625"/>
                <a:ext cx="1190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40" extrusionOk="0">
                    <a:moveTo>
                      <a:pt x="1785" y="1"/>
                    </a:moveTo>
                    <a:cubicBezTo>
                      <a:pt x="1203" y="1"/>
                      <a:pt x="625" y="28"/>
                      <a:pt x="60" y="108"/>
                    </a:cubicBezTo>
                    <a:cubicBezTo>
                      <a:pt x="0" y="132"/>
                      <a:pt x="0" y="227"/>
                      <a:pt x="60" y="227"/>
                    </a:cubicBezTo>
                    <a:cubicBezTo>
                      <a:pt x="621" y="312"/>
                      <a:pt x="1196" y="340"/>
                      <a:pt x="1774" y="340"/>
                    </a:cubicBezTo>
                    <a:cubicBezTo>
                      <a:pt x="2742" y="340"/>
                      <a:pt x="3721" y="262"/>
                      <a:pt x="4668" y="239"/>
                    </a:cubicBezTo>
                    <a:cubicBezTo>
                      <a:pt x="4763" y="239"/>
                      <a:pt x="4763" y="108"/>
                      <a:pt x="4668" y="96"/>
                    </a:cubicBezTo>
                    <a:cubicBezTo>
                      <a:pt x="3725" y="74"/>
                      <a:pt x="2750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845;p33">
                <a:extLst>
                  <a:ext uri="{FF2B5EF4-FFF2-40B4-BE49-F238E27FC236}">
                    <a16:creationId xmlns:a16="http://schemas.microsoft.com/office/drawing/2014/main" id="{2D8C1444-BE50-40A9-8B1A-210AE3DE6DE8}"/>
                  </a:ext>
                </a:extLst>
              </p:cNvPr>
              <p:cNvSpPr/>
              <p:nvPr/>
            </p:nvSpPr>
            <p:spPr>
              <a:xfrm>
                <a:off x="3618900" y="2866450"/>
                <a:ext cx="9912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258" extrusionOk="0">
                    <a:moveTo>
                      <a:pt x="1577" y="1"/>
                    </a:moveTo>
                    <a:cubicBezTo>
                      <a:pt x="1068" y="1"/>
                      <a:pt x="560" y="22"/>
                      <a:pt x="60" y="88"/>
                    </a:cubicBezTo>
                    <a:cubicBezTo>
                      <a:pt x="0" y="88"/>
                      <a:pt x="0" y="159"/>
                      <a:pt x="60" y="171"/>
                    </a:cubicBezTo>
                    <a:cubicBezTo>
                      <a:pt x="552" y="236"/>
                      <a:pt x="1049" y="258"/>
                      <a:pt x="1548" y="258"/>
                    </a:cubicBezTo>
                    <a:cubicBezTo>
                      <a:pt x="2330" y="258"/>
                      <a:pt x="3116" y="205"/>
                      <a:pt x="3894" y="183"/>
                    </a:cubicBezTo>
                    <a:cubicBezTo>
                      <a:pt x="3899" y="185"/>
                      <a:pt x="3904" y="186"/>
                      <a:pt x="3909" y="186"/>
                    </a:cubicBezTo>
                    <a:cubicBezTo>
                      <a:pt x="3965" y="186"/>
                      <a:pt x="3959" y="64"/>
                      <a:pt x="3894" y="64"/>
                    </a:cubicBezTo>
                    <a:cubicBezTo>
                      <a:pt x="3132" y="50"/>
                      <a:pt x="2353" y="1"/>
                      <a:pt x="15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846;p33">
                <a:extLst>
                  <a:ext uri="{FF2B5EF4-FFF2-40B4-BE49-F238E27FC236}">
                    <a16:creationId xmlns:a16="http://schemas.microsoft.com/office/drawing/2014/main" id="{602E7682-16B3-49A3-A86B-BD02794FF0DF}"/>
                  </a:ext>
                </a:extLst>
              </p:cNvPr>
              <p:cNvSpPr/>
              <p:nvPr/>
            </p:nvSpPr>
            <p:spPr>
              <a:xfrm>
                <a:off x="3623350" y="2836300"/>
                <a:ext cx="958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92" extrusionOk="0">
                    <a:moveTo>
                      <a:pt x="1902" y="1"/>
                    </a:moveTo>
                    <a:cubicBezTo>
                      <a:pt x="1259" y="1"/>
                      <a:pt x="617" y="51"/>
                      <a:pt x="37" y="139"/>
                    </a:cubicBezTo>
                    <a:cubicBezTo>
                      <a:pt x="1" y="139"/>
                      <a:pt x="1" y="211"/>
                      <a:pt x="37" y="234"/>
                    </a:cubicBezTo>
                    <a:cubicBezTo>
                      <a:pt x="667" y="330"/>
                      <a:pt x="1370" y="391"/>
                      <a:pt x="2067" y="391"/>
                    </a:cubicBezTo>
                    <a:cubicBezTo>
                      <a:pt x="2673" y="391"/>
                      <a:pt x="3275" y="345"/>
                      <a:pt x="3823" y="234"/>
                    </a:cubicBezTo>
                    <a:cubicBezTo>
                      <a:pt x="3835" y="234"/>
                      <a:pt x="3835" y="187"/>
                      <a:pt x="3823" y="175"/>
                    </a:cubicBezTo>
                    <a:cubicBezTo>
                      <a:pt x="3225" y="54"/>
                      <a:pt x="2563" y="1"/>
                      <a:pt x="1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847;p33">
                <a:extLst>
                  <a:ext uri="{FF2B5EF4-FFF2-40B4-BE49-F238E27FC236}">
                    <a16:creationId xmlns:a16="http://schemas.microsoft.com/office/drawing/2014/main" id="{49A46843-3717-4401-BF35-5FA34C94D2D0}"/>
                  </a:ext>
                </a:extLst>
              </p:cNvPr>
              <p:cNvSpPr/>
              <p:nvPr/>
            </p:nvSpPr>
            <p:spPr>
              <a:xfrm>
                <a:off x="3624250" y="28094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2584" y="0"/>
                    </a:moveTo>
                    <a:cubicBezTo>
                      <a:pt x="2447" y="0"/>
                      <a:pt x="2311" y="2"/>
                      <a:pt x="2178" y="2"/>
                    </a:cubicBezTo>
                    <a:cubicBezTo>
                      <a:pt x="2118" y="2"/>
                      <a:pt x="2059" y="2"/>
                      <a:pt x="2001" y="1"/>
                    </a:cubicBezTo>
                    <a:cubicBezTo>
                      <a:pt x="1358" y="1"/>
                      <a:pt x="715" y="13"/>
                      <a:pt x="84" y="84"/>
                    </a:cubicBezTo>
                    <a:cubicBezTo>
                      <a:pt x="1" y="108"/>
                      <a:pt x="1" y="203"/>
                      <a:pt x="84" y="203"/>
                    </a:cubicBezTo>
                    <a:cubicBezTo>
                      <a:pt x="715" y="286"/>
                      <a:pt x="1358" y="298"/>
                      <a:pt x="2001" y="298"/>
                    </a:cubicBezTo>
                    <a:cubicBezTo>
                      <a:pt x="2211" y="298"/>
                      <a:pt x="2427" y="307"/>
                      <a:pt x="2643" y="307"/>
                    </a:cubicBezTo>
                    <a:cubicBezTo>
                      <a:pt x="2988" y="307"/>
                      <a:pt x="3333" y="285"/>
                      <a:pt x="3656" y="167"/>
                    </a:cubicBezTo>
                    <a:cubicBezTo>
                      <a:pt x="3680" y="167"/>
                      <a:pt x="3680" y="132"/>
                      <a:pt x="3656" y="132"/>
                    </a:cubicBezTo>
                    <a:cubicBezTo>
                      <a:pt x="3316" y="16"/>
                      <a:pt x="2947" y="0"/>
                      <a:pt x="25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848;p33">
                <a:extLst>
                  <a:ext uri="{FF2B5EF4-FFF2-40B4-BE49-F238E27FC236}">
                    <a16:creationId xmlns:a16="http://schemas.microsoft.com/office/drawing/2014/main" id="{AC85CCAA-ECD7-43DF-AE55-C9455F0C4237}"/>
                  </a:ext>
                </a:extLst>
              </p:cNvPr>
              <p:cNvSpPr/>
              <p:nvPr/>
            </p:nvSpPr>
            <p:spPr>
              <a:xfrm>
                <a:off x="3629600" y="2779200"/>
                <a:ext cx="863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14" extrusionOk="0">
                    <a:moveTo>
                      <a:pt x="2084" y="1"/>
                    </a:moveTo>
                    <a:cubicBezTo>
                      <a:pt x="1388" y="1"/>
                      <a:pt x="667" y="92"/>
                      <a:pt x="60" y="149"/>
                    </a:cubicBezTo>
                    <a:cubicBezTo>
                      <a:pt x="1" y="149"/>
                      <a:pt x="1" y="244"/>
                      <a:pt x="60" y="244"/>
                    </a:cubicBezTo>
                    <a:cubicBezTo>
                      <a:pt x="713" y="297"/>
                      <a:pt x="1487" y="413"/>
                      <a:pt x="2221" y="413"/>
                    </a:cubicBezTo>
                    <a:cubicBezTo>
                      <a:pt x="2639" y="413"/>
                      <a:pt x="3044" y="376"/>
                      <a:pt x="3406" y="268"/>
                    </a:cubicBezTo>
                    <a:cubicBezTo>
                      <a:pt x="3454" y="256"/>
                      <a:pt x="3454" y="185"/>
                      <a:pt x="3406" y="161"/>
                    </a:cubicBezTo>
                    <a:cubicBezTo>
                      <a:pt x="3005" y="42"/>
                      <a:pt x="2550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849;p33">
                <a:extLst>
                  <a:ext uri="{FF2B5EF4-FFF2-40B4-BE49-F238E27FC236}">
                    <a16:creationId xmlns:a16="http://schemas.microsoft.com/office/drawing/2014/main" id="{AF5C68EE-A60F-4C6C-A638-CE72DE42E717}"/>
                  </a:ext>
                </a:extLst>
              </p:cNvPr>
              <p:cNvSpPr/>
              <p:nvPr/>
            </p:nvSpPr>
            <p:spPr>
              <a:xfrm>
                <a:off x="3632875" y="2752700"/>
                <a:ext cx="86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16" extrusionOk="0">
                    <a:moveTo>
                      <a:pt x="2559" y="0"/>
                    </a:moveTo>
                    <a:cubicBezTo>
                      <a:pt x="2320" y="0"/>
                      <a:pt x="2079" y="13"/>
                      <a:pt x="1846" y="18"/>
                    </a:cubicBezTo>
                    <a:cubicBezTo>
                      <a:pt x="1251" y="18"/>
                      <a:pt x="668" y="30"/>
                      <a:pt x="96" y="90"/>
                    </a:cubicBezTo>
                    <a:cubicBezTo>
                      <a:pt x="13" y="114"/>
                      <a:pt x="1" y="209"/>
                      <a:pt x="96" y="221"/>
                    </a:cubicBezTo>
                    <a:cubicBezTo>
                      <a:pt x="668" y="280"/>
                      <a:pt x="1251" y="304"/>
                      <a:pt x="1846" y="304"/>
                    </a:cubicBezTo>
                    <a:cubicBezTo>
                      <a:pt x="2069" y="304"/>
                      <a:pt x="2298" y="315"/>
                      <a:pt x="2526" y="315"/>
                    </a:cubicBezTo>
                    <a:cubicBezTo>
                      <a:pt x="2823" y="315"/>
                      <a:pt x="3118" y="296"/>
                      <a:pt x="3394" y="209"/>
                    </a:cubicBezTo>
                    <a:cubicBezTo>
                      <a:pt x="3454" y="185"/>
                      <a:pt x="3454" y="114"/>
                      <a:pt x="3394" y="90"/>
                    </a:cubicBezTo>
                    <a:cubicBezTo>
                      <a:pt x="3128" y="18"/>
                      <a:pt x="2845" y="0"/>
                      <a:pt x="25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850;p33">
                <a:extLst>
                  <a:ext uri="{FF2B5EF4-FFF2-40B4-BE49-F238E27FC236}">
                    <a16:creationId xmlns:a16="http://schemas.microsoft.com/office/drawing/2014/main" id="{75FCB79D-E74A-4529-B908-6CE8B483228E}"/>
                  </a:ext>
                </a:extLst>
              </p:cNvPr>
              <p:cNvSpPr/>
              <p:nvPr/>
            </p:nvSpPr>
            <p:spPr>
              <a:xfrm>
                <a:off x="3637050" y="2724650"/>
                <a:ext cx="836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7" extrusionOk="0">
                    <a:moveTo>
                      <a:pt x="1644" y="0"/>
                    </a:moveTo>
                    <a:cubicBezTo>
                      <a:pt x="1117" y="0"/>
                      <a:pt x="590" y="27"/>
                      <a:pt x="60" y="105"/>
                    </a:cubicBezTo>
                    <a:cubicBezTo>
                      <a:pt x="0" y="116"/>
                      <a:pt x="0" y="200"/>
                      <a:pt x="60" y="224"/>
                    </a:cubicBezTo>
                    <a:cubicBezTo>
                      <a:pt x="508" y="284"/>
                      <a:pt x="954" y="306"/>
                      <a:pt x="1399" y="306"/>
                    </a:cubicBezTo>
                    <a:cubicBezTo>
                      <a:pt x="2007" y="306"/>
                      <a:pt x="2615" y="265"/>
                      <a:pt x="3227" y="224"/>
                    </a:cubicBezTo>
                    <a:cubicBezTo>
                      <a:pt x="3346" y="200"/>
                      <a:pt x="3346" y="57"/>
                      <a:pt x="3227" y="57"/>
                    </a:cubicBezTo>
                    <a:cubicBezTo>
                      <a:pt x="2697" y="27"/>
                      <a:pt x="2170" y="0"/>
                      <a:pt x="16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851;p33">
                <a:extLst>
                  <a:ext uri="{FF2B5EF4-FFF2-40B4-BE49-F238E27FC236}">
                    <a16:creationId xmlns:a16="http://schemas.microsoft.com/office/drawing/2014/main" id="{E9DD3B1F-AD44-4F50-A8AE-2C7FB07814E9}"/>
                  </a:ext>
                </a:extLst>
              </p:cNvPr>
              <p:cNvSpPr/>
              <p:nvPr/>
            </p:nvSpPr>
            <p:spPr>
              <a:xfrm>
                <a:off x="3638825" y="2694500"/>
                <a:ext cx="845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" extrusionOk="0">
                    <a:moveTo>
                      <a:pt x="828" y="1"/>
                    </a:moveTo>
                    <a:cubicBezTo>
                      <a:pt x="575" y="1"/>
                      <a:pt x="322" y="19"/>
                      <a:pt x="72" y="84"/>
                    </a:cubicBezTo>
                    <a:cubicBezTo>
                      <a:pt x="1" y="96"/>
                      <a:pt x="1" y="203"/>
                      <a:pt x="72" y="215"/>
                    </a:cubicBezTo>
                    <a:cubicBezTo>
                      <a:pt x="367" y="311"/>
                      <a:pt x="680" y="329"/>
                      <a:pt x="997" y="329"/>
                    </a:cubicBezTo>
                    <a:cubicBezTo>
                      <a:pt x="1193" y="329"/>
                      <a:pt x="1389" y="322"/>
                      <a:pt x="1584" y="322"/>
                    </a:cubicBezTo>
                    <a:cubicBezTo>
                      <a:pt x="1744" y="322"/>
                      <a:pt x="1905" y="323"/>
                      <a:pt x="2066" y="323"/>
                    </a:cubicBezTo>
                    <a:cubicBezTo>
                      <a:pt x="2470" y="323"/>
                      <a:pt x="2875" y="317"/>
                      <a:pt x="3275" y="275"/>
                    </a:cubicBezTo>
                    <a:cubicBezTo>
                      <a:pt x="3382" y="263"/>
                      <a:pt x="3382" y="144"/>
                      <a:pt x="3275" y="132"/>
                    </a:cubicBezTo>
                    <a:cubicBezTo>
                      <a:pt x="2716" y="72"/>
                      <a:pt x="2144" y="37"/>
                      <a:pt x="1584" y="25"/>
                    </a:cubicBezTo>
                    <a:cubicBezTo>
                      <a:pt x="1334" y="19"/>
                      <a:pt x="1081" y="1"/>
                      <a:pt x="82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852;p33">
                <a:extLst>
                  <a:ext uri="{FF2B5EF4-FFF2-40B4-BE49-F238E27FC236}">
                    <a16:creationId xmlns:a16="http://schemas.microsoft.com/office/drawing/2014/main" id="{243BEA30-BA5E-43EC-9F4C-03E5008075A8}"/>
                  </a:ext>
                </a:extLst>
              </p:cNvPr>
              <p:cNvSpPr/>
              <p:nvPr/>
            </p:nvSpPr>
            <p:spPr>
              <a:xfrm>
                <a:off x="3645075" y="2666750"/>
                <a:ext cx="735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312" extrusionOk="0">
                    <a:moveTo>
                      <a:pt x="1618" y="1"/>
                    </a:moveTo>
                    <a:cubicBezTo>
                      <a:pt x="1101" y="1"/>
                      <a:pt x="585" y="38"/>
                      <a:pt x="60" y="99"/>
                    </a:cubicBezTo>
                    <a:cubicBezTo>
                      <a:pt x="1" y="99"/>
                      <a:pt x="1" y="182"/>
                      <a:pt x="60" y="182"/>
                    </a:cubicBezTo>
                    <a:cubicBezTo>
                      <a:pt x="659" y="252"/>
                      <a:pt x="1257" y="312"/>
                      <a:pt x="1859" y="312"/>
                    </a:cubicBezTo>
                    <a:cubicBezTo>
                      <a:pt x="2179" y="312"/>
                      <a:pt x="2500" y="295"/>
                      <a:pt x="2823" y="254"/>
                    </a:cubicBezTo>
                    <a:cubicBezTo>
                      <a:pt x="2942" y="254"/>
                      <a:pt x="2942" y="99"/>
                      <a:pt x="2823" y="75"/>
                    </a:cubicBezTo>
                    <a:cubicBezTo>
                      <a:pt x="2418" y="23"/>
                      <a:pt x="2018" y="1"/>
                      <a:pt x="16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853;p33">
                <a:extLst>
                  <a:ext uri="{FF2B5EF4-FFF2-40B4-BE49-F238E27FC236}">
                    <a16:creationId xmlns:a16="http://schemas.microsoft.com/office/drawing/2014/main" id="{D2929D2B-AAF3-4C56-8081-B54C8F50E359}"/>
                  </a:ext>
                </a:extLst>
              </p:cNvPr>
              <p:cNvSpPr/>
              <p:nvPr/>
            </p:nvSpPr>
            <p:spPr>
              <a:xfrm>
                <a:off x="3649550" y="2637825"/>
                <a:ext cx="869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96" extrusionOk="0">
                    <a:moveTo>
                      <a:pt x="1820" y="1"/>
                    </a:moveTo>
                    <a:cubicBezTo>
                      <a:pt x="1215" y="1"/>
                      <a:pt x="605" y="49"/>
                      <a:pt x="60" y="137"/>
                    </a:cubicBezTo>
                    <a:cubicBezTo>
                      <a:pt x="1" y="149"/>
                      <a:pt x="1" y="244"/>
                      <a:pt x="60" y="256"/>
                    </a:cubicBezTo>
                    <a:cubicBezTo>
                      <a:pt x="595" y="348"/>
                      <a:pt x="1194" y="396"/>
                      <a:pt x="1789" y="396"/>
                    </a:cubicBezTo>
                    <a:cubicBezTo>
                      <a:pt x="2346" y="396"/>
                      <a:pt x="2899" y="354"/>
                      <a:pt x="3394" y="268"/>
                    </a:cubicBezTo>
                    <a:cubicBezTo>
                      <a:pt x="3477" y="256"/>
                      <a:pt x="3477" y="137"/>
                      <a:pt x="3394" y="125"/>
                    </a:cubicBezTo>
                    <a:cubicBezTo>
                      <a:pt x="2908" y="40"/>
                      <a:pt x="2366" y="1"/>
                      <a:pt x="18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854;p33">
                <a:extLst>
                  <a:ext uri="{FF2B5EF4-FFF2-40B4-BE49-F238E27FC236}">
                    <a16:creationId xmlns:a16="http://schemas.microsoft.com/office/drawing/2014/main" id="{ED942697-9E2C-4FDE-AF69-2C513D77819E}"/>
                  </a:ext>
                </a:extLst>
              </p:cNvPr>
              <p:cNvSpPr/>
              <p:nvPr/>
            </p:nvSpPr>
            <p:spPr>
              <a:xfrm>
                <a:off x="3653125" y="2610325"/>
                <a:ext cx="699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34" extrusionOk="0">
                    <a:moveTo>
                      <a:pt x="1249" y="1"/>
                    </a:moveTo>
                    <a:cubicBezTo>
                      <a:pt x="838" y="1"/>
                      <a:pt x="427" y="30"/>
                      <a:pt x="36" y="106"/>
                    </a:cubicBezTo>
                    <a:cubicBezTo>
                      <a:pt x="0" y="117"/>
                      <a:pt x="0" y="189"/>
                      <a:pt x="36" y="213"/>
                    </a:cubicBezTo>
                    <a:cubicBezTo>
                      <a:pt x="456" y="300"/>
                      <a:pt x="892" y="333"/>
                      <a:pt x="1330" y="333"/>
                    </a:cubicBezTo>
                    <a:cubicBezTo>
                      <a:pt x="1788" y="333"/>
                      <a:pt x="2247" y="297"/>
                      <a:pt x="2691" y="248"/>
                    </a:cubicBezTo>
                    <a:cubicBezTo>
                      <a:pt x="2798" y="237"/>
                      <a:pt x="2798" y="106"/>
                      <a:pt x="2691" y="94"/>
                    </a:cubicBezTo>
                    <a:cubicBezTo>
                      <a:pt x="2231" y="42"/>
                      <a:pt x="1740" y="1"/>
                      <a:pt x="12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855;p33">
                <a:extLst>
                  <a:ext uri="{FF2B5EF4-FFF2-40B4-BE49-F238E27FC236}">
                    <a16:creationId xmlns:a16="http://schemas.microsoft.com/office/drawing/2014/main" id="{36B73B1A-F391-47A1-8ACC-5A956EB31404}"/>
                  </a:ext>
                </a:extLst>
              </p:cNvPr>
              <p:cNvSpPr/>
              <p:nvPr/>
            </p:nvSpPr>
            <p:spPr>
              <a:xfrm>
                <a:off x="3660575" y="2553800"/>
                <a:ext cx="58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358" extrusionOk="0">
                    <a:moveTo>
                      <a:pt x="1345" y="0"/>
                    </a:moveTo>
                    <a:cubicBezTo>
                      <a:pt x="905" y="0"/>
                      <a:pt x="460" y="52"/>
                      <a:pt x="60" y="128"/>
                    </a:cubicBezTo>
                    <a:cubicBezTo>
                      <a:pt x="0" y="152"/>
                      <a:pt x="0" y="235"/>
                      <a:pt x="60" y="247"/>
                    </a:cubicBezTo>
                    <a:cubicBezTo>
                      <a:pt x="405" y="319"/>
                      <a:pt x="783" y="357"/>
                      <a:pt x="1162" y="357"/>
                    </a:cubicBezTo>
                    <a:cubicBezTo>
                      <a:pt x="1542" y="357"/>
                      <a:pt x="1923" y="319"/>
                      <a:pt x="2274" y="235"/>
                    </a:cubicBezTo>
                    <a:cubicBezTo>
                      <a:pt x="2346" y="223"/>
                      <a:pt x="2346" y="104"/>
                      <a:pt x="2274" y="92"/>
                    </a:cubicBezTo>
                    <a:cubicBezTo>
                      <a:pt x="1979" y="27"/>
                      <a:pt x="1663" y="0"/>
                      <a:pt x="134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856;p33">
                <a:extLst>
                  <a:ext uri="{FF2B5EF4-FFF2-40B4-BE49-F238E27FC236}">
                    <a16:creationId xmlns:a16="http://schemas.microsoft.com/office/drawing/2014/main" id="{7FA8FCE4-56D9-44B6-986A-097B16647715}"/>
                  </a:ext>
                </a:extLst>
              </p:cNvPr>
              <p:cNvSpPr/>
              <p:nvPr/>
            </p:nvSpPr>
            <p:spPr>
              <a:xfrm>
                <a:off x="3656700" y="2582000"/>
                <a:ext cx="619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35" extrusionOk="0">
                    <a:moveTo>
                      <a:pt x="1480" y="0"/>
                    </a:moveTo>
                    <a:cubicBezTo>
                      <a:pt x="1009" y="0"/>
                      <a:pt x="536" y="49"/>
                      <a:pt x="72" y="107"/>
                    </a:cubicBezTo>
                    <a:cubicBezTo>
                      <a:pt x="0" y="119"/>
                      <a:pt x="0" y="203"/>
                      <a:pt x="72" y="227"/>
                    </a:cubicBezTo>
                    <a:cubicBezTo>
                      <a:pt x="513" y="289"/>
                      <a:pt x="963" y="335"/>
                      <a:pt x="1411" y="335"/>
                    </a:cubicBezTo>
                    <a:cubicBezTo>
                      <a:pt x="1736" y="335"/>
                      <a:pt x="2061" y="310"/>
                      <a:pt x="2382" y="250"/>
                    </a:cubicBezTo>
                    <a:cubicBezTo>
                      <a:pt x="2477" y="238"/>
                      <a:pt x="2477" y="96"/>
                      <a:pt x="2382" y="72"/>
                    </a:cubicBezTo>
                    <a:cubicBezTo>
                      <a:pt x="2084" y="21"/>
                      <a:pt x="1782" y="0"/>
                      <a:pt x="14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857;p33">
                <a:extLst>
                  <a:ext uri="{FF2B5EF4-FFF2-40B4-BE49-F238E27FC236}">
                    <a16:creationId xmlns:a16="http://schemas.microsoft.com/office/drawing/2014/main" id="{5AAA83A9-5DF5-4138-9FA8-12DF277375EA}"/>
                  </a:ext>
                </a:extLst>
              </p:cNvPr>
              <p:cNvSpPr/>
              <p:nvPr/>
            </p:nvSpPr>
            <p:spPr>
              <a:xfrm>
                <a:off x="3663850" y="2525100"/>
                <a:ext cx="536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2" extrusionOk="0">
                    <a:moveTo>
                      <a:pt x="1286" y="0"/>
                    </a:moveTo>
                    <a:cubicBezTo>
                      <a:pt x="872" y="0"/>
                      <a:pt x="448" y="56"/>
                      <a:pt x="60" y="121"/>
                    </a:cubicBezTo>
                    <a:cubicBezTo>
                      <a:pt x="0" y="133"/>
                      <a:pt x="0" y="228"/>
                      <a:pt x="60" y="240"/>
                    </a:cubicBezTo>
                    <a:cubicBezTo>
                      <a:pt x="414" y="302"/>
                      <a:pt x="815" y="351"/>
                      <a:pt x="1211" y="351"/>
                    </a:cubicBezTo>
                    <a:cubicBezTo>
                      <a:pt x="1508" y="351"/>
                      <a:pt x="1802" y="324"/>
                      <a:pt x="2072" y="252"/>
                    </a:cubicBezTo>
                    <a:cubicBezTo>
                      <a:pt x="2143" y="240"/>
                      <a:pt x="2143" y="121"/>
                      <a:pt x="2072" y="86"/>
                    </a:cubicBezTo>
                    <a:cubicBezTo>
                      <a:pt x="1822" y="24"/>
                      <a:pt x="1556" y="0"/>
                      <a:pt x="12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858;p33">
                <a:extLst>
                  <a:ext uri="{FF2B5EF4-FFF2-40B4-BE49-F238E27FC236}">
                    <a16:creationId xmlns:a16="http://schemas.microsoft.com/office/drawing/2014/main" id="{3FB76A6D-2EB1-4E14-94E4-749980BEEFC0}"/>
                  </a:ext>
                </a:extLst>
              </p:cNvPr>
              <p:cNvSpPr/>
              <p:nvPr/>
            </p:nvSpPr>
            <p:spPr>
              <a:xfrm>
                <a:off x="3668600" y="2497050"/>
                <a:ext cx="485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5" extrusionOk="0">
                    <a:moveTo>
                      <a:pt x="1087" y="0"/>
                    </a:moveTo>
                    <a:cubicBezTo>
                      <a:pt x="742" y="0"/>
                      <a:pt x="390" y="43"/>
                      <a:pt x="72" y="124"/>
                    </a:cubicBezTo>
                    <a:cubicBezTo>
                      <a:pt x="1" y="136"/>
                      <a:pt x="1" y="243"/>
                      <a:pt x="72" y="279"/>
                    </a:cubicBezTo>
                    <a:cubicBezTo>
                      <a:pt x="329" y="344"/>
                      <a:pt x="608" y="375"/>
                      <a:pt x="888" y="375"/>
                    </a:cubicBezTo>
                    <a:cubicBezTo>
                      <a:pt x="1218" y="375"/>
                      <a:pt x="1550" y="332"/>
                      <a:pt x="1846" y="255"/>
                    </a:cubicBezTo>
                    <a:cubicBezTo>
                      <a:pt x="1941" y="231"/>
                      <a:pt x="1941" y="100"/>
                      <a:pt x="1846" y="76"/>
                    </a:cubicBezTo>
                    <a:cubicBezTo>
                      <a:pt x="1609" y="25"/>
                      <a:pt x="1350" y="0"/>
                      <a:pt x="108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859;p33">
                <a:extLst>
                  <a:ext uri="{FF2B5EF4-FFF2-40B4-BE49-F238E27FC236}">
                    <a16:creationId xmlns:a16="http://schemas.microsoft.com/office/drawing/2014/main" id="{A7B805CF-1733-416B-9C1D-4061F6AC4413}"/>
                  </a:ext>
                </a:extLst>
              </p:cNvPr>
              <p:cNvSpPr/>
              <p:nvPr/>
            </p:nvSpPr>
            <p:spPr>
              <a:xfrm>
                <a:off x="3671875" y="2469075"/>
                <a:ext cx="506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2" extrusionOk="0">
                    <a:moveTo>
                      <a:pt x="1394" y="0"/>
                    </a:moveTo>
                    <a:cubicBezTo>
                      <a:pt x="1282" y="0"/>
                      <a:pt x="1169" y="5"/>
                      <a:pt x="1060" y="5"/>
                    </a:cubicBezTo>
                    <a:cubicBezTo>
                      <a:pt x="715" y="5"/>
                      <a:pt x="393" y="41"/>
                      <a:pt x="60" y="112"/>
                    </a:cubicBezTo>
                    <a:cubicBezTo>
                      <a:pt x="1" y="124"/>
                      <a:pt x="1" y="219"/>
                      <a:pt x="60" y="231"/>
                    </a:cubicBezTo>
                    <a:cubicBezTo>
                      <a:pt x="310" y="285"/>
                      <a:pt x="553" y="311"/>
                      <a:pt x="805" y="311"/>
                    </a:cubicBezTo>
                    <a:cubicBezTo>
                      <a:pt x="889" y="311"/>
                      <a:pt x="974" y="308"/>
                      <a:pt x="1060" y="302"/>
                    </a:cubicBezTo>
                    <a:cubicBezTo>
                      <a:pt x="1169" y="302"/>
                      <a:pt x="1282" y="307"/>
                      <a:pt x="1394" y="307"/>
                    </a:cubicBezTo>
                    <a:cubicBezTo>
                      <a:pt x="1599" y="307"/>
                      <a:pt x="1804" y="292"/>
                      <a:pt x="1989" y="207"/>
                    </a:cubicBezTo>
                    <a:cubicBezTo>
                      <a:pt x="2025" y="183"/>
                      <a:pt x="2025" y="112"/>
                      <a:pt x="1989" y="100"/>
                    </a:cubicBezTo>
                    <a:cubicBezTo>
                      <a:pt x="1804" y="15"/>
                      <a:pt x="1599" y="0"/>
                      <a:pt x="139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860;p33">
                <a:extLst>
                  <a:ext uri="{FF2B5EF4-FFF2-40B4-BE49-F238E27FC236}">
                    <a16:creationId xmlns:a16="http://schemas.microsoft.com/office/drawing/2014/main" id="{2D175A2B-323E-4D78-822E-35370A6EE1C1}"/>
                  </a:ext>
                </a:extLst>
              </p:cNvPr>
              <p:cNvSpPr/>
              <p:nvPr/>
            </p:nvSpPr>
            <p:spPr>
              <a:xfrm>
                <a:off x="3676350" y="2440725"/>
                <a:ext cx="4822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08" extrusionOk="0">
                    <a:moveTo>
                      <a:pt x="1280" y="1"/>
                    </a:moveTo>
                    <a:cubicBezTo>
                      <a:pt x="1189" y="1"/>
                      <a:pt x="1098" y="4"/>
                      <a:pt x="1012" y="8"/>
                    </a:cubicBezTo>
                    <a:cubicBezTo>
                      <a:pt x="703" y="32"/>
                      <a:pt x="381" y="32"/>
                      <a:pt x="83" y="103"/>
                    </a:cubicBezTo>
                    <a:cubicBezTo>
                      <a:pt x="0" y="115"/>
                      <a:pt x="0" y="222"/>
                      <a:pt x="83" y="234"/>
                    </a:cubicBezTo>
                    <a:cubicBezTo>
                      <a:pt x="393" y="305"/>
                      <a:pt x="703" y="305"/>
                      <a:pt x="1012" y="305"/>
                    </a:cubicBezTo>
                    <a:cubicBezTo>
                      <a:pt x="1094" y="305"/>
                      <a:pt x="1177" y="307"/>
                      <a:pt x="1262" y="307"/>
                    </a:cubicBezTo>
                    <a:cubicBezTo>
                      <a:pt x="1472" y="307"/>
                      <a:pt x="1686" y="295"/>
                      <a:pt x="1881" y="210"/>
                    </a:cubicBezTo>
                    <a:cubicBezTo>
                      <a:pt x="1929" y="174"/>
                      <a:pt x="1929" y="115"/>
                      <a:pt x="1881" y="103"/>
                    </a:cubicBezTo>
                    <a:cubicBezTo>
                      <a:pt x="1707" y="20"/>
                      <a:pt x="1491" y="1"/>
                      <a:pt x="12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861;p33">
                <a:extLst>
                  <a:ext uri="{FF2B5EF4-FFF2-40B4-BE49-F238E27FC236}">
                    <a16:creationId xmlns:a16="http://schemas.microsoft.com/office/drawing/2014/main" id="{02104C9B-8C5F-4140-BF9C-6DC60F2B2003}"/>
                  </a:ext>
                </a:extLst>
              </p:cNvPr>
              <p:cNvSpPr/>
              <p:nvPr/>
            </p:nvSpPr>
            <p:spPr>
              <a:xfrm>
                <a:off x="3677525" y="2410850"/>
                <a:ext cx="479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5" extrusionOk="0">
                    <a:moveTo>
                      <a:pt x="1163" y="1"/>
                    </a:moveTo>
                    <a:cubicBezTo>
                      <a:pt x="784" y="1"/>
                      <a:pt x="386" y="74"/>
                      <a:pt x="60" y="131"/>
                    </a:cubicBezTo>
                    <a:cubicBezTo>
                      <a:pt x="1" y="155"/>
                      <a:pt x="1" y="250"/>
                      <a:pt x="60" y="274"/>
                    </a:cubicBezTo>
                    <a:cubicBezTo>
                      <a:pt x="379" y="331"/>
                      <a:pt x="779" y="404"/>
                      <a:pt x="1160" y="404"/>
                    </a:cubicBezTo>
                    <a:cubicBezTo>
                      <a:pt x="1419" y="404"/>
                      <a:pt x="1670" y="370"/>
                      <a:pt x="1882" y="274"/>
                    </a:cubicBezTo>
                    <a:cubicBezTo>
                      <a:pt x="1918" y="250"/>
                      <a:pt x="1918" y="167"/>
                      <a:pt x="1882" y="131"/>
                    </a:cubicBezTo>
                    <a:cubicBezTo>
                      <a:pt x="1670" y="35"/>
                      <a:pt x="1421" y="1"/>
                      <a:pt x="11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862;p33">
                <a:extLst>
                  <a:ext uri="{FF2B5EF4-FFF2-40B4-BE49-F238E27FC236}">
                    <a16:creationId xmlns:a16="http://schemas.microsoft.com/office/drawing/2014/main" id="{8AF73326-ACFD-42CB-AC7A-72986FC06CD7}"/>
                  </a:ext>
                </a:extLst>
              </p:cNvPr>
              <p:cNvSpPr/>
              <p:nvPr/>
            </p:nvSpPr>
            <p:spPr>
              <a:xfrm>
                <a:off x="3683475" y="2382975"/>
                <a:ext cx="476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8" extrusionOk="0">
                    <a:moveTo>
                      <a:pt x="1113" y="0"/>
                    </a:moveTo>
                    <a:cubicBezTo>
                      <a:pt x="749" y="0"/>
                      <a:pt x="373" y="60"/>
                      <a:pt x="60" y="115"/>
                    </a:cubicBezTo>
                    <a:cubicBezTo>
                      <a:pt x="1" y="139"/>
                      <a:pt x="1" y="222"/>
                      <a:pt x="60" y="234"/>
                    </a:cubicBezTo>
                    <a:cubicBezTo>
                      <a:pt x="384" y="299"/>
                      <a:pt x="777" y="368"/>
                      <a:pt x="1153" y="368"/>
                    </a:cubicBezTo>
                    <a:cubicBezTo>
                      <a:pt x="1399" y="368"/>
                      <a:pt x="1639" y="338"/>
                      <a:pt x="1846" y="258"/>
                    </a:cubicBezTo>
                    <a:cubicBezTo>
                      <a:pt x="1906" y="234"/>
                      <a:pt x="1906" y="151"/>
                      <a:pt x="1846" y="115"/>
                    </a:cubicBezTo>
                    <a:cubicBezTo>
                      <a:pt x="1628" y="31"/>
                      <a:pt x="1374" y="0"/>
                      <a:pt x="11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863;p33">
                <a:extLst>
                  <a:ext uri="{FF2B5EF4-FFF2-40B4-BE49-F238E27FC236}">
                    <a16:creationId xmlns:a16="http://schemas.microsoft.com/office/drawing/2014/main" id="{D21F656E-9D35-4696-8777-C8587599CF9C}"/>
                  </a:ext>
                </a:extLst>
              </p:cNvPr>
              <p:cNvSpPr/>
              <p:nvPr/>
            </p:nvSpPr>
            <p:spPr>
              <a:xfrm>
                <a:off x="3687350" y="2355575"/>
                <a:ext cx="387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311" extrusionOk="0">
                    <a:moveTo>
                      <a:pt x="1027" y="1"/>
                    </a:moveTo>
                    <a:cubicBezTo>
                      <a:pt x="947" y="1"/>
                      <a:pt x="866" y="5"/>
                      <a:pt x="786" y="9"/>
                    </a:cubicBezTo>
                    <a:cubicBezTo>
                      <a:pt x="536" y="9"/>
                      <a:pt x="274" y="20"/>
                      <a:pt x="36" y="116"/>
                    </a:cubicBezTo>
                    <a:cubicBezTo>
                      <a:pt x="1" y="128"/>
                      <a:pt x="1" y="199"/>
                      <a:pt x="36" y="223"/>
                    </a:cubicBezTo>
                    <a:cubicBezTo>
                      <a:pt x="225" y="289"/>
                      <a:pt x="429" y="310"/>
                      <a:pt x="630" y="310"/>
                    </a:cubicBezTo>
                    <a:cubicBezTo>
                      <a:pt x="682" y="310"/>
                      <a:pt x="735" y="309"/>
                      <a:pt x="786" y="306"/>
                    </a:cubicBezTo>
                    <a:cubicBezTo>
                      <a:pt x="834" y="306"/>
                      <a:pt x="882" y="307"/>
                      <a:pt x="930" y="307"/>
                    </a:cubicBezTo>
                    <a:cubicBezTo>
                      <a:pt x="1124" y="307"/>
                      <a:pt x="1320" y="299"/>
                      <a:pt x="1501" y="223"/>
                    </a:cubicBezTo>
                    <a:cubicBezTo>
                      <a:pt x="1548" y="187"/>
                      <a:pt x="1548" y="116"/>
                      <a:pt x="1501" y="80"/>
                    </a:cubicBezTo>
                    <a:cubicBezTo>
                      <a:pt x="1350" y="16"/>
                      <a:pt x="1189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864;p33">
                <a:extLst>
                  <a:ext uri="{FF2B5EF4-FFF2-40B4-BE49-F238E27FC236}">
                    <a16:creationId xmlns:a16="http://schemas.microsoft.com/office/drawing/2014/main" id="{F14778D0-13B4-4FA6-A31F-21BB0934D8B5}"/>
                  </a:ext>
                </a:extLst>
              </p:cNvPr>
              <p:cNvSpPr/>
              <p:nvPr/>
            </p:nvSpPr>
            <p:spPr>
              <a:xfrm>
                <a:off x="3690625" y="2327475"/>
                <a:ext cx="2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285" extrusionOk="0">
                    <a:moveTo>
                      <a:pt x="767" y="1"/>
                    </a:moveTo>
                    <a:cubicBezTo>
                      <a:pt x="530" y="1"/>
                      <a:pt x="276" y="57"/>
                      <a:pt x="60" y="97"/>
                    </a:cubicBezTo>
                    <a:cubicBezTo>
                      <a:pt x="1" y="109"/>
                      <a:pt x="1" y="192"/>
                      <a:pt x="60" y="192"/>
                    </a:cubicBezTo>
                    <a:cubicBezTo>
                      <a:pt x="270" y="231"/>
                      <a:pt x="509" y="285"/>
                      <a:pt x="740" y="285"/>
                    </a:cubicBezTo>
                    <a:cubicBezTo>
                      <a:pt x="863" y="285"/>
                      <a:pt x="984" y="269"/>
                      <a:pt x="1096" y="228"/>
                    </a:cubicBezTo>
                    <a:cubicBezTo>
                      <a:pt x="1191" y="216"/>
                      <a:pt x="1191" y="73"/>
                      <a:pt x="1096" y="49"/>
                    </a:cubicBezTo>
                    <a:cubicBezTo>
                      <a:pt x="994" y="14"/>
                      <a:pt x="883" y="1"/>
                      <a:pt x="7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865;p33">
                <a:extLst>
                  <a:ext uri="{FF2B5EF4-FFF2-40B4-BE49-F238E27FC236}">
                    <a16:creationId xmlns:a16="http://schemas.microsoft.com/office/drawing/2014/main" id="{D8C66673-807E-43C2-BB5C-DFCEA00A965C}"/>
                  </a:ext>
                </a:extLst>
              </p:cNvPr>
              <p:cNvSpPr/>
              <p:nvPr/>
            </p:nvSpPr>
            <p:spPr>
              <a:xfrm>
                <a:off x="3692700" y="2298575"/>
                <a:ext cx="250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2" extrusionOk="0">
                    <a:moveTo>
                      <a:pt x="518" y="1"/>
                    </a:moveTo>
                    <a:cubicBezTo>
                      <a:pt x="358" y="1"/>
                      <a:pt x="196" y="34"/>
                      <a:pt x="49" y="98"/>
                    </a:cubicBezTo>
                    <a:cubicBezTo>
                      <a:pt x="1" y="122"/>
                      <a:pt x="1" y="205"/>
                      <a:pt x="49" y="217"/>
                    </a:cubicBezTo>
                    <a:cubicBezTo>
                      <a:pt x="203" y="284"/>
                      <a:pt x="373" y="321"/>
                      <a:pt x="541" y="321"/>
                    </a:cubicBezTo>
                    <a:cubicBezTo>
                      <a:pt x="671" y="321"/>
                      <a:pt x="799" y="299"/>
                      <a:pt x="918" y="253"/>
                    </a:cubicBezTo>
                    <a:cubicBezTo>
                      <a:pt x="1001" y="217"/>
                      <a:pt x="1001" y="98"/>
                      <a:pt x="918" y="74"/>
                    </a:cubicBezTo>
                    <a:cubicBezTo>
                      <a:pt x="792" y="25"/>
                      <a:pt x="655" y="1"/>
                      <a:pt x="5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866;p33">
                <a:extLst>
                  <a:ext uri="{FF2B5EF4-FFF2-40B4-BE49-F238E27FC236}">
                    <a16:creationId xmlns:a16="http://schemas.microsoft.com/office/drawing/2014/main" id="{F5CA7A87-EA42-427C-99BC-B73D6E696ECE}"/>
                  </a:ext>
                </a:extLst>
              </p:cNvPr>
              <p:cNvSpPr/>
              <p:nvPr/>
            </p:nvSpPr>
            <p:spPr>
              <a:xfrm>
                <a:off x="3697775" y="2269875"/>
                <a:ext cx="24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46" extrusionOk="0">
                    <a:moveTo>
                      <a:pt x="620" y="1"/>
                    </a:moveTo>
                    <a:cubicBezTo>
                      <a:pt x="422" y="1"/>
                      <a:pt x="204" y="64"/>
                      <a:pt x="60" y="115"/>
                    </a:cubicBezTo>
                    <a:cubicBezTo>
                      <a:pt x="0" y="139"/>
                      <a:pt x="0" y="222"/>
                      <a:pt x="60" y="234"/>
                    </a:cubicBezTo>
                    <a:cubicBezTo>
                      <a:pt x="201" y="283"/>
                      <a:pt x="414" y="345"/>
                      <a:pt x="608" y="345"/>
                    </a:cubicBezTo>
                    <a:cubicBezTo>
                      <a:pt x="741" y="345"/>
                      <a:pt x="866" y="316"/>
                      <a:pt x="953" y="234"/>
                    </a:cubicBezTo>
                    <a:cubicBezTo>
                      <a:pt x="977" y="210"/>
                      <a:pt x="977" y="150"/>
                      <a:pt x="953" y="103"/>
                    </a:cubicBezTo>
                    <a:cubicBezTo>
                      <a:pt x="868" y="28"/>
                      <a:pt x="749" y="1"/>
                      <a:pt x="6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867;p33">
                <a:extLst>
                  <a:ext uri="{FF2B5EF4-FFF2-40B4-BE49-F238E27FC236}">
                    <a16:creationId xmlns:a16="http://schemas.microsoft.com/office/drawing/2014/main" id="{D448DC67-4E42-4D9E-9ECD-8C92617AD43E}"/>
                  </a:ext>
                </a:extLst>
              </p:cNvPr>
              <p:cNvSpPr/>
              <p:nvPr/>
            </p:nvSpPr>
            <p:spPr>
              <a:xfrm>
                <a:off x="3699550" y="2242875"/>
                <a:ext cx="220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22" extrusionOk="0">
                    <a:moveTo>
                      <a:pt x="461" y="1"/>
                    </a:moveTo>
                    <a:cubicBezTo>
                      <a:pt x="328" y="1"/>
                      <a:pt x="198" y="19"/>
                      <a:pt x="60" y="52"/>
                    </a:cubicBezTo>
                    <a:cubicBezTo>
                      <a:pt x="1" y="64"/>
                      <a:pt x="1" y="159"/>
                      <a:pt x="60" y="171"/>
                    </a:cubicBezTo>
                    <a:cubicBezTo>
                      <a:pt x="204" y="204"/>
                      <a:pt x="337" y="222"/>
                      <a:pt x="470" y="222"/>
                    </a:cubicBezTo>
                    <a:cubicBezTo>
                      <a:pt x="578" y="222"/>
                      <a:pt x="686" y="210"/>
                      <a:pt x="799" y="183"/>
                    </a:cubicBezTo>
                    <a:cubicBezTo>
                      <a:pt x="882" y="183"/>
                      <a:pt x="882" y="52"/>
                      <a:pt x="799" y="40"/>
                    </a:cubicBezTo>
                    <a:cubicBezTo>
                      <a:pt x="681" y="13"/>
                      <a:pt x="570" y="1"/>
                      <a:pt x="4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868;p33">
                <a:extLst>
                  <a:ext uri="{FF2B5EF4-FFF2-40B4-BE49-F238E27FC236}">
                    <a16:creationId xmlns:a16="http://schemas.microsoft.com/office/drawing/2014/main" id="{4C9968DC-8C60-4175-8C66-DA8A85ECE718}"/>
                  </a:ext>
                </a:extLst>
              </p:cNvPr>
              <p:cNvSpPr/>
              <p:nvPr/>
            </p:nvSpPr>
            <p:spPr>
              <a:xfrm>
                <a:off x="2796475" y="2912100"/>
                <a:ext cx="919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67" h="9288" extrusionOk="0">
                    <a:moveTo>
                      <a:pt x="31921" y="0"/>
                    </a:moveTo>
                    <a:lnTo>
                      <a:pt x="0" y="4834"/>
                    </a:lnTo>
                    <a:lnTo>
                      <a:pt x="32397" y="9287"/>
                    </a:lnTo>
                    <a:lnTo>
                      <a:pt x="36767" y="4644"/>
                    </a:lnTo>
                    <a:lnTo>
                      <a:pt x="3192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869;p33">
                <a:extLst>
                  <a:ext uri="{FF2B5EF4-FFF2-40B4-BE49-F238E27FC236}">
                    <a16:creationId xmlns:a16="http://schemas.microsoft.com/office/drawing/2014/main" id="{4D87A53F-63EE-404B-85FC-F6E5361701F7}"/>
                  </a:ext>
                </a:extLst>
              </p:cNvPr>
              <p:cNvSpPr/>
              <p:nvPr/>
            </p:nvSpPr>
            <p:spPr>
              <a:xfrm>
                <a:off x="2795275" y="2904650"/>
                <a:ext cx="930200" cy="2470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83" extrusionOk="0">
                    <a:moveTo>
                      <a:pt x="31886" y="608"/>
                    </a:moveTo>
                    <a:lnTo>
                      <a:pt x="36410" y="4954"/>
                    </a:lnTo>
                    <a:lnTo>
                      <a:pt x="32350" y="9287"/>
                    </a:lnTo>
                    <a:lnTo>
                      <a:pt x="2048" y="5120"/>
                    </a:lnTo>
                    <a:lnTo>
                      <a:pt x="31886" y="608"/>
                    </a:lnTo>
                    <a:close/>
                    <a:moveTo>
                      <a:pt x="32076" y="1"/>
                    </a:moveTo>
                    <a:lnTo>
                      <a:pt x="1" y="4846"/>
                    </a:lnTo>
                    <a:lnTo>
                      <a:pt x="1" y="5418"/>
                    </a:lnTo>
                    <a:lnTo>
                      <a:pt x="32409" y="9871"/>
                    </a:lnTo>
                    <a:lnTo>
                      <a:pt x="32552" y="9883"/>
                    </a:lnTo>
                    <a:lnTo>
                      <a:pt x="37208" y="4942"/>
                    </a:lnTo>
                    <a:lnTo>
                      <a:pt x="3207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870;p33">
                <a:extLst>
                  <a:ext uri="{FF2B5EF4-FFF2-40B4-BE49-F238E27FC236}">
                    <a16:creationId xmlns:a16="http://schemas.microsoft.com/office/drawing/2014/main" id="{8E08ED80-84E7-4D66-8CF8-24488FDEF4E2}"/>
                  </a:ext>
                </a:extLst>
              </p:cNvPr>
              <p:cNvSpPr/>
              <p:nvPr/>
            </p:nvSpPr>
            <p:spPr>
              <a:xfrm>
                <a:off x="3664425" y="3008900"/>
                <a:ext cx="1195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3936" extrusionOk="0">
                    <a:moveTo>
                      <a:pt x="239" y="1"/>
                    </a:moveTo>
                    <a:cubicBezTo>
                      <a:pt x="209" y="1"/>
                      <a:pt x="179" y="16"/>
                      <a:pt x="179" y="45"/>
                    </a:cubicBezTo>
                    <a:cubicBezTo>
                      <a:pt x="1" y="1308"/>
                      <a:pt x="84" y="2629"/>
                      <a:pt x="203" y="3891"/>
                    </a:cubicBezTo>
                    <a:cubicBezTo>
                      <a:pt x="203" y="3921"/>
                      <a:pt x="224" y="3936"/>
                      <a:pt x="245" y="3936"/>
                    </a:cubicBezTo>
                    <a:cubicBezTo>
                      <a:pt x="266" y="3936"/>
                      <a:pt x="287" y="3921"/>
                      <a:pt x="287" y="3891"/>
                    </a:cubicBezTo>
                    <a:cubicBezTo>
                      <a:pt x="406" y="2629"/>
                      <a:pt x="477" y="1308"/>
                      <a:pt x="299" y="45"/>
                    </a:cubicBezTo>
                    <a:cubicBezTo>
                      <a:pt x="299" y="16"/>
                      <a:pt x="269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871;p33">
                <a:extLst>
                  <a:ext uri="{FF2B5EF4-FFF2-40B4-BE49-F238E27FC236}">
                    <a16:creationId xmlns:a16="http://schemas.microsoft.com/office/drawing/2014/main" id="{0B057265-F45A-4A76-8EB7-013003BA229F}"/>
                  </a:ext>
                </a:extLst>
              </p:cNvPr>
              <p:cNvSpPr/>
              <p:nvPr/>
            </p:nvSpPr>
            <p:spPr>
              <a:xfrm>
                <a:off x="3635850" y="3002200"/>
                <a:ext cx="128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195" extrusionOk="0">
                    <a:moveTo>
                      <a:pt x="251" y="1"/>
                    </a:moveTo>
                    <a:cubicBezTo>
                      <a:pt x="233" y="1"/>
                      <a:pt x="215" y="10"/>
                      <a:pt x="215" y="28"/>
                    </a:cubicBezTo>
                    <a:cubicBezTo>
                      <a:pt x="1" y="1337"/>
                      <a:pt x="96" y="2838"/>
                      <a:pt x="215" y="4159"/>
                    </a:cubicBezTo>
                    <a:cubicBezTo>
                      <a:pt x="215" y="4183"/>
                      <a:pt x="233" y="4195"/>
                      <a:pt x="251" y="4195"/>
                    </a:cubicBezTo>
                    <a:cubicBezTo>
                      <a:pt x="269" y="4195"/>
                      <a:pt x="287" y="4183"/>
                      <a:pt x="287" y="4159"/>
                    </a:cubicBezTo>
                    <a:cubicBezTo>
                      <a:pt x="406" y="2838"/>
                      <a:pt x="513" y="1349"/>
                      <a:pt x="287" y="28"/>
                    </a:cubicBezTo>
                    <a:cubicBezTo>
                      <a:pt x="287" y="10"/>
                      <a:pt x="269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872;p33">
                <a:extLst>
                  <a:ext uri="{FF2B5EF4-FFF2-40B4-BE49-F238E27FC236}">
                    <a16:creationId xmlns:a16="http://schemas.microsoft.com/office/drawing/2014/main" id="{964A2D2D-DC45-43E0-A613-63418D6DE871}"/>
                  </a:ext>
                </a:extLst>
              </p:cNvPr>
              <p:cNvSpPr/>
              <p:nvPr/>
            </p:nvSpPr>
            <p:spPr>
              <a:xfrm>
                <a:off x="3609375" y="3018275"/>
                <a:ext cx="86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30" extrusionOk="0">
                    <a:moveTo>
                      <a:pt x="177" y="1"/>
                    </a:moveTo>
                    <a:cubicBezTo>
                      <a:pt x="146" y="1"/>
                      <a:pt x="113" y="22"/>
                      <a:pt x="107" y="63"/>
                    </a:cubicBezTo>
                    <a:cubicBezTo>
                      <a:pt x="24" y="1409"/>
                      <a:pt x="0" y="2742"/>
                      <a:pt x="119" y="4076"/>
                    </a:cubicBezTo>
                    <a:cubicBezTo>
                      <a:pt x="119" y="4111"/>
                      <a:pt x="146" y="4129"/>
                      <a:pt x="173" y="4129"/>
                    </a:cubicBezTo>
                    <a:cubicBezTo>
                      <a:pt x="200" y="4129"/>
                      <a:pt x="226" y="4111"/>
                      <a:pt x="226" y="4076"/>
                    </a:cubicBezTo>
                    <a:cubicBezTo>
                      <a:pt x="345" y="2742"/>
                      <a:pt x="334" y="1409"/>
                      <a:pt x="238" y="63"/>
                    </a:cubicBezTo>
                    <a:cubicBezTo>
                      <a:pt x="238" y="22"/>
                      <a:pt x="209" y="1"/>
                      <a:pt x="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873;p33">
                <a:extLst>
                  <a:ext uri="{FF2B5EF4-FFF2-40B4-BE49-F238E27FC236}">
                    <a16:creationId xmlns:a16="http://schemas.microsoft.com/office/drawing/2014/main" id="{A980B170-DAB2-4820-9B99-36BC3C776291}"/>
                  </a:ext>
                </a:extLst>
              </p:cNvPr>
              <p:cNvSpPr/>
              <p:nvPr/>
            </p:nvSpPr>
            <p:spPr>
              <a:xfrm>
                <a:off x="3578125" y="3016875"/>
                <a:ext cx="14300" cy="1184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36" extrusionOk="0">
                    <a:moveTo>
                      <a:pt x="290" y="0"/>
                    </a:moveTo>
                    <a:cubicBezTo>
                      <a:pt x="256" y="0"/>
                      <a:pt x="220" y="24"/>
                      <a:pt x="214" y="72"/>
                    </a:cubicBezTo>
                    <a:cubicBezTo>
                      <a:pt x="179" y="1596"/>
                      <a:pt x="0" y="3191"/>
                      <a:pt x="226" y="4691"/>
                    </a:cubicBezTo>
                    <a:cubicBezTo>
                      <a:pt x="232" y="4721"/>
                      <a:pt x="262" y="4736"/>
                      <a:pt x="290" y="4736"/>
                    </a:cubicBezTo>
                    <a:cubicBezTo>
                      <a:pt x="319" y="4736"/>
                      <a:pt x="345" y="4721"/>
                      <a:pt x="345" y="4691"/>
                    </a:cubicBezTo>
                    <a:cubicBezTo>
                      <a:pt x="572" y="3191"/>
                      <a:pt x="393" y="1596"/>
                      <a:pt x="357" y="72"/>
                    </a:cubicBezTo>
                    <a:cubicBezTo>
                      <a:pt x="357" y="24"/>
                      <a:pt x="324" y="0"/>
                      <a:pt x="2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874;p33">
                <a:extLst>
                  <a:ext uri="{FF2B5EF4-FFF2-40B4-BE49-F238E27FC236}">
                    <a16:creationId xmlns:a16="http://schemas.microsoft.com/office/drawing/2014/main" id="{D5A4874E-2CE4-4D65-8387-29D22D58A18F}"/>
                  </a:ext>
                </a:extLst>
              </p:cNvPr>
              <p:cNvSpPr/>
              <p:nvPr/>
            </p:nvSpPr>
            <p:spPr>
              <a:xfrm>
                <a:off x="3551925" y="3026100"/>
                <a:ext cx="104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951" extrusionOk="0">
                    <a:moveTo>
                      <a:pt x="207" y="0"/>
                    </a:moveTo>
                    <a:cubicBezTo>
                      <a:pt x="176" y="0"/>
                      <a:pt x="143" y="24"/>
                      <a:pt x="143" y="72"/>
                    </a:cubicBezTo>
                    <a:cubicBezTo>
                      <a:pt x="119" y="1334"/>
                      <a:pt x="0" y="2644"/>
                      <a:pt x="155" y="3906"/>
                    </a:cubicBezTo>
                    <a:cubicBezTo>
                      <a:pt x="155" y="3935"/>
                      <a:pt x="176" y="3950"/>
                      <a:pt x="198" y="3950"/>
                    </a:cubicBezTo>
                    <a:cubicBezTo>
                      <a:pt x="221" y="3950"/>
                      <a:pt x="244" y="3935"/>
                      <a:pt x="250" y="3906"/>
                    </a:cubicBezTo>
                    <a:cubicBezTo>
                      <a:pt x="417" y="2644"/>
                      <a:pt x="298" y="1346"/>
                      <a:pt x="262" y="72"/>
                    </a:cubicBezTo>
                    <a:cubicBezTo>
                      <a:pt x="268" y="24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875;p33">
                <a:extLst>
                  <a:ext uri="{FF2B5EF4-FFF2-40B4-BE49-F238E27FC236}">
                    <a16:creationId xmlns:a16="http://schemas.microsoft.com/office/drawing/2014/main" id="{664D4FA7-2DB4-428F-A64B-FDBD596C77DF}"/>
                  </a:ext>
                </a:extLst>
              </p:cNvPr>
              <p:cNvSpPr/>
              <p:nvPr/>
            </p:nvSpPr>
            <p:spPr>
              <a:xfrm>
                <a:off x="3522150" y="3024525"/>
                <a:ext cx="13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3838" extrusionOk="0">
                    <a:moveTo>
                      <a:pt x="269" y="1"/>
                    </a:moveTo>
                    <a:cubicBezTo>
                      <a:pt x="254" y="1"/>
                      <a:pt x="239" y="10"/>
                      <a:pt x="239" y="28"/>
                    </a:cubicBezTo>
                    <a:cubicBezTo>
                      <a:pt x="1" y="1206"/>
                      <a:pt x="24" y="2635"/>
                      <a:pt x="203" y="3802"/>
                    </a:cubicBezTo>
                    <a:cubicBezTo>
                      <a:pt x="203" y="3826"/>
                      <a:pt x="221" y="3838"/>
                      <a:pt x="242" y="3838"/>
                    </a:cubicBezTo>
                    <a:cubicBezTo>
                      <a:pt x="263" y="3838"/>
                      <a:pt x="286" y="3826"/>
                      <a:pt x="298" y="3802"/>
                    </a:cubicBezTo>
                    <a:cubicBezTo>
                      <a:pt x="477" y="2635"/>
                      <a:pt x="536" y="1206"/>
                      <a:pt x="298" y="28"/>
                    </a:cubicBezTo>
                    <a:cubicBezTo>
                      <a:pt x="298" y="10"/>
                      <a:pt x="283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876;p33">
                <a:extLst>
                  <a:ext uri="{FF2B5EF4-FFF2-40B4-BE49-F238E27FC236}">
                    <a16:creationId xmlns:a16="http://schemas.microsoft.com/office/drawing/2014/main" id="{B8D428C4-9D2D-4EA9-8D52-D7F3F7EDF574}"/>
                  </a:ext>
                </a:extLst>
              </p:cNvPr>
              <p:cNvSpPr/>
              <p:nvPr/>
            </p:nvSpPr>
            <p:spPr>
              <a:xfrm>
                <a:off x="3495375" y="3027500"/>
                <a:ext cx="9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654" extrusionOk="0">
                    <a:moveTo>
                      <a:pt x="200" y="1"/>
                    </a:moveTo>
                    <a:cubicBezTo>
                      <a:pt x="194" y="1"/>
                      <a:pt x="185" y="10"/>
                      <a:pt x="179" y="28"/>
                    </a:cubicBezTo>
                    <a:cubicBezTo>
                      <a:pt x="0" y="540"/>
                      <a:pt x="60" y="1135"/>
                      <a:pt x="36" y="1683"/>
                    </a:cubicBezTo>
                    <a:cubicBezTo>
                      <a:pt x="36" y="2314"/>
                      <a:pt x="60" y="2957"/>
                      <a:pt x="131" y="3600"/>
                    </a:cubicBezTo>
                    <a:cubicBezTo>
                      <a:pt x="137" y="3635"/>
                      <a:pt x="167" y="3653"/>
                      <a:pt x="195" y="3653"/>
                    </a:cubicBezTo>
                    <a:cubicBezTo>
                      <a:pt x="223" y="3653"/>
                      <a:pt x="250" y="3635"/>
                      <a:pt x="250" y="3600"/>
                    </a:cubicBezTo>
                    <a:cubicBezTo>
                      <a:pt x="322" y="2957"/>
                      <a:pt x="333" y="2314"/>
                      <a:pt x="333" y="1683"/>
                    </a:cubicBezTo>
                    <a:cubicBezTo>
                      <a:pt x="333" y="1123"/>
                      <a:pt x="393" y="540"/>
                      <a:pt x="203" y="28"/>
                    </a:cubicBezTo>
                    <a:cubicBezTo>
                      <a:pt x="208" y="10"/>
                      <a:pt x="205" y="1"/>
                      <a:pt x="20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877;p33">
                <a:extLst>
                  <a:ext uri="{FF2B5EF4-FFF2-40B4-BE49-F238E27FC236}">
                    <a16:creationId xmlns:a16="http://schemas.microsoft.com/office/drawing/2014/main" id="{AA641493-6793-400A-AABE-1554EF23F526}"/>
                  </a:ext>
                </a:extLst>
              </p:cNvPr>
              <p:cNvSpPr/>
              <p:nvPr/>
            </p:nvSpPr>
            <p:spPr>
              <a:xfrm>
                <a:off x="3463225" y="3028100"/>
                <a:ext cx="175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430" extrusionOk="0">
                    <a:moveTo>
                      <a:pt x="351" y="1"/>
                    </a:moveTo>
                    <a:cubicBezTo>
                      <a:pt x="328" y="1"/>
                      <a:pt x="304" y="10"/>
                      <a:pt x="298" y="28"/>
                    </a:cubicBezTo>
                    <a:cubicBezTo>
                      <a:pt x="0" y="1028"/>
                      <a:pt x="191" y="2373"/>
                      <a:pt x="286" y="3385"/>
                    </a:cubicBezTo>
                    <a:cubicBezTo>
                      <a:pt x="286" y="3415"/>
                      <a:pt x="307" y="3430"/>
                      <a:pt x="328" y="3430"/>
                    </a:cubicBezTo>
                    <a:cubicBezTo>
                      <a:pt x="348" y="3430"/>
                      <a:pt x="369" y="3415"/>
                      <a:pt x="369" y="3385"/>
                    </a:cubicBezTo>
                    <a:cubicBezTo>
                      <a:pt x="465" y="2349"/>
                      <a:pt x="703" y="1028"/>
                      <a:pt x="405" y="28"/>
                    </a:cubicBezTo>
                    <a:cubicBezTo>
                      <a:pt x="399" y="10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878;p33">
                <a:extLst>
                  <a:ext uri="{FF2B5EF4-FFF2-40B4-BE49-F238E27FC236}">
                    <a16:creationId xmlns:a16="http://schemas.microsoft.com/office/drawing/2014/main" id="{BE247176-5AB1-4748-B29C-A51DE7E48380}"/>
                  </a:ext>
                </a:extLst>
              </p:cNvPr>
              <p:cNvSpPr/>
              <p:nvPr/>
            </p:nvSpPr>
            <p:spPr>
              <a:xfrm>
                <a:off x="3439100" y="3025125"/>
                <a:ext cx="101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96" extrusionOk="0">
                    <a:moveTo>
                      <a:pt x="187" y="1"/>
                    </a:moveTo>
                    <a:cubicBezTo>
                      <a:pt x="162" y="1"/>
                      <a:pt x="138" y="10"/>
                      <a:pt x="132" y="27"/>
                    </a:cubicBezTo>
                    <a:cubicBezTo>
                      <a:pt x="1" y="528"/>
                      <a:pt x="48" y="1075"/>
                      <a:pt x="60" y="1575"/>
                    </a:cubicBezTo>
                    <a:cubicBezTo>
                      <a:pt x="60" y="2171"/>
                      <a:pt x="72" y="2754"/>
                      <a:pt x="132" y="3337"/>
                    </a:cubicBezTo>
                    <a:cubicBezTo>
                      <a:pt x="138" y="3374"/>
                      <a:pt x="170" y="3396"/>
                      <a:pt x="201" y="3396"/>
                    </a:cubicBezTo>
                    <a:cubicBezTo>
                      <a:pt x="229" y="3396"/>
                      <a:pt x="257" y="3377"/>
                      <a:pt x="263" y="3337"/>
                    </a:cubicBezTo>
                    <a:cubicBezTo>
                      <a:pt x="322" y="2754"/>
                      <a:pt x="346" y="2171"/>
                      <a:pt x="346" y="1575"/>
                    </a:cubicBezTo>
                    <a:cubicBezTo>
                      <a:pt x="346" y="1075"/>
                      <a:pt x="406" y="528"/>
                      <a:pt x="251" y="27"/>
                    </a:cubicBezTo>
                    <a:cubicBezTo>
                      <a:pt x="239" y="10"/>
                      <a:pt x="212" y="1"/>
                      <a:pt x="1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879;p33">
                <a:extLst>
                  <a:ext uri="{FF2B5EF4-FFF2-40B4-BE49-F238E27FC236}">
                    <a16:creationId xmlns:a16="http://schemas.microsoft.com/office/drawing/2014/main" id="{8DA84C68-3AA3-43CE-BBED-6D573894B0B3}"/>
                  </a:ext>
                </a:extLst>
              </p:cNvPr>
              <p:cNvSpPr/>
              <p:nvPr/>
            </p:nvSpPr>
            <p:spPr>
              <a:xfrm>
                <a:off x="3410825" y="3023575"/>
                <a:ext cx="10450" cy="828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14" extrusionOk="0">
                    <a:moveTo>
                      <a:pt x="181" y="0"/>
                    </a:moveTo>
                    <a:cubicBezTo>
                      <a:pt x="144" y="0"/>
                      <a:pt x="108" y="30"/>
                      <a:pt x="108" y="89"/>
                    </a:cubicBezTo>
                    <a:cubicBezTo>
                      <a:pt x="48" y="1149"/>
                      <a:pt x="1" y="2209"/>
                      <a:pt x="144" y="3268"/>
                    </a:cubicBezTo>
                    <a:cubicBezTo>
                      <a:pt x="156" y="3298"/>
                      <a:pt x="182" y="3313"/>
                      <a:pt x="208" y="3313"/>
                    </a:cubicBezTo>
                    <a:cubicBezTo>
                      <a:pt x="233" y="3313"/>
                      <a:pt x="257" y="3298"/>
                      <a:pt x="263" y="3268"/>
                    </a:cubicBezTo>
                    <a:cubicBezTo>
                      <a:pt x="417" y="2209"/>
                      <a:pt x="334" y="1149"/>
                      <a:pt x="263" y="89"/>
                    </a:cubicBezTo>
                    <a:cubicBezTo>
                      <a:pt x="257" y="30"/>
                      <a:pt x="218" y="0"/>
                      <a:pt x="1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880;p33">
                <a:extLst>
                  <a:ext uri="{FF2B5EF4-FFF2-40B4-BE49-F238E27FC236}">
                    <a16:creationId xmlns:a16="http://schemas.microsoft.com/office/drawing/2014/main" id="{CA693706-E1D6-43DA-A139-998F720FF522}"/>
                  </a:ext>
                </a:extLst>
              </p:cNvPr>
              <p:cNvSpPr/>
              <p:nvPr/>
            </p:nvSpPr>
            <p:spPr>
              <a:xfrm>
                <a:off x="3380475" y="3021025"/>
                <a:ext cx="1042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29" extrusionOk="0">
                    <a:moveTo>
                      <a:pt x="262" y="1"/>
                    </a:moveTo>
                    <a:cubicBezTo>
                      <a:pt x="229" y="1"/>
                      <a:pt x="197" y="25"/>
                      <a:pt x="191" y="72"/>
                    </a:cubicBezTo>
                    <a:cubicBezTo>
                      <a:pt x="131" y="644"/>
                      <a:pt x="96" y="1204"/>
                      <a:pt x="84" y="1775"/>
                    </a:cubicBezTo>
                    <a:cubicBezTo>
                      <a:pt x="60" y="2263"/>
                      <a:pt x="0" y="2787"/>
                      <a:pt x="143" y="3275"/>
                    </a:cubicBezTo>
                    <a:cubicBezTo>
                      <a:pt x="149" y="3311"/>
                      <a:pt x="179" y="3329"/>
                      <a:pt x="209" y="3329"/>
                    </a:cubicBezTo>
                    <a:cubicBezTo>
                      <a:pt x="238" y="3329"/>
                      <a:pt x="268" y="3311"/>
                      <a:pt x="274" y="3275"/>
                    </a:cubicBezTo>
                    <a:cubicBezTo>
                      <a:pt x="417" y="2799"/>
                      <a:pt x="381" y="2275"/>
                      <a:pt x="381" y="1775"/>
                    </a:cubicBezTo>
                    <a:cubicBezTo>
                      <a:pt x="381" y="1204"/>
                      <a:pt x="393" y="644"/>
                      <a:pt x="334" y="72"/>
                    </a:cubicBezTo>
                    <a:cubicBezTo>
                      <a:pt x="328" y="25"/>
                      <a:pt x="295" y="1"/>
                      <a:pt x="2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881;p33">
                <a:extLst>
                  <a:ext uri="{FF2B5EF4-FFF2-40B4-BE49-F238E27FC236}">
                    <a16:creationId xmlns:a16="http://schemas.microsoft.com/office/drawing/2014/main" id="{967E59E8-5A6F-4ECC-BE58-A20FB6C9603C}"/>
                  </a:ext>
                </a:extLst>
              </p:cNvPr>
              <p:cNvSpPr/>
              <p:nvPr/>
            </p:nvSpPr>
            <p:spPr>
              <a:xfrm>
                <a:off x="3353075" y="3025950"/>
                <a:ext cx="104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5" extrusionOk="0">
                    <a:moveTo>
                      <a:pt x="214" y="0"/>
                    </a:moveTo>
                    <a:cubicBezTo>
                      <a:pt x="171" y="0"/>
                      <a:pt x="126" y="30"/>
                      <a:pt x="120" y="90"/>
                    </a:cubicBezTo>
                    <a:cubicBezTo>
                      <a:pt x="1" y="1007"/>
                      <a:pt x="37" y="1911"/>
                      <a:pt x="132" y="2840"/>
                    </a:cubicBezTo>
                    <a:cubicBezTo>
                      <a:pt x="132" y="2870"/>
                      <a:pt x="156" y="2885"/>
                      <a:pt x="180" y="2885"/>
                    </a:cubicBezTo>
                    <a:cubicBezTo>
                      <a:pt x="203" y="2885"/>
                      <a:pt x="227" y="2870"/>
                      <a:pt x="227" y="2840"/>
                    </a:cubicBezTo>
                    <a:cubicBezTo>
                      <a:pt x="334" y="1935"/>
                      <a:pt x="418" y="1007"/>
                      <a:pt x="299" y="90"/>
                    </a:cubicBezTo>
                    <a:cubicBezTo>
                      <a:pt x="299" y="30"/>
                      <a:pt x="257" y="0"/>
                      <a:pt x="2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882;p33">
                <a:extLst>
                  <a:ext uri="{FF2B5EF4-FFF2-40B4-BE49-F238E27FC236}">
                    <a16:creationId xmlns:a16="http://schemas.microsoft.com/office/drawing/2014/main" id="{F20C90F3-CBD4-450A-B0C5-2C680700625A}"/>
                  </a:ext>
                </a:extLst>
              </p:cNvPr>
              <p:cNvSpPr/>
              <p:nvPr/>
            </p:nvSpPr>
            <p:spPr>
              <a:xfrm>
                <a:off x="3323625" y="3007800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61" y="0"/>
                    </a:moveTo>
                    <a:cubicBezTo>
                      <a:pt x="226" y="0"/>
                      <a:pt x="191" y="18"/>
                      <a:pt x="179" y="54"/>
                    </a:cubicBezTo>
                    <a:cubicBezTo>
                      <a:pt x="0" y="1078"/>
                      <a:pt x="36" y="2364"/>
                      <a:pt x="203" y="3387"/>
                    </a:cubicBezTo>
                    <a:cubicBezTo>
                      <a:pt x="209" y="3417"/>
                      <a:pt x="232" y="3432"/>
                      <a:pt x="258" y="3432"/>
                    </a:cubicBezTo>
                    <a:cubicBezTo>
                      <a:pt x="283" y="3432"/>
                      <a:pt x="310" y="3417"/>
                      <a:pt x="322" y="3387"/>
                    </a:cubicBezTo>
                    <a:cubicBezTo>
                      <a:pt x="500" y="2364"/>
                      <a:pt x="512" y="1078"/>
                      <a:pt x="334" y="54"/>
                    </a:cubicBezTo>
                    <a:cubicBezTo>
                      <a:pt x="328" y="18"/>
                      <a:pt x="295" y="0"/>
                      <a:pt x="2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883;p33">
                <a:extLst>
                  <a:ext uri="{FF2B5EF4-FFF2-40B4-BE49-F238E27FC236}">
                    <a16:creationId xmlns:a16="http://schemas.microsoft.com/office/drawing/2014/main" id="{E8FA30B5-1588-484F-9C0C-D1FDF1432F15}"/>
                  </a:ext>
                </a:extLst>
              </p:cNvPr>
              <p:cNvSpPr/>
              <p:nvPr/>
            </p:nvSpPr>
            <p:spPr>
              <a:xfrm>
                <a:off x="3296225" y="3021400"/>
                <a:ext cx="11050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761" extrusionOk="0">
                    <a:moveTo>
                      <a:pt x="232" y="1"/>
                    </a:moveTo>
                    <a:cubicBezTo>
                      <a:pt x="194" y="1"/>
                      <a:pt x="156" y="28"/>
                      <a:pt x="144" y="81"/>
                    </a:cubicBezTo>
                    <a:cubicBezTo>
                      <a:pt x="60" y="927"/>
                      <a:pt x="1" y="1879"/>
                      <a:pt x="168" y="2724"/>
                    </a:cubicBezTo>
                    <a:cubicBezTo>
                      <a:pt x="173" y="2748"/>
                      <a:pt x="194" y="2760"/>
                      <a:pt x="215" y="2760"/>
                    </a:cubicBezTo>
                    <a:cubicBezTo>
                      <a:pt x="236" y="2760"/>
                      <a:pt x="257" y="2748"/>
                      <a:pt x="263" y="2724"/>
                    </a:cubicBezTo>
                    <a:cubicBezTo>
                      <a:pt x="441" y="1879"/>
                      <a:pt x="406" y="938"/>
                      <a:pt x="310" y="81"/>
                    </a:cubicBezTo>
                    <a:cubicBezTo>
                      <a:pt x="304" y="28"/>
                      <a:pt x="269" y="1"/>
                      <a:pt x="2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884;p33">
                <a:extLst>
                  <a:ext uri="{FF2B5EF4-FFF2-40B4-BE49-F238E27FC236}">
                    <a16:creationId xmlns:a16="http://schemas.microsoft.com/office/drawing/2014/main" id="{64CE3DF0-4019-4BBD-880C-2B73EF362B51}"/>
                  </a:ext>
                </a:extLst>
              </p:cNvPr>
              <p:cNvSpPr/>
              <p:nvPr/>
            </p:nvSpPr>
            <p:spPr>
              <a:xfrm>
                <a:off x="3239675" y="3024750"/>
                <a:ext cx="11625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326" extrusionOk="0">
                    <a:moveTo>
                      <a:pt x="225" y="1"/>
                    </a:moveTo>
                    <a:cubicBezTo>
                      <a:pt x="191" y="1"/>
                      <a:pt x="155" y="19"/>
                      <a:pt x="144" y="54"/>
                    </a:cubicBezTo>
                    <a:cubicBezTo>
                      <a:pt x="1" y="757"/>
                      <a:pt x="60" y="1578"/>
                      <a:pt x="191" y="2281"/>
                    </a:cubicBezTo>
                    <a:cubicBezTo>
                      <a:pt x="197" y="2311"/>
                      <a:pt x="224" y="2325"/>
                      <a:pt x="251" y="2325"/>
                    </a:cubicBezTo>
                    <a:cubicBezTo>
                      <a:pt x="277" y="2325"/>
                      <a:pt x="304" y="2311"/>
                      <a:pt x="310" y="2281"/>
                    </a:cubicBezTo>
                    <a:cubicBezTo>
                      <a:pt x="441" y="1578"/>
                      <a:pt x="465" y="757"/>
                      <a:pt x="298" y="54"/>
                    </a:cubicBezTo>
                    <a:cubicBezTo>
                      <a:pt x="292" y="19"/>
                      <a:pt x="260" y="1"/>
                      <a:pt x="2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885;p33">
                <a:extLst>
                  <a:ext uri="{FF2B5EF4-FFF2-40B4-BE49-F238E27FC236}">
                    <a16:creationId xmlns:a16="http://schemas.microsoft.com/office/drawing/2014/main" id="{89F637A3-4A2E-4A11-AE7D-3ECAFC4B113B}"/>
                  </a:ext>
                </a:extLst>
              </p:cNvPr>
              <p:cNvSpPr/>
              <p:nvPr/>
            </p:nvSpPr>
            <p:spPr>
              <a:xfrm>
                <a:off x="3267950" y="3025725"/>
                <a:ext cx="1105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427" extrusionOk="0">
                    <a:moveTo>
                      <a:pt x="221" y="0"/>
                    </a:moveTo>
                    <a:cubicBezTo>
                      <a:pt x="179" y="0"/>
                      <a:pt x="138" y="21"/>
                      <a:pt x="132" y="63"/>
                    </a:cubicBezTo>
                    <a:cubicBezTo>
                      <a:pt x="1" y="825"/>
                      <a:pt x="72" y="1611"/>
                      <a:pt x="167" y="2373"/>
                    </a:cubicBezTo>
                    <a:cubicBezTo>
                      <a:pt x="173" y="2409"/>
                      <a:pt x="197" y="2426"/>
                      <a:pt x="222" y="2426"/>
                    </a:cubicBezTo>
                    <a:cubicBezTo>
                      <a:pt x="248" y="2426"/>
                      <a:pt x="275" y="2409"/>
                      <a:pt x="286" y="2373"/>
                    </a:cubicBezTo>
                    <a:cubicBezTo>
                      <a:pt x="382" y="1611"/>
                      <a:pt x="441" y="825"/>
                      <a:pt x="310" y="63"/>
                    </a:cubicBezTo>
                    <a:cubicBezTo>
                      <a:pt x="304" y="21"/>
                      <a:pt x="263" y="0"/>
                      <a:pt x="2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886;p33">
                <a:extLst>
                  <a:ext uri="{FF2B5EF4-FFF2-40B4-BE49-F238E27FC236}">
                    <a16:creationId xmlns:a16="http://schemas.microsoft.com/office/drawing/2014/main" id="{FE9CCEE7-E57E-401E-808F-577FFD1054C3}"/>
                  </a:ext>
                </a:extLst>
              </p:cNvPr>
              <p:cNvSpPr/>
              <p:nvPr/>
            </p:nvSpPr>
            <p:spPr>
              <a:xfrm>
                <a:off x="3210500" y="3026625"/>
                <a:ext cx="1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108" extrusionOk="0">
                    <a:moveTo>
                      <a:pt x="260" y="0"/>
                    </a:moveTo>
                    <a:cubicBezTo>
                      <a:pt x="224" y="0"/>
                      <a:pt x="185" y="21"/>
                      <a:pt x="168" y="63"/>
                    </a:cubicBezTo>
                    <a:cubicBezTo>
                      <a:pt x="1" y="682"/>
                      <a:pt x="96" y="1432"/>
                      <a:pt x="203" y="2063"/>
                    </a:cubicBezTo>
                    <a:cubicBezTo>
                      <a:pt x="209" y="2093"/>
                      <a:pt x="233" y="2108"/>
                      <a:pt x="258" y="2108"/>
                    </a:cubicBezTo>
                    <a:cubicBezTo>
                      <a:pt x="284" y="2108"/>
                      <a:pt x="310" y="2093"/>
                      <a:pt x="322" y="2063"/>
                    </a:cubicBezTo>
                    <a:cubicBezTo>
                      <a:pt x="418" y="1444"/>
                      <a:pt x="501" y="682"/>
                      <a:pt x="334" y="63"/>
                    </a:cubicBezTo>
                    <a:cubicBezTo>
                      <a:pt x="328" y="21"/>
                      <a:pt x="295" y="0"/>
                      <a:pt x="2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887;p33">
                <a:extLst>
                  <a:ext uri="{FF2B5EF4-FFF2-40B4-BE49-F238E27FC236}">
                    <a16:creationId xmlns:a16="http://schemas.microsoft.com/office/drawing/2014/main" id="{381A2C2E-EDC9-4BD4-858C-0AE4DF713968}"/>
                  </a:ext>
                </a:extLst>
              </p:cNvPr>
              <p:cNvSpPr/>
              <p:nvPr/>
            </p:nvSpPr>
            <p:spPr>
              <a:xfrm>
                <a:off x="3183425" y="3027225"/>
                <a:ext cx="116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891" extrusionOk="0">
                    <a:moveTo>
                      <a:pt x="204" y="0"/>
                    </a:moveTo>
                    <a:cubicBezTo>
                      <a:pt x="164" y="0"/>
                      <a:pt x="125" y="21"/>
                      <a:pt x="119" y="63"/>
                    </a:cubicBezTo>
                    <a:cubicBezTo>
                      <a:pt x="0" y="622"/>
                      <a:pt x="12" y="1289"/>
                      <a:pt x="167" y="1837"/>
                    </a:cubicBezTo>
                    <a:cubicBezTo>
                      <a:pt x="173" y="1872"/>
                      <a:pt x="203" y="1890"/>
                      <a:pt x="234" y="1890"/>
                    </a:cubicBezTo>
                    <a:cubicBezTo>
                      <a:pt x="265" y="1890"/>
                      <a:pt x="298" y="1872"/>
                      <a:pt x="310" y="1837"/>
                    </a:cubicBezTo>
                    <a:cubicBezTo>
                      <a:pt x="465" y="1289"/>
                      <a:pt x="429" y="610"/>
                      <a:pt x="298" y="63"/>
                    </a:cubicBezTo>
                    <a:cubicBezTo>
                      <a:pt x="286" y="21"/>
                      <a:pt x="244" y="0"/>
                      <a:pt x="20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888;p33">
                <a:extLst>
                  <a:ext uri="{FF2B5EF4-FFF2-40B4-BE49-F238E27FC236}">
                    <a16:creationId xmlns:a16="http://schemas.microsoft.com/office/drawing/2014/main" id="{9391DCA9-288F-42A5-8680-B312DC328B49}"/>
                  </a:ext>
                </a:extLst>
              </p:cNvPr>
              <p:cNvSpPr/>
              <p:nvPr/>
            </p:nvSpPr>
            <p:spPr>
              <a:xfrm>
                <a:off x="3155450" y="3021325"/>
                <a:ext cx="9550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999" extrusionOk="0">
                    <a:moveTo>
                      <a:pt x="186" y="1"/>
                    </a:moveTo>
                    <a:cubicBezTo>
                      <a:pt x="167" y="1"/>
                      <a:pt x="149" y="13"/>
                      <a:pt x="143" y="37"/>
                    </a:cubicBezTo>
                    <a:cubicBezTo>
                      <a:pt x="0" y="322"/>
                      <a:pt x="48" y="644"/>
                      <a:pt x="48" y="953"/>
                    </a:cubicBezTo>
                    <a:cubicBezTo>
                      <a:pt x="48" y="1299"/>
                      <a:pt x="84" y="1632"/>
                      <a:pt x="155" y="1954"/>
                    </a:cubicBezTo>
                    <a:cubicBezTo>
                      <a:pt x="161" y="1983"/>
                      <a:pt x="188" y="1998"/>
                      <a:pt x="214" y="1998"/>
                    </a:cubicBezTo>
                    <a:cubicBezTo>
                      <a:pt x="241" y="1998"/>
                      <a:pt x="268" y="1983"/>
                      <a:pt x="274" y="1954"/>
                    </a:cubicBezTo>
                    <a:cubicBezTo>
                      <a:pt x="345" y="1632"/>
                      <a:pt x="357" y="1299"/>
                      <a:pt x="345" y="953"/>
                    </a:cubicBezTo>
                    <a:cubicBezTo>
                      <a:pt x="345" y="644"/>
                      <a:pt x="381" y="322"/>
                      <a:pt x="238" y="37"/>
                    </a:cubicBezTo>
                    <a:cubicBezTo>
                      <a:pt x="226" y="13"/>
                      <a:pt x="206" y="1"/>
                      <a:pt x="1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889;p33">
                <a:extLst>
                  <a:ext uri="{FF2B5EF4-FFF2-40B4-BE49-F238E27FC236}">
                    <a16:creationId xmlns:a16="http://schemas.microsoft.com/office/drawing/2014/main" id="{55C537BA-B026-410D-ABF6-B2A1897B3716}"/>
                  </a:ext>
                </a:extLst>
              </p:cNvPr>
              <p:cNvSpPr/>
              <p:nvPr/>
            </p:nvSpPr>
            <p:spPr>
              <a:xfrm>
                <a:off x="3127750" y="3019550"/>
                <a:ext cx="8375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888" extrusionOk="0">
                    <a:moveTo>
                      <a:pt x="163" y="0"/>
                    </a:moveTo>
                    <a:cubicBezTo>
                      <a:pt x="144" y="0"/>
                      <a:pt x="126" y="12"/>
                      <a:pt x="120" y="36"/>
                    </a:cubicBezTo>
                    <a:cubicBezTo>
                      <a:pt x="1" y="286"/>
                      <a:pt x="13" y="608"/>
                      <a:pt x="25" y="893"/>
                    </a:cubicBezTo>
                    <a:cubicBezTo>
                      <a:pt x="37" y="1203"/>
                      <a:pt x="37" y="1536"/>
                      <a:pt x="120" y="1834"/>
                    </a:cubicBezTo>
                    <a:cubicBezTo>
                      <a:pt x="126" y="1870"/>
                      <a:pt x="156" y="1888"/>
                      <a:pt x="185" y="1888"/>
                    </a:cubicBezTo>
                    <a:cubicBezTo>
                      <a:pt x="215" y="1888"/>
                      <a:pt x="245" y="1870"/>
                      <a:pt x="251" y="1834"/>
                    </a:cubicBezTo>
                    <a:cubicBezTo>
                      <a:pt x="322" y="1513"/>
                      <a:pt x="322" y="1203"/>
                      <a:pt x="322" y="893"/>
                    </a:cubicBezTo>
                    <a:cubicBezTo>
                      <a:pt x="322" y="608"/>
                      <a:pt x="334" y="298"/>
                      <a:pt x="215" y="36"/>
                    </a:cubicBezTo>
                    <a:cubicBezTo>
                      <a:pt x="203" y="12"/>
                      <a:pt x="182" y="0"/>
                      <a:pt x="16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890;p33">
                <a:extLst>
                  <a:ext uri="{FF2B5EF4-FFF2-40B4-BE49-F238E27FC236}">
                    <a16:creationId xmlns:a16="http://schemas.microsoft.com/office/drawing/2014/main" id="{C6E2DCF6-0193-468D-A9E1-9EDECEE89C8E}"/>
                  </a:ext>
                </a:extLst>
              </p:cNvPr>
              <p:cNvSpPr/>
              <p:nvPr/>
            </p:nvSpPr>
            <p:spPr>
              <a:xfrm>
                <a:off x="3095625" y="3018425"/>
                <a:ext cx="152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12" extrusionOk="0">
                    <a:moveTo>
                      <a:pt x="313" y="1"/>
                    </a:moveTo>
                    <a:cubicBezTo>
                      <a:pt x="286" y="1"/>
                      <a:pt x="256" y="16"/>
                      <a:pt x="238" y="45"/>
                    </a:cubicBezTo>
                    <a:cubicBezTo>
                      <a:pt x="0" y="569"/>
                      <a:pt x="131" y="1308"/>
                      <a:pt x="238" y="1867"/>
                    </a:cubicBezTo>
                    <a:cubicBezTo>
                      <a:pt x="244" y="1897"/>
                      <a:pt x="274" y="1912"/>
                      <a:pt x="304" y="1912"/>
                    </a:cubicBezTo>
                    <a:cubicBezTo>
                      <a:pt x="333" y="1912"/>
                      <a:pt x="363" y="1897"/>
                      <a:pt x="369" y="1867"/>
                    </a:cubicBezTo>
                    <a:cubicBezTo>
                      <a:pt x="476" y="1331"/>
                      <a:pt x="607" y="569"/>
                      <a:pt x="369" y="45"/>
                    </a:cubicBezTo>
                    <a:cubicBezTo>
                      <a:pt x="363" y="16"/>
                      <a:pt x="339" y="1"/>
                      <a:pt x="3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891;p33">
                <a:extLst>
                  <a:ext uri="{FF2B5EF4-FFF2-40B4-BE49-F238E27FC236}">
                    <a16:creationId xmlns:a16="http://schemas.microsoft.com/office/drawing/2014/main" id="{C74324F3-522F-4694-847E-B75FBBA90CC8}"/>
                  </a:ext>
                </a:extLst>
              </p:cNvPr>
              <p:cNvSpPr/>
              <p:nvPr/>
            </p:nvSpPr>
            <p:spPr>
              <a:xfrm>
                <a:off x="3068225" y="3012775"/>
                <a:ext cx="13725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76" extrusionOk="0">
                    <a:moveTo>
                      <a:pt x="277" y="1"/>
                    </a:moveTo>
                    <a:cubicBezTo>
                      <a:pt x="251" y="1"/>
                      <a:pt x="221" y="15"/>
                      <a:pt x="203" y="45"/>
                    </a:cubicBezTo>
                    <a:cubicBezTo>
                      <a:pt x="1" y="569"/>
                      <a:pt x="96" y="1295"/>
                      <a:pt x="203" y="1831"/>
                    </a:cubicBezTo>
                    <a:cubicBezTo>
                      <a:pt x="209" y="1861"/>
                      <a:pt x="236" y="1876"/>
                      <a:pt x="263" y="1876"/>
                    </a:cubicBezTo>
                    <a:cubicBezTo>
                      <a:pt x="289" y="1876"/>
                      <a:pt x="316" y="1861"/>
                      <a:pt x="322" y="1831"/>
                    </a:cubicBezTo>
                    <a:cubicBezTo>
                      <a:pt x="429" y="1295"/>
                      <a:pt x="548" y="569"/>
                      <a:pt x="334" y="45"/>
                    </a:cubicBezTo>
                    <a:cubicBezTo>
                      <a:pt x="328" y="15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892;p33">
                <a:extLst>
                  <a:ext uri="{FF2B5EF4-FFF2-40B4-BE49-F238E27FC236}">
                    <a16:creationId xmlns:a16="http://schemas.microsoft.com/office/drawing/2014/main" id="{D4451088-C25A-4B4E-A71E-6E479FDE07C2}"/>
                  </a:ext>
                </a:extLst>
              </p:cNvPr>
              <p:cNvSpPr/>
              <p:nvPr/>
            </p:nvSpPr>
            <p:spPr>
              <a:xfrm>
                <a:off x="3042325" y="3017975"/>
                <a:ext cx="8675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528" extrusionOk="0">
                    <a:moveTo>
                      <a:pt x="178" y="1"/>
                    </a:moveTo>
                    <a:cubicBezTo>
                      <a:pt x="153" y="1"/>
                      <a:pt x="126" y="10"/>
                      <a:pt x="108" y="28"/>
                    </a:cubicBezTo>
                    <a:cubicBezTo>
                      <a:pt x="1" y="254"/>
                      <a:pt x="25" y="516"/>
                      <a:pt x="37" y="742"/>
                    </a:cubicBezTo>
                    <a:cubicBezTo>
                      <a:pt x="37" y="1004"/>
                      <a:pt x="48" y="1254"/>
                      <a:pt x="144" y="1492"/>
                    </a:cubicBezTo>
                    <a:cubicBezTo>
                      <a:pt x="150" y="1516"/>
                      <a:pt x="170" y="1528"/>
                      <a:pt x="191" y="1528"/>
                    </a:cubicBezTo>
                    <a:cubicBezTo>
                      <a:pt x="212" y="1528"/>
                      <a:pt x="233" y="1516"/>
                      <a:pt x="239" y="1492"/>
                    </a:cubicBezTo>
                    <a:cubicBezTo>
                      <a:pt x="334" y="1254"/>
                      <a:pt x="346" y="1004"/>
                      <a:pt x="334" y="742"/>
                    </a:cubicBezTo>
                    <a:cubicBezTo>
                      <a:pt x="334" y="504"/>
                      <a:pt x="346" y="254"/>
                      <a:pt x="239" y="28"/>
                    </a:cubicBezTo>
                    <a:cubicBezTo>
                      <a:pt x="227" y="10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893;p33">
                <a:extLst>
                  <a:ext uri="{FF2B5EF4-FFF2-40B4-BE49-F238E27FC236}">
                    <a16:creationId xmlns:a16="http://schemas.microsoft.com/office/drawing/2014/main" id="{9F21169D-E6B8-465B-9C99-272E46E18712}"/>
                  </a:ext>
                </a:extLst>
              </p:cNvPr>
              <p:cNvSpPr/>
              <p:nvPr/>
            </p:nvSpPr>
            <p:spPr>
              <a:xfrm>
                <a:off x="3013450" y="3024025"/>
                <a:ext cx="1015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64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1"/>
                    </a:cubicBezTo>
                    <a:cubicBezTo>
                      <a:pt x="1" y="393"/>
                      <a:pt x="84" y="786"/>
                      <a:pt x="144" y="1119"/>
                    </a:cubicBezTo>
                    <a:cubicBezTo>
                      <a:pt x="156" y="1149"/>
                      <a:pt x="182" y="1164"/>
                      <a:pt x="206" y="1164"/>
                    </a:cubicBezTo>
                    <a:cubicBezTo>
                      <a:pt x="230" y="1164"/>
                      <a:pt x="251" y="1149"/>
                      <a:pt x="251" y="1119"/>
                    </a:cubicBezTo>
                    <a:cubicBezTo>
                      <a:pt x="310" y="786"/>
                      <a:pt x="406" y="405"/>
                      <a:pt x="287" y="71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894;p33">
                <a:extLst>
                  <a:ext uri="{FF2B5EF4-FFF2-40B4-BE49-F238E27FC236}">
                    <a16:creationId xmlns:a16="http://schemas.microsoft.com/office/drawing/2014/main" id="{8D46BE51-3C1F-4B9F-BD62-84532274A998}"/>
                  </a:ext>
                </a:extLst>
              </p:cNvPr>
              <p:cNvSpPr/>
              <p:nvPr/>
            </p:nvSpPr>
            <p:spPr>
              <a:xfrm>
                <a:off x="2985175" y="3026400"/>
                <a:ext cx="95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5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2"/>
                    </a:cubicBezTo>
                    <a:cubicBezTo>
                      <a:pt x="1" y="334"/>
                      <a:pt x="13" y="667"/>
                      <a:pt x="132" y="929"/>
                    </a:cubicBezTo>
                    <a:cubicBezTo>
                      <a:pt x="138" y="953"/>
                      <a:pt x="164" y="965"/>
                      <a:pt x="191" y="965"/>
                    </a:cubicBezTo>
                    <a:cubicBezTo>
                      <a:pt x="218" y="965"/>
                      <a:pt x="245" y="953"/>
                      <a:pt x="251" y="929"/>
                    </a:cubicBezTo>
                    <a:cubicBezTo>
                      <a:pt x="370" y="667"/>
                      <a:pt x="382" y="334"/>
                      <a:pt x="287" y="72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895;p33">
                <a:extLst>
                  <a:ext uri="{FF2B5EF4-FFF2-40B4-BE49-F238E27FC236}">
                    <a16:creationId xmlns:a16="http://schemas.microsoft.com/office/drawing/2014/main" id="{57287472-334B-402D-B03B-395A219837EB}"/>
                  </a:ext>
                </a:extLst>
              </p:cNvPr>
              <p:cNvSpPr/>
              <p:nvPr/>
            </p:nvSpPr>
            <p:spPr>
              <a:xfrm>
                <a:off x="2955125" y="3021625"/>
                <a:ext cx="128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75" extrusionOk="0">
                    <a:moveTo>
                      <a:pt x="265" y="1"/>
                    </a:moveTo>
                    <a:cubicBezTo>
                      <a:pt x="241" y="1"/>
                      <a:pt x="215" y="13"/>
                      <a:pt x="191" y="37"/>
                    </a:cubicBezTo>
                    <a:cubicBezTo>
                      <a:pt x="0" y="239"/>
                      <a:pt x="119" y="691"/>
                      <a:pt x="203" y="929"/>
                    </a:cubicBezTo>
                    <a:cubicBezTo>
                      <a:pt x="209" y="959"/>
                      <a:pt x="235" y="974"/>
                      <a:pt x="262" y="974"/>
                    </a:cubicBezTo>
                    <a:cubicBezTo>
                      <a:pt x="289" y="974"/>
                      <a:pt x="316" y="959"/>
                      <a:pt x="322" y="929"/>
                    </a:cubicBezTo>
                    <a:cubicBezTo>
                      <a:pt x="393" y="691"/>
                      <a:pt x="512" y="239"/>
                      <a:pt x="322" y="37"/>
                    </a:cubicBezTo>
                    <a:cubicBezTo>
                      <a:pt x="310" y="13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96;p33">
                <a:extLst>
                  <a:ext uri="{FF2B5EF4-FFF2-40B4-BE49-F238E27FC236}">
                    <a16:creationId xmlns:a16="http://schemas.microsoft.com/office/drawing/2014/main" id="{80DCFC3C-B4EB-41DC-B8C4-F9864AFA0A8A}"/>
                  </a:ext>
                </a:extLst>
              </p:cNvPr>
              <p:cNvSpPr/>
              <p:nvPr/>
            </p:nvSpPr>
            <p:spPr>
              <a:xfrm>
                <a:off x="2929825" y="3022675"/>
                <a:ext cx="65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49" extrusionOk="0">
                    <a:moveTo>
                      <a:pt x="136" y="0"/>
                    </a:moveTo>
                    <a:cubicBezTo>
                      <a:pt x="101" y="0"/>
                      <a:pt x="66" y="18"/>
                      <a:pt x="60" y="54"/>
                    </a:cubicBezTo>
                    <a:cubicBezTo>
                      <a:pt x="0" y="328"/>
                      <a:pt x="12" y="542"/>
                      <a:pt x="72" y="804"/>
                    </a:cubicBezTo>
                    <a:cubicBezTo>
                      <a:pt x="78" y="834"/>
                      <a:pt x="104" y="849"/>
                      <a:pt x="131" y="849"/>
                    </a:cubicBezTo>
                    <a:cubicBezTo>
                      <a:pt x="158" y="849"/>
                      <a:pt x="185" y="834"/>
                      <a:pt x="191" y="804"/>
                    </a:cubicBezTo>
                    <a:cubicBezTo>
                      <a:pt x="250" y="530"/>
                      <a:pt x="262" y="304"/>
                      <a:pt x="203" y="54"/>
                    </a:cubicBezTo>
                    <a:cubicBezTo>
                      <a:pt x="203" y="18"/>
                      <a:pt x="170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97;p33">
                <a:extLst>
                  <a:ext uri="{FF2B5EF4-FFF2-40B4-BE49-F238E27FC236}">
                    <a16:creationId xmlns:a16="http://schemas.microsoft.com/office/drawing/2014/main" id="{E99F6D02-5080-456E-94EE-45B90DE9DA95}"/>
                  </a:ext>
                </a:extLst>
              </p:cNvPr>
              <p:cNvSpPr/>
              <p:nvPr/>
            </p:nvSpPr>
            <p:spPr>
              <a:xfrm>
                <a:off x="3599550" y="3028175"/>
                <a:ext cx="232200" cy="918900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56" extrusionOk="0">
                    <a:moveTo>
                      <a:pt x="4644" y="1"/>
                    </a:moveTo>
                    <a:lnTo>
                      <a:pt x="0" y="4835"/>
                    </a:lnTo>
                    <a:lnTo>
                      <a:pt x="4834" y="36755"/>
                    </a:lnTo>
                    <a:lnTo>
                      <a:pt x="9287" y="4358"/>
                    </a:lnTo>
                    <a:lnTo>
                      <a:pt x="4644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0" name="Google Shape;898;p33">
                <a:extLst>
                  <a:ext uri="{FF2B5EF4-FFF2-40B4-BE49-F238E27FC236}">
                    <a16:creationId xmlns:a16="http://schemas.microsoft.com/office/drawing/2014/main" id="{48598C78-110B-420E-ADCF-292A2EB2BEA6}"/>
                  </a:ext>
                </a:extLst>
              </p:cNvPr>
              <p:cNvSpPr/>
              <p:nvPr/>
            </p:nvSpPr>
            <p:spPr>
              <a:xfrm>
                <a:off x="3592100" y="3018050"/>
                <a:ext cx="2473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95" h="37208" extrusionOk="0">
                    <a:moveTo>
                      <a:pt x="4954" y="811"/>
                    </a:moveTo>
                    <a:lnTo>
                      <a:pt x="9264" y="4871"/>
                    </a:lnTo>
                    <a:lnTo>
                      <a:pt x="5097" y="35172"/>
                    </a:lnTo>
                    <a:lnTo>
                      <a:pt x="596" y="5335"/>
                    </a:lnTo>
                    <a:lnTo>
                      <a:pt x="4954" y="811"/>
                    </a:lnTo>
                    <a:close/>
                    <a:moveTo>
                      <a:pt x="4942" y="1"/>
                    </a:moveTo>
                    <a:lnTo>
                      <a:pt x="1" y="5132"/>
                    </a:lnTo>
                    <a:lnTo>
                      <a:pt x="4846" y="37208"/>
                    </a:lnTo>
                    <a:lnTo>
                      <a:pt x="5430" y="37208"/>
                    </a:lnTo>
                    <a:lnTo>
                      <a:pt x="9883" y="4811"/>
                    </a:lnTo>
                    <a:lnTo>
                      <a:pt x="9895" y="4656"/>
                    </a:lnTo>
                    <a:lnTo>
                      <a:pt x="494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99;p33">
                <a:extLst>
                  <a:ext uri="{FF2B5EF4-FFF2-40B4-BE49-F238E27FC236}">
                    <a16:creationId xmlns:a16="http://schemas.microsoft.com/office/drawing/2014/main" id="{4E698ADF-41BF-42C0-83AE-BFFC42B715C7}"/>
                  </a:ext>
                </a:extLst>
              </p:cNvPr>
              <p:cNvSpPr/>
              <p:nvPr/>
            </p:nvSpPr>
            <p:spPr>
              <a:xfrm>
                <a:off x="3695700" y="3068950"/>
                <a:ext cx="994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35" extrusionOk="0">
                    <a:moveTo>
                      <a:pt x="1733" y="0"/>
                    </a:moveTo>
                    <a:cubicBezTo>
                      <a:pt x="1172" y="0"/>
                      <a:pt x="611" y="31"/>
                      <a:pt x="60" y="108"/>
                    </a:cubicBezTo>
                    <a:cubicBezTo>
                      <a:pt x="0" y="108"/>
                      <a:pt x="0" y="227"/>
                      <a:pt x="60" y="227"/>
                    </a:cubicBezTo>
                    <a:cubicBezTo>
                      <a:pt x="611" y="304"/>
                      <a:pt x="1172" y="335"/>
                      <a:pt x="1733" y="335"/>
                    </a:cubicBezTo>
                    <a:cubicBezTo>
                      <a:pt x="2467" y="335"/>
                      <a:pt x="3202" y="283"/>
                      <a:pt x="3917" y="215"/>
                    </a:cubicBezTo>
                    <a:cubicBezTo>
                      <a:pt x="3977" y="215"/>
                      <a:pt x="3977" y="120"/>
                      <a:pt x="3917" y="120"/>
                    </a:cubicBezTo>
                    <a:cubicBezTo>
                      <a:pt x="3202" y="52"/>
                      <a:pt x="2467" y="0"/>
                      <a:pt x="17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900;p33">
                <a:extLst>
                  <a:ext uri="{FF2B5EF4-FFF2-40B4-BE49-F238E27FC236}">
                    <a16:creationId xmlns:a16="http://schemas.microsoft.com/office/drawing/2014/main" id="{BA39D06E-A3A9-409C-A5C5-DA1350919D93}"/>
                  </a:ext>
                </a:extLst>
              </p:cNvPr>
              <p:cNvSpPr/>
              <p:nvPr/>
            </p:nvSpPr>
            <p:spPr>
              <a:xfrm>
                <a:off x="3689425" y="3097425"/>
                <a:ext cx="105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30" extrusionOk="0">
                    <a:moveTo>
                      <a:pt x="1777" y="0"/>
                    </a:moveTo>
                    <a:cubicBezTo>
                      <a:pt x="1184" y="0"/>
                      <a:pt x="595" y="33"/>
                      <a:pt x="37" y="124"/>
                    </a:cubicBezTo>
                    <a:cubicBezTo>
                      <a:pt x="1" y="124"/>
                      <a:pt x="1" y="207"/>
                      <a:pt x="37" y="207"/>
                    </a:cubicBezTo>
                    <a:cubicBezTo>
                      <a:pt x="605" y="296"/>
                      <a:pt x="1215" y="330"/>
                      <a:pt x="1832" y="330"/>
                    </a:cubicBezTo>
                    <a:cubicBezTo>
                      <a:pt x="2623" y="330"/>
                      <a:pt x="3426" y="274"/>
                      <a:pt x="4168" y="207"/>
                    </a:cubicBezTo>
                    <a:cubicBezTo>
                      <a:pt x="4216" y="207"/>
                      <a:pt x="4216" y="124"/>
                      <a:pt x="4168" y="124"/>
                    </a:cubicBezTo>
                    <a:cubicBezTo>
                      <a:pt x="3405" y="62"/>
                      <a:pt x="2587" y="0"/>
                      <a:pt x="17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901;p33">
                <a:extLst>
                  <a:ext uri="{FF2B5EF4-FFF2-40B4-BE49-F238E27FC236}">
                    <a16:creationId xmlns:a16="http://schemas.microsoft.com/office/drawing/2014/main" id="{E242F2A5-E1BB-469C-A82D-21573DA312B2}"/>
                  </a:ext>
                </a:extLst>
              </p:cNvPr>
              <p:cNvSpPr/>
              <p:nvPr/>
            </p:nvSpPr>
            <p:spPr>
              <a:xfrm>
                <a:off x="3705225" y="3126325"/>
                <a:ext cx="1042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81" extrusionOk="0">
                    <a:moveTo>
                      <a:pt x="2093" y="1"/>
                    </a:moveTo>
                    <a:cubicBezTo>
                      <a:pt x="1426" y="1"/>
                      <a:pt x="756" y="28"/>
                      <a:pt x="83" y="75"/>
                    </a:cubicBezTo>
                    <a:cubicBezTo>
                      <a:pt x="0" y="75"/>
                      <a:pt x="0" y="206"/>
                      <a:pt x="83" y="206"/>
                    </a:cubicBezTo>
                    <a:cubicBezTo>
                      <a:pt x="756" y="254"/>
                      <a:pt x="1426" y="281"/>
                      <a:pt x="2093" y="281"/>
                    </a:cubicBezTo>
                    <a:cubicBezTo>
                      <a:pt x="2759" y="281"/>
                      <a:pt x="3423" y="254"/>
                      <a:pt x="4084" y="194"/>
                    </a:cubicBezTo>
                    <a:cubicBezTo>
                      <a:pt x="4167" y="194"/>
                      <a:pt x="4167" y="87"/>
                      <a:pt x="4084" y="87"/>
                    </a:cubicBezTo>
                    <a:cubicBezTo>
                      <a:pt x="3423" y="28"/>
                      <a:pt x="2759" y="1"/>
                      <a:pt x="20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902;p33">
                <a:extLst>
                  <a:ext uri="{FF2B5EF4-FFF2-40B4-BE49-F238E27FC236}">
                    <a16:creationId xmlns:a16="http://schemas.microsoft.com/office/drawing/2014/main" id="{4292758C-3721-4BA2-8705-76478D9D4661}"/>
                  </a:ext>
                </a:extLst>
              </p:cNvPr>
              <p:cNvSpPr/>
              <p:nvPr/>
            </p:nvSpPr>
            <p:spPr>
              <a:xfrm>
                <a:off x="3703725" y="3154150"/>
                <a:ext cx="119375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775" h="337" extrusionOk="0">
                    <a:moveTo>
                      <a:pt x="3037" y="1"/>
                    </a:moveTo>
                    <a:cubicBezTo>
                      <a:pt x="2056" y="1"/>
                      <a:pt x="1062" y="78"/>
                      <a:pt x="96" y="93"/>
                    </a:cubicBezTo>
                    <a:cubicBezTo>
                      <a:pt x="0" y="93"/>
                      <a:pt x="0" y="236"/>
                      <a:pt x="96" y="236"/>
                    </a:cubicBezTo>
                    <a:cubicBezTo>
                      <a:pt x="1050" y="259"/>
                      <a:pt x="2032" y="337"/>
                      <a:pt x="3001" y="337"/>
                    </a:cubicBezTo>
                    <a:cubicBezTo>
                      <a:pt x="3580" y="337"/>
                      <a:pt x="4154" y="309"/>
                      <a:pt x="4715" y="224"/>
                    </a:cubicBezTo>
                    <a:cubicBezTo>
                      <a:pt x="4775" y="212"/>
                      <a:pt x="4775" y="105"/>
                      <a:pt x="4715" y="105"/>
                    </a:cubicBezTo>
                    <a:cubicBezTo>
                      <a:pt x="4166" y="27"/>
                      <a:pt x="3604" y="1"/>
                      <a:pt x="3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903;p33">
                <a:extLst>
                  <a:ext uri="{FF2B5EF4-FFF2-40B4-BE49-F238E27FC236}">
                    <a16:creationId xmlns:a16="http://schemas.microsoft.com/office/drawing/2014/main" id="{D7837C13-2AD9-4358-97BE-F0789D6EA37B}"/>
                  </a:ext>
                </a:extLst>
              </p:cNvPr>
              <p:cNvSpPr/>
              <p:nvPr/>
            </p:nvSpPr>
            <p:spPr>
              <a:xfrm>
                <a:off x="3712950" y="3183400"/>
                <a:ext cx="991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966" h="260" extrusionOk="0">
                    <a:moveTo>
                      <a:pt x="2458" y="0"/>
                    </a:moveTo>
                    <a:cubicBezTo>
                      <a:pt x="1661" y="0"/>
                      <a:pt x="862" y="52"/>
                      <a:pt x="72" y="66"/>
                    </a:cubicBezTo>
                    <a:cubicBezTo>
                      <a:pt x="1" y="66"/>
                      <a:pt x="1" y="185"/>
                      <a:pt x="72" y="185"/>
                    </a:cubicBezTo>
                    <a:cubicBezTo>
                      <a:pt x="842" y="207"/>
                      <a:pt x="1630" y="260"/>
                      <a:pt x="2417" y="260"/>
                    </a:cubicBezTo>
                    <a:cubicBezTo>
                      <a:pt x="2919" y="260"/>
                      <a:pt x="3421" y="238"/>
                      <a:pt x="3918" y="173"/>
                    </a:cubicBezTo>
                    <a:cubicBezTo>
                      <a:pt x="3965" y="173"/>
                      <a:pt x="3965" y="102"/>
                      <a:pt x="3918" y="78"/>
                    </a:cubicBezTo>
                    <a:cubicBezTo>
                      <a:pt x="3434" y="19"/>
                      <a:pt x="2946" y="0"/>
                      <a:pt x="24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904;p33">
                <a:extLst>
                  <a:ext uri="{FF2B5EF4-FFF2-40B4-BE49-F238E27FC236}">
                    <a16:creationId xmlns:a16="http://schemas.microsoft.com/office/drawing/2014/main" id="{D4A8D5C7-86F4-41D1-A23B-8D66E305E6ED}"/>
                  </a:ext>
                </a:extLst>
              </p:cNvPr>
              <p:cNvSpPr/>
              <p:nvPr/>
            </p:nvSpPr>
            <p:spPr>
              <a:xfrm>
                <a:off x="3711750" y="3210300"/>
                <a:ext cx="964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5" extrusionOk="0">
                    <a:moveTo>
                      <a:pt x="1782" y="0"/>
                    </a:moveTo>
                    <a:cubicBezTo>
                      <a:pt x="1178" y="0"/>
                      <a:pt x="579" y="46"/>
                      <a:pt x="37" y="157"/>
                    </a:cubicBezTo>
                    <a:cubicBezTo>
                      <a:pt x="1" y="169"/>
                      <a:pt x="1" y="217"/>
                      <a:pt x="37" y="217"/>
                    </a:cubicBezTo>
                    <a:cubicBezTo>
                      <a:pt x="612" y="334"/>
                      <a:pt x="1250" y="385"/>
                      <a:pt x="1892" y="385"/>
                    </a:cubicBezTo>
                    <a:cubicBezTo>
                      <a:pt x="2551" y="385"/>
                      <a:pt x="3213" y="331"/>
                      <a:pt x="3811" y="240"/>
                    </a:cubicBezTo>
                    <a:cubicBezTo>
                      <a:pt x="3859" y="240"/>
                      <a:pt x="3859" y="169"/>
                      <a:pt x="3811" y="157"/>
                    </a:cubicBezTo>
                    <a:cubicBezTo>
                      <a:pt x="3180" y="62"/>
                      <a:pt x="2478" y="0"/>
                      <a:pt x="17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905;p33">
                <a:extLst>
                  <a:ext uri="{FF2B5EF4-FFF2-40B4-BE49-F238E27FC236}">
                    <a16:creationId xmlns:a16="http://schemas.microsoft.com/office/drawing/2014/main" id="{DC6C79E3-E711-4EFA-9E98-E9568CCB6650}"/>
                  </a:ext>
                </a:extLst>
              </p:cNvPr>
              <p:cNvSpPr/>
              <p:nvPr/>
            </p:nvSpPr>
            <p:spPr>
              <a:xfrm>
                <a:off x="3714750" y="32396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1037" y="0"/>
                    </a:moveTo>
                    <a:cubicBezTo>
                      <a:pt x="693" y="0"/>
                      <a:pt x="351" y="23"/>
                      <a:pt x="36" y="140"/>
                    </a:cubicBezTo>
                    <a:cubicBezTo>
                      <a:pt x="31" y="138"/>
                      <a:pt x="26" y="138"/>
                      <a:pt x="23" y="138"/>
                    </a:cubicBezTo>
                    <a:cubicBezTo>
                      <a:pt x="1" y="138"/>
                      <a:pt x="5" y="165"/>
                      <a:pt x="36" y="176"/>
                    </a:cubicBezTo>
                    <a:cubicBezTo>
                      <a:pt x="367" y="291"/>
                      <a:pt x="734" y="307"/>
                      <a:pt x="1096" y="307"/>
                    </a:cubicBezTo>
                    <a:cubicBezTo>
                      <a:pt x="1233" y="307"/>
                      <a:pt x="1368" y="305"/>
                      <a:pt x="1501" y="305"/>
                    </a:cubicBezTo>
                    <a:cubicBezTo>
                      <a:pt x="1561" y="305"/>
                      <a:pt x="1620" y="305"/>
                      <a:pt x="1679" y="307"/>
                    </a:cubicBezTo>
                    <a:cubicBezTo>
                      <a:pt x="2322" y="307"/>
                      <a:pt x="2965" y="295"/>
                      <a:pt x="3608" y="211"/>
                    </a:cubicBezTo>
                    <a:cubicBezTo>
                      <a:pt x="3679" y="200"/>
                      <a:pt x="3679" y="92"/>
                      <a:pt x="3608" y="92"/>
                    </a:cubicBezTo>
                    <a:cubicBezTo>
                      <a:pt x="2965" y="21"/>
                      <a:pt x="2322" y="9"/>
                      <a:pt x="1679" y="9"/>
                    </a:cubicBezTo>
                    <a:cubicBezTo>
                      <a:pt x="1468" y="9"/>
                      <a:pt x="1252" y="0"/>
                      <a:pt x="10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906;p33">
                <a:extLst>
                  <a:ext uri="{FF2B5EF4-FFF2-40B4-BE49-F238E27FC236}">
                    <a16:creationId xmlns:a16="http://schemas.microsoft.com/office/drawing/2014/main" id="{88B6D75E-6FAC-441D-AA9F-4A8D4639617C}"/>
                  </a:ext>
                </a:extLst>
              </p:cNvPr>
              <p:cNvSpPr/>
              <p:nvPr/>
            </p:nvSpPr>
            <p:spPr>
              <a:xfrm>
                <a:off x="3715025" y="3266850"/>
                <a:ext cx="863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02" extrusionOk="0">
                    <a:moveTo>
                      <a:pt x="1233" y="0"/>
                    </a:moveTo>
                    <a:cubicBezTo>
                      <a:pt x="816" y="0"/>
                      <a:pt x="411" y="38"/>
                      <a:pt x="49" y="145"/>
                    </a:cubicBezTo>
                    <a:cubicBezTo>
                      <a:pt x="1" y="157"/>
                      <a:pt x="1" y="229"/>
                      <a:pt x="49" y="241"/>
                    </a:cubicBezTo>
                    <a:cubicBezTo>
                      <a:pt x="453" y="361"/>
                      <a:pt x="913" y="402"/>
                      <a:pt x="1383" y="402"/>
                    </a:cubicBezTo>
                    <a:cubicBezTo>
                      <a:pt x="2076" y="402"/>
                      <a:pt x="2792" y="314"/>
                      <a:pt x="3394" y="264"/>
                    </a:cubicBezTo>
                    <a:cubicBezTo>
                      <a:pt x="3454" y="264"/>
                      <a:pt x="3454" y="169"/>
                      <a:pt x="3394" y="169"/>
                    </a:cubicBezTo>
                    <a:cubicBezTo>
                      <a:pt x="2741" y="116"/>
                      <a:pt x="1968" y="0"/>
                      <a:pt x="1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907;p33">
                <a:extLst>
                  <a:ext uri="{FF2B5EF4-FFF2-40B4-BE49-F238E27FC236}">
                    <a16:creationId xmlns:a16="http://schemas.microsoft.com/office/drawing/2014/main" id="{E4654537-3EAD-4720-880E-423C80C9F1BF}"/>
                  </a:ext>
                </a:extLst>
              </p:cNvPr>
              <p:cNvSpPr/>
              <p:nvPr/>
            </p:nvSpPr>
            <p:spPr>
              <a:xfrm>
                <a:off x="3712050" y="3295775"/>
                <a:ext cx="860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16" extrusionOk="0">
                    <a:moveTo>
                      <a:pt x="890" y="0"/>
                    </a:moveTo>
                    <a:cubicBezTo>
                      <a:pt x="602" y="0"/>
                      <a:pt x="315" y="18"/>
                      <a:pt x="48" y="96"/>
                    </a:cubicBezTo>
                    <a:cubicBezTo>
                      <a:pt x="1" y="131"/>
                      <a:pt x="1" y="203"/>
                      <a:pt x="48" y="215"/>
                    </a:cubicBezTo>
                    <a:cubicBezTo>
                      <a:pt x="324" y="295"/>
                      <a:pt x="621" y="315"/>
                      <a:pt x="918" y="315"/>
                    </a:cubicBezTo>
                    <a:cubicBezTo>
                      <a:pt x="1149" y="315"/>
                      <a:pt x="1378" y="303"/>
                      <a:pt x="1596" y="298"/>
                    </a:cubicBezTo>
                    <a:cubicBezTo>
                      <a:pt x="2192" y="298"/>
                      <a:pt x="2775" y="274"/>
                      <a:pt x="3358" y="215"/>
                    </a:cubicBezTo>
                    <a:cubicBezTo>
                      <a:pt x="3430" y="203"/>
                      <a:pt x="3442" y="96"/>
                      <a:pt x="3358" y="84"/>
                    </a:cubicBezTo>
                    <a:cubicBezTo>
                      <a:pt x="2775" y="24"/>
                      <a:pt x="2192" y="12"/>
                      <a:pt x="1596" y="12"/>
                    </a:cubicBezTo>
                    <a:cubicBezTo>
                      <a:pt x="1369" y="12"/>
                      <a:pt x="1129" y="0"/>
                      <a:pt x="8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908;p33">
                <a:extLst>
                  <a:ext uri="{FF2B5EF4-FFF2-40B4-BE49-F238E27FC236}">
                    <a16:creationId xmlns:a16="http://schemas.microsoft.com/office/drawing/2014/main" id="{C2651BAE-2BC3-4BCF-BDF2-66EF14A52162}"/>
                  </a:ext>
                </a:extLst>
              </p:cNvPr>
              <p:cNvSpPr/>
              <p:nvPr/>
            </p:nvSpPr>
            <p:spPr>
              <a:xfrm>
                <a:off x="3710275" y="3324375"/>
                <a:ext cx="83675" cy="7650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6" extrusionOk="0">
                    <a:moveTo>
                      <a:pt x="1953" y="0"/>
                    </a:moveTo>
                    <a:cubicBezTo>
                      <a:pt x="1343" y="0"/>
                      <a:pt x="731" y="42"/>
                      <a:pt x="119" y="83"/>
                    </a:cubicBezTo>
                    <a:cubicBezTo>
                      <a:pt x="0" y="83"/>
                      <a:pt x="0" y="238"/>
                      <a:pt x="119" y="249"/>
                    </a:cubicBezTo>
                    <a:cubicBezTo>
                      <a:pt x="649" y="279"/>
                      <a:pt x="1179" y="306"/>
                      <a:pt x="1707" y="306"/>
                    </a:cubicBezTo>
                    <a:cubicBezTo>
                      <a:pt x="2236" y="306"/>
                      <a:pt x="2763" y="279"/>
                      <a:pt x="3287" y="202"/>
                    </a:cubicBezTo>
                    <a:cubicBezTo>
                      <a:pt x="3346" y="190"/>
                      <a:pt x="3346" y="107"/>
                      <a:pt x="3287" y="83"/>
                    </a:cubicBezTo>
                    <a:cubicBezTo>
                      <a:pt x="2844" y="22"/>
                      <a:pt x="2399" y="0"/>
                      <a:pt x="19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909;p33">
                <a:extLst>
                  <a:ext uri="{FF2B5EF4-FFF2-40B4-BE49-F238E27FC236}">
                    <a16:creationId xmlns:a16="http://schemas.microsoft.com/office/drawing/2014/main" id="{622E2F2E-EFE1-406C-B545-2A8E9376B2FC}"/>
                  </a:ext>
                </a:extLst>
              </p:cNvPr>
              <p:cNvSpPr/>
              <p:nvPr/>
            </p:nvSpPr>
            <p:spPr>
              <a:xfrm>
                <a:off x="3707600" y="3353625"/>
                <a:ext cx="84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30" extrusionOk="0">
                    <a:moveTo>
                      <a:pt x="2417" y="1"/>
                    </a:moveTo>
                    <a:cubicBezTo>
                      <a:pt x="2214" y="1"/>
                      <a:pt x="2010" y="8"/>
                      <a:pt x="1810" y="8"/>
                    </a:cubicBezTo>
                    <a:cubicBezTo>
                      <a:pt x="1556" y="8"/>
                      <a:pt x="1304" y="3"/>
                      <a:pt x="1053" y="3"/>
                    </a:cubicBezTo>
                    <a:cubicBezTo>
                      <a:pt x="739" y="3"/>
                      <a:pt x="425" y="11"/>
                      <a:pt x="107" y="44"/>
                    </a:cubicBezTo>
                    <a:cubicBezTo>
                      <a:pt x="0" y="68"/>
                      <a:pt x="0" y="187"/>
                      <a:pt x="107" y="199"/>
                    </a:cubicBezTo>
                    <a:cubicBezTo>
                      <a:pt x="679" y="258"/>
                      <a:pt x="1239" y="282"/>
                      <a:pt x="1810" y="306"/>
                    </a:cubicBezTo>
                    <a:cubicBezTo>
                      <a:pt x="2054" y="312"/>
                      <a:pt x="2307" y="330"/>
                      <a:pt x="2560" y="330"/>
                    </a:cubicBezTo>
                    <a:cubicBezTo>
                      <a:pt x="2813" y="330"/>
                      <a:pt x="3066" y="312"/>
                      <a:pt x="3310" y="246"/>
                    </a:cubicBezTo>
                    <a:cubicBezTo>
                      <a:pt x="3382" y="222"/>
                      <a:pt x="3382" y="127"/>
                      <a:pt x="3310" y="103"/>
                    </a:cubicBezTo>
                    <a:cubicBezTo>
                      <a:pt x="3024" y="18"/>
                      <a:pt x="2722" y="1"/>
                      <a:pt x="241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910;p33">
                <a:extLst>
                  <a:ext uri="{FF2B5EF4-FFF2-40B4-BE49-F238E27FC236}">
                    <a16:creationId xmlns:a16="http://schemas.microsoft.com/office/drawing/2014/main" id="{DF5A2374-13FB-409C-AD86-23AD7ACC0420}"/>
                  </a:ext>
                </a:extLst>
              </p:cNvPr>
              <p:cNvSpPr/>
              <p:nvPr/>
            </p:nvSpPr>
            <p:spPr>
              <a:xfrm>
                <a:off x="3712650" y="3381600"/>
                <a:ext cx="7325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14" extrusionOk="0">
                    <a:moveTo>
                      <a:pt x="1027" y="1"/>
                    </a:moveTo>
                    <a:cubicBezTo>
                      <a:pt x="724" y="1"/>
                      <a:pt x="421" y="17"/>
                      <a:pt x="120" y="56"/>
                    </a:cubicBezTo>
                    <a:cubicBezTo>
                      <a:pt x="1" y="56"/>
                      <a:pt x="1" y="223"/>
                      <a:pt x="120" y="235"/>
                    </a:cubicBezTo>
                    <a:cubicBezTo>
                      <a:pt x="542" y="289"/>
                      <a:pt x="962" y="314"/>
                      <a:pt x="1383" y="314"/>
                    </a:cubicBezTo>
                    <a:cubicBezTo>
                      <a:pt x="1876" y="314"/>
                      <a:pt x="2369" y="280"/>
                      <a:pt x="2870" y="223"/>
                    </a:cubicBezTo>
                    <a:cubicBezTo>
                      <a:pt x="2930" y="223"/>
                      <a:pt x="2930" y="139"/>
                      <a:pt x="2870" y="139"/>
                    </a:cubicBezTo>
                    <a:cubicBezTo>
                      <a:pt x="2263" y="67"/>
                      <a:pt x="1645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911;p33">
                <a:extLst>
                  <a:ext uri="{FF2B5EF4-FFF2-40B4-BE49-F238E27FC236}">
                    <a16:creationId xmlns:a16="http://schemas.microsoft.com/office/drawing/2014/main" id="{44758D2C-B58E-4F2D-B01D-52AF09D64C01}"/>
                  </a:ext>
                </a:extLst>
              </p:cNvPr>
              <p:cNvSpPr/>
              <p:nvPr/>
            </p:nvSpPr>
            <p:spPr>
              <a:xfrm>
                <a:off x="3694800" y="3408650"/>
                <a:ext cx="86625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396" extrusionOk="0">
                    <a:moveTo>
                      <a:pt x="1681" y="1"/>
                    </a:moveTo>
                    <a:cubicBezTo>
                      <a:pt x="1123" y="1"/>
                      <a:pt x="567" y="43"/>
                      <a:pt x="72" y="129"/>
                    </a:cubicBezTo>
                    <a:cubicBezTo>
                      <a:pt x="0" y="141"/>
                      <a:pt x="0" y="272"/>
                      <a:pt x="72" y="272"/>
                    </a:cubicBezTo>
                    <a:cubicBezTo>
                      <a:pt x="557" y="356"/>
                      <a:pt x="1102" y="396"/>
                      <a:pt x="1649" y="396"/>
                    </a:cubicBezTo>
                    <a:cubicBezTo>
                      <a:pt x="2256" y="396"/>
                      <a:pt x="2867" y="347"/>
                      <a:pt x="3405" y="260"/>
                    </a:cubicBezTo>
                    <a:cubicBezTo>
                      <a:pt x="3465" y="248"/>
                      <a:pt x="3465" y="153"/>
                      <a:pt x="3405" y="141"/>
                    </a:cubicBezTo>
                    <a:cubicBezTo>
                      <a:pt x="2876" y="48"/>
                      <a:pt x="2278" y="1"/>
                      <a:pt x="16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912;p33">
                <a:extLst>
                  <a:ext uri="{FF2B5EF4-FFF2-40B4-BE49-F238E27FC236}">
                    <a16:creationId xmlns:a16="http://schemas.microsoft.com/office/drawing/2014/main" id="{11191788-A3F7-48D6-9FDF-25CE8BA3DCEE}"/>
                  </a:ext>
                </a:extLst>
              </p:cNvPr>
              <p:cNvSpPr/>
              <p:nvPr/>
            </p:nvSpPr>
            <p:spPr>
              <a:xfrm>
                <a:off x="3708200" y="3437675"/>
                <a:ext cx="696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335" extrusionOk="0">
                    <a:moveTo>
                      <a:pt x="1427" y="1"/>
                    </a:moveTo>
                    <a:cubicBezTo>
                      <a:pt x="979" y="1"/>
                      <a:pt x="530" y="33"/>
                      <a:pt x="95" y="75"/>
                    </a:cubicBezTo>
                    <a:cubicBezTo>
                      <a:pt x="0" y="99"/>
                      <a:pt x="0" y="230"/>
                      <a:pt x="95" y="242"/>
                    </a:cubicBezTo>
                    <a:cubicBezTo>
                      <a:pt x="562" y="294"/>
                      <a:pt x="1056" y="335"/>
                      <a:pt x="1546" y="335"/>
                    </a:cubicBezTo>
                    <a:cubicBezTo>
                      <a:pt x="1957" y="335"/>
                      <a:pt x="2365" y="306"/>
                      <a:pt x="2750" y="230"/>
                    </a:cubicBezTo>
                    <a:cubicBezTo>
                      <a:pt x="2786" y="218"/>
                      <a:pt x="2786" y="135"/>
                      <a:pt x="2750" y="123"/>
                    </a:cubicBezTo>
                    <a:cubicBezTo>
                      <a:pt x="2322" y="33"/>
                      <a:pt x="1875" y="1"/>
                      <a:pt x="14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913;p33">
                <a:extLst>
                  <a:ext uri="{FF2B5EF4-FFF2-40B4-BE49-F238E27FC236}">
                    <a16:creationId xmlns:a16="http://schemas.microsoft.com/office/drawing/2014/main" id="{FAFD3317-0FD7-4F49-816E-15E19FFF7153}"/>
                  </a:ext>
                </a:extLst>
              </p:cNvPr>
              <p:cNvSpPr/>
              <p:nvPr/>
            </p:nvSpPr>
            <p:spPr>
              <a:xfrm>
                <a:off x="3711750" y="3493600"/>
                <a:ext cx="5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359" extrusionOk="0">
                    <a:moveTo>
                      <a:pt x="1209" y="1"/>
                    </a:moveTo>
                    <a:cubicBezTo>
                      <a:pt x="820" y="1"/>
                      <a:pt x="431" y="39"/>
                      <a:pt x="72" y="124"/>
                    </a:cubicBezTo>
                    <a:cubicBezTo>
                      <a:pt x="1" y="136"/>
                      <a:pt x="1" y="255"/>
                      <a:pt x="72" y="267"/>
                    </a:cubicBezTo>
                    <a:cubicBezTo>
                      <a:pt x="363" y="331"/>
                      <a:pt x="673" y="358"/>
                      <a:pt x="988" y="358"/>
                    </a:cubicBezTo>
                    <a:cubicBezTo>
                      <a:pt x="1434" y="358"/>
                      <a:pt x="1887" y="303"/>
                      <a:pt x="2299" y="219"/>
                    </a:cubicBezTo>
                    <a:cubicBezTo>
                      <a:pt x="2358" y="207"/>
                      <a:pt x="2358" y="124"/>
                      <a:pt x="2299" y="100"/>
                    </a:cubicBezTo>
                    <a:cubicBezTo>
                      <a:pt x="1955" y="36"/>
                      <a:pt x="158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914;p33">
                <a:extLst>
                  <a:ext uri="{FF2B5EF4-FFF2-40B4-BE49-F238E27FC236}">
                    <a16:creationId xmlns:a16="http://schemas.microsoft.com/office/drawing/2014/main" id="{C543E9E1-2038-4472-BB8D-2C5B235EFFE1}"/>
                  </a:ext>
                </a:extLst>
              </p:cNvPr>
              <p:cNvSpPr/>
              <p:nvPr/>
            </p:nvSpPr>
            <p:spPr>
              <a:xfrm>
                <a:off x="3712650" y="3465950"/>
                <a:ext cx="616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32" extrusionOk="0">
                    <a:moveTo>
                      <a:pt x="1019" y="0"/>
                    </a:moveTo>
                    <a:cubicBezTo>
                      <a:pt x="706" y="0"/>
                      <a:pt x="393" y="22"/>
                      <a:pt x="84" y="75"/>
                    </a:cubicBezTo>
                    <a:cubicBezTo>
                      <a:pt x="1" y="99"/>
                      <a:pt x="1" y="242"/>
                      <a:pt x="84" y="254"/>
                    </a:cubicBezTo>
                    <a:cubicBezTo>
                      <a:pt x="383" y="310"/>
                      <a:pt x="687" y="331"/>
                      <a:pt x="991" y="331"/>
                    </a:cubicBezTo>
                    <a:cubicBezTo>
                      <a:pt x="1460" y="331"/>
                      <a:pt x="1931" y="281"/>
                      <a:pt x="2394" y="230"/>
                    </a:cubicBezTo>
                    <a:cubicBezTo>
                      <a:pt x="2465" y="218"/>
                      <a:pt x="2465" y="123"/>
                      <a:pt x="2394" y="111"/>
                    </a:cubicBezTo>
                    <a:cubicBezTo>
                      <a:pt x="1941" y="47"/>
                      <a:pt x="1479" y="0"/>
                      <a:pt x="101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915;p33">
                <a:extLst>
                  <a:ext uri="{FF2B5EF4-FFF2-40B4-BE49-F238E27FC236}">
                    <a16:creationId xmlns:a16="http://schemas.microsoft.com/office/drawing/2014/main" id="{25C4AADE-4021-42AC-85EA-6590F544F437}"/>
                  </a:ext>
                </a:extLst>
              </p:cNvPr>
              <p:cNvSpPr/>
              <p:nvPr/>
            </p:nvSpPr>
            <p:spPr>
              <a:xfrm>
                <a:off x="3713550" y="3522500"/>
                <a:ext cx="536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49" extrusionOk="0">
                    <a:moveTo>
                      <a:pt x="934" y="0"/>
                    </a:moveTo>
                    <a:cubicBezTo>
                      <a:pt x="640" y="0"/>
                      <a:pt x="349" y="28"/>
                      <a:pt x="84" y="99"/>
                    </a:cubicBezTo>
                    <a:cubicBezTo>
                      <a:pt x="0" y="111"/>
                      <a:pt x="0" y="242"/>
                      <a:pt x="84" y="254"/>
                    </a:cubicBezTo>
                    <a:cubicBezTo>
                      <a:pt x="337" y="322"/>
                      <a:pt x="612" y="349"/>
                      <a:pt x="892" y="349"/>
                    </a:cubicBezTo>
                    <a:cubicBezTo>
                      <a:pt x="1297" y="349"/>
                      <a:pt x="1711" y="294"/>
                      <a:pt x="2084" y="230"/>
                    </a:cubicBezTo>
                    <a:cubicBezTo>
                      <a:pt x="2144" y="206"/>
                      <a:pt x="2144" y="123"/>
                      <a:pt x="2084" y="111"/>
                    </a:cubicBezTo>
                    <a:cubicBezTo>
                      <a:pt x="1730" y="50"/>
                      <a:pt x="1329" y="0"/>
                      <a:pt x="9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916;p33">
                <a:extLst>
                  <a:ext uri="{FF2B5EF4-FFF2-40B4-BE49-F238E27FC236}">
                    <a16:creationId xmlns:a16="http://schemas.microsoft.com/office/drawing/2014/main" id="{40CB2267-5259-46BD-8208-8AA535F8426D}"/>
                  </a:ext>
                </a:extLst>
              </p:cNvPr>
              <p:cNvSpPr/>
              <p:nvPr/>
            </p:nvSpPr>
            <p:spPr>
              <a:xfrm>
                <a:off x="3714150" y="3550250"/>
                <a:ext cx="482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76" extrusionOk="0">
                    <a:moveTo>
                      <a:pt x="1042" y="1"/>
                    </a:moveTo>
                    <a:cubicBezTo>
                      <a:pt x="711" y="1"/>
                      <a:pt x="380" y="43"/>
                      <a:pt x="84" y="120"/>
                    </a:cubicBezTo>
                    <a:cubicBezTo>
                      <a:pt x="0" y="132"/>
                      <a:pt x="0" y="263"/>
                      <a:pt x="84" y="299"/>
                    </a:cubicBezTo>
                    <a:cubicBezTo>
                      <a:pt x="320" y="350"/>
                      <a:pt x="581" y="375"/>
                      <a:pt x="846" y="375"/>
                    </a:cubicBezTo>
                    <a:cubicBezTo>
                      <a:pt x="1193" y="375"/>
                      <a:pt x="1547" y="332"/>
                      <a:pt x="1858" y="251"/>
                    </a:cubicBezTo>
                    <a:cubicBezTo>
                      <a:pt x="1929" y="239"/>
                      <a:pt x="1929" y="132"/>
                      <a:pt x="1858" y="96"/>
                    </a:cubicBezTo>
                    <a:cubicBezTo>
                      <a:pt x="1601" y="31"/>
                      <a:pt x="1322" y="1"/>
                      <a:pt x="10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917;p33">
                <a:extLst>
                  <a:ext uri="{FF2B5EF4-FFF2-40B4-BE49-F238E27FC236}">
                    <a16:creationId xmlns:a16="http://schemas.microsoft.com/office/drawing/2014/main" id="{9036A8F6-0C5E-4F00-B72C-32CA9249A1B7}"/>
                  </a:ext>
                </a:extLst>
              </p:cNvPr>
              <p:cNvSpPr/>
              <p:nvPr/>
            </p:nvSpPr>
            <p:spPr>
              <a:xfrm>
                <a:off x="3708475" y="3579350"/>
                <a:ext cx="506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311" extrusionOk="0">
                    <a:moveTo>
                      <a:pt x="1177" y="0"/>
                    </a:moveTo>
                    <a:cubicBezTo>
                      <a:pt x="1107" y="0"/>
                      <a:pt x="1037" y="2"/>
                      <a:pt x="965" y="4"/>
                    </a:cubicBezTo>
                    <a:cubicBezTo>
                      <a:pt x="883" y="4"/>
                      <a:pt x="799" y="2"/>
                      <a:pt x="714" y="2"/>
                    </a:cubicBezTo>
                    <a:cubicBezTo>
                      <a:pt x="482" y="2"/>
                      <a:pt x="249" y="15"/>
                      <a:pt x="49" y="111"/>
                    </a:cubicBezTo>
                    <a:cubicBezTo>
                      <a:pt x="1" y="147"/>
                      <a:pt x="1" y="206"/>
                      <a:pt x="49" y="218"/>
                    </a:cubicBezTo>
                    <a:cubicBezTo>
                      <a:pt x="207" y="294"/>
                      <a:pt x="386" y="310"/>
                      <a:pt x="568" y="310"/>
                    </a:cubicBezTo>
                    <a:cubicBezTo>
                      <a:pt x="700" y="310"/>
                      <a:pt x="835" y="302"/>
                      <a:pt x="965" y="302"/>
                    </a:cubicBezTo>
                    <a:cubicBezTo>
                      <a:pt x="1311" y="302"/>
                      <a:pt x="1632" y="278"/>
                      <a:pt x="1966" y="206"/>
                    </a:cubicBezTo>
                    <a:cubicBezTo>
                      <a:pt x="2025" y="183"/>
                      <a:pt x="2025" y="99"/>
                      <a:pt x="1966" y="87"/>
                    </a:cubicBezTo>
                    <a:cubicBezTo>
                      <a:pt x="1701" y="21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918;p33">
                <a:extLst>
                  <a:ext uri="{FF2B5EF4-FFF2-40B4-BE49-F238E27FC236}">
                    <a16:creationId xmlns:a16="http://schemas.microsoft.com/office/drawing/2014/main" id="{C181459C-C719-4033-9BB4-06113AB0B53F}"/>
                  </a:ext>
                </a:extLst>
              </p:cNvPr>
              <p:cNvSpPr/>
              <p:nvPr/>
            </p:nvSpPr>
            <p:spPr>
              <a:xfrm>
                <a:off x="3706700" y="3607700"/>
                <a:ext cx="4795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315" extrusionOk="0">
                    <a:moveTo>
                      <a:pt x="761" y="1"/>
                    </a:moveTo>
                    <a:cubicBezTo>
                      <a:pt x="517" y="1"/>
                      <a:pt x="264" y="9"/>
                      <a:pt x="36" y="108"/>
                    </a:cubicBezTo>
                    <a:cubicBezTo>
                      <a:pt x="1" y="144"/>
                      <a:pt x="1" y="204"/>
                      <a:pt x="36" y="215"/>
                    </a:cubicBezTo>
                    <a:cubicBezTo>
                      <a:pt x="204" y="292"/>
                      <a:pt x="397" y="314"/>
                      <a:pt x="589" y="314"/>
                    </a:cubicBezTo>
                    <a:cubicBezTo>
                      <a:pt x="696" y="314"/>
                      <a:pt x="803" y="307"/>
                      <a:pt x="905" y="299"/>
                    </a:cubicBezTo>
                    <a:cubicBezTo>
                      <a:pt x="1215" y="287"/>
                      <a:pt x="1536" y="287"/>
                      <a:pt x="1834" y="215"/>
                    </a:cubicBezTo>
                    <a:cubicBezTo>
                      <a:pt x="1917" y="204"/>
                      <a:pt x="1917" y="96"/>
                      <a:pt x="1834" y="84"/>
                    </a:cubicBezTo>
                    <a:cubicBezTo>
                      <a:pt x="1525" y="1"/>
                      <a:pt x="1215" y="1"/>
                      <a:pt x="905" y="1"/>
                    </a:cubicBezTo>
                    <a:cubicBezTo>
                      <a:pt x="858" y="1"/>
                      <a:pt x="810" y="1"/>
                      <a:pt x="7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919;p33">
                <a:extLst>
                  <a:ext uri="{FF2B5EF4-FFF2-40B4-BE49-F238E27FC236}">
                    <a16:creationId xmlns:a16="http://schemas.microsoft.com/office/drawing/2014/main" id="{A10CBE3C-DE66-45E0-9273-B6B9EDD88C3E}"/>
                  </a:ext>
                </a:extLst>
              </p:cNvPr>
              <p:cNvSpPr/>
              <p:nvPr/>
            </p:nvSpPr>
            <p:spPr>
              <a:xfrm>
                <a:off x="3705500" y="3635325"/>
                <a:ext cx="479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0" extrusionOk="0">
                    <a:moveTo>
                      <a:pt x="779" y="1"/>
                    </a:moveTo>
                    <a:cubicBezTo>
                      <a:pt x="515" y="1"/>
                      <a:pt x="260" y="36"/>
                      <a:pt x="49" y="134"/>
                    </a:cubicBezTo>
                    <a:cubicBezTo>
                      <a:pt x="1" y="146"/>
                      <a:pt x="1" y="242"/>
                      <a:pt x="49" y="265"/>
                    </a:cubicBezTo>
                    <a:cubicBezTo>
                      <a:pt x="260" y="364"/>
                      <a:pt x="513" y="399"/>
                      <a:pt x="775" y="399"/>
                    </a:cubicBezTo>
                    <a:cubicBezTo>
                      <a:pt x="1146" y="399"/>
                      <a:pt x="1537" y="328"/>
                      <a:pt x="1858" y="265"/>
                    </a:cubicBezTo>
                    <a:cubicBezTo>
                      <a:pt x="1918" y="253"/>
                      <a:pt x="1918" y="146"/>
                      <a:pt x="1858" y="134"/>
                    </a:cubicBezTo>
                    <a:cubicBezTo>
                      <a:pt x="1544" y="72"/>
                      <a:pt x="1152" y="1"/>
                      <a:pt x="7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920;p33">
                <a:extLst>
                  <a:ext uri="{FF2B5EF4-FFF2-40B4-BE49-F238E27FC236}">
                    <a16:creationId xmlns:a16="http://schemas.microsoft.com/office/drawing/2014/main" id="{7947BF9A-02EE-4448-A9A9-E5EFF6BF0D7A}"/>
                  </a:ext>
                </a:extLst>
              </p:cNvPr>
              <p:cNvSpPr/>
              <p:nvPr/>
            </p:nvSpPr>
            <p:spPr>
              <a:xfrm>
                <a:off x="3699850" y="3664175"/>
                <a:ext cx="476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7" extrusionOk="0">
                    <a:moveTo>
                      <a:pt x="763" y="1"/>
                    </a:moveTo>
                    <a:cubicBezTo>
                      <a:pt x="513" y="1"/>
                      <a:pt x="270" y="30"/>
                      <a:pt x="60" y="111"/>
                    </a:cubicBezTo>
                    <a:cubicBezTo>
                      <a:pt x="1" y="147"/>
                      <a:pt x="1" y="219"/>
                      <a:pt x="60" y="242"/>
                    </a:cubicBezTo>
                    <a:cubicBezTo>
                      <a:pt x="282" y="333"/>
                      <a:pt x="539" y="366"/>
                      <a:pt x="803" y="366"/>
                    </a:cubicBezTo>
                    <a:cubicBezTo>
                      <a:pt x="1164" y="366"/>
                      <a:pt x="1537" y="304"/>
                      <a:pt x="1846" y="242"/>
                    </a:cubicBezTo>
                    <a:cubicBezTo>
                      <a:pt x="1906" y="231"/>
                      <a:pt x="1906" y="147"/>
                      <a:pt x="1846" y="123"/>
                    </a:cubicBezTo>
                    <a:cubicBezTo>
                      <a:pt x="1525" y="66"/>
                      <a:pt x="1136" y="1"/>
                      <a:pt x="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921;p33">
                <a:extLst>
                  <a:ext uri="{FF2B5EF4-FFF2-40B4-BE49-F238E27FC236}">
                    <a16:creationId xmlns:a16="http://schemas.microsoft.com/office/drawing/2014/main" id="{5C817992-999A-409A-A516-84CDAA001175}"/>
                  </a:ext>
                </a:extLst>
              </p:cNvPr>
              <p:cNvSpPr/>
              <p:nvPr/>
            </p:nvSpPr>
            <p:spPr>
              <a:xfrm>
                <a:off x="3705225" y="3692750"/>
                <a:ext cx="387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322" extrusionOk="0">
                    <a:moveTo>
                      <a:pt x="906" y="1"/>
                    </a:moveTo>
                    <a:cubicBezTo>
                      <a:pt x="854" y="1"/>
                      <a:pt x="802" y="2"/>
                      <a:pt x="750" y="4"/>
                    </a:cubicBezTo>
                    <a:cubicBezTo>
                      <a:pt x="707" y="4"/>
                      <a:pt x="663" y="4"/>
                      <a:pt x="619" y="4"/>
                    </a:cubicBezTo>
                    <a:cubicBezTo>
                      <a:pt x="422" y="4"/>
                      <a:pt x="221" y="12"/>
                      <a:pt x="36" y="100"/>
                    </a:cubicBezTo>
                    <a:cubicBezTo>
                      <a:pt x="0" y="135"/>
                      <a:pt x="0" y="219"/>
                      <a:pt x="36" y="231"/>
                    </a:cubicBezTo>
                    <a:cubicBezTo>
                      <a:pt x="190" y="304"/>
                      <a:pt x="356" y="321"/>
                      <a:pt x="522" y="321"/>
                    </a:cubicBezTo>
                    <a:cubicBezTo>
                      <a:pt x="598" y="321"/>
                      <a:pt x="675" y="318"/>
                      <a:pt x="750" y="314"/>
                    </a:cubicBezTo>
                    <a:cubicBezTo>
                      <a:pt x="1012" y="314"/>
                      <a:pt x="1262" y="290"/>
                      <a:pt x="1500" y="207"/>
                    </a:cubicBezTo>
                    <a:cubicBezTo>
                      <a:pt x="1548" y="195"/>
                      <a:pt x="1548" y="111"/>
                      <a:pt x="1500" y="100"/>
                    </a:cubicBezTo>
                    <a:cubicBezTo>
                      <a:pt x="1310" y="23"/>
                      <a:pt x="1112" y="1"/>
                      <a:pt x="9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922;p33">
                <a:extLst>
                  <a:ext uri="{FF2B5EF4-FFF2-40B4-BE49-F238E27FC236}">
                    <a16:creationId xmlns:a16="http://schemas.microsoft.com/office/drawing/2014/main" id="{67A1B0F7-8B8F-4475-912E-7C9353FF1819}"/>
                  </a:ext>
                </a:extLst>
              </p:cNvPr>
              <p:cNvSpPr/>
              <p:nvPr/>
            </p:nvSpPr>
            <p:spPr>
              <a:xfrm>
                <a:off x="3710575" y="3721700"/>
                <a:ext cx="2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88" extrusionOk="0">
                    <a:moveTo>
                      <a:pt x="476" y="0"/>
                    </a:moveTo>
                    <a:cubicBezTo>
                      <a:pt x="344" y="0"/>
                      <a:pt x="215" y="17"/>
                      <a:pt x="96" y="61"/>
                    </a:cubicBezTo>
                    <a:cubicBezTo>
                      <a:pt x="0" y="85"/>
                      <a:pt x="0" y="204"/>
                      <a:pt x="96" y="239"/>
                    </a:cubicBezTo>
                    <a:cubicBezTo>
                      <a:pt x="197" y="275"/>
                      <a:pt x="309" y="288"/>
                      <a:pt x="425" y="288"/>
                    </a:cubicBezTo>
                    <a:cubicBezTo>
                      <a:pt x="662" y="288"/>
                      <a:pt x="915" y="232"/>
                      <a:pt x="1131" y="192"/>
                    </a:cubicBezTo>
                    <a:cubicBezTo>
                      <a:pt x="1191" y="180"/>
                      <a:pt x="1191" y="85"/>
                      <a:pt x="1131" y="85"/>
                    </a:cubicBezTo>
                    <a:cubicBezTo>
                      <a:pt x="929" y="47"/>
                      <a:pt x="699" y="0"/>
                      <a:pt x="47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923;p33">
                <a:extLst>
                  <a:ext uri="{FF2B5EF4-FFF2-40B4-BE49-F238E27FC236}">
                    <a16:creationId xmlns:a16="http://schemas.microsoft.com/office/drawing/2014/main" id="{27BF195C-0A62-433B-B274-30B3D92E9976}"/>
                  </a:ext>
                </a:extLst>
              </p:cNvPr>
              <p:cNvSpPr/>
              <p:nvPr/>
            </p:nvSpPr>
            <p:spPr>
              <a:xfrm>
                <a:off x="3713250" y="3749650"/>
                <a:ext cx="250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" extrusionOk="0">
                    <a:moveTo>
                      <a:pt x="489" y="0"/>
                    </a:moveTo>
                    <a:cubicBezTo>
                      <a:pt x="352" y="0"/>
                      <a:pt x="216" y="24"/>
                      <a:pt x="96" y="74"/>
                    </a:cubicBezTo>
                    <a:cubicBezTo>
                      <a:pt x="0" y="98"/>
                      <a:pt x="0" y="217"/>
                      <a:pt x="96" y="252"/>
                    </a:cubicBezTo>
                    <a:cubicBezTo>
                      <a:pt x="210" y="299"/>
                      <a:pt x="337" y="321"/>
                      <a:pt x="466" y="321"/>
                    </a:cubicBezTo>
                    <a:cubicBezTo>
                      <a:pt x="634" y="321"/>
                      <a:pt x="805" y="284"/>
                      <a:pt x="953" y="217"/>
                    </a:cubicBezTo>
                    <a:cubicBezTo>
                      <a:pt x="1001" y="205"/>
                      <a:pt x="1001" y="110"/>
                      <a:pt x="953" y="98"/>
                    </a:cubicBezTo>
                    <a:cubicBezTo>
                      <a:pt x="812" y="33"/>
                      <a:pt x="650" y="0"/>
                      <a:pt x="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924;p33">
                <a:extLst>
                  <a:ext uri="{FF2B5EF4-FFF2-40B4-BE49-F238E27FC236}">
                    <a16:creationId xmlns:a16="http://schemas.microsoft.com/office/drawing/2014/main" id="{E230FA79-8AF3-480B-92D7-DE5CADFD08BA}"/>
                  </a:ext>
                </a:extLst>
              </p:cNvPr>
              <p:cNvSpPr/>
              <p:nvPr/>
            </p:nvSpPr>
            <p:spPr>
              <a:xfrm>
                <a:off x="3708775" y="3777775"/>
                <a:ext cx="2475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349" extrusionOk="0">
                    <a:moveTo>
                      <a:pt x="370" y="1"/>
                    </a:moveTo>
                    <a:cubicBezTo>
                      <a:pt x="239" y="1"/>
                      <a:pt x="118" y="28"/>
                      <a:pt x="37" y="104"/>
                    </a:cubicBezTo>
                    <a:cubicBezTo>
                      <a:pt x="1" y="139"/>
                      <a:pt x="1" y="199"/>
                      <a:pt x="37" y="247"/>
                    </a:cubicBezTo>
                    <a:cubicBezTo>
                      <a:pt x="115" y="321"/>
                      <a:pt x="232" y="348"/>
                      <a:pt x="359" y="348"/>
                    </a:cubicBezTo>
                    <a:cubicBezTo>
                      <a:pt x="559" y="348"/>
                      <a:pt x="784" y="281"/>
                      <a:pt x="930" y="223"/>
                    </a:cubicBezTo>
                    <a:cubicBezTo>
                      <a:pt x="989" y="211"/>
                      <a:pt x="989" y="116"/>
                      <a:pt x="930" y="104"/>
                    </a:cubicBezTo>
                    <a:cubicBezTo>
                      <a:pt x="787" y="61"/>
                      <a:pt x="567" y="1"/>
                      <a:pt x="37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925;p33">
                <a:extLst>
                  <a:ext uri="{FF2B5EF4-FFF2-40B4-BE49-F238E27FC236}">
                    <a16:creationId xmlns:a16="http://schemas.microsoft.com/office/drawing/2014/main" id="{4C1A9D31-5CBD-4E78-9FB3-5FEB732909CC}"/>
                  </a:ext>
                </a:extLst>
              </p:cNvPr>
              <p:cNvSpPr/>
              <p:nvPr/>
            </p:nvSpPr>
            <p:spPr>
              <a:xfrm>
                <a:off x="3709675" y="3807775"/>
                <a:ext cx="217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29" extrusionOk="0">
                    <a:moveTo>
                      <a:pt x="367" y="0"/>
                    </a:moveTo>
                    <a:cubicBezTo>
                      <a:pt x="270" y="0"/>
                      <a:pt x="173" y="11"/>
                      <a:pt x="72" y="35"/>
                    </a:cubicBezTo>
                    <a:cubicBezTo>
                      <a:pt x="1" y="35"/>
                      <a:pt x="1" y="178"/>
                      <a:pt x="72" y="190"/>
                    </a:cubicBezTo>
                    <a:cubicBezTo>
                      <a:pt x="190" y="216"/>
                      <a:pt x="301" y="229"/>
                      <a:pt x="410" y="229"/>
                    </a:cubicBezTo>
                    <a:cubicBezTo>
                      <a:pt x="543" y="229"/>
                      <a:pt x="673" y="210"/>
                      <a:pt x="810" y="178"/>
                    </a:cubicBezTo>
                    <a:cubicBezTo>
                      <a:pt x="870" y="154"/>
                      <a:pt x="870" y="71"/>
                      <a:pt x="810" y="59"/>
                    </a:cubicBezTo>
                    <a:cubicBezTo>
                      <a:pt x="654" y="23"/>
                      <a:pt x="511" y="0"/>
                      <a:pt x="3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926;p33">
                <a:extLst>
                  <a:ext uri="{FF2B5EF4-FFF2-40B4-BE49-F238E27FC236}">
                    <a16:creationId xmlns:a16="http://schemas.microsoft.com/office/drawing/2014/main" id="{DAD5A26F-2CBC-4FB0-8793-089D7C88FB6E}"/>
                  </a:ext>
                </a:extLst>
              </p:cNvPr>
              <p:cNvSpPr/>
              <p:nvPr/>
            </p:nvSpPr>
            <p:spPr>
              <a:xfrm>
                <a:off x="3715625" y="2912100"/>
                <a:ext cx="918900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56" h="9288" extrusionOk="0">
                    <a:moveTo>
                      <a:pt x="4358" y="0"/>
                    </a:moveTo>
                    <a:lnTo>
                      <a:pt x="1" y="4644"/>
                    </a:lnTo>
                    <a:lnTo>
                      <a:pt x="4835" y="9287"/>
                    </a:lnTo>
                    <a:lnTo>
                      <a:pt x="36755" y="4453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927;p33">
                <a:extLst>
                  <a:ext uri="{FF2B5EF4-FFF2-40B4-BE49-F238E27FC236}">
                    <a16:creationId xmlns:a16="http://schemas.microsoft.com/office/drawing/2014/main" id="{6C71B1EF-A879-4FFF-9280-E16CB0780142}"/>
                  </a:ext>
                </a:extLst>
              </p:cNvPr>
              <p:cNvSpPr/>
              <p:nvPr/>
            </p:nvSpPr>
            <p:spPr>
              <a:xfrm>
                <a:off x="3705500" y="2904350"/>
                <a:ext cx="930200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95" extrusionOk="0">
                    <a:moveTo>
                      <a:pt x="4859" y="608"/>
                    </a:moveTo>
                    <a:lnTo>
                      <a:pt x="35160" y="4775"/>
                    </a:lnTo>
                    <a:lnTo>
                      <a:pt x="5323" y="9288"/>
                    </a:lnTo>
                    <a:lnTo>
                      <a:pt x="799" y="4942"/>
                    </a:lnTo>
                    <a:lnTo>
                      <a:pt x="4859" y="608"/>
                    </a:lnTo>
                    <a:close/>
                    <a:moveTo>
                      <a:pt x="4656" y="1"/>
                    </a:moveTo>
                    <a:lnTo>
                      <a:pt x="1" y="4954"/>
                    </a:lnTo>
                    <a:lnTo>
                      <a:pt x="5133" y="9895"/>
                    </a:lnTo>
                    <a:lnTo>
                      <a:pt x="37208" y="5025"/>
                    </a:lnTo>
                    <a:lnTo>
                      <a:pt x="37208" y="4466"/>
                    </a:lnTo>
                    <a:lnTo>
                      <a:pt x="4811" y="13"/>
                    </a:lnTo>
                    <a:lnTo>
                      <a:pt x="465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928;p33">
                <a:extLst>
                  <a:ext uri="{FF2B5EF4-FFF2-40B4-BE49-F238E27FC236}">
                    <a16:creationId xmlns:a16="http://schemas.microsoft.com/office/drawing/2014/main" id="{BB9481CD-D073-4BA6-A980-C2BD34C4B432}"/>
                  </a:ext>
                </a:extLst>
              </p:cNvPr>
              <p:cNvSpPr/>
              <p:nvPr/>
            </p:nvSpPr>
            <p:spPr>
              <a:xfrm>
                <a:off x="3754625" y="2948775"/>
                <a:ext cx="11925" cy="987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948" extrusionOk="0">
                    <a:moveTo>
                      <a:pt x="239" y="1"/>
                    </a:moveTo>
                    <a:cubicBezTo>
                      <a:pt x="215" y="1"/>
                      <a:pt x="191" y="16"/>
                      <a:pt x="191" y="45"/>
                    </a:cubicBezTo>
                    <a:cubicBezTo>
                      <a:pt x="72" y="1319"/>
                      <a:pt x="0" y="2641"/>
                      <a:pt x="179" y="3903"/>
                    </a:cubicBezTo>
                    <a:cubicBezTo>
                      <a:pt x="179" y="3933"/>
                      <a:pt x="209" y="3948"/>
                      <a:pt x="239" y="3948"/>
                    </a:cubicBezTo>
                    <a:cubicBezTo>
                      <a:pt x="268" y="3948"/>
                      <a:pt x="298" y="3933"/>
                      <a:pt x="298" y="3903"/>
                    </a:cubicBezTo>
                    <a:cubicBezTo>
                      <a:pt x="477" y="2641"/>
                      <a:pt x="405" y="1319"/>
                      <a:pt x="286" y="45"/>
                    </a:cubicBezTo>
                    <a:cubicBezTo>
                      <a:pt x="286" y="16"/>
                      <a:pt x="262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929;p33">
                <a:extLst>
                  <a:ext uri="{FF2B5EF4-FFF2-40B4-BE49-F238E27FC236}">
                    <a16:creationId xmlns:a16="http://schemas.microsoft.com/office/drawing/2014/main" id="{EE9388B9-9C05-4DF5-9E34-EE9F738FDCBA}"/>
                  </a:ext>
                </a:extLst>
              </p:cNvPr>
              <p:cNvSpPr/>
              <p:nvPr/>
            </p:nvSpPr>
            <p:spPr>
              <a:xfrm>
                <a:off x="3782600" y="2949225"/>
                <a:ext cx="12525" cy="1051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207" extrusionOk="0">
                    <a:moveTo>
                      <a:pt x="257" y="1"/>
                    </a:moveTo>
                    <a:cubicBezTo>
                      <a:pt x="236" y="1"/>
                      <a:pt x="215" y="10"/>
                      <a:pt x="215" y="27"/>
                    </a:cubicBezTo>
                    <a:cubicBezTo>
                      <a:pt x="96" y="1361"/>
                      <a:pt x="1" y="2849"/>
                      <a:pt x="215" y="4171"/>
                    </a:cubicBezTo>
                    <a:cubicBezTo>
                      <a:pt x="215" y="4195"/>
                      <a:pt x="236" y="4206"/>
                      <a:pt x="257" y="4206"/>
                    </a:cubicBezTo>
                    <a:cubicBezTo>
                      <a:pt x="277" y="4206"/>
                      <a:pt x="298" y="4195"/>
                      <a:pt x="298" y="4171"/>
                    </a:cubicBezTo>
                    <a:cubicBezTo>
                      <a:pt x="501" y="2861"/>
                      <a:pt x="417" y="1361"/>
                      <a:pt x="298" y="27"/>
                    </a:cubicBezTo>
                    <a:cubicBezTo>
                      <a:pt x="298" y="10"/>
                      <a:pt x="277" y="1"/>
                      <a:pt x="25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930;p33">
                <a:extLst>
                  <a:ext uri="{FF2B5EF4-FFF2-40B4-BE49-F238E27FC236}">
                    <a16:creationId xmlns:a16="http://schemas.microsoft.com/office/drawing/2014/main" id="{2BC607CF-73C6-4E05-A2DA-3E7D2B2CF267}"/>
                  </a:ext>
                </a:extLst>
              </p:cNvPr>
              <p:cNvSpPr/>
              <p:nvPr/>
            </p:nvSpPr>
            <p:spPr>
              <a:xfrm>
                <a:off x="3812975" y="2934875"/>
                <a:ext cx="8650" cy="1031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26" extrusionOk="0">
                    <a:moveTo>
                      <a:pt x="173" y="0"/>
                    </a:moveTo>
                    <a:cubicBezTo>
                      <a:pt x="146" y="0"/>
                      <a:pt x="119" y="18"/>
                      <a:pt x="119" y="54"/>
                    </a:cubicBezTo>
                    <a:cubicBezTo>
                      <a:pt x="0" y="1375"/>
                      <a:pt x="12" y="2721"/>
                      <a:pt x="107" y="4054"/>
                    </a:cubicBezTo>
                    <a:cubicBezTo>
                      <a:pt x="107" y="4102"/>
                      <a:pt x="137" y="4126"/>
                      <a:pt x="168" y="4126"/>
                    </a:cubicBezTo>
                    <a:cubicBezTo>
                      <a:pt x="200" y="4126"/>
                      <a:pt x="232" y="4102"/>
                      <a:pt x="238" y="4054"/>
                    </a:cubicBezTo>
                    <a:cubicBezTo>
                      <a:pt x="333" y="2721"/>
                      <a:pt x="345" y="1375"/>
                      <a:pt x="226" y="54"/>
                    </a:cubicBezTo>
                    <a:cubicBezTo>
                      <a:pt x="226" y="18"/>
                      <a:pt x="200" y="0"/>
                      <a:pt x="1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931;p33">
                <a:extLst>
                  <a:ext uri="{FF2B5EF4-FFF2-40B4-BE49-F238E27FC236}">
                    <a16:creationId xmlns:a16="http://schemas.microsoft.com/office/drawing/2014/main" id="{8414C40E-7521-4B64-A6C5-EF47C2EA541A}"/>
                  </a:ext>
                </a:extLst>
              </p:cNvPr>
              <p:cNvSpPr/>
              <p:nvPr/>
            </p:nvSpPr>
            <p:spPr>
              <a:xfrm>
                <a:off x="3838575" y="2921400"/>
                <a:ext cx="14300" cy="1181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25" extrusionOk="0">
                    <a:moveTo>
                      <a:pt x="281" y="0"/>
                    </a:moveTo>
                    <a:cubicBezTo>
                      <a:pt x="253" y="0"/>
                      <a:pt x="226" y="15"/>
                      <a:pt x="226" y="45"/>
                    </a:cubicBezTo>
                    <a:cubicBezTo>
                      <a:pt x="0" y="1545"/>
                      <a:pt x="179" y="3141"/>
                      <a:pt x="214" y="4653"/>
                    </a:cubicBezTo>
                    <a:cubicBezTo>
                      <a:pt x="214" y="4700"/>
                      <a:pt x="250" y="4724"/>
                      <a:pt x="286" y="4724"/>
                    </a:cubicBezTo>
                    <a:cubicBezTo>
                      <a:pt x="321" y="4724"/>
                      <a:pt x="357" y="4700"/>
                      <a:pt x="357" y="4653"/>
                    </a:cubicBezTo>
                    <a:cubicBezTo>
                      <a:pt x="393" y="3141"/>
                      <a:pt x="572" y="1545"/>
                      <a:pt x="345" y="45"/>
                    </a:cubicBezTo>
                    <a:cubicBezTo>
                      <a:pt x="339" y="15"/>
                      <a:pt x="310" y="0"/>
                      <a:pt x="2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932;p33">
                <a:extLst>
                  <a:ext uri="{FF2B5EF4-FFF2-40B4-BE49-F238E27FC236}">
                    <a16:creationId xmlns:a16="http://schemas.microsoft.com/office/drawing/2014/main" id="{C9229D91-37B8-4592-8C95-36F9A825D2E4}"/>
                  </a:ext>
                </a:extLst>
              </p:cNvPr>
              <p:cNvSpPr/>
              <p:nvPr/>
            </p:nvSpPr>
            <p:spPr>
              <a:xfrm>
                <a:off x="3868925" y="2931825"/>
                <a:ext cx="10450" cy="98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942" extrusionOk="0">
                    <a:moveTo>
                      <a:pt x="212" y="0"/>
                    </a:moveTo>
                    <a:cubicBezTo>
                      <a:pt x="191" y="0"/>
                      <a:pt x="167" y="15"/>
                      <a:pt x="155" y="45"/>
                    </a:cubicBezTo>
                    <a:cubicBezTo>
                      <a:pt x="0" y="1307"/>
                      <a:pt x="120" y="2605"/>
                      <a:pt x="143" y="3879"/>
                    </a:cubicBezTo>
                    <a:cubicBezTo>
                      <a:pt x="143" y="3920"/>
                      <a:pt x="173" y="3941"/>
                      <a:pt x="203" y="3941"/>
                    </a:cubicBezTo>
                    <a:cubicBezTo>
                      <a:pt x="233" y="3941"/>
                      <a:pt x="262" y="3920"/>
                      <a:pt x="262" y="3879"/>
                    </a:cubicBezTo>
                    <a:cubicBezTo>
                      <a:pt x="298" y="2616"/>
                      <a:pt x="417" y="1307"/>
                      <a:pt x="250" y="45"/>
                    </a:cubicBezTo>
                    <a:cubicBezTo>
                      <a:pt x="250" y="15"/>
                      <a:pt x="233" y="0"/>
                      <a:pt x="2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933;p33">
                <a:extLst>
                  <a:ext uri="{FF2B5EF4-FFF2-40B4-BE49-F238E27FC236}">
                    <a16:creationId xmlns:a16="http://schemas.microsoft.com/office/drawing/2014/main" id="{DB00C29B-ABAE-4A3D-8162-91689E705A67}"/>
                  </a:ext>
                </a:extLst>
              </p:cNvPr>
              <p:cNvSpPr/>
              <p:nvPr/>
            </p:nvSpPr>
            <p:spPr>
              <a:xfrm>
                <a:off x="3895725" y="2936200"/>
                <a:ext cx="13400" cy="95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3820" extrusionOk="0">
                    <a:moveTo>
                      <a:pt x="284" y="1"/>
                    </a:moveTo>
                    <a:cubicBezTo>
                      <a:pt x="265" y="1"/>
                      <a:pt x="244" y="13"/>
                      <a:pt x="238" y="36"/>
                    </a:cubicBezTo>
                    <a:cubicBezTo>
                      <a:pt x="60" y="1203"/>
                      <a:pt x="0" y="2632"/>
                      <a:pt x="238" y="3811"/>
                    </a:cubicBezTo>
                    <a:cubicBezTo>
                      <a:pt x="238" y="3817"/>
                      <a:pt x="253" y="3820"/>
                      <a:pt x="268" y="3820"/>
                    </a:cubicBezTo>
                    <a:cubicBezTo>
                      <a:pt x="283" y="3820"/>
                      <a:pt x="298" y="3817"/>
                      <a:pt x="298" y="3811"/>
                    </a:cubicBezTo>
                    <a:cubicBezTo>
                      <a:pt x="536" y="2632"/>
                      <a:pt x="500" y="1203"/>
                      <a:pt x="321" y="36"/>
                    </a:cubicBezTo>
                    <a:cubicBezTo>
                      <a:pt x="321" y="13"/>
                      <a:pt x="304" y="1"/>
                      <a:pt x="2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934;p33">
                <a:extLst>
                  <a:ext uri="{FF2B5EF4-FFF2-40B4-BE49-F238E27FC236}">
                    <a16:creationId xmlns:a16="http://schemas.microsoft.com/office/drawing/2014/main" id="{AB75B9C9-53C4-435A-AA52-8F6F9E439860}"/>
                  </a:ext>
                </a:extLst>
              </p:cNvPr>
              <p:cNvSpPr/>
              <p:nvPr/>
            </p:nvSpPr>
            <p:spPr>
              <a:xfrm>
                <a:off x="3925775" y="2937325"/>
                <a:ext cx="10150" cy="913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653" extrusionOk="0">
                    <a:moveTo>
                      <a:pt x="198" y="0"/>
                    </a:moveTo>
                    <a:cubicBezTo>
                      <a:pt x="170" y="0"/>
                      <a:pt x="143" y="21"/>
                      <a:pt x="143" y="63"/>
                    </a:cubicBezTo>
                    <a:cubicBezTo>
                      <a:pt x="72" y="694"/>
                      <a:pt x="60" y="1337"/>
                      <a:pt x="60" y="1980"/>
                    </a:cubicBezTo>
                    <a:cubicBezTo>
                      <a:pt x="60" y="2527"/>
                      <a:pt x="1" y="3111"/>
                      <a:pt x="191" y="3635"/>
                    </a:cubicBezTo>
                    <a:cubicBezTo>
                      <a:pt x="185" y="3647"/>
                      <a:pt x="188" y="3653"/>
                      <a:pt x="196" y="3653"/>
                    </a:cubicBezTo>
                    <a:cubicBezTo>
                      <a:pt x="203" y="3653"/>
                      <a:pt x="215" y="3647"/>
                      <a:pt x="227" y="3635"/>
                    </a:cubicBezTo>
                    <a:cubicBezTo>
                      <a:pt x="405" y="3111"/>
                      <a:pt x="346" y="2516"/>
                      <a:pt x="358" y="1980"/>
                    </a:cubicBezTo>
                    <a:cubicBezTo>
                      <a:pt x="358" y="1337"/>
                      <a:pt x="346" y="694"/>
                      <a:pt x="262" y="63"/>
                    </a:cubicBezTo>
                    <a:cubicBezTo>
                      <a:pt x="257" y="21"/>
                      <a:pt x="227" y="0"/>
                      <a:pt x="19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935;p33">
                <a:extLst>
                  <a:ext uri="{FF2B5EF4-FFF2-40B4-BE49-F238E27FC236}">
                    <a16:creationId xmlns:a16="http://schemas.microsoft.com/office/drawing/2014/main" id="{6E331418-4AAF-40BF-BC7B-FA6DE7A6E5DF}"/>
                  </a:ext>
                </a:extLst>
              </p:cNvPr>
              <p:cNvSpPr/>
              <p:nvPr/>
            </p:nvSpPr>
            <p:spPr>
              <a:xfrm>
                <a:off x="3950175" y="2942525"/>
                <a:ext cx="17600" cy="85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427" extrusionOk="0">
                    <a:moveTo>
                      <a:pt x="376" y="1"/>
                    </a:moveTo>
                    <a:cubicBezTo>
                      <a:pt x="355" y="1"/>
                      <a:pt x="334" y="16"/>
                      <a:pt x="334" y="45"/>
                    </a:cubicBezTo>
                    <a:cubicBezTo>
                      <a:pt x="239" y="1069"/>
                      <a:pt x="1" y="2403"/>
                      <a:pt x="299" y="3391"/>
                    </a:cubicBezTo>
                    <a:cubicBezTo>
                      <a:pt x="310" y="3415"/>
                      <a:pt x="334" y="3427"/>
                      <a:pt x="357" y="3427"/>
                    </a:cubicBezTo>
                    <a:cubicBezTo>
                      <a:pt x="379" y="3427"/>
                      <a:pt x="400" y="3415"/>
                      <a:pt x="406" y="3391"/>
                    </a:cubicBezTo>
                    <a:cubicBezTo>
                      <a:pt x="703" y="2403"/>
                      <a:pt x="513" y="1057"/>
                      <a:pt x="418" y="45"/>
                    </a:cubicBezTo>
                    <a:cubicBezTo>
                      <a:pt x="418" y="16"/>
                      <a:pt x="397" y="1"/>
                      <a:pt x="37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936;p33">
                <a:extLst>
                  <a:ext uri="{FF2B5EF4-FFF2-40B4-BE49-F238E27FC236}">
                    <a16:creationId xmlns:a16="http://schemas.microsoft.com/office/drawing/2014/main" id="{AE95A72A-44F2-4D06-9A79-13CC63D25EA8}"/>
                  </a:ext>
                </a:extLst>
              </p:cNvPr>
              <p:cNvSpPr/>
              <p:nvPr/>
            </p:nvSpPr>
            <p:spPr>
              <a:xfrm>
                <a:off x="3982025" y="2946250"/>
                <a:ext cx="98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406" extrusionOk="0">
                    <a:moveTo>
                      <a:pt x="191" y="0"/>
                    </a:moveTo>
                    <a:cubicBezTo>
                      <a:pt x="163" y="0"/>
                      <a:pt x="137" y="19"/>
                      <a:pt x="132" y="63"/>
                    </a:cubicBezTo>
                    <a:cubicBezTo>
                      <a:pt x="72" y="646"/>
                      <a:pt x="60" y="1218"/>
                      <a:pt x="60" y="1813"/>
                    </a:cubicBezTo>
                    <a:cubicBezTo>
                      <a:pt x="60" y="2325"/>
                      <a:pt x="1" y="2873"/>
                      <a:pt x="144" y="3361"/>
                    </a:cubicBezTo>
                    <a:cubicBezTo>
                      <a:pt x="162" y="3391"/>
                      <a:pt x="188" y="3406"/>
                      <a:pt x="212" y="3406"/>
                    </a:cubicBezTo>
                    <a:cubicBezTo>
                      <a:pt x="236" y="3406"/>
                      <a:pt x="257" y="3391"/>
                      <a:pt x="263" y="3361"/>
                    </a:cubicBezTo>
                    <a:cubicBezTo>
                      <a:pt x="394" y="2873"/>
                      <a:pt x="358" y="2325"/>
                      <a:pt x="334" y="1813"/>
                    </a:cubicBezTo>
                    <a:cubicBezTo>
                      <a:pt x="334" y="1218"/>
                      <a:pt x="322" y="646"/>
                      <a:pt x="263" y="63"/>
                    </a:cubicBezTo>
                    <a:cubicBezTo>
                      <a:pt x="256" y="25"/>
                      <a:pt x="223" y="0"/>
                      <a:pt x="19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937;p33">
                <a:extLst>
                  <a:ext uri="{FF2B5EF4-FFF2-40B4-BE49-F238E27FC236}">
                    <a16:creationId xmlns:a16="http://schemas.microsoft.com/office/drawing/2014/main" id="{2E75C88A-35DB-433D-92E7-E75E676905BD}"/>
                  </a:ext>
                </a:extLst>
              </p:cNvPr>
              <p:cNvSpPr/>
              <p:nvPr/>
            </p:nvSpPr>
            <p:spPr>
              <a:xfrm>
                <a:off x="4010300" y="2949975"/>
                <a:ext cx="10450" cy="82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2" extrusionOk="0">
                    <a:moveTo>
                      <a:pt x="203" y="0"/>
                    </a:moveTo>
                    <a:cubicBezTo>
                      <a:pt x="177" y="0"/>
                      <a:pt x="150" y="15"/>
                      <a:pt x="144" y="45"/>
                    </a:cubicBezTo>
                    <a:cubicBezTo>
                      <a:pt x="1" y="1105"/>
                      <a:pt x="72" y="2164"/>
                      <a:pt x="144" y="3212"/>
                    </a:cubicBezTo>
                    <a:cubicBezTo>
                      <a:pt x="144" y="3272"/>
                      <a:pt x="182" y="3301"/>
                      <a:pt x="223" y="3301"/>
                    </a:cubicBezTo>
                    <a:cubicBezTo>
                      <a:pt x="263" y="3301"/>
                      <a:pt x="305" y="3272"/>
                      <a:pt x="310" y="3212"/>
                    </a:cubicBezTo>
                    <a:cubicBezTo>
                      <a:pt x="370" y="2152"/>
                      <a:pt x="418" y="1105"/>
                      <a:pt x="263" y="45"/>
                    </a:cubicBezTo>
                    <a:cubicBezTo>
                      <a:pt x="257" y="15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938;p33">
                <a:extLst>
                  <a:ext uri="{FF2B5EF4-FFF2-40B4-BE49-F238E27FC236}">
                    <a16:creationId xmlns:a16="http://schemas.microsoft.com/office/drawing/2014/main" id="{4CD727C2-D914-486D-B153-FE2F9749582E}"/>
                  </a:ext>
                </a:extLst>
              </p:cNvPr>
              <p:cNvSpPr/>
              <p:nvPr/>
            </p:nvSpPr>
            <p:spPr>
              <a:xfrm>
                <a:off x="4040075" y="2951900"/>
                <a:ext cx="10150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35" extrusionOk="0">
                    <a:moveTo>
                      <a:pt x="209" y="1"/>
                    </a:moveTo>
                    <a:cubicBezTo>
                      <a:pt x="179" y="1"/>
                      <a:pt x="149" y="22"/>
                      <a:pt x="143" y="63"/>
                    </a:cubicBezTo>
                    <a:cubicBezTo>
                      <a:pt x="1" y="540"/>
                      <a:pt x="36" y="1051"/>
                      <a:pt x="36" y="1563"/>
                    </a:cubicBezTo>
                    <a:cubicBezTo>
                      <a:pt x="36" y="2123"/>
                      <a:pt x="24" y="2695"/>
                      <a:pt x="84" y="3254"/>
                    </a:cubicBezTo>
                    <a:cubicBezTo>
                      <a:pt x="90" y="3308"/>
                      <a:pt x="123" y="3334"/>
                      <a:pt x="157" y="3334"/>
                    </a:cubicBezTo>
                    <a:cubicBezTo>
                      <a:pt x="191" y="3334"/>
                      <a:pt x="227" y="3308"/>
                      <a:pt x="239" y="3254"/>
                    </a:cubicBezTo>
                    <a:cubicBezTo>
                      <a:pt x="298" y="2695"/>
                      <a:pt x="322" y="2123"/>
                      <a:pt x="334" y="1563"/>
                    </a:cubicBezTo>
                    <a:cubicBezTo>
                      <a:pt x="346" y="1075"/>
                      <a:pt x="405" y="551"/>
                      <a:pt x="274" y="63"/>
                    </a:cubicBezTo>
                    <a:cubicBezTo>
                      <a:pt x="268" y="22"/>
                      <a:pt x="239" y="1"/>
                      <a:pt x="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939;p33">
                <a:extLst>
                  <a:ext uri="{FF2B5EF4-FFF2-40B4-BE49-F238E27FC236}">
                    <a16:creationId xmlns:a16="http://schemas.microsoft.com/office/drawing/2014/main" id="{D908A864-1A35-46FF-96D8-682ED67FB66D}"/>
                  </a:ext>
                </a:extLst>
              </p:cNvPr>
              <p:cNvSpPr/>
              <p:nvPr/>
            </p:nvSpPr>
            <p:spPr>
              <a:xfrm>
                <a:off x="4067450" y="2958225"/>
                <a:ext cx="10450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9" extrusionOk="0">
                    <a:moveTo>
                      <a:pt x="239" y="1"/>
                    </a:moveTo>
                    <a:cubicBezTo>
                      <a:pt x="215" y="1"/>
                      <a:pt x="191" y="13"/>
                      <a:pt x="191" y="36"/>
                    </a:cubicBezTo>
                    <a:cubicBezTo>
                      <a:pt x="96" y="953"/>
                      <a:pt x="1" y="1870"/>
                      <a:pt x="120" y="2799"/>
                    </a:cubicBezTo>
                    <a:cubicBezTo>
                      <a:pt x="120" y="2858"/>
                      <a:pt x="162" y="2888"/>
                      <a:pt x="205" y="2888"/>
                    </a:cubicBezTo>
                    <a:cubicBezTo>
                      <a:pt x="248" y="2888"/>
                      <a:pt x="293" y="2858"/>
                      <a:pt x="299" y="2799"/>
                    </a:cubicBezTo>
                    <a:cubicBezTo>
                      <a:pt x="418" y="1870"/>
                      <a:pt x="394" y="965"/>
                      <a:pt x="287" y="36"/>
                    </a:cubicBezTo>
                    <a:cubicBezTo>
                      <a:pt x="287" y="13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940;p33">
                <a:extLst>
                  <a:ext uri="{FF2B5EF4-FFF2-40B4-BE49-F238E27FC236}">
                    <a16:creationId xmlns:a16="http://schemas.microsoft.com/office/drawing/2014/main" id="{D154CCEF-7C0B-41E4-ADB1-16D92EBBF5FC}"/>
                  </a:ext>
                </a:extLst>
              </p:cNvPr>
              <p:cNvSpPr/>
              <p:nvPr/>
            </p:nvSpPr>
            <p:spPr>
              <a:xfrm>
                <a:off x="4094550" y="2962775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58" y="0"/>
                    </a:moveTo>
                    <a:cubicBezTo>
                      <a:pt x="233" y="0"/>
                      <a:pt x="209" y="15"/>
                      <a:pt x="203" y="45"/>
                    </a:cubicBezTo>
                    <a:cubicBezTo>
                      <a:pt x="24" y="1069"/>
                      <a:pt x="0" y="2343"/>
                      <a:pt x="179" y="3379"/>
                    </a:cubicBezTo>
                    <a:cubicBezTo>
                      <a:pt x="191" y="3414"/>
                      <a:pt x="224" y="3432"/>
                      <a:pt x="256" y="3432"/>
                    </a:cubicBezTo>
                    <a:cubicBezTo>
                      <a:pt x="289" y="3432"/>
                      <a:pt x="322" y="3414"/>
                      <a:pt x="334" y="3379"/>
                    </a:cubicBezTo>
                    <a:cubicBezTo>
                      <a:pt x="512" y="2343"/>
                      <a:pt x="477" y="1069"/>
                      <a:pt x="322" y="45"/>
                    </a:cubicBezTo>
                    <a:cubicBezTo>
                      <a:pt x="310" y="15"/>
                      <a:pt x="283" y="0"/>
                      <a:pt x="2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41;p33">
                <a:extLst>
                  <a:ext uri="{FF2B5EF4-FFF2-40B4-BE49-F238E27FC236}">
                    <a16:creationId xmlns:a16="http://schemas.microsoft.com/office/drawing/2014/main" id="{F901D2DA-A11C-4DD7-8B3B-7FFD91FEE94F}"/>
                  </a:ext>
                </a:extLst>
              </p:cNvPr>
              <p:cNvSpPr/>
              <p:nvPr/>
            </p:nvSpPr>
            <p:spPr>
              <a:xfrm>
                <a:off x="4123725" y="2965975"/>
                <a:ext cx="11025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760" extrusionOk="0">
                    <a:moveTo>
                      <a:pt x="228" y="0"/>
                    </a:moveTo>
                    <a:cubicBezTo>
                      <a:pt x="206" y="0"/>
                      <a:pt x="185" y="12"/>
                      <a:pt x="179" y="36"/>
                    </a:cubicBezTo>
                    <a:cubicBezTo>
                      <a:pt x="0" y="881"/>
                      <a:pt x="36" y="1822"/>
                      <a:pt x="131" y="2679"/>
                    </a:cubicBezTo>
                    <a:cubicBezTo>
                      <a:pt x="137" y="2733"/>
                      <a:pt x="176" y="2760"/>
                      <a:pt x="215" y="2760"/>
                    </a:cubicBezTo>
                    <a:cubicBezTo>
                      <a:pt x="253" y="2760"/>
                      <a:pt x="292" y="2733"/>
                      <a:pt x="298" y="2679"/>
                    </a:cubicBezTo>
                    <a:cubicBezTo>
                      <a:pt x="381" y="1834"/>
                      <a:pt x="441" y="881"/>
                      <a:pt x="286" y="36"/>
                    </a:cubicBezTo>
                    <a:cubicBezTo>
                      <a:pt x="274" y="12"/>
                      <a:pt x="250" y="0"/>
                      <a:pt x="2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42;p33">
                <a:extLst>
                  <a:ext uri="{FF2B5EF4-FFF2-40B4-BE49-F238E27FC236}">
                    <a16:creationId xmlns:a16="http://schemas.microsoft.com/office/drawing/2014/main" id="{E6906A41-ED0A-41D0-9C9F-204368BC1158}"/>
                  </a:ext>
                </a:extLst>
              </p:cNvPr>
              <p:cNvSpPr/>
              <p:nvPr/>
            </p:nvSpPr>
            <p:spPr>
              <a:xfrm>
                <a:off x="4179975" y="2973475"/>
                <a:ext cx="11325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314" extrusionOk="0">
                    <a:moveTo>
                      <a:pt x="203" y="1"/>
                    </a:moveTo>
                    <a:cubicBezTo>
                      <a:pt x="176" y="1"/>
                      <a:pt x="149" y="16"/>
                      <a:pt x="143" y="46"/>
                    </a:cubicBezTo>
                    <a:cubicBezTo>
                      <a:pt x="12" y="748"/>
                      <a:pt x="0" y="1558"/>
                      <a:pt x="155" y="2260"/>
                    </a:cubicBezTo>
                    <a:cubicBezTo>
                      <a:pt x="161" y="2296"/>
                      <a:pt x="197" y="2314"/>
                      <a:pt x="233" y="2314"/>
                    </a:cubicBezTo>
                    <a:cubicBezTo>
                      <a:pt x="268" y="2314"/>
                      <a:pt x="304" y="2296"/>
                      <a:pt x="310" y="2260"/>
                    </a:cubicBezTo>
                    <a:cubicBezTo>
                      <a:pt x="453" y="1558"/>
                      <a:pt x="393" y="736"/>
                      <a:pt x="262" y="46"/>
                    </a:cubicBezTo>
                    <a:cubicBezTo>
                      <a:pt x="256" y="16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43;p33">
                <a:extLst>
                  <a:ext uri="{FF2B5EF4-FFF2-40B4-BE49-F238E27FC236}">
                    <a16:creationId xmlns:a16="http://schemas.microsoft.com/office/drawing/2014/main" id="{8682530E-3431-40C9-B2DF-26F6A324A7F7}"/>
                  </a:ext>
                </a:extLst>
              </p:cNvPr>
              <p:cNvSpPr/>
              <p:nvPr/>
            </p:nvSpPr>
            <p:spPr>
              <a:xfrm>
                <a:off x="4152000" y="2969775"/>
                <a:ext cx="11025" cy="608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432" extrusionOk="0">
                    <a:moveTo>
                      <a:pt x="222" y="0"/>
                    </a:moveTo>
                    <a:cubicBezTo>
                      <a:pt x="197" y="0"/>
                      <a:pt x="173" y="21"/>
                      <a:pt x="167" y="63"/>
                    </a:cubicBezTo>
                    <a:cubicBezTo>
                      <a:pt x="60" y="813"/>
                      <a:pt x="0" y="1610"/>
                      <a:pt x="131" y="2361"/>
                    </a:cubicBezTo>
                    <a:cubicBezTo>
                      <a:pt x="137" y="2408"/>
                      <a:pt x="179" y="2432"/>
                      <a:pt x="221" y="2432"/>
                    </a:cubicBezTo>
                    <a:cubicBezTo>
                      <a:pt x="262" y="2432"/>
                      <a:pt x="304" y="2408"/>
                      <a:pt x="310" y="2361"/>
                    </a:cubicBezTo>
                    <a:cubicBezTo>
                      <a:pt x="441" y="1610"/>
                      <a:pt x="369" y="813"/>
                      <a:pt x="286" y="63"/>
                    </a:cubicBezTo>
                    <a:cubicBezTo>
                      <a:pt x="274" y="21"/>
                      <a:pt x="247" y="0"/>
                      <a:pt x="22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44;p33">
                <a:extLst>
                  <a:ext uri="{FF2B5EF4-FFF2-40B4-BE49-F238E27FC236}">
                    <a16:creationId xmlns:a16="http://schemas.microsoft.com/office/drawing/2014/main" id="{B72B08B6-E582-415B-A25C-06D535E73547}"/>
                  </a:ext>
                </a:extLst>
              </p:cNvPr>
              <p:cNvSpPr/>
              <p:nvPr/>
            </p:nvSpPr>
            <p:spPr>
              <a:xfrm>
                <a:off x="4208250" y="2976750"/>
                <a:ext cx="1222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21" extrusionOk="0">
                    <a:moveTo>
                      <a:pt x="234" y="1"/>
                    </a:moveTo>
                    <a:cubicBezTo>
                      <a:pt x="209" y="1"/>
                      <a:pt x="185" y="16"/>
                      <a:pt x="179" y="46"/>
                    </a:cubicBezTo>
                    <a:cubicBezTo>
                      <a:pt x="72" y="677"/>
                      <a:pt x="1" y="1427"/>
                      <a:pt x="155" y="2058"/>
                    </a:cubicBezTo>
                    <a:cubicBezTo>
                      <a:pt x="167" y="2099"/>
                      <a:pt x="203" y="2120"/>
                      <a:pt x="239" y="2120"/>
                    </a:cubicBezTo>
                    <a:cubicBezTo>
                      <a:pt x="274" y="2120"/>
                      <a:pt x="310" y="2099"/>
                      <a:pt x="322" y="2058"/>
                    </a:cubicBezTo>
                    <a:cubicBezTo>
                      <a:pt x="489" y="1427"/>
                      <a:pt x="393" y="689"/>
                      <a:pt x="298" y="46"/>
                    </a:cubicBezTo>
                    <a:cubicBezTo>
                      <a:pt x="286" y="16"/>
                      <a:pt x="260" y="1"/>
                      <a:pt x="2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45;p33">
                <a:extLst>
                  <a:ext uri="{FF2B5EF4-FFF2-40B4-BE49-F238E27FC236}">
                    <a16:creationId xmlns:a16="http://schemas.microsoft.com/office/drawing/2014/main" id="{B4A72248-7338-46CB-A8AB-34A2E571F417}"/>
                  </a:ext>
                </a:extLst>
              </p:cNvPr>
              <p:cNvSpPr/>
              <p:nvPr/>
            </p:nvSpPr>
            <p:spPr>
              <a:xfrm>
                <a:off x="4235925" y="2982200"/>
                <a:ext cx="11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882" extrusionOk="0">
                    <a:moveTo>
                      <a:pt x="232" y="0"/>
                    </a:moveTo>
                    <a:cubicBezTo>
                      <a:pt x="200" y="0"/>
                      <a:pt x="168" y="18"/>
                      <a:pt x="156" y="54"/>
                    </a:cubicBezTo>
                    <a:cubicBezTo>
                      <a:pt x="1" y="601"/>
                      <a:pt x="37" y="1268"/>
                      <a:pt x="168" y="1828"/>
                    </a:cubicBezTo>
                    <a:cubicBezTo>
                      <a:pt x="185" y="1864"/>
                      <a:pt x="227" y="1881"/>
                      <a:pt x="266" y="1881"/>
                    </a:cubicBezTo>
                    <a:cubicBezTo>
                      <a:pt x="304" y="1881"/>
                      <a:pt x="340" y="1864"/>
                      <a:pt x="346" y="1828"/>
                    </a:cubicBezTo>
                    <a:cubicBezTo>
                      <a:pt x="465" y="1268"/>
                      <a:pt x="453" y="601"/>
                      <a:pt x="299" y="54"/>
                    </a:cubicBezTo>
                    <a:cubicBezTo>
                      <a:pt x="293" y="18"/>
                      <a:pt x="263" y="0"/>
                      <a:pt x="23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46;p33">
                <a:extLst>
                  <a:ext uri="{FF2B5EF4-FFF2-40B4-BE49-F238E27FC236}">
                    <a16:creationId xmlns:a16="http://schemas.microsoft.com/office/drawing/2014/main" id="{128BD5DC-BA3A-4E69-B9AA-539E02154817}"/>
                  </a:ext>
                </a:extLst>
              </p:cNvPr>
              <p:cNvSpPr/>
              <p:nvPr/>
            </p:nvSpPr>
            <p:spPr>
              <a:xfrm>
                <a:off x="4266000" y="2984800"/>
                <a:ext cx="9550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10" extrusionOk="0">
                    <a:moveTo>
                      <a:pt x="167" y="0"/>
                    </a:moveTo>
                    <a:cubicBezTo>
                      <a:pt x="140" y="0"/>
                      <a:pt x="113" y="15"/>
                      <a:pt x="108" y="45"/>
                    </a:cubicBezTo>
                    <a:cubicBezTo>
                      <a:pt x="36" y="378"/>
                      <a:pt x="24" y="700"/>
                      <a:pt x="36" y="1045"/>
                    </a:cubicBezTo>
                    <a:cubicBezTo>
                      <a:pt x="36" y="1355"/>
                      <a:pt x="0" y="1688"/>
                      <a:pt x="143" y="1974"/>
                    </a:cubicBezTo>
                    <a:cubicBezTo>
                      <a:pt x="155" y="1998"/>
                      <a:pt x="176" y="2010"/>
                      <a:pt x="197" y="2010"/>
                    </a:cubicBezTo>
                    <a:cubicBezTo>
                      <a:pt x="218" y="2010"/>
                      <a:pt x="239" y="1998"/>
                      <a:pt x="250" y="1974"/>
                    </a:cubicBezTo>
                    <a:cubicBezTo>
                      <a:pt x="381" y="1688"/>
                      <a:pt x="334" y="1355"/>
                      <a:pt x="334" y="1045"/>
                    </a:cubicBezTo>
                    <a:cubicBezTo>
                      <a:pt x="334" y="712"/>
                      <a:pt x="298" y="378"/>
                      <a:pt x="227" y="45"/>
                    </a:cubicBezTo>
                    <a:cubicBezTo>
                      <a:pt x="221" y="15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47;p33">
                <a:extLst>
                  <a:ext uri="{FF2B5EF4-FFF2-40B4-BE49-F238E27FC236}">
                    <a16:creationId xmlns:a16="http://schemas.microsoft.com/office/drawing/2014/main" id="{3E1DD4A5-9723-4971-B6EA-E465461BD2AB}"/>
                  </a:ext>
                </a:extLst>
              </p:cNvPr>
              <p:cNvSpPr/>
              <p:nvPr/>
            </p:nvSpPr>
            <p:spPr>
              <a:xfrm>
                <a:off x="4294875" y="2989625"/>
                <a:ext cx="83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88" extrusionOk="0">
                    <a:moveTo>
                      <a:pt x="155" y="1"/>
                    </a:moveTo>
                    <a:cubicBezTo>
                      <a:pt x="125" y="1"/>
                      <a:pt x="96" y="19"/>
                      <a:pt x="84" y="54"/>
                    </a:cubicBezTo>
                    <a:cubicBezTo>
                      <a:pt x="12" y="364"/>
                      <a:pt x="12" y="674"/>
                      <a:pt x="12" y="995"/>
                    </a:cubicBezTo>
                    <a:cubicBezTo>
                      <a:pt x="12" y="1269"/>
                      <a:pt x="0" y="1590"/>
                      <a:pt x="119" y="1852"/>
                    </a:cubicBezTo>
                    <a:cubicBezTo>
                      <a:pt x="131" y="1876"/>
                      <a:pt x="152" y="1888"/>
                      <a:pt x="173" y="1888"/>
                    </a:cubicBezTo>
                    <a:cubicBezTo>
                      <a:pt x="194" y="1888"/>
                      <a:pt x="215" y="1876"/>
                      <a:pt x="227" y="1852"/>
                    </a:cubicBezTo>
                    <a:cubicBezTo>
                      <a:pt x="334" y="1602"/>
                      <a:pt x="322" y="1269"/>
                      <a:pt x="310" y="995"/>
                    </a:cubicBezTo>
                    <a:cubicBezTo>
                      <a:pt x="298" y="674"/>
                      <a:pt x="298" y="352"/>
                      <a:pt x="227" y="54"/>
                    </a:cubicBezTo>
                    <a:cubicBezTo>
                      <a:pt x="215" y="19"/>
                      <a:pt x="185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48;p33">
                <a:extLst>
                  <a:ext uri="{FF2B5EF4-FFF2-40B4-BE49-F238E27FC236}">
                    <a16:creationId xmlns:a16="http://schemas.microsoft.com/office/drawing/2014/main" id="{1827D7FD-2842-4B5B-9DB0-10E45A5DA960}"/>
                  </a:ext>
                </a:extLst>
              </p:cNvPr>
              <p:cNvSpPr/>
              <p:nvPr/>
            </p:nvSpPr>
            <p:spPr>
              <a:xfrm>
                <a:off x="4320175" y="2990450"/>
                <a:ext cx="152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03" extrusionOk="0">
                    <a:moveTo>
                      <a:pt x="304" y="1"/>
                    </a:moveTo>
                    <a:cubicBezTo>
                      <a:pt x="274" y="1"/>
                      <a:pt x="244" y="15"/>
                      <a:pt x="238" y="45"/>
                    </a:cubicBezTo>
                    <a:cubicBezTo>
                      <a:pt x="131" y="581"/>
                      <a:pt x="0" y="1343"/>
                      <a:pt x="238" y="1867"/>
                    </a:cubicBezTo>
                    <a:cubicBezTo>
                      <a:pt x="244" y="1891"/>
                      <a:pt x="271" y="1903"/>
                      <a:pt x="299" y="1903"/>
                    </a:cubicBezTo>
                    <a:cubicBezTo>
                      <a:pt x="328" y="1903"/>
                      <a:pt x="358" y="1891"/>
                      <a:pt x="369" y="1867"/>
                    </a:cubicBezTo>
                    <a:cubicBezTo>
                      <a:pt x="608" y="1343"/>
                      <a:pt x="477" y="605"/>
                      <a:pt x="369" y="45"/>
                    </a:cubicBezTo>
                    <a:cubicBezTo>
                      <a:pt x="363" y="15"/>
                      <a:pt x="334" y="1"/>
                      <a:pt x="3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49;p33">
                <a:extLst>
                  <a:ext uri="{FF2B5EF4-FFF2-40B4-BE49-F238E27FC236}">
                    <a16:creationId xmlns:a16="http://schemas.microsoft.com/office/drawing/2014/main" id="{4535737D-5804-4285-9213-4ED9D6402ADC}"/>
                  </a:ext>
                </a:extLst>
              </p:cNvPr>
              <p:cNvSpPr/>
              <p:nvPr/>
            </p:nvSpPr>
            <p:spPr>
              <a:xfrm>
                <a:off x="4349050" y="2996400"/>
                <a:ext cx="14000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76" extrusionOk="0">
                    <a:moveTo>
                      <a:pt x="286" y="1"/>
                    </a:moveTo>
                    <a:cubicBezTo>
                      <a:pt x="259" y="1"/>
                      <a:pt x="232" y="16"/>
                      <a:pt x="226" y="45"/>
                    </a:cubicBezTo>
                    <a:cubicBezTo>
                      <a:pt x="119" y="581"/>
                      <a:pt x="0" y="1319"/>
                      <a:pt x="215" y="1831"/>
                    </a:cubicBezTo>
                    <a:cubicBezTo>
                      <a:pt x="226" y="1861"/>
                      <a:pt x="253" y="1876"/>
                      <a:pt x="280" y="1876"/>
                    </a:cubicBezTo>
                    <a:cubicBezTo>
                      <a:pt x="307" y="1876"/>
                      <a:pt x="334" y="1861"/>
                      <a:pt x="346" y="1831"/>
                    </a:cubicBezTo>
                    <a:cubicBezTo>
                      <a:pt x="560" y="1319"/>
                      <a:pt x="453" y="581"/>
                      <a:pt x="346" y="45"/>
                    </a:cubicBezTo>
                    <a:cubicBezTo>
                      <a:pt x="340" y="16"/>
                      <a:pt x="313" y="1"/>
                      <a:pt x="2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50;p33">
                <a:extLst>
                  <a:ext uri="{FF2B5EF4-FFF2-40B4-BE49-F238E27FC236}">
                    <a16:creationId xmlns:a16="http://schemas.microsoft.com/office/drawing/2014/main" id="{C3975AE8-D0A0-499E-8F9C-4F68AE07CA47}"/>
                  </a:ext>
                </a:extLst>
              </p:cNvPr>
              <p:cNvSpPr/>
              <p:nvPr/>
            </p:nvSpPr>
            <p:spPr>
              <a:xfrm>
                <a:off x="4380000" y="3000200"/>
                <a:ext cx="86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25" extrusionOk="0">
                    <a:moveTo>
                      <a:pt x="155" y="1"/>
                    </a:moveTo>
                    <a:cubicBezTo>
                      <a:pt x="134" y="1"/>
                      <a:pt x="114" y="12"/>
                      <a:pt x="108" y="36"/>
                    </a:cubicBezTo>
                    <a:cubicBezTo>
                      <a:pt x="12" y="274"/>
                      <a:pt x="0" y="524"/>
                      <a:pt x="12" y="774"/>
                    </a:cubicBezTo>
                    <a:cubicBezTo>
                      <a:pt x="12" y="1013"/>
                      <a:pt x="0" y="1263"/>
                      <a:pt x="108" y="1489"/>
                    </a:cubicBezTo>
                    <a:cubicBezTo>
                      <a:pt x="120" y="1513"/>
                      <a:pt x="143" y="1525"/>
                      <a:pt x="169" y="1525"/>
                    </a:cubicBezTo>
                    <a:cubicBezTo>
                      <a:pt x="194" y="1525"/>
                      <a:pt x="221" y="1513"/>
                      <a:pt x="239" y="1489"/>
                    </a:cubicBezTo>
                    <a:cubicBezTo>
                      <a:pt x="346" y="1263"/>
                      <a:pt x="322" y="1013"/>
                      <a:pt x="310" y="774"/>
                    </a:cubicBezTo>
                    <a:cubicBezTo>
                      <a:pt x="310" y="524"/>
                      <a:pt x="298" y="274"/>
                      <a:pt x="203" y="36"/>
                    </a:cubicBezTo>
                    <a:cubicBezTo>
                      <a:pt x="197" y="12"/>
                      <a:pt x="176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51;p33">
                <a:extLst>
                  <a:ext uri="{FF2B5EF4-FFF2-40B4-BE49-F238E27FC236}">
                    <a16:creationId xmlns:a16="http://schemas.microsoft.com/office/drawing/2014/main" id="{80E14675-93F7-401B-B3F1-70E95B9EA938}"/>
                  </a:ext>
                </a:extLst>
              </p:cNvPr>
              <p:cNvSpPr/>
              <p:nvPr/>
            </p:nvSpPr>
            <p:spPr>
              <a:xfrm>
                <a:off x="4407375" y="3003550"/>
                <a:ext cx="1015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56" extrusionOk="0">
                    <a:moveTo>
                      <a:pt x="205" y="0"/>
                    </a:moveTo>
                    <a:cubicBezTo>
                      <a:pt x="179" y="0"/>
                      <a:pt x="156" y="15"/>
                      <a:pt x="156" y="45"/>
                    </a:cubicBezTo>
                    <a:cubicBezTo>
                      <a:pt x="96" y="379"/>
                      <a:pt x="1" y="760"/>
                      <a:pt x="120" y="1093"/>
                    </a:cubicBezTo>
                    <a:cubicBezTo>
                      <a:pt x="138" y="1135"/>
                      <a:pt x="176" y="1155"/>
                      <a:pt x="214" y="1155"/>
                    </a:cubicBezTo>
                    <a:cubicBezTo>
                      <a:pt x="251" y="1155"/>
                      <a:pt x="287" y="1135"/>
                      <a:pt x="299" y="1093"/>
                    </a:cubicBezTo>
                    <a:cubicBezTo>
                      <a:pt x="406" y="771"/>
                      <a:pt x="322" y="379"/>
                      <a:pt x="263" y="45"/>
                    </a:cubicBezTo>
                    <a:cubicBezTo>
                      <a:pt x="257" y="15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52;p33">
                <a:extLst>
                  <a:ext uri="{FF2B5EF4-FFF2-40B4-BE49-F238E27FC236}">
                    <a16:creationId xmlns:a16="http://schemas.microsoft.com/office/drawing/2014/main" id="{FBCE54F9-3D22-4F52-A95A-3BEC4315D678}"/>
                  </a:ext>
                </a:extLst>
              </p:cNvPr>
              <p:cNvSpPr/>
              <p:nvPr/>
            </p:nvSpPr>
            <p:spPr>
              <a:xfrm>
                <a:off x="4436250" y="3005775"/>
                <a:ext cx="95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0" extrusionOk="0">
                    <a:moveTo>
                      <a:pt x="191" y="1"/>
                    </a:moveTo>
                    <a:cubicBezTo>
                      <a:pt x="164" y="1"/>
                      <a:pt x="138" y="10"/>
                      <a:pt x="132" y="28"/>
                    </a:cubicBezTo>
                    <a:cubicBezTo>
                      <a:pt x="13" y="301"/>
                      <a:pt x="1" y="623"/>
                      <a:pt x="108" y="897"/>
                    </a:cubicBezTo>
                    <a:cubicBezTo>
                      <a:pt x="120" y="938"/>
                      <a:pt x="156" y="959"/>
                      <a:pt x="193" y="959"/>
                    </a:cubicBezTo>
                    <a:cubicBezTo>
                      <a:pt x="230" y="959"/>
                      <a:pt x="269" y="938"/>
                      <a:pt x="287" y="897"/>
                    </a:cubicBezTo>
                    <a:cubicBezTo>
                      <a:pt x="382" y="623"/>
                      <a:pt x="370" y="301"/>
                      <a:pt x="251" y="28"/>
                    </a:cubicBezTo>
                    <a:cubicBezTo>
                      <a:pt x="245" y="10"/>
                      <a:pt x="218" y="1"/>
                      <a:pt x="1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53;p33">
                <a:extLst>
                  <a:ext uri="{FF2B5EF4-FFF2-40B4-BE49-F238E27FC236}">
                    <a16:creationId xmlns:a16="http://schemas.microsoft.com/office/drawing/2014/main" id="{45E31156-1EA4-4FD4-965E-4EB9F879B7E4}"/>
                  </a:ext>
                </a:extLst>
              </p:cNvPr>
              <p:cNvSpPr/>
              <p:nvPr/>
            </p:nvSpPr>
            <p:spPr>
              <a:xfrm>
                <a:off x="4463050" y="3010700"/>
                <a:ext cx="131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956" extrusionOk="0">
                    <a:moveTo>
                      <a:pt x="250" y="0"/>
                    </a:moveTo>
                    <a:cubicBezTo>
                      <a:pt x="224" y="0"/>
                      <a:pt x="197" y="15"/>
                      <a:pt x="191" y="45"/>
                    </a:cubicBezTo>
                    <a:cubicBezTo>
                      <a:pt x="119" y="283"/>
                      <a:pt x="0" y="724"/>
                      <a:pt x="191" y="938"/>
                    </a:cubicBezTo>
                    <a:cubicBezTo>
                      <a:pt x="209" y="950"/>
                      <a:pt x="232" y="956"/>
                      <a:pt x="256" y="956"/>
                    </a:cubicBezTo>
                    <a:cubicBezTo>
                      <a:pt x="280" y="956"/>
                      <a:pt x="304" y="950"/>
                      <a:pt x="322" y="938"/>
                    </a:cubicBezTo>
                    <a:cubicBezTo>
                      <a:pt x="524" y="724"/>
                      <a:pt x="405" y="283"/>
                      <a:pt x="310" y="45"/>
                    </a:cubicBezTo>
                    <a:cubicBezTo>
                      <a:pt x="304" y="15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54;p33">
                <a:extLst>
                  <a:ext uri="{FF2B5EF4-FFF2-40B4-BE49-F238E27FC236}">
                    <a16:creationId xmlns:a16="http://schemas.microsoft.com/office/drawing/2014/main" id="{4DF6E9B4-2917-40C1-A5BD-3E7C7B90AD46}"/>
                  </a:ext>
                </a:extLst>
              </p:cNvPr>
              <p:cNvSpPr/>
              <p:nvPr/>
            </p:nvSpPr>
            <p:spPr>
              <a:xfrm>
                <a:off x="4494600" y="3012475"/>
                <a:ext cx="68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849" extrusionOk="0">
                    <a:moveTo>
                      <a:pt x="136" y="1"/>
                    </a:moveTo>
                    <a:cubicBezTo>
                      <a:pt x="111" y="1"/>
                      <a:pt x="84" y="16"/>
                      <a:pt x="72" y="45"/>
                    </a:cubicBezTo>
                    <a:cubicBezTo>
                      <a:pt x="12" y="307"/>
                      <a:pt x="0" y="533"/>
                      <a:pt x="60" y="795"/>
                    </a:cubicBezTo>
                    <a:cubicBezTo>
                      <a:pt x="60" y="831"/>
                      <a:pt x="93" y="849"/>
                      <a:pt x="128" y="849"/>
                    </a:cubicBezTo>
                    <a:cubicBezTo>
                      <a:pt x="164" y="849"/>
                      <a:pt x="203" y="831"/>
                      <a:pt x="215" y="795"/>
                    </a:cubicBezTo>
                    <a:cubicBezTo>
                      <a:pt x="274" y="522"/>
                      <a:pt x="250" y="295"/>
                      <a:pt x="191" y="45"/>
                    </a:cubicBezTo>
                    <a:cubicBezTo>
                      <a:pt x="185" y="16"/>
                      <a:pt x="161" y="1"/>
                      <a:pt x="1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7" name="Google Shape;377;p32">
            <a:extLst>
              <a:ext uri="{FF2B5EF4-FFF2-40B4-BE49-F238E27FC236}">
                <a16:creationId xmlns:a16="http://schemas.microsoft.com/office/drawing/2014/main" id="{0E682231-2E66-43F9-BF23-21404A9F6EBD}"/>
              </a:ext>
            </a:extLst>
          </p:cNvPr>
          <p:cNvGrpSpPr/>
          <p:nvPr/>
        </p:nvGrpSpPr>
        <p:grpSpPr>
          <a:xfrm>
            <a:off x="-388583" y="-548975"/>
            <a:ext cx="2513425" cy="2000524"/>
            <a:chOff x="1445400" y="3224625"/>
            <a:chExt cx="965625" cy="768575"/>
          </a:xfrm>
        </p:grpSpPr>
        <p:sp>
          <p:nvSpPr>
            <p:cNvPr id="728" name="Google Shape;378;p32">
              <a:extLst>
                <a:ext uri="{FF2B5EF4-FFF2-40B4-BE49-F238E27FC236}">
                  <a16:creationId xmlns:a16="http://schemas.microsoft.com/office/drawing/2014/main" id="{467E168B-0F1C-4BDE-91C6-138E470B91E8}"/>
                </a:ext>
              </a:extLst>
            </p:cNvPr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379;p32">
              <a:extLst>
                <a:ext uri="{FF2B5EF4-FFF2-40B4-BE49-F238E27FC236}">
                  <a16:creationId xmlns:a16="http://schemas.microsoft.com/office/drawing/2014/main" id="{C80AE3B3-6E7C-4AE5-9CC2-8022164F29A9}"/>
                </a:ext>
              </a:extLst>
            </p:cNvPr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380;p32">
              <a:extLst>
                <a:ext uri="{FF2B5EF4-FFF2-40B4-BE49-F238E27FC236}">
                  <a16:creationId xmlns:a16="http://schemas.microsoft.com/office/drawing/2014/main" id="{2DCAFEC0-4E8A-4A91-BC9D-A90ADB5C40C5}"/>
                </a:ext>
              </a:extLst>
            </p:cNvPr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41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441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1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197"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oup 2">
            <a:extLst>
              <a:ext uri="{FF2B5EF4-FFF2-40B4-BE49-F238E27FC236}">
                <a16:creationId xmlns:a16="http://schemas.microsoft.com/office/drawing/2014/main" id="{579455A0-0E57-4FC7-9A8A-CE4756CD2188}"/>
              </a:ext>
            </a:extLst>
          </p:cNvPr>
          <p:cNvGrpSpPr>
            <a:grpSpLocks/>
          </p:cNvGrpSpPr>
          <p:nvPr/>
        </p:nvGrpSpPr>
        <p:grpSpPr bwMode="auto">
          <a:xfrm>
            <a:off x="342900" y="0"/>
            <a:ext cx="8401050" cy="5143500"/>
            <a:chOff x="-672" y="0"/>
            <a:chExt cx="7056" cy="4320"/>
          </a:xfrm>
        </p:grpSpPr>
        <p:sp>
          <p:nvSpPr>
            <p:cNvPr id="45059" name="Rectangle 3">
              <a:extLst>
                <a:ext uri="{FF2B5EF4-FFF2-40B4-BE49-F238E27FC236}">
                  <a16:creationId xmlns:a16="http://schemas.microsoft.com/office/drawing/2014/main" id="{709F1917-638D-49C9-9959-DD727E46E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9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060" name="Rectangle 4">
              <a:extLst>
                <a:ext uri="{FF2B5EF4-FFF2-40B4-BE49-F238E27FC236}">
                  <a16:creationId xmlns:a16="http://schemas.microsoft.com/office/drawing/2014/main" id="{59AA718E-9873-4597-930A-34C5267B1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061" name="Rectangle 5">
              <a:extLst>
                <a:ext uri="{FF2B5EF4-FFF2-40B4-BE49-F238E27FC236}">
                  <a16:creationId xmlns:a16="http://schemas.microsoft.com/office/drawing/2014/main" id="{A9C768AE-E8C5-4585-94D4-5B2CADBDB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062" name="Rectangle 6">
              <a:extLst>
                <a:ext uri="{FF2B5EF4-FFF2-40B4-BE49-F238E27FC236}">
                  <a16:creationId xmlns:a16="http://schemas.microsoft.com/office/drawing/2014/main" id="{A2CA3FB8-04A1-4F10-802A-010BFB54D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063" name="Rectangle 7">
              <a:extLst>
                <a:ext uri="{FF2B5EF4-FFF2-40B4-BE49-F238E27FC236}">
                  <a16:creationId xmlns:a16="http://schemas.microsoft.com/office/drawing/2014/main" id="{1E51A1C9-758B-432B-9B39-C6D28D0E3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4080"/>
              <a:ext cx="810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064" name="Rectangle 8">
              <a:extLst>
                <a:ext uri="{FF2B5EF4-FFF2-40B4-BE49-F238E27FC236}">
                  <a16:creationId xmlns:a16="http://schemas.microsoft.com/office/drawing/2014/main" id="{C790AAB6-9551-486E-B2B0-F9319A338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065" name="Rectangle 9">
              <a:extLst>
                <a:ext uri="{FF2B5EF4-FFF2-40B4-BE49-F238E27FC236}">
                  <a16:creationId xmlns:a16="http://schemas.microsoft.com/office/drawing/2014/main" id="{9AADE7F4-EF21-4C6F-857A-80830E062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grpSp>
          <p:nvGrpSpPr>
            <p:cNvPr id="45066" name="Group 10">
              <a:extLst>
                <a:ext uri="{FF2B5EF4-FFF2-40B4-BE49-F238E27FC236}">
                  <a16:creationId xmlns:a16="http://schemas.microsoft.com/office/drawing/2014/main" id="{B5C32C5A-1CFC-4E3E-87A4-B682DFF52F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840"/>
              <a:ext cx="5760" cy="240"/>
              <a:chOff x="-336" y="4080"/>
              <a:chExt cx="6384" cy="240"/>
            </a:xfrm>
          </p:grpSpPr>
          <p:sp>
            <p:nvSpPr>
              <p:cNvPr id="45067" name="Rectangle 11">
                <a:extLst>
                  <a:ext uri="{FF2B5EF4-FFF2-40B4-BE49-F238E27FC236}">
                    <a16:creationId xmlns:a16="http://schemas.microsoft.com/office/drawing/2014/main" id="{5C3F46EC-3A45-4231-9FD7-7D56B290A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68" name="Rectangle 12">
                <a:extLst>
                  <a:ext uri="{FF2B5EF4-FFF2-40B4-BE49-F238E27FC236}">
                    <a16:creationId xmlns:a16="http://schemas.microsoft.com/office/drawing/2014/main" id="{F02E29C2-0C6D-408E-AAE1-F4968ADCB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69" name="Rectangle 13">
                <a:extLst>
                  <a:ext uri="{FF2B5EF4-FFF2-40B4-BE49-F238E27FC236}">
                    <a16:creationId xmlns:a16="http://schemas.microsoft.com/office/drawing/2014/main" id="{C1E9CE95-C088-4B4E-A746-12BB9FD61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70" name="Rectangle 14">
                <a:extLst>
                  <a:ext uri="{FF2B5EF4-FFF2-40B4-BE49-F238E27FC236}">
                    <a16:creationId xmlns:a16="http://schemas.microsoft.com/office/drawing/2014/main" id="{FF09340C-1820-4A4D-8E85-409AD192B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71" name="Rectangle 15">
                <a:extLst>
                  <a:ext uri="{FF2B5EF4-FFF2-40B4-BE49-F238E27FC236}">
                    <a16:creationId xmlns:a16="http://schemas.microsoft.com/office/drawing/2014/main" id="{E9697156-B20B-4866-92A4-4111E0137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72" name="Rectangle 16">
                <a:extLst>
                  <a:ext uri="{FF2B5EF4-FFF2-40B4-BE49-F238E27FC236}">
                    <a16:creationId xmlns:a16="http://schemas.microsoft.com/office/drawing/2014/main" id="{4B9E6E4B-88F5-449A-BFC8-055788E3D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73" name="Rectangle 17">
                <a:extLst>
                  <a:ext uri="{FF2B5EF4-FFF2-40B4-BE49-F238E27FC236}">
                    <a16:creationId xmlns:a16="http://schemas.microsoft.com/office/drawing/2014/main" id="{F51DFAC8-B242-462B-9BB3-97C250B31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074" name="Group 18">
              <a:extLst>
                <a:ext uri="{FF2B5EF4-FFF2-40B4-BE49-F238E27FC236}">
                  <a16:creationId xmlns:a16="http://schemas.microsoft.com/office/drawing/2014/main" id="{5F4CF1D4-37B6-4787-A36B-8813F8569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" y="3600"/>
              <a:ext cx="5664" cy="240"/>
              <a:chOff x="-96" y="3600"/>
              <a:chExt cx="6384" cy="240"/>
            </a:xfrm>
          </p:grpSpPr>
          <p:sp>
            <p:nvSpPr>
              <p:cNvPr id="45075" name="Rectangle 19">
                <a:extLst>
                  <a:ext uri="{FF2B5EF4-FFF2-40B4-BE49-F238E27FC236}">
                    <a16:creationId xmlns:a16="http://schemas.microsoft.com/office/drawing/2014/main" id="{4488C0E3-84F0-4BF5-9F03-37A434272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76" name="Rectangle 20">
                <a:extLst>
                  <a:ext uri="{FF2B5EF4-FFF2-40B4-BE49-F238E27FC236}">
                    <a16:creationId xmlns:a16="http://schemas.microsoft.com/office/drawing/2014/main" id="{73FECC5E-DD3E-4286-9AC8-64DF9E2DE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77" name="Rectangle 21">
                <a:extLst>
                  <a:ext uri="{FF2B5EF4-FFF2-40B4-BE49-F238E27FC236}">
                    <a16:creationId xmlns:a16="http://schemas.microsoft.com/office/drawing/2014/main" id="{6BB858EB-A6BC-4BFE-A7C8-7C70F5349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78" name="Rectangle 22">
                <a:extLst>
                  <a:ext uri="{FF2B5EF4-FFF2-40B4-BE49-F238E27FC236}">
                    <a16:creationId xmlns:a16="http://schemas.microsoft.com/office/drawing/2014/main" id="{2CFA7E2D-C580-448A-B8C3-EB812B54F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79" name="Rectangle 23">
                <a:extLst>
                  <a:ext uri="{FF2B5EF4-FFF2-40B4-BE49-F238E27FC236}">
                    <a16:creationId xmlns:a16="http://schemas.microsoft.com/office/drawing/2014/main" id="{02C389F4-FCC8-47E8-BE08-7D56D6EA6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80" name="Rectangle 24">
                <a:extLst>
                  <a:ext uri="{FF2B5EF4-FFF2-40B4-BE49-F238E27FC236}">
                    <a16:creationId xmlns:a16="http://schemas.microsoft.com/office/drawing/2014/main" id="{5363C23F-9B59-4C26-A31A-DBDCFCE81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81" name="Rectangle 25">
                <a:extLst>
                  <a:ext uri="{FF2B5EF4-FFF2-40B4-BE49-F238E27FC236}">
                    <a16:creationId xmlns:a16="http://schemas.microsoft.com/office/drawing/2014/main" id="{177092BE-DA7F-4358-A9C6-A8E5DCE0A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082" name="Group 26">
              <a:extLst>
                <a:ext uri="{FF2B5EF4-FFF2-40B4-BE49-F238E27FC236}">
                  <a16:creationId xmlns:a16="http://schemas.microsoft.com/office/drawing/2014/main" id="{658552D9-6892-44A2-8853-2F82A204AB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360"/>
              <a:ext cx="5904" cy="240"/>
              <a:chOff x="-96" y="3600"/>
              <a:chExt cx="6384" cy="240"/>
            </a:xfrm>
          </p:grpSpPr>
          <p:sp>
            <p:nvSpPr>
              <p:cNvPr id="45083" name="Rectangle 27">
                <a:extLst>
                  <a:ext uri="{FF2B5EF4-FFF2-40B4-BE49-F238E27FC236}">
                    <a16:creationId xmlns:a16="http://schemas.microsoft.com/office/drawing/2014/main" id="{EB5F57B2-4050-4E53-AD52-E3F8479CF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84" name="Rectangle 28">
                <a:extLst>
                  <a:ext uri="{FF2B5EF4-FFF2-40B4-BE49-F238E27FC236}">
                    <a16:creationId xmlns:a16="http://schemas.microsoft.com/office/drawing/2014/main" id="{176604F4-553F-4123-BC66-398724127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85" name="Rectangle 29">
                <a:extLst>
                  <a:ext uri="{FF2B5EF4-FFF2-40B4-BE49-F238E27FC236}">
                    <a16:creationId xmlns:a16="http://schemas.microsoft.com/office/drawing/2014/main" id="{67F89821-6C5A-4A36-AA54-6A99DB57B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86" name="Rectangle 30">
                <a:extLst>
                  <a:ext uri="{FF2B5EF4-FFF2-40B4-BE49-F238E27FC236}">
                    <a16:creationId xmlns:a16="http://schemas.microsoft.com/office/drawing/2014/main" id="{F144E791-A87B-4BBB-BAC5-43DC0558C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87" name="Rectangle 31">
                <a:extLst>
                  <a:ext uri="{FF2B5EF4-FFF2-40B4-BE49-F238E27FC236}">
                    <a16:creationId xmlns:a16="http://schemas.microsoft.com/office/drawing/2014/main" id="{B65A2B3E-D490-405B-955E-748600E22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88" name="Rectangle 32">
                <a:extLst>
                  <a:ext uri="{FF2B5EF4-FFF2-40B4-BE49-F238E27FC236}">
                    <a16:creationId xmlns:a16="http://schemas.microsoft.com/office/drawing/2014/main" id="{BECFA3D8-A09D-4086-853A-BE69900AE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89" name="Rectangle 33">
                <a:extLst>
                  <a:ext uri="{FF2B5EF4-FFF2-40B4-BE49-F238E27FC236}">
                    <a16:creationId xmlns:a16="http://schemas.microsoft.com/office/drawing/2014/main" id="{8B00E7D1-26EA-437F-A575-6ACAC7F3C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090" name="Group 34">
              <a:extLst>
                <a:ext uri="{FF2B5EF4-FFF2-40B4-BE49-F238E27FC236}">
                  <a16:creationId xmlns:a16="http://schemas.microsoft.com/office/drawing/2014/main" id="{50F43C1F-717F-4B29-87B8-B59FD3B8A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" y="3120"/>
              <a:ext cx="5664" cy="240"/>
              <a:chOff x="-336" y="4080"/>
              <a:chExt cx="6384" cy="240"/>
            </a:xfrm>
          </p:grpSpPr>
          <p:sp>
            <p:nvSpPr>
              <p:cNvPr id="45091" name="Rectangle 35">
                <a:extLst>
                  <a:ext uri="{FF2B5EF4-FFF2-40B4-BE49-F238E27FC236}">
                    <a16:creationId xmlns:a16="http://schemas.microsoft.com/office/drawing/2014/main" id="{B62A38B8-221E-4FFD-B230-A422DC6F2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92" name="Rectangle 36">
                <a:extLst>
                  <a:ext uri="{FF2B5EF4-FFF2-40B4-BE49-F238E27FC236}">
                    <a16:creationId xmlns:a16="http://schemas.microsoft.com/office/drawing/2014/main" id="{09E721F0-AB96-4C34-964A-06E519D98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93" name="Rectangle 37">
                <a:extLst>
                  <a:ext uri="{FF2B5EF4-FFF2-40B4-BE49-F238E27FC236}">
                    <a16:creationId xmlns:a16="http://schemas.microsoft.com/office/drawing/2014/main" id="{207A103D-E932-4861-92E3-E0DE9F3F0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94" name="Rectangle 38">
                <a:extLst>
                  <a:ext uri="{FF2B5EF4-FFF2-40B4-BE49-F238E27FC236}">
                    <a16:creationId xmlns:a16="http://schemas.microsoft.com/office/drawing/2014/main" id="{92011AA6-0491-4155-AF9F-67EC94E3B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95" name="Rectangle 39">
                <a:extLst>
                  <a:ext uri="{FF2B5EF4-FFF2-40B4-BE49-F238E27FC236}">
                    <a16:creationId xmlns:a16="http://schemas.microsoft.com/office/drawing/2014/main" id="{5D8328D4-F12C-4B4E-9102-952630BB8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96" name="Rectangle 40">
                <a:extLst>
                  <a:ext uri="{FF2B5EF4-FFF2-40B4-BE49-F238E27FC236}">
                    <a16:creationId xmlns:a16="http://schemas.microsoft.com/office/drawing/2014/main" id="{E5A40891-0CB4-4022-B795-786A67E50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097" name="Rectangle 41">
                <a:extLst>
                  <a:ext uri="{FF2B5EF4-FFF2-40B4-BE49-F238E27FC236}">
                    <a16:creationId xmlns:a16="http://schemas.microsoft.com/office/drawing/2014/main" id="{B10C28BE-94E8-4A3B-841C-7ECE6A1B9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098" name="Group 42">
              <a:extLst>
                <a:ext uri="{FF2B5EF4-FFF2-40B4-BE49-F238E27FC236}">
                  <a16:creationId xmlns:a16="http://schemas.microsoft.com/office/drawing/2014/main" id="{DF13E4C5-6E16-4B0B-BAFE-58111E111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" y="2880"/>
              <a:ext cx="5664" cy="240"/>
              <a:chOff x="-336" y="4080"/>
              <a:chExt cx="6384" cy="240"/>
            </a:xfrm>
          </p:grpSpPr>
          <p:sp>
            <p:nvSpPr>
              <p:cNvPr id="45099" name="Rectangle 43">
                <a:extLst>
                  <a:ext uri="{FF2B5EF4-FFF2-40B4-BE49-F238E27FC236}">
                    <a16:creationId xmlns:a16="http://schemas.microsoft.com/office/drawing/2014/main" id="{2915DAF3-F98D-48F8-9D99-4B3646269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00" name="Rectangle 44">
                <a:extLst>
                  <a:ext uri="{FF2B5EF4-FFF2-40B4-BE49-F238E27FC236}">
                    <a16:creationId xmlns:a16="http://schemas.microsoft.com/office/drawing/2014/main" id="{06D383CA-55BC-421C-B576-E20774257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01" name="Rectangle 45">
                <a:extLst>
                  <a:ext uri="{FF2B5EF4-FFF2-40B4-BE49-F238E27FC236}">
                    <a16:creationId xmlns:a16="http://schemas.microsoft.com/office/drawing/2014/main" id="{731F20E3-D06C-4F20-8736-587A5063A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02" name="Rectangle 46">
                <a:extLst>
                  <a:ext uri="{FF2B5EF4-FFF2-40B4-BE49-F238E27FC236}">
                    <a16:creationId xmlns:a16="http://schemas.microsoft.com/office/drawing/2014/main" id="{7EAB073A-C38A-4878-A759-BA454BFC3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03" name="Rectangle 47">
                <a:extLst>
                  <a:ext uri="{FF2B5EF4-FFF2-40B4-BE49-F238E27FC236}">
                    <a16:creationId xmlns:a16="http://schemas.microsoft.com/office/drawing/2014/main" id="{A3C2306E-715E-4415-A023-E6C9408A2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04" name="Rectangle 48">
                <a:extLst>
                  <a:ext uri="{FF2B5EF4-FFF2-40B4-BE49-F238E27FC236}">
                    <a16:creationId xmlns:a16="http://schemas.microsoft.com/office/drawing/2014/main" id="{17C5BE6E-0FA6-45EB-8EFB-D4D213226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05" name="Rectangle 49">
                <a:extLst>
                  <a:ext uri="{FF2B5EF4-FFF2-40B4-BE49-F238E27FC236}">
                    <a16:creationId xmlns:a16="http://schemas.microsoft.com/office/drawing/2014/main" id="{CEBA03E9-D639-4A8E-AB67-661CFC05A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06" name="Group 50">
              <a:extLst>
                <a:ext uri="{FF2B5EF4-FFF2-40B4-BE49-F238E27FC236}">
                  <a16:creationId xmlns:a16="http://schemas.microsoft.com/office/drawing/2014/main" id="{18A5A005-2C85-49A6-827A-F5DBBC6820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2640"/>
              <a:ext cx="5664" cy="240"/>
              <a:chOff x="-96" y="3600"/>
              <a:chExt cx="6384" cy="240"/>
            </a:xfrm>
          </p:grpSpPr>
          <p:sp>
            <p:nvSpPr>
              <p:cNvPr id="45107" name="Rectangle 51">
                <a:extLst>
                  <a:ext uri="{FF2B5EF4-FFF2-40B4-BE49-F238E27FC236}">
                    <a16:creationId xmlns:a16="http://schemas.microsoft.com/office/drawing/2014/main" id="{E6E9E425-7F9C-495D-B6AC-7ABA69EA5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08" name="Rectangle 52">
                <a:extLst>
                  <a:ext uri="{FF2B5EF4-FFF2-40B4-BE49-F238E27FC236}">
                    <a16:creationId xmlns:a16="http://schemas.microsoft.com/office/drawing/2014/main" id="{93972420-B694-40C2-91DA-11E137B49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09" name="Rectangle 53">
                <a:extLst>
                  <a:ext uri="{FF2B5EF4-FFF2-40B4-BE49-F238E27FC236}">
                    <a16:creationId xmlns:a16="http://schemas.microsoft.com/office/drawing/2014/main" id="{AFF5EBCB-0B0C-44A7-B62F-DAC470699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10" name="Rectangle 54">
                <a:extLst>
                  <a:ext uri="{FF2B5EF4-FFF2-40B4-BE49-F238E27FC236}">
                    <a16:creationId xmlns:a16="http://schemas.microsoft.com/office/drawing/2014/main" id="{299A9BCE-9699-43B0-9D7E-7D2C8C696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11" name="Rectangle 55">
                <a:extLst>
                  <a:ext uri="{FF2B5EF4-FFF2-40B4-BE49-F238E27FC236}">
                    <a16:creationId xmlns:a16="http://schemas.microsoft.com/office/drawing/2014/main" id="{D8686509-7781-4510-9760-6C1DE4DDF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12" name="Rectangle 56">
                <a:extLst>
                  <a:ext uri="{FF2B5EF4-FFF2-40B4-BE49-F238E27FC236}">
                    <a16:creationId xmlns:a16="http://schemas.microsoft.com/office/drawing/2014/main" id="{B10181C7-42B9-435B-A0F6-6A3FDB6CA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13" name="Rectangle 57">
                <a:extLst>
                  <a:ext uri="{FF2B5EF4-FFF2-40B4-BE49-F238E27FC236}">
                    <a16:creationId xmlns:a16="http://schemas.microsoft.com/office/drawing/2014/main" id="{840B9231-9D07-4B60-BA27-6E61F15E4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14" name="Group 58">
              <a:extLst>
                <a:ext uri="{FF2B5EF4-FFF2-40B4-BE49-F238E27FC236}">
                  <a16:creationId xmlns:a16="http://schemas.microsoft.com/office/drawing/2014/main" id="{0F321429-84FB-4205-8A01-76744B020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" y="2400"/>
              <a:ext cx="5664" cy="240"/>
              <a:chOff x="-96" y="3600"/>
              <a:chExt cx="6384" cy="240"/>
            </a:xfrm>
          </p:grpSpPr>
          <p:sp>
            <p:nvSpPr>
              <p:cNvPr id="45115" name="Rectangle 59">
                <a:extLst>
                  <a:ext uri="{FF2B5EF4-FFF2-40B4-BE49-F238E27FC236}">
                    <a16:creationId xmlns:a16="http://schemas.microsoft.com/office/drawing/2014/main" id="{B88151CF-4E9A-466A-9E87-8E19616EF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16" name="Rectangle 60">
                <a:extLst>
                  <a:ext uri="{FF2B5EF4-FFF2-40B4-BE49-F238E27FC236}">
                    <a16:creationId xmlns:a16="http://schemas.microsoft.com/office/drawing/2014/main" id="{17116583-2DE9-449F-8280-B055E9EAF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17" name="Rectangle 61">
                <a:extLst>
                  <a:ext uri="{FF2B5EF4-FFF2-40B4-BE49-F238E27FC236}">
                    <a16:creationId xmlns:a16="http://schemas.microsoft.com/office/drawing/2014/main" id="{253912BA-765F-42AF-BB6C-F20355E67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18" name="Rectangle 62">
                <a:extLst>
                  <a:ext uri="{FF2B5EF4-FFF2-40B4-BE49-F238E27FC236}">
                    <a16:creationId xmlns:a16="http://schemas.microsoft.com/office/drawing/2014/main" id="{2C02D4BB-D5FF-4BBB-A1E5-CC11B84F5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19" name="Rectangle 63">
                <a:extLst>
                  <a:ext uri="{FF2B5EF4-FFF2-40B4-BE49-F238E27FC236}">
                    <a16:creationId xmlns:a16="http://schemas.microsoft.com/office/drawing/2014/main" id="{C1331BB2-AA4E-405A-B33D-D33D74F4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20" name="Rectangle 64">
                <a:extLst>
                  <a:ext uri="{FF2B5EF4-FFF2-40B4-BE49-F238E27FC236}">
                    <a16:creationId xmlns:a16="http://schemas.microsoft.com/office/drawing/2014/main" id="{3B664A97-AFD3-412C-B891-5EEE39705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21" name="Rectangle 65">
                <a:extLst>
                  <a:ext uri="{FF2B5EF4-FFF2-40B4-BE49-F238E27FC236}">
                    <a16:creationId xmlns:a16="http://schemas.microsoft.com/office/drawing/2014/main" id="{BCB7201D-4DF8-41C0-B8C4-9F88FC1DF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22" name="Group 66">
              <a:extLst>
                <a:ext uri="{FF2B5EF4-FFF2-40B4-BE49-F238E27FC236}">
                  <a16:creationId xmlns:a16="http://schemas.microsoft.com/office/drawing/2014/main" id="{83EB6493-DEC1-46E5-917D-3B6BE65A8D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2160"/>
              <a:ext cx="5664" cy="240"/>
              <a:chOff x="-336" y="4080"/>
              <a:chExt cx="6384" cy="240"/>
            </a:xfrm>
          </p:grpSpPr>
          <p:sp>
            <p:nvSpPr>
              <p:cNvPr id="45123" name="Rectangle 67">
                <a:extLst>
                  <a:ext uri="{FF2B5EF4-FFF2-40B4-BE49-F238E27FC236}">
                    <a16:creationId xmlns:a16="http://schemas.microsoft.com/office/drawing/2014/main" id="{9D91A02E-49E5-4938-8C95-1546973F1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24" name="Rectangle 68">
                <a:extLst>
                  <a:ext uri="{FF2B5EF4-FFF2-40B4-BE49-F238E27FC236}">
                    <a16:creationId xmlns:a16="http://schemas.microsoft.com/office/drawing/2014/main" id="{61D96AEA-6EAC-4058-9CF7-8B597DB54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25" name="Rectangle 69">
                <a:extLst>
                  <a:ext uri="{FF2B5EF4-FFF2-40B4-BE49-F238E27FC236}">
                    <a16:creationId xmlns:a16="http://schemas.microsoft.com/office/drawing/2014/main" id="{7C6F657F-6624-470B-9EE3-568A9E2B2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26" name="Rectangle 70">
                <a:extLst>
                  <a:ext uri="{FF2B5EF4-FFF2-40B4-BE49-F238E27FC236}">
                    <a16:creationId xmlns:a16="http://schemas.microsoft.com/office/drawing/2014/main" id="{F322ABEB-932C-45C3-BB07-BEDE26B8D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27" name="Rectangle 71">
                <a:extLst>
                  <a:ext uri="{FF2B5EF4-FFF2-40B4-BE49-F238E27FC236}">
                    <a16:creationId xmlns:a16="http://schemas.microsoft.com/office/drawing/2014/main" id="{D89C8259-66EE-43CB-9C49-2B18C6DD2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28" name="Rectangle 72">
                <a:extLst>
                  <a:ext uri="{FF2B5EF4-FFF2-40B4-BE49-F238E27FC236}">
                    <a16:creationId xmlns:a16="http://schemas.microsoft.com/office/drawing/2014/main" id="{D14E7152-D807-4BB6-9756-BB30D1069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29" name="Rectangle 73">
                <a:extLst>
                  <a:ext uri="{FF2B5EF4-FFF2-40B4-BE49-F238E27FC236}">
                    <a16:creationId xmlns:a16="http://schemas.microsoft.com/office/drawing/2014/main" id="{7C476508-41A5-4B02-BECA-831981013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30" name="Group 74">
              <a:extLst>
                <a:ext uri="{FF2B5EF4-FFF2-40B4-BE49-F238E27FC236}">
                  <a16:creationId xmlns:a16="http://schemas.microsoft.com/office/drawing/2014/main" id="{A0D6AAB3-B455-40D9-AAC7-74516D937A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920"/>
              <a:ext cx="5664" cy="240"/>
              <a:chOff x="-336" y="4080"/>
              <a:chExt cx="6384" cy="240"/>
            </a:xfrm>
          </p:grpSpPr>
          <p:sp>
            <p:nvSpPr>
              <p:cNvPr id="45131" name="Rectangle 75">
                <a:extLst>
                  <a:ext uri="{FF2B5EF4-FFF2-40B4-BE49-F238E27FC236}">
                    <a16:creationId xmlns:a16="http://schemas.microsoft.com/office/drawing/2014/main" id="{C9D68501-E950-4C34-B87E-F42EEB45F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32" name="Rectangle 76">
                <a:extLst>
                  <a:ext uri="{FF2B5EF4-FFF2-40B4-BE49-F238E27FC236}">
                    <a16:creationId xmlns:a16="http://schemas.microsoft.com/office/drawing/2014/main" id="{AB0D4EEE-29E7-469F-9C68-E050AE59F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33" name="Rectangle 77">
                <a:extLst>
                  <a:ext uri="{FF2B5EF4-FFF2-40B4-BE49-F238E27FC236}">
                    <a16:creationId xmlns:a16="http://schemas.microsoft.com/office/drawing/2014/main" id="{40CC9377-82B9-4635-AA37-E093CAF0E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34" name="Rectangle 78">
                <a:extLst>
                  <a:ext uri="{FF2B5EF4-FFF2-40B4-BE49-F238E27FC236}">
                    <a16:creationId xmlns:a16="http://schemas.microsoft.com/office/drawing/2014/main" id="{B8B41197-EE62-49D5-B8A6-3E8B4C432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35" name="Rectangle 79">
                <a:extLst>
                  <a:ext uri="{FF2B5EF4-FFF2-40B4-BE49-F238E27FC236}">
                    <a16:creationId xmlns:a16="http://schemas.microsoft.com/office/drawing/2014/main" id="{C073CA5B-96CB-4E78-9131-222EC9502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36" name="Rectangle 80">
                <a:extLst>
                  <a:ext uri="{FF2B5EF4-FFF2-40B4-BE49-F238E27FC236}">
                    <a16:creationId xmlns:a16="http://schemas.microsoft.com/office/drawing/2014/main" id="{1800F47D-C8CA-4ACD-9F3C-8772ADF08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37" name="Rectangle 81">
                <a:extLst>
                  <a:ext uri="{FF2B5EF4-FFF2-40B4-BE49-F238E27FC236}">
                    <a16:creationId xmlns:a16="http://schemas.microsoft.com/office/drawing/2014/main" id="{CF3F201B-6DA4-4848-885E-6B19A5D57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38" name="Group 82">
              <a:extLst>
                <a:ext uri="{FF2B5EF4-FFF2-40B4-BE49-F238E27FC236}">
                  <a16:creationId xmlns:a16="http://schemas.microsoft.com/office/drawing/2014/main" id="{C175F58B-CAF4-403A-A5D5-3176A6F20C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6000" cy="240"/>
              <a:chOff x="-96" y="3600"/>
              <a:chExt cx="6384" cy="240"/>
            </a:xfrm>
          </p:grpSpPr>
          <p:sp>
            <p:nvSpPr>
              <p:cNvPr id="45139" name="Rectangle 83">
                <a:extLst>
                  <a:ext uri="{FF2B5EF4-FFF2-40B4-BE49-F238E27FC236}">
                    <a16:creationId xmlns:a16="http://schemas.microsoft.com/office/drawing/2014/main" id="{E24FA21F-B285-4632-8232-A73F94A1B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40" name="Rectangle 84">
                <a:extLst>
                  <a:ext uri="{FF2B5EF4-FFF2-40B4-BE49-F238E27FC236}">
                    <a16:creationId xmlns:a16="http://schemas.microsoft.com/office/drawing/2014/main" id="{388A9C70-374A-4B86-A196-A30A18334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41" name="Rectangle 85">
                <a:extLst>
                  <a:ext uri="{FF2B5EF4-FFF2-40B4-BE49-F238E27FC236}">
                    <a16:creationId xmlns:a16="http://schemas.microsoft.com/office/drawing/2014/main" id="{76B1DEDA-1B93-481A-A0B5-9F98D94C4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42" name="Rectangle 86">
                <a:extLst>
                  <a:ext uri="{FF2B5EF4-FFF2-40B4-BE49-F238E27FC236}">
                    <a16:creationId xmlns:a16="http://schemas.microsoft.com/office/drawing/2014/main" id="{4EF61C3D-3522-474B-8C2F-F4E8B9070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43" name="Rectangle 87">
                <a:extLst>
                  <a:ext uri="{FF2B5EF4-FFF2-40B4-BE49-F238E27FC236}">
                    <a16:creationId xmlns:a16="http://schemas.microsoft.com/office/drawing/2014/main" id="{EA6E1FB6-3A43-4D9E-A35B-B2D69E002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44" name="Rectangle 88">
                <a:extLst>
                  <a:ext uri="{FF2B5EF4-FFF2-40B4-BE49-F238E27FC236}">
                    <a16:creationId xmlns:a16="http://schemas.microsoft.com/office/drawing/2014/main" id="{7FB42AC8-8260-4AFC-AE40-64F835C66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45" name="Rectangle 89">
                <a:extLst>
                  <a:ext uri="{FF2B5EF4-FFF2-40B4-BE49-F238E27FC236}">
                    <a16:creationId xmlns:a16="http://schemas.microsoft.com/office/drawing/2014/main" id="{F5B39C34-0FA1-4951-9602-40956D988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46" name="Group 90">
              <a:extLst>
                <a:ext uri="{FF2B5EF4-FFF2-40B4-BE49-F238E27FC236}">
                  <a16:creationId xmlns:a16="http://schemas.microsoft.com/office/drawing/2014/main" id="{D50B26D9-0988-45B0-90C2-D852BA583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440"/>
              <a:ext cx="5664" cy="240"/>
              <a:chOff x="-96" y="3600"/>
              <a:chExt cx="6384" cy="240"/>
            </a:xfrm>
          </p:grpSpPr>
          <p:sp>
            <p:nvSpPr>
              <p:cNvPr id="45147" name="Rectangle 91">
                <a:extLst>
                  <a:ext uri="{FF2B5EF4-FFF2-40B4-BE49-F238E27FC236}">
                    <a16:creationId xmlns:a16="http://schemas.microsoft.com/office/drawing/2014/main" id="{0775B40A-2FCB-407A-99A3-1A75711A7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48" name="Rectangle 92">
                <a:extLst>
                  <a:ext uri="{FF2B5EF4-FFF2-40B4-BE49-F238E27FC236}">
                    <a16:creationId xmlns:a16="http://schemas.microsoft.com/office/drawing/2014/main" id="{2AA7BCB9-24AF-4067-B27C-0DA5B7422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49" name="Rectangle 93">
                <a:extLst>
                  <a:ext uri="{FF2B5EF4-FFF2-40B4-BE49-F238E27FC236}">
                    <a16:creationId xmlns:a16="http://schemas.microsoft.com/office/drawing/2014/main" id="{E11FC620-0A09-4DCF-9ED7-0EF851881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50" name="Rectangle 94">
                <a:extLst>
                  <a:ext uri="{FF2B5EF4-FFF2-40B4-BE49-F238E27FC236}">
                    <a16:creationId xmlns:a16="http://schemas.microsoft.com/office/drawing/2014/main" id="{9D2FCACF-9054-41AD-A6CB-B4E2C5901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51" name="Rectangle 95">
                <a:extLst>
                  <a:ext uri="{FF2B5EF4-FFF2-40B4-BE49-F238E27FC236}">
                    <a16:creationId xmlns:a16="http://schemas.microsoft.com/office/drawing/2014/main" id="{CE501F99-66DE-44E0-BB4D-3920125DA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52" name="Rectangle 96">
                <a:extLst>
                  <a:ext uri="{FF2B5EF4-FFF2-40B4-BE49-F238E27FC236}">
                    <a16:creationId xmlns:a16="http://schemas.microsoft.com/office/drawing/2014/main" id="{F2A48359-A019-4B45-BD68-EF2194586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53" name="Rectangle 97">
                <a:extLst>
                  <a:ext uri="{FF2B5EF4-FFF2-40B4-BE49-F238E27FC236}">
                    <a16:creationId xmlns:a16="http://schemas.microsoft.com/office/drawing/2014/main" id="{F9413F09-6468-4B4E-816A-62C2FC1BC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54" name="Group 98">
              <a:extLst>
                <a:ext uri="{FF2B5EF4-FFF2-40B4-BE49-F238E27FC236}">
                  <a16:creationId xmlns:a16="http://schemas.microsoft.com/office/drawing/2014/main" id="{5698E69F-447B-4938-8C42-5FABF70A85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" y="1200"/>
              <a:ext cx="5664" cy="240"/>
              <a:chOff x="-336" y="4080"/>
              <a:chExt cx="6384" cy="240"/>
            </a:xfrm>
          </p:grpSpPr>
          <p:sp>
            <p:nvSpPr>
              <p:cNvPr id="45155" name="Rectangle 99">
                <a:extLst>
                  <a:ext uri="{FF2B5EF4-FFF2-40B4-BE49-F238E27FC236}">
                    <a16:creationId xmlns:a16="http://schemas.microsoft.com/office/drawing/2014/main" id="{4DA7B5BA-CAEA-42CE-8C67-CE9F0A32E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56" name="Rectangle 100">
                <a:extLst>
                  <a:ext uri="{FF2B5EF4-FFF2-40B4-BE49-F238E27FC236}">
                    <a16:creationId xmlns:a16="http://schemas.microsoft.com/office/drawing/2014/main" id="{5664ACE4-411D-4D11-B976-32294746C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57" name="Rectangle 101">
                <a:extLst>
                  <a:ext uri="{FF2B5EF4-FFF2-40B4-BE49-F238E27FC236}">
                    <a16:creationId xmlns:a16="http://schemas.microsoft.com/office/drawing/2014/main" id="{4C632E30-7F47-43F6-8A47-188FA3576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58" name="Rectangle 102">
                <a:extLst>
                  <a:ext uri="{FF2B5EF4-FFF2-40B4-BE49-F238E27FC236}">
                    <a16:creationId xmlns:a16="http://schemas.microsoft.com/office/drawing/2014/main" id="{DAEADE8A-1B6A-483F-897C-06FC30D94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59" name="Rectangle 103">
                <a:extLst>
                  <a:ext uri="{FF2B5EF4-FFF2-40B4-BE49-F238E27FC236}">
                    <a16:creationId xmlns:a16="http://schemas.microsoft.com/office/drawing/2014/main" id="{1A0A2483-627C-4836-9D55-6DC441857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60" name="Rectangle 104">
                <a:extLst>
                  <a:ext uri="{FF2B5EF4-FFF2-40B4-BE49-F238E27FC236}">
                    <a16:creationId xmlns:a16="http://schemas.microsoft.com/office/drawing/2014/main" id="{F6C00332-6C81-41C6-8734-E137581FF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61" name="Rectangle 105">
                <a:extLst>
                  <a:ext uri="{FF2B5EF4-FFF2-40B4-BE49-F238E27FC236}">
                    <a16:creationId xmlns:a16="http://schemas.microsoft.com/office/drawing/2014/main" id="{43BF7276-469F-4420-8DBC-DE328DF90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62" name="Group 106">
              <a:extLst>
                <a:ext uri="{FF2B5EF4-FFF2-40B4-BE49-F238E27FC236}">
                  <a16:creationId xmlns:a16="http://schemas.microsoft.com/office/drawing/2014/main" id="{ABF12ABA-0DB7-449D-BEC9-1F45EC93E6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960"/>
              <a:ext cx="5664" cy="240"/>
              <a:chOff x="-336" y="4080"/>
              <a:chExt cx="6384" cy="240"/>
            </a:xfrm>
          </p:grpSpPr>
          <p:sp>
            <p:nvSpPr>
              <p:cNvPr id="45163" name="Rectangle 107">
                <a:extLst>
                  <a:ext uri="{FF2B5EF4-FFF2-40B4-BE49-F238E27FC236}">
                    <a16:creationId xmlns:a16="http://schemas.microsoft.com/office/drawing/2014/main" id="{B458FBE4-22B7-4B65-81B5-EEAB5209B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64" name="Rectangle 108">
                <a:extLst>
                  <a:ext uri="{FF2B5EF4-FFF2-40B4-BE49-F238E27FC236}">
                    <a16:creationId xmlns:a16="http://schemas.microsoft.com/office/drawing/2014/main" id="{64D4FE11-9EE0-42C8-B65A-43F8D87A9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65" name="Rectangle 109">
                <a:extLst>
                  <a:ext uri="{FF2B5EF4-FFF2-40B4-BE49-F238E27FC236}">
                    <a16:creationId xmlns:a16="http://schemas.microsoft.com/office/drawing/2014/main" id="{0146B27E-FECC-4B50-8C00-4A9E0EC64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66" name="Rectangle 110">
                <a:extLst>
                  <a:ext uri="{FF2B5EF4-FFF2-40B4-BE49-F238E27FC236}">
                    <a16:creationId xmlns:a16="http://schemas.microsoft.com/office/drawing/2014/main" id="{BEB79B94-0B0A-4B48-97CC-1A87224F8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67" name="Rectangle 111">
                <a:extLst>
                  <a:ext uri="{FF2B5EF4-FFF2-40B4-BE49-F238E27FC236}">
                    <a16:creationId xmlns:a16="http://schemas.microsoft.com/office/drawing/2014/main" id="{9F8DC1A0-0B15-4992-B1E8-0E5B9ECA5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68" name="Rectangle 112">
                <a:extLst>
                  <a:ext uri="{FF2B5EF4-FFF2-40B4-BE49-F238E27FC236}">
                    <a16:creationId xmlns:a16="http://schemas.microsoft.com/office/drawing/2014/main" id="{01355495-2C15-4CEA-AC22-17ADEFD66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69" name="Rectangle 113">
                <a:extLst>
                  <a:ext uri="{FF2B5EF4-FFF2-40B4-BE49-F238E27FC236}">
                    <a16:creationId xmlns:a16="http://schemas.microsoft.com/office/drawing/2014/main" id="{58B9CAA2-9343-4333-AD89-FB559EDBD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70" name="Group 114">
              <a:extLst>
                <a:ext uri="{FF2B5EF4-FFF2-40B4-BE49-F238E27FC236}">
                  <a16:creationId xmlns:a16="http://schemas.microsoft.com/office/drawing/2014/main" id="{3204D2A2-29CF-4F06-B90A-863B0A6B31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720"/>
              <a:ext cx="5664" cy="240"/>
              <a:chOff x="-96" y="3600"/>
              <a:chExt cx="6384" cy="240"/>
            </a:xfrm>
          </p:grpSpPr>
          <p:sp>
            <p:nvSpPr>
              <p:cNvPr id="45171" name="Rectangle 115">
                <a:extLst>
                  <a:ext uri="{FF2B5EF4-FFF2-40B4-BE49-F238E27FC236}">
                    <a16:creationId xmlns:a16="http://schemas.microsoft.com/office/drawing/2014/main" id="{9F174288-22A7-4F5F-AAE7-C78993CC9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72" name="Rectangle 116">
                <a:extLst>
                  <a:ext uri="{FF2B5EF4-FFF2-40B4-BE49-F238E27FC236}">
                    <a16:creationId xmlns:a16="http://schemas.microsoft.com/office/drawing/2014/main" id="{E1AD398A-5EAA-47D5-8FAC-A44AA2EE1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73" name="Rectangle 117">
                <a:extLst>
                  <a:ext uri="{FF2B5EF4-FFF2-40B4-BE49-F238E27FC236}">
                    <a16:creationId xmlns:a16="http://schemas.microsoft.com/office/drawing/2014/main" id="{2EEC8A29-69B2-48BC-8658-7CF08570B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74" name="Rectangle 118">
                <a:extLst>
                  <a:ext uri="{FF2B5EF4-FFF2-40B4-BE49-F238E27FC236}">
                    <a16:creationId xmlns:a16="http://schemas.microsoft.com/office/drawing/2014/main" id="{7373F803-2C9F-4BCF-8AA8-F0540DB2C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75" name="Rectangle 119">
                <a:extLst>
                  <a:ext uri="{FF2B5EF4-FFF2-40B4-BE49-F238E27FC236}">
                    <a16:creationId xmlns:a16="http://schemas.microsoft.com/office/drawing/2014/main" id="{4AE2833F-8C40-49E4-9D35-A2E1DAB1E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76" name="Rectangle 120">
                <a:extLst>
                  <a:ext uri="{FF2B5EF4-FFF2-40B4-BE49-F238E27FC236}">
                    <a16:creationId xmlns:a16="http://schemas.microsoft.com/office/drawing/2014/main" id="{7C1E0A51-0EDF-48C7-A980-7E2D4A781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77" name="Rectangle 121">
                <a:extLst>
                  <a:ext uri="{FF2B5EF4-FFF2-40B4-BE49-F238E27FC236}">
                    <a16:creationId xmlns:a16="http://schemas.microsoft.com/office/drawing/2014/main" id="{6BD89710-DF5B-48AD-A164-1E8670A8D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78" name="Group 122">
              <a:extLst>
                <a:ext uri="{FF2B5EF4-FFF2-40B4-BE49-F238E27FC236}">
                  <a16:creationId xmlns:a16="http://schemas.microsoft.com/office/drawing/2014/main" id="{70464009-012B-4232-9989-2478706A6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480"/>
              <a:ext cx="6096" cy="240"/>
              <a:chOff x="-96" y="3600"/>
              <a:chExt cx="6384" cy="240"/>
            </a:xfrm>
          </p:grpSpPr>
          <p:sp>
            <p:nvSpPr>
              <p:cNvPr id="45179" name="Rectangle 123">
                <a:extLst>
                  <a:ext uri="{FF2B5EF4-FFF2-40B4-BE49-F238E27FC236}">
                    <a16:creationId xmlns:a16="http://schemas.microsoft.com/office/drawing/2014/main" id="{6FA86FA5-7D34-4346-8624-6E2347B8A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80" name="Rectangle 124">
                <a:extLst>
                  <a:ext uri="{FF2B5EF4-FFF2-40B4-BE49-F238E27FC236}">
                    <a16:creationId xmlns:a16="http://schemas.microsoft.com/office/drawing/2014/main" id="{41CB514B-B09B-4B8D-B9C7-023DF5A08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64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81" name="Rectangle 125">
                <a:extLst>
                  <a:ext uri="{FF2B5EF4-FFF2-40B4-BE49-F238E27FC236}">
                    <a16:creationId xmlns:a16="http://schemas.microsoft.com/office/drawing/2014/main" id="{E8101A49-8B93-4AD6-8D4E-497859D1D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82" name="Rectangle 126">
                <a:extLst>
                  <a:ext uri="{FF2B5EF4-FFF2-40B4-BE49-F238E27FC236}">
                    <a16:creationId xmlns:a16="http://schemas.microsoft.com/office/drawing/2014/main" id="{8EF62139-F675-45BE-A436-93107B4E1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83" name="Rectangle 127">
                <a:extLst>
                  <a:ext uri="{FF2B5EF4-FFF2-40B4-BE49-F238E27FC236}">
                    <a16:creationId xmlns:a16="http://schemas.microsoft.com/office/drawing/2014/main" id="{6EBF4146-89CA-4789-B2C6-6AEF6B246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40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84" name="Rectangle 128">
                <a:extLst>
                  <a:ext uri="{FF2B5EF4-FFF2-40B4-BE49-F238E27FC236}">
                    <a16:creationId xmlns:a16="http://schemas.microsoft.com/office/drawing/2014/main" id="{C10A2C3D-C043-4394-9C6C-135F3720F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771174" flipH="1">
                <a:off x="81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85" name="Rectangle 129">
                <a:extLst>
                  <a:ext uri="{FF2B5EF4-FFF2-40B4-BE49-F238E27FC236}">
                    <a16:creationId xmlns:a16="http://schemas.microsoft.com/office/drawing/2014/main" id="{CB2276D1-5680-4351-A28F-98323C544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" y="360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86" name="Group 130">
              <a:extLst>
                <a:ext uri="{FF2B5EF4-FFF2-40B4-BE49-F238E27FC236}">
                  <a16:creationId xmlns:a16="http://schemas.microsoft.com/office/drawing/2014/main" id="{ECEEACE0-BEAD-4974-8F0A-25DD0D5A1F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" y="240"/>
              <a:ext cx="5664" cy="240"/>
              <a:chOff x="-336" y="4080"/>
              <a:chExt cx="6384" cy="240"/>
            </a:xfrm>
          </p:grpSpPr>
          <p:sp>
            <p:nvSpPr>
              <p:cNvPr id="45187" name="Rectangle 131">
                <a:extLst>
                  <a:ext uri="{FF2B5EF4-FFF2-40B4-BE49-F238E27FC236}">
                    <a16:creationId xmlns:a16="http://schemas.microsoft.com/office/drawing/2014/main" id="{3CDA0E58-8B14-4406-97EF-BF3CA9868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88" name="Rectangle 132">
                <a:extLst>
                  <a:ext uri="{FF2B5EF4-FFF2-40B4-BE49-F238E27FC236}">
                    <a16:creationId xmlns:a16="http://schemas.microsoft.com/office/drawing/2014/main" id="{E6B38C99-8693-4DC2-8493-A1981E449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89" name="Rectangle 133">
                <a:extLst>
                  <a:ext uri="{FF2B5EF4-FFF2-40B4-BE49-F238E27FC236}">
                    <a16:creationId xmlns:a16="http://schemas.microsoft.com/office/drawing/2014/main" id="{9E630FDD-137B-44F0-B464-CE0853784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90" name="Rectangle 134">
                <a:extLst>
                  <a:ext uri="{FF2B5EF4-FFF2-40B4-BE49-F238E27FC236}">
                    <a16:creationId xmlns:a16="http://schemas.microsoft.com/office/drawing/2014/main" id="{2D756725-5FD3-467B-A68D-E332BD539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91" name="Rectangle 135">
                <a:extLst>
                  <a:ext uri="{FF2B5EF4-FFF2-40B4-BE49-F238E27FC236}">
                    <a16:creationId xmlns:a16="http://schemas.microsoft.com/office/drawing/2014/main" id="{8B7CB82C-97B2-48B4-AFA8-93FBE6FAA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92" name="Rectangle 136">
                <a:extLst>
                  <a:ext uri="{FF2B5EF4-FFF2-40B4-BE49-F238E27FC236}">
                    <a16:creationId xmlns:a16="http://schemas.microsoft.com/office/drawing/2014/main" id="{2745B8F1-48A1-43B3-A2B5-15229B3BD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93" name="Rectangle 137">
                <a:extLst>
                  <a:ext uri="{FF2B5EF4-FFF2-40B4-BE49-F238E27FC236}">
                    <a16:creationId xmlns:a16="http://schemas.microsoft.com/office/drawing/2014/main" id="{24C516EB-7EC1-47BA-B309-244520DDA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grpSp>
          <p:nvGrpSpPr>
            <p:cNvPr id="45194" name="Group 138">
              <a:extLst>
                <a:ext uri="{FF2B5EF4-FFF2-40B4-BE49-F238E27FC236}">
                  <a16:creationId xmlns:a16="http://schemas.microsoft.com/office/drawing/2014/main" id="{48AF0F2F-52AE-4ABC-99E7-BABBD68934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5760" cy="240"/>
              <a:chOff x="-336" y="4080"/>
              <a:chExt cx="6384" cy="240"/>
            </a:xfrm>
          </p:grpSpPr>
          <p:sp>
            <p:nvSpPr>
              <p:cNvPr id="45195" name="Rectangle 139">
                <a:extLst>
                  <a:ext uri="{FF2B5EF4-FFF2-40B4-BE49-F238E27FC236}">
                    <a16:creationId xmlns:a16="http://schemas.microsoft.com/office/drawing/2014/main" id="{F24ECCF0-D28B-4EFE-9F4A-980D7BB48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96" name="Rectangle 140">
                <a:extLst>
                  <a:ext uri="{FF2B5EF4-FFF2-40B4-BE49-F238E27FC236}">
                    <a16:creationId xmlns:a16="http://schemas.microsoft.com/office/drawing/2014/main" id="{D7690D49-6D87-4EDE-93DF-5B6955BB1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97" name="Rectangle 141">
                <a:extLst>
                  <a:ext uri="{FF2B5EF4-FFF2-40B4-BE49-F238E27FC236}">
                    <a16:creationId xmlns:a16="http://schemas.microsoft.com/office/drawing/2014/main" id="{2C4D8270-BD40-49E1-8755-379011498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98" name="Rectangle 142">
                <a:extLst>
                  <a:ext uri="{FF2B5EF4-FFF2-40B4-BE49-F238E27FC236}">
                    <a16:creationId xmlns:a16="http://schemas.microsoft.com/office/drawing/2014/main" id="{9B98BD30-629F-423B-94EE-C2A2207A0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199" name="Rectangle 143">
                <a:extLst>
                  <a:ext uri="{FF2B5EF4-FFF2-40B4-BE49-F238E27FC236}">
                    <a16:creationId xmlns:a16="http://schemas.microsoft.com/office/drawing/2014/main" id="{D5912375-568B-45FC-8768-68545EA4A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200" name="Rectangle 144">
                <a:extLst>
                  <a:ext uri="{FF2B5EF4-FFF2-40B4-BE49-F238E27FC236}">
                    <a16:creationId xmlns:a16="http://schemas.microsoft.com/office/drawing/2014/main" id="{5727DC04-06A1-4918-BD2E-345184E01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  <p:sp>
            <p:nvSpPr>
              <p:cNvPr id="45201" name="Rectangle 145">
                <a:extLst>
                  <a:ext uri="{FF2B5EF4-FFF2-40B4-BE49-F238E27FC236}">
                    <a16:creationId xmlns:a16="http://schemas.microsoft.com/office/drawing/2014/main" id="{9C37CE10-E5B5-4237-A272-06231467F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4080"/>
                <a:ext cx="912" cy="240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996633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050"/>
              </a:p>
            </p:txBody>
          </p:sp>
        </p:grpSp>
        <p:sp>
          <p:nvSpPr>
            <p:cNvPr id="45202" name="Rectangle 146">
              <a:extLst>
                <a:ext uri="{FF2B5EF4-FFF2-40B4-BE49-F238E27FC236}">
                  <a16:creationId xmlns:a16="http://schemas.microsoft.com/office/drawing/2014/main" id="{FC5D4A56-DE98-4EA1-ABE6-AA4EB306B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25" y="40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03" name="Rectangle 147">
              <a:extLst>
                <a:ext uri="{FF2B5EF4-FFF2-40B4-BE49-F238E27FC236}">
                  <a16:creationId xmlns:a16="http://schemas.microsoft.com/office/drawing/2014/main" id="{711DDB33-1B8B-4B70-85ED-8C5F64AFB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92" y="36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04" name="Rectangle 148">
              <a:extLst>
                <a:ext uri="{FF2B5EF4-FFF2-40B4-BE49-F238E27FC236}">
                  <a16:creationId xmlns:a16="http://schemas.microsoft.com/office/drawing/2014/main" id="{9A79AC33-A5ED-4F8A-A65A-83FA9F8F2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88" y="31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05" name="Rectangle 149">
              <a:extLst>
                <a:ext uri="{FF2B5EF4-FFF2-40B4-BE49-F238E27FC236}">
                  <a16:creationId xmlns:a16="http://schemas.microsoft.com/office/drawing/2014/main" id="{AD3F7C84-A7EF-470B-B8DA-79BA17008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76" y="288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06" name="Rectangle 150">
              <a:extLst>
                <a:ext uri="{FF2B5EF4-FFF2-40B4-BE49-F238E27FC236}">
                  <a16:creationId xmlns:a16="http://schemas.microsoft.com/office/drawing/2014/main" id="{68557744-4824-44BA-AF4B-721067119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8" y="26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07" name="Rectangle 151">
              <a:extLst>
                <a:ext uri="{FF2B5EF4-FFF2-40B4-BE49-F238E27FC236}">
                  <a16:creationId xmlns:a16="http://schemas.microsoft.com/office/drawing/2014/main" id="{E935D5B6-01EB-4872-BB41-109E373B4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" y="19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08" name="Rectangle 152">
              <a:extLst>
                <a:ext uri="{FF2B5EF4-FFF2-40B4-BE49-F238E27FC236}">
                  <a16:creationId xmlns:a16="http://schemas.microsoft.com/office/drawing/2014/main" id="{C03A6D58-FBEF-4195-95C1-0F5F122FC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0" y="12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09" name="Rectangle 153">
              <a:extLst>
                <a:ext uri="{FF2B5EF4-FFF2-40B4-BE49-F238E27FC236}">
                  <a16:creationId xmlns:a16="http://schemas.microsoft.com/office/drawing/2014/main" id="{03B4215C-4362-49BD-BF82-94DAB0C97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72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10" name="Rectangle 154">
              <a:extLst>
                <a:ext uri="{FF2B5EF4-FFF2-40B4-BE49-F238E27FC236}">
                  <a16:creationId xmlns:a16="http://schemas.microsoft.com/office/drawing/2014/main" id="{9EC7FB63-625D-4C17-B867-72B198040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9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11" name="Rectangle 155">
              <a:extLst>
                <a:ext uri="{FF2B5EF4-FFF2-40B4-BE49-F238E27FC236}">
                  <a16:creationId xmlns:a16="http://schemas.microsoft.com/office/drawing/2014/main" id="{4D8241AA-54FE-46D6-B515-5664630A9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5" y="14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12" name="Rectangle 156">
              <a:extLst>
                <a:ext uri="{FF2B5EF4-FFF2-40B4-BE49-F238E27FC236}">
                  <a16:creationId xmlns:a16="http://schemas.microsoft.com/office/drawing/2014/main" id="{F84B8832-4634-4187-A960-F8C647EFC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13" name="Rectangle 157">
              <a:extLst>
                <a:ext uri="{FF2B5EF4-FFF2-40B4-BE49-F238E27FC236}">
                  <a16:creationId xmlns:a16="http://schemas.microsoft.com/office/drawing/2014/main" id="{5FDD3919-31D2-4A6E-B06B-6D89635E2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72" y="216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  <p:sp>
          <p:nvSpPr>
            <p:cNvPr id="45214" name="Rectangle 158">
              <a:extLst>
                <a:ext uri="{FF2B5EF4-FFF2-40B4-BE49-F238E27FC236}">
                  <a16:creationId xmlns:a16="http://schemas.microsoft.com/office/drawing/2014/main" id="{6C9C41EB-ADC5-4FDA-BD91-CD9FDE82A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5" y="240"/>
              <a:ext cx="809" cy="240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996633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50"/>
            </a:p>
          </p:txBody>
        </p:sp>
      </p:grpSp>
      <p:pic>
        <p:nvPicPr>
          <p:cNvPr id="166" name="Picture 165" descr="Shape, rectangle&#10;&#10;Description automatically generated">
            <a:extLst>
              <a:ext uri="{FF2B5EF4-FFF2-40B4-BE49-F238E27FC236}">
                <a16:creationId xmlns:a16="http://schemas.microsoft.com/office/drawing/2014/main" id="{678C583B-D6DD-4F08-B2BD-52D9AEE993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1"/>
            <a:ext cx="9266945" cy="5202091"/>
          </a:xfrm>
          <a:prstGeom prst="rect">
            <a:avLst/>
          </a:prstGeom>
        </p:spPr>
      </p:pic>
      <p:sp>
        <p:nvSpPr>
          <p:cNvPr id="45216" name="Rectangle 160">
            <a:extLst>
              <a:ext uri="{FF2B5EF4-FFF2-40B4-BE49-F238E27FC236}">
                <a16:creationId xmlns:a16="http://schemas.microsoft.com/office/drawing/2014/main" id="{4215B2DB-7F26-44B4-82C4-8B551CBE94A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828800" y="1828800"/>
            <a:ext cx="4295375" cy="3257550"/>
          </a:xfrm>
        </p:spPr>
        <p:txBody>
          <a:bodyPr/>
          <a:lstStyle/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A.) 24000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B.) 2400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C.) 2040</a:t>
            </a:r>
          </a:p>
          <a:p>
            <a:pPr>
              <a:lnSpc>
                <a:spcPct val="135000"/>
              </a:lnSpc>
              <a:buFontTx/>
              <a:buNone/>
            </a:pPr>
            <a:r>
              <a:rPr lang="en-US" altLang="en-US" sz="3200" b="1" dirty="0"/>
              <a:t>D.) 240</a:t>
            </a:r>
          </a:p>
        </p:txBody>
      </p:sp>
      <p:sp>
        <p:nvSpPr>
          <p:cNvPr id="45217" name="Rectangle 161">
            <a:hlinkClick r:id="rId4" action="ppaction://hlinksldjump"/>
            <a:extLst>
              <a:ext uri="{FF2B5EF4-FFF2-40B4-BE49-F238E27FC236}">
                <a16:creationId xmlns:a16="http://schemas.microsoft.com/office/drawing/2014/main" id="{8F2C3528-EC4C-4E06-816F-B8D913922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171950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5218" name="Rectangle 162">
            <a:hlinkClick r:id="rId5" action="ppaction://hlinksldjump"/>
            <a:extLst>
              <a:ext uri="{FF2B5EF4-FFF2-40B4-BE49-F238E27FC236}">
                <a16:creationId xmlns:a16="http://schemas.microsoft.com/office/drawing/2014/main" id="{C92180D6-7505-4370-A2D9-FA304F78C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2628900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5219" name="Rectangle 163">
            <a:hlinkClick r:id="rId5" action="ppaction://hlinksldjump"/>
            <a:extLst>
              <a:ext uri="{FF2B5EF4-FFF2-40B4-BE49-F238E27FC236}">
                <a16:creationId xmlns:a16="http://schemas.microsoft.com/office/drawing/2014/main" id="{3E499270-F4C6-4E59-99AA-B025C0039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3371850"/>
            <a:ext cx="3829050" cy="62865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5220" name="Rectangle 164">
            <a:hlinkClick r:id="rId5" action="ppaction://hlinksldjump"/>
            <a:extLst>
              <a:ext uri="{FF2B5EF4-FFF2-40B4-BE49-F238E27FC236}">
                <a16:creationId xmlns:a16="http://schemas.microsoft.com/office/drawing/2014/main" id="{7C7550F8-C92E-4C97-A798-2976BEBA7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499" y="1828800"/>
            <a:ext cx="4755457" cy="845244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50"/>
          </a:p>
        </p:txBody>
      </p:sp>
      <p:sp>
        <p:nvSpPr>
          <p:cNvPr id="45221" name="Oval 165">
            <a:extLst>
              <a:ext uri="{FF2B5EF4-FFF2-40B4-BE49-F238E27FC236}">
                <a16:creationId xmlns:a16="http://schemas.microsoft.com/office/drawing/2014/main" id="{370C2D3B-FA3C-493F-A883-E339D1BD1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280" y="2671161"/>
            <a:ext cx="2147687" cy="1639581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Need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team mate</a:t>
            </a:r>
          </a:p>
          <a:p>
            <a:pPr algn="ctr"/>
            <a:r>
              <a:rPr lang="en-US" altLang="en-US" sz="2800" b="1" dirty="0">
                <a:solidFill>
                  <a:schemeClr val="bg1"/>
                </a:solidFill>
              </a:rPr>
              <a:t> to block</a:t>
            </a:r>
          </a:p>
        </p:txBody>
      </p:sp>
      <p:sp>
        <p:nvSpPr>
          <p:cNvPr id="169" name="Rectangle 165">
            <a:extLst>
              <a:ext uri="{FF2B5EF4-FFF2-40B4-BE49-F238E27FC236}">
                <a16:creationId xmlns:a16="http://schemas.microsoft.com/office/drawing/2014/main" id="{7FA0CBBE-2FF3-4AD7-9210-646544F57DD2}"/>
              </a:ext>
            </a:extLst>
          </p:cNvPr>
          <p:cNvSpPr txBox="1">
            <a:spLocks noChangeArrowheads="1"/>
          </p:cNvSpPr>
          <p:nvPr/>
        </p:nvSpPr>
        <p:spPr>
          <a:xfrm>
            <a:off x="2715345" y="559443"/>
            <a:ext cx="3946712" cy="946627"/>
          </a:xfrm>
          <a:custGeom>
            <a:avLst/>
            <a:gdLst>
              <a:gd name="connsiteX0" fmla="*/ 0 w 3946712"/>
              <a:gd name="connsiteY0" fmla="*/ 0 h 946627"/>
              <a:gd name="connsiteX1" fmla="*/ 3946712 w 3946712"/>
              <a:gd name="connsiteY1" fmla="*/ 0 h 946627"/>
              <a:gd name="connsiteX2" fmla="*/ 3946712 w 3946712"/>
              <a:gd name="connsiteY2" fmla="*/ 946627 h 946627"/>
              <a:gd name="connsiteX3" fmla="*/ 0 w 3946712"/>
              <a:gd name="connsiteY3" fmla="*/ 946627 h 946627"/>
              <a:gd name="connsiteX4" fmla="*/ 0 w 3946712"/>
              <a:gd name="connsiteY4" fmla="*/ 0 h 9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46712" h="946627" fill="none" extrusionOk="0">
                <a:moveTo>
                  <a:pt x="0" y="0"/>
                </a:moveTo>
                <a:cubicBezTo>
                  <a:pt x="1199652" y="-110858"/>
                  <a:pt x="2687729" y="-131025"/>
                  <a:pt x="3946712" y="0"/>
                </a:cubicBezTo>
                <a:cubicBezTo>
                  <a:pt x="3967912" y="179716"/>
                  <a:pt x="3967120" y="734910"/>
                  <a:pt x="3946712" y="946627"/>
                </a:cubicBezTo>
                <a:cubicBezTo>
                  <a:pt x="2200180" y="1010187"/>
                  <a:pt x="559546" y="994402"/>
                  <a:pt x="0" y="946627"/>
                </a:cubicBezTo>
                <a:cubicBezTo>
                  <a:pt x="-37534" y="815015"/>
                  <a:pt x="49282" y="298613"/>
                  <a:pt x="0" y="0"/>
                </a:cubicBezTo>
                <a:close/>
              </a:path>
              <a:path w="3946712" h="946627" stroke="0" extrusionOk="0">
                <a:moveTo>
                  <a:pt x="0" y="0"/>
                </a:moveTo>
                <a:cubicBezTo>
                  <a:pt x="1619333" y="-125831"/>
                  <a:pt x="2698019" y="-66393"/>
                  <a:pt x="3946712" y="0"/>
                </a:cubicBezTo>
                <a:cubicBezTo>
                  <a:pt x="3947677" y="147668"/>
                  <a:pt x="3890820" y="536035"/>
                  <a:pt x="3946712" y="946627"/>
                </a:cubicBezTo>
                <a:cubicBezTo>
                  <a:pt x="2889350" y="1078722"/>
                  <a:pt x="1570052" y="803104"/>
                  <a:pt x="0" y="946627"/>
                </a:cubicBezTo>
                <a:cubicBezTo>
                  <a:pt x="-65728" y="829440"/>
                  <a:pt x="71847" y="208070"/>
                  <a:pt x="0" y="0"/>
                </a:cubicBezTo>
                <a:close/>
              </a:path>
            </a:pathLst>
          </a:custGeom>
          <a:solidFill>
            <a:srgbClr val="FFD629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3547109367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reflection blurRad="6350" stA="50000" endA="300" endPos="55500" dist="50800" dir="5400000" sy="-100000" algn="bl" rotWithShape="0"/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pPr algn="ctr"/>
            <a:r>
              <a:rPr lang="en-US" sz="4800" dirty="0">
                <a:solidFill>
                  <a:srgbClr val="7F5236"/>
                </a:solidFill>
                <a:latin typeface="Arial" panose="020B0604020202020204" pitchFamily="34" charset="0"/>
              </a:rPr>
              <a:t>12 × 4 × 5 = </a:t>
            </a:r>
            <a:endParaRPr lang="en-US" altLang="en-US" sz="4800" dirty="0">
              <a:solidFill>
                <a:srgbClr val="7F5236"/>
              </a:solidFill>
            </a:endParaRPr>
          </a:p>
        </p:txBody>
      </p:sp>
      <p:grpSp>
        <p:nvGrpSpPr>
          <p:cNvPr id="187" name="Google Shape;377;p32">
            <a:extLst>
              <a:ext uri="{FF2B5EF4-FFF2-40B4-BE49-F238E27FC236}">
                <a16:creationId xmlns:a16="http://schemas.microsoft.com/office/drawing/2014/main" id="{65A10FBD-63D7-486E-95D3-6F8C6F63986C}"/>
              </a:ext>
            </a:extLst>
          </p:cNvPr>
          <p:cNvGrpSpPr/>
          <p:nvPr/>
        </p:nvGrpSpPr>
        <p:grpSpPr>
          <a:xfrm>
            <a:off x="-388583" y="-548975"/>
            <a:ext cx="2513425" cy="2000524"/>
            <a:chOff x="1445400" y="3224625"/>
            <a:chExt cx="965625" cy="768575"/>
          </a:xfrm>
        </p:grpSpPr>
        <p:sp>
          <p:nvSpPr>
            <p:cNvPr id="188" name="Google Shape;378;p32">
              <a:extLst>
                <a:ext uri="{FF2B5EF4-FFF2-40B4-BE49-F238E27FC236}">
                  <a16:creationId xmlns:a16="http://schemas.microsoft.com/office/drawing/2014/main" id="{4CA1FE13-A868-4387-B197-481D38221D7C}"/>
                </a:ext>
              </a:extLst>
            </p:cNvPr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79;p32">
              <a:extLst>
                <a:ext uri="{FF2B5EF4-FFF2-40B4-BE49-F238E27FC236}">
                  <a16:creationId xmlns:a16="http://schemas.microsoft.com/office/drawing/2014/main" id="{15C6A0E4-A034-4E56-9E3A-0600ABC16A0F}"/>
                </a:ext>
              </a:extLst>
            </p:cNvPr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80;p32">
              <a:extLst>
                <a:ext uri="{FF2B5EF4-FFF2-40B4-BE49-F238E27FC236}">
                  <a16:creationId xmlns:a16="http://schemas.microsoft.com/office/drawing/2014/main" id="{7FCFC847-B7F0-4C7E-A07B-DD9AF81F8660}"/>
                </a:ext>
              </a:extLst>
            </p:cNvPr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" name="Google Shape;399;p33">
            <a:extLst>
              <a:ext uri="{FF2B5EF4-FFF2-40B4-BE49-F238E27FC236}">
                <a16:creationId xmlns:a16="http://schemas.microsoft.com/office/drawing/2014/main" id="{9A10C380-8449-4F08-B9B2-4B7EB71387FB}"/>
              </a:ext>
            </a:extLst>
          </p:cNvPr>
          <p:cNvGrpSpPr/>
          <p:nvPr/>
        </p:nvGrpSpPr>
        <p:grpSpPr>
          <a:xfrm>
            <a:off x="94930" y="3964737"/>
            <a:ext cx="1119006" cy="1119000"/>
            <a:chOff x="7125755" y="536388"/>
            <a:chExt cx="1119006" cy="1119000"/>
          </a:xfrm>
        </p:grpSpPr>
        <p:sp>
          <p:nvSpPr>
            <p:cNvPr id="192" name="Google Shape;400;p33">
              <a:extLst>
                <a:ext uri="{FF2B5EF4-FFF2-40B4-BE49-F238E27FC236}">
                  <a16:creationId xmlns:a16="http://schemas.microsoft.com/office/drawing/2014/main" id="{930D062F-7876-4029-A625-CC5F91FD9902}"/>
                </a:ext>
              </a:extLst>
            </p:cNvPr>
            <p:cNvSpPr/>
            <p:nvPr/>
          </p:nvSpPr>
          <p:spPr>
            <a:xfrm>
              <a:off x="7125761" y="536388"/>
              <a:ext cx="1119000" cy="1119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" name="Google Shape;401;p33">
              <a:extLst>
                <a:ext uri="{FF2B5EF4-FFF2-40B4-BE49-F238E27FC236}">
                  <a16:creationId xmlns:a16="http://schemas.microsoft.com/office/drawing/2014/main" id="{12C8200A-E3EF-482B-8BFD-EAB2A12326CB}"/>
                </a:ext>
              </a:extLst>
            </p:cNvPr>
            <p:cNvGrpSpPr/>
            <p:nvPr/>
          </p:nvGrpSpPr>
          <p:grpSpPr>
            <a:xfrm>
              <a:off x="7125755" y="536470"/>
              <a:ext cx="1118978" cy="1118796"/>
              <a:chOff x="2795275" y="2108125"/>
              <a:chExt cx="1840425" cy="1840125"/>
            </a:xfrm>
          </p:grpSpPr>
          <p:sp>
            <p:nvSpPr>
              <p:cNvPr id="194" name="Google Shape;402;p33">
                <a:extLst>
                  <a:ext uri="{FF2B5EF4-FFF2-40B4-BE49-F238E27FC236}">
                    <a16:creationId xmlns:a16="http://schemas.microsoft.com/office/drawing/2014/main" id="{D2A9B60A-872C-46AA-B658-C345F009005A}"/>
                  </a:ext>
                </a:extLst>
              </p:cNvPr>
              <p:cNvSpPr/>
              <p:nvPr/>
            </p:nvSpPr>
            <p:spPr>
              <a:xfrm>
                <a:off x="2903625" y="2216175"/>
                <a:ext cx="1623750" cy="1623725"/>
              </a:xfrm>
              <a:custGeom>
                <a:avLst/>
                <a:gdLst/>
                <a:ahLst/>
                <a:cxnLst/>
                <a:rect l="l" t="t" r="r" b="b"/>
                <a:pathLst>
                  <a:path w="64950" h="64949" extrusionOk="0">
                    <a:moveTo>
                      <a:pt x="32481" y="1191"/>
                    </a:moveTo>
                    <a:cubicBezTo>
                      <a:pt x="49721" y="1191"/>
                      <a:pt x="63758" y="15229"/>
                      <a:pt x="63758" y="32481"/>
                    </a:cubicBezTo>
                    <a:cubicBezTo>
                      <a:pt x="63758" y="49733"/>
                      <a:pt x="49721" y="63758"/>
                      <a:pt x="32481" y="63758"/>
                    </a:cubicBezTo>
                    <a:cubicBezTo>
                      <a:pt x="15229" y="63758"/>
                      <a:pt x="1191" y="49733"/>
                      <a:pt x="1191" y="32481"/>
                    </a:cubicBezTo>
                    <a:cubicBezTo>
                      <a:pt x="1191" y="15229"/>
                      <a:pt x="15229" y="1191"/>
                      <a:pt x="32481" y="1191"/>
                    </a:cubicBezTo>
                    <a:close/>
                    <a:moveTo>
                      <a:pt x="32481" y="1"/>
                    </a:moveTo>
                    <a:cubicBezTo>
                      <a:pt x="14574" y="1"/>
                      <a:pt x="0" y="14574"/>
                      <a:pt x="0" y="32481"/>
                    </a:cubicBezTo>
                    <a:cubicBezTo>
                      <a:pt x="0" y="50388"/>
                      <a:pt x="14574" y="64949"/>
                      <a:pt x="32481" y="64949"/>
                    </a:cubicBezTo>
                    <a:cubicBezTo>
                      <a:pt x="50376" y="64949"/>
                      <a:pt x="64949" y="50388"/>
                      <a:pt x="64949" y="32481"/>
                    </a:cubicBezTo>
                    <a:cubicBezTo>
                      <a:pt x="64949" y="14574"/>
                      <a:pt x="50376" y="1"/>
                      <a:pt x="324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403;p33">
                <a:extLst>
                  <a:ext uri="{FF2B5EF4-FFF2-40B4-BE49-F238E27FC236}">
                    <a16:creationId xmlns:a16="http://schemas.microsoft.com/office/drawing/2014/main" id="{FABC7C60-34C2-4591-9B1D-FA96A1774834}"/>
                  </a:ext>
                </a:extLst>
              </p:cNvPr>
              <p:cNvSpPr/>
              <p:nvPr/>
            </p:nvSpPr>
            <p:spPr>
              <a:xfrm>
                <a:off x="2982800" y="2295350"/>
                <a:ext cx="1465375" cy="1465375"/>
              </a:xfrm>
              <a:custGeom>
                <a:avLst/>
                <a:gdLst/>
                <a:ahLst/>
                <a:cxnLst/>
                <a:rect l="l" t="t" r="r" b="b"/>
                <a:pathLst>
                  <a:path w="58615" h="58615" fill="none" extrusionOk="0">
                    <a:moveTo>
                      <a:pt x="58615" y="29314"/>
                    </a:moveTo>
                    <a:cubicBezTo>
                      <a:pt x="58615" y="45494"/>
                      <a:pt x="45494" y="58615"/>
                      <a:pt x="29302" y="58615"/>
                    </a:cubicBezTo>
                    <a:cubicBezTo>
                      <a:pt x="13121" y="58615"/>
                      <a:pt x="1" y="45494"/>
                      <a:pt x="1" y="29314"/>
                    </a:cubicBezTo>
                    <a:cubicBezTo>
                      <a:pt x="1" y="13121"/>
                      <a:pt x="13121" y="1"/>
                      <a:pt x="29302" y="1"/>
                    </a:cubicBezTo>
                    <a:cubicBezTo>
                      <a:pt x="45494" y="1"/>
                      <a:pt x="58615" y="13121"/>
                      <a:pt x="58615" y="29314"/>
                    </a:cubicBezTo>
                    <a:close/>
                  </a:path>
                </a:pathLst>
              </a:custGeom>
              <a:noFill/>
              <a:ln w="14575" cap="flat" cmpd="sng">
                <a:solidFill>
                  <a:srgbClr val="4D3F2A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404;p33">
                <a:extLst>
                  <a:ext uri="{FF2B5EF4-FFF2-40B4-BE49-F238E27FC236}">
                    <a16:creationId xmlns:a16="http://schemas.microsoft.com/office/drawing/2014/main" id="{4B4117DA-F11F-47CF-B329-CE04E5C2C2BC}"/>
                  </a:ext>
                </a:extLst>
              </p:cNvPr>
              <p:cNvSpPr/>
              <p:nvPr/>
            </p:nvSpPr>
            <p:spPr>
              <a:xfrm>
                <a:off x="2967925" y="2280775"/>
                <a:ext cx="1495150" cy="1494850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59794" extrusionOk="0">
                    <a:moveTo>
                      <a:pt x="29909" y="1203"/>
                    </a:moveTo>
                    <a:cubicBezTo>
                      <a:pt x="45720" y="1203"/>
                      <a:pt x="58591" y="14073"/>
                      <a:pt x="58591" y="29897"/>
                    </a:cubicBezTo>
                    <a:cubicBezTo>
                      <a:pt x="58591" y="45708"/>
                      <a:pt x="45720" y="58591"/>
                      <a:pt x="29897" y="58591"/>
                    </a:cubicBezTo>
                    <a:cubicBezTo>
                      <a:pt x="14085" y="58591"/>
                      <a:pt x="1215" y="45708"/>
                      <a:pt x="1215" y="29897"/>
                    </a:cubicBezTo>
                    <a:cubicBezTo>
                      <a:pt x="1215" y="14073"/>
                      <a:pt x="14085" y="1203"/>
                      <a:pt x="29909" y="1203"/>
                    </a:cubicBezTo>
                    <a:close/>
                    <a:moveTo>
                      <a:pt x="29909" y="0"/>
                    </a:moveTo>
                    <a:cubicBezTo>
                      <a:pt x="13419" y="0"/>
                      <a:pt x="0" y="13407"/>
                      <a:pt x="0" y="29897"/>
                    </a:cubicBezTo>
                    <a:cubicBezTo>
                      <a:pt x="0" y="46387"/>
                      <a:pt x="13419" y="59793"/>
                      <a:pt x="29909" y="59793"/>
                    </a:cubicBezTo>
                    <a:cubicBezTo>
                      <a:pt x="46399" y="59793"/>
                      <a:pt x="59805" y="46387"/>
                      <a:pt x="59805" y="29897"/>
                    </a:cubicBezTo>
                    <a:cubicBezTo>
                      <a:pt x="59805" y="13407"/>
                      <a:pt x="46399" y="0"/>
                      <a:pt x="2990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405;p33">
                <a:extLst>
                  <a:ext uri="{FF2B5EF4-FFF2-40B4-BE49-F238E27FC236}">
                    <a16:creationId xmlns:a16="http://schemas.microsoft.com/office/drawing/2014/main" id="{66D2E596-B680-49EF-999F-09449CFE6C63}"/>
                  </a:ext>
                </a:extLst>
              </p:cNvPr>
              <p:cNvSpPr/>
              <p:nvPr/>
            </p:nvSpPr>
            <p:spPr>
              <a:xfrm>
                <a:off x="3093525" y="2406075"/>
                <a:ext cx="1244225" cy="1244225"/>
              </a:xfrm>
              <a:custGeom>
                <a:avLst/>
                <a:gdLst/>
                <a:ahLst/>
                <a:cxnLst/>
                <a:rect l="l" t="t" r="r" b="b"/>
                <a:pathLst>
                  <a:path w="49769" h="49769" extrusionOk="0">
                    <a:moveTo>
                      <a:pt x="24885" y="346"/>
                    </a:moveTo>
                    <a:cubicBezTo>
                      <a:pt x="38410" y="346"/>
                      <a:pt x="49424" y="11359"/>
                      <a:pt x="49424" y="24885"/>
                    </a:cubicBezTo>
                    <a:cubicBezTo>
                      <a:pt x="49424" y="38410"/>
                      <a:pt x="38410" y="49423"/>
                      <a:pt x="24885" y="49423"/>
                    </a:cubicBezTo>
                    <a:cubicBezTo>
                      <a:pt x="11347" y="49423"/>
                      <a:pt x="334" y="38410"/>
                      <a:pt x="334" y="24885"/>
                    </a:cubicBezTo>
                    <a:cubicBezTo>
                      <a:pt x="334" y="11359"/>
                      <a:pt x="11347" y="346"/>
                      <a:pt x="24885" y="346"/>
                    </a:cubicBezTo>
                    <a:close/>
                    <a:moveTo>
                      <a:pt x="24885" y="1"/>
                    </a:moveTo>
                    <a:cubicBezTo>
                      <a:pt x="11157" y="1"/>
                      <a:pt x="1" y="11157"/>
                      <a:pt x="1" y="24885"/>
                    </a:cubicBezTo>
                    <a:cubicBezTo>
                      <a:pt x="1" y="38601"/>
                      <a:pt x="11157" y="49769"/>
                      <a:pt x="24885" y="49769"/>
                    </a:cubicBezTo>
                    <a:cubicBezTo>
                      <a:pt x="38601" y="49769"/>
                      <a:pt x="49769" y="38601"/>
                      <a:pt x="49769" y="24885"/>
                    </a:cubicBezTo>
                    <a:cubicBezTo>
                      <a:pt x="49769" y="11157"/>
                      <a:pt x="38601" y="1"/>
                      <a:pt x="248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406;p33">
                <a:extLst>
                  <a:ext uri="{FF2B5EF4-FFF2-40B4-BE49-F238E27FC236}">
                    <a16:creationId xmlns:a16="http://schemas.microsoft.com/office/drawing/2014/main" id="{18EFEB79-F25F-4428-9456-819A858CB5FB}"/>
                  </a:ext>
                </a:extLst>
              </p:cNvPr>
              <p:cNvSpPr/>
              <p:nvPr/>
            </p:nvSpPr>
            <p:spPr>
              <a:xfrm>
                <a:off x="3242350" y="2554900"/>
                <a:ext cx="946575" cy="946575"/>
              </a:xfrm>
              <a:custGeom>
                <a:avLst/>
                <a:gdLst/>
                <a:ahLst/>
                <a:cxnLst/>
                <a:rect l="l" t="t" r="r" b="b"/>
                <a:pathLst>
                  <a:path w="37863" h="37863" extrusionOk="0">
                    <a:moveTo>
                      <a:pt x="18932" y="608"/>
                    </a:moveTo>
                    <a:cubicBezTo>
                      <a:pt x="29028" y="608"/>
                      <a:pt x="37244" y="8823"/>
                      <a:pt x="37244" y="18932"/>
                    </a:cubicBezTo>
                    <a:cubicBezTo>
                      <a:pt x="37244" y="29028"/>
                      <a:pt x="29028" y="37255"/>
                      <a:pt x="18932" y="37255"/>
                    </a:cubicBezTo>
                    <a:cubicBezTo>
                      <a:pt x="8823" y="37255"/>
                      <a:pt x="608" y="29028"/>
                      <a:pt x="608" y="18932"/>
                    </a:cubicBezTo>
                    <a:cubicBezTo>
                      <a:pt x="608" y="8823"/>
                      <a:pt x="8823" y="608"/>
                      <a:pt x="18932" y="608"/>
                    </a:cubicBezTo>
                    <a:close/>
                    <a:moveTo>
                      <a:pt x="18932" y="1"/>
                    </a:moveTo>
                    <a:cubicBezTo>
                      <a:pt x="8490" y="1"/>
                      <a:pt x="1" y="8490"/>
                      <a:pt x="1" y="18932"/>
                    </a:cubicBezTo>
                    <a:cubicBezTo>
                      <a:pt x="1" y="29362"/>
                      <a:pt x="8490" y="37863"/>
                      <a:pt x="18932" y="37863"/>
                    </a:cubicBezTo>
                    <a:cubicBezTo>
                      <a:pt x="29374" y="37863"/>
                      <a:pt x="37863" y="29373"/>
                      <a:pt x="37863" y="18932"/>
                    </a:cubicBezTo>
                    <a:cubicBezTo>
                      <a:pt x="37863" y="8490"/>
                      <a:pt x="29362" y="1"/>
                      <a:pt x="189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407;p33">
                <a:extLst>
                  <a:ext uri="{FF2B5EF4-FFF2-40B4-BE49-F238E27FC236}">
                    <a16:creationId xmlns:a16="http://schemas.microsoft.com/office/drawing/2014/main" id="{DCD50C6F-66BF-4C4D-B6E6-25B4C40C5584}"/>
                  </a:ext>
                </a:extLst>
              </p:cNvPr>
              <p:cNvSpPr/>
              <p:nvPr/>
            </p:nvSpPr>
            <p:spPr>
              <a:xfrm>
                <a:off x="3318250" y="2630800"/>
                <a:ext cx="794775" cy="794775"/>
              </a:xfrm>
              <a:custGeom>
                <a:avLst/>
                <a:gdLst/>
                <a:ahLst/>
                <a:cxnLst/>
                <a:rect l="l" t="t" r="r" b="b"/>
                <a:pathLst>
                  <a:path w="31791" h="31791" extrusionOk="0">
                    <a:moveTo>
                      <a:pt x="15896" y="501"/>
                    </a:moveTo>
                    <a:cubicBezTo>
                      <a:pt x="24373" y="501"/>
                      <a:pt x="31279" y="7407"/>
                      <a:pt x="31279" y="15896"/>
                    </a:cubicBezTo>
                    <a:cubicBezTo>
                      <a:pt x="31279" y="24373"/>
                      <a:pt x="24373" y="31279"/>
                      <a:pt x="15896" y="31279"/>
                    </a:cubicBezTo>
                    <a:cubicBezTo>
                      <a:pt x="7407" y="31279"/>
                      <a:pt x="501" y="24373"/>
                      <a:pt x="501" y="15896"/>
                    </a:cubicBezTo>
                    <a:cubicBezTo>
                      <a:pt x="501" y="7407"/>
                      <a:pt x="7407" y="501"/>
                      <a:pt x="15896" y="501"/>
                    </a:cubicBezTo>
                    <a:close/>
                    <a:moveTo>
                      <a:pt x="15896" y="1"/>
                    </a:moveTo>
                    <a:cubicBezTo>
                      <a:pt x="7121" y="1"/>
                      <a:pt x="1" y="7133"/>
                      <a:pt x="1" y="15896"/>
                    </a:cubicBezTo>
                    <a:cubicBezTo>
                      <a:pt x="1" y="24659"/>
                      <a:pt x="7121" y="31791"/>
                      <a:pt x="15896" y="31791"/>
                    </a:cubicBezTo>
                    <a:cubicBezTo>
                      <a:pt x="24659" y="31791"/>
                      <a:pt x="31791" y="24659"/>
                      <a:pt x="31791" y="15896"/>
                    </a:cubicBezTo>
                    <a:cubicBezTo>
                      <a:pt x="31791" y="7133"/>
                      <a:pt x="24659" y="1"/>
                      <a:pt x="1589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408;p33">
                <a:extLst>
                  <a:ext uri="{FF2B5EF4-FFF2-40B4-BE49-F238E27FC236}">
                    <a16:creationId xmlns:a16="http://schemas.microsoft.com/office/drawing/2014/main" id="{57CAD2C8-3575-4849-B2AF-AFFE0A7A38D8}"/>
                  </a:ext>
                </a:extLst>
              </p:cNvPr>
              <p:cNvSpPr/>
              <p:nvPr/>
            </p:nvSpPr>
            <p:spPr>
              <a:xfrm>
                <a:off x="3707300" y="2525150"/>
                <a:ext cx="498300" cy="499175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67" extrusionOk="0">
                    <a:moveTo>
                      <a:pt x="19931" y="0"/>
                    </a:moveTo>
                    <a:lnTo>
                      <a:pt x="0" y="15109"/>
                    </a:lnTo>
                    <a:lnTo>
                      <a:pt x="155" y="19967"/>
                    </a:lnTo>
                    <a:lnTo>
                      <a:pt x="5287" y="19872"/>
                    </a:lnTo>
                    <a:lnTo>
                      <a:pt x="1993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409;p33">
                <a:extLst>
                  <a:ext uri="{FF2B5EF4-FFF2-40B4-BE49-F238E27FC236}">
                    <a16:creationId xmlns:a16="http://schemas.microsoft.com/office/drawing/2014/main" id="{2C833BC8-FA4C-430A-B4B9-5EB94E592C0B}"/>
                  </a:ext>
                </a:extLst>
              </p:cNvPr>
              <p:cNvSpPr/>
              <p:nvPr/>
            </p:nvSpPr>
            <p:spPr>
              <a:xfrm>
                <a:off x="3701650" y="2520075"/>
                <a:ext cx="508400" cy="509925"/>
              </a:xfrm>
              <a:custGeom>
                <a:avLst/>
                <a:gdLst/>
                <a:ahLst/>
                <a:cxnLst/>
                <a:rect l="l" t="t" r="r" b="b"/>
                <a:pathLst>
                  <a:path w="20336" h="20397" extrusionOk="0">
                    <a:moveTo>
                      <a:pt x="19098" y="1275"/>
                    </a:moveTo>
                    <a:lnTo>
                      <a:pt x="5406" y="19860"/>
                    </a:lnTo>
                    <a:lnTo>
                      <a:pt x="595" y="19944"/>
                    </a:lnTo>
                    <a:lnTo>
                      <a:pt x="453" y="15407"/>
                    </a:lnTo>
                    <a:lnTo>
                      <a:pt x="19098" y="1275"/>
                    </a:lnTo>
                    <a:close/>
                    <a:moveTo>
                      <a:pt x="20026" y="1"/>
                    </a:moveTo>
                    <a:lnTo>
                      <a:pt x="95" y="15134"/>
                    </a:lnTo>
                    <a:lnTo>
                      <a:pt x="0" y="15205"/>
                    </a:lnTo>
                    <a:lnTo>
                      <a:pt x="167" y="20396"/>
                    </a:lnTo>
                    <a:lnTo>
                      <a:pt x="5620" y="20277"/>
                    </a:lnTo>
                    <a:lnTo>
                      <a:pt x="20336" y="298"/>
                    </a:lnTo>
                    <a:lnTo>
                      <a:pt x="2002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410;p33">
                <a:extLst>
                  <a:ext uri="{FF2B5EF4-FFF2-40B4-BE49-F238E27FC236}">
                    <a16:creationId xmlns:a16="http://schemas.microsoft.com/office/drawing/2014/main" id="{65A4D368-DB9F-40E2-97AE-F2487E65F414}"/>
                  </a:ext>
                </a:extLst>
              </p:cNvPr>
              <p:cNvSpPr/>
              <p:nvPr/>
            </p:nvSpPr>
            <p:spPr>
              <a:xfrm>
                <a:off x="3692700" y="2957675"/>
                <a:ext cx="530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7" extrusionOk="0">
                    <a:moveTo>
                      <a:pt x="9" y="1"/>
                    </a:moveTo>
                    <a:cubicBezTo>
                      <a:pt x="1" y="1"/>
                      <a:pt x="1" y="15"/>
                      <a:pt x="1" y="23"/>
                    </a:cubicBezTo>
                    <a:cubicBezTo>
                      <a:pt x="680" y="725"/>
                      <a:pt x="1358" y="1440"/>
                      <a:pt x="2073" y="2106"/>
                    </a:cubicBezTo>
                    <a:cubicBezTo>
                      <a:pt x="2108" y="2106"/>
                      <a:pt x="2120" y="2094"/>
                      <a:pt x="2108" y="2071"/>
                    </a:cubicBezTo>
                    <a:cubicBezTo>
                      <a:pt x="1454" y="1356"/>
                      <a:pt x="739" y="678"/>
                      <a:pt x="25" y="11"/>
                    </a:cubicBezTo>
                    <a:cubicBezTo>
                      <a:pt x="17" y="3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411;p33">
                <a:extLst>
                  <a:ext uri="{FF2B5EF4-FFF2-40B4-BE49-F238E27FC236}">
                    <a16:creationId xmlns:a16="http://schemas.microsoft.com/office/drawing/2014/main" id="{B7055507-34C3-40FF-9D5C-180F3D5131EF}"/>
                  </a:ext>
                </a:extLst>
              </p:cNvPr>
              <p:cNvSpPr/>
              <p:nvPr/>
            </p:nvSpPr>
            <p:spPr>
              <a:xfrm>
                <a:off x="3708200" y="2942150"/>
                <a:ext cx="5632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53" h="2253" extrusionOk="0">
                    <a:moveTo>
                      <a:pt x="12" y="1"/>
                    </a:moveTo>
                    <a:cubicBezTo>
                      <a:pt x="12" y="1"/>
                      <a:pt x="0" y="1"/>
                      <a:pt x="0" y="13"/>
                    </a:cubicBezTo>
                    <a:cubicBezTo>
                      <a:pt x="726" y="775"/>
                      <a:pt x="1465" y="1549"/>
                      <a:pt x="2238" y="2239"/>
                    </a:cubicBezTo>
                    <a:cubicBezTo>
                      <a:pt x="1548" y="1465"/>
                      <a:pt x="774" y="727"/>
                      <a:pt x="12" y="1"/>
                    </a:cubicBezTo>
                    <a:close/>
                    <a:moveTo>
                      <a:pt x="2238" y="2239"/>
                    </a:moveTo>
                    <a:cubicBezTo>
                      <a:pt x="2238" y="2249"/>
                      <a:pt x="2243" y="2253"/>
                      <a:pt x="2246" y="2253"/>
                    </a:cubicBezTo>
                    <a:cubicBezTo>
                      <a:pt x="2250" y="2253"/>
                      <a:pt x="2252" y="2246"/>
                      <a:pt x="2238" y="223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412;p33">
                <a:extLst>
                  <a:ext uri="{FF2B5EF4-FFF2-40B4-BE49-F238E27FC236}">
                    <a16:creationId xmlns:a16="http://schemas.microsoft.com/office/drawing/2014/main" id="{F2ECCBF4-8B1F-4CEB-A6C0-CE242B788CD7}"/>
                  </a:ext>
                </a:extLst>
              </p:cNvPr>
              <p:cNvSpPr/>
              <p:nvPr/>
            </p:nvSpPr>
            <p:spPr>
              <a:xfrm>
                <a:off x="3716025" y="29197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711" y="768"/>
                      <a:pt x="1437" y="1482"/>
                      <a:pt x="2164" y="2197"/>
                    </a:cubicBezTo>
                    <a:cubicBezTo>
                      <a:pt x="2187" y="2197"/>
                      <a:pt x="2199" y="2173"/>
                      <a:pt x="2199" y="2161"/>
                    </a:cubicBezTo>
                    <a:cubicBezTo>
                      <a:pt x="1485" y="1435"/>
                      <a:pt x="771" y="708"/>
                      <a:pt x="20" y="6"/>
                    </a:cubicBezTo>
                    <a:cubicBezTo>
                      <a:pt x="17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413;p33">
                <a:extLst>
                  <a:ext uri="{FF2B5EF4-FFF2-40B4-BE49-F238E27FC236}">
                    <a16:creationId xmlns:a16="http://schemas.microsoft.com/office/drawing/2014/main" id="{23FF1989-52D8-4618-A55C-7394C9C14D2E}"/>
                  </a:ext>
                </a:extLst>
              </p:cNvPr>
              <p:cNvSpPr/>
              <p:nvPr/>
            </p:nvSpPr>
            <p:spPr>
              <a:xfrm>
                <a:off x="3724050" y="2896650"/>
                <a:ext cx="632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520" extrusionOk="0">
                    <a:moveTo>
                      <a:pt x="14" y="1"/>
                    </a:moveTo>
                    <a:cubicBezTo>
                      <a:pt x="4" y="1"/>
                      <a:pt x="1" y="15"/>
                      <a:pt x="9" y="23"/>
                    </a:cubicBezTo>
                    <a:cubicBezTo>
                      <a:pt x="807" y="880"/>
                      <a:pt x="1664" y="1690"/>
                      <a:pt x="2497" y="2511"/>
                    </a:cubicBezTo>
                    <a:cubicBezTo>
                      <a:pt x="2497" y="2517"/>
                      <a:pt x="2499" y="2519"/>
                      <a:pt x="2502" y="2519"/>
                    </a:cubicBezTo>
                    <a:cubicBezTo>
                      <a:pt x="2512" y="2519"/>
                      <a:pt x="2530" y="2497"/>
                      <a:pt x="2521" y="2488"/>
                    </a:cubicBezTo>
                    <a:cubicBezTo>
                      <a:pt x="1700" y="1654"/>
                      <a:pt x="890" y="797"/>
                      <a:pt x="33" y="11"/>
                    </a:cubicBezTo>
                    <a:cubicBezTo>
                      <a:pt x="25" y="4"/>
                      <a:pt x="19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14;p33">
                <a:extLst>
                  <a:ext uri="{FF2B5EF4-FFF2-40B4-BE49-F238E27FC236}">
                    <a16:creationId xmlns:a16="http://schemas.microsoft.com/office/drawing/2014/main" id="{7C9D1431-7A4A-4429-8CD4-265FE044B5B1}"/>
                  </a:ext>
                </a:extLst>
              </p:cNvPr>
              <p:cNvSpPr/>
              <p:nvPr/>
            </p:nvSpPr>
            <p:spPr>
              <a:xfrm>
                <a:off x="3744800" y="2887100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4" y="0"/>
                    </a:moveTo>
                    <a:cubicBezTo>
                      <a:pt x="1" y="0"/>
                      <a:pt x="1" y="0"/>
                      <a:pt x="1" y="12"/>
                    </a:cubicBezTo>
                    <a:cubicBezTo>
                      <a:pt x="679" y="726"/>
                      <a:pt x="1394" y="1393"/>
                      <a:pt x="2072" y="2096"/>
                    </a:cubicBezTo>
                    <a:cubicBezTo>
                      <a:pt x="2108" y="2096"/>
                      <a:pt x="2120" y="2084"/>
                      <a:pt x="2108" y="2072"/>
                    </a:cubicBezTo>
                    <a:cubicBezTo>
                      <a:pt x="1417" y="1369"/>
                      <a:pt x="739" y="667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15;p33">
                <a:extLst>
                  <a:ext uri="{FF2B5EF4-FFF2-40B4-BE49-F238E27FC236}">
                    <a16:creationId xmlns:a16="http://schemas.microsoft.com/office/drawing/2014/main" id="{9923DD23-FC02-43FA-88A7-D58F0D3680DF}"/>
                  </a:ext>
                </a:extLst>
              </p:cNvPr>
              <p:cNvSpPr/>
              <p:nvPr/>
            </p:nvSpPr>
            <p:spPr>
              <a:xfrm>
                <a:off x="3762650" y="2874000"/>
                <a:ext cx="514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054" extrusionOk="0">
                    <a:moveTo>
                      <a:pt x="25" y="0"/>
                    </a:moveTo>
                    <a:cubicBezTo>
                      <a:pt x="1" y="0"/>
                      <a:pt x="1" y="0"/>
                      <a:pt x="1" y="24"/>
                    </a:cubicBezTo>
                    <a:cubicBezTo>
                      <a:pt x="656" y="703"/>
                      <a:pt x="1334" y="1417"/>
                      <a:pt x="2049" y="2048"/>
                    </a:cubicBezTo>
                    <a:cubicBezTo>
                      <a:pt x="1406" y="1334"/>
                      <a:pt x="715" y="643"/>
                      <a:pt x="25" y="0"/>
                    </a:cubicBezTo>
                    <a:close/>
                    <a:moveTo>
                      <a:pt x="2049" y="2048"/>
                    </a:moveTo>
                    <a:cubicBezTo>
                      <a:pt x="2049" y="2052"/>
                      <a:pt x="2050" y="2053"/>
                      <a:pt x="2051" y="2053"/>
                    </a:cubicBezTo>
                    <a:cubicBezTo>
                      <a:pt x="2054" y="2053"/>
                      <a:pt x="2057" y="2048"/>
                      <a:pt x="2049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16;p33">
                <a:extLst>
                  <a:ext uri="{FF2B5EF4-FFF2-40B4-BE49-F238E27FC236}">
                    <a16:creationId xmlns:a16="http://schemas.microsoft.com/office/drawing/2014/main" id="{9CB00D5D-75AE-4EF3-B031-FBD41E1A60E4}"/>
                  </a:ext>
                </a:extLst>
              </p:cNvPr>
              <p:cNvSpPr/>
              <p:nvPr/>
            </p:nvSpPr>
            <p:spPr>
              <a:xfrm>
                <a:off x="3778525" y="2859450"/>
                <a:ext cx="49050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1940" extrusionOk="0">
                    <a:moveTo>
                      <a:pt x="10" y="1"/>
                    </a:moveTo>
                    <a:cubicBezTo>
                      <a:pt x="4" y="1"/>
                      <a:pt x="1" y="14"/>
                      <a:pt x="9" y="23"/>
                    </a:cubicBezTo>
                    <a:cubicBezTo>
                      <a:pt x="640" y="678"/>
                      <a:pt x="1259" y="1380"/>
                      <a:pt x="1961" y="1940"/>
                    </a:cubicBezTo>
                    <a:cubicBezTo>
                      <a:pt x="1390" y="1237"/>
                      <a:pt x="699" y="618"/>
                      <a:pt x="21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17;p33">
                <a:extLst>
                  <a:ext uri="{FF2B5EF4-FFF2-40B4-BE49-F238E27FC236}">
                    <a16:creationId xmlns:a16="http://schemas.microsoft.com/office/drawing/2014/main" id="{015D0E61-B260-44D8-B259-91EDE9F8AC1E}"/>
                  </a:ext>
                </a:extLst>
              </p:cNvPr>
              <p:cNvSpPr/>
              <p:nvPr/>
            </p:nvSpPr>
            <p:spPr>
              <a:xfrm>
                <a:off x="3796650" y="2846525"/>
                <a:ext cx="4635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52" extrusionOk="0">
                    <a:moveTo>
                      <a:pt x="32" y="1"/>
                    </a:moveTo>
                    <a:cubicBezTo>
                      <a:pt x="14" y="1"/>
                      <a:pt x="1" y="18"/>
                      <a:pt x="10" y="28"/>
                    </a:cubicBezTo>
                    <a:cubicBezTo>
                      <a:pt x="308" y="361"/>
                      <a:pt x="605" y="706"/>
                      <a:pt x="915" y="1016"/>
                    </a:cubicBezTo>
                    <a:cubicBezTo>
                      <a:pt x="1201" y="1302"/>
                      <a:pt x="1475" y="1635"/>
                      <a:pt x="1796" y="1849"/>
                    </a:cubicBezTo>
                    <a:cubicBezTo>
                      <a:pt x="1801" y="1851"/>
                      <a:pt x="1806" y="1852"/>
                      <a:pt x="1810" y="1852"/>
                    </a:cubicBezTo>
                    <a:cubicBezTo>
                      <a:pt x="1838" y="1852"/>
                      <a:pt x="1854" y="1824"/>
                      <a:pt x="1844" y="1814"/>
                    </a:cubicBezTo>
                    <a:cubicBezTo>
                      <a:pt x="1641" y="1480"/>
                      <a:pt x="1296" y="1206"/>
                      <a:pt x="1022" y="921"/>
                    </a:cubicBezTo>
                    <a:cubicBezTo>
                      <a:pt x="713" y="611"/>
                      <a:pt x="391" y="302"/>
                      <a:pt x="46" y="4"/>
                    </a:cubicBezTo>
                    <a:cubicBezTo>
                      <a:pt x="41" y="2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18;p33">
                <a:extLst>
                  <a:ext uri="{FF2B5EF4-FFF2-40B4-BE49-F238E27FC236}">
                    <a16:creationId xmlns:a16="http://schemas.microsoft.com/office/drawing/2014/main" id="{A340B978-3546-4058-99FE-132573A5332C}"/>
                  </a:ext>
                </a:extLst>
              </p:cNvPr>
              <p:cNvSpPr/>
              <p:nvPr/>
            </p:nvSpPr>
            <p:spPr>
              <a:xfrm>
                <a:off x="3813400" y="2833200"/>
                <a:ext cx="46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1" extrusionOk="0">
                    <a:moveTo>
                      <a:pt x="36" y="0"/>
                    </a:moveTo>
                    <a:cubicBezTo>
                      <a:pt x="17" y="0"/>
                      <a:pt x="1" y="34"/>
                      <a:pt x="19" y="61"/>
                    </a:cubicBezTo>
                    <a:cubicBezTo>
                      <a:pt x="316" y="382"/>
                      <a:pt x="614" y="692"/>
                      <a:pt x="924" y="1013"/>
                    </a:cubicBezTo>
                    <a:cubicBezTo>
                      <a:pt x="1209" y="1287"/>
                      <a:pt x="1471" y="1608"/>
                      <a:pt x="1805" y="1823"/>
                    </a:cubicBezTo>
                    <a:cubicBezTo>
                      <a:pt x="1810" y="1829"/>
                      <a:pt x="1817" y="1831"/>
                      <a:pt x="1823" y="1831"/>
                    </a:cubicBezTo>
                    <a:cubicBezTo>
                      <a:pt x="1842" y="1831"/>
                      <a:pt x="1859" y="1808"/>
                      <a:pt x="1840" y="1799"/>
                    </a:cubicBezTo>
                    <a:cubicBezTo>
                      <a:pt x="1626" y="1466"/>
                      <a:pt x="1293" y="1204"/>
                      <a:pt x="1007" y="918"/>
                    </a:cubicBezTo>
                    <a:cubicBezTo>
                      <a:pt x="697" y="608"/>
                      <a:pt x="388" y="311"/>
                      <a:pt x="55" y="13"/>
                    </a:cubicBezTo>
                    <a:cubicBezTo>
                      <a:pt x="49" y="4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19;p33">
                <a:extLst>
                  <a:ext uri="{FF2B5EF4-FFF2-40B4-BE49-F238E27FC236}">
                    <a16:creationId xmlns:a16="http://schemas.microsoft.com/office/drawing/2014/main" id="{AEE2D2D6-B4E1-497D-AF81-EFF19C39C159}"/>
                  </a:ext>
                </a:extLst>
              </p:cNvPr>
              <p:cNvSpPr/>
              <p:nvPr/>
            </p:nvSpPr>
            <p:spPr>
              <a:xfrm>
                <a:off x="3830900" y="2820825"/>
                <a:ext cx="45400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749" extrusionOk="0">
                    <a:moveTo>
                      <a:pt x="39" y="0"/>
                    </a:moveTo>
                    <a:cubicBezTo>
                      <a:pt x="19" y="0"/>
                      <a:pt x="0" y="25"/>
                      <a:pt x="9" y="44"/>
                    </a:cubicBezTo>
                    <a:cubicBezTo>
                      <a:pt x="533" y="663"/>
                      <a:pt x="1129" y="1211"/>
                      <a:pt x="1724" y="1746"/>
                    </a:cubicBezTo>
                    <a:cubicBezTo>
                      <a:pt x="1729" y="1748"/>
                      <a:pt x="1734" y="1748"/>
                      <a:pt x="1739" y="1748"/>
                    </a:cubicBezTo>
                    <a:cubicBezTo>
                      <a:pt x="1781" y="1748"/>
                      <a:pt x="1815" y="1708"/>
                      <a:pt x="1783" y="1687"/>
                    </a:cubicBezTo>
                    <a:cubicBezTo>
                      <a:pt x="1236" y="1091"/>
                      <a:pt x="688" y="520"/>
                      <a:pt x="57" y="8"/>
                    </a:cubicBezTo>
                    <a:cubicBezTo>
                      <a:pt x="51" y="2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20;p33">
                <a:extLst>
                  <a:ext uri="{FF2B5EF4-FFF2-40B4-BE49-F238E27FC236}">
                    <a16:creationId xmlns:a16="http://schemas.microsoft.com/office/drawing/2014/main" id="{870D3E4A-C265-4AF4-BEF0-AF65C6BF6900}"/>
                  </a:ext>
                </a:extLst>
              </p:cNvPr>
              <p:cNvSpPr/>
              <p:nvPr/>
            </p:nvSpPr>
            <p:spPr>
              <a:xfrm>
                <a:off x="3848425" y="2805475"/>
                <a:ext cx="445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15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0"/>
                    </a:cubicBezTo>
                    <a:cubicBezTo>
                      <a:pt x="225" y="360"/>
                      <a:pt x="535" y="634"/>
                      <a:pt x="785" y="920"/>
                    </a:cubicBezTo>
                    <a:cubicBezTo>
                      <a:pt x="1082" y="1229"/>
                      <a:pt x="1380" y="1527"/>
                      <a:pt x="1690" y="1813"/>
                    </a:cubicBezTo>
                    <a:cubicBezTo>
                      <a:pt x="1695" y="1814"/>
                      <a:pt x="1700" y="1814"/>
                      <a:pt x="1705" y="1814"/>
                    </a:cubicBezTo>
                    <a:cubicBezTo>
                      <a:pt x="1747" y="1814"/>
                      <a:pt x="1781" y="1774"/>
                      <a:pt x="1749" y="1753"/>
                    </a:cubicBezTo>
                    <a:cubicBezTo>
                      <a:pt x="1475" y="1420"/>
                      <a:pt x="1190" y="1110"/>
                      <a:pt x="892" y="812"/>
                    </a:cubicBezTo>
                    <a:cubicBezTo>
                      <a:pt x="618" y="527"/>
                      <a:pt x="368" y="217"/>
                      <a:pt x="58" y="3"/>
                    </a:cubicBezTo>
                    <a:cubicBezTo>
                      <a:pt x="54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421;p33">
                <a:extLst>
                  <a:ext uri="{FF2B5EF4-FFF2-40B4-BE49-F238E27FC236}">
                    <a16:creationId xmlns:a16="http://schemas.microsoft.com/office/drawing/2014/main" id="{BA185670-5A86-468A-BDA3-35C6343041D8}"/>
                  </a:ext>
                </a:extLst>
              </p:cNvPr>
              <p:cNvSpPr/>
              <p:nvPr/>
            </p:nvSpPr>
            <p:spPr>
              <a:xfrm>
                <a:off x="3866600" y="2793250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37" y="1"/>
                    </a:moveTo>
                    <a:cubicBezTo>
                      <a:pt x="22" y="1"/>
                      <a:pt x="0" y="20"/>
                      <a:pt x="10" y="39"/>
                    </a:cubicBezTo>
                    <a:cubicBezTo>
                      <a:pt x="474" y="575"/>
                      <a:pt x="939" y="1087"/>
                      <a:pt x="1475" y="1552"/>
                    </a:cubicBezTo>
                    <a:cubicBezTo>
                      <a:pt x="1487" y="1564"/>
                      <a:pt x="1500" y="1569"/>
                      <a:pt x="1512" y="1569"/>
                    </a:cubicBezTo>
                    <a:cubicBezTo>
                      <a:pt x="1546" y="1569"/>
                      <a:pt x="1569" y="1527"/>
                      <a:pt x="1534" y="1492"/>
                    </a:cubicBezTo>
                    <a:cubicBezTo>
                      <a:pt x="1070" y="956"/>
                      <a:pt x="582" y="468"/>
                      <a:pt x="46" y="4"/>
                    </a:cubicBezTo>
                    <a:cubicBezTo>
                      <a:pt x="44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22;p33">
                <a:extLst>
                  <a:ext uri="{FF2B5EF4-FFF2-40B4-BE49-F238E27FC236}">
                    <a16:creationId xmlns:a16="http://schemas.microsoft.com/office/drawing/2014/main" id="{D0831CC1-ADE1-4EE1-82D5-FF6A3EE38DFB}"/>
                  </a:ext>
                </a:extLst>
              </p:cNvPr>
              <p:cNvSpPr/>
              <p:nvPr/>
            </p:nvSpPr>
            <p:spPr>
              <a:xfrm>
                <a:off x="3884175" y="2780925"/>
                <a:ext cx="46575" cy="459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37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283" y="378"/>
                      <a:pt x="581" y="675"/>
                      <a:pt x="879" y="973"/>
                    </a:cubicBezTo>
                    <a:cubicBezTo>
                      <a:pt x="1176" y="1271"/>
                      <a:pt x="1450" y="1580"/>
                      <a:pt x="1784" y="1830"/>
                    </a:cubicBezTo>
                    <a:cubicBezTo>
                      <a:pt x="1793" y="1835"/>
                      <a:pt x="1801" y="1837"/>
                      <a:pt x="1809" y="1837"/>
                    </a:cubicBezTo>
                    <a:cubicBezTo>
                      <a:pt x="1843" y="1837"/>
                      <a:pt x="1862" y="1800"/>
                      <a:pt x="1843" y="1771"/>
                    </a:cubicBezTo>
                    <a:cubicBezTo>
                      <a:pt x="1581" y="1449"/>
                      <a:pt x="1260" y="1163"/>
                      <a:pt x="974" y="866"/>
                    </a:cubicBezTo>
                    <a:cubicBezTo>
                      <a:pt x="676" y="568"/>
                      <a:pt x="379" y="270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423;p33">
                <a:extLst>
                  <a:ext uri="{FF2B5EF4-FFF2-40B4-BE49-F238E27FC236}">
                    <a16:creationId xmlns:a16="http://schemas.microsoft.com/office/drawing/2014/main" id="{00F863F0-19A2-4B61-9275-EE49E27149AB}"/>
                  </a:ext>
                </a:extLst>
              </p:cNvPr>
              <p:cNvSpPr/>
              <p:nvPr/>
            </p:nvSpPr>
            <p:spPr>
              <a:xfrm>
                <a:off x="3901150" y="2767225"/>
                <a:ext cx="3752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86" extrusionOk="0">
                    <a:moveTo>
                      <a:pt x="2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426" y="557"/>
                      <a:pt x="926" y="1033"/>
                      <a:pt x="1414" y="1473"/>
                    </a:cubicBezTo>
                    <a:cubicBezTo>
                      <a:pt x="1426" y="1482"/>
                      <a:pt x="1437" y="1486"/>
                      <a:pt x="1448" y="1486"/>
                    </a:cubicBezTo>
                    <a:cubicBezTo>
                      <a:pt x="1480" y="1486"/>
                      <a:pt x="1501" y="1450"/>
                      <a:pt x="1474" y="1414"/>
                    </a:cubicBezTo>
                    <a:cubicBezTo>
                      <a:pt x="1033" y="926"/>
                      <a:pt x="569" y="402"/>
                      <a:pt x="45" y="9"/>
                    </a:cubicBezTo>
                    <a:cubicBezTo>
                      <a:pt x="36" y="3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424;p33">
                <a:extLst>
                  <a:ext uri="{FF2B5EF4-FFF2-40B4-BE49-F238E27FC236}">
                    <a16:creationId xmlns:a16="http://schemas.microsoft.com/office/drawing/2014/main" id="{3D479AAC-8D88-4C64-B1BC-19820C8CE9E6}"/>
                  </a:ext>
                </a:extLst>
              </p:cNvPr>
              <p:cNvSpPr/>
              <p:nvPr/>
            </p:nvSpPr>
            <p:spPr>
              <a:xfrm>
                <a:off x="3935425" y="2741050"/>
                <a:ext cx="320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37" extrusionOk="0">
                    <a:moveTo>
                      <a:pt x="38" y="0"/>
                    </a:moveTo>
                    <a:cubicBezTo>
                      <a:pt x="18" y="0"/>
                      <a:pt x="1" y="28"/>
                      <a:pt x="19" y="56"/>
                    </a:cubicBezTo>
                    <a:cubicBezTo>
                      <a:pt x="353" y="484"/>
                      <a:pt x="769" y="901"/>
                      <a:pt x="1210" y="1234"/>
                    </a:cubicBezTo>
                    <a:cubicBezTo>
                      <a:pt x="1213" y="1236"/>
                      <a:pt x="1215" y="1236"/>
                      <a:pt x="1218" y="1236"/>
                    </a:cubicBezTo>
                    <a:cubicBezTo>
                      <a:pt x="1243" y="1236"/>
                      <a:pt x="1280" y="1196"/>
                      <a:pt x="1270" y="1175"/>
                    </a:cubicBezTo>
                    <a:cubicBezTo>
                      <a:pt x="936" y="734"/>
                      <a:pt x="496" y="353"/>
                      <a:pt x="55" y="8"/>
                    </a:cubicBezTo>
                    <a:cubicBezTo>
                      <a:pt x="50" y="3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425;p33">
                <a:extLst>
                  <a:ext uri="{FF2B5EF4-FFF2-40B4-BE49-F238E27FC236}">
                    <a16:creationId xmlns:a16="http://schemas.microsoft.com/office/drawing/2014/main" id="{92AA5CEE-8813-4DDF-B038-6BDF90FA67D1}"/>
                  </a:ext>
                </a:extLst>
              </p:cNvPr>
              <p:cNvSpPr/>
              <p:nvPr/>
            </p:nvSpPr>
            <p:spPr>
              <a:xfrm>
                <a:off x="3918700" y="2754025"/>
                <a:ext cx="328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300" extrusionOk="0">
                    <a:moveTo>
                      <a:pt x="38" y="0"/>
                    </a:moveTo>
                    <a:cubicBezTo>
                      <a:pt x="18" y="0"/>
                      <a:pt x="1" y="31"/>
                      <a:pt x="10" y="49"/>
                    </a:cubicBezTo>
                    <a:cubicBezTo>
                      <a:pt x="391" y="489"/>
                      <a:pt x="784" y="930"/>
                      <a:pt x="1236" y="1287"/>
                    </a:cubicBezTo>
                    <a:cubicBezTo>
                      <a:pt x="1248" y="1296"/>
                      <a:pt x="1259" y="1299"/>
                      <a:pt x="1268" y="1299"/>
                    </a:cubicBezTo>
                    <a:cubicBezTo>
                      <a:pt x="1298" y="1299"/>
                      <a:pt x="1314" y="1263"/>
                      <a:pt x="1296" y="1227"/>
                    </a:cubicBezTo>
                    <a:cubicBezTo>
                      <a:pt x="938" y="787"/>
                      <a:pt x="486" y="382"/>
                      <a:pt x="57" y="13"/>
                    </a:cubicBezTo>
                    <a:cubicBezTo>
                      <a:pt x="51" y="4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426;p33">
                <a:extLst>
                  <a:ext uri="{FF2B5EF4-FFF2-40B4-BE49-F238E27FC236}">
                    <a16:creationId xmlns:a16="http://schemas.microsoft.com/office/drawing/2014/main" id="{9007AD90-E473-4209-A23E-8A1B805C9DD2}"/>
                  </a:ext>
                </a:extLst>
              </p:cNvPr>
              <p:cNvSpPr/>
              <p:nvPr/>
            </p:nvSpPr>
            <p:spPr>
              <a:xfrm>
                <a:off x="3952650" y="2727225"/>
                <a:ext cx="293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135" extrusionOk="0">
                    <a:moveTo>
                      <a:pt x="32" y="1"/>
                    </a:moveTo>
                    <a:cubicBezTo>
                      <a:pt x="11" y="1"/>
                      <a:pt x="0" y="34"/>
                      <a:pt x="9" y="61"/>
                    </a:cubicBezTo>
                    <a:cubicBezTo>
                      <a:pt x="319" y="442"/>
                      <a:pt x="676" y="847"/>
                      <a:pt x="1081" y="1133"/>
                    </a:cubicBezTo>
                    <a:cubicBezTo>
                      <a:pt x="1086" y="1134"/>
                      <a:pt x="1091" y="1135"/>
                      <a:pt x="1096" y="1135"/>
                    </a:cubicBezTo>
                    <a:cubicBezTo>
                      <a:pt x="1138" y="1135"/>
                      <a:pt x="1172" y="1094"/>
                      <a:pt x="1140" y="1073"/>
                    </a:cubicBezTo>
                    <a:cubicBezTo>
                      <a:pt x="842" y="668"/>
                      <a:pt x="438" y="323"/>
                      <a:pt x="57" y="13"/>
                    </a:cubicBezTo>
                    <a:cubicBezTo>
                      <a:pt x="48" y="5"/>
                      <a:pt x="40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427;p33">
                <a:extLst>
                  <a:ext uri="{FF2B5EF4-FFF2-40B4-BE49-F238E27FC236}">
                    <a16:creationId xmlns:a16="http://schemas.microsoft.com/office/drawing/2014/main" id="{D2A358DB-492C-4D22-BF09-B7040A32E9FC}"/>
                  </a:ext>
                </a:extLst>
              </p:cNvPr>
              <p:cNvSpPr/>
              <p:nvPr/>
            </p:nvSpPr>
            <p:spPr>
              <a:xfrm>
                <a:off x="3970775" y="2714700"/>
                <a:ext cx="262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09" extrusionOk="0">
                    <a:moveTo>
                      <a:pt x="48" y="0"/>
                    </a:moveTo>
                    <a:cubicBezTo>
                      <a:pt x="25" y="0"/>
                      <a:pt x="0" y="30"/>
                      <a:pt x="10" y="50"/>
                    </a:cubicBezTo>
                    <a:cubicBezTo>
                      <a:pt x="272" y="407"/>
                      <a:pt x="629" y="717"/>
                      <a:pt x="963" y="991"/>
                    </a:cubicBezTo>
                    <a:cubicBezTo>
                      <a:pt x="972" y="1003"/>
                      <a:pt x="983" y="1008"/>
                      <a:pt x="993" y="1008"/>
                    </a:cubicBezTo>
                    <a:cubicBezTo>
                      <a:pt x="1023" y="1008"/>
                      <a:pt x="1049" y="966"/>
                      <a:pt x="1022" y="931"/>
                    </a:cubicBezTo>
                    <a:cubicBezTo>
                      <a:pt x="760" y="586"/>
                      <a:pt x="415" y="264"/>
                      <a:pt x="58" y="2"/>
                    </a:cubicBezTo>
                    <a:cubicBezTo>
                      <a:pt x="55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28;p33">
                <a:extLst>
                  <a:ext uri="{FF2B5EF4-FFF2-40B4-BE49-F238E27FC236}">
                    <a16:creationId xmlns:a16="http://schemas.microsoft.com/office/drawing/2014/main" id="{A296ECC2-72D8-425B-BCF5-341304373B37}"/>
                  </a:ext>
                </a:extLst>
              </p:cNvPr>
              <p:cNvSpPr/>
              <p:nvPr/>
            </p:nvSpPr>
            <p:spPr>
              <a:xfrm>
                <a:off x="3988050" y="2701200"/>
                <a:ext cx="2735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67" extrusionOk="0">
                    <a:moveTo>
                      <a:pt x="38" y="0"/>
                    </a:moveTo>
                    <a:cubicBezTo>
                      <a:pt x="14" y="0"/>
                      <a:pt x="0" y="35"/>
                      <a:pt x="10" y="54"/>
                    </a:cubicBezTo>
                    <a:cubicBezTo>
                      <a:pt x="153" y="245"/>
                      <a:pt x="331" y="423"/>
                      <a:pt x="510" y="602"/>
                    </a:cubicBezTo>
                    <a:cubicBezTo>
                      <a:pt x="677" y="769"/>
                      <a:pt x="843" y="947"/>
                      <a:pt x="1034" y="1066"/>
                    </a:cubicBezTo>
                    <a:cubicBezTo>
                      <a:pt x="1070" y="1066"/>
                      <a:pt x="1093" y="1043"/>
                      <a:pt x="1081" y="1019"/>
                    </a:cubicBezTo>
                    <a:cubicBezTo>
                      <a:pt x="974" y="816"/>
                      <a:pt x="784" y="662"/>
                      <a:pt x="617" y="507"/>
                    </a:cubicBezTo>
                    <a:cubicBezTo>
                      <a:pt x="438" y="328"/>
                      <a:pt x="260" y="161"/>
                      <a:pt x="57" y="7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29;p33">
                <a:extLst>
                  <a:ext uri="{FF2B5EF4-FFF2-40B4-BE49-F238E27FC236}">
                    <a16:creationId xmlns:a16="http://schemas.microsoft.com/office/drawing/2014/main" id="{BDEDE49A-D3BD-4432-9329-829C374B1151}"/>
                  </a:ext>
                </a:extLst>
              </p:cNvPr>
              <p:cNvSpPr/>
              <p:nvPr/>
            </p:nvSpPr>
            <p:spPr>
              <a:xfrm>
                <a:off x="4005925" y="2688350"/>
                <a:ext cx="25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97" extrusionOk="0">
                    <a:moveTo>
                      <a:pt x="34" y="1"/>
                    </a:moveTo>
                    <a:cubicBezTo>
                      <a:pt x="12" y="1"/>
                      <a:pt x="0" y="26"/>
                      <a:pt x="9" y="44"/>
                    </a:cubicBezTo>
                    <a:cubicBezTo>
                      <a:pt x="140" y="223"/>
                      <a:pt x="307" y="390"/>
                      <a:pt x="474" y="556"/>
                    </a:cubicBezTo>
                    <a:cubicBezTo>
                      <a:pt x="616" y="699"/>
                      <a:pt x="783" y="902"/>
                      <a:pt x="986" y="997"/>
                    </a:cubicBezTo>
                    <a:cubicBezTo>
                      <a:pt x="1009" y="997"/>
                      <a:pt x="1021" y="985"/>
                      <a:pt x="1021" y="961"/>
                    </a:cubicBezTo>
                    <a:cubicBezTo>
                      <a:pt x="914" y="759"/>
                      <a:pt x="724" y="604"/>
                      <a:pt x="557" y="449"/>
                    </a:cubicBezTo>
                    <a:cubicBezTo>
                      <a:pt x="390" y="306"/>
                      <a:pt x="235" y="140"/>
                      <a:pt x="57" y="9"/>
                    </a:cubicBezTo>
                    <a:cubicBezTo>
                      <a:pt x="49" y="3"/>
                      <a:pt x="41" y="1"/>
                      <a:pt x="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30;p33">
                <a:extLst>
                  <a:ext uri="{FF2B5EF4-FFF2-40B4-BE49-F238E27FC236}">
                    <a16:creationId xmlns:a16="http://schemas.microsoft.com/office/drawing/2014/main" id="{ACE37C5B-0BEE-4BA4-B0D8-2049068FD481}"/>
                  </a:ext>
                </a:extLst>
              </p:cNvPr>
              <p:cNvSpPr/>
              <p:nvPr/>
            </p:nvSpPr>
            <p:spPr>
              <a:xfrm>
                <a:off x="4021175" y="2673350"/>
                <a:ext cx="266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26" extrusionOk="0">
                    <a:moveTo>
                      <a:pt x="45" y="1"/>
                    </a:moveTo>
                    <a:cubicBezTo>
                      <a:pt x="22" y="1"/>
                      <a:pt x="1" y="31"/>
                      <a:pt x="18" y="49"/>
                    </a:cubicBezTo>
                    <a:cubicBezTo>
                      <a:pt x="173" y="252"/>
                      <a:pt x="316" y="406"/>
                      <a:pt x="483" y="585"/>
                    </a:cubicBezTo>
                    <a:cubicBezTo>
                      <a:pt x="637" y="740"/>
                      <a:pt x="780" y="918"/>
                      <a:pt x="959" y="1025"/>
                    </a:cubicBezTo>
                    <a:cubicBezTo>
                      <a:pt x="1018" y="1025"/>
                      <a:pt x="1066" y="990"/>
                      <a:pt x="1030" y="942"/>
                    </a:cubicBezTo>
                    <a:cubicBezTo>
                      <a:pt x="935" y="752"/>
                      <a:pt x="757" y="609"/>
                      <a:pt x="602" y="466"/>
                    </a:cubicBezTo>
                    <a:cubicBezTo>
                      <a:pt x="435" y="311"/>
                      <a:pt x="256" y="144"/>
                      <a:pt x="66" y="13"/>
                    </a:cubicBezTo>
                    <a:cubicBezTo>
                      <a:pt x="60" y="4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31;p33">
                <a:extLst>
                  <a:ext uri="{FF2B5EF4-FFF2-40B4-BE49-F238E27FC236}">
                    <a16:creationId xmlns:a16="http://schemas.microsoft.com/office/drawing/2014/main" id="{0687F86A-5CAD-4AB0-BFFE-7F8FE2D31E7A}"/>
                  </a:ext>
                </a:extLst>
              </p:cNvPr>
              <p:cNvSpPr/>
              <p:nvPr/>
            </p:nvSpPr>
            <p:spPr>
              <a:xfrm>
                <a:off x="4040425" y="26611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44" y="1"/>
                    </a:moveTo>
                    <a:cubicBezTo>
                      <a:pt x="16" y="1"/>
                      <a:pt x="0" y="30"/>
                      <a:pt x="10" y="51"/>
                    </a:cubicBezTo>
                    <a:cubicBezTo>
                      <a:pt x="165" y="230"/>
                      <a:pt x="308" y="408"/>
                      <a:pt x="475" y="575"/>
                    </a:cubicBezTo>
                    <a:cubicBezTo>
                      <a:pt x="618" y="718"/>
                      <a:pt x="772" y="896"/>
                      <a:pt x="951" y="1003"/>
                    </a:cubicBezTo>
                    <a:cubicBezTo>
                      <a:pt x="957" y="1006"/>
                      <a:pt x="964" y="1007"/>
                      <a:pt x="970" y="1007"/>
                    </a:cubicBezTo>
                    <a:cubicBezTo>
                      <a:pt x="998" y="1007"/>
                      <a:pt x="1020" y="985"/>
                      <a:pt x="1010" y="956"/>
                    </a:cubicBezTo>
                    <a:cubicBezTo>
                      <a:pt x="903" y="777"/>
                      <a:pt x="725" y="622"/>
                      <a:pt x="582" y="468"/>
                    </a:cubicBezTo>
                    <a:cubicBezTo>
                      <a:pt x="415" y="301"/>
                      <a:pt x="237" y="146"/>
                      <a:pt x="58" y="3"/>
                    </a:cubicBezTo>
                    <a:cubicBezTo>
                      <a:pt x="53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432;p33">
                <a:extLst>
                  <a:ext uri="{FF2B5EF4-FFF2-40B4-BE49-F238E27FC236}">
                    <a16:creationId xmlns:a16="http://schemas.microsoft.com/office/drawing/2014/main" id="{1D50CE1D-31DC-4E73-88B1-49FF57DB1B25}"/>
                  </a:ext>
                </a:extLst>
              </p:cNvPr>
              <p:cNvSpPr/>
              <p:nvPr/>
            </p:nvSpPr>
            <p:spPr>
              <a:xfrm>
                <a:off x="4057400" y="2648175"/>
                <a:ext cx="214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7" extrusionOk="0">
                    <a:moveTo>
                      <a:pt x="34" y="0"/>
                    </a:moveTo>
                    <a:cubicBezTo>
                      <a:pt x="19" y="0"/>
                      <a:pt x="1" y="23"/>
                      <a:pt x="10" y="32"/>
                    </a:cubicBezTo>
                    <a:cubicBezTo>
                      <a:pt x="117" y="187"/>
                      <a:pt x="236" y="318"/>
                      <a:pt x="379" y="449"/>
                    </a:cubicBezTo>
                    <a:cubicBezTo>
                      <a:pt x="510" y="568"/>
                      <a:pt x="629" y="723"/>
                      <a:pt x="796" y="806"/>
                    </a:cubicBezTo>
                    <a:cubicBezTo>
                      <a:pt x="808" y="806"/>
                      <a:pt x="855" y="782"/>
                      <a:pt x="820" y="747"/>
                    </a:cubicBezTo>
                    <a:cubicBezTo>
                      <a:pt x="736" y="580"/>
                      <a:pt x="582" y="461"/>
                      <a:pt x="462" y="342"/>
                    </a:cubicBezTo>
                    <a:cubicBezTo>
                      <a:pt x="331" y="211"/>
                      <a:pt x="201" y="104"/>
                      <a:pt x="46" y="8"/>
                    </a:cubicBezTo>
                    <a:cubicBezTo>
                      <a:pt x="43" y="3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433;p33">
                <a:extLst>
                  <a:ext uri="{FF2B5EF4-FFF2-40B4-BE49-F238E27FC236}">
                    <a16:creationId xmlns:a16="http://schemas.microsoft.com/office/drawing/2014/main" id="{B3F2E77C-FC65-4937-9EC1-E199A64D2A67}"/>
                  </a:ext>
                </a:extLst>
              </p:cNvPr>
              <p:cNvSpPr/>
              <p:nvPr/>
            </p:nvSpPr>
            <p:spPr>
              <a:xfrm>
                <a:off x="4074675" y="2634325"/>
                <a:ext cx="15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4" extrusionOk="0">
                    <a:moveTo>
                      <a:pt x="43" y="0"/>
                    </a:moveTo>
                    <a:cubicBezTo>
                      <a:pt x="16" y="0"/>
                      <a:pt x="1" y="28"/>
                      <a:pt x="21" y="39"/>
                    </a:cubicBezTo>
                    <a:cubicBezTo>
                      <a:pt x="176" y="229"/>
                      <a:pt x="355" y="455"/>
                      <a:pt x="557" y="586"/>
                    </a:cubicBezTo>
                    <a:cubicBezTo>
                      <a:pt x="567" y="599"/>
                      <a:pt x="577" y="604"/>
                      <a:pt x="587" y="604"/>
                    </a:cubicBezTo>
                    <a:cubicBezTo>
                      <a:pt x="613" y="604"/>
                      <a:pt x="634" y="565"/>
                      <a:pt x="617" y="539"/>
                    </a:cubicBezTo>
                    <a:cubicBezTo>
                      <a:pt x="474" y="336"/>
                      <a:pt x="260" y="16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434;p33">
                <a:extLst>
                  <a:ext uri="{FF2B5EF4-FFF2-40B4-BE49-F238E27FC236}">
                    <a16:creationId xmlns:a16="http://schemas.microsoft.com/office/drawing/2014/main" id="{89C261ED-5756-4EA1-B517-F0AF5CA056AE}"/>
                  </a:ext>
                </a:extLst>
              </p:cNvPr>
              <p:cNvSpPr/>
              <p:nvPr/>
            </p:nvSpPr>
            <p:spPr>
              <a:xfrm>
                <a:off x="4091025" y="2620325"/>
                <a:ext cx="135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04" extrusionOk="0">
                    <a:moveTo>
                      <a:pt x="40" y="0"/>
                    </a:moveTo>
                    <a:cubicBezTo>
                      <a:pt x="15" y="0"/>
                      <a:pt x="1" y="21"/>
                      <a:pt x="10" y="51"/>
                    </a:cubicBezTo>
                    <a:cubicBezTo>
                      <a:pt x="118" y="229"/>
                      <a:pt x="284" y="384"/>
                      <a:pt x="463" y="491"/>
                    </a:cubicBezTo>
                    <a:cubicBezTo>
                      <a:pt x="472" y="500"/>
                      <a:pt x="481" y="504"/>
                      <a:pt x="490" y="504"/>
                    </a:cubicBezTo>
                    <a:cubicBezTo>
                      <a:pt x="518" y="504"/>
                      <a:pt x="540" y="468"/>
                      <a:pt x="522" y="432"/>
                    </a:cubicBezTo>
                    <a:cubicBezTo>
                      <a:pt x="403" y="253"/>
                      <a:pt x="237" y="110"/>
                      <a:pt x="58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435;p33">
                <a:extLst>
                  <a:ext uri="{FF2B5EF4-FFF2-40B4-BE49-F238E27FC236}">
                    <a16:creationId xmlns:a16="http://schemas.microsoft.com/office/drawing/2014/main" id="{BE6C1271-9298-4DF1-8A05-9BF7FB66C6D6}"/>
                  </a:ext>
                </a:extLst>
              </p:cNvPr>
              <p:cNvSpPr/>
              <p:nvPr/>
            </p:nvSpPr>
            <p:spPr>
              <a:xfrm>
                <a:off x="4109175" y="2607525"/>
                <a:ext cx="1307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44" y="1"/>
                    </a:moveTo>
                    <a:cubicBezTo>
                      <a:pt x="17" y="1"/>
                      <a:pt x="0" y="30"/>
                      <a:pt x="11" y="51"/>
                    </a:cubicBezTo>
                    <a:cubicBezTo>
                      <a:pt x="70" y="146"/>
                      <a:pt x="154" y="229"/>
                      <a:pt x="225" y="301"/>
                    </a:cubicBezTo>
                    <a:cubicBezTo>
                      <a:pt x="296" y="384"/>
                      <a:pt x="368" y="468"/>
                      <a:pt x="475" y="515"/>
                    </a:cubicBezTo>
                    <a:cubicBezTo>
                      <a:pt x="487" y="515"/>
                      <a:pt x="523" y="479"/>
                      <a:pt x="523" y="456"/>
                    </a:cubicBezTo>
                    <a:cubicBezTo>
                      <a:pt x="487" y="349"/>
                      <a:pt x="404" y="277"/>
                      <a:pt x="308" y="206"/>
                    </a:cubicBezTo>
                    <a:cubicBezTo>
                      <a:pt x="225" y="122"/>
                      <a:pt x="154" y="63"/>
                      <a:pt x="58" y="3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436;p33">
                <a:extLst>
                  <a:ext uri="{FF2B5EF4-FFF2-40B4-BE49-F238E27FC236}">
                    <a16:creationId xmlns:a16="http://schemas.microsoft.com/office/drawing/2014/main" id="{471CD107-6D0E-4ACD-8030-B8907F5786BA}"/>
                  </a:ext>
                </a:extLst>
              </p:cNvPr>
              <p:cNvSpPr/>
              <p:nvPr/>
            </p:nvSpPr>
            <p:spPr>
              <a:xfrm>
                <a:off x="4125275" y="2593100"/>
                <a:ext cx="120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2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129" y="199"/>
                      <a:pt x="248" y="330"/>
                      <a:pt x="391" y="449"/>
                    </a:cubicBezTo>
                    <a:cubicBezTo>
                      <a:pt x="397" y="451"/>
                      <a:pt x="403" y="452"/>
                      <a:pt x="410" y="452"/>
                    </a:cubicBezTo>
                    <a:cubicBezTo>
                      <a:pt x="450" y="452"/>
                      <a:pt x="483" y="421"/>
                      <a:pt x="462" y="390"/>
                    </a:cubicBezTo>
                    <a:cubicBezTo>
                      <a:pt x="343" y="247"/>
                      <a:pt x="224" y="128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437;p33">
                <a:extLst>
                  <a:ext uri="{FF2B5EF4-FFF2-40B4-BE49-F238E27FC236}">
                    <a16:creationId xmlns:a16="http://schemas.microsoft.com/office/drawing/2014/main" id="{4DB752F1-B454-4441-B398-C26805AB59F5}"/>
                  </a:ext>
                </a:extLst>
              </p:cNvPr>
              <p:cNvSpPr/>
              <p:nvPr/>
            </p:nvSpPr>
            <p:spPr>
              <a:xfrm>
                <a:off x="3610250" y="3028175"/>
                <a:ext cx="211075" cy="83525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33410" extrusionOk="0">
                    <a:moveTo>
                      <a:pt x="4216" y="1"/>
                    </a:moveTo>
                    <a:lnTo>
                      <a:pt x="1" y="4382"/>
                    </a:lnTo>
                    <a:lnTo>
                      <a:pt x="4394" y="33410"/>
                    </a:lnTo>
                    <a:lnTo>
                      <a:pt x="8442" y="3954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438;p33">
                <a:extLst>
                  <a:ext uri="{FF2B5EF4-FFF2-40B4-BE49-F238E27FC236}">
                    <a16:creationId xmlns:a16="http://schemas.microsoft.com/office/drawing/2014/main" id="{2581965C-A5D0-4C68-B544-90F9EF783C64}"/>
                  </a:ext>
                </a:extLst>
              </p:cNvPr>
              <p:cNvSpPr/>
              <p:nvPr/>
            </p:nvSpPr>
            <p:spPr>
              <a:xfrm>
                <a:off x="3603125" y="3018950"/>
                <a:ext cx="224750" cy="8453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33815" extrusionOk="0">
                    <a:moveTo>
                      <a:pt x="4513" y="727"/>
                    </a:moveTo>
                    <a:lnTo>
                      <a:pt x="8442" y="4418"/>
                    </a:lnTo>
                    <a:lnTo>
                      <a:pt x="4656" y="31957"/>
                    </a:lnTo>
                    <a:lnTo>
                      <a:pt x="548" y="4846"/>
                    </a:lnTo>
                    <a:lnTo>
                      <a:pt x="4513" y="727"/>
                    </a:lnTo>
                    <a:close/>
                    <a:moveTo>
                      <a:pt x="4477" y="1"/>
                    </a:moveTo>
                    <a:lnTo>
                      <a:pt x="0" y="4668"/>
                    </a:lnTo>
                    <a:lnTo>
                      <a:pt x="4405" y="33814"/>
                    </a:lnTo>
                    <a:lnTo>
                      <a:pt x="4929" y="33814"/>
                    </a:lnTo>
                    <a:lnTo>
                      <a:pt x="8977" y="4358"/>
                    </a:lnTo>
                    <a:lnTo>
                      <a:pt x="8989" y="4227"/>
                    </a:lnTo>
                    <a:lnTo>
                      <a:pt x="4477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439;p33">
                <a:extLst>
                  <a:ext uri="{FF2B5EF4-FFF2-40B4-BE49-F238E27FC236}">
                    <a16:creationId xmlns:a16="http://schemas.microsoft.com/office/drawing/2014/main" id="{EA800F0F-F763-4A66-94D5-33CF6D2B219D}"/>
                  </a:ext>
                </a:extLst>
              </p:cNvPr>
              <p:cNvSpPr/>
              <p:nvPr/>
            </p:nvSpPr>
            <p:spPr>
              <a:xfrm>
                <a:off x="3698675" y="3068400"/>
                <a:ext cx="884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70" extrusionOk="0">
                    <a:moveTo>
                      <a:pt x="1605" y="0"/>
                    </a:moveTo>
                    <a:cubicBezTo>
                      <a:pt x="1081" y="0"/>
                      <a:pt x="557" y="7"/>
                      <a:pt x="36" y="23"/>
                    </a:cubicBezTo>
                    <a:cubicBezTo>
                      <a:pt x="31" y="21"/>
                      <a:pt x="26" y="20"/>
                      <a:pt x="23" y="20"/>
                    </a:cubicBezTo>
                    <a:cubicBezTo>
                      <a:pt x="1" y="20"/>
                      <a:pt x="5" y="47"/>
                      <a:pt x="36" y="47"/>
                    </a:cubicBezTo>
                    <a:cubicBezTo>
                      <a:pt x="557" y="63"/>
                      <a:pt x="1081" y="69"/>
                      <a:pt x="1605" y="69"/>
                    </a:cubicBezTo>
                    <a:cubicBezTo>
                      <a:pt x="2242" y="69"/>
                      <a:pt x="2879" y="60"/>
                      <a:pt x="3512" y="47"/>
                    </a:cubicBezTo>
                    <a:cubicBezTo>
                      <a:pt x="3536" y="47"/>
                      <a:pt x="3536" y="23"/>
                      <a:pt x="3512" y="23"/>
                    </a:cubicBezTo>
                    <a:cubicBezTo>
                      <a:pt x="2879" y="10"/>
                      <a:pt x="2242" y="0"/>
                      <a:pt x="16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440;p33">
                <a:extLst>
                  <a:ext uri="{FF2B5EF4-FFF2-40B4-BE49-F238E27FC236}">
                    <a16:creationId xmlns:a16="http://schemas.microsoft.com/office/drawing/2014/main" id="{6C6032E3-C49F-44C5-A471-6B3980F312BE}"/>
                  </a:ext>
                </a:extLst>
              </p:cNvPr>
              <p:cNvSpPr/>
              <p:nvPr/>
            </p:nvSpPr>
            <p:spPr>
              <a:xfrm>
                <a:off x="3692425" y="3094000"/>
                <a:ext cx="946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0" extrusionOk="0">
                    <a:moveTo>
                      <a:pt x="1705" y="0"/>
                    </a:moveTo>
                    <a:cubicBezTo>
                      <a:pt x="1141" y="0"/>
                      <a:pt x="576" y="7"/>
                      <a:pt x="12" y="23"/>
                    </a:cubicBezTo>
                    <a:cubicBezTo>
                      <a:pt x="0" y="35"/>
                      <a:pt x="0" y="47"/>
                      <a:pt x="12" y="47"/>
                    </a:cubicBezTo>
                    <a:cubicBezTo>
                      <a:pt x="576" y="63"/>
                      <a:pt x="1141" y="69"/>
                      <a:pt x="1705" y="69"/>
                    </a:cubicBezTo>
                    <a:cubicBezTo>
                      <a:pt x="2391" y="69"/>
                      <a:pt x="3077" y="60"/>
                      <a:pt x="3762" y="47"/>
                    </a:cubicBezTo>
                    <a:cubicBezTo>
                      <a:pt x="3786" y="47"/>
                      <a:pt x="3786" y="23"/>
                      <a:pt x="3762" y="23"/>
                    </a:cubicBezTo>
                    <a:cubicBezTo>
                      <a:pt x="3077" y="10"/>
                      <a:pt x="2391" y="0"/>
                      <a:pt x="1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441;p33">
                <a:extLst>
                  <a:ext uri="{FF2B5EF4-FFF2-40B4-BE49-F238E27FC236}">
                    <a16:creationId xmlns:a16="http://schemas.microsoft.com/office/drawing/2014/main" id="{E3C7024E-889B-471B-95E4-43C423FA15B7}"/>
                  </a:ext>
                </a:extLst>
              </p:cNvPr>
              <p:cNvSpPr/>
              <p:nvPr/>
            </p:nvSpPr>
            <p:spPr>
              <a:xfrm>
                <a:off x="3707300" y="3119775"/>
                <a:ext cx="920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75" extrusionOk="0">
                    <a:moveTo>
                      <a:pt x="1847" y="1"/>
                    </a:moveTo>
                    <a:cubicBezTo>
                      <a:pt x="1242" y="1"/>
                      <a:pt x="637" y="10"/>
                      <a:pt x="36" y="28"/>
                    </a:cubicBezTo>
                    <a:cubicBezTo>
                      <a:pt x="0" y="28"/>
                      <a:pt x="0" y="51"/>
                      <a:pt x="36" y="51"/>
                    </a:cubicBezTo>
                    <a:cubicBezTo>
                      <a:pt x="696" y="65"/>
                      <a:pt x="1359" y="74"/>
                      <a:pt x="2024" y="74"/>
                    </a:cubicBezTo>
                    <a:cubicBezTo>
                      <a:pt x="2571" y="74"/>
                      <a:pt x="3119" y="68"/>
                      <a:pt x="3667" y="51"/>
                    </a:cubicBezTo>
                    <a:cubicBezTo>
                      <a:pt x="3679" y="51"/>
                      <a:pt x="3679" y="28"/>
                      <a:pt x="3667" y="28"/>
                    </a:cubicBezTo>
                    <a:cubicBezTo>
                      <a:pt x="3060" y="10"/>
                      <a:pt x="2453" y="1"/>
                      <a:pt x="184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442;p33">
                <a:extLst>
                  <a:ext uri="{FF2B5EF4-FFF2-40B4-BE49-F238E27FC236}">
                    <a16:creationId xmlns:a16="http://schemas.microsoft.com/office/drawing/2014/main" id="{80383021-2C83-40AD-9A5C-52EC6705CEC0}"/>
                  </a:ext>
                </a:extLst>
              </p:cNvPr>
              <p:cNvSpPr/>
              <p:nvPr/>
            </p:nvSpPr>
            <p:spPr>
              <a:xfrm>
                <a:off x="3706100" y="3145450"/>
                <a:ext cx="105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7" extrusionOk="0">
                    <a:moveTo>
                      <a:pt x="2645" y="1"/>
                    </a:moveTo>
                    <a:cubicBezTo>
                      <a:pt x="1776" y="1"/>
                      <a:pt x="904" y="17"/>
                      <a:pt x="36" y="25"/>
                    </a:cubicBezTo>
                    <a:cubicBezTo>
                      <a:pt x="1" y="25"/>
                      <a:pt x="1" y="60"/>
                      <a:pt x="36" y="60"/>
                    </a:cubicBezTo>
                    <a:cubicBezTo>
                      <a:pt x="957" y="60"/>
                      <a:pt x="1889" y="76"/>
                      <a:pt x="2820" y="76"/>
                    </a:cubicBezTo>
                    <a:cubicBezTo>
                      <a:pt x="3286" y="76"/>
                      <a:pt x="3751" y="72"/>
                      <a:pt x="4216" y="60"/>
                    </a:cubicBezTo>
                    <a:cubicBezTo>
                      <a:pt x="4227" y="60"/>
                      <a:pt x="4227" y="25"/>
                      <a:pt x="4216" y="25"/>
                    </a:cubicBezTo>
                    <a:cubicBezTo>
                      <a:pt x="3695" y="7"/>
                      <a:pt x="3170" y="1"/>
                      <a:pt x="26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443;p33">
                <a:extLst>
                  <a:ext uri="{FF2B5EF4-FFF2-40B4-BE49-F238E27FC236}">
                    <a16:creationId xmlns:a16="http://schemas.microsoft.com/office/drawing/2014/main" id="{81249AD4-2754-423C-97FC-E0BC4CD6FDAA}"/>
                  </a:ext>
                </a:extLst>
              </p:cNvPr>
              <p:cNvSpPr/>
              <p:nvPr/>
            </p:nvSpPr>
            <p:spPr>
              <a:xfrm>
                <a:off x="3714475" y="3171550"/>
                <a:ext cx="881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3524" h="51" extrusionOk="0">
                    <a:moveTo>
                      <a:pt x="2037" y="1"/>
                    </a:moveTo>
                    <a:cubicBezTo>
                      <a:pt x="1366" y="1"/>
                      <a:pt x="697" y="15"/>
                      <a:pt x="23" y="28"/>
                    </a:cubicBezTo>
                    <a:cubicBezTo>
                      <a:pt x="17" y="22"/>
                      <a:pt x="12" y="20"/>
                      <a:pt x="10" y="20"/>
                    </a:cubicBezTo>
                    <a:cubicBezTo>
                      <a:pt x="1" y="20"/>
                      <a:pt x="5" y="40"/>
                      <a:pt x="23" y="40"/>
                    </a:cubicBezTo>
                    <a:cubicBezTo>
                      <a:pt x="801" y="40"/>
                      <a:pt x="1573" y="51"/>
                      <a:pt x="2348" y="51"/>
                    </a:cubicBezTo>
                    <a:cubicBezTo>
                      <a:pt x="2735" y="51"/>
                      <a:pt x="3123" y="48"/>
                      <a:pt x="3511" y="40"/>
                    </a:cubicBezTo>
                    <a:cubicBezTo>
                      <a:pt x="3523" y="40"/>
                      <a:pt x="3523" y="28"/>
                      <a:pt x="3511" y="28"/>
                    </a:cubicBezTo>
                    <a:cubicBezTo>
                      <a:pt x="3018" y="8"/>
                      <a:pt x="2527" y="1"/>
                      <a:pt x="2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444;p33">
                <a:extLst>
                  <a:ext uri="{FF2B5EF4-FFF2-40B4-BE49-F238E27FC236}">
                    <a16:creationId xmlns:a16="http://schemas.microsoft.com/office/drawing/2014/main" id="{6584D581-41FB-4B4E-9573-E038834B8F33}"/>
                  </a:ext>
                </a:extLst>
              </p:cNvPr>
              <p:cNvSpPr/>
              <p:nvPr/>
            </p:nvSpPr>
            <p:spPr>
              <a:xfrm>
                <a:off x="3712675" y="3197025"/>
                <a:ext cx="863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92" extrusionOk="0">
                    <a:moveTo>
                      <a:pt x="4" y="40"/>
                    </a:moveTo>
                    <a:cubicBezTo>
                      <a:pt x="1" y="40"/>
                      <a:pt x="4" y="45"/>
                      <a:pt x="12" y="45"/>
                    </a:cubicBezTo>
                    <a:cubicBezTo>
                      <a:pt x="8" y="41"/>
                      <a:pt x="5" y="40"/>
                      <a:pt x="4" y="40"/>
                    </a:cubicBezTo>
                    <a:close/>
                    <a:moveTo>
                      <a:pt x="1554" y="0"/>
                    </a:moveTo>
                    <a:cubicBezTo>
                      <a:pt x="1038" y="0"/>
                      <a:pt x="522" y="13"/>
                      <a:pt x="12" y="45"/>
                    </a:cubicBezTo>
                    <a:cubicBezTo>
                      <a:pt x="609" y="77"/>
                      <a:pt x="1212" y="91"/>
                      <a:pt x="1816" y="91"/>
                    </a:cubicBezTo>
                    <a:cubicBezTo>
                      <a:pt x="2355" y="91"/>
                      <a:pt x="2895" y="80"/>
                      <a:pt x="3429" y="57"/>
                    </a:cubicBezTo>
                    <a:cubicBezTo>
                      <a:pt x="3452" y="57"/>
                      <a:pt x="3452" y="45"/>
                      <a:pt x="3429" y="45"/>
                    </a:cubicBezTo>
                    <a:cubicBezTo>
                      <a:pt x="2808" y="19"/>
                      <a:pt x="2180" y="0"/>
                      <a:pt x="155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445;p33">
                <a:extLst>
                  <a:ext uri="{FF2B5EF4-FFF2-40B4-BE49-F238E27FC236}">
                    <a16:creationId xmlns:a16="http://schemas.microsoft.com/office/drawing/2014/main" id="{C333D8DB-281A-4A45-B37B-B5DC2AC433EA}"/>
                  </a:ext>
                </a:extLst>
              </p:cNvPr>
              <p:cNvSpPr/>
              <p:nvPr/>
            </p:nvSpPr>
            <p:spPr>
              <a:xfrm>
                <a:off x="3715625" y="3222250"/>
                <a:ext cx="81300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18" extrusionOk="0">
                    <a:moveTo>
                      <a:pt x="1489" y="0"/>
                    </a:moveTo>
                    <a:cubicBezTo>
                      <a:pt x="991" y="0"/>
                      <a:pt x="493" y="16"/>
                      <a:pt x="1" y="60"/>
                    </a:cubicBezTo>
                    <a:cubicBezTo>
                      <a:pt x="486" y="103"/>
                      <a:pt x="977" y="117"/>
                      <a:pt x="1467" y="117"/>
                    </a:cubicBezTo>
                    <a:cubicBezTo>
                      <a:pt x="2060" y="117"/>
                      <a:pt x="2653" y="97"/>
                      <a:pt x="3239" y="84"/>
                    </a:cubicBezTo>
                    <a:cubicBezTo>
                      <a:pt x="3251" y="84"/>
                      <a:pt x="3251" y="48"/>
                      <a:pt x="3239" y="48"/>
                    </a:cubicBezTo>
                    <a:cubicBezTo>
                      <a:pt x="2660" y="22"/>
                      <a:pt x="2074" y="0"/>
                      <a:pt x="1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446;p33">
                <a:extLst>
                  <a:ext uri="{FF2B5EF4-FFF2-40B4-BE49-F238E27FC236}">
                    <a16:creationId xmlns:a16="http://schemas.microsoft.com/office/drawing/2014/main" id="{D6C03878-43B0-4F95-B624-2F3281FE0DAC}"/>
                  </a:ext>
                </a:extLst>
              </p:cNvPr>
              <p:cNvSpPr/>
              <p:nvPr/>
            </p:nvSpPr>
            <p:spPr>
              <a:xfrm>
                <a:off x="3716225" y="3248500"/>
                <a:ext cx="768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97" extrusionOk="0">
                    <a:moveTo>
                      <a:pt x="1050" y="1"/>
                    </a:moveTo>
                    <a:cubicBezTo>
                      <a:pt x="704" y="1"/>
                      <a:pt x="358" y="10"/>
                      <a:pt x="12" y="34"/>
                    </a:cubicBezTo>
                    <a:cubicBezTo>
                      <a:pt x="11" y="32"/>
                      <a:pt x="9" y="32"/>
                      <a:pt x="8" y="32"/>
                    </a:cubicBezTo>
                    <a:cubicBezTo>
                      <a:pt x="1" y="32"/>
                      <a:pt x="2" y="58"/>
                      <a:pt x="12" y="58"/>
                    </a:cubicBezTo>
                    <a:cubicBezTo>
                      <a:pt x="421" y="87"/>
                      <a:pt x="833" y="96"/>
                      <a:pt x="1247" y="96"/>
                    </a:cubicBezTo>
                    <a:cubicBezTo>
                      <a:pt x="1847" y="96"/>
                      <a:pt x="2450" y="77"/>
                      <a:pt x="3049" y="70"/>
                    </a:cubicBezTo>
                    <a:cubicBezTo>
                      <a:pt x="3072" y="70"/>
                      <a:pt x="3072" y="58"/>
                      <a:pt x="3049" y="58"/>
                    </a:cubicBezTo>
                    <a:cubicBezTo>
                      <a:pt x="2382" y="34"/>
                      <a:pt x="1716" y="1"/>
                      <a:pt x="105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447;p33">
                <a:extLst>
                  <a:ext uri="{FF2B5EF4-FFF2-40B4-BE49-F238E27FC236}">
                    <a16:creationId xmlns:a16="http://schemas.microsoft.com/office/drawing/2014/main" id="{FBE12E08-C822-4387-A569-38F2745A956B}"/>
                  </a:ext>
                </a:extLst>
              </p:cNvPr>
              <p:cNvSpPr/>
              <p:nvPr/>
            </p:nvSpPr>
            <p:spPr>
              <a:xfrm>
                <a:off x="3713550" y="3273825"/>
                <a:ext cx="7562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11" extrusionOk="0">
                    <a:moveTo>
                      <a:pt x="1224" y="0"/>
                    </a:moveTo>
                    <a:cubicBezTo>
                      <a:pt x="820" y="0"/>
                      <a:pt x="419" y="9"/>
                      <a:pt x="24" y="33"/>
                    </a:cubicBezTo>
                    <a:cubicBezTo>
                      <a:pt x="0" y="45"/>
                      <a:pt x="0" y="69"/>
                      <a:pt x="24" y="69"/>
                    </a:cubicBezTo>
                    <a:cubicBezTo>
                      <a:pt x="437" y="99"/>
                      <a:pt x="856" y="110"/>
                      <a:pt x="1278" y="110"/>
                    </a:cubicBezTo>
                    <a:cubicBezTo>
                      <a:pt x="1854" y="110"/>
                      <a:pt x="2435" y="89"/>
                      <a:pt x="3013" y="69"/>
                    </a:cubicBezTo>
                    <a:cubicBezTo>
                      <a:pt x="3025" y="69"/>
                      <a:pt x="3025" y="33"/>
                      <a:pt x="3013" y="33"/>
                    </a:cubicBezTo>
                    <a:cubicBezTo>
                      <a:pt x="2417" y="19"/>
                      <a:pt x="1817" y="0"/>
                      <a:pt x="12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448;p33">
                <a:extLst>
                  <a:ext uri="{FF2B5EF4-FFF2-40B4-BE49-F238E27FC236}">
                    <a16:creationId xmlns:a16="http://schemas.microsoft.com/office/drawing/2014/main" id="{6425698C-9FA0-4C1C-BE95-16B5864B6407}"/>
                  </a:ext>
                </a:extLst>
              </p:cNvPr>
              <p:cNvSpPr/>
              <p:nvPr/>
            </p:nvSpPr>
            <p:spPr>
              <a:xfrm>
                <a:off x="3712950" y="3299700"/>
                <a:ext cx="7205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89" extrusionOk="0">
                    <a:moveTo>
                      <a:pt x="2033" y="0"/>
                    </a:moveTo>
                    <a:cubicBezTo>
                      <a:pt x="1360" y="0"/>
                      <a:pt x="686" y="17"/>
                      <a:pt x="12" y="34"/>
                    </a:cubicBezTo>
                    <a:cubicBezTo>
                      <a:pt x="1" y="34"/>
                      <a:pt x="1" y="82"/>
                      <a:pt x="12" y="82"/>
                    </a:cubicBezTo>
                    <a:cubicBezTo>
                      <a:pt x="330" y="86"/>
                      <a:pt x="647" y="88"/>
                      <a:pt x="965" y="88"/>
                    </a:cubicBezTo>
                    <a:cubicBezTo>
                      <a:pt x="1600" y="88"/>
                      <a:pt x="2235" y="78"/>
                      <a:pt x="2870" y="46"/>
                    </a:cubicBezTo>
                    <a:cubicBezTo>
                      <a:pt x="2882" y="46"/>
                      <a:pt x="2882" y="10"/>
                      <a:pt x="2870" y="10"/>
                    </a:cubicBezTo>
                    <a:cubicBezTo>
                      <a:pt x="2591" y="3"/>
                      <a:pt x="2312" y="0"/>
                      <a:pt x="20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449;p33">
                <a:extLst>
                  <a:ext uri="{FF2B5EF4-FFF2-40B4-BE49-F238E27FC236}">
                    <a16:creationId xmlns:a16="http://schemas.microsoft.com/office/drawing/2014/main" id="{6B34EE35-B1A5-4675-92B4-F7B6F2317B4D}"/>
                  </a:ext>
                </a:extLst>
              </p:cNvPr>
              <p:cNvSpPr/>
              <p:nvPr/>
            </p:nvSpPr>
            <p:spPr>
              <a:xfrm>
                <a:off x="3710275" y="3326075"/>
                <a:ext cx="729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0" extrusionOk="0">
                    <a:moveTo>
                      <a:pt x="1069" y="1"/>
                    </a:moveTo>
                    <a:cubicBezTo>
                      <a:pt x="714" y="1"/>
                      <a:pt x="361" y="6"/>
                      <a:pt x="12" y="15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" y="13"/>
                      <a:pt x="2" y="50"/>
                      <a:pt x="12" y="50"/>
                    </a:cubicBezTo>
                    <a:cubicBezTo>
                      <a:pt x="723" y="68"/>
                      <a:pt x="1453" y="119"/>
                      <a:pt x="2174" y="119"/>
                    </a:cubicBezTo>
                    <a:cubicBezTo>
                      <a:pt x="2419" y="119"/>
                      <a:pt x="2664" y="113"/>
                      <a:pt x="2906" y="98"/>
                    </a:cubicBezTo>
                    <a:cubicBezTo>
                      <a:pt x="2917" y="98"/>
                      <a:pt x="2917" y="62"/>
                      <a:pt x="2906" y="62"/>
                    </a:cubicBezTo>
                    <a:cubicBezTo>
                      <a:pt x="2302" y="17"/>
                      <a:pt x="1683" y="1"/>
                      <a:pt x="10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450;p33">
                <a:extLst>
                  <a:ext uri="{FF2B5EF4-FFF2-40B4-BE49-F238E27FC236}">
                    <a16:creationId xmlns:a16="http://schemas.microsoft.com/office/drawing/2014/main" id="{4922D10F-D21C-4F97-B913-FFF9C421D9D2}"/>
                  </a:ext>
                </a:extLst>
              </p:cNvPr>
              <p:cNvSpPr/>
              <p:nvPr/>
            </p:nvSpPr>
            <p:spPr>
              <a:xfrm>
                <a:off x="3714750" y="3351675"/>
                <a:ext cx="637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84" extrusionOk="0">
                    <a:moveTo>
                      <a:pt x="377" y="0"/>
                    </a:moveTo>
                    <a:cubicBezTo>
                      <a:pt x="264" y="0"/>
                      <a:pt x="150" y="1"/>
                      <a:pt x="36" y="3"/>
                    </a:cubicBezTo>
                    <a:cubicBezTo>
                      <a:pt x="0" y="3"/>
                      <a:pt x="0" y="50"/>
                      <a:pt x="36" y="50"/>
                    </a:cubicBezTo>
                    <a:cubicBezTo>
                      <a:pt x="520" y="71"/>
                      <a:pt x="1004" y="84"/>
                      <a:pt x="1489" y="84"/>
                    </a:cubicBezTo>
                    <a:cubicBezTo>
                      <a:pt x="1838" y="84"/>
                      <a:pt x="2187" y="77"/>
                      <a:pt x="2536" y="62"/>
                    </a:cubicBezTo>
                    <a:cubicBezTo>
                      <a:pt x="2548" y="62"/>
                      <a:pt x="2548" y="50"/>
                      <a:pt x="2536" y="50"/>
                    </a:cubicBezTo>
                    <a:cubicBezTo>
                      <a:pt x="1817" y="30"/>
                      <a:pt x="1097" y="0"/>
                      <a:pt x="3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451;p33">
                <a:extLst>
                  <a:ext uri="{FF2B5EF4-FFF2-40B4-BE49-F238E27FC236}">
                    <a16:creationId xmlns:a16="http://schemas.microsoft.com/office/drawing/2014/main" id="{69E90DFE-99FD-4193-86E2-CA868526D637}"/>
                  </a:ext>
                </a:extLst>
              </p:cNvPr>
              <p:cNvSpPr/>
              <p:nvPr/>
            </p:nvSpPr>
            <p:spPr>
              <a:xfrm>
                <a:off x="3698375" y="3377325"/>
                <a:ext cx="756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95" extrusionOk="0">
                    <a:moveTo>
                      <a:pt x="1512" y="1"/>
                    </a:moveTo>
                    <a:cubicBezTo>
                      <a:pt x="1012" y="1"/>
                      <a:pt x="512" y="13"/>
                      <a:pt x="12" y="36"/>
                    </a:cubicBezTo>
                    <a:cubicBezTo>
                      <a:pt x="11" y="35"/>
                      <a:pt x="10" y="35"/>
                      <a:pt x="9" y="35"/>
                    </a:cubicBezTo>
                    <a:cubicBezTo>
                      <a:pt x="0" y="35"/>
                      <a:pt x="1" y="72"/>
                      <a:pt x="12" y="72"/>
                    </a:cubicBezTo>
                    <a:cubicBezTo>
                      <a:pt x="464" y="88"/>
                      <a:pt x="915" y="95"/>
                      <a:pt x="1366" y="95"/>
                    </a:cubicBezTo>
                    <a:cubicBezTo>
                      <a:pt x="1915" y="95"/>
                      <a:pt x="2464" y="85"/>
                      <a:pt x="3012" y="72"/>
                    </a:cubicBezTo>
                    <a:cubicBezTo>
                      <a:pt x="3024" y="72"/>
                      <a:pt x="3024" y="36"/>
                      <a:pt x="3012" y="36"/>
                    </a:cubicBezTo>
                    <a:cubicBezTo>
                      <a:pt x="2512" y="13"/>
                      <a:pt x="2012" y="1"/>
                      <a:pt x="15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452;p33">
                <a:extLst>
                  <a:ext uri="{FF2B5EF4-FFF2-40B4-BE49-F238E27FC236}">
                    <a16:creationId xmlns:a16="http://schemas.microsoft.com/office/drawing/2014/main" id="{7508FC95-A22B-47B0-BF5A-6FDA4841A452}"/>
                  </a:ext>
                </a:extLst>
              </p:cNvPr>
              <p:cNvSpPr/>
              <p:nvPr/>
            </p:nvSpPr>
            <p:spPr>
              <a:xfrm>
                <a:off x="3710575" y="3403100"/>
                <a:ext cx="607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93" extrusionOk="0">
                    <a:moveTo>
                      <a:pt x="1104" y="1"/>
                    </a:moveTo>
                    <a:cubicBezTo>
                      <a:pt x="744" y="1"/>
                      <a:pt x="383" y="7"/>
                      <a:pt x="24" y="17"/>
                    </a:cubicBezTo>
                    <a:cubicBezTo>
                      <a:pt x="0" y="17"/>
                      <a:pt x="0" y="65"/>
                      <a:pt x="24" y="65"/>
                    </a:cubicBezTo>
                    <a:cubicBezTo>
                      <a:pt x="478" y="79"/>
                      <a:pt x="935" y="93"/>
                      <a:pt x="1397" y="93"/>
                    </a:cubicBezTo>
                    <a:cubicBezTo>
                      <a:pt x="1735" y="93"/>
                      <a:pt x="2075" y="85"/>
                      <a:pt x="2417" y="65"/>
                    </a:cubicBezTo>
                    <a:cubicBezTo>
                      <a:pt x="2429" y="65"/>
                      <a:pt x="2429" y="53"/>
                      <a:pt x="2417" y="29"/>
                    </a:cubicBezTo>
                    <a:cubicBezTo>
                      <a:pt x="1985" y="10"/>
                      <a:pt x="1545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453;p33">
                <a:extLst>
                  <a:ext uri="{FF2B5EF4-FFF2-40B4-BE49-F238E27FC236}">
                    <a16:creationId xmlns:a16="http://schemas.microsoft.com/office/drawing/2014/main" id="{5B069771-8812-4ED4-A69C-2634FABB56D4}"/>
                  </a:ext>
                </a:extLst>
              </p:cNvPr>
              <p:cNvSpPr/>
              <p:nvPr/>
            </p:nvSpPr>
            <p:spPr>
              <a:xfrm>
                <a:off x="3714150" y="3454125"/>
                <a:ext cx="500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88" extrusionOk="0">
                    <a:moveTo>
                      <a:pt x="1331" y="1"/>
                    </a:moveTo>
                    <a:cubicBezTo>
                      <a:pt x="891" y="1"/>
                      <a:pt x="449" y="16"/>
                      <a:pt x="12" y="48"/>
                    </a:cubicBezTo>
                    <a:cubicBezTo>
                      <a:pt x="0" y="48"/>
                      <a:pt x="0" y="72"/>
                      <a:pt x="12" y="72"/>
                    </a:cubicBezTo>
                    <a:cubicBezTo>
                      <a:pt x="211" y="83"/>
                      <a:pt x="411" y="87"/>
                      <a:pt x="612" y="87"/>
                    </a:cubicBezTo>
                    <a:cubicBezTo>
                      <a:pt x="1071" y="87"/>
                      <a:pt x="1533" y="65"/>
                      <a:pt x="1989" y="48"/>
                    </a:cubicBezTo>
                    <a:cubicBezTo>
                      <a:pt x="2000" y="48"/>
                      <a:pt x="2000" y="12"/>
                      <a:pt x="1989" y="12"/>
                    </a:cubicBezTo>
                    <a:cubicBezTo>
                      <a:pt x="1770" y="5"/>
                      <a:pt x="1551" y="1"/>
                      <a:pt x="133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454;p33">
                <a:extLst>
                  <a:ext uri="{FF2B5EF4-FFF2-40B4-BE49-F238E27FC236}">
                    <a16:creationId xmlns:a16="http://schemas.microsoft.com/office/drawing/2014/main" id="{E7683A63-AF6F-497D-A17A-3CF5C61CC6B4}"/>
                  </a:ext>
                </a:extLst>
              </p:cNvPr>
              <p:cNvSpPr/>
              <p:nvPr/>
            </p:nvSpPr>
            <p:spPr>
              <a:xfrm>
                <a:off x="3714750" y="3428500"/>
                <a:ext cx="530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92" extrusionOk="0">
                    <a:moveTo>
                      <a:pt x="821" y="1"/>
                    </a:moveTo>
                    <a:cubicBezTo>
                      <a:pt x="558" y="1"/>
                      <a:pt x="295" y="4"/>
                      <a:pt x="36" y="14"/>
                    </a:cubicBezTo>
                    <a:cubicBezTo>
                      <a:pt x="0" y="25"/>
                      <a:pt x="0" y="73"/>
                      <a:pt x="36" y="73"/>
                    </a:cubicBezTo>
                    <a:cubicBezTo>
                      <a:pt x="285" y="86"/>
                      <a:pt x="538" y="91"/>
                      <a:pt x="791" y="91"/>
                    </a:cubicBezTo>
                    <a:cubicBezTo>
                      <a:pt x="1228" y="91"/>
                      <a:pt x="1666" y="76"/>
                      <a:pt x="2096" y="61"/>
                    </a:cubicBezTo>
                    <a:cubicBezTo>
                      <a:pt x="2119" y="61"/>
                      <a:pt x="2119" y="25"/>
                      <a:pt x="2096" y="25"/>
                    </a:cubicBezTo>
                    <a:cubicBezTo>
                      <a:pt x="1676" y="11"/>
                      <a:pt x="1248" y="1"/>
                      <a:pt x="82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455;p33">
                <a:extLst>
                  <a:ext uri="{FF2B5EF4-FFF2-40B4-BE49-F238E27FC236}">
                    <a16:creationId xmlns:a16="http://schemas.microsoft.com/office/drawing/2014/main" id="{D19ED8E9-FB29-4A0C-8455-BCE1B57C3F3C}"/>
                  </a:ext>
                </a:extLst>
              </p:cNvPr>
              <p:cNvSpPr/>
              <p:nvPr/>
            </p:nvSpPr>
            <p:spPr>
              <a:xfrm>
                <a:off x="3715625" y="3479825"/>
                <a:ext cx="45275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3" extrusionOk="0">
                    <a:moveTo>
                      <a:pt x="843" y="1"/>
                    </a:moveTo>
                    <a:cubicBezTo>
                      <a:pt x="566" y="1"/>
                      <a:pt x="289" y="10"/>
                      <a:pt x="13" y="32"/>
                    </a:cubicBezTo>
                    <a:cubicBezTo>
                      <a:pt x="1" y="44"/>
                      <a:pt x="1" y="80"/>
                      <a:pt x="13" y="80"/>
                    </a:cubicBezTo>
                    <a:cubicBezTo>
                      <a:pt x="224" y="88"/>
                      <a:pt x="434" y="92"/>
                      <a:pt x="645" y="92"/>
                    </a:cubicBezTo>
                    <a:cubicBezTo>
                      <a:pt x="1030" y="92"/>
                      <a:pt x="1414" y="79"/>
                      <a:pt x="1799" y="56"/>
                    </a:cubicBezTo>
                    <a:cubicBezTo>
                      <a:pt x="1810" y="56"/>
                      <a:pt x="1810" y="32"/>
                      <a:pt x="1799" y="32"/>
                    </a:cubicBezTo>
                    <a:cubicBezTo>
                      <a:pt x="1480" y="13"/>
                      <a:pt x="1161" y="1"/>
                      <a:pt x="84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456;p33">
                <a:extLst>
                  <a:ext uri="{FF2B5EF4-FFF2-40B4-BE49-F238E27FC236}">
                    <a16:creationId xmlns:a16="http://schemas.microsoft.com/office/drawing/2014/main" id="{1CFCB93B-B6F8-44AF-8D87-042563212A6B}"/>
                  </a:ext>
                </a:extLst>
              </p:cNvPr>
              <p:cNvSpPr/>
              <p:nvPr/>
            </p:nvSpPr>
            <p:spPr>
              <a:xfrm>
                <a:off x="3715925" y="3505750"/>
                <a:ext cx="405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97" extrusionOk="0">
                    <a:moveTo>
                      <a:pt x="1027" y="1"/>
                    </a:moveTo>
                    <a:cubicBezTo>
                      <a:pt x="692" y="1"/>
                      <a:pt x="356" y="16"/>
                      <a:pt x="24" y="31"/>
                    </a:cubicBezTo>
                    <a:cubicBezTo>
                      <a:pt x="1" y="31"/>
                      <a:pt x="1" y="79"/>
                      <a:pt x="24" y="79"/>
                    </a:cubicBezTo>
                    <a:cubicBezTo>
                      <a:pt x="207" y="91"/>
                      <a:pt x="391" y="96"/>
                      <a:pt x="576" y="96"/>
                    </a:cubicBezTo>
                    <a:cubicBezTo>
                      <a:pt x="920" y="96"/>
                      <a:pt x="1267" y="78"/>
                      <a:pt x="1608" y="55"/>
                    </a:cubicBezTo>
                    <a:cubicBezTo>
                      <a:pt x="1620" y="55"/>
                      <a:pt x="1620" y="19"/>
                      <a:pt x="1608" y="19"/>
                    </a:cubicBezTo>
                    <a:cubicBezTo>
                      <a:pt x="1415" y="6"/>
                      <a:pt x="1221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457;p33">
                <a:extLst>
                  <a:ext uri="{FF2B5EF4-FFF2-40B4-BE49-F238E27FC236}">
                    <a16:creationId xmlns:a16="http://schemas.microsoft.com/office/drawing/2014/main" id="{D2574F28-6BF0-4CE6-A4FD-D3F7338B34F8}"/>
                  </a:ext>
                </a:extLst>
              </p:cNvPr>
              <p:cNvSpPr/>
              <p:nvPr/>
            </p:nvSpPr>
            <p:spPr>
              <a:xfrm>
                <a:off x="3710275" y="3531675"/>
                <a:ext cx="431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98" extrusionOk="0">
                    <a:moveTo>
                      <a:pt x="859" y="0"/>
                    </a:moveTo>
                    <a:cubicBezTo>
                      <a:pt x="572" y="0"/>
                      <a:pt x="286" y="12"/>
                      <a:pt x="12" y="42"/>
                    </a:cubicBezTo>
                    <a:cubicBezTo>
                      <a:pt x="0" y="42"/>
                      <a:pt x="0" y="54"/>
                      <a:pt x="12" y="66"/>
                    </a:cubicBezTo>
                    <a:cubicBezTo>
                      <a:pt x="229" y="89"/>
                      <a:pt x="452" y="97"/>
                      <a:pt x="674" y="97"/>
                    </a:cubicBezTo>
                    <a:cubicBezTo>
                      <a:pt x="1026" y="97"/>
                      <a:pt x="1380" y="76"/>
                      <a:pt x="1715" y="54"/>
                    </a:cubicBezTo>
                    <a:cubicBezTo>
                      <a:pt x="1727" y="54"/>
                      <a:pt x="1727" y="30"/>
                      <a:pt x="1715" y="30"/>
                    </a:cubicBezTo>
                    <a:cubicBezTo>
                      <a:pt x="1435" y="12"/>
                      <a:pt x="1146" y="0"/>
                      <a:pt x="8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458;p33">
                <a:extLst>
                  <a:ext uri="{FF2B5EF4-FFF2-40B4-BE49-F238E27FC236}">
                    <a16:creationId xmlns:a16="http://schemas.microsoft.com/office/drawing/2014/main" id="{8DE0CC0D-DC3C-4F16-9358-87043480F882}"/>
                  </a:ext>
                </a:extLst>
              </p:cNvPr>
              <p:cNvSpPr/>
              <p:nvPr/>
            </p:nvSpPr>
            <p:spPr>
              <a:xfrm>
                <a:off x="3708775" y="3557375"/>
                <a:ext cx="40525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02" extrusionOk="0">
                    <a:moveTo>
                      <a:pt x="868" y="0"/>
                    </a:moveTo>
                    <a:cubicBezTo>
                      <a:pt x="581" y="0"/>
                      <a:pt x="294" y="12"/>
                      <a:pt x="13" y="38"/>
                    </a:cubicBezTo>
                    <a:cubicBezTo>
                      <a:pt x="1" y="38"/>
                      <a:pt x="1" y="73"/>
                      <a:pt x="13" y="73"/>
                    </a:cubicBezTo>
                    <a:cubicBezTo>
                      <a:pt x="193" y="94"/>
                      <a:pt x="375" y="102"/>
                      <a:pt x="559" y="102"/>
                    </a:cubicBezTo>
                    <a:cubicBezTo>
                      <a:pt x="910" y="102"/>
                      <a:pt x="1264" y="73"/>
                      <a:pt x="1608" y="50"/>
                    </a:cubicBezTo>
                    <a:cubicBezTo>
                      <a:pt x="1620" y="50"/>
                      <a:pt x="1620" y="26"/>
                      <a:pt x="1608" y="26"/>
                    </a:cubicBezTo>
                    <a:cubicBezTo>
                      <a:pt x="1365" y="9"/>
                      <a:pt x="1117" y="0"/>
                      <a:pt x="8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459;p33">
                <a:extLst>
                  <a:ext uri="{FF2B5EF4-FFF2-40B4-BE49-F238E27FC236}">
                    <a16:creationId xmlns:a16="http://schemas.microsoft.com/office/drawing/2014/main" id="{1DA4993A-6D82-49A9-80A4-8D763987DA40}"/>
                  </a:ext>
                </a:extLst>
              </p:cNvPr>
              <p:cNvSpPr/>
              <p:nvPr/>
            </p:nvSpPr>
            <p:spPr>
              <a:xfrm>
                <a:off x="3708200" y="3583100"/>
                <a:ext cx="405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01" extrusionOk="0">
                    <a:moveTo>
                      <a:pt x="656" y="0"/>
                    </a:moveTo>
                    <a:cubicBezTo>
                      <a:pt x="440" y="0"/>
                      <a:pt x="224" y="9"/>
                      <a:pt x="12" y="33"/>
                    </a:cubicBezTo>
                    <a:cubicBezTo>
                      <a:pt x="0" y="33"/>
                      <a:pt x="0" y="68"/>
                      <a:pt x="12" y="68"/>
                    </a:cubicBezTo>
                    <a:cubicBezTo>
                      <a:pt x="224" y="92"/>
                      <a:pt x="440" y="101"/>
                      <a:pt x="656" y="101"/>
                    </a:cubicBezTo>
                    <a:cubicBezTo>
                      <a:pt x="975" y="101"/>
                      <a:pt x="1295" y="83"/>
                      <a:pt x="1607" y="68"/>
                    </a:cubicBezTo>
                    <a:cubicBezTo>
                      <a:pt x="1619" y="68"/>
                      <a:pt x="1619" y="33"/>
                      <a:pt x="1607" y="33"/>
                    </a:cubicBezTo>
                    <a:cubicBezTo>
                      <a:pt x="1295" y="18"/>
                      <a:pt x="975" y="0"/>
                      <a:pt x="6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460;p33">
                <a:extLst>
                  <a:ext uri="{FF2B5EF4-FFF2-40B4-BE49-F238E27FC236}">
                    <a16:creationId xmlns:a16="http://schemas.microsoft.com/office/drawing/2014/main" id="{4461F214-1783-4977-8B25-777832C981A5}"/>
                  </a:ext>
                </a:extLst>
              </p:cNvPr>
              <p:cNvSpPr/>
              <p:nvPr/>
            </p:nvSpPr>
            <p:spPr>
              <a:xfrm>
                <a:off x="3702525" y="3608750"/>
                <a:ext cx="408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98" extrusionOk="0">
                    <a:moveTo>
                      <a:pt x="610" y="0"/>
                    </a:moveTo>
                    <a:cubicBezTo>
                      <a:pt x="413" y="0"/>
                      <a:pt x="217" y="6"/>
                      <a:pt x="25" y="19"/>
                    </a:cubicBezTo>
                    <a:cubicBezTo>
                      <a:pt x="1" y="42"/>
                      <a:pt x="1" y="66"/>
                      <a:pt x="25" y="66"/>
                    </a:cubicBezTo>
                    <a:cubicBezTo>
                      <a:pt x="268" y="88"/>
                      <a:pt x="517" y="98"/>
                      <a:pt x="766" y="98"/>
                    </a:cubicBezTo>
                    <a:cubicBezTo>
                      <a:pt x="1053" y="98"/>
                      <a:pt x="1340" y="85"/>
                      <a:pt x="1620" y="66"/>
                    </a:cubicBezTo>
                    <a:cubicBezTo>
                      <a:pt x="1632" y="66"/>
                      <a:pt x="1632" y="31"/>
                      <a:pt x="1620" y="31"/>
                    </a:cubicBezTo>
                    <a:cubicBezTo>
                      <a:pt x="1289" y="16"/>
                      <a:pt x="948" y="0"/>
                      <a:pt x="6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461;p33">
                <a:extLst>
                  <a:ext uri="{FF2B5EF4-FFF2-40B4-BE49-F238E27FC236}">
                    <a16:creationId xmlns:a16="http://schemas.microsoft.com/office/drawing/2014/main" id="{BB24A499-4631-425C-A148-5AD1082F31BE}"/>
                  </a:ext>
                </a:extLst>
              </p:cNvPr>
              <p:cNvSpPr/>
              <p:nvPr/>
            </p:nvSpPr>
            <p:spPr>
              <a:xfrm>
                <a:off x="3707300" y="3634625"/>
                <a:ext cx="327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97" extrusionOk="0">
                    <a:moveTo>
                      <a:pt x="613" y="0"/>
                    </a:moveTo>
                    <a:cubicBezTo>
                      <a:pt x="414" y="0"/>
                      <a:pt x="219" y="9"/>
                      <a:pt x="36" y="31"/>
                    </a:cubicBezTo>
                    <a:cubicBezTo>
                      <a:pt x="0" y="43"/>
                      <a:pt x="0" y="79"/>
                      <a:pt x="36" y="79"/>
                    </a:cubicBezTo>
                    <a:cubicBezTo>
                      <a:pt x="181" y="92"/>
                      <a:pt x="330" y="97"/>
                      <a:pt x="478" y="97"/>
                    </a:cubicBezTo>
                    <a:cubicBezTo>
                      <a:pt x="756" y="97"/>
                      <a:pt x="1034" y="79"/>
                      <a:pt x="1298" y="55"/>
                    </a:cubicBezTo>
                    <a:cubicBezTo>
                      <a:pt x="1310" y="55"/>
                      <a:pt x="1310" y="31"/>
                      <a:pt x="1298" y="31"/>
                    </a:cubicBezTo>
                    <a:cubicBezTo>
                      <a:pt x="1075" y="12"/>
                      <a:pt x="842" y="0"/>
                      <a:pt x="6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462;p33">
                <a:extLst>
                  <a:ext uri="{FF2B5EF4-FFF2-40B4-BE49-F238E27FC236}">
                    <a16:creationId xmlns:a16="http://schemas.microsoft.com/office/drawing/2014/main" id="{FE436E92-D611-461E-A8D8-82F62FE65EBB}"/>
                  </a:ext>
                </a:extLst>
              </p:cNvPr>
              <p:cNvSpPr/>
              <p:nvPr/>
            </p:nvSpPr>
            <p:spPr>
              <a:xfrm>
                <a:off x="3713250" y="3660650"/>
                <a:ext cx="23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3" extrusionOk="0">
                    <a:moveTo>
                      <a:pt x="418" y="1"/>
                    </a:moveTo>
                    <a:cubicBezTo>
                      <a:pt x="290" y="1"/>
                      <a:pt x="162" y="4"/>
                      <a:pt x="36" y="14"/>
                    </a:cubicBezTo>
                    <a:cubicBezTo>
                      <a:pt x="0" y="26"/>
                      <a:pt x="0" y="62"/>
                      <a:pt x="36" y="62"/>
                    </a:cubicBezTo>
                    <a:cubicBezTo>
                      <a:pt x="128" y="69"/>
                      <a:pt x="222" y="72"/>
                      <a:pt x="316" y="72"/>
                    </a:cubicBezTo>
                    <a:cubicBezTo>
                      <a:pt x="525" y="72"/>
                      <a:pt x="736" y="58"/>
                      <a:pt x="941" y="50"/>
                    </a:cubicBezTo>
                    <a:cubicBezTo>
                      <a:pt x="953" y="50"/>
                      <a:pt x="953" y="14"/>
                      <a:pt x="941" y="14"/>
                    </a:cubicBezTo>
                    <a:cubicBezTo>
                      <a:pt x="769" y="7"/>
                      <a:pt x="593" y="1"/>
                      <a:pt x="4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463;p33">
                <a:extLst>
                  <a:ext uri="{FF2B5EF4-FFF2-40B4-BE49-F238E27FC236}">
                    <a16:creationId xmlns:a16="http://schemas.microsoft.com/office/drawing/2014/main" id="{2F8C0DD7-4E37-4BE9-B930-4C2EE1ED08E1}"/>
                  </a:ext>
                </a:extLst>
              </p:cNvPr>
              <p:cNvSpPr/>
              <p:nvPr/>
            </p:nvSpPr>
            <p:spPr>
              <a:xfrm>
                <a:off x="3715625" y="3686625"/>
                <a:ext cx="1877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" extrusionOk="0">
                    <a:moveTo>
                      <a:pt x="411" y="1"/>
                    </a:moveTo>
                    <a:cubicBezTo>
                      <a:pt x="277" y="1"/>
                      <a:pt x="143" y="10"/>
                      <a:pt x="13" y="23"/>
                    </a:cubicBezTo>
                    <a:cubicBezTo>
                      <a:pt x="1" y="23"/>
                      <a:pt x="1" y="47"/>
                      <a:pt x="13" y="59"/>
                    </a:cubicBezTo>
                    <a:cubicBezTo>
                      <a:pt x="120" y="70"/>
                      <a:pt x="229" y="75"/>
                      <a:pt x="339" y="75"/>
                    </a:cubicBezTo>
                    <a:cubicBezTo>
                      <a:pt x="473" y="75"/>
                      <a:pt x="608" y="67"/>
                      <a:pt x="739" y="47"/>
                    </a:cubicBezTo>
                    <a:cubicBezTo>
                      <a:pt x="751" y="47"/>
                      <a:pt x="751" y="23"/>
                      <a:pt x="739" y="23"/>
                    </a:cubicBezTo>
                    <a:cubicBezTo>
                      <a:pt x="631" y="7"/>
                      <a:pt x="522" y="1"/>
                      <a:pt x="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464;p33">
                <a:extLst>
                  <a:ext uri="{FF2B5EF4-FFF2-40B4-BE49-F238E27FC236}">
                    <a16:creationId xmlns:a16="http://schemas.microsoft.com/office/drawing/2014/main" id="{6E8CE564-F7EA-4088-B3B6-1D04ECA55F3D}"/>
                  </a:ext>
                </a:extLst>
              </p:cNvPr>
              <p:cNvSpPr/>
              <p:nvPr/>
            </p:nvSpPr>
            <p:spPr>
              <a:xfrm>
                <a:off x="3711175" y="3712175"/>
                <a:ext cx="196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1" extrusionOk="0">
                    <a:moveTo>
                      <a:pt x="305" y="1"/>
                    </a:moveTo>
                    <a:cubicBezTo>
                      <a:pt x="209" y="1"/>
                      <a:pt x="114" y="7"/>
                      <a:pt x="24" y="25"/>
                    </a:cubicBezTo>
                    <a:cubicBezTo>
                      <a:pt x="0" y="25"/>
                      <a:pt x="0" y="73"/>
                      <a:pt x="24" y="73"/>
                    </a:cubicBezTo>
                    <a:cubicBezTo>
                      <a:pt x="107" y="85"/>
                      <a:pt x="191" y="90"/>
                      <a:pt x="277" y="90"/>
                    </a:cubicBezTo>
                    <a:cubicBezTo>
                      <a:pt x="438" y="90"/>
                      <a:pt x="603" y="72"/>
                      <a:pt x="774" y="49"/>
                    </a:cubicBezTo>
                    <a:cubicBezTo>
                      <a:pt x="786" y="49"/>
                      <a:pt x="786" y="25"/>
                      <a:pt x="774" y="25"/>
                    </a:cubicBezTo>
                    <a:cubicBezTo>
                      <a:pt x="626" y="18"/>
                      <a:pt x="464" y="1"/>
                      <a:pt x="3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465;p33">
                <a:extLst>
                  <a:ext uri="{FF2B5EF4-FFF2-40B4-BE49-F238E27FC236}">
                    <a16:creationId xmlns:a16="http://schemas.microsoft.com/office/drawing/2014/main" id="{52343CB0-BFB9-462B-A76B-ACDA597E2E14}"/>
                  </a:ext>
                </a:extLst>
              </p:cNvPr>
              <p:cNvSpPr/>
              <p:nvPr/>
            </p:nvSpPr>
            <p:spPr>
              <a:xfrm>
                <a:off x="3711775" y="3738450"/>
                <a:ext cx="16675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" extrusionOk="0">
                    <a:moveTo>
                      <a:pt x="329" y="1"/>
                    </a:moveTo>
                    <a:cubicBezTo>
                      <a:pt x="223" y="1"/>
                      <a:pt x="119" y="4"/>
                      <a:pt x="12" y="10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0" y="8"/>
                      <a:pt x="1" y="46"/>
                      <a:pt x="12" y="46"/>
                    </a:cubicBezTo>
                    <a:cubicBezTo>
                      <a:pt x="125" y="52"/>
                      <a:pt x="235" y="55"/>
                      <a:pt x="342" y="55"/>
                    </a:cubicBezTo>
                    <a:cubicBezTo>
                      <a:pt x="449" y="55"/>
                      <a:pt x="554" y="52"/>
                      <a:pt x="655" y="46"/>
                    </a:cubicBezTo>
                    <a:cubicBezTo>
                      <a:pt x="667" y="46"/>
                      <a:pt x="667" y="10"/>
                      <a:pt x="655" y="10"/>
                    </a:cubicBezTo>
                    <a:cubicBezTo>
                      <a:pt x="542" y="4"/>
                      <a:pt x="435" y="1"/>
                      <a:pt x="32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466;p33">
                <a:extLst>
                  <a:ext uri="{FF2B5EF4-FFF2-40B4-BE49-F238E27FC236}">
                    <a16:creationId xmlns:a16="http://schemas.microsoft.com/office/drawing/2014/main" id="{487B52AE-9BA7-47D9-9E1B-37F8F1D5E81D}"/>
                  </a:ext>
                </a:extLst>
              </p:cNvPr>
              <p:cNvSpPr/>
              <p:nvPr/>
            </p:nvSpPr>
            <p:spPr>
              <a:xfrm>
                <a:off x="3814150" y="2493900"/>
                <a:ext cx="3872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8" extrusionOk="0">
                    <a:moveTo>
                      <a:pt x="775" y="0"/>
                    </a:moveTo>
                    <a:cubicBezTo>
                      <a:pt x="346" y="0"/>
                      <a:pt x="1" y="345"/>
                      <a:pt x="1" y="774"/>
                    </a:cubicBezTo>
                    <a:cubicBezTo>
                      <a:pt x="1" y="1203"/>
                      <a:pt x="334" y="1548"/>
                      <a:pt x="775" y="1548"/>
                    </a:cubicBezTo>
                    <a:cubicBezTo>
                      <a:pt x="1203" y="1548"/>
                      <a:pt x="1549" y="1203"/>
                      <a:pt x="1549" y="774"/>
                    </a:cubicBezTo>
                    <a:cubicBezTo>
                      <a:pt x="1549" y="345"/>
                      <a:pt x="1203" y="0"/>
                      <a:pt x="7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467;p33">
                <a:extLst>
                  <a:ext uri="{FF2B5EF4-FFF2-40B4-BE49-F238E27FC236}">
                    <a16:creationId xmlns:a16="http://schemas.microsoft.com/office/drawing/2014/main" id="{DB89BA68-223E-434B-82D1-4B1CBFDC11DD}"/>
                  </a:ext>
                </a:extLst>
              </p:cNvPr>
              <p:cNvSpPr/>
              <p:nvPr/>
            </p:nvSpPr>
            <p:spPr>
              <a:xfrm>
                <a:off x="3802550" y="2525150"/>
                <a:ext cx="3277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918" extrusionOk="0">
                    <a:moveTo>
                      <a:pt x="977" y="0"/>
                    </a:moveTo>
                    <a:lnTo>
                      <a:pt x="0" y="4846"/>
                    </a:lnTo>
                    <a:lnTo>
                      <a:pt x="334" y="4917"/>
                    </a:lnTo>
                    <a:lnTo>
                      <a:pt x="1310" y="72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468;p33">
                <a:extLst>
                  <a:ext uri="{FF2B5EF4-FFF2-40B4-BE49-F238E27FC236}">
                    <a16:creationId xmlns:a16="http://schemas.microsoft.com/office/drawing/2014/main" id="{4AB287E4-1507-4DD5-A385-0C12C0847ACD}"/>
                  </a:ext>
                </a:extLst>
              </p:cNvPr>
              <p:cNvSpPr/>
              <p:nvPr/>
            </p:nvSpPr>
            <p:spPr>
              <a:xfrm>
                <a:off x="3969225" y="2561650"/>
                <a:ext cx="435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0" extrusionOk="0">
                    <a:moveTo>
                      <a:pt x="871" y="1"/>
                    </a:moveTo>
                    <a:cubicBezTo>
                      <a:pt x="548" y="1"/>
                      <a:pt x="246" y="197"/>
                      <a:pt x="132" y="529"/>
                    </a:cubicBezTo>
                    <a:cubicBezTo>
                      <a:pt x="1" y="933"/>
                      <a:pt x="215" y="1386"/>
                      <a:pt x="632" y="1517"/>
                    </a:cubicBezTo>
                    <a:cubicBezTo>
                      <a:pt x="710" y="1539"/>
                      <a:pt x="788" y="1550"/>
                      <a:pt x="864" y="1550"/>
                    </a:cubicBezTo>
                    <a:cubicBezTo>
                      <a:pt x="1198" y="1550"/>
                      <a:pt x="1502" y="1348"/>
                      <a:pt x="1608" y="1029"/>
                    </a:cubicBezTo>
                    <a:cubicBezTo>
                      <a:pt x="1739" y="624"/>
                      <a:pt x="1537" y="171"/>
                      <a:pt x="1120" y="40"/>
                    </a:cubicBezTo>
                    <a:cubicBezTo>
                      <a:pt x="1038" y="14"/>
                      <a:pt x="954" y="1"/>
                      <a:pt x="87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469;p33">
                <a:extLst>
                  <a:ext uri="{FF2B5EF4-FFF2-40B4-BE49-F238E27FC236}">
                    <a16:creationId xmlns:a16="http://schemas.microsoft.com/office/drawing/2014/main" id="{038F6BAC-4CBB-4257-8DE1-C2756EB0DAE7}"/>
                  </a:ext>
                </a:extLst>
              </p:cNvPr>
              <p:cNvSpPr/>
              <p:nvPr/>
            </p:nvSpPr>
            <p:spPr>
              <a:xfrm>
                <a:off x="3919525" y="2588250"/>
                <a:ext cx="7145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430" extrusionOk="0">
                    <a:moveTo>
                      <a:pt x="2572" y="0"/>
                    </a:moveTo>
                    <a:lnTo>
                      <a:pt x="1" y="4263"/>
                    </a:lnTo>
                    <a:lnTo>
                      <a:pt x="298" y="4429"/>
                    </a:lnTo>
                    <a:lnTo>
                      <a:pt x="2858" y="179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470;p33">
                <a:extLst>
                  <a:ext uri="{FF2B5EF4-FFF2-40B4-BE49-F238E27FC236}">
                    <a16:creationId xmlns:a16="http://schemas.microsoft.com/office/drawing/2014/main" id="{3A0A506F-5217-4A91-89E8-3504D22299A9}"/>
                  </a:ext>
                </a:extLst>
              </p:cNvPr>
              <p:cNvSpPr/>
              <p:nvPr/>
            </p:nvSpPr>
            <p:spPr>
              <a:xfrm>
                <a:off x="3409350" y="25645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7" y="0"/>
                    </a:moveTo>
                    <a:cubicBezTo>
                      <a:pt x="647" y="0"/>
                      <a:pt x="448" y="78"/>
                      <a:pt x="298" y="234"/>
                    </a:cubicBezTo>
                    <a:cubicBezTo>
                      <a:pt x="0" y="555"/>
                      <a:pt x="0" y="1044"/>
                      <a:pt x="310" y="1341"/>
                    </a:cubicBezTo>
                    <a:cubicBezTo>
                      <a:pt x="463" y="1489"/>
                      <a:pt x="663" y="1563"/>
                      <a:pt x="862" y="1563"/>
                    </a:cubicBezTo>
                    <a:cubicBezTo>
                      <a:pt x="1065" y="1563"/>
                      <a:pt x="1267" y="1486"/>
                      <a:pt x="1417" y="1329"/>
                    </a:cubicBezTo>
                    <a:cubicBezTo>
                      <a:pt x="1715" y="1008"/>
                      <a:pt x="1715" y="520"/>
                      <a:pt x="1393" y="222"/>
                    </a:cubicBezTo>
                    <a:cubicBezTo>
                      <a:pt x="1240" y="75"/>
                      <a:pt x="1043" y="0"/>
                      <a:pt x="8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471;p33">
                <a:extLst>
                  <a:ext uri="{FF2B5EF4-FFF2-40B4-BE49-F238E27FC236}">
                    <a16:creationId xmlns:a16="http://schemas.microsoft.com/office/drawing/2014/main" id="{352E0505-83B0-40AD-B75B-A4E1F9A57743}"/>
                  </a:ext>
                </a:extLst>
              </p:cNvPr>
              <p:cNvSpPr/>
              <p:nvPr/>
            </p:nvSpPr>
            <p:spPr>
              <a:xfrm>
                <a:off x="3434650" y="2592425"/>
                <a:ext cx="7027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4525" extrusionOk="0">
                    <a:moveTo>
                      <a:pt x="298" y="0"/>
                    </a:moveTo>
                    <a:lnTo>
                      <a:pt x="0" y="179"/>
                    </a:lnTo>
                    <a:lnTo>
                      <a:pt x="2512" y="4524"/>
                    </a:lnTo>
                    <a:lnTo>
                      <a:pt x="2810" y="4358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472;p33">
                <a:extLst>
                  <a:ext uri="{FF2B5EF4-FFF2-40B4-BE49-F238E27FC236}">
                    <a16:creationId xmlns:a16="http://schemas.microsoft.com/office/drawing/2014/main" id="{858A29C5-4E1D-4008-B0D5-695BD91DB878}"/>
                  </a:ext>
                </a:extLst>
              </p:cNvPr>
              <p:cNvSpPr/>
              <p:nvPr/>
            </p:nvSpPr>
            <p:spPr>
              <a:xfrm>
                <a:off x="3567400" y="2496250"/>
                <a:ext cx="4437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550" extrusionOk="0">
                    <a:moveTo>
                      <a:pt x="894" y="1"/>
                    </a:moveTo>
                    <a:cubicBezTo>
                      <a:pt x="775" y="1"/>
                      <a:pt x="653" y="28"/>
                      <a:pt x="536" y="85"/>
                    </a:cubicBezTo>
                    <a:cubicBezTo>
                      <a:pt x="155" y="275"/>
                      <a:pt x="0" y="739"/>
                      <a:pt x="191" y="1120"/>
                    </a:cubicBezTo>
                    <a:cubicBezTo>
                      <a:pt x="333" y="1397"/>
                      <a:pt x="599" y="1549"/>
                      <a:pt x="881" y="1549"/>
                    </a:cubicBezTo>
                    <a:cubicBezTo>
                      <a:pt x="1000" y="1549"/>
                      <a:pt x="1122" y="1522"/>
                      <a:pt x="1239" y="1466"/>
                    </a:cubicBezTo>
                    <a:cubicBezTo>
                      <a:pt x="1620" y="1275"/>
                      <a:pt x="1774" y="799"/>
                      <a:pt x="1584" y="430"/>
                    </a:cubicBezTo>
                    <a:cubicBezTo>
                      <a:pt x="1442" y="154"/>
                      <a:pt x="1176" y="1"/>
                      <a:pt x="89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473;p33">
                <a:extLst>
                  <a:ext uri="{FF2B5EF4-FFF2-40B4-BE49-F238E27FC236}">
                    <a16:creationId xmlns:a16="http://schemas.microsoft.com/office/drawing/2014/main" id="{C399B199-6BA4-41E4-9D2A-0A97ADCF6E12}"/>
                  </a:ext>
                </a:extLst>
              </p:cNvPr>
              <p:cNvSpPr/>
              <p:nvPr/>
            </p:nvSpPr>
            <p:spPr>
              <a:xfrm>
                <a:off x="3589125" y="2526625"/>
                <a:ext cx="42000" cy="1202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4811" extrusionOk="0">
                    <a:moveTo>
                      <a:pt x="334" y="1"/>
                    </a:moveTo>
                    <a:lnTo>
                      <a:pt x="1" y="96"/>
                    </a:lnTo>
                    <a:lnTo>
                      <a:pt x="1358" y="4811"/>
                    </a:lnTo>
                    <a:lnTo>
                      <a:pt x="1679" y="4716"/>
                    </a:ln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474;p33">
                <a:extLst>
                  <a:ext uri="{FF2B5EF4-FFF2-40B4-BE49-F238E27FC236}">
                    <a16:creationId xmlns:a16="http://schemas.microsoft.com/office/drawing/2014/main" id="{6B1C0204-BA1D-49D2-BC5E-671845594A3F}"/>
                  </a:ext>
                </a:extLst>
              </p:cNvPr>
              <p:cNvSpPr/>
              <p:nvPr/>
            </p:nvSpPr>
            <p:spPr>
              <a:xfrm>
                <a:off x="3184325" y="2886800"/>
                <a:ext cx="390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560" extrusionOk="0">
                    <a:moveTo>
                      <a:pt x="786" y="0"/>
                    </a:moveTo>
                    <a:cubicBezTo>
                      <a:pt x="357" y="0"/>
                      <a:pt x="12" y="334"/>
                      <a:pt x="0" y="774"/>
                    </a:cubicBezTo>
                    <a:cubicBezTo>
                      <a:pt x="0" y="1203"/>
                      <a:pt x="333" y="1548"/>
                      <a:pt x="774" y="1560"/>
                    </a:cubicBezTo>
                    <a:cubicBezTo>
                      <a:pt x="1203" y="1560"/>
                      <a:pt x="1548" y="1215"/>
                      <a:pt x="1560" y="786"/>
                    </a:cubicBezTo>
                    <a:cubicBezTo>
                      <a:pt x="1560" y="357"/>
                      <a:pt x="1215" y="0"/>
                      <a:pt x="7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475;p33">
                <a:extLst>
                  <a:ext uri="{FF2B5EF4-FFF2-40B4-BE49-F238E27FC236}">
                    <a16:creationId xmlns:a16="http://schemas.microsoft.com/office/drawing/2014/main" id="{4B956943-A705-4ADB-BF5D-FDA9CABA9310}"/>
                  </a:ext>
                </a:extLst>
              </p:cNvPr>
              <p:cNvSpPr/>
              <p:nvPr/>
            </p:nvSpPr>
            <p:spPr>
              <a:xfrm>
                <a:off x="3215575" y="2904050"/>
                <a:ext cx="1217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1371" extrusionOk="0">
                    <a:moveTo>
                      <a:pt x="72" y="1"/>
                    </a:moveTo>
                    <a:lnTo>
                      <a:pt x="0" y="334"/>
                    </a:lnTo>
                    <a:lnTo>
                      <a:pt x="4798" y="1370"/>
                    </a:lnTo>
                    <a:lnTo>
                      <a:pt x="4870" y="103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476;p33">
                <a:extLst>
                  <a:ext uri="{FF2B5EF4-FFF2-40B4-BE49-F238E27FC236}">
                    <a16:creationId xmlns:a16="http://schemas.microsoft.com/office/drawing/2014/main" id="{8BD4CB2D-6A23-4FF5-8E5E-6074744FBC1A}"/>
                  </a:ext>
                </a:extLst>
              </p:cNvPr>
              <p:cNvSpPr/>
              <p:nvPr/>
            </p:nvSpPr>
            <p:spPr>
              <a:xfrm>
                <a:off x="3251875" y="2726325"/>
                <a:ext cx="4350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1" extrusionOk="0">
                    <a:moveTo>
                      <a:pt x="857" y="0"/>
                    </a:moveTo>
                    <a:cubicBezTo>
                      <a:pt x="539" y="0"/>
                      <a:pt x="244" y="208"/>
                      <a:pt x="132" y="526"/>
                    </a:cubicBezTo>
                    <a:cubicBezTo>
                      <a:pt x="1" y="930"/>
                      <a:pt x="215" y="1371"/>
                      <a:pt x="608" y="1502"/>
                    </a:cubicBezTo>
                    <a:cubicBezTo>
                      <a:pt x="695" y="1535"/>
                      <a:pt x="785" y="1551"/>
                      <a:pt x="873" y="1551"/>
                    </a:cubicBezTo>
                    <a:cubicBezTo>
                      <a:pt x="1193" y="1551"/>
                      <a:pt x="1493" y="1343"/>
                      <a:pt x="1596" y="1026"/>
                    </a:cubicBezTo>
                    <a:cubicBezTo>
                      <a:pt x="1739" y="633"/>
                      <a:pt x="1525" y="192"/>
                      <a:pt x="1120" y="49"/>
                    </a:cubicBezTo>
                    <a:cubicBezTo>
                      <a:pt x="1033" y="16"/>
                      <a:pt x="944" y="0"/>
                      <a:pt x="8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477;p33">
                <a:extLst>
                  <a:ext uri="{FF2B5EF4-FFF2-40B4-BE49-F238E27FC236}">
                    <a16:creationId xmlns:a16="http://schemas.microsoft.com/office/drawing/2014/main" id="{CCF59C8C-966A-4F60-BF2B-1FCB2D32830A}"/>
                  </a:ext>
                </a:extLst>
              </p:cNvPr>
              <p:cNvSpPr/>
              <p:nvPr/>
            </p:nvSpPr>
            <p:spPr>
              <a:xfrm>
                <a:off x="3282550" y="2748375"/>
                <a:ext cx="1068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2811" extrusionOk="0">
                    <a:moveTo>
                      <a:pt x="191" y="1"/>
                    </a:moveTo>
                    <a:lnTo>
                      <a:pt x="0" y="287"/>
                    </a:lnTo>
                    <a:lnTo>
                      <a:pt x="4096" y="2811"/>
                    </a:lnTo>
                    <a:lnTo>
                      <a:pt x="4274" y="2513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478;p33">
                <a:extLst>
                  <a:ext uri="{FF2B5EF4-FFF2-40B4-BE49-F238E27FC236}">
                    <a16:creationId xmlns:a16="http://schemas.microsoft.com/office/drawing/2014/main" id="{65009875-075F-4791-95AA-E306AB058D0E}"/>
                  </a:ext>
                </a:extLst>
              </p:cNvPr>
              <p:cNvSpPr/>
              <p:nvPr/>
            </p:nvSpPr>
            <p:spPr>
              <a:xfrm>
                <a:off x="3250400" y="32938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3" y="0"/>
                    </a:moveTo>
                    <a:cubicBezTo>
                      <a:pt x="643" y="0"/>
                      <a:pt x="447" y="77"/>
                      <a:pt x="298" y="232"/>
                    </a:cubicBezTo>
                    <a:cubicBezTo>
                      <a:pt x="0" y="530"/>
                      <a:pt x="0" y="1018"/>
                      <a:pt x="298" y="1339"/>
                    </a:cubicBezTo>
                    <a:cubicBezTo>
                      <a:pt x="447" y="1488"/>
                      <a:pt x="643" y="1563"/>
                      <a:pt x="843" y="1563"/>
                    </a:cubicBezTo>
                    <a:cubicBezTo>
                      <a:pt x="1042" y="1563"/>
                      <a:pt x="1244" y="1488"/>
                      <a:pt x="1405" y="1339"/>
                    </a:cubicBezTo>
                    <a:cubicBezTo>
                      <a:pt x="1715" y="1042"/>
                      <a:pt x="1703" y="554"/>
                      <a:pt x="1405" y="232"/>
                    </a:cubicBezTo>
                    <a:cubicBezTo>
                      <a:pt x="1244" y="77"/>
                      <a:pt x="1042" y="0"/>
                      <a:pt x="8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479;p33">
                <a:extLst>
                  <a:ext uri="{FF2B5EF4-FFF2-40B4-BE49-F238E27FC236}">
                    <a16:creationId xmlns:a16="http://schemas.microsoft.com/office/drawing/2014/main" id="{C21E9A84-24A0-43B5-8540-21B847BDE860}"/>
                  </a:ext>
                </a:extLst>
              </p:cNvPr>
              <p:cNvSpPr/>
              <p:nvPr/>
            </p:nvSpPr>
            <p:spPr>
              <a:xfrm>
                <a:off x="3279575" y="3236250"/>
                <a:ext cx="106575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2906" extrusionOk="0">
                    <a:moveTo>
                      <a:pt x="4084" y="0"/>
                    </a:moveTo>
                    <a:lnTo>
                      <a:pt x="0" y="2620"/>
                    </a:lnTo>
                    <a:lnTo>
                      <a:pt x="179" y="2905"/>
                    </a:lnTo>
                    <a:lnTo>
                      <a:pt x="4263" y="286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480;p33">
                <a:extLst>
                  <a:ext uri="{FF2B5EF4-FFF2-40B4-BE49-F238E27FC236}">
                    <a16:creationId xmlns:a16="http://schemas.microsoft.com/office/drawing/2014/main" id="{F709627B-BF6B-4F6C-A75F-683CC0D28F70}"/>
                  </a:ext>
                </a:extLst>
              </p:cNvPr>
              <p:cNvSpPr/>
              <p:nvPr/>
            </p:nvSpPr>
            <p:spPr>
              <a:xfrm>
                <a:off x="3181625" y="3131400"/>
                <a:ext cx="44675" cy="390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61" extrusionOk="0">
                    <a:moveTo>
                      <a:pt x="899" y="0"/>
                    </a:moveTo>
                    <a:cubicBezTo>
                      <a:pt x="782" y="0"/>
                      <a:pt x="663" y="28"/>
                      <a:pt x="549" y="87"/>
                    </a:cubicBezTo>
                    <a:cubicBezTo>
                      <a:pt x="168" y="277"/>
                      <a:pt x="1" y="741"/>
                      <a:pt x="191" y="1122"/>
                    </a:cubicBezTo>
                    <a:cubicBezTo>
                      <a:pt x="327" y="1402"/>
                      <a:pt x="601" y="1561"/>
                      <a:pt x="889" y="1561"/>
                    </a:cubicBezTo>
                    <a:cubicBezTo>
                      <a:pt x="1006" y="1561"/>
                      <a:pt x="1126" y="1535"/>
                      <a:pt x="1239" y="1480"/>
                    </a:cubicBezTo>
                    <a:cubicBezTo>
                      <a:pt x="1620" y="1289"/>
                      <a:pt x="1787" y="825"/>
                      <a:pt x="1596" y="444"/>
                    </a:cubicBezTo>
                    <a:cubicBezTo>
                      <a:pt x="1453" y="165"/>
                      <a:pt x="1183" y="0"/>
                      <a:pt x="89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481;p33">
                <a:extLst>
                  <a:ext uri="{FF2B5EF4-FFF2-40B4-BE49-F238E27FC236}">
                    <a16:creationId xmlns:a16="http://schemas.microsoft.com/office/drawing/2014/main" id="{9DA57892-3F40-44AC-8701-B188E0FBB865}"/>
                  </a:ext>
                </a:extLst>
              </p:cNvPr>
              <p:cNvSpPr/>
              <p:nvPr/>
            </p:nvSpPr>
            <p:spPr>
              <a:xfrm>
                <a:off x="3215275" y="3110925"/>
                <a:ext cx="11522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1597" extrusionOk="0">
                    <a:moveTo>
                      <a:pt x="4513" y="1"/>
                    </a:moveTo>
                    <a:lnTo>
                      <a:pt x="0" y="1275"/>
                    </a:lnTo>
                    <a:lnTo>
                      <a:pt x="96" y="1596"/>
                    </a:lnTo>
                    <a:lnTo>
                      <a:pt x="4608" y="334"/>
                    </a:lnTo>
                    <a:lnTo>
                      <a:pt x="451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482;p33">
                <a:extLst>
                  <a:ext uri="{FF2B5EF4-FFF2-40B4-BE49-F238E27FC236}">
                    <a16:creationId xmlns:a16="http://schemas.microsoft.com/office/drawing/2014/main" id="{4AA1205C-EED5-45EE-84A6-A08B1D3F38F2}"/>
                  </a:ext>
                </a:extLst>
              </p:cNvPr>
              <p:cNvSpPr/>
              <p:nvPr/>
            </p:nvSpPr>
            <p:spPr>
              <a:xfrm>
                <a:off x="3570675" y="3522275"/>
                <a:ext cx="38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9" extrusionOk="0">
                    <a:moveTo>
                      <a:pt x="775" y="1"/>
                    </a:moveTo>
                    <a:cubicBezTo>
                      <a:pt x="345" y="1"/>
                      <a:pt x="0" y="330"/>
                      <a:pt x="0" y="763"/>
                    </a:cubicBezTo>
                    <a:cubicBezTo>
                      <a:pt x="0" y="1192"/>
                      <a:pt x="346" y="1537"/>
                      <a:pt x="762" y="1549"/>
                    </a:cubicBezTo>
                    <a:cubicBezTo>
                      <a:pt x="1191" y="1549"/>
                      <a:pt x="1536" y="1204"/>
                      <a:pt x="1548" y="787"/>
                    </a:cubicBezTo>
                    <a:cubicBezTo>
                      <a:pt x="1548" y="358"/>
                      <a:pt x="1215" y="13"/>
                      <a:pt x="798" y="1"/>
                    </a:cubicBezTo>
                    <a:cubicBezTo>
                      <a:pt x="790" y="1"/>
                      <a:pt x="783" y="1"/>
                      <a:pt x="7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483;p33">
                <a:extLst>
                  <a:ext uri="{FF2B5EF4-FFF2-40B4-BE49-F238E27FC236}">
                    <a16:creationId xmlns:a16="http://schemas.microsoft.com/office/drawing/2014/main" id="{903B0AAD-CB7C-4F89-BA48-11769EBF118B}"/>
                  </a:ext>
                </a:extLst>
              </p:cNvPr>
              <p:cNvSpPr/>
              <p:nvPr/>
            </p:nvSpPr>
            <p:spPr>
              <a:xfrm>
                <a:off x="3588225" y="3407100"/>
                <a:ext cx="3010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882" extrusionOk="0">
                    <a:moveTo>
                      <a:pt x="870" y="0"/>
                    </a:moveTo>
                    <a:lnTo>
                      <a:pt x="1" y="4822"/>
                    </a:lnTo>
                    <a:lnTo>
                      <a:pt x="334" y="4882"/>
                    </a:lnTo>
                    <a:lnTo>
                      <a:pt x="1203" y="72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484;p33">
                <a:extLst>
                  <a:ext uri="{FF2B5EF4-FFF2-40B4-BE49-F238E27FC236}">
                    <a16:creationId xmlns:a16="http://schemas.microsoft.com/office/drawing/2014/main" id="{67457B7D-1846-4887-A280-B1E1EF87382E}"/>
                  </a:ext>
                </a:extLst>
              </p:cNvPr>
              <p:cNvSpPr/>
              <p:nvPr/>
            </p:nvSpPr>
            <p:spPr>
              <a:xfrm>
                <a:off x="3409350" y="3454325"/>
                <a:ext cx="43775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42" extrusionOk="0">
                    <a:moveTo>
                      <a:pt x="881" y="1"/>
                    </a:moveTo>
                    <a:cubicBezTo>
                      <a:pt x="559" y="1"/>
                      <a:pt x="257" y="194"/>
                      <a:pt x="143" y="516"/>
                    </a:cubicBezTo>
                    <a:cubicBezTo>
                      <a:pt x="0" y="921"/>
                      <a:pt x="226" y="1362"/>
                      <a:pt x="619" y="1493"/>
                    </a:cubicBezTo>
                    <a:cubicBezTo>
                      <a:pt x="707" y="1526"/>
                      <a:pt x="796" y="1542"/>
                      <a:pt x="884" y="1542"/>
                    </a:cubicBezTo>
                    <a:cubicBezTo>
                      <a:pt x="1204" y="1542"/>
                      <a:pt x="1505" y="1334"/>
                      <a:pt x="1608" y="1016"/>
                    </a:cubicBezTo>
                    <a:cubicBezTo>
                      <a:pt x="1750" y="612"/>
                      <a:pt x="1536" y="171"/>
                      <a:pt x="1131" y="40"/>
                    </a:cubicBezTo>
                    <a:cubicBezTo>
                      <a:pt x="1048" y="13"/>
                      <a:pt x="964" y="1"/>
                      <a:pt x="8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485;p33">
                <a:extLst>
                  <a:ext uri="{FF2B5EF4-FFF2-40B4-BE49-F238E27FC236}">
                    <a16:creationId xmlns:a16="http://schemas.microsoft.com/office/drawing/2014/main" id="{9BCF0EC7-422C-40CD-8780-A8DFFAF0C145}"/>
                  </a:ext>
                </a:extLst>
              </p:cNvPr>
              <p:cNvSpPr/>
              <p:nvPr/>
            </p:nvSpPr>
            <p:spPr>
              <a:xfrm>
                <a:off x="3434350" y="3358275"/>
                <a:ext cx="70850" cy="10600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4240" extrusionOk="0">
                    <a:moveTo>
                      <a:pt x="2548" y="1"/>
                    </a:moveTo>
                    <a:lnTo>
                      <a:pt x="0" y="4061"/>
                    </a:lnTo>
                    <a:lnTo>
                      <a:pt x="286" y="4239"/>
                    </a:lnTo>
                    <a:lnTo>
                      <a:pt x="2834" y="191"/>
                    </a:lnTo>
                    <a:lnTo>
                      <a:pt x="2548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486;p33">
                <a:extLst>
                  <a:ext uri="{FF2B5EF4-FFF2-40B4-BE49-F238E27FC236}">
                    <a16:creationId xmlns:a16="http://schemas.microsoft.com/office/drawing/2014/main" id="{313C4664-5581-4393-A098-A9BF5D80E470}"/>
                  </a:ext>
                </a:extLst>
              </p:cNvPr>
              <p:cNvSpPr/>
              <p:nvPr/>
            </p:nvSpPr>
            <p:spPr>
              <a:xfrm>
                <a:off x="3972500" y="3457175"/>
                <a:ext cx="4260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543" extrusionOk="0">
                    <a:moveTo>
                      <a:pt x="861" y="1"/>
                    </a:moveTo>
                    <a:cubicBezTo>
                      <a:pt x="662" y="1"/>
                      <a:pt x="459" y="75"/>
                      <a:pt x="298" y="224"/>
                    </a:cubicBezTo>
                    <a:cubicBezTo>
                      <a:pt x="1" y="533"/>
                      <a:pt x="1" y="1022"/>
                      <a:pt x="298" y="1319"/>
                    </a:cubicBezTo>
                    <a:cubicBezTo>
                      <a:pt x="447" y="1468"/>
                      <a:pt x="647" y="1542"/>
                      <a:pt x="848" y="1542"/>
                    </a:cubicBezTo>
                    <a:cubicBezTo>
                      <a:pt x="1049" y="1542"/>
                      <a:pt x="1251" y="1468"/>
                      <a:pt x="1406" y="1319"/>
                    </a:cubicBezTo>
                    <a:cubicBezTo>
                      <a:pt x="1703" y="1022"/>
                      <a:pt x="1703" y="533"/>
                      <a:pt x="1406" y="224"/>
                    </a:cubicBezTo>
                    <a:cubicBezTo>
                      <a:pt x="1257" y="75"/>
                      <a:pt x="1060" y="1"/>
                      <a:pt x="8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487;p33">
                <a:extLst>
                  <a:ext uri="{FF2B5EF4-FFF2-40B4-BE49-F238E27FC236}">
                    <a16:creationId xmlns:a16="http://schemas.microsoft.com/office/drawing/2014/main" id="{1EA572BD-D5D4-4A98-9F16-F712B9C9E425}"/>
                  </a:ext>
                </a:extLst>
              </p:cNvPr>
              <p:cNvSpPr/>
              <p:nvPr/>
            </p:nvSpPr>
            <p:spPr>
              <a:xfrm>
                <a:off x="3917750" y="3358275"/>
                <a:ext cx="7235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4371" extrusionOk="0">
                    <a:moveTo>
                      <a:pt x="286" y="1"/>
                    </a:moveTo>
                    <a:lnTo>
                      <a:pt x="0" y="179"/>
                    </a:lnTo>
                    <a:lnTo>
                      <a:pt x="2596" y="4370"/>
                    </a:lnTo>
                    <a:lnTo>
                      <a:pt x="2893" y="4192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488;p33">
                <a:extLst>
                  <a:ext uri="{FF2B5EF4-FFF2-40B4-BE49-F238E27FC236}">
                    <a16:creationId xmlns:a16="http://schemas.microsoft.com/office/drawing/2014/main" id="{C3F73886-CC52-4663-8C20-1BDDA8EFFAA9}"/>
                  </a:ext>
                </a:extLst>
              </p:cNvPr>
              <p:cNvSpPr/>
              <p:nvPr/>
            </p:nvSpPr>
            <p:spPr>
              <a:xfrm>
                <a:off x="3812375" y="3523100"/>
                <a:ext cx="44075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7" extrusionOk="0">
                    <a:moveTo>
                      <a:pt x="880" y="1"/>
                    </a:moveTo>
                    <a:cubicBezTo>
                      <a:pt x="764" y="1"/>
                      <a:pt x="647" y="28"/>
                      <a:pt x="536" y="87"/>
                    </a:cubicBezTo>
                    <a:cubicBezTo>
                      <a:pt x="143" y="278"/>
                      <a:pt x="0" y="742"/>
                      <a:pt x="179" y="1123"/>
                    </a:cubicBezTo>
                    <a:cubicBezTo>
                      <a:pt x="314" y="1402"/>
                      <a:pt x="587" y="1567"/>
                      <a:pt x="870" y="1567"/>
                    </a:cubicBezTo>
                    <a:cubicBezTo>
                      <a:pt x="986" y="1567"/>
                      <a:pt x="1104" y="1539"/>
                      <a:pt x="1215" y="1480"/>
                    </a:cubicBezTo>
                    <a:cubicBezTo>
                      <a:pt x="1608" y="1290"/>
                      <a:pt x="1762" y="825"/>
                      <a:pt x="1572" y="444"/>
                    </a:cubicBezTo>
                    <a:cubicBezTo>
                      <a:pt x="1437" y="166"/>
                      <a:pt x="1164" y="1"/>
                      <a:pt x="8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489;p33">
                <a:extLst>
                  <a:ext uri="{FF2B5EF4-FFF2-40B4-BE49-F238E27FC236}">
                    <a16:creationId xmlns:a16="http://schemas.microsoft.com/office/drawing/2014/main" id="{A8E9915E-4872-4E92-AA46-B430E9481AA9}"/>
                  </a:ext>
                </a:extLst>
              </p:cNvPr>
              <p:cNvSpPr/>
              <p:nvPr/>
            </p:nvSpPr>
            <p:spPr>
              <a:xfrm>
                <a:off x="3801650" y="3411275"/>
                <a:ext cx="32775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775" extrusionOk="0">
                    <a:moveTo>
                      <a:pt x="334" y="0"/>
                    </a:moveTo>
                    <a:lnTo>
                      <a:pt x="1" y="71"/>
                    </a:lnTo>
                    <a:lnTo>
                      <a:pt x="977" y="4774"/>
                    </a:lnTo>
                    <a:lnTo>
                      <a:pt x="1310" y="4703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490;p33">
                <a:extLst>
                  <a:ext uri="{FF2B5EF4-FFF2-40B4-BE49-F238E27FC236}">
                    <a16:creationId xmlns:a16="http://schemas.microsoft.com/office/drawing/2014/main" id="{2C1157D1-F8B2-40AC-8F9E-757E01A00DB3}"/>
                  </a:ext>
                </a:extLst>
              </p:cNvPr>
              <p:cNvSpPr/>
              <p:nvPr/>
            </p:nvSpPr>
            <p:spPr>
              <a:xfrm>
                <a:off x="4205875" y="3138325"/>
                <a:ext cx="390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549" extrusionOk="0">
                    <a:moveTo>
                      <a:pt x="810" y="0"/>
                    </a:moveTo>
                    <a:cubicBezTo>
                      <a:pt x="369" y="0"/>
                      <a:pt x="12" y="321"/>
                      <a:pt x="12" y="762"/>
                    </a:cubicBezTo>
                    <a:cubicBezTo>
                      <a:pt x="0" y="1167"/>
                      <a:pt x="346" y="1536"/>
                      <a:pt x="774" y="1548"/>
                    </a:cubicBezTo>
                    <a:cubicBezTo>
                      <a:pt x="781" y="1548"/>
                      <a:pt x="789" y="1548"/>
                      <a:pt x="796" y="1548"/>
                    </a:cubicBezTo>
                    <a:cubicBezTo>
                      <a:pt x="1215" y="1548"/>
                      <a:pt x="1560" y="1207"/>
                      <a:pt x="1560" y="786"/>
                    </a:cubicBezTo>
                    <a:cubicBezTo>
                      <a:pt x="1560" y="357"/>
                      <a:pt x="1239" y="0"/>
                      <a:pt x="8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491;p33">
                <a:extLst>
                  <a:ext uri="{FF2B5EF4-FFF2-40B4-BE49-F238E27FC236}">
                    <a16:creationId xmlns:a16="http://schemas.microsoft.com/office/drawing/2014/main" id="{FBF39BD9-8896-4A5D-B112-67E1F34DBD52}"/>
                  </a:ext>
                </a:extLst>
              </p:cNvPr>
              <p:cNvSpPr/>
              <p:nvPr/>
            </p:nvSpPr>
            <p:spPr>
              <a:xfrm>
                <a:off x="4093350" y="3124925"/>
                <a:ext cx="1205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370" extrusionOk="0">
                    <a:moveTo>
                      <a:pt x="72" y="0"/>
                    </a:moveTo>
                    <a:lnTo>
                      <a:pt x="1" y="334"/>
                    </a:lnTo>
                    <a:lnTo>
                      <a:pt x="4739" y="1369"/>
                    </a:lnTo>
                    <a:lnTo>
                      <a:pt x="4823" y="10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492;p33">
                <a:extLst>
                  <a:ext uri="{FF2B5EF4-FFF2-40B4-BE49-F238E27FC236}">
                    <a16:creationId xmlns:a16="http://schemas.microsoft.com/office/drawing/2014/main" id="{C567370F-4606-4EB1-9DEC-5BA07E31ABC9}"/>
                  </a:ext>
                </a:extLst>
              </p:cNvPr>
              <p:cNvSpPr/>
              <p:nvPr/>
            </p:nvSpPr>
            <p:spPr>
              <a:xfrm>
                <a:off x="4131450" y="3297300"/>
                <a:ext cx="440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2" extrusionOk="0">
                    <a:moveTo>
                      <a:pt x="884" y="1"/>
                    </a:moveTo>
                    <a:cubicBezTo>
                      <a:pt x="569" y="1"/>
                      <a:pt x="267" y="194"/>
                      <a:pt x="156" y="511"/>
                    </a:cubicBezTo>
                    <a:cubicBezTo>
                      <a:pt x="1" y="916"/>
                      <a:pt x="215" y="1368"/>
                      <a:pt x="608" y="1511"/>
                    </a:cubicBezTo>
                    <a:cubicBezTo>
                      <a:pt x="698" y="1545"/>
                      <a:pt x="790" y="1562"/>
                      <a:pt x="880" y="1562"/>
                    </a:cubicBezTo>
                    <a:cubicBezTo>
                      <a:pt x="1198" y="1562"/>
                      <a:pt x="1497" y="1362"/>
                      <a:pt x="1608" y="1047"/>
                    </a:cubicBezTo>
                    <a:cubicBezTo>
                      <a:pt x="1763" y="642"/>
                      <a:pt x="1549" y="201"/>
                      <a:pt x="1144" y="47"/>
                    </a:cubicBezTo>
                    <a:cubicBezTo>
                      <a:pt x="1059" y="16"/>
                      <a:pt x="971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493;p33">
                <a:extLst>
                  <a:ext uri="{FF2B5EF4-FFF2-40B4-BE49-F238E27FC236}">
                    <a16:creationId xmlns:a16="http://schemas.microsoft.com/office/drawing/2014/main" id="{4822B8A5-7D54-42D1-BA5C-761DF6B490C2}"/>
                  </a:ext>
                </a:extLst>
              </p:cNvPr>
              <p:cNvSpPr/>
              <p:nvPr/>
            </p:nvSpPr>
            <p:spPr>
              <a:xfrm>
                <a:off x="4041575" y="3241900"/>
                <a:ext cx="1033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2882" extrusionOk="0">
                    <a:moveTo>
                      <a:pt x="191" y="0"/>
                    </a:moveTo>
                    <a:lnTo>
                      <a:pt x="0" y="286"/>
                    </a:lnTo>
                    <a:lnTo>
                      <a:pt x="3941" y="2882"/>
                    </a:lnTo>
                    <a:lnTo>
                      <a:pt x="4132" y="259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494;p33">
                <a:extLst>
                  <a:ext uri="{FF2B5EF4-FFF2-40B4-BE49-F238E27FC236}">
                    <a16:creationId xmlns:a16="http://schemas.microsoft.com/office/drawing/2014/main" id="{86FE3BF1-0C6D-45DA-89D5-C98BD8465627}"/>
                  </a:ext>
                </a:extLst>
              </p:cNvPr>
              <p:cNvSpPr/>
              <p:nvPr/>
            </p:nvSpPr>
            <p:spPr>
              <a:xfrm>
                <a:off x="4142175" y="27297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67" y="0"/>
                    </a:moveTo>
                    <a:cubicBezTo>
                      <a:pt x="669" y="0"/>
                      <a:pt x="469" y="75"/>
                      <a:pt x="310" y="222"/>
                    </a:cubicBezTo>
                    <a:cubicBezTo>
                      <a:pt x="0" y="520"/>
                      <a:pt x="0" y="1008"/>
                      <a:pt x="298" y="1329"/>
                    </a:cubicBezTo>
                    <a:cubicBezTo>
                      <a:pt x="448" y="1486"/>
                      <a:pt x="647" y="1563"/>
                      <a:pt x="849" y="1563"/>
                    </a:cubicBezTo>
                    <a:cubicBezTo>
                      <a:pt x="1046" y="1563"/>
                      <a:pt x="1246" y="1489"/>
                      <a:pt x="1405" y="1341"/>
                    </a:cubicBezTo>
                    <a:cubicBezTo>
                      <a:pt x="1715" y="1044"/>
                      <a:pt x="1715" y="555"/>
                      <a:pt x="1417" y="234"/>
                    </a:cubicBezTo>
                    <a:cubicBezTo>
                      <a:pt x="1267" y="78"/>
                      <a:pt x="1068" y="0"/>
                      <a:pt x="8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495;p33">
                <a:extLst>
                  <a:ext uri="{FF2B5EF4-FFF2-40B4-BE49-F238E27FC236}">
                    <a16:creationId xmlns:a16="http://schemas.microsoft.com/office/drawing/2014/main" id="{D067EA3A-7061-422F-8E7E-970BB127F4A2}"/>
                  </a:ext>
                </a:extLst>
              </p:cNvPr>
              <p:cNvSpPr/>
              <p:nvPr/>
            </p:nvSpPr>
            <p:spPr>
              <a:xfrm>
                <a:off x="4049000" y="2753150"/>
                <a:ext cx="10630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966" extrusionOk="0">
                    <a:moveTo>
                      <a:pt x="4061" y="0"/>
                    </a:moveTo>
                    <a:lnTo>
                      <a:pt x="1" y="2679"/>
                    </a:lnTo>
                    <a:lnTo>
                      <a:pt x="179" y="2965"/>
                    </a:lnTo>
                    <a:lnTo>
                      <a:pt x="4251" y="286"/>
                    </a:lnTo>
                    <a:lnTo>
                      <a:pt x="406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496;p33">
                <a:extLst>
                  <a:ext uri="{FF2B5EF4-FFF2-40B4-BE49-F238E27FC236}">
                    <a16:creationId xmlns:a16="http://schemas.microsoft.com/office/drawing/2014/main" id="{5EE36C75-B05F-4CEC-A9DF-1B342101B6F0}"/>
                  </a:ext>
                </a:extLst>
              </p:cNvPr>
              <p:cNvSpPr/>
              <p:nvPr/>
            </p:nvSpPr>
            <p:spPr>
              <a:xfrm>
                <a:off x="4207050" y="2893575"/>
                <a:ext cx="438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545" extrusionOk="0">
                    <a:moveTo>
                      <a:pt x="884" y="1"/>
                    </a:moveTo>
                    <a:cubicBezTo>
                      <a:pt x="772" y="1"/>
                      <a:pt x="658" y="25"/>
                      <a:pt x="549" y="75"/>
                    </a:cubicBezTo>
                    <a:cubicBezTo>
                      <a:pt x="168" y="253"/>
                      <a:pt x="1" y="706"/>
                      <a:pt x="180" y="1098"/>
                    </a:cubicBezTo>
                    <a:cubicBezTo>
                      <a:pt x="309" y="1375"/>
                      <a:pt x="589" y="1544"/>
                      <a:pt x="878" y="1544"/>
                    </a:cubicBezTo>
                    <a:cubicBezTo>
                      <a:pt x="987" y="1544"/>
                      <a:pt x="1099" y="1520"/>
                      <a:pt x="1203" y="1468"/>
                    </a:cubicBezTo>
                    <a:cubicBezTo>
                      <a:pt x="1584" y="1289"/>
                      <a:pt x="1751" y="825"/>
                      <a:pt x="1573" y="444"/>
                    </a:cubicBezTo>
                    <a:cubicBezTo>
                      <a:pt x="1444" y="160"/>
                      <a:pt x="1173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497;p33">
                <a:extLst>
                  <a:ext uri="{FF2B5EF4-FFF2-40B4-BE49-F238E27FC236}">
                    <a16:creationId xmlns:a16="http://schemas.microsoft.com/office/drawing/2014/main" id="{C13CB9C4-BC0B-41EF-BD8D-6493F3B87CD9}"/>
                  </a:ext>
                </a:extLst>
              </p:cNvPr>
              <p:cNvSpPr/>
              <p:nvPr/>
            </p:nvSpPr>
            <p:spPr>
              <a:xfrm>
                <a:off x="4095150" y="2912100"/>
                <a:ext cx="1217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941" extrusionOk="0">
                    <a:moveTo>
                      <a:pt x="4822" y="0"/>
                    </a:moveTo>
                    <a:lnTo>
                      <a:pt x="0" y="596"/>
                    </a:lnTo>
                    <a:lnTo>
                      <a:pt x="36" y="941"/>
                    </a:lnTo>
                    <a:lnTo>
                      <a:pt x="4870" y="346"/>
                    </a:lnTo>
                    <a:lnTo>
                      <a:pt x="482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498;p33">
                <a:extLst>
                  <a:ext uri="{FF2B5EF4-FFF2-40B4-BE49-F238E27FC236}">
                    <a16:creationId xmlns:a16="http://schemas.microsoft.com/office/drawing/2014/main" id="{04B22FF9-AAE2-4249-8D1B-AE32D018E5B8}"/>
                  </a:ext>
                </a:extLst>
              </p:cNvPr>
              <p:cNvSpPr/>
              <p:nvPr/>
            </p:nvSpPr>
            <p:spPr>
              <a:xfrm>
                <a:off x="3843025" y="2306375"/>
                <a:ext cx="8427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620" extrusionOk="0">
                    <a:moveTo>
                      <a:pt x="3370" y="822"/>
                    </a:move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lose/>
                    <a:moveTo>
                      <a:pt x="1" y="0"/>
                    </a:moveTo>
                    <a:lnTo>
                      <a:pt x="96" y="6620"/>
                    </a:ln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ubicBezTo>
                      <a:pt x="3334" y="822"/>
                      <a:pt x="1146" y="118"/>
                      <a:pt x="1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499;p33">
                <a:extLst>
                  <a:ext uri="{FF2B5EF4-FFF2-40B4-BE49-F238E27FC236}">
                    <a16:creationId xmlns:a16="http://schemas.microsoft.com/office/drawing/2014/main" id="{65337C8A-1B42-4DED-9EED-1CD97F488196}"/>
                  </a:ext>
                </a:extLst>
              </p:cNvPr>
              <p:cNvSpPr/>
              <p:nvPr/>
            </p:nvSpPr>
            <p:spPr>
              <a:xfrm>
                <a:off x="3838575" y="2301900"/>
                <a:ext cx="94675" cy="1863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54" extrusionOk="0">
                    <a:moveTo>
                      <a:pt x="357" y="370"/>
                    </a:moveTo>
                    <a:lnTo>
                      <a:pt x="357" y="370"/>
                    </a:lnTo>
                    <a:cubicBezTo>
                      <a:pt x="1298" y="501"/>
                      <a:pt x="2762" y="953"/>
                      <a:pt x="3298" y="1096"/>
                    </a:cubicBezTo>
                    <a:lnTo>
                      <a:pt x="441" y="6156"/>
                    </a:lnTo>
                    <a:lnTo>
                      <a:pt x="357" y="370"/>
                    </a:lnTo>
                    <a:close/>
                    <a:moveTo>
                      <a:pt x="0" y="1"/>
                    </a:moveTo>
                    <a:lnTo>
                      <a:pt x="107" y="7454"/>
                    </a:lnTo>
                    <a:lnTo>
                      <a:pt x="3786" y="905"/>
                    </a:lnTo>
                    <a:lnTo>
                      <a:pt x="3584" y="846"/>
                    </a:lnTo>
                    <a:cubicBezTo>
                      <a:pt x="3500" y="822"/>
                      <a:pt x="1345" y="132"/>
                      <a:pt x="191" y="1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00;p33">
                <a:extLst>
                  <a:ext uri="{FF2B5EF4-FFF2-40B4-BE49-F238E27FC236}">
                    <a16:creationId xmlns:a16="http://schemas.microsoft.com/office/drawing/2014/main" id="{BA95F549-0BB6-4CC7-9A95-F754F414C705}"/>
                  </a:ext>
                </a:extLst>
              </p:cNvPr>
              <p:cNvSpPr/>
              <p:nvPr/>
            </p:nvSpPr>
            <p:spPr>
              <a:xfrm>
                <a:off x="38436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60" y="84"/>
                      <a:pt x="143" y="119"/>
                      <a:pt x="203" y="167"/>
                    </a:cubicBezTo>
                    <a:cubicBezTo>
                      <a:pt x="274" y="203"/>
                      <a:pt x="370" y="238"/>
                      <a:pt x="453" y="286"/>
                    </a:cubicBezTo>
                    <a:cubicBezTo>
                      <a:pt x="477" y="286"/>
                      <a:pt x="489" y="250"/>
                      <a:pt x="477" y="238"/>
                    </a:cubicBezTo>
                    <a:cubicBezTo>
                      <a:pt x="393" y="179"/>
                      <a:pt x="322" y="131"/>
                      <a:pt x="250" y="96"/>
                    </a:cubicBezTo>
                    <a:cubicBezTo>
                      <a:pt x="179" y="60"/>
                      <a:pt x="96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01;p33">
                <a:extLst>
                  <a:ext uri="{FF2B5EF4-FFF2-40B4-BE49-F238E27FC236}">
                    <a16:creationId xmlns:a16="http://schemas.microsoft.com/office/drawing/2014/main" id="{DD3B1109-D426-4E3E-9E55-687D5C5D6A90}"/>
                  </a:ext>
                </a:extLst>
              </p:cNvPr>
              <p:cNvSpPr/>
              <p:nvPr/>
            </p:nvSpPr>
            <p:spPr>
              <a:xfrm>
                <a:off x="3843925" y="2432875"/>
                <a:ext cx="11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51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48" y="72"/>
                      <a:pt x="119" y="119"/>
                      <a:pt x="179" y="143"/>
                    </a:cubicBezTo>
                    <a:cubicBezTo>
                      <a:pt x="250" y="191"/>
                      <a:pt x="346" y="238"/>
                      <a:pt x="417" y="250"/>
                    </a:cubicBezTo>
                    <a:cubicBezTo>
                      <a:pt x="441" y="250"/>
                      <a:pt x="465" y="238"/>
                      <a:pt x="441" y="226"/>
                    </a:cubicBezTo>
                    <a:cubicBezTo>
                      <a:pt x="369" y="167"/>
                      <a:pt x="298" y="131"/>
                      <a:pt x="227" y="84"/>
                    </a:cubicBezTo>
                    <a:cubicBezTo>
                      <a:pt x="143" y="60"/>
                      <a:pt x="84" y="0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02;p33">
                <a:extLst>
                  <a:ext uri="{FF2B5EF4-FFF2-40B4-BE49-F238E27FC236}">
                    <a16:creationId xmlns:a16="http://schemas.microsoft.com/office/drawing/2014/main" id="{FD397BD4-B1F9-4942-BB88-5BF20F5BD2D0}"/>
                  </a:ext>
                </a:extLst>
              </p:cNvPr>
              <p:cNvSpPr/>
              <p:nvPr/>
            </p:nvSpPr>
            <p:spPr>
              <a:xfrm>
                <a:off x="3843925" y="2425000"/>
                <a:ext cx="149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0" extrusionOk="0">
                    <a:moveTo>
                      <a:pt x="57" y="0"/>
                    </a:moveTo>
                    <a:cubicBezTo>
                      <a:pt x="42" y="0"/>
                      <a:pt x="27" y="2"/>
                      <a:pt x="12" y="6"/>
                    </a:cubicBezTo>
                    <a:cubicBezTo>
                      <a:pt x="0" y="6"/>
                      <a:pt x="0" y="18"/>
                      <a:pt x="0" y="30"/>
                    </a:cubicBezTo>
                    <a:cubicBezTo>
                      <a:pt x="60" y="101"/>
                      <a:pt x="167" y="137"/>
                      <a:pt x="250" y="160"/>
                    </a:cubicBezTo>
                    <a:cubicBezTo>
                      <a:pt x="358" y="208"/>
                      <a:pt x="441" y="256"/>
                      <a:pt x="548" y="280"/>
                    </a:cubicBezTo>
                    <a:cubicBezTo>
                      <a:pt x="584" y="280"/>
                      <a:pt x="596" y="256"/>
                      <a:pt x="584" y="244"/>
                    </a:cubicBezTo>
                    <a:cubicBezTo>
                      <a:pt x="488" y="160"/>
                      <a:pt x="381" y="125"/>
                      <a:pt x="286" y="77"/>
                    </a:cubicBezTo>
                    <a:cubicBezTo>
                      <a:pt x="206" y="47"/>
                      <a:pt x="134" y="0"/>
                      <a:pt x="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03;p33">
                <a:extLst>
                  <a:ext uri="{FF2B5EF4-FFF2-40B4-BE49-F238E27FC236}">
                    <a16:creationId xmlns:a16="http://schemas.microsoft.com/office/drawing/2014/main" id="{2D5A4B92-EFBC-4C7F-B01B-8A2095B39EB9}"/>
                  </a:ext>
                </a:extLst>
              </p:cNvPr>
              <p:cNvSpPr/>
              <p:nvPr/>
            </p:nvSpPr>
            <p:spPr>
              <a:xfrm>
                <a:off x="3843025" y="2415900"/>
                <a:ext cx="169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1" extrusionOk="0">
                    <a:moveTo>
                      <a:pt x="24" y="1"/>
                    </a:moveTo>
                    <a:cubicBezTo>
                      <a:pt x="1" y="1"/>
                      <a:pt x="1" y="24"/>
                      <a:pt x="1" y="36"/>
                    </a:cubicBezTo>
                    <a:cubicBezTo>
                      <a:pt x="167" y="167"/>
                      <a:pt x="417" y="239"/>
                      <a:pt x="632" y="298"/>
                    </a:cubicBezTo>
                    <a:cubicBezTo>
                      <a:pt x="634" y="300"/>
                      <a:pt x="637" y="300"/>
                      <a:pt x="639" y="300"/>
                    </a:cubicBezTo>
                    <a:cubicBezTo>
                      <a:pt x="660" y="300"/>
                      <a:pt x="677" y="261"/>
                      <a:pt x="655" y="251"/>
                    </a:cubicBezTo>
                    <a:cubicBezTo>
                      <a:pt x="465" y="143"/>
                      <a:pt x="239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04;p33">
                <a:extLst>
                  <a:ext uri="{FF2B5EF4-FFF2-40B4-BE49-F238E27FC236}">
                    <a16:creationId xmlns:a16="http://schemas.microsoft.com/office/drawing/2014/main" id="{EA1D6782-6B8F-49E7-85A1-772C43F739A1}"/>
                  </a:ext>
                </a:extLst>
              </p:cNvPr>
              <p:cNvSpPr/>
              <p:nvPr/>
            </p:nvSpPr>
            <p:spPr>
              <a:xfrm>
                <a:off x="3841550" y="2407500"/>
                <a:ext cx="199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87" y="1"/>
                    </a:moveTo>
                    <a:cubicBezTo>
                      <a:pt x="70" y="1"/>
                      <a:pt x="53" y="2"/>
                      <a:pt x="36" y="3"/>
                    </a:cubicBezTo>
                    <a:cubicBezTo>
                      <a:pt x="0" y="3"/>
                      <a:pt x="0" y="27"/>
                      <a:pt x="24" y="51"/>
                    </a:cubicBezTo>
                    <a:cubicBezTo>
                      <a:pt x="119" y="110"/>
                      <a:pt x="262" y="122"/>
                      <a:pt x="357" y="170"/>
                    </a:cubicBezTo>
                    <a:cubicBezTo>
                      <a:pt x="500" y="206"/>
                      <a:pt x="631" y="253"/>
                      <a:pt x="762" y="265"/>
                    </a:cubicBezTo>
                    <a:cubicBezTo>
                      <a:pt x="774" y="265"/>
                      <a:pt x="798" y="253"/>
                      <a:pt x="774" y="241"/>
                    </a:cubicBezTo>
                    <a:cubicBezTo>
                      <a:pt x="679" y="170"/>
                      <a:pt x="536" y="122"/>
                      <a:pt x="417" y="75"/>
                    </a:cubicBezTo>
                    <a:cubicBezTo>
                      <a:pt x="313" y="33"/>
                      <a:pt x="201" y="1"/>
                      <a:pt x="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05;p33">
                <a:extLst>
                  <a:ext uri="{FF2B5EF4-FFF2-40B4-BE49-F238E27FC236}">
                    <a16:creationId xmlns:a16="http://schemas.microsoft.com/office/drawing/2014/main" id="{611F17C3-9F23-40E2-81BE-465D90119E78}"/>
                  </a:ext>
                </a:extLst>
              </p:cNvPr>
              <p:cNvSpPr/>
              <p:nvPr/>
            </p:nvSpPr>
            <p:spPr>
              <a:xfrm>
                <a:off x="3843925" y="2398650"/>
                <a:ext cx="199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25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38" y="143"/>
                      <a:pt x="536" y="238"/>
                      <a:pt x="786" y="250"/>
                    </a:cubicBezTo>
                    <a:cubicBezTo>
                      <a:pt x="786" y="252"/>
                      <a:pt x="787" y="253"/>
                      <a:pt x="787" y="253"/>
                    </a:cubicBezTo>
                    <a:cubicBezTo>
                      <a:pt x="790" y="253"/>
                      <a:pt x="796" y="238"/>
                      <a:pt x="786" y="238"/>
                    </a:cubicBezTo>
                    <a:cubicBezTo>
                      <a:pt x="560" y="119"/>
                      <a:pt x="262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06;p33">
                <a:extLst>
                  <a:ext uri="{FF2B5EF4-FFF2-40B4-BE49-F238E27FC236}">
                    <a16:creationId xmlns:a16="http://schemas.microsoft.com/office/drawing/2014/main" id="{B6DB288A-C485-4F27-8A2A-7E110A318033}"/>
                  </a:ext>
                </a:extLst>
              </p:cNvPr>
              <p:cNvSpPr/>
              <p:nvPr/>
            </p:nvSpPr>
            <p:spPr>
              <a:xfrm>
                <a:off x="3842125" y="2388675"/>
                <a:ext cx="244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42" extrusionOk="0">
                    <a:moveTo>
                      <a:pt x="81" y="1"/>
                    </a:moveTo>
                    <a:cubicBezTo>
                      <a:pt x="58" y="1"/>
                      <a:pt x="35" y="2"/>
                      <a:pt x="13" y="6"/>
                    </a:cubicBezTo>
                    <a:cubicBezTo>
                      <a:pt x="1" y="6"/>
                      <a:pt x="1" y="42"/>
                      <a:pt x="13" y="54"/>
                    </a:cubicBezTo>
                    <a:cubicBezTo>
                      <a:pt x="156" y="101"/>
                      <a:pt x="310" y="125"/>
                      <a:pt x="453" y="185"/>
                    </a:cubicBezTo>
                    <a:cubicBezTo>
                      <a:pt x="620" y="244"/>
                      <a:pt x="775" y="304"/>
                      <a:pt x="930" y="340"/>
                    </a:cubicBezTo>
                    <a:cubicBezTo>
                      <a:pt x="933" y="341"/>
                      <a:pt x="937" y="341"/>
                      <a:pt x="940" y="341"/>
                    </a:cubicBezTo>
                    <a:cubicBezTo>
                      <a:pt x="968" y="341"/>
                      <a:pt x="976" y="303"/>
                      <a:pt x="965" y="292"/>
                    </a:cubicBezTo>
                    <a:cubicBezTo>
                      <a:pt x="799" y="197"/>
                      <a:pt x="632" y="149"/>
                      <a:pt x="453" y="89"/>
                    </a:cubicBezTo>
                    <a:cubicBezTo>
                      <a:pt x="333" y="49"/>
                      <a:pt x="204" y="1"/>
                      <a:pt x="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07;p33">
                <a:extLst>
                  <a:ext uri="{FF2B5EF4-FFF2-40B4-BE49-F238E27FC236}">
                    <a16:creationId xmlns:a16="http://schemas.microsoft.com/office/drawing/2014/main" id="{4C7943E8-71A1-4C51-9D6D-DEAF3DDED0FE}"/>
                  </a:ext>
                </a:extLst>
              </p:cNvPr>
              <p:cNvSpPr/>
              <p:nvPr/>
            </p:nvSpPr>
            <p:spPr>
              <a:xfrm>
                <a:off x="3839750" y="2378100"/>
                <a:ext cx="298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4" extrusionOk="0">
                    <a:moveTo>
                      <a:pt x="36" y="1"/>
                    </a:moveTo>
                    <a:cubicBezTo>
                      <a:pt x="13" y="1"/>
                      <a:pt x="1" y="12"/>
                      <a:pt x="13" y="12"/>
                    </a:cubicBezTo>
                    <a:cubicBezTo>
                      <a:pt x="132" y="155"/>
                      <a:pt x="298" y="155"/>
                      <a:pt x="465" y="191"/>
                    </a:cubicBezTo>
                    <a:cubicBezTo>
                      <a:pt x="703" y="251"/>
                      <a:pt x="929" y="346"/>
                      <a:pt x="1167" y="393"/>
                    </a:cubicBezTo>
                    <a:cubicBezTo>
                      <a:pt x="1191" y="393"/>
                      <a:pt x="1191" y="370"/>
                      <a:pt x="1179" y="358"/>
                    </a:cubicBezTo>
                    <a:cubicBezTo>
                      <a:pt x="1013" y="251"/>
                      <a:pt x="834" y="191"/>
                      <a:pt x="655" y="155"/>
                    </a:cubicBezTo>
                    <a:cubicBezTo>
                      <a:pt x="453" y="96"/>
                      <a:pt x="227" y="96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08;p33">
                <a:extLst>
                  <a:ext uri="{FF2B5EF4-FFF2-40B4-BE49-F238E27FC236}">
                    <a16:creationId xmlns:a16="http://schemas.microsoft.com/office/drawing/2014/main" id="{7AD5CB56-5172-414D-97B9-62924FCB577A}"/>
                  </a:ext>
                </a:extLst>
              </p:cNvPr>
              <p:cNvSpPr/>
              <p:nvPr/>
            </p:nvSpPr>
            <p:spPr>
              <a:xfrm>
                <a:off x="3842125" y="2368875"/>
                <a:ext cx="301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06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91" y="119"/>
                      <a:pt x="382" y="179"/>
                      <a:pt x="572" y="239"/>
                    </a:cubicBezTo>
                    <a:cubicBezTo>
                      <a:pt x="775" y="298"/>
                      <a:pt x="965" y="370"/>
                      <a:pt x="1156" y="405"/>
                    </a:cubicBezTo>
                    <a:cubicBezTo>
                      <a:pt x="1192" y="381"/>
                      <a:pt x="1203" y="358"/>
                      <a:pt x="1192" y="358"/>
                    </a:cubicBezTo>
                    <a:cubicBezTo>
                      <a:pt x="1025" y="250"/>
                      <a:pt x="811" y="191"/>
                      <a:pt x="620" y="131"/>
                    </a:cubicBezTo>
                    <a:cubicBezTo>
                      <a:pt x="430" y="72"/>
                      <a:pt x="239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09;p33">
                <a:extLst>
                  <a:ext uri="{FF2B5EF4-FFF2-40B4-BE49-F238E27FC236}">
                    <a16:creationId xmlns:a16="http://schemas.microsoft.com/office/drawing/2014/main" id="{A602F929-E2F7-45B9-AB66-AF6280D3BA10}"/>
                  </a:ext>
                </a:extLst>
              </p:cNvPr>
              <p:cNvSpPr/>
              <p:nvPr/>
            </p:nvSpPr>
            <p:spPr>
              <a:xfrm>
                <a:off x="3842425" y="2355475"/>
                <a:ext cx="295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18" extrusionOk="0">
                    <a:moveTo>
                      <a:pt x="25" y="1"/>
                    </a:moveTo>
                    <a:cubicBezTo>
                      <a:pt x="13" y="1"/>
                      <a:pt x="1" y="24"/>
                      <a:pt x="13" y="24"/>
                    </a:cubicBezTo>
                    <a:cubicBezTo>
                      <a:pt x="179" y="120"/>
                      <a:pt x="370" y="167"/>
                      <a:pt x="548" y="227"/>
                    </a:cubicBezTo>
                    <a:cubicBezTo>
                      <a:pt x="739" y="286"/>
                      <a:pt x="941" y="358"/>
                      <a:pt x="1132" y="417"/>
                    </a:cubicBezTo>
                    <a:cubicBezTo>
                      <a:pt x="1156" y="417"/>
                      <a:pt x="1180" y="382"/>
                      <a:pt x="1144" y="370"/>
                    </a:cubicBezTo>
                    <a:cubicBezTo>
                      <a:pt x="846" y="167"/>
                      <a:pt x="382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10;p33">
                <a:extLst>
                  <a:ext uri="{FF2B5EF4-FFF2-40B4-BE49-F238E27FC236}">
                    <a16:creationId xmlns:a16="http://schemas.microsoft.com/office/drawing/2014/main" id="{D0861D9B-9DFB-4CBD-8F7A-2C2498CDA3B2}"/>
                  </a:ext>
                </a:extLst>
              </p:cNvPr>
              <p:cNvSpPr/>
              <p:nvPr/>
            </p:nvSpPr>
            <p:spPr>
              <a:xfrm>
                <a:off x="3844225" y="2345650"/>
                <a:ext cx="32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06" extrusionOk="0">
                    <a:moveTo>
                      <a:pt x="36" y="1"/>
                    </a:moveTo>
                    <a:cubicBezTo>
                      <a:pt x="12" y="1"/>
                      <a:pt x="0" y="36"/>
                      <a:pt x="12" y="36"/>
                    </a:cubicBezTo>
                    <a:cubicBezTo>
                      <a:pt x="191" y="132"/>
                      <a:pt x="405" y="203"/>
                      <a:pt x="596" y="263"/>
                    </a:cubicBezTo>
                    <a:cubicBezTo>
                      <a:pt x="798" y="334"/>
                      <a:pt x="1024" y="406"/>
                      <a:pt x="1238" y="406"/>
                    </a:cubicBezTo>
                    <a:cubicBezTo>
                      <a:pt x="1262" y="406"/>
                      <a:pt x="1286" y="382"/>
                      <a:pt x="1250" y="382"/>
                    </a:cubicBezTo>
                    <a:cubicBezTo>
                      <a:pt x="1060" y="275"/>
                      <a:pt x="834" y="227"/>
                      <a:pt x="631" y="156"/>
                    </a:cubicBezTo>
                    <a:cubicBezTo>
                      <a:pt x="429" y="96"/>
                      <a:pt x="238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11;p33">
                <a:extLst>
                  <a:ext uri="{FF2B5EF4-FFF2-40B4-BE49-F238E27FC236}">
                    <a16:creationId xmlns:a16="http://schemas.microsoft.com/office/drawing/2014/main" id="{5BB30811-9A02-4F3D-8C64-1E6B5B3CB1EA}"/>
                  </a:ext>
                </a:extLst>
              </p:cNvPr>
              <p:cNvSpPr/>
              <p:nvPr/>
            </p:nvSpPr>
            <p:spPr>
              <a:xfrm>
                <a:off x="3842725" y="2333750"/>
                <a:ext cx="34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53" extrusionOk="0">
                    <a:moveTo>
                      <a:pt x="48" y="1"/>
                    </a:moveTo>
                    <a:cubicBezTo>
                      <a:pt x="13" y="1"/>
                      <a:pt x="1" y="48"/>
                      <a:pt x="36" y="60"/>
                    </a:cubicBezTo>
                    <a:cubicBezTo>
                      <a:pt x="215" y="167"/>
                      <a:pt x="429" y="215"/>
                      <a:pt x="632" y="274"/>
                    </a:cubicBezTo>
                    <a:cubicBezTo>
                      <a:pt x="846" y="334"/>
                      <a:pt x="1084" y="405"/>
                      <a:pt x="1310" y="453"/>
                    </a:cubicBezTo>
                    <a:cubicBezTo>
                      <a:pt x="1346" y="453"/>
                      <a:pt x="1370" y="417"/>
                      <a:pt x="1346" y="405"/>
                    </a:cubicBezTo>
                    <a:cubicBezTo>
                      <a:pt x="1144" y="298"/>
                      <a:pt x="929" y="239"/>
                      <a:pt x="703" y="179"/>
                    </a:cubicBezTo>
                    <a:cubicBezTo>
                      <a:pt x="489" y="120"/>
                      <a:pt x="275" y="3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12;p33">
                <a:extLst>
                  <a:ext uri="{FF2B5EF4-FFF2-40B4-BE49-F238E27FC236}">
                    <a16:creationId xmlns:a16="http://schemas.microsoft.com/office/drawing/2014/main" id="{0A7BC5A8-8EB2-4D1D-B251-096902B6845D}"/>
                  </a:ext>
                </a:extLst>
              </p:cNvPr>
              <p:cNvSpPr/>
              <p:nvPr/>
            </p:nvSpPr>
            <p:spPr>
              <a:xfrm>
                <a:off x="3840650" y="2323025"/>
                <a:ext cx="38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444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417" y="299"/>
                      <a:pt x="1036" y="310"/>
                      <a:pt x="1501" y="441"/>
                    </a:cubicBezTo>
                    <a:cubicBezTo>
                      <a:pt x="1502" y="443"/>
                      <a:pt x="1503" y="443"/>
                      <a:pt x="1505" y="443"/>
                    </a:cubicBezTo>
                    <a:cubicBezTo>
                      <a:pt x="1519" y="443"/>
                      <a:pt x="1544" y="404"/>
                      <a:pt x="1512" y="394"/>
                    </a:cubicBezTo>
                    <a:cubicBezTo>
                      <a:pt x="1274" y="287"/>
                      <a:pt x="1036" y="227"/>
                      <a:pt x="786" y="168"/>
                    </a:cubicBezTo>
                    <a:cubicBezTo>
                      <a:pt x="536" y="108"/>
                      <a:pt x="262" y="13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13;p33">
                <a:extLst>
                  <a:ext uri="{FF2B5EF4-FFF2-40B4-BE49-F238E27FC236}">
                    <a16:creationId xmlns:a16="http://schemas.microsoft.com/office/drawing/2014/main" id="{BBEEF010-C4C5-4971-BCD0-CDC30BD80788}"/>
                  </a:ext>
                </a:extLst>
              </p:cNvPr>
              <p:cNvSpPr/>
              <p:nvPr/>
            </p:nvSpPr>
            <p:spPr>
              <a:xfrm>
                <a:off x="3836175" y="2311125"/>
                <a:ext cx="4495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8" extrusionOk="0">
                    <a:moveTo>
                      <a:pt x="25" y="1"/>
                    </a:moveTo>
                    <a:cubicBezTo>
                      <a:pt x="13" y="1"/>
                      <a:pt x="1" y="36"/>
                      <a:pt x="13" y="36"/>
                    </a:cubicBezTo>
                    <a:cubicBezTo>
                      <a:pt x="537" y="251"/>
                      <a:pt x="1203" y="334"/>
                      <a:pt x="1763" y="429"/>
                    </a:cubicBezTo>
                    <a:cubicBezTo>
                      <a:pt x="1771" y="435"/>
                      <a:pt x="1778" y="437"/>
                      <a:pt x="1783" y="437"/>
                    </a:cubicBezTo>
                    <a:cubicBezTo>
                      <a:pt x="1798" y="437"/>
                      <a:pt x="1796" y="414"/>
                      <a:pt x="1787" y="405"/>
                    </a:cubicBezTo>
                    <a:cubicBezTo>
                      <a:pt x="1263" y="179"/>
                      <a:pt x="596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14;p33">
                <a:extLst>
                  <a:ext uri="{FF2B5EF4-FFF2-40B4-BE49-F238E27FC236}">
                    <a16:creationId xmlns:a16="http://schemas.microsoft.com/office/drawing/2014/main" id="{FCDDAC79-43C6-4782-97F6-D15DACB626EE}"/>
                  </a:ext>
                </a:extLst>
              </p:cNvPr>
              <p:cNvSpPr/>
              <p:nvPr/>
            </p:nvSpPr>
            <p:spPr>
              <a:xfrm>
                <a:off x="4018650" y="2387025"/>
                <a:ext cx="124725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6300" extrusionOk="0">
                    <a:moveTo>
                      <a:pt x="2072" y="1"/>
                    </a:moveTo>
                    <a:lnTo>
                      <a:pt x="0" y="6299"/>
                    </a:lnTo>
                    <a:lnTo>
                      <a:pt x="0" y="6299"/>
                    </a:lnTo>
                    <a:lnTo>
                      <a:pt x="4977" y="1882"/>
                    </a:lnTo>
                    <a:cubicBezTo>
                      <a:pt x="4989" y="1882"/>
                      <a:pt x="3132" y="477"/>
                      <a:pt x="2072" y="1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15;p33">
                <a:extLst>
                  <a:ext uri="{FF2B5EF4-FFF2-40B4-BE49-F238E27FC236}">
                    <a16:creationId xmlns:a16="http://schemas.microsoft.com/office/drawing/2014/main" id="{170A288F-491F-4A73-B110-1DC7DF2D85FA}"/>
                  </a:ext>
                </a:extLst>
              </p:cNvPr>
              <p:cNvSpPr/>
              <p:nvPr/>
            </p:nvSpPr>
            <p:spPr>
              <a:xfrm>
                <a:off x="4009725" y="2381075"/>
                <a:ext cx="1405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7085" extrusionOk="0">
                    <a:moveTo>
                      <a:pt x="2536" y="477"/>
                    </a:moveTo>
                    <a:cubicBezTo>
                      <a:pt x="3381" y="905"/>
                      <a:pt x="4620" y="1798"/>
                      <a:pt x="5060" y="2132"/>
                    </a:cubicBezTo>
                    <a:lnTo>
                      <a:pt x="714" y="5989"/>
                    </a:lnTo>
                    <a:lnTo>
                      <a:pt x="2536" y="477"/>
                    </a:lnTo>
                    <a:close/>
                    <a:moveTo>
                      <a:pt x="2346" y="1"/>
                    </a:moveTo>
                    <a:lnTo>
                      <a:pt x="0" y="7085"/>
                    </a:lnTo>
                    <a:lnTo>
                      <a:pt x="5620" y="2096"/>
                    </a:lnTo>
                    <a:lnTo>
                      <a:pt x="5453" y="1965"/>
                    </a:lnTo>
                    <a:cubicBezTo>
                      <a:pt x="5382" y="1917"/>
                      <a:pt x="3572" y="548"/>
                      <a:pt x="2524" y="72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16;p33">
                <a:extLst>
                  <a:ext uri="{FF2B5EF4-FFF2-40B4-BE49-F238E27FC236}">
                    <a16:creationId xmlns:a16="http://schemas.microsoft.com/office/drawing/2014/main" id="{55C4E062-E100-4B35-8CE0-BF746A263AD9}"/>
                  </a:ext>
                </a:extLst>
              </p:cNvPr>
              <p:cNvSpPr/>
              <p:nvPr/>
            </p:nvSpPr>
            <p:spPr>
              <a:xfrm>
                <a:off x="4026675" y="2515925"/>
                <a:ext cx="97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97" extrusionOk="0">
                    <a:moveTo>
                      <a:pt x="25" y="0"/>
                    </a:moveTo>
                    <a:cubicBezTo>
                      <a:pt x="13" y="0"/>
                      <a:pt x="1" y="12"/>
                      <a:pt x="13" y="12"/>
                    </a:cubicBezTo>
                    <a:cubicBezTo>
                      <a:pt x="25" y="83"/>
                      <a:pt x="96" y="131"/>
                      <a:pt x="144" y="191"/>
                    </a:cubicBezTo>
                    <a:cubicBezTo>
                      <a:pt x="203" y="262"/>
                      <a:pt x="275" y="322"/>
                      <a:pt x="346" y="381"/>
                    </a:cubicBezTo>
                    <a:cubicBezTo>
                      <a:pt x="354" y="392"/>
                      <a:pt x="361" y="397"/>
                      <a:pt x="368" y="397"/>
                    </a:cubicBezTo>
                    <a:cubicBezTo>
                      <a:pt x="381" y="397"/>
                      <a:pt x="390" y="377"/>
                      <a:pt x="382" y="369"/>
                    </a:cubicBezTo>
                    <a:cubicBezTo>
                      <a:pt x="334" y="298"/>
                      <a:pt x="275" y="214"/>
                      <a:pt x="215" y="143"/>
                    </a:cubicBezTo>
                    <a:cubicBezTo>
                      <a:pt x="156" y="83"/>
                      <a:pt x="108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17;p33">
                <a:extLst>
                  <a:ext uri="{FF2B5EF4-FFF2-40B4-BE49-F238E27FC236}">
                    <a16:creationId xmlns:a16="http://schemas.microsoft.com/office/drawing/2014/main" id="{2821D3DA-6242-47E4-84B8-ADB8BA5E2EE3}"/>
                  </a:ext>
                </a:extLst>
              </p:cNvPr>
              <p:cNvSpPr/>
              <p:nvPr/>
            </p:nvSpPr>
            <p:spPr>
              <a:xfrm>
                <a:off x="4029950" y="2506400"/>
                <a:ext cx="92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7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24"/>
                    </a:cubicBezTo>
                    <a:cubicBezTo>
                      <a:pt x="25" y="95"/>
                      <a:pt x="84" y="155"/>
                      <a:pt x="144" y="214"/>
                    </a:cubicBezTo>
                    <a:cubicBezTo>
                      <a:pt x="203" y="274"/>
                      <a:pt x="263" y="345"/>
                      <a:pt x="334" y="393"/>
                    </a:cubicBezTo>
                    <a:cubicBezTo>
                      <a:pt x="336" y="395"/>
                      <a:pt x="339" y="396"/>
                      <a:pt x="342" y="396"/>
                    </a:cubicBezTo>
                    <a:cubicBezTo>
                      <a:pt x="354" y="396"/>
                      <a:pt x="368" y="377"/>
                      <a:pt x="358" y="357"/>
                    </a:cubicBezTo>
                    <a:cubicBezTo>
                      <a:pt x="310" y="286"/>
                      <a:pt x="251" y="226"/>
                      <a:pt x="203" y="167"/>
                    </a:cubicBezTo>
                    <a:cubicBezTo>
                      <a:pt x="144" y="107"/>
                      <a:pt x="108" y="36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18;p33">
                <a:extLst>
                  <a:ext uri="{FF2B5EF4-FFF2-40B4-BE49-F238E27FC236}">
                    <a16:creationId xmlns:a16="http://schemas.microsoft.com/office/drawing/2014/main" id="{19C460B5-E115-48FC-AABF-0B03B26682D7}"/>
                  </a:ext>
                </a:extLst>
              </p:cNvPr>
              <p:cNvSpPr/>
              <p:nvPr/>
            </p:nvSpPr>
            <p:spPr>
              <a:xfrm>
                <a:off x="4032625" y="2499550"/>
                <a:ext cx="121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444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24"/>
                    </a:cubicBezTo>
                    <a:cubicBezTo>
                      <a:pt x="25" y="119"/>
                      <a:pt x="132" y="179"/>
                      <a:pt x="191" y="226"/>
                    </a:cubicBezTo>
                    <a:cubicBezTo>
                      <a:pt x="263" y="310"/>
                      <a:pt x="334" y="381"/>
                      <a:pt x="430" y="441"/>
                    </a:cubicBezTo>
                    <a:cubicBezTo>
                      <a:pt x="434" y="443"/>
                      <a:pt x="438" y="444"/>
                      <a:pt x="443" y="444"/>
                    </a:cubicBezTo>
                    <a:cubicBezTo>
                      <a:pt x="464" y="444"/>
                      <a:pt x="487" y="423"/>
                      <a:pt x="477" y="393"/>
                    </a:cubicBezTo>
                    <a:cubicBezTo>
                      <a:pt x="418" y="298"/>
                      <a:pt x="334" y="215"/>
                      <a:pt x="251" y="143"/>
                    </a:cubicBezTo>
                    <a:cubicBezTo>
                      <a:pt x="191" y="84"/>
                      <a:pt x="96" y="0"/>
                      <a:pt x="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19;p33">
                <a:extLst>
                  <a:ext uri="{FF2B5EF4-FFF2-40B4-BE49-F238E27FC236}">
                    <a16:creationId xmlns:a16="http://schemas.microsoft.com/office/drawing/2014/main" id="{DD5CE30B-F543-4C4D-B187-AC8A587D29A1}"/>
                  </a:ext>
                </a:extLst>
              </p:cNvPr>
              <p:cNvSpPr/>
              <p:nvPr/>
            </p:nvSpPr>
            <p:spPr>
              <a:xfrm>
                <a:off x="4034425" y="2490900"/>
                <a:ext cx="1450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80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31" y="191"/>
                      <a:pt x="346" y="346"/>
                      <a:pt x="524" y="477"/>
                    </a:cubicBezTo>
                    <a:cubicBezTo>
                      <a:pt x="527" y="479"/>
                      <a:pt x="530" y="479"/>
                      <a:pt x="532" y="479"/>
                    </a:cubicBezTo>
                    <a:cubicBezTo>
                      <a:pt x="555" y="479"/>
                      <a:pt x="580" y="440"/>
                      <a:pt x="548" y="430"/>
                    </a:cubicBezTo>
                    <a:cubicBezTo>
                      <a:pt x="405" y="263"/>
                      <a:pt x="238" y="8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20;p33">
                <a:extLst>
                  <a:ext uri="{FF2B5EF4-FFF2-40B4-BE49-F238E27FC236}">
                    <a16:creationId xmlns:a16="http://schemas.microsoft.com/office/drawing/2014/main" id="{CD273620-8BB6-4E6C-8544-970477273256}"/>
                  </a:ext>
                </a:extLst>
              </p:cNvPr>
              <p:cNvSpPr/>
              <p:nvPr/>
            </p:nvSpPr>
            <p:spPr>
              <a:xfrm>
                <a:off x="4035600" y="2482275"/>
                <a:ext cx="173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489" extrusionOk="0">
                    <a:moveTo>
                      <a:pt x="37" y="1"/>
                    </a:moveTo>
                    <a:cubicBezTo>
                      <a:pt x="25" y="1"/>
                      <a:pt x="1" y="13"/>
                      <a:pt x="13" y="36"/>
                    </a:cubicBezTo>
                    <a:cubicBezTo>
                      <a:pt x="84" y="120"/>
                      <a:pt x="203" y="179"/>
                      <a:pt x="299" y="251"/>
                    </a:cubicBezTo>
                    <a:cubicBezTo>
                      <a:pt x="418" y="346"/>
                      <a:pt x="513" y="429"/>
                      <a:pt x="656" y="489"/>
                    </a:cubicBezTo>
                    <a:cubicBezTo>
                      <a:pt x="680" y="489"/>
                      <a:pt x="692" y="477"/>
                      <a:pt x="680" y="465"/>
                    </a:cubicBezTo>
                    <a:cubicBezTo>
                      <a:pt x="608" y="358"/>
                      <a:pt x="501" y="286"/>
                      <a:pt x="394" y="215"/>
                    </a:cubicBezTo>
                    <a:cubicBezTo>
                      <a:pt x="299" y="132"/>
                      <a:pt x="180" y="13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21;p33">
                <a:extLst>
                  <a:ext uri="{FF2B5EF4-FFF2-40B4-BE49-F238E27FC236}">
                    <a16:creationId xmlns:a16="http://schemas.microsoft.com/office/drawing/2014/main" id="{0E980B6A-226C-460B-98FD-82F8303E7EA6}"/>
                  </a:ext>
                </a:extLst>
              </p:cNvPr>
              <p:cNvSpPr/>
              <p:nvPr/>
            </p:nvSpPr>
            <p:spPr>
              <a:xfrm>
                <a:off x="4040975" y="2474550"/>
                <a:ext cx="171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92" extrusionOk="0">
                    <a:moveTo>
                      <a:pt x="24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96" y="119"/>
                      <a:pt x="191" y="203"/>
                      <a:pt x="310" y="286"/>
                    </a:cubicBezTo>
                    <a:cubicBezTo>
                      <a:pt x="417" y="357"/>
                      <a:pt x="536" y="441"/>
                      <a:pt x="655" y="488"/>
                    </a:cubicBezTo>
                    <a:cubicBezTo>
                      <a:pt x="657" y="491"/>
                      <a:pt x="660" y="492"/>
                      <a:pt x="663" y="492"/>
                    </a:cubicBezTo>
                    <a:cubicBezTo>
                      <a:pt x="675" y="492"/>
                      <a:pt x="686" y="476"/>
                      <a:pt x="667" y="476"/>
                    </a:cubicBezTo>
                    <a:cubicBezTo>
                      <a:pt x="584" y="381"/>
                      <a:pt x="477" y="310"/>
                      <a:pt x="369" y="238"/>
                    </a:cubicBezTo>
                    <a:cubicBezTo>
                      <a:pt x="262" y="143"/>
                      <a:pt x="155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22;p33">
                <a:extLst>
                  <a:ext uri="{FF2B5EF4-FFF2-40B4-BE49-F238E27FC236}">
                    <a16:creationId xmlns:a16="http://schemas.microsoft.com/office/drawing/2014/main" id="{585BEDE2-FAFA-4345-B681-D73F52BF4E5F}"/>
                  </a:ext>
                </a:extLst>
              </p:cNvPr>
              <p:cNvSpPr/>
              <p:nvPr/>
            </p:nvSpPr>
            <p:spPr>
              <a:xfrm>
                <a:off x="404215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37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32" y="131"/>
                      <a:pt x="287" y="202"/>
                      <a:pt x="406" y="298"/>
                    </a:cubicBezTo>
                    <a:cubicBezTo>
                      <a:pt x="537" y="393"/>
                      <a:pt x="656" y="512"/>
                      <a:pt x="811" y="595"/>
                    </a:cubicBezTo>
                    <a:cubicBezTo>
                      <a:pt x="814" y="597"/>
                      <a:pt x="817" y="598"/>
                      <a:pt x="820" y="598"/>
                    </a:cubicBezTo>
                    <a:cubicBezTo>
                      <a:pt x="837" y="598"/>
                      <a:pt x="845" y="570"/>
                      <a:pt x="834" y="560"/>
                    </a:cubicBezTo>
                    <a:cubicBezTo>
                      <a:pt x="703" y="417"/>
                      <a:pt x="537" y="298"/>
                      <a:pt x="394" y="179"/>
                    </a:cubicBezTo>
                    <a:cubicBezTo>
                      <a:pt x="287" y="95"/>
                      <a:pt x="168" y="0"/>
                      <a:pt x="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23;p33">
                <a:extLst>
                  <a:ext uri="{FF2B5EF4-FFF2-40B4-BE49-F238E27FC236}">
                    <a16:creationId xmlns:a16="http://schemas.microsoft.com/office/drawing/2014/main" id="{E678068F-B198-4A1C-96AA-7B4F9BBDEABE}"/>
                  </a:ext>
                </a:extLst>
              </p:cNvPr>
              <p:cNvSpPr/>
              <p:nvPr/>
            </p:nvSpPr>
            <p:spPr>
              <a:xfrm>
                <a:off x="4043650" y="2454175"/>
                <a:ext cx="256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56" extrusionOk="0">
                    <a:moveTo>
                      <a:pt x="15" y="1"/>
                    </a:moveTo>
                    <a:cubicBezTo>
                      <a:pt x="7" y="1"/>
                      <a:pt x="0" y="12"/>
                      <a:pt x="0" y="29"/>
                    </a:cubicBezTo>
                    <a:cubicBezTo>
                      <a:pt x="60" y="184"/>
                      <a:pt x="227" y="244"/>
                      <a:pt x="370" y="339"/>
                    </a:cubicBezTo>
                    <a:cubicBezTo>
                      <a:pt x="584" y="470"/>
                      <a:pt x="774" y="637"/>
                      <a:pt x="977" y="756"/>
                    </a:cubicBezTo>
                    <a:cubicBezTo>
                      <a:pt x="1012" y="744"/>
                      <a:pt x="1024" y="720"/>
                      <a:pt x="1012" y="708"/>
                    </a:cubicBezTo>
                    <a:cubicBezTo>
                      <a:pt x="893" y="565"/>
                      <a:pt x="727" y="446"/>
                      <a:pt x="560" y="339"/>
                    </a:cubicBezTo>
                    <a:cubicBezTo>
                      <a:pt x="405" y="220"/>
                      <a:pt x="179" y="148"/>
                      <a:pt x="24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24;p33">
                <a:extLst>
                  <a:ext uri="{FF2B5EF4-FFF2-40B4-BE49-F238E27FC236}">
                    <a16:creationId xmlns:a16="http://schemas.microsoft.com/office/drawing/2014/main" id="{58D8A622-7117-4A8C-B894-1C9F08B988B8}"/>
                  </a:ext>
                </a:extLst>
              </p:cNvPr>
              <p:cNvSpPr/>
              <p:nvPr/>
            </p:nvSpPr>
            <p:spPr>
              <a:xfrm>
                <a:off x="4049300" y="24462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144" y="155"/>
                      <a:pt x="310" y="262"/>
                      <a:pt x="465" y="381"/>
                    </a:cubicBezTo>
                    <a:cubicBezTo>
                      <a:pt x="620" y="500"/>
                      <a:pt x="786" y="655"/>
                      <a:pt x="977" y="738"/>
                    </a:cubicBezTo>
                    <a:cubicBezTo>
                      <a:pt x="1001" y="726"/>
                      <a:pt x="1013" y="714"/>
                      <a:pt x="1001" y="703"/>
                    </a:cubicBezTo>
                    <a:cubicBezTo>
                      <a:pt x="882" y="536"/>
                      <a:pt x="703" y="417"/>
                      <a:pt x="536" y="310"/>
                    </a:cubicBezTo>
                    <a:cubicBezTo>
                      <a:pt x="370" y="191"/>
                      <a:pt x="203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25;p33">
                <a:extLst>
                  <a:ext uri="{FF2B5EF4-FFF2-40B4-BE49-F238E27FC236}">
                    <a16:creationId xmlns:a16="http://schemas.microsoft.com/office/drawing/2014/main" id="{E56AF045-593A-4867-8E11-2B4E5EF9CBC9}"/>
                  </a:ext>
                </a:extLst>
              </p:cNvPr>
              <p:cNvSpPr/>
              <p:nvPr/>
            </p:nvSpPr>
            <p:spPr>
              <a:xfrm>
                <a:off x="4054075" y="2433475"/>
                <a:ext cx="24600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754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31" y="179"/>
                      <a:pt x="310" y="286"/>
                      <a:pt x="464" y="393"/>
                    </a:cubicBezTo>
                    <a:cubicBezTo>
                      <a:pt x="631" y="512"/>
                      <a:pt x="774" y="631"/>
                      <a:pt x="941" y="750"/>
                    </a:cubicBezTo>
                    <a:cubicBezTo>
                      <a:pt x="943" y="752"/>
                      <a:pt x="946" y="753"/>
                      <a:pt x="949" y="753"/>
                    </a:cubicBezTo>
                    <a:cubicBezTo>
                      <a:pt x="964" y="753"/>
                      <a:pt x="984" y="734"/>
                      <a:pt x="965" y="714"/>
                    </a:cubicBezTo>
                    <a:cubicBezTo>
                      <a:pt x="857" y="572"/>
                      <a:pt x="715" y="453"/>
                      <a:pt x="560" y="333"/>
                    </a:cubicBezTo>
                    <a:cubicBezTo>
                      <a:pt x="405" y="214"/>
                      <a:pt x="226" y="83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26;p33">
                <a:extLst>
                  <a:ext uri="{FF2B5EF4-FFF2-40B4-BE49-F238E27FC236}">
                    <a16:creationId xmlns:a16="http://schemas.microsoft.com/office/drawing/2014/main" id="{445545DF-3A68-4B55-A958-BDEFE1DBBAEB}"/>
                  </a:ext>
                </a:extLst>
              </p:cNvPr>
              <p:cNvSpPr/>
              <p:nvPr/>
            </p:nvSpPr>
            <p:spPr>
              <a:xfrm>
                <a:off x="4058525" y="2425125"/>
                <a:ext cx="271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87" extrusionOk="0">
                    <a:moveTo>
                      <a:pt x="36" y="1"/>
                    </a:moveTo>
                    <a:cubicBezTo>
                      <a:pt x="13" y="1"/>
                      <a:pt x="1" y="13"/>
                      <a:pt x="13" y="25"/>
                    </a:cubicBezTo>
                    <a:cubicBezTo>
                      <a:pt x="132" y="191"/>
                      <a:pt x="334" y="310"/>
                      <a:pt x="489" y="429"/>
                    </a:cubicBezTo>
                    <a:cubicBezTo>
                      <a:pt x="667" y="560"/>
                      <a:pt x="846" y="703"/>
                      <a:pt x="1060" y="787"/>
                    </a:cubicBezTo>
                    <a:cubicBezTo>
                      <a:pt x="1072" y="775"/>
                      <a:pt x="1084" y="739"/>
                      <a:pt x="1072" y="739"/>
                    </a:cubicBezTo>
                    <a:cubicBezTo>
                      <a:pt x="929" y="572"/>
                      <a:pt x="727" y="453"/>
                      <a:pt x="548" y="322"/>
                    </a:cubicBezTo>
                    <a:cubicBezTo>
                      <a:pt x="394" y="203"/>
                      <a:pt x="227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27;p33">
                <a:extLst>
                  <a:ext uri="{FF2B5EF4-FFF2-40B4-BE49-F238E27FC236}">
                    <a16:creationId xmlns:a16="http://schemas.microsoft.com/office/drawing/2014/main" id="{86C9FE05-E11F-4948-9EA0-E8743A3A5783}"/>
                  </a:ext>
                </a:extLst>
              </p:cNvPr>
              <p:cNvSpPr/>
              <p:nvPr/>
            </p:nvSpPr>
            <p:spPr>
              <a:xfrm>
                <a:off x="4060725" y="2413350"/>
                <a:ext cx="29375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841" extrusionOk="0">
                    <a:moveTo>
                      <a:pt x="41" y="1"/>
                    </a:moveTo>
                    <a:cubicBezTo>
                      <a:pt x="21" y="1"/>
                      <a:pt x="1" y="38"/>
                      <a:pt x="20" y="67"/>
                    </a:cubicBezTo>
                    <a:cubicBezTo>
                      <a:pt x="151" y="234"/>
                      <a:pt x="353" y="341"/>
                      <a:pt x="520" y="448"/>
                    </a:cubicBezTo>
                    <a:cubicBezTo>
                      <a:pt x="710" y="579"/>
                      <a:pt x="913" y="722"/>
                      <a:pt x="1115" y="841"/>
                    </a:cubicBezTo>
                    <a:cubicBezTo>
                      <a:pt x="1151" y="841"/>
                      <a:pt x="1175" y="805"/>
                      <a:pt x="1151" y="793"/>
                    </a:cubicBezTo>
                    <a:cubicBezTo>
                      <a:pt x="996" y="650"/>
                      <a:pt x="818" y="507"/>
                      <a:pt x="639" y="388"/>
                    </a:cubicBezTo>
                    <a:cubicBezTo>
                      <a:pt x="460" y="257"/>
                      <a:pt x="270" y="91"/>
                      <a:pt x="56" y="7"/>
                    </a:cubicBezTo>
                    <a:cubicBezTo>
                      <a:pt x="51" y="3"/>
                      <a:pt x="46" y="1"/>
                      <a:pt x="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28;p33">
                <a:extLst>
                  <a:ext uri="{FF2B5EF4-FFF2-40B4-BE49-F238E27FC236}">
                    <a16:creationId xmlns:a16="http://schemas.microsoft.com/office/drawing/2014/main" id="{38294DE7-0823-4343-8252-E04F14A91998}"/>
                  </a:ext>
                </a:extLst>
              </p:cNvPr>
              <p:cNvSpPr/>
              <p:nvPr/>
            </p:nvSpPr>
            <p:spPr>
              <a:xfrm>
                <a:off x="4062700" y="2401925"/>
                <a:ext cx="330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897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131" y="214"/>
                      <a:pt x="370" y="333"/>
                      <a:pt x="560" y="452"/>
                    </a:cubicBezTo>
                    <a:cubicBezTo>
                      <a:pt x="798" y="595"/>
                      <a:pt x="1036" y="726"/>
                      <a:pt x="1274" y="893"/>
                    </a:cubicBezTo>
                    <a:cubicBezTo>
                      <a:pt x="1276" y="895"/>
                      <a:pt x="1279" y="896"/>
                      <a:pt x="1283" y="896"/>
                    </a:cubicBezTo>
                    <a:cubicBezTo>
                      <a:pt x="1297" y="896"/>
                      <a:pt x="1320" y="875"/>
                      <a:pt x="1310" y="845"/>
                    </a:cubicBezTo>
                    <a:cubicBezTo>
                      <a:pt x="1120" y="667"/>
                      <a:pt x="905" y="536"/>
                      <a:pt x="703" y="405"/>
                    </a:cubicBezTo>
                    <a:cubicBezTo>
                      <a:pt x="477" y="274"/>
                      <a:pt x="262" y="95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29;p33">
                <a:extLst>
                  <a:ext uri="{FF2B5EF4-FFF2-40B4-BE49-F238E27FC236}">
                    <a16:creationId xmlns:a16="http://schemas.microsoft.com/office/drawing/2014/main" id="{6CEC7DFE-6959-433D-8059-E31517AFA803}"/>
                  </a:ext>
                </a:extLst>
              </p:cNvPr>
              <p:cNvSpPr/>
              <p:nvPr/>
            </p:nvSpPr>
            <p:spPr>
              <a:xfrm>
                <a:off x="4062400" y="2389700"/>
                <a:ext cx="393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8" extrusionOk="0">
                    <a:moveTo>
                      <a:pt x="24" y="1"/>
                    </a:moveTo>
                    <a:cubicBezTo>
                      <a:pt x="12" y="1"/>
                      <a:pt x="1" y="13"/>
                      <a:pt x="12" y="25"/>
                    </a:cubicBezTo>
                    <a:cubicBezTo>
                      <a:pt x="215" y="227"/>
                      <a:pt x="489" y="346"/>
                      <a:pt x="727" y="489"/>
                    </a:cubicBezTo>
                    <a:cubicBezTo>
                      <a:pt x="989" y="656"/>
                      <a:pt x="1263" y="822"/>
                      <a:pt x="1548" y="977"/>
                    </a:cubicBezTo>
                    <a:cubicBezTo>
                      <a:pt x="1548" y="977"/>
                      <a:pt x="1572" y="965"/>
                      <a:pt x="1560" y="953"/>
                    </a:cubicBezTo>
                    <a:cubicBezTo>
                      <a:pt x="1334" y="739"/>
                      <a:pt x="1084" y="596"/>
                      <a:pt x="810" y="429"/>
                    </a:cubicBezTo>
                    <a:cubicBezTo>
                      <a:pt x="560" y="287"/>
                      <a:pt x="310" y="10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30;p33">
                <a:extLst>
                  <a:ext uri="{FF2B5EF4-FFF2-40B4-BE49-F238E27FC236}">
                    <a16:creationId xmlns:a16="http://schemas.microsoft.com/office/drawing/2014/main" id="{CF056FE3-1A22-466A-AB70-2407C73058A3}"/>
                  </a:ext>
                </a:extLst>
              </p:cNvPr>
              <p:cNvSpPr/>
              <p:nvPr/>
            </p:nvSpPr>
            <p:spPr>
              <a:xfrm>
                <a:off x="4202300" y="2603725"/>
                <a:ext cx="1598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4787" extrusionOk="0">
                    <a:moveTo>
                      <a:pt x="4584" y="0"/>
                    </a:moveTo>
                    <a:lnTo>
                      <a:pt x="0" y="4787"/>
                    </a:lnTo>
                    <a:lnTo>
                      <a:pt x="6394" y="2941"/>
                    </a:lnTo>
                    <a:cubicBezTo>
                      <a:pt x="6394" y="2941"/>
                      <a:pt x="5311" y="870"/>
                      <a:pt x="4584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31;p33">
                <a:extLst>
                  <a:ext uri="{FF2B5EF4-FFF2-40B4-BE49-F238E27FC236}">
                    <a16:creationId xmlns:a16="http://schemas.microsoft.com/office/drawing/2014/main" id="{61A861FD-7E97-41E3-AD37-34B47493AE3B}"/>
                  </a:ext>
                </a:extLst>
              </p:cNvPr>
              <p:cNvSpPr/>
              <p:nvPr/>
            </p:nvSpPr>
            <p:spPr>
              <a:xfrm>
                <a:off x="4188000" y="2597175"/>
                <a:ext cx="180125" cy="134875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5395" extrusionOk="0">
                    <a:moveTo>
                      <a:pt x="5133" y="512"/>
                    </a:moveTo>
                    <a:cubicBezTo>
                      <a:pt x="5716" y="1274"/>
                      <a:pt x="6442" y="2608"/>
                      <a:pt x="6716" y="3084"/>
                    </a:cubicBezTo>
                    <a:lnTo>
                      <a:pt x="1132" y="4692"/>
                    </a:lnTo>
                    <a:lnTo>
                      <a:pt x="5133" y="512"/>
                    </a:lnTo>
                    <a:close/>
                    <a:moveTo>
                      <a:pt x="5144" y="1"/>
                    </a:moveTo>
                    <a:lnTo>
                      <a:pt x="1" y="5394"/>
                    </a:lnTo>
                    <a:lnTo>
                      <a:pt x="7204" y="3322"/>
                    </a:lnTo>
                    <a:lnTo>
                      <a:pt x="7097" y="3132"/>
                    </a:lnTo>
                    <a:cubicBezTo>
                      <a:pt x="7049" y="3037"/>
                      <a:pt x="6014" y="1048"/>
                      <a:pt x="5264" y="155"/>
                    </a:cubicBezTo>
                    <a:lnTo>
                      <a:pt x="514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32;p33">
                <a:extLst>
                  <a:ext uri="{FF2B5EF4-FFF2-40B4-BE49-F238E27FC236}">
                    <a16:creationId xmlns:a16="http://schemas.microsoft.com/office/drawing/2014/main" id="{26E6FC2C-55F8-4B40-849A-478422EE98D4}"/>
                  </a:ext>
                </a:extLst>
              </p:cNvPr>
              <p:cNvSpPr/>
              <p:nvPr/>
            </p:nvSpPr>
            <p:spPr>
              <a:xfrm>
                <a:off x="4220750" y="2700925"/>
                <a:ext cx="53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23" extrusionOk="0">
                    <a:moveTo>
                      <a:pt x="30" y="1"/>
                    </a:moveTo>
                    <a:cubicBezTo>
                      <a:pt x="18" y="1"/>
                      <a:pt x="13" y="9"/>
                      <a:pt x="13" y="18"/>
                    </a:cubicBezTo>
                    <a:cubicBezTo>
                      <a:pt x="1" y="101"/>
                      <a:pt x="48" y="184"/>
                      <a:pt x="60" y="256"/>
                    </a:cubicBezTo>
                    <a:cubicBezTo>
                      <a:pt x="84" y="351"/>
                      <a:pt x="120" y="423"/>
                      <a:pt x="167" y="518"/>
                    </a:cubicBezTo>
                    <a:cubicBezTo>
                      <a:pt x="171" y="521"/>
                      <a:pt x="175" y="522"/>
                      <a:pt x="181" y="522"/>
                    </a:cubicBezTo>
                    <a:cubicBezTo>
                      <a:pt x="196" y="522"/>
                      <a:pt x="215" y="511"/>
                      <a:pt x="215" y="494"/>
                    </a:cubicBezTo>
                    <a:cubicBezTo>
                      <a:pt x="191" y="411"/>
                      <a:pt x="179" y="315"/>
                      <a:pt x="144" y="232"/>
                    </a:cubicBezTo>
                    <a:cubicBezTo>
                      <a:pt x="120" y="161"/>
                      <a:pt x="108" y="65"/>
                      <a:pt x="48" y="6"/>
                    </a:cubicBezTo>
                    <a:cubicBezTo>
                      <a:pt x="41" y="2"/>
                      <a:pt x="35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33;p33">
                <a:extLst>
                  <a:ext uri="{FF2B5EF4-FFF2-40B4-BE49-F238E27FC236}">
                    <a16:creationId xmlns:a16="http://schemas.microsoft.com/office/drawing/2014/main" id="{2E9034C2-9395-4A86-86AC-7AC50CA4E0F4}"/>
                  </a:ext>
                </a:extLst>
              </p:cNvPr>
              <p:cNvSpPr/>
              <p:nvPr/>
            </p:nvSpPr>
            <p:spPr>
              <a:xfrm>
                <a:off x="4227900" y="2694250"/>
                <a:ext cx="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2" extrusionOk="0">
                    <a:moveTo>
                      <a:pt x="33" y="0"/>
                    </a:moveTo>
                    <a:cubicBezTo>
                      <a:pt x="28" y="0"/>
                      <a:pt x="20" y="11"/>
                      <a:pt x="12" y="11"/>
                    </a:cubicBezTo>
                    <a:cubicBezTo>
                      <a:pt x="0" y="82"/>
                      <a:pt x="24" y="166"/>
                      <a:pt x="36" y="225"/>
                    </a:cubicBezTo>
                    <a:cubicBezTo>
                      <a:pt x="72" y="320"/>
                      <a:pt x="108" y="392"/>
                      <a:pt x="143" y="463"/>
                    </a:cubicBezTo>
                    <a:cubicBezTo>
                      <a:pt x="155" y="475"/>
                      <a:pt x="167" y="481"/>
                      <a:pt x="176" y="481"/>
                    </a:cubicBezTo>
                    <a:cubicBezTo>
                      <a:pt x="185" y="481"/>
                      <a:pt x="191" y="475"/>
                      <a:pt x="191" y="463"/>
                    </a:cubicBezTo>
                    <a:cubicBezTo>
                      <a:pt x="179" y="380"/>
                      <a:pt x="143" y="309"/>
                      <a:pt x="131" y="213"/>
                    </a:cubicBezTo>
                    <a:cubicBezTo>
                      <a:pt x="119" y="142"/>
                      <a:pt x="96" y="70"/>
                      <a:pt x="36" y="11"/>
                    </a:cubicBezTo>
                    <a:cubicBezTo>
                      <a:pt x="36" y="3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34;p33">
                <a:extLst>
                  <a:ext uri="{FF2B5EF4-FFF2-40B4-BE49-F238E27FC236}">
                    <a16:creationId xmlns:a16="http://schemas.microsoft.com/office/drawing/2014/main" id="{1DB09C58-2F68-4547-8778-203B2175F210}"/>
                  </a:ext>
                </a:extLst>
              </p:cNvPr>
              <p:cNvSpPr/>
              <p:nvPr/>
            </p:nvSpPr>
            <p:spPr>
              <a:xfrm>
                <a:off x="4232950" y="2688600"/>
                <a:ext cx="735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599" extrusionOk="0">
                    <a:moveTo>
                      <a:pt x="38" y="0"/>
                    </a:moveTo>
                    <a:cubicBezTo>
                      <a:pt x="30" y="0"/>
                      <a:pt x="25" y="14"/>
                      <a:pt x="25" y="23"/>
                    </a:cubicBezTo>
                    <a:cubicBezTo>
                      <a:pt x="1" y="118"/>
                      <a:pt x="84" y="213"/>
                      <a:pt x="108" y="308"/>
                    </a:cubicBezTo>
                    <a:cubicBezTo>
                      <a:pt x="156" y="392"/>
                      <a:pt x="179" y="499"/>
                      <a:pt x="227" y="582"/>
                    </a:cubicBezTo>
                    <a:cubicBezTo>
                      <a:pt x="243" y="593"/>
                      <a:pt x="259" y="599"/>
                      <a:pt x="271" y="599"/>
                    </a:cubicBezTo>
                    <a:cubicBezTo>
                      <a:pt x="285" y="599"/>
                      <a:pt x="293" y="590"/>
                      <a:pt x="287" y="570"/>
                    </a:cubicBezTo>
                    <a:cubicBezTo>
                      <a:pt x="275" y="451"/>
                      <a:pt x="239" y="356"/>
                      <a:pt x="203" y="249"/>
                    </a:cubicBezTo>
                    <a:cubicBezTo>
                      <a:pt x="167" y="154"/>
                      <a:pt x="132" y="58"/>
                      <a:pt x="48" y="11"/>
                    </a:cubicBezTo>
                    <a:cubicBezTo>
                      <a:pt x="45" y="3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35;p33">
                <a:extLst>
                  <a:ext uri="{FF2B5EF4-FFF2-40B4-BE49-F238E27FC236}">
                    <a16:creationId xmlns:a16="http://schemas.microsoft.com/office/drawing/2014/main" id="{8E3F62E9-D702-426F-AFF5-7C19D136DEAB}"/>
                  </a:ext>
                </a:extLst>
              </p:cNvPr>
              <p:cNvSpPr/>
              <p:nvPr/>
            </p:nvSpPr>
            <p:spPr>
              <a:xfrm>
                <a:off x="4239200" y="2681900"/>
                <a:ext cx="80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653" extrusionOk="0">
                    <a:moveTo>
                      <a:pt x="25" y="0"/>
                    </a:moveTo>
                    <a:cubicBezTo>
                      <a:pt x="14" y="0"/>
                      <a:pt x="1" y="11"/>
                      <a:pt x="1" y="29"/>
                    </a:cubicBezTo>
                    <a:cubicBezTo>
                      <a:pt x="37" y="231"/>
                      <a:pt x="156" y="469"/>
                      <a:pt x="263" y="648"/>
                    </a:cubicBezTo>
                    <a:cubicBezTo>
                      <a:pt x="269" y="651"/>
                      <a:pt x="276" y="652"/>
                      <a:pt x="284" y="652"/>
                    </a:cubicBezTo>
                    <a:cubicBezTo>
                      <a:pt x="303" y="652"/>
                      <a:pt x="322" y="641"/>
                      <a:pt x="322" y="624"/>
                    </a:cubicBezTo>
                    <a:cubicBezTo>
                      <a:pt x="263" y="410"/>
                      <a:pt x="168" y="171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36;p33">
                <a:extLst>
                  <a:ext uri="{FF2B5EF4-FFF2-40B4-BE49-F238E27FC236}">
                    <a16:creationId xmlns:a16="http://schemas.microsoft.com/office/drawing/2014/main" id="{69647D9E-8D29-4F8B-8CF9-49352A132DA7}"/>
                  </a:ext>
                </a:extLst>
              </p:cNvPr>
              <p:cNvSpPr/>
              <p:nvPr/>
            </p:nvSpPr>
            <p:spPr>
              <a:xfrm>
                <a:off x="4244050" y="2674950"/>
                <a:ext cx="103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0" extrusionOk="0">
                    <a:moveTo>
                      <a:pt x="23" y="1"/>
                    </a:moveTo>
                    <a:cubicBezTo>
                      <a:pt x="12" y="1"/>
                      <a:pt x="0" y="24"/>
                      <a:pt x="9" y="33"/>
                    </a:cubicBezTo>
                    <a:cubicBezTo>
                      <a:pt x="33" y="152"/>
                      <a:pt x="128" y="259"/>
                      <a:pt x="176" y="354"/>
                    </a:cubicBezTo>
                    <a:cubicBezTo>
                      <a:pt x="235" y="485"/>
                      <a:pt x="283" y="616"/>
                      <a:pt x="378" y="711"/>
                    </a:cubicBezTo>
                    <a:cubicBezTo>
                      <a:pt x="383" y="716"/>
                      <a:pt x="390" y="719"/>
                      <a:pt x="397" y="719"/>
                    </a:cubicBezTo>
                    <a:cubicBezTo>
                      <a:pt x="406" y="719"/>
                      <a:pt x="414" y="713"/>
                      <a:pt x="414" y="700"/>
                    </a:cubicBezTo>
                    <a:cubicBezTo>
                      <a:pt x="378" y="569"/>
                      <a:pt x="319" y="438"/>
                      <a:pt x="247" y="319"/>
                    </a:cubicBezTo>
                    <a:cubicBezTo>
                      <a:pt x="188" y="211"/>
                      <a:pt x="128" y="80"/>
                      <a:pt x="33" y="9"/>
                    </a:cubicBezTo>
                    <a:cubicBezTo>
                      <a:pt x="30" y="3"/>
                      <a:pt x="27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37;p33">
                <a:extLst>
                  <a:ext uri="{FF2B5EF4-FFF2-40B4-BE49-F238E27FC236}">
                    <a16:creationId xmlns:a16="http://schemas.microsoft.com/office/drawing/2014/main" id="{6CA642F8-1FB8-4E5F-9549-E5EE4C90F6E6}"/>
                  </a:ext>
                </a:extLst>
              </p:cNvPr>
              <p:cNvSpPr/>
              <p:nvPr/>
            </p:nvSpPr>
            <p:spPr>
              <a:xfrm>
                <a:off x="4252300" y="2669675"/>
                <a:ext cx="10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43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60" y="279"/>
                      <a:pt x="215" y="541"/>
                      <a:pt x="394" y="732"/>
                    </a:cubicBezTo>
                    <a:cubicBezTo>
                      <a:pt x="394" y="739"/>
                      <a:pt x="395" y="742"/>
                      <a:pt x="396" y="742"/>
                    </a:cubicBezTo>
                    <a:cubicBezTo>
                      <a:pt x="400" y="742"/>
                      <a:pt x="406" y="728"/>
                      <a:pt x="406" y="720"/>
                    </a:cubicBezTo>
                    <a:cubicBezTo>
                      <a:pt x="358" y="589"/>
                      <a:pt x="286" y="470"/>
                      <a:pt x="227" y="351"/>
                    </a:cubicBezTo>
                    <a:cubicBezTo>
                      <a:pt x="167" y="232"/>
                      <a:pt x="108" y="113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38;p33">
                <a:extLst>
                  <a:ext uri="{FF2B5EF4-FFF2-40B4-BE49-F238E27FC236}">
                    <a16:creationId xmlns:a16="http://schemas.microsoft.com/office/drawing/2014/main" id="{17A3F6A1-DF1A-4550-9CA7-FDC4A04FE0B5}"/>
                  </a:ext>
                </a:extLst>
              </p:cNvPr>
              <p:cNvSpPr/>
              <p:nvPr/>
            </p:nvSpPr>
            <p:spPr>
              <a:xfrm>
                <a:off x="4257425" y="2661875"/>
                <a:ext cx="127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02" extrusionOk="0">
                    <a:moveTo>
                      <a:pt x="24" y="0"/>
                    </a:moveTo>
                    <a:cubicBezTo>
                      <a:pt x="13" y="0"/>
                      <a:pt x="1" y="23"/>
                      <a:pt x="10" y="32"/>
                    </a:cubicBezTo>
                    <a:cubicBezTo>
                      <a:pt x="70" y="163"/>
                      <a:pt x="153" y="282"/>
                      <a:pt x="236" y="425"/>
                    </a:cubicBezTo>
                    <a:cubicBezTo>
                      <a:pt x="308" y="591"/>
                      <a:pt x="379" y="746"/>
                      <a:pt x="462" y="889"/>
                    </a:cubicBezTo>
                    <a:cubicBezTo>
                      <a:pt x="471" y="898"/>
                      <a:pt x="479" y="902"/>
                      <a:pt x="487" y="902"/>
                    </a:cubicBezTo>
                    <a:cubicBezTo>
                      <a:pt x="500" y="902"/>
                      <a:pt x="510" y="888"/>
                      <a:pt x="510" y="865"/>
                    </a:cubicBezTo>
                    <a:cubicBezTo>
                      <a:pt x="451" y="687"/>
                      <a:pt x="379" y="508"/>
                      <a:pt x="296" y="353"/>
                    </a:cubicBezTo>
                    <a:cubicBezTo>
                      <a:pt x="236" y="210"/>
                      <a:pt x="153" y="80"/>
                      <a:pt x="34" y="8"/>
                    </a:cubicBezTo>
                    <a:cubicBezTo>
                      <a:pt x="31" y="2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39;p33">
                <a:extLst>
                  <a:ext uri="{FF2B5EF4-FFF2-40B4-BE49-F238E27FC236}">
                    <a16:creationId xmlns:a16="http://schemas.microsoft.com/office/drawing/2014/main" id="{DD03ECCC-1AEE-4250-A5EA-BF96038F807B}"/>
                  </a:ext>
                </a:extLst>
              </p:cNvPr>
              <p:cNvSpPr/>
              <p:nvPr/>
            </p:nvSpPr>
            <p:spPr>
              <a:xfrm>
                <a:off x="4263625" y="2652900"/>
                <a:ext cx="152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87" extrusionOk="0">
                    <a:moveTo>
                      <a:pt x="12" y="1"/>
                    </a:moveTo>
                    <a:cubicBezTo>
                      <a:pt x="6" y="1"/>
                      <a:pt x="0" y="4"/>
                      <a:pt x="0" y="10"/>
                    </a:cubicBezTo>
                    <a:cubicBezTo>
                      <a:pt x="0" y="188"/>
                      <a:pt x="131" y="331"/>
                      <a:pt x="214" y="486"/>
                    </a:cubicBezTo>
                    <a:cubicBezTo>
                      <a:pt x="334" y="677"/>
                      <a:pt x="429" y="891"/>
                      <a:pt x="560" y="1081"/>
                    </a:cubicBezTo>
                    <a:cubicBezTo>
                      <a:pt x="567" y="1085"/>
                      <a:pt x="574" y="1086"/>
                      <a:pt x="580" y="1086"/>
                    </a:cubicBezTo>
                    <a:cubicBezTo>
                      <a:pt x="595" y="1086"/>
                      <a:pt x="607" y="1078"/>
                      <a:pt x="607" y="1070"/>
                    </a:cubicBezTo>
                    <a:cubicBezTo>
                      <a:pt x="560" y="891"/>
                      <a:pt x="476" y="724"/>
                      <a:pt x="381" y="558"/>
                    </a:cubicBezTo>
                    <a:cubicBezTo>
                      <a:pt x="286" y="367"/>
                      <a:pt x="119" y="200"/>
                      <a:pt x="24" y="10"/>
                    </a:cubicBezTo>
                    <a:cubicBezTo>
                      <a:pt x="24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40;p33">
                <a:extLst>
                  <a:ext uri="{FF2B5EF4-FFF2-40B4-BE49-F238E27FC236}">
                    <a16:creationId xmlns:a16="http://schemas.microsoft.com/office/drawing/2014/main" id="{7CEA9030-B3F3-4CDF-8113-C183815FD26C}"/>
                  </a:ext>
                </a:extLst>
              </p:cNvPr>
              <p:cNvSpPr/>
              <p:nvPr/>
            </p:nvSpPr>
            <p:spPr>
              <a:xfrm>
                <a:off x="4271650" y="2647650"/>
                <a:ext cx="155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01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60" y="220"/>
                      <a:pt x="167" y="398"/>
                      <a:pt x="274" y="577"/>
                    </a:cubicBezTo>
                    <a:cubicBezTo>
                      <a:pt x="358" y="756"/>
                      <a:pt x="453" y="946"/>
                      <a:pt x="584" y="1101"/>
                    </a:cubicBezTo>
                    <a:cubicBezTo>
                      <a:pt x="596" y="1101"/>
                      <a:pt x="620" y="1077"/>
                      <a:pt x="620" y="1065"/>
                    </a:cubicBezTo>
                    <a:cubicBezTo>
                      <a:pt x="572" y="875"/>
                      <a:pt x="465" y="696"/>
                      <a:pt x="358" y="518"/>
                    </a:cubicBezTo>
                    <a:cubicBezTo>
                      <a:pt x="274" y="339"/>
                      <a:pt x="167" y="160"/>
                      <a:pt x="36" y="6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41;p33">
                <a:extLst>
                  <a:ext uri="{FF2B5EF4-FFF2-40B4-BE49-F238E27FC236}">
                    <a16:creationId xmlns:a16="http://schemas.microsoft.com/office/drawing/2014/main" id="{C74B1607-8CBF-402C-B102-9CCD44943496}"/>
                  </a:ext>
                </a:extLst>
              </p:cNvPr>
              <p:cNvSpPr/>
              <p:nvPr/>
            </p:nvSpPr>
            <p:spPr>
              <a:xfrm>
                <a:off x="4281475" y="2638425"/>
                <a:ext cx="1420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079" extrusionOk="0">
                    <a:moveTo>
                      <a:pt x="14" y="1"/>
                    </a:moveTo>
                    <a:cubicBezTo>
                      <a:pt x="6" y="1"/>
                      <a:pt x="1" y="9"/>
                      <a:pt x="1" y="17"/>
                    </a:cubicBezTo>
                    <a:cubicBezTo>
                      <a:pt x="48" y="196"/>
                      <a:pt x="167" y="363"/>
                      <a:pt x="251" y="529"/>
                    </a:cubicBezTo>
                    <a:cubicBezTo>
                      <a:pt x="358" y="708"/>
                      <a:pt x="429" y="887"/>
                      <a:pt x="536" y="1065"/>
                    </a:cubicBezTo>
                    <a:cubicBezTo>
                      <a:pt x="541" y="1074"/>
                      <a:pt x="547" y="1078"/>
                      <a:pt x="552" y="1078"/>
                    </a:cubicBezTo>
                    <a:cubicBezTo>
                      <a:pt x="561" y="1078"/>
                      <a:pt x="567" y="1068"/>
                      <a:pt x="560" y="1053"/>
                    </a:cubicBezTo>
                    <a:cubicBezTo>
                      <a:pt x="501" y="696"/>
                      <a:pt x="262" y="256"/>
                      <a:pt x="24" y="5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42;p33">
                <a:extLst>
                  <a:ext uri="{FF2B5EF4-FFF2-40B4-BE49-F238E27FC236}">
                    <a16:creationId xmlns:a16="http://schemas.microsoft.com/office/drawing/2014/main" id="{8E4DF191-13A3-4B74-9BA4-2359BFE6E689}"/>
                  </a:ext>
                </a:extLst>
              </p:cNvPr>
              <p:cNvSpPr/>
              <p:nvPr/>
            </p:nvSpPr>
            <p:spPr>
              <a:xfrm>
                <a:off x="4289225" y="2632775"/>
                <a:ext cx="166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161" extrusionOk="0">
                    <a:moveTo>
                      <a:pt x="19" y="1"/>
                    </a:moveTo>
                    <a:cubicBezTo>
                      <a:pt x="6" y="1"/>
                      <a:pt x="0" y="12"/>
                      <a:pt x="0" y="29"/>
                    </a:cubicBezTo>
                    <a:cubicBezTo>
                      <a:pt x="48" y="220"/>
                      <a:pt x="167" y="410"/>
                      <a:pt x="250" y="589"/>
                    </a:cubicBezTo>
                    <a:cubicBezTo>
                      <a:pt x="357" y="779"/>
                      <a:pt x="453" y="993"/>
                      <a:pt x="607" y="1160"/>
                    </a:cubicBezTo>
                    <a:cubicBezTo>
                      <a:pt x="643" y="1160"/>
                      <a:pt x="667" y="1136"/>
                      <a:pt x="655" y="1124"/>
                    </a:cubicBezTo>
                    <a:cubicBezTo>
                      <a:pt x="583" y="922"/>
                      <a:pt x="464" y="720"/>
                      <a:pt x="357" y="529"/>
                    </a:cubicBezTo>
                    <a:cubicBezTo>
                      <a:pt x="274" y="351"/>
                      <a:pt x="179" y="160"/>
                      <a:pt x="36" y="5"/>
                    </a:cubicBezTo>
                    <a:cubicBezTo>
                      <a:pt x="29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43;p33">
                <a:extLst>
                  <a:ext uri="{FF2B5EF4-FFF2-40B4-BE49-F238E27FC236}">
                    <a16:creationId xmlns:a16="http://schemas.microsoft.com/office/drawing/2014/main" id="{878C0552-DDD4-452F-B5FA-717F40830883}"/>
                  </a:ext>
                </a:extLst>
              </p:cNvPr>
              <p:cNvSpPr/>
              <p:nvPr/>
            </p:nvSpPr>
            <p:spPr>
              <a:xfrm>
                <a:off x="4296350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33" y="1"/>
                    </a:moveTo>
                    <a:cubicBezTo>
                      <a:pt x="13" y="1"/>
                      <a:pt x="1" y="20"/>
                      <a:pt x="1" y="46"/>
                    </a:cubicBezTo>
                    <a:cubicBezTo>
                      <a:pt x="48" y="248"/>
                      <a:pt x="179" y="427"/>
                      <a:pt x="287" y="605"/>
                    </a:cubicBezTo>
                    <a:cubicBezTo>
                      <a:pt x="406" y="820"/>
                      <a:pt x="525" y="1022"/>
                      <a:pt x="656" y="1213"/>
                    </a:cubicBezTo>
                    <a:cubicBezTo>
                      <a:pt x="661" y="1223"/>
                      <a:pt x="674" y="1229"/>
                      <a:pt x="685" y="1229"/>
                    </a:cubicBezTo>
                    <a:cubicBezTo>
                      <a:pt x="698" y="1229"/>
                      <a:pt x="710" y="1220"/>
                      <a:pt x="703" y="1201"/>
                    </a:cubicBezTo>
                    <a:cubicBezTo>
                      <a:pt x="620" y="998"/>
                      <a:pt x="525" y="784"/>
                      <a:pt x="406" y="594"/>
                    </a:cubicBezTo>
                    <a:cubicBezTo>
                      <a:pt x="298" y="403"/>
                      <a:pt x="191" y="177"/>
                      <a:pt x="60" y="10"/>
                    </a:cubicBezTo>
                    <a:cubicBezTo>
                      <a:pt x="50" y="4"/>
                      <a:pt x="41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44;p33">
                <a:extLst>
                  <a:ext uri="{FF2B5EF4-FFF2-40B4-BE49-F238E27FC236}">
                    <a16:creationId xmlns:a16="http://schemas.microsoft.com/office/drawing/2014/main" id="{7065E0F3-C1BC-4745-8A34-9B82C4C6A893}"/>
                  </a:ext>
                </a:extLst>
              </p:cNvPr>
              <p:cNvSpPr/>
              <p:nvPr/>
            </p:nvSpPr>
            <p:spPr>
              <a:xfrm>
                <a:off x="4302900" y="2613125"/>
                <a:ext cx="205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376" extrusionOk="0">
                    <a:moveTo>
                      <a:pt x="19" y="1"/>
                    </a:moveTo>
                    <a:cubicBezTo>
                      <a:pt x="7" y="1"/>
                      <a:pt x="1" y="9"/>
                      <a:pt x="1" y="17"/>
                    </a:cubicBezTo>
                    <a:cubicBezTo>
                      <a:pt x="48" y="255"/>
                      <a:pt x="215" y="482"/>
                      <a:pt x="346" y="696"/>
                    </a:cubicBezTo>
                    <a:cubicBezTo>
                      <a:pt x="489" y="910"/>
                      <a:pt x="644" y="1137"/>
                      <a:pt x="775" y="1363"/>
                    </a:cubicBezTo>
                    <a:cubicBezTo>
                      <a:pt x="775" y="1372"/>
                      <a:pt x="782" y="1376"/>
                      <a:pt x="790" y="1376"/>
                    </a:cubicBezTo>
                    <a:cubicBezTo>
                      <a:pt x="804" y="1376"/>
                      <a:pt x="822" y="1366"/>
                      <a:pt x="822" y="1351"/>
                    </a:cubicBezTo>
                    <a:cubicBezTo>
                      <a:pt x="715" y="1113"/>
                      <a:pt x="596" y="887"/>
                      <a:pt x="465" y="672"/>
                    </a:cubicBezTo>
                    <a:cubicBezTo>
                      <a:pt x="334" y="458"/>
                      <a:pt x="203" y="196"/>
                      <a:pt x="36" y="5"/>
                    </a:cubicBezTo>
                    <a:cubicBezTo>
                      <a:pt x="30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45;p33">
                <a:extLst>
                  <a:ext uri="{FF2B5EF4-FFF2-40B4-BE49-F238E27FC236}">
                    <a16:creationId xmlns:a16="http://schemas.microsoft.com/office/drawing/2014/main" id="{3E88B3B7-994E-4ECD-A7EE-B1EF2958C6B5}"/>
                  </a:ext>
                </a:extLst>
              </p:cNvPr>
              <p:cNvSpPr/>
              <p:nvPr/>
            </p:nvSpPr>
            <p:spPr>
              <a:xfrm>
                <a:off x="430715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30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17" y="292"/>
                      <a:pt x="295" y="506"/>
                      <a:pt x="462" y="744"/>
                    </a:cubicBezTo>
                    <a:cubicBezTo>
                      <a:pt x="640" y="1018"/>
                      <a:pt x="807" y="1280"/>
                      <a:pt x="998" y="1542"/>
                    </a:cubicBezTo>
                    <a:cubicBezTo>
                      <a:pt x="1002" y="1546"/>
                      <a:pt x="1008" y="1549"/>
                      <a:pt x="1013" y="1549"/>
                    </a:cubicBezTo>
                    <a:cubicBezTo>
                      <a:pt x="1022" y="1549"/>
                      <a:pt x="1029" y="1541"/>
                      <a:pt x="1021" y="1518"/>
                    </a:cubicBezTo>
                    <a:cubicBezTo>
                      <a:pt x="902" y="1244"/>
                      <a:pt x="736" y="982"/>
                      <a:pt x="581" y="732"/>
                    </a:cubicBezTo>
                    <a:cubicBezTo>
                      <a:pt x="414" y="482"/>
                      <a:pt x="271" y="208"/>
                      <a:pt x="45" y="6"/>
                    </a:cubicBezTo>
                    <a:cubicBezTo>
                      <a:pt x="42" y="2"/>
                      <a:pt x="36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46;p33">
                <a:extLst>
                  <a:ext uri="{FF2B5EF4-FFF2-40B4-BE49-F238E27FC236}">
                    <a16:creationId xmlns:a16="http://schemas.microsoft.com/office/drawing/2014/main" id="{63BDDB32-8530-49A1-B999-CC80349CD9D1}"/>
                  </a:ext>
                </a:extLst>
              </p:cNvPr>
              <p:cNvSpPr/>
              <p:nvPr/>
            </p:nvSpPr>
            <p:spPr>
              <a:xfrm>
                <a:off x="4275225" y="2820125"/>
                <a:ext cx="166125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82" extrusionOk="0">
                    <a:moveTo>
                      <a:pt x="5882" y="0"/>
                    </a:moveTo>
                    <a:lnTo>
                      <a:pt x="0" y="3048"/>
                    </a:lnTo>
                    <a:lnTo>
                      <a:pt x="6644" y="3382"/>
                    </a:lnTo>
                    <a:cubicBezTo>
                      <a:pt x="6644" y="3382"/>
                      <a:pt x="6311" y="1084"/>
                      <a:pt x="5882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47;p33">
                <a:extLst>
                  <a:ext uri="{FF2B5EF4-FFF2-40B4-BE49-F238E27FC236}">
                    <a16:creationId xmlns:a16="http://schemas.microsoft.com/office/drawing/2014/main" id="{179F8817-D500-4658-8B4D-F6D591723AC0}"/>
                  </a:ext>
                </a:extLst>
              </p:cNvPr>
              <p:cNvSpPr/>
              <p:nvPr/>
            </p:nvSpPr>
            <p:spPr>
              <a:xfrm>
                <a:off x="4259150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6442" y="488"/>
                    </a:moveTo>
                    <a:cubicBezTo>
                      <a:pt x="6739" y="1381"/>
                      <a:pt x="7013" y="2881"/>
                      <a:pt x="7097" y="3441"/>
                    </a:cubicBezTo>
                    <a:lnTo>
                      <a:pt x="1298" y="3155"/>
                    </a:lnTo>
                    <a:lnTo>
                      <a:pt x="6442" y="488"/>
                    </a:lnTo>
                    <a:close/>
                    <a:moveTo>
                      <a:pt x="6620" y="0"/>
                    </a:moveTo>
                    <a:lnTo>
                      <a:pt x="1" y="3417"/>
                    </a:lnTo>
                    <a:lnTo>
                      <a:pt x="7501" y="3798"/>
                    </a:lnTo>
                    <a:lnTo>
                      <a:pt x="7466" y="3584"/>
                    </a:lnTo>
                    <a:cubicBezTo>
                      <a:pt x="7454" y="3501"/>
                      <a:pt x="7109" y="1262"/>
                      <a:pt x="6692" y="179"/>
                    </a:cubicBezTo>
                    <a:lnTo>
                      <a:pt x="662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48;p33">
                <a:extLst>
                  <a:ext uri="{FF2B5EF4-FFF2-40B4-BE49-F238E27FC236}">
                    <a16:creationId xmlns:a16="http://schemas.microsoft.com/office/drawing/2014/main" id="{01229028-427A-451E-8191-A174CEE8D36A}"/>
                  </a:ext>
                </a:extLst>
              </p:cNvPr>
              <p:cNvSpPr/>
              <p:nvPr/>
            </p:nvSpPr>
            <p:spPr>
              <a:xfrm>
                <a:off x="4299625" y="2882100"/>
                <a:ext cx="27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528" extrusionOk="0">
                    <a:moveTo>
                      <a:pt x="48" y="1"/>
                    </a:moveTo>
                    <a:cubicBezTo>
                      <a:pt x="42" y="1"/>
                      <a:pt x="37" y="4"/>
                      <a:pt x="37" y="10"/>
                    </a:cubicBezTo>
                    <a:cubicBezTo>
                      <a:pt x="1" y="81"/>
                      <a:pt x="1" y="153"/>
                      <a:pt x="1" y="236"/>
                    </a:cubicBezTo>
                    <a:cubicBezTo>
                      <a:pt x="1" y="319"/>
                      <a:pt x="1" y="426"/>
                      <a:pt x="13" y="510"/>
                    </a:cubicBezTo>
                    <a:cubicBezTo>
                      <a:pt x="25" y="522"/>
                      <a:pt x="37" y="528"/>
                      <a:pt x="45" y="528"/>
                    </a:cubicBezTo>
                    <a:cubicBezTo>
                      <a:pt x="54" y="528"/>
                      <a:pt x="60" y="522"/>
                      <a:pt x="60" y="510"/>
                    </a:cubicBezTo>
                    <a:cubicBezTo>
                      <a:pt x="72" y="426"/>
                      <a:pt x="96" y="331"/>
                      <a:pt x="96" y="248"/>
                    </a:cubicBezTo>
                    <a:cubicBezTo>
                      <a:pt x="96" y="176"/>
                      <a:pt x="108" y="81"/>
                      <a:pt x="60" y="10"/>
                    </a:cubicBezTo>
                    <a:cubicBezTo>
                      <a:pt x="60" y="4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49;p33">
                <a:extLst>
                  <a:ext uri="{FF2B5EF4-FFF2-40B4-BE49-F238E27FC236}">
                    <a16:creationId xmlns:a16="http://schemas.microsoft.com/office/drawing/2014/main" id="{836DAD86-B95A-4726-BA67-C30D01F2D3F1}"/>
                  </a:ext>
                </a:extLst>
              </p:cNvPr>
              <p:cNvSpPr/>
              <p:nvPr/>
            </p:nvSpPr>
            <p:spPr>
              <a:xfrm>
                <a:off x="4308275" y="2877050"/>
                <a:ext cx="2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9" extrusionOk="0">
                    <a:moveTo>
                      <a:pt x="64" y="0"/>
                    </a:moveTo>
                    <a:cubicBezTo>
                      <a:pt x="60" y="0"/>
                      <a:pt x="54" y="3"/>
                      <a:pt x="48" y="9"/>
                    </a:cubicBezTo>
                    <a:cubicBezTo>
                      <a:pt x="0" y="93"/>
                      <a:pt x="0" y="164"/>
                      <a:pt x="0" y="235"/>
                    </a:cubicBezTo>
                    <a:cubicBezTo>
                      <a:pt x="0" y="331"/>
                      <a:pt x="0" y="414"/>
                      <a:pt x="12" y="509"/>
                    </a:cubicBezTo>
                    <a:cubicBezTo>
                      <a:pt x="18" y="515"/>
                      <a:pt x="30" y="518"/>
                      <a:pt x="40" y="518"/>
                    </a:cubicBezTo>
                    <a:cubicBezTo>
                      <a:pt x="51" y="518"/>
                      <a:pt x="60" y="515"/>
                      <a:pt x="60" y="509"/>
                    </a:cubicBezTo>
                    <a:cubicBezTo>
                      <a:pt x="72" y="438"/>
                      <a:pt x="72" y="343"/>
                      <a:pt x="83" y="259"/>
                    </a:cubicBezTo>
                    <a:cubicBezTo>
                      <a:pt x="83" y="176"/>
                      <a:pt x="95" y="93"/>
                      <a:pt x="72" y="9"/>
                    </a:cubicBezTo>
                    <a:cubicBezTo>
                      <a:pt x="72" y="3"/>
                      <a:pt x="69" y="0"/>
                      <a:pt x="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50;p33">
                <a:extLst>
                  <a:ext uri="{FF2B5EF4-FFF2-40B4-BE49-F238E27FC236}">
                    <a16:creationId xmlns:a16="http://schemas.microsoft.com/office/drawing/2014/main" id="{85FC7BCD-389B-41FF-A290-0169E9466D1F}"/>
                  </a:ext>
                </a:extLst>
              </p:cNvPr>
              <p:cNvSpPr/>
              <p:nvPr/>
            </p:nvSpPr>
            <p:spPr>
              <a:xfrm>
                <a:off x="4314825" y="2873775"/>
                <a:ext cx="387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645" extrusionOk="0">
                    <a:moveTo>
                      <a:pt x="55" y="0"/>
                    </a:moveTo>
                    <a:cubicBezTo>
                      <a:pt x="51" y="0"/>
                      <a:pt x="48" y="3"/>
                      <a:pt x="48" y="9"/>
                    </a:cubicBezTo>
                    <a:cubicBezTo>
                      <a:pt x="0" y="105"/>
                      <a:pt x="36" y="224"/>
                      <a:pt x="48" y="307"/>
                    </a:cubicBezTo>
                    <a:cubicBezTo>
                      <a:pt x="48" y="414"/>
                      <a:pt x="60" y="521"/>
                      <a:pt x="71" y="605"/>
                    </a:cubicBezTo>
                    <a:cubicBezTo>
                      <a:pt x="78" y="633"/>
                      <a:pt x="94" y="644"/>
                      <a:pt x="105" y="644"/>
                    </a:cubicBezTo>
                    <a:cubicBezTo>
                      <a:pt x="113" y="644"/>
                      <a:pt x="119" y="638"/>
                      <a:pt x="119" y="628"/>
                    </a:cubicBezTo>
                    <a:cubicBezTo>
                      <a:pt x="155" y="521"/>
                      <a:pt x="155" y="402"/>
                      <a:pt x="131" y="295"/>
                    </a:cubicBezTo>
                    <a:cubicBezTo>
                      <a:pt x="131" y="200"/>
                      <a:pt x="131" y="93"/>
                      <a:pt x="71" y="9"/>
                    </a:cubicBezTo>
                    <a:cubicBezTo>
                      <a:pt x="65" y="3"/>
                      <a:pt x="60" y="0"/>
                      <a:pt x="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51;p33">
                <a:extLst>
                  <a:ext uri="{FF2B5EF4-FFF2-40B4-BE49-F238E27FC236}">
                    <a16:creationId xmlns:a16="http://schemas.microsoft.com/office/drawing/2014/main" id="{0C4BD51B-3595-48E0-B889-8C1CBF2819C9}"/>
                  </a:ext>
                </a:extLst>
              </p:cNvPr>
              <p:cNvSpPr/>
              <p:nvPr/>
            </p:nvSpPr>
            <p:spPr>
              <a:xfrm>
                <a:off x="4323150" y="2869300"/>
                <a:ext cx="36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14" extrusionOk="0">
                    <a:moveTo>
                      <a:pt x="54" y="1"/>
                    </a:moveTo>
                    <a:cubicBezTo>
                      <a:pt x="45" y="1"/>
                      <a:pt x="36" y="4"/>
                      <a:pt x="36" y="10"/>
                    </a:cubicBezTo>
                    <a:cubicBezTo>
                      <a:pt x="0" y="224"/>
                      <a:pt x="36" y="474"/>
                      <a:pt x="84" y="700"/>
                    </a:cubicBezTo>
                    <a:cubicBezTo>
                      <a:pt x="79" y="709"/>
                      <a:pt x="83" y="713"/>
                      <a:pt x="91" y="713"/>
                    </a:cubicBezTo>
                    <a:cubicBezTo>
                      <a:pt x="103" y="713"/>
                      <a:pt x="124" y="703"/>
                      <a:pt x="131" y="688"/>
                    </a:cubicBezTo>
                    <a:cubicBezTo>
                      <a:pt x="143" y="474"/>
                      <a:pt x="143" y="224"/>
                      <a:pt x="72" y="10"/>
                    </a:cubicBezTo>
                    <a:cubicBezTo>
                      <a:pt x="72" y="4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52;p33">
                <a:extLst>
                  <a:ext uri="{FF2B5EF4-FFF2-40B4-BE49-F238E27FC236}">
                    <a16:creationId xmlns:a16="http://schemas.microsoft.com/office/drawing/2014/main" id="{987E7E87-5A72-4422-ABB6-1632413FC34C}"/>
                  </a:ext>
                </a:extLst>
              </p:cNvPr>
              <p:cNvSpPr/>
              <p:nvPr/>
            </p:nvSpPr>
            <p:spPr>
              <a:xfrm>
                <a:off x="4329700" y="2864050"/>
                <a:ext cx="53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13" extrusionOk="0">
                    <a:moveTo>
                      <a:pt x="40" y="1"/>
                    </a:moveTo>
                    <a:cubicBezTo>
                      <a:pt x="31" y="1"/>
                      <a:pt x="24" y="10"/>
                      <a:pt x="24" y="29"/>
                    </a:cubicBezTo>
                    <a:cubicBezTo>
                      <a:pt x="0" y="148"/>
                      <a:pt x="48" y="279"/>
                      <a:pt x="84" y="398"/>
                    </a:cubicBezTo>
                    <a:cubicBezTo>
                      <a:pt x="107" y="529"/>
                      <a:pt x="119" y="672"/>
                      <a:pt x="155" y="803"/>
                    </a:cubicBezTo>
                    <a:cubicBezTo>
                      <a:pt x="167" y="809"/>
                      <a:pt x="179" y="812"/>
                      <a:pt x="188" y="812"/>
                    </a:cubicBezTo>
                    <a:cubicBezTo>
                      <a:pt x="197" y="812"/>
                      <a:pt x="203" y="809"/>
                      <a:pt x="203" y="803"/>
                    </a:cubicBezTo>
                    <a:cubicBezTo>
                      <a:pt x="215" y="672"/>
                      <a:pt x="203" y="541"/>
                      <a:pt x="167" y="398"/>
                    </a:cubicBezTo>
                    <a:cubicBezTo>
                      <a:pt x="155" y="267"/>
                      <a:pt x="131" y="136"/>
                      <a:pt x="60" y="17"/>
                    </a:cubicBezTo>
                    <a:cubicBezTo>
                      <a:pt x="54" y="7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53;p33">
                <a:extLst>
                  <a:ext uri="{FF2B5EF4-FFF2-40B4-BE49-F238E27FC236}">
                    <a16:creationId xmlns:a16="http://schemas.microsoft.com/office/drawing/2014/main" id="{C2F468E8-4F5F-48A9-969D-D968C418BF59}"/>
                  </a:ext>
                </a:extLst>
              </p:cNvPr>
              <p:cNvSpPr/>
              <p:nvPr/>
            </p:nvSpPr>
            <p:spPr>
              <a:xfrm>
                <a:off x="4339525" y="2862250"/>
                <a:ext cx="44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813" extrusionOk="0">
                    <a:moveTo>
                      <a:pt x="30" y="0"/>
                    </a:moveTo>
                    <a:cubicBezTo>
                      <a:pt x="27" y="0"/>
                      <a:pt x="24" y="6"/>
                      <a:pt x="24" y="18"/>
                    </a:cubicBezTo>
                    <a:cubicBezTo>
                      <a:pt x="0" y="268"/>
                      <a:pt x="60" y="577"/>
                      <a:pt x="143" y="804"/>
                    </a:cubicBezTo>
                    <a:cubicBezTo>
                      <a:pt x="143" y="810"/>
                      <a:pt x="152" y="813"/>
                      <a:pt x="161" y="813"/>
                    </a:cubicBezTo>
                    <a:cubicBezTo>
                      <a:pt x="170" y="813"/>
                      <a:pt x="179" y="810"/>
                      <a:pt x="179" y="804"/>
                    </a:cubicBezTo>
                    <a:cubicBezTo>
                      <a:pt x="179" y="554"/>
                      <a:pt x="131" y="256"/>
                      <a:pt x="36" y="18"/>
                    </a:cubicBezTo>
                    <a:cubicBezTo>
                      <a:pt x="36" y="6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54;p33">
                <a:extLst>
                  <a:ext uri="{FF2B5EF4-FFF2-40B4-BE49-F238E27FC236}">
                    <a16:creationId xmlns:a16="http://schemas.microsoft.com/office/drawing/2014/main" id="{78703180-9484-4F33-BF1F-38562F4D81F2}"/>
                  </a:ext>
                </a:extLst>
              </p:cNvPr>
              <p:cNvSpPr/>
              <p:nvPr/>
            </p:nvSpPr>
            <p:spPr>
              <a:xfrm>
                <a:off x="4347050" y="2856475"/>
                <a:ext cx="58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995" extrusionOk="0">
                    <a:moveTo>
                      <a:pt x="20" y="1"/>
                    </a:moveTo>
                    <a:cubicBezTo>
                      <a:pt x="9" y="1"/>
                      <a:pt x="1" y="14"/>
                      <a:pt x="9" y="23"/>
                    </a:cubicBezTo>
                    <a:cubicBezTo>
                      <a:pt x="33" y="201"/>
                      <a:pt x="80" y="368"/>
                      <a:pt x="92" y="547"/>
                    </a:cubicBezTo>
                    <a:cubicBezTo>
                      <a:pt x="116" y="689"/>
                      <a:pt x="128" y="844"/>
                      <a:pt x="175" y="987"/>
                    </a:cubicBezTo>
                    <a:cubicBezTo>
                      <a:pt x="175" y="992"/>
                      <a:pt x="184" y="995"/>
                      <a:pt x="193" y="995"/>
                    </a:cubicBezTo>
                    <a:cubicBezTo>
                      <a:pt x="207" y="995"/>
                      <a:pt x="223" y="989"/>
                      <a:pt x="223" y="975"/>
                    </a:cubicBezTo>
                    <a:cubicBezTo>
                      <a:pt x="235" y="785"/>
                      <a:pt x="199" y="570"/>
                      <a:pt x="175" y="380"/>
                    </a:cubicBezTo>
                    <a:cubicBezTo>
                      <a:pt x="164" y="249"/>
                      <a:pt x="128" y="106"/>
                      <a:pt x="33" y="11"/>
                    </a:cubicBezTo>
                    <a:cubicBezTo>
                      <a:pt x="29" y="3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55;p33">
                <a:extLst>
                  <a:ext uri="{FF2B5EF4-FFF2-40B4-BE49-F238E27FC236}">
                    <a16:creationId xmlns:a16="http://schemas.microsoft.com/office/drawing/2014/main" id="{CAC4AF96-EA72-4DE0-AD3B-1DD0C3FED3F5}"/>
                  </a:ext>
                </a:extLst>
              </p:cNvPr>
              <p:cNvSpPr/>
              <p:nvPr/>
            </p:nvSpPr>
            <p:spPr>
              <a:xfrm>
                <a:off x="4355000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78" y="1"/>
                    </a:moveTo>
                    <a:cubicBezTo>
                      <a:pt x="69" y="1"/>
                      <a:pt x="60" y="4"/>
                      <a:pt x="60" y="10"/>
                    </a:cubicBezTo>
                    <a:cubicBezTo>
                      <a:pt x="0" y="188"/>
                      <a:pt x="84" y="355"/>
                      <a:pt x="119" y="534"/>
                    </a:cubicBezTo>
                    <a:cubicBezTo>
                      <a:pt x="167" y="760"/>
                      <a:pt x="203" y="974"/>
                      <a:pt x="262" y="1201"/>
                    </a:cubicBezTo>
                    <a:cubicBezTo>
                      <a:pt x="262" y="1215"/>
                      <a:pt x="264" y="1219"/>
                      <a:pt x="267" y="1219"/>
                    </a:cubicBezTo>
                    <a:cubicBezTo>
                      <a:pt x="272" y="1219"/>
                      <a:pt x="279" y="1208"/>
                      <a:pt x="286" y="1201"/>
                    </a:cubicBezTo>
                    <a:cubicBezTo>
                      <a:pt x="298" y="1022"/>
                      <a:pt x="274" y="855"/>
                      <a:pt x="238" y="677"/>
                    </a:cubicBezTo>
                    <a:cubicBezTo>
                      <a:pt x="203" y="462"/>
                      <a:pt x="108" y="236"/>
                      <a:pt x="96" y="10"/>
                    </a:cubicBezTo>
                    <a:cubicBezTo>
                      <a:pt x="96" y="4"/>
                      <a:pt x="87" y="1"/>
                      <a:pt x="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56;p33">
                <a:extLst>
                  <a:ext uri="{FF2B5EF4-FFF2-40B4-BE49-F238E27FC236}">
                    <a16:creationId xmlns:a16="http://schemas.microsoft.com/office/drawing/2014/main" id="{F6D23316-7B01-45C9-9487-DBF7533CACB4}"/>
                  </a:ext>
                </a:extLst>
              </p:cNvPr>
              <p:cNvSpPr/>
              <p:nvPr/>
            </p:nvSpPr>
            <p:spPr>
              <a:xfrm>
                <a:off x="4366000" y="2847650"/>
                <a:ext cx="6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17" extrusionOk="0">
                    <a:moveTo>
                      <a:pt x="13" y="1"/>
                    </a:moveTo>
                    <a:cubicBezTo>
                      <a:pt x="7" y="1"/>
                      <a:pt x="1" y="7"/>
                      <a:pt x="1" y="18"/>
                    </a:cubicBezTo>
                    <a:cubicBezTo>
                      <a:pt x="1" y="209"/>
                      <a:pt x="37" y="388"/>
                      <a:pt x="72" y="566"/>
                    </a:cubicBezTo>
                    <a:cubicBezTo>
                      <a:pt x="96" y="780"/>
                      <a:pt x="132" y="995"/>
                      <a:pt x="191" y="1197"/>
                    </a:cubicBezTo>
                    <a:cubicBezTo>
                      <a:pt x="191" y="1211"/>
                      <a:pt x="200" y="1217"/>
                      <a:pt x="206" y="1217"/>
                    </a:cubicBezTo>
                    <a:cubicBezTo>
                      <a:pt x="211" y="1217"/>
                      <a:pt x="215" y="1214"/>
                      <a:pt x="215" y="1209"/>
                    </a:cubicBezTo>
                    <a:cubicBezTo>
                      <a:pt x="251" y="852"/>
                      <a:pt x="156" y="340"/>
                      <a:pt x="25" y="18"/>
                    </a:cubicBezTo>
                    <a:cubicBezTo>
                      <a:pt x="25" y="7"/>
                      <a:pt x="19" y="1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57;p33">
                <a:extLst>
                  <a:ext uri="{FF2B5EF4-FFF2-40B4-BE49-F238E27FC236}">
                    <a16:creationId xmlns:a16="http://schemas.microsoft.com/office/drawing/2014/main" id="{FF974738-2606-42DB-83AA-8A434A7F6BE6}"/>
                  </a:ext>
                </a:extLst>
              </p:cNvPr>
              <p:cNvSpPr/>
              <p:nvPr/>
            </p:nvSpPr>
            <p:spPr>
              <a:xfrm>
                <a:off x="4377925" y="2842025"/>
                <a:ext cx="65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193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08"/>
                      <a:pt x="36" y="410"/>
                      <a:pt x="83" y="589"/>
                    </a:cubicBezTo>
                    <a:cubicBezTo>
                      <a:pt x="119" y="779"/>
                      <a:pt x="143" y="982"/>
                      <a:pt x="179" y="1184"/>
                    </a:cubicBezTo>
                    <a:cubicBezTo>
                      <a:pt x="167" y="1190"/>
                      <a:pt x="170" y="1193"/>
                      <a:pt x="177" y="1193"/>
                    </a:cubicBezTo>
                    <a:cubicBezTo>
                      <a:pt x="185" y="1193"/>
                      <a:pt x="197" y="1190"/>
                      <a:pt x="203" y="1184"/>
                    </a:cubicBezTo>
                    <a:cubicBezTo>
                      <a:pt x="262" y="827"/>
                      <a:pt x="179" y="351"/>
                      <a:pt x="36" y="5"/>
                    </a:cubicBezTo>
                    <a:cubicBezTo>
                      <a:pt x="32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58;p33">
                <a:extLst>
                  <a:ext uri="{FF2B5EF4-FFF2-40B4-BE49-F238E27FC236}">
                    <a16:creationId xmlns:a16="http://schemas.microsoft.com/office/drawing/2014/main" id="{874EB6EC-81CB-4878-BBDD-FA0B371AFE49}"/>
                  </a:ext>
                </a:extLst>
              </p:cNvPr>
              <p:cNvSpPr/>
              <p:nvPr/>
            </p:nvSpPr>
            <p:spPr>
              <a:xfrm>
                <a:off x="4386850" y="2839350"/>
                <a:ext cx="65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96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31"/>
                      <a:pt x="36" y="434"/>
                      <a:pt x="72" y="648"/>
                    </a:cubicBezTo>
                    <a:cubicBezTo>
                      <a:pt x="96" y="874"/>
                      <a:pt x="131" y="1089"/>
                      <a:pt x="215" y="1291"/>
                    </a:cubicBezTo>
                    <a:cubicBezTo>
                      <a:pt x="218" y="1294"/>
                      <a:pt x="223" y="1296"/>
                      <a:pt x="228" y="1296"/>
                    </a:cubicBezTo>
                    <a:cubicBezTo>
                      <a:pt x="243" y="1296"/>
                      <a:pt x="262" y="1285"/>
                      <a:pt x="262" y="1267"/>
                    </a:cubicBezTo>
                    <a:cubicBezTo>
                      <a:pt x="262" y="1053"/>
                      <a:pt x="215" y="827"/>
                      <a:pt x="179" y="600"/>
                    </a:cubicBezTo>
                    <a:cubicBezTo>
                      <a:pt x="143" y="410"/>
                      <a:pt x="131" y="184"/>
                      <a:pt x="36" y="5"/>
                    </a:cubicBezTo>
                    <a:cubicBezTo>
                      <a:pt x="33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59;p33">
                <a:extLst>
                  <a:ext uri="{FF2B5EF4-FFF2-40B4-BE49-F238E27FC236}">
                    <a16:creationId xmlns:a16="http://schemas.microsoft.com/office/drawing/2014/main" id="{F398F357-B4C7-487F-B5EC-119E7C5FE9B7}"/>
                  </a:ext>
                </a:extLst>
              </p:cNvPr>
              <p:cNvSpPr/>
              <p:nvPr/>
            </p:nvSpPr>
            <p:spPr>
              <a:xfrm>
                <a:off x="4396375" y="2832875"/>
                <a:ext cx="7450" cy="344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79" extrusionOk="0">
                    <a:moveTo>
                      <a:pt x="40" y="1"/>
                    </a:moveTo>
                    <a:cubicBezTo>
                      <a:pt x="26" y="1"/>
                      <a:pt x="12" y="12"/>
                      <a:pt x="12" y="38"/>
                    </a:cubicBezTo>
                    <a:cubicBezTo>
                      <a:pt x="0" y="252"/>
                      <a:pt x="60" y="455"/>
                      <a:pt x="107" y="669"/>
                    </a:cubicBezTo>
                    <a:cubicBezTo>
                      <a:pt x="143" y="907"/>
                      <a:pt x="191" y="1133"/>
                      <a:pt x="250" y="1371"/>
                    </a:cubicBezTo>
                    <a:cubicBezTo>
                      <a:pt x="250" y="1376"/>
                      <a:pt x="257" y="1379"/>
                      <a:pt x="265" y="1379"/>
                    </a:cubicBezTo>
                    <a:cubicBezTo>
                      <a:pt x="279" y="1379"/>
                      <a:pt x="298" y="1370"/>
                      <a:pt x="298" y="1348"/>
                    </a:cubicBezTo>
                    <a:cubicBezTo>
                      <a:pt x="298" y="1145"/>
                      <a:pt x="250" y="931"/>
                      <a:pt x="227" y="729"/>
                    </a:cubicBezTo>
                    <a:cubicBezTo>
                      <a:pt x="179" y="502"/>
                      <a:pt x="167" y="252"/>
                      <a:pt x="72" y="26"/>
                    </a:cubicBezTo>
                    <a:cubicBezTo>
                      <a:pt x="66" y="9"/>
                      <a:pt x="53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60;p33">
                <a:extLst>
                  <a:ext uri="{FF2B5EF4-FFF2-40B4-BE49-F238E27FC236}">
                    <a16:creationId xmlns:a16="http://schemas.microsoft.com/office/drawing/2014/main" id="{B3DF4798-B34B-4F58-A1B3-7EC15E5316F3}"/>
                  </a:ext>
                </a:extLst>
              </p:cNvPr>
              <p:cNvSpPr/>
              <p:nvPr/>
            </p:nvSpPr>
            <p:spPr>
              <a:xfrm>
                <a:off x="4404700" y="2825050"/>
                <a:ext cx="98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562" extrusionOk="0">
                    <a:moveTo>
                      <a:pt x="78" y="0"/>
                    </a:moveTo>
                    <a:cubicBezTo>
                      <a:pt x="71" y="0"/>
                      <a:pt x="60" y="6"/>
                      <a:pt x="60" y="6"/>
                    </a:cubicBezTo>
                    <a:cubicBezTo>
                      <a:pt x="1" y="506"/>
                      <a:pt x="251" y="1053"/>
                      <a:pt x="358" y="1530"/>
                    </a:cubicBezTo>
                    <a:cubicBezTo>
                      <a:pt x="358" y="1552"/>
                      <a:pt x="366" y="1561"/>
                      <a:pt x="374" y="1561"/>
                    </a:cubicBezTo>
                    <a:cubicBezTo>
                      <a:pt x="383" y="1561"/>
                      <a:pt x="394" y="1549"/>
                      <a:pt x="394" y="1530"/>
                    </a:cubicBezTo>
                    <a:cubicBezTo>
                      <a:pt x="382" y="1280"/>
                      <a:pt x="334" y="1030"/>
                      <a:pt x="275" y="768"/>
                    </a:cubicBezTo>
                    <a:cubicBezTo>
                      <a:pt x="215" y="518"/>
                      <a:pt x="191" y="256"/>
                      <a:pt x="84" y="6"/>
                    </a:cubicBezTo>
                    <a:cubicBezTo>
                      <a:pt x="84" y="2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61;p33">
                <a:extLst>
                  <a:ext uri="{FF2B5EF4-FFF2-40B4-BE49-F238E27FC236}">
                    <a16:creationId xmlns:a16="http://schemas.microsoft.com/office/drawing/2014/main" id="{4BAB777F-9BE9-4C3B-9452-2C84026EFD52}"/>
                  </a:ext>
                </a:extLst>
              </p:cNvPr>
              <p:cNvSpPr/>
              <p:nvPr/>
            </p:nvSpPr>
            <p:spPr>
              <a:xfrm>
                <a:off x="4414050" y="2816650"/>
                <a:ext cx="1182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783" extrusionOk="0">
                    <a:moveTo>
                      <a:pt x="14" y="0"/>
                    </a:moveTo>
                    <a:cubicBezTo>
                      <a:pt x="6" y="0"/>
                      <a:pt x="1" y="6"/>
                      <a:pt x="8" y="20"/>
                    </a:cubicBezTo>
                    <a:cubicBezTo>
                      <a:pt x="32" y="592"/>
                      <a:pt x="270" y="1223"/>
                      <a:pt x="436" y="1782"/>
                    </a:cubicBezTo>
                    <a:cubicBezTo>
                      <a:pt x="436" y="1782"/>
                      <a:pt x="472" y="1782"/>
                      <a:pt x="472" y="1759"/>
                    </a:cubicBezTo>
                    <a:cubicBezTo>
                      <a:pt x="424" y="1199"/>
                      <a:pt x="293" y="532"/>
                      <a:pt x="32" y="8"/>
                    </a:cubicBezTo>
                    <a:cubicBezTo>
                      <a:pt x="27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62;p33">
                <a:extLst>
                  <a:ext uri="{FF2B5EF4-FFF2-40B4-BE49-F238E27FC236}">
                    <a16:creationId xmlns:a16="http://schemas.microsoft.com/office/drawing/2014/main" id="{ED0E3704-D122-47A3-961B-92B7916C701C}"/>
                  </a:ext>
                </a:extLst>
              </p:cNvPr>
              <p:cNvSpPr/>
              <p:nvPr/>
            </p:nvSpPr>
            <p:spPr>
              <a:xfrm>
                <a:off x="4277300" y="3169275"/>
                <a:ext cx="1655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3346" extrusionOk="0">
                    <a:moveTo>
                      <a:pt x="6621" y="0"/>
                    </a:moveTo>
                    <a:lnTo>
                      <a:pt x="1" y="12"/>
                    </a:lnTo>
                    <a:lnTo>
                      <a:pt x="5763" y="3346"/>
                    </a:lnTo>
                    <a:lnTo>
                      <a:pt x="5763" y="3346"/>
                    </a:lnTo>
                    <a:cubicBezTo>
                      <a:pt x="5755" y="3335"/>
                      <a:pt x="6490" y="1140"/>
                      <a:pt x="6621" y="0"/>
                    </a:cubicBezTo>
                    <a:close/>
                    <a:moveTo>
                      <a:pt x="5763" y="3346"/>
                    </a:moveTo>
                    <a:cubicBezTo>
                      <a:pt x="5763" y="3346"/>
                      <a:pt x="5763" y="3346"/>
                      <a:pt x="5763" y="3346"/>
                    </a:cubicBezTo>
                    <a:lnTo>
                      <a:pt x="5763" y="3346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63;p33">
                <a:extLst>
                  <a:ext uri="{FF2B5EF4-FFF2-40B4-BE49-F238E27FC236}">
                    <a16:creationId xmlns:a16="http://schemas.microsoft.com/office/drawing/2014/main" id="{71E94198-4383-464D-894F-D048EAA22102}"/>
                  </a:ext>
                </a:extLst>
              </p:cNvPr>
              <p:cNvSpPr/>
              <p:nvPr/>
            </p:nvSpPr>
            <p:spPr>
              <a:xfrm>
                <a:off x="4261225" y="3164800"/>
                <a:ext cx="186675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3775" extrusionOk="0">
                    <a:moveTo>
                      <a:pt x="7073" y="334"/>
                    </a:moveTo>
                    <a:cubicBezTo>
                      <a:pt x="6930" y="1275"/>
                      <a:pt x="6478" y="2715"/>
                      <a:pt x="6299" y="3251"/>
                    </a:cubicBezTo>
                    <a:lnTo>
                      <a:pt x="1275" y="358"/>
                    </a:lnTo>
                    <a:lnTo>
                      <a:pt x="7073" y="334"/>
                    </a:lnTo>
                    <a:close/>
                    <a:moveTo>
                      <a:pt x="7466" y="1"/>
                    </a:moveTo>
                    <a:lnTo>
                      <a:pt x="1" y="13"/>
                    </a:lnTo>
                    <a:lnTo>
                      <a:pt x="6490" y="3775"/>
                    </a:lnTo>
                    <a:lnTo>
                      <a:pt x="6573" y="3573"/>
                    </a:lnTo>
                    <a:cubicBezTo>
                      <a:pt x="6597" y="3477"/>
                      <a:pt x="7311" y="1334"/>
                      <a:pt x="7442" y="191"/>
                    </a:cubicBezTo>
                    <a:lnTo>
                      <a:pt x="746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64;p33">
                <a:extLst>
                  <a:ext uri="{FF2B5EF4-FFF2-40B4-BE49-F238E27FC236}">
                    <a16:creationId xmlns:a16="http://schemas.microsoft.com/office/drawing/2014/main" id="{D7516E28-4954-4651-AE9B-C0ABFE9F4537}"/>
                  </a:ext>
                </a:extLst>
              </p:cNvPr>
              <p:cNvSpPr/>
              <p:nvPr/>
            </p:nvSpPr>
            <p:spPr>
              <a:xfrm>
                <a:off x="4299625" y="3168250"/>
                <a:ext cx="71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75" extrusionOk="0">
                    <a:moveTo>
                      <a:pt x="269" y="1"/>
                    </a:moveTo>
                    <a:cubicBezTo>
                      <a:pt x="264" y="1"/>
                      <a:pt x="258" y="2"/>
                      <a:pt x="251" y="6"/>
                    </a:cubicBezTo>
                    <a:cubicBezTo>
                      <a:pt x="191" y="53"/>
                      <a:pt x="167" y="137"/>
                      <a:pt x="120" y="196"/>
                    </a:cubicBezTo>
                    <a:cubicBezTo>
                      <a:pt x="72" y="267"/>
                      <a:pt x="48" y="363"/>
                      <a:pt x="1" y="458"/>
                    </a:cubicBezTo>
                    <a:cubicBezTo>
                      <a:pt x="1" y="466"/>
                      <a:pt x="19" y="475"/>
                      <a:pt x="33" y="475"/>
                    </a:cubicBezTo>
                    <a:cubicBezTo>
                      <a:pt x="39" y="475"/>
                      <a:pt x="45" y="473"/>
                      <a:pt x="48" y="470"/>
                    </a:cubicBezTo>
                    <a:cubicBezTo>
                      <a:pt x="108" y="398"/>
                      <a:pt x="156" y="315"/>
                      <a:pt x="191" y="244"/>
                    </a:cubicBezTo>
                    <a:cubicBezTo>
                      <a:pt x="239" y="172"/>
                      <a:pt x="287" y="101"/>
                      <a:pt x="287" y="17"/>
                    </a:cubicBezTo>
                    <a:cubicBezTo>
                      <a:pt x="287" y="9"/>
                      <a:pt x="281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65;p33">
                <a:extLst>
                  <a:ext uri="{FF2B5EF4-FFF2-40B4-BE49-F238E27FC236}">
                    <a16:creationId xmlns:a16="http://schemas.microsoft.com/office/drawing/2014/main" id="{2D67614A-D147-434C-8118-3F5C57F46D74}"/>
                  </a:ext>
                </a:extLst>
              </p:cNvPr>
              <p:cNvSpPr/>
              <p:nvPr/>
            </p:nvSpPr>
            <p:spPr>
              <a:xfrm>
                <a:off x="4309750" y="3168075"/>
                <a:ext cx="65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52" extrusionOk="0">
                    <a:moveTo>
                      <a:pt x="251" y="1"/>
                    </a:moveTo>
                    <a:cubicBezTo>
                      <a:pt x="191" y="36"/>
                      <a:pt x="143" y="120"/>
                      <a:pt x="108" y="179"/>
                    </a:cubicBezTo>
                    <a:cubicBezTo>
                      <a:pt x="60" y="251"/>
                      <a:pt x="13" y="346"/>
                      <a:pt x="1" y="417"/>
                    </a:cubicBezTo>
                    <a:cubicBezTo>
                      <a:pt x="1" y="434"/>
                      <a:pt x="13" y="451"/>
                      <a:pt x="24" y="451"/>
                    </a:cubicBezTo>
                    <a:cubicBezTo>
                      <a:pt x="28" y="451"/>
                      <a:pt x="33" y="448"/>
                      <a:pt x="36" y="441"/>
                    </a:cubicBezTo>
                    <a:cubicBezTo>
                      <a:pt x="108" y="370"/>
                      <a:pt x="143" y="298"/>
                      <a:pt x="179" y="227"/>
                    </a:cubicBezTo>
                    <a:cubicBezTo>
                      <a:pt x="227" y="167"/>
                      <a:pt x="263" y="84"/>
                      <a:pt x="263" y="13"/>
                    </a:cubicBezTo>
                    <a:cubicBezTo>
                      <a:pt x="263" y="1"/>
                      <a:pt x="251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66;p33">
                <a:extLst>
                  <a:ext uri="{FF2B5EF4-FFF2-40B4-BE49-F238E27FC236}">
                    <a16:creationId xmlns:a16="http://schemas.microsoft.com/office/drawing/2014/main" id="{96642022-E73B-4BE8-B39D-6D32FD36874B}"/>
                  </a:ext>
                </a:extLst>
              </p:cNvPr>
              <p:cNvSpPr/>
              <p:nvPr/>
            </p:nvSpPr>
            <p:spPr>
              <a:xfrm>
                <a:off x="4317050" y="3168375"/>
                <a:ext cx="79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589" extrusionOk="0">
                    <a:moveTo>
                      <a:pt x="268" y="1"/>
                    </a:moveTo>
                    <a:cubicBezTo>
                      <a:pt x="197" y="60"/>
                      <a:pt x="161" y="167"/>
                      <a:pt x="137" y="251"/>
                    </a:cubicBezTo>
                    <a:cubicBezTo>
                      <a:pt x="90" y="358"/>
                      <a:pt x="42" y="453"/>
                      <a:pt x="18" y="548"/>
                    </a:cubicBezTo>
                    <a:cubicBezTo>
                      <a:pt x="0" y="575"/>
                      <a:pt x="9" y="588"/>
                      <a:pt x="25" y="588"/>
                    </a:cubicBezTo>
                    <a:cubicBezTo>
                      <a:pt x="30" y="588"/>
                      <a:pt x="36" y="587"/>
                      <a:pt x="42" y="584"/>
                    </a:cubicBezTo>
                    <a:cubicBezTo>
                      <a:pt x="125" y="489"/>
                      <a:pt x="185" y="393"/>
                      <a:pt x="232" y="286"/>
                    </a:cubicBezTo>
                    <a:cubicBezTo>
                      <a:pt x="256" y="215"/>
                      <a:pt x="316" y="108"/>
                      <a:pt x="304" y="12"/>
                    </a:cubicBezTo>
                    <a:cubicBezTo>
                      <a:pt x="304" y="1"/>
                      <a:pt x="292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67;p33">
                <a:extLst>
                  <a:ext uri="{FF2B5EF4-FFF2-40B4-BE49-F238E27FC236}">
                    <a16:creationId xmlns:a16="http://schemas.microsoft.com/office/drawing/2014/main" id="{AED784C1-1722-49BB-8031-F3DBAADC1371}"/>
                  </a:ext>
                </a:extLst>
              </p:cNvPr>
              <p:cNvSpPr/>
              <p:nvPr/>
            </p:nvSpPr>
            <p:spPr>
              <a:xfrm>
                <a:off x="4325400" y="3168075"/>
                <a:ext cx="7900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49" extrusionOk="0">
                    <a:moveTo>
                      <a:pt x="279" y="1"/>
                    </a:moveTo>
                    <a:cubicBezTo>
                      <a:pt x="149" y="179"/>
                      <a:pt x="77" y="417"/>
                      <a:pt x="18" y="620"/>
                    </a:cubicBezTo>
                    <a:cubicBezTo>
                      <a:pt x="0" y="637"/>
                      <a:pt x="21" y="648"/>
                      <a:pt x="38" y="648"/>
                    </a:cubicBezTo>
                    <a:cubicBezTo>
                      <a:pt x="44" y="648"/>
                      <a:pt x="50" y="647"/>
                      <a:pt x="53" y="644"/>
                    </a:cubicBezTo>
                    <a:cubicBezTo>
                      <a:pt x="160" y="441"/>
                      <a:pt x="279" y="227"/>
                      <a:pt x="315" y="13"/>
                    </a:cubicBezTo>
                    <a:cubicBezTo>
                      <a:pt x="315" y="1"/>
                      <a:pt x="291" y="1"/>
                      <a:pt x="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68;p33">
                <a:extLst>
                  <a:ext uri="{FF2B5EF4-FFF2-40B4-BE49-F238E27FC236}">
                    <a16:creationId xmlns:a16="http://schemas.microsoft.com/office/drawing/2014/main" id="{2C9814A2-072E-4BA1-9878-9D78B408DE4D}"/>
                  </a:ext>
                </a:extLst>
              </p:cNvPr>
              <p:cNvSpPr/>
              <p:nvPr/>
            </p:nvSpPr>
            <p:spPr>
              <a:xfrm>
                <a:off x="4334750" y="3166400"/>
                <a:ext cx="68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78" extrusionOk="0">
                    <a:moveTo>
                      <a:pt x="255" y="0"/>
                    </a:moveTo>
                    <a:cubicBezTo>
                      <a:pt x="247" y="0"/>
                      <a:pt x="237" y="3"/>
                      <a:pt x="227" y="8"/>
                    </a:cubicBezTo>
                    <a:cubicBezTo>
                      <a:pt x="167" y="115"/>
                      <a:pt x="144" y="246"/>
                      <a:pt x="120" y="341"/>
                    </a:cubicBezTo>
                    <a:cubicBezTo>
                      <a:pt x="72" y="484"/>
                      <a:pt x="25" y="615"/>
                      <a:pt x="1" y="746"/>
                    </a:cubicBezTo>
                    <a:cubicBezTo>
                      <a:pt x="1" y="769"/>
                      <a:pt x="10" y="777"/>
                      <a:pt x="17" y="777"/>
                    </a:cubicBezTo>
                    <a:cubicBezTo>
                      <a:pt x="21" y="777"/>
                      <a:pt x="25" y="774"/>
                      <a:pt x="25" y="770"/>
                    </a:cubicBezTo>
                    <a:cubicBezTo>
                      <a:pt x="96" y="663"/>
                      <a:pt x="144" y="532"/>
                      <a:pt x="191" y="413"/>
                    </a:cubicBezTo>
                    <a:cubicBezTo>
                      <a:pt x="227" y="294"/>
                      <a:pt x="275" y="151"/>
                      <a:pt x="275" y="20"/>
                    </a:cubicBezTo>
                    <a:cubicBezTo>
                      <a:pt x="275" y="6"/>
                      <a:pt x="266" y="0"/>
                      <a:pt x="2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69;p33">
                <a:extLst>
                  <a:ext uri="{FF2B5EF4-FFF2-40B4-BE49-F238E27FC236}">
                    <a16:creationId xmlns:a16="http://schemas.microsoft.com/office/drawing/2014/main" id="{6A1C37F8-0A72-4D9D-AC23-DDA4D4522A62}"/>
                  </a:ext>
                </a:extLst>
              </p:cNvPr>
              <p:cNvSpPr/>
              <p:nvPr/>
            </p:nvSpPr>
            <p:spPr>
              <a:xfrm>
                <a:off x="4343400" y="3168450"/>
                <a:ext cx="68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802" extrusionOk="0">
                    <a:moveTo>
                      <a:pt x="268" y="1"/>
                    </a:moveTo>
                    <a:cubicBezTo>
                      <a:pt x="265" y="1"/>
                      <a:pt x="262" y="4"/>
                      <a:pt x="262" y="9"/>
                    </a:cubicBezTo>
                    <a:cubicBezTo>
                      <a:pt x="119" y="224"/>
                      <a:pt x="36" y="533"/>
                      <a:pt x="0" y="783"/>
                    </a:cubicBezTo>
                    <a:cubicBezTo>
                      <a:pt x="6" y="795"/>
                      <a:pt x="15" y="801"/>
                      <a:pt x="22" y="801"/>
                    </a:cubicBezTo>
                    <a:cubicBezTo>
                      <a:pt x="30" y="801"/>
                      <a:pt x="36" y="795"/>
                      <a:pt x="36" y="783"/>
                    </a:cubicBezTo>
                    <a:cubicBezTo>
                      <a:pt x="155" y="557"/>
                      <a:pt x="250" y="259"/>
                      <a:pt x="274" y="9"/>
                    </a:cubicBezTo>
                    <a:cubicBezTo>
                      <a:pt x="274" y="4"/>
                      <a:pt x="271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70;p33">
                <a:extLst>
                  <a:ext uri="{FF2B5EF4-FFF2-40B4-BE49-F238E27FC236}">
                    <a16:creationId xmlns:a16="http://schemas.microsoft.com/office/drawing/2014/main" id="{DEF86DEA-68CA-4FEE-9556-5B776E0CD462}"/>
                  </a:ext>
                </a:extLst>
              </p:cNvPr>
              <p:cNvSpPr/>
              <p:nvPr/>
            </p:nvSpPr>
            <p:spPr>
              <a:xfrm>
                <a:off x="4351425" y="3166675"/>
                <a:ext cx="92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980" extrusionOk="0">
                    <a:moveTo>
                      <a:pt x="326" y="0"/>
                    </a:moveTo>
                    <a:cubicBezTo>
                      <a:pt x="316" y="0"/>
                      <a:pt x="304" y="3"/>
                      <a:pt x="298" y="9"/>
                    </a:cubicBezTo>
                    <a:lnTo>
                      <a:pt x="167" y="461"/>
                    </a:lnTo>
                    <a:cubicBezTo>
                      <a:pt x="108" y="616"/>
                      <a:pt x="48" y="771"/>
                      <a:pt x="0" y="938"/>
                    </a:cubicBezTo>
                    <a:cubicBezTo>
                      <a:pt x="0" y="961"/>
                      <a:pt x="21" y="979"/>
                      <a:pt x="38" y="979"/>
                    </a:cubicBezTo>
                    <a:cubicBezTo>
                      <a:pt x="47" y="979"/>
                      <a:pt x="56" y="974"/>
                      <a:pt x="60" y="962"/>
                    </a:cubicBezTo>
                    <a:cubicBezTo>
                      <a:pt x="143" y="795"/>
                      <a:pt x="203" y="628"/>
                      <a:pt x="262" y="461"/>
                    </a:cubicBezTo>
                    <a:cubicBezTo>
                      <a:pt x="322" y="307"/>
                      <a:pt x="370" y="164"/>
                      <a:pt x="346" y="9"/>
                    </a:cubicBezTo>
                    <a:cubicBezTo>
                      <a:pt x="346" y="3"/>
                      <a:pt x="337" y="0"/>
                      <a:pt x="3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71;p33">
                <a:extLst>
                  <a:ext uri="{FF2B5EF4-FFF2-40B4-BE49-F238E27FC236}">
                    <a16:creationId xmlns:a16="http://schemas.microsoft.com/office/drawing/2014/main" id="{FC24F5C5-5052-4930-878B-D860964B5333}"/>
                  </a:ext>
                </a:extLst>
              </p:cNvPr>
              <p:cNvSpPr/>
              <p:nvPr/>
            </p:nvSpPr>
            <p:spPr>
              <a:xfrm>
                <a:off x="4360650" y="3164850"/>
                <a:ext cx="101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83" extrusionOk="0">
                    <a:moveTo>
                      <a:pt x="396" y="0"/>
                    </a:moveTo>
                    <a:cubicBezTo>
                      <a:pt x="395" y="0"/>
                      <a:pt x="393" y="3"/>
                      <a:pt x="393" y="11"/>
                    </a:cubicBezTo>
                    <a:cubicBezTo>
                      <a:pt x="251" y="130"/>
                      <a:pt x="251" y="284"/>
                      <a:pt x="215" y="451"/>
                    </a:cubicBezTo>
                    <a:cubicBezTo>
                      <a:pt x="155" y="689"/>
                      <a:pt x="60" y="915"/>
                      <a:pt x="1" y="1154"/>
                    </a:cubicBezTo>
                    <a:cubicBezTo>
                      <a:pt x="1" y="1173"/>
                      <a:pt x="11" y="1182"/>
                      <a:pt x="23" y="1182"/>
                    </a:cubicBezTo>
                    <a:cubicBezTo>
                      <a:pt x="33" y="1182"/>
                      <a:pt x="43" y="1176"/>
                      <a:pt x="48" y="1165"/>
                    </a:cubicBezTo>
                    <a:cubicBezTo>
                      <a:pt x="155" y="999"/>
                      <a:pt x="203" y="832"/>
                      <a:pt x="251" y="654"/>
                    </a:cubicBezTo>
                    <a:cubicBezTo>
                      <a:pt x="310" y="439"/>
                      <a:pt x="334" y="213"/>
                      <a:pt x="405" y="22"/>
                    </a:cubicBezTo>
                    <a:cubicBezTo>
                      <a:pt x="405" y="14"/>
                      <a:pt x="400" y="0"/>
                      <a:pt x="3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72;p33">
                <a:extLst>
                  <a:ext uri="{FF2B5EF4-FFF2-40B4-BE49-F238E27FC236}">
                    <a16:creationId xmlns:a16="http://schemas.microsoft.com/office/drawing/2014/main" id="{77A9D307-CAC7-4380-9D4D-5F330C3B196A}"/>
                  </a:ext>
                </a:extLst>
              </p:cNvPr>
              <p:cNvSpPr/>
              <p:nvPr/>
            </p:nvSpPr>
            <p:spPr>
              <a:xfrm>
                <a:off x="4370175" y="3167525"/>
                <a:ext cx="101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74" extrusionOk="0">
                    <a:moveTo>
                      <a:pt x="387" y="1"/>
                    </a:moveTo>
                    <a:cubicBezTo>
                      <a:pt x="384" y="1"/>
                      <a:pt x="382" y="3"/>
                      <a:pt x="382" y="11"/>
                    </a:cubicBezTo>
                    <a:cubicBezTo>
                      <a:pt x="286" y="189"/>
                      <a:pt x="227" y="380"/>
                      <a:pt x="167" y="570"/>
                    </a:cubicBezTo>
                    <a:cubicBezTo>
                      <a:pt x="108" y="761"/>
                      <a:pt x="36" y="963"/>
                      <a:pt x="1" y="1154"/>
                    </a:cubicBezTo>
                    <a:cubicBezTo>
                      <a:pt x="1" y="1168"/>
                      <a:pt x="13" y="1173"/>
                      <a:pt x="23" y="1173"/>
                    </a:cubicBezTo>
                    <a:cubicBezTo>
                      <a:pt x="30" y="1173"/>
                      <a:pt x="36" y="1171"/>
                      <a:pt x="36" y="1166"/>
                    </a:cubicBezTo>
                    <a:cubicBezTo>
                      <a:pt x="143" y="999"/>
                      <a:pt x="203" y="797"/>
                      <a:pt x="263" y="606"/>
                    </a:cubicBezTo>
                    <a:cubicBezTo>
                      <a:pt x="322" y="404"/>
                      <a:pt x="393" y="213"/>
                      <a:pt x="405" y="23"/>
                    </a:cubicBezTo>
                    <a:cubicBezTo>
                      <a:pt x="405" y="14"/>
                      <a:pt x="394" y="1"/>
                      <a:pt x="3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73;p33">
                <a:extLst>
                  <a:ext uri="{FF2B5EF4-FFF2-40B4-BE49-F238E27FC236}">
                    <a16:creationId xmlns:a16="http://schemas.microsoft.com/office/drawing/2014/main" id="{948B3113-BAEA-47D7-905E-246B607A3C73}"/>
                  </a:ext>
                </a:extLst>
              </p:cNvPr>
              <p:cNvSpPr/>
              <p:nvPr/>
            </p:nvSpPr>
            <p:spPr>
              <a:xfrm>
                <a:off x="4383075" y="3167825"/>
                <a:ext cx="106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149" extrusionOk="0">
                    <a:moveTo>
                      <a:pt x="407" y="0"/>
                    </a:moveTo>
                    <a:cubicBezTo>
                      <a:pt x="404" y="0"/>
                      <a:pt x="401" y="3"/>
                      <a:pt x="401" y="11"/>
                    </a:cubicBezTo>
                    <a:cubicBezTo>
                      <a:pt x="294" y="177"/>
                      <a:pt x="247" y="368"/>
                      <a:pt x="199" y="546"/>
                    </a:cubicBezTo>
                    <a:cubicBezTo>
                      <a:pt x="139" y="737"/>
                      <a:pt x="68" y="916"/>
                      <a:pt x="8" y="1106"/>
                    </a:cubicBezTo>
                    <a:cubicBezTo>
                      <a:pt x="1" y="1138"/>
                      <a:pt x="14" y="1148"/>
                      <a:pt x="27" y="1148"/>
                    </a:cubicBezTo>
                    <a:cubicBezTo>
                      <a:pt x="34" y="1148"/>
                      <a:pt x="40" y="1146"/>
                      <a:pt x="44" y="1142"/>
                    </a:cubicBezTo>
                    <a:cubicBezTo>
                      <a:pt x="270" y="844"/>
                      <a:pt x="401" y="380"/>
                      <a:pt x="425" y="23"/>
                    </a:cubicBezTo>
                    <a:cubicBezTo>
                      <a:pt x="425" y="14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74;p33">
                <a:extLst>
                  <a:ext uri="{FF2B5EF4-FFF2-40B4-BE49-F238E27FC236}">
                    <a16:creationId xmlns:a16="http://schemas.microsoft.com/office/drawing/2014/main" id="{D04A60C0-F195-4FA9-ADFF-D31481127B04}"/>
                  </a:ext>
                </a:extLst>
              </p:cNvPr>
              <p:cNvSpPr/>
              <p:nvPr/>
            </p:nvSpPr>
            <p:spPr>
              <a:xfrm>
                <a:off x="4392600" y="3169750"/>
                <a:ext cx="1065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256" extrusionOk="0">
                    <a:moveTo>
                      <a:pt x="397" y="0"/>
                    </a:moveTo>
                    <a:cubicBezTo>
                      <a:pt x="393" y="0"/>
                      <a:pt x="389" y="2"/>
                      <a:pt x="389" y="5"/>
                    </a:cubicBezTo>
                    <a:cubicBezTo>
                      <a:pt x="282" y="184"/>
                      <a:pt x="223" y="398"/>
                      <a:pt x="163" y="588"/>
                    </a:cubicBezTo>
                    <a:cubicBezTo>
                      <a:pt x="92" y="791"/>
                      <a:pt x="20" y="1005"/>
                      <a:pt x="8" y="1220"/>
                    </a:cubicBezTo>
                    <a:cubicBezTo>
                      <a:pt x="1" y="1243"/>
                      <a:pt x="13" y="1256"/>
                      <a:pt x="26" y="1256"/>
                    </a:cubicBezTo>
                    <a:cubicBezTo>
                      <a:pt x="33" y="1256"/>
                      <a:pt x="40" y="1252"/>
                      <a:pt x="44" y="1243"/>
                    </a:cubicBezTo>
                    <a:cubicBezTo>
                      <a:pt x="151" y="1053"/>
                      <a:pt x="211" y="827"/>
                      <a:pt x="270" y="612"/>
                    </a:cubicBezTo>
                    <a:cubicBezTo>
                      <a:pt x="330" y="422"/>
                      <a:pt x="425" y="231"/>
                      <a:pt x="425" y="17"/>
                    </a:cubicBezTo>
                    <a:cubicBezTo>
                      <a:pt x="425" y="9"/>
                      <a:pt x="407" y="0"/>
                      <a:pt x="39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75;p33">
                <a:extLst>
                  <a:ext uri="{FF2B5EF4-FFF2-40B4-BE49-F238E27FC236}">
                    <a16:creationId xmlns:a16="http://schemas.microsoft.com/office/drawing/2014/main" id="{EAB8CAFB-8E25-4216-8BE7-E34BE42DE715}"/>
                  </a:ext>
                </a:extLst>
              </p:cNvPr>
              <p:cNvSpPr/>
              <p:nvPr/>
            </p:nvSpPr>
            <p:spPr>
              <a:xfrm>
                <a:off x="4403750" y="3168375"/>
                <a:ext cx="117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43" extrusionOk="0">
                    <a:moveTo>
                      <a:pt x="430" y="0"/>
                    </a:moveTo>
                    <a:cubicBezTo>
                      <a:pt x="421" y="0"/>
                      <a:pt x="412" y="4"/>
                      <a:pt x="408" y="12"/>
                    </a:cubicBezTo>
                    <a:cubicBezTo>
                      <a:pt x="301" y="191"/>
                      <a:pt x="253" y="417"/>
                      <a:pt x="193" y="608"/>
                    </a:cubicBezTo>
                    <a:cubicBezTo>
                      <a:pt x="134" y="834"/>
                      <a:pt x="63" y="1072"/>
                      <a:pt x="15" y="1298"/>
                    </a:cubicBezTo>
                    <a:cubicBezTo>
                      <a:pt x="0" y="1327"/>
                      <a:pt x="12" y="1343"/>
                      <a:pt x="26" y="1343"/>
                    </a:cubicBezTo>
                    <a:cubicBezTo>
                      <a:pt x="36" y="1343"/>
                      <a:pt x="46" y="1336"/>
                      <a:pt x="51" y="1322"/>
                    </a:cubicBezTo>
                    <a:cubicBezTo>
                      <a:pt x="158" y="1132"/>
                      <a:pt x="217" y="905"/>
                      <a:pt x="289" y="691"/>
                    </a:cubicBezTo>
                    <a:cubicBezTo>
                      <a:pt x="348" y="477"/>
                      <a:pt x="432" y="251"/>
                      <a:pt x="467" y="36"/>
                    </a:cubicBezTo>
                    <a:cubicBezTo>
                      <a:pt x="467" y="13"/>
                      <a:pt x="447" y="0"/>
                      <a:pt x="4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76;p33">
                <a:extLst>
                  <a:ext uri="{FF2B5EF4-FFF2-40B4-BE49-F238E27FC236}">
                    <a16:creationId xmlns:a16="http://schemas.microsoft.com/office/drawing/2014/main" id="{C10CFA8F-D508-4316-927B-9CC53755FE65}"/>
                  </a:ext>
                </a:extLst>
              </p:cNvPr>
              <p:cNvSpPr/>
              <p:nvPr/>
            </p:nvSpPr>
            <p:spPr>
              <a:xfrm>
                <a:off x="4414650" y="3165850"/>
                <a:ext cx="11800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532" extrusionOk="0">
                    <a:moveTo>
                      <a:pt x="464" y="0"/>
                    </a:moveTo>
                    <a:cubicBezTo>
                      <a:pt x="460" y="0"/>
                      <a:pt x="454" y="6"/>
                      <a:pt x="448" y="18"/>
                    </a:cubicBezTo>
                    <a:cubicBezTo>
                      <a:pt x="162" y="411"/>
                      <a:pt x="150" y="1042"/>
                      <a:pt x="8" y="1506"/>
                    </a:cubicBezTo>
                    <a:cubicBezTo>
                      <a:pt x="0" y="1521"/>
                      <a:pt x="16" y="1531"/>
                      <a:pt x="31" y="1531"/>
                    </a:cubicBezTo>
                    <a:cubicBezTo>
                      <a:pt x="41" y="1531"/>
                      <a:pt x="51" y="1527"/>
                      <a:pt x="55" y="1518"/>
                    </a:cubicBezTo>
                    <a:cubicBezTo>
                      <a:pt x="162" y="1280"/>
                      <a:pt x="234" y="1042"/>
                      <a:pt x="293" y="792"/>
                    </a:cubicBezTo>
                    <a:cubicBezTo>
                      <a:pt x="353" y="530"/>
                      <a:pt x="460" y="268"/>
                      <a:pt x="472" y="18"/>
                    </a:cubicBezTo>
                    <a:cubicBezTo>
                      <a:pt x="472" y="6"/>
                      <a:pt x="469" y="0"/>
                      <a:pt x="4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77;p33">
                <a:extLst>
                  <a:ext uri="{FF2B5EF4-FFF2-40B4-BE49-F238E27FC236}">
                    <a16:creationId xmlns:a16="http://schemas.microsoft.com/office/drawing/2014/main" id="{F674D5B5-3C75-489B-8AFB-DBCEE3198B35}"/>
                  </a:ext>
                </a:extLst>
              </p:cNvPr>
              <p:cNvSpPr/>
              <p:nvPr/>
            </p:nvSpPr>
            <p:spPr>
              <a:xfrm>
                <a:off x="4426600" y="3162000"/>
                <a:ext cx="1147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785" extrusionOk="0">
                    <a:moveTo>
                      <a:pt x="439" y="1"/>
                    </a:moveTo>
                    <a:cubicBezTo>
                      <a:pt x="436" y="1"/>
                      <a:pt x="434" y="2"/>
                      <a:pt x="434" y="6"/>
                    </a:cubicBezTo>
                    <a:cubicBezTo>
                      <a:pt x="208" y="529"/>
                      <a:pt x="113" y="1196"/>
                      <a:pt x="18" y="1756"/>
                    </a:cubicBezTo>
                    <a:cubicBezTo>
                      <a:pt x="0" y="1773"/>
                      <a:pt x="8" y="1784"/>
                      <a:pt x="19" y="1784"/>
                    </a:cubicBezTo>
                    <a:cubicBezTo>
                      <a:pt x="22" y="1784"/>
                      <a:pt x="26" y="1783"/>
                      <a:pt x="30" y="1780"/>
                    </a:cubicBezTo>
                    <a:cubicBezTo>
                      <a:pt x="256" y="1256"/>
                      <a:pt x="434" y="589"/>
                      <a:pt x="458" y="17"/>
                    </a:cubicBezTo>
                    <a:cubicBezTo>
                      <a:pt x="458" y="9"/>
                      <a:pt x="446" y="1"/>
                      <a:pt x="4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78;p33">
                <a:extLst>
                  <a:ext uri="{FF2B5EF4-FFF2-40B4-BE49-F238E27FC236}">
                    <a16:creationId xmlns:a16="http://schemas.microsoft.com/office/drawing/2014/main" id="{D55F2036-856C-4F73-A9A6-3468679A8F08}"/>
                  </a:ext>
                </a:extLst>
              </p:cNvPr>
              <p:cNvSpPr/>
              <p:nvPr/>
            </p:nvSpPr>
            <p:spPr>
              <a:xfrm>
                <a:off x="4202600" y="3341900"/>
                <a:ext cx="1568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026" extrusionOk="0">
                    <a:moveTo>
                      <a:pt x="0" y="1"/>
                    </a:moveTo>
                    <a:lnTo>
                      <a:pt x="4358" y="5025"/>
                    </a:lnTo>
                    <a:cubicBezTo>
                      <a:pt x="4370" y="5025"/>
                      <a:pt x="5787" y="3192"/>
                      <a:pt x="6275" y="214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79;p33">
                <a:extLst>
                  <a:ext uri="{FF2B5EF4-FFF2-40B4-BE49-F238E27FC236}">
                    <a16:creationId xmlns:a16="http://schemas.microsoft.com/office/drawing/2014/main" id="{FF452E4E-0213-46BB-8F6C-98CFE4838BF1}"/>
                  </a:ext>
                </a:extLst>
              </p:cNvPr>
              <p:cNvSpPr/>
              <p:nvPr/>
            </p:nvSpPr>
            <p:spPr>
              <a:xfrm>
                <a:off x="4188900" y="3332975"/>
                <a:ext cx="176550" cy="14172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5669" extrusionOk="0">
                    <a:moveTo>
                      <a:pt x="1108" y="727"/>
                    </a:moveTo>
                    <a:lnTo>
                      <a:pt x="6597" y="2596"/>
                    </a:lnTo>
                    <a:cubicBezTo>
                      <a:pt x="6156" y="3454"/>
                      <a:pt x="5251" y="4668"/>
                      <a:pt x="4918" y="5120"/>
                    </a:cubicBezTo>
                    <a:lnTo>
                      <a:pt x="1108" y="727"/>
                    </a:lnTo>
                    <a:close/>
                    <a:moveTo>
                      <a:pt x="1" y="1"/>
                    </a:moveTo>
                    <a:lnTo>
                      <a:pt x="4918" y="5668"/>
                    </a:lnTo>
                    <a:lnTo>
                      <a:pt x="5037" y="5501"/>
                    </a:lnTo>
                    <a:cubicBezTo>
                      <a:pt x="5097" y="5430"/>
                      <a:pt x="6490" y="3632"/>
                      <a:pt x="6978" y="2584"/>
                    </a:cubicBezTo>
                    <a:lnTo>
                      <a:pt x="7061" y="24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80;p33">
                <a:extLst>
                  <a:ext uri="{FF2B5EF4-FFF2-40B4-BE49-F238E27FC236}">
                    <a16:creationId xmlns:a16="http://schemas.microsoft.com/office/drawing/2014/main" id="{049B9976-CCF9-4641-9179-EB817D4F98D3}"/>
                  </a:ext>
                </a:extLst>
              </p:cNvPr>
              <p:cNvSpPr/>
              <p:nvPr/>
            </p:nvSpPr>
            <p:spPr>
              <a:xfrm>
                <a:off x="4220875" y="3350425"/>
                <a:ext cx="103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77" extrusionOk="0">
                    <a:moveTo>
                      <a:pt x="403" y="0"/>
                    </a:moveTo>
                    <a:cubicBezTo>
                      <a:pt x="401" y="0"/>
                      <a:pt x="400" y="2"/>
                      <a:pt x="400" y="5"/>
                    </a:cubicBezTo>
                    <a:cubicBezTo>
                      <a:pt x="329" y="29"/>
                      <a:pt x="281" y="100"/>
                      <a:pt x="222" y="148"/>
                    </a:cubicBezTo>
                    <a:cubicBezTo>
                      <a:pt x="150" y="208"/>
                      <a:pt x="91" y="279"/>
                      <a:pt x="31" y="350"/>
                    </a:cubicBezTo>
                    <a:cubicBezTo>
                      <a:pt x="1" y="350"/>
                      <a:pt x="14" y="377"/>
                      <a:pt x="33" y="377"/>
                    </a:cubicBezTo>
                    <a:cubicBezTo>
                      <a:pt x="36" y="377"/>
                      <a:pt x="40" y="376"/>
                      <a:pt x="43" y="374"/>
                    </a:cubicBezTo>
                    <a:cubicBezTo>
                      <a:pt x="115" y="327"/>
                      <a:pt x="186" y="267"/>
                      <a:pt x="269" y="208"/>
                    </a:cubicBezTo>
                    <a:cubicBezTo>
                      <a:pt x="329" y="148"/>
                      <a:pt x="400" y="100"/>
                      <a:pt x="412" y="29"/>
                    </a:cubicBezTo>
                    <a:cubicBezTo>
                      <a:pt x="412" y="12"/>
                      <a:pt x="406" y="0"/>
                      <a:pt x="4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81;p33">
                <a:extLst>
                  <a:ext uri="{FF2B5EF4-FFF2-40B4-BE49-F238E27FC236}">
                    <a16:creationId xmlns:a16="http://schemas.microsoft.com/office/drawing/2014/main" id="{1930E06A-6307-40A2-A611-5D3A54E3A0DC}"/>
                  </a:ext>
                </a:extLst>
              </p:cNvPr>
              <p:cNvSpPr/>
              <p:nvPr/>
            </p:nvSpPr>
            <p:spPr>
              <a:xfrm>
                <a:off x="4230675" y="335355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386" y="1"/>
                    </a:moveTo>
                    <a:cubicBezTo>
                      <a:pt x="384" y="1"/>
                      <a:pt x="381" y="4"/>
                      <a:pt x="378" y="11"/>
                    </a:cubicBezTo>
                    <a:cubicBezTo>
                      <a:pt x="306" y="23"/>
                      <a:pt x="247" y="83"/>
                      <a:pt x="187" y="142"/>
                    </a:cubicBezTo>
                    <a:cubicBezTo>
                      <a:pt x="128" y="202"/>
                      <a:pt x="44" y="261"/>
                      <a:pt x="8" y="333"/>
                    </a:cubicBezTo>
                    <a:cubicBezTo>
                      <a:pt x="0" y="341"/>
                      <a:pt x="9" y="355"/>
                      <a:pt x="19" y="355"/>
                    </a:cubicBezTo>
                    <a:cubicBezTo>
                      <a:pt x="24" y="355"/>
                      <a:pt x="29" y="352"/>
                      <a:pt x="32" y="345"/>
                    </a:cubicBezTo>
                    <a:cubicBezTo>
                      <a:pt x="116" y="309"/>
                      <a:pt x="175" y="249"/>
                      <a:pt x="223" y="202"/>
                    </a:cubicBezTo>
                    <a:cubicBezTo>
                      <a:pt x="294" y="142"/>
                      <a:pt x="366" y="94"/>
                      <a:pt x="389" y="23"/>
                    </a:cubicBezTo>
                    <a:cubicBezTo>
                      <a:pt x="389" y="15"/>
                      <a:pt x="389" y="1"/>
                      <a:pt x="3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82;p33">
                <a:extLst>
                  <a:ext uri="{FF2B5EF4-FFF2-40B4-BE49-F238E27FC236}">
                    <a16:creationId xmlns:a16="http://schemas.microsoft.com/office/drawing/2014/main" id="{F18ECA3B-CDAF-4D71-8B0E-15B1DF54C69F}"/>
                  </a:ext>
                </a:extLst>
              </p:cNvPr>
              <p:cNvSpPr/>
              <p:nvPr/>
            </p:nvSpPr>
            <p:spPr>
              <a:xfrm>
                <a:off x="4235925" y="3356200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53" y="0"/>
                    </a:moveTo>
                    <a:cubicBezTo>
                      <a:pt x="358" y="36"/>
                      <a:pt x="299" y="143"/>
                      <a:pt x="239" y="203"/>
                    </a:cubicBezTo>
                    <a:cubicBezTo>
                      <a:pt x="168" y="274"/>
                      <a:pt x="96" y="346"/>
                      <a:pt x="37" y="441"/>
                    </a:cubicBezTo>
                    <a:cubicBezTo>
                      <a:pt x="1" y="465"/>
                      <a:pt x="37" y="477"/>
                      <a:pt x="60" y="477"/>
                    </a:cubicBezTo>
                    <a:cubicBezTo>
                      <a:pt x="168" y="417"/>
                      <a:pt x="239" y="346"/>
                      <a:pt x="322" y="262"/>
                    </a:cubicBezTo>
                    <a:cubicBezTo>
                      <a:pt x="382" y="203"/>
                      <a:pt x="465" y="108"/>
                      <a:pt x="477" y="24"/>
                    </a:cubicBezTo>
                    <a:cubicBezTo>
                      <a:pt x="477" y="0"/>
                      <a:pt x="465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83;p33">
                <a:extLst>
                  <a:ext uri="{FF2B5EF4-FFF2-40B4-BE49-F238E27FC236}">
                    <a16:creationId xmlns:a16="http://schemas.microsoft.com/office/drawing/2014/main" id="{602B6D5C-C4A1-472C-A55E-FD84C63FE478}"/>
                  </a:ext>
                </a:extLst>
              </p:cNvPr>
              <p:cNvSpPr/>
              <p:nvPr/>
            </p:nvSpPr>
            <p:spPr>
              <a:xfrm>
                <a:off x="4243800" y="3358750"/>
                <a:ext cx="124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533" extrusionOk="0">
                    <a:moveTo>
                      <a:pt x="491" y="1"/>
                    </a:moveTo>
                    <a:cubicBezTo>
                      <a:pt x="490" y="1"/>
                      <a:pt x="487" y="2"/>
                      <a:pt x="484" y="6"/>
                    </a:cubicBezTo>
                    <a:cubicBezTo>
                      <a:pt x="305" y="125"/>
                      <a:pt x="150" y="339"/>
                      <a:pt x="19" y="518"/>
                    </a:cubicBezTo>
                    <a:cubicBezTo>
                      <a:pt x="0" y="518"/>
                      <a:pt x="19" y="533"/>
                      <a:pt x="46" y="533"/>
                    </a:cubicBezTo>
                    <a:cubicBezTo>
                      <a:pt x="53" y="533"/>
                      <a:pt x="60" y="532"/>
                      <a:pt x="67" y="529"/>
                    </a:cubicBezTo>
                    <a:cubicBezTo>
                      <a:pt x="222" y="375"/>
                      <a:pt x="400" y="220"/>
                      <a:pt x="495" y="17"/>
                    </a:cubicBezTo>
                    <a:cubicBezTo>
                      <a:pt x="495" y="9"/>
                      <a:pt x="495" y="1"/>
                      <a:pt x="4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84;p33">
                <a:extLst>
                  <a:ext uri="{FF2B5EF4-FFF2-40B4-BE49-F238E27FC236}">
                    <a16:creationId xmlns:a16="http://schemas.microsoft.com/office/drawing/2014/main" id="{96D3BD88-C932-412D-9204-D4690FBCF00D}"/>
                  </a:ext>
                </a:extLst>
              </p:cNvPr>
              <p:cNvSpPr/>
              <p:nvPr/>
            </p:nvSpPr>
            <p:spPr>
              <a:xfrm>
                <a:off x="4252050" y="3359575"/>
                <a:ext cx="130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79" extrusionOk="0">
                    <a:moveTo>
                      <a:pt x="502" y="0"/>
                    </a:moveTo>
                    <a:cubicBezTo>
                      <a:pt x="498" y="0"/>
                      <a:pt x="493" y="3"/>
                      <a:pt x="487" y="8"/>
                    </a:cubicBezTo>
                    <a:cubicBezTo>
                      <a:pt x="404" y="80"/>
                      <a:pt x="344" y="199"/>
                      <a:pt x="261" y="282"/>
                    </a:cubicBezTo>
                    <a:cubicBezTo>
                      <a:pt x="177" y="401"/>
                      <a:pt x="82" y="508"/>
                      <a:pt x="11" y="639"/>
                    </a:cubicBezTo>
                    <a:cubicBezTo>
                      <a:pt x="1" y="659"/>
                      <a:pt x="7" y="678"/>
                      <a:pt x="23" y="678"/>
                    </a:cubicBezTo>
                    <a:cubicBezTo>
                      <a:pt x="26" y="678"/>
                      <a:pt x="30" y="677"/>
                      <a:pt x="35" y="675"/>
                    </a:cubicBezTo>
                    <a:cubicBezTo>
                      <a:pt x="130" y="604"/>
                      <a:pt x="213" y="496"/>
                      <a:pt x="296" y="389"/>
                    </a:cubicBezTo>
                    <a:cubicBezTo>
                      <a:pt x="368" y="282"/>
                      <a:pt x="487" y="163"/>
                      <a:pt x="523" y="32"/>
                    </a:cubicBezTo>
                    <a:cubicBezTo>
                      <a:pt x="523" y="23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85;p33">
                <a:extLst>
                  <a:ext uri="{FF2B5EF4-FFF2-40B4-BE49-F238E27FC236}">
                    <a16:creationId xmlns:a16="http://schemas.microsoft.com/office/drawing/2014/main" id="{9ED889A0-2D6C-41F8-ADA3-0A7131597238}"/>
                  </a:ext>
                </a:extLst>
              </p:cNvPr>
              <p:cNvSpPr/>
              <p:nvPr/>
            </p:nvSpPr>
            <p:spPr>
              <a:xfrm>
                <a:off x="4259750" y="3365125"/>
                <a:ext cx="1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80" extrusionOk="0">
                    <a:moveTo>
                      <a:pt x="489" y="1"/>
                    </a:moveTo>
                    <a:cubicBezTo>
                      <a:pt x="393" y="84"/>
                      <a:pt x="310" y="179"/>
                      <a:pt x="227" y="286"/>
                    </a:cubicBezTo>
                    <a:cubicBezTo>
                      <a:pt x="143" y="405"/>
                      <a:pt x="48" y="513"/>
                      <a:pt x="0" y="644"/>
                    </a:cubicBezTo>
                    <a:cubicBezTo>
                      <a:pt x="0" y="679"/>
                      <a:pt x="24" y="679"/>
                      <a:pt x="36" y="679"/>
                    </a:cubicBezTo>
                    <a:cubicBezTo>
                      <a:pt x="119" y="584"/>
                      <a:pt x="191" y="477"/>
                      <a:pt x="274" y="382"/>
                    </a:cubicBezTo>
                    <a:cubicBezTo>
                      <a:pt x="358" y="263"/>
                      <a:pt x="453" y="155"/>
                      <a:pt x="512" y="24"/>
                    </a:cubicBezTo>
                    <a:cubicBezTo>
                      <a:pt x="512" y="1"/>
                      <a:pt x="512" y="1"/>
                      <a:pt x="4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86;p33">
                <a:extLst>
                  <a:ext uri="{FF2B5EF4-FFF2-40B4-BE49-F238E27FC236}">
                    <a16:creationId xmlns:a16="http://schemas.microsoft.com/office/drawing/2014/main" id="{963F742E-3413-4E50-8177-EC67047E50AA}"/>
                  </a:ext>
                </a:extLst>
              </p:cNvPr>
              <p:cNvSpPr/>
              <p:nvPr/>
            </p:nvSpPr>
            <p:spPr>
              <a:xfrm>
                <a:off x="4266175" y="3366200"/>
                <a:ext cx="159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837" extrusionOk="0">
                    <a:moveTo>
                      <a:pt x="617" y="0"/>
                    </a:moveTo>
                    <a:cubicBezTo>
                      <a:pt x="615" y="0"/>
                      <a:pt x="613" y="2"/>
                      <a:pt x="613" y="5"/>
                    </a:cubicBezTo>
                    <a:cubicBezTo>
                      <a:pt x="505" y="124"/>
                      <a:pt x="434" y="279"/>
                      <a:pt x="327" y="398"/>
                    </a:cubicBezTo>
                    <a:cubicBezTo>
                      <a:pt x="220" y="529"/>
                      <a:pt x="101" y="648"/>
                      <a:pt x="17" y="791"/>
                    </a:cubicBezTo>
                    <a:cubicBezTo>
                      <a:pt x="0" y="817"/>
                      <a:pt x="14" y="836"/>
                      <a:pt x="36" y="836"/>
                    </a:cubicBezTo>
                    <a:cubicBezTo>
                      <a:pt x="45" y="836"/>
                      <a:pt x="55" y="833"/>
                      <a:pt x="65" y="827"/>
                    </a:cubicBezTo>
                    <a:cubicBezTo>
                      <a:pt x="208" y="696"/>
                      <a:pt x="327" y="541"/>
                      <a:pt x="458" y="374"/>
                    </a:cubicBezTo>
                    <a:cubicBezTo>
                      <a:pt x="553" y="279"/>
                      <a:pt x="636" y="160"/>
                      <a:pt x="636" y="17"/>
                    </a:cubicBezTo>
                    <a:cubicBezTo>
                      <a:pt x="636" y="9"/>
                      <a:pt x="624" y="0"/>
                      <a:pt x="6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87;p33">
                <a:extLst>
                  <a:ext uri="{FF2B5EF4-FFF2-40B4-BE49-F238E27FC236}">
                    <a16:creationId xmlns:a16="http://schemas.microsoft.com/office/drawing/2014/main" id="{D368734D-6D1B-4B88-8EAE-B3FA61693C63}"/>
                  </a:ext>
                </a:extLst>
              </p:cNvPr>
              <p:cNvSpPr/>
              <p:nvPr/>
            </p:nvSpPr>
            <p:spPr>
              <a:xfrm>
                <a:off x="4274025" y="3368700"/>
                <a:ext cx="193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977" extrusionOk="0">
                    <a:moveTo>
                      <a:pt x="739" y="0"/>
                    </a:moveTo>
                    <a:cubicBezTo>
                      <a:pt x="584" y="60"/>
                      <a:pt x="525" y="215"/>
                      <a:pt x="429" y="358"/>
                    </a:cubicBezTo>
                    <a:cubicBezTo>
                      <a:pt x="299" y="560"/>
                      <a:pt x="132" y="739"/>
                      <a:pt x="13" y="965"/>
                    </a:cubicBezTo>
                    <a:cubicBezTo>
                      <a:pt x="1" y="965"/>
                      <a:pt x="13" y="977"/>
                      <a:pt x="25" y="977"/>
                    </a:cubicBezTo>
                    <a:cubicBezTo>
                      <a:pt x="179" y="858"/>
                      <a:pt x="299" y="691"/>
                      <a:pt x="418" y="548"/>
                    </a:cubicBezTo>
                    <a:cubicBezTo>
                      <a:pt x="537" y="381"/>
                      <a:pt x="608" y="155"/>
                      <a:pt x="763" y="24"/>
                    </a:cubicBezTo>
                    <a:cubicBezTo>
                      <a:pt x="775" y="12"/>
                      <a:pt x="763" y="0"/>
                      <a:pt x="7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88;p33">
                <a:extLst>
                  <a:ext uri="{FF2B5EF4-FFF2-40B4-BE49-F238E27FC236}">
                    <a16:creationId xmlns:a16="http://schemas.microsoft.com/office/drawing/2014/main" id="{2257ADA0-6AA1-41E1-AE51-BBD88E10C1CB}"/>
                  </a:ext>
                </a:extLst>
              </p:cNvPr>
              <p:cNvSpPr/>
              <p:nvPr/>
            </p:nvSpPr>
            <p:spPr>
              <a:xfrm>
                <a:off x="4282150" y="3373625"/>
                <a:ext cx="190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999" extrusionOk="0">
                    <a:moveTo>
                      <a:pt x="746" y="1"/>
                    </a:moveTo>
                    <a:cubicBezTo>
                      <a:pt x="742" y="1"/>
                      <a:pt x="739" y="2"/>
                      <a:pt x="736" y="6"/>
                    </a:cubicBezTo>
                    <a:cubicBezTo>
                      <a:pt x="581" y="125"/>
                      <a:pt x="474" y="304"/>
                      <a:pt x="366" y="458"/>
                    </a:cubicBezTo>
                    <a:cubicBezTo>
                      <a:pt x="247" y="613"/>
                      <a:pt x="104" y="780"/>
                      <a:pt x="9" y="970"/>
                    </a:cubicBezTo>
                    <a:cubicBezTo>
                      <a:pt x="1" y="988"/>
                      <a:pt x="11" y="999"/>
                      <a:pt x="22" y="999"/>
                    </a:cubicBezTo>
                    <a:cubicBezTo>
                      <a:pt x="26" y="999"/>
                      <a:pt x="30" y="997"/>
                      <a:pt x="33" y="994"/>
                    </a:cubicBezTo>
                    <a:cubicBezTo>
                      <a:pt x="188" y="875"/>
                      <a:pt x="319" y="696"/>
                      <a:pt x="438" y="530"/>
                    </a:cubicBezTo>
                    <a:cubicBezTo>
                      <a:pt x="545" y="363"/>
                      <a:pt x="688" y="208"/>
                      <a:pt x="759" y="18"/>
                    </a:cubicBezTo>
                    <a:cubicBezTo>
                      <a:pt x="759" y="9"/>
                      <a:pt x="753" y="1"/>
                      <a:pt x="7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89;p33">
                <a:extLst>
                  <a:ext uri="{FF2B5EF4-FFF2-40B4-BE49-F238E27FC236}">
                    <a16:creationId xmlns:a16="http://schemas.microsoft.com/office/drawing/2014/main" id="{6EE506DB-0860-488F-92EA-923FD5E66046}"/>
                  </a:ext>
                </a:extLst>
              </p:cNvPr>
              <p:cNvSpPr/>
              <p:nvPr/>
            </p:nvSpPr>
            <p:spPr>
              <a:xfrm>
                <a:off x="4294050" y="3378400"/>
                <a:ext cx="193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66" extrusionOk="0">
                    <a:moveTo>
                      <a:pt x="758" y="0"/>
                    </a:moveTo>
                    <a:cubicBezTo>
                      <a:pt x="755" y="0"/>
                      <a:pt x="751" y="2"/>
                      <a:pt x="748" y="5"/>
                    </a:cubicBezTo>
                    <a:cubicBezTo>
                      <a:pt x="593" y="124"/>
                      <a:pt x="486" y="303"/>
                      <a:pt x="390" y="458"/>
                    </a:cubicBezTo>
                    <a:cubicBezTo>
                      <a:pt x="271" y="613"/>
                      <a:pt x="129" y="767"/>
                      <a:pt x="9" y="934"/>
                    </a:cubicBezTo>
                    <a:cubicBezTo>
                      <a:pt x="0" y="943"/>
                      <a:pt x="19" y="966"/>
                      <a:pt x="33" y="966"/>
                    </a:cubicBezTo>
                    <a:cubicBezTo>
                      <a:pt x="38" y="966"/>
                      <a:pt x="42" y="964"/>
                      <a:pt x="45" y="958"/>
                    </a:cubicBezTo>
                    <a:cubicBezTo>
                      <a:pt x="212" y="863"/>
                      <a:pt x="331" y="708"/>
                      <a:pt x="438" y="565"/>
                    </a:cubicBezTo>
                    <a:cubicBezTo>
                      <a:pt x="557" y="398"/>
                      <a:pt x="700" y="220"/>
                      <a:pt x="771" y="17"/>
                    </a:cubicBezTo>
                    <a:cubicBezTo>
                      <a:pt x="771" y="9"/>
                      <a:pt x="766" y="0"/>
                      <a:pt x="7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90;p33">
                <a:extLst>
                  <a:ext uri="{FF2B5EF4-FFF2-40B4-BE49-F238E27FC236}">
                    <a16:creationId xmlns:a16="http://schemas.microsoft.com/office/drawing/2014/main" id="{32A24ABA-6ED6-4B40-B3AE-3D581888F20E}"/>
                  </a:ext>
                </a:extLst>
              </p:cNvPr>
              <p:cNvSpPr/>
              <p:nvPr/>
            </p:nvSpPr>
            <p:spPr>
              <a:xfrm>
                <a:off x="4302025" y="3383750"/>
                <a:ext cx="1995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052" extrusionOk="0">
                    <a:moveTo>
                      <a:pt x="780" y="1"/>
                    </a:moveTo>
                    <a:cubicBezTo>
                      <a:pt x="775" y="1"/>
                      <a:pt x="769" y="2"/>
                      <a:pt x="762" y="6"/>
                    </a:cubicBezTo>
                    <a:cubicBezTo>
                      <a:pt x="619" y="125"/>
                      <a:pt x="500" y="303"/>
                      <a:pt x="381" y="446"/>
                    </a:cubicBezTo>
                    <a:cubicBezTo>
                      <a:pt x="250" y="625"/>
                      <a:pt x="83" y="827"/>
                      <a:pt x="0" y="1030"/>
                    </a:cubicBezTo>
                    <a:cubicBezTo>
                      <a:pt x="0" y="1038"/>
                      <a:pt x="11" y="1052"/>
                      <a:pt x="22" y="1052"/>
                    </a:cubicBezTo>
                    <a:cubicBezTo>
                      <a:pt x="27" y="1052"/>
                      <a:pt x="32" y="1049"/>
                      <a:pt x="36" y="1042"/>
                    </a:cubicBezTo>
                    <a:cubicBezTo>
                      <a:pt x="202" y="899"/>
                      <a:pt x="322" y="708"/>
                      <a:pt x="452" y="530"/>
                    </a:cubicBezTo>
                    <a:cubicBezTo>
                      <a:pt x="572" y="363"/>
                      <a:pt x="726" y="196"/>
                      <a:pt x="798" y="18"/>
                    </a:cubicBezTo>
                    <a:cubicBezTo>
                      <a:pt x="798" y="9"/>
                      <a:pt x="792" y="1"/>
                      <a:pt x="7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91;p33">
                <a:extLst>
                  <a:ext uri="{FF2B5EF4-FFF2-40B4-BE49-F238E27FC236}">
                    <a16:creationId xmlns:a16="http://schemas.microsoft.com/office/drawing/2014/main" id="{36565634-976E-48B1-846D-D47B083A715C}"/>
                  </a:ext>
                </a:extLst>
              </p:cNvPr>
              <p:cNvSpPr/>
              <p:nvPr/>
            </p:nvSpPr>
            <p:spPr>
              <a:xfrm>
                <a:off x="4312000" y="3385900"/>
                <a:ext cx="2185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127" extrusionOk="0">
                    <a:moveTo>
                      <a:pt x="814" y="1"/>
                    </a:moveTo>
                    <a:cubicBezTo>
                      <a:pt x="811" y="1"/>
                      <a:pt x="807" y="1"/>
                      <a:pt x="804" y="3"/>
                    </a:cubicBezTo>
                    <a:cubicBezTo>
                      <a:pt x="637" y="146"/>
                      <a:pt x="518" y="336"/>
                      <a:pt x="399" y="515"/>
                    </a:cubicBezTo>
                    <a:cubicBezTo>
                      <a:pt x="268" y="705"/>
                      <a:pt x="113" y="896"/>
                      <a:pt x="18" y="1098"/>
                    </a:cubicBezTo>
                    <a:cubicBezTo>
                      <a:pt x="0" y="1116"/>
                      <a:pt x="15" y="1127"/>
                      <a:pt x="33" y="1127"/>
                    </a:cubicBezTo>
                    <a:cubicBezTo>
                      <a:pt x="40" y="1127"/>
                      <a:pt x="47" y="1125"/>
                      <a:pt x="53" y="1122"/>
                    </a:cubicBezTo>
                    <a:cubicBezTo>
                      <a:pt x="220" y="979"/>
                      <a:pt x="339" y="801"/>
                      <a:pt x="458" y="634"/>
                    </a:cubicBezTo>
                    <a:cubicBezTo>
                      <a:pt x="589" y="455"/>
                      <a:pt x="756" y="265"/>
                      <a:pt x="863" y="51"/>
                    </a:cubicBezTo>
                    <a:cubicBezTo>
                      <a:pt x="873" y="30"/>
                      <a:pt x="839" y="1"/>
                      <a:pt x="8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92;p33">
                <a:extLst>
                  <a:ext uri="{FF2B5EF4-FFF2-40B4-BE49-F238E27FC236}">
                    <a16:creationId xmlns:a16="http://schemas.microsoft.com/office/drawing/2014/main" id="{0133997D-1525-4E2C-BDC0-C0513085B3FE}"/>
                  </a:ext>
                </a:extLst>
              </p:cNvPr>
              <p:cNvSpPr/>
              <p:nvPr/>
            </p:nvSpPr>
            <p:spPr>
              <a:xfrm>
                <a:off x="4321725" y="3387450"/>
                <a:ext cx="234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302" extrusionOk="0">
                    <a:moveTo>
                      <a:pt x="915" y="1"/>
                    </a:moveTo>
                    <a:cubicBezTo>
                      <a:pt x="724" y="143"/>
                      <a:pt x="605" y="358"/>
                      <a:pt x="474" y="572"/>
                    </a:cubicBezTo>
                    <a:cubicBezTo>
                      <a:pt x="319" y="810"/>
                      <a:pt x="176" y="1048"/>
                      <a:pt x="10" y="1286"/>
                    </a:cubicBezTo>
                    <a:cubicBezTo>
                      <a:pt x="0" y="1286"/>
                      <a:pt x="29" y="1302"/>
                      <a:pt x="47" y="1302"/>
                    </a:cubicBezTo>
                    <a:cubicBezTo>
                      <a:pt x="51" y="1302"/>
                      <a:pt x="55" y="1301"/>
                      <a:pt x="57" y="1298"/>
                    </a:cubicBezTo>
                    <a:cubicBezTo>
                      <a:pt x="236" y="1108"/>
                      <a:pt x="367" y="894"/>
                      <a:pt x="522" y="691"/>
                    </a:cubicBezTo>
                    <a:cubicBezTo>
                      <a:pt x="653" y="465"/>
                      <a:pt x="831" y="262"/>
                      <a:pt x="938" y="24"/>
                    </a:cubicBezTo>
                    <a:cubicBezTo>
                      <a:pt x="938" y="1"/>
                      <a:pt x="915" y="1"/>
                      <a:pt x="9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93;p33">
                <a:extLst>
                  <a:ext uri="{FF2B5EF4-FFF2-40B4-BE49-F238E27FC236}">
                    <a16:creationId xmlns:a16="http://schemas.microsoft.com/office/drawing/2014/main" id="{1312D46C-404F-4EC7-B664-7B766C3A157C}"/>
                  </a:ext>
                </a:extLst>
              </p:cNvPr>
              <p:cNvSpPr/>
              <p:nvPr/>
            </p:nvSpPr>
            <p:spPr>
              <a:xfrm>
                <a:off x="4332175" y="3387325"/>
                <a:ext cx="2522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47" extrusionOk="0">
                    <a:moveTo>
                      <a:pt x="989" y="1"/>
                    </a:moveTo>
                    <a:cubicBezTo>
                      <a:pt x="985" y="1"/>
                      <a:pt x="979" y="2"/>
                      <a:pt x="973" y="6"/>
                    </a:cubicBezTo>
                    <a:cubicBezTo>
                      <a:pt x="782" y="220"/>
                      <a:pt x="651" y="470"/>
                      <a:pt x="497" y="720"/>
                    </a:cubicBezTo>
                    <a:cubicBezTo>
                      <a:pt x="330" y="994"/>
                      <a:pt x="151" y="1256"/>
                      <a:pt x="8" y="1530"/>
                    </a:cubicBezTo>
                    <a:cubicBezTo>
                      <a:pt x="0" y="1538"/>
                      <a:pt x="9" y="1546"/>
                      <a:pt x="16" y="1546"/>
                    </a:cubicBezTo>
                    <a:cubicBezTo>
                      <a:pt x="18" y="1546"/>
                      <a:pt x="20" y="1545"/>
                      <a:pt x="20" y="1541"/>
                    </a:cubicBezTo>
                    <a:cubicBezTo>
                      <a:pt x="235" y="1315"/>
                      <a:pt x="401" y="1065"/>
                      <a:pt x="556" y="815"/>
                    </a:cubicBezTo>
                    <a:cubicBezTo>
                      <a:pt x="723" y="565"/>
                      <a:pt x="901" y="303"/>
                      <a:pt x="1009" y="29"/>
                    </a:cubicBezTo>
                    <a:cubicBezTo>
                      <a:pt x="1009" y="12"/>
                      <a:pt x="1002" y="1"/>
                      <a:pt x="9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94;p33">
                <a:extLst>
                  <a:ext uri="{FF2B5EF4-FFF2-40B4-BE49-F238E27FC236}">
                    <a16:creationId xmlns:a16="http://schemas.microsoft.com/office/drawing/2014/main" id="{13917919-27AE-4F8B-9B82-85FB2114FBCD}"/>
                  </a:ext>
                </a:extLst>
              </p:cNvPr>
              <p:cNvSpPr/>
              <p:nvPr/>
            </p:nvSpPr>
            <p:spPr>
              <a:xfrm>
                <a:off x="4021625" y="3523475"/>
                <a:ext cx="11877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6407" extrusionOk="0">
                    <a:moveTo>
                      <a:pt x="0" y="1"/>
                    </a:moveTo>
                    <a:lnTo>
                      <a:pt x="1774" y="6406"/>
                    </a:lnTo>
                    <a:cubicBezTo>
                      <a:pt x="1786" y="6406"/>
                      <a:pt x="3858" y="5358"/>
                      <a:pt x="4751" y="4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95;p33">
                <a:extLst>
                  <a:ext uri="{FF2B5EF4-FFF2-40B4-BE49-F238E27FC236}">
                    <a16:creationId xmlns:a16="http://schemas.microsoft.com/office/drawing/2014/main" id="{6066BD17-7D42-40EA-8A79-EDE81148AFC6}"/>
                  </a:ext>
                </a:extLst>
              </p:cNvPr>
              <p:cNvSpPr/>
              <p:nvPr/>
            </p:nvSpPr>
            <p:spPr>
              <a:xfrm>
                <a:off x="4013575" y="3509200"/>
                <a:ext cx="133075" cy="1810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7240" extrusionOk="0">
                    <a:moveTo>
                      <a:pt x="668" y="1131"/>
                    </a:moveTo>
                    <a:lnTo>
                      <a:pt x="4811" y="5179"/>
                    </a:lnTo>
                    <a:cubicBezTo>
                      <a:pt x="4049" y="5751"/>
                      <a:pt x="2704" y="6477"/>
                      <a:pt x="2215" y="6727"/>
                    </a:cubicBezTo>
                    <a:lnTo>
                      <a:pt x="668" y="1131"/>
                    </a:lnTo>
                    <a:close/>
                    <a:moveTo>
                      <a:pt x="1" y="0"/>
                    </a:moveTo>
                    <a:lnTo>
                      <a:pt x="1989" y="7239"/>
                    </a:lnTo>
                    <a:lnTo>
                      <a:pt x="2192" y="7132"/>
                    </a:lnTo>
                    <a:cubicBezTo>
                      <a:pt x="2263" y="7084"/>
                      <a:pt x="4287" y="6060"/>
                      <a:pt x="5180" y="5334"/>
                    </a:cubicBezTo>
                    <a:lnTo>
                      <a:pt x="5323" y="52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96;p33">
                <a:extLst>
                  <a:ext uri="{FF2B5EF4-FFF2-40B4-BE49-F238E27FC236}">
                    <a16:creationId xmlns:a16="http://schemas.microsoft.com/office/drawing/2014/main" id="{ED3FC30E-5547-4594-A77A-51749C9972B2}"/>
                  </a:ext>
                </a:extLst>
              </p:cNvPr>
              <p:cNvSpPr/>
              <p:nvPr/>
            </p:nvSpPr>
            <p:spPr>
              <a:xfrm>
                <a:off x="4030550" y="3542950"/>
                <a:ext cx="134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87" extrusionOk="0">
                    <a:moveTo>
                      <a:pt x="468" y="1"/>
                    </a:moveTo>
                    <a:cubicBezTo>
                      <a:pt x="405" y="1"/>
                      <a:pt x="332" y="34"/>
                      <a:pt x="274" y="43"/>
                    </a:cubicBezTo>
                    <a:cubicBezTo>
                      <a:pt x="179" y="79"/>
                      <a:pt x="108" y="103"/>
                      <a:pt x="12" y="138"/>
                    </a:cubicBezTo>
                    <a:cubicBezTo>
                      <a:pt x="1" y="138"/>
                      <a:pt x="24" y="186"/>
                      <a:pt x="36" y="186"/>
                    </a:cubicBezTo>
                    <a:lnTo>
                      <a:pt x="298" y="138"/>
                    </a:lnTo>
                    <a:cubicBezTo>
                      <a:pt x="382" y="115"/>
                      <a:pt x="465" y="91"/>
                      <a:pt x="524" y="31"/>
                    </a:cubicBezTo>
                    <a:cubicBezTo>
                      <a:pt x="536" y="19"/>
                      <a:pt x="524" y="7"/>
                      <a:pt x="513" y="7"/>
                    </a:cubicBezTo>
                    <a:cubicBezTo>
                      <a:pt x="499" y="3"/>
                      <a:pt x="484" y="1"/>
                      <a:pt x="4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97;p33">
                <a:extLst>
                  <a:ext uri="{FF2B5EF4-FFF2-40B4-BE49-F238E27FC236}">
                    <a16:creationId xmlns:a16="http://schemas.microsoft.com/office/drawing/2014/main" id="{0F123729-E911-4F2D-83DB-5561C011BDB7}"/>
                  </a:ext>
                </a:extLst>
              </p:cNvPr>
              <p:cNvSpPr/>
              <p:nvPr/>
            </p:nvSpPr>
            <p:spPr>
              <a:xfrm>
                <a:off x="4038600" y="3549300"/>
                <a:ext cx="122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83" extrusionOk="0">
                    <a:moveTo>
                      <a:pt x="431" y="0"/>
                    </a:moveTo>
                    <a:cubicBezTo>
                      <a:pt x="363" y="0"/>
                      <a:pt x="299" y="20"/>
                      <a:pt x="250" y="39"/>
                    </a:cubicBezTo>
                    <a:cubicBezTo>
                      <a:pt x="155" y="63"/>
                      <a:pt x="83" y="99"/>
                      <a:pt x="12" y="134"/>
                    </a:cubicBezTo>
                    <a:cubicBezTo>
                      <a:pt x="0" y="170"/>
                      <a:pt x="0" y="182"/>
                      <a:pt x="12" y="182"/>
                    </a:cubicBezTo>
                    <a:cubicBezTo>
                      <a:pt x="95" y="170"/>
                      <a:pt x="191" y="158"/>
                      <a:pt x="262" y="123"/>
                    </a:cubicBezTo>
                    <a:cubicBezTo>
                      <a:pt x="333" y="111"/>
                      <a:pt x="417" y="99"/>
                      <a:pt x="476" y="39"/>
                    </a:cubicBezTo>
                    <a:cubicBezTo>
                      <a:pt x="488" y="39"/>
                      <a:pt x="476" y="15"/>
                      <a:pt x="476" y="4"/>
                    </a:cubicBezTo>
                    <a:cubicBezTo>
                      <a:pt x="461" y="1"/>
                      <a:pt x="446" y="0"/>
                      <a:pt x="4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98;p33">
                <a:extLst>
                  <a:ext uri="{FF2B5EF4-FFF2-40B4-BE49-F238E27FC236}">
                    <a16:creationId xmlns:a16="http://schemas.microsoft.com/office/drawing/2014/main" id="{AA196A0D-B20C-4F25-9DC8-6BB29EB4C849}"/>
                  </a:ext>
                </a:extLst>
              </p:cNvPr>
              <p:cNvSpPr/>
              <p:nvPr/>
            </p:nvSpPr>
            <p:spPr>
              <a:xfrm>
                <a:off x="4040975" y="3555300"/>
                <a:ext cx="152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2" extrusionOk="0">
                    <a:moveTo>
                      <a:pt x="564" y="0"/>
                    </a:moveTo>
                    <a:cubicBezTo>
                      <a:pt x="484" y="0"/>
                      <a:pt x="386" y="64"/>
                      <a:pt x="298" y="97"/>
                    </a:cubicBezTo>
                    <a:cubicBezTo>
                      <a:pt x="215" y="133"/>
                      <a:pt x="107" y="168"/>
                      <a:pt x="24" y="216"/>
                    </a:cubicBezTo>
                    <a:cubicBezTo>
                      <a:pt x="0" y="228"/>
                      <a:pt x="0" y="252"/>
                      <a:pt x="36" y="252"/>
                    </a:cubicBezTo>
                    <a:cubicBezTo>
                      <a:pt x="155" y="240"/>
                      <a:pt x="262" y="216"/>
                      <a:pt x="357" y="168"/>
                    </a:cubicBezTo>
                    <a:cubicBezTo>
                      <a:pt x="453" y="133"/>
                      <a:pt x="560" y="109"/>
                      <a:pt x="596" y="37"/>
                    </a:cubicBezTo>
                    <a:cubicBezTo>
                      <a:pt x="607" y="14"/>
                      <a:pt x="596" y="2"/>
                      <a:pt x="584" y="2"/>
                    </a:cubicBezTo>
                    <a:cubicBezTo>
                      <a:pt x="577" y="1"/>
                      <a:pt x="571" y="0"/>
                      <a:pt x="5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99;p33">
                <a:extLst>
                  <a:ext uri="{FF2B5EF4-FFF2-40B4-BE49-F238E27FC236}">
                    <a16:creationId xmlns:a16="http://schemas.microsoft.com/office/drawing/2014/main" id="{767A438F-6D1A-4D1B-AE02-07292A83128C}"/>
                  </a:ext>
                </a:extLst>
              </p:cNvPr>
              <p:cNvSpPr/>
              <p:nvPr/>
            </p:nvSpPr>
            <p:spPr>
              <a:xfrm>
                <a:off x="4046325" y="3561275"/>
                <a:ext cx="170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299" extrusionOk="0">
                    <a:moveTo>
                      <a:pt x="655" y="1"/>
                    </a:moveTo>
                    <a:cubicBezTo>
                      <a:pt x="441" y="36"/>
                      <a:pt x="203" y="156"/>
                      <a:pt x="24" y="251"/>
                    </a:cubicBezTo>
                    <a:cubicBezTo>
                      <a:pt x="1" y="251"/>
                      <a:pt x="12" y="298"/>
                      <a:pt x="48" y="298"/>
                    </a:cubicBezTo>
                    <a:cubicBezTo>
                      <a:pt x="251" y="239"/>
                      <a:pt x="489" y="167"/>
                      <a:pt x="667" y="36"/>
                    </a:cubicBezTo>
                    <a:cubicBezTo>
                      <a:pt x="679" y="13"/>
                      <a:pt x="667" y="1"/>
                      <a:pt x="6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00;p33">
                <a:extLst>
                  <a:ext uri="{FF2B5EF4-FFF2-40B4-BE49-F238E27FC236}">
                    <a16:creationId xmlns:a16="http://schemas.microsoft.com/office/drawing/2014/main" id="{ACB33495-36C2-4F5D-92CA-EDA1B4D3BCF6}"/>
                  </a:ext>
                </a:extLst>
              </p:cNvPr>
              <p:cNvSpPr/>
              <p:nvPr/>
            </p:nvSpPr>
            <p:spPr>
              <a:xfrm>
                <a:off x="4051375" y="3565975"/>
                <a:ext cx="187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748" h="397" extrusionOk="0">
                    <a:moveTo>
                      <a:pt x="710" y="1"/>
                    </a:moveTo>
                    <a:cubicBezTo>
                      <a:pt x="707" y="1"/>
                      <a:pt x="705" y="2"/>
                      <a:pt x="703" y="3"/>
                    </a:cubicBezTo>
                    <a:cubicBezTo>
                      <a:pt x="584" y="39"/>
                      <a:pt x="477" y="110"/>
                      <a:pt x="370" y="170"/>
                    </a:cubicBezTo>
                    <a:cubicBezTo>
                      <a:pt x="251" y="229"/>
                      <a:pt x="120" y="289"/>
                      <a:pt x="13" y="384"/>
                    </a:cubicBezTo>
                    <a:cubicBezTo>
                      <a:pt x="1" y="384"/>
                      <a:pt x="25" y="396"/>
                      <a:pt x="37" y="396"/>
                    </a:cubicBezTo>
                    <a:cubicBezTo>
                      <a:pt x="168" y="360"/>
                      <a:pt x="299" y="301"/>
                      <a:pt x="418" y="241"/>
                    </a:cubicBezTo>
                    <a:cubicBezTo>
                      <a:pt x="525" y="182"/>
                      <a:pt x="656" y="146"/>
                      <a:pt x="727" y="39"/>
                    </a:cubicBezTo>
                    <a:cubicBezTo>
                      <a:pt x="748" y="29"/>
                      <a:pt x="724" y="1"/>
                      <a:pt x="7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01;p33">
                <a:extLst>
                  <a:ext uri="{FF2B5EF4-FFF2-40B4-BE49-F238E27FC236}">
                    <a16:creationId xmlns:a16="http://schemas.microsoft.com/office/drawing/2014/main" id="{19DE4321-5EDB-4452-B1A2-D8EE594B5A01}"/>
                  </a:ext>
                </a:extLst>
              </p:cNvPr>
              <p:cNvSpPr/>
              <p:nvPr/>
            </p:nvSpPr>
            <p:spPr>
              <a:xfrm>
                <a:off x="4055850" y="3574075"/>
                <a:ext cx="19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394" extrusionOk="0">
                    <a:moveTo>
                      <a:pt x="739" y="1"/>
                    </a:moveTo>
                    <a:cubicBezTo>
                      <a:pt x="477" y="60"/>
                      <a:pt x="215" y="203"/>
                      <a:pt x="24" y="370"/>
                    </a:cubicBezTo>
                    <a:cubicBezTo>
                      <a:pt x="1" y="382"/>
                      <a:pt x="24" y="394"/>
                      <a:pt x="36" y="394"/>
                    </a:cubicBezTo>
                    <a:cubicBezTo>
                      <a:pt x="167" y="358"/>
                      <a:pt x="286" y="298"/>
                      <a:pt x="405" y="215"/>
                    </a:cubicBezTo>
                    <a:cubicBezTo>
                      <a:pt x="524" y="156"/>
                      <a:pt x="644" y="96"/>
                      <a:pt x="751" y="13"/>
                    </a:cubicBezTo>
                    <a:cubicBezTo>
                      <a:pt x="763" y="13"/>
                      <a:pt x="751" y="1"/>
                      <a:pt x="7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02;p33">
                <a:extLst>
                  <a:ext uri="{FF2B5EF4-FFF2-40B4-BE49-F238E27FC236}">
                    <a16:creationId xmlns:a16="http://schemas.microsoft.com/office/drawing/2014/main" id="{514B1F1E-C5C9-4488-BFAC-7E93C9558CCC}"/>
                  </a:ext>
                </a:extLst>
              </p:cNvPr>
              <p:cNvSpPr/>
              <p:nvPr/>
            </p:nvSpPr>
            <p:spPr>
              <a:xfrm>
                <a:off x="4059725" y="3579450"/>
                <a:ext cx="229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01" extrusionOk="0">
                    <a:moveTo>
                      <a:pt x="881" y="0"/>
                    </a:moveTo>
                    <a:cubicBezTo>
                      <a:pt x="739" y="60"/>
                      <a:pt x="619" y="155"/>
                      <a:pt x="489" y="214"/>
                    </a:cubicBezTo>
                    <a:cubicBezTo>
                      <a:pt x="322" y="286"/>
                      <a:pt x="167" y="345"/>
                      <a:pt x="12" y="452"/>
                    </a:cubicBezTo>
                    <a:cubicBezTo>
                      <a:pt x="0" y="464"/>
                      <a:pt x="12" y="500"/>
                      <a:pt x="48" y="500"/>
                    </a:cubicBezTo>
                    <a:cubicBezTo>
                      <a:pt x="227" y="452"/>
                      <a:pt x="405" y="357"/>
                      <a:pt x="560" y="286"/>
                    </a:cubicBezTo>
                    <a:cubicBezTo>
                      <a:pt x="703" y="226"/>
                      <a:pt x="834" y="155"/>
                      <a:pt x="905" y="36"/>
                    </a:cubicBezTo>
                    <a:cubicBezTo>
                      <a:pt x="917" y="12"/>
                      <a:pt x="893" y="0"/>
                      <a:pt x="8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03;p33">
                <a:extLst>
                  <a:ext uri="{FF2B5EF4-FFF2-40B4-BE49-F238E27FC236}">
                    <a16:creationId xmlns:a16="http://schemas.microsoft.com/office/drawing/2014/main" id="{EC240D9D-4C2E-4F46-857A-64CACC903687}"/>
                  </a:ext>
                </a:extLst>
              </p:cNvPr>
              <p:cNvSpPr/>
              <p:nvPr/>
            </p:nvSpPr>
            <p:spPr>
              <a:xfrm>
                <a:off x="4064175" y="3585400"/>
                <a:ext cx="27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596" extrusionOk="0">
                    <a:moveTo>
                      <a:pt x="1084" y="0"/>
                    </a:moveTo>
                    <a:cubicBezTo>
                      <a:pt x="906" y="0"/>
                      <a:pt x="775" y="119"/>
                      <a:pt x="620" y="214"/>
                    </a:cubicBezTo>
                    <a:cubicBezTo>
                      <a:pt x="430" y="334"/>
                      <a:pt x="203" y="441"/>
                      <a:pt x="13" y="560"/>
                    </a:cubicBezTo>
                    <a:cubicBezTo>
                      <a:pt x="1" y="584"/>
                      <a:pt x="13" y="595"/>
                      <a:pt x="25" y="595"/>
                    </a:cubicBezTo>
                    <a:cubicBezTo>
                      <a:pt x="203" y="560"/>
                      <a:pt x="382" y="465"/>
                      <a:pt x="537" y="381"/>
                    </a:cubicBezTo>
                    <a:cubicBezTo>
                      <a:pt x="727" y="274"/>
                      <a:pt x="894" y="107"/>
                      <a:pt x="1084" y="36"/>
                    </a:cubicBezTo>
                    <a:cubicBezTo>
                      <a:pt x="1096" y="36"/>
                      <a:pt x="1096" y="0"/>
                      <a:pt x="1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04;p33">
                <a:extLst>
                  <a:ext uri="{FF2B5EF4-FFF2-40B4-BE49-F238E27FC236}">
                    <a16:creationId xmlns:a16="http://schemas.microsoft.com/office/drawing/2014/main" id="{F4DBC661-2062-4F46-8167-3090E7C9418D}"/>
                  </a:ext>
                </a:extLst>
              </p:cNvPr>
              <p:cNvSpPr/>
              <p:nvPr/>
            </p:nvSpPr>
            <p:spPr>
              <a:xfrm>
                <a:off x="4068950" y="3594025"/>
                <a:ext cx="27700" cy="147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8" extrusionOk="0">
                    <a:moveTo>
                      <a:pt x="1072" y="0"/>
                    </a:moveTo>
                    <a:cubicBezTo>
                      <a:pt x="882" y="60"/>
                      <a:pt x="703" y="167"/>
                      <a:pt x="524" y="250"/>
                    </a:cubicBezTo>
                    <a:cubicBezTo>
                      <a:pt x="346" y="346"/>
                      <a:pt x="155" y="429"/>
                      <a:pt x="0" y="548"/>
                    </a:cubicBezTo>
                    <a:cubicBezTo>
                      <a:pt x="0" y="568"/>
                      <a:pt x="8" y="587"/>
                      <a:pt x="24" y="587"/>
                    </a:cubicBezTo>
                    <a:cubicBezTo>
                      <a:pt x="28" y="587"/>
                      <a:pt x="32" y="586"/>
                      <a:pt x="36" y="584"/>
                    </a:cubicBezTo>
                    <a:cubicBezTo>
                      <a:pt x="227" y="536"/>
                      <a:pt x="417" y="429"/>
                      <a:pt x="584" y="346"/>
                    </a:cubicBezTo>
                    <a:cubicBezTo>
                      <a:pt x="762" y="250"/>
                      <a:pt x="941" y="167"/>
                      <a:pt x="1084" y="24"/>
                    </a:cubicBezTo>
                    <a:cubicBezTo>
                      <a:pt x="1108" y="12"/>
                      <a:pt x="1084" y="0"/>
                      <a:pt x="10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05;p33">
                <a:extLst>
                  <a:ext uri="{FF2B5EF4-FFF2-40B4-BE49-F238E27FC236}">
                    <a16:creationId xmlns:a16="http://schemas.microsoft.com/office/drawing/2014/main" id="{89B6C9F2-1129-47CD-A1D0-956A5F909786}"/>
                  </a:ext>
                </a:extLst>
              </p:cNvPr>
              <p:cNvSpPr/>
              <p:nvPr/>
            </p:nvSpPr>
            <p:spPr>
              <a:xfrm>
                <a:off x="4078175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1096" y="0"/>
                    </a:moveTo>
                    <a:cubicBezTo>
                      <a:pt x="917" y="36"/>
                      <a:pt x="751" y="143"/>
                      <a:pt x="572" y="238"/>
                    </a:cubicBezTo>
                    <a:cubicBezTo>
                      <a:pt x="393" y="334"/>
                      <a:pt x="215" y="417"/>
                      <a:pt x="36" y="500"/>
                    </a:cubicBezTo>
                    <a:cubicBezTo>
                      <a:pt x="1" y="512"/>
                      <a:pt x="24" y="548"/>
                      <a:pt x="48" y="548"/>
                    </a:cubicBezTo>
                    <a:cubicBezTo>
                      <a:pt x="405" y="489"/>
                      <a:pt x="834" y="262"/>
                      <a:pt x="1108" y="24"/>
                    </a:cubicBezTo>
                    <a:cubicBezTo>
                      <a:pt x="1120" y="12"/>
                      <a:pt x="1108" y="0"/>
                      <a:pt x="10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06;p33">
                <a:extLst>
                  <a:ext uri="{FF2B5EF4-FFF2-40B4-BE49-F238E27FC236}">
                    <a16:creationId xmlns:a16="http://schemas.microsoft.com/office/drawing/2014/main" id="{1DEC6771-3D1A-49AB-B7DF-1A71AC3A7123}"/>
                  </a:ext>
                </a:extLst>
              </p:cNvPr>
              <p:cNvSpPr/>
              <p:nvPr/>
            </p:nvSpPr>
            <p:spPr>
              <a:xfrm>
                <a:off x="4082075" y="3611875"/>
                <a:ext cx="29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35" extrusionOk="0">
                    <a:moveTo>
                      <a:pt x="1142" y="1"/>
                    </a:moveTo>
                    <a:cubicBezTo>
                      <a:pt x="952" y="48"/>
                      <a:pt x="761" y="168"/>
                      <a:pt x="583" y="251"/>
                    </a:cubicBezTo>
                    <a:cubicBezTo>
                      <a:pt x="380" y="358"/>
                      <a:pt x="178" y="453"/>
                      <a:pt x="11" y="596"/>
                    </a:cubicBezTo>
                    <a:cubicBezTo>
                      <a:pt x="1" y="606"/>
                      <a:pt x="17" y="634"/>
                      <a:pt x="37" y="634"/>
                    </a:cubicBezTo>
                    <a:cubicBezTo>
                      <a:pt x="40" y="634"/>
                      <a:pt x="44" y="634"/>
                      <a:pt x="47" y="632"/>
                    </a:cubicBezTo>
                    <a:cubicBezTo>
                      <a:pt x="249" y="572"/>
                      <a:pt x="440" y="429"/>
                      <a:pt x="642" y="346"/>
                    </a:cubicBezTo>
                    <a:cubicBezTo>
                      <a:pt x="821" y="251"/>
                      <a:pt x="1023" y="168"/>
                      <a:pt x="1154" y="37"/>
                    </a:cubicBezTo>
                    <a:cubicBezTo>
                      <a:pt x="1178" y="13"/>
                      <a:pt x="1154" y="1"/>
                      <a:pt x="1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07;p33">
                <a:extLst>
                  <a:ext uri="{FF2B5EF4-FFF2-40B4-BE49-F238E27FC236}">
                    <a16:creationId xmlns:a16="http://schemas.microsoft.com/office/drawing/2014/main" id="{E699F2F5-9686-4BCE-8942-FC0A72DA4282}"/>
                  </a:ext>
                </a:extLst>
              </p:cNvPr>
              <p:cNvSpPr/>
              <p:nvPr/>
            </p:nvSpPr>
            <p:spPr>
              <a:xfrm>
                <a:off x="4089525" y="3618725"/>
                <a:ext cx="315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682" extrusionOk="0">
                    <a:moveTo>
                      <a:pt x="1202" y="1"/>
                    </a:moveTo>
                    <a:cubicBezTo>
                      <a:pt x="999" y="36"/>
                      <a:pt x="821" y="179"/>
                      <a:pt x="618" y="275"/>
                    </a:cubicBezTo>
                    <a:cubicBezTo>
                      <a:pt x="416" y="394"/>
                      <a:pt x="201" y="501"/>
                      <a:pt x="11" y="632"/>
                    </a:cubicBezTo>
                    <a:cubicBezTo>
                      <a:pt x="1" y="652"/>
                      <a:pt x="8" y="682"/>
                      <a:pt x="33" y="682"/>
                    </a:cubicBezTo>
                    <a:cubicBezTo>
                      <a:pt x="37" y="682"/>
                      <a:pt x="42" y="681"/>
                      <a:pt x="47" y="679"/>
                    </a:cubicBezTo>
                    <a:cubicBezTo>
                      <a:pt x="249" y="608"/>
                      <a:pt x="463" y="501"/>
                      <a:pt x="654" y="394"/>
                    </a:cubicBezTo>
                    <a:cubicBezTo>
                      <a:pt x="844" y="298"/>
                      <a:pt x="1071" y="203"/>
                      <a:pt x="1237" y="60"/>
                    </a:cubicBezTo>
                    <a:cubicBezTo>
                      <a:pt x="1261" y="24"/>
                      <a:pt x="1237" y="1"/>
                      <a:pt x="12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08;p33">
                <a:extLst>
                  <a:ext uri="{FF2B5EF4-FFF2-40B4-BE49-F238E27FC236}">
                    <a16:creationId xmlns:a16="http://schemas.microsoft.com/office/drawing/2014/main" id="{0D25C798-781C-4071-885F-E02A12DDD4A2}"/>
                  </a:ext>
                </a:extLst>
              </p:cNvPr>
              <p:cNvSpPr/>
              <p:nvPr/>
            </p:nvSpPr>
            <p:spPr>
              <a:xfrm>
                <a:off x="4095775" y="3624975"/>
                <a:ext cx="348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824" extrusionOk="0">
                    <a:moveTo>
                      <a:pt x="1368" y="1"/>
                    </a:moveTo>
                    <a:cubicBezTo>
                      <a:pt x="1130" y="48"/>
                      <a:pt x="904" y="203"/>
                      <a:pt x="701" y="346"/>
                    </a:cubicBezTo>
                    <a:cubicBezTo>
                      <a:pt x="475" y="489"/>
                      <a:pt x="249" y="644"/>
                      <a:pt x="11" y="763"/>
                    </a:cubicBezTo>
                    <a:cubicBezTo>
                      <a:pt x="0" y="774"/>
                      <a:pt x="9" y="824"/>
                      <a:pt x="38" y="824"/>
                    </a:cubicBezTo>
                    <a:cubicBezTo>
                      <a:pt x="40" y="824"/>
                      <a:pt x="43" y="823"/>
                      <a:pt x="47" y="822"/>
                    </a:cubicBezTo>
                    <a:cubicBezTo>
                      <a:pt x="285" y="727"/>
                      <a:pt x="499" y="596"/>
                      <a:pt x="713" y="465"/>
                    </a:cubicBezTo>
                    <a:cubicBezTo>
                      <a:pt x="940" y="322"/>
                      <a:pt x="1190" y="203"/>
                      <a:pt x="1380" y="25"/>
                    </a:cubicBezTo>
                    <a:cubicBezTo>
                      <a:pt x="1392" y="13"/>
                      <a:pt x="1380" y="1"/>
                      <a:pt x="13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09;p33">
                <a:extLst>
                  <a:ext uri="{FF2B5EF4-FFF2-40B4-BE49-F238E27FC236}">
                    <a16:creationId xmlns:a16="http://schemas.microsoft.com/office/drawing/2014/main" id="{41CD6D93-FC84-4E27-962A-B5B9708CBC98}"/>
                  </a:ext>
                </a:extLst>
              </p:cNvPr>
              <p:cNvSpPr/>
              <p:nvPr/>
            </p:nvSpPr>
            <p:spPr>
              <a:xfrm>
                <a:off x="4102275" y="3630425"/>
                <a:ext cx="395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986" extrusionOk="0">
                    <a:moveTo>
                      <a:pt x="1569" y="1"/>
                    </a:moveTo>
                    <a:cubicBezTo>
                      <a:pt x="1566" y="1"/>
                      <a:pt x="1564" y="3"/>
                      <a:pt x="1561" y="9"/>
                    </a:cubicBezTo>
                    <a:cubicBezTo>
                      <a:pt x="1287" y="104"/>
                      <a:pt x="1061" y="283"/>
                      <a:pt x="822" y="438"/>
                    </a:cubicBezTo>
                    <a:cubicBezTo>
                      <a:pt x="561" y="616"/>
                      <a:pt x="287" y="771"/>
                      <a:pt x="25" y="950"/>
                    </a:cubicBezTo>
                    <a:cubicBezTo>
                      <a:pt x="1" y="961"/>
                      <a:pt x="25" y="985"/>
                      <a:pt x="37" y="985"/>
                    </a:cubicBezTo>
                    <a:cubicBezTo>
                      <a:pt x="322" y="866"/>
                      <a:pt x="572" y="723"/>
                      <a:pt x="822" y="557"/>
                    </a:cubicBezTo>
                    <a:cubicBezTo>
                      <a:pt x="1084" y="390"/>
                      <a:pt x="1346" y="247"/>
                      <a:pt x="1573" y="33"/>
                    </a:cubicBezTo>
                    <a:cubicBezTo>
                      <a:pt x="1582" y="24"/>
                      <a:pt x="1577" y="1"/>
                      <a:pt x="1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10;p33">
                <a:extLst>
                  <a:ext uri="{FF2B5EF4-FFF2-40B4-BE49-F238E27FC236}">
                    <a16:creationId xmlns:a16="http://schemas.microsoft.com/office/drawing/2014/main" id="{940373E5-0641-454E-9841-79DE9D785CAB}"/>
                  </a:ext>
                </a:extLst>
              </p:cNvPr>
              <p:cNvSpPr/>
              <p:nvPr/>
            </p:nvSpPr>
            <p:spPr>
              <a:xfrm>
                <a:off x="3837975" y="3594325"/>
                <a:ext cx="845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6645" extrusionOk="0">
                    <a:moveTo>
                      <a:pt x="405" y="0"/>
                    </a:moveTo>
                    <a:lnTo>
                      <a:pt x="0" y="6644"/>
                    </a:lnTo>
                    <a:cubicBezTo>
                      <a:pt x="0" y="6644"/>
                      <a:pt x="1" y="6644"/>
                      <a:pt x="2" y="6644"/>
                    </a:cubicBezTo>
                    <a:cubicBezTo>
                      <a:pt x="82" y="6644"/>
                      <a:pt x="2306" y="6327"/>
                      <a:pt x="3382" y="5930"/>
                    </a:cubicBez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11;p33">
                <a:extLst>
                  <a:ext uri="{FF2B5EF4-FFF2-40B4-BE49-F238E27FC236}">
                    <a16:creationId xmlns:a16="http://schemas.microsoft.com/office/drawing/2014/main" id="{EC2F3836-11A9-41C2-8E55-203F1C95F436}"/>
                  </a:ext>
                </a:extLst>
              </p:cNvPr>
              <p:cNvSpPr/>
              <p:nvPr/>
            </p:nvSpPr>
            <p:spPr>
              <a:xfrm>
                <a:off x="38332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727" y="1286"/>
                    </a:moveTo>
                    <a:lnTo>
                      <a:pt x="3334" y="6454"/>
                    </a:lnTo>
                    <a:cubicBezTo>
                      <a:pt x="2418" y="6751"/>
                      <a:pt x="917" y="6989"/>
                      <a:pt x="370" y="7085"/>
                    </a:cubicBezTo>
                    <a:lnTo>
                      <a:pt x="727" y="1286"/>
                    </a:lnTo>
                    <a:close/>
                    <a:moveTo>
                      <a:pt x="453" y="0"/>
                    </a:moveTo>
                    <a:lnTo>
                      <a:pt x="1" y="7477"/>
                    </a:lnTo>
                    <a:lnTo>
                      <a:pt x="203" y="7454"/>
                    </a:lnTo>
                    <a:cubicBezTo>
                      <a:pt x="310" y="7442"/>
                      <a:pt x="2537" y="7120"/>
                      <a:pt x="3632" y="6727"/>
                    </a:cubicBezTo>
                    <a:lnTo>
                      <a:pt x="3811" y="6668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12;p33">
                <a:extLst>
                  <a:ext uri="{FF2B5EF4-FFF2-40B4-BE49-F238E27FC236}">
                    <a16:creationId xmlns:a16="http://schemas.microsoft.com/office/drawing/2014/main" id="{2835877B-6944-4C34-AF44-E175B88A9AC4}"/>
                  </a:ext>
                </a:extLst>
              </p:cNvPr>
              <p:cNvSpPr/>
              <p:nvPr/>
            </p:nvSpPr>
            <p:spPr>
              <a:xfrm>
                <a:off x="3848675" y="3619325"/>
                <a:ext cx="137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8" extrusionOk="0">
                    <a:moveTo>
                      <a:pt x="37" y="0"/>
                    </a:moveTo>
                    <a:cubicBezTo>
                      <a:pt x="1" y="0"/>
                      <a:pt x="1" y="48"/>
                      <a:pt x="37" y="48"/>
                    </a:cubicBezTo>
                    <a:lnTo>
                      <a:pt x="298" y="96"/>
                    </a:lnTo>
                    <a:cubicBezTo>
                      <a:pt x="322" y="96"/>
                      <a:pt x="349" y="97"/>
                      <a:pt x="376" y="97"/>
                    </a:cubicBezTo>
                    <a:cubicBezTo>
                      <a:pt x="431" y="97"/>
                      <a:pt x="489" y="92"/>
                      <a:pt x="537" y="60"/>
                    </a:cubicBezTo>
                    <a:cubicBezTo>
                      <a:pt x="549" y="60"/>
                      <a:pt x="549" y="24"/>
                      <a:pt x="537" y="24"/>
                    </a:cubicBezTo>
                    <a:cubicBezTo>
                      <a:pt x="465" y="0"/>
                      <a:pt x="394" y="0"/>
                      <a:pt x="3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13;p33">
                <a:extLst>
                  <a:ext uri="{FF2B5EF4-FFF2-40B4-BE49-F238E27FC236}">
                    <a16:creationId xmlns:a16="http://schemas.microsoft.com/office/drawing/2014/main" id="{4875CEB1-BC84-4612-A034-6346B7C1EB41}"/>
                  </a:ext>
                </a:extLst>
              </p:cNvPr>
              <p:cNvSpPr/>
              <p:nvPr/>
            </p:nvSpPr>
            <p:spPr>
              <a:xfrm>
                <a:off x="3853450" y="3627650"/>
                <a:ext cx="134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8" extrusionOk="0">
                    <a:moveTo>
                      <a:pt x="298" y="1"/>
                    </a:moveTo>
                    <a:cubicBezTo>
                      <a:pt x="215" y="1"/>
                      <a:pt x="119" y="1"/>
                      <a:pt x="36" y="13"/>
                    </a:cubicBezTo>
                    <a:cubicBezTo>
                      <a:pt x="24" y="25"/>
                      <a:pt x="0" y="60"/>
                      <a:pt x="36" y="60"/>
                    </a:cubicBezTo>
                    <a:cubicBezTo>
                      <a:pt x="107" y="72"/>
                      <a:pt x="203" y="72"/>
                      <a:pt x="286" y="84"/>
                    </a:cubicBezTo>
                    <a:cubicBezTo>
                      <a:pt x="322" y="84"/>
                      <a:pt x="363" y="87"/>
                      <a:pt x="405" y="87"/>
                    </a:cubicBezTo>
                    <a:cubicBezTo>
                      <a:pt x="447" y="87"/>
                      <a:pt x="488" y="84"/>
                      <a:pt x="524" y="72"/>
                    </a:cubicBezTo>
                    <a:cubicBezTo>
                      <a:pt x="536" y="72"/>
                      <a:pt x="536" y="60"/>
                      <a:pt x="524" y="37"/>
                    </a:cubicBezTo>
                    <a:cubicBezTo>
                      <a:pt x="453" y="1"/>
                      <a:pt x="381" y="1"/>
                      <a:pt x="2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14;p33">
                <a:extLst>
                  <a:ext uri="{FF2B5EF4-FFF2-40B4-BE49-F238E27FC236}">
                    <a16:creationId xmlns:a16="http://schemas.microsoft.com/office/drawing/2014/main" id="{394FC652-775A-44FD-A6CD-3D632F976FA4}"/>
                  </a:ext>
                </a:extLst>
              </p:cNvPr>
              <p:cNvSpPr/>
              <p:nvPr/>
            </p:nvSpPr>
            <p:spPr>
              <a:xfrm>
                <a:off x="3854050" y="3635075"/>
                <a:ext cx="158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1" extrusionOk="0">
                    <a:moveTo>
                      <a:pt x="510" y="1"/>
                    </a:moveTo>
                    <a:cubicBezTo>
                      <a:pt x="452" y="1"/>
                      <a:pt x="391" y="13"/>
                      <a:pt x="334" y="13"/>
                    </a:cubicBezTo>
                    <a:cubicBezTo>
                      <a:pt x="238" y="13"/>
                      <a:pt x="119" y="13"/>
                      <a:pt x="12" y="37"/>
                    </a:cubicBezTo>
                    <a:cubicBezTo>
                      <a:pt x="0" y="37"/>
                      <a:pt x="0" y="85"/>
                      <a:pt x="12" y="85"/>
                    </a:cubicBezTo>
                    <a:cubicBezTo>
                      <a:pt x="119" y="121"/>
                      <a:pt x="238" y="121"/>
                      <a:pt x="334" y="121"/>
                    </a:cubicBezTo>
                    <a:cubicBezTo>
                      <a:pt x="429" y="121"/>
                      <a:pt x="548" y="121"/>
                      <a:pt x="619" y="61"/>
                    </a:cubicBezTo>
                    <a:cubicBezTo>
                      <a:pt x="631" y="61"/>
                      <a:pt x="631" y="25"/>
                      <a:pt x="619" y="25"/>
                    </a:cubicBezTo>
                    <a:cubicBezTo>
                      <a:pt x="586" y="6"/>
                      <a:pt x="549" y="1"/>
                      <a:pt x="5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15;p33">
                <a:extLst>
                  <a:ext uri="{FF2B5EF4-FFF2-40B4-BE49-F238E27FC236}">
                    <a16:creationId xmlns:a16="http://schemas.microsoft.com/office/drawing/2014/main" id="{C44562D8-68FB-49F7-84D9-1A6670ACFDE2}"/>
                  </a:ext>
                </a:extLst>
              </p:cNvPr>
              <p:cNvSpPr/>
              <p:nvPr/>
            </p:nvSpPr>
            <p:spPr>
              <a:xfrm>
                <a:off x="3856425" y="3643000"/>
                <a:ext cx="17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0" extrusionOk="0">
                    <a:moveTo>
                      <a:pt x="485" y="1"/>
                    </a:moveTo>
                    <a:cubicBezTo>
                      <a:pt x="331" y="1"/>
                      <a:pt x="167" y="22"/>
                      <a:pt x="24" y="54"/>
                    </a:cubicBezTo>
                    <a:cubicBezTo>
                      <a:pt x="0" y="54"/>
                      <a:pt x="0" y="101"/>
                      <a:pt x="36" y="113"/>
                    </a:cubicBezTo>
                    <a:cubicBezTo>
                      <a:pt x="95" y="117"/>
                      <a:pt x="158" y="119"/>
                      <a:pt x="224" y="119"/>
                    </a:cubicBezTo>
                    <a:cubicBezTo>
                      <a:pt x="385" y="119"/>
                      <a:pt x="559" y="104"/>
                      <a:pt x="703" y="54"/>
                    </a:cubicBezTo>
                    <a:cubicBezTo>
                      <a:pt x="715" y="54"/>
                      <a:pt x="715" y="18"/>
                      <a:pt x="703" y="18"/>
                    </a:cubicBezTo>
                    <a:cubicBezTo>
                      <a:pt x="635" y="6"/>
                      <a:pt x="561" y="1"/>
                      <a:pt x="4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16;p33">
                <a:extLst>
                  <a:ext uri="{FF2B5EF4-FFF2-40B4-BE49-F238E27FC236}">
                    <a16:creationId xmlns:a16="http://schemas.microsoft.com/office/drawing/2014/main" id="{F9C67CDB-08AF-498E-BAA8-E59491D12207}"/>
                  </a:ext>
                </a:extLst>
              </p:cNvPr>
              <p:cNvSpPr/>
              <p:nvPr/>
            </p:nvSpPr>
            <p:spPr>
              <a:xfrm>
                <a:off x="3859100" y="3649825"/>
                <a:ext cx="20275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5" extrusionOk="0">
                    <a:moveTo>
                      <a:pt x="705" y="0"/>
                    </a:moveTo>
                    <a:cubicBezTo>
                      <a:pt x="609" y="0"/>
                      <a:pt x="513" y="33"/>
                      <a:pt x="417" y="43"/>
                    </a:cubicBezTo>
                    <a:cubicBezTo>
                      <a:pt x="286" y="78"/>
                      <a:pt x="155" y="90"/>
                      <a:pt x="12" y="126"/>
                    </a:cubicBezTo>
                    <a:cubicBezTo>
                      <a:pt x="1" y="150"/>
                      <a:pt x="1" y="162"/>
                      <a:pt x="12" y="162"/>
                    </a:cubicBezTo>
                    <a:cubicBezTo>
                      <a:pt x="68" y="170"/>
                      <a:pt x="131" y="175"/>
                      <a:pt x="198" y="175"/>
                    </a:cubicBezTo>
                    <a:cubicBezTo>
                      <a:pt x="404" y="175"/>
                      <a:pt x="643" y="132"/>
                      <a:pt x="786" y="43"/>
                    </a:cubicBezTo>
                    <a:cubicBezTo>
                      <a:pt x="810" y="31"/>
                      <a:pt x="810" y="7"/>
                      <a:pt x="774" y="7"/>
                    </a:cubicBezTo>
                    <a:cubicBezTo>
                      <a:pt x="751" y="2"/>
                      <a:pt x="728" y="0"/>
                      <a:pt x="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617;p33">
                <a:extLst>
                  <a:ext uri="{FF2B5EF4-FFF2-40B4-BE49-F238E27FC236}">
                    <a16:creationId xmlns:a16="http://schemas.microsoft.com/office/drawing/2014/main" id="{503AB834-ACA4-4517-A7CB-C5B30776D1F4}"/>
                  </a:ext>
                </a:extLst>
              </p:cNvPr>
              <p:cNvSpPr/>
              <p:nvPr/>
            </p:nvSpPr>
            <p:spPr>
              <a:xfrm>
                <a:off x="3860600" y="3659675"/>
                <a:ext cx="211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49" extrusionOk="0">
                    <a:moveTo>
                      <a:pt x="717" y="0"/>
                    </a:moveTo>
                    <a:cubicBezTo>
                      <a:pt x="492" y="0"/>
                      <a:pt x="238" y="54"/>
                      <a:pt x="36" y="125"/>
                    </a:cubicBezTo>
                    <a:cubicBezTo>
                      <a:pt x="0" y="125"/>
                      <a:pt x="0" y="149"/>
                      <a:pt x="36" y="149"/>
                    </a:cubicBezTo>
                    <a:cubicBezTo>
                      <a:pt x="286" y="149"/>
                      <a:pt x="595" y="101"/>
                      <a:pt x="834" y="30"/>
                    </a:cubicBezTo>
                    <a:cubicBezTo>
                      <a:pt x="845" y="30"/>
                      <a:pt x="845" y="6"/>
                      <a:pt x="834" y="6"/>
                    </a:cubicBezTo>
                    <a:cubicBezTo>
                      <a:pt x="796" y="2"/>
                      <a:pt x="757" y="0"/>
                      <a:pt x="7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618;p33">
                <a:extLst>
                  <a:ext uri="{FF2B5EF4-FFF2-40B4-BE49-F238E27FC236}">
                    <a16:creationId xmlns:a16="http://schemas.microsoft.com/office/drawing/2014/main" id="{B65FE27E-CD9D-4042-979D-428545583DF0}"/>
                  </a:ext>
                </a:extLst>
              </p:cNvPr>
              <p:cNvSpPr/>
              <p:nvPr/>
            </p:nvSpPr>
            <p:spPr>
              <a:xfrm>
                <a:off x="3861775" y="3666875"/>
                <a:ext cx="25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2" extrusionOk="0">
                    <a:moveTo>
                      <a:pt x="1007" y="0"/>
                    </a:moveTo>
                    <a:cubicBezTo>
                      <a:pt x="1005" y="0"/>
                      <a:pt x="1003" y="1"/>
                      <a:pt x="1001" y="3"/>
                    </a:cubicBezTo>
                    <a:cubicBezTo>
                      <a:pt x="822" y="39"/>
                      <a:pt x="656" y="63"/>
                      <a:pt x="477" y="99"/>
                    </a:cubicBezTo>
                    <a:cubicBezTo>
                      <a:pt x="322" y="111"/>
                      <a:pt x="179" y="123"/>
                      <a:pt x="25" y="158"/>
                    </a:cubicBezTo>
                    <a:cubicBezTo>
                      <a:pt x="1" y="158"/>
                      <a:pt x="13" y="194"/>
                      <a:pt x="25" y="194"/>
                    </a:cubicBezTo>
                    <a:cubicBezTo>
                      <a:pt x="72" y="200"/>
                      <a:pt x="119" y="202"/>
                      <a:pt x="165" y="202"/>
                    </a:cubicBezTo>
                    <a:cubicBezTo>
                      <a:pt x="320" y="202"/>
                      <a:pt x="474" y="177"/>
                      <a:pt x="620" y="158"/>
                    </a:cubicBezTo>
                    <a:cubicBezTo>
                      <a:pt x="763" y="134"/>
                      <a:pt x="894" y="111"/>
                      <a:pt x="1013" y="39"/>
                    </a:cubicBezTo>
                    <a:cubicBezTo>
                      <a:pt x="1022" y="20"/>
                      <a:pt x="1016" y="0"/>
                      <a:pt x="10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619;p33">
                <a:extLst>
                  <a:ext uri="{FF2B5EF4-FFF2-40B4-BE49-F238E27FC236}">
                    <a16:creationId xmlns:a16="http://schemas.microsoft.com/office/drawing/2014/main" id="{DB9581B4-609C-4907-A5B0-264781F5D9BB}"/>
                  </a:ext>
                </a:extLst>
              </p:cNvPr>
              <p:cNvSpPr/>
              <p:nvPr/>
            </p:nvSpPr>
            <p:spPr>
              <a:xfrm>
                <a:off x="3863275" y="3675600"/>
                <a:ext cx="303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43" extrusionOk="0">
                    <a:moveTo>
                      <a:pt x="1060" y="1"/>
                    </a:moveTo>
                    <a:cubicBezTo>
                      <a:pt x="933" y="1"/>
                      <a:pt x="809" y="48"/>
                      <a:pt x="679" y="83"/>
                    </a:cubicBezTo>
                    <a:cubicBezTo>
                      <a:pt x="465" y="131"/>
                      <a:pt x="238" y="155"/>
                      <a:pt x="12" y="202"/>
                    </a:cubicBezTo>
                    <a:cubicBezTo>
                      <a:pt x="0" y="202"/>
                      <a:pt x="0" y="238"/>
                      <a:pt x="12" y="238"/>
                    </a:cubicBezTo>
                    <a:cubicBezTo>
                      <a:pt x="57" y="241"/>
                      <a:pt x="101" y="242"/>
                      <a:pt x="144" y="242"/>
                    </a:cubicBezTo>
                    <a:cubicBezTo>
                      <a:pt x="275" y="242"/>
                      <a:pt x="402" y="229"/>
                      <a:pt x="536" y="202"/>
                    </a:cubicBezTo>
                    <a:cubicBezTo>
                      <a:pt x="762" y="178"/>
                      <a:pt x="977" y="71"/>
                      <a:pt x="1203" y="59"/>
                    </a:cubicBezTo>
                    <a:cubicBezTo>
                      <a:pt x="1215" y="59"/>
                      <a:pt x="1215" y="24"/>
                      <a:pt x="1203" y="24"/>
                    </a:cubicBezTo>
                    <a:cubicBezTo>
                      <a:pt x="1154" y="7"/>
                      <a:pt x="1107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620;p33">
                <a:extLst>
                  <a:ext uri="{FF2B5EF4-FFF2-40B4-BE49-F238E27FC236}">
                    <a16:creationId xmlns:a16="http://schemas.microsoft.com/office/drawing/2014/main" id="{12475893-19FE-431C-A0B7-42C6009B503C}"/>
                  </a:ext>
                </a:extLst>
              </p:cNvPr>
              <p:cNvSpPr/>
              <p:nvPr/>
            </p:nvSpPr>
            <p:spPr>
              <a:xfrm>
                <a:off x="3865050" y="3685400"/>
                <a:ext cx="309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24" extrusionOk="0">
                    <a:moveTo>
                      <a:pt x="1227" y="1"/>
                    </a:moveTo>
                    <a:cubicBezTo>
                      <a:pt x="1025" y="1"/>
                      <a:pt x="846" y="36"/>
                      <a:pt x="656" y="60"/>
                    </a:cubicBezTo>
                    <a:cubicBezTo>
                      <a:pt x="453" y="96"/>
                      <a:pt x="227" y="108"/>
                      <a:pt x="36" y="179"/>
                    </a:cubicBezTo>
                    <a:cubicBezTo>
                      <a:pt x="1" y="203"/>
                      <a:pt x="1" y="215"/>
                      <a:pt x="36" y="215"/>
                    </a:cubicBezTo>
                    <a:cubicBezTo>
                      <a:pt x="93" y="221"/>
                      <a:pt x="152" y="223"/>
                      <a:pt x="215" y="223"/>
                    </a:cubicBezTo>
                    <a:cubicBezTo>
                      <a:pt x="547" y="223"/>
                      <a:pt x="946" y="147"/>
                      <a:pt x="1227" y="36"/>
                    </a:cubicBezTo>
                    <a:cubicBezTo>
                      <a:pt x="1239" y="36"/>
                      <a:pt x="1239" y="1"/>
                      <a:pt x="1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621;p33">
                <a:extLst>
                  <a:ext uri="{FF2B5EF4-FFF2-40B4-BE49-F238E27FC236}">
                    <a16:creationId xmlns:a16="http://schemas.microsoft.com/office/drawing/2014/main" id="{9F1009CE-AAD7-4EEE-9866-9D8D6A82816D}"/>
                  </a:ext>
                </a:extLst>
              </p:cNvPr>
              <p:cNvSpPr/>
              <p:nvPr/>
            </p:nvSpPr>
            <p:spPr>
              <a:xfrm>
                <a:off x="3871025" y="3697850"/>
                <a:ext cx="306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03" extrusionOk="0">
                    <a:moveTo>
                      <a:pt x="1126" y="0"/>
                    </a:moveTo>
                    <a:cubicBezTo>
                      <a:pt x="961" y="0"/>
                      <a:pt x="797" y="31"/>
                      <a:pt x="643" y="62"/>
                    </a:cubicBezTo>
                    <a:cubicBezTo>
                      <a:pt x="452" y="86"/>
                      <a:pt x="238" y="98"/>
                      <a:pt x="47" y="146"/>
                    </a:cubicBezTo>
                    <a:cubicBezTo>
                      <a:pt x="42" y="144"/>
                      <a:pt x="37" y="144"/>
                      <a:pt x="33" y="144"/>
                    </a:cubicBezTo>
                    <a:cubicBezTo>
                      <a:pt x="0" y="144"/>
                      <a:pt x="4" y="181"/>
                      <a:pt x="36" y="181"/>
                    </a:cubicBezTo>
                    <a:cubicBezTo>
                      <a:pt x="121" y="196"/>
                      <a:pt x="214" y="202"/>
                      <a:pt x="310" y="202"/>
                    </a:cubicBezTo>
                    <a:cubicBezTo>
                      <a:pt x="613" y="202"/>
                      <a:pt x="949" y="135"/>
                      <a:pt x="1202" y="27"/>
                    </a:cubicBezTo>
                    <a:cubicBezTo>
                      <a:pt x="1226" y="15"/>
                      <a:pt x="1226" y="3"/>
                      <a:pt x="1202" y="3"/>
                    </a:cubicBezTo>
                    <a:cubicBezTo>
                      <a:pt x="1177" y="1"/>
                      <a:pt x="1151" y="0"/>
                      <a:pt x="11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622;p33">
                <a:extLst>
                  <a:ext uri="{FF2B5EF4-FFF2-40B4-BE49-F238E27FC236}">
                    <a16:creationId xmlns:a16="http://schemas.microsoft.com/office/drawing/2014/main" id="{922E9609-9B87-47EA-BC7B-130CF1D5325F}"/>
                  </a:ext>
                </a:extLst>
              </p:cNvPr>
              <p:cNvSpPr/>
              <p:nvPr/>
            </p:nvSpPr>
            <p:spPr>
              <a:xfrm>
                <a:off x="3871300" y="3707075"/>
                <a:ext cx="32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41" extrusionOk="0">
                    <a:moveTo>
                      <a:pt x="1224" y="1"/>
                    </a:moveTo>
                    <a:cubicBezTo>
                      <a:pt x="1052" y="1"/>
                      <a:pt x="873" y="40"/>
                      <a:pt x="703" y="50"/>
                    </a:cubicBezTo>
                    <a:cubicBezTo>
                      <a:pt x="477" y="74"/>
                      <a:pt x="239" y="110"/>
                      <a:pt x="25" y="193"/>
                    </a:cubicBezTo>
                    <a:cubicBezTo>
                      <a:pt x="1" y="217"/>
                      <a:pt x="1" y="241"/>
                      <a:pt x="36" y="241"/>
                    </a:cubicBezTo>
                    <a:cubicBezTo>
                      <a:pt x="263" y="241"/>
                      <a:pt x="477" y="193"/>
                      <a:pt x="703" y="170"/>
                    </a:cubicBezTo>
                    <a:cubicBezTo>
                      <a:pt x="917" y="134"/>
                      <a:pt x="1120" y="122"/>
                      <a:pt x="1298" y="39"/>
                    </a:cubicBezTo>
                    <a:cubicBezTo>
                      <a:pt x="1310" y="15"/>
                      <a:pt x="1298" y="3"/>
                      <a:pt x="1287" y="3"/>
                    </a:cubicBezTo>
                    <a:cubicBezTo>
                      <a:pt x="1266" y="2"/>
                      <a:pt x="1245" y="1"/>
                      <a:pt x="12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623;p33">
                <a:extLst>
                  <a:ext uri="{FF2B5EF4-FFF2-40B4-BE49-F238E27FC236}">
                    <a16:creationId xmlns:a16="http://schemas.microsoft.com/office/drawing/2014/main" id="{1299E10B-E718-4367-8287-2AAAE2AF4DCA}"/>
                  </a:ext>
                </a:extLst>
              </p:cNvPr>
              <p:cNvSpPr/>
              <p:nvPr/>
            </p:nvSpPr>
            <p:spPr>
              <a:xfrm>
                <a:off x="3875475" y="3716325"/>
                <a:ext cx="345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76" extrusionOk="0">
                    <a:moveTo>
                      <a:pt x="1289" y="0"/>
                    </a:moveTo>
                    <a:cubicBezTo>
                      <a:pt x="1092" y="0"/>
                      <a:pt x="888" y="53"/>
                      <a:pt x="715" y="85"/>
                    </a:cubicBezTo>
                    <a:cubicBezTo>
                      <a:pt x="477" y="121"/>
                      <a:pt x="250" y="157"/>
                      <a:pt x="12" y="228"/>
                    </a:cubicBezTo>
                    <a:cubicBezTo>
                      <a:pt x="0" y="240"/>
                      <a:pt x="12" y="276"/>
                      <a:pt x="36" y="276"/>
                    </a:cubicBezTo>
                    <a:cubicBezTo>
                      <a:pt x="239" y="276"/>
                      <a:pt x="441" y="240"/>
                      <a:pt x="655" y="204"/>
                    </a:cubicBezTo>
                    <a:cubicBezTo>
                      <a:pt x="881" y="157"/>
                      <a:pt x="1131" y="145"/>
                      <a:pt x="1358" y="61"/>
                    </a:cubicBezTo>
                    <a:cubicBezTo>
                      <a:pt x="1382" y="50"/>
                      <a:pt x="1382" y="2"/>
                      <a:pt x="1346" y="2"/>
                    </a:cubicBezTo>
                    <a:cubicBezTo>
                      <a:pt x="1327" y="1"/>
                      <a:pt x="1308" y="0"/>
                      <a:pt x="12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624;p33">
                <a:extLst>
                  <a:ext uri="{FF2B5EF4-FFF2-40B4-BE49-F238E27FC236}">
                    <a16:creationId xmlns:a16="http://schemas.microsoft.com/office/drawing/2014/main" id="{A51BEFFE-46B5-4684-BC84-8946B4F114DC}"/>
                  </a:ext>
                </a:extLst>
              </p:cNvPr>
              <p:cNvSpPr/>
              <p:nvPr/>
            </p:nvSpPr>
            <p:spPr>
              <a:xfrm>
                <a:off x="3878450" y="3725650"/>
                <a:ext cx="390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344" extrusionOk="0">
                    <a:moveTo>
                      <a:pt x="1393" y="1"/>
                    </a:moveTo>
                    <a:cubicBezTo>
                      <a:pt x="946" y="1"/>
                      <a:pt x="463" y="209"/>
                      <a:pt x="36" y="284"/>
                    </a:cubicBezTo>
                    <a:cubicBezTo>
                      <a:pt x="0" y="308"/>
                      <a:pt x="0" y="343"/>
                      <a:pt x="36" y="343"/>
                    </a:cubicBezTo>
                    <a:cubicBezTo>
                      <a:pt x="274" y="331"/>
                      <a:pt x="489" y="308"/>
                      <a:pt x="727" y="248"/>
                    </a:cubicBezTo>
                    <a:cubicBezTo>
                      <a:pt x="1001" y="189"/>
                      <a:pt x="1298" y="141"/>
                      <a:pt x="1548" y="34"/>
                    </a:cubicBezTo>
                    <a:cubicBezTo>
                      <a:pt x="1560" y="34"/>
                      <a:pt x="1560" y="10"/>
                      <a:pt x="1548" y="10"/>
                    </a:cubicBezTo>
                    <a:cubicBezTo>
                      <a:pt x="1497" y="4"/>
                      <a:pt x="1446" y="1"/>
                      <a:pt x="13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625;p33">
                <a:extLst>
                  <a:ext uri="{FF2B5EF4-FFF2-40B4-BE49-F238E27FC236}">
                    <a16:creationId xmlns:a16="http://schemas.microsoft.com/office/drawing/2014/main" id="{0A420277-8E14-4EA4-990E-786E1568C9F9}"/>
                  </a:ext>
                </a:extLst>
              </p:cNvPr>
              <p:cNvSpPr/>
              <p:nvPr/>
            </p:nvSpPr>
            <p:spPr>
              <a:xfrm>
                <a:off x="3881425" y="3734625"/>
                <a:ext cx="4495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7" extrusionOk="0">
                    <a:moveTo>
                      <a:pt x="1788" y="0"/>
                    </a:moveTo>
                    <a:cubicBezTo>
                      <a:pt x="1785" y="0"/>
                      <a:pt x="1780" y="2"/>
                      <a:pt x="1775" y="8"/>
                    </a:cubicBezTo>
                    <a:cubicBezTo>
                      <a:pt x="1203" y="32"/>
                      <a:pt x="560" y="258"/>
                      <a:pt x="12" y="401"/>
                    </a:cubicBezTo>
                    <a:cubicBezTo>
                      <a:pt x="1" y="401"/>
                      <a:pt x="1" y="437"/>
                      <a:pt x="36" y="437"/>
                    </a:cubicBezTo>
                    <a:cubicBezTo>
                      <a:pt x="596" y="401"/>
                      <a:pt x="1263" y="258"/>
                      <a:pt x="1786" y="32"/>
                    </a:cubicBezTo>
                    <a:cubicBezTo>
                      <a:pt x="1795" y="23"/>
                      <a:pt x="1798" y="0"/>
                      <a:pt x="178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626;p33">
                <a:extLst>
                  <a:ext uri="{FF2B5EF4-FFF2-40B4-BE49-F238E27FC236}">
                    <a16:creationId xmlns:a16="http://schemas.microsoft.com/office/drawing/2014/main" id="{039CA8FF-C2A5-4E97-9F33-9288B77A8D0A}"/>
                  </a:ext>
                </a:extLst>
              </p:cNvPr>
              <p:cNvSpPr/>
              <p:nvPr/>
            </p:nvSpPr>
            <p:spPr>
              <a:xfrm>
                <a:off x="3504300" y="2306375"/>
                <a:ext cx="83950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6620" extrusionOk="0">
                    <a:moveTo>
                      <a:pt x="0" y="822"/>
                    </a:moveTo>
                    <a:lnTo>
                      <a:pt x="0" y="822"/>
                    </a:lnTo>
                    <a:cubicBezTo>
                      <a:pt x="0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0" y="822"/>
                    </a:lnTo>
                    <a:close/>
                    <a:moveTo>
                      <a:pt x="3358" y="0"/>
                    </a:moveTo>
                    <a:lnTo>
                      <a:pt x="3358" y="0"/>
                    </a:lnTo>
                    <a:cubicBezTo>
                      <a:pt x="2224" y="118"/>
                      <a:pt x="37" y="822"/>
                      <a:pt x="1" y="822"/>
                    </a:cubicBezTo>
                    <a:cubicBezTo>
                      <a:pt x="1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3275" y="6620"/>
                    </a:lnTo>
                    <a:lnTo>
                      <a:pt x="3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627;p33">
                <a:extLst>
                  <a:ext uri="{FF2B5EF4-FFF2-40B4-BE49-F238E27FC236}">
                    <a16:creationId xmlns:a16="http://schemas.microsoft.com/office/drawing/2014/main" id="{ED3D15B6-BE65-4C1D-A6AF-136724260D72}"/>
                  </a:ext>
                </a:extLst>
              </p:cNvPr>
              <p:cNvSpPr/>
              <p:nvPr/>
            </p:nvSpPr>
            <p:spPr>
              <a:xfrm>
                <a:off x="3497750" y="2302200"/>
                <a:ext cx="94675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42" extrusionOk="0">
                    <a:moveTo>
                      <a:pt x="3441" y="370"/>
                    </a:moveTo>
                    <a:lnTo>
                      <a:pt x="3370" y="6168"/>
                    </a:lnTo>
                    <a:lnTo>
                      <a:pt x="512" y="1108"/>
                    </a:lnTo>
                    <a:cubicBezTo>
                      <a:pt x="1048" y="941"/>
                      <a:pt x="2501" y="489"/>
                      <a:pt x="3441" y="370"/>
                    </a:cubicBezTo>
                    <a:close/>
                    <a:moveTo>
                      <a:pt x="3787" y="0"/>
                    </a:moveTo>
                    <a:lnTo>
                      <a:pt x="3596" y="12"/>
                    </a:lnTo>
                    <a:cubicBezTo>
                      <a:pt x="2441" y="120"/>
                      <a:pt x="286" y="822"/>
                      <a:pt x="203" y="846"/>
                    </a:cubicBezTo>
                    <a:lnTo>
                      <a:pt x="0" y="905"/>
                    </a:lnTo>
                    <a:lnTo>
                      <a:pt x="3691" y="7442"/>
                    </a:lnTo>
                    <a:lnTo>
                      <a:pt x="378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628;p33">
                <a:extLst>
                  <a:ext uri="{FF2B5EF4-FFF2-40B4-BE49-F238E27FC236}">
                    <a16:creationId xmlns:a16="http://schemas.microsoft.com/office/drawing/2014/main" id="{B41EAD77-3A30-4AF5-B44A-CFDCF64BDAD2}"/>
                  </a:ext>
                </a:extLst>
              </p:cNvPr>
              <p:cNvSpPr/>
              <p:nvPr/>
            </p:nvSpPr>
            <p:spPr>
              <a:xfrm>
                <a:off x="35757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453" y="0"/>
                    </a:moveTo>
                    <a:cubicBezTo>
                      <a:pt x="382" y="0"/>
                      <a:pt x="298" y="48"/>
                      <a:pt x="239" y="96"/>
                    </a:cubicBezTo>
                    <a:cubicBezTo>
                      <a:pt x="156" y="131"/>
                      <a:pt x="84" y="179"/>
                      <a:pt x="13" y="238"/>
                    </a:cubicBezTo>
                    <a:cubicBezTo>
                      <a:pt x="1" y="250"/>
                      <a:pt x="13" y="286"/>
                      <a:pt x="25" y="286"/>
                    </a:cubicBezTo>
                    <a:cubicBezTo>
                      <a:pt x="120" y="250"/>
                      <a:pt x="191" y="215"/>
                      <a:pt x="275" y="167"/>
                    </a:cubicBezTo>
                    <a:cubicBezTo>
                      <a:pt x="358" y="119"/>
                      <a:pt x="429" y="108"/>
                      <a:pt x="477" y="36"/>
                    </a:cubicBezTo>
                    <a:cubicBezTo>
                      <a:pt x="489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629;p33">
                <a:extLst>
                  <a:ext uri="{FF2B5EF4-FFF2-40B4-BE49-F238E27FC236}">
                    <a16:creationId xmlns:a16="http://schemas.microsoft.com/office/drawing/2014/main" id="{00E6EB8A-3925-468F-9662-38868BD1F75E}"/>
                  </a:ext>
                </a:extLst>
              </p:cNvPr>
              <p:cNvSpPr/>
              <p:nvPr/>
            </p:nvSpPr>
            <p:spPr>
              <a:xfrm>
                <a:off x="3576025" y="2432875"/>
                <a:ext cx="11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251" extrusionOk="0">
                    <a:moveTo>
                      <a:pt x="441" y="0"/>
                    </a:moveTo>
                    <a:cubicBezTo>
                      <a:pt x="370" y="0"/>
                      <a:pt x="298" y="60"/>
                      <a:pt x="239" y="84"/>
                    </a:cubicBezTo>
                    <a:lnTo>
                      <a:pt x="13" y="226"/>
                    </a:lnTo>
                    <a:cubicBezTo>
                      <a:pt x="1" y="238"/>
                      <a:pt x="25" y="250"/>
                      <a:pt x="48" y="250"/>
                    </a:cubicBezTo>
                    <a:cubicBezTo>
                      <a:pt x="132" y="238"/>
                      <a:pt x="203" y="191"/>
                      <a:pt x="286" y="143"/>
                    </a:cubicBezTo>
                    <a:cubicBezTo>
                      <a:pt x="346" y="119"/>
                      <a:pt x="429" y="72"/>
                      <a:pt x="465" y="12"/>
                    </a:cubicBezTo>
                    <a:cubicBezTo>
                      <a:pt x="465" y="0"/>
                      <a:pt x="465" y="0"/>
                      <a:pt x="44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630;p33">
                <a:extLst>
                  <a:ext uri="{FF2B5EF4-FFF2-40B4-BE49-F238E27FC236}">
                    <a16:creationId xmlns:a16="http://schemas.microsoft.com/office/drawing/2014/main" id="{072B4AED-475D-40B9-BDB2-4B60E7E09A63}"/>
                  </a:ext>
                </a:extLst>
              </p:cNvPr>
              <p:cNvSpPr/>
              <p:nvPr/>
            </p:nvSpPr>
            <p:spPr>
              <a:xfrm>
                <a:off x="3572750" y="2424975"/>
                <a:ext cx="1492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81" extrusionOk="0">
                    <a:moveTo>
                      <a:pt x="524" y="0"/>
                    </a:moveTo>
                    <a:cubicBezTo>
                      <a:pt x="451" y="0"/>
                      <a:pt x="369" y="39"/>
                      <a:pt x="310" y="78"/>
                    </a:cubicBezTo>
                    <a:cubicBezTo>
                      <a:pt x="203" y="126"/>
                      <a:pt x="96" y="161"/>
                      <a:pt x="13" y="245"/>
                    </a:cubicBezTo>
                    <a:cubicBezTo>
                      <a:pt x="1" y="257"/>
                      <a:pt x="13" y="281"/>
                      <a:pt x="36" y="281"/>
                    </a:cubicBezTo>
                    <a:cubicBezTo>
                      <a:pt x="144" y="257"/>
                      <a:pt x="251" y="209"/>
                      <a:pt x="334" y="161"/>
                    </a:cubicBezTo>
                    <a:cubicBezTo>
                      <a:pt x="429" y="138"/>
                      <a:pt x="537" y="102"/>
                      <a:pt x="596" y="31"/>
                    </a:cubicBezTo>
                    <a:cubicBezTo>
                      <a:pt x="596" y="19"/>
                      <a:pt x="596" y="7"/>
                      <a:pt x="572" y="7"/>
                    </a:cubicBezTo>
                    <a:cubicBezTo>
                      <a:pt x="557" y="2"/>
                      <a:pt x="541" y="0"/>
                      <a:pt x="5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631;p33">
                <a:extLst>
                  <a:ext uri="{FF2B5EF4-FFF2-40B4-BE49-F238E27FC236}">
                    <a16:creationId xmlns:a16="http://schemas.microsoft.com/office/drawing/2014/main" id="{C8765FDB-8165-4D7A-9D27-5D33516AC41E}"/>
                  </a:ext>
                </a:extLst>
              </p:cNvPr>
              <p:cNvSpPr/>
              <p:nvPr/>
            </p:nvSpPr>
            <p:spPr>
              <a:xfrm>
                <a:off x="3571625" y="2415600"/>
                <a:ext cx="16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5" extrusionOk="0">
                    <a:moveTo>
                      <a:pt x="653" y="1"/>
                    </a:moveTo>
                    <a:cubicBezTo>
                      <a:pt x="427" y="36"/>
                      <a:pt x="201" y="144"/>
                      <a:pt x="10" y="239"/>
                    </a:cubicBezTo>
                    <a:cubicBezTo>
                      <a:pt x="0" y="268"/>
                      <a:pt x="6" y="305"/>
                      <a:pt x="28" y="305"/>
                    </a:cubicBezTo>
                    <a:cubicBezTo>
                      <a:pt x="33" y="305"/>
                      <a:pt x="39" y="303"/>
                      <a:pt x="46" y="298"/>
                    </a:cubicBezTo>
                    <a:cubicBezTo>
                      <a:pt x="248" y="239"/>
                      <a:pt x="486" y="167"/>
                      <a:pt x="665" y="36"/>
                    </a:cubicBezTo>
                    <a:cubicBezTo>
                      <a:pt x="677" y="13"/>
                      <a:pt x="677" y="1"/>
                      <a:pt x="6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632;p33">
                <a:extLst>
                  <a:ext uri="{FF2B5EF4-FFF2-40B4-BE49-F238E27FC236}">
                    <a16:creationId xmlns:a16="http://schemas.microsoft.com/office/drawing/2014/main" id="{1E23B539-3E3F-48B2-8F87-3357E9B204F4}"/>
                  </a:ext>
                </a:extLst>
              </p:cNvPr>
              <p:cNvSpPr/>
              <p:nvPr/>
            </p:nvSpPr>
            <p:spPr>
              <a:xfrm>
                <a:off x="3570075" y="2407525"/>
                <a:ext cx="196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5" extrusionOk="0">
                    <a:moveTo>
                      <a:pt x="725" y="1"/>
                    </a:moveTo>
                    <a:cubicBezTo>
                      <a:pt x="596" y="1"/>
                      <a:pt x="478" y="52"/>
                      <a:pt x="370" y="74"/>
                    </a:cubicBezTo>
                    <a:cubicBezTo>
                      <a:pt x="251" y="121"/>
                      <a:pt x="120" y="169"/>
                      <a:pt x="12" y="240"/>
                    </a:cubicBezTo>
                    <a:cubicBezTo>
                      <a:pt x="1" y="252"/>
                      <a:pt x="12" y="264"/>
                      <a:pt x="24" y="264"/>
                    </a:cubicBezTo>
                    <a:cubicBezTo>
                      <a:pt x="167" y="252"/>
                      <a:pt x="298" y="193"/>
                      <a:pt x="429" y="169"/>
                    </a:cubicBezTo>
                    <a:cubicBezTo>
                      <a:pt x="548" y="133"/>
                      <a:pt x="667" y="121"/>
                      <a:pt x="774" y="50"/>
                    </a:cubicBezTo>
                    <a:cubicBezTo>
                      <a:pt x="786" y="26"/>
                      <a:pt x="786" y="2"/>
                      <a:pt x="763" y="2"/>
                    </a:cubicBezTo>
                    <a:cubicBezTo>
                      <a:pt x="750" y="1"/>
                      <a:pt x="737" y="1"/>
                      <a:pt x="7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633;p33">
                <a:extLst>
                  <a:ext uri="{FF2B5EF4-FFF2-40B4-BE49-F238E27FC236}">
                    <a16:creationId xmlns:a16="http://schemas.microsoft.com/office/drawing/2014/main" id="{C3F581DF-6A4C-49AB-9CED-FCD95BA93B1D}"/>
                  </a:ext>
                </a:extLst>
              </p:cNvPr>
              <p:cNvSpPr/>
              <p:nvPr/>
            </p:nvSpPr>
            <p:spPr>
              <a:xfrm>
                <a:off x="3567525" y="2398925"/>
                <a:ext cx="204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51" extrusionOk="0">
                    <a:moveTo>
                      <a:pt x="805" y="1"/>
                    </a:moveTo>
                    <a:cubicBezTo>
                      <a:pt x="543" y="25"/>
                      <a:pt x="245" y="120"/>
                      <a:pt x="31" y="239"/>
                    </a:cubicBezTo>
                    <a:cubicBezTo>
                      <a:pt x="24" y="237"/>
                      <a:pt x="19" y="236"/>
                      <a:pt x="15" y="236"/>
                    </a:cubicBezTo>
                    <a:cubicBezTo>
                      <a:pt x="1" y="236"/>
                      <a:pt x="12" y="251"/>
                      <a:pt x="31" y="251"/>
                    </a:cubicBezTo>
                    <a:cubicBezTo>
                      <a:pt x="281" y="239"/>
                      <a:pt x="579" y="156"/>
                      <a:pt x="805" y="13"/>
                    </a:cubicBezTo>
                    <a:cubicBezTo>
                      <a:pt x="817" y="13"/>
                      <a:pt x="805" y="1"/>
                      <a:pt x="8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634;p33">
                <a:extLst>
                  <a:ext uri="{FF2B5EF4-FFF2-40B4-BE49-F238E27FC236}">
                    <a16:creationId xmlns:a16="http://schemas.microsoft.com/office/drawing/2014/main" id="{3190A423-910A-47B2-87C1-63DE50069100}"/>
                  </a:ext>
                </a:extLst>
              </p:cNvPr>
              <p:cNvSpPr/>
              <p:nvPr/>
            </p:nvSpPr>
            <p:spPr>
              <a:xfrm>
                <a:off x="3564775" y="2388675"/>
                <a:ext cx="2467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42" extrusionOk="0">
                    <a:moveTo>
                      <a:pt x="902" y="1"/>
                    </a:moveTo>
                    <a:cubicBezTo>
                      <a:pt x="775" y="1"/>
                      <a:pt x="653" y="49"/>
                      <a:pt x="522" y="89"/>
                    </a:cubicBezTo>
                    <a:cubicBezTo>
                      <a:pt x="355" y="149"/>
                      <a:pt x="177" y="209"/>
                      <a:pt x="22" y="292"/>
                    </a:cubicBezTo>
                    <a:cubicBezTo>
                      <a:pt x="1" y="303"/>
                      <a:pt x="17" y="341"/>
                      <a:pt x="38" y="341"/>
                    </a:cubicBezTo>
                    <a:cubicBezTo>
                      <a:pt x="41" y="341"/>
                      <a:pt x="43" y="341"/>
                      <a:pt x="46" y="340"/>
                    </a:cubicBezTo>
                    <a:cubicBezTo>
                      <a:pt x="213" y="304"/>
                      <a:pt x="355" y="232"/>
                      <a:pt x="522" y="185"/>
                    </a:cubicBezTo>
                    <a:cubicBezTo>
                      <a:pt x="677" y="125"/>
                      <a:pt x="820" y="101"/>
                      <a:pt x="975" y="54"/>
                    </a:cubicBezTo>
                    <a:cubicBezTo>
                      <a:pt x="986" y="54"/>
                      <a:pt x="986" y="30"/>
                      <a:pt x="975" y="6"/>
                    </a:cubicBezTo>
                    <a:cubicBezTo>
                      <a:pt x="950" y="2"/>
                      <a:pt x="926" y="1"/>
                      <a:pt x="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635;p33">
                <a:extLst>
                  <a:ext uri="{FF2B5EF4-FFF2-40B4-BE49-F238E27FC236}">
                    <a16:creationId xmlns:a16="http://schemas.microsoft.com/office/drawing/2014/main" id="{6E2188D9-143D-4385-A0CC-DA06D44C9C7E}"/>
                  </a:ext>
                </a:extLst>
              </p:cNvPr>
              <p:cNvSpPr/>
              <p:nvPr/>
            </p:nvSpPr>
            <p:spPr>
              <a:xfrm>
                <a:off x="3561750" y="2377975"/>
                <a:ext cx="297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99" extrusionOk="0">
                    <a:moveTo>
                      <a:pt x="1177" y="1"/>
                    </a:moveTo>
                    <a:cubicBezTo>
                      <a:pt x="1174" y="1"/>
                      <a:pt x="1170" y="2"/>
                      <a:pt x="1167" y="6"/>
                    </a:cubicBezTo>
                    <a:cubicBezTo>
                      <a:pt x="977" y="101"/>
                      <a:pt x="750" y="101"/>
                      <a:pt x="536" y="160"/>
                    </a:cubicBezTo>
                    <a:cubicBezTo>
                      <a:pt x="357" y="196"/>
                      <a:pt x="179" y="256"/>
                      <a:pt x="24" y="363"/>
                    </a:cubicBezTo>
                    <a:cubicBezTo>
                      <a:pt x="0" y="375"/>
                      <a:pt x="24" y="398"/>
                      <a:pt x="36" y="398"/>
                    </a:cubicBezTo>
                    <a:cubicBezTo>
                      <a:pt x="274" y="351"/>
                      <a:pt x="500" y="256"/>
                      <a:pt x="738" y="196"/>
                    </a:cubicBezTo>
                    <a:cubicBezTo>
                      <a:pt x="893" y="160"/>
                      <a:pt x="1060" y="160"/>
                      <a:pt x="1179" y="17"/>
                    </a:cubicBezTo>
                    <a:cubicBezTo>
                      <a:pt x="1187" y="9"/>
                      <a:pt x="1184" y="1"/>
                      <a:pt x="1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636;p33">
                <a:extLst>
                  <a:ext uri="{FF2B5EF4-FFF2-40B4-BE49-F238E27FC236}">
                    <a16:creationId xmlns:a16="http://schemas.microsoft.com/office/drawing/2014/main" id="{FE4397C5-31CC-4BFE-B099-1D1A65A25C23}"/>
                  </a:ext>
                </a:extLst>
              </p:cNvPr>
              <p:cNvSpPr/>
              <p:nvPr/>
            </p:nvSpPr>
            <p:spPr>
              <a:xfrm>
                <a:off x="3559075" y="2368575"/>
                <a:ext cx="297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94" extrusionOk="0">
                    <a:moveTo>
                      <a:pt x="1167" y="1"/>
                    </a:moveTo>
                    <a:cubicBezTo>
                      <a:pt x="953" y="12"/>
                      <a:pt x="762" y="72"/>
                      <a:pt x="572" y="131"/>
                    </a:cubicBezTo>
                    <a:cubicBezTo>
                      <a:pt x="381" y="191"/>
                      <a:pt x="179" y="251"/>
                      <a:pt x="0" y="358"/>
                    </a:cubicBezTo>
                    <a:cubicBezTo>
                      <a:pt x="24" y="370"/>
                      <a:pt x="24" y="393"/>
                      <a:pt x="36" y="393"/>
                    </a:cubicBezTo>
                    <a:cubicBezTo>
                      <a:pt x="226" y="370"/>
                      <a:pt x="429" y="298"/>
                      <a:pt x="619" y="239"/>
                    </a:cubicBezTo>
                    <a:cubicBezTo>
                      <a:pt x="810" y="179"/>
                      <a:pt x="1000" y="131"/>
                      <a:pt x="1179" y="24"/>
                    </a:cubicBezTo>
                    <a:cubicBezTo>
                      <a:pt x="1191" y="12"/>
                      <a:pt x="1191" y="1"/>
                      <a:pt x="11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637;p33">
                <a:extLst>
                  <a:ext uri="{FF2B5EF4-FFF2-40B4-BE49-F238E27FC236}">
                    <a16:creationId xmlns:a16="http://schemas.microsoft.com/office/drawing/2014/main" id="{EE4C97FC-4E66-4FA4-86CA-365C574BCEEC}"/>
                  </a:ext>
                </a:extLst>
              </p:cNvPr>
              <p:cNvSpPr/>
              <p:nvPr/>
            </p:nvSpPr>
            <p:spPr>
              <a:xfrm>
                <a:off x="3559950" y="2355475"/>
                <a:ext cx="292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418" extrusionOk="0">
                    <a:moveTo>
                      <a:pt x="1132" y="1"/>
                    </a:moveTo>
                    <a:cubicBezTo>
                      <a:pt x="775" y="13"/>
                      <a:pt x="310" y="144"/>
                      <a:pt x="13" y="370"/>
                    </a:cubicBezTo>
                    <a:cubicBezTo>
                      <a:pt x="1" y="382"/>
                      <a:pt x="1" y="417"/>
                      <a:pt x="36" y="417"/>
                    </a:cubicBezTo>
                    <a:cubicBezTo>
                      <a:pt x="227" y="358"/>
                      <a:pt x="417" y="286"/>
                      <a:pt x="608" y="227"/>
                    </a:cubicBezTo>
                    <a:cubicBezTo>
                      <a:pt x="787" y="179"/>
                      <a:pt x="989" y="132"/>
                      <a:pt x="1144" y="24"/>
                    </a:cubicBezTo>
                    <a:cubicBezTo>
                      <a:pt x="1168" y="13"/>
                      <a:pt x="1168" y="1"/>
                      <a:pt x="11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638;p33">
                <a:extLst>
                  <a:ext uri="{FF2B5EF4-FFF2-40B4-BE49-F238E27FC236}">
                    <a16:creationId xmlns:a16="http://schemas.microsoft.com/office/drawing/2014/main" id="{DB872AC3-43ED-42D7-9116-A577185ACF6A}"/>
                  </a:ext>
                </a:extLst>
              </p:cNvPr>
              <p:cNvSpPr/>
              <p:nvPr/>
            </p:nvSpPr>
            <p:spPr>
              <a:xfrm>
                <a:off x="3555200" y="2345650"/>
                <a:ext cx="315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406" extrusionOk="0">
                    <a:moveTo>
                      <a:pt x="1239" y="1"/>
                    </a:moveTo>
                    <a:cubicBezTo>
                      <a:pt x="1024" y="1"/>
                      <a:pt x="834" y="96"/>
                      <a:pt x="643" y="156"/>
                    </a:cubicBezTo>
                    <a:cubicBezTo>
                      <a:pt x="429" y="227"/>
                      <a:pt x="203" y="275"/>
                      <a:pt x="12" y="382"/>
                    </a:cubicBezTo>
                    <a:cubicBezTo>
                      <a:pt x="0" y="382"/>
                      <a:pt x="12" y="406"/>
                      <a:pt x="24" y="406"/>
                    </a:cubicBezTo>
                    <a:cubicBezTo>
                      <a:pt x="250" y="394"/>
                      <a:pt x="465" y="322"/>
                      <a:pt x="667" y="263"/>
                    </a:cubicBezTo>
                    <a:cubicBezTo>
                      <a:pt x="858" y="203"/>
                      <a:pt x="1072" y="144"/>
                      <a:pt x="1250" y="36"/>
                    </a:cubicBezTo>
                    <a:cubicBezTo>
                      <a:pt x="1262" y="25"/>
                      <a:pt x="1262" y="1"/>
                      <a:pt x="1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639;p33">
                <a:extLst>
                  <a:ext uri="{FF2B5EF4-FFF2-40B4-BE49-F238E27FC236}">
                    <a16:creationId xmlns:a16="http://schemas.microsoft.com/office/drawing/2014/main" id="{7CCEF8E7-96D3-4442-8618-952E3636428B}"/>
                  </a:ext>
                </a:extLst>
              </p:cNvPr>
              <p:cNvSpPr/>
              <p:nvPr/>
            </p:nvSpPr>
            <p:spPr>
              <a:xfrm>
                <a:off x="3554900" y="2333750"/>
                <a:ext cx="336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453" extrusionOk="0">
                    <a:moveTo>
                      <a:pt x="1310" y="1"/>
                    </a:moveTo>
                    <a:cubicBezTo>
                      <a:pt x="1084" y="36"/>
                      <a:pt x="858" y="108"/>
                      <a:pt x="655" y="179"/>
                    </a:cubicBezTo>
                    <a:cubicBezTo>
                      <a:pt x="429" y="239"/>
                      <a:pt x="215" y="298"/>
                      <a:pt x="12" y="405"/>
                    </a:cubicBezTo>
                    <a:cubicBezTo>
                      <a:pt x="0" y="417"/>
                      <a:pt x="12" y="453"/>
                      <a:pt x="36" y="453"/>
                    </a:cubicBezTo>
                    <a:cubicBezTo>
                      <a:pt x="274" y="405"/>
                      <a:pt x="500" y="346"/>
                      <a:pt x="727" y="274"/>
                    </a:cubicBezTo>
                    <a:cubicBezTo>
                      <a:pt x="917" y="215"/>
                      <a:pt x="1143" y="167"/>
                      <a:pt x="1322" y="60"/>
                    </a:cubicBezTo>
                    <a:cubicBezTo>
                      <a:pt x="1346" y="48"/>
                      <a:pt x="1334" y="1"/>
                      <a:pt x="13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640;p33">
                <a:extLst>
                  <a:ext uri="{FF2B5EF4-FFF2-40B4-BE49-F238E27FC236}">
                    <a16:creationId xmlns:a16="http://schemas.microsoft.com/office/drawing/2014/main" id="{904D3B75-2A72-4B44-90A5-06477D83E52B}"/>
                  </a:ext>
                </a:extLst>
              </p:cNvPr>
              <p:cNvSpPr/>
              <p:nvPr/>
            </p:nvSpPr>
            <p:spPr>
              <a:xfrm>
                <a:off x="3550425" y="2311425"/>
                <a:ext cx="44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42" extrusionOk="0">
                    <a:moveTo>
                      <a:pt x="1763" y="1"/>
                    </a:moveTo>
                    <a:cubicBezTo>
                      <a:pt x="1203" y="24"/>
                      <a:pt x="537" y="203"/>
                      <a:pt x="13" y="405"/>
                    </a:cubicBezTo>
                    <a:cubicBezTo>
                      <a:pt x="1" y="405"/>
                      <a:pt x="1" y="441"/>
                      <a:pt x="25" y="441"/>
                    </a:cubicBezTo>
                    <a:cubicBezTo>
                      <a:pt x="596" y="334"/>
                      <a:pt x="1263" y="262"/>
                      <a:pt x="1787" y="36"/>
                    </a:cubicBezTo>
                    <a:cubicBezTo>
                      <a:pt x="1799" y="24"/>
                      <a:pt x="1799" y="1"/>
                      <a:pt x="1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641;p33">
                <a:extLst>
                  <a:ext uri="{FF2B5EF4-FFF2-40B4-BE49-F238E27FC236}">
                    <a16:creationId xmlns:a16="http://schemas.microsoft.com/office/drawing/2014/main" id="{22D2959E-BF2A-4CC1-8853-D88B6A2CE50C}"/>
                  </a:ext>
                </a:extLst>
              </p:cNvPr>
              <p:cNvSpPr/>
              <p:nvPr/>
            </p:nvSpPr>
            <p:spPr>
              <a:xfrm>
                <a:off x="3287900" y="2387025"/>
                <a:ext cx="12475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6300" extrusionOk="0">
                    <a:moveTo>
                      <a:pt x="2917" y="1"/>
                    </a:moveTo>
                    <a:cubicBezTo>
                      <a:pt x="1870" y="477"/>
                      <a:pt x="0" y="1882"/>
                      <a:pt x="24" y="1882"/>
                    </a:cubicBezTo>
                    <a:lnTo>
                      <a:pt x="4989" y="6299"/>
                    </a:lnTo>
                    <a:lnTo>
                      <a:pt x="291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642;p33">
                <a:extLst>
                  <a:ext uri="{FF2B5EF4-FFF2-40B4-BE49-F238E27FC236}">
                    <a16:creationId xmlns:a16="http://schemas.microsoft.com/office/drawing/2014/main" id="{EA40D292-57B3-46D7-BB58-59C6B65D0683}"/>
                  </a:ext>
                </a:extLst>
              </p:cNvPr>
              <p:cNvSpPr/>
              <p:nvPr/>
            </p:nvSpPr>
            <p:spPr>
              <a:xfrm>
                <a:off x="3281350" y="2381075"/>
                <a:ext cx="140225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085" extrusionOk="0">
                    <a:moveTo>
                      <a:pt x="3084" y="477"/>
                    </a:moveTo>
                    <a:lnTo>
                      <a:pt x="4894" y="5989"/>
                    </a:lnTo>
                    <a:lnTo>
                      <a:pt x="548" y="2132"/>
                    </a:lnTo>
                    <a:cubicBezTo>
                      <a:pt x="1001" y="1798"/>
                      <a:pt x="2227" y="905"/>
                      <a:pt x="3084" y="477"/>
                    </a:cubicBezTo>
                    <a:close/>
                    <a:moveTo>
                      <a:pt x="3275" y="1"/>
                    </a:moveTo>
                    <a:lnTo>
                      <a:pt x="3096" y="72"/>
                    </a:lnTo>
                    <a:cubicBezTo>
                      <a:pt x="2048" y="548"/>
                      <a:pt x="239" y="1906"/>
                      <a:pt x="167" y="1965"/>
                    </a:cubicBezTo>
                    <a:lnTo>
                      <a:pt x="1" y="2096"/>
                    </a:lnTo>
                    <a:lnTo>
                      <a:pt x="5608" y="708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643;p33">
                <a:extLst>
                  <a:ext uri="{FF2B5EF4-FFF2-40B4-BE49-F238E27FC236}">
                    <a16:creationId xmlns:a16="http://schemas.microsoft.com/office/drawing/2014/main" id="{F4FD2274-9C15-4E34-92A6-ACF9631850B4}"/>
                  </a:ext>
                </a:extLst>
              </p:cNvPr>
              <p:cNvSpPr/>
              <p:nvPr/>
            </p:nvSpPr>
            <p:spPr>
              <a:xfrm>
                <a:off x="3394825" y="2516100"/>
                <a:ext cx="97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95" extrusionOk="0">
                    <a:moveTo>
                      <a:pt x="372" y="0"/>
                    </a:moveTo>
                    <a:cubicBezTo>
                      <a:pt x="369" y="0"/>
                      <a:pt x="367" y="2"/>
                      <a:pt x="367" y="5"/>
                    </a:cubicBezTo>
                    <a:cubicBezTo>
                      <a:pt x="295" y="29"/>
                      <a:pt x="236" y="88"/>
                      <a:pt x="176" y="148"/>
                    </a:cubicBezTo>
                    <a:cubicBezTo>
                      <a:pt x="117" y="231"/>
                      <a:pt x="57" y="291"/>
                      <a:pt x="10" y="374"/>
                    </a:cubicBezTo>
                    <a:cubicBezTo>
                      <a:pt x="1" y="374"/>
                      <a:pt x="19" y="394"/>
                      <a:pt x="33" y="394"/>
                    </a:cubicBezTo>
                    <a:cubicBezTo>
                      <a:pt x="38" y="394"/>
                      <a:pt x="42" y="392"/>
                      <a:pt x="45" y="386"/>
                    </a:cubicBezTo>
                    <a:cubicBezTo>
                      <a:pt x="117" y="326"/>
                      <a:pt x="176" y="267"/>
                      <a:pt x="248" y="196"/>
                    </a:cubicBezTo>
                    <a:cubicBezTo>
                      <a:pt x="295" y="136"/>
                      <a:pt x="367" y="88"/>
                      <a:pt x="391" y="17"/>
                    </a:cubicBezTo>
                    <a:cubicBezTo>
                      <a:pt x="391" y="9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644;p33">
                <a:extLst>
                  <a:ext uri="{FF2B5EF4-FFF2-40B4-BE49-F238E27FC236}">
                    <a16:creationId xmlns:a16="http://schemas.microsoft.com/office/drawing/2014/main" id="{88AEE123-245D-4B5F-99A8-6BFCA616F912}"/>
                  </a:ext>
                </a:extLst>
              </p:cNvPr>
              <p:cNvSpPr/>
              <p:nvPr/>
            </p:nvSpPr>
            <p:spPr>
              <a:xfrm>
                <a:off x="3392250" y="2506400"/>
                <a:ext cx="937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7" extrusionOk="0">
                    <a:moveTo>
                      <a:pt x="351" y="0"/>
                    </a:moveTo>
                    <a:cubicBezTo>
                      <a:pt x="279" y="36"/>
                      <a:pt x="232" y="107"/>
                      <a:pt x="172" y="167"/>
                    </a:cubicBezTo>
                    <a:cubicBezTo>
                      <a:pt x="113" y="226"/>
                      <a:pt x="53" y="286"/>
                      <a:pt x="29" y="357"/>
                    </a:cubicBezTo>
                    <a:cubicBezTo>
                      <a:pt x="0" y="377"/>
                      <a:pt x="19" y="396"/>
                      <a:pt x="33" y="396"/>
                    </a:cubicBezTo>
                    <a:cubicBezTo>
                      <a:pt x="36" y="396"/>
                      <a:pt x="39" y="395"/>
                      <a:pt x="41" y="393"/>
                    </a:cubicBezTo>
                    <a:cubicBezTo>
                      <a:pt x="113" y="345"/>
                      <a:pt x="172" y="286"/>
                      <a:pt x="232" y="214"/>
                    </a:cubicBezTo>
                    <a:cubicBezTo>
                      <a:pt x="279" y="155"/>
                      <a:pt x="351" y="95"/>
                      <a:pt x="375" y="24"/>
                    </a:cubicBezTo>
                    <a:cubicBezTo>
                      <a:pt x="375" y="0"/>
                      <a:pt x="351" y="0"/>
                      <a:pt x="3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645;p33">
                <a:extLst>
                  <a:ext uri="{FF2B5EF4-FFF2-40B4-BE49-F238E27FC236}">
                    <a16:creationId xmlns:a16="http://schemas.microsoft.com/office/drawing/2014/main" id="{0201B251-727B-4BA6-A935-57A8C057690E}"/>
                  </a:ext>
                </a:extLst>
              </p:cNvPr>
              <p:cNvSpPr/>
              <p:nvPr/>
            </p:nvSpPr>
            <p:spPr>
              <a:xfrm>
                <a:off x="3386725" y="2499550"/>
                <a:ext cx="119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4" extrusionOk="0">
                    <a:moveTo>
                      <a:pt x="453" y="0"/>
                    </a:moveTo>
                    <a:cubicBezTo>
                      <a:pt x="369" y="0"/>
                      <a:pt x="274" y="96"/>
                      <a:pt x="215" y="143"/>
                    </a:cubicBezTo>
                    <a:cubicBezTo>
                      <a:pt x="143" y="215"/>
                      <a:pt x="48" y="310"/>
                      <a:pt x="0" y="393"/>
                    </a:cubicBezTo>
                    <a:cubicBezTo>
                      <a:pt x="0" y="423"/>
                      <a:pt x="16" y="444"/>
                      <a:pt x="29" y="444"/>
                    </a:cubicBezTo>
                    <a:cubicBezTo>
                      <a:pt x="31" y="444"/>
                      <a:pt x="34" y="443"/>
                      <a:pt x="36" y="441"/>
                    </a:cubicBezTo>
                    <a:cubicBezTo>
                      <a:pt x="131" y="381"/>
                      <a:pt x="203" y="310"/>
                      <a:pt x="274" y="238"/>
                    </a:cubicBezTo>
                    <a:cubicBezTo>
                      <a:pt x="334" y="179"/>
                      <a:pt x="453" y="119"/>
                      <a:pt x="477" y="24"/>
                    </a:cubicBezTo>
                    <a:cubicBezTo>
                      <a:pt x="477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646;p33">
                <a:extLst>
                  <a:ext uri="{FF2B5EF4-FFF2-40B4-BE49-F238E27FC236}">
                    <a16:creationId xmlns:a16="http://schemas.microsoft.com/office/drawing/2014/main" id="{D73E5A7A-1236-486E-9F2D-C6AF2F7F611C}"/>
                  </a:ext>
                </a:extLst>
              </p:cNvPr>
              <p:cNvSpPr/>
              <p:nvPr/>
            </p:nvSpPr>
            <p:spPr>
              <a:xfrm>
                <a:off x="3382875" y="2490800"/>
                <a:ext cx="141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84" extrusionOk="0">
                    <a:moveTo>
                      <a:pt x="542" y="0"/>
                    </a:moveTo>
                    <a:cubicBezTo>
                      <a:pt x="538" y="0"/>
                      <a:pt x="535" y="2"/>
                      <a:pt x="535" y="5"/>
                    </a:cubicBezTo>
                    <a:cubicBezTo>
                      <a:pt x="345" y="88"/>
                      <a:pt x="166" y="267"/>
                      <a:pt x="11" y="434"/>
                    </a:cubicBezTo>
                    <a:cubicBezTo>
                      <a:pt x="1" y="444"/>
                      <a:pt x="9" y="483"/>
                      <a:pt x="36" y="483"/>
                    </a:cubicBezTo>
                    <a:cubicBezTo>
                      <a:pt x="40" y="483"/>
                      <a:pt x="43" y="483"/>
                      <a:pt x="47" y="481"/>
                    </a:cubicBezTo>
                    <a:cubicBezTo>
                      <a:pt x="226" y="362"/>
                      <a:pt x="428" y="207"/>
                      <a:pt x="547" y="17"/>
                    </a:cubicBezTo>
                    <a:cubicBezTo>
                      <a:pt x="564" y="8"/>
                      <a:pt x="551" y="0"/>
                      <a:pt x="5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647;p33">
                <a:extLst>
                  <a:ext uri="{FF2B5EF4-FFF2-40B4-BE49-F238E27FC236}">
                    <a16:creationId xmlns:a16="http://schemas.microsoft.com/office/drawing/2014/main" id="{B3C3819C-9882-4CBA-A12E-1946923B8FF8}"/>
                  </a:ext>
                </a:extLst>
              </p:cNvPr>
              <p:cNvSpPr/>
              <p:nvPr/>
            </p:nvSpPr>
            <p:spPr>
              <a:xfrm>
                <a:off x="3378375" y="2482200"/>
                <a:ext cx="174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492" extrusionOk="0">
                    <a:moveTo>
                      <a:pt x="665" y="0"/>
                    </a:moveTo>
                    <a:cubicBezTo>
                      <a:pt x="661" y="0"/>
                      <a:pt x="658" y="1"/>
                      <a:pt x="656" y="4"/>
                    </a:cubicBezTo>
                    <a:cubicBezTo>
                      <a:pt x="525" y="28"/>
                      <a:pt x="406" y="135"/>
                      <a:pt x="299" y="206"/>
                    </a:cubicBezTo>
                    <a:cubicBezTo>
                      <a:pt x="191" y="289"/>
                      <a:pt x="84" y="361"/>
                      <a:pt x="13" y="468"/>
                    </a:cubicBezTo>
                    <a:cubicBezTo>
                      <a:pt x="1" y="480"/>
                      <a:pt x="37" y="492"/>
                      <a:pt x="49" y="492"/>
                    </a:cubicBezTo>
                    <a:cubicBezTo>
                      <a:pt x="180" y="432"/>
                      <a:pt x="287" y="325"/>
                      <a:pt x="406" y="254"/>
                    </a:cubicBezTo>
                    <a:cubicBezTo>
                      <a:pt x="489" y="194"/>
                      <a:pt x="608" y="135"/>
                      <a:pt x="680" y="28"/>
                    </a:cubicBezTo>
                    <a:cubicBezTo>
                      <a:pt x="699" y="18"/>
                      <a:pt x="679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648;p33">
                <a:extLst>
                  <a:ext uri="{FF2B5EF4-FFF2-40B4-BE49-F238E27FC236}">
                    <a16:creationId xmlns:a16="http://schemas.microsoft.com/office/drawing/2014/main" id="{0D8D8EAE-7BA7-4CE9-A120-B8CB5ED26656}"/>
                  </a:ext>
                </a:extLst>
              </p:cNvPr>
              <p:cNvSpPr/>
              <p:nvPr/>
            </p:nvSpPr>
            <p:spPr>
              <a:xfrm>
                <a:off x="3373375" y="2474550"/>
                <a:ext cx="169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92" extrusionOk="0">
                    <a:moveTo>
                      <a:pt x="665" y="0"/>
                    </a:moveTo>
                    <a:cubicBezTo>
                      <a:pt x="534" y="60"/>
                      <a:pt x="427" y="143"/>
                      <a:pt x="308" y="238"/>
                    </a:cubicBezTo>
                    <a:cubicBezTo>
                      <a:pt x="201" y="310"/>
                      <a:pt x="94" y="381"/>
                      <a:pt x="10" y="476"/>
                    </a:cubicBezTo>
                    <a:cubicBezTo>
                      <a:pt x="1" y="476"/>
                      <a:pt x="7" y="492"/>
                      <a:pt x="15" y="492"/>
                    </a:cubicBezTo>
                    <a:cubicBezTo>
                      <a:pt x="18" y="492"/>
                      <a:pt x="20" y="491"/>
                      <a:pt x="22" y="488"/>
                    </a:cubicBezTo>
                    <a:cubicBezTo>
                      <a:pt x="141" y="441"/>
                      <a:pt x="260" y="357"/>
                      <a:pt x="368" y="286"/>
                    </a:cubicBezTo>
                    <a:cubicBezTo>
                      <a:pt x="487" y="203"/>
                      <a:pt x="582" y="119"/>
                      <a:pt x="677" y="12"/>
                    </a:cubicBezTo>
                    <a:cubicBezTo>
                      <a:pt x="677" y="0"/>
                      <a:pt x="677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649;p33">
                <a:extLst>
                  <a:ext uri="{FF2B5EF4-FFF2-40B4-BE49-F238E27FC236}">
                    <a16:creationId xmlns:a16="http://schemas.microsoft.com/office/drawing/2014/main" id="{DC50C5E9-72A5-4D47-B16C-D22041A42B5A}"/>
                  </a:ext>
                </a:extLst>
              </p:cNvPr>
              <p:cNvSpPr/>
              <p:nvPr/>
            </p:nvSpPr>
            <p:spPr>
              <a:xfrm>
                <a:off x="336800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821" y="0"/>
                    </a:moveTo>
                    <a:cubicBezTo>
                      <a:pt x="690" y="12"/>
                      <a:pt x="571" y="95"/>
                      <a:pt x="464" y="179"/>
                    </a:cubicBezTo>
                    <a:cubicBezTo>
                      <a:pt x="309" y="298"/>
                      <a:pt x="154" y="429"/>
                      <a:pt x="11" y="560"/>
                    </a:cubicBezTo>
                    <a:cubicBezTo>
                      <a:pt x="1" y="570"/>
                      <a:pt x="8" y="598"/>
                      <a:pt x="33" y="598"/>
                    </a:cubicBezTo>
                    <a:cubicBezTo>
                      <a:pt x="37" y="598"/>
                      <a:pt x="42" y="597"/>
                      <a:pt x="47" y="595"/>
                    </a:cubicBezTo>
                    <a:cubicBezTo>
                      <a:pt x="190" y="500"/>
                      <a:pt x="309" y="393"/>
                      <a:pt x="452" y="298"/>
                    </a:cubicBezTo>
                    <a:cubicBezTo>
                      <a:pt x="571" y="191"/>
                      <a:pt x="714" y="119"/>
                      <a:pt x="833" y="24"/>
                    </a:cubicBezTo>
                    <a:cubicBezTo>
                      <a:pt x="845" y="12"/>
                      <a:pt x="833" y="0"/>
                      <a:pt x="8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650;p33">
                <a:extLst>
                  <a:ext uri="{FF2B5EF4-FFF2-40B4-BE49-F238E27FC236}">
                    <a16:creationId xmlns:a16="http://schemas.microsoft.com/office/drawing/2014/main" id="{E0FAED65-6575-436C-9D57-0C954CBF34C7}"/>
                  </a:ext>
                </a:extLst>
              </p:cNvPr>
              <p:cNvSpPr/>
              <p:nvPr/>
            </p:nvSpPr>
            <p:spPr>
              <a:xfrm>
                <a:off x="3362025" y="2453450"/>
                <a:ext cx="25325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59" extrusionOk="0">
                    <a:moveTo>
                      <a:pt x="999" y="1"/>
                    </a:moveTo>
                    <a:cubicBezTo>
                      <a:pt x="996" y="1"/>
                      <a:pt x="992" y="3"/>
                      <a:pt x="988" y="11"/>
                    </a:cubicBezTo>
                    <a:cubicBezTo>
                      <a:pt x="834" y="142"/>
                      <a:pt x="631" y="225"/>
                      <a:pt x="441" y="332"/>
                    </a:cubicBezTo>
                    <a:cubicBezTo>
                      <a:pt x="286" y="439"/>
                      <a:pt x="119" y="558"/>
                      <a:pt x="0" y="701"/>
                    </a:cubicBezTo>
                    <a:cubicBezTo>
                      <a:pt x="0" y="736"/>
                      <a:pt x="6" y="758"/>
                      <a:pt x="19" y="758"/>
                    </a:cubicBezTo>
                    <a:cubicBezTo>
                      <a:pt x="24" y="758"/>
                      <a:pt x="29" y="755"/>
                      <a:pt x="36" y="749"/>
                    </a:cubicBezTo>
                    <a:cubicBezTo>
                      <a:pt x="238" y="630"/>
                      <a:pt x="429" y="475"/>
                      <a:pt x="643" y="332"/>
                    </a:cubicBezTo>
                    <a:cubicBezTo>
                      <a:pt x="774" y="249"/>
                      <a:pt x="941" y="189"/>
                      <a:pt x="1012" y="23"/>
                    </a:cubicBezTo>
                    <a:cubicBezTo>
                      <a:pt x="1012" y="14"/>
                      <a:pt x="1006" y="1"/>
                      <a:pt x="99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651;p33">
                <a:extLst>
                  <a:ext uri="{FF2B5EF4-FFF2-40B4-BE49-F238E27FC236}">
                    <a16:creationId xmlns:a16="http://schemas.microsoft.com/office/drawing/2014/main" id="{48E2E092-A135-4B9F-BB4E-CEB4208A8837}"/>
                  </a:ext>
                </a:extLst>
              </p:cNvPr>
              <p:cNvSpPr/>
              <p:nvPr/>
            </p:nvSpPr>
            <p:spPr>
              <a:xfrm>
                <a:off x="3356950" y="24459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977" y="0"/>
                    </a:moveTo>
                    <a:cubicBezTo>
                      <a:pt x="787" y="72"/>
                      <a:pt x="632" y="203"/>
                      <a:pt x="477" y="310"/>
                    </a:cubicBezTo>
                    <a:cubicBezTo>
                      <a:pt x="310" y="429"/>
                      <a:pt x="132" y="548"/>
                      <a:pt x="13" y="691"/>
                    </a:cubicBezTo>
                    <a:cubicBezTo>
                      <a:pt x="1" y="726"/>
                      <a:pt x="13" y="738"/>
                      <a:pt x="25" y="738"/>
                    </a:cubicBezTo>
                    <a:cubicBezTo>
                      <a:pt x="215" y="655"/>
                      <a:pt x="382" y="500"/>
                      <a:pt x="548" y="381"/>
                    </a:cubicBezTo>
                    <a:cubicBezTo>
                      <a:pt x="691" y="262"/>
                      <a:pt x="858" y="179"/>
                      <a:pt x="989" y="24"/>
                    </a:cubicBezTo>
                    <a:cubicBezTo>
                      <a:pt x="1013" y="12"/>
                      <a:pt x="989" y="0"/>
                      <a:pt x="9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652;p33">
                <a:extLst>
                  <a:ext uri="{FF2B5EF4-FFF2-40B4-BE49-F238E27FC236}">
                    <a16:creationId xmlns:a16="http://schemas.microsoft.com/office/drawing/2014/main" id="{591682BB-1C3A-47CB-8564-721A0FF211AC}"/>
                  </a:ext>
                </a:extLst>
              </p:cNvPr>
              <p:cNvSpPr/>
              <p:nvPr/>
            </p:nvSpPr>
            <p:spPr>
              <a:xfrm>
                <a:off x="3353150" y="2433400"/>
                <a:ext cx="2457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757" extrusionOk="0">
                    <a:moveTo>
                      <a:pt x="956" y="1"/>
                    </a:moveTo>
                    <a:cubicBezTo>
                      <a:pt x="954" y="1"/>
                      <a:pt x="952" y="1"/>
                      <a:pt x="950" y="3"/>
                    </a:cubicBezTo>
                    <a:cubicBezTo>
                      <a:pt x="760" y="86"/>
                      <a:pt x="581" y="217"/>
                      <a:pt x="415" y="336"/>
                    </a:cubicBezTo>
                    <a:cubicBezTo>
                      <a:pt x="272" y="456"/>
                      <a:pt x="117" y="563"/>
                      <a:pt x="10" y="717"/>
                    </a:cubicBezTo>
                    <a:cubicBezTo>
                      <a:pt x="0" y="737"/>
                      <a:pt x="6" y="756"/>
                      <a:pt x="28" y="756"/>
                    </a:cubicBezTo>
                    <a:cubicBezTo>
                      <a:pt x="33" y="756"/>
                      <a:pt x="39" y="755"/>
                      <a:pt x="46" y="753"/>
                    </a:cubicBezTo>
                    <a:cubicBezTo>
                      <a:pt x="212" y="634"/>
                      <a:pt x="355" y="515"/>
                      <a:pt x="522" y="396"/>
                    </a:cubicBezTo>
                    <a:cubicBezTo>
                      <a:pt x="665" y="289"/>
                      <a:pt x="843" y="182"/>
                      <a:pt x="962" y="39"/>
                    </a:cubicBezTo>
                    <a:cubicBezTo>
                      <a:pt x="983" y="29"/>
                      <a:pt x="968" y="1"/>
                      <a:pt x="95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653;p33">
                <a:extLst>
                  <a:ext uri="{FF2B5EF4-FFF2-40B4-BE49-F238E27FC236}">
                    <a16:creationId xmlns:a16="http://schemas.microsoft.com/office/drawing/2014/main" id="{AD9DD474-56BA-4ABC-87B4-EBFBA0F2A5FB}"/>
                  </a:ext>
                </a:extLst>
              </p:cNvPr>
              <p:cNvSpPr/>
              <p:nvPr/>
            </p:nvSpPr>
            <p:spPr>
              <a:xfrm>
                <a:off x="3345650" y="2424525"/>
                <a:ext cx="271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60" y="1"/>
                    </a:moveTo>
                    <a:cubicBezTo>
                      <a:pt x="869" y="60"/>
                      <a:pt x="703" y="215"/>
                      <a:pt x="536" y="334"/>
                    </a:cubicBezTo>
                    <a:cubicBezTo>
                      <a:pt x="357" y="465"/>
                      <a:pt x="167" y="584"/>
                      <a:pt x="12" y="751"/>
                    </a:cubicBezTo>
                    <a:cubicBezTo>
                      <a:pt x="0" y="763"/>
                      <a:pt x="12" y="799"/>
                      <a:pt x="36" y="799"/>
                    </a:cubicBezTo>
                    <a:cubicBezTo>
                      <a:pt x="238" y="715"/>
                      <a:pt x="417" y="572"/>
                      <a:pt x="596" y="441"/>
                    </a:cubicBezTo>
                    <a:cubicBezTo>
                      <a:pt x="762" y="322"/>
                      <a:pt x="953" y="203"/>
                      <a:pt x="1072" y="37"/>
                    </a:cubicBezTo>
                    <a:cubicBezTo>
                      <a:pt x="1084" y="25"/>
                      <a:pt x="1072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654;p33">
                <a:extLst>
                  <a:ext uri="{FF2B5EF4-FFF2-40B4-BE49-F238E27FC236}">
                    <a16:creationId xmlns:a16="http://schemas.microsoft.com/office/drawing/2014/main" id="{DB99F281-8FF9-4085-97F2-24EB6F27E034}"/>
                  </a:ext>
                </a:extLst>
              </p:cNvPr>
              <p:cNvSpPr/>
              <p:nvPr/>
            </p:nvSpPr>
            <p:spPr>
              <a:xfrm>
                <a:off x="3341300" y="2413075"/>
                <a:ext cx="295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843" extrusionOk="0">
                    <a:moveTo>
                      <a:pt x="1139" y="0"/>
                    </a:moveTo>
                    <a:cubicBezTo>
                      <a:pt x="1132" y="0"/>
                      <a:pt x="1124" y="2"/>
                      <a:pt x="1115" y="6"/>
                    </a:cubicBezTo>
                    <a:cubicBezTo>
                      <a:pt x="901" y="90"/>
                      <a:pt x="710" y="268"/>
                      <a:pt x="531" y="387"/>
                    </a:cubicBezTo>
                    <a:cubicBezTo>
                      <a:pt x="353" y="507"/>
                      <a:pt x="174" y="626"/>
                      <a:pt x="31" y="792"/>
                    </a:cubicBezTo>
                    <a:cubicBezTo>
                      <a:pt x="1" y="813"/>
                      <a:pt x="23" y="842"/>
                      <a:pt x="45" y="842"/>
                    </a:cubicBezTo>
                    <a:cubicBezTo>
                      <a:pt x="48" y="842"/>
                      <a:pt x="52" y="842"/>
                      <a:pt x="55" y="840"/>
                    </a:cubicBezTo>
                    <a:cubicBezTo>
                      <a:pt x="270" y="721"/>
                      <a:pt x="460" y="578"/>
                      <a:pt x="651" y="447"/>
                    </a:cubicBezTo>
                    <a:cubicBezTo>
                      <a:pt x="817" y="328"/>
                      <a:pt x="1020" y="209"/>
                      <a:pt x="1162" y="66"/>
                    </a:cubicBezTo>
                    <a:cubicBezTo>
                      <a:pt x="1182" y="37"/>
                      <a:pt x="1170" y="0"/>
                      <a:pt x="11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655;p33">
                <a:extLst>
                  <a:ext uri="{FF2B5EF4-FFF2-40B4-BE49-F238E27FC236}">
                    <a16:creationId xmlns:a16="http://schemas.microsoft.com/office/drawing/2014/main" id="{7E4D514D-0362-47CD-9A0A-EDE1B082D2C4}"/>
                  </a:ext>
                </a:extLst>
              </p:cNvPr>
              <p:cNvSpPr/>
              <p:nvPr/>
            </p:nvSpPr>
            <p:spPr>
              <a:xfrm>
                <a:off x="3335675" y="2401800"/>
                <a:ext cx="33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2" extrusionOk="0">
                    <a:moveTo>
                      <a:pt x="1331" y="0"/>
                    </a:moveTo>
                    <a:cubicBezTo>
                      <a:pt x="1328" y="0"/>
                      <a:pt x="1323" y="2"/>
                      <a:pt x="1316" y="5"/>
                    </a:cubicBezTo>
                    <a:cubicBezTo>
                      <a:pt x="1078" y="100"/>
                      <a:pt x="864" y="279"/>
                      <a:pt x="637" y="410"/>
                    </a:cubicBezTo>
                    <a:cubicBezTo>
                      <a:pt x="411" y="541"/>
                      <a:pt x="209" y="696"/>
                      <a:pt x="30" y="850"/>
                    </a:cubicBezTo>
                    <a:cubicBezTo>
                      <a:pt x="1" y="880"/>
                      <a:pt x="20" y="901"/>
                      <a:pt x="41" y="901"/>
                    </a:cubicBezTo>
                    <a:cubicBezTo>
                      <a:pt x="45" y="901"/>
                      <a:pt x="50" y="900"/>
                      <a:pt x="54" y="898"/>
                    </a:cubicBezTo>
                    <a:cubicBezTo>
                      <a:pt x="292" y="731"/>
                      <a:pt x="530" y="600"/>
                      <a:pt x="768" y="457"/>
                    </a:cubicBezTo>
                    <a:cubicBezTo>
                      <a:pt x="959" y="338"/>
                      <a:pt x="1197" y="219"/>
                      <a:pt x="1340" y="17"/>
                    </a:cubicBezTo>
                    <a:cubicBezTo>
                      <a:pt x="1340" y="9"/>
                      <a:pt x="1340" y="0"/>
                      <a:pt x="13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656;p33">
                <a:extLst>
                  <a:ext uri="{FF2B5EF4-FFF2-40B4-BE49-F238E27FC236}">
                    <a16:creationId xmlns:a16="http://schemas.microsoft.com/office/drawing/2014/main" id="{94197F26-1162-48A4-B51F-E911F7358563}"/>
                  </a:ext>
                </a:extLst>
              </p:cNvPr>
              <p:cNvSpPr/>
              <p:nvPr/>
            </p:nvSpPr>
            <p:spPr>
              <a:xfrm>
                <a:off x="3330250" y="2389200"/>
                <a:ext cx="391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90" extrusionOk="0">
                    <a:moveTo>
                      <a:pt x="1553" y="1"/>
                    </a:moveTo>
                    <a:cubicBezTo>
                      <a:pt x="1551" y="1"/>
                      <a:pt x="1548" y="3"/>
                      <a:pt x="1545" y="9"/>
                    </a:cubicBezTo>
                    <a:cubicBezTo>
                      <a:pt x="1259" y="104"/>
                      <a:pt x="1009" y="283"/>
                      <a:pt x="747" y="438"/>
                    </a:cubicBezTo>
                    <a:cubicBezTo>
                      <a:pt x="497" y="604"/>
                      <a:pt x="247" y="747"/>
                      <a:pt x="9" y="950"/>
                    </a:cubicBezTo>
                    <a:cubicBezTo>
                      <a:pt x="0" y="976"/>
                      <a:pt x="5" y="990"/>
                      <a:pt x="12" y="990"/>
                    </a:cubicBezTo>
                    <a:cubicBezTo>
                      <a:pt x="15" y="990"/>
                      <a:pt x="18" y="988"/>
                      <a:pt x="21" y="985"/>
                    </a:cubicBezTo>
                    <a:cubicBezTo>
                      <a:pt x="307" y="842"/>
                      <a:pt x="569" y="664"/>
                      <a:pt x="842" y="497"/>
                    </a:cubicBezTo>
                    <a:cubicBezTo>
                      <a:pt x="1081" y="342"/>
                      <a:pt x="1343" y="223"/>
                      <a:pt x="1557" y="33"/>
                    </a:cubicBezTo>
                    <a:cubicBezTo>
                      <a:pt x="1566" y="24"/>
                      <a:pt x="1561" y="1"/>
                      <a:pt x="15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657;p33">
                <a:extLst>
                  <a:ext uri="{FF2B5EF4-FFF2-40B4-BE49-F238E27FC236}">
                    <a16:creationId xmlns:a16="http://schemas.microsoft.com/office/drawing/2014/main" id="{00501088-F86A-4628-9039-4CD8D852A718}"/>
                  </a:ext>
                </a:extLst>
              </p:cNvPr>
              <p:cNvSpPr/>
              <p:nvPr/>
            </p:nvSpPr>
            <p:spPr>
              <a:xfrm>
                <a:off x="3069725" y="2603725"/>
                <a:ext cx="159550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4787" extrusionOk="0">
                    <a:moveTo>
                      <a:pt x="1798" y="0"/>
                    </a:moveTo>
                    <a:cubicBezTo>
                      <a:pt x="1072" y="870"/>
                      <a:pt x="0" y="2941"/>
                      <a:pt x="0" y="2941"/>
                    </a:cubicBezTo>
                    <a:lnTo>
                      <a:pt x="6382" y="478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658;p33">
                <a:extLst>
                  <a:ext uri="{FF2B5EF4-FFF2-40B4-BE49-F238E27FC236}">
                    <a16:creationId xmlns:a16="http://schemas.microsoft.com/office/drawing/2014/main" id="{EFA0844D-994F-46A9-A103-67B69FC40A00}"/>
                  </a:ext>
                </a:extLst>
              </p:cNvPr>
              <p:cNvSpPr/>
              <p:nvPr/>
            </p:nvSpPr>
            <p:spPr>
              <a:xfrm>
                <a:off x="3062875" y="2596875"/>
                <a:ext cx="18040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5407" extrusionOk="0">
                    <a:moveTo>
                      <a:pt x="2084" y="536"/>
                    </a:moveTo>
                    <a:lnTo>
                      <a:pt x="6084" y="4715"/>
                    </a:lnTo>
                    <a:lnTo>
                      <a:pt x="6084" y="4715"/>
                    </a:lnTo>
                    <a:lnTo>
                      <a:pt x="512" y="3108"/>
                    </a:lnTo>
                    <a:cubicBezTo>
                      <a:pt x="774" y="2620"/>
                      <a:pt x="1501" y="1286"/>
                      <a:pt x="2084" y="536"/>
                    </a:cubicBezTo>
                    <a:close/>
                    <a:moveTo>
                      <a:pt x="2060" y="1"/>
                    </a:moveTo>
                    <a:lnTo>
                      <a:pt x="1941" y="155"/>
                    </a:lnTo>
                    <a:cubicBezTo>
                      <a:pt x="1191" y="1048"/>
                      <a:pt x="155" y="3037"/>
                      <a:pt x="107" y="3132"/>
                    </a:cubicBezTo>
                    <a:lnTo>
                      <a:pt x="0" y="3322"/>
                    </a:lnTo>
                    <a:lnTo>
                      <a:pt x="7216" y="5406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659;p33">
                <a:extLst>
                  <a:ext uri="{FF2B5EF4-FFF2-40B4-BE49-F238E27FC236}">
                    <a16:creationId xmlns:a16="http://schemas.microsoft.com/office/drawing/2014/main" id="{5A129E34-3B6E-4CDC-81B9-2AEB54CAFEB9}"/>
                  </a:ext>
                </a:extLst>
              </p:cNvPr>
              <p:cNvSpPr/>
              <p:nvPr/>
            </p:nvSpPr>
            <p:spPr>
              <a:xfrm>
                <a:off x="3205150" y="2701050"/>
                <a:ext cx="50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18" extrusionOk="0">
                    <a:moveTo>
                      <a:pt x="155" y="1"/>
                    </a:moveTo>
                    <a:cubicBezTo>
                      <a:pt x="96" y="60"/>
                      <a:pt x="84" y="156"/>
                      <a:pt x="60" y="227"/>
                    </a:cubicBezTo>
                    <a:cubicBezTo>
                      <a:pt x="24" y="310"/>
                      <a:pt x="12" y="406"/>
                      <a:pt x="1" y="489"/>
                    </a:cubicBezTo>
                    <a:cubicBezTo>
                      <a:pt x="9" y="506"/>
                      <a:pt x="24" y="517"/>
                      <a:pt x="32" y="517"/>
                    </a:cubicBezTo>
                    <a:cubicBezTo>
                      <a:pt x="35" y="517"/>
                      <a:pt x="36" y="516"/>
                      <a:pt x="36" y="513"/>
                    </a:cubicBezTo>
                    <a:cubicBezTo>
                      <a:pt x="72" y="418"/>
                      <a:pt x="120" y="346"/>
                      <a:pt x="143" y="251"/>
                    </a:cubicBezTo>
                    <a:cubicBezTo>
                      <a:pt x="179" y="179"/>
                      <a:pt x="203" y="108"/>
                      <a:pt x="191" y="13"/>
                    </a:cubicBezTo>
                    <a:cubicBezTo>
                      <a:pt x="191" y="1"/>
                      <a:pt x="179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660;p33">
                <a:extLst>
                  <a:ext uri="{FF2B5EF4-FFF2-40B4-BE49-F238E27FC236}">
                    <a16:creationId xmlns:a16="http://schemas.microsoft.com/office/drawing/2014/main" id="{1A53A04F-D2FB-45A0-8D0A-FAF8F823C8D4}"/>
                  </a:ext>
                </a:extLst>
              </p:cNvPr>
              <p:cNvSpPr/>
              <p:nvPr/>
            </p:nvSpPr>
            <p:spPr>
              <a:xfrm>
                <a:off x="3198600" y="2694575"/>
                <a:ext cx="50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75" extrusionOk="0">
                    <a:moveTo>
                      <a:pt x="172" y="1"/>
                    </a:moveTo>
                    <a:cubicBezTo>
                      <a:pt x="167" y="1"/>
                      <a:pt x="161" y="4"/>
                      <a:pt x="155" y="10"/>
                    </a:cubicBezTo>
                    <a:cubicBezTo>
                      <a:pt x="108" y="69"/>
                      <a:pt x="96" y="153"/>
                      <a:pt x="60" y="212"/>
                    </a:cubicBezTo>
                    <a:cubicBezTo>
                      <a:pt x="36" y="307"/>
                      <a:pt x="1" y="379"/>
                      <a:pt x="1" y="462"/>
                    </a:cubicBezTo>
                    <a:lnTo>
                      <a:pt x="48" y="474"/>
                    </a:lnTo>
                    <a:cubicBezTo>
                      <a:pt x="96" y="391"/>
                      <a:pt x="120" y="307"/>
                      <a:pt x="155" y="236"/>
                    </a:cubicBezTo>
                    <a:cubicBezTo>
                      <a:pt x="167" y="153"/>
                      <a:pt x="203" y="81"/>
                      <a:pt x="179" y="10"/>
                    </a:cubicBezTo>
                    <a:cubicBezTo>
                      <a:pt x="179" y="4"/>
                      <a:pt x="176" y="1"/>
                      <a:pt x="17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661;p33">
                <a:extLst>
                  <a:ext uri="{FF2B5EF4-FFF2-40B4-BE49-F238E27FC236}">
                    <a16:creationId xmlns:a16="http://schemas.microsoft.com/office/drawing/2014/main" id="{D4E3720A-FED9-46F8-B344-5AED92BA114F}"/>
                  </a:ext>
                </a:extLst>
              </p:cNvPr>
              <p:cNvSpPr/>
              <p:nvPr/>
            </p:nvSpPr>
            <p:spPr>
              <a:xfrm>
                <a:off x="3190875" y="2688725"/>
                <a:ext cx="715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97" extrusionOk="0">
                    <a:moveTo>
                      <a:pt x="251" y="1"/>
                    </a:moveTo>
                    <a:cubicBezTo>
                      <a:pt x="246" y="1"/>
                      <a:pt x="242" y="2"/>
                      <a:pt x="238" y="6"/>
                    </a:cubicBezTo>
                    <a:cubicBezTo>
                      <a:pt x="167" y="53"/>
                      <a:pt x="131" y="149"/>
                      <a:pt x="95" y="244"/>
                    </a:cubicBezTo>
                    <a:cubicBezTo>
                      <a:pt x="48" y="351"/>
                      <a:pt x="0" y="446"/>
                      <a:pt x="0" y="565"/>
                    </a:cubicBezTo>
                    <a:cubicBezTo>
                      <a:pt x="8" y="588"/>
                      <a:pt x="25" y="596"/>
                      <a:pt x="39" y="596"/>
                    </a:cubicBezTo>
                    <a:cubicBezTo>
                      <a:pt x="48" y="596"/>
                      <a:pt x="55" y="593"/>
                      <a:pt x="60" y="589"/>
                    </a:cubicBezTo>
                    <a:cubicBezTo>
                      <a:pt x="107" y="494"/>
                      <a:pt x="155" y="410"/>
                      <a:pt x="179" y="303"/>
                    </a:cubicBezTo>
                    <a:cubicBezTo>
                      <a:pt x="214" y="208"/>
                      <a:pt x="286" y="113"/>
                      <a:pt x="274" y="18"/>
                    </a:cubicBezTo>
                    <a:cubicBezTo>
                      <a:pt x="274" y="9"/>
                      <a:pt x="262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662;p33">
                <a:extLst>
                  <a:ext uri="{FF2B5EF4-FFF2-40B4-BE49-F238E27FC236}">
                    <a16:creationId xmlns:a16="http://schemas.microsoft.com/office/drawing/2014/main" id="{0E6EC10F-89D4-4B3B-A371-7F93B01D5A38}"/>
                  </a:ext>
                </a:extLst>
              </p:cNvPr>
              <p:cNvSpPr/>
              <p:nvPr/>
            </p:nvSpPr>
            <p:spPr>
              <a:xfrm>
                <a:off x="3184325" y="2681575"/>
                <a:ext cx="775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661" extrusionOk="0">
                    <a:moveTo>
                      <a:pt x="292" y="1"/>
                    </a:moveTo>
                    <a:cubicBezTo>
                      <a:pt x="287" y="1"/>
                      <a:pt x="281" y="2"/>
                      <a:pt x="274" y="6"/>
                    </a:cubicBezTo>
                    <a:cubicBezTo>
                      <a:pt x="143" y="173"/>
                      <a:pt x="60" y="411"/>
                      <a:pt x="0" y="613"/>
                    </a:cubicBezTo>
                    <a:cubicBezTo>
                      <a:pt x="0" y="645"/>
                      <a:pt x="16" y="661"/>
                      <a:pt x="34" y="661"/>
                    </a:cubicBezTo>
                    <a:cubicBezTo>
                      <a:pt x="42" y="661"/>
                      <a:pt x="52" y="657"/>
                      <a:pt x="60" y="649"/>
                    </a:cubicBezTo>
                    <a:cubicBezTo>
                      <a:pt x="155" y="470"/>
                      <a:pt x="274" y="232"/>
                      <a:pt x="310" y="18"/>
                    </a:cubicBezTo>
                    <a:cubicBezTo>
                      <a:pt x="310" y="9"/>
                      <a:pt x="304" y="1"/>
                      <a:pt x="29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663;p33">
                <a:extLst>
                  <a:ext uri="{FF2B5EF4-FFF2-40B4-BE49-F238E27FC236}">
                    <a16:creationId xmlns:a16="http://schemas.microsoft.com/office/drawing/2014/main" id="{CFC3C0BD-82F4-4993-A35E-B97DC291CA53}"/>
                  </a:ext>
                </a:extLst>
              </p:cNvPr>
              <p:cNvSpPr/>
              <p:nvPr/>
            </p:nvSpPr>
            <p:spPr>
              <a:xfrm>
                <a:off x="3177175" y="2674500"/>
                <a:ext cx="101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35" extrusionOk="0">
                    <a:moveTo>
                      <a:pt x="375" y="1"/>
                    </a:moveTo>
                    <a:cubicBezTo>
                      <a:pt x="373" y="1"/>
                      <a:pt x="371" y="1"/>
                      <a:pt x="369" y="3"/>
                    </a:cubicBezTo>
                    <a:cubicBezTo>
                      <a:pt x="262" y="86"/>
                      <a:pt x="227" y="217"/>
                      <a:pt x="167" y="325"/>
                    </a:cubicBezTo>
                    <a:cubicBezTo>
                      <a:pt x="107" y="444"/>
                      <a:pt x="24" y="575"/>
                      <a:pt x="0" y="706"/>
                    </a:cubicBezTo>
                    <a:cubicBezTo>
                      <a:pt x="0" y="725"/>
                      <a:pt x="4" y="734"/>
                      <a:pt x="9" y="734"/>
                    </a:cubicBezTo>
                    <a:cubicBezTo>
                      <a:pt x="13" y="734"/>
                      <a:pt x="19" y="728"/>
                      <a:pt x="24" y="718"/>
                    </a:cubicBezTo>
                    <a:cubicBezTo>
                      <a:pt x="119" y="622"/>
                      <a:pt x="167" y="479"/>
                      <a:pt x="238" y="360"/>
                    </a:cubicBezTo>
                    <a:cubicBezTo>
                      <a:pt x="298" y="265"/>
                      <a:pt x="381" y="158"/>
                      <a:pt x="405" y="39"/>
                    </a:cubicBezTo>
                    <a:cubicBezTo>
                      <a:pt x="405" y="29"/>
                      <a:pt x="388" y="1"/>
                      <a:pt x="3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664;p33">
                <a:extLst>
                  <a:ext uri="{FF2B5EF4-FFF2-40B4-BE49-F238E27FC236}">
                    <a16:creationId xmlns:a16="http://schemas.microsoft.com/office/drawing/2014/main" id="{9CE2B69F-60EF-469F-8068-69A3454CC642}"/>
                  </a:ext>
                </a:extLst>
              </p:cNvPr>
              <p:cNvSpPr/>
              <p:nvPr/>
            </p:nvSpPr>
            <p:spPr>
              <a:xfrm>
                <a:off x="3169025" y="2669800"/>
                <a:ext cx="10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38" extrusionOk="0">
                    <a:moveTo>
                      <a:pt x="398" y="1"/>
                    </a:moveTo>
                    <a:cubicBezTo>
                      <a:pt x="314" y="108"/>
                      <a:pt x="255" y="227"/>
                      <a:pt x="195" y="346"/>
                    </a:cubicBezTo>
                    <a:cubicBezTo>
                      <a:pt x="136" y="465"/>
                      <a:pt x="52" y="584"/>
                      <a:pt x="17" y="715"/>
                    </a:cubicBezTo>
                    <a:cubicBezTo>
                      <a:pt x="0" y="723"/>
                      <a:pt x="7" y="737"/>
                      <a:pt x="16" y="737"/>
                    </a:cubicBezTo>
                    <a:cubicBezTo>
                      <a:pt x="20" y="737"/>
                      <a:pt x="25" y="734"/>
                      <a:pt x="29" y="727"/>
                    </a:cubicBezTo>
                    <a:cubicBezTo>
                      <a:pt x="195" y="536"/>
                      <a:pt x="350" y="263"/>
                      <a:pt x="410" y="13"/>
                    </a:cubicBezTo>
                    <a:cubicBezTo>
                      <a:pt x="410" y="1"/>
                      <a:pt x="398" y="1"/>
                      <a:pt x="3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665;p33">
                <a:extLst>
                  <a:ext uri="{FF2B5EF4-FFF2-40B4-BE49-F238E27FC236}">
                    <a16:creationId xmlns:a16="http://schemas.microsoft.com/office/drawing/2014/main" id="{84E63A60-82BA-4AA1-89C5-0F6F68069B71}"/>
                  </a:ext>
                </a:extLst>
              </p:cNvPr>
              <p:cNvSpPr/>
              <p:nvPr/>
            </p:nvSpPr>
            <p:spPr>
              <a:xfrm>
                <a:off x="3161200" y="2661875"/>
                <a:ext cx="132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02" extrusionOk="0">
                    <a:moveTo>
                      <a:pt x="501" y="0"/>
                    </a:moveTo>
                    <a:cubicBezTo>
                      <a:pt x="496" y="0"/>
                      <a:pt x="490" y="2"/>
                      <a:pt x="485" y="8"/>
                    </a:cubicBezTo>
                    <a:cubicBezTo>
                      <a:pt x="365" y="80"/>
                      <a:pt x="294" y="234"/>
                      <a:pt x="235" y="353"/>
                    </a:cubicBezTo>
                    <a:cubicBezTo>
                      <a:pt x="163" y="508"/>
                      <a:pt x="68" y="687"/>
                      <a:pt x="8" y="865"/>
                    </a:cubicBezTo>
                    <a:cubicBezTo>
                      <a:pt x="1" y="888"/>
                      <a:pt x="18" y="902"/>
                      <a:pt x="34" y="902"/>
                    </a:cubicBezTo>
                    <a:cubicBezTo>
                      <a:pt x="43" y="902"/>
                      <a:pt x="52" y="898"/>
                      <a:pt x="56" y="889"/>
                    </a:cubicBezTo>
                    <a:cubicBezTo>
                      <a:pt x="163" y="734"/>
                      <a:pt x="223" y="568"/>
                      <a:pt x="294" y="425"/>
                    </a:cubicBezTo>
                    <a:cubicBezTo>
                      <a:pt x="354" y="294"/>
                      <a:pt x="449" y="175"/>
                      <a:pt x="520" y="32"/>
                    </a:cubicBezTo>
                    <a:cubicBezTo>
                      <a:pt x="529" y="23"/>
                      <a:pt x="518" y="0"/>
                      <a:pt x="5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666;p33">
                <a:extLst>
                  <a:ext uri="{FF2B5EF4-FFF2-40B4-BE49-F238E27FC236}">
                    <a16:creationId xmlns:a16="http://schemas.microsoft.com/office/drawing/2014/main" id="{91167727-16A5-4CEC-A3F8-42D9598C6C47}"/>
                  </a:ext>
                </a:extLst>
              </p:cNvPr>
              <p:cNvSpPr/>
              <p:nvPr/>
            </p:nvSpPr>
            <p:spPr>
              <a:xfrm>
                <a:off x="3152475" y="2652900"/>
                <a:ext cx="155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087" extrusionOk="0">
                    <a:moveTo>
                      <a:pt x="606" y="1"/>
                    </a:moveTo>
                    <a:cubicBezTo>
                      <a:pt x="598" y="1"/>
                      <a:pt x="589" y="4"/>
                      <a:pt x="584" y="10"/>
                    </a:cubicBezTo>
                    <a:cubicBezTo>
                      <a:pt x="512" y="200"/>
                      <a:pt x="345" y="379"/>
                      <a:pt x="226" y="558"/>
                    </a:cubicBezTo>
                    <a:cubicBezTo>
                      <a:pt x="143" y="724"/>
                      <a:pt x="48" y="891"/>
                      <a:pt x="0" y="1070"/>
                    </a:cubicBezTo>
                    <a:cubicBezTo>
                      <a:pt x="0" y="1078"/>
                      <a:pt x="18" y="1086"/>
                      <a:pt x="33" y="1086"/>
                    </a:cubicBezTo>
                    <a:cubicBezTo>
                      <a:pt x="39" y="1086"/>
                      <a:pt x="44" y="1085"/>
                      <a:pt x="48" y="1081"/>
                    </a:cubicBezTo>
                    <a:cubicBezTo>
                      <a:pt x="179" y="891"/>
                      <a:pt x="274" y="677"/>
                      <a:pt x="393" y="486"/>
                    </a:cubicBezTo>
                    <a:cubicBezTo>
                      <a:pt x="476" y="331"/>
                      <a:pt x="619" y="200"/>
                      <a:pt x="619" y="10"/>
                    </a:cubicBezTo>
                    <a:cubicBezTo>
                      <a:pt x="619" y="4"/>
                      <a:pt x="613" y="1"/>
                      <a:pt x="6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667;p33">
                <a:extLst>
                  <a:ext uri="{FF2B5EF4-FFF2-40B4-BE49-F238E27FC236}">
                    <a16:creationId xmlns:a16="http://schemas.microsoft.com/office/drawing/2014/main" id="{48B83A38-541C-4DD9-94B0-9ED2ED3768BF}"/>
                  </a:ext>
                </a:extLst>
              </p:cNvPr>
              <p:cNvSpPr/>
              <p:nvPr/>
            </p:nvSpPr>
            <p:spPr>
              <a:xfrm>
                <a:off x="3144425" y="2647350"/>
                <a:ext cx="15200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99" extrusionOk="0">
                    <a:moveTo>
                      <a:pt x="590" y="1"/>
                    </a:moveTo>
                    <a:cubicBezTo>
                      <a:pt x="585" y="1"/>
                      <a:pt x="579" y="2"/>
                      <a:pt x="572" y="6"/>
                    </a:cubicBezTo>
                    <a:cubicBezTo>
                      <a:pt x="441" y="160"/>
                      <a:pt x="358" y="339"/>
                      <a:pt x="251" y="518"/>
                    </a:cubicBezTo>
                    <a:cubicBezTo>
                      <a:pt x="155" y="696"/>
                      <a:pt x="60" y="863"/>
                      <a:pt x="1" y="1065"/>
                    </a:cubicBezTo>
                    <a:cubicBezTo>
                      <a:pt x="1" y="1082"/>
                      <a:pt x="7" y="1099"/>
                      <a:pt x="14" y="1099"/>
                    </a:cubicBezTo>
                    <a:cubicBezTo>
                      <a:pt x="17" y="1099"/>
                      <a:pt x="21" y="1096"/>
                      <a:pt x="24" y="1089"/>
                    </a:cubicBezTo>
                    <a:cubicBezTo>
                      <a:pt x="167" y="946"/>
                      <a:pt x="239" y="756"/>
                      <a:pt x="346" y="577"/>
                    </a:cubicBezTo>
                    <a:cubicBezTo>
                      <a:pt x="429" y="399"/>
                      <a:pt x="548" y="220"/>
                      <a:pt x="608" y="18"/>
                    </a:cubicBezTo>
                    <a:cubicBezTo>
                      <a:pt x="608" y="9"/>
                      <a:pt x="602" y="1"/>
                      <a:pt x="59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668;p33">
                <a:extLst>
                  <a:ext uri="{FF2B5EF4-FFF2-40B4-BE49-F238E27FC236}">
                    <a16:creationId xmlns:a16="http://schemas.microsoft.com/office/drawing/2014/main" id="{01A9F90B-421E-44D5-ABFD-DE11900EB854}"/>
                  </a:ext>
                </a:extLst>
              </p:cNvPr>
              <p:cNvSpPr/>
              <p:nvPr/>
            </p:nvSpPr>
            <p:spPr>
              <a:xfrm>
                <a:off x="3135725" y="2638425"/>
                <a:ext cx="14675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79" extrusionOk="0">
                    <a:moveTo>
                      <a:pt x="569" y="1"/>
                    </a:moveTo>
                    <a:cubicBezTo>
                      <a:pt x="564" y="1"/>
                      <a:pt x="558" y="2"/>
                      <a:pt x="551" y="5"/>
                    </a:cubicBezTo>
                    <a:cubicBezTo>
                      <a:pt x="313" y="279"/>
                      <a:pt x="75" y="696"/>
                      <a:pt x="15" y="1053"/>
                    </a:cubicBezTo>
                    <a:cubicBezTo>
                      <a:pt x="1" y="1068"/>
                      <a:pt x="13" y="1078"/>
                      <a:pt x="28" y="1078"/>
                    </a:cubicBezTo>
                    <a:cubicBezTo>
                      <a:pt x="37" y="1078"/>
                      <a:pt x="46" y="1074"/>
                      <a:pt x="51" y="1065"/>
                    </a:cubicBezTo>
                    <a:cubicBezTo>
                      <a:pt x="158" y="887"/>
                      <a:pt x="230" y="708"/>
                      <a:pt x="337" y="529"/>
                    </a:cubicBezTo>
                    <a:cubicBezTo>
                      <a:pt x="420" y="363"/>
                      <a:pt x="527" y="196"/>
                      <a:pt x="587" y="17"/>
                    </a:cubicBezTo>
                    <a:cubicBezTo>
                      <a:pt x="587" y="9"/>
                      <a:pt x="581" y="1"/>
                      <a:pt x="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669;p33">
                <a:extLst>
                  <a:ext uri="{FF2B5EF4-FFF2-40B4-BE49-F238E27FC236}">
                    <a16:creationId xmlns:a16="http://schemas.microsoft.com/office/drawing/2014/main" id="{6E8DF8FD-DC68-4571-8687-D883ADAE0445}"/>
                  </a:ext>
                </a:extLst>
              </p:cNvPr>
              <p:cNvSpPr/>
              <p:nvPr/>
            </p:nvSpPr>
            <p:spPr>
              <a:xfrm>
                <a:off x="3125375" y="2632475"/>
                <a:ext cx="164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159" extrusionOk="0">
                    <a:moveTo>
                      <a:pt x="642" y="0"/>
                    </a:moveTo>
                    <a:cubicBezTo>
                      <a:pt x="639" y="0"/>
                      <a:pt x="635" y="2"/>
                      <a:pt x="632" y="5"/>
                    </a:cubicBezTo>
                    <a:cubicBezTo>
                      <a:pt x="477" y="148"/>
                      <a:pt x="405" y="351"/>
                      <a:pt x="298" y="529"/>
                    </a:cubicBezTo>
                    <a:cubicBezTo>
                      <a:pt x="191" y="720"/>
                      <a:pt x="72" y="910"/>
                      <a:pt x="1" y="1125"/>
                    </a:cubicBezTo>
                    <a:cubicBezTo>
                      <a:pt x="1" y="1141"/>
                      <a:pt x="18" y="1158"/>
                      <a:pt x="33" y="1158"/>
                    </a:cubicBezTo>
                    <a:cubicBezTo>
                      <a:pt x="39" y="1158"/>
                      <a:pt x="45" y="1155"/>
                      <a:pt x="48" y="1148"/>
                    </a:cubicBezTo>
                    <a:cubicBezTo>
                      <a:pt x="191" y="994"/>
                      <a:pt x="298" y="779"/>
                      <a:pt x="405" y="589"/>
                    </a:cubicBezTo>
                    <a:cubicBezTo>
                      <a:pt x="489" y="410"/>
                      <a:pt x="608" y="220"/>
                      <a:pt x="655" y="17"/>
                    </a:cubicBezTo>
                    <a:cubicBezTo>
                      <a:pt x="655" y="9"/>
                      <a:pt x="650" y="0"/>
                      <a:pt x="6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670;p33">
                <a:extLst>
                  <a:ext uri="{FF2B5EF4-FFF2-40B4-BE49-F238E27FC236}">
                    <a16:creationId xmlns:a16="http://schemas.microsoft.com/office/drawing/2014/main" id="{B146D731-94FD-4F87-8E5E-67CA6C6B6D5E}"/>
                  </a:ext>
                </a:extLst>
              </p:cNvPr>
              <p:cNvSpPr/>
              <p:nvPr/>
            </p:nvSpPr>
            <p:spPr>
              <a:xfrm>
                <a:off x="3117475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673" y="0"/>
                    </a:moveTo>
                    <a:cubicBezTo>
                      <a:pt x="665" y="0"/>
                      <a:pt x="657" y="3"/>
                      <a:pt x="650" y="10"/>
                    </a:cubicBezTo>
                    <a:cubicBezTo>
                      <a:pt x="495" y="177"/>
                      <a:pt x="412" y="403"/>
                      <a:pt x="305" y="594"/>
                    </a:cubicBezTo>
                    <a:cubicBezTo>
                      <a:pt x="198" y="784"/>
                      <a:pt x="79" y="975"/>
                      <a:pt x="7" y="1201"/>
                    </a:cubicBezTo>
                    <a:cubicBezTo>
                      <a:pt x="1" y="1220"/>
                      <a:pt x="8" y="1229"/>
                      <a:pt x="21" y="1229"/>
                    </a:cubicBezTo>
                    <a:cubicBezTo>
                      <a:pt x="31" y="1229"/>
                      <a:pt x="44" y="1223"/>
                      <a:pt x="55" y="1213"/>
                    </a:cubicBezTo>
                    <a:cubicBezTo>
                      <a:pt x="186" y="1022"/>
                      <a:pt x="305" y="820"/>
                      <a:pt x="424" y="605"/>
                    </a:cubicBezTo>
                    <a:cubicBezTo>
                      <a:pt x="531" y="427"/>
                      <a:pt x="662" y="236"/>
                      <a:pt x="710" y="34"/>
                    </a:cubicBezTo>
                    <a:cubicBezTo>
                      <a:pt x="710" y="17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671;p33">
                <a:extLst>
                  <a:ext uri="{FF2B5EF4-FFF2-40B4-BE49-F238E27FC236}">
                    <a16:creationId xmlns:a16="http://schemas.microsoft.com/office/drawing/2014/main" id="{91393846-01CA-46A0-AAA4-D241A0BBFEA6}"/>
                  </a:ext>
                </a:extLst>
              </p:cNvPr>
              <p:cNvSpPr/>
              <p:nvPr/>
            </p:nvSpPr>
            <p:spPr>
              <a:xfrm>
                <a:off x="3108000" y="2613425"/>
                <a:ext cx="206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368" extrusionOk="0">
                    <a:moveTo>
                      <a:pt x="812" y="1"/>
                    </a:moveTo>
                    <a:cubicBezTo>
                      <a:pt x="809" y="1"/>
                      <a:pt x="806" y="2"/>
                      <a:pt x="803" y="5"/>
                    </a:cubicBezTo>
                    <a:cubicBezTo>
                      <a:pt x="624" y="208"/>
                      <a:pt x="505" y="458"/>
                      <a:pt x="374" y="684"/>
                    </a:cubicBezTo>
                    <a:cubicBezTo>
                      <a:pt x="231" y="898"/>
                      <a:pt x="100" y="1113"/>
                      <a:pt x="17" y="1351"/>
                    </a:cubicBezTo>
                    <a:cubicBezTo>
                      <a:pt x="0" y="1359"/>
                      <a:pt x="19" y="1368"/>
                      <a:pt x="36" y="1368"/>
                    </a:cubicBezTo>
                    <a:cubicBezTo>
                      <a:pt x="43" y="1368"/>
                      <a:pt x="49" y="1366"/>
                      <a:pt x="53" y="1363"/>
                    </a:cubicBezTo>
                    <a:cubicBezTo>
                      <a:pt x="196" y="1125"/>
                      <a:pt x="338" y="922"/>
                      <a:pt x="493" y="696"/>
                    </a:cubicBezTo>
                    <a:cubicBezTo>
                      <a:pt x="624" y="482"/>
                      <a:pt x="791" y="279"/>
                      <a:pt x="827" y="29"/>
                    </a:cubicBezTo>
                    <a:cubicBezTo>
                      <a:pt x="827" y="12"/>
                      <a:pt x="820" y="1"/>
                      <a:pt x="8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672;p33">
                <a:extLst>
                  <a:ext uri="{FF2B5EF4-FFF2-40B4-BE49-F238E27FC236}">
                    <a16:creationId xmlns:a16="http://schemas.microsoft.com/office/drawing/2014/main" id="{46E74766-C211-4319-8AD1-4E82243AAEF6}"/>
                  </a:ext>
                </a:extLst>
              </p:cNvPr>
              <p:cNvSpPr/>
              <p:nvPr/>
            </p:nvSpPr>
            <p:spPr>
              <a:xfrm>
                <a:off x="309840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1009" y="1"/>
                    </a:moveTo>
                    <a:cubicBezTo>
                      <a:pt x="1004" y="1"/>
                      <a:pt x="1000" y="2"/>
                      <a:pt x="996" y="6"/>
                    </a:cubicBezTo>
                    <a:cubicBezTo>
                      <a:pt x="782" y="208"/>
                      <a:pt x="615" y="494"/>
                      <a:pt x="461" y="732"/>
                    </a:cubicBezTo>
                    <a:cubicBezTo>
                      <a:pt x="294" y="982"/>
                      <a:pt x="127" y="1232"/>
                      <a:pt x="8" y="1518"/>
                    </a:cubicBezTo>
                    <a:cubicBezTo>
                      <a:pt x="1" y="1541"/>
                      <a:pt x="7" y="1549"/>
                      <a:pt x="19" y="1549"/>
                    </a:cubicBezTo>
                    <a:cubicBezTo>
                      <a:pt x="26" y="1549"/>
                      <a:pt x="35" y="1546"/>
                      <a:pt x="44" y="1542"/>
                    </a:cubicBezTo>
                    <a:cubicBezTo>
                      <a:pt x="222" y="1280"/>
                      <a:pt x="401" y="1006"/>
                      <a:pt x="580" y="744"/>
                    </a:cubicBezTo>
                    <a:cubicBezTo>
                      <a:pt x="734" y="506"/>
                      <a:pt x="913" y="280"/>
                      <a:pt x="1020" y="18"/>
                    </a:cubicBezTo>
                    <a:cubicBezTo>
                      <a:pt x="1029" y="9"/>
                      <a:pt x="1019" y="1"/>
                      <a:pt x="10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673;p33">
                <a:extLst>
                  <a:ext uri="{FF2B5EF4-FFF2-40B4-BE49-F238E27FC236}">
                    <a16:creationId xmlns:a16="http://schemas.microsoft.com/office/drawing/2014/main" id="{B910258F-A15E-4762-9FD7-F3828FF9D364}"/>
                  </a:ext>
                </a:extLst>
              </p:cNvPr>
              <p:cNvSpPr/>
              <p:nvPr/>
            </p:nvSpPr>
            <p:spPr>
              <a:xfrm>
                <a:off x="2989950" y="2820125"/>
                <a:ext cx="166400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3382" extrusionOk="0">
                    <a:moveTo>
                      <a:pt x="762" y="0"/>
                    </a:moveTo>
                    <a:cubicBezTo>
                      <a:pt x="346" y="1084"/>
                      <a:pt x="0" y="3382"/>
                      <a:pt x="0" y="3382"/>
                    </a:cubicBezTo>
                    <a:lnTo>
                      <a:pt x="6656" y="3048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674;p33">
                <a:extLst>
                  <a:ext uri="{FF2B5EF4-FFF2-40B4-BE49-F238E27FC236}">
                    <a16:creationId xmlns:a16="http://schemas.microsoft.com/office/drawing/2014/main" id="{724240C2-3BD8-40DB-93F1-5C2AC960D406}"/>
                  </a:ext>
                </a:extLst>
              </p:cNvPr>
              <p:cNvSpPr/>
              <p:nvPr/>
            </p:nvSpPr>
            <p:spPr>
              <a:xfrm>
                <a:off x="2984875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1049" y="488"/>
                    </a:moveTo>
                    <a:lnTo>
                      <a:pt x="6204" y="3155"/>
                    </a:lnTo>
                    <a:lnTo>
                      <a:pt x="394" y="3441"/>
                    </a:lnTo>
                    <a:cubicBezTo>
                      <a:pt x="489" y="2893"/>
                      <a:pt x="751" y="1381"/>
                      <a:pt x="1049" y="488"/>
                    </a:cubicBezTo>
                    <a:close/>
                    <a:moveTo>
                      <a:pt x="870" y="0"/>
                    </a:moveTo>
                    <a:lnTo>
                      <a:pt x="799" y="179"/>
                    </a:lnTo>
                    <a:cubicBezTo>
                      <a:pt x="382" y="1262"/>
                      <a:pt x="37" y="3501"/>
                      <a:pt x="25" y="3584"/>
                    </a:cubicBezTo>
                    <a:lnTo>
                      <a:pt x="1" y="3798"/>
                    </a:lnTo>
                    <a:lnTo>
                      <a:pt x="7502" y="3417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675;p33">
                <a:extLst>
                  <a:ext uri="{FF2B5EF4-FFF2-40B4-BE49-F238E27FC236}">
                    <a16:creationId xmlns:a16="http://schemas.microsoft.com/office/drawing/2014/main" id="{F0BC5649-C780-4A5E-BCE0-DF9D130696F4}"/>
                  </a:ext>
                </a:extLst>
              </p:cNvPr>
              <p:cNvSpPr/>
              <p:nvPr/>
            </p:nvSpPr>
            <p:spPr>
              <a:xfrm>
                <a:off x="3129250" y="2881575"/>
                <a:ext cx="24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46" extrusionOk="0">
                    <a:moveTo>
                      <a:pt x="54" y="1"/>
                    </a:moveTo>
                    <a:cubicBezTo>
                      <a:pt x="45" y="1"/>
                      <a:pt x="36" y="7"/>
                      <a:pt x="36" y="19"/>
                    </a:cubicBezTo>
                    <a:cubicBezTo>
                      <a:pt x="0" y="90"/>
                      <a:pt x="12" y="174"/>
                      <a:pt x="12" y="257"/>
                    </a:cubicBezTo>
                    <a:cubicBezTo>
                      <a:pt x="12" y="340"/>
                      <a:pt x="24" y="435"/>
                      <a:pt x="36" y="519"/>
                    </a:cubicBezTo>
                    <a:cubicBezTo>
                      <a:pt x="36" y="537"/>
                      <a:pt x="48" y="546"/>
                      <a:pt x="60" y="546"/>
                    </a:cubicBezTo>
                    <a:cubicBezTo>
                      <a:pt x="72" y="546"/>
                      <a:pt x="84" y="537"/>
                      <a:pt x="84" y="519"/>
                    </a:cubicBezTo>
                    <a:cubicBezTo>
                      <a:pt x="96" y="424"/>
                      <a:pt x="96" y="328"/>
                      <a:pt x="96" y="233"/>
                    </a:cubicBezTo>
                    <a:cubicBezTo>
                      <a:pt x="96" y="162"/>
                      <a:pt x="96" y="90"/>
                      <a:pt x="72" y="19"/>
                    </a:cubicBezTo>
                    <a:cubicBezTo>
                      <a:pt x="72" y="7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676;p33">
                <a:extLst>
                  <a:ext uri="{FF2B5EF4-FFF2-40B4-BE49-F238E27FC236}">
                    <a16:creationId xmlns:a16="http://schemas.microsoft.com/office/drawing/2014/main" id="{FE7A3EFA-387D-4ECB-A6C1-DE7C9F70B1EC}"/>
                  </a:ext>
                </a:extLst>
              </p:cNvPr>
              <p:cNvSpPr/>
              <p:nvPr/>
            </p:nvSpPr>
            <p:spPr>
              <a:xfrm>
                <a:off x="3120325" y="2877125"/>
                <a:ext cx="3000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516" extrusionOk="0">
                    <a:moveTo>
                      <a:pt x="46" y="0"/>
                    </a:moveTo>
                    <a:cubicBezTo>
                      <a:pt x="39" y="0"/>
                      <a:pt x="30" y="6"/>
                      <a:pt x="24" y="18"/>
                    </a:cubicBezTo>
                    <a:cubicBezTo>
                      <a:pt x="0" y="90"/>
                      <a:pt x="12" y="173"/>
                      <a:pt x="12" y="256"/>
                    </a:cubicBezTo>
                    <a:cubicBezTo>
                      <a:pt x="12" y="340"/>
                      <a:pt x="12" y="411"/>
                      <a:pt x="36" y="506"/>
                    </a:cubicBezTo>
                    <a:cubicBezTo>
                      <a:pt x="48" y="512"/>
                      <a:pt x="60" y="515"/>
                      <a:pt x="69" y="515"/>
                    </a:cubicBezTo>
                    <a:cubicBezTo>
                      <a:pt x="78" y="515"/>
                      <a:pt x="84" y="512"/>
                      <a:pt x="84" y="506"/>
                    </a:cubicBezTo>
                    <a:cubicBezTo>
                      <a:pt x="119" y="411"/>
                      <a:pt x="119" y="328"/>
                      <a:pt x="95" y="232"/>
                    </a:cubicBezTo>
                    <a:cubicBezTo>
                      <a:pt x="95" y="161"/>
                      <a:pt x="95" y="78"/>
                      <a:pt x="60" y="18"/>
                    </a:cubicBezTo>
                    <a:cubicBezTo>
                      <a:pt x="60" y="6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677;p33">
                <a:extLst>
                  <a:ext uri="{FF2B5EF4-FFF2-40B4-BE49-F238E27FC236}">
                    <a16:creationId xmlns:a16="http://schemas.microsoft.com/office/drawing/2014/main" id="{701554EE-835C-488D-980A-64C82C1EFDA8}"/>
                  </a:ext>
                </a:extLst>
              </p:cNvPr>
              <p:cNvSpPr/>
              <p:nvPr/>
            </p:nvSpPr>
            <p:spPr>
              <a:xfrm>
                <a:off x="3113175" y="2874150"/>
                <a:ext cx="30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4" extrusionOk="0">
                    <a:moveTo>
                      <a:pt x="72" y="0"/>
                    </a:moveTo>
                    <a:cubicBezTo>
                      <a:pt x="66" y="0"/>
                      <a:pt x="60" y="6"/>
                      <a:pt x="60" y="18"/>
                    </a:cubicBezTo>
                    <a:cubicBezTo>
                      <a:pt x="0" y="90"/>
                      <a:pt x="0" y="209"/>
                      <a:pt x="0" y="292"/>
                    </a:cubicBezTo>
                    <a:cubicBezTo>
                      <a:pt x="0" y="399"/>
                      <a:pt x="0" y="518"/>
                      <a:pt x="12" y="625"/>
                    </a:cubicBezTo>
                    <a:cubicBezTo>
                      <a:pt x="12" y="630"/>
                      <a:pt x="21" y="633"/>
                      <a:pt x="30" y="633"/>
                    </a:cubicBezTo>
                    <a:cubicBezTo>
                      <a:pt x="44" y="633"/>
                      <a:pt x="60" y="627"/>
                      <a:pt x="60" y="613"/>
                    </a:cubicBezTo>
                    <a:cubicBezTo>
                      <a:pt x="72" y="506"/>
                      <a:pt x="72" y="399"/>
                      <a:pt x="84" y="316"/>
                    </a:cubicBezTo>
                    <a:cubicBezTo>
                      <a:pt x="84" y="221"/>
                      <a:pt x="120" y="101"/>
                      <a:pt x="84" y="18"/>
                    </a:cubicBezTo>
                    <a:cubicBezTo>
                      <a:pt x="84" y="6"/>
                      <a:pt x="78" y="0"/>
                      <a:pt x="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678;p33">
                <a:extLst>
                  <a:ext uri="{FF2B5EF4-FFF2-40B4-BE49-F238E27FC236}">
                    <a16:creationId xmlns:a16="http://schemas.microsoft.com/office/drawing/2014/main" id="{75C6407B-DF98-4290-B295-66175B435ECB}"/>
                  </a:ext>
                </a:extLst>
              </p:cNvPr>
              <p:cNvSpPr/>
              <p:nvPr/>
            </p:nvSpPr>
            <p:spPr>
              <a:xfrm>
                <a:off x="3104850" y="2869300"/>
                <a:ext cx="38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13" extrusionOk="0">
                    <a:moveTo>
                      <a:pt x="89" y="1"/>
                    </a:moveTo>
                    <a:cubicBezTo>
                      <a:pt x="80" y="1"/>
                      <a:pt x="72" y="4"/>
                      <a:pt x="72" y="10"/>
                    </a:cubicBezTo>
                    <a:cubicBezTo>
                      <a:pt x="0" y="224"/>
                      <a:pt x="0" y="474"/>
                      <a:pt x="12" y="676"/>
                    </a:cubicBezTo>
                    <a:cubicBezTo>
                      <a:pt x="20" y="700"/>
                      <a:pt x="37" y="713"/>
                      <a:pt x="49" y="713"/>
                    </a:cubicBezTo>
                    <a:cubicBezTo>
                      <a:pt x="55" y="713"/>
                      <a:pt x="60" y="709"/>
                      <a:pt x="60" y="700"/>
                    </a:cubicBezTo>
                    <a:cubicBezTo>
                      <a:pt x="107" y="486"/>
                      <a:pt x="155" y="236"/>
                      <a:pt x="107" y="10"/>
                    </a:cubicBezTo>
                    <a:cubicBezTo>
                      <a:pt x="107" y="4"/>
                      <a:pt x="98" y="1"/>
                      <a:pt x="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679;p33">
                <a:extLst>
                  <a:ext uri="{FF2B5EF4-FFF2-40B4-BE49-F238E27FC236}">
                    <a16:creationId xmlns:a16="http://schemas.microsoft.com/office/drawing/2014/main" id="{22F74E43-F5D9-4DE4-8E00-588B8A7926ED}"/>
                  </a:ext>
                </a:extLst>
              </p:cNvPr>
              <p:cNvSpPr/>
              <p:nvPr/>
            </p:nvSpPr>
            <p:spPr>
              <a:xfrm>
                <a:off x="3095900" y="2864050"/>
                <a:ext cx="51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13" extrusionOk="0">
                    <a:moveTo>
                      <a:pt x="181" y="1"/>
                    </a:moveTo>
                    <a:cubicBezTo>
                      <a:pt x="171" y="1"/>
                      <a:pt x="161" y="7"/>
                      <a:pt x="156" y="17"/>
                    </a:cubicBezTo>
                    <a:cubicBezTo>
                      <a:pt x="84" y="124"/>
                      <a:pt x="60" y="267"/>
                      <a:pt x="49" y="398"/>
                    </a:cubicBezTo>
                    <a:cubicBezTo>
                      <a:pt x="37" y="529"/>
                      <a:pt x="1" y="672"/>
                      <a:pt x="37" y="803"/>
                    </a:cubicBezTo>
                    <a:cubicBezTo>
                      <a:pt x="37" y="809"/>
                      <a:pt x="43" y="812"/>
                      <a:pt x="49" y="812"/>
                    </a:cubicBezTo>
                    <a:cubicBezTo>
                      <a:pt x="54" y="812"/>
                      <a:pt x="60" y="809"/>
                      <a:pt x="60" y="803"/>
                    </a:cubicBezTo>
                    <a:cubicBezTo>
                      <a:pt x="108" y="672"/>
                      <a:pt x="120" y="541"/>
                      <a:pt x="144" y="398"/>
                    </a:cubicBezTo>
                    <a:cubicBezTo>
                      <a:pt x="156" y="279"/>
                      <a:pt x="203" y="160"/>
                      <a:pt x="203" y="29"/>
                    </a:cubicBezTo>
                    <a:cubicBezTo>
                      <a:pt x="203" y="10"/>
                      <a:pt x="192" y="1"/>
                      <a:pt x="1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680;p33">
                <a:extLst>
                  <a:ext uri="{FF2B5EF4-FFF2-40B4-BE49-F238E27FC236}">
                    <a16:creationId xmlns:a16="http://schemas.microsoft.com/office/drawing/2014/main" id="{C674FF80-DA75-4285-858F-A858B8D589D9}"/>
                  </a:ext>
                </a:extLst>
              </p:cNvPr>
              <p:cNvSpPr/>
              <p:nvPr/>
            </p:nvSpPr>
            <p:spPr>
              <a:xfrm>
                <a:off x="3087575" y="2862250"/>
                <a:ext cx="45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813" extrusionOk="0">
                    <a:moveTo>
                      <a:pt x="137" y="0"/>
                    </a:moveTo>
                    <a:cubicBezTo>
                      <a:pt x="134" y="0"/>
                      <a:pt x="132" y="6"/>
                      <a:pt x="132" y="18"/>
                    </a:cubicBezTo>
                    <a:cubicBezTo>
                      <a:pt x="36" y="256"/>
                      <a:pt x="1" y="554"/>
                      <a:pt x="1" y="804"/>
                    </a:cubicBezTo>
                    <a:cubicBezTo>
                      <a:pt x="1" y="810"/>
                      <a:pt x="6" y="813"/>
                      <a:pt x="12" y="813"/>
                    </a:cubicBezTo>
                    <a:cubicBezTo>
                      <a:pt x="18" y="813"/>
                      <a:pt x="24" y="810"/>
                      <a:pt x="24" y="804"/>
                    </a:cubicBezTo>
                    <a:cubicBezTo>
                      <a:pt x="120" y="566"/>
                      <a:pt x="179" y="268"/>
                      <a:pt x="143" y="18"/>
                    </a:cubicBezTo>
                    <a:cubicBezTo>
                      <a:pt x="143" y="6"/>
                      <a:pt x="140" y="0"/>
                      <a:pt x="1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681;p33">
                <a:extLst>
                  <a:ext uri="{FF2B5EF4-FFF2-40B4-BE49-F238E27FC236}">
                    <a16:creationId xmlns:a16="http://schemas.microsoft.com/office/drawing/2014/main" id="{2DC34997-9EB4-4E9C-8ADF-03AC4AD61CA1}"/>
                  </a:ext>
                </a:extLst>
              </p:cNvPr>
              <p:cNvSpPr/>
              <p:nvPr/>
            </p:nvSpPr>
            <p:spPr>
              <a:xfrm>
                <a:off x="3078950" y="2856175"/>
                <a:ext cx="50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007" extrusionOk="0">
                    <a:moveTo>
                      <a:pt x="189" y="1"/>
                    </a:moveTo>
                    <a:cubicBezTo>
                      <a:pt x="186" y="1"/>
                      <a:pt x="182" y="4"/>
                      <a:pt x="179" y="11"/>
                    </a:cubicBezTo>
                    <a:cubicBezTo>
                      <a:pt x="84" y="118"/>
                      <a:pt x="72" y="249"/>
                      <a:pt x="48" y="392"/>
                    </a:cubicBezTo>
                    <a:cubicBezTo>
                      <a:pt x="12" y="582"/>
                      <a:pt x="0" y="797"/>
                      <a:pt x="0" y="987"/>
                    </a:cubicBezTo>
                    <a:cubicBezTo>
                      <a:pt x="0" y="1001"/>
                      <a:pt x="17" y="1007"/>
                      <a:pt x="30" y="1007"/>
                    </a:cubicBezTo>
                    <a:cubicBezTo>
                      <a:pt x="40" y="1007"/>
                      <a:pt x="48" y="1004"/>
                      <a:pt x="48" y="999"/>
                    </a:cubicBezTo>
                    <a:cubicBezTo>
                      <a:pt x="84" y="844"/>
                      <a:pt x="84" y="701"/>
                      <a:pt x="119" y="547"/>
                    </a:cubicBezTo>
                    <a:cubicBezTo>
                      <a:pt x="131" y="368"/>
                      <a:pt x="179" y="213"/>
                      <a:pt x="203" y="35"/>
                    </a:cubicBezTo>
                    <a:cubicBezTo>
                      <a:pt x="203" y="18"/>
                      <a:pt x="197" y="1"/>
                      <a:pt x="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682;p33">
                <a:extLst>
                  <a:ext uri="{FF2B5EF4-FFF2-40B4-BE49-F238E27FC236}">
                    <a16:creationId xmlns:a16="http://schemas.microsoft.com/office/drawing/2014/main" id="{2F093724-09C7-4895-8AFA-32EF4B7E27B7}"/>
                  </a:ext>
                </a:extLst>
              </p:cNvPr>
              <p:cNvSpPr/>
              <p:nvPr/>
            </p:nvSpPr>
            <p:spPr>
              <a:xfrm>
                <a:off x="3069125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227" y="1"/>
                    </a:moveTo>
                    <a:cubicBezTo>
                      <a:pt x="221" y="1"/>
                      <a:pt x="215" y="4"/>
                      <a:pt x="215" y="10"/>
                    </a:cubicBezTo>
                    <a:cubicBezTo>
                      <a:pt x="203" y="236"/>
                      <a:pt x="96" y="462"/>
                      <a:pt x="60" y="677"/>
                    </a:cubicBezTo>
                    <a:cubicBezTo>
                      <a:pt x="36" y="855"/>
                      <a:pt x="0" y="1022"/>
                      <a:pt x="24" y="1201"/>
                    </a:cubicBezTo>
                    <a:cubicBezTo>
                      <a:pt x="24" y="1208"/>
                      <a:pt x="29" y="1219"/>
                      <a:pt x="35" y="1219"/>
                    </a:cubicBezTo>
                    <a:cubicBezTo>
                      <a:pt x="39" y="1219"/>
                      <a:pt x="43" y="1215"/>
                      <a:pt x="48" y="1201"/>
                    </a:cubicBezTo>
                    <a:cubicBezTo>
                      <a:pt x="108" y="974"/>
                      <a:pt x="119" y="760"/>
                      <a:pt x="179" y="534"/>
                    </a:cubicBezTo>
                    <a:cubicBezTo>
                      <a:pt x="227" y="355"/>
                      <a:pt x="298" y="188"/>
                      <a:pt x="238" y="10"/>
                    </a:cubicBezTo>
                    <a:cubicBezTo>
                      <a:pt x="238" y="4"/>
                      <a:pt x="233" y="1"/>
                      <a:pt x="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683;p33">
                <a:extLst>
                  <a:ext uri="{FF2B5EF4-FFF2-40B4-BE49-F238E27FC236}">
                    <a16:creationId xmlns:a16="http://schemas.microsoft.com/office/drawing/2014/main" id="{B85C5397-619E-4563-9EA3-44B9D1E2A17E}"/>
                  </a:ext>
                </a:extLst>
              </p:cNvPr>
              <p:cNvSpPr/>
              <p:nvPr/>
            </p:nvSpPr>
            <p:spPr>
              <a:xfrm>
                <a:off x="3059300" y="2848175"/>
                <a:ext cx="62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00" extrusionOk="0">
                    <a:moveTo>
                      <a:pt x="233" y="0"/>
                    </a:moveTo>
                    <a:cubicBezTo>
                      <a:pt x="224" y="0"/>
                      <a:pt x="215" y="3"/>
                      <a:pt x="215" y="9"/>
                    </a:cubicBezTo>
                    <a:cubicBezTo>
                      <a:pt x="84" y="331"/>
                      <a:pt x="0" y="843"/>
                      <a:pt x="24" y="1200"/>
                    </a:cubicBezTo>
                    <a:cubicBezTo>
                      <a:pt x="24" y="1200"/>
                      <a:pt x="60" y="1200"/>
                      <a:pt x="60" y="1188"/>
                    </a:cubicBezTo>
                    <a:cubicBezTo>
                      <a:pt x="131" y="998"/>
                      <a:pt x="143" y="771"/>
                      <a:pt x="179" y="557"/>
                    </a:cubicBezTo>
                    <a:cubicBezTo>
                      <a:pt x="203" y="378"/>
                      <a:pt x="250" y="188"/>
                      <a:pt x="250" y="9"/>
                    </a:cubicBezTo>
                    <a:cubicBezTo>
                      <a:pt x="250" y="3"/>
                      <a:pt x="242" y="0"/>
                      <a:pt x="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684;p33">
                <a:extLst>
                  <a:ext uri="{FF2B5EF4-FFF2-40B4-BE49-F238E27FC236}">
                    <a16:creationId xmlns:a16="http://schemas.microsoft.com/office/drawing/2014/main" id="{0DA22D70-A29B-46A5-824C-6DAA95A8A2EB}"/>
                  </a:ext>
                </a:extLst>
              </p:cNvPr>
              <p:cNvSpPr/>
              <p:nvPr/>
            </p:nvSpPr>
            <p:spPr>
              <a:xfrm>
                <a:off x="3047700" y="2842025"/>
                <a:ext cx="62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193" extrusionOk="0">
                    <a:moveTo>
                      <a:pt x="231" y="0"/>
                    </a:moveTo>
                    <a:cubicBezTo>
                      <a:pt x="228" y="0"/>
                      <a:pt x="226" y="2"/>
                      <a:pt x="226" y="5"/>
                    </a:cubicBezTo>
                    <a:cubicBezTo>
                      <a:pt x="72" y="351"/>
                      <a:pt x="0" y="803"/>
                      <a:pt x="60" y="1184"/>
                    </a:cubicBezTo>
                    <a:cubicBezTo>
                      <a:pt x="54" y="1190"/>
                      <a:pt x="57" y="1193"/>
                      <a:pt x="63" y="1193"/>
                    </a:cubicBezTo>
                    <a:cubicBezTo>
                      <a:pt x="69" y="1193"/>
                      <a:pt x="77" y="1190"/>
                      <a:pt x="83" y="1184"/>
                    </a:cubicBezTo>
                    <a:cubicBezTo>
                      <a:pt x="119" y="982"/>
                      <a:pt x="143" y="779"/>
                      <a:pt x="179" y="589"/>
                    </a:cubicBezTo>
                    <a:cubicBezTo>
                      <a:pt x="203" y="410"/>
                      <a:pt x="250" y="208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685;p33">
                <a:extLst>
                  <a:ext uri="{FF2B5EF4-FFF2-40B4-BE49-F238E27FC236}">
                    <a16:creationId xmlns:a16="http://schemas.microsoft.com/office/drawing/2014/main" id="{92D6F595-12CE-4BCC-8A4A-B0E8C542665A}"/>
                  </a:ext>
                </a:extLst>
              </p:cNvPr>
              <p:cNvSpPr/>
              <p:nvPr/>
            </p:nvSpPr>
            <p:spPr>
              <a:xfrm>
                <a:off x="3037575" y="2839050"/>
                <a:ext cx="68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1" extrusionOk="0">
                    <a:moveTo>
                      <a:pt x="231" y="0"/>
                    </a:moveTo>
                    <a:cubicBezTo>
                      <a:pt x="229" y="0"/>
                      <a:pt x="227" y="2"/>
                      <a:pt x="227" y="5"/>
                    </a:cubicBezTo>
                    <a:cubicBezTo>
                      <a:pt x="131" y="196"/>
                      <a:pt x="119" y="410"/>
                      <a:pt x="96" y="601"/>
                    </a:cubicBezTo>
                    <a:cubicBezTo>
                      <a:pt x="60" y="827"/>
                      <a:pt x="0" y="1041"/>
                      <a:pt x="0" y="1267"/>
                    </a:cubicBezTo>
                    <a:cubicBezTo>
                      <a:pt x="7" y="1288"/>
                      <a:pt x="22" y="1301"/>
                      <a:pt x="33" y="1301"/>
                    </a:cubicBezTo>
                    <a:cubicBezTo>
                      <a:pt x="42" y="1301"/>
                      <a:pt x="48" y="1294"/>
                      <a:pt x="48" y="1279"/>
                    </a:cubicBezTo>
                    <a:cubicBezTo>
                      <a:pt x="131" y="1077"/>
                      <a:pt x="167" y="851"/>
                      <a:pt x="191" y="648"/>
                    </a:cubicBezTo>
                    <a:cubicBezTo>
                      <a:pt x="227" y="434"/>
                      <a:pt x="274" y="231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686;p33">
                <a:extLst>
                  <a:ext uri="{FF2B5EF4-FFF2-40B4-BE49-F238E27FC236}">
                    <a16:creationId xmlns:a16="http://schemas.microsoft.com/office/drawing/2014/main" id="{326794B1-876D-4A24-8E0E-7F72DB1F1A7A}"/>
                  </a:ext>
                </a:extLst>
              </p:cNvPr>
              <p:cNvSpPr/>
              <p:nvPr/>
            </p:nvSpPr>
            <p:spPr>
              <a:xfrm>
                <a:off x="3027700" y="2832575"/>
                <a:ext cx="78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82" extrusionOk="0">
                    <a:moveTo>
                      <a:pt x="255" y="1"/>
                    </a:moveTo>
                    <a:cubicBezTo>
                      <a:pt x="241" y="1"/>
                      <a:pt x="229" y="10"/>
                      <a:pt x="229" y="26"/>
                    </a:cubicBezTo>
                    <a:cubicBezTo>
                      <a:pt x="157" y="240"/>
                      <a:pt x="133" y="479"/>
                      <a:pt x="86" y="717"/>
                    </a:cubicBezTo>
                    <a:cubicBezTo>
                      <a:pt x="38" y="931"/>
                      <a:pt x="14" y="1133"/>
                      <a:pt x="14" y="1348"/>
                    </a:cubicBezTo>
                    <a:cubicBezTo>
                      <a:pt x="0" y="1368"/>
                      <a:pt x="11" y="1381"/>
                      <a:pt x="24" y="1381"/>
                    </a:cubicBezTo>
                    <a:cubicBezTo>
                      <a:pt x="34" y="1381"/>
                      <a:pt x="45" y="1375"/>
                      <a:pt x="50" y="1360"/>
                    </a:cubicBezTo>
                    <a:cubicBezTo>
                      <a:pt x="110" y="1145"/>
                      <a:pt x="157" y="895"/>
                      <a:pt x="205" y="657"/>
                    </a:cubicBezTo>
                    <a:cubicBezTo>
                      <a:pt x="252" y="455"/>
                      <a:pt x="312" y="252"/>
                      <a:pt x="288" y="38"/>
                    </a:cubicBezTo>
                    <a:cubicBezTo>
                      <a:pt x="288" y="13"/>
                      <a:pt x="271" y="1"/>
                      <a:pt x="2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687;p33">
                <a:extLst>
                  <a:ext uri="{FF2B5EF4-FFF2-40B4-BE49-F238E27FC236}">
                    <a16:creationId xmlns:a16="http://schemas.microsoft.com/office/drawing/2014/main" id="{6C15255F-0180-425C-8E36-6788C4AE8427}"/>
                  </a:ext>
                </a:extLst>
              </p:cNvPr>
              <p:cNvSpPr/>
              <p:nvPr/>
            </p:nvSpPr>
            <p:spPr>
              <a:xfrm>
                <a:off x="3016725" y="2825325"/>
                <a:ext cx="10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54" extrusionOk="0">
                    <a:moveTo>
                      <a:pt x="337" y="1"/>
                    </a:moveTo>
                    <a:cubicBezTo>
                      <a:pt x="331" y="1"/>
                      <a:pt x="322" y="7"/>
                      <a:pt x="310" y="18"/>
                    </a:cubicBezTo>
                    <a:cubicBezTo>
                      <a:pt x="215" y="257"/>
                      <a:pt x="179" y="542"/>
                      <a:pt x="120" y="780"/>
                    </a:cubicBezTo>
                    <a:cubicBezTo>
                      <a:pt x="60" y="1031"/>
                      <a:pt x="13" y="1269"/>
                      <a:pt x="1" y="1531"/>
                    </a:cubicBezTo>
                    <a:cubicBezTo>
                      <a:pt x="1" y="1544"/>
                      <a:pt x="15" y="1553"/>
                      <a:pt x="28" y="1553"/>
                    </a:cubicBezTo>
                    <a:cubicBezTo>
                      <a:pt x="39" y="1553"/>
                      <a:pt x="48" y="1547"/>
                      <a:pt x="48" y="1531"/>
                    </a:cubicBezTo>
                    <a:cubicBezTo>
                      <a:pt x="156" y="1054"/>
                      <a:pt x="406" y="507"/>
                      <a:pt x="346" y="18"/>
                    </a:cubicBezTo>
                    <a:cubicBezTo>
                      <a:pt x="346" y="7"/>
                      <a:pt x="343" y="1"/>
                      <a:pt x="3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688;p33">
                <a:extLst>
                  <a:ext uri="{FF2B5EF4-FFF2-40B4-BE49-F238E27FC236}">
                    <a16:creationId xmlns:a16="http://schemas.microsoft.com/office/drawing/2014/main" id="{B2AB9977-20F8-43E9-A9FC-1C161978932C}"/>
                  </a:ext>
                </a:extLst>
              </p:cNvPr>
              <p:cNvSpPr/>
              <p:nvPr/>
            </p:nvSpPr>
            <p:spPr>
              <a:xfrm>
                <a:off x="3005725" y="2816300"/>
                <a:ext cx="11325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790" extrusionOk="0">
                    <a:moveTo>
                      <a:pt x="434" y="0"/>
                    </a:moveTo>
                    <a:cubicBezTo>
                      <a:pt x="431" y="0"/>
                      <a:pt x="429" y="3"/>
                      <a:pt x="429" y="10"/>
                    </a:cubicBezTo>
                    <a:cubicBezTo>
                      <a:pt x="191" y="522"/>
                      <a:pt x="36" y="1201"/>
                      <a:pt x="0" y="1761"/>
                    </a:cubicBezTo>
                    <a:cubicBezTo>
                      <a:pt x="0" y="1780"/>
                      <a:pt x="8" y="1789"/>
                      <a:pt x="14" y="1789"/>
                    </a:cubicBezTo>
                    <a:cubicBezTo>
                      <a:pt x="19" y="1789"/>
                      <a:pt x="24" y="1783"/>
                      <a:pt x="24" y="1773"/>
                    </a:cubicBezTo>
                    <a:cubicBezTo>
                      <a:pt x="191" y="1225"/>
                      <a:pt x="417" y="606"/>
                      <a:pt x="453" y="22"/>
                    </a:cubicBezTo>
                    <a:cubicBezTo>
                      <a:pt x="453" y="14"/>
                      <a:pt x="441" y="0"/>
                      <a:pt x="4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689;p33">
                <a:extLst>
                  <a:ext uri="{FF2B5EF4-FFF2-40B4-BE49-F238E27FC236}">
                    <a16:creationId xmlns:a16="http://schemas.microsoft.com/office/drawing/2014/main" id="{35FD0CC9-AF91-49F8-BC0F-1773A2D49A7F}"/>
                  </a:ext>
                </a:extLst>
              </p:cNvPr>
              <p:cNvSpPr/>
              <p:nvPr/>
            </p:nvSpPr>
            <p:spPr>
              <a:xfrm>
                <a:off x="2988750" y="3169275"/>
                <a:ext cx="1658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3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1143"/>
                      <a:pt x="870" y="3346"/>
                      <a:pt x="870" y="3346"/>
                    </a:cubicBezTo>
                    <a:lnTo>
                      <a:pt x="6632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690;p33">
                <a:extLst>
                  <a:ext uri="{FF2B5EF4-FFF2-40B4-BE49-F238E27FC236}">
                    <a16:creationId xmlns:a16="http://schemas.microsoft.com/office/drawing/2014/main" id="{B05064F1-743E-4EF2-B427-AD10D64645B6}"/>
                  </a:ext>
                </a:extLst>
              </p:cNvPr>
              <p:cNvSpPr/>
              <p:nvPr/>
            </p:nvSpPr>
            <p:spPr>
              <a:xfrm>
                <a:off x="2984000" y="3164800"/>
                <a:ext cx="186350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54" h="3775" extrusionOk="0">
                    <a:moveTo>
                      <a:pt x="393" y="334"/>
                    </a:moveTo>
                    <a:lnTo>
                      <a:pt x="6191" y="358"/>
                    </a:lnTo>
                    <a:lnTo>
                      <a:pt x="1167" y="3251"/>
                    </a:lnTo>
                    <a:cubicBezTo>
                      <a:pt x="988" y="2739"/>
                      <a:pt x="536" y="1275"/>
                      <a:pt x="393" y="334"/>
                    </a:cubicBezTo>
                    <a:close/>
                    <a:moveTo>
                      <a:pt x="0" y="1"/>
                    </a:moveTo>
                    <a:lnTo>
                      <a:pt x="12" y="191"/>
                    </a:lnTo>
                    <a:cubicBezTo>
                      <a:pt x="155" y="1334"/>
                      <a:pt x="869" y="3477"/>
                      <a:pt x="893" y="3573"/>
                    </a:cubicBezTo>
                    <a:lnTo>
                      <a:pt x="965" y="3775"/>
                    </a:lnTo>
                    <a:lnTo>
                      <a:pt x="745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691;p33">
                <a:extLst>
                  <a:ext uri="{FF2B5EF4-FFF2-40B4-BE49-F238E27FC236}">
                    <a16:creationId xmlns:a16="http://schemas.microsoft.com/office/drawing/2014/main" id="{F7FCFEFB-3614-4D17-92A5-9D90E98AD708}"/>
                  </a:ext>
                </a:extLst>
              </p:cNvPr>
              <p:cNvSpPr/>
              <p:nvPr/>
            </p:nvSpPr>
            <p:spPr>
              <a:xfrm>
                <a:off x="3124775" y="3167825"/>
                <a:ext cx="687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8" extrusionOk="0">
                    <a:moveTo>
                      <a:pt x="14" y="0"/>
                    </a:moveTo>
                    <a:cubicBezTo>
                      <a:pt x="6" y="0"/>
                      <a:pt x="1" y="14"/>
                      <a:pt x="1" y="23"/>
                    </a:cubicBezTo>
                    <a:cubicBezTo>
                      <a:pt x="1" y="94"/>
                      <a:pt x="37" y="189"/>
                      <a:pt x="84" y="249"/>
                    </a:cubicBezTo>
                    <a:cubicBezTo>
                      <a:pt x="132" y="320"/>
                      <a:pt x="179" y="392"/>
                      <a:pt x="239" y="475"/>
                    </a:cubicBezTo>
                    <a:cubicBezTo>
                      <a:pt x="243" y="483"/>
                      <a:pt x="249" y="487"/>
                      <a:pt x="254" y="487"/>
                    </a:cubicBezTo>
                    <a:cubicBezTo>
                      <a:pt x="265" y="487"/>
                      <a:pt x="275" y="474"/>
                      <a:pt x="275" y="451"/>
                    </a:cubicBezTo>
                    <a:cubicBezTo>
                      <a:pt x="251" y="368"/>
                      <a:pt x="203" y="284"/>
                      <a:pt x="156" y="201"/>
                    </a:cubicBezTo>
                    <a:cubicBezTo>
                      <a:pt x="120" y="130"/>
                      <a:pt x="84" y="46"/>
                      <a:pt x="25" y="11"/>
                    </a:cubicBezTo>
                    <a:cubicBezTo>
                      <a:pt x="21" y="3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692;p33">
                <a:extLst>
                  <a:ext uri="{FF2B5EF4-FFF2-40B4-BE49-F238E27FC236}">
                    <a16:creationId xmlns:a16="http://schemas.microsoft.com/office/drawing/2014/main" id="{84E2BAD4-3424-4A77-B3FC-3DB52A5BC0C4}"/>
                  </a:ext>
                </a:extLst>
              </p:cNvPr>
              <p:cNvSpPr/>
              <p:nvPr/>
            </p:nvSpPr>
            <p:spPr>
              <a:xfrm>
                <a:off x="3114675" y="3168375"/>
                <a:ext cx="71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45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24" y="84"/>
                      <a:pt x="71" y="167"/>
                      <a:pt x="107" y="227"/>
                    </a:cubicBezTo>
                    <a:lnTo>
                      <a:pt x="238" y="441"/>
                    </a:lnTo>
                    <a:cubicBezTo>
                      <a:pt x="240" y="443"/>
                      <a:pt x="244" y="444"/>
                      <a:pt x="247" y="444"/>
                    </a:cubicBezTo>
                    <a:cubicBezTo>
                      <a:pt x="262" y="444"/>
                      <a:pt x="286" y="427"/>
                      <a:pt x="286" y="417"/>
                    </a:cubicBezTo>
                    <a:cubicBezTo>
                      <a:pt x="262" y="322"/>
                      <a:pt x="226" y="251"/>
                      <a:pt x="179" y="179"/>
                    </a:cubicBezTo>
                    <a:cubicBezTo>
                      <a:pt x="131" y="120"/>
                      <a:pt x="107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693;p33">
                <a:extLst>
                  <a:ext uri="{FF2B5EF4-FFF2-40B4-BE49-F238E27FC236}">
                    <a16:creationId xmlns:a16="http://schemas.microsoft.com/office/drawing/2014/main" id="{3DBB02A5-7DD4-49F5-A2FF-FCE0E9A14E0C}"/>
                  </a:ext>
                </a:extLst>
              </p:cNvPr>
              <p:cNvSpPr/>
              <p:nvPr/>
            </p:nvSpPr>
            <p:spPr>
              <a:xfrm>
                <a:off x="3106925" y="3168375"/>
                <a:ext cx="77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589" extrusionOk="0">
                    <a:moveTo>
                      <a:pt x="36" y="1"/>
                    </a:moveTo>
                    <a:cubicBezTo>
                      <a:pt x="24" y="1"/>
                      <a:pt x="12" y="1"/>
                      <a:pt x="12" y="12"/>
                    </a:cubicBezTo>
                    <a:cubicBezTo>
                      <a:pt x="0" y="108"/>
                      <a:pt x="36" y="191"/>
                      <a:pt x="84" y="286"/>
                    </a:cubicBezTo>
                    <a:cubicBezTo>
                      <a:pt x="131" y="393"/>
                      <a:pt x="191" y="489"/>
                      <a:pt x="262" y="584"/>
                    </a:cubicBezTo>
                    <a:cubicBezTo>
                      <a:pt x="265" y="587"/>
                      <a:pt x="270" y="588"/>
                      <a:pt x="275" y="588"/>
                    </a:cubicBezTo>
                    <a:cubicBezTo>
                      <a:pt x="289" y="588"/>
                      <a:pt x="307" y="575"/>
                      <a:pt x="298" y="548"/>
                    </a:cubicBezTo>
                    <a:cubicBezTo>
                      <a:pt x="262" y="453"/>
                      <a:pt x="215" y="346"/>
                      <a:pt x="179" y="251"/>
                    </a:cubicBezTo>
                    <a:cubicBezTo>
                      <a:pt x="143" y="167"/>
                      <a:pt x="120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694;p33">
                <a:extLst>
                  <a:ext uri="{FF2B5EF4-FFF2-40B4-BE49-F238E27FC236}">
                    <a16:creationId xmlns:a16="http://schemas.microsoft.com/office/drawing/2014/main" id="{76CDA6C3-D3CE-4715-983F-5838F1F5CDB2}"/>
                  </a:ext>
                </a:extLst>
              </p:cNvPr>
              <p:cNvSpPr/>
              <p:nvPr/>
            </p:nvSpPr>
            <p:spPr>
              <a:xfrm>
                <a:off x="3098300" y="3167375"/>
                <a:ext cx="76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70" extrusionOk="0">
                    <a:moveTo>
                      <a:pt x="15" y="0"/>
                    </a:moveTo>
                    <a:cubicBezTo>
                      <a:pt x="7" y="0"/>
                      <a:pt x="0" y="11"/>
                      <a:pt x="0" y="29"/>
                    </a:cubicBezTo>
                    <a:cubicBezTo>
                      <a:pt x="24" y="255"/>
                      <a:pt x="143" y="469"/>
                      <a:pt x="250" y="648"/>
                    </a:cubicBezTo>
                    <a:cubicBezTo>
                      <a:pt x="255" y="663"/>
                      <a:pt x="266" y="669"/>
                      <a:pt x="277" y="669"/>
                    </a:cubicBezTo>
                    <a:cubicBezTo>
                      <a:pt x="292" y="669"/>
                      <a:pt x="305" y="657"/>
                      <a:pt x="298" y="636"/>
                    </a:cubicBezTo>
                    <a:cubicBezTo>
                      <a:pt x="238" y="433"/>
                      <a:pt x="167" y="195"/>
                      <a:pt x="24" y="5"/>
                    </a:cubicBezTo>
                    <a:cubicBezTo>
                      <a:pt x="21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695;p33">
                <a:extLst>
                  <a:ext uri="{FF2B5EF4-FFF2-40B4-BE49-F238E27FC236}">
                    <a16:creationId xmlns:a16="http://schemas.microsoft.com/office/drawing/2014/main" id="{1F95ACE3-9C00-46F4-B6F4-31EB5D9F1C96}"/>
                  </a:ext>
                </a:extLst>
              </p:cNvPr>
              <p:cNvSpPr/>
              <p:nvPr/>
            </p:nvSpPr>
            <p:spPr>
              <a:xfrm>
                <a:off x="3089350" y="3166400"/>
                <a:ext cx="74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78" extrusionOk="0">
                    <a:moveTo>
                      <a:pt x="38" y="0"/>
                    </a:moveTo>
                    <a:cubicBezTo>
                      <a:pt x="25" y="0"/>
                      <a:pt x="13" y="6"/>
                      <a:pt x="13" y="20"/>
                    </a:cubicBezTo>
                    <a:cubicBezTo>
                      <a:pt x="1" y="151"/>
                      <a:pt x="61" y="294"/>
                      <a:pt x="108" y="413"/>
                    </a:cubicBezTo>
                    <a:cubicBezTo>
                      <a:pt x="144" y="532"/>
                      <a:pt x="191" y="663"/>
                      <a:pt x="263" y="770"/>
                    </a:cubicBezTo>
                    <a:cubicBezTo>
                      <a:pt x="272" y="774"/>
                      <a:pt x="279" y="777"/>
                      <a:pt x="284" y="777"/>
                    </a:cubicBezTo>
                    <a:cubicBezTo>
                      <a:pt x="294" y="777"/>
                      <a:pt x="299" y="769"/>
                      <a:pt x="299" y="746"/>
                    </a:cubicBezTo>
                    <a:cubicBezTo>
                      <a:pt x="263" y="615"/>
                      <a:pt x="227" y="484"/>
                      <a:pt x="180" y="341"/>
                    </a:cubicBezTo>
                    <a:cubicBezTo>
                      <a:pt x="144" y="234"/>
                      <a:pt x="120" y="103"/>
                      <a:pt x="61" y="8"/>
                    </a:cubicBezTo>
                    <a:cubicBezTo>
                      <a:pt x="56" y="3"/>
                      <a:pt x="47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696;p33">
                <a:extLst>
                  <a:ext uri="{FF2B5EF4-FFF2-40B4-BE49-F238E27FC236}">
                    <a16:creationId xmlns:a16="http://schemas.microsoft.com/office/drawing/2014/main" id="{F1AA49F3-C4FB-4396-9B07-D3F929913E96}"/>
                  </a:ext>
                </a:extLst>
              </p:cNvPr>
              <p:cNvSpPr/>
              <p:nvPr/>
            </p:nvSpPr>
            <p:spPr>
              <a:xfrm>
                <a:off x="3081025" y="3168550"/>
                <a:ext cx="68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98" extrusionOk="0">
                    <a:moveTo>
                      <a:pt x="18" y="0"/>
                    </a:moveTo>
                    <a:cubicBezTo>
                      <a:pt x="11" y="0"/>
                      <a:pt x="1" y="5"/>
                      <a:pt x="1" y="5"/>
                    </a:cubicBezTo>
                    <a:cubicBezTo>
                      <a:pt x="36" y="255"/>
                      <a:pt x="132" y="541"/>
                      <a:pt x="239" y="779"/>
                    </a:cubicBezTo>
                    <a:cubicBezTo>
                      <a:pt x="239" y="791"/>
                      <a:pt x="248" y="797"/>
                      <a:pt x="257" y="797"/>
                    </a:cubicBezTo>
                    <a:cubicBezTo>
                      <a:pt x="266" y="797"/>
                      <a:pt x="274" y="791"/>
                      <a:pt x="274" y="779"/>
                    </a:cubicBezTo>
                    <a:cubicBezTo>
                      <a:pt x="239" y="529"/>
                      <a:pt x="155" y="232"/>
                      <a:pt x="24" y="5"/>
                    </a:cubicBezTo>
                    <a:cubicBezTo>
                      <a:pt x="24" y="1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697;p33">
                <a:extLst>
                  <a:ext uri="{FF2B5EF4-FFF2-40B4-BE49-F238E27FC236}">
                    <a16:creationId xmlns:a16="http://schemas.microsoft.com/office/drawing/2014/main" id="{8AA301CD-06ED-4164-B52A-AE023B55C6B4}"/>
                  </a:ext>
                </a:extLst>
              </p:cNvPr>
              <p:cNvSpPr/>
              <p:nvPr/>
            </p:nvSpPr>
            <p:spPr>
              <a:xfrm>
                <a:off x="3070600" y="3166975"/>
                <a:ext cx="9550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72" extrusionOk="0">
                    <a:moveTo>
                      <a:pt x="65" y="0"/>
                    </a:moveTo>
                    <a:cubicBezTo>
                      <a:pt x="54" y="0"/>
                      <a:pt x="43" y="3"/>
                      <a:pt x="37" y="9"/>
                    </a:cubicBezTo>
                    <a:cubicBezTo>
                      <a:pt x="1" y="164"/>
                      <a:pt x="60" y="307"/>
                      <a:pt x="108" y="461"/>
                    </a:cubicBezTo>
                    <a:cubicBezTo>
                      <a:pt x="168" y="616"/>
                      <a:pt x="227" y="795"/>
                      <a:pt x="322" y="961"/>
                    </a:cubicBezTo>
                    <a:cubicBezTo>
                      <a:pt x="326" y="968"/>
                      <a:pt x="332" y="971"/>
                      <a:pt x="340" y="971"/>
                    </a:cubicBezTo>
                    <a:cubicBezTo>
                      <a:pt x="358" y="971"/>
                      <a:pt x="382" y="954"/>
                      <a:pt x="382" y="938"/>
                    </a:cubicBezTo>
                    <a:cubicBezTo>
                      <a:pt x="346" y="771"/>
                      <a:pt x="275" y="616"/>
                      <a:pt x="215" y="461"/>
                    </a:cubicBezTo>
                    <a:cubicBezTo>
                      <a:pt x="156" y="307"/>
                      <a:pt x="120" y="164"/>
                      <a:pt x="84" y="9"/>
                    </a:cubicBezTo>
                    <a:cubicBezTo>
                      <a:pt x="84" y="3"/>
                      <a:pt x="75" y="0"/>
                      <a:pt x="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698;p33">
                <a:extLst>
                  <a:ext uri="{FF2B5EF4-FFF2-40B4-BE49-F238E27FC236}">
                    <a16:creationId xmlns:a16="http://schemas.microsoft.com/office/drawing/2014/main" id="{9CA5A08E-208F-4EEA-8755-5E55AA3E5320}"/>
                  </a:ext>
                </a:extLst>
              </p:cNvPr>
              <p:cNvSpPr/>
              <p:nvPr/>
            </p:nvSpPr>
            <p:spPr>
              <a:xfrm>
                <a:off x="3059975" y="3164850"/>
                <a:ext cx="105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83" extrusionOk="0">
                    <a:moveTo>
                      <a:pt x="15" y="0"/>
                    </a:moveTo>
                    <a:cubicBezTo>
                      <a:pt x="4" y="0"/>
                      <a:pt x="1" y="14"/>
                      <a:pt x="9" y="22"/>
                    </a:cubicBezTo>
                    <a:cubicBezTo>
                      <a:pt x="104" y="213"/>
                      <a:pt x="104" y="439"/>
                      <a:pt x="164" y="654"/>
                    </a:cubicBezTo>
                    <a:cubicBezTo>
                      <a:pt x="223" y="832"/>
                      <a:pt x="283" y="999"/>
                      <a:pt x="366" y="1165"/>
                    </a:cubicBezTo>
                    <a:cubicBezTo>
                      <a:pt x="382" y="1176"/>
                      <a:pt x="396" y="1182"/>
                      <a:pt x="405" y="1182"/>
                    </a:cubicBezTo>
                    <a:cubicBezTo>
                      <a:pt x="416" y="1182"/>
                      <a:pt x="421" y="1173"/>
                      <a:pt x="414" y="1154"/>
                    </a:cubicBezTo>
                    <a:cubicBezTo>
                      <a:pt x="354" y="915"/>
                      <a:pt x="271" y="689"/>
                      <a:pt x="212" y="451"/>
                    </a:cubicBezTo>
                    <a:cubicBezTo>
                      <a:pt x="164" y="284"/>
                      <a:pt x="164" y="130"/>
                      <a:pt x="33" y="11"/>
                    </a:cubicBezTo>
                    <a:cubicBezTo>
                      <a:pt x="26" y="3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699;p33">
                <a:extLst>
                  <a:ext uri="{FF2B5EF4-FFF2-40B4-BE49-F238E27FC236}">
                    <a16:creationId xmlns:a16="http://schemas.microsoft.com/office/drawing/2014/main" id="{1BD211C1-428C-4751-9936-A2D0A82B6B91}"/>
                  </a:ext>
                </a:extLst>
              </p:cNvPr>
              <p:cNvSpPr/>
              <p:nvPr/>
            </p:nvSpPr>
            <p:spPr>
              <a:xfrm>
                <a:off x="3050975" y="3167875"/>
                <a:ext cx="101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1164" extrusionOk="0">
                    <a:moveTo>
                      <a:pt x="12" y="1"/>
                    </a:moveTo>
                    <a:cubicBezTo>
                      <a:pt x="4" y="1"/>
                      <a:pt x="0" y="7"/>
                      <a:pt x="0" y="21"/>
                    </a:cubicBezTo>
                    <a:cubicBezTo>
                      <a:pt x="12" y="235"/>
                      <a:pt x="72" y="425"/>
                      <a:pt x="155" y="604"/>
                    </a:cubicBezTo>
                    <a:cubicBezTo>
                      <a:pt x="214" y="794"/>
                      <a:pt x="274" y="985"/>
                      <a:pt x="369" y="1164"/>
                    </a:cubicBezTo>
                    <a:cubicBezTo>
                      <a:pt x="393" y="1164"/>
                      <a:pt x="405" y="1164"/>
                      <a:pt x="405" y="1152"/>
                    </a:cubicBezTo>
                    <a:cubicBezTo>
                      <a:pt x="369" y="961"/>
                      <a:pt x="298" y="771"/>
                      <a:pt x="238" y="568"/>
                    </a:cubicBezTo>
                    <a:cubicBezTo>
                      <a:pt x="179" y="378"/>
                      <a:pt x="119" y="187"/>
                      <a:pt x="36" y="9"/>
                    </a:cubicBezTo>
                    <a:cubicBezTo>
                      <a:pt x="26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700;p33">
                <a:extLst>
                  <a:ext uri="{FF2B5EF4-FFF2-40B4-BE49-F238E27FC236}">
                    <a16:creationId xmlns:a16="http://schemas.microsoft.com/office/drawing/2014/main" id="{B9043313-8E80-4347-802E-8AC06D047B11}"/>
                  </a:ext>
                </a:extLst>
              </p:cNvPr>
              <p:cNvSpPr/>
              <p:nvPr/>
            </p:nvSpPr>
            <p:spPr>
              <a:xfrm>
                <a:off x="3037875" y="3168175"/>
                <a:ext cx="11025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140" extrusionOk="0">
                    <a:moveTo>
                      <a:pt x="18" y="1"/>
                    </a:moveTo>
                    <a:cubicBezTo>
                      <a:pt x="8" y="1"/>
                      <a:pt x="0" y="7"/>
                      <a:pt x="0" y="20"/>
                    </a:cubicBezTo>
                    <a:cubicBezTo>
                      <a:pt x="24" y="378"/>
                      <a:pt x="167" y="842"/>
                      <a:pt x="393" y="1140"/>
                    </a:cubicBezTo>
                    <a:cubicBezTo>
                      <a:pt x="393" y="1140"/>
                      <a:pt x="441" y="1140"/>
                      <a:pt x="417" y="1116"/>
                    </a:cubicBezTo>
                    <a:cubicBezTo>
                      <a:pt x="357" y="913"/>
                      <a:pt x="286" y="735"/>
                      <a:pt x="226" y="544"/>
                    </a:cubicBezTo>
                    <a:cubicBezTo>
                      <a:pt x="167" y="366"/>
                      <a:pt x="119" y="175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701;p33">
                <a:extLst>
                  <a:ext uri="{FF2B5EF4-FFF2-40B4-BE49-F238E27FC236}">
                    <a16:creationId xmlns:a16="http://schemas.microsoft.com/office/drawing/2014/main" id="{B7424E69-9AA1-4DDD-AF1D-CF59B2FBD432}"/>
                  </a:ext>
                </a:extLst>
              </p:cNvPr>
              <p:cNvSpPr/>
              <p:nvPr/>
            </p:nvSpPr>
            <p:spPr>
              <a:xfrm>
                <a:off x="3028350" y="3169975"/>
                <a:ext cx="104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252" extrusionOk="0">
                    <a:moveTo>
                      <a:pt x="12" y="1"/>
                    </a:moveTo>
                    <a:cubicBezTo>
                      <a:pt x="5" y="1"/>
                      <a:pt x="0" y="9"/>
                      <a:pt x="0" y="32"/>
                    </a:cubicBezTo>
                    <a:cubicBezTo>
                      <a:pt x="12" y="234"/>
                      <a:pt x="84" y="425"/>
                      <a:pt x="143" y="627"/>
                    </a:cubicBezTo>
                    <a:cubicBezTo>
                      <a:pt x="226" y="830"/>
                      <a:pt x="262" y="1056"/>
                      <a:pt x="369" y="1246"/>
                    </a:cubicBezTo>
                    <a:cubicBezTo>
                      <a:pt x="373" y="1250"/>
                      <a:pt x="378" y="1251"/>
                      <a:pt x="384" y="1251"/>
                    </a:cubicBezTo>
                    <a:cubicBezTo>
                      <a:pt x="399" y="1251"/>
                      <a:pt x="417" y="1243"/>
                      <a:pt x="417" y="1234"/>
                    </a:cubicBezTo>
                    <a:cubicBezTo>
                      <a:pt x="405" y="1008"/>
                      <a:pt x="322" y="806"/>
                      <a:pt x="250" y="591"/>
                    </a:cubicBezTo>
                    <a:cubicBezTo>
                      <a:pt x="191" y="401"/>
                      <a:pt x="131" y="187"/>
                      <a:pt x="24" y="8"/>
                    </a:cubicBezTo>
                    <a:cubicBezTo>
                      <a:pt x="20" y="4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702;p33">
                <a:extLst>
                  <a:ext uri="{FF2B5EF4-FFF2-40B4-BE49-F238E27FC236}">
                    <a16:creationId xmlns:a16="http://schemas.microsoft.com/office/drawing/2014/main" id="{075C5097-6E0A-46E2-85FA-790E68646C4B}"/>
                  </a:ext>
                </a:extLst>
              </p:cNvPr>
              <p:cNvSpPr/>
              <p:nvPr/>
            </p:nvSpPr>
            <p:spPr>
              <a:xfrm>
                <a:off x="3016250" y="3168650"/>
                <a:ext cx="116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336" extrusionOk="0">
                    <a:moveTo>
                      <a:pt x="42" y="1"/>
                    </a:moveTo>
                    <a:cubicBezTo>
                      <a:pt x="22" y="1"/>
                      <a:pt x="0" y="14"/>
                      <a:pt x="8" y="37"/>
                    </a:cubicBezTo>
                    <a:cubicBezTo>
                      <a:pt x="32" y="251"/>
                      <a:pt x="127" y="478"/>
                      <a:pt x="187" y="692"/>
                    </a:cubicBezTo>
                    <a:cubicBezTo>
                      <a:pt x="246" y="894"/>
                      <a:pt x="318" y="1121"/>
                      <a:pt x="425" y="1323"/>
                    </a:cubicBezTo>
                    <a:cubicBezTo>
                      <a:pt x="425" y="1331"/>
                      <a:pt x="431" y="1335"/>
                      <a:pt x="437" y="1335"/>
                    </a:cubicBezTo>
                    <a:cubicBezTo>
                      <a:pt x="449" y="1335"/>
                      <a:pt x="464" y="1322"/>
                      <a:pt x="448" y="1299"/>
                    </a:cubicBezTo>
                    <a:cubicBezTo>
                      <a:pt x="413" y="1061"/>
                      <a:pt x="329" y="835"/>
                      <a:pt x="270" y="609"/>
                    </a:cubicBezTo>
                    <a:cubicBezTo>
                      <a:pt x="210" y="418"/>
                      <a:pt x="175" y="204"/>
                      <a:pt x="67" y="13"/>
                    </a:cubicBezTo>
                    <a:cubicBezTo>
                      <a:pt x="63" y="5"/>
                      <a:pt x="53" y="1"/>
                      <a:pt x="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703;p33">
                <a:extLst>
                  <a:ext uri="{FF2B5EF4-FFF2-40B4-BE49-F238E27FC236}">
                    <a16:creationId xmlns:a16="http://schemas.microsoft.com/office/drawing/2014/main" id="{FFF18F7A-207E-4AD6-BE45-8D43CDAFA00E}"/>
                  </a:ext>
                </a:extLst>
              </p:cNvPr>
              <p:cNvSpPr/>
              <p:nvPr/>
            </p:nvSpPr>
            <p:spPr>
              <a:xfrm>
                <a:off x="3005125" y="3165850"/>
                <a:ext cx="1162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532" extrusionOk="0">
                    <a:moveTo>
                      <a:pt x="18" y="0"/>
                    </a:moveTo>
                    <a:cubicBezTo>
                      <a:pt x="9" y="0"/>
                      <a:pt x="1" y="6"/>
                      <a:pt x="1" y="18"/>
                    </a:cubicBezTo>
                    <a:cubicBezTo>
                      <a:pt x="24" y="268"/>
                      <a:pt x="120" y="530"/>
                      <a:pt x="179" y="792"/>
                    </a:cubicBezTo>
                    <a:cubicBezTo>
                      <a:pt x="239" y="1042"/>
                      <a:pt x="322" y="1280"/>
                      <a:pt x="417" y="1518"/>
                    </a:cubicBezTo>
                    <a:cubicBezTo>
                      <a:pt x="417" y="1527"/>
                      <a:pt x="424" y="1531"/>
                      <a:pt x="433" y="1531"/>
                    </a:cubicBezTo>
                    <a:cubicBezTo>
                      <a:pt x="447" y="1531"/>
                      <a:pt x="465" y="1521"/>
                      <a:pt x="465" y="1506"/>
                    </a:cubicBezTo>
                    <a:cubicBezTo>
                      <a:pt x="334" y="1042"/>
                      <a:pt x="322" y="411"/>
                      <a:pt x="36" y="18"/>
                    </a:cubicBezTo>
                    <a:cubicBezTo>
                      <a:pt x="36" y="6"/>
                      <a:pt x="27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704;p33">
                <a:extLst>
                  <a:ext uri="{FF2B5EF4-FFF2-40B4-BE49-F238E27FC236}">
                    <a16:creationId xmlns:a16="http://schemas.microsoft.com/office/drawing/2014/main" id="{DFF4E7F5-AEF1-4877-9E8C-86217016EE9A}"/>
                  </a:ext>
                </a:extLst>
              </p:cNvPr>
              <p:cNvSpPr/>
              <p:nvPr/>
            </p:nvSpPr>
            <p:spPr>
              <a:xfrm>
                <a:off x="2993825" y="3161925"/>
                <a:ext cx="11025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788" extrusionOk="0">
                    <a:moveTo>
                      <a:pt x="10" y="1"/>
                    </a:moveTo>
                    <a:cubicBezTo>
                      <a:pt x="4" y="1"/>
                      <a:pt x="0" y="6"/>
                      <a:pt x="0" y="20"/>
                    </a:cubicBezTo>
                    <a:cubicBezTo>
                      <a:pt x="24" y="592"/>
                      <a:pt x="191" y="1259"/>
                      <a:pt x="429" y="1783"/>
                    </a:cubicBezTo>
                    <a:cubicBezTo>
                      <a:pt x="429" y="1786"/>
                      <a:pt x="430" y="1787"/>
                      <a:pt x="431" y="1787"/>
                    </a:cubicBezTo>
                    <a:cubicBezTo>
                      <a:pt x="434" y="1787"/>
                      <a:pt x="441" y="1776"/>
                      <a:pt x="441" y="1759"/>
                    </a:cubicBezTo>
                    <a:cubicBezTo>
                      <a:pt x="333" y="1199"/>
                      <a:pt x="250" y="544"/>
                      <a:pt x="24" y="9"/>
                    </a:cubicBezTo>
                    <a:cubicBezTo>
                      <a:pt x="19" y="4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705;p33">
                <a:extLst>
                  <a:ext uri="{FF2B5EF4-FFF2-40B4-BE49-F238E27FC236}">
                    <a16:creationId xmlns:a16="http://schemas.microsoft.com/office/drawing/2014/main" id="{46DDC129-D511-4098-A660-DEC601BB616B}"/>
                  </a:ext>
                </a:extLst>
              </p:cNvPr>
              <p:cNvSpPr/>
              <p:nvPr/>
            </p:nvSpPr>
            <p:spPr>
              <a:xfrm>
                <a:off x="3071800" y="3341900"/>
                <a:ext cx="1571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5026" extrusionOk="0">
                    <a:moveTo>
                      <a:pt x="6287" y="1"/>
                    </a:moveTo>
                    <a:lnTo>
                      <a:pt x="1" y="2144"/>
                    </a:lnTo>
                    <a:cubicBezTo>
                      <a:pt x="489" y="3192"/>
                      <a:pt x="1906" y="5025"/>
                      <a:pt x="1917" y="5025"/>
                    </a:cubicBezTo>
                    <a:lnTo>
                      <a:pt x="628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706;p33">
                <a:extLst>
                  <a:ext uri="{FF2B5EF4-FFF2-40B4-BE49-F238E27FC236}">
                    <a16:creationId xmlns:a16="http://schemas.microsoft.com/office/drawing/2014/main" id="{8F99D476-4E38-42EF-B53F-FE5AFA78D159}"/>
                  </a:ext>
                </a:extLst>
              </p:cNvPr>
              <p:cNvSpPr/>
              <p:nvPr/>
            </p:nvSpPr>
            <p:spPr>
              <a:xfrm>
                <a:off x="3065550" y="3332675"/>
                <a:ext cx="17682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5681" extrusionOk="0">
                    <a:moveTo>
                      <a:pt x="5977" y="739"/>
                    </a:moveTo>
                    <a:lnTo>
                      <a:pt x="2167" y="5132"/>
                    </a:lnTo>
                    <a:cubicBezTo>
                      <a:pt x="1834" y="4680"/>
                      <a:pt x="917" y="3442"/>
                      <a:pt x="489" y="2608"/>
                    </a:cubicBezTo>
                    <a:lnTo>
                      <a:pt x="5977" y="739"/>
                    </a:lnTo>
                    <a:close/>
                    <a:moveTo>
                      <a:pt x="7073" y="1"/>
                    </a:moveTo>
                    <a:lnTo>
                      <a:pt x="0" y="2418"/>
                    </a:lnTo>
                    <a:lnTo>
                      <a:pt x="84" y="2596"/>
                    </a:lnTo>
                    <a:cubicBezTo>
                      <a:pt x="596" y="3632"/>
                      <a:pt x="1965" y="5442"/>
                      <a:pt x="2025" y="5513"/>
                    </a:cubicBezTo>
                    <a:lnTo>
                      <a:pt x="2156" y="5680"/>
                    </a:lnTo>
                    <a:lnTo>
                      <a:pt x="707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707;p33">
                <a:extLst>
                  <a:ext uri="{FF2B5EF4-FFF2-40B4-BE49-F238E27FC236}">
                    <a16:creationId xmlns:a16="http://schemas.microsoft.com/office/drawing/2014/main" id="{CCB0EE2B-4170-43F2-9310-CFE58361F4FB}"/>
                  </a:ext>
                </a:extLst>
              </p:cNvPr>
              <p:cNvSpPr/>
              <p:nvPr/>
            </p:nvSpPr>
            <p:spPr>
              <a:xfrm>
                <a:off x="3200100" y="3350250"/>
                <a:ext cx="103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73" extrusionOk="0">
                    <a:moveTo>
                      <a:pt x="36" y="0"/>
                    </a:moveTo>
                    <a:cubicBezTo>
                      <a:pt x="24" y="0"/>
                      <a:pt x="0" y="24"/>
                      <a:pt x="24" y="24"/>
                    </a:cubicBezTo>
                    <a:cubicBezTo>
                      <a:pt x="48" y="96"/>
                      <a:pt x="107" y="155"/>
                      <a:pt x="167" y="203"/>
                    </a:cubicBezTo>
                    <a:cubicBezTo>
                      <a:pt x="238" y="262"/>
                      <a:pt x="298" y="322"/>
                      <a:pt x="393" y="357"/>
                    </a:cubicBezTo>
                    <a:cubicBezTo>
                      <a:pt x="397" y="369"/>
                      <a:pt x="401" y="373"/>
                      <a:pt x="404" y="373"/>
                    </a:cubicBezTo>
                    <a:cubicBezTo>
                      <a:pt x="410" y="373"/>
                      <a:pt x="413" y="354"/>
                      <a:pt x="405" y="346"/>
                    </a:cubicBezTo>
                    <a:cubicBezTo>
                      <a:pt x="345" y="274"/>
                      <a:pt x="274" y="215"/>
                      <a:pt x="214" y="143"/>
                    </a:cubicBezTo>
                    <a:cubicBezTo>
                      <a:pt x="155" y="96"/>
                      <a:pt x="1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708;p33">
                <a:extLst>
                  <a:ext uri="{FF2B5EF4-FFF2-40B4-BE49-F238E27FC236}">
                    <a16:creationId xmlns:a16="http://schemas.microsoft.com/office/drawing/2014/main" id="{21CAB244-3AB9-4306-8322-FA28F4EF8EEC}"/>
                  </a:ext>
                </a:extLst>
              </p:cNvPr>
              <p:cNvSpPr/>
              <p:nvPr/>
            </p:nvSpPr>
            <p:spPr>
              <a:xfrm>
                <a:off x="3190875" y="3353225"/>
                <a:ext cx="100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64" extrusionOk="0">
                    <a:moveTo>
                      <a:pt x="12" y="0"/>
                    </a:moveTo>
                    <a:cubicBezTo>
                      <a:pt x="0" y="0"/>
                      <a:pt x="0" y="24"/>
                      <a:pt x="0" y="24"/>
                    </a:cubicBezTo>
                    <a:cubicBezTo>
                      <a:pt x="36" y="96"/>
                      <a:pt x="107" y="143"/>
                      <a:pt x="167" y="203"/>
                    </a:cubicBezTo>
                    <a:cubicBezTo>
                      <a:pt x="226" y="262"/>
                      <a:pt x="286" y="298"/>
                      <a:pt x="357" y="346"/>
                    </a:cubicBezTo>
                    <a:cubicBezTo>
                      <a:pt x="370" y="359"/>
                      <a:pt x="380" y="364"/>
                      <a:pt x="387" y="364"/>
                    </a:cubicBezTo>
                    <a:cubicBezTo>
                      <a:pt x="398" y="364"/>
                      <a:pt x="400" y="349"/>
                      <a:pt x="393" y="334"/>
                    </a:cubicBezTo>
                    <a:cubicBezTo>
                      <a:pt x="345" y="262"/>
                      <a:pt x="286" y="203"/>
                      <a:pt x="214" y="143"/>
                    </a:cubicBezTo>
                    <a:cubicBezTo>
                      <a:pt x="155" y="96"/>
                      <a:pt x="95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709;p33">
                <a:extLst>
                  <a:ext uri="{FF2B5EF4-FFF2-40B4-BE49-F238E27FC236}">
                    <a16:creationId xmlns:a16="http://schemas.microsoft.com/office/drawing/2014/main" id="{81E11C58-E623-44D0-A609-DD007596C0A6}"/>
                  </a:ext>
                </a:extLst>
              </p:cNvPr>
              <p:cNvSpPr/>
              <p:nvPr/>
            </p:nvSpPr>
            <p:spPr>
              <a:xfrm>
                <a:off x="3183725" y="3356200"/>
                <a:ext cx="116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77" extrusionOk="0">
                    <a:moveTo>
                      <a:pt x="36" y="0"/>
                    </a:moveTo>
                    <a:cubicBezTo>
                      <a:pt x="24" y="0"/>
                      <a:pt x="0" y="0"/>
                      <a:pt x="0" y="24"/>
                    </a:cubicBezTo>
                    <a:cubicBezTo>
                      <a:pt x="0" y="108"/>
                      <a:pt x="107" y="179"/>
                      <a:pt x="167" y="262"/>
                    </a:cubicBezTo>
                    <a:cubicBezTo>
                      <a:pt x="238" y="334"/>
                      <a:pt x="334" y="417"/>
                      <a:pt x="417" y="477"/>
                    </a:cubicBezTo>
                    <a:cubicBezTo>
                      <a:pt x="441" y="477"/>
                      <a:pt x="465" y="465"/>
                      <a:pt x="453" y="441"/>
                    </a:cubicBezTo>
                    <a:cubicBezTo>
                      <a:pt x="393" y="346"/>
                      <a:pt x="322" y="274"/>
                      <a:pt x="238" y="203"/>
                    </a:cubicBezTo>
                    <a:cubicBezTo>
                      <a:pt x="179" y="143"/>
                      <a:pt x="119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710;p33">
                <a:extLst>
                  <a:ext uri="{FF2B5EF4-FFF2-40B4-BE49-F238E27FC236}">
                    <a16:creationId xmlns:a16="http://schemas.microsoft.com/office/drawing/2014/main" id="{1CDA5BBF-8065-4DE1-AEFD-7ACEDA75F18D}"/>
                  </a:ext>
                </a:extLst>
              </p:cNvPr>
              <p:cNvSpPr/>
              <p:nvPr/>
            </p:nvSpPr>
            <p:spPr>
              <a:xfrm>
                <a:off x="3174900" y="3358500"/>
                <a:ext cx="126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38" extrusionOk="0">
                    <a:moveTo>
                      <a:pt x="24" y="0"/>
                    </a:moveTo>
                    <a:cubicBezTo>
                      <a:pt x="12" y="0"/>
                      <a:pt x="1" y="16"/>
                      <a:pt x="20" y="16"/>
                    </a:cubicBezTo>
                    <a:cubicBezTo>
                      <a:pt x="115" y="206"/>
                      <a:pt x="294" y="385"/>
                      <a:pt x="449" y="528"/>
                    </a:cubicBezTo>
                    <a:cubicBezTo>
                      <a:pt x="455" y="534"/>
                      <a:pt x="463" y="537"/>
                      <a:pt x="471" y="537"/>
                    </a:cubicBezTo>
                    <a:cubicBezTo>
                      <a:pt x="489" y="537"/>
                      <a:pt x="505" y="521"/>
                      <a:pt x="496" y="504"/>
                    </a:cubicBezTo>
                    <a:cubicBezTo>
                      <a:pt x="377" y="325"/>
                      <a:pt x="222" y="135"/>
                      <a:pt x="32" y="4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711;p33">
                <a:extLst>
                  <a:ext uri="{FF2B5EF4-FFF2-40B4-BE49-F238E27FC236}">
                    <a16:creationId xmlns:a16="http://schemas.microsoft.com/office/drawing/2014/main" id="{D20A4E52-E4B1-4535-B718-B845D23E08C9}"/>
                  </a:ext>
                </a:extLst>
              </p:cNvPr>
              <p:cNvSpPr/>
              <p:nvPr/>
            </p:nvSpPr>
            <p:spPr>
              <a:xfrm>
                <a:off x="3166525" y="3359575"/>
                <a:ext cx="127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679" extrusionOk="0">
                    <a:moveTo>
                      <a:pt x="23" y="0"/>
                    </a:moveTo>
                    <a:cubicBezTo>
                      <a:pt x="12" y="0"/>
                      <a:pt x="1" y="23"/>
                      <a:pt x="10" y="32"/>
                    </a:cubicBezTo>
                    <a:cubicBezTo>
                      <a:pt x="33" y="163"/>
                      <a:pt x="141" y="282"/>
                      <a:pt x="224" y="389"/>
                    </a:cubicBezTo>
                    <a:cubicBezTo>
                      <a:pt x="307" y="496"/>
                      <a:pt x="391" y="604"/>
                      <a:pt x="498" y="675"/>
                    </a:cubicBezTo>
                    <a:cubicBezTo>
                      <a:pt x="498" y="677"/>
                      <a:pt x="498" y="678"/>
                      <a:pt x="499" y="678"/>
                    </a:cubicBezTo>
                    <a:cubicBezTo>
                      <a:pt x="502" y="678"/>
                      <a:pt x="510" y="659"/>
                      <a:pt x="510" y="639"/>
                    </a:cubicBezTo>
                    <a:cubicBezTo>
                      <a:pt x="450" y="508"/>
                      <a:pt x="355" y="401"/>
                      <a:pt x="260" y="282"/>
                    </a:cubicBezTo>
                    <a:cubicBezTo>
                      <a:pt x="188" y="199"/>
                      <a:pt x="141" y="80"/>
                      <a:pt x="33" y="8"/>
                    </a:cubicBezTo>
                    <a:cubicBezTo>
                      <a:pt x="31" y="3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712;p33">
                <a:extLst>
                  <a:ext uri="{FF2B5EF4-FFF2-40B4-BE49-F238E27FC236}">
                    <a16:creationId xmlns:a16="http://schemas.microsoft.com/office/drawing/2014/main" id="{8508CB86-C2D7-4B17-899A-16465B81577B}"/>
                  </a:ext>
                </a:extLst>
              </p:cNvPr>
              <p:cNvSpPr/>
              <p:nvPr/>
            </p:nvSpPr>
            <p:spPr>
              <a:xfrm>
                <a:off x="3159025" y="3365725"/>
                <a:ext cx="1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68" extrusionOk="0">
                    <a:moveTo>
                      <a:pt x="12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60" y="143"/>
                      <a:pt x="143" y="250"/>
                      <a:pt x="238" y="369"/>
                    </a:cubicBezTo>
                    <a:cubicBezTo>
                      <a:pt x="310" y="477"/>
                      <a:pt x="381" y="572"/>
                      <a:pt x="476" y="667"/>
                    </a:cubicBezTo>
                    <a:cubicBezTo>
                      <a:pt x="488" y="655"/>
                      <a:pt x="512" y="655"/>
                      <a:pt x="500" y="631"/>
                    </a:cubicBezTo>
                    <a:cubicBezTo>
                      <a:pt x="441" y="500"/>
                      <a:pt x="357" y="381"/>
                      <a:pt x="274" y="274"/>
                    </a:cubicBezTo>
                    <a:cubicBezTo>
                      <a:pt x="202" y="179"/>
                      <a:pt x="119" y="72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713;p33">
                <a:extLst>
                  <a:ext uri="{FF2B5EF4-FFF2-40B4-BE49-F238E27FC236}">
                    <a16:creationId xmlns:a16="http://schemas.microsoft.com/office/drawing/2014/main" id="{2F55B7DC-E462-4222-85DD-8A01A9D2498F}"/>
                  </a:ext>
                </a:extLst>
              </p:cNvPr>
              <p:cNvSpPr/>
              <p:nvPr/>
            </p:nvSpPr>
            <p:spPr>
              <a:xfrm>
                <a:off x="3149200" y="3366200"/>
                <a:ext cx="160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37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12" y="160"/>
                      <a:pt x="107" y="279"/>
                      <a:pt x="179" y="374"/>
                    </a:cubicBezTo>
                    <a:cubicBezTo>
                      <a:pt x="298" y="529"/>
                      <a:pt x="429" y="696"/>
                      <a:pt x="584" y="827"/>
                    </a:cubicBezTo>
                    <a:cubicBezTo>
                      <a:pt x="590" y="833"/>
                      <a:pt x="598" y="836"/>
                      <a:pt x="605" y="836"/>
                    </a:cubicBezTo>
                    <a:cubicBezTo>
                      <a:pt x="624" y="836"/>
                      <a:pt x="640" y="817"/>
                      <a:pt x="631" y="791"/>
                    </a:cubicBezTo>
                    <a:cubicBezTo>
                      <a:pt x="536" y="648"/>
                      <a:pt x="417" y="529"/>
                      <a:pt x="310" y="398"/>
                    </a:cubicBezTo>
                    <a:cubicBezTo>
                      <a:pt x="214" y="279"/>
                      <a:pt x="131" y="124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714;p33">
                <a:extLst>
                  <a:ext uri="{FF2B5EF4-FFF2-40B4-BE49-F238E27FC236}">
                    <a16:creationId xmlns:a16="http://schemas.microsoft.com/office/drawing/2014/main" id="{3C1FB572-1905-49B1-B714-14267B04C57D}"/>
                  </a:ext>
                </a:extLst>
              </p:cNvPr>
              <p:cNvSpPr/>
              <p:nvPr/>
            </p:nvSpPr>
            <p:spPr>
              <a:xfrm>
                <a:off x="3138475" y="3368100"/>
                <a:ext cx="19075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994" extrusionOk="0">
                    <a:moveTo>
                      <a:pt x="24" y="1"/>
                    </a:moveTo>
                    <a:cubicBezTo>
                      <a:pt x="12" y="1"/>
                      <a:pt x="1" y="24"/>
                      <a:pt x="12" y="36"/>
                    </a:cubicBezTo>
                    <a:cubicBezTo>
                      <a:pt x="143" y="179"/>
                      <a:pt x="239" y="394"/>
                      <a:pt x="358" y="560"/>
                    </a:cubicBezTo>
                    <a:cubicBezTo>
                      <a:pt x="465" y="715"/>
                      <a:pt x="584" y="870"/>
                      <a:pt x="739" y="989"/>
                    </a:cubicBezTo>
                    <a:cubicBezTo>
                      <a:pt x="739" y="992"/>
                      <a:pt x="741" y="994"/>
                      <a:pt x="744" y="994"/>
                    </a:cubicBezTo>
                    <a:cubicBezTo>
                      <a:pt x="751" y="994"/>
                      <a:pt x="763" y="985"/>
                      <a:pt x="763" y="977"/>
                    </a:cubicBezTo>
                    <a:cubicBezTo>
                      <a:pt x="643" y="763"/>
                      <a:pt x="477" y="572"/>
                      <a:pt x="346" y="358"/>
                    </a:cubicBezTo>
                    <a:cubicBezTo>
                      <a:pt x="251" y="227"/>
                      <a:pt x="191" y="60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715;p33">
                <a:extLst>
                  <a:ext uri="{FF2B5EF4-FFF2-40B4-BE49-F238E27FC236}">
                    <a16:creationId xmlns:a16="http://schemas.microsoft.com/office/drawing/2014/main" id="{452FAC7E-7380-4526-963D-34D51325B29B}"/>
                  </a:ext>
                </a:extLst>
              </p:cNvPr>
              <p:cNvSpPr/>
              <p:nvPr/>
            </p:nvSpPr>
            <p:spPr>
              <a:xfrm>
                <a:off x="3130725" y="3373625"/>
                <a:ext cx="185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99" extrusionOk="0">
                    <a:moveTo>
                      <a:pt x="15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72" y="220"/>
                      <a:pt x="203" y="363"/>
                      <a:pt x="322" y="530"/>
                    </a:cubicBezTo>
                    <a:cubicBezTo>
                      <a:pt x="441" y="696"/>
                      <a:pt x="561" y="875"/>
                      <a:pt x="727" y="994"/>
                    </a:cubicBezTo>
                    <a:cubicBezTo>
                      <a:pt x="727" y="997"/>
                      <a:pt x="728" y="999"/>
                      <a:pt x="729" y="999"/>
                    </a:cubicBezTo>
                    <a:cubicBezTo>
                      <a:pt x="733" y="999"/>
                      <a:pt x="739" y="988"/>
                      <a:pt x="739" y="970"/>
                    </a:cubicBezTo>
                    <a:cubicBezTo>
                      <a:pt x="656" y="780"/>
                      <a:pt x="501" y="613"/>
                      <a:pt x="382" y="458"/>
                    </a:cubicBezTo>
                    <a:cubicBezTo>
                      <a:pt x="263" y="304"/>
                      <a:pt x="156" y="137"/>
                      <a:pt x="25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716;p33">
                <a:extLst>
                  <a:ext uri="{FF2B5EF4-FFF2-40B4-BE49-F238E27FC236}">
                    <a16:creationId xmlns:a16="http://schemas.microsoft.com/office/drawing/2014/main" id="{0847647F-6D20-45B4-90BA-8F0AA1962B95}"/>
                  </a:ext>
                </a:extLst>
              </p:cNvPr>
              <p:cNvSpPr/>
              <p:nvPr/>
            </p:nvSpPr>
            <p:spPr>
              <a:xfrm>
                <a:off x="3117725" y="3378400"/>
                <a:ext cx="195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66" extrusionOk="0">
                    <a:moveTo>
                      <a:pt x="26" y="1"/>
                    </a:moveTo>
                    <a:cubicBezTo>
                      <a:pt x="11" y="1"/>
                      <a:pt x="0" y="12"/>
                      <a:pt x="9" y="29"/>
                    </a:cubicBezTo>
                    <a:cubicBezTo>
                      <a:pt x="80" y="220"/>
                      <a:pt x="223" y="398"/>
                      <a:pt x="354" y="565"/>
                    </a:cubicBezTo>
                    <a:cubicBezTo>
                      <a:pt x="473" y="708"/>
                      <a:pt x="592" y="863"/>
                      <a:pt x="735" y="958"/>
                    </a:cubicBezTo>
                    <a:cubicBezTo>
                      <a:pt x="741" y="964"/>
                      <a:pt x="747" y="966"/>
                      <a:pt x="752" y="966"/>
                    </a:cubicBezTo>
                    <a:cubicBezTo>
                      <a:pt x="768" y="966"/>
                      <a:pt x="780" y="943"/>
                      <a:pt x="771" y="934"/>
                    </a:cubicBezTo>
                    <a:cubicBezTo>
                      <a:pt x="652" y="767"/>
                      <a:pt x="521" y="624"/>
                      <a:pt x="402" y="458"/>
                    </a:cubicBezTo>
                    <a:cubicBezTo>
                      <a:pt x="295" y="303"/>
                      <a:pt x="176" y="124"/>
                      <a:pt x="45" y="5"/>
                    </a:cubicBezTo>
                    <a:cubicBezTo>
                      <a:pt x="38" y="2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717;p33">
                <a:extLst>
                  <a:ext uri="{FF2B5EF4-FFF2-40B4-BE49-F238E27FC236}">
                    <a16:creationId xmlns:a16="http://schemas.microsoft.com/office/drawing/2014/main" id="{B8BD1C88-4C07-4520-B36B-840078A91BA5}"/>
                  </a:ext>
                </a:extLst>
              </p:cNvPr>
              <p:cNvSpPr/>
              <p:nvPr/>
            </p:nvSpPr>
            <p:spPr>
              <a:xfrm>
                <a:off x="3109300" y="3383325"/>
                <a:ext cx="20275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065" extrusionOk="0">
                    <a:moveTo>
                      <a:pt x="23" y="1"/>
                    </a:moveTo>
                    <a:cubicBezTo>
                      <a:pt x="12" y="1"/>
                      <a:pt x="1" y="14"/>
                      <a:pt x="1" y="23"/>
                    </a:cubicBezTo>
                    <a:cubicBezTo>
                      <a:pt x="84" y="213"/>
                      <a:pt x="227" y="380"/>
                      <a:pt x="346" y="523"/>
                    </a:cubicBezTo>
                    <a:cubicBezTo>
                      <a:pt x="477" y="701"/>
                      <a:pt x="596" y="904"/>
                      <a:pt x="763" y="1047"/>
                    </a:cubicBezTo>
                    <a:cubicBezTo>
                      <a:pt x="767" y="1060"/>
                      <a:pt x="775" y="1065"/>
                      <a:pt x="783" y="1065"/>
                    </a:cubicBezTo>
                    <a:cubicBezTo>
                      <a:pt x="796" y="1065"/>
                      <a:pt x="810" y="1050"/>
                      <a:pt x="810" y="1035"/>
                    </a:cubicBezTo>
                    <a:cubicBezTo>
                      <a:pt x="715" y="808"/>
                      <a:pt x="572" y="630"/>
                      <a:pt x="417" y="451"/>
                    </a:cubicBezTo>
                    <a:cubicBezTo>
                      <a:pt x="298" y="308"/>
                      <a:pt x="179" y="130"/>
                      <a:pt x="36" y="11"/>
                    </a:cubicBezTo>
                    <a:cubicBezTo>
                      <a:pt x="33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718;p33">
                <a:extLst>
                  <a:ext uri="{FF2B5EF4-FFF2-40B4-BE49-F238E27FC236}">
                    <a16:creationId xmlns:a16="http://schemas.microsoft.com/office/drawing/2014/main" id="{EB400AA5-8002-4DFC-AA45-0E5CA1006F5F}"/>
                  </a:ext>
                </a:extLst>
              </p:cNvPr>
              <p:cNvSpPr/>
              <p:nvPr/>
            </p:nvSpPr>
            <p:spPr>
              <a:xfrm>
                <a:off x="3097475" y="3385725"/>
                <a:ext cx="21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134" extrusionOk="0">
                    <a:moveTo>
                      <a:pt x="46" y="1"/>
                    </a:moveTo>
                    <a:cubicBezTo>
                      <a:pt x="24" y="1"/>
                      <a:pt x="1" y="23"/>
                      <a:pt x="9" y="58"/>
                    </a:cubicBezTo>
                    <a:cubicBezTo>
                      <a:pt x="105" y="272"/>
                      <a:pt x="283" y="462"/>
                      <a:pt x="414" y="641"/>
                    </a:cubicBezTo>
                    <a:cubicBezTo>
                      <a:pt x="533" y="820"/>
                      <a:pt x="676" y="974"/>
                      <a:pt x="819" y="1129"/>
                    </a:cubicBezTo>
                    <a:cubicBezTo>
                      <a:pt x="829" y="1132"/>
                      <a:pt x="837" y="1134"/>
                      <a:pt x="845" y="1134"/>
                    </a:cubicBezTo>
                    <a:cubicBezTo>
                      <a:pt x="865" y="1134"/>
                      <a:pt x="875" y="1123"/>
                      <a:pt x="867" y="1105"/>
                    </a:cubicBezTo>
                    <a:cubicBezTo>
                      <a:pt x="748" y="891"/>
                      <a:pt x="605" y="712"/>
                      <a:pt x="474" y="522"/>
                    </a:cubicBezTo>
                    <a:cubicBezTo>
                      <a:pt x="355" y="355"/>
                      <a:pt x="236" y="153"/>
                      <a:pt x="69" y="10"/>
                    </a:cubicBezTo>
                    <a:cubicBezTo>
                      <a:pt x="62" y="4"/>
                      <a:pt x="54" y="1"/>
                      <a:pt x="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719;p33">
                <a:extLst>
                  <a:ext uri="{FF2B5EF4-FFF2-40B4-BE49-F238E27FC236}">
                    <a16:creationId xmlns:a16="http://schemas.microsoft.com/office/drawing/2014/main" id="{3384AC1E-3BC7-4169-AC05-DCDBDA72A52B}"/>
                  </a:ext>
                </a:extLst>
              </p:cNvPr>
              <p:cNvSpPr/>
              <p:nvPr/>
            </p:nvSpPr>
            <p:spPr>
              <a:xfrm>
                <a:off x="3086100" y="3386850"/>
                <a:ext cx="2362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317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19" y="251"/>
                      <a:pt x="274" y="477"/>
                      <a:pt x="429" y="679"/>
                    </a:cubicBezTo>
                    <a:cubicBezTo>
                      <a:pt x="560" y="906"/>
                      <a:pt x="714" y="1096"/>
                      <a:pt x="893" y="1299"/>
                    </a:cubicBezTo>
                    <a:cubicBezTo>
                      <a:pt x="897" y="1311"/>
                      <a:pt x="906" y="1316"/>
                      <a:pt x="914" y="1316"/>
                    </a:cubicBezTo>
                    <a:cubicBezTo>
                      <a:pt x="929" y="1316"/>
                      <a:pt x="944" y="1298"/>
                      <a:pt x="929" y="1275"/>
                    </a:cubicBezTo>
                    <a:cubicBezTo>
                      <a:pt x="774" y="1060"/>
                      <a:pt x="631" y="798"/>
                      <a:pt x="476" y="560"/>
                    </a:cubicBezTo>
                    <a:cubicBezTo>
                      <a:pt x="357" y="370"/>
                      <a:pt x="214" y="14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720;p33">
                <a:extLst>
                  <a:ext uri="{FF2B5EF4-FFF2-40B4-BE49-F238E27FC236}">
                    <a16:creationId xmlns:a16="http://schemas.microsoft.com/office/drawing/2014/main" id="{B3B5B82A-5597-448A-9FFD-474D030BD485}"/>
                  </a:ext>
                </a:extLst>
              </p:cNvPr>
              <p:cNvSpPr/>
              <p:nvPr/>
            </p:nvSpPr>
            <p:spPr>
              <a:xfrm>
                <a:off x="3074275" y="3387025"/>
                <a:ext cx="252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55" extrusionOk="0">
                    <a:moveTo>
                      <a:pt x="20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116" y="303"/>
                      <a:pt x="294" y="553"/>
                      <a:pt x="449" y="815"/>
                    </a:cubicBezTo>
                    <a:cubicBezTo>
                      <a:pt x="616" y="1065"/>
                      <a:pt x="783" y="1315"/>
                      <a:pt x="985" y="1542"/>
                    </a:cubicBezTo>
                    <a:cubicBezTo>
                      <a:pt x="985" y="1551"/>
                      <a:pt x="988" y="1555"/>
                      <a:pt x="993" y="1555"/>
                    </a:cubicBezTo>
                    <a:cubicBezTo>
                      <a:pt x="1000" y="1555"/>
                      <a:pt x="1009" y="1544"/>
                      <a:pt x="1009" y="1530"/>
                    </a:cubicBezTo>
                    <a:lnTo>
                      <a:pt x="509" y="720"/>
                    </a:lnTo>
                    <a:cubicBezTo>
                      <a:pt x="366" y="482"/>
                      <a:pt x="235" y="220"/>
                      <a:pt x="32" y="6"/>
                    </a:cubicBezTo>
                    <a:cubicBezTo>
                      <a:pt x="29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721;p33">
                <a:extLst>
                  <a:ext uri="{FF2B5EF4-FFF2-40B4-BE49-F238E27FC236}">
                    <a16:creationId xmlns:a16="http://schemas.microsoft.com/office/drawing/2014/main" id="{3B2B4036-6264-4B56-A506-F78D5921660B}"/>
                  </a:ext>
                </a:extLst>
              </p:cNvPr>
              <p:cNvSpPr/>
              <p:nvPr/>
            </p:nvSpPr>
            <p:spPr>
              <a:xfrm>
                <a:off x="3290875" y="3523475"/>
                <a:ext cx="118800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6407" extrusionOk="0">
                    <a:moveTo>
                      <a:pt x="4751" y="1"/>
                    </a:moveTo>
                    <a:lnTo>
                      <a:pt x="1" y="4620"/>
                    </a:lnTo>
                    <a:cubicBezTo>
                      <a:pt x="893" y="5358"/>
                      <a:pt x="2977" y="6406"/>
                      <a:pt x="2977" y="6406"/>
                    </a:cubicBezTo>
                    <a:lnTo>
                      <a:pt x="4751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722;p33">
                <a:extLst>
                  <a:ext uri="{FF2B5EF4-FFF2-40B4-BE49-F238E27FC236}">
                    <a16:creationId xmlns:a16="http://schemas.microsoft.com/office/drawing/2014/main" id="{0CED5DFD-E9DD-40C5-BBF2-DF12A41FEB1F}"/>
                  </a:ext>
                </a:extLst>
              </p:cNvPr>
              <p:cNvSpPr/>
              <p:nvPr/>
            </p:nvSpPr>
            <p:spPr>
              <a:xfrm>
                <a:off x="3284625" y="3509500"/>
                <a:ext cx="133375" cy="180700"/>
              </a:xfrm>
              <a:custGeom>
                <a:avLst/>
                <a:gdLst/>
                <a:ahLst/>
                <a:cxnLst/>
                <a:rect l="l" t="t" r="r" b="b"/>
                <a:pathLst>
                  <a:path w="5335" h="7228" extrusionOk="0">
                    <a:moveTo>
                      <a:pt x="4656" y="1119"/>
                    </a:moveTo>
                    <a:lnTo>
                      <a:pt x="3108" y="6715"/>
                    </a:lnTo>
                    <a:cubicBezTo>
                      <a:pt x="2620" y="6465"/>
                      <a:pt x="1286" y="5739"/>
                      <a:pt x="524" y="5167"/>
                    </a:cubicBezTo>
                    <a:lnTo>
                      <a:pt x="4656" y="1119"/>
                    </a:lnTo>
                    <a:close/>
                    <a:moveTo>
                      <a:pt x="5334" y="0"/>
                    </a:moveTo>
                    <a:lnTo>
                      <a:pt x="0" y="5215"/>
                    </a:lnTo>
                    <a:lnTo>
                      <a:pt x="155" y="5334"/>
                    </a:lnTo>
                    <a:cubicBezTo>
                      <a:pt x="1048" y="6060"/>
                      <a:pt x="3048" y="7084"/>
                      <a:pt x="3144" y="7132"/>
                    </a:cubicBezTo>
                    <a:lnTo>
                      <a:pt x="3334" y="7227"/>
                    </a:lnTo>
                    <a:lnTo>
                      <a:pt x="5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723;p33">
                <a:extLst>
                  <a:ext uri="{FF2B5EF4-FFF2-40B4-BE49-F238E27FC236}">
                    <a16:creationId xmlns:a16="http://schemas.microsoft.com/office/drawing/2014/main" id="{8EEAA5D2-D6FA-4AAA-AC27-2C1BDAC9E8A4}"/>
                  </a:ext>
                </a:extLst>
              </p:cNvPr>
              <p:cNvSpPr/>
              <p:nvPr/>
            </p:nvSpPr>
            <p:spPr>
              <a:xfrm>
                <a:off x="3387625" y="3543050"/>
                <a:ext cx="131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83" extrusionOk="0">
                    <a:moveTo>
                      <a:pt x="61" y="0"/>
                    </a:moveTo>
                    <a:cubicBezTo>
                      <a:pt x="45" y="0"/>
                      <a:pt x="29" y="1"/>
                      <a:pt x="12" y="3"/>
                    </a:cubicBezTo>
                    <a:cubicBezTo>
                      <a:pt x="0" y="3"/>
                      <a:pt x="0" y="15"/>
                      <a:pt x="0" y="27"/>
                    </a:cubicBezTo>
                    <a:cubicBezTo>
                      <a:pt x="60" y="87"/>
                      <a:pt x="155" y="111"/>
                      <a:pt x="226" y="134"/>
                    </a:cubicBezTo>
                    <a:cubicBezTo>
                      <a:pt x="310" y="170"/>
                      <a:pt x="405" y="182"/>
                      <a:pt x="488" y="182"/>
                    </a:cubicBezTo>
                    <a:cubicBezTo>
                      <a:pt x="512" y="182"/>
                      <a:pt x="524" y="134"/>
                      <a:pt x="512" y="134"/>
                    </a:cubicBezTo>
                    <a:cubicBezTo>
                      <a:pt x="417" y="111"/>
                      <a:pt x="345" y="63"/>
                      <a:pt x="262" y="51"/>
                    </a:cubicBezTo>
                    <a:cubicBezTo>
                      <a:pt x="193" y="22"/>
                      <a:pt x="133" y="0"/>
                      <a:pt x="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724;p33">
                <a:extLst>
                  <a:ext uri="{FF2B5EF4-FFF2-40B4-BE49-F238E27FC236}">
                    <a16:creationId xmlns:a16="http://schemas.microsoft.com/office/drawing/2014/main" id="{7BB5EB9B-D729-48DA-908E-BCE0DF5C8427}"/>
                  </a:ext>
                </a:extLst>
              </p:cNvPr>
              <p:cNvSpPr/>
              <p:nvPr/>
            </p:nvSpPr>
            <p:spPr>
              <a:xfrm>
                <a:off x="3381075" y="3549600"/>
                <a:ext cx="119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83" extrusionOk="0">
                    <a:moveTo>
                      <a:pt x="52" y="0"/>
                    </a:moveTo>
                    <a:cubicBezTo>
                      <a:pt x="39" y="0"/>
                      <a:pt x="25" y="1"/>
                      <a:pt x="12" y="3"/>
                    </a:cubicBezTo>
                    <a:cubicBezTo>
                      <a:pt x="0" y="3"/>
                      <a:pt x="0" y="15"/>
                      <a:pt x="12" y="39"/>
                    </a:cubicBezTo>
                    <a:cubicBezTo>
                      <a:pt x="72" y="75"/>
                      <a:pt x="167" y="99"/>
                      <a:pt x="226" y="122"/>
                    </a:cubicBezTo>
                    <a:cubicBezTo>
                      <a:pt x="310" y="158"/>
                      <a:pt x="381" y="170"/>
                      <a:pt x="476" y="182"/>
                    </a:cubicBezTo>
                    <a:lnTo>
                      <a:pt x="476" y="146"/>
                    </a:lnTo>
                    <a:cubicBezTo>
                      <a:pt x="405" y="99"/>
                      <a:pt x="310" y="63"/>
                      <a:pt x="238" y="39"/>
                    </a:cubicBezTo>
                    <a:cubicBezTo>
                      <a:pt x="180" y="20"/>
                      <a:pt x="114" y="0"/>
                      <a:pt x="5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725;p33">
                <a:extLst>
                  <a:ext uri="{FF2B5EF4-FFF2-40B4-BE49-F238E27FC236}">
                    <a16:creationId xmlns:a16="http://schemas.microsoft.com/office/drawing/2014/main" id="{09F7939A-7FC6-4EC6-A8AF-1B82DA27704F}"/>
                  </a:ext>
                </a:extLst>
              </p:cNvPr>
              <p:cNvSpPr/>
              <p:nvPr/>
            </p:nvSpPr>
            <p:spPr>
              <a:xfrm>
                <a:off x="3375100" y="3555300"/>
                <a:ext cx="15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2" extrusionOk="0">
                    <a:moveTo>
                      <a:pt x="47" y="0"/>
                    </a:moveTo>
                    <a:cubicBezTo>
                      <a:pt x="39" y="0"/>
                      <a:pt x="32" y="1"/>
                      <a:pt x="25" y="2"/>
                    </a:cubicBezTo>
                    <a:cubicBezTo>
                      <a:pt x="13" y="2"/>
                      <a:pt x="1" y="14"/>
                      <a:pt x="13" y="37"/>
                    </a:cubicBezTo>
                    <a:cubicBezTo>
                      <a:pt x="61" y="109"/>
                      <a:pt x="168" y="133"/>
                      <a:pt x="251" y="168"/>
                    </a:cubicBezTo>
                    <a:cubicBezTo>
                      <a:pt x="358" y="216"/>
                      <a:pt x="477" y="240"/>
                      <a:pt x="584" y="252"/>
                    </a:cubicBezTo>
                    <a:cubicBezTo>
                      <a:pt x="608" y="252"/>
                      <a:pt x="620" y="228"/>
                      <a:pt x="596" y="216"/>
                    </a:cubicBezTo>
                    <a:cubicBezTo>
                      <a:pt x="501" y="168"/>
                      <a:pt x="406" y="121"/>
                      <a:pt x="311" y="97"/>
                    </a:cubicBezTo>
                    <a:cubicBezTo>
                      <a:pt x="233" y="64"/>
                      <a:pt x="136" y="0"/>
                      <a:pt x="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726;p33">
                <a:extLst>
                  <a:ext uri="{FF2B5EF4-FFF2-40B4-BE49-F238E27FC236}">
                    <a16:creationId xmlns:a16="http://schemas.microsoft.com/office/drawing/2014/main" id="{4AE25384-FE62-4B66-A281-DF4A0C9B9C07}"/>
                  </a:ext>
                </a:extLst>
              </p:cNvPr>
              <p:cNvSpPr/>
              <p:nvPr/>
            </p:nvSpPr>
            <p:spPr>
              <a:xfrm>
                <a:off x="3368275" y="3560975"/>
                <a:ext cx="171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87" h="301" extrusionOk="0">
                    <a:moveTo>
                      <a:pt x="36" y="1"/>
                    </a:moveTo>
                    <a:cubicBezTo>
                      <a:pt x="24" y="1"/>
                      <a:pt x="0" y="13"/>
                      <a:pt x="24" y="25"/>
                    </a:cubicBezTo>
                    <a:cubicBezTo>
                      <a:pt x="203" y="168"/>
                      <a:pt x="441" y="251"/>
                      <a:pt x="643" y="299"/>
                    </a:cubicBezTo>
                    <a:cubicBezTo>
                      <a:pt x="644" y="300"/>
                      <a:pt x="646" y="300"/>
                      <a:pt x="648" y="300"/>
                    </a:cubicBezTo>
                    <a:cubicBezTo>
                      <a:pt x="662" y="300"/>
                      <a:pt x="687" y="262"/>
                      <a:pt x="655" y="251"/>
                    </a:cubicBezTo>
                    <a:cubicBezTo>
                      <a:pt x="476" y="144"/>
                      <a:pt x="238" y="25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727;p33">
                <a:extLst>
                  <a:ext uri="{FF2B5EF4-FFF2-40B4-BE49-F238E27FC236}">
                    <a16:creationId xmlns:a16="http://schemas.microsoft.com/office/drawing/2014/main" id="{63794DE7-4AF2-4918-871E-14F37783847A}"/>
                  </a:ext>
                </a:extLst>
              </p:cNvPr>
              <p:cNvSpPr/>
              <p:nvPr/>
            </p:nvSpPr>
            <p:spPr>
              <a:xfrm>
                <a:off x="3361425" y="3565750"/>
                <a:ext cx="184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98" extrusionOk="0">
                    <a:moveTo>
                      <a:pt x="36" y="0"/>
                    </a:moveTo>
                    <a:cubicBezTo>
                      <a:pt x="24" y="0"/>
                      <a:pt x="0" y="12"/>
                      <a:pt x="12" y="36"/>
                    </a:cubicBezTo>
                    <a:cubicBezTo>
                      <a:pt x="84" y="131"/>
                      <a:pt x="215" y="179"/>
                      <a:pt x="322" y="238"/>
                    </a:cubicBezTo>
                    <a:cubicBezTo>
                      <a:pt x="441" y="298"/>
                      <a:pt x="572" y="369"/>
                      <a:pt x="715" y="393"/>
                    </a:cubicBezTo>
                    <a:cubicBezTo>
                      <a:pt x="718" y="396"/>
                      <a:pt x="721" y="398"/>
                      <a:pt x="724" y="398"/>
                    </a:cubicBezTo>
                    <a:cubicBezTo>
                      <a:pt x="731" y="398"/>
                      <a:pt x="735" y="387"/>
                      <a:pt x="727" y="369"/>
                    </a:cubicBezTo>
                    <a:cubicBezTo>
                      <a:pt x="619" y="298"/>
                      <a:pt x="488" y="238"/>
                      <a:pt x="369" y="167"/>
                    </a:cubicBezTo>
                    <a:cubicBezTo>
                      <a:pt x="262" y="108"/>
                      <a:pt x="155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728;p33">
                <a:extLst>
                  <a:ext uri="{FF2B5EF4-FFF2-40B4-BE49-F238E27FC236}">
                    <a16:creationId xmlns:a16="http://schemas.microsoft.com/office/drawing/2014/main" id="{25E8F7F6-770B-4E79-8054-6B430EC43C70}"/>
                  </a:ext>
                </a:extLst>
              </p:cNvPr>
              <p:cNvSpPr/>
              <p:nvPr/>
            </p:nvSpPr>
            <p:spPr>
              <a:xfrm>
                <a:off x="3356950" y="3574075"/>
                <a:ext cx="1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394" extrusionOk="0">
                    <a:moveTo>
                      <a:pt x="13" y="1"/>
                    </a:moveTo>
                    <a:cubicBezTo>
                      <a:pt x="1" y="1"/>
                      <a:pt x="1" y="13"/>
                      <a:pt x="1" y="13"/>
                    </a:cubicBezTo>
                    <a:cubicBezTo>
                      <a:pt x="96" y="96"/>
                      <a:pt x="215" y="156"/>
                      <a:pt x="334" y="215"/>
                    </a:cubicBezTo>
                    <a:cubicBezTo>
                      <a:pt x="453" y="275"/>
                      <a:pt x="572" y="358"/>
                      <a:pt x="715" y="394"/>
                    </a:cubicBezTo>
                    <a:cubicBezTo>
                      <a:pt x="727" y="394"/>
                      <a:pt x="739" y="382"/>
                      <a:pt x="727" y="370"/>
                    </a:cubicBezTo>
                    <a:cubicBezTo>
                      <a:pt x="536" y="203"/>
                      <a:pt x="251" y="60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729;p33">
                <a:extLst>
                  <a:ext uri="{FF2B5EF4-FFF2-40B4-BE49-F238E27FC236}">
                    <a16:creationId xmlns:a16="http://schemas.microsoft.com/office/drawing/2014/main" id="{8174959F-354D-45E8-ABB5-521C6E7F27D0}"/>
                  </a:ext>
                </a:extLst>
              </p:cNvPr>
              <p:cNvSpPr/>
              <p:nvPr/>
            </p:nvSpPr>
            <p:spPr>
              <a:xfrm>
                <a:off x="3348375" y="3579375"/>
                <a:ext cx="234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504" extrusionOk="0">
                    <a:moveTo>
                      <a:pt x="36" y="1"/>
                    </a:moveTo>
                    <a:cubicBezTo>
                      <a:pt x="16" y="1"/>
                      <a:pt x="0" y="29"/>
                      <a:pt x="10" y="39"/>
                    </a:cubicBezTo>
                    <a:cubicBezTo>
                      <a:pt x="82" y="158"/>
                      <a:pt x="237" y="229"/>
                      <a:pt x="356" y="289"/>
                    </a:cubicBezTo>
                    <a:cubicBezTo>
                      <a:pt x="510" y="360"/>
                      <a:pt x="689" y="455"/>
                      <a:pt x="868" y="503"/>
                    </a:cubicBezTo>
                    <a:cubicBezTo>
                      <a:pt x="915" y="503"/>
                      <a:pt x="939" y="467"/>
                      <a:pt x="903" y="455"/>
                    </a:cubicBezTo>
                    <a:cubicBezTo>
                      <a:pt x="760" y="360"/>
                      <a:pt x="594" y="289"/>
                      <a:pt x="427" y="217"/>
                    </a:cubicBezTo>
                    <a:cubicBezTo>
                      <a:pt x="296" y="158"/>
                      <a:pt x="177" y="63"/>
                      <a:pt x="46" y="3"/>
                    </a:cubicBezTo>
                    <a:cubicBezTo>
                      <a:pt x="43" y="1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730;p33">
                <a:extLst>
                  <a:ext uri="{FF2B5EF4-FFF2-40B4-BE49-F238E27FC236}">
                    <a16:creationId xmlns:a16="http://schemas.microsoft.com/office/drawing/2014/main" id="{870D463C-6858-4CC6-BE0C-8FA27598549D}"/>
                  </a:ext>
                </a:extLst>
              </p:cNvPr>
              <p:cNvSpPr/>
              <p:nvPr/>
            </p:nvSpPr>
            <p:spPr>
              <a:xfrm>
                <a:off x="3339700" y="3585975"/>
                <a:ext cx="2770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97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203" y="96"/>
                      <a:pt x="393" y="263"/>
                      <a:pt x="572" y="370"/>
                    </a:cubicBezTo>
                    <a:cubicBezTo>
                      <a:pt x="726" y="453"/>
                      <a:pt x="893" y="549"/>
                      <a:pt x="1072" y="596"/>
                    </a:cubicBezTo>
                    <a:cubicBezTo>
                      <a:pt x="1084" y="572"/>
                      <a:pt x="1107" y="561"/>
                      <a:pt x="1084" y="549"/>
                    </a:cubicBezTo>
                    <a:cubicBezTo>
                      <a:pt x="893" y="418"/>
                      <a:pt x="667" y="322"/>
                      <a:pt x="476" y="203"/>
                    </a:cubicBezTo>
                    <a:cubicBezTo>
                      <a:pt x="334" y="120"/>
                      <a:pt x="191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731;p33">
                <a:extLst>
                  <a:ext uri="{FF2B5EF4-FFF2-40B4-BE49-F238E27FC236}">
                    <a16:creationId xmlns:a16="http://schemas.microsoft.com/office/drawing/2014/main" id="{73B30286-DF4B-435A-BF63-D1E0E857CDAD}"/>
                  </a:ext>
                </a:extLst>
              </p:cNvPr>
              <p:cNvSpPr/>
              <p:nvPr/>
            </p:nvSpPr>
            <p:spPr>
              <a:xfrm>
                <a:off x="3334625" y="3594325"/>
                <a:ext cx="277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4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36"/>
                    </a:cubicBezTo>
                    <a:cubicBezTo>
                      <a:pt x="156" y="167"/>
                      <a:pt x="346" y="262"/>
                      <a:pt x="513" y="346"/>
                    </a:cubicBezTo>
                    <a:cubicBezTo>
                      <a:pt x="691" y="441"/>
                      <a:pt x="870" y="536"/>
                      <a:pt x="1072" y="584"/>
                    </a:cubicBezTo>
                    <a:cubicBezTo>
                      <a:pt x="1096" y="584"/>
                      <a:pt x="1108" y="560"/>
                      <a:pt x="1096" y="560"/>
                    </a:cubicBezTo>
                    <a:cubicBezTo>
                      <a:pt x="953" y="441"/>
                      <a:pt x="751" y="346"/>
                      <a:pt x="572" y="262"/>
                    </a:cubicBezTo>
                    <a:cubicBezTo>
                      <a:pt x="394" y="167"/>
                      <a:pt x="215" y="48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732;p33">
                <a:extLst>
                  <a:ext uri="{FF2B5EF4-FFF2-40B4-BE49-F238E27FC236}">
                    <a16:creationId xmlns:a16="http://schemas.microsoft.com/office/drawing/2014/main" id="{5A590FCC-2AF5-434F-8793-9E0A1FC826F5}"/>
                  </a:ext>
                </a:extLst>
              </p:cNvPr>
              <p:cNvSpPr/>
              <p:nvPr/>
            </p:nvSpPr>
            <p:spPr>
              <a:xfrm>
                <a:off x="3325100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36" y="0"/>
                    </a:moveTo>
                    <a:cubicBezTo>
                      <a:pt x="25" y="0"/>
                      <a:pt x="1" y="12"/>
                      <a:pt x="25" y="24"/>
                    </a:cubicBezTo>
                    <a:cubicBezTo>
                      <a:pt x="286" y="262"/>
                      <a:pt x="715" y="500"/>
                      <a:pt x="1072" y="548"/>
                    </a:cubicBezTo>
                    <a:cubicBezTo>
                      <a:pt x="1108" y="548"/>
                      <a:pt x="1120" y="512"/>
                      <a:pt x="1096" y="500"/>
                    </a:cubicBezTo>
                    <a:lnTo>
                      <a:pt x="560" y="238"/>
                    </a:lnTo>
                    <a:cubicBezTo>
                      <a:pt x="394" y="143"/>
                      <a:pt x="227" y="36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733;p33">
                <a:extLst>
                  <a:ext uri="{FF2B5EF4-FFF2-40B4-BE49-F238E27FC236}">
                    <a16:creationId xmlns:a16="http://schemas.microsoft.com/office/drawing/2014/main" id="{FA333844-0936-4D5A-8054-416679A6B76E}"/>
                  </a:ext>
                </a:extLst>
              </p:cNvPr>
              <p:cNvSpPr/>
              <p:nvPr/>
            </p:nvSpPr>
            <p:spPr>
              <a:xfrm>
                <a:off x="3320050" y="3611875"/>
                <a:ext cx="294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63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7"/>
                    </a:cubicBezTo>
                    <a:cubicBezTo>
                      <a:pt x="167" y="168"/>
                      <a:pt x="358" y="251"/>
                      <a:pt x="536" y="346"/>
                    </a:cubicBezTo>
                    <a:cubicBezTo>
                      <a:pt x="727" y="453"/>
                      <a:pt x="917" y="572"/>
                      <a:pt x="1131" y="632"/>
                    </a:cubicBezTo>
                    <a:cubicBezTo>
                      <a:pt x="1135" y="634"/>
                      <a:pt x="1138" y="634"/>
                      <a:pt x="1141" y="634"/>
                    </a:cubicBezTo>
                    <a:cubicBezTo>
                      <a:pt x="1161" y="634"/>
                      <a:pt x="1176" y="606"/>
                      <a:pt x="1155" y="596"/>
                    </a:cubicBezTo>
                    <a:cubicBezTo>
                      <a:pt x="1000" y="453"/>
                      <a:pt x="786" y="346"/>
                      <a:pt x="596" y="251"/>
                    </a:cubicBezTo>
                    <a:cubicBezTo>
                      <a:pt x="417" y="168"/>
                      <a:pt x="227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734;p33">
                <a:extLst>
                  <a:ext uri="{FF2B5EF4-FFF2-40B4-BE49-F238E27FC236}">
                    <a16:creationId xmlns:a16="http://schemas.microsoft.com/office/drawing/2014/main" id="{76BA5976-9654-46F9-9DCB-2846D2D27002}"/>
                  </a:ext>
                </a:extLst>
              </p:cNvPr>
              <p:cNvSpPr/>
              <p:nvPr/>
            </p:nvSpPr>
            <p:spPr>
              <a:xfrm>
                <a:off x="3309925" y="3618725"/>
                <a:ext cx="3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82" extrusionOk="0">
                    <a:moveTo>
                      <a:pt x="60" y="1"/>
                    </a:moveTo>
                    <a:cubicBezTo>
                      <a:pt x="36" y="1"/>
                      <a:pt x="1" y="24"/>
                      <a:pt x="36" y="60"/>
                    </a:cubicBezTo>
                    <a:cubicBezTo>
                      <a:pt x="215" y="191"/>
                      <a:pt x="417" y="298"/>
                      <a:pt x="608" y="394"/>
                    </a:cubicBezTo>
                    <a:cubicBezTo>
                      <a:pt x="798" y="501"/>
                      <a:pt x="1013" y="620"/>
                      <a:pt x="1227" y="679"/>
                    </a:cubicBezTo>
                    <a:cubicBezTo>
                      <a:pt x="1232" y="681"/>
                      <a:pt x="1236" y="682"/>
                      <a:pt x="1241" y="682"/>
                    </a:cubicBezTo>
                    <a:cubicBezTo>
                      <a:pt x="1268" y="682"/>
                      <a:pt x="1282" y="652"/>
                      <a:pt x="1251" y="632"/>
                    </a:cubicBezTo>
                    <a:cubicBezTo>
                      <a:pt x="1060" y="501"/>
                      <a:pt x="846" y="382"/>
                      <a:pt x="643" y="275"/>
                    </a:cubicBezTo>
                    <a:cubicBezTo>
                      <a:pt x="465" y="179"/>
                      <a:pt x="274" y="60"/>
                      <a:pt x="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735;p33">
                <a:extLst>
                  <a:ext uri="{FF2B5EF4-FFF2-40B4-BE49-F238E27FC236}">
                    <a16:creationId xmlns:a16="http://schemas.microsoft.com/office/drawing/2014/main" id="{B2BF0CEB-1D98-451B-A2B4-04B2F699C376}"/>
                  </a:ext>
                </a:extLst>
              </p:cNvPr>
              <p:cNvSpPr/>
              <p:nvPr/>
            </p:nvSpPr>
            <p:spPr>
              <a:xfrm>
                <a:off x="3300700" y="3625275"/>
                <a:ext cx="34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23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203" y="215"/>
                      <a:pt x="465" y="334"/>
                      <a:pt x="679" y="465"/>
                    </a:cubicBezTo>
                    <a:cubicBezTo>
                      <a:pt x="905" y="596"/>
                      <a:pt x="1108" y="715"/>
                      <a:pt x="1358" y="822"/>
                    </a:cubicBezTo>
                    <a:cubicBezTo>
                      <a:pt x="1382" y="822"/>
                      <a:pt x="1393" y="775"/>
                      <a:pt x="1382" y="763"/>
                    </a:cubicBezTo>
                    <a:cubicBezTo>
                      <a:pt x="1143" y="632"/>
                      <a:pt x="917" y="477"/>
                      <a:pt x="703" y="346"/>
                    </a:cubicBezTo>
                    <a:cubicBezTo>
                      <a:pt x="489" y="215"/>
                      <a:pt x="262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736;p33">
                <a:extLst>
                  <a:ext uri="{FF2B5EF4-FFF2-40B4-BE49-F238E27FC236}">
                    <a16:creationId xmlns:a16="http://schemas.microsoft.com/office/drawing/2014/main" id="{B3377EA1-B796-40E9-84C1-23257C953FC8}"/>
                  </a:ext>
                </a:extLst>
              </p:cNvPr>
              <p:cNvSpPr/>
              <p:nvPr/>
            </p:nvSpPr>
            <p:spPr>
              <a:xfrm>
                <a:off x="3289375" y="3630625"/>
                <a:ext cx="396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978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25"/>
                    </a:cubicBezTo>
                    <a:cubicBezTo>
                      <a:pt x="239" y="239"/>
                      <a:pt x="513" y="382"/>
                      <a:pt x="763" y="549"/>
                    </a:cubicBezTo>
                    <a:cubicBezTo>
                      <a:pt x="1013" y="715"/>
                      <a:pt x="1275" y="858"/>
                      <a:pt x="1549" y="977"/>
                    </a:cubicBezTo>
                    <a:cubicBezTo>
                      <a:pt x="1585" y="977"/>
                      <a:pt x="1585" y="953"/>
                      <a:pt x="1573" y="953"/>
                    </a:cubicBezTo>
                    <a:cubicBezTo>
                      <a:pt x="1299" y="775"/>
                      <a:pt x="1037" y="608"/>
                      <a:pt x="763" y="430"/>
                    </a:cubicBezTo>
                    <a:cubicBezTo>
                      <a:pt x="525" y="275"/>
                      <a:pt x="299" y="96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737;p33">
                <a:extLst>
                  <a:ext uri="{FF2B5EF4-FFF2-40B4-BE49-F238E27FC236}">
                    <a16:creationId xmlns:a16="http://schemas.microsoft.com/office/drawing/2014/main" id="{4DE824D5-2BB8-4780-95DA-39612A8F9FB5}"/>
                  </a:ext>
                </a:extLst>
              </p:cNvPr>
              <p:cNvSpPr/>
              <p:nvPr/>
            </p:nvSpPr>
            <p:spPr>
              <a:xfrm>
                <a:off x="3509050" y="3594325"/>
                <a:ext cx="84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6645" extrusionOk="0">
                    <a:moveTo>
                      <a:pt x="2977" y="0"/>
                    </a:moveTo>
                    <a:lnTo>
                      <a:pt x="1" y="5930"/>
                    </a:lnTo>
                    <a:cubicBezTo>
                      <a:pt x="1065" y="6327"/>
                      <a:pt x="3300" y="6644"/>
                      <a:pt x="3380" y="6644"/>
                    </a:cubicBezTo>
                    <a:cubicBezTo>
                      <a:pt x="3381" y="6644"/>
                      <a:pt x="3382" y="6644"/>
                      <a:pt x="3382" y="6644"/>
                    </a:cubicBezTo>
                    <a:lnTo>
                      <a:pt x="2977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738;p33">
                <a:extLst>
                  <a:ext uri="{FF2B5EF4-FFF2-40B4-BE49-F238E27FC236}">
                    <a16:creationId xmlns:a16="http://schemas.microsoft.com/office/drawing/2014/main" id="{BF02EE21-0E55-4774-AE3A-7A255DFC2529}"/>
                  </a:ext>
                </a:extLst>
              </p:cNvPr>
              <p:cNvSpPr/>
              <p:nvPr/>
            </p:nvSpPr>
            <p:spPr>
              <a:xfrm>
                <a:off x="35031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3084" y="1310"/>
                    </a:moveTo>
                    <a:lnTo>
                      <a:pt x="3442" y="7096"/>
                    </a:lnTo>
                    <a:cubicBezTo>
                      <a:pt x="2882" y="7001"/>
                      <a:pt x="1382" y="6763"/>
                      <a:pt x="477" y="6465"/>
                    </a:cubicBezTo>
                    <a:lnTo>
                      <a:pt x="3084" y="1310"/>
                    </a:lnTo>
                    <a:close/>
                    <a:moveTo>
                      <a:pt x="3346" y="0"/>
                    </a:moveTo>
                    <a:lnTo>
                      <a:pt x="1" y="6668"/>
                    </a:lnTo>
                    <a:lnTo>
                      <a:pt x="179" y="6727"/>
                    </a:lnTo>
                    <a:cubicBezTo>
                      <a:pt x="1263" y="7120"/>
                      <a:pt x="3513" y="7442"/>
                      <a:pt x="3596" y="7454"/>
                    </a:cubicBezTo>
                    <a:lnTo>
                      <a:pt x="3811" y="7477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739;p33">
                <a:extLst>
                  <a:ext uri="{FF2B5EF4-FFF2-40B4-BE49-F238E27FC236}">
                    <a16:creationId xmlns:a16="http://schemas.microsoft.com/office/drawing/2014/main" id="{FA3473CD-63F5-47C3-8EFC-0BC1ED086C20}"/>
                  </a:ext>
                </a:extLst>
              </p:cNvPr>
              <p:cNvSpPr/>
              <p:nvPr/>
            </p:nvSpPr>
            <p:spPr>
              <a:xfrm>
                <a:off x="3564425" y="3627950"/>
                <a:ext cx="134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92" extrusionOk="0">
                    <a:moveTo>
                      <a:pt x="238" y="1"/>
                    </a:moveTo>
                    <a:cubicBezTo>
                      <a:pt x="167" y="1"/>
                      <a:pt x="72" y="1"/>
                      <a:pt x="12" y="48"/>
                    </a:cubicBezTo>
                    <a:cubicBezTo>
                      <a:pt x="0" y="48"/>
                      <a:pt x="0" y="60"/>
                      <a:pt x="12" y="72"/>
                    </a:cubicBezTo>
                    <a:cubicBezTo>
                      <a:pt x="48" y="88"/>
                      <a:pt x="84" y="92"/>
                      <a:pt x="118" y="92"/>
                    </a:cubicBezTo>
                    <a:cubicBezTo>
                      <a:pt x="165" y="92"/>
                      <a:pt x="210" y="84"/>
                      <a:pt x="250" y="84"/>
                    </a:cubicBezTo>
                    <a:cubicBezTo>
                      <a:pt x="346" y="84"/>
                      <a:pt x="417" y="84"/>
                      <a:pt x="512" y="60"/>
                    </a:cubicBezTo>
                    <a:cubicBezTo>
                      <a:pt x="536" y="48"/>
                      <a:pt x="536" y="13"/>
                      <a:pt x="512" y="13"/>
                    </a:cubicBezTo>
                    <a:cubicBezTo>
                      <a:pt x="417" y="1"/>
                      <a:pt x="334" y="1"/>
                      <a:pt x="23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740;p33">
                <a:extLst>
                  <a:ext uri="{FF2B5EF4-FFF2-40B4-BE49-F238E27FC236}">
                    <a16:creationId xmlns:a16="http://schemas.microsoft.com/office/drawing/2014/main" id="{DC216A42-0C69-4916-BB00-98C13FC83370}"/>
                  </a:ext>
                </a:extLst>
              </p:cNvPr>
              <p:cNvSpPr/>
              <p:nvPr/>
            </p:nvSpPr>
            <p:spPr>
              <a:xfrm>
                <a:off x="3561450" y="3635075"/>
                <a:ext cx="164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21" extrusionOk="0">
                    <a:moveTo>
                      <a:pt x="126" y="1"/>
                    </a:moveTo>
                    <a:cubicBezTo>
                      <a:pt x="88" y="1"/>
                      <a:pt x="50" y="6"/>
                      <a:pt x="12" y="25"/>
                    </a:cubicBezTo>
                    <a:cubicBezTo>
                      <a:pt x="0" y="25"/>
                      <a:pt x="0" y="61"/>
                      <a:pt x="12" y="61"/>
                    </a:cubicBezTo>
                    <a:cubicBezTo>
                      <a:pt x="96" y="121"/>
                      <a:pt x="203" y="97"/>
                      <a:pt x="298" y="121"/>
                    </a:cubicBezTo>
                    <a:cubicBezTo>
                      <a:pt x="405" y="121"/>
                      <a:pt x="524" y="121"/>
                      <a:pt x="631" y="85"/>
                    </a:cubicBezTo>
                    <a:cubicBezTo>
                      <a:pt x="655" y="85"/>
                      <a:pt x="655" y="37"/>
                      <a:pt x="631" y="37"/>
                    </a:cubicBezTo>
                    <a:cubicBezTo>
                      <a:pt x="524" y="25"/>
                      <a:pt x="405" y="25"/>
                      <a:pt x="298" y="13"/>
                    </a:cubicBezTo>
                    <a:cubicBezTo>
                      <a:pt x="241" y="13"/>
                      <a:pt x="184" y="1"/>
                      <a:pt x="1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741;p33">
                <a:extLst>
                  <a:ext uri="{FF2B5EF4-FFF2-40B4-BE49-F238E27FC236}">
                    <a16:creationId xmlns:a16="http://schemas.microsoft.com/office/drawing/2014/main" id="{E5638501-A5C2-4965-9A1D-1138741F9DAD}"/>
                  </a:ext>
                </a:extLst>
              </p:cNvPr>
              <p:cNvSpPr/>
              <p:nvPr/>
            </p:nvSpPr>
            <p:spPr>
              <a:xfrm>
                <a:off x="3556675" y="3643000"/>
                <a:ext cx="184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20" extrusionOk="0">
                    <a:moveTo>
                      <a:pt x="245" y="1"/>
                    </a:moveTo>
                    <a:cubicBezTo>
                      <a:pt x="166" y="1"/>
                      <a:pt x="88" y="6"/>
                      <a:pt x="13" y="18"/>
                    </a:cubicBezTo>
                    <a:cubicBezTo>
                      <a:pt x="1" y="18"/>
                      <a:pt x="1" y="54"/>
                      <a:pt x="13" y="54"/>
                    </a:cubicBezTo>
                    <a:cubicBezTo>
                      <a:pt x="165" y="104"/>
                      <a:pt x="335" y="119"/>
                      <a:pt x="493" y="119"/>
                    </a:cubicBezTo>
                    <a:cubicBezTo>
                      <a:pt x="558" y="119"/>
                      <a:pt x="621" y="117"/>
                      <a:pt x="679" y="113"/>
                    </a:cubicBezTo>
                    <a:cubicBezTo>
                      <a:pt x="727" y="101"/>
                      <a:pt x="739" y="54"/>
                      <a:pt x="703" y="54"/>
                    </a:cubicBezTo>
                    <a:cubicBezTo>
                      <a:pt x="560" y="22"/>
                      <a:pt x="402" y="1"/>
                      <a:pt x="2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742;p33">
                <a:extLst>
                  <a:ext uri="{FF2B5EF4-FFF2-40B4-BE49-F238E27FC236}">
                    <a16:creationId xmlns:a16="http://schemas.microsoft.com/office/drawing/2014/main" id="{7410759E-393C-42C0-B20B-9688DE7BA824}"/>
                  </a:ext>
                </a:extLst>
              </p:cNvPr>
              <p:cNvSpPr/>
              <p:nvPr/>
            </p:nvSpPr>
            <p:spPr>
              <a:xfrm>
                <a:off x="3552225" y="3650225"/>
                <a:ext cx="199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71" extrusionOk="0">
                    <a:moveTo>
                      <a:pt x="73" y="0"/>
                    </a:moveTo>
                    <a:cubicBezTo>
                      <a:pt x="57" y="0"/>
                      <a:pt x="40" y="1"/>
                      <a:pt x="24" y="3"/>
                    </a:cubicBezTo>
                    <a:cubicBezTo>
                      <a:pt x="0" y="3"/>
                      <a:pt x="0" y="27"/>
                      <a:pt x="12" y="50"/>
                    </a:cubicBezTo>
                    <a:cubicBezTo>
                      <a:pt x="155" y="131"/>
                      <a:pt x="392" y="171"/>
                      <a:pt x="596" y="171"/>
                    </a:cubicBezTo>
                    <a:cubicBezTo>
                      <a:pt x="665" y="171"/>
                      <a:pt x="729" y="166"/>
                      <a:pt x="786" y="158"/>
                    </a:cubicBezTo>
                    <a:cubicBezTo>
                      <a:pt x="798" y="146"/>
                      <a:pt x="798" y="134"/>
                      <a:pt x="786" y="122"/>
                    </a:cubicBezTo>
                    <a:cubicBezTo>
                      <a:pt x="655" y="74"/>
                      <a:pt x="524" y="62"/>
                      <a:pt x="381" y="50"/>
                    </a:cubicBezTo>
                    <a:cubicBezTo>
                      <a:pt x="278" y="30"/>
                      <a:pt x="176" y="0"/>
                      <a:pt x="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743;p33">
                <a:extLst>
                  <a:ext uri="{FF2B5EF4-FFF2-40B4-BE49-F238E27FC236}">
                    <a16:creationId xmlns:a16="http://schemas.microsoft.com/office/drawing/2014/main" id="{8BFC0B7C-1DC2-4095-A060-699E39C183C9}"/>
                  </a:ext>
                </a:extLst>
              </p:cNvPr>
              <p:cNvSpPr/>
              <p:nvPr/>
            </p:nvSpPr>
            <p:spPr>
              <a:xfrm>
                <a:off x="3549825" y="3659375"/>
                <a:ext cx="20850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47" extrusionOk="0">
                    <a:moveTo>
                      <a:pt x="142" y="1"/>
                    </a:moveTo>
                    <a:cubicBezTo>
                      <a:pt x="102" y="1"/>
                      <a:pt x="63" y="2"/>
                      <a:pt x="25" y="6"/>
                    </a:cubicBezTo>
                    <a:cubicBezTo>
                      <a:pt x="1" y="6"/>
                      <a:pt x="1" y="18"/>
                      <a:pt x="25" y="18"/>
                    </a:cubicBezTo>
                    <a:cubicBezTo>
                      <a:pt x="263" y="113"/>
                      <a:pt x="572" y="137"/>
                      <a:pt x="822" y="137"/>
                    </a:cubicBezTo>
                    <a:cubicBezTo>
                      <a:pt x="826" y="144"/>
                      <a:pt x="829" y="147"/>
                      <a:pt x="830" y="147"/>
                    </a:cubicBezTo>
                    <a:cubicBezTo>
                      <a:pt x="833" y="147"/>
                      <a:pt x="831" y="133"/>
                      <a:pt x="822" y="125"/>
                    </a:cubicBezTo>
                    <a:cubicBezTo>
                      <a:pt x="620" y="54"/>
                      <a:pt x="367" y="1"/>
                      <a:pt x="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744;p33">
                <a:extLst>
                  <a:ext uri="{FF2B5EF4-FFF2-40B4-BE49-F238E27FC236}">
                    <a16:creationId xmlns:a16="http://schemas.microsoft.com/office/drawing/2014/main" id="{87B7B0F6-755B-4E9D-8E0C-B1605C1584A8}"/>
                  </a:ext>
                </a:extLst>
              </p:cNvPr>
              <p:cNvSpPr/>
              <p:nvPr/>
            </p:nvSpPr>
            <p:spPr>
              <a:xfrm>
                <a:off x="3543575" y="3666950"/>
                <a:ext cx="262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91" extrusionOk="0">
                    <a:moveTo>
                      <a:pt x="49" y="0"/>
                    </a:moveTo>
                    <a:cubicBezTo>
                      <a:pt x="37" y="0"/>
                      <a:pt x="1" y="12"/>
                      <a:pt x="37" y="36"/>
                    </a:cubicBezTo>
                    <a:cubicBezTo>
                      <a:pt x="132" y="120"/>
                      <a:pt x="275" y="131"/>
                      <a:pt x="418" y="155"/>
                    </a:cubicBezTo>
                    <a:cubicBezTo>
                      <a:pt x="608" y="179"/>
                      <a:pt x="822" y="191"/>
                      <a:pt x="1013" y="191"/>
                    </a:cubicBezTo>
                    <a:cubicBezTo>
                      <a:pt x="1049" y="191"/>
                      <a:pt x="1049" y="155"/>
                      <a:pt x="1013" y="155"/>
                    </a:cubicBezTo>
                    <a:cubicBezTo>
                      <a:pt x="870" y="120"/>
                      <a:pt x="715" y="108"/>
                      <a:pt x="572" y="96"/>
                    </a:cubicBezTo>
                    <a:cubicBezTo>
                      <a:pt x="394" y="72"/>
                      <a:pt x="227" y="36"/>
                      <a:pt x="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745;p33">
                <a:extLst>
                  <a:ext uri="{FF2B5EF4-FFF2-40B4-BE49-F238E27FC236}">
                    <a16:creationId xmlns:a16="http://schemas.microsoft.com/office/drawing/2014/main" id="{0F140B7E-D1DB-4995-9736-6536600B13D7}"/>
                  </a:ext>
                </a:extLst>
              </p:cNvPr>
              <p:cNvSpPr/>
              <p:nvPr/>
            </p:nvSpPr>
            <p:spPr>
              <a:xfrm>
                <a:off x="3537625" y="3675650"/>
                <a:ext cx="310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41" extrusionOk="0">
                    <a:moveTo>
                      <a:pt x="145" y="1"/>
                    </a:moveTo>
                    <a:cubicBezTo>
                      <a:pt x="101" y="1"/>
                      <a:pt x="57" y="7"/>
                      <a:pt x="13" y="22"/>
                    </a:cubicBezTo>
                    <a:cubicBezTo>
                      <a:pt x="1" y="22"/>
                      <a:pt x="1" y="57"/>
                      <a:pt x="13" y="57"/>
                    </a:cubicBezTo>
                    <a:cubicBezTo>
                      <a:pt x="239" y="69"/>
                      <a:pt x="465" y="176"/>
                      <a:pt x="691" y="200"/>
                    </a:cubicBezTo>
                    <a:cubicBezTo>
                      <a:pt x="825" y="227"/>
                      <a:pt x="946" y="240"/>
                      <a:pt x="1073" y="240"/>
                    </a:cubicBezTo>
                    <a:cubicBezTo>
                      <a:pt x="1116" y="240"/>
                      <a:pt x="1159" y="239"/>
                      <a:pt x="1203" y="236"/>
                    </a:cubicBezTo>
                    <a:cubicBezTo>
                      <a:pt x="1227" y="236"/>
                      <a:pt x="1239" y="200"/>
                      <a:pt x="1203" y="200"/>
                    </a:cubicBezTo>
                    <a:cubicBezTo>
                      <a:pt x="989" y="141"/>
                      <a:pt x="763" y="129"/>
                      <a:pt x="537" y="81"/>
                    </a:cubicBezTo>
                    <a:cubicBezTo>
                      <a:pt x="403" y="54"/>
                      <a:pt x="275" y="1"/>
                      <a:pt x="1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746;p33">
                <a:extLst>
                  <a:ext uri="{FF2B5EF4-FFF2-40B4-BE49-F238E27FC236}">
                    <a16:creationId xmlns:a16="http://schemas.microsoft.com/office/drawing/2014/main" id="{B8BF4B3F-020B-447C-B07E-147B1333825D}"/>
                  </a:ext>
                </a:extLst>
              </p:cNvPr>
              <p:cNvSpPr/>
              <p:nvPr/>
            </p:nvSpPr>
            <p:spPr>
              <a:xfrm>
                <a:off x="3535850" y="3685700"/>
                <a:ext cx="30375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2" extrusionOk="0">
                    <a:moveTo>
                      <a:pt x="12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93" y="135"/>
                      <a:pt x="692" y="211"/>
                      <a:pt x="1025" y="211"/>
                    </a:cubicBezTo>
                    <a:cubicBezTo>
                      <a:pt x="1087" y="211"/>
                      <a:pt x="1147" y="209"/>
                      <a:pt x="1203" y="203"/>
                    </a:cubicBezTo>
                    <a:cubicBezTo>
                      <a:pt x="1215" y="203"/>
                      <a:pt x="1215" y="191"/>
                      <a:pt x="1203" y="179"/>
                    </a:cubicBezTo>
                    <a:cubicBezTo>
                      <a:pt x="1000" y="96"/>
                      <a:pt x="786" y="84"/>
                      <a:pt x="584" y="60"/>
                    </a:cubicBezTo>
                    <a:cubicBezTo>
                      <a:pt x="393" y="24"/>
                      <a:pt x="203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747;p33">
                <a:extLst>
                  <a:ext uri="{FF2B5EF4-FFF2-40B4-BE49-F238E27FC236}">
                    <a16:creationId xmlns:a16="http://schemas.microsoft.com/office/drawing/2014/main" id="{FB07B9AD-EBBD-4AC0-93BF-96CECA35D801}"/>
                  </a:ext>
                </a:extLst>
              </p:cNvPr>
              <p:cNvSpPr/>
              <p:nvPr/>
            </p:nvSpPr>
            <p:spPr>
              <a:xfrm>
                <a:off x="3529900" y="3697450"/>
                <a:ext cx="30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0" extrusionOk="0">
                    <a:moveTo>
                      <a:pt x="136" y="0"/>
                    </a:moveTo>
                    <a:cubicBezTo>
                      <a:pt x="99" y="0"/>
                      <a:pt x="62" y="2"/>
                      <a:pt x="24" y="7"/>
                    </a:cubicBezTo>
                    <a:cubicBezTo>
                      <a:pt x="12" y="7"/>
                      <a:pt x="0" y="31"/>
                      <a:pt x="24" y="31"/>
                    </a:cubicBezTo>
                    <a:cubicBezTo>
                      <a:pt x="288" y="131"/>
                      <a:pt x="621" y="210"/>
                      <a:pt x="928" y="210"/>
                    </a:cubicBezTo>
                    <a:cubicBezTo>
                      <a:pt x="1023" y="210"/>
                      <a:pt x="1116" y="202"/>
                      <a:pt x="1203" y="185"/>
                    </a:cubicBezTo>
                    <a:cubicBezTo>
                      <a:pt x="1204" y="187"/>
                      <a:pt x="1205" y="187"/>
                      <a:pt x="1206" y="187"/>
                    </a:cubicBezTo>
                    <a:cubicBezTo>
                      <a:pt x="1214" y="187"/>
                      <a:pt x="1212" y="150"/>
                      <a:pt x="1191" y="150"/>
                    </a:cubicBezTo>
                    <a:cubicBezTo>
                      <a:pt x="1000" y="126"/>
                      <a:pt x="786" y="102"/>
                      <a:pt x="596" y="66"/>
                    </a:cubicBezTo>
                    <a:cubicBezTo>
                      <a:pt x="450" y="37"/>
                      <a:pt x="297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748;p33">
                <a:extLst>
                  <a:ext uri="{FF2B5EF4-FFF2-40B4-BE49-F238E27FC236}">
                    <a16:creationId xmlns:a16="http://schemas.microsoft.com/office/drawing/2014/main" id="{7E22EF4D-88AE-41AD-808F-1C90D6BC66DD}"/>
                  </a:ext>
                </a:extLst>
              </p:cNvPr>
              <p:cNvSpPr/>
              <p:nvPr/>
            </p:nvSpPr>
            <p:spPr>
              <a:xfrm>
                <a:off x="3527225" y="3707050"/>
                <a:ext cx="3275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42" extrusionOk="0">
                    <a:moveTo>
                      <a:pt x="137" y="1"/>
                    </a:moveTo>
                    <a:cubicBezTo>
                      <a:pt x="103" y="1"/>
                      <a:pt x="70" y="2"/>
                      <a:pt x="36" y="4"/>
                    </a:cubicBezTo>
                    <a:cubicBezTo>
                      <a:pt x="12" y="4"/>
                      <a:pt x="0" y="40"/>
                      <a:pt x="12" y="40"/>
                    </a:cubicBezTo>
                    <a:cubicBezTo>
                      <a:pt x="214" y="111"/>
                      <a:pt x="417" y="135"/>
                      <a:pt x="607" y="171"/>
                    </a:cubicBezTo>
                    <a:cubicBezTo>
                      <a:pt x="834" y="194"/>
                      <a:pt x="1060" y="242"/>
                      <a:pt x="1286" y="242"/>
                    </a:cubicBezTo>
                    <a:cubicBezTo>
                      <a:pt x="1310" y="242"/>
                      <a:pt x="1310" y="218"/>
                      <a:pt x="1298" y="194"/>
                    </a:cubicBezTo>
                    <a:cubicBezTo>
                      <a:pt x="1084" y="111"/>
                      <a:pt x="845" y="75"/>
                      <a:pt x="607" y="51"/>
                    </a:cubicBezTo>
                    <a:cubicBezTo>
                      <a:pt x="451" y="22"/>
                      <a:pt x="294" y="1"/>
                      <a:pt x="1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749;p33">
                <a:extLst>
                  <a:ext uri="{FF2B5EF4-FFF2-40B4-BE49-F238E27FC236}">
                    <a16:creationId xmlns:a16="http://schemas.microsoft.com/office/drawing/2014/main" id="{8FD1CB26-B836-4210-9D54-D0535A313B5F}"/>
                  </a:ext>
                </a:extLst>
              </p:cNvPr>
              <p:cNvSpPr/>
              <p:nvPr/>
            </p:nvSpPr>
            <p:spPr>
              <a:xfrm>
                <a:off x="3520975" y="3716325"/>
                <a:ext cx="348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6" extrusionOk="0">
                    <a:moveTo>
                      <a:pt x="93" y="0"/>
                    </a:moveTo>
                    <a:cubicBezTo>
                      <a:pt x="74" y="0"/>
                      <a:pt x="55" y="1"/>
                      <a:pt x="36" y="2"/>
                    </a:cubicBezTo>
                    <a:cubicBezTo>
                      <a:pt x="0" y="2"/>
                      <a:pt x="0" y="61"/>
                      <a:pt x="24" y="61"/>
                    </a:cubicBezTo>
                    <a:cubicBezTo>
                      <a:pt x="250" y="145"/>
                      <a:pt x="500" y="157"/>
                      <a:pt x="726" y="192"/>
                    </a:cubicBezTo>
                    <a:cubicBezTo>
                      <a:pt x="929" y="228"/>
                      <a:pt x="1143" y="276"/>
                      <a:pt x="1357" y="276"/>
                    </a:cubicBezTo>
                    <a:cubicBezTo>
                      <a:pt x="1393" y="276"/>
                      <a:pt x="1393" y="240"/>
                      <a:pt x="1369" y="228"/>
                    </a:cubicBezTo>
                    <a:cubicBezTo>
                      <a:pt x="1143" y="169"/>
                      <a:pt x="905" y="121"/>
                      <a:pt x="667" y="85"/>
                    </a:cubicBezTo>
                    <a:cubicBezTo>
                      <a:pt x="482" y="53"/>
                      <a:pt x="288" y="0"/>
                      <a:pt x="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750;p33">
                <a:extLst>
                  <a:ext uri="{FF2B5EF4-FFF2-40B4-BE49-F238E27FC236}">
                    <a16:creationId xmlns:a16="http://schemas.microsoft.com/office/drawing/2014/main" id="{78040989-17CB-4EDB-B45B-73DB0DEFD89E}"/>
                  </a:ext>
                </a:extLst>
              </p:cNvPr>
              <p:cNvSpPr/>
              <p:nvPr/>
            </p:nvSpPr>
            <p:spPr>
              <a:xfrm>
                <a:off x="3513825" y="3725950"/>
                <a:ext cx="390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356" extrusionOk="0">
                    <a:moveTo>
                      <a:pt x="164" y="1"/>
                    </a:moveTo>
                    <a:cubicBezTo>
                      <a:pt x="113" y="1"/>
                      <a:pt x="62" y="4"/>
                      <a:pt x="12" y="10"/>
                    </a:cubicBezTo>
                    <a:cubicBezTo>
                      <a:pt x="0" y="10"/>
                      <a:pt x="0" y="22"/>
                      <a:pt x="12" y="34"/>
                    </a:cubicBezTo>
                    <a:cubicBezTo>
                      <a:pt x="274" y="141"/>
                      <a:pt x="572" y="177"/>
                      <a:pt x="834" y="248"/>
                    </a:cubicBezTo>
                    <a:cubicBezTo>
                      <a:pt x="1072" y="307"/>
                      <a:pt x="1298" y="331"/>
                      <a:pt x="1536" y="355"/>
                    </a:cubicBezTo>
                    <a:cubicBezTo>
                      <a:pt x="1560" y="331"/>
                      <a:pt x="1560" y="296"/>
                      <a:pt x="1536" y="296"/>
                    </a:cubicBezTo>
                    <a:cubicBezTo>
                      <a:pt x="1110" y="210"/>
                      <a:pt x="607" y="1"/>
                      <a:pt x="16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751;p33">
                <a:extLst>
                  <a:ext uri="{FF2B5EF4-FFF2-40B4-BE49-F238E27FC236}">
                    <a16:creationId xmlns:a16="http://schemas.microsoft.com/office/drawing/2014/main" id="{C9572B80-6C46-4D44-A531-212F5D1E4B8F}"/>
                  </a:ext>
                </a:extLst>
              </p:cNvPr>
              <p:cNvSpPr/>
              <p:nvPr/>
            </p:nvSpPr>
            <p:spPr>
              <a:xfrm>
                <a:off x="3504900" y="3734825"/>
                <a:ext cx="44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2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536" y="262"/>
                      <a:pt x="1203" y="393"/>
                      <a:pt x="1774" y="429"/>
                    </a:cubicBezTo>
                    <a:cubicBezTo>
                      <a:pt x="1798" y="429"/>
                      <a:pt x="1798" y="393"/>
                      <a:pt x="1786" y="393"/>
                    </a:cubicBezTo>
                    <a:cubicBezTo>
                      <a:pt x="1238" y="238"/>
                      <a:pt x="6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752;p33">
                <a:extLst>
                  <a:ext uri="{FF2B5EF4-FFF2-40B4-BE49-F238E27FC236}">
                    <a16:creationId xmlns:a16="http://schemas.microsoft.com/office/drawing/2014/main" id="{16B9027B-6999-46DE-A544-0B1FFE4B79D2}"/>
                  </a:ext>
                </a:extLst>
              </p:cNvPr>
              <p:cNvSpPr/>
              <p:nvPr/>
            </p:nvSpPr>
            <p:spPr>
              <a:xfrm>
                <a:off x="3215575" y="2532875"/>
                <a:ext cx="499475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79" h="19932" extrusionOk="0">
                    <a:moveTo>
                      <a:pt x="0" y="1"/>
                    </a:moveTo>
                    <a:lnTo>
                      <a:pt x="15121" y="19932"/>
                    </a:lnTo>
                    <a:lnTo>
                      <a:pt x="19979" y="19765"/>
                    </a:lnTo>
                    <a:lnTo>
                      <a:pt x="19884" y="146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753;p33">
                <a:extLst>
                  <a:ext uri="{FF2B5EF4-FFF2-40B4-BE49-F238E27FC236}">
                    <a16:creationId xmlns:a16="http://schemas.microsoft.com/office/drawing/2014/main" id="{26DF8F57-DB0C-40AF-9CA6-654C960015BA}"/>
                  </a:ext>
                </a:extLst>
              </p:cNvPr>
              <p:cNvSpPr/>
              <p:nvPr/>
            </p:nvSpPr>
            <p:spPr>
              <a:xfrm>
                <a:off x="3211400" y="2528125"/>
                <a:ext cx="509325" cy="508700"/>
              </a:xfrm>
              <a:custGeom>
                <a:avLst/>
                <a:gdLst/>
                <a:ahLst/>
                <a:cxnLst/>
                <a:rect l="l" t="t" r="r" b="b"/>
                <a:pathLst>
                  <a:path w="20373" h="20348" extrusionOk="0">
                    <a:moveTo>
                      <a:pt x="1251" y="1250"/>
                    </a:moveTo>
                    <a:lnTo>
                      <a:pt x="19836" y="14943"/>
                    </a:lnTo>
                    <a:lnTo>
                      <a:pt x="19932" y="19753"/>
                    </a:lnTo>
                    <a:lnTo>
                      <a:pt x="15383" y="19896"/>
                    </a:lnTo>
                    <a:lnTo>
                      <a:pt x="1251" y="1250"/>
                    </a:lnTo>
                    <a:close/>
                    <a:moveTo>
                      <a:pt x="298" y="0"/>
                    </a:moveTo>
                    <a:lnTo>
                      <a:pt x="1" y="310"/>
                    </a:lnTo>
                    <a:lnTo>
                      <a:pt x="15181" y="20348"/>
                    </a:lnTo>
                    <a:lnTo>
                      <a:pt x="20372" y="20169"/>
                    </a:lnTo>
                    <a:lnTo>
                      <a:pt x="20265" y="1471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754;p33">
                <a:extLst>
                  <a:ext uri="{FF2B5EF4-FFF2-40B4-BE49-F238E27FC236}">
                    <a16:creationId xmlns:a16="http://schemas.microsoft.com/office/drawing/2014/main" id="{865E9EF6-A3C8-4A8D-812D-AD1DCA4DCF8C}"/>
                  </a:ext>
                </a:extLst>
              </p:cNvPr>
              <p:cNvSpPr/>
              <p:nvPr/>
            </p:nvSpPr>
            <p:spPr>
              <a:xfrm>
                <a:off x="3648075" y="2992950"/>
                <a:ext cx="530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13" extrusionOk="0">
                    <a:moveTo>
                      <a:pt x="2089" y="0"/>
                    </a:moveTo>
                    <a:cubicBezTo>
                      <a:pt x="2086" y="0"/>
                      <a:pt x="2084" y="2"/>
                      <a:pt x="2084" y="5"/>
                    </a:cubicBezTo>
                    <a:cubicBezTo>
                      <a:pt x="1369" y="660"/>
                      <a:pt x="691" y="1374"/>
                      <a:pt x="24" y="2088"/>
                    </a:cubicBezTo>
                    <a:cubicBezTo>
                      <a:pt x="0" y="2112"/>
                      <a:pt x="24" y="2112"/>
                      <a:pt x="36" y="2112"/>
                    </a:cubicBezTo>
                    <a:cubicBezTo>
                      <a:pt x="738" y="1434"/>
                      <a:pt x="1453" y="755"/>
                      <a:pt x="2119" y="41"/>
                    </a:cubicBezTo>
                    <a:cubicBezTo>
                      <a:pt x="2119" y="14"/>
                      <a:pt x="2099" y="0"/>
                      <a:pt x="20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755;p33">
                <a:extLst>
                  <a:ext uri="{FF2B5EF4-FFF2-40B4-BE49-F238E27FC236}">
                    <a16:creationId xmlns:a16="http://schemas.microsoft.com/office/drawing/2014/main" id="{B2E5C52C-ED75-48D2-ADA7-3C6658248EE7}"/>
                  </a:ext>
                </a:extLst>
              </p:cNvPr>
              <p:cNvSpPr/>
              <p:nvPr/>
            </p:nvSpPr>
            <p:spPr>
              <a:xfrm>
                <a:off x="3632875" y="2973700"/>
                <a:ext cx="5625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2" extrusionOk="0">
                    <a:moveTo>
                      <a:pt x="2239" y="1"/>
                    </a:moveTo>
                    <a:cubicBezTo>
                      <a:pt x="2243" y="5"/>
                      <a:pt x="2246" y="6"/>
                      <a:pt x="2247" y="6"/>
                    </a:cubicBezTo>
                    <a:cubicBezTo>
                      <a:pt x="2250" y="6"/>
                      <a:pt x="2247" y="1"/>
                      <a:pt x="2239" y="1"/>
                    </a:cubicBezTo>
                    <a:close/>
                    <a:moveTo>
                      <a:pt x="2239" y="1"/>
                    </a:moveTo>
                    <a:cubicBezTo>
                      <a:pt x="1465" y="703"/>
                      <a:pt x="727" y="1477"/>
                      <a:pt x="1" y="2239"/>
                    </a:cubicBezTo>
                    <a:cubicBezTo>
                      <a:pt x="1" y="2239"/>
                      <a:pt x="1" y="2251"/>
                      <a:pt x="13" y="2251"/>
                    </a:cubicBezTo>
                    <a:cubicBezTo>
                      <a:pt x="775" y="1525"/>
                      <a:pt x="1549" y="799"/>
                      <a:pt x="2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756;p33">
                <a:extLst>
                  <a:ext uri="{FF2B5EF4-FFF2-40B4-BE49-F238E27FC236}">
                    <a16:creationId xmlns:a16="http://schemas.microsoft.com/office/drawing/2014/main" id="{8E11754B-9FBF-42CD-B164-9F3305E3F99C}"/>
                  </a:ext>
                </a:extLst>
              </p:cNvPr>
              <p:cNvSpPr/>
              <p:nvPr/>
            </p:nvSpPr>
            <p:spPr>
              <a:xfrm>
                <a:off x="3610050" y="2967350"/>
                <a:ext cx="5500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201" extrusionOk="0">
                    <a:moveTo>
                      <a:pt x="2175" y="0"/>
                    </a:moveTo>
                    <a:cubicBezTo>
                      <a:pt x="2171" y="0"/>
                      <a:pt x="2167" y="2"/>
                      <a:pt x="2164" y="5"/>
                    </a:cubicBezTo>
                    <a:cubicBezTo>
                      <a:pt x="1438" y="719"/>
                      <a:pt x="711" y="1434"/>
                      <a:pt x="9" y="2184"/>
                    </a:cubicBezTo>
                    <a:cubicBezTo>
                      <a:pt x="0" y="2192"/>
                      <a:pt x="4" y="2201"/>
                      <a:pt x="11" y="2201"/>
                    </a:cubicBezTo>
                    <a:cubicBezTo>
                      <a:pt x="14" y="2201"/>
                      <a:pt x="17" y="2199"/>
                      <a:pt x="21" y="2196"/>
                    </a:cubicBezTo>
                    <a:cubicBezTo>
                      <a:pt x="771" y="1493"/>
                      <a:pt x="1485" y="767"/>
                      <a:pt x="2200" y="41"/>
                    </a:cubicBezTo>
                    <a:cubicBezTo>
                      <a:pt x="2200" y="14"/>
                      <a:pt x="2186" y="0"/>
                      <a:pt x="21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757;p33">
                <a:extLst>
                  <a:ext uri="{FF2B5EF4-FFF2-40B4-BE49-F238E27FC236}">
                    <a16:creationId xmlns:a16="http://schemas.microsoft.com/office/drawing/2014/main" id="{D0535E34-B210-40D1-91DD-22B4746886F0}"/>
                  </a:ext>
                </a:extLst>
              </p:cNvPr>
              <p:cNvSpPr/>
              <p:nvPr/>
            </p:nvSpPr>
            <p:spPr>
              <a:xfrm>
                <a:off x="3587225" y="29512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2510" y="0"/>
                    </a:moveTo>
                    <a:cubicBezTo>
                      <a:pt x="2505" y="0"/>
                      <a:pt x="2500" y="2"/>
                      <a:pt x="2494" y="5"/>
                    </a:cubicBezTo>
                    <a:cubicBezTo>
                      <a:pt x="1660" y="826"/>
                      <a:pt x="803" y="1636"/>
                      <a:pt x="17" y="2493"/>
                    </a:cubicBezTo>
                    <a:cubicBezTo>
                      <a:pt x="1" y="2502"/>
                      <a:pt x="7" y="2515"/>
                      <a:pt x="16" y="2515"/>
                    </a:cubicBezTo>
                    <a:cubicBezTo>
                      <a:pt x="20" y="2515"/>
                      <a:pt x="25" y="2513"/>
                      <a:pt x="29" y="2505"/>
                    </a:cubicBezTo>
                    <a:cubicBezTo>
                      <a:pt x="886" y="1719"/>
                      <a:pt x="1696" y="862"/>
                      <a:pt x="2517" y="29"/>
                    </a:cubicBezTo>
                    <a:cubicBezTo>
                      <a:pt x="2526" y="11"/>
                      <a:pt x="2522" y="0"/>
                      <a:pt x="25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758;p33">
                <a:extLst>
                  <a:ext uri="{FF2B5EF4-FFF2-40B4-BE49-F238E27FC236}">
                    <a16:creationId xmlns:a16="http://schemas.microsoft.com/office/drawing/2014/main" id="{72D6E211-4704-434C-BD25-D060BAFFDD0D}"/>
                  </a:ext>
                </a:extLst>
              </p:cNvPr>
              <p:cNvSpPr/>
              <p:nvPr/>
            </p:nvSpPr>
            <p:spPr>
              <a:xfrm>
                <a:off x="3577825" y="2940850"/>
                <a:ext cx="524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113" extrusionOk="0">
                    <a:moveTo>
                      <a:pt x="2081" y="1"/>
                    </a:moveTo>
                    <a:cubicBezTo>
                      <a:pt x="2078" y="1"/>
                      <a:pt x="2075" y="2"/>
                      <a:pt x="2072" y="5"/>
                    </a:cubicBezTo>
                    <a:cubicBezTo>
                      <a:pt x="1369" y="696"/>
                      <a:pt x="667" y="1374"/>
                      <a:pt x="0" y="2089"/>
                    </a:cubicBezTo>
                    <a:cubicBezTo>
                      <a:pt x="0" y="2113"/>
                      <a:pt x="0" y="2113"/>
                      <a:pt x="12" y="2113"/>
                    </a:cubicBezTo>
                    <a:cubicBezTo>
                      <a:pt x="726" y="1434"/>
                      <a:pt x="1405" y="720"/>
                      <a:pt x="2096" y="41"/>
                    </a:cubicBezTo>
                    <a:cubicBezTo>
                      <a:pt x="2096" y="14"/>
                      <a:pt x="2089" y="1"/>
                      <a:pt x="20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759;p33">
                <a:extLst>
                  <a:ext uri="{FF2B5EF4-FFF2-40B4-BE49-F238E27FC236}">
                    <a16:creationId xmlns:a16="http://schemas.microsoft.com/office/drawing/2014/main" id="{B36930BB-7A37-42E5-8116-C10367590D79}"/>
                  </a:ext>
                </a:extLst>
              </p:cNvPr>
              <p:cNvSpPr/>
              <p:nvPr/>
            </p:nvSpPr>
            <p:spPr>
              <a:xfrm>
                <a:off x="3564425" y="2924300"/>
                <a:ext cx="51450" cy="50925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2037" extrusionOk="0">
                    <a:moveTo>
                      <a:pt x="2036" y="0"/>
                    </a:moveTo>
                    <a:cubicBezTo>
                      <a:pt x="2044" y="4"/>
                      <a:pt x="2050" y="6"/>
                      <a:pt x="2052" y="6"/>
                    </a:cubicBezTo>
                    <a:cubicBezTo>
                      <a:pt x="2057" y="6"/>
                      <a:pt x="2052" y="0"/>
                      <a:pt x="2036" y="0"/>
                    </a:cubicBezTo>
                    <a:close/>
                    <a:moveTo>
                      <a:pt x="2036" y="0"/>
                    </a:moveTo>
                    <a:cubicBezTo>
                      <a:pt x="1322" y="643"/>
                      <a:pt x="643" y="1322"/>
                      <a:pt x="0" y="2025"/>
                    </a:cubicBezTo>
                    <a:cubicBezTo>
                      <a:pt x="0" y="2036"/>
                      <a:pt x="0" y="2036"/>
                      <a:pt x="12" y="2036"/>
                    </a:cubicBezTo>
                    <a:cubicBezTo>
                      <a:pt x="715" y="1393"/>
                      <a:pt x="1417" y="727"/>
                      <a:pt x="20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760;p33">
                <a:extLst>
                  <a:ext uri="{FF2B5EF4-FFF2-40B4-BE49-F238E27FC236}">
                    <a16:creationId xmlns:a16="http://schemas.microsoft.com/office/drawing/2014/main" id="{A0D6EF4F-DC63-4F56-B0EC-19CD5F3EAB67}"/>
                  </a:ext>
                </a:extLst>
              </p:cNvPr>
              <p:cNvSpPr/>
              <p:nvPr/>
            </p:nvSpPr>
            <p:spPr>
              <a:xfrm>
                <a:off x="3550000" y="2910775"/>
                <a:ext cx="48875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963" extrusionOk="0">
                    <a:moveTo>
                      <a:pt x="1949" y="0"/>
                    </a:moveTo>
                    <a:cubicBezTo>
                      <a:pt x="1948" y="0"/>
                      <a:pt x="1947" y="2"/>
                      <a:pt x="1947" y="6"/>
                    </a:cubicBezTo>
                    <a:cubicBezTo>
                      <a:pt x="1955" y="6"/>
                      <a:pt x="1952" y="0"/>
                      <a:pt x="1949" y="0"/>
                    </a:cubicBezTo>
                    <a:close/>
                    <a:moveTo>
                      <a:pt x="1947" y="6"/>
                    </a:moveTo>
                    <a:lnTo>
                      <a:pt x="1947" y="6"/>
                    </a:lnTo>
                    <a:cubicBezTo>
                      <a:pt x="1244" y="565"/>
                      <a:pt x="625" y="1268"/>
                      <a:pt x="18" y="1934"/>
                    </a:cubicBezTo>
                    <a:cubicBezTo>
                      <a:pt x="0" y="1952"/>
                      <a:pt x="8" y="1963"/>
                      <a:pt x="19" y="1963"/>
                    </a:cubicBezTo>
                    <a:cubicBezTo>
                      <a:pt x="22" y="1963"/>
                      <a:pt x="26" y="1961"/>
                      <a:pt x="30" y="1958"/>
                    </a:cubicBezTo>
                    <a:cubicBezTo>
                      <a:pt x="685" y="1327"/>
                      <a:pt x="1387" y="708"/>
                      <a:pt x="1947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761;p33">
                <a:extLst>
                  <a:ext uri="{FF2B5EF4-FFF2-40B4-BE49-F238E27FC236}">
                    <a16:creationId xmlns:a16="http://schemas.microsoft.com/office/drawing/2014/main" id="{A889336F-2455-452A-A1AE-7B5FDF44DCB3}"/>
                  </a:ext>
                </a:extLst>
              </p:cNvPr>
              <p:cNvSpPr/>
              <p:nvPr/>
            </p:nvSpPr>
            <p:spPr>
              <a:xfrm>
                <a:off x="3536475" y="2895650"/>
                <a:ext cx="469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40" extrusionOk="0">
                    <a:moveTo>
                      <a:pt x="1849" y="0"/>
                    </a:moveTo>
                    <a:cubicBezTo>
                      <a:pt x="1845" y="0"/>
                      <a:pt x="1839" y="1"/>
                      <a:pt x="1833" y="3"/>
                    </a:cubicBezTo>
                    <a:cubicBezTo>
                      <a:pt x="1487" y="206"/>
                      <a:pt x="1226" y="551"/>
                      <a:pt x="940" y="825"/>
                    </a:cubicBezTo>
                    <a:cubicBezTo>
                      <a:pt x="630" y="1135"/>
                      <a:pt x="309" y="1456"/>
                      <a:pt x="11" y="1801"/>
                    </a:cubicBezTo>
                    <a:cubicBezTo>
                      <a:pt x="1" y="1812"/>
                      <a:pt x="26" y="1839"/>
                      <a:pt x="41" y="1839"/>
                    </a:cubicBezTo>
                    <a:cubicBezTo>
                      <a:pt x="43" y="1839"/>
                      <a:pt x="45" y="1839"/>
                      <a:pt x="47" y="1837"/>
                    </a:cubicBezTo>
                    <a:cubicBezTo>
                      <a:pt x="380" y="1539"/>
                      <a:pt x="714" y="1242"/>
                      <a:pt x="1035" y="920"/>
                    </a:cubicBezTo>
                    <a:cubicBezTo>
                      <a:pt x="1309" y="646"/>
                      <a:pt x="1654" y="373"/>
                      <a:pt x="1868" y="51"/>
                    </a:cubicBezTo>
                    <a:cubicBezTo>
                      <a:pt x="1878" y="22"/>
                      <a:pt x="1872" y="0"/>
                      <a:pt x="18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762;p33">
                <a:extLst>
                  <a:ext uri="{FF2B5EF4-FFF2-40B4-BE49-F238E27FC236}">
                    <a16:creationId xmlns:a16="http://schemas.microsoft.com/office/drawing/2014/main" id="{4811D00A-9360-4E15-90EA-07B252D66F03}"/>
                  </a:ext>
                </a:extLst>
              </p:cNvPr>
              <p:cNvSpPr/>
              <p:nvPr/>
            </p:nvSpPr>
            <p:spPr>
              <a:xfrm>
                <a:off x="3523200" y="2878400"/>
                <a:ext cx="467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40" extrusionOk="0">
                    <a:moveTo>
                      <a:pt x="1826" y="1"/>
                    </a:moveTo>
                    <a:cubicBezTo>
                      <a:pt x="1823" y="1"/>
                      <a:pt x="1819" y="1"/>
                      <a:pt x="1816" y="3"/>
                    </a:cubicBezTo>
                    <a:cubicBezTo>
                      <a:pt x="1483" y="229"/>
                      <a:pt x="1221" y="562"/>
                      <a:pt x="935" y="836"/>
                    </a:cubicBezTo>
                    <a:cubicBezTo>
                      <a:pt x="625" y="1158"/>
                      <a:pt x="328" y="1467"/>
                      <a:pt x="30" y="1789"/>
                    </a:cubicBezTo>
                    <a:cubicBezTo>
                      <a:pt x="1" y="1818"/>
                      <a:pt x="28" y="1840"/>
                      <a:pt x="58" y="1840"/>
                    </a:cubicBezTo>
                    <a:cubicBezTo>
                      <a:pt x="65" y="1840"/>
                      <a:pt x="71" y="1839"/>
                      <a:pt x="78" y="1836"/>
                    </a:cubicBezTo>
                    <a:cubicBezTo>
                      <a:pt x="399" y="1539"/>
                      <a:pt x="709" y="1241"/>
                      <a:pt x="1030" y="932"/>
                    </a:cubicBezTo>
                    <a:cubicBezTo>
                      <a:pt x="1304" y="646"/>
                      <a:pt x="1626" y="372"/>
                      <a:pt x="1840" y="51"/>
                    </a:cubicBezTo>
                    <a:cubicBezTo>
                      <a:pt x="1871" y="30"/>
                      <a:pt x="1848" y="1"/>
                      <a:pt x="18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763;p33">
                <a:extLst>
                  <a:ext uri="{FF2B5EF4-FFF2-40B4-BE49-F238E27FC236}">
                    <a16:creationId xmlns:a16="http://schemas.microsoft.com/office/drawing/2014/main" id="{79CBDD5E-14CC-4F80-9810-7580FF2A1F08}"/>
                  </a:ext>
                </a:extLst>
              </p:cNvPr>
              <p:cNvSpPr/>
              <p:nvPr/>
            </p:nvSpPr>
            <p:spPr>
              <a:xfrm>
                <a:off x="3510900" y="2862675"/>
                <a:ext cx="444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783" extrusionOk="0">
                    <a:moveTo>
                      <a:pt x="1728" y="0"/>
                    </a:moveTo>
                    <a:cubicBezTo>
                      <a:pt x="1719" y="0"/>
                      <a:pt x="1710" y="4"/>
                      <a:pt x="1701" y="13"/>
                    </a:cubicBezTo>
                    <a:cubicBezTo>
                      <a:pt x="1106" y="560"/>
                      <a:pt x="534" y="1108"/>
                      <a:pt x="10" y="1739"/>
                    </a:cubicBezTo>
                    <a:cubicBezTo>
                      <a:pt x="1" y="1757"/>
                      <a:pt x="20" y="1783"/>
                      <a:pt x="40" y="1783"/>
                    </a:cubicBezTo>
                    <a:cubicBezTo>
                      <a:pt x="46" y="1783"/>
                      <a:pt x="52" y="1780"/>
                      <a:pt x="58" y="1775"/>
                    </a:cubicBezTo>
                    <a:cubicBezTo>
                      <a:pt x="665" y="1263"/>
                      <a:pt x="1225" y="668"/>
                      <a:pt x="1760" y="72"/>
                    </a:cubicBezTo>
                    <a:cubicBezTo>
                      <a:pt x="1778" y="36"/>
                      <a:pt x="1756" y="0"/>
                      <a:pt x="17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764;p33">
                <a:extLst>
                  <a:ext uri="{FF2B5EF4-FFF2-40B4-BE49-F238E27FC236}">
                    <a16:creationId xmlns:a16="http://schemas.microsoft.com/office/drawing/2014/main" id="{6EA91E9E-89F7-44B0-A932-2D40D9390B9F}"/>
                  </a:ext>
                </a:extLst>
              </p:cNvPr>
              <p:cNvSpPr/>
              <p:nvPr/>
            </p:nvSpPr>
            <p:spPr>
              <a:xfrm>
                <a:off x="3495725" y="2846000"/>
                <a:ext cx="458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755" extrusionOk="0">
                    <a:moveTo>
                      <a:pt x="1783" y="0"/>
                    </a:moveTo>
                    <a:cubicBezTo>
                      <a:pt x="1772" y="0"/>
                      <a:pt x="1760" y="4"/>
                      <a:pt x="1748" y="13"/>
                    </a:cubicBezTo>
                    <a:cubicBezTo>
                      <a:pt x="1427" y="287"/>
                      <a:pt x="1117" y="573"/>
                      <a:pt x="820" y="870"/>
                    </a:cubicBezTo>
                    <a:cubicBezTo>
                      <a:pt x="534" y="1132"/>
                      <a:pt x="224" y="1394"/>
                      <a:pt x="10" y="1704"/>
                    </a:cubicBezTo>
                    <a:cubicBezTo>
                      <a:pt x="0" y="1733"/>
                      <a:pt x="15" y="1754"/>
                      <a:pt x="40" y="1754"/>
                    </a:cubicBezTo>
                    <a:cubicBezTo>
                      <a:pt x="45" y="1754"/>
                      <a:pt x="51" y="1753"/>
                      <a:pt x="58" y="1751"/>
                    </a:cubicBezTo>
                    <a:cubicBezTo>
                      <a:pt x="367" y="1537"/>
                      <a:pt x="641" y="1227"/>
                      <a:pt x="915" y="977"/>
                    </a:cubicBezTo>
                    <a:cubicBezTo>
                      <a:pt x="1236" y="680"/>
                      <a:pt x="1534" y="382"/>
                      <a:pt x="1808" y="61"/>
                    </a:cubicBezTo>
                    <a:cubicBezTo>
                      <a:pt x="1835" y="34"/>
                      <a:pt x="1814" y="0"/>
                      <a:pt x="17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765;p33">
                <a:extLst>
                  <a:ext uri="{FF2B5EF4-FFF2-40B4-BE49-F238E27FC236}">
                    <a16:creationId xmlns:a16="http://schemas.microsoft.com/office/drawing/2014/main" id="{4EC015FF-6736-4D6E-9051-17D3A81A73EC}"/>
                  </a:ext>
                </a:extLst>
              </p:cNvPr>
              <p:cNvSpPr/>
              <p:nvPr/>
            </p:nvSpPr>
            <p:spPr>
              <a:xfrm>
                <a:off x="3483800" y="2833075"/>
                <a:ext cx="398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1545" extrusionOk="0">
                    <a:moveTo>
                      <a:pt x="1536" y="1"/>
                    </a:moveTo>
                    <a:cubicBezTo>
                      <a:pt x="1524" y="1"/>
                      <a:pt x="1511" y="6"/>
                      <a:pt x="1499" y="18"/>
                    </a:cubicBezTo>
                    <a:cubicBezTo>
                      <a:pt x="963" y="482"/>
                      <a:pt x="475" y="971"/>
                      <a:pt x="11" y="1506"/>
                    </a:cubicBezTo>
                    <a:cubicBezTo>
                      <a:pt x="0" y="1517"/>
                      <a:pt x="17" y="1544"/>
                      <a:pt x="37" y="1544"/>
                    </a:cubicBezTo>
                    <a:cubicBezTo>
                      <a:pt x="40" y="1544"/>
                      <a:pt x="43" y="1544"/>
                      <a:pt x="46" y="1542"/>
                    </a:cubicBezTo>
                    <a:cubicBezTo>
                      <a:pt x="582" y="1078"/>
                      <a:pt x="1094" y="613"/>
                      <a:pt x="1558" y="78"/>
                    </a:cubicBezTo>
                    <a:cubicBezTo>
                      <a:pt x="1594" y="42"/>
                      <a:pt x="1570" y="1"/>
                      <a:pt x="15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766;p33">
                <a:extLst>
                  <a:ext uri="{FF2B5EF4-FFF2-40B4-BE49-F238E27FC236}">
                    <a16:creationId xmlns:a16="http://schemas.microsoft.com/office/drawing/2014/main" id="{F8F45CED-8438-486B-8500-30226ABA687A}"/>
                  </a:ext>
                </a:extLst>
              </p:cNvPr>
              <p:cNvSpPr/>
              <p:nvPr/>
            </p:nvSpPr>
            <p:spPr>
              <a:xfrm>
                <a:off x="3471075" y="2808025"/>
                <a:ext cx="46750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845" extrusionOk="0">
                    <a:moveTo>
                      <a:pt x="1812" y="0"/>
                    </a:moveTo>
                    <a:cubicBezTo>
                      <a:pt x="1803" y="0"/>
                      <a:pt x="1792" y="3"/>
                      <a:pt x="1782" y="8"/>
                    </a:cubicBezTo>
                    <a:cubicBezTo>
                      <a:pt x="1460" y="258"/>
                      <a:pt x="1175" y="591"/>
                      <a:pt x="877" y="877"/>
                    </a:cubicBezTo>
                    <a:cubicBezTo>
                      <a:pt x="579" y="1175"/>
                      <a:pt x="282" y="1472"/>
                      <a:pt x="20" y="1794"/>
                    </a:cubicBezTo>
                    <a:cubicBezTo>
                      <a:pt x="0" y="1823"/>
                      <a:pt x="21" y="1845"/>
                      <a:pt x="42" y="1845"/>
                    </a:cubicBezTo>
                    <a:cubicBezTo>
                      <a:pt x="47" y="1845"/>
                      <a:pt x="51" y="1844"/>
                      <a:pt x="55" y="1842"/>
                    </a:cubicBezTo>
                    <a:cubicBezTo>
                      <a:pt x="389" y="1568"/>
                      <a:pt x="686" y="1270"/>
                      <a:pt x="984" y="972"/>
                    </a:cubicBezTo>
                    <a:cubicBezTo>
                      <a:pt x="1282" y="675"/>
                      <a:pt x="1591" y="401"/>
                      <a:pt x="1841" y="68"/>
                    </a:cubicBezTo>
                    <a:cubicBezTo>
                      <a:pt x="1869" y="30"/>
                      <a:pt x="1846" y="0"/>
                      <a:pt x="18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767;p33">
                <a:extLst>
                  <a:ext uri="{FF2B5EF4-FFF2-40B4-BE49-F238E27FC236}">
                    <a16:creationId xmlns:a16="http://schemas.microsoft.com/office/drawing/2014/main" id="{6782805F-C03F-4769-8A4A-CF7A72EB7373}"/>
                  </a:ext>
                </a:extLst>
              </p:cNvPr>
              <p:cNvSpPr/>
              <p:nvPr/>
            </p:nvSpPr>
            <p:spPr>
              <a:xfrm>
                <a:off x="3457725" y="2800025"/>
                <a:ext cx="3750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481" extrusionOk="0">
                    <a:moveTo>
                      <a:pt x="1452" y="1"/>
                    </a:moveTo>
                    <a:cubicBezTo>
                      <a:pt x="1442" y="1"/>
                      <a:pt x="1432" y="6"/>
                      <a:pt x="1423" y="18"/>
                    </a:cubicBezTo>
                    <a:cubicBezTo>
                      <a:pt x="935" y="459"/>
                      <a:pt x="411" y="923"/>
                      <a:pt x="18" y="1447"/>
                    </a:cubicBezTo>
                    <a:cubicBezTo>
                      <a:pt x="1" y="1464"/>
                      <a:pt x="14" y="1481"/>
                      <a:pt x="27" y="1481"/>
                    </a:cubicBezTo>
                    <a:cubicBezTo>
                      <a:pt x="33" y="1481"/>
                      <a:pt x="38" y="1478"/>
                      <a:pt x="42" y="1471"/>
                    </a:cubicBezTo>
                    <a:cubicBezTo>
                      <a:pt x="566" y="1054"/>
                      <a:pt x="1042" y="566"/>
                      <a:pt x="1482" y="78"/>
                    </a:cubicBezTo>
                    <a:cubicBezTo>
                      <a:pt x="1500" y="43"/>
                      <a:pt x="1478" y="1"/>
                      <a:pt x="14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768;p33">
                <a:extLst>
                  <a:ext uri="{FF2B5EF4-FFF2-40B4-BE49-F238E27FC236}">
                    <a16:creationId xmlns:a16="http://schemas.microsoft.com/office/drawing/2014/main" id="{658CEFE8-F864-4E24-8B37-4EB5824C7A18}"/>
                  </a:ext>
                </a:extLst>
              </p:cNvPr>
              <p:cNvSpPr/>
              <p:nvPr/>
            </p:nvSpPr>
            <p:spPr>
              <a:xfrm>
                <a:off x="3431475" y="2771150"/>
                <a:ext cx="314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260" extrusionOk="0">
                    <a:moveTo>
                      <a:pt x="1202" y="0"/>
                    </a:moveTo>
                    <a:cubicBezTo>
                      <a:pt x="1197" y="0"/>
                      <a:pt x="1191" y="2"/>
                      <a:pt x="1187" y="7"/>
                    </a:cubicBezTo>
                    <a:cubicBezTo>
                      <a:pt x="746" y="340"/>
                      <a:pt x="365" y="781"/>
                      <a:pt x="20" y="1221"/>
                    </a:cubicBezTo>
                    <a:cubicBezTo>
                      <a:pt x="1" y="1241"/>
                      <a:pt x="21" y="1260"/>
                      <a:pt x="48" y="1260"/>
                    </a:cubicBezTo>
                    <a:cubicBezTo>
                      <a:pt x="55" y="1260"/>
                      <a:pt x="61" y="1259"/>
                      <a:pt x="68" y="1257"/>
                    </a:cubicBezTo>
                    <a:cubicBezTo>
                      <a:pt x="496" y="923"/>
                      <a:pt x="913" y="495"/>
                      <a:pt x="1246" y="66"/>
                    </a:cubicBezTo>
                    <a:cubicBezTo>
                      <a:pt x="1256" y="37"/>
                      <a:pt x="1226" y="0"/>
                      <a:pt x="12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769;p33">
                <a:extLst>
                  <a:ext uri="{FF2B5EF4-FFF2-40B4-BE49-F238E27FC236}">
                    <a16:creationId xmlns:a16="http://schemas.microsoft.com/office/drawing/2014/main" id="{887D7394-9126-4141-A047-C38E3834339E}"/>
                  </a:ext>
                </a:extLst>
              </p:cNvPr>
              <p:cNvSpPr/>
              <p:nvPr/>
            </p:nvSpPr>
            <p:spPr>
              <a:xfrm>
                <a:off x="3444075" y="2786950"/>
                <a:ext cx="334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300" extrusionOk="0">
                    <a:moveTo>
                      <a:pt x="1280" y="0"/>
                    </a:moveTo>
                    <a:cubicBezTo>
                      <a:pt x="1268" y="0"/>
                      <a:pt x="1255" y="5"/>
                      <a:pt x="1242" y="18"/>
                    </a:cubicBezTo>
                    <a:cubicBezTo>
                      <a:pt x="802" y="375"/>
                      <a:pt x="397" y="827"/>
                      <a:pt x="28" y="1256"/>
                    </a:cubicBezTo>
                    <a:cubicBezTo>
                      <a:pt x="1" y="1274"/>
                      <a:pt x="22" y="1299"/>
                      <a:pt x="45" y="1299"/>
                    </a:cubicBezTo>
                    <a:cubicBezTo>
                      <a:pt x="51" y="1299"/>
                      <a:pt x="58" y="1297"/>
                      <a:pt x="64" y="1292"/>
                    </a:cubicBezTo>
                    <a:cubicBezTo>
                      <a:pt x="492" y="922"/>
                      <a:pt x="945" y="518"/>
                      <a:pt x="1302" y="77"/>
                    </a:cubicBezTo>
                    <a:cubicBezTo>
                      <a:pt x="1337" y="42"/>
                      <a:pt x="1314" y="0"/>
                      <a:pt x="12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770;p33">
                <a:extLst>
                  <a:ext uri="{FF2B5EF4-FFF2-40B4-BE49-F238E27FC236}">
                    <a16:creationId xmlns:a16="http://schemas.microsoft.com/office/drawing/2014/main" id="{1E54256D-5D5F-41AA-8C70-76F4EFA398E4}"/>
                  </a:ext>
                </a:extLst>
              </p:cNvPr>
              <p:cNvSpPr/>
              <p:nvPr/>
            </p:nvSpPr>
            <p:spPr>
              <a:xfrm>
                <a:off x="3417575" y="2756850"/>
                <a:ext cx="289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35" extrusionOk="0">
                    <a:moveTo>
                      <a:pt x="1104" y="1"/>
                    </a:moveTo>
                    <a:cubicBezTo>
                      <a:pt x="1098" y="1"/>
                      <a:pt x="1093" y="3"/>
                      <a:pt x="1088" y="7"/>
                    </a:cubicBezTo>
                    <a:cubicBezTo>
                      <a:pt x="683" y="305"/>
                      <a:pt x="338" y="698"/>
                      <a:pt x="28" y="1091"/>
                    </a:cubicBezTo>
                    <a:cubicBezTo>
                      <a:pt x="1" y="1109"/>
                      <a:pt x="23" y="1134"/>
                      <a:pt x="45" y="1134"/>
                    </a:cubicBezTo>
                    <a:cubicBezTo>
                      <a:pt x="52" y="1134"/>
                      <a:pt x="59" y="1132"/>
                      <a:pt x="64" y="1126"/>
                    </a:cubicBezTo>
                    <a:cubicBezTo>
                      <a:pt x="457" y="817"/>
                      <a:pt x="862" y="460"/>
                      <a:pt x="1148" y="55"/>
                    </a:cubicBezTo>
                    <a:cubicBezTo>
                      <a:pt x="1157" y="36"/>
                      <a:pt x="1128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771;p33">
                <a:extLst>
                  <a:ext uri="{FF2B5EF4-FFF2-40B4-BE49-F238E27FC236}">
                    <a16:creationId xmlns:a16="http://schemas.microsoft.com/office/drawing/2014/main" id="{7DB6B867-26A7-4D68-9E15-E949AA73603A}"/>
                  </a:ext>
                </a:extLst>
              </p:cNvPr>
              <p:cNvSpPr/>
              <p:nvPr/>
            </p:nvSpPr>
            <p:spPr>
              <a:xfrm>
                <a:off x="3405250" y="2741825"/>
                <a:ext cx="254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1" extrusionOk="0">
                    <a:moveTo>
                      <a:pt x="971" y="0"/>
                    </a:moveTo>
                    <a:cubicBezTo>
                      <a:pt x="961" y="0"/>
                      <a:pt x="950" y="4"/>
                      <a:pt x="938" y="13"/>
                    </a:cubicBezTo>
                    <a:cubicBezTo>
                      <a:pt x="593" y="275"/>
                      <a:pt x="271" y="620"/>
                      <a:pt x="9" y="977"/>
                    </a:cubicBezTo>
                    <a:cubicBezTo>
                      <a:pt x="0" y="996"/>
                      <a:pt x="19" y="1021"/>
                      <a:pt x="39" y="1021"/>
                    </a:cubicBezTo>
                    <a:cubicBezTo>
                      <a:pt x="45" y="1021"/>
                      <a:pt x="52" y="1018"/>
                      <a:pt x="57" y="1013"/>
                    </a:cubicBezTo>
                    <a:cubicBezTo>
                      <a:pt x="414" y="763"/>
                      <a:pt x="724" y="406"/>
                      <a:pt x="998" y="60"/>
                    </a:cubicBezTo>
                    <a:cubicBezTo>
                      <a:pt x="1015" y="34"/>
                      <a:pt x="1000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772;p33">
                <a:extLst>
                  <a:ext uri="{FF2B5EF4-FFF2-40B4-BE49-F238E27FC236}">
                    <a16:creationId xmlns:a16="http://schemas.microsoft.com/office/drawing/2014/main" id="{CE2C4A57-C1DB-4722-B2D0-B5F3D550B3DD}"/>
                  </a:ext>
                </a:extLst>
              </p:cNvPr>
              <p:cNvSpPr/>
              <p:nvPr/>
            </p:nvSpPr>
            <p:spPr>
              <a:xfrm>
                <a:off x="3391300" y="27233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49" y="1"/>
                    </a:moveTo>
                    <a:cubicBezTo>
                      <a:pt x="1044" y="1"/>
                      <a:pt x="1038" y="2"/>
                      <a:pt x="1032" y="4"/>
                    </a:cubicBezTo>
                    <a:cubicBezTo>
                      <a:pt x="829" y="111"/>
                      <a:pt x="675" y="301"/>
                      <a:pt x="508" y="468"/>
                    </a:cubicBezTo>
                    <a:cubicBezTo>
                      <a:pt x="329" y="647"/>
                      <a:pt x="175" y="825"/>
                      <a:pt x="20" y="1028"/>
                    </a:cubicBezTo>
                    <a:cubicBezTo>
                      <a:pt x="0" y="1057"/>
                      <a:pt x="21" y="1078"/>
                      <a:pt x="49" y="1078"/>
                    </a:cubicBezTo>
                    <a:cubicBezTo>
                      <a:pt x="55" y="1078"/>
                      <a:pt x="61" y="1077"/>
                      <a:pt x="67" y="1075"/>
                    </a:cubicBezTo>
                    <a:cubicBezTo>
                      <a:pt x="258" y="932"/>
                      <a:pt x="436" y="754"/>
                      <a:pt x="615" y="575"/>
                    </a:cubicBezTo>
                    <a:cubicBezTo>
                      <a:pt x="782" y="409"/>
                      <a:pt x="960" y="242"/>
                      <a:pt x="1079" y="51"/>
                    </a:cubicBezTo>
                    <a:cubicBezTo>
                      <a:pt x="1089" y="22"/>
                      <a:pt x="1075" y="1"/>
                      <a:pt x="10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773;p33">
                <a:extLst>
                  <a:ext uri="{FF2B5EF4-FFF2-40B4-BE49-F238E27FC236}">
                    <a16:creationId xmlns:a16="http://schemas.microsoft.com/office/drawing/2014/main" id="{24C19CB3-BBD1-4D51-8712-BC6FD7693CC9}"/>
                  </a:ext>
                </a:extLst>
              </p:cNvPr>
              <p:cNvSpPr/>
              <p:nvPr/>
            </p:nvSpPr>
            <p:spPr>
              <a:xfrm>
                <a:off x="3378800" y="2706925"/>
                <a:ext cx="2520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020" extrusionOk="0">
                    <a:moveTo>
                      <a:pt x="980" y="1"/>
                    </a:moveTo>
                    <a:cubicBezTo>
                      <a:pt x="977" y="1"/>
                      <a:pt x="974" y="2"/>
                      <a:pt x="972" y="4"/>
                    </a:cubicBezTo>
                    <a:cubicBezTo>
                      <a:pt x="770" y="111"/>
                      <a:pt x="615" y="302"/>
                      <a:pt x="460" y="468"/>
                    </a:cubicBezTo>
                    <a:cubicBezTo>
                      <a:pt x="317" y="635"/>
                      <a:pt x="151" y="790"/>
                      <a:pt x="20" y="968"/>
                    </a:cubicBezTo>
                    <a:cubicBezTo>
                      <a:pt x="0" y="998"/>
                      <a:pt x="21" y="1019"/>
                      <a:pt x="42" y="1019"/>
                    </a:cubicBezTo>
                    <a:cubicBezTo>
                      <a:pt x="47" y="1019"/>
                      <a:pt x="51" y="1018"/>
                      <a:pt x="55" y="1016"/>
                    </a:cubicBezTo>
                    <a:cubicBezTo>
                      <a:pt x="234" y="885"/>
                      <a:pt x="401" y="718"/>
                      <a:pt x="567" y="552"/>
                    </a:cubicBezTo>
                    <a:cubicBezTo>
                      <a:pt x="710" y="409"/>
                      <a:pt x="913" y="242"/>
                      <a:pt x="1008" y="40"/>
                    </a:cubicBezTo>
                    <a:cubicBezTo>
                      <a:pt x="1008" y="20"/>
                      <a:pt x="992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774;p33">
                <a:extLst>
                  <a:ext uri="{FF2B5EF4-FFF2-40B4-BE49-F238E27FC236}">
                    <a16:creationId xmlns:a16="http://schemas.microsoft.com/office/drawing/2014/main" id="{996D2EB1-CD36-46E5-881B-D6B93690E208}"/>
                  </a:ext>
                </a:extLst>
              </p:cNvPr>
              <p:cNvSpPr/>
              <p:nvPr/>
            </p:nvSpPr>
            <p:spPr>
              <a:xfrm>
                <a:off x="3363725" y="2690900"/>
                <a:ext cx="2597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27" extrusionOk="0">
                    <a:moveTo>
                      <a:pt x="968" y="0"/>
                    </a:moveTo>
                    <a:cubicBezTo>
                      <a:pt x="964" y="0"/>
                      <a:pt x="960" y="1"/>
                      <a:pt x="956" y="2"/>
                    </a:cubicBezTo>
                    <a:cubicBezTo>
                      <a:pt x="766" y="109"/>
                      <a:pt x="623" y="288"/>
                      <a:pt x="480" y="443"/>
                    </a:cubicBezTo>
                    <a:cubicBezTo>
                      <a:pt x="325" y="597"/>
                      <a:pt x="158" y="776"/>
                      <a:pt x="27" y="978"/>
                    </a:cubicBezTo>
                    <a:cubicBezTo>
                      <a:pt x="1" y="996"/>
                      <a:pt x="20" y="1027"/>
                      <a:pt x="42" y="1027"/>
                    </a:cubicBezTo>
                    <a:cubicBezTo>
                      <a:pt x="49" y="1027"/>
                      <a:pt x="57" y="1023"/>
                      <a:pt x="63" y="1014"/>
                    </a:cubicBezTo>
                    <a:cubicBezTo>
                      <a:pt x="254" y="871"/>
                      <a:pt x="420" y="716"/>
                      <a:pt x="599" y="562"/>
                    </a:cubicBezTo>
                    <a:cubicBezTo>
                      <a:pt x="754" y="407"/>
                      <a:pt x="932" y="264"/>
                      <a:pt x="1027" y="85"/>
                    </a:cubicBezTo>
                    <a:cubicBezTo>
                      <a:pt x="1038" y="43"/>
                      <a:pt x="1001" y="0"/>
                      <a:pt x="9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775;p33">
                <a:extLst>
                  <a:ext uri="{FF2B5EF4-FFF2-40B4-BE49-F238E27FC236}">
                    <a16:creationId xmlns:a16="http://schemas.microsoft.com/office/drawing/2014/main" id="{214FBD24-3DF8-4D86-A6CF-DA949DE829F3}"/>
                  </a:ext>
                </a:extLst>
              </p:cNvPr>
              <p:cNvSpPr/>
              <p:nvPr/>
            </p:nvSpPr>
            <p:spPr>
              <a:xfrm>
                <a:off x="3351650" y="26727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980" y="1"/>
                    </a:moveTo>
                    <a:cubicBezTo>
                      <a:pt x="975" y="1"/>
                      <a:pt x="969" y="2"/>
                      <a:pt x="963" y="4"/>
                    </a:cubicBezTo>
                    <a:cubicBezTo>
                      <a:pt x="784" y="111"/>
                      <a:pt x="629" y="289"/>
                      <a:pt x="475" y="432"/>
                    </a:cubicBezTo>
                    <a:cubicBezTo>
                      <a:pt x="308" y="599"/>
                      <a:pt x="153" y="778"/>
                      <a:pt x="10" y="956"/>
                    </a:cubicBezTo>
                    <a:cubicBezTo>
                      <a:pt x="0" y="986"/>
                      <a:pt x="23" y="1007"/>
                      <a:pt x="44" y="1007"/>
                    </a:cubicBezTo>
                    <a:cubicBezTo>
                      <a:pt x="49" y="1007"/>
                      <a:pt x="54" y="1006"/>
                      <a:pt x="58" y="1004"/>
                    </a:cubicBezTo>
                    <a:cubicBezTo>
                      <a:pt x="237" y="849"/>
                      <a:pt x="415" y="706"/>
                      <a:pt x="582" y="539"/>
                    </a:cubicBezTo>
                    <a:cubicBezTo>
                      <a:pt x="725" y="397"/>
                      <a:pt x="903" y="242"/>
                      <a:pt x="1010" y="63"/>
                    </a:cubicBezTo>
                    <a:cubicBezTo>
                      <a:pt x="1020" y="24"/>
                      <a:pt x="1006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776;p33">
                <a:extLst>
                  <a:ext uri="{FF2B5EF4-FFF2-40B4-BE49-F238E27FC236}">
                    <a16:creationId xmlns:a16="http://schemas.microsoft.com/office/drawing/2014/main" id="{A455C686-8737-489B-BA82-EFF853889E72}"/>
                  </a:ext>
                </a:extLst>
              </p:cNvPr>
              <p:cNvSpPr/>
              <p:nvPr/>
            </p:nvSpPr>
            <p:spPr>
              <a:xfrm>
                <a:off x="3338625" y="2660075"/>
                <a:ext cx="204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10" extrusionOk="0">
                    <a:moveTo>
                      <a:pt x="781" y="1"/>
                    </a:moveTo>
                    <a:cubicBezTo>
                      <a:pt x="774" y="1"/>
                      <a:pt x="766" y="3"/>
                      <a:pt x="758" y="9"/>
                    </a:cubicBezTo>
                    <a:cubicBezTo>
                      <a:pt x="591" y="92"/>
                      <a:pt x="472" y="247"/>
                      <a:pt x="353" y="354"/>
                    </a:cubicBezTo>
                    <a:cubicBezTo>
                      <a:pt x="222" y="497"/>
                      <a:pt x="115" y="628"/>
                      <a:pt x="19" y="783"/>
                    </a:cubicBezTo>
                    <a:cubicBezTo>
                      <a:pt x="0" y="792"/>
                      <a:pt x="20" y="810"/>
                      <a:pt x="34" y="810"/>
                    </a:cubicBezTo>
                    <a:cubicBezTo>
                      <a:pt x="38" y="810"/>
                      <a:pt x="41" y="809"/>
                      <a:pt x="43" y="806"/>
                    </a:cubicBezTo>
                    <a:cubicBezTo>
                      <a:pt x="198" y="699"/>
                      <a:pt x="329" y="580"/>
                      <a:pt x="460" y="449"/>
                    </a:cubicBezTo>
                    <a:cubicBezTo>
                      <a:pt x="579" y="318"/>
                      <a:pt x="734" y="199"/>
                      <a:pt x="817" y="32"/>
                    </a:cubicBezTo>
                    <a:cubicBezTo>
                      <a:pt x="817" y="23"/>
                      <a:pt x="803" y="1"/>
                      <a:pt x="7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777;p33">
                <a:extLst>
                  <a:ext uri="{FF2B5EF4-FFF2-40B4-BE49-F238E27FC236}">
                    <a16:creationId xmlns:a16="http://schemas.microsoft.com/office/drawing/2014/main" id="{1C227099-D31F-4463-8507-19E402DFC6FA}"/>
                  </a:ext>
                </a:extLst>
              </p:cNvPr>
              <p:cNvSpPr/>
              <p:nvPr/>
            </p:nvSpPr>
            <p:spPr>
              <a:xfrm>
                <a:off x="3324900" y="2648100"/>
                <a:ext cx="155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17" extrusionOk="0">
                    <a:moveTo>
                      <a:pt x="568" y="0"/>
                    </a:moveTo>
                    <a:cubicBezTo>
                      <a:pt x="561" y="0"/>
                      <a:pt x="552" y="4"/>
                      <a:pt x="545" y="11"/>
                    </a:cubicBezTo>
                    <a:cubicBezTo>
                      <a:pt x="342" y="154"/>
                      <a:pt x="175" y="369"/>
                      <a:pt x="9" y="571"/>
                    </a:cubicBezTo>
                    <a:cubicBezTo>
                      <a:pt x="0" y="597"/>
                      <a:pt x="16" y="616"/>
                      <a:pt x="30" y="616"/>
                    </a:cubicBezTo>
                    <a:cubicBezTo>
                      <a:pt x="36" y="616"/>
                      <a:pt x="41" y="613"/>
                      <a:pt x="44" y="607"/>
                    </a:cubicBezTo>
                    <a:cubicBezTo>
                      <a:pt x="235" y="452"/>
                      <a:pt x="461" y="273"/>
                      <a:pt x="592" y="71"/>
                    </a:cubicBezTo>
                    <a:cubicBezTo>
                      <a:pt x="620" y="4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778;p33">
                <a:extLst>
                  <a:ext uri="{FF2B5EF4-FFF2-40B4-BE49-F238E27FC236}">
                    <a16:creationId xmlns:a16="http://schemas.microsoft.com/office/drawing/2014/main" id="{197869AB-7929-4BB2-983A-891DA5499E98}"/>
                  </a:ext>
                </a:extLst>
              </p:cNvPr>
              <p:cNvSpPr/>
              <p:nvPr/>
            </p:nvSpPr>
            <p:spPr>
              <a:xfrm>
                <a:off x="3310850" y="2634050"/>
                <a:ext cx="12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17" extrusionOk="0">
                    <a:moveTo>
                      <a:pt x="451" y="0"/>
                    </a:moveTo>
                    <a:cubicBezTo>
                      <a:pt x="447" y="0"/>
                      <a:pt x="444" y="1"/>
                      <a:pt x="440" y="2"/>
                    </a:cubicBezTo>
                    <a:cubicBezTo>
                      <a:pt x="261" y="121"/>
                      <a:pt x="106" y="288"/>
                      <a:pt x="11" y="466"/>
                    </a:cubicBezTo>
                    <a:cubicBezTo>
                      <a:pt x="1" y="487"/>
                      <a:pt x="17" y="516"/>
                      <a:pt x="45" y="516"/>
                    </a:cubicBezTo>
                    <a:cubicBezTo>
                      <a:pt x="49" y="516"/>
                      <a:pt x="54" y="515"/>
                      <a:pt x="59" y="514"/>
                    </a:cubicBezTo>
                    <a:cubicBezTo>
                      <a:pt x="237" y="407"/>
                      <a:pt x="392" y="240"/>
                      <a:pt x="499" y="61"/>
                    </a:cubicBezTo>
                    <a:cubicBezTo>
                      <a:pt x="510" y="40"/>
                      <a:pt x="483" y="0"/>
                      <a:pt x="4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779;p33">
                <a:extLst>
                  <a:ext uri="{FF2B5EF4-FFF2-40B4-BE49-F238E27FC236}">
                    <a16:creationId xmlns:a16="http://schemas.microsoft.com/office/drawing/2014/main" id="{AB80FE83-9BD9-4EB4-8EE0-2FC860C19BA0}"/>
                  </a:ext>
                </a:extLst>
              </p:cNvPr>
              <p:cNvSpPr/>
              <p:nvPr/>
            </p:nvSpPr>
            <p:spPr>
              <a:xfrm>
                <a:off x="3297750" y="2616150"/>
                <a:ext cx="13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18" extrusionOk="0">
                    <a:moveTo>
                      <a:pt x="478" y="0"/>
                    </a:moveTo>
                    <a:cubicBezTo>
                      <a:pt x="473" y="0"/>
                      <a:pt x="468" y="1"/>
                      <a:pt x="464" y="4"/>
                    </a:cubicBezTo>
                    <a:cubicBezTo>
                      <a:pt x="357" y="39"/>
                      <a:pt x="285" y="123"/>
                      <a:pt x="202" y="218"/>
                    </a:cubicBezTo>
                    <a:cubicBezTo>
                      <a:pt x="130" y="301"/>
                      <a:pt x="71" y="373"/>
                      <a:pt x="11" y="468"/>
                    </a:cubicBezTo>
                    <a:cubicBezTo>
                      <a:pt x="1" y="488"/>
                      <a:pt x="17" y="518"/>
                      <a:pt x="45" y="518"/>
                    </a:cubicBezTo>
                    <a:cubicBezTo>
                      <a:pt x="49" y="518"/>
                      <a:pt x="54" y="517"/>
                      <a:pt x="59" y="515"/>
                    </a:cubicBezTo>
                    <a:cubicBezTo>
                      <a:pt x="142" y="456"/>
                      <a:pt x="237" y="373"/>
                      <a:pt x="309" y="301"/>
                    </a:cubicBezTo>
                    <a:cubicBezTo>
                      <a:pt x="380" y="230"/>
                      <a:pt x="476" y="158"/>
                      <a:pt x="523" y="51"/>
                    </a:cubicBezTo>
                    <a:cubicBezTo>
                      <a:pt x="533" y="22"/>
                      <a:pt x="503" y="0"/>
                      <a:pt x="4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780;p33">
                <a:extLst>
                  <a:ext uri="{FF2B5EF4-FFF2-40B4-BE49-F238E27FC236}">
                    <a16:creationId xmlns:a16="http://schemas.microsoft.com/office/drawing/2014/main" id="{0EEF69F9-7866-479B-A500-FA69AFADE8B6}"/>
                  </a:ext>
                </a:extLst>
              </p:cNvPr>
              <p:cNvSpPr/>
              <p:nvPr/>
            </p:nvSpPr>
            <p:spPr>
              <a:xfrm>
                <a:off x="3283175" y="2601150"/>
                <a:ext cx="1205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3" extrusionOk="0">
                    <a:moveTo>
                      <a:pt x="433" y="1"/>
                    </a:moveTo>
                    <a:cubicBezTo>
                      <a:pt x="424" y="1"/>
                      <a:pt x="414" y="3"/>
                      <a:pt x="404" y="8"/>
                    </a:cubicBezTo>
                    <a:cubicBezTo>
                      <a:pt x="249" y="127"/>
                      <a:pt x="130" y="246"/>
                      <a:pt x="11" y="413"/>
                    </a:cubicBezTo>
                    <a:cubicBezTo>
                      <a:pt x="1" y="434"/>
                      <a:pt x="26" y="463"/>
                      <a:pt x="48" y="463"/>
                    </a:cubicBezTo>
                    <a:cubicBezTo>
                      <a:pt x="52" y="463"/>
                      <a:pt x="55" y="462"/>
                      <a:pt x="58" y="461"/>
                    </a:cubicBezTo>
                    <a:cubicBezTo>
                      <a:pt x="213" y="342"/>
                      <a:pt x="344" y="223"/>
                      <a:pt x="463" y="68"/>
                    </a:cubicBezTo>
                    <a:cubicBezTo>
                      <a:pt x="482" y="31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781;p33">
                <a:extLst>
                  <a:ext uri="{FF2B5EF4-FFF2-40B4-BE49-F238E27FC236}">
                    <a16:creationId xmlns:a16="http://schemas.microsoft.com/office/drawing/2014/main" id="{EFFD325B-62EC-4A29-BC02-BFC206A30C6B}"/>
                  </a:ext>
                </a:extLst>
              </p:cNvPr>
              <p:cNvSpPr/>
              <p:nvPr/>
            </p:nvSpPr>
            <p:spPr>
              <a:xfrm>
                <a:off x="3716525" y="3025500"/>
                <a:ext cx="499800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92" h="19932" extrusionOk="0">
                    <a:moveTo>
                      <a:pt x="4870" y="1"/>
                    </a:moveTo>
                    <a:lnTo>
                      <a:pt x="0" y="155"/>
                    </a:lnTo>
                    <a:lnTo>
                      <a:pt x="108" y="5275"/>
                    </a:lnTo>
                    <a:lnTo>
                      <a:pt x="19991" y="19932"/>
                    </a:lnTo>
                    <a:lnTo>
                      <a:pt x="487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782;p33">
                <a:extLst>
                  <a:ext uri="{FF2B5EF4-FFF2-40B4-BE49-F238E27FC236}">
                    <a16:creationId xmlns:a16="http://schemas.microsoft.com/office/drawing/2014/main" id="{DB99A8C0-FD22-4C1C-9287-DB2481379C6B}"/>
                  </a:ext>
                </a:extLst>
              </p:cNvPr>
              <p:cNvSpPr/>
              <p:nvPr/>
            </p:nvSpPr>
            <p:spPr>
              <a:xfrm>
                <a:off x="3710875" y="3019850"/>
                <a:ext cx="509600" cy="508425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0337" extrusionOk="0">
                    <a:moveTo>
                      <a:pt x="5013" y="441"/>
                    </a:moveTo>
                    <a:lnTo>
                      <a:pt x="19145" y="19086"/>
                    </a:lnTo>
                    <a:lnTo>
                      <a:pt x="560" y="5394"/>
                    </a:lnTo>
                    <a:lnTo>
                      <a:pt x="465" y="584"/>
                    </a:lnTo>
                    <a:lnTo>
                      <a:pt x="5013" y="441"/>
                    </a:lnTo>
                    <a:close/>
                    <a:moveTo>
                      <a:pt x="5203" y="0"/>
                    </a:moveTo>
                    <a:lnTo>
                      <a:pt x="0" y="167"/>
                    </a:lnTo>
                    <a:lnTo>
                      <a:pt x="107" y="5620"/>
                    </a:lnTo>
                    <a:lnTo>
                      <a:pt x="20086" y="20336"/>
                    </a:lnTo>
                    <a:lnTo>
                      <a:pt x="20384" y="20027"/>
                    </a:lnTo>
                    <a:lnTo>
                      <a:pt x="520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783;p33">
                <a:extLst>
                  <a:ext uri="{FF2B5EF4-FFF2-40B4-BE49-F238E27FC236}">
                    <a16:creationId xmlns:a16="http://schemas.microsoft.com/office/drawing/2014/main" id="{DEC664B0-FECA-4889-BF4E-887B9EC8546B}"/>
                  </a:ext>
                </a:extLst>
              </p:cNvPr>
              <p:cNvSpPr/>
              <p:nvPr/>
            </p:nvSpPr>
            <p:spPr>
              <a:xfrm>
                <a:off x="3731100" y="3010925"/>
                <a:ext cx="530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6" extrusionOk="0">
                    <a:moveTo>
                      <a:pt x="2084" y="0"/>
                    </a:moveTo>
                    <a:cubicBezTo>
                      <a:pt x="1382" y="667"/>
                      <a:pt x="668" y="1357"/>
                      <a:pt x="1" y="2072"/>
                    </a:cubicBezTo>
                    <a:cubicBezTo>
                      <a:pt x="1" y="2089"/>
                      <a:pt x="7" y="2106"/>
                      <a:pt x="19" y="2106"/>
                    </a:cubicBezTo>
                    <a:cubicBezTo>
                      <a:pt x="24" y="2106"/>
                      <a:pt x="30" y="2103"/>
                      <a:pt x="37" y="2096"/>
                    </a:cubicBezTo>
                    <a:cubicBezTo>
                      <a:pt x="751" y="1453"/>
                      <a:pt x="1430" y="726"/>
                      <a:pt x="2096" y="12"/>
                    </a:cubicBezTo>
                    <a:cubicBezTo>
                      <a:pt x="2120" y="0"/>
                      <a:pt x="2096" y="0"/>
                      <a:pt x="2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784;p33">
                <a:extLst>
                  <a:ext uri="{FF2B5EF4-FFF2-40B4-BE49-F238E27FC236}">
                    <a16:creationId xmlns:a16="http://schemas.microsoft.com/office/drawing/2014/main" id="{6830832E-92BB-483B-9ABA-D7DA1CF40146}"/>
                  </a:ext>
                </a:extLst>
              </p:cNvPr>
              <p:cNvSpPr/>
              <p:nvPr/>
            </p:nvSpPr>
            <p:spPr>
              <a:xfrm>
                <a:off x="3742825" y="3026100"/>
                <a:ext cx="561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2262" extrusionOk="0">
                    <a:moveTo>
                      <a:pt x="2223" y="0"/>
                    </a:moveTo>
                    <a:cubicBezTo>
                      <a:pt x="1473" y="739"/>
                      <a:pt x="711" y="1465"/>
                      <a:pt x="8" y="2251"/>
                    </a:cubicBezTo>
                    <a:cubicBezTo>
                      <a:pt x="782" y="1548"/>
                      <a:pt x="1508" y="786"/>
                      <a:pt x="2246" y="24"/>
                    </a:cubicBezTo>
                    <a:cubicBezTo>
                      <a:pt x="2246" y="24"/>
                      <a:pt x="2246" y="0"/>
                      <a:pt x="2223" y="0"/>
                    </a:cubicBezTo>
                    <a:close/>
                    <a:moveTo>
                      <a:pt x="8" y="2251"/>
                    </a:moveTo>
                    <a:cubicBezTo>
                      <a:pt x="0" y="2251"/>
                      <a:pt x="3" y="2261"/>
                      <a:pt x="5" y="2261"/>
                    </a:cubicBezTo>
                    <a:cubicBezTo>
                      <a:pt x="7" y="2261"/>
                      <a:pt x="8" y="2259"/>
                      <a:pt x="8" y="225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785;p33">
                <a:extLst>
                  <a:ext uri="{FF2B5EF4-FFF2-40B4-BE49-F238E27FC236}">
                    <a16:creationId xmlns:a16="http://schemas.microsoft.com/office/drawing/2014/main" id="{F22CBF67-35DF-4EE0-9FDD-E2D79264CE26}"/>
                  </a:ext>
                </a:extLst>
              </p:cNvPr>
              <p:cNvSpPr/>
              <p:nvPr/>
            </p:nvSpPr>
            <p:spPr>
              <a:xfrm>
                <a:off x="3766825" y="30343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2189" y="1"/>
                    </a:moveTo>
                    <a:cubicBezTo>
                      <a:pt x="2186" y="1"/>
                      <a:pt x="2183" y="2"/>
                      <a:pt x="2179" y="6"/>
                    </a:cubicBezTo>
                    <a:cubicBezTo>
                      <a:pt x="1429" y="708"/>
                      <a:pt x="715" y="1435"/>
                      <a:pt x="1" y="2161"/>
                    </a:cubicBezTo>
                    <a:cubicBezTo>
                      <a:pt x="1" y="2185"/>
                      <a:pt x="13" y="2196"/>
                      <a:pt x="36" y="2196"/>
                    </a:cubicBezTo>
                    <a:cubicBezTo>
                      <a:pt x="763" y="1482"/>
                      <a:pt x="1489" y="768"/>
                      <a:pt x="2191" y="18"/>
                    </a:cubicBezTo>
                    <a:cubicBezTo>
                      <a:pt x="2200" y="9"/>
                      <a:pt x="2196" y="1"/>
                      <a:pt x="2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786;p33">
                <a:extLst>
                  <a:ext uri="{FF2B5EF4-FFF2-40B4-BE49-F238E27FC236}">
                    <a16:creationId xmlns:a16="http://schemas.microsoft.com/office/drawing/2014/main" id="{717E01D7-EA60-4115-AD69-A7E93F2F50D3}"/>
                  </a:ext>
                </a:extLst>
              </p:cNvPr>
              <p:cNvSpPr/>
              <p:nvPr/>
            </p:nvSpPr>
            <p:spPr>
              <a:xfrm>
                <a:off x="3781450" y="3042350"/>
                <a:ext cx="6300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2520" extrusionOk="0">
                    <a:moveTo>
                      <a:pt x="2508" y="1"/>
                    </a:moveTo>
                    <a:cubicBezTo>
                      <a:pt x="2506" y="1"/>
                      <a:pt x="2503" y="2"/>
                      <a:pt x="2499" y="5"/>
                    </a:cubicBezTo>
                    <a:cubicBezTo>
                      <a:pt x="1630" y="803"/>
                      <a:pt x="832" y="1660"/>
                      <a:pt x="11" y="2494"/>
                    </a:cubicBezTo>
                    <a:cubicBezTo>
                      <a:pt x="1" y="2494"/>
                      <a:pt x="8" y="2520"/>
                      <a:pt x="18" y="2520"/>
                    </a:cubicBezTo>
                    <a:cubicBezTo>
                      <a:pt x="19" y="2520"/>
                      <a:pt x="21" y="2519"/>
                      <a:pt x="23" y="2517"/>
                    </a:cubicBezTo>
                    <a:cubicBezTo>
                      <a:pt x="856" y="1696"/>
                      <a:pt x="1725" y="886"/>
                      <a:pt x="2511" y="29"/>
                    </a:cubicBezTo>
                    <a:cubicBezTo>
                      <a:pt x="2520" y="12"/>
                      <a:pt x="2516" y="1"/>
                      <a:pt x="250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787;p33">
                <a:extLst>
                  <a:ext uri="{FF2B5EF4-FFF2-40B4-BE49-F238E27FC236}">
                    <a16:creationId xmlns:a16="http://schemas.microsoft.com/office/drawing/2014/main" id="{4FA479BA-BC46-445C-89F8-8D707138ABF6}"/>
                  </a:ext>
                </a:extLst>
              </p:cNvPr>
              <p:cNvSpPr/>
              <p:nvPr/>
            </p:nvSpPr>
            <p:spPr>
              <a:xfrm>
                <a:off x="3801350" y="3063000"/>
                <a:ext cx="527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7" extrusionOk="0">
                    <a:moveTo>
                      <a:pt x="2084" y="1"/>
                    </a:moveTo>
                    <a:cubicBezTo>
                      <a:pt x="1370" y="668"/>
                      <a:pt x="703" y="1382"/>
                      <a:pt x="1" y="2072"/>
                    </a:cubicBezTo>
                    <a:cubicBezTo>
                      <a:pt x="1" y="2089"/>
                      <a:pt x="19" y="2106"/>
                      <a:pt x="29" y="2106"/>
                    </a:cubicBezTo>
                    <a:cubicBezTo>
                      <a:pt x="33" y="2106"/>
                      <a:pt x="36" y="2103"/>
                      <a:pt x="36" y="2096"/>
                    </a:cubicBezTo>
                    <a:cubicBezTo>
                      <a:pt x="739" y="1418"/>
                      <a:pt x="1429" y="727"/>
                      <a:pt x="2108" y="13"/>
                    </a:cubicBezTo>
                    <a:cubicBezTo>
                      <a:pt x="2108" y="1"/>
                      <a:pt x="2108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788;p33">
                <a:extLst>
                  <a:ext uri="{FF2B5EF4-FFF2-40B4-BE49-F238E27FC236}">
                    <a16:creationId xmlns:a16="http://schemas.microsoft.com/office/drawing/2014/main" id="{BB57982F-3CFA-4708-AE5D-3E93153AE0A1}"/>
                  </a:ext>
                </a:extLst>
              </p:cNvPr>
              <p:cNvSpPr/>
              <p:nvPr/>
            </p:nvSpPr>
            <p:spPr>
              <a:xfrm>
                <a:off x="3815975" y="3080875"/>
                <a:ext cx="51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2054" extrusionOk="0">
                    <a:moveTo>
                      <a:pt x="2035" y="0"/>
                    </a:moveTo>
                    <a:cubicBezTo>
                      <a:pt x="1345" y="655"/>
                      <a:pt x="642" y="1334"/>
                      <a:pt x="11" y="2048"/>
                    </a:cubicBezTo>
                    <a:cubicBezTo>
                      <a:pt x="725" y="1405"/>
                      <a:pt x="1416" y="714"/>
                      <a:pt x="2059" y="24"/>
                    </a:cubicBezTo>
                    <a:cubicBezTo>
                      <a:pt x="2059" y="0"/>
                      <a:pt x="2059" y="0"/>
                      <a:pt x="2035" y="0"/>
                    </a:cubicBezTo>
                    <a:close/>
                    <a:moveTo>
                      <a:pt x="11" y="2048"/>
                    </a:moveTo>
                    <a:cubicBezTo>
                      <a:pt x="3" y="2048"/>
                      <a:pt x="0" y="2053"/>
                      <a:pt x="3" y="2053"/>
                    </a:cubicBezTo>
                    <a:cubicBezTo>
                      <a:pt x="4" y="2053"/>
                      <a:pt x="7" y="2052"/>
                      <a:pt x="11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789;p33">
                <a:extLst>
                  <a:ext uri="{FF2B5EF4-FFF2-40B4-BE49-F238E27FC236}">
                    <a16:creationId xmlns:a16="http://schemas.microsoft.com/office/drawing/2014/main" id="{21FFFE31-0DF1-438F-A0C9-912B7FADD212}"/>
                  </a:ext>
                </a:extLst>
              </p:cNvPr>
              <p:cNvSpPr/>
              <p:nvPr/>
            </p:nvSpPr>
            <p:spPr>
              <a:xfrm>
                <a:off x="3833200" y="3096825"/>
                <a:ext cx="4845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958" extrusionOk="0">
                    <a:moveTo>
                      <a:pt x="1927" y="0"/>
                    </a:moveTo>
                    <a:cubicBezTo>
                      <a:pt x="1925" y="0"/>
                      <a:pt x="1921" y="2"/>
                      <a:pt x="1918" y="5"/>
                    </a:cubicBezTo>
                    <a:cubicBezTo>
                      <a:pt x="1263" y="636"/>
                      <a:pt x="560" y="1255"/>
                      <a:pt x="1" y="1958"/>
                    </a:cubicBezTo>
                    <a:cubicBezTo>
                      <a:pt x="691" y="1386"/>
                      <a:pt x="1322" y="696"/>
                      <a:pt x="1930" y="17"/>
                    </a:cubicBezTo>
                    <a:cubicBezTo>
                      <a:pt x="1938" y="9"/>
                      <a:pt x="1934" y="0"/>
                      <a:pt x="192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790;p33">
                <a:extLst>
                  <a:ext uri="{FF2B5EF4-FFF2-40B4-BE49-F238E27FC236}">
                    <a16:creationId xmlns:a16="http://schemas.microsoft.com/office/drawing/2014/main" id="{7F18DFD9-A975-4054-87F7-1E16ABD0B9C6}"/>
                  </a:ext>
                </a:extLst>
              </p:cNvPr>
              <p:cNvSpPr/>
              <p:nvPr/>
            </p:nvSpPr>
            <p:spPr>
              <a:xfrm>
                <a:off x="3848450" y="3115025"/>
                <a:ext cx="466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840" extrusionOk="0">
                    <a:moveTo>
                      <a:pt x="1839" y="0"/>
                    </a:moveTo>
                    <a:cubicBezTo>
                      <a:pt x="1836" y="0"/>
                      <a:pt x="1834" y="1"/>
                      <a:pt x="1831" y="3"/>
                    </a:cubicBezTo>
                    <a:cubicBezTo>
                      <a:pt x="1498" y="301"/>
                      <a:pt x="1153" y="599"/>
                      <a:pt x="843" y="908"/>
                    </a:cubicBezTo>
                    <a:cubicBezTo>
                      <a:pt x="558" y="1194"/>
                      <a:pt x="224" y="1468"/>
                      <a:pt x="10" y="1789"/>
                    </a:cubicBezTo>
                    <a:cubicBezTo>
                      <a:pt x="0" y="1819"/>
                      <a:pt x="6" y="1840"/>
                      <a:pt x="29" y="1840"/>
                    </a:cubicBezTo>
                    <a:cubicBezTo>
                      <a:pt x="34" y="1840"/>
                      <a:pt x="39" y="1839"/>
                      <a:pt x="46" y="1837"/>
                    </a:cubicBezTo>
                    <a:cubicBezTo>
                      <a:pt x="379" y="1634"/>
                      <a:pt x="653" y="1289"/>
                      <a:pt x="939" y="1015"/>
                    </a:cubicBezTo>
                    <a:cubicBezTo>
                      <a:pt x="1248" y="706"/>
                      <a:pt x="1558" y="384"/>
                      <a:pt x="1855" y="39"/>
                    </a:cubicBezTo>
                    <a:cubicBezTo>
                      <a:pt x="1865" y="20"/>
                      <a:pt x="1851" y="0"/>
                      <a:pt x="18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791;p33">
                <a:extLst>
                  <a:ext uri="{FF2B5EF4-FFF2-40B4-BE49-F238E27FC236}">
                    <a16:creationId xmlns:a16="http://schemas.microsoft.com/office/drawing/2014/main" id="{F884B76C-B31E-4DFC-B9B0-1A9AD2B7292E}"/>
                  </a:ext>
                </a:extLst>
              </p:cNvPr>
              <p:cNvSpPr/>
              <p:nvPr/>
            </p:nvSpPr>
            <p:spPr>
              <a:xfrm>
                <a:off x="3861925" y="3131875"/>
                <a:ext cx="464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8" extrusionOk="0">
                    <a:moveTo>
                      <a:pt x="1817" y="0"/>
                    </a:moveTo>
                    <a:cubicBezTo>
                      <a:pt x="1809" y="0"/>
                      <a:pt x="1801" y="2"/>
                      <a:pt x="1793" y="8"/>
                    </a:cubicBezTo>
                    <a:cubicBezTo>
                      <a:pt x="1471" y="306"/>
                      <a:pt x="1150" y="603"/>
                      <a:pt x="840" y="913"/>
                    </a:cubicBezTo>
                    <a:cubicBezTo>
                      <a:pt x="554" y="1199"/>
                      <a:pt x="245" y="1461"/>
                      <a:pt x="19" y="1794"/>
                    </a:cubicBezTo>
                    <a:cubicBezTo>
                      <a:pt x="0" y="1812"/>
                      <a:pt x="10" y="1838"/>
                      <a:pt x="32" y="1838"/>
                    </a:cubicBezTo>
                    <a:cubicBezTo>
                      <a:pt x="38" y="1838"/>
                      <a:pt x="46" y="1835"/>
                      <a:pt x="54" y="1830"/>
                    </a:cubicBezTo>
                    <a:cubicBezTo>
                      <a:pt x="376" y="1615"/>
                      <a:pt x="650" y="1282"/>
                      <a:pt x="935" y="996"/>
                    </a:cubicBezTo>
                    <a:cubicBezTo>
                      <a:pt x="1245" y="687"/>
                      <a:pt x="1543" y="377"/>
                      <a:pt x="1840" y="44"/>
                    </a:cubicBezTo>
                    <a:cubicBezTo>
                      <a:pt x="1858" y="25"/>
                      <a:pt x="1842" y="0"/>
                      <a:pt x="18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792;p33">
                <a:extLst>
                  <a:ext uri="{FF2B5EF4-FFF2-40B4-BE49-F238E27FC236}">
                    <a16:creationId xmlns:a16="http://schemas.microsoft.com/office/drawing/2014/main" id="{9355E9A7-BF03-4ACA-923F-1057F6676146}"/>
                  </a:ext>
                </a:extLst>
              </p:cNvPr>
              <p:cNvSpPr/>
              <p:nvPr/>
            </p:nvSpPr>
            <p:spPr>
              <a:xfrm>
                <a:off x="3876500" y="3149250"/>
                <a:ext cx="444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91" extrusionOk="0">
                    <a:moveTo>
                      <a:pt x="1735" y="0"/>
                    </a:moveTo>
                    <a:cubicBezTo>
                      <a:pt x="1730" y="0"/>
                      <a:pt x="1726" y="1"/>
                      <a:pt x="1722" y="4"/>
                    </a:cubicBezTo>
                    <a:cubicBezTo>
                      <a:pt x="1102" y="527"/>
                      <a:pt x="555" y="1123"/>
                      <a:pt x="19" y="1718"/>
                    </a:cubicBezTo>
                    <a:cubicBezTo>
                      <a:pt x="1" y="1754"/>
                      <a:pt x="31" y="1790"/>
                      <a:pt x="56" y="1790"/>
                    </a:cubicBezTo>
                    <a:cubicBezTo>
                      <a:pt x="65" y="1790"/>
                      <a:pt x="73" y="1786"/>
                      <a:pt x="78" y="1778"/>
                    </a:cubicBezTo>
                    <a:cubicBezTo>
                      <a:pt x="674" y="1230"/>
                      <a:pt x="1245" y="682"/>
                      <a:pt x="1757" y="51"/>
                    </a:cubicBezTo>
                    <a:cubicBezTo>
                      <a:pt x="1777" y="22"/>
                      <a:pt x="1756" y="0"/>
                      <a:pt x="173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793;p33">
                <a:extLst>
                  <a:ext uri="{FF2B5EF4-FFF2-40B4-BE49-F238E27FC236}">
                    <a16:creationId xmlns:a16="http://schemas.microsoft.com/office/drawing/2014/main" id="{6AC72AE0-913F-44E7-9C49-03C2DCB6839A}"/>
                  </a:ext>
                </a:extLst>
              </p:cNvPr>
              <p:cNvSpPr/>
              <p:nvPr/>
            </p:nvSpPr>
            <p:spPr>
              <a:xfrm>
                <a:off x="3890425" y="3166800"/>
                <a:ext cx="457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55" extrusionOk="0">
                    <a:moveTo>
                      <a:pt x="1785" y="1"/>
                    </a:moveTo>
                    <a:cubicBezTo>
                      <a:pt x="1781" y="1"/>
                      <a:pt x="1776" y="2"/>
                      <a:pt x="1772" y="4"/>
                    </a:cubicBezTo>
                    <a:cubicBezTo>
                      <a:pt x="1462" y="218"/>
                      <a:pt x="1188" y="528"/>
                      <a:pt x="903" y="778"/>
                    </a:cubicBezTo>
                    <a:cubicBezTo>
                      <a:pt x="593" y="1076"/>
                      <a:pt x="295" y="1373"/>
                      <a:pt x="10" y="1683"/>
                    </a:cubicBezTo>
                    <a:cubicBezTo>
                      <a:pt x="1" y="1719"/>
                      <a:pt x="26" y="1755"/>
                      <a:pt x="49" y="1755"/>
                    </a:cubicBezTo>
                    <a:cubicBezTo>
                      <a:pt x="56" y="1755"/>
                      <a:pt x="63" y="1751"/>
                      <a:pt x="69" y="1742"/>
                    </a:cubicBezTo>
                    <a:cubicBezTo>
                      <a:pt x="403" y="1468"/>
                      <a:pt x="712" y="1183"/>
                      <a:pt x="1010" y="885"/>
                    </a:cubicBezTo>
                    <a:cubicBezTo>
                      <a:pt x="1295" y="611"/>
                      <a:pt x="1605" y="361"/>
                      <a:pt x="1819" y="52"/>
                    </a:cubicBezTo>
                    <a:cubicBezTo>
                      <a:pt x="1829" y="22"/>
                      <a:pt x="1807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794;p33">
                <a:extLst>
                  <a:ext uri="{FF2B5EF4-FFF2-40B4-BE49-F238E27FC236}">
                    <a16:creationId xmlns:a16="http://schemas.microsoft.com/office/drawing/2014/main" id="{7392B0E5-923E-4EB7-9FC1-5BA2A76E387E}"/>
                  </a:ext>
                </a:extLst>
              </p:cNvPr>
              <p:cNvSpPr/>
              <p:nvPr/>
            </p:nvSpPr>
            <p:spPr>
              <a:xfrm>
                <a:off x="3908375" y="3184975"/>
                <a:ext cx="397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45" extrusionOk="0">
                    <a:moveTo>
                      <a:pt x="1548" y="1"/>
                    </a:moveTo>
                    <a:cubicBezTo>
                      <a:pt x="1546" y="1"/>
                      <a:pt x="1544" y="2"/>
                      <a:pt x="1542" y="3"/>
                    </a:cubicBezTo>
                    <a:cubicBezTo>
                      <a:pt x="1006" y="468"/>
                      <a:pt x="482" y="932"/>
                      <a:pt x="18" y="1468"/>
                    </a:cubicBezTo>
                    <a:cubicBezTo>
                      <a:pt x="0" y="1503"/>
                      <a:pt x="22" y="1545"/>
                      <a:pt x="53" y="1545"/>
                    </a:cubicBezTo>
                    <a:cubicBezTo>
                      <a:pt x="65" y="1545"/>
                      <a:pt x="77" y="1540"/>
                      <a:pt x="89" y="1527"/>
                    </a:cubicBezTo>
                    <a:cubicBezTo>
                      <a:pt x="625" y="1063"/>
                      <a:pt x="1113" y="575"/>
                      <a:pt x="1578" y="39"/>
                    </a:cubicBezTo>
                    <a:cubicBezTo>
                      <a:pt x="1588" y="29"/>
                      <a:pt x="1563" y="1"/>
                      <a:pt x="15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795;p33">
                <a:extLst>
                  <a:ext uri="{FF2B5EF4-FFF2-40B4-BE49-F238E27FC236}">
                    <a16:creationId xmlns:a16="http://schemas.microsoft.com/office/drawing/2014/main" id="{79276039-6AC2-4DEC-A8F2-409BD27F5E26}"/>
                  </a:ext>
                </a:extLst>
              </p:cNvPr>
              <p:cNvSpPr/>
              <p:nvPr/>
            </p:nvSpPr>
            <p:spPr>
              <a:xfrm>
                <a:off x="3914000" y="3202525"/>
                <a:ext cx="4657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5" extrusionOk="0">
                    <a:moveTo>
                      <a:pt x="1823" y="1"/>
                    </a:moveTo>
                    <a:cubicBezTo>
                      <a:pt x="1817" y="1"/>
                      <a:pt x="1811" y="2"/>
                      <a:pt x="1805" y="4"/>
                    </a:cubicBezTo>
                    <a:cubicBezTo>
                      <a:pt x="1484" y="278"/>
                      <a:pt x="1186" y="575"/>
                      <a:pt x="888" y="873"/>
                    </a:cubicBezTo>
                    <a:cubicBezTo>
                      <a:pt x="591" y="1171"/>
                      <a:pt x="281" y="1444"/>
                      <a:pt x="19" y="1778"/>
                    </a:cubicBezTo>
                    <a:cubicBezTo>
                      <a:pt x="1" y="1815"/>
                      <a:pt x="25" y="1845"/>
                      <a:pt x="54" y="1845"/>
                    </a:cubicBezTo>
                    <a:cubicBezTo>
                      <a:pt x="62" y="1845"/>
                      <a:pt x="71" y="1843"/>
                      <a:pt x="79" y="1837"/>
                    </a:cubicBezTo>
                    <a:cubicBezTo>
                      <a:pt x="412" y="1575"/>
                      <a:pt x="698" y="1254"/>
                      <a:pt x="995" y="968"/>
                    </a:cubicBezTo>
                    <a:cubicBezTo>
                      <a:pt x="1293" y="671"/>
                      <a:pt x="1591" y="373"/>
                      <a:pt x="1853" y="51"/>
                    </a:cubicBezTo>
                    <a:cubicBezTo>
                      <a:pt x="1862" y="22"/>
                      <a:pt x="1848" y="1"/>
                      <a:pt x="18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796;p33">
                <a:extLst>
                  <a:ext uri="{FF2B5EF4-FFF2-40B4-BE49-F238E27FC236}">
                    <a16:creationId xmlns:a16="http://schemas.microsoft.com/office/drawing/2014/main" id="{72ED576C-DC1D-46EF-8431-B8CC4C8CC6E5}"/>
                  </a:ext>
                </a:extLst>
              </p:cNvPr>
              <p:cNvSpPr/>
              <p:nvPr/>
            </p:nvSpPr>
            <p:spPr>
              <a:xfrm>
                <a:off x="3936550" y="3219450"/>
                <a:ext cx="3740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478" extrusionOk="0">
                    <a:moveTo>
                      <a:pt x="1473" y="1"/>
                    </a:moveTo>
                    <a:cubicBezTo>
                      <a:pt x="1469" y="1"/>
                      <a:pt x="1466" y="2"/>
                      <a:pt x="1463" y="5"/>
                    </a:cubicBezTo>
                    <a:cubicBezTo>
                      <a:pt x="939" y="422"/>
                      <a:pt x="463" y="922"/>
                      <a:pt x="10" y="1410"/>
                    </a:cubicBezTo>
                    <a:cubicBezTo>
                      <a:pt x="1" y="1448"/>
                      <a:pt x="28" y="1477"/>
                      <a:pt x="51" y="1477"/>
                    </a:cubicBezTo>
                    <a:cubicBezTo>
                      <a:pt x="58" y="1477"/>
                      <a:pt x="64" y="1475"/>
                      <a:pt x="70" y="1470"/>
                    </a:cubicBezTo>
                    <a:cubicBezTo>
                      <a:pt x="570" y="1029"/>
                      <a:pt x="1082" y="565"/>
                      <a:pt x="1486" y="41"/>
                    </a:cubicBezTo>
                    <a:cubicBezTo>
                      <a:pt x="1495" y="14"/>
                      <a:pt x="1484" y="1"/>
                      <a:pt x="147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797;p33">
                <a:extLst>
                  <a:ext uri="{FF2B5EF4-FFF2-40B4-BE49-F238E27FC236}">
                    <a16:creationId xmlns:a16="http://schemas.microsoft.com/office/drawing/2014/main" id="{FC4CD8F0-17BD-4BF7-A228-6E62C2C5187A}"/>
                  </a:ext>
                </a:extLst>
              </p:cNvPr>
              <p:cNvSpPr/>
              <p:nvPr/>
            </p:nvSpPr>
            <p:spPr>
              <a:xfrm>
                <a:off x="3969275" y="3253900"/>
                <a:ext cx="314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61" extrusionOk="0">
                    <a:moveTo>
                      <a:pt x="1209" y="1"/>
                    </a:moveTo>
                    <a:cubicBezTo>
                      <a:pt x="1202" y="1"/>
                      <a:pt x="1195" y="3"/>
                      <a:pt x="1189" y="9"/>
                    </a:cubicBezTo>
                    <a:cubicBezTo>
                      <a:pt x="761" y="342"/>
                      <a:pt x="344" y="759"/>
                      <a:pt x="11" y="1199"/>
                    </a:cubicBezTo>
                    <a:cubicBezTo>
                      <a:pt x="0" y="1220"/>
                      <a:pt x="37" y="1261"/>
                      <a:pt x="62" y="1261"/>
                    </a:cubicBezTo>
                    <a:cubicBezTo>
                      <a:pt x="65" y="1261"/>
                      <a:pt x="68" y="1260"/>
                      <a:pt x="70" y="1259"/>
                    </a:cubicBezTo>
                    <a:cubicBezTo>
                      <a:pt x="511" y="925"/>
                      <a:pt x="892" y="473"/>
                      <a:pt x="1237" y="44"/>
                    </a:cubicBezTo>
                    <a:cubicBezTo>
                      <a:pt x="1255" y="26"/>
                      <a:pt x="123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798;p33">
                <a:extLst>
                  <a:ext uri="{FF2B5EF4-FFF2-40B4-BE49-F238E27FC236}">
                    <a16:creationId xmlns:a16="http://schemas.microsoft.com/office/drawing/2014/main" id="{CE7DEC5D-A848-4A80-BF02-E4BE29730259}"/>
                  </a:ext>
                </a:extLst>
              </p:cNvPr>
              <p:cNvSpPr/>
              <p:nvPr/>
            </p:nvSpPr>
            <p:spPr>
              <a:xfrm>
                <a:off x="3954325" y="3237075"/>
                <a:ext cx="33575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297" extrusionOk="0">
                    <a:moveTo>
                      <a:pt x="1279" y="1"/>
                    </a:moveTo>
                    <a:cubicBezTo>
                      <a:pt x="1274" y="1"/>
                      <a:pt x="1268" y="1"/>
                      <a:pt x="1264" y="3"/>
                    </a:cubicBezTo>
                    <a:cubicBezTo>
                      <a:pt x="835" y="384"/>
                      <a:pt x="394" y="777"/>
                      <a:pt x="37" y="1229"/>
                    </a:cubicBezTo>
                    <a:cubicBezTo>
                      <a:pt x="0" y="1266"/>
                      <a:pt x="28" y="1296"/>
                      <a:pt x="65" y="1296"/>
                    </a:cubicBezTo>
                    <a:cubicBezTo>
                      <a:pt x="75" y="1296"/>
                      <a:pt x="86" y="1294"/>
                      <a:pt x="97" y="1289"/>
                    </a:cubicBezTo>
                    <a:cubicBezTo>
                      <a:pt x="537" y="932"/>
                      <a:pt x="942" y="479"/>
                      <a:pt x="1311" y="51"/>
                    </a:cubicBezTo>
                    <a:cubicBezTo>
                      <a:pt x="1342" y="30"/>
                      <a:pt x="1311" y="1"/>
                      <a:pt x="1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799;p33">
                <a:extLst>
                  <a:ext uri="{FF2B5EF4-FFF2-40B4-BE49-F238E27FC236}">
                    <a16:creationId xmlns:a16="http://schemas.microsoft.com/office/drawing/2014/main" id="{CA315DBD-A783-45BA-94E7-2AAD344956CA}"/>
                  </a:ext>
                </a:extLst>
              </p:cNvPr>
              <p:cNvSpPr/>
              <p:nvPr/>
            </p:nvSpPr>
            <p:spPr>
              <a:xfrm>
                <a:off x="3985375" y="3271000"/>
                <a:ext cx="28725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147" extrusionOk="0">
                    <a:moveTo>
                      <a:pt x="1100" y="0"/>
                    </a:moveTo>
                    <a:cubicBezTo>
                      <a:pt x="1094" y="0"/>
                      <a:pt x="1088" y="1"/>
                      <a:pt x="1081" y="3"/>
                    </a:cubicBezTo>
                    <a:cubicBezTo>
                      <a:pt x="700" y="313"/>
                      <a:pt x="295" y="670"/>
                      <a:pt x="10" y="1075"/>
                    </a:cubicBezTo>
                    <a:cubicBezTo>
                      <a:pt x="1" y="1111"/>
                      <a:pt x="26" y="1147"/>
                      <a:pt x="49" y="1147"/>
                    </a:cubicBezTo>
                    <a:cubicBezTo>
                      <a:pt x="56" y="1147"/>
                      <a:pt x="63" y="1143"/>
                      <a:pt x="69" y="1134"/>
                    </a:cubicBezTo>
                    <a:cubicBezTo>
                      <a:pt x="474" y="837"/>
                      <a:pt x="819" y="432"/>
                      <a:pt x="1129" y="51"/>
                    </a:cubicBezTo>
                    <a:cubicBezTo>
                      <a:pt x="1148" y="21"/>
                      <a:pt x="1128" y="0"/>
                      <a:pt x="110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800;p33">
                <a:extLst>
                  <a:ext uri="{FF2B5EF4-FFF2-40B4-BE49-F238E27FC236}">
                    <a16:creationId xmlns:a16="http://schemas.microsoft.com/office/drawing/2014/main" id="{E392604E-1205-4A31-854D-A36290925E83}"/>
                  </a:ext>
                </a:extLst>
              </p:cNvPr>
              <p:cNvSpPr/>
              <p:nvPr/>
            </p:nvSpPr>
            <p:spPr>
              <a:xfrm>
                <a:off x="4000975" y="3289150"/>
                <a:ext cx="256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7" extrusionOk="0">
                    <a:moveTo>
                      <a:pt x="983" y="0"/>
                    </a:moveTo>
                    <a:cubicBezTo>
                      <a:pt x="978" y="0"/>
                      <a:pt x="973" y="1"/>
                      <a:pt x="969" y="3"/>
                    </a:cubicBezTo>
                    <a:cubicBezTo>
                      <a:pt x="612" y="265"/>
                      <a:pt x="291" y="623"/>
                      <a:pt x="29" y="956"/>
                    </a:cubicBezTo>
                    <a:cubicBezTo>
                      <a:pt x="1" y="984"/>
                      <a:pt x="24" y="1027"/>
                      <a:pt x="58" y="1027"/>
                    </a:cubicBezTo>
                    <a:cubicBezTo>
                      <a:pt x="68" y="1027"/>
                      <a:pt x="78" y="1023"/>
                      <a:pt x="88" y="1016"/>
                    </a:cubicBezTo>
                    <a:cubicBezTo>
                      <a:pt x="433" y="754"/>
                      <a:pt x="755" y="408"/>
                      <a:pt x="1005" y="51"/>
                    </a:cubicBezTo>
                    <a:cubicBezTo>
                      <a:pt x="1025" y="22"/>
                      <a:pt x="1004" y="0"/>
                      <a:pt x="9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801;p33">
                <a:extLst>
                  <a:ext uri="{FF2B5EF4-FFF2-40B4-BE49-F238E27FC236}">
                    <a16:creationId xmlns:a16="http://schemas.microsoft.com/office/drawing/2014/main" id="{DE13C8CB-6D61-4C6F-B428-B28449F40B80}"/>
                  </a:ext>
                </a:extLst>
              </p:cNvPr>
              <p:cNvSpPr/>
              <p:nvPr/>
            </p:nvSpPr>
            <p:spPr>
              <a:xfrm>
                <a:off x="4013350" y="33064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36" y="1"/>
                    </a:moveTo>
                    <a:cubicBezTo>
                      <a:pt x="1031" y="1"/>
                      <a:pt x="1026" y="2"/>
                      <a:pt x="1022" y="4"/>
                    </a:cubicBezTo>
                    <a:cubicBezTo>
                      <a:pt x="831" y="147"/>
                      <a:pt x="653" y="326"/>
                      <a:pt x="474" y="504"/>
                    </a:cubicBezTo>
                    <a:cubicBezTo>
                      <a:pt x="308" y="671"/>
                      <a:pt x="129" y="837"/>
                      <a:pt x="10" y="1028"/>
                    </a:cubicBezTo>
                    <a:cubicBezTo>
                      <a:pt x="0" y="1057"/>
                      <a:pt x="14" y="1079"/>
                      <a:pt x="40" y="1079"/>
                    </a:cubicBezTo>
                    <a:cubicBezTo>
                      <a:pt x="45" y="1079"/>
                      <a:pt x="51" y="1078"/>
                      <a:pt x="58" y="1076"/>
                    </a:cubicBezTo>
                    <a:cubicBezTo>
                      <a:pt x="260" y="968"/>
                      <a:pt x="415" y="778"/>
                      <a:pt x="569" y="611"/>
                    </a:cubicBezTo>
                    <a:cubicBezTo>
                      <a:pt x="748" y="433"/>
                      <a:pt x="915" y="254"/>
                      <a:pt x="1070" y="52"/>
                    </a:cubicBezTo>
                    <a:cubicBezTo>
                      <a:pt x="1089" y="22"/>
                      <a:pt x="1060" y="1"/>
                      <a:pt x="10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802;p33">
                <a:extLst>
                  <a:ext uri="{FF2B5EF4-FFF2-40B4-BE49-F238E27FC236}">
                    <a16:creationId xmlns:a16="http://schemas.microsoft.com/office/drawing/2014/main" id="{31A70457-084E-4F00-A5FE-503147B2CA79}"/>
                  </a:ext>
                </a:extLst>
              </p:cNvPr>
              <p:cNvSpPr/>
              <p:nvPr/>
            </p:nvSpPr>
            <p:spPr>
              <a:xfrm>
                <a:off x="4027575" y="3324275"/>
                <a:ext cx="2527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016" extrusionOk="0">
                    <a:moveTo>
                      <a:pt x="971" y="0"/>
                    </a:moveTo>
                    <a:cubicBezTo>
                      <a:pt x="965" y="0"/>
                      <a:pt x="959" y="1"/>
                      <a:pt x="953" y="3"/>
                    </a:cubicBezTo>
                    <a:cubicBezTo>
                      <a:pt x="774" y="134"/>
                      <a:pt x="608" y="301"/>
                      <a:pt x="453" y="468"/>
                    </a:cubicBezTo>
                    <a:cubicBezTo>
                      <a:pt x="298" y="611"/>
                      <a:pt x="108" y="777"/>
                      <a:pt x="0" y="980"/>
                    </a:cubicBezTo>
                    <a:cubicBezTo>
                      <a:pt x="0" y="1004"/>
                      <a:pt x="36" y="1015"/>
                      <a:pt x="48" y="1015"/>
                    </a:cubicBezTo>
                    <a:cubicBezTo>
                      <a:pt x="239" y="908"/>
                      <a:pt x="405" y="718"/>
                      <a:pt x="560" y="551"/>
                    </a:cubicBezTo>
                    <a:cubicBezTo>
                      <a:pt x="703" y="384"/>
                      <a:pt x="870" y="230"/>
                      <a:pt x="1001" y="51"/>
                    </a:cubicBezTo>
                    <a:cubicBezTo>
                      <a:pt x="1010" y="22"/>
                      <a:pt x="996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803;p33">
                <a:extLst>
                  <a:ext uri="{FF2B5EF4-FFF2-40B4-BE49-F238E27FC236}">
                    <a16:creationId xmlns:a16="http://schemas.microsoft.com/office/drawing/2014/main" id="{EE845188-A8F3-479A-997A-28DBC37968A9}"/>
                  </a:ext>
                </a:extLst>
              </p:cNvPr>
              <p:cNvSpPr/>
              <p:nvPr/>
            </p:nvSpPr>
            <p:spPr>
              <a:xfrm>
                <a:off x="4042150" y="3339675"/>
                <a:ext cx="25825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031" extrusionOk="0">
                    <a:moveTo>
                      <a:pt x="985" y="0"/>
                    </a:moveTo>
                    <a:cubicBezTo>
                      <a:pt x="979" y="0"/>
                      <a:pt x="972" y="2"/>
                      <a:pt x="965" y="7"/>
                    </a:cubicBezTo>
                    <a:cubicBezTo>
                      <a:pt x="775" y="161"/>
                      <a:pt x="608" y="304"/>
                      <a:pt x="430" y="471"/>
                    </a:cubicBezTo>
                    <a:cubicBezTo>
                      <a:pt x="287" y="626"/>
                      <a:pt x="108" y="769"/>
                      <a:pt x="1" y="947"/>
                    </a:cubicBezTo>
                    <a:cubicBezTo>
                      <a:pt x="1" y="992"/>
                      <a:pt x="28" y="1031"/>
                      <a:pt x="52" y="1031"/>
                    </a:cubicBezTo>
                    <a:cubicBezTo>
                      <a:pt x="60" y="1031"/>
                      <a:pt x="67" y="1027"/>
                      <a:pt x="72" y="1019"/>
                    </a:cubicBezTo>
                    <a:cubicBezTo>
                      <a:pt x="275" y="923"/>
                      <a:pt x="418" y="745"/>
                      <a:pt x="549" y="590"/>
                    </a:cubicBezTo>
                    <a:cubicBezTo>
                      <a:pt x="715" y="423"/>
                      <a:pt x="882" y="245"/>
                      <a:pt x="1013" y="54"/>
                    </a:cubicBezTo>
                    <a:cubicBezTo>
                      <a:pt x="1032" y="35"/>
                      <a:pt x="1012" y="0"/>
                      <a:pt x="98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804;p33">
                <a:extLst>
                  <a:ext uri="{FF2B5EF4-FFF2-40B4-BE49-F238E27FC236}">
                    <a16:creationId xmlns:a16="http://schemas.microsoft.com/office/drawing/2014/main" id="{855D4C48-6C9C-43F9-8714-BC6400AB0F0E}"/>
                  </a:ext>
                </a:extLst>
              </p:cNvPr>
              <p:cNvSpPr/>
              <p:nvPr/>
            </p:nvSpPr>
            <p:spPr>
              <a:xfrm>
                <a:off x="4055000" y="3358800"/>
                <a:ext cx="257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007" extrusionOk="0">
                    <a:moveTo>
                      <a:pt x="978" y="0"/>
                    </a:moveTo>
                    <a:cubicBezTo>
                      <a:pt x="972" y="0"/>
                      <a:pt x="967" y="1"/>
                      <a:pt x="963" y="4"/>
                    </a:cubicBezTo>
                    <a:cubicBezTo>
                      <a:pt x="785" y="158"/>
                      <a:pt x="606" y="301"/>
                      <a:pt x="439" y="468"/>
                    </a:cubicBezTo>
                    <a:cubicBezTo>
                      <a:pt x="297" y="611"/>
                      <a:pt x="106" y="766"/>
                      <a:pt x="11" y="944"/>
                    </a:cubicBezTo>
                    <a:cubicBezTo>
                      <a:pt x="1" y="984"/>
                      <a:pt x="16" y="1007"/>
                      <a:pt x="41" y="1007"/>
                    </a:cubicBezTo>
                    <a:cubicBezTo>
                      <a:pt x="46" y="1007"/>
                      <a:pt x="52" y="1006"/>
                      <a:pt x="58" y="1004"/>
                    </a:cubicBezTo>
                    <a:cubicBezTo>
                      <a:pt x="237" y="897"/>
                      <a:pt x="392" y="718"/>
                      <a:pt x="547" y="575"/>
                    </a:cubicBezTo>
                    <a:cubicBezTo>
                      <a:pt x="701" y="408"/>
                      <a:pt x="868" y="230"/>
                      <a:pt x="999" y="51"/>
                    </a:cubicBezTo>
                    <a:cubicBezTo>
                      <a:pt x="1028" y="22"/>
                      <a:pt x="1001" y="0"/>
                      <a:pt x="9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805;p33">
                <a:extLst>
                  <a:ext uri="{FF2B5EF4-FFF2-40B4-BE49-F238E27FC236}">
                    <a16:creationId xmlns:a16="http://schemas.microsoft.com/office/drawing/2014/main" id="{A8003B24-1283-4487-BE2F-C1BC9A24E5F3}"/>
                  </a:ext>
                </a:extLst>
              </p:cNvPr>
              <p:cNvSpPr/>
              <p:nvPr/>
            </p:nvSpPr>
            <p:spPr>
              <a:xfrm>
                <a:off x="4072675" y="3375950"/>
                <a:ext cx="206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819" extrusionOk="0">
                    <a:moveTo>
                      <a:pt x="802" y="0"/>
                    </a:moveTo>
                    <a:cubicBezTo>
                      <a:pt x="798" y="0"/>
                      <a:pt x="795" y="2"/>
                      <a:pt x="792" y="8"/>
                    </a:cubicBezTo>
                    <a:cubicBezTo>
                      <a:pt x="637" y="103"/>
                      <a:pt x="506" y="222"/>
                      <a:pt x="375" y="365"/>
                    </a:cubicBezTo>
                    <a:cubicBezTo>
                      <a:pt x="256" y="496"/>
                      <a:pt x="101" y="615"/>
                      <a:pt x="18" y="782"/>
                    </a:cubicBezTo>
                    <a:cubicBezTo>
                      <a:pt x="1" y="791"/>
                      <a:pt x="22" y="819"/>
                      <a:pt x="48" y="819"/>
                    </a:cubicBezTo>
                    <a:cubicBezTo>
                      <a:pt x="58" y="819"/>
                      <a:pt x="68" y="815"/>
                      <a:pt x="78" y="806"/>
                    </a:cubicBezTo>
                    <a:cubicBezTo>
                      <a:pt x="232" y="722"/>
                      <a:pt x="363" y="568"/>
                      <a:pt x="482" y="449"/>
                    </a:cubicBezTo>
                    <a:cubicBezTo>
                      <a:pt x="613" y="318"/>
                      <a:pt x="709" y="187"/>
                      <a:pt x="816" y="32"/>
                    </a:cubicBezTo>
                    <a:cubicBezTo>
                      <a:pt x="825" y="23"/>
                      <a:pt x="813" y="0"/>
                      <a:pt x="8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806;p33">
                <a:extLst>
                  <a:ext uri="{FF2B5EF4-FFF2-40B4-BE49-F238E27FC236}">
                    <a16:creationId xmlns:a16="http://schemas.microsoft.com/office/drawing/2014/main" id="{120B5E57-1D0D-4328-AD1E-3A0FF28EC838}"/>
                  </a:ext>
                </a:extLst>
              </p:cNvPr>
              <p:cNvSpPr/>
              <p:nvPr/>
            </p:nvSpPr>
            <p:spPr>
              <a:xfrm>
                <a:off x="4091500" y="3393175"/>
                <a:ext cx="158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12" extrusionOk="0">
                    <a:moveTo>
                      <a:pt x="601" y="0"/>
                    </a:moveTo>
                    <a:cubicBezTo>
                      <a:pt x="595" y="0"/>
                      <a:pt x="590" y="3"/>
                      <a:pt x="587" y="10"/>
                    </a:cubicBezTo>
                    <a:cubicBezTo>
                      <a:pt x="396" y="164"/>
                      <a:pt x="170" y="343"/>
                      <a:pt x="39" y="545"/>
                    </a:cubicBezTo>
                    <a:cubicBezTo>
                      <a:pt x="0" y="574"/>
                      <a:pt x="25" y="611"/>
                      <a:pt x="61" y="611"/>
                    </a:cubicBezTo>
                    <a:cubicBezTo>
                      <a:pt x="69" y="611"/>
                      <a:pt x="78" y="609"/>
                      <a:pt x="87" y="605"/>
                    </a:cubicBezTo>
                    <a:cubicBezTo>
                      <a:pt x="289" y="462"/>
                      <a:pt x="456" y="248"/>
                      <a:pt x="622" y="45"/>
                    </a:cubicBezTo>
                    <a:cubicBezTo>
                      <a:pt x="631" y="20"/>
                      <a:pt x="615" y="0"/>
                      <a:pt x="6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807;p33">
                <a:extLst>
                  <a:ext uri="{FF2B5EF4-FFF2-40B4-BE49-F238E27FC236}">
                    <a16:creationId xmlns:a16="http://schemas.microsoft.com/office/drawing/2014/main" id="{3976E1D9-40AC-44D6-9EA3-947FC5765A70}"/>
                  </a:ext>
                </a:extLst>
              </p:cNvPr>
              <p:cNvSpPr/>
              <p:nvPr/>
            </p:nvSpPr>
            <p:spPr>
              <a:xfrm>
                <a:off x="4108050" y="3409400"/>
                <a:ext cx="129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22" extrusionOk="0">
                    <a:moveTo>
                      <a:pt x="478" y="1"/>
                    </a:moveTo>
                    <a:cubicBezTo>
                      <a:pt x="473" y="1"/>
                      <a:pt x="467" y="1"/>
                      <a:pt x="461" y="4"/>
                    </a:cubicBezTo>
                    <a:cubicBezTo>
                      <a:pt x="282" y="111"/>
                      <a:pt x="115" y="277"/>
                      <a:pt x="20" y="456"/>
                    </a:cubicBezTo>
                    <a:cubicBezTo>
                      <a:pt x="1" y="485"/>
                      <a:pt x="28" y="522"/>
                      <a:pt x="52" y="522"/>
                    </a:cubicBezTo>
                    <a:cubicBezTo>
                      <a:pt x="58" y="522"/>
                      <a:pt x="63" y="520"/>
                      <a:pt x="68" y="516"/>
                    </a:cubicBezTo>
                    <a:cubicBezTo>
                      <a:pt x="258" y="397"/>
                      <a:pt x="401" y="230"/>
                      <a:pt x="508" y="51"/>
                    </a:cubicBezTo>
                    <a:cubicBezTo>
                      <a:pt x="518" y="22"/>
                      <a:pt x="504" y="1"/>
                      <a:pt x="4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808;p33">
                <a:extLst>
                  <a:ext uri="{FF2B5EF4-FFF2-40B4-BE49-F238E27FC236}">
                    <a16:creationId xmlns:a16="http://schemas.microsoft.com/office/drawing/2014/main" id="{0871357F-7355-4631-BF8F-A118E9D71B02}"/>
                  </a:ext>
                </a:extLst>
              </p:cNvPr>
              <p:cNvSpPr/>
              <p:nvPr/>
            </p:nvSpPr>
            <p:spPr>
              <a:xfrm>
                <a:off x="4121050" y="3427575"/>
                <a:ext cx="130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5" extrusionOk="0">
                    <a:moveTo>
                      <a:pt x="475" y="1"/>
                    </a:moveTo>
                    <a:cubicBezTo>
                      <a:pt x="471" y="1"/>
                      <a:pt x="468" y="1"/>
                      <a:pt x="464" y="3"/>
                    </a:cubicBezTo>
                    <a:cubicBezTo>
                      <a:pt x="369" y="62"/>
                      <a:pt x="286" y="146"/>
                      <a:pt x="214" y="217"/>
                    </a:cubicBezTo>
                    <a:cubicBezTo>
                      <a:pt x="131" y="289"/>
                      <a:pt x="48" y="360"/>
                      <a:pt x="0" y="467"/>
                    </a:cubicBezTo>
                    <a:cubicBezTo>
                      <a:pt x="0" y="479"/>
                      <a:pt x="36" y="515"/>
                      <a:pt x="60" y="515"/>
                    </a:cubicBezTo>
                    <a:cubicBezTo>
                      <a:pt x="167" y="479"/>
                      <a:pt x="238" y="396"/>
                      <a:pt x="310" y="301"/>
                    </a:cubicBezTo>
                    <a:cubicBezTo>
                      <a:pt x="393" y="217"/>
                      <a:pt x="452" y="146"/>
                      <a:pt x="512" y="51"/>
                    </a:cubicBezTo>
                    <a:cubicBezTo>
                      <a:pt x="522" y="30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809;p33">
                <a:extLst>
                  <a:ext uri="{FF2B5EF4-FFF2-40B4-BE49-F238E27FC236}">
                    <a16:creationId xmlns:a16="http://schemas.microsoft.com/office/drawing/2014/main" id="{553CA4BC-078A-481F-86A1-8CC86DB0EEF9}"/>
                  </a:ext>
                </a:extLst>
              </p:cNvPr>
              <p:cNvSpPr/>
              <p:nvPr/>
            </p:nvSpPr>
            <p:spPr>
              <a:xfrm>
                <a:off x="4136375" y="3443625"/>
                <a:ext cx="12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441" y="1"/>
                    </a:moveTo>
                    <a:cubicBezTo>
                      <a:pt x="435" y="1"/>
                      <a:pt x="429" y="2"/>
                      <a:pt x="423" y="4"/>
                    </a:cubicBezTo>
                    <a:cubicBezTo>
                      <a:pt x="280" y="123"/>
                      <a:pt x="149" y="242"/>
                      <a:pt x="30" y="397"/>
                    </a:cubicBezTo>
                    <a:cubicBezTo>
                      <a:pt x="1" y="426"/>
                      <a:pt x="27" y="463"/>
                      <a:pt x="63" y="463"/>
                    </a:cubicBezTo>
                    <a:cubicBezTo>
                      <a:pt x="72" y="463"/>
                      <a:pt x="81" y="461"/>
                      <a:pt x="90" y="456"/>
                    </a:cubicBezTo>
                    <a:cubicBezTo>
                      <a:pt x="232" y="337"/>
                      <a:pt x="351" y="218"/>
                      <a:pt x="471" y="51"/>
                    </a:cubicBezTo>
                    <a:cubicBezTo>
                      <a:pt x="480" y="22"/>
                      <a:pt x="466" y="1"/>
                      <a:pt x="4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810;p33">
                <a:extLst>
                  <a:ext uri="{FF2B5EF4-FFF2-40B4-BE49-F238E27FC236}">
                    <a16:creationId xmlns:a16="http://schemas.microsoft.com/office/drawing/2014/main" id="{87952D09-65B0-485C-B1FC-0C8080767A0F}"/>
                  </a:ext>
                </a:extLst>
              </p:cNvPr>
              <p:cNvSpPr/>
              <p:nvPr/>
            </p:nvSpPr>
            <p:spPr>
              <a:xfrm>
                <a:off x="3222125" y="3034125"/>
                <a:ext cx="498300" cy="499800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92" extrusionOk="0">
                    <a:moveTo>
                      <a:pt x="19765" y="1"/>
                    </a:moveTo>
                    <a:lnTo>
                      <a:pt x="14645" y="108"/>
                    </a:lnTo>
                    <a:lnTo>
                      <a:pt x="0" y="19991"/>
                    </a:lnTo>
                    <a:lnTo>
                      <a:pt x="19931" y="4870"/>
                    </a:lnTo>
                    <a:lnTo>
                      <a:pt x="19765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811;p33">
                <a:extLst>
                  <a:ext uri="{FF2B5EF4-FFF2-40B4-BE49-F238E27FC236}">
                    <a16:creationId xmlns:a16="http://schemas.microsoft.com/office/drawing/2014/main" id="{4799CFE5-F123-4B48-BFA1-1F06BA8B833D}"/>
                  </a:ext>
                </a:extLst>
              </p:cNvPr>
              <p:cNvSpPr/>
              <p:nvPr/>
            </p:nvSpPr>
            <p:spPr>
              <a:xfrm>
                <a:off x="3217350" y="3028775"/>
                <a:ext cx="5081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20325" h="20384" extrusionOk="0">
                    <a:moveTo>
                      <a:pt x="19765" y="453"/>
                    </a:moveTo>
                    <a:lnTo>
                      <a:pt x="19908" y="4989"/>
                    </a:lnTo>
                    <a:lnTo>
                      <a:pt x="1263" y="19134"/>
                    </a:lnTo>
                    <a:lnTo>
                      <a:pt x="1263" y="19134"/>
                    </a:lnTo>
                    <a:lnTo>
                      <a:pt x="14955" y="536"/>
                    </a:lnTo>
                    <a:lnTo>
                      <a:pt x="19765" y="453"/>
                    </a:lnTo>
                    <a:close/>
                    <a:moveTo>
                      <a:pt x="20170" y="1"/>
                    </a:moveTo>
                    <a:lnTo>
                      <a:pt x="14717" y="108"/>
                    </a:lnTo>
                    <a:lnTo>
                      <a:pt x="1" y="20086"/>
                    </a:lnTo>
                    <a:lnTo>
                      <a:pt x="310" y="20384"/>
                    </a:lnTo>
                    <a:lnTo>
                      <a:pt x="20241" y="5275"/>
                    </a:lnTo>
                    <a:lnTo>
                      <a:pt x="20325" y="5204"/>
                    </a:lnTo>
                    <a:lnTo>
                      <a:pt x="2017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812;p33">
                <a:extLst>
                  <a:ext uri="{FF2B5EF4-FFF2-40B4-BE49-F238E27FC236}">
                    <a16:creationId xmlns:a16="http://schemas.microsoft.com/office/drawing/2014/main" id="{8ED16027-798E-4C97-B0F4-BD527569AAC5}"/>
                  </a:ext>
                </a:extLst>
              </p:cNvPr>
              <p:cNvSpPr/>
              <p:nvPr/>
            </p:nvSpPr>
            <p:spPr>
              <a:xfrm>
                <a:off x="3682000" y="3048125"/>
                <a:ext cx="53000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07" extrusionOk="0">
                    <a:moveTo>
                      <a:pt x="48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667" y="751"/>
                      <a:pt x="1381" y="1429"/>
                      <a:pt x="2096" y="2096"/>
                    </a:cubicBezTo>
                    <a:cubicBezTo>
                      <a:pt x="2103" y="2103"/>
                      <a:pt x="2108" y="2106"/>
                      <a:pt x="2112" y="2106"/>
                    </a:cubicBezTo>
                    <a:cubicBezTo>
                      <a:pt x="2120" y="2106"/>
                      <a:pt x="2120" y="2092"/>
                      <a:pt x="2120" y="2084"/>
                    </a:cubicBezTo>
                    <a:cubicBezTo>
                      <a:pt x="1441" y="1382"/>
                      <a:pt x="762" y="667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813;p33">
                <a:extLst>
                  <a:ext uri="{FF2B5EF4-FFF2-40B4-BE49-F238E27FC236}">
                    <a16:creationId xmlns:a16="http://schemas.microsoft.com/office/drawing/2014/main" id="{DA441BB5-725A-48B1-92DF-9DC9FEE08F8A}"/>
                  </a:ext>
                </a:extLst>
              </p:cNvPr>
              <p:cNvSpPr/>
              <p:nvPr/>
            </p:nvSpPr>
            <p:spPr>
              <a:xfrm>
                <a:off x="3662950" y="3060625"/>
                <a:ext cx="562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3" y="774"/>
                      <a:pt x="1477" y="1501"/>
                      <a:pt x="2239" y="2227"/>
                    </a:cubicBezTo>
                    <a:cubicBezTo>
                      <a:pt x="2239" y="2227"/>
                      <a:pt x="2251" y="2227"/>
                      <a:pt x="2251" y="2215"/>
                    </a:cubicBezTo>
                    <a:cubicBezTo>
                      <a:pt x="1524" y="1453"/>
                      <a:pt x="798" y="691"/>
                      <a:pt x="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814;p33">
                <a:extLst>
                  <a:ext uri="{FF2B5EF4-FFF2-40B4-BE49-F238E27FC236}">
                    <a16:creationId xmlns:a16="http://schemas.microsoft.com/office/drawing/2014/main" id="{19EACEB5-9F07-495F-A48F-A7A85A231644}"/>
                  </a:ext>
                </a:extLst>
              </p:cNvPr>
              <p:cNvSpPr/>
              <p:nvPr/>
            </p:nvSpPr>
            <p:spPr>
              <a:xfrm>
                <a:off x="3656400" y="3084450"/>
                <a:ext cx="5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2190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727" y="750"/>
                      <a:pt x="1441" y="1488"/>
                      <a:pt x="2191" y="2179"/>
                    </a:cubicBezTo>
                    <a:cubicBezTo>
                      <a:pt x="2195" y="2186"/>
                      <a:pt x="2199" y="2189"/>
                      <a:pt x="2201" y="2189"/>
                    </a:cubicBezTo>
                    <a:cubicBezTo>
                      <a:pt x="2208" y="2189"/>
                      <a:pt x="2211" y="2175"/>
                      <a:pt x="2203" y="2167"/>
                    </a:cubicBezTo>
                    <a:cubicBezTo>
                      <a:pt x="1501" y="1429"/>
                      <a:pt x="774" y="714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815;p33">
                <a:extLst>
                  <a:ext uri="{FF2B5EF4-FFF2-40B4-BE49-F238E27FC236}">
                    <a16:creationId xmlns:a16="http://schemas.microsoft.com/office/drawing/2014/main" id="{279E9936-A370-4912-8993-8352B55701FE}"/>
                  </a:ext>
                </a:extLst>
              </p:cNvPr>
              <p:cNvSpPr/>
              <p:nvPr/>
            </p:nvSpPr>
            <p:spPr>
              <a:xfrm>
                <a:off x="3640425" y="30990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14" y="0"/>
                    </a:moveTo>
                    <a:cubicBezTo>
                      <a:pt x="3" y="0"/>
                      <a:pt x="0" y="14"/>
                      <a:pt x="8" y="22"/>
                    </a:cubicBezTo>
                    <a:cubicBezTo>
                      <a:pt x="830" y="856"/>
                      <a:pt x="1640" y="1713"/>
                      <a:pt x="2497" y="2511"/>
                    </a:cubicBezTo>
                    <a:cubicBezTo>
                      <a:pt x="2500" y="2514"/>
                      <a:pt x="2504" y="2515"/>
                      <a:pt x="2508" y="2515"/>
                    </a:cubicBezTo>
                    <a:cubicBezTo>
                      <a:pt x="2518" y="2515"/>
                      <a:pt x="2526" y="2504"/>
                      <a:pt x="2509" y="2487"/>
                    </a:cubicBezTo>
                    <a:cubicBezTo>
                      <a:pt x="1723" y="1630"/>
                      <a:pt x="866" y="820"/>
                      <a:pt x="32" y="10"/>
                    </a:cubicBezTo>
                    <a:cubicBezTo>
                      <a:pt x="25" y="3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816;p33">
                <a:extLst>
                  <a:ext uri="{FF2B5EF4-FFF2-40B4-BE49-F238E27FC236}">
                    <a16:creationId xmlns:a16="http://schemas.microsoft.com/office/drawing/2014/main" id="{EBD4BD3C-8C8E-4821-AB77-AF9B24628846}"/>
                  </a:ext>
                </a:extLst>
              </p:cNvPr>
              <p:cNvSpPr/>
              <p:nvPr/>
            </p:nvSpPr>
            <p:spPr>
              <a:xfrm>
                <a:off x="3629900" y="3118975"/>
                <a:ext cx="53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096" extrusionOk="0">
                    <a:moveTo>
                      <a:pt x="48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703" y="726"/>
                      <a:pt x="1382" y="1429"/>
                      <a:pt x="2096" y="2096"/>
                    </a:cubicBezTo>
                    <a:cubicBezTo>
                      <a:pt x="2120" y="2096"/>
                      <a:pt x="2120" y="2096"/>
                      <a:pt x="2120" y="2084"/>
                    </a:cubicBezTo>
                    <a:cubicBezTo>
                      <a:pt x="1441" y="1369"/>
                      <a:pt x="727" y="703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817;p33">
                <a:extLst>
                  <a:ext uri="{FF2B5EF4-FFF2-40B4-BE49-F238E27FC236}">
                    <a16:creationId xmlns:a16="http://schemas.microsoft.com/office/drawing/2014/main" id="{B61BF62D-6307-4BFC-A66B-D5C4172A3943}"/>
                  </a:ext>
                </a:extLst>
              </p:cNvPr>
              <p:cNvSpPr/>
              <p:nvPr/>
            </p:nvSpPr>
            <p:spPr>
              <a:xfrm>
                <a:off x="3613525" y="3133625"/>
                <a:ext cx="50925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46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1" y="3"/>
                      <a:pt x="1" y="9"/>
                    </a:cubicBezTo>
                    <a:cubicBezTo>
                      <a:pt x="7" y="3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644" y="724"/>
                      <a:pt x="1322" y="1402"/>
                      <a:pt x="2025" y="2045"/>
                    </a:cubicBezTo>
                    <a:cubicBezTo>
                      <a:pt x="2037" y="2045"/>
                      <a:pt x="2037" y="2045"/>
                      <a:pt x="2037" y="2033"/>
                    </a:cubicBezTo>
                    <a:cubicBezTo>
                      <a:pt x="1406" y="1331"/>
                      <a:pt x="727" y="629"/>
                      <a:pt x="1" y="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818;p33">
                <a:extLst>
                  <a:ext uri="{FF2B5EF4-FFF2-40B4-BE49-F238E27FC236}">
                    <a16:creationId xmlns:a16="http://schemas.microsoft.com/office/drawing/2014/main" id="{859CDE37-32A5-406F-A1FE-8DD858203C7E}"/>
                  </a:ext>
                </a:extLst>
              </p:cNvPr>
              <p:cNvSpPr/>
              <p:nvPr/>
            </p:nvSpPr>
            <p:spPr>
              <a:xfrm>
                <a:off x="3599950" y="3150375"/>
                <a:ext cx="49250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952" extrusionOk="0">
                    <a:moveTo>
                      <a:pt x="5" y="1"/>
                    </a:moveTo>
                    <a:cubicBezTo>
                      <a:pt x="3" y="1"/>
                      <a:pt x="0" y="6"/>
                      <a:pt x="8" y="6"/>
                    </a:cubicBezTo>
                    <a:cubicBezTo>
                      <a:pt x="8" y="2"/>
                      <a:pt x="7" y="1"/>
                      <a:pt x="5" y="1"/>
                    </a:cubicBezTo>
                    <a:close/>
                    <a:moveTo>
                      <a:pt x="8" y="6"/>
                    </a:moveTo>
                    <a:cubicBezTo>
                      <a:pt x="580" y="709"/>
                      <a:pt x="1270" y="1328"/>
                      <a:pt x="1949" y="1947"/>
                    </a:cubicBezTo>
                    <a:cubicBezTo>
                      <a:pt x="1952" y="1950"/>
                      <a:pt x="1955" y="1952"/>
                      <a:pt x="1958" y="1952"/>
                    </a:cubicBezTo>
                    <a:cubicBezTo>
                      <a:pt x="1965" y="1952"/>
                      <a:pt x="1969" y="1941"/>
                      <a:pt x="1961" y="1923"/>
                    </a:cubicBezTo>
                    <a:cubicBezTo>
                      <a:pt x="1330" y="1268"/>
                      <a:pt x="711" y="578"/>
                      <a:pt x="8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819;p33">
                <a:extLst>
                  <a:ext uri="{FF2B5EF4-FFF2-40B4-BE49-F238E27FC236}">
                    <a16:creationId xmlns:a16="http://schemas.microsoft.com/office/drawing/2014/main" id="{0DFADF64-7E97-4FA0-83DE-B0F3B904F762}"/>
                  </a:ext>
                </a:extLst>
              </p:cNvPr>
              <p:cNvSpPr/>
              <p:nvPr/>
            </p:nvSpPr>
            <p:spPr>
              <a:xfrm>
                <a:off x="3584750" y="3166050"/>
                <a:ext cx="463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859" extrusionOk="0">
                    <a:moveTo>
                      <a:pt x="29" y="0"/>
                    </a:moveTo>
                    <a:cubicBezTo>
                      <a:pt x="10" y="0"/>
                      <a:pt x="0" y="17"/>
                      <a:pt x="9" y="34"/>
                    </a:cubicBezTo>
                    <a:cubicBezTo>
                      <a:pt x="211" y="379"/>
                      <a:pt x="557" y="641"/>
                      <a:pt x="830" y="927"/>
                    </a:cubicBezTo>
                    <a:cubicBezTo>
                      <a:pt x="1140" y="1237"/>
                      <a:pt x="1461" y="1558"/>
                      <a:pt x="1807" y="1856"/>
                    </a:cubicBezTo>
                    <a:cubicBezTo>
                      <a:pt x="1808" y="1857"/>
                      <a:pt x="1811" y="1858"/>
                      <a:pt x="1813" y="1858"/>
                    </a:cubicBezTo>
                    <a:cubicBezTo>
                      <a:pt x="1828" y="1858"/>
                      <a:pt x="1853" y="1830"/>
                      <a:pt x="1842" y="1820"/>
                    </a:cubicBezTo>
                    <a:cubicBezTo>
                      <a:pt x="1545" y="1498"/>
                      <a:pt x="1247" y="1153"/>
                      <a:pt x="926" y="844"/>
                    </a:cubicBezTo>
                    <a:cubicBezTo>
                      <a:pt x="652" y="558"/>
                      <a:pt x="378" y="213"/>
                      <a:pt x="57" y="10"/>
                    </a:cubicBezTo>
                    <a:cubicBezTo>
                      <a:pt x="46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820;p33">
                <a:extLst>
                  <a:ext uri="{FF2B5EF4-FFF2-40B4-BE49-F238E27FC236}">
                    <a16:creationId xmlns:a16="http://schemas.microsoft.com/office/drawing/2014/main" id="{E16F0FD8-6ADC-462F-892A-6CF78EAE2D99}"/>
                  </a:ext>
                </a:extLst>
              </p:cNvPr>
              <p:cNvSpPr/>
              <p:nvPr/>
            </p:nvSpPr>
            <p:spPr>
              <a:xfrm>
                <a:off x="3567500" y="3179600"/>
                <a:ext cx="462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839" extrusionOk="0">
                    <a:moveTo>
                      <a:pt x="33" y="1"/>
                    </a:moveTo>
                    <a:cubicBezTo>
                      <a:pt x="15" y="1"/>
                      <a:pt x="0" y="23"/>
                      <a:pt x="8" y="40"/>
                    </a:cubicBezTo>
                    <a:cubicBezTo>
                      <a:pt x="235" y="373"/>
                      <a:pt x="568" y="635"/>
                      <a:pt x="842" y="921"/>
                    </a:cubicBezTo>
                    <a:cubicBezTo>
                      <a:pt x="1163" y="1230"/>
                      <a:pt x="1473" y="1528"/>
                      <a:pt x="1794" y="1826"/>
                    </a:cubicBezTo>
                    <a:cubicBezTo>
                      <a:pt x="1803" y="1835"/>
                      <a:pt x="1812" y="1838"/>
                      <a:pt x="1819" y="1838"/>
                    </a:cubicBezTo>
                    <a:cubicBezTo>
                      <a:pt x="1840" y="1838"/>
                      <a:pt x="1851" y="1808"/>
                      <a:pt x="1842" y="1790"/>
                    </a:cubicBezTo>
                    <a:cubicBezTo>
                      <a:pt x="1544" y="1457"/>
                      <a:pt x="1247" y="1147"/>
                      <a:pt x="937" y="837"/>
                    </a:cubicBezTo>
                    <a:cubicBezTo>
                      <a:pt x="651" y="552"/>
                      <a:pt x="377" y="242"/>
                      <a:pt x="56" y="16"/>
                    </a:cubicBezTo>
                    <a:cubicBezTo>
                      <a:pt x="49" y="5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821;p33">
                <a:extLst>
                  <a:ext uri="{FF2B5EF4-FFF2-40B4-BE49-F238E27FC236}">
                    <a16:creationId xmlns:a16="http://schemas.microsoft.com/office/drawing/2014/main" id="{CB2F2CF3-C0BE-46B1-8663-D431837312EA}"/>
                  </a:ext>
                </a:extLst>
              </p:cNvPr>
              <p:cNvSpPr/>
              <p:nvPr/>
            </p:nvSpPr>
            <p:spPr>
              <a:xfrm>
                <a:off x="3551550" y="3194250"/>
                <a:ext cx="45300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754" extrusionOk="0">
                    <a:moveTo>
                      <a:pt x="53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575" y="668"/>
                      <a:pt x="1123" y="1228"/>
                      <a:pt x="1754" y="1752"/>
                    </a:cubicBezTo>
                    <a:cubicBezTo>
                      <a:pt x="1757" y="1753"/>
                      <a:pt x="1760" y="1754"/>
                      <a:pt x="1764" y="1754"/>
                    </a:cubicBezTo>
                    <a:cubicBezTo>
                      <a:pt x="1786" y="1754"/>
                      <a:pt x="1812" y="1725"/>
                      <a:pt x="1801" y="1704"/>
                    </a:cubicBezTo>
                    <a:cubicBezTo>
                      <a:pt x="1277" y="1097"/>
                      <a:pt x="682" y="549"/>
                      <a:pt x="87" y="13"/>
                    </a:cubicBezTo>
                    <a:cubicBezTo>
                      <a:pt x="75" y="5"/>
                      <a:pt x="63" y="1"/>
                      <a:pt x="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822;p33">
                <a:extLst>
                  <a:ext uri="{FF2B5EF4-FFF2-40B4-BE49-F238E27FC236}">
                    <a16:creationId xmlns:a16="http://schemas.microsoft.com/office/drawing/2014/main" id="{00F37A4E-CDD1-430C-BE88-57013ACAE767}"/>
                  </a:ext>
                </a:extLst>
              </p:cNvPr>
              <p:cNvSpPr/>
              <p:nvPr/>
            </p:nvSpPr>
            <p:spPr>
              <a:xfrm>
                <a:off x="3534875" y="3207950"/>
                <a:ext cx="444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814" extrusionOk="0">
                    <a:moveTo>
                      <a:pt x="48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301" y="394"/>
                      <a:pt x="587" y="715"/>
                      <a:pt x="885" y="1013"/>
                    </a:cubicBezTo>
                    <a:cubicBezTo>
                      <a:pt x="1159" y="1287"/>
                      <a:pt x="1409" y="1608"/>
                      <a:pt x="1718" y="1811"/>
                    </a:cubicBezTo>
                    <a:cubicBezTo>
                      <a:pt x="1724" y="1813"/>
                      <a:pt x="1730" y="1814"/>
                      <a:pt x="1736" y="1814"/>
                    </a:cubicBezTo>
                    <a:cubicBezTo>
                      <a:pt x="1761" y="1814"/>
                      <a:pt x="1776" y="1793"/>
                      <a:pt x="1766" y="1763"/>
                    </a:cubicBezTo>
                    <a:cubicBezTo>
                      <a:pt x="1551" y="1454"/>
                      <a:pt x="1242" y="1192"/>
                      <a:pt x="992" y="906"/>
                    </a:cubicBezTo>
                    <a:cubicBezTo>
                      <a:pt x="694" y="596"/>
                      <a:pt x="397" y="299"/>
                      <a:pt x="75" y="13"/>
                    </a:cubicBezTo>
                    <a:cubicBezTo>
                      <a:pt x="66" y="4"/>
                      <a:pt x="57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823;p33">
                <a:extLst>
                  <a:ext uri="{FF2B5EF4-FFF2-40B4-BE49-F238E27FC236}">
                    <a16:creationId xmlns:a16="http://schemas.microsoft.com/office/drawing/2014/main" id="{F3347905-0999-4C02-922C-0855DF5ADA08}"/>
                  </a:ext>
                </a:extLst>
              </p:cNvPr>
              <p:cNvSpPr/>
              <p:nvPr/>
            </p:nvSpPr>
            <p:spPr>
              <a:xfrm>
                <a:off x="3521875" y="3225975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58" y="1"/>
                    </a:moveTo>
                    <a:cubicBezTo>
                      <a:pt x="24" y="1"/>
                      <a:pt x="0" y="43"/>
                      <a:pt x="35" y="78"/>
                    </a:cubicBezTo>
                    <a:cubicBezTo>
                      <a:pt x="500" y="614"/>
                      <a:pt x="988" y="1102"/>
                      <a:pt x="1524" y="1566"/>
                    </a:cubicBezTo>
                    <a:cubicBezTo>
                      <a:pt x="1526" y="1568"/>
                      <a:pt x="1529" y="1569"/>
                      <a:pt x="1532" y="1569"/>
                    </a:cubicBezTo>
                    <a:cubicBezTo>
                      <a:pt x="1547" y="1569"/>
                      <a:pt x="1569" y="1550"/>
                      <a:pt x="1559" y="1530"/>
                    </a:cubicBezTo>
                    <a:cubicBezTo>
                      <a:pt x="1095" y="995"/>
                      <a:pt x="631" y="483"/>
                      <a:pt x="95" y="18"/>
                    </a:cubicBezTo>
                    <a:cubicBezTo>
                      <a:pt x="83" y="6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824;p33">
                <a:extLst>
                  <a:ext uri="{FF2B5EF4-FFF2-40B4-BE49-F238E27FC236}">
                    <a16:creationId xmlns:a16="http://schemas.microsoft.com/office/drawing/2014/main" id="{B5B695E7-2F12-4D90-9C02-07D7EB4E2E8D}"/>
                  </a:ext>
                </a:extLst>
              </p:cNvPr>
              <p:cNvSpPr/>
              <p:nvPr/>
            </p:nvSpPr>
            <p:spPr>
              <a:xfrm>
                <a:off x="3497000" y="3231775"/>
                <a:ext cx="4657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9" extrusionOk="0">
                    <a:moveTo>
                      <a:pt x="46" y="0"/>
                    </a:moveTo>
                    <a:cubicBezTo>
                      <a:pt x="16" y="0"/>
                      <a:pt x="0" y="36"/>
                      <a:pt x="18" y="72"/>
                    </a:cubicBezTo>
                    <a:cubicBezTo>
                      <a:pt x="268" y="393"/>
                      <a:pt x="602" y="679"/>
                      <a:pt x="888" y="977"/>
                    </a:cubicBezTo>
                    <a:cubicBezTo>
                      <a:pt x="1185" y="1275"/>
                      <a:pt x="1483" y="1572"/>
                      <a:pt x="1804" y="1846"/>
                    </a:cubicBezTo>
                    <a:cubicBezTo>
                      <a:pt x="1809" y="1848"/>
                      <a:pt x="1814" y="1848"/>
                      <a:pt x="1818" y="1848"/>
                    </a:cubicBezTo>
                    <a:cubicBezTo>
                      <a:pt x="1846" y="1848"/>
                      <a:pt x="1862" y="1819"/>
                      <a:pt x="1852" y="1798"/>
                    </a:cubicBezTo>
                    <a:cubicBezTo>
                      <a:pt x="1578" y="1465"/>
                      <a:pt x="1281" y="1167"/>
                      <a:pt x="983" y="870"/>
                    </a:cubicBezTo>
                    <a:cubicBezTo>
                      <a:pt x="685" y="572"/>
                      <a:pt x="411" y="263"/>
                      <a:pt x="78" y="12"/>
                    </a:cubicBezTo>
                    <a:cubicBezTo>
                      <a:pt x="66" y="4"/>
                      <a:pt x="55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825;p33">
                <a:extLst>
                  <a:ext uri="{FF2B5EF4-FFF2-40B4-BE49-F238E27FC236}">
                    <a16:creationId xmlns:a16="http://schemas.microsoft.com/office/drawing/2014/main" id="{7E20E1AE-4BCF-4CDF-A256-B28138766430}"/>
                  </a:ext>
                </a:extLst>
              </p:cNvPr>
              <p:cNvSpPr/>
              <p:nvPr/>
            </p:nvSpPr>
            <p:spPr>
              <a:xfrm>
                <a:off x="3488675" y="3254350"/>
                <a:ext cx="378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482" extrusionOk="0">
                    <a:moveTo>
                      <a:pt x="82" y="0"/>
                    </a:moveTo>
                    <a:cubicBezTo>
                      <a:pt x="40" y="0"/>
                      <a:pt x="1" y="31"/>
                      <a:pt x="42" y="62"/>
                    </a:cubicBezTo>
                    <a:cubicBezTo>
                      <a:pt x="482" y="550"/>
                      <a:pt x="947" y="1074"/>
                      <a:pt x="1471" y="1479"/>
                    </a:cubicBezTo>
                    <a:cubicBezTo>
                      <a:pt x="1474" y="1480"/>
                      <a:pt x="1477" y="1481"/>
                      <a:pt x="1480" y="1481"/>
                    </a:cubicBezTo>
                    <a:cubicBezTo>
                      <a:pt x="1500" y="1481"/>
                      <a:pt x="1515" y="1453"/>
                      <a:pt x="1494" y="1443"/>
                    </a:cubicBezTo>
                    <a:cubicBezTo>
                      <a:pt x="1078" y="919"/>
                      <a:pt x="590" y="443"/>
                      <a:pt x="101" y="2"/>
                    </a:cubicBezTo>
                    <a:cubicBezTo>
                      <a:pt x="95" y="1"/>
                      <a:pt x="88" y="0"/>
                      <a:pt x="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826;p33">
                <a:extLst>
                  <a:ext uri="{FF2B5EF4-FFF2-40B4-BE49-F238E27FC236}">
                    <a16:creationId xmlns:a16="http://schemas.microsoft.com/office/drawing/2014/main" id="{E98B6B2B-4C51-421D-89CA-091DD3A00D40}"/>
                  </a:ext>
                </a:extLst>
              </p:cNvPr>
              <p:cNvSpPr/>
              <p:nvPr/>
            </p:nvSpPr>
            <p:spPr>
              <a:xfrm>
                <a:off x="3460050" y="3286675"/>
                <a:ext cx="322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35" extrusionOk="0">
                    <a:moveTo>
                      <a:pt x="59" y="1"/>
                    </a:moveTo>
                    <a:cubicBezTo>
                      <a:pt x="29" y="1"/>
                      <a:pt x="1" y="38"/>
                      <a:pt x="20" y="67"/>
                    </a:cubicBezTo>
                    <a:cubicBezTo>
                      <a:pt x="353" y="495"/>
                      <a:pt x="794" y="876"/>
                      <a:pt x="1235" y="1222"/>
                    </a:cubicBezTo>
                    <a:cubicBezTo>
                      <a:pt x="1240" y="1231"/>
                      <a:pt x="1247" y="1234"/>
                      <a:pt x="1253" y="1234"/>
                    </a:cubicBezTo>
                    <a:cubicBezTo>
                      <a:pt x="1272" y="1234"/>
                      <a:pt x="1288" y="1201"/>
                      <a:pt x="1270" y="1174"/>
                    </a:cubicBezTo>
                    <a:cubicBezTo>
                      <a:pt x="937" y="745"/>
                      <a:pt x="520" y="329"/>
                      <a:pt x="80" y="7"/>
                    </a:cubicBezTo>
                    <a:cubicBezTo>
                      <a:pt x="73" y="3"/>
                      <a:pt x="66" y="1"/>
                      <a:pt x="5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827;p33">
                <a:extLst>
                  <a:ext uri="{FF2B5EF4-FFF2-40B4-BE49-F238E27FC236}">
                    <a16:creationId xmlns:a16="http://schemas.microsoft.com/office/drawing/2014/main" id="{BF6ED9DB-B4BF-4991-8E73-6A001AC29EF9}"/>
                  </a:ext>
                </a:extLst>
              </p:cNvPr>
              <p:cNvSpPr/>
              <p:nvPr/>
            </p:nvSpPr>
            <p:spPr>
              <a:xfrm>
                <a:off x="3476175" y="3272125"/>
                <a:ext cx="328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311" extrusionOk="0">
                    <a:moveTo>
                      <a:pt x="44" y="0"/>
                    </a:moveTo>
                    <a:cubicBezTo>
                      <a:pt x="15" y="0"/>
                      <a:pt x="0" y="42"/>
                      <a:pt x="18" y="77"/>
                    </a:cubicBezTo>
                    <a:cubicBezTo>
                      <a:pt x="375" y="530"/>
                      <a:pt x="828" y="923"/>
                      <a:pt x="1256" y="1304"/>
                    </a:cubicBezTo>
                    <a:cubicBezTo>
                      <a:pt x="1261" y="1308"/>
                      <a:pt x="1266" y="1310"/>
                      <a:pt x="1271" y="1310"/>
                    </a:cubicBezTo>
                    <a:cubicBezTo>
                      <a:pt x="1292" y="1310"/>
                      <a:pt x="1311" y="1275"/>
                      <a:pt x="1292" y="1256"/>
                    </a:cubicBezTo>
                    <a:cubicBezTo>
                      <a:pt x="923" y="827"/>
                      <a:pt x="518" y="375"/>
                      <a:pt x="78" y="18"/>
                    </a:cubicBezTo>
                    <a:cubicBezTo>
                      <a:pt x="65" y="5"/>
                      <a:pt x="54" y="0"/>
                      <a:pt x="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828;p33">
                <a:extLst>
                  <a:ext uri="{FF2B5EF4-FFF2-40B4-BE49-F238E27FC236}">
                    <a16:creationId xmlns:a16="http://schemas.microsoft.com/office/drawing/2014/main" id="{22E13C8F-3EEC-4C90-BF05-FFDD22379CCE}"/>
                  </a:ext>
                </a:extLst>
              </p:cNvPr>
              <p:cNvSpPr/>
              <p:nvPr/>
            </p:nvSpPr>
            <p:spPr>
              <a:xfrm>
                <a:off x="3445775" y="3303050"/>
                <a:ext cx="290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128" extrusionOk="0">
                    <a:moveTo>
                      <a:pt x="52" y="1"/>
                    </a:moveTo>
                    <a:cubicBezTo>
                      <a:pt x="28" y="1"/>
                      <a:pt x="0" y="38"/>
                      <a:pt x="20" y="67"/>
                    </a:cubicBezTo>
                    <a:cubicBezTo>
                      <a:pt x="317" y="460"/>
                      <a:pt x="710" y="805"/>
                      <a:pt x="1103" y="1114"/>
                    </a:cubicBezTo>
                    <a:cubicBezTo>
                      <a:pt x="1109" y="1124"/>
                      <a:pt x="1116" y="1127"/>
                      <a:pt x="1123" y="1127"/>
                    </a:cubicBezTo>
                    <a:cubicBezTo>
                      <a:pt x="1142" y="1127"/>
                      <a:pt x="1160" y="1096"/>
                      <a:pt x="1151" y="1079"/>
                    </a:cubicBezTo>
                    <a:cubicBezTo>
                      <a:pt x="829" y="686"/>
                      <a:pt x="472" y="281"/>
                      <a:pt x="67" y="7"/>
                    </a:cubicBezTo>
                    <a:cubicBezTo>
                      <a:pt x="63" y="3"/>
                      <a:pt x="57" y="1"/>
                      <a:pt x="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829;p33">
                <a:extLst>
                  <a:ext uri="{FF2B5EF4-FFF2-40B4-BE49-F238E27FC236}">
                    <a16:creationId xmlns:a16="http://schemas.microsoft.com/office/drawing/2014/main" id="{B9EA0531-E805-4D9D-A9EC-22099FBFC771}"/>
                  </a:ext>
                </a:extLst>
              </p:cNvPr>
              <p:cNvSpPr/>
              <p:nvPr/>
            </p:nvSpPr>
            <p:spPr>
              <a:xfrm>
                <a:off x="3430650" y="3318825"/>
                <a:ext cx="26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999" extrusionOk="0">
                    <a:moveTo>
                      <a:pt x="63" y="1"/>
                    </a:moveTo>
                    <a:cubicBezTo>
                      <a:pt x="26" y="1"/>
                      <a:pt x="0" y="38"/>
                      <a:pt x="29" y="67"/>
                    </a:cubicBezTo>
                    <a:cubicBezTo>
                      <a:pt x="291" y="412"/>
                      <a:pt x="636" y="745"/>
                      <a:pt x="994" y="995"/>
                    </a:cubicBezTo>
                    <a:cubicBezTo>
                      <a:pt x="998" y="997"/>
                      <a:pt x="1002" y="998"/>
                      <a:pt x="1007" y="998"/>
                    </a:cubicBezTo>
                    <a:cubicBezTo>
                      <a:pt x="1029" y="998"/>
                      <a:pt x="1051" y="977"/>
                      <a:pt x="1041" y="948"/>
                    </a:cubicBezTo>
                    <a:cubicBezTo>
                      <a:pt x="779" y="591"/>
                      <a:pt x="422" y="281"/>
                      <a:pt x="89" y="7"/>
                    </a:cubicBezTo>
                    <a:cubicBezTo>
                      <a:pt x="80" y="3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830;p33">
                <a:extLst>
                  <a:ext uri="{FF2B5EF4-FFF2-40B4-BE49-F238E27FC236}">
                    <a16:creationId xmlns:a16="http://schemas.microsoft.com/office/drawing/2014/main" id="{CC0C404A-8300-4976-9C94-F5CF8825AFB3}"/>
                  </a:ext>
                </a:extLst>
              </p:cNvPr>
              <p:cNvSpPr/>
              <p:nvPr/>
            </p:nvSpPr>
            <p:spPr>
              <a:xfrm>
                <a:off x="3412350" y="3330825"/>
                <a:ext cx="273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076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1"/>
                    </a:cubicBezTo>
                    <a:cubicBezTo>
                      <a:pt x="118" y="265"/>
                      <a:pt x="309" y="408"/>
                      <a:pt x="476" y="575"/>
                    </a:cubicBezTo>
                    <a:cubicBezTo>
                      <a:pt x="654" y="753"/>
                      <a:pt x="833" y="920"/>
                      <a:pt x="1035" y="1063"/>
                    </a:cubicBezTo>
                    <a:cubicBezTo>
                      <a:pt x="1044" y="1072"/>
                      <a:pt x="1052" y="1076"/>
                      <a:pt x="1059" y="1076"/>
                    </a:cubicBezTo>
                    <a:cubicBezTo>
                      <a:pt x="1080" y="1076"/>
                      <a:pt x="1092" y="1042"/>
                      <a:pt x="1083" y="1015"/>
                    </a:cubicBezTo>
                    <a:cubicBezTo>
                      <a:pt x="940" y="825"/>
                      <a:pt x="761" y="646"/>
                      <a:pt x="583" y="468"/>
                    </a:cubicBezTo>
                    <a:cubicBezTo>
                      <a:pt x="416" y="301"/>
                      <a:pt x="249" y="122"/>
                      <a:pt x="59" y="3"/>
                    </a:cubicBezTo>
                    <a:cubicBezTo>
                      <a:pt x="54" y="2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831;p33">
                <a:extLst>
                  <a:ext uri="{FF2B5EF4-FFF2-40B4-BE49-F238E27FC236}">
                    <a16:creationId xmlns:a16="http://schemas.microsoft.com/office/drawing/2014/main" id="{18598719-9664-46A1-9EA3-E6B18E238034}"/>
                  </a:ext>
                </a:extLst>
              </p:cNvPr>
              <p:cNvSpPr/>
              <p:nvPr/>
            </p:nvSpPr>
            <p:spPr>
              <a:xfrm>
                <a:off x="3395950" y="3345175"/>
                <a:ext cx="258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04" extrusionOk="0">
                    <a:moveTo>
                      <a:pt x="36" y="1"/>
                    </a:moveTo>
                    <a:cubicBezTo>
                      <a:pt x="24" y="1"/>
                      <a:pt x="0" y="25"/>
                      <a:pt x="12" y="48"/>
                    </a:cubicBezTo>
                    <a:cubicBezTo>
                      <a:pt x="119" y="239"/>
                      <a:pt x="310" y="406"/>
                      <a:pt x="477" y="549"/>
                    </a:cubicBezTo>
                    <a:cubicBezTo>
                      <a:pt x="643" y="703"/>
                      <a:pt x="798" y="858"/>
                      <a:pt x="977" y="1001"/>
                    </a:cubicBezTo>
                    <a:cubicBezTo>
                      <a:pt x="982" y="1003"/>
                      <a:pt x="986" y="1003"/>
                      <a:pt x="991" y="1003"/>
                    </a:cubicBezTo>
                    <a:cubicBezTo>
                      <a:pt x="1018" y="1003"/>
                      <a:pt x="1035" y="974"/>
                      <a:pt x="1024" y="953"/>
                    </a:cubicBezTo>
                    <a:cubicBezTo>
                      <a:pt x="893" y="775"/>
                      <a:pt x="727" y="608"/>
                      <a:pt x="560" y="441"/>
                    </a:cubicBezTo>
                    <a:cubicBezTo>
                      <a:pt x="417" y="299"/>
                      <a:pt x="250" y="108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832;p33">
                <a:extLst>
                  <a:ext uri="{FF2B5EF4-FFF2-40B4-BE49-F238E27FC236}">
                    <a16:creationId xmlns:a16="http://schemas.microsoft.com/office/drawing/2014/main" id="{A7B902F4-E863-4C9C-905A-DC5F89080D49}"/>
                  </a:ext>
                </a:extLst>
              </p:cNvPr>
              <p:cNvSpPr/>
              <p:nvPr/>
            </p:nvSpPr>
            <p:spPr>
              <a:xfrm>
                <a:off x="3379875" y="3359775"/>
                <a:ext cx="26350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19" extrusionOk="0">
                    <a:moveTo>
                      <a:pt x="84" y="0"/>
                    </a:moveTo>
                    <a:cubicBezTo>
                      <a:pt x="48" y="0"/>
                      <a:pt x="0" y="36"/>
                      <a:pt x="12" y="72"/>
                    </a:cubicBezTo>
                    <a:cubicBezTo>
                      <a:pt x="120" y="262"/>
                      <a:pt x="298" y="417"/>
                      <a:pt x="453" y="548"/>
                    </a:cubicBezTo>
                    <a:cubicBezTo>
                      <a:pt x="608" y="715"/>
                      <a:pt x="786" y="869"/>
                      <a:pt x="989" y="1012"/>
                    </a:cubicBezTo>
                    <a:cubicBezTo>
                      <a:pt x="993" y="1017"/>
                      <a:pt x="999" y="1019"/>
                      <a:pt x="1004" y="1019"/>
                    </a:cubicBezTo>
                    <a:cubicBezTo>
                      <a:pt x="1028" y="1019"/>
                      <a:pt x="1053" y="984"/>
                      <a:pt x="1024" y="965"/>
                    </a:cubicBezTo>
                    <a:cubicBezTo>
                      <a:pt x="882" y="774"/>
                      <a:pt x="727" y="607"/>
                      <a:pt x="572" y="429"/>
                    </a:cubicBezTo>
                    <a:cubicBezTo>
                      <a:pt x="417" y="274"/>
                      <a:pt x="274" y="96"/>
                      <a:pt x="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833;p33">
                <a:extLst>
                  <a:ext uri="{FF2B5EF4-FFF2-40B4-BE49-F238E27FC236}">
                    <a16:creationId xmlns:a16="http://schemas.microsoft.com/office/drawing/2014/main" id="{B28BC762-5EF4-4EBB-B98F-4351D439E0FF}"/>
                  </a:ext>
                </a:extLst>
              </p:cNvPr>
              <p:cNvSpPr/>
              <p:nvPr/>
            </p:nvSpPr>
            <p:spPr>
              <a:xfrm>
                <a:off x="3361750" y="3372225"/>
                <a:ext cx="2555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6" extrusionOk="0">
                    <a:moveTo>
                      <a:pt x="56" y="0"/>
                    </a:moveTo>
                    <a:cubicBezTo>
                      <a:pt x="18" y="0"/>
                      <a:pt x="1" y="39"/>
                      <a:pt x="11" y="50"/>
                    </a:cubicBezTo>
                    <a:cubicBezTo>
                      <a:pt x="118" y="229"/>
                      <a:pt x="297" y="395"/>
                      <a:pt x="440" y="538"/>
                    </a:cubicBezTo>
                    <a:cubicBezTo>
                      <a:pt x="606" y="705"/>
                      <a:pt x="785" y="871"/>
                      <a:pt x="964" y="1002"/>
                    </a:cubicBezTo>
                    <a:cubicBezTo>
                      <a:pt x="970" y="1005"/>
                      <a:pt x="976" y="1006"/>
                      <a:pt x="981" y="1006"/>
                    </a:cubicBezTo>
                    <a:cubicBezTo>
                      <a:pt x="1007" y="1006"/>
                      <a:pt x="1021" y="984"/>
                      <a:pt x="1011" y="955"/>
                    </a:cubicBezTo>
                    <a:cubicBezTo>
                      <a:pt x="856" y="776"/>
                      <a:pt x="714" y="598"/>
                      <a:pt x="547" y="431"/>
                    </a:cubicBezTo>
                    <a:cubicBezTo>
                      <a:pt x="404" y="288"/>
                      <a:pt x="249" y="109"/>
                      <a:pt x="71" y="2"/>
                    </a:cubicBezTo>
                    <a:cubicBezTo>
                      <a:pt x="65" y="1"/>
                      <a:pt x="60" y="0"/>
                      <a:pt x="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834;p33">
                <a:extLst>
                  <a:ext uri="{FF2B5EF4-FFF2-40B4-BE49-F238E27FC236}">
                    <a16:creationId xmlns:a16="http://schemas.microsoft.com/office/drawing/2014/main" id="{7CCE2D91-6125-418E-952F-DFBB962845A6}"/>
                  </a:ext>
                </a:extLst>
              </p:cNvPr>
              <p:cNvSpPr/>
              <p:nvPr/>
            </p:nvSpPr>
            <p:spPr>
              <a:xfrm>
                <a:off x="3348925" y="3390125"/>
                <a:ext cx="208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13" extrusionOk="0">
                    <a:moveTo>
                      <a:pt x="48" y="1"/>
                    </a:moveTo>
                    <a:cubicBezTo>
                      <a:pt x="36" y="1"/>
                      <a:pt x="0" y="36"/>
                      <a:pt x="24" y="60"/>
                    </a:cubicBezTo>
                    <a:cubicBezTo>
                      <a:pt x="107" y="227"/>
                      <a:pt x="262" y="346"/>
                      <a:pt x="381" y="465"/>
                    </a:cubicBezTo>
                    <a:cubicBezTo>
                      <a:pt x="512" y="596"/>
                      <a:pt x="643" y="703"/>
                      <a:pt x="798" y="810"/>
                    </a:cubicBezTo>
                    <a:cubicBezTo>
                      <a:pt x="800" y="812"/>
                      <a:pt x="802" y="813"/>
                      <a:pt x="803" y="813"/>
                    </a:cubicBezTo>
                    <a:cubicBezTo>
                      <a:pt x="816" y="813"/>
                      <a:pt x="832" y="785"/>
                      <a:pt x="822" y="775"/>
                    </a:cubicBezTo>
                    <a:cubicBezTo>
                      <a:pt x="715" y="632"/>
                      <a:pt x="596" y="489"/>
                      <a:pt x="465" y="358"/>
                    </a:cubicBezTo>
                    <a:cubicBezTo>
                      <a:pt x="334" y="239"/>
                      <a:pt x="215" y="9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835;p33">
                <a:extLst>
                  <a:ext uri="{FF2B5EF4-FFF2-40B4-BE49-F238E27FC236}">
                    <a16:creationId xmlns:a16="http://schemas.microsoft.com/office/drawing/2014/main" id="{A821F9F7-E31E-411A-89AE-316664045959}"/>
                  </a:ext>
                </a:extLst>
              </p:cNvPr>
              <p:cNvSpPr/>
              <p:nvPr/>
            </p:nvSpPr>
            <p:spPr>
              <a:xfrm>
                <a:off x="3336925" y="3409275"/>
                <a:ext cx="160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6" extrusionOk="0">
                    <a:moveTo>
                      <a:pt x="61" y="1"/>
                    </a:moveTo>
                    <a:cubicBezTo>
                      <a:pt x="30" y="1"/>
                      <a:pt x="0" y="29"/>
                      <a:pt x="28" y="56"/>
                    </a:cubicBezTo>
                    <a:cubicBezTo>
                      <a:pt x="171" y="259"/>
                      <a:pt x="385" y="425"/>
                      <a:pt x="587" y="592"/>
                    </a:cubicBezTo>
                    <a:cubicBezTo>
                      <a:pt x="594" y="594"/>
                      <a:pt x="600" y="595"/>
                      <a:pt x="606" y="595"/>
                    </a:cubicBezTo>
                    <a:cubicBezTo>
                      <a:pt x="630" y="595"/>
                      <a:pt x="643" y="576"/>
                      <a:pt x="623" y="556"/>
                    </a:cubicBezTo>
                    <a:cubicBezTo>
                      <a:pt x="468" y="366"/>
                      <a:pt x="290" y="140"/>
                      <a:pt x="87" y="9"/>
                    </a:cubicBezTo>
                    <a:cubicBezTo>
                      <a:pt x="79" y="3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836;p33">
                <a:extLst>
                  <a:ext uri="{FF2B5EF4-FFF2-40B4-BE49-F238E27FC236}">
                    <a16:creationId xmlns:a16="http://schemas.microsoft.com/office/drawing/2014/main" id="{0BD62B71-FBD4-4AB2-BCA6-536B0AAE6D5A}"/>
                  </a:ext>
                </a:extLst>
              </p:cNvPr>
              <p:cNvSpPr/>
              <p:nvPr/>
            </p:nvSpPr>
            <p:spPr>
              <a:xfrm>
                <a:off x="3323050" y="3425800"/>
                <a:ext cx="133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99" extrusionOk="0">
                    <a:moveTo>
                      <a:pt x="62" y="1"/>
                    </a:moveTo>
                    <a:cubicBezTo>
                      <a:pt x="37" y="1"/>
                      <a:pt x="1" y="41"/>
                      <a:pt x="11" y="62"/>
                    </a:cubicBezTo>
                    <a:cubicBezTo>
                      <a:pt x="130" y="241"/>
                      <a:pt x="297" y="395"/>
                      <a:pt x="476" y="491"/>
                    </a:cubicBezTo>
                    <a:cubicBezTo>
                      <a:pt x="481" y="496"/>
                      <a:pt x="487" y="498"/>
                      <a:pt x="493" y="498"/>
                    </a:cubicBezTo>
                    <a:cubicBezTo>
                      <a:pt x="513" y="498"/>
                      <a:pt x="532" y="473"/>
                      <a:pt x="523" y="455"/>
                    </a:cubicBezTo>
                    <a:cubicBezTo>
                      <a:pt x="416" y="276"/>
                      <a:pt x="249" y="110"/>
                      <a:pt x="71" y="2"/>
                    </a:cubicBezTo>
                    <a:cubicBezTo>
                      <a:pt x="68" y="1"/>
                      <a:pt x="65" y="1"/>
                      <a:pt x="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837;p33">
                <a:extLst>
                  <a:ext uri="{FF2B5EF4-FFF2-40B4-BE49-F238E27FC236}">
                    <a16:creationId xmlns:a16="http://schemas.microsoft.com/office/drawing/2014/main" id="{91BAEBAE-76B1-4E36-8656-2A985ADF517B}"/>
                  </a:ext>
                </a:extLst>
              </p:cNvPr>
              <p:cNvSpPr/>
              <p:nvPr/>
            </p:nvSpPr>
            <p:spPr>
              <a:xfrm>
                <a:off x="3305175" y="3438650"/>
                <a:ext cx="133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04" extrusionOk="0">
                    <a:moveTo>
                      <a:pt x="60" y="0"/>
                    </a:moveTo>
                    <a:cubicBezTo>
                      <a:pt x="24" y="0"/>
                      <a:pt x="0" y="24"/>
                      <a:pt x="12" y="60"/>
                    </a:cubicBezTo>
                    <a:cubicBezTo>
                      <a:pt x="48" y="155"/>
                      <a:pt x="131" y="239"/>
                      <a:pt x="226" y="310"/>
                    </a:cubicBezTo>
                    <a:cubicBezTo>
                      <a:pt x="310" y="381"/>
                      <a:pt x="381" y="441"/>
                      <a:pt x="476" y="500"/>
                    </a:cubicBezTo>
                    <a:cubicBezTo>
                      <a:pt x="480" y="503"/>
                      <a:pt x="485" y="504"/>
                      <a:pt x="490" y="504"/>
                    </a:cubicBezTo>
                    <a:cubicBezTo>
                      <a:pt x="511" y="504"/>
                      <a:pt x="534" y="482"/>
                      <a:pt x="524" y="453"/>
                    </a:cubicBezTo>
                    <a:cubicBezTo>
                      <a:pt x="464" y="370"/>
                      <a:pt x="381" y="274"/>
                      <a:pt x="310" y="203"/>
                    </a:cubicBezTo>
                    <a:cubicBezTo>
                      <a:pt x="238" y="131"/>
                      <a:pt x="167" y="36"/>
                      <a:pt x="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838;p33">
                <a:extLst>
                  <a:ext uri="{FF2B5EF4-FFF2-40B4-BE49-F238E27FC236}">
                    <a16:creationId xmlns:a16="http://schemas.microsoft.com/office/drawing/2014/main" id="{618D3B6F-BE09-43E2-8658-1065C7844493}"/>
                  </a:ext>
                </a:extLst>
              </p:cNvPr>
              <p:cNvSpPr/>
              <p:nvPr/>
            </p:nvSpPr>
            <p:spPr>
              <a:xfrm>
                <a:off x="3290150" y="3454275"/>
                <a:ext cx="12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2" extrusionOk="0">
                    <a:moveTo>
                      <a:pt x="67" y="0"/>
                    </a:moveTo>
                    <a:cubicBezTo>
                      <a:pt x="34" y="0"/>
                      <a:pt x="0" y="37"/>
                      <a:pt x="30" y="66"/>
                    </a:cubicBezTo>
                    <a:cubicBezTo>
                      <a:pt x="149" y="221"/>
                      <a:pt x="268" y="340"/>
                      <a:pt x="434" y="459"/>
                    </a:cubicBezTo>
                    <a:cubicBezTo>
                      <a:pt x="441" y="461"/>
                      <a:pt x="447" y="462"/>
                      <a:pt x="452" y="462"/>
                    </a:cubicBezTo>
                    <a:cubicBezTo>
                      <a:pt x="477" y="462"/>
                      <a:pt x="492" y="441"/>
                      <a:pt x="482" y="411"/>
                    </a:cubicBezTo>
                    <a:cubicBezTo>
                      <a:pt x="363" y="268"/>
                      <a:pt x="244" y="126"/>
                      <a:pt x="89" y="6"/>
                    </a:cubicBezTo>
                    <a:cubicBezTo>
                      <a:pt x="82" y="2"/>
                      <a:pt x="75" y="0"/>
                      <a:pt x="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839;p33">
                <a:extLst>
                  <a:ext uri="{FF2B5EF4-FFF2-40B4-BE49-F238E27FC236}">
                    <a16:creationId xmlns:a16="http://schemas.microsoft.com/office/drawing/2014/main" id="{3E8E960D-EFE5-496C-893F-CA3B14E4E1A3}"/>
                  </a:ext>
                </a:extLst>
              </p:cNvPr>
              <p:cNvSpPr/>
              <p:nvPr/>
            </p:nvSpPr>
            <p:spPr>
              <a:xfrm>
                <a:off x="3599550" y="2109025"/>
                <a:ext cx="232200" cy="919175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67" extrusionOk="0">
                    <a:moveTo>
                      <a:pt x="4441" y="0"/>
                    </a:moveTo>
                    <a:lnTo>
                      <a:pt x="0" y="32409"/>
                    </a:lnTo>
                    <a:lnTo>
                      <a:pt x="4644" y="36767"/>
                    </a:lnTo>
                    <a:lnTo>
                      <a:pt x="9287" y="31921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840;p33">
                <a:extLst>
                  <a:ext uri="{FF2B5EF4-FFF2-40B4-BE49-F238E27FC236}">
                    <a16:creationId xmlns:a16="http://schemas.microsoft.com/office/drawing/2014/main" id="{87D7442E-A85D-4F58-809C-7E563366B9E0}"/>
                  </a:ext>
                </a:extLst>
              </p:cNvPr>
              <p:cNvSpPr/>
              <p:nvPr/>
            </p:nvSpPr>
            <p:spPr>
              <a:xfrm>
                <a:off x="3592100" y="2108125"/>
                <a:ext cx="2470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37208" extrusionOk="0">
                    <a:moveTo>
                      <a:pt x="4763" y="2037"/>
                    </a:moveTo>
                    <a:lnTo>
                      <a:pt x="9264" y="31874"/>
                    </a:lnTo>
                    <a:lnTo>
                      <a:pt x="4918" y="36398"/>
                    </a:lnTo>
                    <a:lnTo>
                      <a:pt x="596" y="32338"/>
                    </a:lnTo>
                    <a:lnTo>
                      <a:pt x="4763" y="2037"/>
                    </a:lnTo>
                    <a:close/>
                    <a:moveTo>
                      <a:pt x="4465" y="1"/>
                    </a:moveTo>
                    <a:lnTo>
                      <a:pt x="13" y="32397"/>
                    </a:lnTo>
                    <a:lnTo>
                      <a:pt x="1" y="32540"/>
                    </a:lnTo>
                    <a:lnTo>
                      <a:pt x="4954" y="37208"/>
                    </a:lnTo>
                    <a:lnTo>
                      <a:pt x="9883" y="32064"/>
                    </a:lnTo>
                    <a:lnTo>
                      <a:pt x="502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841;p33">
                <a:extLst>
                  <a:ext uri="{FF2B5EF4-FFF2-40B4-BE49-F238E27FC236}">
                    <a16:creationId xmlns:a16="http://schemas.microsoft.com/office/drawing/2014/main" id="{C59A1D72-DF97-4AED-9007-24DF40C5987F}"/>
                  </a:ext>
                </a:extLst>
              </p:cNvPr>
              <p:cNvSpPr/>
              <p:nvPr/>
            </p:nvSpPr>
            <p:spPr>
              <a:xfrm>
                <a:off x="3635850" y="2978875"/>
                <a:ext cx="994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333" extrusionOk="0">
                    <a:moveTo>
                      <a:pt x="2318" y="0"/>
                    </a:moveTo>
                    <a:cubicBezTo>
                      <a:pt x="1560" y="0"/>
                      <a:pt x="798" y="58"/>
                      <a:pt x="60" y="127"/>
                    </a:cubicBezTo>
                    <a:cubicBezTo>
                      <a:pt x="1" y="127"/>
                      <a:pt x="1" y="211"/>
                      <a:pt x="60" y="211"/>
                    </a:cubicBezTo>
                    <a:cubicBezTo>
                      <a:pt x="791" y="280"/>
                      <a:pt x="1546" y="333"/>
                      <a:pt x="2297" y="333"/>
                    </a:cubicBezTo>
                    <a:cubicBezTo>
                      <a:pt x="2843" y="333"/>
                      <a:pt x="3387" y="305"/>
                      <a:pt x="3918" y="234"/>
                    </a:cubicBezTo>
                    <a:cubicBezTo>
                      <a:pt x="3978" y="234"/>
                      <a:pt x="3978" y="103"/>
                      <a:pt x="3918" y="103"/>
                    </a:cubicBezTo>
                    <a:cubicBezTo>
                      <a:pt x="3394" y="29"/>
                      <a:pt x="2857" y="0"/>
                      <a:pt x="23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842;p33">
                <a:extLst>
                  <a:ext uri="{FF2B5EF4-FFF2-40B4-BE49-F238E27FC236}">
                    <a16:creationId xmlns:a16="http://schemas.microsoft.com/office/drawing/2014/main" id="{38C04381-E9AA-4B5A-AC8C-9887AF3C9214}"/>
                  </a:ext>
                </a:extLst>
              </p:cNvPr>
              <p:cNvSpPr/>
              <p:nvPr/>
            </p:nvSpPr>
            <p:spPr>
              <a:xfrm>
                <a:off x="3636150" y="2950575"/>
                <a:ext cx="1057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33" extrusionOk="0">
                    <a:moveTo>
                      <a:pt x="2411" y="1"/>
                    </a:moveTo>
                    <a:cubicBezTo>
                      <a:pt x="1610" y="1"/>
                      <a:pt x="798" y="61"/>
                      <a:pt x="48" y="128"/>
                    </a:cubicBezTo>
                    <a:cubicBezTo>
                      <a:pt x="1" y="128"/>
                      <a:pt x="1" y="200"/>
                      <a:pt x="48" y="200"/>
                    </a:cubicBezTo>
                    <a:cubicBezTo>
                      <a:pt x="805" y="268"/>
                      <a:pt x="1617" y="332"/>
                      <a:pt x="2423" y="332"/>
                    </a:cubicBezTo>
                    <a:cubicBezTo>
                      <a:pt x="3024" y="332"/>
                      <a:pt x="3622" y="296"/>
                      <a:pt x="4192" y="200"/>
                    </a:cubicBezTo>
                    <a:cubicBezTo>
                      <a:pt x="4227" y="200"/>
                      <a:pt x="4227" y="140"/>
                      <a:pt x="4192" y="128"/>
                    </a:cubicBezTo>
                    <a:cubicBezTo>
                      <a:pt x="3625" y="35"/>
                      <a:pt x="3021" y="1"/>
                      <a:pt x="2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843;p33">
                <a:extLst>
                  <a:ext uri="{FF2B5EF4-FFF2-40B4-BE49-F238E27FC236}">
                    <a16:creationId xmlns:a16="http://schemas.microsoft.com/office/drawing/2014/main" id="{F3C1A0B7-B389-4D2C-980B-165F15B8E876}"/>
                  </a:ext>
                </a:extLst>
              </p:cNvPr>
              <p:cNvSpPr/>
              <p:nvPr/>
            </p:nvSpPr>
            <p:spPr>
              <a:xfrm>
                <a:off x="3621875" y="2922875"/>
                <a:ext cx="10420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77" extrusionOk="0">
                    <a:moveTo>
                      <a:pt x="2067" y="1"/>
                    </a:moveTo>
                    <a:cubicBezTo>
                      <a:pt x="1399" y="1"/>
                      <a:pt x="732" y="28"/>
                      <a:pt x="72" y="93"/>
                    </a:cubicBezTo>
                    <a:cubicBezTo>
                      <a:pt x="0" y="93"/>
                      <a:pt x="0" y="188"/>
                      <a:pt x="72" y="188"/>
                    </a:cubicBezTo>
                    <a:cubicBezTo>
                      <a:pt x="752" y="250"/>
                      <a:pt x="1439" y="276"/>
                      <a:pt x="2127" y="276"/>
                    </a:cubicBezTo>
                    <a:cubicBezTo>
                      <a:pt x="2775" y="276"/>
                      <a:pt x="3425" y="253"/>
                      <a:pt x="4072" y="212"/>
                    </a:cubicBezTo>
                    <a:cubicBezTo>
                      <a:pt x="4167" y="212"/>
                      <a:pt x="4167" y="93"/>
                      <a:pt x="4072" y="69"/>
                    </a:cubicBezTo>
                    <a:cubicBezTo>
                      <a:pt x="3405" y="28"/>
                      <a:pt x="2736" y="1"/>
                      <a:pt x="20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844;p33">
                <a:extLst>
                  <a:ext uri="{FF2B5EF4-FFF2-40B4-BE49-F238E27FC236}">
                    <a16:creationId xmlns:a16="http://schemas.microsoft.com/office/drawing/2014/main" id="{7CAE19A2-3844-4EAB-B00A-EA4FBD7C58D8}"/>
                  </a:ext>
                </a:extLst>
              </p:cNvPr>
              <p:cNvSpPr/>
              <p:nvPr/>
            </p:nvSpPr>
            <p:spPr>
              <a:xfrm>
                <a:off x="3608475" y="2893625"/>
                <a:ext cx="1190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40" extrusionOk="0">
                    <a:moveTo>
                      <a:pt x="1785" y="1"/>
                    </a:moveTo>
                    <a:cubicBezTo>
                      <a:pt x="1203" y="1"/>
                      <a:pt x="625" y="28"/>
                      <a:pt x="60" y="108"/>
                    </a:cubicBezTo>
                    <a:cubicBezTo>
                      <a:pt x="0" y="132"/>
                      <a:pt x="0" y="227"/>
                      <a:pt x="60" y="227"/>
                    </a:cubicBezTo>
                    <a:cubicBezTo>
                      <a:pt x="621" y="312"/>
                      <a:pt x="1196" y="340"/>
                      <a:pt x="1774" y="340"/>
                    </a:cubicBezTo>
                    <a:cubicBezTo>
                      <a:pt x="2742" y="340"/>
                      <a:pt x="3721" y="262"/>
                      <a:pt x="4668" y="239"/>
                    </a:cubicBezTo>
                    <a:cubicBezTo>
                      <a:pt x="4763" y="239"/>
                      <a:pt x="4763" y="108"/>
                      <a:pt x="4668" y="96"/>
                    </a:cubicBezTo>
                    <a:cubicBezTo>
                      <a:pt x="3725" y="74"/>
                      <a:pt x="2750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845;p33">
                <a:extLst>
                  <a:ext uri="{FF2B5EF4-FFF2-40B4-BE49-F238E27FC236}">
                    <a16:creationId xmlns:a16="http://schemas.microsoft.com/office/drawing/2014/main" id="{34BA0E8C-D6E7-4160-A930-51E9E9770AC7}"/>
                  </a:ext>
                </a:extLst>
              </p:cNvPr>
              <p:cNvSpPr/>
              <p:nvPr/>
            </p:nvSpPr>
            <p:spPr>
              <a:xfrm>
                <a:off x="3618900" y="2866450"/>
                <a:ext cx="9912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258" extrusionOk="0">
                    <a:moveTo>
                      <a:pt x="1577" y="1"/>
                    </a:moveTo>
                    <a:cubicBezTo>
                      <a:pt x="1068" y="1"/>
                      <a:pt x="560" y="22"/>
                      <a:pt x="60" y="88"/>
                    </a:cubicBezTo>
                    <a:cubicBezTo>
                      <a:pt x="0" y="88"/>
                      <a:pt x="0" y="159"/>
                      <a:pt x="60" y="171"/>
                    </a:cubicBezTo>
                    <a:cubicBezTo>
                      <a:pt x="552" y="236"/>
                      <a:pt x="1049" y="258"/>
                      <a:pt x="1548" y="258"/>
                    </a:cubicBezTo>
                    <a:cubicBezTo>
                      <a:pt x="2330" y="258"/>
                      <a:pt x="3116" y="205"/>
                      <a:pt x="3894" y="183"/>
                    </a:cubicBezTo>
                    <a:cubicBezTo>
                      <a:pt x="3899" y="185"/>
                      <a:pt x="3904" y="186"/>
                      <a:pt x="3909" y="186"/>
                    </a:cubicBezTo>
                    <a:cubicBezTo>
                      <a:pt x="3965" y="186"/>
                      <a:pt x="3959" y="64"/>
                      <a:pt x="3894" y="64"/>
                    </a:cubicBezTo>
                    <a:cubicBezTo>
                      <a:pt x="3132" y="50"/>
                      <a:pt x="2353" y="1"/>
                      <a:pt x="15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846;p33">
                <a:extLst>
                  <a:ext uri="{FF2B5EF4-FFF2-40B4-BE49-F238E27FC236}">
                    <a16:creationId xmlns:a16="http://schemas.microsoft.com/office/drawing/2014/main" id="{18D1F128-B91B-48E5-98A7-CAFD5D551DE1}"/>
                  </a:ext>
                </a:extLst>
              </p:cNvPr>
              <p:cNvSpPr/>
              <p:nvPr/>
            </p:nvSpPr>
            <p:spPr>
              <a:xfrm>
                <a:off x="3623350" y="2836300"/>
                <a:ext cx="958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92" extrusionOk="0">
                    <a:moveTo>
                      <a:pt x="1902" y="1"/>
                    </a:moveTo>
                    <a:cubicBezTo>
                      <a:pt x="1259" y="1"/>
                      <a:pt x="617" y="51"/>
                      <a:pt x="37" y="139"/>
                    </a:cubicBezTo>
                    <a:cubicBezTo>
                      <a:pt x="1" y="139"/>
                      <a:pt x="1" y="211"/>
                      <a:pt x="37" y="234"/>
                    </a:cubicBezTo>
                    <a:cubicBezTo>
                      <a:pt x="667" y="330"/>
                      <a:pt x="1370" y="391"/>
                      <a:pt x="2067" y="391"/>
                    </a:cubicBezTo>
                    <a:cubicBezTo>
                      <a:pt x="2673" y="391"/>
                      <a:pt x="3275" y="345"/>
                      <a:pt x="3823" y="234"/>
                    </a:cubicBezTo>
                    <a:cubicBezTo>
                      <a:pt x="3835" y="234"/>
                      <a:pt x="3835" y="187"/>
                      <a:pt x="3823" y="175"/>
                    </a:cubicBezTo>
                    <a:cubicBezTo>
                      <a:pt x="3225" y="54"/>
                      <a:pt x="2563" y="1"/>
                      <a:pt x="1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847;p33">
                <a:extLst>
                  <a:ext uri="{FF2B5EF4-FFF2-40B4-BE49-F238E27FC236}">
                    <a16:creationId xmlns:a16="http://schemas.microsoft.com/office/drawing/2014/main" id="{2D80E9DC-A3C0-41E4-949A-EA7CF8C96BBF}"/>
                  </a:ext>
                </a:extLst>
              </p:cNvPr>
              <p:cNvSpPr/>
              <p:nvPr/>
            </p:nvSpPr>
            <p:spPr>
              <a:xfrm>
                <a:off x="3624250" y="28094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2584" y="0"/>
                    </a:moveTo>
                    <a:cubicBezTo>
                      <a:pt x="2447" y="0"/>
                      <a:pt x="2311" y="2"/>
                      <a:pt x="2178" y="2"/>
                    </a:cubicBezTo>
                    <a:cubicBezTo>
                      <a:pt x="2118" y="2"/>
                      <a:pt x="2059" y="2"/>
                      <a:pt x="2001" y="1"/>
                    </a:cubicBezTo>
                    <a:cubicBezTo>
                      <a:pt x="1358" y="1"/>
                      <a:pt x="715" y="13"/>
                      <a:pt x="84" y="84"/>
                    </a:cubicBezTo>
                    <a:cubicBezTo>
                      <a:pt x="1" y="108"/>
                      <a:pt x="1" y="203"/>
                      <a:pt x="84" y="203"/>
                    </a:cubicBezTo>
                    <a:cubicBezTo>
                      <a:pt x="715" y="286"/>
                      <a:pt x="1358" y="298"/>
                      <a:pt x="2001" y="298"/>
                    </a:cubicBezTo>
                    <a:cubicBezTo>
                      <a:pt x="2211" y="298"/>
                      <a:pt x="2427" y="307"/>
                      <a:pt x="2643" y="307"/>
                    </a:cubicBezTo>
                    <a:cubicBezTo>
                      <a:pt x="2988" y="307"/>
                      <a:pt x="3333" y="285"/>
                      <a:pt x="3656" y="167"/>
                    </a:cubicBezTo>
                    <a:cubicBezTo>
                      <a:pt x="3680" y="167"/>
                      <a:pt x="3680" y="132"/>
                      <a:pt x="3656" y="132"/>
                    </a:cubicBezTo>
                    <a:cubicBezTo>
                      <a:pt x="3316" y="16"/>
                      <a:pt x="2947" y="0"/>
                      <a:pt x="25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848;p33">
                <a:extLst>
                  <a:ext uri="{FF2B5EF4-FFF2-40B4-BE49-F238E27FC236}">
                    <a16:creationId xmlns:a16="http://schemas.microsoft.com/office/drawing/2014/main" id="{3FC03A84-A7F7-4339-B7AE-54320C054C31}"/>
                  </a:ext>
                </a:extLst>
              </p:cNvPr>
              <p:cNvSpPr/>
              <p:nvPr/>
            </p:nvSpPr>
            <p:spPr>
              <a:xfrm>
                <a:off x="3629600" y="2779200"/>
                <a:ext cx="863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14" extrusionOk="0">
                    <a:moveTo>
                      <a:pt x="2084" y="1"/>
                    </a:moveTo>
                    <a:cubicBezTo>
                      <a:pt x="1388" y="1"/>
                      <a:pt x="667" y="92"/>
                      <a:pt x="60" y="149"/>
                    </a:cubicBezTo>
                    <a:cubicBezTo>
                      <a:pt x="1" y="149"/>
                      <a:pt x="1" y="244"/>
                      <a:pt x="60" y="244"/>
                    </a:cubicBezTo>
                    <a:cubicBezTo>
                      <a:pt x="713" y="297"/>
                      <a:pt x="1487" y="413"/>
                      <a:pt x="2221" y="413"/>
                    </a:cubicBezTo>
                    <a:cubicBezTo>
                      <a:pt x="2639" y="413"/>
                      <a:pt x="3044" y="376"/>
                      <a:pt x="3406" y="268"/>
                    </a:cubicBezTo>
                    <a:cubicBezTo>
                      <a:pt x="3454" y="256"/>
                      <a:pt x="3454" y="185"/>
                      <a:pt x="3406" y="161"/>
                    </a:cubicBezTo>
                    <a:cubicBezTo>
                      <a:pt x="3005" y="42"/>
                      <a:pt x="2550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849;p33">
                <a:extLst>
                  <a:ext uri="{FF2B5EF4-FFF2-40B4-BE49-F238E27FC236}">
                    <a16:creationId xmlns:a16="http://schemas.microsoft.com/office/drawing/2014/main" id="{2556E419-14A0-451C-9F97-4D003F8DF1D6}"/>
                  </a:ext>
                </a:extLst>
              </p:cNvPr>
              <p:cNvSpPr/>
              <p:nvPr/>
            </p:nvSpPr>
            <p:spPr>
              <a:xfrm>
                <a:off x="3632875" y="2752700"/>
                <a:ext cx="86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16" extrusionOk="0">
                    <a:moveTo>
                      <a:pt x="2559" y="0"/>
                    </a:moveTo>
                    <a:cubicBezTo>
                      <a:pt x="2320" y="0"/>
                      <a:pt x="2079" y="13"/>
                      <a:pt x="1846" y="18"/>
                    </a:cubicBezTo>
                    <a:cubicBezTo>
                      <a:pt x="1251" y="18"/>
                      <a:pt x="668" y="30"/>
                      <a:pt x="96" y="90"/>
                    </a:cubicBezTo>
                    <a:cubicBezTo>
                      <a:pt x="13" y="114"/>
                      <a:pt x="1" y="209"/>
                      <a:pt x="96" y="221"/>
                    </a:cubicBezTo>
                    <a:cubicBezTo>
                      <a:pt x="668" y="280"/>
                      <a:pt x="1251" y="304"/>
                      <a:pt x="1846" y="304"/>
                    </a:cubicBezTo>
                    <a:cubicBezTo>
                      <a:pt x="2069" y="304"/>
                      <a:pt x="2298" y="315"/>
                      <a:pt x="2526" y="315"/>
                    </a:cubicBezTo>
                    <a:cubicBezTo>
                      <a:pt x="2823" y="315"/>
                      <a:pt x="3118" y="296"/>
                      <a:pt x="3394" y="209"/>
                    </a:cubicBezTo>
                    <a:cubicBezTo>
                      <a:pt x="3454" y="185"/>
                      <a:pt x="3454" y="114"/>
                      <a:pt x="3394" y="90"/>
                    </a:cubicBezTo>
                    <a:cubicBezTo>
                      <a:pt x="3128" y="18"/>
                      <a:pt x="2845" y="0"/>
                      <a:pt x="25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850;p33">
                <a:extLst>
                  <a:ext uri="{FF2B5EF4-FFF2-40B4-BE49-F238E27FC236}">
                    <a16:creationId xmlns:a16="http://schemas.microsoft.com/office/drawing/2014/main" id="{61721590-B6E8-4EAB-8E22-BA581D2E0462}"/>
                  </a:ext>
                </a:extLst>
              </p:cNvPr>
              <p:cNvSpPr/>
              <p:nvPr/>
            </p:nvSpPr>
            <p:spPr>
              <a:xfrm>
                <a:off x="3637050" y="2724650"/>
                <a:ext cx="836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7" extrusionOk="0">
                    <a:moveTo>
                      <a:pt x="1644" y="0"/>
                    </a:moveTo>
                    <a:cubicBezTo>
                      <a:pt x="1117" y="0"/>
                      <a:pt x="590" y="27"/>
                      <a:pt x="60" y="105"/>
                    </a:cubicBezTo>
                    <a:cubicBezTo>
                      <a:pt x="0" y="116"/>
                      <a:pt x="0" y="200"/>
                      <a:pt x="60" y="224"/>
                    </a:cubicBezTo>
                    <a:cubicBezTo>
                      <a:pt x="508" y="284"/>
                      <a:pt x="954" y="306"/>
                      <a:pt x="1399" y="306"/>
                    </a:cubicBezTo>
                    <a:cubicBezTo>
                      <a:pt x="2007" y="306"/>
                      <a:pt x="2615" y="265"/>
                      <a:pt x="3227" y="224"/>
                    </a:cubicBezTo>
                    <a:cubicBezTo>
                      <a:pt x="3346" y="200"/>
                      <a:pt x="3346" y="57"/>
                      <a:pt x="3227" y="57"/>
                    </a:cubicBezTo>
                    <a:cubicBezTo>
                      <a:pt x="2697" y="27"/>
                      <a:pt x="2170" y="0"/>
                      <a:pt x="16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851;p33">
                <a:extLst>
                  <a:ext uri="{FF2B5EF4-FFF2-40B4-BE49-F238E27FC236}">
                    <a16:creationId xmlns:a16="http://schemas.microsoft.com/office/drawing/2014/main" id="{3FC1487B-0425-4223-B26E-6D5662FC157A}"/>
                  </a:ext>
                </a:extLst>
              </p:cNvPr>
              <p:cNvSpPr/>
              <p:nvPr/>
            </p:nvSpPr>
            <p:spPr>
              <a:xfrm>
                <a:off x="3638825" y="2694500"/>
                <a:ext cx="845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" extrusionOk="0">
                    <a:moveTo>
                      <a:pt x="828" y="1"/>
                    </a:moveTo>
                    <a:cubicBezTo>
                      <a:pt x="575" y="1"/>
                      <a:pt x="322" y="19"/>
                      <a:pt x="72" y="84"/>
                    </a:cubicBezTo>
                    <a:cubicBezTo>
                      <a:pt x="1" y="96"/>
                      <a:pt x="1" y="203"/>
                      <a:pt x="72" y="215"/>
                    </a:cubicBezTo>
                    <a:cubicBezTo>
                      <a:pt x="367" y="311"/>
                      <a:pt x="680" y="329"/>
                      <a:pt x="997" y="329"/>
                    </a:cubicBezTo>
                    <a:cubicBezTo>
                      <a:pt x="1193" y="329"/>
                      <a:pt x="1389" y="322"/>
                      <a:pt x="1584" y="322"/>
                    </a:cubicBezTo>
                    <a:cubicBezTo>
                      <a:pt x="1744" y="322"/>
                      <a:pt x="1905" y="323"/>
                      <a:pt x="2066" y="323"/>
                    </a:cubicBezTo>
                    <a:cubicBezTo>
                      <a:pt x="2470" y="323"/>
                      <a:pt x="2875" y="317"/>
                      <a:pt x="3275" y="275"/>
                    </a:cubicBezTo>
                    <a:cubicBezTo>
                      <a:pt x="3382" y="263"/>
                      <a:pt x="3382" y="144"/>
                      <a:pt x="3275" y="132"/>
                    </a:cubicBezTo>
                    <a:cubicBezTo>
                      <a:pt x="2716" y="72"/>
                      <a:pt x="2144" y="37"/>
                      <a:pt x="1584" y="25"/>
                    </a:cubicBezTo>
                    <a:cubicBezTo>
                      <a:pt x="1334" y="19"/>
                      <a:pt x="1081" y="1"/>
                      <a:pt x="82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852;p33">
                <a:extLst>
                  <a:ext uri="{FF2B5EF4-FFF2-40B4-BE49-F238E27FC236}">
                    <a16:creationId xmlns:a16="http://schemas.microsoft.com/office/drawing/2014/main" id="{1A38CBB5-6225-4B4B-9CE1-420D10EF4B9D}"/>
                  </a:ext>
                </a:extLst>
              </p:cNvPr>
              <p:cNvSpPr/>
              <p:nvPr/>
            </p:nvSpPr>
            <p:spPr>
              <a:xfrm>
                <a:off x="3645075" y="2666750"/>
                <a:ext cx="735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312" extrusionOk="0">
                    <a:moveTo>
                      <a:pt x="1618" y="1"/>
                    </a:moveTo>
                    <a:cubicBezTo>
                      <a:pt x="1101" y="1"/>
                      <a:pt x="585" y="38"/>
                      <a:pt x="60" y="99"/>
                    </a:cubicBezTo>
                    <a:cubicBezTo>
                      <a:pt x="1" y="99"/>
                      <a:pt x="1" y="182"/>
                      <a:pt x="60" y="182"/>
                    </a:cubicBezTo>
                    <a:cubicBezTo>
                      <a:pt x="659" y="252"/>
                      <a:pt x="1257" y="312"/>
                      <a:pt x="1859" y="312"/>
                    </a:cubicBezTo>
                    <a:cubicBezTo>
                      <a:pt x="2179" y="312"/>
                      <a:pt x="2500" y="295"/>
                      <a:pt x="2823" y="254"/>
                    </a:cubicBezTo>
                    <a:cubicBezTo>
                      <a:pt x="2942" y="254"/>
                      <a:pt x="2942" y="99"/>
                      <a:pt x="2823" y="75"/>
                    </a:cubicBezTo>
                    <a:cubicBezTo>
                      <a:pt x="2418" y="23"/>
                      <a:pt x="2018" y="1"/>
                      <a:pt x="16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853;p33">
                <a:extLst>
                  <a:ext uri="{FF2B5EF4-FFF2-40B4-BE49-F238E27FC236}">
                    <a16:creationId xmlns:a16="http://schemas.microsoft.com/office/drawing/2014/main" id="{E841E2B2-421C-42E3-AAC2-064299852CBB}"/>
                  </a:ext>
                </a:extLst>
              </p:cNvPr>
              <p:cNvSpPr/>
              <p:nvPr/>
            </p:nvSpPr>
            <p:spPr>
              <a:xfrm>
                <a:off x="3649550" y="2637825"/>
                <a:ext cx="869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96" extrusionOk="0">
                    <a:moveTo>
                      <a:pt x="1820" y="1"/>
                    </a:moveTo>
                    <a:cubicBezTo>
                      <a:pt x="1215" y="1"/>
                      <a:pt x="605" y="49"/>
                      <a:pt x="60" y="137"/>
                    </a:cubicBezTo>
                    <a:cubicBezTo>
                      <a:pt x="1" y="149"/>
                      <a:pt x="1" y="244"/>
                      <a:pt x="60" y="256"/>
                    </a:cubicBezTo>
                    <a:cubicBezTo>
                      <a:pt x="595" y="348"/>
                      <a:pt x="1194" y="396"/>
                      <a:pt x="1789" y="396"/>
                    </a:cubicBezTo>
                    <a:cubicBezTo>
                      <a:pt x="2346" y="396"/>
                      <a:pt x="2899" y="354"/>
                      <a:pt x="3394" y="268"/>
                    </a:cubicBezTo>
                    <a:cubicBezTo>
                      <a:pt x="3477" y="256"/>
                      <a:pt x="3477" y="137"/>
                      <a:pt x="3394" y="125"/>
                    </a:cubicBezTo>
                    <a:cubicBezTo>
                      <a:pt x="2908" y="40"/>
                      <a:pt x="2366" y="1"/>
                      <a:pt x="18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854;p33">
                <a:extLst>
                  <a:ext uri="{FF2B5EF4-FFF2-40B4-BE49-F238E27FC236}">
                    <a16:creationId xmlns:a16="http://schemas.microsoft.com/office/drawing/2014/main" id="{5ABC7105-F3BF-4C75-9F51-C354ADB883D5}"/>
                  </a:ext>
                </a:extLst>
              </p:cNvPr>
              <p:cNvSpPr/>
              <p:nvPr/>
            </p:nvSpPr>
            <p:spPr>
              <a:xfrm>
                <a:off x="3653125" y="2610325"/>
                <a:ext cx="699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34" extrusionOk="0">
                    <a:moveTo>
                      <a:pt x="1249" y="1"/>
                    </a:moveTo>
                    <a:cubicBezTo>
                      <a:pt x="838" y="1"/>
                      <a:pt x="427" y="30"/>
                      <a:pt x="36" y="106"/>
                    </a:cubicBezTo>
                    <a:cubicBezTo>
                      <a:pt x="0" y="117"/>
                      <a:pt x="0" y="189"/>
                      <a:pt x="36" y="213"/>
                    </a:cubicBezTo>
                    <a:cubicBezTo>
                      <a:pt x="456" y="300"/>
                      <a:pt x="892" y="333"/>
                      <a:pt x="1330" y="333"/>
                    </a:cubicBezTo>
                    <a:cubicBezTo>
                      <a:pt x="1788" y="333"/>
                      <a:pt x="2247" y="297"/>
                      <a:pt x="2691" y="248"/>
                    </a:cubicBezTo>
                    <a:cubicBezTo>
                      <a:pt x="2798" y="237"/>
                      <a:pt x="2798" y="106"/>
                      <a:pt x="2691" y="94"/>
                    </a:cubicBezTo>
                    <a:cubicBezTo>
                      <a:pt x="2231" y="42"/>
                      <a:pt x="1740" y="1"/>
                      <a:pt x="12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855;p33">
                <a:extLst>
                  <a:ext uri="{FF2B5EF4-FFF2-40B4-BE49-F238E27FC236}">
                    <a16:creationId xmlns:a16="http://schemas.microsoft.com/office/drawing/2014/main" id="{0D3C6AFD-58D3-4650-8A0B-5AFBA0E23009}"/>
                  </a:ext>
                </a:extLst>
              </p:cNvPr>
              <p:cNvSpPr/>
              <p:nvPr/>
            </p:nvSpPr>
            <p:spPr>
              <a:xfrm>
                <a:off x="3660575" y="2553800"/>
                <a:ext cx="58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358" extrusionOk="0">
                    <a:moveTo>
                      <a:pt x="1345" y="0"/>
                    </a:moveTo>
                    <a:cubicBezTo>
                      <a:pt x="905" y="0"/>
                      <a:pt x="460" y="52"/>
                      <a:pt x="60" y="128"/>
                    </a:cubicBezTo>
                    <a:cubicBezTo>
                      <a:pt x="0" y="152"/>
                      <a:pt x="0" y="235"/>
                      <a:pt x="60" y="247"/>
                    </a:cubicBezTo>
                    <a:cubicBezTo>
                      <a:pt x="405" y="319"/>
                      <a:pt x="783" y="357"/>
                      <a:pt x="1162" y="357"/>
                    </a:cubicBezTo>
                    <a:cubicBezTo>
                      <a:pt x="1542" y="357"/>
                      <a:pt x="1923" y="319"/>
                      <a:pt x="2274" y="235"/>
                    </a:cubicBezTo>
                    <a:cubicBezTo>
                      <a:pt x="2346" y="223"/>
                      <a:pt x="2346" y="104"/>
                      <a:pt x="2274" y="92"/>
                    </a:cubicBezTo>
                    <a:cubicBezTo>
                      <a:pt x="1979" y="27"/>
                      <a:pt x="1663" y="0"/>
                      <a:pt x="134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856;p33">
                <a:extLst>
                  <a:ext uri="{FF2B5EF4-FFF2-40B4-BE49-F238E27FC236}">
                    <a16:creationId xmlns:a16="http://schemas.microsoft.com/office/drawing/2014/main" id="{CEF95454-52E8-4D4A-A887-E4770392E536}"/>
                  </a:ext>
                </a:extLst>
              </p:cNvPr>
              <p:cNvSpPr/>
              <p:nvPr/>
            </p:nvSpPr>
            <p:spPr>
              <a:xfrm>
                <a:off x="3656700" y="2582000"/>
                <a:ext cx="619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35" extrusionOk="0">
                    <a:moveTo>
                      <a:pt x="1480" y="0"/>
                    </a:moveTo>
                    <a:cubicBezTo>
                      <a:pt x="1009" y="0"/>
                      <a:pt x="536" y="49"/>
                      <a:pt x="72" y="107"/>
                    </a:cubicBezTo>
                    <a:cubicBezTo>
                      <a:pt x="0" y="119"/>
                      <a:pt x="0" y="203"/>
                      <a:pt x="72" y="227"/>
                    </a:cubicBezTo>
                    <a:cubicBezTo>
                      <a:pt x="513" y="289"/>
                      <a:pt x="963" y="335"/>
                      <a:pt x="1411" y="335"/>
                    </a:cubicBezTo>
                    <a:cubicBezTo>
                      <a:pt x="1736" y="335"/>
                      <a:pt x="2061" y="310"/>
                      <a:pt x="2382" y="250"/>
                    </a:cubicBezTo>
                    <a:cubicBezTo>
                      <a:pt x="2477" y="238"/>
                      <a:pt x="2477" y="96"/>
                      <a:pt x="2382" y="72"/>
                    </a:cubicBezTo>
                    <a:cubicBezTo>
                      <a:pt x="2084" y="21"/>
                      <a:pt x="1782" y="0"/>
                      <a:pt x="14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857;p33">
                <a:extLst>
                  <a:ext uri="{FF2B5EF4-FFF2-40B4-BE49-F238E27FC236}">
                    <a16:creationId xmlns:a16="http://schemas.microsoft.com/office/drawing/2014/main" id="{C6050877-C35E-4918-9CF7-3FBAF9128436}"/>
                  </a:ext>
                </a:extLst>
              </p:cNvPr>
              <p:cNvSpPr/>
              <p:nvPr/>
            </p:nvSpPr>
            <p:spPr>
              <a:xfrm>
                <a:off x="3663850" y="2525100"/>
                <a:ext cx="536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2" extrusionOk="0">
                    <a:moveTo>
                      <a:pt x="1286" y="0"/>
                    </a:moveTo>
                    <a:cubicBezTo>
                      <a:pt x="872" y="0"/>
                      <a:pt x="448" y="56"/>
                      <a:pt x="60" y="121"/>
                    </a:cubicBezTo>
                    <a:cubicBezTo>
                      <a:pt x="0" y="133"/>
                      <a:pt x="0" y="228"/>
                      <a:pt x="60" y="240"/>
                    </a:cubicBezTo>
                    <a:cubicBezTo>
                      <a:pt x="414" y="302"/>
                      <a:pt x="815" y="351"/>
                      <a:pt x="1211" y="351"/>
                    </a:cubicBezTo>
                    <a:cubicBezTo>
                      <a:pt x="1508" y="351"/>
                      <a:pt x="1802" y="324"/>
                      <a:pt x="2072" y="252"/>
                    </a:cubicBezTo>
                    <a:cubicBezTo>
                      <a:pt x="2143" y="240"/>
                      <a:pt x="2143" y="121"/>
                      <a:pt x="2072" y="86"/>
                    </a:cubicBezTo>
                    <a:cubicBezTo>
                      <a:pt x="1822" y="24"/>
                      <a:pt x="1556" y="0"/>
                      <a:pt x="12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858;p33">
                <a:extLst>
                  <a:ext uri="{FF2B5EF4-FFF2-40B4-BE49-F238E27FC236}">
                    <a16:creationId xmlns:a16="http://schemas.microsoft.com/office/drawing/2014/main" id="{8A7AD034-3F29-4C0A-AE31-EFA2CAD0FFFF}"/>
                  </a:ext>
                </a:extLst>
              </p:cNvPr>
              <p:cNvSpPr/>
              <p:nvPr/>
            </p:nvSpPr>
            <p:spPr>
              <a:xfrm>
                <a:off x="3668600" y="2497050"/>
                <a:ext cx="485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5" extrusionOk="0">
                    <a:moveTo>
                      <a:pt x="1087" y="0"/>
                    </a:moveTo>
                    <a:cubicBezTo>
                      <a:pt x="742" y="0"/>
                      <a:pt x="390" y="43"/>
                      <a:pt x="72" y="124"/>
                    </a:cubicBezTo>
                    <a:cubicBezTo>
                      <a:pt x="1" y="136"/>
                      <a:pt x="1" y="243"/>
                      <a:pt x="72" y="279"/>
                    </a:cubicBezTo>
                    <a:cubicBezTo>
                      <a:pt x="329" y="344"/>
                      <a:pt x="608" y="375"/>
                      <a:pt x="888" y="375"/>
                    </a:cubicBezTo>
                    <a:cubicBezTo>
                      <a:pt x="1218" y="375"/>
                      <a:pt x="1550" y="332"/>
                      <a:pt x="1846" y="255"/>
                    </a:cubicBezTo>
                    <a:cubicBezTo>
                      <a:pt x="1941" y="231"/>
                      <a:pt x="1941" y="100"/>
                      <a:pt x="1846" y="76"/>
                    </a:cubicBezTo>
                    <a:cubicBezTo>
                      <a:pt x="1609" y="25"/>
                      <a:pt x="1350" y="0"/>
                      <a:pt x="108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859;p33">
                <a:extLst>
                  <a:ext uri="{FF2B5EF4-FFF2-40B4-BE49-F238E27FC236}">
                    <a16:creationId xmlns:a16="http://schemas.microsoft.com/office/drawing/2014/main" id="{6D5533DE-C9A9-4039-9231-3436E4A302A7}"/>
                  </a:ext>
                </a:extLst>
              </p:cNvPr>
              <p:cNvSpPr/>
              <p:nvPr/>
            </p:nvSpPr>
            <p:spPr>
              <a:xfrm>
                <a:off x="3671875" y="2469075"/>
                <a:ext cx="506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2" extrusionOk="0">
                    <a:moveTo>
                      <a:pt x="1394" y="0"/>
                    </a:moveTo>
                    <a:cubicBezTo>
                      <a:pt x="1282" y="0"/>
                      <a:pt x="1169" y="5"/>
                      <a:pt x="1060" y="5"/>
                    </a:cubicBezTo>
                    <a:cubicBezTo>
                      <a:pt x="715" y="5"/>
                      <a:pt x="393" y="41"/>
                      <a:pt x="60" y="112"/>
                    </a:cubicBezTo>
                    <a:cubicBezTo>
                      <a:pt x="1" y="124"/>
                      <a:pt x="1" y="219"/>
                      <a:pt x="60" y="231"/>
                    </a:cubicBezTo>
                    <a:cubicBezTo>
                      <a:pt x="310" y="285"/>
                      <a:pt x="553" y="311"/>
                      <a:pt x="805" y="311"/>
                    </a:cubicBezTo>
                    <a:cubicBezTo>
                      <a:pt x="889" y="311"/>
                      <a:pt x="974" y="308"/>
                      <a:pt x="1060" y="302"/>
                    </a:cubicBezTo>
                    <a:cubicBezTo>
                      <a:pt x="1169" y="302"/>
                      <a:pt x="1282" y="307"/>
                      <a:pt x="1394" y="307"/>
                    </a:cubicBezTo>
                    <a:cubicBezTo>
                      <a:pt x="1599" y="307"/>
                      <a:pt x="1804" y="292"/>
                      <a:pt x="1989" y="207"/>
                    </a:cubicBezTo>
                    <a:cubicBezTo>
                      <a:pt x="2025" y="183"/>
                      <a:pt x="2025" y="112"/>
                      <a:pt x="1989" y="100"/>
                    </a:cubicBezTo>
                    <a:cubicBezTo>
                      <a:pt x="1804" y="15"/>
                      <a:pt x="1599" y="0"/>
                      <a:pt x="139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860;p33">
                <a:extLst>
                  <a:ext uri="{FF2B5EF4-FFF2-40B4-BE49-F238E27FC236}">
                    <a16:creationId xmlns:a16="http://schemas.microsoft.com/office/drawing/2014/main" id="{825A5803-7B47-4289-9DB8-6805E70F6F48}"/>
                  </a:ext>
                </a:extLst>
              </p:cNvPr>
              <p:cNvSpPr/>
              <p:nvPr/>
            </p:nvSpPr>
            <p:spPr>
              <a:xfrm>
                <a:off x="3676350" y="2440725"/>
                <a:ext cx="4822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08" extrusionOk="0">
                    <a:moveTo>
                      <a:pt x="1280" y="1"/>
                    </a:moveTo>
                    <a:cubicBezTo>
                      <a:pt x="1189" y="1"/>
                      <a:pt x="1098" y="4"/>
                      <a:pt x="1012" y="8"/>
                    </a:cubicBezTo>
                    <a:cubicBezTo>
                      <a:pt x="703" y="32"/>
                      <a:pt x="381" y="32"/>
                      <a:pt x="83" y="103"/>
                    </a:cubicBezTo>
                    <a:cubicBezTo>
                      <a:pt x="0" y="115"/>
                      <a:pt x="0" y="222"/>
                      <a:pt x="83" y="234"/>
                    </a:cubicBezTo>
                    <a:cubicBezTo>
                      <a:pt x="393" y="305"/>
                      <a:pt x="703" y="305"/>
                      <a:pt x="1012" y="305"/>
                    </a:cubicBezTo>
                    <a:cubicBezTo>
                      <a:pt x="1094" y="305"/>
                      <a:pt x="1177" y="307"/>
                      <a:pt x="1262" y="307"/>
                    </a:cubicBezTo>
                    <a:cubicBezTo>
                      <a:pt x="1472" y="307"/>
                      <a:pt x="1686" y="295"/>
                      <a:pt x="1881" y="210"/>
                    </a:cubicBezTo>
                    <a:cubicBezTo>
                      <a:pt x="1929" y="174"/>
                      <a:pt x="1929" y="115"/>
                      <a:pt x="1881" y="103"/>
                    </a:cubicBezTo>
                    <a:cubicBezTo>
                      <a:pt x="1707" y="20"/>
                      <a:pt x="1491" y="1"/>
                      <a:pt x="12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861;p33">
                <a:extLst>
                  <a:ext uri="{FF2B5EF4-FFF2-40B4-BE49-F238E27FC236}">
                    <a16:creationId xmlns:a16="http://schemas.microsoft.com/office/drawing/2014/main" id="{A3CC43A1-01F6-4EFA-A090-D4247B81FFAB}"/>
                  </a:ext>
                </a:extLst>
              </p:cNvPr>
              <p:cNvSpPr/>
              <p:nvPr/>
            </p:nvSpPr>
            <p:spPr>
              <a:xfrm>
                <a:off x="3677525" y="2410850"/>
                <a:ext cx="479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5" extrusionOk="0">
                    <a:moveTo>
                      <a:pt x="1163" y="1"/>
                    </a:moveTo>
                    <a:cubicBezTo>
                      <a:pt x="784" y="1"/>
                      <a:pt x="386" y="74"/>
                      <a:pt x="60" y="131"/>
                    </a:cubicBezTo>
                    <a:cubicBezTo>
                      <a:pt x="1" y="155"/>
                      <a:pt x="1" y="250"/>
                      <a:pt x="60" y="274"/>
                    </a:cubicBezTo>
                    <a:cubicBezTo>
                      <a:pt x="379" y="331"/>
                      <a:pt x="779" y="404"/>
                      <a:pt x="1160" y="404"/>
                    </a:cubicBezTo>
                    <a:cubicBezTo>
                      <a:pt x="1419" y="404"/>
                      <a:pt x="1670" y="370"/>
                      <a:pt x="1882" y="274"/>
                    </a:cubicBezTo>
                    <a:cubicBezTo>
                      <a:pt x="1918" y="250"/>
                      <a:pt x="1918" y="167"/>
                      <a:pt x="1882" y="131"/>
                    </a:cubicBezTo>
                    <a:cubicBezTo>
                      <a:pt x="1670" y="35"/>
                      <a:pt x="1421" y="1"/>
                      <a:pt x="11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862;p33">
                <a:extLst>
                  <a:ext uri="{FF2B5EF4-FFF2-40B4-BE49-F238E27FC236}">
                    <a16:creationId xmlns:a16="http://schemas.microsoft.com/office/drawing/2014/main" id="{ECE18B3F-DD10-441D-AB2F-406BC2A99348}"/>
                  </a:ext>
                </a:extLst>
              </p:cNvPr>
              <p:cNvSpPr/>
              <p:nvPr/>
            </p:nvSpPr>
            <p:spPr>
              <a:xfrm>
                <a:off x="3683475" y="2382975"/>
                <a:ext cx="476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8" extrusionOk="0">
                    <a:moveTo>
                      <a:pt x="1113" y="0"/>
                    </a:moveTo>
                    <a:cubicBezTo>
                      <a:pt x="749" y="0"/>
                      <a:pt x="373" y="60"/>
                      <a:pt x="60" y="115"/>
                    </a:cubicBezTo>
                    <a:cubicBezTo>
                      <a:pt x="1" y="139"/>
                      <a:pt x="1" y="222"/>
                      <a:pt x="60" y="234"/>
                    </a:cubicBezTo>
                    <a:cubicBezTo>
                      <a:pt x="384" y="299"/>
                      <a:pt x="777" y="368"/>
                      <a:pt x="1153" y="368"/>
                    </a:cubicBezTo>
                    <a:cubicBezTo>
                      <a:pt x="1399" y="368"/>
                      <a:pt x="1639" y="338"/>
                      <a:pt x="1846" y="258"/>
                    </a:cubicBezTo>
                    <a:cubicBezTo>
                      <a:pt x="1906" y="234"/>
                      <a:pt x="1906" y="151"/>
                      <a:pt x="1846" y="115"/>
                    </a:cubicBezTo>
                    <a:cubicBezTo>
                      <a:pt x="1628" y="31"/>
                      <a:pt x="1374" y="0"/>
                      <a:pt x="11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863;p33">
                <a:extLst>
                  <a:ext uri="{FF2B5EF4-FFF2-40B4-BE49-F238E27FC236}">
                    <a16:creationId xmlns:a16="http://schemas.microsoft.com/office/drawing/2014/main" id="{74E226B0-723B-4CC3-BC15-7DE64CD4A301}"/>
                  </a:ext>
                </a:extLst>
              </p:cNvPr>
              <p:cNvSpPr/>
              <p:nvPr/>
            </p:nvSpPr>
            <p:spPr>
              <a:xfrm>
                <a:off x="3687350" y="2355575"/>
                <a:ext cx="387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311" extrusionOk="0">
                    <a:moveTo>
                      <a:pt x="1027" y="1"/>
                    </a:moveTo>
                    <a:cubicBezTo>
                      <a:pt x="947" y="1"/>
                      <a:pt x="866" y="5"/>
                      <a:pt x="786" y="9"/>
                    </a:cubicBezTo>
                    <a:cubicBezTo>
                      <a:pt x="536" y="9"/>
                      <a:pt x="274" y="20"/>
                      <a:pt x="36" y="116"/>
                    </a:cubicBezTo>
                    <a:cubicBezTo>
                      <a:pt x="1" y="128"/>
                      <a:pt x="1" y="199"/>
                      <a:pt x="36" y="223"/>
                    </a:cubicBezTo>
                    <a:cubicBezTo>
                      <a:pt x="225" y="289"/>
                      <a:pt x="429" y="310"/>
                      <a:pt x="630" y="310"/>
                    </a:cubicBezTo>
                    <a:cubicBezTo>
                      <a:pt x="682" y="310"/>
                      <a:pt x="735" y="309"/>
                      <a:pt x="786" y="306"/>
                    </a:cubicBezTo>
                    <a:cubicBezTo>
                      <a:pt x="834" y="306"/>
                      <a:pt x="882" y="307"/>
                      <a:pt x="930" y="307"/>
                    </a:cubicBezTo>
                    <a:cubicBezTo>
                      <a:pt x="1124" y="307"/>
                      <a:pt x="1320" y="299"/>
                      <a:pt x="1501" y="223"/>
                    </a:cubicBezTo>
                    <a:cubicBezTo>
                      <a:pt x="1548" y="187"/>
                      <a:pt x="1548" y="116"/>
                      <a:pt x="1501" y="80"/>
                    </a:cubicBezTo>
                    <a:cubicBezTo>
                      <a:pt x="1350" y="16"/>
                      <a:pt x="1189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864;p33">
                <a:extLst>
                  <a:ext uri="{FF2B5EF4-FFF2-40B4-BE49-F238E27FC236}">
                    <a16:creationId xmlns:a16="http://schemas.microsoft.com/office/drawing/2014/main" id="{249E644D-36EA-46EC-B943-D434737BCE94}"/>
                  </a:ext>
                </a:extLst>
              </p:cNvPr>
              <p:cNvSpPr/>
              <p:nvPr/>
            </p:nvSpPr>
            <p:spPr>
              <a:xfrm>
                <a:off x="3690625" y="2327475"/>
                <a:ext cx="2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285" extrusionOk="0">
                    <a:moveTo>
                      <a:pt x="767" y="1"/>
                    </a:moveTo>
                    <a:cubicBezTo>
                      <a:pt x="530" y="1"/>
                      <a:pt x="276" y="57"/>
                      <a:pt x="60" y="97"/>
                    </a:cubicBezTo>
                    <a:cubicBezTo>
                      <a:pt x="1" y="109"/>
                      <a:pt x="1" y="192"/>
                      <a:pt x="60" y="192"/>
                    </a:cubicBezTo>
                    <a:cubicBezTo>
                      <a:pt x="270" y="231"/>
                      <a:pt x="509" y="285"/>
                      <a:pt x="740" y="285"/>
                    </a:cubicBezTo>
                    <a:cubicBezTo>
                      <a:pt x="863" y="285"/>
                      <a:pt x="984" y="269"/>
                      <a:pt x="1096" y="228"/>
                    </a:cubicBezTo>
                    <a:cubicBezTo>
                      <a:pt x="1191" y="216"/>
                      <a:pt x="1191" y="73"/>
                      <a:pt x="1096" y="49"/>
                    </a:cubicBezTo>
                    <a:cubicBezTo>
                      <a:pt x="994" y="14"/>
                      <a:pt x="883" y="1"/>
                      <a:pt x="7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865;p33">
                <a:extLst>
                  <a:ext uri="{FF2B5EF4-FFF2-40B4-BE49-F238E27FC236}">
                    <a16:creationId xmlns:a16="http://schemas.microsoft.com/office/drawing/2014/main" id="{7BCF557C-A4BA-41FB-B762-679109FF3BEA}"/>
                  </a:ext>
                </a:extLst>
              </p:cNvPr>
              <p:cNvSpPr/>
              <p:nvPr/>
            </p:nvSpPr>
            <p:spPr>
              <a:xfrm>
                <a:off x="3692700" y="2298575"/>
                <a:ext cx="250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2" extrusionOk="0">
                    <a:moveTo>
                      <a:pt x="518" y="1"/>
                    </a:moveTo>
                    <a:cubicBezTo>
                      <a:pt x="358" y="1"/>
                      <a:pt x="196" y="34"/>
                      <a:pt x="49" y="98"/>
                    </a:cubicBezTo>
                    <a:cubicBezTo>
                      <a:pt x="1" y="122"/>
                      <a:pt x="1" y="205"/>
                      <a:pt x="49" y="217"/>
                    </a:cubicBezTo>
                    <a:cubicBezTo>
                      <a:pt x="203" y="284"/>
                      <a:pt x="373" y="321"/>
                      <a:pt x="541" y="321"/>
                    </a:cubicBezTo>
                    <a:cubicBezTo>
                      <a:pt x="671" y="321"/>
                      <a:pt x="799" y="299"/>
                      <a:pt x="918" y="253"/>
                    </a:cubicBezTo>
                    <a:cubicBezTo>
                      <a:pt x="1001" y="217"/>
                      <a:pt x="1001" y="98"/>
                      <a:pt x="918" y="74"/>
                    </a:cubicBezTo>
                    <a:cubicBezTo>
                      <a:pt x="792" y="25"/>
                      <a:pt x="655" y="1"/>
                      <a:pt x="5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866;p33">
                <a:extLst>
                  <a:ext uri="{FF2B5EF4-FFF2-40B4-BE49-F238E27FC236}">
                    <a16:creationId xmlns:a16="http://schemas.microsoft.com/office/drawing/2014/main" id="{5E4A8A9B-0E9F-4B44-821A-4884B2104CCA}"/>
                  </a:ext>
                </a:extLst>
              </p:cNvPr>
              <p:cNvSpPr/>
              <p:nvPr/>
            </p:nvSpPr>
            <p:spPr>
              <a:xfrm>
                <a:off x="3697775" y="2269875"/>
                <a:ext cx="24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46" extrusionOk="0">
                    <a:moveTo>
                      <a:pt x="620" y="1"/>
                    </a:moveTo>
                    <a:cubicBezTo>
                      <a:pt x="422" y="1"/>
                      <a:pt x="204" y="64"/>
                      <a:pt x="60" y="115"/>
                    </a:cubicBezTo>
                    <a:cubicBezTo>
                      <a:pt x="0" y="139"/>
                      <a:pt x="0" y="222"/>
                      <a:pt x="60" y="234"/>
                    </a:cubicBezTo>
                    <a:cubicBezTo>
                      <a:pt x="201" y="283"/>
                      <a:pt x="414" y="345"/>
                      <a:pt x="608" y="345"/>
                    </a:cubicBezTo>
                    <a:cubicBezTo>
                      <a:pt x="741" y="345"/>
                      <a:pt x="866" y="316"/>
                      <a:pt x="953" y="234"/>
                    </a:cubicBezTo>
                    <a:cubicBezTo>
                      <a:pt x="977" y="210"/>
                      <a:pt x="977" y="150"/>
                      <a:pt x="953" y="103"/>
                    </a:cubicBezTo>
                    <a:cubicBezTo>
                      <a:pt x="868" y="28"/>
                      <a:pt x="749" y="1"/>
                      <a:pt x="6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867;p33">
                <a:extLst>
                  <a:ext uri="{FF2B5EF4-FFF2-40B4-BE49-F238E27FC236}">
                    <a16:creationId xmlns:a16="http://schemas.microsoft.com/office/drawing/2014/main" id="{983104CC-0C5F-40C2-B513-09D3E4A8411E}"/>
                  </a:ext>
                </a:extLst>
              </p:cNvPr>
              <p:cNvSpPr/>
              <p:nvPr/>
            </p:nvSpPr>
            <p:spPr>
              <a:xfrm>
                <a:off x="3699550" y="2242875"/>
                <a:ext cx="220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22" extrusionOk="0">
                    <a:moveTo>
                      <a:pt x="461" y="1"/>
                    </a:moveTo>
                    <a:cubicBezTo>
                      <a:pt x="328" y="1"/>
                      <a:pt x="198" y="19"/>
                      <a:pt x="60" y="52"/>
                    </a:cubicBezTo>
                    <a:cubicBezTo>
                      <a:pt x="1" y="64"/>
                      <a:pt x="1" y="159"/>
                      <a:pt x="60" y="171"/>
                    </a:cubicBezTo>
                    <a:cubicBezTo>
                      <a:pt x="204" y="204"/>
                      <a:pt x="337" y="222"/>
                      <a:pt x="470" y="222"/>
                    </a:cubicBezTo>
                    <a:cubicBezTo>
                      <a:pt x="578" y="222"/>
                      <a:pt x="686" y="210"/>
                      <a:pt x="799" y="183"/>
                    </a:cubicBezTo>
                    <a:cubicBezTo>
                      <a:pt x="882" y="183"/>
                      <a:pt x="882" y="52"/>
                      <a:pt x="799" y="40"/>
                    </a:cubicBezTo>
                    <a:cubicBezTo>
                      <a:pt x="681" y="13"/>
                      <a:pt x="570" y="1"/>
                      <a:pt x="4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868;p33">
                <a:extLst>
                  <a:ext uri="{FF2B5EF4-FFF2-40B4-BE49-F238E27FC236}">
                    <a16:creationId xmlns:a16="http://schemas.microsoft.com/office/drawing/2014/main" id="{F013D5A9-9102-49C6-91A0-68E6F1FFED7B}"/>
                  </a:ext>
                </a:extLst>
              </p:cNvPr>
              <p:cNvSpPr/>
              <p:nvPr/>
            </p:nvSpPr>
            <p:spPr>
              <a:xfrm>
                <a:off x="2796475" y="2912100"/>
                <a:ext cx="919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67" h="9288" extrusionOk="0">
                    <a:moveTo>
                      <a:pt x="31921" y="0"/>
                    </a:moveTo>
                    <a:lnTo>
                      <a:pt x="0" y="4834"/>
                    </a:lnTo>
                    <a:lnTo>
                      <a:pt x="32397" y="9287"/>
                    </a:lnTo>
                    <a:lnTo>
                      <a:pt x="36767" y="4644"/>
                    </a:lnTo>
                    <a:lnTo>
                      <a:pt x="3192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869;p33">
                <a:extLst>
                  <a:ext uri="{FF2B5EF4-FFF2-40B4-BE49-F238E27FC236}">
                    <a16:creationId xmlns:a16="http://schemas.microsoft.com/office/drawing/2014/main" id="{8AC405F1-E5F4-458F-A714-64738EA516E7}"/>
                  </a:ext>
                </a:extLst>
              </p:cNvPr>
              <p:cNvSpPr/>
              <p:nvPr/>
            </p:nvSpPr>
            <p:spPr>
              <a:xfrm>
                <a:off x="2795275" y="2904650"/>
                <a:ext cx="930200" cy="2470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83" extrusionOk="0">
                    <a:moveTo>
                      <a:pt x="31886" y="608"/>
                    </a:moveTo>
                    <a:lnTo>
                      <a:pt x="36410" y="4954"/>
                    </a:lnTo>
                    <a:lnTo>
                      <a:pt x="32350" y="9287"/>
                    </a:lnTo>
                    <a:lnTo>
                      <a:pt x="2048" y="5120"/>
                    </a:lnTo>
                    <a:lnTo>
                      <a:pt x="31886" y="608"/>
                    </a:lnTo>
                    <a:close/>
                    <a:moveTo>
                      <a:pt x="32076" y="1"/>
                    </a:moveTo>
                    <a:lnTo>
                      <a:pt x="1" y="4846"/>
                    </a:lnTo>
                    <a:lnTo>
                      <a:pt x="1" y="5418"/>
                    </a:lnTo>
                    <a:lnTo>
                      <a:pt x="32409" y="9871"/>
                    </a:lnTo>
                    <a:lnTo>
                      <a:pt x="32552" y="9883"/>
                    </a:lnTo>
                    <a:lnTo>
                      <a:pt x="37208" y="4942"/>
                    </a:lnTo>
                    <a:lnTo>
                      <a:pt x="3207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870;p33">
                <a:extLst>
                  <a:ext uri="{FF2B5EF4-FFF2-40B4-BE49-F238E27FC236}">
                    <a16:creationId xmlns:a16="http://schemas.microsoft.com/office/drawing/2014/main" id="{A04EF2F0-DD63-418F-9F97-7D72FFACCF49}"/>
                  </a:ext>
                </a:extLst>
              </p:cNvPr>
              <p:cNvSpPr/>
              <p:nvPr/>
            </p:nvSpPr>
            <p:spPr>
              <a:xfrm>
                <a:off x="3664425" y="3008900"/>
                <a:ext cx="1195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3936" extrusionOk="0">
                    <a:moveTo>
                      <a:pt x="239" y="1"/>
                    </a:moveTo>
                    <a:cubicBezTo>
                      <a:pt x="209" y="1"/>
                      <a:pt x="179" y="16"/>
                      <a:pt x="179" y="45"/>
                    </a:cubicBezTo>
                    <a:cubicBezTo>
                      <a:pt x="1" y="1308"/>
                      <a:pt x="84" y="2629"/>
                      <a:pt x="203" y="3891"/>
                    </a:cubicBezTo>
                    <a:cubicBezTo>
                      <a:pt x="203" y="3921"/>
                      <a:pt x="224" y="3936"/>
                      <a:pt x="245" y="3936"/>
                    </a:cubicBezTo>
                    <a:cubicBezTo>
                      <a:pt x="266" y="3936"/>
                      <a:pt x="287" y="3921"/>
                      <a:pt x="287" y="3891"/>
                    </a:cubicBezTo>
                    <a:cubicBezTo>
                      <a:pt x="406" y="2629"/>
                      <a:pt x="477" y="1308"/>
                      <a:pt x="299" y="45"/>
                    </a:cubicBezTo>
                    <a:cubicBezTo>
                      <a:pt x="299" y="16"/>
                      <a:pt x="269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871;p33">
                <a:extLst>
                  <a:ext uri="{FF2B5EF4-FFF2-40B4-BE49-F238E27FC236}">
                    <a16:creationId xmlns:a16="http://schemas.microsoft.com/office/drawing/2014/main" id="{C79D2663-E26F-4A68-B5A4-49EE84BFF9A6}"/>
                  </a:ext>
                </a:extLst>
              </p:cNvPr>
              <p:cNvSpPr/>
              <p:nvPr/>
            </p:nvSpPr>
            <p:spPr>
              <a:xfrm>
                <a:off x="3635850" y="3002200"/>
                <a:ext cx="128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195" extrusionOk="0">
                    <a:moveTo>
                      <a:pt x="251" y="1"/>
                    </a:moveTo>
                    <a:cubicBezTo>
                      <a:pt x="233" y="1"/>
                      <a:pt x="215" y="10"/>
                      <a:pt x="215" y="28"/>
                    </a:cubicBezTo>
                    <a:cubicBezTo>
                      <a:pt x="1" y="1337"/>
                      <a:pt x="96" y="2838"/>
                      <a:pt x="215" y="4159"/>
                    </a:cubicBezTo>
                    <a:cubicBezTo>
                      <a:pt x="215" y="4183"/>
                      <a:pt x="233" y="4195"/>
                      <a:pt x="251" y="4195"/>
                    </a:cubicBezTo>
                    <a:cubicBezTo>
                      <a:pt x="269" y="4195"/>
                      <a:pt x="287" y="4183"/>
                      <a:pt x="287" y="4159"/>
                    </a:cubicBezTo>
                    <a:cubicBezTo>
                      <a:pt x="406" y="2838"/>
                      <a:pt x="513" y="1349"/>
                      <a:pt x="287" y="28"/>
                    </a:cubicBezTo>
                    <a:cubicBezTo>
                      <a:pt x="287" y="10"/>
                      <a:pt x="269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872;p33">
                <a:extLst>
                  <a:ext uri="{FF2B5EF4-FFF2-40B4-BE49-F238E27FC236}">
                    <a16:creationId xmlns:a16="http://schemas.microsoft.com/office/drawing/2014/main" id="{5863D664-04C8-45B5-ABCC-3BF3D1D5DDF2}"/>
                  </a:ext>
                </a:extLst>
              </p:cNvPr>
              <p:cNvSpPr/>
              <p:nvPr/>
            </p:nvSpPr>
            <p:spPr>
              <a:xfrm>
                <a:off x="3609375" y="3018275"/>
                <a:ext cx="86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30" extrusionOk="0">
                    <a:moveTo>
                      <a:pt x="177" y="1"/>
                    </a:moveTo>
                    <a:cubicBezTo>
                      <a:pt x="146" y="1"/>
                      <a:pt x="113" y="22"/>
                      <a:pt x="107" y="63"/>
                    </a:cubicBezTo>
                    <a:cubicBezTo>
                      <a:pt x="24" y="1409"/>
                      <a:pt x="0" y="2742"/>
                      <a:pt x="119" y="4076"/>
                    </a:cubicBezTo>
                    <a:cubicBezTo>
                      <a:pt x="119" y="4111"/>
                      <a:pt x="146" y="4129"/>
                      <a:pt x="173" y="4129"/>
                    </a:cubicBezTo>
                    <a:cubicBezTo>
                      <a:pt x="200" y="4129"/>
                      <a:pt x="226" y="4111"/>
                      <a:pt x="226" y="4076"/>
                    </a:cubicBezTo>
                    <a:cubicBezTo>
                      <a:pt x="345" y="2742"/>
                      <a:pt x="334" y="1409"/>
                      <a:pt x="238" y="63"/>
                    </a:cubicBezTo>
                    <a:cubicBezTo>
                      <a:pt x="238" y="22"/>
                      <a:pt x="209" y="1"/>
                      <a:pt x="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873;p33">
                <a:extLst>
                  <a:ext uri="{FF2B5EF4-FFF2-40B4-BE49-F238E27FC236}">
                    <a16:creationId xmlns:a16="http://schemas.microsoft.com/office/drawing/2014/main" id="{7FE8EAA2-C88E-4EAC-868A-0C396DD7CABC}"/>
                  </a:ext>
                </a:extLst>
              </p:cNvPr>
              <p:cNvSpPr/>
              <p:nvPr/>
            </p:nvSpPr>
            <p:spPr>
              <a:xfrm>
                <a:off x="3578125" y="3016875"/>
                <a:ext cx="14300" cy="1184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36" extrusionOk="0">
                    <a:moveTo>
                      <a:pt x="290" y="0"/>
                    </a:moveTo>
                    <a:cubicBezTo>
                      <a:pt x="256" y="0"/>
                      <a:pt x="220" y="24"/>
                      <a:pt x="214" y="72"/>
                    </a:cubicBezTo>
                    <a:cubicBezTo>
                      <a:pt x="179" y="1596"/>
                      <a:pt x="0" y="3191"/>
                      <a:pt x="226" y="4691"/>
                    </a:cubicBezTo>
                    <a:cubicBezTo>
                      <a:pt x="232" y="4721"/>
                      <a:pt x="262" y="4736"/>
                      <a:pt x="290" y="4736"/>
                    </a:cubicBezTo>
                    <a:cubicBezTo>
                      <a:pt x="319" y="4736"/>
                      <a:pt x="345" y="4721"/>
                      <a:pt x="345" y="4691"/>
                    </a:cubicBezTo>
                    <a:cubicBezTo>
                      <a:pt x="572" y="3191"/>
                      <a:pt x="393" y="1596"/>
                      <a:pt x="357" y="72"/>
                    </a:cubicBezTo>
                    <a:cubicBezTo>
                      <a:pt x="357" y="24"/>
                      <a:pt x="324" y="0"/>
                      <a:pt x="2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874;p33">
                <a:extLst>
                  <a:ext uri="{FF2B5EF4-FFF2-40B4-BE49-F238E27FC236}">
                    <a16:creationId xmlns:a16="http://schemas.microsoft.com/office/drawing/2014/main" id="{F5F04671-1BE9-40C3-AEE8-8C7EE0C87823}"/>
                  </a:ext>
                </a:extLst>
              </p:cNvPr>
              <p:cNvSpPr/>
              <p:nvPr/>
            </p:nvSpPr>
            <p:spPr>
              <a:xfrm>
                <a:off x="3551925" y="3026100"/>
                <a:ext cx="104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951" extrusionOk="0">
                    <a:moveTo>
                      <a:pt x="207" y="0"/>
                    </a:moveTo>
                    <a:cubicBezTo>
                      <a:pt x="176" y="0"/>
                      <a:pt x="143" y="24"/>
                      <a:pt x="143" y="72"/>
                    </a:cubicBezTo>
                    <a:cubicBezTo>
                      <a:pt x="119" y="1334"/>
                      <a:pt x="0" y="2644"/>
                      <a:pt x="155" y="3906"/>
                    </a:cubicBezTo>
                    <a:cubicBezTo>
                      <a:pt x="155" y="3935"/>
                      <a:pt x="176" y="3950"/>
                      <a:pt x="198" y="3950"/>
                    </a:cubicBezTo>
                    <a:cubicBezTo>
                      <a:pt x="221" y="3950"/>
                      <a:pt x="244" y="3935"/>
                      <a:pt x="250" y="3906"/>
                    </a:cubicBezTo>
                    <a:cubicBezTo>
                      <a:pt x="417" y="2644"/>
                      <a:pt x="298" y="1346"/>
                      <a:pt x="262" y="72"/>
                    </a:cubicBezTo>
                    <a:cubicBezTo>
                      <a:pt x="268" y="24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875;p33">
                <a:extLst>
                  <a:ext uri="{FF2B5EF4-FFF2-40B4-BE49-F238E27FC236}">
                    <a16:creationId xmlns:a16="http://schemas.microsoft.com/office/drawing/2014/main" id="{1BA690E9-6F23-429E-87BD-33E78F68CF11}"/>
                  </a:ext>
                </a:extLst>
              </p:cNvPr>
              <p:cNvSpPr/>
              <p:nvPr/>
            </p:nvSpPr>
            <p:spPr>
              <a:xfrm>
                <a:off x="3522150" y="3024525"/>
                <a:ext cx="13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3838" extrusionOk="0">
                    <a:moveTo>
                      <a:pt x="269" y="1"/>
                    </a:moveTo>
                    <a:cubicBezTo>
                      <a:pt x="254" y="1"/>
                      <a:pt x="239" y="10"/>
                      <a:pt x="239" y="28"/>
                    </a:cubicBezTo>
                    <a:cubicBezTo>
                      <a:pt x="1" y="1206"/>
                      <a:pt x="24" y="2635"/>
                      <a:pt x="203" y="3802"/>
                    </a:cubicBezTo>
                    <a:cubicBezTo>
                      <a:pt x="203" y="3826"/>
                      <a:pt x="221" y="3838"/>
                      <a:pt x="242" y="3838"/>
                    </a:cubicBezTo>
                    <a:cubicBezTo>
                      <a:pt x="263" y="3838"/>
                      <a:pt x="286" y="3826"/>
                      <a:pt x="298" y="3802"/>
                    </a:cubicBezTo>
                    <a:cubicBezTo>
                      <a:pt x="477" y="2635"/>
                      <a:pt x="536" y="1206"/>
                      <a:pt x="298" y="28"/>
                    </a:cubicBezTo>
                    <a:cubicBezTo>
                      <a:pt x="298" y="10"/>
                      <a:pt x="283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76;p33">
                <a:extLst>
                  <a:ext uri="{FF2B5EF4-FFF2-40B4-BE49-F238E27FC236}">
                    <a16:creationId xmlns:a16="http://schemas.microsoft.com/office/drawing/2014/main" id="{66157959-190E-45AE-883C-FDBC47C3F92D}"/>
                  </a:ext>
                </a:extLst>
              </p:cNvPr>
              <p:cNvSpPr/>
              <p:nvPr/>
            </p:nvSpPr>
            <p:spPr>
              <a:xfrm>
                <a:off x="3495375" y="3027500"/>
                <a:ext cx="9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654" extrusionOk="0">
                    <a:moveTo>
                      <a:pt x="200" y="1"/>
                    </a:moveTo>
                    <a:cubicBezTo>
                      <a:pt x="194" y="1"/>
                      <a:pt x="185" y="10"/>
                      <a:pt x="179" y="28"/>
                    </a:cubicBezTo>
                    <a:cubicBezTo>
                      <a:pt x="0" y="540"/>
                      <a:pt x="60" y="1135"/>
                      <a:pt x="36" y="1683"/>
                    </a:cubicBezTo>
                    <a:cubicBezTo>
                      <a:pt x="36" y="2314"/>
                      <a:pt x="60" y="2957"/>
                      <a:pt x="131" y="3600"/>
                    </a:cubicBezTo>
                    <a:cubicBezTo>
                      <a:pt x="137" y="3635"/>
                      <a:pt x="167" y="3653"/>
                      <a:pt x="195" y="3653"/>
                    </a:cubicBezTo>
                    <a:cubicBezTo>
                      <a:pt x="223" y="3653"/>
                      <a:pt x="250" y="3635"/>
                      <a:pt x="250" y="3600"/>
                    </a:cubicBezTo>
                    <a:cubicBezTo>
                      <a:pt x="322" y="2957"/>
                      <a:pt x="333" y="2314"/>
                      <a:pt x="333" y="1683"/>
                    </a:cubicBezTo>
                    <a:cubicBezTo>
                      <a:pt x="333" y="1123"/>
                      <a:pt x="393" y="540"/>
                      <a:pt x="203" y="28"/>
                    </a:cubicBezTo>
                    <a:cubicBezTo>
                      <a:pt x="208" y="10"/>
                      <a:pt x="205" y="1"/>
                      <a:pt x="20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77;p33">
                <a:extLst>
                  <a:ext uri="{FF2B5EF4-FFF2-40B4-BE49-F238E27FC236}">
                    <a16:creationId xmlns:a16="http://schemas.microsoft.com/office/drawing/2014/main" id="{9849AF62-C86A-421D-840E-7EE05D27A23A}"/>
                  </a:ext>
                </a:extLst>
              </p:cNvPr>
              <p:cNvSpPr/>
              <p:nvPr/>
            </p:nvSpPr>
            <p:spPr>
              <a:xfrm>
                <a:off x="3463225" y="3028100"/>
                <a:ext cx="175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430" extrusionOk="0">
                    <a:moveTo>
                      <a:pt x="351" y="1"/>
                    </a:moveTo>
                    <a:cubicBezTo>
                      <a:pt x="328" y="1"/>
                      <a:pt x="304" y="10"/>
                      <a:pt x="298" y="28"/>
                    </a:cubicBezTo>
                    <a:cubicBezTo>
                      <a:pt x="0" y="1028"/>
                      <a:pt x="191" y="2373"/>
                      <a:pt x="286" y="3385"/>
                    </a:cubicBezTo>
                    <a:cubicBezTo>
                      <a:pt x="286" y="3415"/>
                      <a:pt x="307" y="3430"/>
                      <a:pt x="328" y="3430"/>
                    </a:cubicBezTo>
                    <a:cubicBezTo>
                      <a:pt x="348" y="3430"/>
                      <a:pt x="369" y="3415"/>
                      <a:pt x="369" y="3385"/>
                    </a:cubicBezTo>
                    <a:cubicBezTo>
                      <a:pt x="465" y="2349"/>
                      <a:pt x="703" y="1028"/>
                      <a:pt x="405" y="28"/>
                    </a:cubicBezTo>
                    <a:cubicBezTo>
                      <a:pt x="399" y="10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878;p33">
                <a:extLst>
                  <a:ext uri="{FF2B5EF4-FFF2-40B4-BE49-F238E27FC236}">
                    <a16:creationId xmlns:a16="http://schemas.microsoft.com/office/drawing/2014/main" id="{5EFD7D7B-A7F2-44CF-9DBE-1703ECA575D4}"/>
                  </a:ext>
                </a:extLst>
              </p:cNvPr>
              <p:cNvSpPr/>
              <p:nvPr/>
            </p:nvSpPr>
            <p:spPr>
              <a:xfrm>
                <a:off x="3439100" y="3025125"/>
                <a:ext cx="101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96" extrusionOk="0">
                    <a:moveTo>
                      <a:pt x="187" y="1"/>
                    </a:moveTo>
                    <a:cubicBezTo>
                      <a:pt x="162" y="1"/>
                      <a:pt x="138" y="10"/>
                      <a:pt x="132" y="27"/>
                    </a:cubicBezTo>
                    <a:cubicBezTo>
                      <a:pt x="1" y="528"/>
                      <a:pt x="48" y="1075"/>
                      <a:pt x="60" y="1575"/>
                    </a:cubicBezTo>
                    <a:cubicBezTo>
                      <a:pt x="60" y="2171"/>
                      <a:pt x="72" y="2754"/>
                      <a:pt x="132" y="3337"/>
                    </a:cubicBezTo>
                    <a:cubicBezTo>
                      <a:pt x="138" y="3374"/>
                      <a:pt x="170" y="3396"/>
                      <a:pt x="201" y="3396"/>
                    </a:cubicBezTo>
                    <a:cubicBezTo>
                      <a:pt x="229" y="3396"/>
                      <a:pt x="257" y="3377"/>
                      <a:pt x="263" y="3337"/>
                    </a:cubicBezTo>
                    <a:cubicBezTo>
                      <a:pt x="322" y="2754"/>
                      <a:pt x="346" y="2171"/>
                      <a:pt x="346" y="1575"/>
                    </a:cubicBezTo>
                    <a:cubicBezTo>
                      <a:pt x="346" y="1075"/>
                      <a:pt x="406" y="528"/>
                      <a:pt x="251" y="27"/>
                    </a:cubicBezTo>
                    <a:cubicBezTo>
                      <a:pt x="239" y="10"/>
                      <a:pt x="212" y="1"/>
                      <a:pt x="1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79;p33">
                <a:extLst>
                  <a:ext uri="{FF2B5EF4-FFF2-40B4-BE49-F238E27FC236}">
                    <a16:creationId xmlns:a16="http://schemas.microsoft.com/office/drawing/2014/main" id="{96156109-58A4-4703-AED1-3142A1E048A8}"/>
                  </a:ext>
                </a:extLst>
              </p:cNvPr>
              <p:cNvSpPr/>
              <p:nvPr/>
            </p:nvSpPr>
            <p:spPr>
              <a:xfrm>
                <a:off x="3410825" y="3023575"/>
                <a:ext cx="10450" cy="828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14" extrusionOk="0">
                    <a:moveTo>
                      <a:pt x="181" y="0"/>
                    </a:moveTo>
                    <a:cubicBezTo>
                      <a:pt x="144" y="0"/>
                      <a:pt x="108" y="30"/>
                      <a:pt x="108" y="89"/>
                    </a:cubicBezTo>
                    <a:cubicBezTo>
                      <a:pt x="48" y="1149"/>
                      <a:pt x="1" y="2209"/>
                      <a:pt x="144" y="3268"/>
                    </a:cubicBezTo>
                    <a:cubicBezTo>
                      <a:pt x="156" y="3298"/>
                      <a:pt x="182" y="3313"/>
                      <a:pt x="208" y="3313"/>
                    </a:cubicBezTo>
                    <a:cubicBezTo>
                      <a:pt x="233" y="3313"/>
                      <a:pt x="257" y="3298"/>
                      <a:pt x="263" y="3268"/>
                    </a:cubicBezTo>
                    <a:cubicBezTo>
                      <a:pt x="417" y="2209"/>
                      <a:pt x="334" y="1149"/>
                      <a:pt x="263" y="89"/>
                    </a:cubicBezTo>
                    <a:cubicBezTo>
                      <a:pt x="257" y="30"/>
                      <a:pt x="218" y="0"/>
                      <a:pt x="1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880;p33">
                <a:extLst>
                  <a:ext uri="{FF2B5EF4-FFF2-40B4-BE49-F238E27FC236}">
                    <a16:creationId xmlns:a16="http://schemas.microsoft.com/office/drawing/2014/main" id="{E70132FA-D543-41EF-9C87-87AA55AF23FB}"/>
                  </a:ext>
                </a:extLst>
              </p:cNvPr>
              <p:cNvSpPr/>
              <p:nvPr/>
            </p:nvSpPr>
            <p:spPr>
              <a:xfrm>
                <a:off x="3380475" y="3021025"/>
                <a:ext cx="1042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29" extrusionOk="0">
                    <a:moveTo>
                      <a:pt x="262" y="1"/>
                    </a:moveTo>
                    <a:cubicBezTo>
                      <a:pt x="229" y="1"/>
                      <a:pt x="197" y="25"/>
                      <a:pt x="191" y="72"/>
                    </a:cubicBezTo>
                    <a:cubicBezTo>
                      <a:pt x="131" y="644"/>
                      <a:pt x="96" y="1204"/>
                      <a:pt x="84" y="1775"/>
                    </a:cubicBezTo>
                    <a:cubicBezTo>
                      <a:pt x="60" y="2263"/>
                      <a:pt x="0" y="2787"/>
                      <a:pt x="143" y="3275"/>
                    </a:cubicBezTo>
                    <a:cubicBezTo>
                      <a:pt x="149" y="3311"/>
                      <a:pt x="179" y="3329"/>
                      <a:pt x="209" y="3329"/>
                    </a:cubicBezTo>
                    <a:cubicBezTo>
                      <a:pt x="238" y="3329"/>
                      <a:pt x="268" y="3311"/>
                      <a:pt x="274" y="3275"/>
                    </a:cubicBezTo>
                    <a:cubicBezTo>
                      <a:pt x="417" y="2799"/>
                      <a:pt x="381" y="2275"/>
                      <a:pt x="381" y="1775"/>
                    </a:cubicBezTo>
                    <a:cubicBezTo>
                      <a:pt x="381" y="1204"/>
                      <a:pt x="393" y="644"/>
                      <a:pt x="334" y="72"/>
                    </a:cubicBezTo>
                    <a:cubicBezTo>
                      <a:pt x="328" y="25"/>
                      <a:pt x="295" y="1"/>
                      <a:pt x="2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881;p33">
                <a:extLst>
                  <a:ext uri="{FF2B5EF4-FFF2-40B4-BE49-F238E27FC236}">
                    <a16:creationId xmlns:a16="http://schemas.microsoft.com/office/drawing/2014/main" id="{A9DC1E37-9AD5-4277-BAE9-730E5F5C7338}"/>
                  </a:ext>
                </a:extLst>
              </p:cNvPr>
              <p:cNvSpPr/>
              <p:nvPr/>
            </p:nvSpPr>
            <p:spPr>
              <a:xfrm>
                <a:off x="3353075" y="3025950"/>
                <a:ext cx="104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5" extrusionOk="0">
                    <a:moveTo>
                      <a:pt x="214" y="0"/>
                    </a:moveTo>
                    <a:cubicBezTo>
                      <a:pt x="171" y="0"/>
                      <a:pt x="126" y="30"/>
                      <a:pt x="120" y="90"/>
                    </a:cubicBezTo>
                    <a:cubicBezTo>
                      <a:pt x="1" y="1007"/>
                      <a:pt x="37" y="1911"/>
                      <a:pt x="132" y="2840"/>
                    </a:cubicBezTo>
                    <a:cubicBezTo>
                      <a:pt x="132" y="2870"/>
                      <a:pt x="156" y="2885"/>
                      <a:pt x="180" y="2885"/>
                    </a:cubicBezTo>
                    <a:cubicBezTo>
                      <a:pt x="203" y="2885"/>
                      <a:pt x="227" y="2870"/>
                      <a:pt x="227" y="2840"/>
                    </a:cubicBezTo>
                    <a:cubicBezTo>
                      <a:pt x="334" y="1935"/>
                      <a:pt x="418" y="1007"/>
                      <a:pt x="299" y="90"/>
                    </a:cubicBezTo>
                    <a:cubicBezTo>
                      <a:pt x="299" y="30"/>
                      <a:pt x="257" y="0"/>
                      <a:pt x="2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882;p33">
                <a:extLst>
                  <a:ext uri="{FF2B5EF4-FFF2-40B4-BE49-F238E27FC236}">
                    <a16:creationId xmlns:a16="http://schemas.microsoft.com/office/drawing/2014/main" id="{5D2A20CE-212E-48DD-A4AD-FD7BDAEC6745}"/>
                  </a:ext>
                </a:extLst>
              </p:cNvPr>
              <p:cNvSpPr/>
              <p:nvPr/>
            </p:nvSpPr>
            <p:spPr>
              <a:xfrm>
                <a:off x="3323625" y="3007800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61" y="0"/>
                    </a:moveTo>
                    <a:cubicBezTo>
                      <a:pt x="226" y="0"/>
                      <a:pt x="191" y="18"/>
                      <a:pt x="179" y="54"/>
                    </a:cubicBezTo>
                    <a:cubicBezTo>
                      <a:pt x="0" y="1078"/>
                      <a:pt x="36" y="2364"/>
                      <a:pt x="203" y="3387"/>
                    </a:cubicBezTo>
                    <a:cubicBezTo>
                      <a:pt x="209" y="3417"/>
                      <a:pt x="232" y="3432"/>
                      <a:pt x="258" y="3432"/>
                    </a:cubicBezTo>
                    <a:cubicBezTo>
                      <a:pt x="283" y="3432"/>
                      <a:pt x="310" y="3417"/>
                      <a:pt x="322" y="3387"/>
                    </a:cubicBezTo>
                    <a:cubicBezTo>
                      <a:pt x="500" y="2364"/>
                      <a:pt x="512" y="1078"/>
                      <a:pt x="334" y="54"/>
                    </a:cubicBezTo>
                    <a:cubicBezTo>
                      <a:pt x="328" y="18"/>
                      <a:pt x="295" y="0"/>
                      <a:pt x="2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883;p33">
                <a:extLst>
                  <a:ext uri="{FF2B5EF4-FFF2-40B4-BE49-F238E27FC236}">
                    <a16:creationId xmlns:a16="http://schemas.microsoft.com/office/drawing/2014/main" id="{D633DB7E-3CB5-4A48-9014-B4DB8BE833E6}"/>
                  </a:ext>
                </a:extLst>
              </p:cNvPr>
              <p:cNvSpPr/>
              <p:nvPr/>
            </p:nvSpPr>
            <p:spPr>
              <a:xfrm>
                <a:off x="3296225" y="3021400"/>
                <a:ext cx="11050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761" extrusionOk="0">
                    <a:moveTo>
                      <a:pt x="232" y="1"/>
                    </a:moveTo>
                    <a:cubicBezTo>
                      <a:pt x="194" y="1"/>
                      <a:pt x="156" y="28"/>
                      <a:pt x="144" y="81"/>
                    </a:cubicBezTo>
                    <a:cubicBezTo>
                      <a:pt x="60" y="927"/>
                      <a:pt x="1" y="1879"/>
                      <a:pt x="168" y="2724"/>
                    </a:cubicBezTo>
                    <a:cubicBezTo>
                      <a:pt x="173" y="2748"/>
                      <a:pt x="194" y="2760"/>
                      <a:pt x="215" y="2760"/>
                    </a:cubicBezTo>
                    <a:cubicBezTo>
                      <a:pt x="236" y="2760"/>
                      <a:pt x="257" y="2748"/>
                      <a:pt x="263" y="2724"/>
                    </a:cubicBezTo>
                    <a:cubicBezTo>
                      <a:pt x="441" y="1879"/>
                      <a:pt x="406" y="938"/>
                      <a:pt x="310" y="81"/>
                    </a:cubicBezTo>
                    <a:cubicBezTo>
                      <a:pt x="304" y="28"/>
                      <a:pt x="269" y="1"/>
                      <a:pt x="2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884;p33">
                <a:extLst>
                  <a:ext uri="{FF2B5EF4-FFF2-40B4-BE49-F238E27FC236}">
                    <a16:creationId xmlns:a16="http://schemas.microsoft.com/office/drawing/2014/main" id="{37E6D263-940F-4D37-BEBB-B8D4DFE208E8}"/>
                  </a:ext>
                </a:extLst>
              </p:cNvPr>
              <p:cNvSpPr/>
              <p:nvPr/>
            </p:nvSpPr>
            <p:spPr>
              <a:xfrm>
                <a:off x="3239675" y="3024750"/>
                <a:ext cx="11625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326" extrusionOk="0">
                    <a:moveTo>
                      <a:pt x="225" y="1"/>
                    </a:moveTo>
                    <a:cubicBezTo>
                      <a:pt x="191" y="1"/>
                      <a:pt x="155" y="19"/>
                      <a:pt x="144" y="54"/>
                    </a:cubicBezTo>
                    <a:cubicBezTo>
                      <a:pt x="1" y="757"/>
                      <a:pt x="60" y="1578"/>
                      <a:pt x="191" y="2281"/>
                    </a:cubicBezTo>
                    <a:cubicBezTo>
                      <a:pt x="197" y="2311"/>
                      <a:pt x="224" y="2325"/>
                      <a:pt x="251" y="2325"/>
                    </a:cubicBezTo>
                    <a:cubicBezTo>
                      <a:pt x="277" y="2325"/>
                      <a:pt x="304" y="2311"/>
                      <a:pt x="310" y="2281"/>
                    </a:cubicBezTo>
                    <a:cubicBezTo>
                      <a:pt x="441" y="1578"/>
                      <a:pt x="465" y="757"/>
                      <a:pt x="298" y="54"/>
                    </a:cubicBezTo>
                    <a:cubicBezTo>
                      <a:pt x="292" y="19"/>
                      <a:pt x="260" y="1"/>
                      <a:pt x="2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885;p33">
                <a:extLst>
                  <a:ext uri="{FF2B5EF4-FFF2-40B4-BE49-F238E27FC236}">
                    <a16:creationId xmlns:a16="http://schemas.microsoft.com/office/drawing/2014/main" id="{DEF44D89-B13B-4C6D-ABFC-DF50963A4B8C}"/>
                  </a:ext>
                </a:extLst>
              </p:cNvPr>
              <p:cNvSpPr/>
              <p:nvPr/>
            </p:nvSpPr>
            <p:spPr>
              <a:xfrm>
                <a:off x="3267950" y="3025725"/>
                <a:ext cx="1105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427" extrusionOk="0">
                    <a:moveTo>
                      <a:pt x="221" y="0"/>
                    </a:moveTo>
                    <a:cubicBezTo>
                      <a:pt x="179" y="0"/>
                      <a:pt x="138" y="21"/>
                      <a:pt x="132" y="63"/>
                    </a:cubicBezTo>
                    <a:cubicBezTo>
                      <a:pt x="1" y="825"/>
                      <a:pt x="72" y="1611"/>
                      <a:pt x="167" y="2373"/>
                    </a:cubicBezTo>
                    <a:cubicBezTo>
                      <a:pt x="173" y="2409"/>
                      <a:pt x="197" y="2426"/>
                      <a:pt x="222" y="2426"/>
                    </a:cubicBezTo>
                    <a:cubicBezTo>
                      <a:pt x="248" y="2426"/>
                      <a:pt x="275" y="2409"/>
                      <a:pt x="286" y="2373"/>
                    </a:cubicBezTo>
                    <a:cubicBezTo>
                      <a:pt x="382" y="1611"/>
                      <a:pt x="441" y="825"/>
                      <a:pt x="310" y="63"/>
                    </a:cubicBezTo>
                    <a:cubicBezTo>
                      <a:pt x="304" y="21"/>
                      <a:pt x="263" y="0"/>
                      <a:pt x="2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886;p33">
                <a:extLst>
                  <a:ext uri="{FF2B5EF4-FFF2-40B4-BE49-F238E27FC236}">
                    <a16:creationId xmlns:a16="http://schemas.microsoft.com/office/drawing/2014/main" id="{3CA68026-136E-459B-89B3-E389D1A6E80A}"/>
                  </a:ext>
                </a:extLst>
              </p:cNvPr>
              <p:cNvSpPr/>
              <p:nvPr/>
            </p:nvSpPr>
            <p:spPr>
              <a:xfrm>
                <a:off x="3210500" y="3026625"/>
                <a:ext cx="1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108" extrusionOk="0">
                    <a:moveTo>
                      <a:pt x="260" y="0"/>
                    </a:moveTo>
                    <a:cubicBezTo>
                      <a:pt x="224" y="0"/>
                      <a:pt x="185" y="21"/>
                      <a:pt x="168" y="63"/>
                    </a:cubicBezTo>
                    <a:cubicBezTo>
                      <a:pt x="1" y="682"/>
                      <a:pt x="96" y="1432"/>
                      <a:pt x="203" y="2063"/>
                    </a:cubicBezTo>
                    <a:cubicBezTo>
                      <a:pt x="209" y="2093"/>
                      <a:pt x="233" y="2108"/>
                      <a:pt x="258" y="2108"/>
                    </a:cubicBezTo>
                    <a:cubicBezTo>
                      <a:pt x="284" y="2108"/>
                      <a:pt x="310" y="2093"/>
                      <a:pt x="322" y="2063"/>
                    </a:cubicBezTo>
                    <a:cubicBezTo>
                      <a:pt x="418" y="1444"/>
                      <a:pt x="501" y="682"/>
                      <a:pt x="334" y="63"/>
                    </a:cubicBezTo>
                    <a:cubicBezTo>
                      <a:pt x="328" y="21"/>
                      <a:pt x="295" y="0"/>
                      <a:pt x="2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887;p33">
                <a:extLst>
                  <a:ext uri="{FF2B5EF4-FFF2-40B4-BE49-F238E27FC236}">
                    <a16:creationId xmlns:a16="http://schemas.microsoft.com/office/drawing/2014/main" id="{6E2E2322-FBD2-4B6A-A105-6BAFC65710F2}"/>
                  </a:ext>
                </a:extLst>
              </p:cNvPr>
              <p:cNvSpPr/>
              <p:nvPr/>
            </p:nvSpPr>
            <p:spPr>
              <a:xfrm>
                <a:off x="3183425" y="3027225"/>
                <a:ext cx="116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891" extrusionOk="0">
                    <a:moveTo>
                      <a:pt x="204" y="0"/>
                    </a:moveTo>
                    <a:cubicBezTo>
                      <a:pt x="164" y="0"/>
                      <a:pt x="125" y="21"/>
                      <a:pt x="119" y="63"/>
                    </a:cubicBezTo>
                    <a:cubicBezTo>
                      <a:pt x="0" y="622"/>
                      <a:pt x="12" y="1289"/>
                      <a:pt x="167" y="1837"/>
                    </a:cubicBezTo>
                    <a:cubicBezTo>
                      <a:pt x="173" y="1872"/>
                      <a:pt x="203" y="1890"/>
                      <a:pt x="234" y="1890"/>
                    </a:cubicBezTo>
                    <a:cubicBezTo>
                      <a:pt x="265" y="1890"/>
                      <a:pt x="298" y="1872"/>
                      <a:pt x="310" y="1837"/>
                    </a:cubicBezTo>
                    <a:cubicBezTo>
                      <a:pt x="465" y="1289"/>
                      <a:pt x="429" y="610"/>
                      <a:pt x="298" y="63"/>
                    </a:cubicBezTo>
                    <a:cubicBezTo>
                      <a:pt x="286" y="21"/>
                      <a:pt x="244" y="0"/>
                      <a:pt x="20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888;p33">
                <a:extLst>
                  <a:ext uri="{FF2B5EF4-FFF2-40B4-BE49-F238E27FC236}">
                    <a16:creationId xmlns:a16="http://schemas.microsoft.com/office/drawing/2014/main" id="{FE68C4E9-3D85-44A4-BD07-271F1636F56A}"/>
                  </a:ext>
                </a:extLst>
              </p:cNvPr>
              <p:cNvSpPr/>
              <p:nvPr/>
            </p:nvSpPr>
            <p:spPr>
              <a:xfrm>
                <a:off x="3155450" y="3021325"/>
                <a:ext cx="9550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999" extrusionOk="0">
                    <a:moveTo>
                      <a:pt x="186" y="1"/>
                    </a:moveTo>
                    <a:cubicBezTo>
                      <a:pt x="167" y="1"/>
                      <a:pt x="149" y="13"/>
                      <a:pt x="143" y="37"/>
                    </a:cubicBezTo>
                    <a:cubicBezTo>
                      <a:pt x="0" y="322"/>
                      <a:pt x="48" y="644"/>
                      <a:pt x="48" y="953"/>
                    </a:cubicBezTo>
                    <a:cubicBezTo>
                      <a:pt x="48" y="1299"/>
                      <a:pt x="84" y="1632"/>
                      <a:pt x="155" y="1954"/>
                    </a:cubicBezTo>
                    <a:cubicBezTo>
                      <a:pt x="161" y="1983"/>
                      <a:pt x="188" y="1998"/>
                      <a:pt x="214" y="1998"/>
                    </a:cubicBezTo>
                    <a:cubicBezTo>
                      <a:pt x="241" y="1998"/>
                      <a:pt x="268" y="1983"/>
                      <a:pt x="274" y="1954"/>
                    </a:cubicBezTo>
                    <a:cubicBezTo>
                      <a:pt x="345" y="1632"/>
                      <a:pt x="357" y="1299"/>
                      <a:pt x="345" y="953"/>
                    </a:cubicBezTo>
                    <a:cubicBezTo>
                      <a:pt x="345" y="644"/>
                      <a:pt x="381" y="322"/>
                      <a:pt x="238" y="37"/>
                    </a:cubicBezTo>
                    <a:cubicBezTo>
                      <a:pt x="226" y="13"/>
                      <a:pt x="206" y="1"/>
                      <a:pt x="1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889;p33">
                <a:extLst>
                  <a:ext uri="{FF2B5EF4-FFF2-40B4-BE49-F238E27FC236}">
                    <a16:creationId xmlns:a16="http://schemas.microsoft.com/office/drawing/2014/main" id="{30DE7E29-8E2C-40C2-A9AC-1EB29F5D0C8E}"/>
                  </a:ext>
                </a:extLst>
              </p:cNvPr>
              <p:cNvSpPr/>
              <p:nvPr/>
            </p:nvSpPr>
            <p:spPr>
              <a:xfrm>
                <a:off x="3127750" y="3019550"/>
                <a:ext cx="8375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888" extrusionOk="0">
                    <a:moveTo>
                      <a:pt x="163" y="0"/>
                    </a:moveTo>
                    <a:cubicBezTo>
                      <a:pt x="144" y="0"/>
                      <a:pt x="126" y="12"/>
                      <a:pt x="120" y="36"/>
                    </a:cubicBezTo>
                    <a:cubicBezTo>
                      <a:pt x="1" y="286"/>
                      <a:pt x="13" y="608"/>
                      <a:pt x="25" y="893"/>
                    </a:cubicBezTo>
                    <a:cubicBezTo>
                      <a:pt x="37" y="1203"/>
                      <a:pt x="37" y="1536"/>
                      <a:pt x="120" y="1834"/>
                    </a:cubicBezTo>
                    <a:cubicBezTo>
                      <a:pt x="126" y="1870"/>
                      <a:pt x="156" y="1888"/>
                      <a:pt x="185" y="1888"/>
                    </a:cubicBezTo>
                    <a:cubicBezTo>
                      <a:pt x="215" y="1888"/>
                      <a:pt x="245" y="1870"/>
                      <a:pt x="251" y="1834"/>
                    </a:cubicBezTo>
                    <a:cubicBezTo>
                      <a:pt x="322" y="1513"/>
                      <a:pt x="322" y="1203"/>
                      <a:pt x="322" y="893"/>
                    </a:cubicBezTo>
                    <a:cubicBezTo>
                      <a:pt x="322" y="608"/>
                      <a:pt x="334" y="298"/>
                      <a:pt x="215" y="36"/>
                    </a:cubicBezTo>
                    <a:cubicBezTo>
                      <a:pt x="203" y="12"/>
                      <a:pt x="182" y="0"/>
                      <a:pt x="16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890;p33">
                <a:extLst>
                  <a:ext uri="{FF2B5EF4-FFF2-40B4-BE49-F238E27FC236}">
                    <a16:creationId xmlns:a16="http://schemas.microsoft.com/office/drawing/2014/main" id="{7DDEC077-AC3B-4E63-97D4-4E5B8D7814C6}"/>
                  </a:ext>
                </a:extLst>
              </p:cNvPr>
              <p:cNvSpPr/>
              <p:nvPr/>
            </p:nvSpPr>
            <p:spPr>
              <a:xfrm>
                <a:off x="3095625" y="3018425"/>
                <a:ext cx="152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12" extrusionOk="0">
                    <a:moveTo>
                      <a:pt x="313" y="1"/>
                    </a:moveTo>
                    <a:cubicBezTo>
                      <a:pt x="286" y="1"/>
                      <a:pt x="256" y="16"/>
                      <a:pt x="238" y="45"/>
                    </a:cubicBezTo>
                    <a:cubicBezTo>
                      <a:pt x="0" y="569"/>
                      <a:pt x="131" y="1308"/>
                      <a:pt x="238" y="1867"/>
                    </a:cubicBezTo>
                    <a:cubicBezTo>
                      <a:pt x="244" y="1897"/>
                      <a:pt x="274" y="1912"/>
                      <a:pt x="304" y="1912"/>
                    </a:cubicBezTo>
                    <a:cubicBezTo>
                      <a:pt x="333" y="1912"/>
                      <a:pt x="363" y="1897"/>
                      <a:pt x="369" y="1867"/>
                    </a:cubicBezTo>
                    <a:cubicBezTo>
                      <a:pt x="476" y="1331"/>
                      <a:pt x="607" y="569"/>
                      <a:pt x="369" y="45"/>
                    </a:cubicBezTo>
                    <a:cubicBezTo>
                      <a:pt x="363" y="16"/>
                      <a:pt x="339" y="1"/>
                      <a:pt x="3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891;p33">
                <a:extLst>
                  <a:ext uri="{FF2B5EF4-FFF2-40B4-BE49-F238E27FC236}">
                    <a16:creationId xmlns:a16="http://schemas.microsoft.com/office/drawing/2014/main" id="{11B5836D-FA88-45DE-8C4F-7B1BCE4CEBF4}"/>
                  </a:ext>
                </a:extLst>
              </p:cNvPr>
              <p:cNvSpPr/>
              <p:nvPr/>
            </p:nvSpPr>
            <p:spPr>
              <a:xfrm>
                <a:off x="3068225" y="3012775"/>
                <a:ext cx="13725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76" extrusionOk="0">
                    <a:moveTo>
                      <a:pt x="277" y="1"/>
                    </a:moveTo>
                    <a:cubicBezTo>
                      <a:pt x="251" y="1"/>
                      <a:pt x="221" y="15"/>
                      <a:pt x="203" y="45"/>
                    </a:cubicBezTo>
                    <a:cubicBezTo>
                      <a:pt x="1" y="569"/>
                      <a:pt x="96" y="1295"/>
                      <a:pt x="203" y="1831"/>
                    </a:cubicBezTo>
                    <a:cubicBezTo>
                      <a:pt x="209" y="1861"/>
                      <a:pt x="236" y="1876"/>
                      <a:pt x="263" y="1876"/>
                    </a:cubicBezTo>
                    <a:cubicBezTo>
                      <a:pt x="289" y="1876"/>
                      <a:pt x="316" y="1861"/>
                      <a:pt x="322" y="1831"/>
                    </a:cubicBezTo>
                    <a:cubicBezTo>
                      <a:pt x="429" y="1295"/>
                      <a:pt x="548" y="569"/>
                      <a:pt x="334" y="45"/>
                    </a:cubicBezTo>
                    <a:cubicBezTo>
                      <a:pt x="328" y="15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892;p33">
                <a:extLst>
                  <a:ext uri="{FF2B5EF4-FFF2-40B4-BE49-F238E27FC236}">
                    <a16:creationId xmlns:a16="http://schemas.microsoft.com/office/drawing/2014/main" id="{B41A8FE3-6872-4BCB-BA16-44CC57A16A4E}"/>
                  </a:ext>
                </a:extLst>
              </p:cNvPr>
              <p:cNvSpPr/>
              <p:nvPr/>
            </p:nvSpPr>
            <p:spPr>
              <a:xfrm>
                <a:off x="3042325" y="3017975"/>
                <a:ext cx="8675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528" extrusionOk="0">
                    <a:moveTo>
                      <a:pt x="178" y="1"/>
                    </a:moveTo>
                    <a:cubicBezTo>
                      <a:pt x="153" y="1"/>
                      <a:pt x="126" y="10"/>
                      <a:pt x="108" y="28"/>
                    </a:cubicBezTo>
                    <a:cubicBezTo>
                      <a:pt x="1" y="254"/>
                      <a:pt x="25" y="516"/>
                      <a:pt x="37" y="742"/>
                    </a:cubicBezTo>
                    <a:cubicBezTo>
                      <a:pt x="37" y="1004"/>
                      <a:pt x="48" y="1254"/>
                      <a:pt x="144" y="1492"/>
                    </a:cubicBezTo>
                    <a:cubicBezTo>
                      <a:pt x="150" y="1516"/>
                      <a:pt x="170" y="1528"/>
                      <a:pt x="191" y="1528"/>
                    </a:cubicBezTo>
                    <a:cubicBezTo>
                      <a:pt x="212" y="1528"/>
                      <a:pt x="233" y="1516"/>
                      <a:pt x="239" y="1492"/>
                    </a:cubicBezTo>
                    <a:cubicBezTo>
                      <a:pt x="334" y="1254"/>
                      <a:pt x="346" y="1004"/>
                      <a:pt x="334" y="742"/>
                    </a:cubicBezTo>
                    <a:cubicBezTo>
                      <a:pt x="334" y="504"/>
                      <a:pt x="346" y="254"/>
                      <a:pt x="239" y="28"/>
                    </a:cubicBezTo>
                    <a:cubicBezTo>
                      <a:pt x="227" y="10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893;p33">
                <a:extLst>
                  <a:ext uri="{FF2B5EF4-FFF2-40B4-BE49-F238E27FC236}">
                    <a16:creationId xmlns:a16="http://schemas.microsoft.com/office/drawing/2014/main" id="{1FA9F667-F82C-42D1-BE6A-ECF7E39C28F0}"/>
                  </a:ext>
                </a:extLst>
              </p:cNvPr>
              <p:cNvSpPr/>
              <p:nvPr/>
            </p:nvSpPr>
            <p:spPr>
              <a:xfrm>
                <a:off x="3013450" y="3024025"/>
                <a:ext cx="1015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64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1"/>
                    </a:cubicBezTo>
                    <a:cubicBezTo>
                      <a:pt x="1" y="393"/>
                      <a:pt x="84" y="786"/>
                      <a:pt x="144" y="1119"/>
                    </a:cubicBezTo>
                    <a:cubicBezTo>
                      <a:pt x="156" y="1149"/>
                      <a:pt x="182" y="1164"/>
                      <a:pt x="206" y="1164"/>
                    </a:cubicBezTo>
                    <a:cubicBezTo>
                      <a:pt x="230" y="1164"/>
                      <a:pt x="251" y="1149"/>
                      <a:pt x="251" y="1119"/>
                    </a:cubicBezTo>
                    <a:cubicBezTo>
                      <a:pt x="310" y="786"/>
                      <a:pt x="406" y="405"/>
                      <a:pt x="287" y="71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894;p33">
                <a:extLst>
                  <a:ext uri="{FF2B5EF4-FFF2-40B4-BE49-F238E27FC236}">
                    <a16:creationId xmlns:a16="http://schemas.microsoft.com/office/drawing/2014/main" id="{A413D83A-07EC-47DC-83DB-9FA012737EED}"/>
                  </a:ext>
                </a:extLst>
              </p:cNvPr>
              <p:cNvSpPr/>
              <p:nvPr/>
            </p:nvSpPr>
            <p:spPr>
              <a:xfrm>
                <a:off x="2985175" y="3026400"/>
                <a:ext cx="95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5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2"/>
                    </a:cubicBezTo>
                    <a:cubicBezTo>
                      <a:pt x="1" y="334"/>
                      <a:pt x="13" y="667"/>
                      <a:pt x="132" y="929"/>
                    </a:cubicBezTo>
                    <a:cubicBezTo>
                      <a:pt x="138" y="953"/>
                      <a:pt x="164" y="965"/>
                      <a:pt x="191" y="965"/>
                    </a:cubicBezTo>
                    <a:cubicBezTo>
                      <a:pt x="218" y="965"/>
                      <a:pt x="245" y="953"/>
                      <a:pt x="251" y="929"/>
                    </a:cubicBezTo>
                    <a:cubicBezTo>
                      <a:pt x="370" y="667"/>
                      <a:pt x="382" y="334"/>
                      <a:pt x="287" y="72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895;p33">
                <a:extLst>
                  <a:ext uri="{FF2B5EF4-FFF2-40B4-BE49-F238E27FC236}">
                    <a16:creationId xmlns:a16="http://schemas.microsoft.com/office/drawing/2014/main" id="{D3173A4D-B9F3-4534-B126-198F8BF5410D}"/>
                  </a:ext>
                </a:extLst>
              </p:cNvPr>
              <p:cNvSpPr/>
              <p:nvPr/>
            </p:nvSpPr>
            <p:spPr>
              <a:xfrm>
                <a:off x="2955125" y="3021625"/>
                <a:ext cx="128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75" extrusionOk="0">
                    <a:moveTo>
                      <a:pt x="265" y="1"/>
                    </a:moveTo>
                    <a:cubicBezTo>
                      <a:pt x="241" y="1"/>
                      <a:pt x="215" y="13"/>
                      <a:pt x="191" y="37"/>
                    </a:cubicBezTo>
                    <a:cubicBezTo>
                      <a:pt x="0" y="239"/>
                      <a:pt x="119" y="691"/>
                      <a:pt x="203" y="929"/>
                    </a:cubicBezTo>
                    <a:cubicBezTo>
                      <a:pt x="209" y="959"/>
                      <a:pt x="235" y="974"/>
                      <a:pt x="262" y="974"/>
                    </a:cubicBezTo>
                    <a:cubicBezTo>
                      <a:pt x="289" y="974"/>
                      <a:pt x="316" y="959"/>
                      <a:pt x="322" y="929"/>
                    </a:cubicBezTo>
                    <a:cubicBezTo>
                      <a:pt x="393" y="691"/>
                      <a:pt x="512" y="239"/>
                      <a:pt x="322" y="37"/>
                    </a:cubicBezTo>
                    <a:cubicBezTo>
                      <a:pt x="310" y="13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896;p33">
                <a:extLst>
                  <a:ext uri="{FF2B5EF4-FFF2-40B4-BE49-F238E27FC236}">
                    <a16:creationId xmlns:a16="http://schemas.microsoft.com/office/drawing/2014/main" id="{5992CAD4-1ECD-4E6A-BEC6-02728E75B590}"/>
                  </a:ext>
                </a:extLst>
              </p:cNvPr>
              <p:cNvSpPr/>
              <p:nvPr/>
            </p:nvSpPr>
            <p:spPr>
              <a:xfrm>
                <a:off x="2929825" y="3022675"/>
                <a:ext cx="65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49" extrusionOk="0">
                    <a:moveTo>
                      <a:pt x="136" y="0"/>
                    </a:moveTo>
                    <a:cubicBezTo>
                      <a:pt x="101" y="0"/>
                      <a:pt x="66" y="18"/>
                      <a:pt x="60" y="54"/>
                    </a:cubicBezTo>
                    <a:cubicBezTo>
                      <a:pt x="0" y="328"/>
                      <a:pt x="12" y="542"/>
                      <a:pt x="72" y="804"/>
                    </a:cubicBezTo>
                    <a:cubicBezTo>
                      <a:pt x="78" y="834"/>
                      <a:pt x="104" y="849"/>
                      <a:pt x="131" y="849"/>
                    </a:cubicBezTo>
                    <a:cubicBezTo>
                      <a:pt x="158" y="849"/>
                      <a:pt x="185" y="834"/>
                      <a:pt x="191" y="804"/>
                    </a:cubicBezTo>
                    <a:cubicBezTo>
                      <a:pt x="250" y="530"/>
                      <a:pt x="262" y="304"/>
                      <a:pt x="203" y="54"/>
                    </a:cubicBezTo>
                    <a:cubicBezTo>
                      <a:pt x="203" y="18"/>
                      <a:pt x="170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897;p33">
                <a:extLst>
                  <a:ext uri="{FF2B5EF4-FFF2-40B4-BE49-F238E27FC236}">
                    <a16:creationId xmlns:a16="http://schemas.microsoft.com/office/drawing/2014/main" id="{FAADF923-426D-4BF3-AE2A-28C61B6FE474}"/>
                  </a:ext>
                </a:extLst>
              </p:cNvPr>
              <p:cNvSpPr/>
              <p:nvPr/>
            </p:nvSpPr>
            <p:spPr>
              <a:xfrm>
                <a:off x="3599550" y="3028175"/>
                <a:ext cx="232200" cy="918900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56" extrusionOk="0">
                    <a:moveTo>
                      <a:pt x="4644" y="1"/>
                    </a:moveTo>
                    <a:lnTo>
                      <a:pt x="0" y="4835"/>
                    </a:lnTo>
                    <a:lnTo>
                      <a:pt x="4834" y="36755"/>
                    </a:lnTo>
                    <a:lnTo>
                      <a:pt x="9287" y="4358"/>
                    </a:lnTo>
                    <a:lnTo>
                      <a:pt x="4644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898;p33">
                <a:extLst>
                  <a:ext uri="{FF2B5EF4-FFF2-40B4-BE49-F238E27FC236}">
                    <a16:creationId xmlns:a16="http://schemas.microsoft.com/office/drawing/2014/main" id="{8E9B825A-5261-4FB6-A14E-E042F2AD10BB}"/>
                  </a:ext>
                </a:extLst>
              </p:cNvPr>
              <p:cNvSpPr/>
              <p:nvPr/>
            </p:nvSpPr>
            <p:spPr>
              <a:xfrm>
                <a:off x="3592100" y="3018050"/>
                <a:ext cx="2473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95" h="37208" extrusionOk="0">
                    <a:moveTo>
                      <a:pt x="4954" y="811"/>
                    </a:moveTo>
                    <a:lnTo>
                      <a:pt x="9264" y="4871"/>
                    </a:lnTo>
                    <a:lnTo>
                      <a:pt x="5097" y="35172"/>
                    </a:lnTo>
                    <a:lnTo>
                      <a:pt x="596" y="5335"/>
                    </a:lnTo>
                    <a:lnTo>
                      <a:pt x="4954" y="811"/>
                    </a:lnTo>
                    <a:close/>
                    <a:moveTo>
                      <a:pt x="4942" y="1"/>
                    </a:moveTo>
                    <a:lnTo>
                      <a:pt x="1" y="5132"/>
                    </a:lnTo>
                    <a:lnTo>
                      <a:pt x="4846" y="37208"/>
                    </a:lnTo>
                    <a:lnTo>
                      <a:pt x="5430" y="37208"/>
                    </a:lnTo>
                    <a:lnTo>
                      <a:pt x="9883" y="4811"/>
                    </a:lnTo>
                    <a:lnTo>
                      <a:pt x="9895" y="4656"/>
                    </a:lnTo>
                    <a:lnTo>
                      <a:pt x="494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899;p33">
                <a:extLst>
                  <a:ext uri="{FF2B5EF4-FFF2-40B4-BE49-F238E27FC236}">
                    <a16:creationId xmlns:a16="http://schemas.microsoft.com/office/drawing/2014/main" id="{B3D79E3E-BB2D-4741-94A7-717A3DA43C72}"/>
                  </a:ext>
                </a:extLst>
              </p:cNvPr>
              <p:cNvSpPr/>
              <p:nvPr/>
            </p:nvSpPr>
            <p:spPr>
              <a:xfrm>
                <a:off x="3695700" y="3068950"/>
                <a:ext cx="994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35" extrusionOk="0">
                    <a:moveTo>
                      <a:pt x="1733" y="0"/>
                    </a:moveTo>
                    <a:cubicBezTo>
                      <a:pt x="1172" y="0"/>
                      <a:pt x="611" y="31"/>
                      <a:pt x="60" y="108"/>
                    </a:cubicBezTo>
                    <a:cubicBezTo>
                      <a:pt x="0" y="108"/>
                      <a:pt x="0" y="227"/>
                      <a:pt x="60" y="227"/>
                    </a:cubicBezTo>
                    <a:cubicBezTo>
                      <a:pt x="611" y="304"/>
                      <a:pt x="1172" y="335"/>
                      <a:pt x="1733" y="335"/>
                    </a:cubicBezTo>
                    <a:cubicBezTo>
                      <a:pt x="2467" y="335"/>
                      <a:pt x="3202" y="283"/>
                      <a:pt x="3917" y="215"/>
                    </a:cubicBezTo>
                    <a:cubicBezTo>
                      <a:pt x="3977" y="215"/>
                      <a:pt x="3977" y="120"/>
                      <a:pt x="3917" y="120"/>
                    </a:cubicBezTo>
                    <a:cubicBezTo>
                      <a:pt x="3202" y="52"/>
                      <a:pt x="2467" y="0"/>
                      <a:pt x="17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900;p33">
                <a:extLst>
                  <a:ext uri="{FF2B5EF4-FFF2-40B4-BE49-F238E27FC236}">
                    <a16:creationId xmlns:a16="http://schemas.microsoft.com/office/drawing/2014/main" id="{6A41CFD4-727D-46ED-9CBC-5DA8214DDD32}"/>
                  </a:ext>
                </a:extLst>
              </p:cNvPr>
              <p:cNvSpPr/>
              <p:nvPr/>
            </p:nvSpPr>
            <p:spPr>
              <a:xfrm>
                <a:off x="3689425" y="3097425"/>
                <a:ext cx="105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30" extrusionOk="0">
                    <a:moveTo>
                      <a:pt x="1777" y="0"/>
                    </a:moveTo>
                    <a:cubicBezTo>
                      <a:pt x="1184" y="0"/>
                      <a:pt x="595" y="33"/>
                      <a:pt x="37" y="124"/>
                    </a:cubicBezTo>
                    <a:cubicBezTo>
                      <a:pt x="1" y="124"/>
                      <a:pt x="1" y="207"/>
                      <a:pt x="37" y="207"/>
                    </a:cubicBezTo>
                    <a:cubicBezTo>
                      <a:pt x="605" y="296"/>
                      <a:pt x="1215" y="330"/>
                      <a:pt x="1832" y="330"/>
                    </a:cubicBezTo>
                    <a:cubicBezTo>
                      <a:pt x="2623" y="330"/>
                      <a:pt x="3426" y="274"/>
                      <a:pt x="4168" y="207"/>
                    </a:cubicBezTo>
                    <a:cubicBezTo>
                      <a:pt x="4216" y="207"/>
                      <a:pt x="4216" y="124"/>
                      <a:pt x="4168" y="124"/>
                    </a:cubicBezTo>
                    <a:cubicBezTo>
                      <a:pt x="3405" y="62"/>
                      <a:pt x="2587" y="0"/>
                      <a:pt x="17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901;p33">
                <a:extLst>
                  <a:ext uri="{FF2B5EF4-FFF2-40B4-BE49-F238E27FC236}">
                    <a16:creationId xmlns:a16="http://schemas.microsoft.com/office/drawing/2014/main" id="{39E415ED-3E7D-4C26-90FB-84A36DF199CA}"/>
                  </a:ext>
                </a:extLst>
              </p:cNvPr>
              <p:cNvSpPr/>
              <p:nvPr/>
            </p:nvSpPr>
            <p:spPr>
              <a:xfrm>
                <a:off x="3705225" y="3126325"/>
                <a:ext cx="1042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81" extrusionOk="0">
                    <a:moveTo>
                      <a:pt x="2093" y="1"/>
                    </a:moveTo>
                    <a:cubicBezTo>
                      <a:pt x="1426" y="1"/>
                      <a:pt x="756" y="28"/>
                      <a:pt x="83" y="75"/>
                    </a:cubicBezTo>
                    <a:cubicBezTo>
                      <a:pt x="0" y="75"/>
                      <a:pt x="0" y="206"/>
                      <a:pt x="83" y="206"/>
                    </a:cubicBezTo>
                    <a:cubicBezTo>
                      <a:pt x="756" y="254"/>
                      <a:pt x="1426" y="281"/>
                      <a:pt x="2093" y="281"/>
                    </a:cubicBezTo>
                    <a:cubicBezTo>
                      <a:pt x="2759" y="281"/>
                      <a:pt x="3423" y="254"/>
                      <a:pt x="4084" y="194"/>
                    </a:cubicBezTo>
                    <a:cubicBezTo>
                      <a:pt x="4167" y="194"/>
                      <a:pt x="4167" y="87"/>
                      <a:pt x="4084" y="87"/>
                    </a:cubicBezTo>
                    <a:cubicBezTo>
                      <a:pt x="3423" y="28"/>
                      <a:pt x="2759" y="1"/>
                      <a:pt x="20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902;p33">
                <a:extLst>
                  <a:ext uri="{FF2B5EF4-FFF2-40B4-BE49-F238E27FC236}">
                    <a16:creationId xmlns:a16="http://schemas.microsoft.com/office/drawing/2014/main" id="{84F115D0-1CBE-4B6E-AD96-8955FCB993B9}"/>
                  </a:ext>
                </a:extLst>
              </p:cNvPr>
              <p:cNvSpPr/>
              <p:nvPr/>
            </p:nvSpPr>
            <p:spPr>
              <a:xfrm>
                <a:off x="3703725" y="3154150"/>
                <a:ext cx="119375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775" h="337" extrusionOk="0">
                    <a:moveTo>
                      <a:pt x="3037" y="1"/>
                    </a:moveTo>
                    <a:cubicBezTo>
                      <a:pt x="2056" y="1"/>
                      <a:pt x="1062" y="78"/>
                      <a:pt x="96" y="93"/>
                    </a:cubicBezTo>
                    <a:cubicBezTo>
                      <a:pt x="0" y="93"/>
                      <a:pt x="0" y="236"/>
                      <a:pt x="96" y="236"/>
                    </a:cubicBezTo>
                    <a:cubicBezTo>
                      <a:pt x="1050" y="259"/>
                      <a:pt x="2032" y="337"/>
                      <a:pt x="3001" y="337"/>
                    </a:cubicBezTo>
                    <a:cubicBezTo>
                      <a:pt x="3580" y="337"/>
                      <a:pt x="4154" y="309"/>
                      <a:pt x="4715" y="224"/>
                    </a:cubicBezTo>
                    <a:cubicBezTo>
                      <a:pt x="4775" y="212"/>
                      <a:pt x="4775" y="105"/>
                      <a:pt x="4715" y="105"/>
                    </a:cubicBezTo>
                    <a:cubicBezTo>
                      <a:pt x="4166" y="27"/>
                      <a:pt x="3604" y="1"/>
                      <a:pt x="3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903;p33">
                <a:extLst>
                  <a:ext uri="{FF2B5EF4-FFF2-40B4-BE49-F238E27FC236}">
                    <a16:creationId xmlns:a16="http://schemas.microsoft.com/office/drawing/2014/main" id="{5A71A24D-7DCF-4B4B-A8ED-70F271D642EE}"/>
                  </a:ext>
                </a:extLst>
              </p:cNvPr>
              <p:cNvSpPr/>
              <p:nvPr/>
            </p:nvSpPr>
            <p:spPr>
              <a:xfrm>
                <a:off x="3712950" y="3183400"/>
                <a:ext cx="991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966" h="260" extrusionOk="0">
                    <a:moveTo>
                      <a:pt x="2458" y="0"/>
                    </a:moveTo>
                    <a:cubicBezTo>
                      <a:pt x="1661" y="0"/>
                      <a:pt x="862" y="52"/>
                      <a:pt x="72" y="66"/>
                    </a:cubicBezTo>
                    <a:cubicBezTo>
                      <a:pt x="1" y="66"/>
                      <a:pt x="1" y="185"/>
                      <a:pt x="72" y="185"/>
                    </a:cubicBezTo>
                    <a:cubicBezTo>
                      <a:pt x="842" y="207"/>
                      <a:pt x="1630" y="260"/>
                      <a:pt x="2417" y="260"/>
                    </a:cubicBezTo>
                    <a:cubicBezTo>
                      <a:pt x="2919" y="260"/>
                      <a:pt x="3421" y="238"/>
                      <a:pt x="3918" y="173"/>
                    </a:cubicBezTo>
                    <a:cubicBezTo>
                      <a:pt x="3965" y="173"/>
                      <a:pt x="3965" y="102"/>
                      <a:pt x="3918" y="78"/>
                    </a:cubicBezTo>
                    <a:cubicBezTo>
                      <a:pt x="3434" y="19"/>
                      <a:pt x="2946" y="0"/>
                      <a:pt x="24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904;p33">
                <a:extLst>
                  <a:ext uri="{FF2B5EF4-FFF2-40B4-BE49-F238E27FC236}">
                    <a16:creationId xmlns:a16="http://schemas.microsoft.com/office/drawing/2014/main" id="{DF08F22A-D436-4765-BE16-EE1F1FCF2E86}"/>
                  </a:ext>
                </a:extLst>
              </p:cNvPr>
              <p:cNvSpPr/>
              <p:nvPr/>
            </p:nvSpPr>
            <p:spPr>
              <a:xfrm>
                <a:off x="3711750" y="3210300"/>
                <a:ext cx="964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5" extrusionOk="0">
                    <a:moveTo>
                      <a:pt x="1782" y="0"/>
                    </a:moveTo>
                    <a:cubicBezTo>
                      <a:pt x="1178" y="0"/>
                      <a:pt x="579" y="46"/>
                      <a:pt x="37" y="157"/>
                    </a:cubicBezTo>
                    <a:cubicBezTo>
                      <a:pt x="1" y="169"/>
                      <a:pt x="1" y="217"/>
                      <a:pt x="37" y="217"/>
                    </a:cubicBezTo>
                    <a:cubicBezTo>
                      <a:pt x="612" y="334"/>
                      <a:pt x="1250" y="385"/>
                      <a:pt x="1892" y="385"/>
                    </a:cubicBezTo>
                    <a:cubicBezTo>
                      <a:pt x="2551" y="385"/>
                      <a:pt x="3213" y="331"/>
                      <a:pt x="3811" y="240"/>
                    </a:cubicBezTo>
                    <a:cubicBezTo>
                      <a:pt x="3859" y="240"/>
                      <a:pt x="3859" y="169"/>
                      <a:pt x="3811" y="157"/>
                    </a:cubicBezTo>
                    <a:cubicBezTo>
                      <a:pt x="3180" y="62"/>
                      <a:pt x="2478" y="0"/>
                      <a:pt x="17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905;p33">
                <a:extLst>
                  <a:ext uri="{FF2B5EF4-FFF2-40B4-BE49-F238E27FC236}">
                    <a16:creationId xmlns:a16="http://schemas.microsoft.com/office/drawing/2014/main" id="{A3695336-A577-4164-A91D-77121343FC76}"/>
                  </a:ext>
                </a:extLst>
              </p:cNvPr>
              <p:cNvSpPr/>
              <p:nvPr/>
            </p:nvSpPr>
            <p:spPr>
              <a:xfrm>
                <a:off x="3714750" y="32396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1037" y="0"/>
                    </a:moveTo>
                    <a:cubicBezTo>
                      <a:pt x="693" y="0"/>
                      <a:pt x="351" y="23"/>
                      <a:pt x="36" y="140"/>
                    </a:cubicBezTo>
                    <a:cubicBezTo>
                      <a:pt x="31" y="138"/>
                      <a:pt x="26" y="138"/>
                      <a:pt x="23" y="138"/>
                    </a:cubicBezTo>
                    <a:cubicBezTo>
                      <a:pt x="1" y="138"/>
                      <a:pt x="5" y="165"/>
                      <a:pt x="36" y="176"/>
                    </a:cubicBezTo>
                    <a:cubicBezTo>
                      <a:pt x="367" y="291"/>
                      <a:pt x="734" y="307"/>
                      <a:pt x="1096" y="307"/>
                    </a:cubicBezTo>
                    <a:cubicBezTo>
                      <a:pt x="1233" y="307"/>
                      <a:pt x="1368" y="305"/>
                      <a:pt x="1501" y="305"/>
                    </a:cubicBezTo>
                    <a:cubicBezTo>
                      <a:pt x="1561" y="305"/>
                      <a:pt x="1620" y="305"/>
                      <a:pt x="1679" y="307"/>
                    </a:cubicBezTo>
                    <a:cubicBezTo>
                      <a:pt x="2322" y="307"/>
                      <a:pt x="2965" y="295"/>
                      <a:pt x="3608" y="211"/>
                    </a:cubicBezTo>
                    <a:cubicBezTo>
                      <a:pt x="3679" y="200"/>
                      <a:pt x="3679" y="92"/>
                      <a:pt x="3608" y="92"/>
                    </a:cubicBezTo>
                    <a:cubicBezTo>
                      <a:pt x="2965" y="21"/>
                      <a:pt x="2322" y="9"/>
                      <a:pt x="1679" y="9"/>
                    </a:cubicBezTo>
                    <a:cubicBezTo>
                      <a:pt x="1468" y="9"/>
                      <a:pt x="1252" y="0"/>
                      <a:pt x="10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906;p33">
                <a:extLst>
                  <a:ext uri="{FF2B5EF4-FFF2-40B4-BE49-F238E27FC236}">
                    <a16:creationId xmlns:a16="http://schemas.microsoft.com/office/drawing/2014/main" id="{F3DCE3C3-475C-4C31-8A20-905BD0B1B79E}"/>
                  </a:ext>
                </a:extLst>
              </p:cNvPr>
              <p:cNvSpPr/>
              <p:nvPr/>
            </p:nvSpPr>
            <p:spPr>
              <a:xfrm>
                <a:off x="3715025" y="3266850"/>
                <a:ext cx="863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02" extrusionOk="0">
                    <a:moveTo>
                      <a:pt x="1233" y="0"/>
                    </a:moveTo>
                    <a:cubicBezTo>
                      <a:pt x="816" y="0"/>
                      <a:pt x="411" y="38"/>
                      <a:pt x="49" y="145"/>
                    </a:cubicBezTo>
                    <a:cubicBezTo>
                      <a:pt x="1" y="157"/>
                      <a:pt x="1" y="229"/>
                      <a:pt x="49" y="241"/>
                    </a:cubicBezTo>
                    <a:cubicBezTo>
                      <a:pt x="453" y="361"/>
                      <a:pt x="913" y="402"/>
                      <a:pt x="1383" y="402"/>
                    </a:cubicBezTo>
                    <a:cubicBezTo>
                      <a:pt x="2076" y="402"/>
                      <a:pt x="2792" y="314"/>
                      <a:pt x="3394" y="264"/>
                    </a:cubicBezTo>
                    <a:cubicBezTo>
                      <a:pt x="3454" y="264"/>
                      <a:pt x="3454" y="169"/>
                      <a:pt x="3394" y="169"/>
                    </a:cubicBezTo>
                    <a:cubicBezTo>
                      <a:pt x="2741" y="116"/>
                      <a:pt x="1968" y="0"/>
                      <a:pt x="1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907;p33">
                <a:extLst>
                  <a:ext uri="{FF2B5EF4-FFF2-40B4-BE49-F238E27FC236}">
                    <a16:creationId xmlns:a16="http://schemas.microsoft.com/office/drawing/2014/main" id="{F9DD1CF1-8EAD-45CF-880D-01F6373A1E05}"/>
                  </a:ext>
                </a:extLst>
              </p:cNvPr>
              <p:cNvSpPr/>
              <p:nvPr/>
            </p:nvSpPr>
            <p:spPr>
              <a:xfrm>
                <a:off x="3712050" y="3295775"/>
                <a:ext cx="860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16" extrusionOk="0">
                    <a:moveTo>
                      <a:pt x="890" y="0"/>
                    </a:moveTo>
                    <a:cubicBezTo>
                      <a:pt x="602" y="0"/>
                      <a:pt x="315" y="18"/>
                      <a:pt x="48" y="96"/>
                    </a:cubicBezTo>
                    <a:cubicBezTo>
                      <a:pt x="1" y="131"/>
                      <a:pt x="1" y="203"/>
                      <a:pt x="48" y="215"/>
                    </a:cubicBezTo>
                    <a:cubicBezTo>
                      <a:pt x="324" y="295"/>
                      <a:pt x="621" y="315"/>
                      <a:pt x="918" y="315"/>
                    </a:cubicBezTo>
                    <a:cubicBezTo>
                      <a:pt x="1149" y="315"/>
                      <a:pt x="1378" y="303"/>
                      <a:pt x="1596" y="298"/>
                    </a:cubicBezTo>
                    <a:cubicBezTo>
                      <a:pt x="2192" y="298"/>
                      <a:pt x="2775" y="274"/>
                      <a:pt x="3358" y="215"/>
                    </a:cubicBezTo>
                    <a:cubicBezTo>
                      <a:pt x="3430" y="203"/>
                      <a:pt x="3442" y="96"/>
                      <a:pt x="3358" y="84"/>
                    </a:cubicBezTo>
                    <a:cubicBezTo>
                      <a:pt x="2775" y="24"/>
                      <a:pt x="2192" y="12"/>
                      <a:pt x="1596" y="12"/>
                    </a:cubicBezTo>
                    <a:cubicBezTo>
                      <a:pt x="1369" y="12"/>
                      <a:pt x="1129" y="0"/>
                      <a:pt x="8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908;p33">
                <a:extLst>
                  <a:ext uri="{FF2B5EF4-FFF2-40B4-BE49-F238E27FC236}">
                    <a16:creationId xmlns:a16="http://schemas.microsoft.com/office/drawing/2014/main" id="{9016234B-4BE4-4E9C-8A7D-2341057E658D}"/>
                  </a:ext>
                </a:extLst>
              </p:cNvPr>
              <p:cNvSpPr/>
              <p:nvPr/>
            </p:nvSpPr>
            <p:spPr>
              <a:xfrm>
                <a:off x="3710275" y="3324375"/>
                <a:ext cx="83675" cy="7650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6" extrusionOk="0">
                    <a:moveTo>
                      <a:pt x="1953" y="0"/>
                    </a:moveTo>
                    <a:cubicBezTo>
                      <a:pt x="1343" y="0"/>
                      <a:pt x="731" y="42"/>
                      <a:pt x="119" y="83"/>
                    </a:cubicBezTo>
                    <a:cubicBezTo>
                      <a:pt x="0" y="83"/>
                      <a:pt x="0" y="238"/>
                      <a:pt x="119" y="249"/>
                    </a:cubicBezTo>
                    <a:cubicBezTo>
                      <a:pt x="649" y="279"/>
                      <a:pt x="1179" y="306"/>
                      <a:pt x="1707" y="306"/>
                    </a:cubicBezTo>
                    <a:cubicBezTo>
                      <a:pt x="2236" y="306"/>
                      <a:pt x="2763" y="279"/>
                      <a:pt x="3287" y="202"/>
                    </a:cubicBezTo>
                    <a:cubicBezTo>
                      <a:pt x="3346" y="190"/>
                      <a:pt x="3346" y="107"/>
                      <a:pt x="3287" y="83"/>
                    </a:cubicBezTo>
                    <a:cubicBezTo>
                      <a:pt x="2844" y="22"/>
                      <a:pt x="2399" y="0"/>
                      <a:pt x="19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909;p33">
                <a:extLst>
                  <a:ext uri="{FF2B5EF4-FFF2-40B4-BE49-F238E27FC236}">
                    <a16:creationId xmlns:a16="http://schemas.microsoft.com/office/drawing/2014/main" id="{D63B9FB3-D360-4381-950E-2DE15981198D}"/>
                  </a:ext>
                </a:extLst>
              </p:cNvPr>
              <p:cNvSpPr/>
              <p:nvPr/>
            </p:nvSpPr>
            <p:spPr>
              <a:xfrm>
                <a:off x="3707600" y="3353625"/>
                <a:ext cx="84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30" extrusionOk="0">
                    <a:moveTo>
                      <a:pt x="2417" y="1"/>
                    </a:moveTo>
                    <a:cubicBezTo>
                      <a:pt x="2214" y="1"/>
                      <a:pt x="2010" y="8"/>
                      <a:pt x="1810" y="8"/>
                    </a:cubicBezTo>
                    <a:cubicBezTo>
                      <a:pt x="1556" y="8"/>
                      <a:pt x="1304" y="3"/>
                      <a:pt x="1053" y="3"/>
                    </a:cubicBezTo>
                    <a:cubicBezTo>
                      <a:pt x="739" y="3"/>
                      <a:pt x="425" y="11"/>
                      <a:pt x="107" y="44"/>
                    </a:cubicBezTo>
                    <a:cubicBezTo>
                      <a:pt x="0" y="68"/>
                      <a:pt x="0" y="187"/>
                      <a:pt x="107" y="199"/>
                    </a:cubicBezTo>
                    <a:cubicBezTo>
                      <a:pt x="679" y="258"/>
                      <a:pt x="1239" y="282"/>
                      <a:pt x="1810" y="306"/>
                    </a:cubicBezTo>
                    <a:cubicBezTo>
                      <a:pt x="2054" y="312"/>
                      <a:pt x="2307" y="330"/>
                      <a:pt x="2560" y="330"/>
                    </a:cubicBezTo>
                    <a:cubicBezTo>
                      <a:pt x="2813" y="330"/>
                      <a:pt x="3066" y="312"/>
                      <a:pt x="3310" y="246"/>
                    </a:cubicBezTo>
                    <a:cubicBezTo>
                      <a:pt x="3382" y="222"/>
                      <a:pt x="3382" y="127"/>
                      <a:pt x="3310" y="103"/>
                    </a:cubicBezTo>
                    <a:cubicBezTo>
                      <a:pt x="3024" y="18"/>
                      <a:pt x="2722" y="1"/>
                      <a:pt x="241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910;p33">
                <a:extLst>
                  <a:ext uri="{FF2B5EF4-FFF2-40B4-BE49-F238E27FC236}">
                    <a16:creationId xmlns:a16="http://schemas.microsoft.com/office/drawing/2014/main" id="{04B0D5DF-31B3-4DDC-98C5-F8C64587C96F}"/>
                  </a:ext>
                </a:extLst>
              </p:cNvPr>
              <p:cNvSpPr/>
              <p:nvPr/>
            </p:nvSpPr>
            <p:spPr>
              <a:xfrm>
                <a:off x="3712650" y="3381600"/>
                <a:ext cx="7325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14" extrusionOk="0">
                    <a:moveTo>
                      <a:pt x="1027" y="1"/>
                    </a:moveTo>
                    <a:cubicBezTo>
                      <a:pt x="724" y="1"/>
                      <a:pt x="421" y="17"/>
                      <a:pt x="120" y="56"/>
                    </a:cubicBezTo>
                    <a:cubicBezTo>
                      <a:pt x="1" y="56"/>
                      <a:pt x="1" y="223"/>
                      <a:pt x="120" y="235"/>
                    </a:cubicBezTo>
                    <a:cubicBezTo>
                      <a:pt x="542" y="289"/>
                      <a:pt x="962" y="314"/>
                      <a:pt x="1383" y="314"/>
                    </a:cubicBezTo>
                    <a:cubicBezTo>
                      <a:pt x="1876" y="314"/>
                      <a:pt x="2369" y="280"/>
                      <a:pt x="2870" y="223"/>
                    </a:cubicBezTo>
                    <a:cubicBezTo>
                      <a:pt x="2930" y="223"/>
                      <a:pt x="2930" y="139"/>
                      <a:pt x="2870" y="139"/>
                    </a:cubicBezTo>
                    <a:cubicBezTo>
                      <a:pt x="2263" y="67"/>
                      <a:pt x="1645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911;p33">
                <a:extLst>
                  <a:ext uri="{FF2B5EF4-FFF2-40B4-BE49-F238E27FC236}">
                    <a16:creationId xmlns:a16="http://schemas.microsoft.com/office/drawing/2014/main" id="{EE85F460-69B3-44D2-8A2A-5E1E16242F26}"/>
                  </a:ext>
                </a:extLst>
              </p:cNvPr>
              <p:cNvSpPr/>
              <p:nvPr/>
            </p:nvSpPr>
            <p:spPr>
              <a:xfrm>
                <a:off x="3694800" y="3408650"/>
                <a:ext cx="86625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396" extrusionOk="0">
                    <a:moveTo>
                      <a:pt x="1681" y="1"/>
                    </a:moveTo>
                    <a:cubicBezTo>
                      <a:pt x="1123" y="1"/>
                      <a:pt x="567" y="43"/>
                      <a:pt x="72" y="129"/>
                    </a:cubicBezTo>
                    <a:cubicBezTo>
                      <a:pt x="0" y="141"/>
                      <a:pt x="0" y="272"/>
                      <a:pt x="72" y="272"/>
                    </a:cubicBezTo>
                    <a:cubicBezTo>
                      <a:pt x="557" y="356"/>
                      <a:pt x="1102" y="396"/>
                      <a:pt x="1649" y="396"/>
                    </a:cubicBezTo>
                    <a:cubicBezTo>
                      <a:pt x="2256" y="396"/>
                      <a:pt x="2867" y="347"/>
                      <a:pt x="3405" y="260"/>
                    </a:cubicBezTo>
                    <a:cubicBezTo>
                      <a:pt x="3465" y="248"/>
                      <a:pt x="3465" y="153"/>
                      <a:pt x="3405" y="141"/>
                    </a:cubicBezTo>
                    <a:cubicBezTo>
                      <a:pt x="2876" y="48"/>
                      <a:pt x="2278" y="1"/>
                      <a:pt x="16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912;p33">
                <a:extLst>
                  <a:ext uri="{FF2B5EF4-FFF2-40B4-BE49-F238E27FC236}">
                    <a16:creationId xmlns:a16="http://schemas.microsoft.com/office/drawing/2014/main" id="{C97717EF-FE04-40CC-9F5B-73FE1866A52B}"/>
                  </a:ext>
                </a:extLst>
              </p:cNvPr>
              <p:cNvSpPr/>
              <p:nvPr/>
            </p:nvSpPr>
            <p:spPr>
              <a:xfrm>
                <a:off x="3708200" y="3437675"/>
                <a:ext cx="696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335" extrusionOk="0">
                    <a:moveTo>
                      <a:pt x="1427" y="1"/>
                    </a:moveTo>
                    <a:cubicBezTo>
                      <a:pt x="979" y="1"/>
                      <a:pt x="530" y="33"/>
                      <a:pt x="95" y="75"/>
                    </a:cubicBezTo>
                    <a:cubicBezTo>
                      <a:pt x="0" y="99"/>
                      <a:pt x="0" y="230"/>
                      <a:pt x="95" y="242"/>
                    </a:cubicBezTo>
                    <a:cubicBezTo>
                      <a:pt x="562" y="294"/>
                      <a:pt x="1056" y="335"/>
                      <a:pt x="1546" y="335"/>
                    </a:cubicBezTo>
                    <a:cubicBezTo>
                      <a:pt x="1957" y="335"/>
                      <a:pt x="2365" y="306"/>
                      <a:pt x="2750" y="230"/>
                    </a:cubicBezTo>
                    <a:cubicBezTo>
                      <a:pt x="2786" y="218"/>
                      <a:pt x="2786" y="135"/>
                      <a:pt x="2750" y="123"/>
                    </a:cubicBezTo>
                    <a:cubicBezTo>
                      <a:pt x="2322" y="33"/>
                      <a:pt x="1875" y="1"/>
                      <a:pt x="14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913;p33">
                <a:extLst>
                  <a:ext uri="{FF2B5EF4-FFF2-40B4-BE49-F238E27FC236}">
                    <a16:creationId xmlns:a16="http://schemas.microsoft.com/office/drawing/2014/main" id="{D56A3A10-CBF1-41E7-A1A0-9129BEBA09D9}"/>
                  </a:ext>
                </a:extLst>
              </p:cNvPr>
              <p:cNvSpPr/>
              <p:nvPr/>
            </p:nvSpPr>
            <p:spPr>
              <a:xfrm>
                <a:off x="3711750" y="3493600"/>
                <a:ext cx="5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359" extrusionOk="0">
                    <a:moveTo>
                      <a:pt x="1209" y="1"/>
                    </a:moveTo>
                    <a:cubicBezTo>
                      <a:pt x="820" y="1"/>
                      <a:pt x="431" y="39"/>
                      <a:pt x="72" y="124"/>
                    </a:cubicBezTo>
                    <a:cubicBezTo>
                      <a:pt x="1" y="136"/>
                      <a:pt x="1" y="255"/>
                      <a:pt x="72" y="267"/>
                    </a:cubicBezTo>
                    <a:cubicBezTo>
                      <a:pt x="363" y="331"/>
                      <a:pt x="673" y="358"/>
                      <a:pt x="988" y="358"/>
                    </a:cubicBezTo>
                    <a:cubicBezTo>
                      <a:pt x="1434" y="358"/>
                      <a:pt x="1887" y="303"/>
                      <a:pt x="2299" y="219"/>
                    </a:cubicBezTo>
                    <a:cubicBezTo>
                      <a:pt x="2358" y="207"/>
                      <a:pt x="2358" y="124"/>
                      <a:pt x="2299" y="100"/>
                    </a:cubicBezTo>
                    <a:cubicBezTo>
                      <a:pt x="1955" y="36"/>
                      <a:pt x="158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914;p33">
                <a:extLst>
                  <a:ext uri="{FF2B5EF4-FFF2-40B4-BE49-F238E27FC236}">
                    <a16:creationId xmlns:a16="http://schemas.microsoft.com/office/drawing/2014/main" id="{9149DB87-A5CA-4DD7-A0EE-F79D8C87B3ED}"/>
                  </a:ext>
                </a:extLst>
              </p:cNvPr>
              <p:cNvSpPr/>
              <p:nvPr/>
            </p:nvSpPr>
            <p:spPr>
              <a:xfrm>
                <a:off x="3712650" y="3465950"/>
                <a:ext cx="616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32" extrusionOk="0">
                    <a:moveTo>
                      <a:pt x="1019" y="0"/>
                    </a:moveTo>
                    <a:cubicBezTo>
                      <a:pt x="706" y="0"/>
                      <a:pt x="393" y="22"/>
                      <a:pt x="84" y="75"/>
                    </a:cubicBezTo>
                    <a:cubicBezTo>
                      <a:pt x="1" y="99"/>
                      <a:pt x="1" y="242"/>
                      <a:pt x="84" y="254"/>
                    </a:cubicBezTo>
                    <a:cubicBezTo>
                      <a:pt x="383" y="310"/>
                      <a:pt x="687" y="331"/>
                      <a:pt x="991" y="331"/>
                    </a:cubicBezTo>
                    <a:cubicBezTo>
                      <a:pt x="1460" y="331"/>
                      <a:pt x="1931" y="281"/>
                      <a:pt x="2394" y="230"/>
                    </a:cubicBezTo>
                    <a:cubicBezTo>
                      <a:pt x="2465" y="218"/>
                      <a:pt x="2465" y="123"/>
                      <a:pt x="2394" y="111"/>
                    </a:cubicBezTo>
                    <a:cubicBezTo>
                      <a:pt x="1941" y="47"/>
                      <a:pt x="1479" y="0"/>
                      <a:pt x="101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915;p33">
                <a:extLst>
                  <a:ext uri="{FF2B5EF4-FFF2-40B4-BE49-F238E27FC236}">
                    <a16:creationId xmlns:a16="http://schemas.microsoft.com/office/drawing/2014/main" id="{7ED84999-D445-4660-9CD9-BB3ADA74057A}"/>
                  </a:ext>
                </a:extLst>
              </p:cNvPr>
              <p:cNvSpPr/>
              <p:nvPr/>
            </p:nvSpPr>
            <p:spPr>
              <a:xfrm>
                <a:off x="3713550" y="3522500"/>
                <a:ext cx="536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49" extrusionOk="0">
                    <a:moveTo>
                      <a:pt x="934" y="0"/>
                    </a:moveTo>
                    <a:cubicBezTo>
                      <a:pt x="640" y="0"/>
                      <a:pt x="349" y="28"/>
                      <a:pt x="84" y="99"/>
                    </a:cubicBezTo>
                    <a:cubicBezTo>
                      <a:pt x="0" y="111"/>
                      <a:pt x="0" y="242"/>
                      <a:pt x="84" y="254"/>
                    </a:cubicBezTo>
                    <a:cubicBezTo>
                      <a:pt x="337" y="322"/>
                      <a:pt x="612" y="349"/>
                      <a:pt x="892" y="349"/>
                    </a:cubicBezTo>
                    <a:cubicBezTo>
                      <a:pt x="1297" y="349"/>
                      <a:pt x="1711" y="294"/>
                      <a:pt x="2084" y="230"/>
                    </a:cubicBezTo>
                    <a:cubicBezTo>
                      <a:pt x="2144" y="206"/>
                      <a:pt x="2144" y="123"/>
                      <a:pt x="2084" y="111"/>
                    </a:cubicBezTo>
                    <a:cubicBezTo>
                      <a:pt x="1730" y="50"/>
                      <a:pt x="1329" y="0"/>
                      <a:pt x="9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916;p33">
                <a:extLst>
                  <a:ext uri="{FF2B5EF4-FFF2-40B4-BE49-F238E27FC236}">
                    <a16:creationId xmlns:a16="http://schemas.microsoft.com/office/drawing/2014/main" id="{A69513E0-01FD-4FCC-847C-C73F9B5FB1D4}"/>
                  </a:ext>
                </a:extLst>
              </p:cNvPr>
              <p:cNvSpPr/>
              <p:nvPr/>
            </p:nvSpPr>
            <p:spPr>
              <a:xfrm>
                <a:off x="3714150" y="3550250"/>
                <a:ext cx="482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76" extrusionOk="0">
                    <a:moveTo>
                      <a:pt x="1042" y="1"/>
                    </a:moveTo>
                    <a:cubicBezTo>
                      <a:pt x="711" y="1"/>
                      <a:pt x="380" y="43"/>
                      <a:pt x="84" y="120"/>
                    </a:cubicBezTo>
                    <a:cubicBezTo>
                      <a:pt x="0" y="132"/>
                      <a:pt x="0" y="263"/>
                      <a:pt x="84" y="299"/>
                    </a:cubicBezTo>
                    <a:cubicBezTo>
                      <a:pt x="320" y="350"/>
                      <a:pt x="581" y="375"/>
                      <a:pt x="846" y="375"/>
                    </a:cubicBezTo>
                    <a:cubicBezTo>
                      <a:pt x="1193" y="375"/>
                      <a:pt x="1547" y="332"/>
                      <a:pt x="1858" y="251"/>
                    </a:cubicBezTo>
                    <a:cubicBezTo>
                      <a:pt x="1929" y="239"/>
                      <a:pt x="1929" y="132"/>
                      <a:pt x="1858" y="96"/>
                    </a:cubicBezTo>
                    <a:cubicBezTo>
                      <a:pt x="1601" y="31"/>
                      <a:pt x="1322" y="1"/>
                      <a:pt x="10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917;p33">
                <a:extLst>
                  <a:ext uri="{FF2B5EF4-FFF2-40B4-BE49-F238E27FC236}">
                    <a16:creationId xmlns:a16="http://schemas.microsoft.com/office/drawing/2014/main" id="{202E6D78-F693-4150-9CF4-3E84FAA280FB}"/>
                  </a:ext>
                </a:extLst>
              </p:cNvPr>
              <p:cNvSpPr/>
              <p:nvPr/>
            </p:nvSpPr>
            <p:spPr>
              <a:xfrm>
                <a:off x="3708475" y="3579350"/>
                <a:ext cx="506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311" extrusionOk="0">
                    <a:moveTo>
                      <a:pt x="1177" y="0"/>
                    </a:moveTo>
                    <a:cubicBezTo>
                      <a:pt x="1107" y="0"/>
                      <a:pt x="1037" y="2"/>
                      <a:pt x="965" y="4"/>
                    </a:cubicBezTo>
                    <a:cubicBezTo>
                      <a:pt x="883" y="4"/>
                      <a:pt x="799" y="2"/>
                      <a:pt x="714" y="2"/>
                    </a:cubicBezTo>
                    <a:cubicBezTo>
                      <a:pt x="482" y="2"/>
                      <a:pt x="249" y="15"/>
                      <a:pt x="49" y="111"/>
                    </a:cubicBezTo>
                    <a:cubicBezTo>
                      <a:pt x="1" y="147"/>
                      <a:pt x="1" y="206"/>
                      <a:pt x="49" y="218"/>
                    </a:cubicBezTo>
                    <a:cubicBezTo>
                      <a:pt x="207" y="294"/>
                      <a:pt x="386" y="310"/>
                      <a:pt x="568" y="310"/>
                    </a:cubicBezTo>
                    <a:cubicBezTo>
                      <a:pt x="700" y="310"/>
                      <a:pt x="835" y="302"/>
                      <a:pt x="965" y="302"/>
                    </a:cubicBezTo>
                    <a:cubicBezTo>
                      <a:pt x="1311" y="302"/>
                      <a:pt x="1632" y="278"/>
                      <a:pt x="1966" y="206"/>
                    </a:cubicBezTo>
                    <a:cubicBezTo>
                      <a:pt x="2025" y="183"/>
                      <a:pt x="2025" y="99"/>
                      <a:pt x="1966" y="87"/>
                    </a:cubicBezTo>
                    <a:cubicBezTo>
                      <a:pt x="1701" y="21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918;p33">
                <a:extLst>
                  <a:ext uri="{FF2B5EF4-FFF2-40B4-BE49-F238E27FC236}">
                    <a16:creationId xmlns:a16="http://schemas.microsoft.com/office/drawing/2014/main" id="{69C2A3C1-4819-42C0-B3B8-57E68AE929D0}"/>
                  </a:ext>
                </a:extLst>
              </p:cNvPr>
              <p:cNvSpPr/>
              <p:nvPr/>
            </p:nvSpPr>
            <p:spPr>
              <a:xfrm>
                <a:off x="3706700" y="3607700"/>
                <a:ext cx="4795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315" extrusionOk="0">
                    <a:moveTo>
                      <a:pt x="761" y="1"/>
                    </a:moveTo>
                    <a:cubicBezTo>
                      <a:pt x="517" y="1"/>
                      <a:pt x="264" y="9"/>
                      <a:pt x="36" y="108"/>
                    </a:cubicBezTo>
                    <a:cubicBezTo>
                      <a:pt x="1" y="144"/>
                      <a:pt x="1" y="204"/>
                      <a:pt x="36" y="215"/>
                    </a:cubicBezTo>
                    <a:cubicBezTo>
                      <a:pt x="204" y="292"/>
                      <a:pt x="397" y="314"/>
                      <a:pt x="589" y="314"/>
                    </a:cubicBezTo>
                    <a:cubicBezTo>
                      <a:pt x="696" y="314"/>
                      <a:pt x="803" y="307"/>
                      <a:pt x="905" y="299"/>
                    </a:cubicBezTo>
                    <a:cubicBezTo>
                      <a:pt x="1215" y="287"/>
                      <a:pt x="1536" y="287"/>
                      <a:pt x="1834" y="215"/>
                    </a:cubicBezTo>
                    <a:cubicBezTo>
                      <a:pt x="1917" y="204"/>
                      <a:pt x="1917" y="96"/>
                      <a:pt x="1834" y="84"/>
                    </a:cubicBezTo>
                    <a:cubicBezTo>
                      <a:pt x="1525" y="1"/>
                      <a:pt x="1215" y="1"/>
                      <a:pt x="905" y="1"/>
                    </a:cubicBezTo>
                    <a:cubicBezTo>
                      <a:pt x="858" y="1"/>
                      <a:pt x="810" y="1"/>
                      <a:pt x="7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919;p33">
                <a:extLst>
                  <a:ext uri="{FF2B5EF4-FFF2-40B4-BE49-F238E27FC236}">
                    <a16:creationId xmlns:a16="http://schemas.microsoft.com/office/drawing/2014/main" id="{9A6F736C-CF0F-4E92-AC60-E730EA9F1F10}"/>
                  </a:ext>
                </a:extLst>
              </p:cNvPr>
              <p:cNvSpPr/>
              <p:nvPr/>
            </p:nvSpPr>
            <p:spPr>
              <a:xfrm>
                <a:off x="3705500" y="3635325"/>
                <a:ext cx="479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0" extrusionOk="0">
                    <a:moveTo>
                      <a:pt x="779" y="1"/>
                    </a:moveTo>
                    <a:cubicBezTo>
                      <a:pt x="515" y="1"/>
                      <a:pt x="260" y="36"/>
                      <a:pt x="49" y="134"/>
                    </a:cubicBezTo>
                    <a:cubicBezTo>
                      <a:pt x="1" y="146"/>
                      <a:pt x="1" y="242"/>
                      <a:pt x="49" y="265"/>
                    </a:cubicBezTo>
                    <a:cubicBezTo>
                      <a:pt x="260" y="364"/>
                      <a:pt x="513" y="399"/>
                      <a:pt x="775" y="399"/>
                    </a:cubicBezTo>
                    <a:cubicBezTo>
                      <a:pt x="1146" y="399"/>
                      <a:pt x="1537" y="328"/>
                      <a:pt x="1858" y="265"/>
                    </a:cubicBezTo>
                    <a:cubicBezTo>
                      <a:pt x="1918" y="253"/>
                      <a:pt x="1918" y="146"/>
                      <a:pt x="1858" y="134"/>
                    </a:cubicBezTo>
                    <a:cubicBezTo>
                      <a:pt x="1544" y="72"/>
                      <a:pt x="1152" y="1"/>
                      <a:pt x="7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920;p33">
                <a:extLst>
                  <a:ext uri="{FF2B5EF4-FFF2-40B4-BE49-F238E27FC236}">
                    <a16:creationId xmlns:a16="http://schemas.microsoft.com/office/drawing/2014/main" id="{BCE7972E-6849-4BAA-9DE2-85BAE320F5B0}"/>
                  </a:ext>
                </a:extLst>
              </p:cNvPr>
              <p:cNvSpPr/>
              <p:nvPr/>
            </p:nvSpPr>
            <p:spPr>
              <a:xfrm>
                <a:off x="3699850" y="3664175"/>
                <a:ext cx="476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7" extrusionOk="0">
                    <a:moveTo>
                      <a:pt x="763" y="1"/>
                    </a:moveTo>
                    <a:cubicBezTo>
                      <a:pt x="513" y="1"/>
                      <a:pt x="270" y="30"/>
                      <a:pt x="60" y="111"/>
                    </a:cubicBezTo>
                    <a:cubicBezTo>
                      <a:pt x="1" y="147"/>
                      <a:pt x="1" y="219"/>
                      <a:pt x="60" y="242"/>
                    </a:cubicBezTo>
                    <a:cubicBezTo>
                      <a:pt x="282" y="333"/>
                      <a:pt x="539" y="366"/>
                      <a:pt x="803" y="366"/>
                    </a:cubicBezTo>
                    <a:cubicBezTo>
                      <a:pt x="1164" y="366"/>
                      <a:pt x="1537" y="304"/>
                      <a:pt x="1846" y="242"/>
                    </a:cubicBezTo>
                    <a:cubicBezTo>
                      <a:pt x="1906" y="231"/>
                      <a:pt x="1906" y="147"/>
                      <a:pt x="1846" y="123"/>
                    </a:cubicBezTo>
                    <a:cubicBezTo>
                      <a:pt x="1525" y="66"/>
                      <a:pt x="1136" y="1"/>
                      <a:pt x="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21;p33">
                <a:extLst>
                  <a:ext uri="{FF2B5EF4-FFF2-40B4-BE49-F238E27FC236}">
                    <a16:creationId xmlns:a16="http://schemas.microsoft.com/office/drawing/2014/main" id="{B3662B67-EAB3-4366-B44C-7194065895AF}"/>
                  </a:ext>
                </a:extLst>
              </p:cNvPr>
              <p:cNvSpPr/>
              <p:nvPr/>
            </p:nvSpPr>
            <p:spPr>
              <a:xfrm>
                <a:off x="3705225" y="3692750"/>
                <a:ext cx="387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322" extrusionOk="0">
                    <a:moveTo>
                      <a:pt x="906" y="1"/>
                    </a:moveTo>
                    <a:cubicBezTo>
                      <a:pt x="854" y="1"/>
                      <a:pt x="802" y="2"/>
                      <a:pt x="750" y="4"/>
                    </a:cubicBezTo>
                    <a:cubicBezTo>
                      <a:pt x="707" y="4"/>
                      <a:pt x="663" y="4"/>
                      <a:pt x="619" y="4"/>
                    </a:cubicBezTo>
                    <a:cubicBezTo>
                      <a:pt x="422" y="4"/>
                      <a:pt x="221" y="12"/>
                      <a:pt x="36" y="100"/>
                    </a:cubicBezTo>
                    <a:cubicBezTo>
                      <a:pt x="0" y="135"/>
                      <a:pt x="0" y="219"/>
                      <a:pt x="36" y="231"/>
                    </a:cubicBezTo>
                    <a:cubicBezTo>
                      <a:pt x="190" y="304"/>
                      <a:pt x="356" y="321"/>
                      <a:pt x="522" y="321"/>
                    </a:cubicBezTo>
                    <a:cubicBezTo>
                      <a:pt x="598" y="321"/>
                      <a:pt x="675" y="318"/>
                      <a:pt x="750" y="314"/>
                    </a:cubicBezTo>
                    <a:cubicBezTo>
                      <a:pt x="1012" y="314"/>
                      <a:pt x="1262" y="290"/>
                      <a:pt x="1500" y="207"/>
                    </a:cubicBezTo>
                    <a:cubicBezTo>
                      <a:pt x="1548" y="195"/>
                      <a:pt x="1548" y="111"/>
                      <a:pt x="1500" y="100"/>
                    </a:cubicBezTo>
                    <a:cubicBezTo>
                      <a:pt x="1310" y="23"/>
                      <a:pt x="1112" y="1"/>
                      <a:pt x="9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22;p33">
                <a:extLst>
                  <a:ext uri="{FF2B5EF4-FFF2-40B4-BE49-F238E27FC236}">
                    <a16:creationId xmlns:a16="http://schemas.microsoft.com/office/drawing/2014/main" id="{3242E60F-C900-4C35-A73F-A79E4118890A}"/>
                  </a:ext>
                </a:extLst>
              </p:cNvPr>
              <p:cNvSpPr/>
              <p:nvPr/>
            </p:nvSpPr>
            <p:spPr>
              <a:xfrm>
                <a:off x="3710575" y="3721700"/>
                <a:ext cx="2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88" extrusionOk="0">
                    <a:moveTo>
                      <a:pt x="476" y="0"/>
                    </a:moveTo>
                    <a:cubicBezTo>
                      <a:pt x="344" y="0"/>
                      <a:pt x="215" y="17"/>
                      <a:pt x="96" y="61"/>
                    </a:cubicBezTo>
                    <a:cubicBezTo>
                      <a:pt x="0" y="85"/>
                      <a:pt x="0" y="204"/>
                      <a:pt x="96" y="239"/>
                    </a:cubicBezTo>
                    <a:cubicBezTo>
                      <a:pt x="197" y="275"/>
                      <a:pt x="309" y="288"/>
                      <a:pt x="425" y="288"/>
                    </a:cubicBezTo>
                    <a:cubicBezTo>
                      <a:pt x="662" y="288"/>
                      <a:pt x="915" y="232"/>
                      <a:pt x="1131" y="192"/>
                    </a:cubicBezTo>
                    <a:cubicBezTo>
                      <a:pt x="1191" y="180"/>
                      <a:pt x="1191" y="85"/>
                      <a:pt x="1131" y="85"/>
                    </a:cubicBezTo>
                    <a:cubicBezTo>
                      <a:pt x="929" y="47"/>
                      <a:pt x="699" y="0"/>
                      <a:pt x="47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23;p33">
                <a:extLst>
                  <a:ext uri="{FF2B5EF4-FFF2-40B4-BE49-F238E27FC236}">
                    <a16:creationId xmlns:a16="http://schemas.microsoft.com/office/drawing/2014/main" id="{5E64FCA1-DC67-4212-8BDF-43F364462468}"/>
                  </a:ext>
                </a:extLst>
              </p:cNvPr>
              <p:cNvSpPr/>
              <p:nvPr/>
            </p:nvSpPr>
            <p:spPr>
              <a:xfrm>
                <a:off x="3713250" y="3749650"/>
                <a:ext cx="250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" extrusionOk="0">
                    <a:moveTo>
                      <a:pt x="489" y="0"/>
                    </a:moveTo>
                    <a:cubicBezTo>
                      <a:pt x="352" y="0"/>
                      <a:pt x="216" y="24"/>
                      <a:pt x="96" y="74"/>
                    </a:cubicBezTo>
                    <a:cubicBezTo>
                      <a:pt x="0" y="98"/>
                      <a:pt x="0" y="217"/>
                      <a:pt x="96" y="252"/>
                    </a:cubicBezTo>
                    <a:cubicBezTo>
                      <a:pt x="210" y="299"/>
                      <a:pt x="337" y="321"/>
                      <a:pt x="466" y="321"/>
                    </a:cubicBezTo>
                    <a:cubicBezTo>
                      <a:pt x="634" y="321"/>
                      <a:pt x="805" y="284"/>
                      <a:pt x="953" y="217"/>
                    </a:cubicBezTo>
                    <a:cubicBezTo>
                      <a:pt x="1001" y="205"/>
                      <a:pt x="1001" y="110"/>
                      <a:pt x="953" y="98"/>
                    </a:cubicBezTo>
                    <a:cubicBezTo>
                      <a:pt x="812" y="33"/>
                      <a:pt x="650" y="0"/>
                      <a:pt x="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24;p33">
                <a:extLst>
                  <a:ext uri="{FF2B5EF4-FFF2-40B4-BE49-F238E27FC236}">
                    <a16:creationId xmlns:a16="http://schemas.microsoft.com/office/drawing/2014/main" id="{248E4C9B-35C6-476F-83AE-A721EC383E5A}"/>
                  </a:ext>
                </a:extLst>
              </p:cNvPr>
              <p:cNvSpPr/>
              <p:nvPr/>
            </p:nvSpPr>
            <p:spPr>
              <a:xfrm>
                <a:off x="3708775" y="3777775"/>
                <a:ext cx="2475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349" extrusionOk="0">
                    <a:moveTo>
                      <a:pt x="370" y="1"/>
                    </a:moveTo>
                    <a:cubicBezTo>
                      <a:pt x="239" y="1"/>
                      <a:pt x="118" y="28"/>
                      <a:pt x="37" y="104"/>
                    </a:cubicBezTo>
                    <a:cubicBezTo>
                      <a:pt x="1" y="139"/>
                      <a:pt x="1" y="199"/>
                      <a:pt x="37" y="247"/>
                    </a:cubicBezTo>
                    <a:cubicBezTo>
                      <a:pt x="115" y="321"/>
                      <a:pt x="232" y="348"/>
                      <a:pt x="359" y="348"/>
                    </a:cubicBezTo>
                    <a:cubicBezTo>
                      <a:pt x="559" y="348"/>
                      <a:pt x="784" y="281"/>
                      <a:pt x="930" y="223"/>
                    </a:cubicBezTo>
                    <a:cubicBezTo>
                      <a:pt x="989" y="211"/>
                      <a:pt x="989" y="116"/>
                      <a:pt x="930" y="104"/>
                    </a:cubicBezTo>
                    <a:cubicBezTo>
                      <a:pt x="787" y="61"/>
                      <a:pt x="567" y="1"/>
                      <a:pt x="37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25;p33">
                <a:extLst>
                  <a:ext uri="{FF2B5EF4-FFF2-40B4-BE49-F238E27FC236}">
                    <a16:creationId xmlns:a16="http://schemas.microsoft.com/office/drawing/2014/main" id="{8397AFB0-0364-48B1-A54D-E9F1F438EE0C}"/>
                  </a:ext>
                </a:extLst>
              </p:cNvPr>
              <p:cNvSpPr/>
              <p:nvPr/>
            </p:nvSpPr>
            <p:spPr>
              <a:xfrm>
                <a:off x="3709675" y="3807775"/>
                <a:ext cx="217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29" extrusionOk="0">
                    <a:moveTo>
                      <a:pt x="367" y="0"/>
                    </a:moveTo>
                    <a:cubicBezTo>
                      <a:pt x="270" y="0"/>
                      <a:pt x="173" y="11"/>
                      <a:pt x="72" y="35"/>
                    </a:cubicBezTo>
                    <a:cubicBezTo>
                      <a:pt x="1" y="35"/>
                      <a:pt x="1" y="178"/>
                      <a:pt x="72" y="190"/>
                    </a:cubicBezTo>
                    <a:cubicBezTo>
                      <a:pt x="190" y="216"/>
                      <a:pt x="301" y="229"/>
                      <a:pt x="410" y="229"/>
                    </a:cubicBezTo>
                    <a:cubicBezTo>
                      <a:pt x="543" y="229"/>
                      <a:pt x="673" y="210"/>
                      <a:pt x="810" y="178"/>
                    </a:cubicBezTo>
                    <a:cubicBezTo>
                      <a:pt x="870" y="154"/>
                      <a:pt x="870" y="71"/>
                      <a:pt x="810" y="59"/>
                    </a:cubicBezTo>
                    <a:cubicBezTo>
                      <a:pt x="654" y="23"/>
                      <a:pt x="511" y="0"/>
                      <a:pt x="3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26;p33">
                <a:extLst>
                  <a:ext uri="{FF2B5EF4-FFF2-40B4-BE49-F238E27FC236}">
                    <a16:creationId xmlns:a16="http://schemas.microsoft.com/office/drawing/2014/main" id="{C624D157-395B-483C-8A97-E37887121A62}"/>
                  </a:ext>
                </a:extLst>
              </p:cNvPr>
              <p:cNvSpPr/>
              <p:nvPr/>
            </p:nvSpPr>
            <p:spPr>
              <a:xfrm>
                <a:off x="3715625" y="2912100"/>
                <a:ext cx="918900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56" h="9288" extrusionOk="0">
                    <a:moveTo>
                      <a:pt x="4358" y="0"/>
                    </a:moveTo>
                    <a:lnTo>
                      <a:pt x="1" y="4644"/>
                    </a:lnTo>
                    <a:lnTo>
                      <a:pt x="4835" y="9287"/>
                    </a:lnTo>
                    <a:lnTo>
                      <a:pt x="36755" y="4453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27;p33">
                <a:extLst>
                  <a:ext uri="{FF2B5EF4-FFF2-40B4-BE49-F238E27FC236}">
                    <a16:creationId xmlns:a16="http://schemas.microsoft.com/office/drawing/2014/main" id="{907F5953-240A-4559-9EA0-9A788489AAC5}"/>
                  </a:ext>
                </a:extLst>
              </p:cNvPr>
              <p:cNvSpPr/>
              <p:nvPr/>
            </p:nvSpPr>
            <p:spPr>
              <a:xfrm>
                <a:off x="3705500" y="2904350"/>
                <a:ext cx="930200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95" extrusionOk="0">
                    <a:moveTo>
                      <a:pt x="4859" y="608"/>
                    </a:moveTo>
                    <a:lnTo>
                      <a:pt x="35160" y="4775"/>
                    </a:lnTo>
                    <a:lnTo>
                      <a:pt x="5323" y="9288"/>
                    </a:lnTo>
                    <a:lnTo>
                      <a:pt x="799" y="4942"/>
                    </a:lnTo>
                    <a:lnTo>
                      <a:pt x="4859" y="608"/>
                    </a:lnTo>
                    <a:close/>
                    <a:moveTo>
                      <a:pt x="4656" y="1"/>
                    </a:moveTo>
                    <a:lnTo>
                      <a:pt x="1" y="4954"/>
                    </a:lnTo>
                    <a:lnTo>
                      <a:pt x="5133" y="9895"/>
                    </a:lnTo>
                    <a:lnTo>
                      <a:pt x="37208" y="5025"/>
                    </a:lnTo>
                    <a:lnTo>
                      <a:pt x="37208" y="4466"/>
                    </a:lnTo>
                    <a:lnTo>
                      <a:pt x="4811" y="13"/>
                    </a:lnTo>
                    <a:lnTo>
                      <a:pt x="465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28;p33">
                <a:extLst>
                  <a:ext uri="{FF2B5EF4-FFF2-40B4-BE49-F238E27FC236}">
                    <a16:creationId xmlns:a16="http://schemas.microsoft.com/office/drawing/2014/main" id="{7A703A96-6CB8-426B-AADB-96786922216D}"/>
                  </a:ext>
                </a:extLst>
              </p:cNvPr>
              <p:cNvSpPr/>
              <p:nvPr/>
            </p:nvSpPr>
            <p:spPr>
              <a:xfrm>
                <a:off x="3754625" y="2948775"/>
                <a:ext cx="11925" cy="987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948" extrusionOk="0">
                    <a:moveTo>
                      <a:pt x="239" y="1"/>
                    </a:moveTo>
                    <a:cubicBezTo>
                      <a:pt x="215" y="1"/>
                      <a:pt x="191" y="16"/>
                      <a:pt x="191" y="45"/>
                    </a:cubicBezTo>
                    <a:cubicBezTo>
                      <a:pt x="72" y="1319"/>
                      <a:pt x="0" y="2641"/>
                      <a:pt x="179" y="3903"/>
                    </a:cubicBezTo>
                    <a:cubicBezTo>
                      <a:pt x="179" y="3933"/>
                      <a:pt x="209" y="3948"/>
                      <a:pt x="239" y="3948"/>
                    </a:cubicBezTo>
                    <a:cubicBezTo>
                      <a:pt x="268" y="3948"/>
                      <a:pt x="298" y="3933"/>
                      <a:pt x="298" y="3903"/>
                    </a:cubicBezTo>
                    <a:cubicBezTo>
                      <a:pt x="477" y="2641"/>
                      <a:pt x="405" y="1319"/>
                      <a:pt x="286" y="45"/>
                    </a:cubicBezTo>
                    <a:cubicBezTo>
                      <a:pt x="286" y="16"/>
                      <a:pt x="262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29;p33">
                <a:extLst>
                  <a:ext uri="{FF2B5EF4-FFF2-40B4-BE49-F238E27FC236}">
                    <a16:creationId xmlns:a16="http://schemas.microsoft.com/office/drawing/2014/main" id="{4EF6F5FB-FC8B-47D3-BFD7-AD71672C5CF8}"/>
                  </a:ext>
                </a:extLst>
              </p:cNvPr>
              <p:cNvSpPr/>
              <p:nvPr/>
            </p:nvSpPr>
            <p:spPr>
              <a:xfrm>
                <a:off x="3782600" y="2949225"/>
                <a:ext cx="12525" cy="1051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207" extrusionOk="0">
                    <a:moveTo>
                      <a:pt x="257" y="1"/>
                    </a:moveTo>
                    <a:cubicBezTo>
                      <a:pt x="236" y="1"/>
                      <a:pt x="215" y="10"/>
                      <a:pt x="215" y="27"/>
                    </a:cubicBezTo>
                    <a:cubicBezTo>
                      <a:pt x="96" y="1361"/>
                      <a:pt x="1" y="2849"/>
                      <a:pt x="215" y="4171"/>
                    </a:cubicBezTo>
                    <a:cubicBezTo>
                      <a:pt x="215" y="4195"/>
                      <a:pt x="236" y="4206"/>
                      <a:pt x="257" y="4206"/>
                    </a:cubicBezTo>
                    <a:cubicBezTo>
                      <a:pt x="277" y="4206"/>
                      <a:pt x="298" y="4195"/>
                      <a:pt x="298" y="4171"/>
                    </a:cubicBezTo>
                    <a:cubicBezTo>
                      <a:pt x="501" y="2861"/>
                      <a:pt x="417" y="1361"/>
                      <a:pt x="298" y="27"/>
                    </a:cubicBezTo>
                    <a:cubicBezTo>
                      <a:pt x="298" y="10"/>
                      <a:pt x="277" y="1"/>
                      <a:pt x="25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30;p33">
                <a:extLst>
                  <a:ext uri="{FF2B5EF4-FFF2-40B4-BE49-F238E27FC236}">
                    <a16:creationId xmlns:a16="http://schemas.microsoft.com/office/drawing/2014/main" id="{CA070AB8-694B-4CDA-B8B9-6E1EF72482E2}"/>
                  </a:ext>
                </a:extLst>
              </p:cNvPr>
              <p:cNvSpPr/>
              <p:nvPr/>
            </p:nvSpPr>
            <p:spPr>
              <a:xfrm>
                <a:off x="3812975" y="2934875"/>
                <a:ext cx="8650" cy="1031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26" extrusionOk="0">
                    <a:moveTo>
                      <a:pt x="173" y="0"/>
                    </a:moveTo>
                    <a:cubicBezTo>
                      <a:pt x="146" y="0"/>
                      <a:pt x="119" y="18"/>
                      <a:pt x="119" y="54"/>
                    </a:cubicBezTo>
                    <a:cubicBezTo>
                      <a:pt x="0" y="1375"/>
                      <a:pt x="12" y="2721"/>
                      <a:pt x="107" y="4054"/>
                    </a:cubicBezTo>
                    <a:cubicBezTo>
                      <a:pt x="107" y="4102"/>
                      <a:pt x="137" y="4126"/>
                      <a:pt x="168" y="4126"/>
                    </a:cubicBezTo>
                    <a:cubicBezTo>
                      <a:pt x="200" y="4126"/>
                      <a:pt x="232" y="4102"/>
                      <a:pt x="238" y="4054"/>
                    </a:cubicBezTo>
                    <a:cubicBezTo>
                      <a:pt x="333" y="2721"/>
                      <a:pt x="345" y="1375"/>
                      <a:pt x="226" y="54"/>
                    </a:cubicBezTo>
                    <a:cubicBezTo>
                      <a:pt x="226" y="18"/>
                      <a:pt x="200" y="0"/>
                      <a:pt x="1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31;p33">
                <a:extLst>
                  <a:ext uri="{FF2B5EF4-FFF2-40B4-BE49-F238E27FC236}">
                    <a16:creationId xmlns:a16="http://schemas.microsoft.com/office/drawing/2014/main" id="{CE06239D-88D2-442E-A4B1-1B074D0E22AE}"/>
                  </a:ext>
                </a:extLst>
              </p:cNvPr>
              <p:cNvSpPr/>
              <p:nvPr/>
            </p:nvSpPr>
            <p:spPr>
              <a:xfrm>
                <a:off x="3838575" y="2921400"/>
                <a:ext cx="14300" cy="1181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25" extrusionOk="0">
                    <a:moveTo>
                      <a:pt x="281" y="0"/>
                    </a:moveTo>
                    <a:cubicBezTo>
                      <a:pt x="253" y="0"/>
                      <a:pt x="226" y="15"/>
                      <a:pt x="226" y="45"/>
                    </a:cubicBezTo>
                    <a:cubicBezTo>
                      <a:pt x="0" y="1545"/>
                      <a:pt x="179" y="3141"/>
                      <a:pt x="214" y="4653"/>
                    </a:cubicBezTo>
                    <a:cubicBezTo>
                      <a:pt x="214" y="4700"/>
                      <a:pt x="250" y="4724"/>
                      <a:pt x="286" y="4724"/>
                    </a:cubicBezTo>
                    <a:cubicBezTo>
                      <a:pt x="321" y="4724"/>
                      <a:pt x="357" y="4700"/>
                      <a:pt x="357" y="4653"/>
                    </a:cubicBezTo>
                    <a:cubicBezTo>
                      <a:pt x="393" y="3141"/>
                      <a:pt x="572" y="1545"/>
                      <a:pt x="345" y="45"/>
                    </a:cubicBezTo>
                    <a:cubicBezTo>
                      <a:pt x="339" y="15"/>
                      <a:pt x="310" y="0"/>
                      <a:pt x="2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32;p33">
                <a:extLst>
                  <a:ext uri="{FF2B5EF4-FFF2-40B4-BE49-F238E27FC236}">
                    <a16:creationId xmlns:a16="http://schemas.microsoft.com/office/drawing/2014/main" id="{000ABC77-D54F-4DD2-A5A9-E6C332E2BC5A}"/>
                  </a:ext>
                </a:extLst>
              </p:cNvPr>
              <p:cNvSpPr/>
              <p:nvPr/>
            </p:nvSpPr>
            <p:spPr>
              <a:xfrm>
                <a:off x="3868925" y="2931825"/>
                <a:ext cx="10450" cy="98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942" extrusionOk="0">
                    <a:moveTo>
                      <a:pt x="212" y="0"/>
                    </a:moveTo>
                    <a:cubicBezTo>
                      <a:pt x="191" y="0"/>
                      <a:pt x="167" y="15"/>
                      <a:pt x="155" y="45"/>
                    </a:cubicBezTo>
                    <a:cubicBezTo>
                      <a:pt x="0" y="1307"/>
                      <a:pt x="120" y="2605"/>
                      <a:pt x="143" y="3879"/>
                    </a:cubicBezTo>
                    <a:cubicBezTo>
                      <a:pt x="143" y="3920"/>
                      <a:pt x="173" y="3941"/>
                      <a:pt x="203" y="3941"/>
                    </a:cubicBezTo>
                    <a:cubicBezTo>
                      <a:pt x="233" y="3941"/>
                      <a:pt x="262" y="3920"/>
                      <a:pt x="262" y="3879"/>
                    </a:cubicBezTo>
                    <a:cubicBezTo>
                      <a:pt x="298" y="2616"/>
                      <a:pt x="417" y="1307"/>
                      <a:pt x="250" y="45"/>
                    </a:cubicBezTo>
                    <a:cubicBezTo>
                      <a:pt x="250" y="15"/>
                      <a:pt x="233" y="0"/>
                      <a:pt x="2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33;p33">
                <a:extLst>
                  <a:ext uri="{FF2B5EF4-FFF2-40B4-BE49-F238E27FC236}">
                    <a16:creationId xmlns:a16="http://schemas.microsoft.com/office/drawing/2014/main" id="{182F3701-AF63-44AC-BA14-77D00AA6441B}"/>
                  </a:ext>
                </a:extLst>
              </p:cNvPr>
              <p:cNvSpPr/>
              <p:nvPr/>
            </p:nvSpPr>
            <p:spPr>
              <a:xfrm>
                <a:off x="3895725" y="2936200"/>
                <a:ext cx="13400" cy="95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3820" extrusionOk="0">
                    <a:moveTo>
                      <a:pt x="284" y="1"/>
                    </a:moveTo>
                    <a:cubicBezTo>
                      <a:pt x="265" y="1"/>
                      <a:pt x="244" y="13"/>
                      <a:pt x="238" y="36"/>
                    </a:cubicBezTo>
                    <a:cubicBezTo>
                      <a:pt x="60" y="1203"/>
                      <a:pt x="0" y="2632"/>
                      <a:pt x="238" y="3811"/>
                    </a:cubicBezTo>
                    <a:cubicBezTo>
                      <a:pt x="238" y="3817"/>
                      <a:pt x="253" y="3820"/>
                      <a:pt x="268" y="3820"/>
                    </a:cubicBezTo>
                    <a:cubicBezTo>
                      <a:pt x="283" y="3820"/>
                      <a:pt x="298" y="3817"/>
                      <a:pt x="298" y="3811"/>
                    </a:cubicBezTo>
                    <a:cubicBezTo>
                      <a:pt x="536" y="2632"/>
                      <a:pt x="500" y="1203"/>
                      <a:pt x="321" y="36"/>
                    </a:cubicBezTo>
                    <a:cubicBezTo>
                      <a:pt x="321" y="13"/>
                      <a:pt x="304" y="1"/>
                      <a:pt x="2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34;p33">
                <a:extLst>
                  <a:ext uri="{FF2B5EF4-FFF2-40B4-BE49-F238E27FC236}">
                    <a16:creationId xmlns:a16="http://schemas.microsoft.com/office/drawing/2014/main" id="{3CA0FE6A-3C3E-48A6-98A6-0105E459B187}"/>
                  </a:ext>
                </a:extLst>
              </p:cNvPr>
              <p:cNvSpPr/>
              <p:nvPr/>
            </p:nvSpPr>
            <p:spPr>
              <a:xfrm>
                <a:off x="3925775" y="2937325"/>
                <a:ext cx="10150" cy="913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653" extrusionOk="0">
                    <a:moveTo>
                      <a:pt x="198" y="0"/>
                    </a:moveTo>
                    <a:cubicBezTo>
                      <a:pt x="170" y="0"/>
                      <a:pt x="143" y="21"/>
                      <a:pt x="143" y="63"/>
                    </a:cubicBezTo>
                    <a:cubicBezTo>
                      <a:pt x="72" y="694"/>
                      <a:pt x="60" y="1337"/>
                      <a:pt x="60" y="1980"/>
                    </a:cubicBezTo>
                    <a:cubicBezTo>
                      <a:pt x="60" y="2527"/>
                      <a:pt x="1" y="3111"/>
                      <a:pt x="191" y="3635"/>
                    </a:cubicBezTo>
                    <a:cubicBezTo>
                      <a:pt x="185" y="3647"/>
                      <a:pt x="188" y="3653"/>
                      <a:pt x="196" y="3653"/>
                    </a:cubicBezTo>
                    <a:cubicBezTo>
                      <a:pt x="203" y="3653"/>
                      <a:pt x="215" y="3647"/>
                      <a:pt x="227" y="3635"/>
                    </a:cubicBezTo>
                    <a:cubicBezTo>
                      <a:pt x="405" y="3111"/>
                      <a:pt x="346" y="2516"/>
                      <a:pt x="358" y="1980"/>
                    </a:cubicBezTo>
                    <a:cubicBezTo>
                      <a:pt x="358" y="1337"/>
                      <a:pt x="346" y="694"/>
                      <a:pt x="262" y="63"/>
                    </a:cubicBezTo>
                    <a:cubicBezTo>
                      <a:pt x="257" y="21"/>
                      <a:pt x="227" y="0"/>
                      <a:pt x="19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935;p33">
                <a:extLst>
                  <a:ext uri="{FF2B5EF4-FFF2-40B4-BE49-F238E27FC236}">
                    <a16:creationId xmlns:a16="http://schemas.microsoft.com/office/drawing/2014/main" id="{051EBD86-5F1A-4769-A753-4E77486F5005}"/>
                  </a:ext>
                </a:extLst>
              </p:cNvPr>
              <p:cNvSpPr/>
              <p:nvPr/>
            </p:nvSpPr>
            <p:spPr>
              <a:xfrm>
                <a:off x="3950175" y="2942525"/>
                <a:ext cx="17600" cy="85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427" extrusionOk="0">
                    <a:moveTo>
                      <a:pt x="376" y="1"/>
                    </a:moveTo>
                    <a:cubicBezTo>
                      <a:pt x="355" y="1"/>
                      <a:pt x="334" y="16"/>
                      <a:pt x="334" y="45"/>
                    </a:cubicBezTo>
                    <a:cubicBezTo>
                      <a:pt x="239" y="1069"/>
                      <a:pt x="1" y="2403"/>
                      <a:pt x="299" y="3391"/>
                    </a:cubicBezTo>
                    <a:cubicBezTo>
                      <a:pt x="310" y="3415"/>
                      <a:pt x="334" y="3427"/>
                      <a:pt x="357" y="3427"/>
                    </a:cubicBezTo>
                    <a:cubicBezTo>
                      <a:pt x="379" y="3427"/>
                      <a:pt x="400" y="3415"/>
                      <a:pt x="406" y="3391"/>
                    </a:cubicBezTo>
                    <a:cubicBezTo>
                      <a:pt x="703" y="2403"/>
                      <a:pt x="513" y="1057"/>
                      <a:pt x="418" y="45"/>
                    </a:cubicBezTo>
                    <a:cubicBezTo>
                      <a:pt x="418" y="16"/>
                      <a:pt x="397" y="1"/>
                      <a:pt x="37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936;p33">
                <a:extLst>
                  <a:ext uri="{FF2B5EF4-FFF2-40B4-BE49-F238E27FC236}">
                    <a16:creationId xmlns:a16="http://schemas.microsoft.com/office/drawing/2014/main" id="{1DA9D536-8033-472A-A290-04D4E78AD00B}"/>
                  </a:ext>
                </a:extLst>
              </p:cNvPr>
              <p:cNvSpPr/>
              <p:nvPr/>
            </p:nvSpPr>
            <p:spPr>
              <a:xfrm>
                <a:off x="3982025" y="2946250"/>
                <a:ext cx="98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406" extrusionOk="0">
                    <a:moveTo>
                      <a:pt x="191" y="0"/>
                    </a:moveTo>
                    <a:cubicBezTo>
                      <a:pt x="163" y="0"/>
                      <a:pt x="137" y="19"/>
                      <a:pt x="132" y="63"/>
                    </a:cubicBezTo>
                    <a:cubicBezTo>
                      <a:pt x="72" y="646"/>
                      <a:pt x="60" y="1218"/>
                      <a:pt x="60" y="1813"/>
                    </a:cubicBezTo>
                    <a:cubicBezTo>
                      <a:pt x="60" y="2325"/>
                      <a:pt x="1" y="2873"/>
                      <a:pt x="144" y="3361"/>
                    </a:cubicBezTo>
                    <a:cubicBezTo>
                      <a:pt x="162" y="3391"/>
                      <a:pt x="188" y="3406"/>
                      <a:pt x="212" y="3406"/>
                    </a:cubicBezTo>
                    <a:cubicBezTo>
                      <a:pt x="236" y="3406"/>
                      <a:pt x="257" y="3391"/>
                      <a:pt x="263" y="3361"/>
                    </a:cubicBezTo>
                    <a:cubicBezTo>
                      <a:pt x="394" y="2873"/>
                      <a:pt x="358" y="2325"/>
                      <a:pt x="334" y="1813"/>
                    </a:cubicBezTo>
                    <a:cubicBezTo>
                      <a:pt x="334" y="1218"/>
                      <a:pt x="322" y="646"/>
                      <a:pt x="263" y="63"/>
                    </a:cubicBezTo>
                    <a:cubicBezTo>
                      <a:pt x="256" y="25"/>
                      <a:pt x="223" y="0"/>
                      <a:pt x="19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937;p33">
                <a:extLst>
                  <a:ext uri="{FF2B5EF4-FFF2-40B4-BE49-F238E27FC236}">
                    <a16:creationId xmlns:a16="http://schemas.microsoft.com/office/drawing/2014/main" id="{6FF25301-7A34-4329-8194-09ED0E647112}"/>
                  </a:ext>
                </a:extLst>
              </p:cNvPr>
              <p:cNvSpPr/>
              <p:nvPr/>
            </p:nvSpPr>
            <p:spPr>
              <a:xfrm>
                <a:off x="4010300" y="2949975"/>
                <a:ext cx="10450" cy="82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2" extrusionOk="0">
                    <a:moveTo>
                      <a:pt x="203" y="0"/>
                    </a:moveTo>
                    <a:cubicBezTo>
                      <a:pt x="177" y="0"/>
                      <a:pt x="150" y="15"/>
                      <a:pt x="144" y="45"/>
                    </a:cubicBezTo>
                    <a:cubicBezTo>
                      <a:pt x="1" y="1105"/>
                      <a:pt x="72" y="2164"/>
                      <a:pt x="144" y="3212"/>
                    </a:cubicBezTo>
                    <a:cubicBezTo>
                      <a:pt x="144" y="3272"/>
                      <a:pt x="182" y="3301"/>
                      <a:pt x="223" y="3301"/>
                    </a:cubicBezTo>
                    <a:cubicBezTo>
                      <a:pt x="263" y="3301"/>
                      <a:pt x="305" y="3272"/>
                      <a:pt x="310" y="3212"/>
                    </a:cubicBezTo>
                    <a:cubicBezTo>
                      <a:pt x="370" y="2152"/>
                      <a:pt x="418" y="1105"/>
                      <a:pt x="263" y="45"/>
                    </a:cubicBezTo>
                    <a:cubicBezTo>
                      <a:pt x="257" y="15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938;p33">
                <a:extLst>
                  <a:ext uri="{FF2B5EF4-FFF2-40B4-BE49-F238E27FC236}">
                    <a16:creationId xmlns:a16="http://schemas.microsoft.com/office/drawing/2014/main" id="{9541EDBF-D7C5-45BD-9984-B733F477FEC4}"/>
                  </a:ext>
                </a:extLst>
              </p:cNvPr>
              <p:cNvSpPr/>
              <p:nvPr/>
            </p:nvSpPr>
            <p:spPr>
              <a:xfrm>
                <a:off x="4040075" y="2951900"/>
                <a:ext cx="10150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35" extrusionOk="0">
                    <a:moveTo>
                      <a:pt x="209" y="1"/>
                    </a:moveTo>
                    <a:cubicBezTo>
                      <a:pt x="179" y="1"/>
                      <a:pt x="149" y="22"/>
                      <a:pt x="143" y="63"/>
                    </a:cubicBezTo>
                    <a:cubicBezTo>
                      <a:pt x="1" y="540"/>
                      <a:pt x="36" y="1051"/>
                      <a:pt x="36" y="1563"/>
                    </a:cubicBezTo>
                    <a:cubicBezTo>
                      <a:pt x="36" y="2123"/>
                      <a:pt x="24" y="2695"/>
                      <a:pt x="84" y="3254"/>
                    </a:cubicBezTo>
                    <a:cubicBezTo>
                      <a:pt x="90" y="3308"/>
                      <a:pt x="123" y="3334"/>
                      <a:pt x="157" y="3334"/>
                    </a:cubicBezTo>
                    <a:cubicBezTo>
                      <a:pt x="191" y="3334"/>
                      <a:pt x="227" y="3308"/>
                      <a:pt x="239" y="3254"/>
                    </a:cubicBezTo>
                    <a:cubicBezTo>
                      <a:pt x="298" y="2695"/>
                      <a:pt x="322" y="2123"/>
                      <a:pt x="334" y="1563"/>
                    </a:cubicBezTo>
                    <a:cubicBezTo>
                      <a:pt x="346" y="1075"/>
                      <a:pt x="405" y="551"/>
                      <a:pt x="274" y="63"/>
                    </a:cubicBezTo>
                    <a:cubicBezTo>
                      <a:pt x="268" y="22"/>
                      <a:pt x="239" y="1"/>
                      <a:pt x="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939;p33">
                <a:extLst>
                  <a:ext uri="{FF2B5EF4-FFF2-40B4-BE49-F238E27FC236}">
                    <a16:creationId xmlns:a16="http://schemas.microsoft.com/office/drawing/2014/main" id="{DCC0C347-7138-4229-AF48-736C2740BB43}"/>
                  </a:ext>
                </a:extLst>
              </p:cNvPr>
              <p:cNvSpPr/>
              <p:nvPr/>
            </p:nvSpPr>
            <p:spPr>
              <a:xfrm>
                <a:off x="4067450" y="2958225"/>
                <a:ext cx="10450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9" extrusionOk="0">
                    <a:moveTo>
                      <a:pt x="239" y="1"/>
                    </a:moveTo>
                    <a:cubicBezTo>
                      <a:pt x="215" y="1"/>
                      <a:pt x="191" y="13"/>
                      <a:pt x="191" y="36"/>
                    </a:cubicBezTo>
                    <a:cubicBezTo>
                      <a:pt x="96" y="953"/>
                      <a:pt x="1" y="1870"/>
                      <a:pt x="120" y="2799"/>
                    </a:cubicBezTo>
                    <a:cubicBezTo>
                      <a:pt x="120" y="2858"/>
                      <a:pt x="162" y="2888"/>
                      <a:pt x="205" y="2888"/>
                    </a:cubicBezTo>
                    <a:cubicBezTo>
                      <a:pt x="248" y="2888"/>
                      <a:pt x="293" y="2858"/>
                      <a:pt x="299" y="2799"/>
                    </a:cubicBezTo>
                    <a:cubicBezTo>
                      <a:pt x="418" y="1870"/>
                      <a:pt x="394" y="965"/>
                      <a:pt x="287" y="36"/>
                    </a:cubicBezTo>
                    <a:cubicBezTo>
                      <a:pt x="287" y="13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940;p33">
                <a:extLst>
                  <a:ext uri="{FF2B5EF4-FFF2-40B4-BE49-F238E27FC236}">
                    <a16:creationId xmlns:a16="http://schemas.microsoft.com/office/drawing/2014/main" id="{753E674C-48AA-412F-B67B-939E4A0C79E5}"/>
                  </a:ext>
                </a:extLst>
              </p:cNvPr>
              <p:cNvSpPr/>
              <p:nvPr/>
            </p:nvSpPr>
            <p:spPr>
              <a:xfrm>
                <a:off x="4094550" y="2962775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58" y="0"/>
                    </a:moveTo>
                    <a:cubicBezTo>
                      <a:pt x="233" y="0"/>
                      <a:pt x="209" y="15"/>
                      <a:pt x="203" y="45"/>
                    </a:cubicBezTo>
                    <a:cubicBezTo>
                      <a:pt x="24" y="1069"/>
                      <a:pt x="0" y="2343"/>
                      <a:pt x="179" y="3379"/>
                    </a:cubicBezTo>
                    <a:cubicBezTo>
                      <a:pt x="191" y="3414"/>
                      <a:pt x="224" y="3432"/>
                      <a:pt x="256" y="3432"/>
                    </a:cubicBezTo>
                    <a:cubicBezTo>
                      <a:pt x="289" y="3432"/>
                      <a:pt x="322" y="3414"/>
                      <a:pt x="334" y="3379"/>
                    </a:cubicBezTo>
                    <a:cubicBezTo>
                      <a:pt x="512" y="2343"/>
                      <a:pt x="477" y="1069"/>
                      <a:pt x="322" y="45"/>
                    </a:cubicBezTo>
                    <a:cubicBezTo>
                      <a:pt x="310" y="15"/>
                      <a:pt x="283" y="0"/>
                      <a:pt x="2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941;p33">
                <a:extLst>
                  <a:ext uri="{FF2B5EF4-FFF2-40B4-BE49-F238E27FC236}">
                    <a16:creationId xmlns:a16="http://schemas.microsoft.com/office/drawing/2014/main" id="{A734B631-E885-4AF1-A31C-ED0A3526CAB1}"/>
                  </a:ext>
                </a:extLst>
              </p:cNvPr>
              <p:cNvSpPr/>
              <p:nvPr/>
            </p:nvSpPr>
            <p:spPr>
              <a:xfrm>
                <a:off x="4123725" y="2965975"/>
                <a:ext cx="11025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760" extrusionOk="0">
                    <a:moveTo>
                      <a:pt x="228" y="0"/>
                    </a:moveTo>
                    <a:cubicBezTo>
                      <a:pt x="206" y="0"/>
                      <a:pt x="185" y="12"/>
                      <a:pt x="179" y="36"/>
                    </a:cubicBezTo>
                    <a:cubicBezTo>
                      <a:pt x="0" y="881"/>
                      <a:pt x="36" y="1822"/>
                      <a:pt x="131" y="2679"/>
                    </a:cubicBezTo>
                    <a:cubicBezTo>
                      <a:pt x="137" y="2733"/>
                      <a:pt x="176" y="2760"/>
                      <a:pt x="215" y="2760"/>
                    </a:cubicBezTo>
                    <a:cubicBezTo>
                      <a:pt x="253" y="2760"/>
                      <a:pt x="292" y="2733"/>
                      <a:pt x="298" y="2679"/>
                    </a:cubicBezTo>
                    <a:cubicBezTo>
                      <a:pt x="381" y="1834"/>
                      <a:pt x="441" y="881"/>
                      <a:pt x="286" y="36"/>
                    </a:cubicBezTo>
                    <a:cubicBezTo>
                      <a:pt x="274" y="12"/>
                      <a:pt x="250" y="0"/>
                      <a:pt x="2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942;p33">
                <a:extLst>
                  <a:ext uri="{FF2B5EF4-FFF2-40B4-BE49-F238E27FC236}">
                    <a16:creationId xmlns:a16="http://schemas.microsoft.com/office/drawing/2014/main" id="{6F6262ED-7448-4B84-B17B-D750C12405EE}"/>
                  </a:ext>
                </a:extLst>
              </p:cNvPr>
              <p:cNvSpPr/>
              <p:nvPr/>
            </p:nvSpPr>
            <p:spPr>
              <a:xfrm>
                <a:off x="4179975" y="2973475"/>
                <a:ext cx="11325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314" extrusionOk="0">
                    <a:moveTo>
                      <a:pt x="203" y="1"/>
                    </a:moveTo>
                    <a:cubicBezTo>
                      <a:pt x="176" y="1"/>
                      <a:pt x="149" y="16"/>
                      <a:pt x="143" y="46"/>
                    </a:cubicBezTo>
                    <a:cubicBezTo>
                      <a:pt x="12" y="748"/>
                      <a:pt x="0" y="1558"/>
                      <a:pt x="155" y="2260"/>
                    </a:cubicBezTo>
                    <a:cubicBezTo>
                      <a:pt x="161" y="2296"/>
                      <a:pt x="197" y="2314"/>
                      <a:pt x="233" y="2314"/>
                    </a:cubicBezTo>
                    <a:cubicBezTo>
                      <a:pt x="268" y="2314"/>
                      <a:pt x="304" y="2296"/>
                      <a:pt x="310" y="2260"/>
                    </a:cubicBezTo>
                    <a:cubicBezTo>
                      <a:pt x="453" y="1558"/>
                      <a:pt x="393" y="736"/>
                      <a:pt x="262" y="46"/>
                    </a:cubicBezTo>
                    <a:cubicBezTo>
                      <a:pt x="256" y="16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943;p33">
                <a:extLst>
                  <a:ext uri="{FF2B5EF4-FFF2-40B4-BE49-F238E27FC236}">
                    <a16:creationId xmlns:a16="http://schemas.microsoft.com/office/drawing/2014/main" id="{81AF7AA2-AC89-4AD6-8DF3-90A5E1B5B6BB}"/>
                  </a:ext>
                </a:extLst>
              </p:cNvPr>
              <p:cNvSpPr/>
              <p:nvPr/>
            </p:nvSpPr>
            <p:spPr>
              <a:xfrm>
                <a:off x="4152000" y="2969775"/>
                <a:ext cx="11025" cy="608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432" extrusionOk="0">
                    <a:moveTo>
                      <a:pt x="222" y="0"/>
                    </a:moveTo>
                    <a:cubicBezTo>
                      <a:pt x="197" y="0"/>
                      <a:pt x="173" y="21"/>
                      <a:pt x="167" y="63"/>
                    </a:cubicBezTo>
                    <a:cubicBezTo>
                      <a:pt x="60" y="813"/>
                      <a:pt x="0" y="1610"/>
                      <a:pt x="131" y="2361"/>
                    </a:cubicBezTo>
                    <a:cubicBezTo>
                      <a:pt x="137" y="2408"/>
                      <a:pt x="179" y="2432"/>
                      <a:pt x="221" y="2432"/>
                    </a:cubicBezTo>
                    <a:cubicBezTo>
                      <a:pt x="262" y="2432"/>
                      <a:pt x="304" y="2408"/>
                      <a:pt x="310" y="2361"/>
                    </a:cubicBezTo>
                    <a:cubicBezTo>
                      <a:pt x="441" y="1610"/>
                      <a:pt x="369" y="813"/>
                      <a:pt x="286" y="63"/>
                    </a:cubicBezTo>
                    <a:cubicBezTo>
                      <a:pt x="274" y="21"/>
                      <a:pt x="247" y="0"/>
                      <a:pt x="22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944;p33">
                <a:extLst>
                  <a:ext uri="{FF2B5EF4-FFF2-40B4-BE49-F238E27FC236}">
                    <a16:creationId xmlns:a16="http://schemas.microsoft.com/office/drawing/2014/main" id="{B79C582B-3AC9-42B4-98AC-419D12B2A2DA}"/>
                  </a:ext>
                </a:extLst>
              </p:cNvPr>
              <p:cNvSpPr/>
              <p:nvPr/>
            </p:nvSpPr>
            <p:spPr>
              <a:xfrm>
                <a:off x="4208250" y="2976750"/>
                <a:ext cx="1222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21" extrusionOk="0">
                    <a:moveTo>
                      <a:pt x="234" y="1"/>
                    </a:moveTo>
                    <a:cubicBezTo>
                      <a:pt x="209" y="1"/>
                      <a:pt x="185" y="16"/>
                      <a:pt x="179" y="46"/>
                    </a:cubicBezTo>
                    <a:cubicBezTo>
                      <a:pt x="72" y="677"/>
                      <a:pt x="1" y="1427"/>
                      <a:pt x="155" y="2058"/>
                    </a:cubicBezTo>
                    <a:cubicBezTo>
                      <a:pt x="167" y="2099"/>
                      <a:pt x="203" y="2120"/>
                      <a:pt x="239" y="2120"/>
                    </a:cubicBezTo>
                    <a:cubicBezTo>
                      <a:pt x="274" y="2120"/>
                      <a:pt x="310" y="2099"/>
                      <a:pt x="322" y="2058"/>
                    </a:cubicBezTo>
                    <a:cubicBezTo>
                      <a:pt x="489" y="1427"/>
                      <a:pt x="393" y="689"/>
                      <a:pt x="298" y="46"/>
                    </a:cubicBezTo>
                    <a:cubicBezTo>
                      <a:pt x="286" y="16"/>
                      <a:pt x="260" y="1"/>
                      <a:pt x="2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945;p33">
                <a:extLst>
                  <a:ext uri="{FF2B5EF4-FFF2-40B4-BE49-F238E27FC236}">
                    <a16:creationId xmlns:a16="http://schemas.microsoft.com/office/drawing/2014/main" id="{07E00DFF-5F3E-487A-BCB9-81D57FF1C069}"/>
                  </a:ext>
                </a:extLst>
              </p:cNvPr>
              <p:cNvSpPr/>
              <p:nvPr/>
            </p:nvSpPr>
            <p:spPr>
              <a:xfrm>
                <a:off x="4235925" y="2982200"/>
                <a:ext cx="11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882" extrusionOk="0">
                    <a:moveTo>
                      <a:pt x="232" y="0"/>
                    </a:moveTo>
                    <a:cubicBezTo>
                      <a:pt x="200" y="0"/>
                      <a:pt x="168" y="18"/>
                      <a:pt x="156" y="54"/>
                    </a:cubicBezTo>
                    <a:cubicBezTo>
                      <a:pt x="1" y="601"/>
                      <a:pt x="37" y="1268"/>
                      <a:pt x="168" y="1828"/>
                    </a:cubicBezTo>
                    <a:cubicBezTo>
                      <a:pt x="185" y="1864"/>
                      <a:pt x="227" y="1881"/>
                      <a:pt x="266" y="1881"/>
                    </a:cubicBezTo>
                    <a:cubicBezTo>
                      <a:pt x="304" y="1881"/>
                      <a:pt x="340" y="1864"/>
                      <a:pt x="346" y="1828"/>
                    </a:cubicBezTo>
                    <a:cubicBezTo>
                      <a:pt x="465" y="1268"/>
                      <a:pt x="453" y="601"/>
                      <a:pt x="299" y="54"/>
                    </a:cubicBezTo>
                    <a:cubicBezTo>
                      <a:pt x="293" y="18"/>
                      <a:pt x="263" y="0"/>
                      <a:pt x="23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946;p33">
                <a:extLst>
                  <a:ext uri="{FF2B5EF4-FFF2-40B4-BE49-F238E27FC236}">
                    <a16:creationId xmlns:a16="http://schemas.microsoft.com/office/drawing/2014/main" id="{5554202D-5DB3-4EEE-A3C8-31AA5F49F4F1}"/>
                  </a:ext>
                </a:extLst>
              </p:cNvPr>
              <p:cNvSpPr/>
              <p:nvPr/>
            </p:nvSpPr>
            <p:spPr>
              <a:xfrm>
                <a:off x="4266000" y="2984800"/>
                <a:ext cx="9550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10" extrusionOk="0">
                    <a:moveTo>
                      <a:pt x="167" y="0"/>
                    </a:moveTo>
                    <a:cubicBezTo>
                      <a:pt x="140" y="0"/>
                      <a:pt x="113" y="15"/>
                      <a:pt x="108" y="45"/>
                    </a:cubicBezTo>
                    <a:cubicBezTo>
                      <a:pt x="36" y="378"/>
                      <a:pt x="24" y="700"/>
                      <a:pt x="36" y="1045"/>
                    </a:cubicBezTo>
                    <a:cubicBezTo>
                      <a:pt x="36" y="1355"/>
                      <a:pt x="0" y="1688"/>
                      <a:pt x="143" y="1974"/>
                    </a:cubicBezTo>
                    <a:cubicBezTo>
                      <a:pt x="155" y="1998"/>
                      <a:pt x="176" y="2010"/>
                      <a:pt x="197" y="2010"/>
                    </a:cubicBezTo>
                    <a:cubicBezTo>
                      <a:pt x="218" y="2010"/>
                      <a:pt x="239" y="1998"/>
                      <a:pt x="250" y="1974"/>
                    </a:cubicBezTo>
                    <a:cubicBezTo>
                      <a:pt x="381" y="1688"/>
                      <a:pt x="334" y="1355"/>
                      <a:pt x="334" y="1045"/>
                    </a:cubicBezTo>
                    <a:cubicBezTo>
                      <a:pt x="334" y="712"/>
                      <a:pt x="298" y="378"/>
                      <a:pt x="227" y="45"/>
                    </a:cubicBezTo>
                    <a:cubicBezTo>
                      <a:pt x="221" y="15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947;p33">
                <a:extLst>
                  <a:ext uri="{FF2B5EF4-FFF2-40B4-BE49-F238E27FC236}">
                    <a16:creationId xmlns:a16="http://schemas.microsoft.com/office/drawing/2014/main" id="{C87A90DF-7E37-4643-A1D5-E925ADBFE14A}"/>
                  </a:ext>
                </a:extLst>
              </p:cNvPr>
              <p:cNvSpPr/>
              <p:nvPr/>
            </p:nvSpPr>
            <p:spPr>
              <a:xfrm>
                <a:off x="4294875" y="2989625"/>
                <a:ext cx="83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88" extrusionOk="0">
                    <a:moveTo>
                      <a:pt x="155" y="1"/>
                    </a:moveTo>
                    <a:cubicBezTo>
                      <a:pt x="125" y="1"/>
                      <a:pt x="96" y="19"/>
                      <a:pt x="84" y="54"/>
                    </a:cubicBezTo>
                    <a:cubicBezTo>
                      <a:pt x="12" y="364"/>
                      <a:pt x="12" y="674"/>
                      <a:pt x="12" y="995"/>
                    </a:cubicBezTo>
                    <a:cubicBezTo>
                      <a:pt x="12" y="1269"/>
                      <a:pt x="0" y="1590"/>
                      <a:pt x="119" y="1852"/>
                    </a:cubicBezTo>
                    <a:cubicBezTo>
                      <a:pt x="131" y="1876"/>
                      <a:pt x="152" y="1888"/>
                      <a:pt x="173" y="1888"/>
                    </a:cubicBezTo>
                    <a:cubicBezTo>
                      <a:pt x="194" y="1888"/>
                      <a:pt x="215" y="1876"/>
                      <a:pt x="227" y="1852"/>
                    </a:cubicBezTo>
                    <a:cubicBezTo>
                      <a:pt x="334" y="1602"/>
                      <a:pt x="322" y="1269"/>
                      <a:pt x="310" y="995"/>
                    </a:cubicBezTo>
                    <a:cubicBezTo>
                      <a:pt x="298" y="674"/>
                      <a:pt x="298" y="352"/>
                      <a:pt x="227" y="54"/>
                    </a:cubicBezTo>
                    <a:cubicBezTo>
                      <a:pt x="215" y="19"/>
                      <a:pt x="185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948;p33">
                <a:extLst>
                  <a:ext uri="{FF2B5EF4-FFF2-40B4-BE49-F238E27FC236}">
                    <a16:creationId xmlns:a16="http://schemas.microsoft.com/office/drawing/2014/main" id="{087135B0-ABC4-411F-8F44-9F3EE3E67C18}"/>
                  </a:ext>
                </a:extLst>
              </p:cNvPr>
              <p:cNvSpPr/>
              <p:nvPr/>
            </p:nvSpPr>
            <p:spPr>
              <a:xfrm>
                <a:off x="4320175" y="2990450"/>
                <a:ext cx="152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03" extrusionOk="0">
                    <a:moveTo>
                      <a:pt x="304" y="1"/>
                    </a:moveTo>
                    <a:cubicBezTo>
                      <a:pt x="274" y="1"/>
                      <a:pt x="244" y="15"/>
                      <a:pt x="238" y="45"/>
                    </a:cubicBezTo>
                    <a:cubicBezTo>
                      <a:pt x="131" y="581"/>
                      <a:pt x="0" y="1343"/>
                      <a:pt x="238" y="1867"/>
                    </a:cubicBezTo>
                    <a:cubicBezTo>
                      <a:pt x="244" y="1891"/>
                      <a:pt x="271" y="1903"/>
                      <a:pt x="299" y="1903"/>
                    </a:cubicBezTo>
                    <a:cubicBezTo>
                      <a:pt x="328" y="1903"/>
                      <a:pt x="358" y="1891"/>
                      <a:pt x="369" y="1867"/>
                    </a:cubicBezTo>
                    <a:cubicBezTo>
                      <a:pt x="608" y="1343"/>
                      <a:pt x="477" y="605"/>
                      <a:pt x="369" y="45"/>
                    </a:cubicBezTo>
                    <a:cubicBezTo>
                      <a:pt x="363" y="15"/>
                      <a:pt x="334" y="1"/>
                      <a:pt x="3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949;p33">
                <a:extLst>
                  <a:ext uri="{FF2B5EF4-FFF2-40B4-BE49-F238E27FC236}">
                    <a16:creationId xmlns:a16="http://schemas.microsoft.com/office/drawing/2014/main" id="{DA030BBE-146C-4D8E-9555-99BD27ADDA07}"/>
                  </a:ext>
                </a:extLst>
              </p:cNvPr>
              <p:cNvSpPr/>
              <p:nvPr/>
            </p:nvSpPr>
            <p:spPr>
              <a:xfrm>
                <a:off x="4349050" y="2996400"/>
                <a:ext cx="14000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76" extrusionOk="0">
                    <a:moveTo>
                      <a:pt x="286" y="1"/>
                    </a:moveTo>
                    <a:cubicBezTo>
                      <a:pt x="259" y="1"/>
                      <a:pt x="232" y="16"/>
                      <a:pt x="226" y="45"/>
                    </a:cubicBezTo>
                    <a:cubicBezTo>
                      <a:pt x="119" y="581"/>
                      <a:pt x="0" y="1319"/>
                      <a:pt x="215" y="1831"/>
                    </a:cubicBezTo>
                    <a:cubicBezTo>
                      <a:pt x="226" y="1861"/>
                      <a:pt x="253" y="1876"/>
                      <a:pt x="280" y="1876"/>
                    </a:cubicBezTo>
                    <a:cubicBezTo>
                      <a:pt x="307" y="1876"/>
                      <a:pt x="334" y="1861"/>
                      <a:pt x="346" y="1831"/>
                    </a:cubicBezTo>
                    <a:cubicBezTo>
                      <a:pt x="560" y="1319"/>
                      <a:pt x="453" y="581"/>
                      <a:pt x="346" y="45"/>
                    </a:cubicBezTo>
                    <a:cubicBezTo>
                      <a:pt x="340" y="16"/>
                      <a:pt x="313" y="1"/>
                      <a:pt x="2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950;p33">
                <a:extLst>
                  <a:ext uri="{FF2B5EF4-FFF2-40B4-BE49-F238E27FC236}">
                    <a16:creationId xmlns:a16="http://schemas.microsoft.com/office/drawing/2014/main" id="{8C744B4C-4C34-4325-8458-D0226A5F29F2}"/>
                  </a:ext>
                </a:extLst>
              </p:cNvPr>
              <p:cNvSpPr/>
              <p:nvPr/>
            </p:nvSpPr>
            <p:spPr>
              <a:xfrm>
                <a:off x="4380000" y="3000200"/>
                <a:ext cx="86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25" extrusionOk="0">
                    <a:moveTo>
                      <a:pt x="155" y="1"/>
                    </a:moveTo>
                    <a:cubicBezTo>
                      <a:pt x="134" y="1"/>
                      <a:pt x="114" y="12"/>
                      <a:pt x="108" y="36"/>
                    </a:cubicBezTo>
                    <a:cubicBezTo>
                      <a:pt x="12" y="274"/>
                      <a:pt x="0" y="524"/>
                      <a:pt x="12" y="774"/>
                    </a:cubicBezTo>
                    <a:cubicBezTo>
                      <a:pt x="12" y="1013"/>
                      <a:pt x="0" y="1263"/>
                      <a:pt x="108" y="1489"/>
                    </a:cubicBezTo>
                    <a:cubicBezTo>
                      <a:pt x="120" y="1513"/>
                      <a:pt x="143" y="1525"/>
                      <a:pt x="169" y="1525"/>
                    </a:cubicBezTo>
                    <a:cubicBezTo>
                      <a:pt x="194" y="1525"/>
                      <a:pt x="221" y="1513"/>
                      <a:pt x="239" y="1489"/>
                    </a:cubicBezTo>
                    <a:cubicBezTo>
                      <a:pt x="346" y="1263"/>
                      <a:pt x="322" y="1013"/>
                      <a:pt x="310" y="774"/>
                    </a:cubicBezTo>
                    <a:cubicBezTo>
                      <a:pt x="310" y="524"/>
                      <a:pt x="298" y="274"/>
                      <a:pt x="203" y="36"/>
                    </a:cubicBezTo>
                    <a:cubicBezTo>
                      <a:pt x="197" y="12"/>
                      <a:pt x="176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951;p33">
                <a:extLst>
                  <a:ext uri="{FF2B5EF4-FFF2-40B4-BE49-F238E27FC236}">
                    <a16:creationId xmlns:a16="http://schemas.microsoft.com/office/drawing/2014/main" id="{8464B8D9-60F1-43A1-9C80-1336BB8C1567}"/>
                  </a:ext>
                </a:extLst>
              </p:cNvPr>
              <p:cNvSpPr/>
              <p:nvPr/>
            </p:nvSpPr>
            <p:spPr>
              <a:xfrm>
                <a:off x="4407375" y="3003550"/>
                <a:ext cx="1015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56" extrusionOk="0">
                    <a:moveTo>
                      <a:pt x="205" y="0"/>
                    </a:moveTo>
                    <a:cubicBezTo>
                      <a:pt x="179" y="0"/>
                      <a:pt x="156" y="15"/>
                      <a:pt x="156" y="45"/>
                    </a:cubicBezTo>
                    <a:cubicBezTo>
                      <a:pt x="96" y="379"/>
                      <a:pt x="1" y="760"/>
                      <a:pt x="120" y="1093"/>
                    </a:cubicBezTo>
                    <a:cubicBezTo>
                      <a:pt x="138" y="1135"/>
                      <a:pt x="176" y="1155"/>
                      <a:pt x="214" y="1155"/>
                    </a:cubicBezTo>
                    <a:cubicBezTo>
                      <a:pt x="251" y="1155"/>
                      <a:pt x="287" y="1135"/>
                      <a:pt x="299" y="1093"/>
                    </a:cubicBezTo>
                    <a:cubicBezTo>
                      <a:pt x="406" y="771"/>
                      <a:pt x="322" y="379"/>
                      <a:pt x="263" y="45"/>
                    </a:cubicBezTo>
                    <a:cubicBezTo>
                      <a:pt x="257" y="15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952;p33">
                <a:extLst>
                  <a:ext uri="{FF2B5EF4-FFF2-40B4-BE49-F238E27FC236}">
                    <a16:creationId xmlns:a16="http://schemas.microsoft.com/office/drawing/2014/main" id="{D244AAA9-E1AF-4A01-88B5-D33CF86FBE42}"/>
                  </a:ext>
                </a:extLst>
              </p:cNvPr>
              <p:cNvSpPr/>
              <p:nvPr/>
            </p:nvSpPr>
            <p:spPr>
              <a:xfrm>
                <a:off x="4436250" y="3005775"/>
                <a:ext cx="95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0" extrusionOk="0">
                    <a:moveTo>
                      <a:pt x="191" y="1"/>
                    </a:moveTo>
                    <a:cubicBezTo>
                      <a:pt x="164" y="1"/>
                      <a:pt x="138" y="10"/>
                      <a:pt x="132" y="28"/>
                    </a:cubicBezTo>
                    <a:cubicBezTo>
                      <a:pt x="13" y="301"/>
                      <a:pt x="1" y="623"/>
                      <a:pt x="108" y="897"/>
                    </a:cubicBezTo>
                    <a:cubicBezTo>
                      <a:pt x="120" y="938"/>
                      <a:pt x="156" y="959"/>
                      <a:pt x="193" y="959"/>
                    </a:cubicBezTo>
                    <a:cubicBezTo>
                      <a:pt x="230" y="959"/>
                      <a:pt x="269" y="938"/>
                      <a:pt x="287" y="897"/>
                    </a:cubicBezTo>
                    <a:cubicBezTo>
                      <a:pt x="382" y="623"/>
                      <a:pt x="370" y="301"/>
                      <a:pt x="251" y="28"/>
                    </a:cubicBezTo>
                    <a:cubicBezTo>
                      <a:pt x="245" y="10"/>
                      <a:pt x="218" y="1"/>
                      <a:pt x="1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953;p33">
                <a:extLst>
                  <a:ext uri="{FF2B5EF4-FFF2-40B4-BE49-F238E27FC236}">
                    <a16:creationId xmlns:a16="http://schemas.microsoft.com/office/drawing/2014/main" id="{948644FC-A67C-465C-8987-F4AE3DE3C4C3}"/>
                  </a:ext>
                </a:extLst>
              </p:cNvPr>
              <p:cNvSpPr/>
              <p:nvPr/>
            </p:nvSpPr>
            <p:spPr>
              <a:xfrm>
                <a:off x="4463050" y="3010700"/>
                <a:ext cx="131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956" extrusionOk="0">
                    <a:moveTo>
                      <a:pt x="250" y="0"/>
                    </a:moveTo>
                    <a:cubicBezTo>
                      <a:pt x="224" y="0"/>
                      <a:pt x="197" y="15"/>
                      <a:pt x="191" y="45"/>
                    </a:cubicBezTo>
                    <a:cubicBezTo>
                      <a:pt x="119" y="283"/>
                      <a:pt x="0" y="724"/>
                      <a:pt x="191" y="938"/>
                    </a:cubicBezTo>
                    <a:cubicBezTo>
                      <a:pt x="209" y="950"/>
                      <a:pt x="232" y="956"/>
                      <a:pt x="256" y="956"/>
                    </a:cubicBezTo>
                    <a:cubicBezTo>
                      <a:pt x="280" y="956"/>
                      <a:pt x="304" y="950"/>
                      <a:pt x="322" y="938"/>
                    </a:cubicBezTo>
                    <a:cubicBezTo>
                      <a:pt x="524" y="724"/>
                      <a:pt x="405" y="283"/>
                      <a:pt x="310" y="45"/>
                    </a:cubicBezTo>
                    <a:cubicBezTo>
                      <a:pt x="304" y="15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954;p33">
                <a:extLst>
                  <a:ext uri="{FF2B5EF4-FFF2-40B4-BE49-F238E27FC236}">
                    <a16:creationId xmlns:a16="http://schemas.microsoft.com/office/drawing/2014/main" id="{7C53CA89-EB00-4E6F-8988-28BD6DB5E39B}"/>
                  </a:ext>
                </a:extLst>
              </p:cNvPr>
              <p:cNvSpPr/>
              <p:nvPr/>
            </p:nvSpPr>
            <p:spPr>
              <a:xfrm>
                <a:off x="4494600" y="3012475"/>
                <a:ext cx="68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849" extrusionOk="0">
                    <a:moveTo>
                      <a:pt x="136" y="1"/>
                    </a:moveTo>
                    <a:cubicBezTo>
                      <a:pt x="111" y="1"/>
                      <a:pt x="84" y="16"/>
                      <a:pt x="72" y="45"/>
                    </a:cubicBezTo>
                    <a:cubicBezTo>
                      <a:pt x="12" y="307"/>
                      <a:pt x="0" y="533"/>
                      <a:pt x="60" y="795"/>
                    </a:cubicBezTo>
                    <a:cubicBezTo>
                      <a:pt x="60" y="831"/>
                      <a:pt x="93" y="849"/>
                      <a:pt x="128" y="849"/>
                    </a:cubicBezTo>
                    <a:cubicBezTo>
                      <a:pt x="164" y="849"/>
                      <a:pt x="203" y="831"/>
                      <a:pt x="215" y="795"/>
                    </a:cubicBezTo>
                    <a:cubicBezTo>
                      <a:pt x="274" y="522"/>
                      <a:pt x="250" y="295"/>
                      <a:pt x="191" y="45"/>
                    </a:cubicBezTo>
                    <a:cubicBezTo>
                      <a:pt x="185" y="16"/>
                      <a:pt x="161" y="1"/>
                      <a:pt x="1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5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452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2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21"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8" name="Google Shape;1508;p49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132588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SƠ ĐỒ</a:t>
            </a:r>
            <a:endParaRPr dirty="0"/>
          </a:p>
        </p:txBody>
      </p:sp>
      <p:grpSp>
        <p:nvGrpSpPr>
          <p:cNvPr id="1510" name="Google Shape;1510;p49"/>
          <p:cNvGrpSpPr/>
          <p:nvPr/>
        </p:nvGrpSpPr>
        <p:grpSpPr>
          <a:xfrm rot="5400000">
            <a:off x="4254874" y="957428"/>
            <a:ext cx="635020" cy="2041217"/>
            <a:chOff x="1013654" y="1836607"/>
            <a:chExt cx="148151" cy="476219"/>
          </a:xfrm>
        </p:grpSpPr>
        <p:sp>
          <p:nvSpPr>
            <p:cNvPr id="1511" name="Google Shape;1511;p49"/>
            <p:cNvSpPr/>
            <p:nvPr/>
          </p:nvSpPr>
          <p:spPr>
            <a:xfrm>
              <a:off x="1013654" y="2074499"/>
              <a:ext cx="148151" cy="238327"/>
            </a:xfrm>
            <a:custGeom>
              <a:avLst/>
              <a:gdLst/>
              <a:ahLst/>
              <a:cxnLst/>
              <a:rect l="l" t="t" r="r" b="b"/>
              <a:pathLst>
                <a:path w="25153" h="40463" fill="none" extrusionOk="0">
                  <a:moveTo>
                    <a:pt x="25152" y="40463"/>
                  </a:moveTo>
                  <a:cubicBezTo>
                    <a:pt x="19315" y="40463"/>
                    <a:pt x="14378" y="32724"/>
                    <a:pt x="12777" y="22150"/>
                  </a:cubicBezTo>
                  <a:lnTo>
                    <a:pt x="12810" y="22350"/>
                  </a:lnTo>
                  <a:cubicBezTo>
                    <a:pt x="10542" y="7606"/>
                    <a:pt x="6372" y="1"/>
                    <a:pt x="1" y="1"/>
                  </a:cubicBezTo>
                  <a:lnTo>
                    <a:pt x="1" y="1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dash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9"/>
            <p:cNvSpPr/>
            <p:nvPr/>
          </p:nvSpPr>
          <p:spPr>
            <a:xfrm>
              <a:off x="1013654" y="1836607"/>
              <a:ext cx="148151" cy="238327"/>
            </a:xfrm>
            <a:custGeom>
              <a:avLst/>
              <a:gdLst/>
              <a:ahLst/>
              <a:cxnLst/>
              <a:rect l="l" t="t" r="r" b="b"/>
              <a:pathLst>
                <a:path w="25153" h="40463" fill="none" extrusionOk="0">
                  <a:moveTo>
                    <a:pt x="25152" y="0"/>
                  </a:moveTo>
                  <a:cubicBezTo>
                    <a:pt x="19315" y="0"/>
                    <a:pt x="14378" y="7706"/>
                    <a:pt x="12777" y="18313"/>
                  </a:cubicBezTo>
                  <a:lnTo>
                    <a:pt x="12810" y="18113"/>
                  </a:lnTo>
                  <a:cubicBezTo>
                    <a:pt x="10542" y="32857"/>
                    <a:pt x="6372" y="40462"/>
                    <a:pt x="1" y="40462"/>
                  </a:cubicBezTo>
                  <a:lnTo>
                    <a:pt x="1" y="40462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dash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1" name="Google Shape;1521;p49"/>
          <p:cNvSpPr txBox="1"/>
          <p:nvPr/>
        </p:nvSpPr>
        <p:spPr>
          <a:xfrm>
            <a:off x="2838615" y="787179"/>
            <a:ext cx="3617843" cy="842838"/>
          </a:xfrm>
          <a:custGeom>
            <a:avLst/>
            <a:gdLst>
              <a:gd name="connsiteX0" fmla="*/ 0 w 3617843"/>
              <a:gd name="connsiteY0" fmla="*/ 0 h 842838"/>
              <a:gd name="connsiteX1" fmla="*/ 444478 w 3617843"/>
              <a:gd name="connsiteY1" fmla="*/ 0 h 842838"/>
              <a:gd name="connsiteX2" fmla="*/ 961313 w 3617843"/>
              <a:gd name="connsiteY2" fmla="*/ 0 h 842838"/>
              <a:gd name="connsiteX3" fmla="*/ 1441969 w 3617843"/>
              <a:gd name="connsiteY3" fmla="*/ 0 h 842838"/>
              <a:gd name="connsiteX4" fmla="*/ 1922625 w 3617843"/>
              <a:gd name="connsiteY4" fmla="*/ 0 h 842838"/>
              <a:gd name="connsiteX5" fmla="*/ 2475638 w 3617843"/>
              <a:gd name="connsiteY5" fmla="*/ 0 h 842838"/>
              <a:gd name="connsiteX6" fmla="*/ 2956295 w 3617843"/>
              <a:gd name="connsiteY6" fmla="*/ 0 h 842838"/>
              <a:gd name="connsiteX7" fmla="*/ 3617843 w 3617843"/>
              <a:gd name="connsiteY7" fmla="*/ 0 h 842838"/>
              <a:gd name="connsiteX8" fmla="*/ 3617843 w 3617843"/>
              <a:gd name="connsiteY8" fmla="*/ 438276 h 842838"/>
              <a:gd name="connsiteX9" fmla="*/ 3617843 w 3617843"/>
              <a:gd name="connsiteY9" fmla="*/ 842838 h 842838"/>
              <a:gd name="connsiteX10" fmla="*/ 3173365 w 3617843"/>
              <a:gd name="connsiteY10" fmla="*/ 842838 h 842838"/>
              <a:gd name="connsiteX11" fmla="*/ 2656530 w 3617843"/>
              <a:gd name="connsiteY11" fmla="*/ 842838 h 842838"/>
              <a:gd name="connsiteX12" fmla="*/ 2139696 w 3617843"/>
              <a:gd name="connsiteY12" fmla="*/ 842838 h 842838"/>
              <a:gd name="connsiteX13" fmla="*/ 1586683 w 3617843"/>
              <a:gd name="connsiteY13" fmla="*/ 842838 h 842838"/>
              <a:gd name="connsiteX14" fmla="*/ 1142205 w 3617843"/>
              <a:gd name="connsiteY14" fmla="*/ 842838 h 842838"/>
              <a:gd name="connsiteX15" fmla="*/ 625370 w 3617843"/>
              <a:gd name="connsiteY15" fmla="*/ 842838 h 842838"/>
              <a:gd name="connsiteX16" fmla="*/ 0 w 3617843"/>
              <a:gd name="connsiteY16" fmla="*/ 842838 h 842838"/>
              <a:gd name="connsiteX17" fmla="*/ 0 w 3617843"/>
              <a:gd name="connsiteY17" fmla="*/ 421419 h 842838"/>
              <a:gd name="connsiteX18" fmla="*/ 0 w 3617843"/>
              <a:gd name="connsiteY18" fmla="*/ 0 h 842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617843" h="842838" fill="none" extrusionOk="0">
                <a:moveTo>
                  <a:pt x="0" y="0"/>
                </a:moveTo>
                <a:cubicBezTo>
                  <a:pt x="153957" y="-29442"/>
                  <a:pt x="337842" y="25030"/>
                  <a:pt x="444478" y="0"/>
                </a:cubicBezTo>
                <a:cubicBezTo>
                  <a:pt x="551114" y="-25030"/>
                  <a:pt x="780537" y="16156"/>
                  <a:pt x="961313" y="0"/>
                </a:cubicBezTo>
                <a:cubicBezTo>
                  <a:pt x="1142090" y="-16156"/>
                  <a:pt x="1257899" y="45001"/>
                  <a:pt x="1441969" y="0"/>
                </a:cubicBezTo>
                <a:cubicBezTo>
                  <a:pt x="1626039" y="-45001"/>
                  <a:pt x="1725862" y="25164"/>
                  <a:pt x="1922625" y="0"/>
                </a:cubicBezTo>
                <a:cubicBezTo>
                  <a:pt x="2119388" y="-25164"/>
                  <a:pt x="2275046" y="39847"/>
                  <a:pt x="2475638" y="0"/>
                </a:cubicBezTo>
                <a:cubicBezTo>
                  <a:pt x="2676230" y="-39847"/>
                  <a:pt x="2742667" y="56159"/>
                  <a:pt x="2956295" y="0"/>
                </a:cubicBezTo>
                <a:cubicBezTo>
                  <a:pt x="3169923" y="-56159"/>
                  <a:pt x="3390649" y="24701"/>
                  <a:pt x="3617843" y="0"/>
                </a:cubicBezTo>
                <a:cubicBezTo>
                  <a:pt x="3631312" y="202152"/>
                  <a:pt x="3578541" y="306523"/>
                  <a:pt x="3617843" y="438276"/>
                </a:cubicBezTo>
                <a:cubicBezTo>
                  <a:pt x="3657145" y="570029"/>
                  <a:pt x="3576113" y="720882"/>
                  <a:pt x="3617843" y="842838"/>
                </a:cubicBezTo>
                <a:cubicBezTo>
                  <a:pt x="3435319" y="881347"/>
                  <a:pt x="3363705" y="806803"/>
                  <a:pt x="3173365" y="842838"/>
                </a:cubicBezTo>
                <a:cubicBezTo>
                  <a:pt x="2983025" y="878873"/>
                  <a:pt x="2800757" y="837687"/>
                  <a:pt x="2656530" y="842838"/>
                </a:cubicBezTo>
                <a:cubicBezTo>
                  <a:pt x="2512304" y="847989"/>
                  <a:pt x="2283886" y="813281"/>
                  <a:pt x="2139696" y="842838"/>
                </a:cubicBezTo>
                <a:cubicBezTo>
                  <a:pt x="1995506" y="872395"/>
                  <a:pt x="1811061" y="785513"/>
                  <a:pt x="1586683" y="842838"/>
                </a:cubicBezTo>
                <a:cubicBezTo>
                  <a:pt x="1362305" y="900163"/>
                  <a:pt x="1237046" y="806465"/>
                  <a:pt x="1142205" y="842838"/>
                </a:cubicBezTo>
                <a:cubicBezTo>
                  <a:pt x="1047364" y="879211"/>
                  <a:pt x="857996" y="790910"/>
                  <a:pt x="625370" y="842838"/>
                </a:cubicBezTo>
                <a:cubicBezTo>
                  <a:pt x="392745" y="894766"/>
                  <a:pt x="185886" y="782246"/>
                  <a:pt x="0" y="842838"/>
                </a:cubicBezTo>
                <a:cubicBezTo>
                  <a:pt x="-49625" y="636966"/>
                  <a:pt x="31550" y="539535"/>
                  <a:pt x="0" y="421419"/>
                </a:cubicBezTo>
                <a:cubicBezTo>
                  <a:pt x="-31550" y="303303"/>
                  <a:pt x="45236" y="131986"/>
                  <a:pt x="0" y="0"/>
                </a:cubicBezTo>
                <a:close/>
              </a:path>
              <a:path w="3617843" h="842838" stroke="0" extrusionOk="0">
                <a:moveTo>
                  <a:pt x="0" y="0"/>
                </a:moveTo>
                <a:cubicBezTo>
                  <a:pt x="226027" y="-52856"/>
                  <a:pt x="322032" y="14024"/>
                  <a:pt x="480656" y="0"/>
                </a:cubicBezTo>
                <a:cubicBezTo>
                  <a:pt x="639280" y="-14024"/>
                  <a:pt x="750436" y="7842"/>
                  <a:pt x="997491" y="0"/>
                </a:cubicBezTo>
                <a:cubicBezTo>
                  <a:pt x="1244546" y="-7842"/>
                  <a:pt x="1219096" y="5259"/>
                  <a:pt x="1405790" y="0"/>
                </a:cubicBezTo>
                <a:cubicBezTo>
                  <a:pt x="1592484" y="-5259"/>
                  <a:pt x="1846509" y="55172"/>
                  <a:pt x="1994982" y="0"/>
                </a:cubicBezTo>
                <a:cubicBezTo>
                  <a:pt x="2143455" y="-55172"/>
                  <a:pt x="2426254" y="64119"/>
                  <a:pt x="2547995" y="0"/>
                </a:cubicBezTo>
                <a:cubicBezTo>
                  <a:pt x="2669736" y="-64119"/>
                  <a:pt x="2863828" y="43114"/>
                  <a:pt x="3064830" y="0"/>
                </a:cubicBezTo>
                <a:cubicBezTo>
                  <a:pt x="3265832" y="-43114"/>
                  <a:pt x="3473434" y="55907"/>
                  <a:pt x="3617843" y="0"/>
                </a:cubicBezTo>
                <a:cubicBezTo>
                  <a:pt x="3653934" y="153607"/>
                  <a:pt x="3577275" y="252112"/>
                  <a:pt x="3617843" y="438276"/>
                </a:cubicBezTo>
                <a:cubicBezTo>
                  <a:pt x="3658411" y="624440"/>
                  <a:pt x="3600476" y="644207"/>
                  <a:pt x="3617843" y="842838"/>
                </a:cubicBezTo>
                <a:cubicBezTo>
                  <a:pt x="3487662" y="884932"/>
                  <a:pt x="3213301" y="800152"/>
                  <a:pt x="3064830" y="842838"/>
                </a:cubicBezTo>
                <a:cubicBezTo>
                  <a:pt x="2916359" y="885524"/>
                  <a:pt x="2646365" y="817753"/>
                  <a:pt x="2475638" y="842838"/>
                </a:cubicBezTo>
                <a:cubicBezTo>
                  <a:pt x="2304911" y="867923"/>
                  <a:pt x="2182871" y="825338"/>
                  <a:pt x="1958804" y="842838"/>
                </a:cubicBezTo>
                <a:cubicBezTo>
                  <a:pt x="1734737" y="860338"/>
                  <a:pt x="1562671" y="805479"/>
                  <a:pt x="1441969" y="842838"/>
                </a:cubicBezTo>
                <a:cubicBezTo>
                  <a:pt x="1321267" y="880197"/>
                  <a:pt x="1157846" y="842639"/>
                  <a:pt x="1033669" y="842838"/>
                </a:cubicBezTo>
                <a:cubicBezTo>
                  <a:pt x="909492" y="843037"/>
                  <a:pt x="746270" y="840235"/>
                  <a:pt x="589192" y="842838"/>
                </a:cubicBezTo>
                <a:cubicBezTo>
                  <a:pt x="432114" y="845441"/>
                  <a:pt x="192921" y="775696"/>
                  <a:pt x="0" y="842838"/>
                </a:cubicBezTo>
                <a:cubicBezTo>
                  <a:pt x="-12167" y="664331"/>
                  <a:pt x="20388" y="525133"/>
                  <a:pt x="0" y="438276"/>
                </a:cubicBezTo>
                <a:cubicBezTo>
                  <a:pt x="-20388" y="351419"/>
                  <a:pt x="7874" y="90010"/>
                  <a:pt x="0" y="0"/>
                </a:cubicBezTo>
                <a:close/>
              </a:path>
            </a:pathLst>
          </a:custGeom>
          <a:solidFill>
            <a:srgbClr val="EFDAA3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41718393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400" b="1" dirty="0">
                <a:solidFill>
                  <a:srgbClr val="FF0000"/>
                </a:solidFill>
                <a:latin typeface="PT Serif"/>
                <a:ea typeface="PT Serif"/>
                <a:cs typeface="PT Serif"/>
                <a:sym typeface="PT Serif"/>
              </a:rPr>
              <a:t>TÍNH CHẤT KẾT HỢP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400" b="1" dirty="0">
                <a:solidFill>
                  <a:srgbClr val="FF0000"/>
                </a:solidFill>
                <a:latin typeface="PT Serif"/>
                <a:ea typeface="PT Serif"/>
                <a:cs typeface="PT Serif"/>
                <a:sym typeface="PT Serif"/>
              </a:rPr>
              <a:t>CỦA PHÉP NHÂN</a:t>
            </a:r>
            <a:endParaRPr sz="2400" b="1" dirty="0">
              <a:solidFill>
                <a:srgbClr val="FF0000"/>
              </a:solidFill>
              <a:latin typeface="PT Serif"/>
              <a:ea typeface="PT Serif"/>
              <a:cs typeface="PT Serif"/>
              <a:sym typeface="PT Serif"/>
            </a:endParaRPr>
          </a:p>
        </p:txBody>
      </p:sp>
      <p:sp>
        <p:nvSpPr>
          <p:cNvPr id="1522" name="Google Shape;1522;p49"/>
          <p:cNvSpPr txBox="1"/>
          <p:nvPr/>
        </p:nvSpPr>
        <p:spPr>
          <a:xfrm>
            <a:off x="3428447" y="2228060"/>
            <a:ext cx="2241000" cy="36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6600" b="1" dirty="0">
                <a:solidFill>
                  <a:srgbClr val="FF0000"/>
                </a:solidFill>
                <a:latin typeface="PT Serif"/>
                <a:ea typeface="PT Serif"/>
                <a:cs typeface="PT Serif"/>
                <a:sym typeface="PT Serif"/>
              </a:rPr>
              <a:t>=</a:t>
            </a:r>
            <a:endParaRPr sz="6600" b="1" dirty="0">
              <a:solidFill>
                <a:srgbClr val="FF0000"/>
              </a:solidFill>
              <a:latin typeface="PT Serif"/>
              <a:ea typeface="PT Serif"/>
              <a:cs typeface="PT Serif"/>
              <a:sym typeface="PT Serif"/>
            </a:endParaRPr>
          </a:p>
        </p:txBody>
      </p:sp>
      <p:sp>
        <p:nvSpPr>
          <p:cNvPr id="1527" name="Google Shape;1527;p49"/>
          <p:cNvSpPr txBox="1"/>
          <p:nvPr/>
        </p:nvSpPr>
        <p:spPr>
          <a:xfrm>
            <a:off x="952820" y="2426421"/>
            <a:ext cx="3165821" cy="36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 b="1" dirty="0">
                <a:solidFill>
                  <a:srgbClr val="A01127"/>
                </a:solidFill>
                <a:latin typeface="PT Serif"/>
                <a:ea typeface="PT Serif"/>
                <a:cs typeface="PT Serif"/>
                <a:sym typeface="PT Serif"/>
              </a:rPr>
              <a:t>Một tích nhân với một số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 b="1" dirty="0">
                <a:solidFill>
                  <a:srgbClr val="A01127"/>
                </a:solidFill>
                <a:latin typeface="PT Serif"/>
                <a:ea typeface="PT Serif"/>
                <a:cs typeface="PT Serif"/>
                <a:sym typeface="PT Serif"/>
              </a:rPr>
              <a:t> </a:t>
            </a:r>
            <a:r>
              <a:rPr lang="vi-VN" sz="2800" b="1" dirty="0">
                <a:solidFill>
                  <a:srgbClr val="0000FF"/>
                </a:solidFill>
                <a:latin typeface="PT Serif"/>
                <a:ea typeface="PT Serif"/>
                <a:cs typeface="PT Serif"/>
                <a:sym typeface="PT Serif"/>
              </a:rPr>
              <a:t>(a x b) x c</a:t>
            </a:r>
            <a:endParaRPr sz="2800" b="1" dirty="0">
              <a:solidFill>
                <a:srgbClr val="0000FF"/>
              </a:solidFill>
              <a:latin typeface="PT Serif"/>
              <a:ea typeface="PT Serif"/>
              <a:cs typeface="PT Serif"/>
              <a:sym typeface="PT Serif"/>
            </a:endParaRPr>
          </a:p>
        </p:txBody>
      </p:sp>
      <p:sp>
        <p:nvSpPr>
          <p:cNvPr id="1528" name="Google Shape;1528;p49"/>
          <p:cNvSpPr txBox="1"/>
          <p:nvPr/>
        </p:nvSpPr>
        <p:spPr>
          <a:xfrm>
            <a:off x="4979254" y="2472524"/>
            <a:ext cx="2810435" cy="36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 b="1" dirty="0">
                <a:solidFill>
                  <a:srgbClr val="A01127"/>
                </a:solidFill>
                <a:latin typeface="PT Serif"/>
                <a:ea typeface="PT Serif"/>
                <a:cs typeface="PT Serif"/>
                <a:sym typeface="PT Serif"/>
              </a:rPr>
              <a:t>Một số nhân cho một tích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 b="1" dirty="0">
                <a:solidFill>
                  <a:srgbClr val="00B050"/>
                </a:solidFill>
                <a:latin typeface="PT Serif"/>
                <a:ea typeface="PT Serif"/>
                <a:cs typeface="PT Serif"/>
                <a:sym typeface="PT Serif"/>
              </a:rPr>
              <a:t>a x ( b x c)</a:t>
            </a:r>
            <a:endParaRPr sz="2800" b="1" dirty="0">
              <a:solidFill>
                <a:srgbClr val="00B050"/>
              </a:solidFill>
              <a:latin typeface="PT Serif"/>
              <a:ea typeface="PT Serif"/>
              <a:cs typeface="PT Serif"/>
              <a:sym typeface="PT Serif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BF4FDB1-2427-43E5-83D4-8469F63903BA}"/>
              </a:ext>
            </a:extLst>
          </p:cNvPr>
          <p:cNvGrpSpPr/>
          <p:nvPr/>
        </p:nvGrpSpPr>
        <p:grpSpPr>
          <a:xfrm>
            <a:off x="7690606" y="2456828"/>
            <a:ext cx="491100" cy="491100"/>
            <a:chOff x="7252616" y="1849790"/>
            <a:chExt cx="491100" cy="491100"/>
          </a:xfrm>
        </p:grpSpPr>
        <p:sp>
          <p:nvSpPr>
            <p:cNvPr id="1514" name="Google Shape;1514;p49"/>
            <p:cNvSpPr/>
            <p:nvPr/>
          </p:nvSpPr>
          <p:spPr>
            <a:xfrm>
              <a:off x="7252616" y="1849790"/>
              <a:ext cx="491100" cy="491100"/>
            </a:xfrm>
            <a:custGeom>
              <a:avLst/>
              <a:gdLst>
                <a:gd name="connsiteX0" fmla="*/ 0 w 491100"/>
                <a:gd name="connsiteY0" fmla="*/ 0 h 491100"/>
                <a:gd name="connsiteX1" fmla="*/ 491100 w 491100"/>
                <a:gd name="connsiteY1" fmla="*/ 0 h 491100"/>
                <a:gd name="connsiteX2" fmla="*/ 491100 w 491100"/>
                <a:gd name="connsiteY2" fmla="*/ 491100 h 491100"/>
                <a:gd name="connsiteX3" fmla="*/ 0 w 491100"/>
                <a:gd name="connsiteY3" fmla="*/ 491100 h 491100"/>
                <a:gd name="connsiteX4" fmla="*/ 0 w 491100"/>
                <a:gd name="connsiteY4" fmla="*/ 0 h 4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00" h="491100" fill="none" extrusionOk="0">
                  <a:moveTo>
                    <a:pt x="0" y="0"/>
                  </a:moveTo>
                  <a:cubicBezTo>
                    <a:pt x="190081" y="-46231"/>
                    <a:pt x="282440" y="22550"/>
                    <a:pt x="491100" y="0"/>
                  </a:cubicBezTo>
                  <a:cubicBezTo>
                    <a:pt x="538152" y="241362"/>
                    <a:pt x="464069" y="350919"/>
                    <a:pt x="491100" y="491100"/>
                  </a:cubicBezTo>
                  <a:cubicBezTo>
                    <a:pt x="321268" y="495530"/>
                    <a:pt x="218933" y="478816"/>
                    <a:pt x="0" y="491100"/>
                  </a:cubicBezTo>
                  <a:cubicBezTo>
                    <a:pt x="-42702" y="321821"/>
                    <a:pt x="50541" y="236124"/>
                    <a:pt x="0" y="0"/>
                  </a:cubicBezTo>
                  <a:close/>
                </a:path>
                <a:path w="491100" h="491100" stroke="0" extrusionOk="0">
                  <a:moveTo>
                    <a:pt x="0" y="0"/>
                  </a:moveTo>
                  <a:cubicBezTo>
                    <a:pt x="176557" y="-51528"/>
                    <a:pt x="304150" y="27428"/>
                    <a:pt x="491100" y="0"/>
                  </a:cubicBezTo>
                  <a:cubicBezTo>
                    <a:pt x="515361" y="172830"/>
                    <a:pt x="473077" y="273494"/>
                    <a:pt x="491100" y="491100"/>
                  </a:cubicBezTo>
                  <a:cubicBezTo>
                    <a:pt x="365223" y="498452"/>
                    <a:pt x="212717" y="459644"/>
                    <a:pt x="0" y="491100"/>
                  </a:cubicBezTo>
                  <a:cubicBezTo>
                    <a:pt x="-33266" y="356492"/>
                    <a:pt x="29126" y="23064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solidFill>
                <a:schemeClr val="tx1"/>
              </a:solidFill>
              <a:extLst>
                <a:ext uri="{C807C97D-BFC1-408E-A445-0C87EB9F89A2}">
                  <ask:lineSketchStyleProps xmlns:ask="http://schemas.microsoft.com/office/drawing/2018/sketchyshapes" sd="4213075193">
                    <a:prstGeom prst="rect">
                      <a:avLst/>
                    </a:prstGeom>
                    <ask:type>
                      <ask:lineSketchScribble/>
                    </ask:type>
                  </ask:lineSketchStyleProps>
                </a:ext>
              </a:extLst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9" name="Google Shape;1529;p49"/>
            <p:cNvGrpSpPr/>
            <p:nvPr/>
          </p:nvGrpSpPr>
          <p:grpSpPr>
            <a:xfrm>
              <a:off x="7314585" y="1903612"/>
              <a:ext cx="367165" cy="368091"/>
              <a:chOff x="-63250675" y="2664125"/>
              <a:chExt cx="317425" cy="318225"/>
            </a:xfrm>
          </p:grpSpPr>
          <p:sp>
            <p:nvSpPr>
              <p:cNvPr id="1530" name="Google Shape;1530;p49"/>
              <p:cNvSpPr/>
              <p:nvPr/>
            </p:nvSpPr>
            <p:spPr>
              <a:xfrm>
                <a:off x="-63250675" y="2664125"/>
                <a:ext cx="317425" cy="318225"/>
              </a:xfrm>
              <a:custGeom>
                <a:avLst/>
                <a:gdLst>
                  <a:gd name="connsiteX0" fmla="*/ 159100 w 317425"/>
                  <a:gd name="connsiteY0" fmla="*/ 63025 h 318225"/>
                  <a:gd name="connsiteX1" fmla="*/ 255200 w 317425"/>
                  <a:gd name="connsiteY1" fmla="*/ 159900 h 318225"/>
                  <a:gd name="connsiteX2" fmla="*/ 159100 w 317425"/>
                  <a:gd name="connsiteY2" fmla="*/ 256000 h 318225"/>
                  <a:gd name="connsiteX3" fmla="*/ 62225 w 317425"/>
                  <a:gd name="connsiteY3" fmla="*/ 159900 h 318225"/>
                  <a:gd name="connsiteX4" fmla="*/ 159100 w 317425"/>
                  <a:gd name="connsiteY4" fmla="*/ 63025 h 318225"/>
                  <a:gd name="connsiteX5" fmla="*/ 159100 w 317425"/>
                  <a:gd name="connsiteY5" fmla="*/ 25 h 318225"/>
                  <a:gd name="connsiteX6" fmla="*/ 148075 w 317425"/>
                  <a:gd name="connsiteY6" fmla="*/ 11050 h 318225"/>
                  <a:gd name="connsiteX7" fmla="*/ 148075 w 317425"/>
                  <a:gd name="connsiteY7" fmla="*/ 42550 h 318225"/>
                  <a:gd name="connsiteX8" fmla="*/ 82700 w 317425"/>
                  <a:gd name="connsiteY8" fmla="*/ 69325 h 318225"/>
                  <a:gd name="connsiteX9" fmla="*/ 60650 w 317425"/>
                  <a:gd name="connsiteY9" fmla="*/ 46475 h 318225"/>
                  <a:gd name="connsiteX10" fmla="*/ 53175 w 317425"/>
                  <a:gd name="connsiteY10" fmla="*/ 43525 h 318225"/>
                  <a:gd name="connsiteX11" fmla="*/ 45675 w 317425"/>
                  <a:gd name="connsiteY11" fmla="*/ 46475 h 318225"/>
                  <a:gd name="connsiteX12" fmla="*/ 45675 w 317425"/>
                  <a:gd name="connsiteY12" fmla="*/ 61450 h 318225"/>
                  <a:gd name="connsiteX13" fmla="*/ 68525 w 317425"/>
                  <a:gd name="connsiteY13" fmla="*/ 83500 h 318225"/>
                  <a:gd name="connsiteX14" fmla="*/ 41750 w 317425"/>
                  <a:gd name="connsiteY14" fmla="*/ 148875 h 318225"/>
                  <a:gd name="connsiteX15" fmla="*/ 10250 w 317425"/>
                  <a:gd name="connsiteY15" fmla="*/ 148875 h 318225"/>
                  <a:gd name="connsiteX16" fmla="*/ 0 w 317425"/>
                  <a:gd name="connsiteY16" fmla="*/ 158325 h 318225"/>
                  <a:gd name="connsiteX17" fmla="*/ 10250 w 317425"/>
                  <a:gd name="connsiteY17" fmla="*/ 169350 h 318225"/>
                  <a:gd name="connsiteX18" fmla="*/ 41750 w 317425"/>
                  <a:gd name="connsiteY18" fmla="*/ 169350 h 318225"/>
                  <a:gd name="connsiteX19" fmla="*/ 68525 w 317425"/>
                  <a:gd name="connsiteY19" fmla="*/ 234725 h 318225"/>
                  <a:gd name="connsiteX20" fmla="*/ 45675 w 317425"/>
                  <a:gd name="connsiteY20" fmla="*/ 256775 h 318225"/>
                  <a:gd name="connsiteX21" fmla="*/ 45675 w 317425"/>
                  <a:gd name="connsiteY21" fmla="*/ 271750 h 318225"/>
                  <a:gd name="connsiteX22" fmla="*/ 52775 w 317425"/>
                  <a:gd name="connsiteY22" fmla="*/ 274900 h 318225"/>
                  <a:gd name="connsiteX23" fmla="*/ 59075 w 317425"/>
                  <a:gd name="connsiteY23" fmla="*/ 271750 h 318225"/>
                  <a:gd name="connsiteX24" fmla="*/ 81925 w 317425"/>
                  <a:gd name="connsiteY24" fmla="*/ 248900 h 318225"/>
                  <a:gd name="connsiteX25" fmla="*/ 147300 w 317425"/>
                  <a:gd name="connsiteY25" fmla="*/ 275675 h 318225"/>
                  <a:gd name="connsiteX26" fmla="*/ 147300 w 317425"/>
                  <a:gd name="connsiteY26" fmla="*/ 307175 h 318225"/>
                  <a:gd name="connsiteX27" fmla="*/ 157525 w 317425"/>
                  <a:gd name="connsiteY27" fmla="*/ 318225 h 318225"/>
                  <a:gd name="connsiteX28" fmla="*/ 167775 w 317425"/>
                  <a:gd name="connsiteY28" fmla="*/ 307175 h 318225"/>
                  <a:gd name="connsiteX29" fmla="*/ 167775 w 317425"/>
                  <a:gd name="connsiteY29" fmla="*/ 275675 h 318225"/>
                  <a:gd name="connsiteX30" fmla="*/ 232350 w 317425"/>
                  <a:gd name="connsiteY30" fmla="*/ 248900 h 318225"/>
                  <a:gd name="connsiteX31" fmla="*/ 255200 w 317425"/>
                  <a:gd name="connsiteY31" fmla="*/ 271750 h 318225"/>
                  <a:gd name="connsiteX32" fmla="*/ 262275 w 317425"/>
                  <a:gd name="connsiteY32" fmla="*/ 274900 h 318225"/>
                  <a:gd name="connsiteX33" fmla="*/ 269375 w 317425"/>
                  <a:gd name="connsiteY33" fmla="*/ 271750 h 318225"/>
                  <a:gd name="connsiteX34" fmla="*/ 269375 w 317425"/>
                  <a:gd name="connsiteY34" fmla="*/ 256775 h 318225"/>
                  <a:gd name="connsiteX35" fmla="*/ 246525 w 317425"/>
                  <a:gd name="connsiteY35" fmla="*/ 234725 h 318225"/>
                  <a:gd name="connsiteX36" fmla="*/ 273300 w 317425"/>
                  <a:gd name="connsiteY36" fmla="*/ 169350 h 318225"/>
                  <a:gd name="connsiteX37" fmla="*/ 304825 w 317425"/>
                  <a:gd name="connsiteY37" fmla="*/ 169350 h 318225"/>
                  <a:gd name="connsiteX38" fmla="*/ 315050 w 317425"/>
                  <a:gd name="connsiteY38" fmla="*/ 158325 h 318225"/>
                  <a:gd name="connsiteX39" fmla="*/ 306400 w 317425"/>
                  <a:gd name="connsiteY39" fmla="*/ 148875 h 318225"/>
                  <a:gd name="connsiteX40" fmla="*/ 274875 w 317425"/>
                  <a:gd name="connsiteY40" fmla="*/ 148875 h 318225"/>
                  <a:gd name="connsiteX41" fmla="*/ 248100 w 317425"/>
                  <a:gd name="connsiteY41" fmla="*/ 83500 h 318225"/>
                  <a:gd name="connsiteX42" fmla="*/ 270950 w 317425"/>
                  <a:gd name="connsiteY42" fmla="*/ 61450 h 318225"/>
                  <a:gd name="connsiteX43" fmla="*/ 270950 w 317425"/>
                  <a:gd name="connsiteY43" fmla="*/ 46475 h 318225"/>
                  <a:gd name="connsiteX44" fmla="*/ 263475 w 317425"/>
                  <a:gd name="connsiteY44" fmla="*/ 43525 h 318225"/>
                  <a:gd name="connsiteX45" fmla="*/ 255975 w 317425"/>
                  <a:gd name="connsiteY45" fmla="*/ 46475 h 318225"/>
                  <a:gd name="connsiteX46" fmla="*/ 233925 w 317425"/>
                  <a:gd name="connsiteY46" fmla="*/ 69325 h 318225"/>
                  <a:gd name="connsiteX47" fmla="*/ 168550 w 317425"/>
                  <a:gd name="connsiteY47" fmla="*/ 42550 h 318225"/>
                  <a:gd name="connsiteX48" fmla="*/ 168550 w 317425"/>
                  <a:gd name="connsiteY48" fmla="*/ 11050 h 318225"/>
                  <a:gd name="connsiteX49" fmla="*/ 159100 w 317425"/>
                  <a:gd name="connsiteY49" fmla="*/ 25 h 31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17425" h="318225" fill="none" extrusionOk="0">
                    <a:moveTo>
                      <a:pt x="159100" y="63025"/>
                    </a:moveTo>
                    <a:cubicBezTo>
                      <a:pt x="223766" y="61880"/>
                      <a:pt x="263453" y="98286"/>
                      <a:pt x="255200" y="159900"/>
                    </a:cubicBezTo>
                    <a:cubicBezTo>
                      <a:pt x="253137" y="217581"/>
                      <a:pt x="209774" y="252239"/>
                      <a:pt x="159100" y="256000"/>
                    </a:cubicBezTo>
                    <a:cubicBezTo>
                      <a:pt x="106812" y="263122"/>
                      <a:pt x="68083" y="221323"/>
                      <a:pt x="62225" y="159900"/>
                    </a:cubicBezTo>
                    <a:cubicBezTo>
                      <a:pt x="54795" y="116870"/>
                      <a:pt x="102590" y="59388"/>
                      <a:pt x="159100" y="63025"/>
                    </a:cubicBezTo>
                    <a:close/>
                    <a:moveTo>
                      <a:pt x="159100" y="25"/>
                    </a:moveTo>
                    <a:cubicBezTo>
                      <a:pt x="152450" y="48"/>
                      <a:pt x="146342" y="5227"/>
                      <a:pt x="148075" y="11050"/>
                    </a:cubicBezTo>
                    <a:cubicBezTo>
                      <a:pt x="148940" y="20272"/>
                      <a:pt x="147406" y="35308"/>
                      <a:pt x="148075" y="42550"/>
                    </a:cubicBezTo>
                    <a:cubicBezTo>
                      <a:pt x="125324" y="40428"/>
                      <a:pt x="100344" y="57874"/>
                      <a:pt x="82700" y="69325"/>
                    </a:cubicBezTo>
                    <a:cubicBezTo>
                      <a:pt x="75909" y="63605"/>
                      <a:pt x="71412" y="52996"/>
                      <a:pt x="60650" y="46475"/>
                    </a:cubicBezTo>
                    <a:cubicBezTo>
                      <a:pt x="58403" y="44324"/>
                      <a:pt x="56248" y="43494"/>
                      <a:pt x="53175" y="43525"/>
                    </a:cubicBezTo>
                    <a:cubicBezTo>
                      <a:pt x="49939" y="43780"/>
                      <a:pt x="47616" y="44590"/>
                      <a:pt x="45675" y="46475"/>
                    </a:cubicBezTo>
                    <a:cubicBezTo>
                      <a:pt x="41529" y="48901"/>
                      <a:pt x="41410" y="58537"/>
                      <a:pt x="45675" y="61450"/>
                    </a:cubicBezTo>
                    <a:cubicBezTo>
                      <a:pt x="52014" y="67564"/>
                      <a:pt x="56824" y="73775"/>
                      <a:pt x="68525" y="83500"/>
                    </a:cubicBezTo>
                    <a:cubicBezTo>
                      <a:pt x="50217" y="98787"/>
                      <a:pt x="46110" y="118785"/>
                      <a:pt x="41750" y="148875"/>
                    </a:cubicBezTo>
                    <a:cubicBezTo>
                      <a:pt x="30546" y="149576"/>
                      <a:pt x="25035" y="145928"/>
                      <a:pt x="10250" y="148875"/>
                    </a:cubicBezTo>
                    <a:cubicBezTo>
                      <a:pt x="4107" y="148676"/>
                      <a:pt x="-824" y="154427"/>
                      <a:pt x="0" y="158325"/>
                    </a:cubicBezTo>
                    <a:cubicBezTo>
                      <a:pt x="908" y="165188"/>
                      <a:pt x="6301" y="170010"/>
                      <a:pt x="10250" y="169350"/>
                    </a:cubicBezTo>
                    <a:cubicBezTo>
                      <a:pt x="21963" y="168264"/>
                      <a:pt x="28214" y="172527"/>
                      <a:pt x="41750" y="169350"/>
                    </a:cubicBezTo>
                    <a:cubicBezTo>
                      <a:pt x="37298" y="196058"/>
                      <a:pt x="50867" y="218143"/>
                      <a:pt x="68525" y="234725"/>
                    </a:cubicBezTo>
                    <a:cubicBezTo>
                      <a:pt x="60287" y="245780"/>
                      <a:pt x="55894" y="246276"/>
                      <a:pt x="45675" y="256775"/>
                    </a:cubicBezTo>
                    <a:cubicBezTo>
                      <a:pt x="42714" y="259444"/>
                      <a:pt x="41534" y="266372"/>
                      <a:pt x="45675" y="271750"/>
                    </a:cubicBezTo>
                    <a:cubicBezTo>
                      <a:pt x="47413" y="273941"/>
                      <a:pt x="49905" y="274582"/>
                      <a:pt x="52775" y="274900"/>
                    </a:cubicBezTo>
                    <a:cubicBezTo>
                      <a:pt x="54457" y="274535"/>
                      <a:pt x="57247" y="273448"/>
                      <a:pt x="59075" y="271750"/>
                    </a:cubicBezTo>
                    <a:cubicBezTo>
                      <a:pt x="67599" y="259842"/>
                      <a:pt x="72933" y="259697"/>
                      <a:pt x="81925" y="248900"/>
                    </a:cubicBezTo>
                    <a:cubicBezTo>
                      <a:pt x="103229" y="262413"/>
                      <a:pt x="120427" y="275271"/>
                      <a:pt x="147300" y="275675"/>
                    </a:cubicBezTo>
                    <a:cubicBezTo>
                      <a:pt x="148760" y="291272"/>
                      <a:pt x="144095" y="296559"/>
                      <a:pt x="147300" y="307175"/>
                    </a:cubicBezTo>
                    <a:cubicBezTo>
                      <a:pt x="146932" y="313608"/>
                      <a:pt x="150938" y="319312"/>
                      <a:pt x="157525" y="318225"/>
                    </a:cubicBezTo>
                    <a:cubicBezTo>
                      <a:pt x="165241" y="318786"/>
                      <a:pt x="167487" y="313493"/>
                      <a:pt x="167775" y="307175"/>
                    </a:cubicBezTo>
                    <a:cubicBezTo>
                      <a:pt x="165176" y="292800"/>
                      <a:pt x="168806" y="284969"/>
                      <a:pt x="167775" y="275675"/>
                    </a:cubicBezTo>
                    <a:cubicBezTo>
                      <a:pt x="188281" y="272173"/>
                      <a:pt x="212948" y="269392"/>
                      <a:pt x="232350" y="248900"/>
                    </a:cubicBezTo>
                    <a:cubicBezTo>
                      <a:pt x="243306" y="259464"/>
                      <a:pt x="243299" y="264559"/>
                      <a:pt x="255200" y="271750"/>
                    </a:cubicBezTo>
                    <a:cubicBezTo>
                      <a:pt x="257747" y="274395"/>
                      <a:pt x="259833" y="274286"/>
                      <a:pt x="262275" y="274900"/>
                    </a:cubicBezTo>
                    <a:cubicBezTo>
                      <a:pt x="265379" y="274854"/>
                      <a:pt x="266619" y="274087"/>
                      <a:pt x="269375" y="271750"/>
                    </a:cubicBezTo>
                    <a:cubicBezTo>
                      <a:pt x="273694" y="267860"/>
                      <a:pt x="272405" y="260839"/>
                      <a:pt x="269375" y="256775"/>
                    </a:cubicBezTo>
                    <a:cubicBezTo>
                      <a:pt x="260686" y="252645"/>
                      <a:pt x="254570" y="242299"/>
                      <a:pt x="246525" y="234725"/>
                    </a:cubicBezTo>
                    <a:cubicBezTo>
                      <a:pt x="262205" y="217890"/>
                      <a:pt x="274797" y="197888"/>
                      <a:pt x="273300" y="169350"/>
                    </a:cubicBezTo>
                    <a:cubicBezTo>
                      <a:pt x="287211" y="168356"/>
                      <a:pt x="290010" y="170419"/>
                      <a:pt x="304825" y="169350"/>
                    </a:cubicBezTo>
                    <a:cubicBezTo>
                      <a:pt x="310237" y="170571"/>
                      <a:pt x="315352" y="163502"/>
                      <a:pt x="315050" y="158325"/>
                    </a:cubicBezTo>
                    <a:cubicBezTo>
                      <a:pt x="317472" y="153429"/>
                      <a:pt x="313934" y="150138"/>
                      <a:pt x="306400" y="148875"/>
                    </a:cubicBezTo>
                    <a:cubicBezTo>
                      <a:pt x="296444" y="151798"/>
                      <a:pt x="286467" y="147900"/>
                      <a:pt x="274875" y="148875"/>
                    </a:cubicBezTo>
                    <a:cubicBezTo>
                      <a:pt x="275509" y="127587"/>
                      <a:pt x="262028" y="99715"/>
                      <a:pt x="248100" y="83500"/>
                    </a:cubicBezTo>
                    <a:cubicBezTo>
                      <a:pt x="255239" y="72079"/>
                      <a:pt x="260140" y="72782"/>
                      <a:pt x="270950" y="61450"/>
                    </a:cubicBezTo>
                    <a:cubicBezTo>
                      <a:pt x="274303" y="56842"/>
                      <a:pt x="274139" y="49869"/>
                      <a:pt x="270950" y="46475"/>
                    </a:cubicBezTo>
                    <a:cubicBezTo>
                      <a:pt x="268959" y="45004"/>
                      <a:pt x="266275" y="42847"/>
                      <a:pt x="263475" y="43525"/>
                    </a:cubicBezTo>
                    <a:cubicBezTo>
                      <a:pt x="261397" y="43659"/>
                      <a:pt x="257867" y="44596"/>
                      <a:pt x="255975" y="46475"/>
                    </a:cubicBezTo>
                    <a:cubicBezTo>
                      <a:pt x="247555" y="57005"/>
                      <a:pt x="243137" y="57883"/>
                      <a:pt x="233925" y="69325"/>
                    </a:cubicBezTo>
                    <a:cubicBezTo>
                      <a:pt x="216090" y="55824"/>
                      <a:pt x="186775" y="47384"/>
                      <a:pt x="168550" y="42550"/>
                    </a:cubicBezTo>
                    <a:cubicBezTo>
                      <a:pt x="166432" y="30377"/>
                      <a:pt x="171467" y="26401"/>
                      <a:pt x="168550" y="11050"/>
                    </a:cubicBezTo>
                    <a:cubicBezTo>
                      <a:pt x="167707" y="4348"/>
                      <a:pt x="163942" y="778"/>
                      <a:pt x="159100" y="25"/>
                    </a:cubicBezTo>
                    <a:close/>
                  </a:path>
                  <a:path w="317425" h="318225" stroke="0" extrusionOk="0">
                    <a:moveTo>
                      <a:pt x="159100" y="63025"/>
                    </a:moveTo>
                    <a:cubicBezTo>
                      <a:pt x="226529" y="67173"/>
                      <a:pt x="245517" y="97509"/>
                      <a:pt x="255200" y="159900"/>
                    </a:cubicBezTo>
                    <a:cubicBezTo>
                      <a:pt x="253272" y="208424"/>
                      <a:pt x="210807" y="265244"/>
                      <a:pt x="159100" y="256000"/>
                    </a:cubicBezTo>
                    <a:cubicBezTo>
                      <a:pt x="101292" y="251083"/>
                      <a:pt x="75201" y="217600"/>
                      <a:pt x="62225" y="159900"/>
                    </a:cubicBezTo>
                    <a:cubicBezTo>
                      <a:pt x="64316" y="107423"/>
                      <a:pt x="101977" y="71825"/>
                      <a:pt x="159100" y="63025"/>
                    </a:cubicBezTo>
                    <a:close/>
                    <a:moveTo>
                      <a:pt x="159100" y="25"/>
                    </a:moveTo>
                    <a:cubicBezTo>
                      <a:pt x="152045" y="-1235"/>
                      <a:pt x="147759" y="4998"/>
                      <a:pt x="148075" y="11050"/>
                    </a:cubicBezTo>
                    <a:cubicBezTo>
                      <a:pt x="149715" y="18920"/>
                      <a:pt x="144476" y="29477"/>
                      <a:pt x="148075" y="42550"/>
                    </a:cubicBezTo>
                    <a:cubicBezTo>
                      <a:pt x="130081" y="46277"/>
                      <a:pt x="99539" y="51568"/>
                      <a:pt x="82700" y="69325"/>
                    </a:cubicBezTo>
                    <a:cubicBezTo>
                      <a:pt x="72585" y="60555"/>
                      <a:pt x="72870" y="56646"/>
                      <a:pt x="60650" y="46475"/>
                    </a:cubicBezTo>
                    <a:cubicBezTo>
                      <a:pt x="58676" y="44628"/>
                      <a:pt x="55730" y="43303"/>
                      <a:pt x="53175" y="43525"/>
                    </a:cubicBezTo>
                    <a:cubicBezTo>
                      <a:pt x="50397" y="43261"/>
                      <a:pt x="47908" y="44052"/>
                      <a:pt x="45675" y="46475"/>
                    </a:cubicBezTo>
                    <a:cubicBezTo>
                      <a:pt x="42004" y="48999"/>
                      <a:pt x="42495" y="56635"/>
                      <a:pt x="45675" y="61450"/>
                    </a:cubicBezTo>
                    <a:cubicBezTo>
                      <a:pt x="52463" y="65704"/>
                      <a:pt x="56690" y="75311"/>
                      <a:pt x="68525" y="83500"/>
                    </a:cubicBezTo>
                    <a:cubicBezTo>
                      <a:pt x="56261" y="100350"/>
                      <a:pt x="42928" y="122584"/>
                      <a:pt x="41750" y="148875"/>
                    </a:cubicBezTo>
                    <a:cubicBezTo>
                      <a:pt x="30709" y="151077"/>
                      <a:pt x="18505" y="145898"/>
                      <a:pt x="10250" y="148875"/>
                    </a:cubicBezTo>
                    <a:cubicBezTo>
                      <a:pt x="4635" y="148010"/>
                      <a:pt x="948" y="154078"/>
                      <a:pt x="0" y="158325"/>
                    </a:cubicBezTo>
                    <a:cubicBezTo>
                      <a:pt x="248" y="163820"/>
                      <a:pt x="5632" y="169361"/>
                      <a:pt x="10250" y="169350"/>
                    </a:cubicBezTo>
                    <a:cubicBezTo>
                      <a:pt x="17884" y="165765"/>
                      <a:pt x="28605" y="171253"/>
                      <a:pt x="41750" y="169350"/>
                    </a:cubicBezTo>
                    <a:cubicBezTo>
                      <a:pt x="39996" y="187672"/>
                      <a:pt x="57608" y="214967"/>
                      <a:pt x="68525" y="234725"/>
                    </a:cubicBezTo>
                    <a:cubicBezTo>
                      <a:pt x="63116" y="240781"/>
                      <a:pt x="50058" y="251646"/>
                      <a:pt x="45675" y="256775"/>
                    </a:cubicBezTo>
                    <a:cubicBezTo>
                      <a:pt x="42246" y="259150"/>
                      <a:pt x="41881" y="268204"/>
                      <a:pt x="45675" y="271750"/>
                    </a:cubicBezTo>
                    <a:cubicBezTo>
                      <a:pt x="47070" y="273929"/>
                      <a:pt x="50192" y="274489"/>
                      <a:pt x="52775" y="274900"/>
                    </a:cubicBezTo>
                    <a:cubicBezTo>
                      <a:pt x="54287" y="275011"/>
                      <a:pt x="57669" y="274540"/>
                      <a:pt x="59075" y="271750"/>
                    </a:cubicBezTo>
                    <a:cubicBezTo>
                      <a:pt x="67896" y="259308"/>
                      <a:pt x="71588" y="261167"/>
                      <a:pt x="81925" y="248900"/>
                    </a:cubicBezTo>
                    <a:cubicBezTo>
                      <a:pt x="95635" y="268195"/>
                      <a:pt x="121730" y="269488"/>
                      <a:pt x="147300" y="275675"/>
                    </a:cubicBezTo>
                    <a:cubicBezTo>
                      <a:pt x="150855" y="283716"/>
                      <a:pt x="146580" y="292907"/>
                      <a:pt x="147300" y="307175"/>
                    </a:cubicBezTo>
                    <a:cubicBezTo>
                      <a:pt x="145807" y="312023"/>
                      <a:pt x="152569" y="318155"/>
                      <a:pt x="157525" y="318225"/>
                    </a:cubicBezTo>
                    <a:cubicBezTo>
                      <a:pt x="162335" y="318660"/>
                      <a:pt x="167155" y="312620"/>
                      <a:pt x="167775" y="307175"/>
                    </a:cubicBezTo>
                    <a:cubicBezTo>
                      <a:pt x="165578" y="298349"/>
                      <a:pt x="168561" y="291355"/>
                      <a:pt x="167775" y="275675"/>
                    </a:cubicBezTo>
                    <a:cubicBezTo>
                      <a:pt x="189086" y="270963"/>
                      <a:pt x="213235" y="262379"/>
                      <a:pt x="232350" y="248900"/>
                    </a:cubicBezTo>
                    <a:cubicBezTo>
                      <a:pt x="241647" y="255454"/>
                      <a:pt x="244716" y="263877"/>
                      <a:pt x="255200" y="271750"/>
                    </a:cubicBezTo>
                    <a:cubicBezTo>
                      <a:pt x="256944" y="274042"/>
                      <a:pt x="259850" y="275149"/>
                      <a:pt x="262275" y="274900"/>
                    </a:cubicBezTo>
                    <a:cubicBezTo>
                      <a:pt x="265378" y="274967"/>
                      <a:pt x="267433" y="274344"/>
                      <a:pt x="269375" y="271750"/>
                    </a:cubicBezTo>
                    <a:cubicBezTo>
                      <a:pt x="272727" y="268315"/>
                      <a:pt x="273444" y="259860"/>
                      <a:pt x="269375" y="256775"/>
                    </a:cubicBezTo>
                    <a:cubicBezTo>
                      <a:pt x="258049" y="250744"/>
                      <a:pt x="253436" y="238630"/>
                      <a:pt x="246525" y="234725"/>
                    </a:cubicBezTo>
                    <a:cubicBezTo>
                      <a:pt x="261237" y="215306"/>
                      <a:pt x="268241" y="193968"/>
                      <a:pt x="273300" y="169350"/>
                    </a:cubicBezTo>
                    <a:cubicBezTo>
                      <a:pt x="286501" y="165916"/>
                      <a:pt x="294471" y="171700"/>
                      <a:pt x="304825" y="169350"/>
                    </a:cubicBezTo>
                    <a:cubicBezTo>
                      <a:pt x="309306" y="169687"/>
                      <a:pt x="315824" y="164390"/>
                      <a:pt x="315050" y="158325"/>
                    </a:cubicBezTo>
                    <a:cubicBezTo>
                      <a:pt x="317677" y="153587"/>
                      <a:pt x="312470" y="148508"/>
                      <a:pt x="306400" y="148875"/>
                    </a:cubicBezTo>
                    <a:cubicBezTo>
                      <a:pt x="294730" y="152224"/>
                      <a:pt x="285318" y="148665"/>
                      <a:pt x="274875" y="148875"/>
                    </a:cubicBezTo>
                    <a:cubicBezTo>
                      <a:pt x="274926" y="118477"/>
                      <a:pt x="263167" y="96363"/>
                      <a:pt x="248100" y="83500"/>
                    </a:cubicBezTo>
                    <a:cubicBezTo>
                      <a:pt x="257817" y="73249"/>
                      <a:pt x="260829" y="71773"/>
                      <a:pt x="270950" y="61450"/>
                    </a:cubicBezTo>
                    <a:cubicBezTo>
                      <a:pt x="275674" y="56377"/>
                      <a:pt x="274225" y="49750"/>
                      <a:pt x="270950" y="46475"/>
                    </a:cubicBezTo>
                    <a:cubicBezTo>
                      <a:pt x="269404" y="44849"/>
                      <a:pt x="265862" y="43591"/>
                      <a:pt x="263475" y="43525"/>
                    </a:cubicBezTo>
                    <a:cubicBezTo>
                      <a:pt x="260382" y="43535"/>
                      <a:pt x="258093" y="44196"/>
                      <a:pt x="255975" y="46475"/>
                    </a:cubicBezTo>
                    <a:cubicBezTo>
                      <a:pt x="249750" y="54864"/>
                      <a:pt x="238115" y="62580"/>
                      <a:pt x="233925" y="69325"/>
                    </a:cubicBezTo>
                    <a:cubicBezTo>
                      <a:pt x="220575" y="54190"/>
                      <a:pt x="193207" y="40432"/>
                      <a:pt x="168550" y="42550"/>
                    </a:cubicBezTo>
                    <a:cubicBezTo>
                      <a:pt x="167446" y="30467"/>
                      <a:pt x="170192" y="23946"/>
                      <a:pt x="168550" y="11050"/>
                    </a:cubicBezTo>
                    <a:cubicBezTo>
                      <a:pt x="168054" y="4779"/>
                      <a:pt x="162641" y="523"/>
                      <a:pt x="159100" y="2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solidFill>
                  <a:schemeClr val="tx1"/>
                </a:solidFill>
                <a:extLst>
                  <a:ext uri="{C807C97D-BFC1-408E-A445-0C87EB9F89A2}">
                    <ask:lineSketchStyleProps xmlns:ask="http://schemas.microsoft.com/office/drawing/2018/sketchyshapes" sd="1294818872"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697" h="12729" extrusionOk="0">
                            <a:moveTo>
                              <a:pt x="6364" y="2521"/>
                            </a:moveTo>
                            <a:cubicBezTo>
                              <a:pt x="8475" y="2521"/>
                              <a:pt x="10208" y="4254"/>
                              <a:pt x="10208" y="6396"/>
                            </a:cubicBezTo>
                            <a:cubicBezTo>
                              <a:pt x="10208" y="8507"/>
                              <a:pt x="8475" y="10240"/>
                              <a:pt x="6364" y="10240"/>
                            </a:cubicBezTo>
                            <a:cubicBezTo>
                              <a:pt x="4222" y="10240"/>
                              <a:pt x="2489" y="8507"/>
                              <a:pt x="2489" y="6396"/>
                            </a:cubicBezTo>
                            <a:cubicBezTo>
                              <a:pt x="2489" y="4254"/>
                              <a:pt x="4222" y="2521"/>
                              <a:pt x="6364" y="2521"/>
                            </a:cubicBezTo>
                            <a:close/>
                            <a:moveTo>
                              <a:pt x="6364" y="1"/>
                            </a:moveTo>
                            <a:cubicBezTo>
                              <a:pt x="6112" y="1"/>
                              <a:pt x="5923" y="190"/>
                              <a:pt x="5923" y="442"/>
                            </a:cubicBezTo>
                            <a:lnTo>
                              <a:pt x="5923" y="1702"/>
                            </a:lnTo>
                            <a:cubicBezTo>
                              <a:pt x="4946" y="1765"/>
                              <a:pt x="4033" y="2174"/>
                              <a:pt x="3308" y="2773"/>
                            </a:cubicBezTo>
                            <a:lnTo>
                              <a:pt x="2426" y="1859"/>
                            </a:lnTo>
                            <a:cubicBezTo>
                              <a:pt x="2347" y="1781"/>
                              <a:pt x="2237" y="1741"/>
                              <a:pt x="2127" y="1741"/>
                            </a:cubicBezTo>
                            <a:cubicBezTo>
                              <a:pt x="2017" y="1741"/>
                              <a:pt x="1906" y="1781"/>
                              <a:pt x="1827" y="1859"/>
                            </a:cubicBezTo>
                            <a:cubicBezTo>
                              <a:pt x="1670" y="2017"/>
                              <a:pt x="1670" y="2300"/>
                              <a:pt x="1827" y="2458"/>
                            </a:cubicBezTo>
                            <a:lnTo>
                              <a:pt x="2741" y="3340"/>
                            </a:lnTo>
                            <a:cubicBezTo>
                              <a:pt x="2143" y="4065"/>
                              <a:pt x="1733" y="4978"/>
                              <a:pt x="1670" y="5955"/>
                            </a:cubicBezTo>
                            <a:lnTo>
                              <a:pt x="410" y="5955"/>
                            </a:lnTo>
                            <a:cubicBezTo>
                              <a:pt x="158" y="5955"/>
                              <a:pt x="0" y="6144"/>
                              <a:pt x="0" y="6333"/>
                            </a:cubicBezTo>
                            <a:cubicBezTo>
                              <a:pt x="0" y="6585"/>
                              <a:pt x="221" y="6774"/>
                              <a:pt x="410" y="6774"/>
                            </a:cubicBezTo>
                            <a:lnTo>
                              <a:pt x="1670" y="6774"/>
                            </a:lnTo>
                            <a:cubicBezTo>
                              <a:pt x="1733" y="7751"/>
                              <a:pt x="2143" y="8664"/>
                              <a:pt x="2741" y="9389"/>
                            </a:cubicBezTo>
                            <a:lnTo>
                              <a:pt x="1827" y="10271"/>
                            </a:lnTo>
                            <a:cubicBezTo>
                              <a:pt x="1670" y="10429"/>
                              <a:pt x="1670" y="10712"/>
                              <a:pt x="1827" y="10870"/>
                            </a:cubicBezTo>
                            <a:cubicBezTo>
                              <a:pt x="1890" y="10964"/>
                              <a:pt x="2017" y="10996"/>
                              <a:pt x="2111" y="10996"/>
                            </a:cubicBezTo>
                            <a:cubicBezTo>
                              <a:pt x="2174" y="10996"/>
                              <a:pt x="2300" y="10964"/>
                              <a:pt x="2363" y="10870"/>
                            </a:cubicBezTo>
                            <a:lnTo>
                              <a:pt x="3277" y="9956"/>
                            </a:lnTo>
                            <a:cubicBezTo>
                              <a:pt x="4001" y="10555"/>
                              <a:pt x="4883" y="10964"/>
                              <a:pt x="5892" y="11027"/>
                            </a:cubicBezTo>
                            <a:lnTo>
                              <a:pt x="5892" y="12287"/>
                            </a:lnTo>
                            <a:cubicBezTo>
                              <a:pt x="5892" y="12508"/>
                              <a:pt x="6081" y="12729"/>
                              <a:pt x="6301" y="12729"/>
                            </a:cubicBezTo>
                            <a:cubicBezTo>
                              <a:pt x="6553" y="12729"/>
                              <a:pt x="6711" y="12508"/>
                              <a:pt x="6711" y="12287"/>
                            </a:cubicBezTo>
                            <a:lnTo>
                              <a:pt x="6711" y="11027"/>
                            </a:lnTo>
                            <a:cubicBezTo>
                              <a:pt x="7687" y="10964"/>
                              <a:pt x="8601" y="10555"/>
                              <a:pt x="9294" y="9956"/>
                            </a:cubicBezTo>
                            <a:lnTo>
                              <a:pt x="10208" y="10870"/>
                            </a:lnTo>
                            <a:cubicBezTo>
                              <a:pt x="10302" y="10964"/>
                              <a:pt x="10397" y="10996"/>
                              <a:pt x="10491" y="10996"/>
                            </a:cubicBezTo>
                            <a:cubicBezTo>
                              <a:pt x="10617" y="10996"/>
                              <a:pt x="10680" y="10964"/>
                              <a:pt x="10775" y="10870"/>
                            </a:cubicBezTo>
                            <a:cubicBezTo>
                              <a:pt x="10932" y="10712"/>
                              <a:pt x="10932" y="10429"/>
                              <a:pt x="10775" y="10271"/>
                            </a:cubicBezTo>
                            <a:lnTo>
                              <a:pt x="9861" y="9389"/>
                            </a:lnTo>
                            <a:cubicBezTo>
                              <a:pt x="10460" y="8664"/>
                              <a:pt x="10838" y="7751"/>
                              <a:pt x="10932" y="6774"/>
                            </a:cubicBezTo>
                            <a:lnTo>
                              <a:pt x="12193" y="6774"/>
                            </a:lnTo>
                            <a:cubicBezTo>
                              <a:pt x="12413" y="6774"/>
                              <a:pt x="12602" y="6585"/>
                              <a:pt x="12602" y="6333"/>
                            </a:cubicBezTo>
                            <a:cubicBezTo>
                              <a:pt x="12697" y="6144"/>
                              <a:pt x="12508" y="5955"/>
                              <a:pt x="12256" y="5955"/>
                            </a:cubicBezTo>
                            <a:lnTo>
                              <a:pt x="10995" y="5955"/>
                            </a:lnTo>
                            <a:cubicBezTo>
                              <a:pt x="10932" y="4978"/>
                              <a:pt x="10523" y="4065"/>
                              <a:pt x="9924" y="3340"/>
                            </a:cubicBezTo>
                            <a:lnTo>
                              <a:pt x="10838" y="2458"/>
                            </a:lnTo>
                            <a:cubicBezTo>
                              <a:pt x="10995" y="2300"/>
                              <a:pt x="10995" y="2017"/>
                              <a:pt x="10838" y="1859"/>
                            </a:cubicBezTo>
                            <a:cubicBezTo>
                              <a:pt x="10759" y="1781"/>
                              <a:pt x="10649" y="1741"/>
                              <a:pt x="10539" y="1741"/>
                            </a:cubicBezTo>
                            <a:cubicBezTo>
                              <a:pt x="10428" y="1741"/>
                              <a:pt x="10318" y="1781"/>
                              <a:pt x="10239" y="1859"/>
                            </a:cubicBezTo>
                            <a:lnTo>
                              <a:pt x="9357" y="2773"/>
                            </a:lnTo>
                            <a:cubicBezTo>
                              <a:pt x="8633" y="2174"/>
                              <a:pt x="7719" y="1765"/>
                              <a:pt x="6742" y="1702"/>
                            </a:cubicBezTo>
                            <a:lnTo>
                              <a:pt x="6742" y="442"/>
                            </a:lnTo>
                            <a:cubicBezTo>
                              <a:pt x="6742" y="190"/>
                              <a:pt x="6553" y="1"/>
                              <a:pt x="6364" y="1"/>
                            </a:cubicBezTo>
                            <a:close/>
                          </a:path>
                        </a:pathLst>
                      </a:custGeom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49"/>
              <p:cNvSpPr/>
              <p:nvPr/>
            </p:nvSpPr>
            <p:spPr>
              <a:xfrm>
                <a:off x="-63167975" y="2747625"/>
                <a:ext cx="152025" cy="152025"/>
              </a:xfrm>
              <a:custGeom>
                <a:avLst/>
                <a:gdLst>
                  <a:gd name="connsiteX0" fmla="*/ 65370 w 152025"/>
                  <a:gd name="connsiteY0" fmla="*/ 20477 h 152025"/>
                  <a:gd name="connsiteX1" fmla="*/ 65370 w 152025"/>
                  <a:gd name="connsiteY1" fmla="*/ 42521 h 152025"/>
                  <a:gd name="connsiteX2" fmla="*/ 59076 w 152025"/>
                  <a:gd name="connsiteY2" fmla="*/ 44102 h 152025"/>
                  <a:gd name="connsiteX3" fmla="*/ 44892 w 152025"/>
                  <a:gd name="connsiteY3" fmla="*/ 29918 h 152025"/>
                  <a:gd name="connsiteX4" fmla="*/ 65370 w 152025"/>
                  <a:gd name="connsiteY4" fmla="*/ 20477 h 152025"/>
                  <a:gd name="connsiteX5" fmla="*/ 85848 w 152025"/>
                  <a:gd name="connsiteY5" fmla="*/ 22043 h 152025"/>
                  <a:gd name="connsiteX6" fmla="*/ 106326 w 152025"/>
                  <a:gd name="connsiteY6" fmla="*/ 30724 h 152025"/>
                  <a:gd name="connsiteX7" fmla="*/ 92157 w 152025"/>
                  <a:gd name="connsiteY7" fmla="*/ 45668 h 152025"/>
                  <a:gd name="connsiteX8" fmla="*/ 85848 w 152025"/>
                  <a:gd name="connsiteY8" fmla="*/ 43327 h 152025"/>
                  <a:gd name="connsiteX9" fmla="*/ 85848 w 152025"/>
                  <a:gd name="connsiteY9" fmla="*/ 22043 h 152025"/>
                  <a:gd name="connsiteX10" fmla="*/ 29918 w 152025"/>
                  <a:gd name="connsiteY10" fmla="*/ 44892 h 152025"/>
                  <a:gd name="connsiteX11" fmla="*/ 44892 w 152025"/>
                  <a:gd name="connsiteY11" fmla="*/ 59076 h 152025"/>
                  <a:gd name="connsiteX12" fmla="*/ 42521 w 152025"/>
                  <a:gd name="connsiteY12" fmla="*/ 65370 h 152025"/>
                  <a:gd name="connsiteX13" fmla="*/ 21268 w 152025"/>
                  <a:gd name="connsiteY13" fmla="*/ 65370 h 152025"/>
                  <a:gd name="connsiteX14" fmla="*/ 29918 w 152025"/>
                  <a:gd name="connsiteY14" fmla="*/ 44892 h 152025"/>
                  <a:gd name="connsiteX15" fmla="*/ 121300 w 152025"/>
                  <a:gd name="connsiteY15" fmla="*/ 44892 h 152025"/>
                  <a:gd name="connsiteX16" fmla="*/ 129981 w 152025"/>
                  <a:gd name="connsiteY16" fmla="*/ 65370 h 152025"/>
                  <a:gd name="connsiteX17" fmla="*/ 108697 w 152025"/>
                  <a:gd name="connsiteY17" fmla="*/ 65370 h 152025"/>
                  <a:gd name="connsiteX18" fmla="*/ 106326 w 152025"/>
                  <a:gd name="connsiteY18" fmla="*/ 59076 h 152025"/>
                  <a:gd name="connsiteX19" fmla="*/ 121300 w 152025"/>
                  <a:gd name="connsiteY19" fmla="*/ 44892 h 152025"/>
                  <a:gd name="connsiteX20" fmla="*/ 76392 w 152025"/>
                  <a:gd name="connsiteY20" fmla="*/ 61418 h 152025"/>
                  <a:gd name="connsiteX21" fmla="*/ 85848 w 152025"/>
                  <a:gd name="connsiteY21" fmla="*/ 65370 h 152025"/>
                  <a:gd name="connsiteX22" fmla="*/ 89801 w 152025"/>
                  <a:gd name="connsiteY22" fmla="*/ 74826 h 152025"/>
                  <a:gd name="connsiteX23" fmla="*/ 85848 w 152025"/>
                  <a:gd name="connsiteY23" fmla="*/ 85073 h 152025"/>
                  <a:gd name="connsiteX24" fmla="*/ 76392 w 152025"/>
                  <a:gd name="connsiteY24" fmla="*/ 88995 h 152025"/>
                  <a:gd name="connsiteX25" fmla="*/ 66176 w 152025"/>
                  <a:gd name="connsiteY25" fmla="*/ 85073 h 152025"/>
                  <a:gd name="connsiteX26" fmla="*/ 62223 w 152025"/>
                  <a:gd name="connsiteY26" fmla="*/ 74826 h 152025"/>
                  <a:gd name="connsiteX27" fmla="*/ 66176 w 152025"/>
                  <a:gd name="connsiteY27" fmla="*/ 65370 h 152025"/>
                  <a:gd name="connsiteX28" fmla="*/ 76392 w 152025"/>
                  <a:gd name="connsiteY28" fmla="*/ 61418 h 152025"/>
                  <a:gd name="connsiteX29" fmla="*/ 43327 w 152025"/>
                  <a:gd name="connsiteY29" fmla="*/ 85848 h 152025"/>
                  <a:gd name="connsiteX30" fmla="*/ 45698 w 152025"/>
                  <a:gd name="connsiteY30" fmla="*/ 92157 h 152025"/>
                  <a:gd name="connsiteX31" fmla="*/ 30724 w 152025"/>
                  <a:gd name="connsiteY31" fmla="*/ 106326 h 152025"/>
                  <a:gd name="connsiteX32" fmla="*/ 22043 w 152025"/>
                  <a:gd name="connsiteY32" fmla="*/ 85848 h 152025"/>
                  <a:gd name="connsiteX33" fmla="*/ 43327 w 152025"/>
                  <a:gd name="connsiteY33" fmla="*/ 85848 h 152025"/>
                  <a:gd name="connsiteX34" fmla="*/ 129981 w 152025"/>
                  <a:gd name="connsiteY34" fmla="*/ 85848 h 152025"/>
                  <a:gd name="connsiteX35" fmla="*/ 121300 w 152025"/>
                  <a:gd name="connsiteY35" fmla="*/ 106326 h 152025"/>
                  <a:gd name="connsiteX36" fmla="*/ 106326 w 152025"/>
                  <a:gd name="connsiteY36" fmla="*/ 92157 h 152025"/>
                  <a:gd name="connsiteX37" fmla="*/ 108697 w 152025"/>
                  <a:gd name="connsiteY37" fmla="*/ 85848 h 152025"/>
                  <a:gd name="connsiteX38" fmla="*/ 129981 w 152025"/>
                  <a:gd name="connsiteY38" fmla="*/ 85848 h 152025"/>
                  <a:gd name="connsiteX39" fmla="*/ 59076 w 152025"/>
                  <a:gd name="connsiteY39" fmla="*/ 106326 h 152025"/>
                  <a:gd name="connsiteX40" fmla="*/ 65370 w 152025"/>
                  <a:gd name="connsiteY40" fmla="*/ 108697 h 152025"/>
                  <a:gd name="connsiteX41" fmla="*/ 65370 w 152025"/>
                  <a:gd name="connsiteY41" fmla="*/ 129950 h 152025"/>
                  <a:gd name="connsiteX42" fmla="*/ 44892 w 152025"/>
                  <a:gd name="connsiteY42" fmla="*/ 121300 h 152025"/>
                  <a:gd name="connsiteX43" fmla="*/ 59076 w 152025"/>
                  <a:gd name="connsiteY43" fmla="*/ 106326 h 152025"/>
                  <a:gd name="connsiteX44" fmla="*/ 92157 w 152025"/>
                  <a:gd name="connsiteY44" fmla="*/ 106326 h 152025"/>
                  <a:gd name="connsiteX45" fmla="*/ 106326 w 152025"/>
                  <a:gd name="connsiteY45" fmla="*/ 121300 h 152025"/>
                  <a:gd name="connsiteX46" fmla="*/ 85848 w 152025"/>
                  <a:gd name="connsiteY46" fmla="*/ 129950 h 152025"/>
                  <a:gd name="connsiteX47" fmla="*/ 85848 w 152025"/>
                  <a:gd name="connsiteY47" fmla="*/ 108697 h 152025"/>
                  <a:gd name="connsiteX48" fmla="*/ 92157 w 152025"/>
                  <a:gd name="connsiteY48" fmla="*/ 106326 h 152025"/>
                  <a:gd name="connsiteX49" fmla="*/ 76392 w 152025"/>
                  <a:gd name="connsiteY49" fmla="*/ 0 h 152025"/>
                  <a:gd name="connsiteX50" fmla="*/ 0 w 152025"/>
                  <a:gd name="connsiteY50" fmla="*/ 76392 h 152025"/>
                  <a:gd name="connsiteX51" fmla="*/ 22043 w 152025"/>
                  <a:gd name="connsiteY51" fmla="*/ 129175 h 152025"/>
                  <a:gd name="connsiteX52" fmla="*/ 76392 w 152025"/>
                  <a:gd name="connsiteY52" fmla="*/ 152025 h 152025"/>
                  <a:gd name="connsiteX53" fmla="*/ 152025 w 152025"/>
                  <a:gd name="connsiteY53" fmla="*/ 76392 h 152025"/>
                  <a:gd name="connsiteX54" fmla="*/ 76392 w 152025"/>
                  <a:gd name="connsiteY54" fmla="*/ 0 h 15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52025" h="152025" fill="none" extrusionOk="0">
                    <a:moveTo>
                      <a:pt x="65370" y="20477"/>
                    </a:moveTo>
                    <a:cubicBezTo>
                      <a:pt x="67120" y="29464"/>
                      <a:pt x="62941" y="33657"/>
                      <a:pt x="65370" y="42521"/>
                    </a:cubicBezTo>
                    <a:cubicBezTo>
                      <a:pt x="63355" y="43404"/>
                      <a:pt x="61572" y="43356"/>
                      <a:pt x="59076" y="44102"/>
                    </a:cubicBezTo>
                    <a:cubicBezTo>
                      <a:pt x="50824" y="39246"/>
                      <a:pt x="50382" y="33835"/>
                      <a:pt x="44892" y="29918"/>
                    </a:cubicBezTo>
                    <a:cubicBezTo>
                      <a:pt x="51745" y="27528"/>
                      <a:pt x="55206" y="23210"/>
                      <a:pt x="65370" y="20477"/>
                    </a:cubicBezTo>
                    <a:close/>
                    <a:moveTo>
                      <a:pt x="85848" y="22043"/>
                    </a:moveTo>
                    <a:cubicBezTo>
                      <a:pt x="93502" y="22071"/>
                      <a:pt x="101272" y="26010"/>
                      <a:pt x="106326" y="30724"/>
                    </a:cubicBezTo>
                    <a:cubicBezTo>
                      <a:pt x="101627" y="38165"/>
                      <a:pt x="97032" y="38451"/>
                      <a:pt x="92157" y="45668"/>
                    </a:cubicBezTo>
                    <a:cubicBezTo>
                      <a:pt x="89706" y="44500"/>
                      <a:pt x="88215" y="43642"/>
                      <a:pt x="85848" y="43327"/>
                    </a:cubicBezTo>
                    <a:cubicBezTo>
                      <a:pt x="84855" y="37313"/>
                      <a:pt x="86748" y="27737"/>
                      <a:pt x="85848" y="22043"/>
                    </a:cubicBezTo>
                    <a:close/>
                    <a:moveTo>
                      <a:pt x="29918" y="44892"/>
                    </a:moveTo>
                    <a:cubicBezTo>
                      <a:pt x="34573" y="46423"/>
                      <a:pt x="38824" y="55702"/>
                      <a:pt x="44892" y="59076"/>
                    </a:cubicBezTo>
                    <a:cubicBezTo>
                      <a:pt x="43364" y="61487"/>
                      <a:pt x="42562" y="62902"/>
                      <a:pt x="42521" y="65370"/>
                    </a:cubicBezTo>
                    <a:cubicBezTo>
                      <a:pt x="33506" y="67259"/>
                      <a:pt x="31137" y="63010"/>
                      <a:pt x="21268" y="65370"/>
                    </a:cubicBezTo>
                    <a:cubicBezTo>
                      <a:pt x="21386" y="58666"/>
                      <a:pt x="25348" y="51992"/>
                      <a:pt x="29918" y="44892"/>
                    </a:cubicBezTo>
                    <a:close/>
                    <a:moveTo>
                      <a:pt x="121300" y="44892"/>
                    </a:moveTo>
                    <a:cubicBezTo>
                      <a:pt x="124479" y="50594"/>
                      <a:pt x="127209" y="57457"/>
                      <a:pt x="129981" y="65370"/>
                    </a:cubicBezTo>
                    <a:cubicBezTo>
                      <a:pt x="122108" y="65833"/>
                      <a:pt x="115002" y="63657"/>
                      <a:pt x="108697" y="65370"/>
                    </a:cubicBezTo>
                    <a:cubicBezTo>
                      <a:pt x="107901" y="62752"/>
                      <a:pt x="107770" y="61390"/>
                      <a:pt x="106326" y="59076"/>
                    </a:cubicBezTo>
                    <a:cubicBezTo>
                      <a:pt x="110394" y="52810"/>
                      <a:pt x="115479" y="52704"/>
                      <a:pt x="121300" y="44892"/>
                    </a:cubicBezTo>
                    <a:close/>
                    <a:moveTo>
                      <a:pt x="76392" y="61418"/>
                    </a:moveTo>
                    <a:cubicBezTo>
                      <a:pt x="80170" y="61426"/>
                      <a:pt x="82993" y="62986"/>
                      <a:pt x="85848" y="65370"/>
                    </a:cubicBezTo>
                    <a:cubicBezTo>
                      <a:pt x="88383" y="68095"/>
                      <a:pt x="90080" y="70660"/>
                      <a:pt x="89801" y="74826"/>
                    </a:cubicBezTo>
                    <a:cubicBezTo>
                      <a:pt x="89721" y="79087"/>
                      <a:pt x="88388" y="82260"/>
                      <a:pt x="85848" y="85073"/>
                    </a:cubicBezTo>
                    <a:cubicBezTo>
                      <a:pt x="82842" y="88184"/>
                      <a:pt x="80536" y="88729"/>
                      <a:pt x="76392" y="88995"/>
                    </a:cubicBezTo>
                    <a:cubicBezTo>
                      <a:pt x="72005" y="88468"/>
                      <a:pt x="69448" y="87244"/>
                      <a:pt x="66176" y="85073"/>
                    </a:cubicBezTo>
                    <a:cubicBezTo>
                      <a:pt x="63022" y="82022"/>
                      <a:pt x="61837" y="78459"/>
                      <a:pt x="62223" y="74826"/>
                    </a:cubicBezTo>
                    <a:cubicBezTo>
                      <a:pt x="62358" y="70703"/>
                      <a:pt x="64128" y="67931"/>
                      <a:pt x="66176" y="65370"/>
                    </a:cubicBezTo>
                    <a:cubicBezTo>
                      <a:pt x="69175" y="62867"/>
                      <a:pt x="71984" y="61681"/>
                      <a:pt x="76392" y="61418"/>
                    </a:cubicBezTo>
                    <a:close/>
                    <a:moveTo>
                      <a:pt x="43327" y="85848"/>
                    </a:moveTo>
                    <a:cubicBezTo>
                      <a:pt x="44834" y="88085"/>
                      <a:pt x="44649" y="89630"/>
                      <a:pt x="45698" y="92157"/>
                    </a:cubicBezTo>
                    <a:cubicBezTo>
                      <a:pt x="43079" y="97224"/>
                      <a:pt x="36333" y="99952"/>
                      <a:pt x="30724" y="106326"/>
                    </a:cubicBezTo>
                    <a:cubicBezTo>
                      <a:pt x="26587" y="98825"/>
                      <a:pt x="21670" y="94399"/>
                      <a:pt x="22043" y="85848"/>
                    </a:cubicBezTo>
                    <a:cubicBezTo>
                      <a:pt x="31694" y="84079"/>
                      <a:pt x="35602" y="86522"/>
                      <a:pt x="43327" y="85848"/>
                    </a:cubicBezTo>
                    <a:close/>
                    <a:moveTo>
                      <a:pt x="129981" y="85848"/>
                    </a:moveTo>
                    <a:cubicBezTo>
                      <a:pt x="128723" y="92953"/>
                      <a:pt x="124926" y="101406"/>
                      <a:pt x="121300" y="106326"/>
                    </a:cubicBezTo>
                    <a:cubicBezTo>
                      <a:pt x="113162" y="101417"/>
                      <a:pt x="113995" y="97706"/>
                      <a:pt x="106326" y="92157"/>
                    </a:cubicBezTo>
                    <a:cubicBezTo>
                      <a:pt x="107880" y="89851"/>
                      <a:pt x="108752" y="88423"/>
                      <a:pt x="108697" y="85848"/>
                    </a:cubicBezTo>
                    <a:cubicBezTo>
                      <a:pt x="116300" y="83702"/>
                      <a:pt x="124145" y="87048"/>
                      <a:pt x="129981" y="85848"/>
                    </a:cubicBezTo>
                    <a:close/>
                    <a:moveTo>
                      <a:pt x="59076" y="106326"/>
                    </a:moveTo>
                    <a:cubicBezTo>
                      <a:pt x="61330" y="108031"/>
                      <a:pt x="62610" y="108896"/>
                      <a:pt x="65370" y="108697"/>
                    </a:cubicBezTo>
                    <a:cubicBezTo>
                      <a:pt x="66097" y="116512"/>
                      <a:pt x="64359" y="125514"/>
                      <a:pt x="65370" y="129950"/>
                    </a:cubicBezTo>
                    <a:cubicBezTo>
                      <a:pt x="58260" y="128866"/>
                      <a:pt x="51172" y="124602"/>
                      <a:pt x="44892" y="121300"/>
                    </a:cubicBezTo>
                    <a:cubicBezTo>
                      <a:pt x="49915" y="115108"/>
                      <a:pt x="52978" y="114001"/>
                      <a:pt x="59076" y="106326"/>
                    </a:cubicBezTo>
                    <a:close/>
                    <a:moveTo>
                      <a:pt x="92157" y="106326"/>
                    </a:moveTo>
                    <a:cubicBezTo>
                      <a:pt x="96670" y="109578"/>
                      <a:pt x="102691" y="117993"/>
                      <a:pt x="106326" y="121300"/>
                    </a:cubicBezTo>
                    <a:cubicBezTo>
                      <a:pt x="102619" y="124287"/>
                      <a:pt x="93847" y="128759"/>
                      <a:pt x="85848" y="129950"/>
                    </a:cubicBezTo>
                    <a:cubicBezTo>
                      <a:pt x="84573" y="125173"/>
                      <a:pt x="86909" y="117185"/>
                      <a:pt x="85848" y="108697"/>
                    </a:cubicBezTo>
                    <a:cubicBezTo>
                      <a:pt x="88470" y="107675"/>
                      <a:pt x="89771" y="108093"/>
                      <a:pt x="92157" y="106326"/>
                    </a:cubicBezTo>
                    <a:close/>
                    <a:moveTo>
                      <a:pt x="76392" y="0"/>
                    </a:moveTo>
                    <a:cubicBezTo>
                      <a:pt x="27767" y="-1684"/>
                      <a:pt x="4521" y="35213"/>
                      <a:pt x="0" y="76392"/>
                    </a:cubicBezTo>
                    <a:cubicBezTo>
                      <a:pt x="1577" y="95660"/>
                      <a:pt x="8732" y="114920"/>
                      <a:pt x="22043" y="129175"/>
                    </a:cubicBezTo>
                    <a:cubicBezTo>
                      <a:pt x="32546" y="141676"/>
                      <a:pt x="55390" y="145579"/>
                      <a:pt x="76392" y="152025"/>
                    </a:cubicBezTo>
                    <a:cubicBezTo>
                      <a:pt x="116302" y="149604"/>
                      <a:pt x="149676" y="120959"/>
                      <a:pt x="152025" y="76392"/>
                    </a:cubicBezTo>
                    <a:cubicBezTo>
                      <a:pt x="161583" y="34388"/>
                      <a:pt x="121625" y="8014"/>
                      <a:pt x="76392" y="0"/>
                    </a:cubicBezTo>
                    <a:close/>
                  </a:path>
                  <a:path w="152025" h="152025" stroke="0" extrusionOk="0">
                    <a:moveTo>
                      <a:pt x="65370" y="20477"/>
                    </a:moveTo>
                    <a:cubicBezTo>
                      <a:pt x="67469" y="27557"/>
                      <a:pt x="62947" y="32967"/>
                      <a:pt x="65370" y="42521"/>
                    </a:cubicBezTo>
                    <a:cubicBezTo>
                      <a:pt x="63265" y="43029"/>
                      <a:pt x="61885" y="43418"/>
                      <a:pt x="59076" y="44102"/>
                    </a:cubicBezTo>
                    <a:cubicBezTo>
                      <a:pt x="53162" y="39964"/>
                      <a:pt x="50327" y="33111"/>
                      <a:pt x="44892" y="29918"/>
                    </a:cubicBezTo>
                    <a:cubicBezTo>
                      <a:pt x="50184" y="25265"/>
                      <a:pt x="57636" y="23269"/>
                      <a:pt x="65370" y="20477"/>
                    </a:cubicBezTo>
                    <a:close/>
                    <a:moveTo>
                      <a:pt x="85848" y="22043"/>
                    </a:moveTo>
                    <a:cubicBezTo>
                      <a:pt x="93328" y="24898"/>
                      <a:pt x="100448" y="27965"/>
                      <a:pt x="106326" y="30724"/>
                    </a:cubicBezTo>
                    <a:cubicBezTo>
                      <a:pt x="103904" y="36431"/>
                      <a:pt x="97958" y="38583"/>
                      <a:pt x="92157" y="45668"/>
                    </a:cubicBezTo>
                    <a:cubicBezTo>
                      <a:pt x="90039" y="44699"/>
                      <a:pt x="87865" y="43519"/>
                      <a:pt x="85848" y="43327"/>
                    </a:cubicBezTo>
                    <a:cubicBezTo>
                      <a:pt x="83785" y="36126"/>
                      <a:pt x="87795" y="26482"/>
                      <a:pt x="85848" y="22043"/>
                    </a:cubicBezTo>
                    <a:close/>
                    <a:moveTo>
                      <a:pt x="29918" y="44892"/>
                    </a:moveTo>
                    <a:cubicBezTo>
                      <a:pt x="34517" y="46171"/>
                      <a:pt x="38083" y="52722"/>
                      <a:pt x="44892" y="59076"/>
                    </a:cubicBezTo>
                    <a:cubicBezTo>
                      <a:pt x="43348" y="61508"/>
                      <a:pt x="42251" y="63000"/>
                      <a:pt x="42521" y="65370"/>
                    </a:cubicBezTo>
                    <a:cubicBezTo>
                      <a:pt x="32265" y="66678"/>
                      <a:pt x="27470" y="63481"/>
                      <a:pt x="21268" y="65370"/>
                    </a:cubicBezTo>
                    <a:cubicBezTo>
                      <a:pt x="24419" y="57769"/>
                      <a:pt x="26795" y="50192"/>
                      <a:pt x="29918" y="44892"/>
                    </a:cubicBezTo>
                    <a:close/>
                    <a:moveTo>
                      <a:pt x="121300" y="44892"/>
                    </a:moveTo>
                    <a:cubicBezTo>
                      <a:pt x="124283" y="50085"/>
                      <a:pt x="126204" y="57988"/>
                      <a:pt x="129981" y="65370"/>
                    </a:cubicBezTo>
                    <a:cubicBezTo>
                      <a:pt x="125264" y="65703"/>
                      <a:pt x="117753" y="65356"/>
                      <a:pt x="108697" y="65370"/>
                    </a:cubicBezTo>
                    <a:cubicBezTo>
                      <a:pt x="108026" y="62921"/>
                      <a:pt x="107810" y="61225"/>
                      <a:pt x="106326" y="59076"/>
                    </a:cubicBezTo>
                    <a:cubicBezTo>
                      <a:pt x="110093" y="52876"/>
                      <a:pt x="115598" y="53316"/>
                      <a:pt x="121300" y="44892"/>
                    </a:cubicBezTo>
                    <a:close/>
                    <a:moveTo>
                      <a:pt x="76392" y="61418"/>
                    </a:moveTo>
                    <a:cubicBezTo>
                      <a:pt x="81025" y="61817"/>
                      <a:pt x="82804" y="63107"/>
                      <a:pt x="85848" y="65370"/>
                    </a:cubicBezTo>
                    <a:cubicBezTo>
                      <a:pt x="88924" y="68548"/>
                      <a:pt x="89777" y="70761"/>
                      <a:pt x="89801" y="74826"/>
                    </a:cubicBezTo>
                    <a:cubicBezTo>
                      <a:pt x="90020" y="78501"/>
                      <a:pt x="87794" y="82662"/>
                      <a:pt x="85848" y="85073"/>
                    </a:cubicBezTo>
                    <a:cubicBezTo>
                      <a:pt x="82784" y="88195"/>
                      <a:pt x="80385" y="89126"/>
                      <a:pt x="76392" y="88995"/>
                    </a:cubicBezTo>
                    <a:cubicBezTo>
                      <a:pt x="72431" y="88154"/>
                      <a:pt x="69864" y="87403"/>
                      <a:pt x="66176" y="85073"/>
                    </a:cubicBezTo>
                    <a:cubicBezTo>
                      <a:pt x="62205" y="82319"/>
                      <a:pt x="62128" y="78765"/>
                      <a:pt x="62223" y="74826"/>
                    </a:cubicBezTo>
                    <a:cubicBezTo>
                      <a:pt x="61304" y="70515"/>
                      <a:pt x="64826" y="67991"/>
                      <a:pt x="66176" y="65370"/>
                    </a:cubicBezTo>
                    <a:cubicBezTo>
                      <a:pt x="70117" y="62646"/>
                      <a:pt x="72765" y="62072"/>
                      <a:pt x="76392" y="61418"/>
                    </a:cubicBezTo>
                    <a:close/>
                    <a:moveTo>
                      <a:pt x="43327" y="85848"/>
                    </a:moveTo>
                    <a:cubicBezTo>
                      <a:pt x="45128" y="88334"/>
                      <a:pt x="45215" y="89626"/>
                      <a:pt x="45698" y="92157"/>
                    </a:cubicBezTo>
                    <a:cubicBezTo>
                      <a:pt x="43523" y="97304"/>
                      <a:pt x="34539" y="102605"/>
                      <a:pt x="30724" y="106326"/>
                    </a:cubicBezTo>
                    <a:cubicBezTo>
                      <a:pt x="28010" y="100901"/>
                      <a:pt x="23440" y="94699"/>
                      <a:pt x="22043" y="85848"/>
                    </a:cubicBezTo>
                    <a:cubicBezTo>
                      <a:pt x="31857" y="84058"/>
                      <a:pt x="37437" y="87362"/>
                      <a:pt x="43327" y="85848"/>
                    </a:cubicBezTo>
                    <a:close/>
                    <a:moveTo>
                      <a:pt x="129981" y="85848"/>
                    </a:moveTo>
                    <a:cubicBezTo>
                      <a:pt x="128312" y="93370"/>
                      <a:pt x="126048" y="100415"/>
                      <a:pt x="121300" y="106326"/>
                    </a:cubicBezTo>
                    <a:cubicBezTo>
                      <a:pt x="113641" y="101420"/>
                      <a:pt x="111485" y="95473"/>
                      <a:pt x="106326" y="92157"/>
                    </a:cubicBezTo>
                    <a:cubicBezTo>
                      <a:pt x="107701" y="89839"/>
                      <a:pt x="108855" y="88480"/>
                      <a:pt x="108697" y="85848"/>
                    </a:cubicBezTo>
                    <a:cubicBezTo>
                      <a:pt x="118028" y="83766"/>
                      <a:pt x="124368" y="87703"/>
                      <a:pt x="129981" y="85848"/>
                    </a:cubicBezTo>
                    <a:close/>
                    <a:moveTo>
                      <a:pt x="59076" y="106326"/>
                    </a:moveTo>
                    <a:cubicBezTo>
                      <a:pt x="61308" y="107678"/>
                      <a:pt x="63027" y="108196"/>
                      <a:pt x="65370" y="108697"/>
                    </a:cubicBezTo>
                    <a:cubicBezTo>
                      <a:pt x="66582" y="113181"/>
                      <a:pt x="64564" y="123508"/>
                      <a:pt x="65370" y="129950"/>
                    </a:cubicBezTo>
                    <a:cubicBezTo>
                      <a:pt x="57969" y="128919"/>
                      <a:pt x="50211" y="126742"/>
                      <a:pt x="44892" y="121300"/>
                    </a:cubicBezTo>
                    <a:cubicBezTo>
                      <a:pt x="50268" y="112203"/>
                      <a:pt x="53511" y="114761"/>
                      <a:pt x="59076" y="106326"/>
                    </a:cubicBezTo>
                    <a:close/>
                    <a:moveTo>
                      <a:pt x="92157" y="106326"/>
                    </a:moveTo>
                    <a:cubicBezTo>
                      <a:pt x="97697" y="111071"/>
                      <a:pt x="99199" y="117359"/>
                      <a:pt x="106326" y="121300"/>
                    </a:cubicBezTo>
                    <a:cubicBezTo>
                      <a:pt x="102023" y="127005"/>
                      <a:pt x="93937" y="126544"/>
                      <a:pt x="85848" y="129950"/>
                    </a:cubicBezTo>
                    <a:cubicBezTo>
                      <a:pt x="85761" y="123663"/>
                      <a:pt x="88164" y="115082"/>
                      <a:pt x="85848" y="108697"/>
                    </a:cubicBezTo>
                    <a:cubicBezTo>
                      <a:pt x="88105" y="107696"/>
                      <a:pt x="89526" y="108155"/>
                      <a:pt x="92157" y="106326"/>
                    </a:cubicBezTo>
                    <a:close/>
                    <a:moveTo>
                      <a:pt x="76392" y="0"/>
                    </a:moveTo>
                    <a:cubicBezTo>
                      <a:pt x="33718" y="4902"/>
                      <a:pt x="-8050" y="31056"/>
                      <a:pt x="0" y="76392"/>
                    </a:cubicBezTo>
                    <a:cubicBezTo>
                      <a:pt x="-416" y="96011"/>
                      <a:pt x="8321" y="117067"/>
                      <a:pt x="22043" y="129175"/>
                    </a:cubicBezTo>
                    <a:cubicBezTo>
                      <a:pt x="26344" y="139783"/>
                      <a:pt x="51908" y="150855"/>
                      <a:pt x="76392" y="152025"/>
                    </a:cubicBezTo>
                    <a:cubicBezTo>
                      <a:pt x="127052" y="156122"/>
                      <a:pt x="149273" y="127062"/>
                      <a:pt x="152025" y="76392"/>
                    </a:cubicBezTo>
                    <a:cubicBezTo>
                      <a:pt x="140330" y="32528"/>
                      <a:pt x="113724" y="-1086"/>
                      <a:pt x="763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solidFill>
                  <a:schemeClr val="tx1"/>
                </a:solidFill>
                <a:extLst>
                  <a:ext uri="{C807C97D-BFC1-408E-A445-0C87EB9F89A2}">
                    <ask:lineSketchStyleProps xmlns:ask="http://schemas.microsoft.com/office/drawing/2018/sketchyshapes" sd="4237189611"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081" h="6081" extrusionOk="0">
                            <a:moveTo>
                              <a:pt x="2615" y="819"/>
                            </a:moveTo>
                            <a:lnTo>
                              <a:pt x="2615" y="1701"/>
                            </a:lnTo>
                            <a:cubicBezTo>
                              <a:pt x="2521" y="1733"/>
                              <a:pt x="2458" y="1733"/>
                              <a:pt x="2363" y="1764"/>
                            </a:cubicBezTo>
                            <a:lnTo>
                              <a:pt x="1796" y="1197"/>
                            </a:lnTo>
                            <a:cubicBezTo>
                              <a:pt x="2017" y="1040"/>
                              <a:pt x="2300" y="914"/>
                              <a:pt x="2615" y="819"/>
                            </a:cubicBezTo>
                            <a:close/>
                            <a:moveTo>
                              <a:pt x="3434" y="882"/>
                            </a:moveTo>
                            <a:cubicBezTo>
                              <a:pt x="3749" y="914"/>
                              <a:pt x="4033" y="1040"/>
                              <a:pt x="4253" y="1229"/>
                            </a:cubicBezTo>
                            <a:lnTo>
                              <a:pt x="3686" y="1827"/>
                            </a:lnTo>
                            <a:cubicBezTo>
                              <a:pt x="3592" y="1796"/>
                              <a:pt x="3529" y="1733"/>
                              <a:pt x="3434" y="1733"/>
                            </a:cubicBezTo>
                            <a:lnTo>
                              <a:pt x="3434" y="882"/>
                            </a:lnTo>
                            <a:close/>
                            <a:moveTo>
                              <a:pt x="1197" y="1796"/>
                            </a:moveTo>
                            <a:lnTo>
                              <a:pt x="1796" y="2363"/>
                            </a:lnTo>
                            <a:cubicBezTo>
                              <a:pt x="1733" y="2457"/>
                              <a:pt x="1701" y="2520"/>
                              <a:pt x="1701" y="2615"/>
                            </a:cubicBezTo>
                            <a:lnTo>
                              <a:pt x="851" y="2615"/>
                            </a:lnTo>
                            <a:cubicBezTo>
                              <a:pt x="914" y="2300"/>
                              <a:pt x="1040" y="2016"/>
                              <a:pt x="1197" y="1796"/>
                            </a:cubicBezTo>
                            <a:close/>
                            <a:moveTo>
                              <a:pt x="4852" y="1796"/>
                            </a:moveTo>
                            <a:cubicBezTo>
                              <a:pt x="5010" y="2016"/>
                              <a:pt x="5136" y="2300"/>
                              <a:pt x="5199" y="2615"/>
                            </a:cubicBezTo>
                            <a:lnTo>
                              <a:pt x="4348" y="2615"/>
                            </a:lnTo>
                            <a:cubicBezTo>
                              <a:pt x="4316" y="2520"/>
                              <a:pt x="4316" y="2457"/>
                              <a:pt x="4253" y="2363"/>
                            </a:cubicBezTo>
                            <a:lnTo>
                              <a:pt x="4852" y="1796"/>
                            </a:lnTo>
                            <a:close/>
                            <a:moveTo>
                              <a:pt x="3056" y="2457"/>
                            </a:moveTo>
                            <a:cubicBezTo>
                              <a:pt x="3214" y="2457"/>
                              <a:pt x="3308" y="2520"/>
                              <a:pt x="3434" y="2615"/>
                            </a:cubicBezTo>
                            <a:cubicBezTo>
                              <a:pt x="3560" y="2741"/>
                              <a:pt x="3592" y="2836"/>
                              <a:pt x="3592" y="2993"/>
                            </a:cubicBezTo>
                            <a:cubicBezTo>
                              <a:pt x="3592" y="3151"/>
                              <a:pt x="3529" y="3308"/>
                              <a:pt x="3434" y="3403"/>
                            </a:cubicBezTo>
                            <a:cubicBezTo>
                              <a:pt x="3308" y="3529"/>
                              <a:pt x="3214" y="3560"/>
                              <a:pt x="3056" y="3560"/>
                            </a:cubicBezTo>
                            <a:cubicBezTo>
                              <a:pt x="2899" y="3560"/>
                              <a:pt x="2773" y="3466"/>
                              <a:pt x="2647" y="3403"/>
                            </a:cubicBezTo>
                            <a:cubicBezTo>
                              <a:pt x="2521" y="3277"/>
                              <a:pt x="2489" y="3151"/>
                              <a:pt x="2489" y="2993"/>
                            </a:cubicBezTo>
                            <a:cubicBezTo>
                              <a:pt x="2489" y="2836"/>
                              <a:pt x="2584" y="2741"/>
                              <a:pt x="2647" y="2615"/>
                            </a:cubicBezTo>
                            <a:cubicBezTo>
                              <a:pt x="2773" y="2489"/>
                              <a:pt x="2899" y="2457"/>
                              <a:pt x="3056" y="2457"/>
                            </a:cubicBezTo>
                            <a:close/>
                            <a:moveTo>
                              <a:pt x="1733" y="3434"/>
                            </a:moveTo>
                            <a:cubicBezTo>
                              <a:pt x="1796" y="3529"/>
                              <a:pt x="1796" y="3592"/>
                              <a:pt x="1828" y="3686"/>
                            </a:cubicBezTo>
                            <a:lnTo>
                              <a:pt x="1229" y="4253"/>
                            </a:lnTo>
                            <a:cubicBezTo>
                              <a:pt x="1040" y="4033"/>
                              <a:pt x="914" y="3749"/>
                              <a:pt x="882" y="3434"/>
                            </a:cubicBezTo>
                            <a:close/>
                            <a:moveTo>
                              <a:pt x="5199" y="3434"/>
                            </a:moveTo>
                            <a:cubicBezTo>
                              <a:pt x="5136" y="3749"/>
                              <a:pt x="5010" y="4033"/>
                              <a:pt x="4852" y="4253"/>
                            </a:cubicBezTo>
                            <a:lnTo>
                              <a:pt x="4253" y="3686"/>
                            </a:lnTo>
                            <a:cubicBezTo>
                              <a:pt x="4316" y="3592"/>
                              <a:pt x="4348" y="3529"/>
                              <a:pt x="4348" y="3434"/>
                            </a:cubicBezTo>
                            <a:close/>
                            <a:moveTo>
                              <a:pt x="2363" y="4253"/>
                            </a:moveTo>
                            <a:cubicBezTo>
                              <a:pt x="2458" y="4316"/>
                              <a:pt x="2521" y="4348"/>
                              <a:pt x="2615" y="4348"/>
                            </a:cubicBezTo>
                            <a:lnTo>
                              <a:pt x="2615" y="5198"/>
                            </a:lnTo>
                            <a:cubicBezTo>
                              <a:pt x="2300" y="5167"/>
                              <a:pt x="2017" y="5041"/>
                              <a:pt x="1796" y="4852"/>
                            </a:cubicBezTo>
                            <a:lnTo>
                              <a:pt x="2363" y="4253"/>
                            </a:lnTo>
                            <a:close/>
                            <a:moveTo>
                              <a:pt x="3686" y="4253"/>
                            </a:moveTo>
                            <a:lnTo>
                              <a:pt x="4253" y="4852"/>
                            </a:lnTo>
                            <a:cubicBezTo>
                              <a:pt x="4033" y="5009"/>
                              <a:pt x="3749" y="5135"/>
                              <a:pt x="3434" y="5198"/>
                            </a:cubicBezTo>
                            <a:lnTo>
                              <a:pt x="3434" y="4348"/>
                            </a:lnTo>
                            <a:cubicBezTo>
                              <a:pt x="3529" y="4316"/>
                              <a:pt x="3592" y="4316"/>
                              <a:pt x="3686" y="4253"/>
                            </a:cubicBezTo>
                            <a:close/>
                            <a:moveTo>
                              <a:pt x="3056" y="0"/>
                            </a:moveTo>
                            <a:cubicBezTo>
                              <a:pt x="1355" y="0"/>
                              <a:pt x="0" y="1386"/>
                              <a:pt x="0" y="3056"/>
                            </a:cubicBezTo>
                            <a:cubicBezTo>
                              <a:pt x="0" y="3875"/>
                              <a:pt x="315" y="4631"/>
                              <a:pt x="882" y="5167"/>
                            </a:cubicBezTo>
                            <a:cubicBezTo>
                              <a:pt x="1229" y="5608"/>
                              <a:pt x="2111" y="6081"/>
                              <a:pt x="3056" y="6081"/>
                            </a:cubicBezTo>
                            <a:cubicBezTo>
                              <a:pt x="4694" y="6081"/>
                              <a:pt x="6081" y="4726"/>
                              <a:pt x="6081" y="3056"/>
                            </a:cubicBezTo>
                            <a:cubicBezTo>
                              <a:pt x="6081" y="1355"/>
                              <a:pt x="4694" y="0"/>
                              <a:pt x="3056" y="0"/>
                            </a:cubicBezTo>
                            <a:close/>
                          </a:path>
                        </a:pathLst>
                      </a:custGeom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F2C064B-E2F5-48EE-B36C-2C7A6AB69B9A}"/>
              </a:ext>
            </a:extLst>
          </p:cNvPr>
          <p:cNvGrpSpPr/>
          <p:nvPr/>
        </p:nvGrpSpPr>
        <p:grpSpPr>
          <a:xfrm>
            <a:off x="692600" y="2410724"/>
            <a:ext cx="491100" cy="491100"/>
            <a:chOff x="1752997" y="1819053"/>
            <a:chExt cx="491100" cy="491100"/>
          </a:xfrm>
        </p:grpSpPr>
        <p:sp>
          <p:nvSpPr>
            <p:cNvPr id="1513" name="Google Shape;1513;p49"/>
            <p:cNvSpPr/>
            <p:nvPr/>
          </p:nvSpPr>
          <p:spPr>
            <a:xfrm>
              <a:off x="1752997" y="1819053"/>
              <a:ext cx="491100" cy="491100"/>
            </a:xfrm>
            <a:custGeom>
              <a:avLst/>
              <a:gdLst>
                <a:gd name="connsiteX0" fmla="*/ 0 w 491100"/>
                <a:gd name="connsiteY0" fmla="*/ 0 h 491100"/>
                <a:gd name="connsiteX1" fmla="*/ 491100 w 491100"/>
                <a:gd name="connsiteY1" fmla="*/ 0 h 491100"/>
                <a:gd name="connsiteX2" fmla="*/ 491100 w 491100"/>
                <a:gd name="connsiteY2" fmla="*/ 491100 h 491100"/>
                <a:gd name="connsiteX3" fmla="*/ 0 w 491100"/>
                <a:gd name="connsiteY3" fmla="*/ 491100 h 491100"/>
                <a:gd name="connsiteX4" fmla="*/ 0 w 491100"/>
                <a:gd name="connsiteY4" fmla="*/ 0 h 4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00" h="491100" fill="none" extrusionOk="0">
                  <a:moveTo>
                    <a:pt x="0" y="0"/>
                  </a:moveTo>
                  <a:cubicBezTo>
                    <a:pt x="223495" y="-33573"/>
                    <a:pt x="376564" y="54767"/>
                    <a:pt x="491100" y="0"/>
                  </a:cubicBezTo>
                  <a:cubicBezTo>
                    <a:pt x="544607" y="220985"/>
                    <a:pt x="473675" y="321731"/>
                    <a:pt x="491100" y="491100"/>
                  </a:cubicBezTo>
                  <a:cubicBezTo>
                    <a:pt x="286925" y="502654"/>
                    <a:pt x="212021" y="485111"/>
                    <a:pt x="0" y="491100"/>
                  </a:cubicBezTo>
                  <a:cubicBezTo>
                    <a:pt x="-37430" y="268950"/>
                    <a:pt x="42901" y="200235"/>
                    <a:pt x="0" y="0"/>
                  </a:cubicBezTo>
                  <a:close/>
                </a:path>
                <a:path w="491100" h="491100" stroke="0" extrusionOk="0">
                  <a:moveTo>
                    <a:pt x="0" y="0"/>
                  </a:moveTo>
                  <a:cubicBezTo>
                    <a:pt x="168308" y="-4700"/>
                    <a:pt x="255898" y="4446"/>
                    <a:pt x="491100" y="0"/>
                  </a:cubicBezTo>
                  <a:cubicBezTo>
                    <a:pt x="533770" y="116629"/>
                    <a:pt x="445558" y="286661"/>
                    <a:pt x="491100" y="491100"/>
                  </a:cubicBezTo>
                  <a:cubicBezTo>
                    <a:pt x="274547" y="532669"/>
                    <a:pt x="106945" y="449414"/>
                    <a:pt x="0" y="491100"/>
                  </a:cubicBezTo>
                  <a:cubicBezTo>
                    <a:pt x="-13872" y="320572"/>
                    <a:pt x="2743" y="12530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solidFill>
                <a:schemeClr val="tx1"/>
              </a:solidFill>
              <a:extLst>
                <a:ext uri="{C807C97D-BFC1-408E-A445-0C87EB9F89A2}">
                  <ask:lineSketchStyleProps xmlns:ask="http://schemas.microsoft.com/office/drawing/2018/sketchyshapes" sd="3599004297">
                    <a:prstGeom prst="rect">
                      <a:avLst/>
                    </a:prstGeom>
                    <ask:type>
                      <ask:lineSketchScribble/>
                    </ask:type>
                  </ask:lineSketchStyleProps>
                </a:ext>
              </a:extLst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32" name="Google Shape;1532;p49"/>
            <p:cNvGrpSpPr/>
            <p:nvPr/>
          </p:nvGrpSpPr>
          <p:grpSpPr>
            <a:xfrm>
              <a:off x="1882277" y="1896391"/>
              <a:ext cx="263294" cy="367165"/>
              <a:chOff x="-63987100" y="2646800"/>
              <a:chExt cx="227625" cy="317425"/>
            </a:xfrm>
          </p:grpSpPr>
          <p:sp>
            <p:nvSpPr>
              <p:cNvPr id="1533" name="Google Shape;1533;p49"/>
              <p:cNvSpPr/>
              <p:nvPr/>
            </p:nvSpPr>
            <p:spPr>
              <a:xfrm>
                <a:off x="-63987100" y="2646800"/>
                <a:ext cx="227625" cy="317425"/>
              </a:xfrm>
              <a:custGeom>
                <a:avLst/>
                <a:gdLst>
                  <a:gd name="connsiteX0" fmla="*/ 186675 w 227625"/>
                  <a:gd name="connsiteY0" fmla="*/ 21267 h 317425"/>
                  <a:gd name="connsiteX1" fmla="*/ 186675 w 227625"/>
                  <a:gd name="connsiteY1" fmla="*/ 60659 h 317425"/>
                  <a:gd name="connsiteX2" fmla="*/ 155945 w 227625"/>
                  <a:gd name="connsiteY2" fmla="*/ 55930 h 317425"/>
                  <a:gd name="connsiteX3" fmla="*/ 109464 w 227625"/>
                  <a:gd name="connsiteY3" fmla="*/ 67738 h 317425"/>
                  <a:gd name="connsiteX4" fmla="*/ 73249 w 227625"/>
                  <a:gd name="connsiteY4" fmla="*/ 76404 h 317425"/>
                  <a:gd name="connsiteX5" fmla="*/ 42520 w 227625"/>
                  <a:gd name="connsiteY5" fmla="*/ 69325 h 317425"/>
                  <a:gd name="connsiteX6" fmla="*/ 42520 w 227625"/>
                  <a:gd name="connsiteY6" fmla="*/ 21267 h 317425"/>
                  <a:gd name="connsiteX7" fmla="*/ 186675 w 227625"/>
                  <a:gd name="connsiteY7" fmla="*/ 21267 h 317425"/>
                  <a:gd name="connsiteX8" fmla="*/ 155171 w 227625"/>
                  <a:gd name="connsiteY8" fmla="*/ 77197 h 317425"/>
                  <a:gd name="connsiteX9" fmla="*/ 185104 w 227625"/>
                  <a:gd name="connsiteY9" fmla="*/ 84276 h 317425"/>
                  <a:gd name="connsiteX10" fmla="*/ 113425 w 227625"/>
                  <a:gd name="connsiteY10" fmla="*/ 149634 h 317425"/>
                  <a:gd name="connsiteX11" fmla="*/ 42520 w 227625"/>
                  <a:gd name="connsiteY11" fmla="*/ 92942 h 317425"/>
                  <a:gd name="connsiteX12" fmla="*/ 42520 w 227625"/>
                  <a:gd name="connsiteY12" fmla="*/ 92942 h 317425"/>
                  <a:gd name="connsiteX13" fmla="*/ 72475 w 227625"/>
                  <a:gd name="connsiteY13" fmla="*/ 98465 h 317425"/>
                  <a:gd name="connsiteX14" fmla="*/ 118160 w 227625"/>
                  <a:gd name="connsiteY14" fmla="*/ 86657 h 317425"/>
                  <a:gd name="connsiteX15" fmla="*/ 155171 w 227625"/>
                  <a:gd name="connsiteY15" fmla="*/ 77197 h 317425"/>
                  <a:gd name="connsiteX16" fmla="*/ 113425 w 227625"/>
                  <a:gd name="connsiteY16" fmla="*/ 256003 h 317425"/>
                  <a:gd name="connsiteX17" fmla="*/ 144132 w 227625"/>
                  <a:gd name="connsiteY17" fmla="*/ 296951 h 317425"/>
                  <a:gd name="connsiteX18" fmla="*/ 82696 w 227625"/>
                  <a:gd name="connsiteY18" fmla="*/ 296951 h 317425"/>
                  <a:gd name="connsiteX19" fmla="*/ 113425 w 227625"/>
                  <a:gd name="connsiteY19" fmla="*/ 256003 h 317425"/>
                  <a:gd name="connsiteX20" fmla="*/ 112628 w 227625"/>
                  <a:gd name="connsiteY20" fmla="*/ 169346 h 317425"/>
                  <a:gd name="connsiteX21" fmla="*/ 186675 w 227625"/>
                  <a:gd name="connsiteY21" fmla="*/ 241814 h 317425"/>
                  <a:gd name="connsiteX22" fmla="*/ 186675 w 227625"/>
                  <a:gd name="connsiteY22" fmla="*/ 296951 h 317425"/>
                  <a:gd name="connsiteX23" fmla="*/ 164618 w 227625"/>
                  <a:gd name="connsiteY23" fmla="*/ 296951 h 317425"/>
                  <a:gd name="connsiteX24" fmla="*/ 151234 w 227625"/>
                  <a:gd name="connsiteY24" fmla="*/ 257590 h 317425"/>
                  <a:gd name="connsiteX25" fmla="*/ 113425 w 227625"/>
                  <a:gd name="connsiteY25" fmla="*/ 234735 h 317425"/>
                  <a:gd name="connsiteX26" fmla="*/ 76390 w 227625"/>
                  <a:gd name="connsiteY26" fmla="*/ 257590 h 317425"/>
                  <a:gd name="connsiteX27" fmla="*/ 62232 w 227625"/>
                  <a:gd name="connsiteY27" fmla="*/ 296951 h 317425"/>
                  <a:gd name="connsiteX28" fmla="*/ 40949 w 227625"/>
                  <a:gd name="connsiteY28" fmla="*/ 296951 h 317425"/>
                  <a:gd name="connsiteX29" fmla="*/ 40949 w 227625"/>
                  <a:gd name="connsiteY29" fmla="*/ 241814 h 317425"/>
                  <a:gd name="connsiteX30" fmla="*/ 112628 w 227625"/>
                  <a:gd name="connsiteY30" fmla="*/ 169346 h 317425"/>
                  <a:gd name="connsiteX31" fmla="*/ 10243 w 227625"/>
                  <a:gd name="connsiteY31" fmla="*/ 0 h 317425"/>
                  <a:gd name="connsiteX32" fmla="*/ 0 w 227625"/>
                  <a:gd name="connsiteY32" fmla="*/ 10252 h 317425"/>
                  <a:gd name="connsiteX33" fmla="*/ 10243 w 227625"/>
                  <a:gd name="connsiteY33" fmla="*/ 21267 h 317425"/>
                  <a:gd name="connsiteX34" fmla="*/ 21282 w 227625"/>
                  <a:gd name="connsiteY34" fmla="*/ 21267 h 317425"/>
                  <a:gd name="connsiteX35" fmla="*/ 21282 w 227625"/>
                  <a:gd name="connsiteY35" fmla="*/ 76404 h 317425"/>
                  <a:gd name="connsiteX36" fmla="*/ 71679 w 227625"/>
                  <a:gd name="connsiteY36" fmla="*/ 159093 h 317425"/>
                  <a:gd name="connsiteX37" fmla="*/ 21282 w 227625"/>
                  <a:gd name="connsiteY37" fmla="*/ 241814 h 317425"/>
                  <a:gd name="connsiteX38" fmla="*/ 21282 w 227625"/>
                  <a:gd name="connsiteY38" fmla="*/ 296951 h 317425"/>
                  <a:gd name="connsiteX39" fmla="*/ 10243 w 227625"/>
                  <a:gd name="connsiteY39" fmla="*/ 296951 h 317425"/>
                  <a:gd name="connsiteX40" fmla="*/ 0 w 227625"/>
                  <a:gd name="connsiteY40" fmla="*/ 307172 h 317425"/>
                  <a:gd name="connsiteX41" fmla="*/ 10243 w 227625"/>
                  <a:gd name="connsiteY41" fmla="*/ 317425 h 317425"/>
                  <a:gd name="connsiteX42" fmla="*/ 216607 w 227625"/>
                  <a:gd name="connsiteY42" fmla="*/ 317425 h 317425"/>
                  <a:gd name="connsiteX43" fmla="*/ 227625 w 227625"/>
                  <a:gd name="connsiteY43" fmla="*/ 307172 h 317425"/>
                  <a:gd name="connsiteX44" fmla="*/ 216607 w 227625"/>
                  <a:gd name="connsiteY44" fmla="*/ 296951 h 317425"/>
                  <a:gd name="connsiteX45" fmla="*/ 207138 w 227625"/>
                  <a:gd name="connsiteY45" fmla="*/ 296951 h 317425"/>
                  <a:gd name="connsiteX46" fmla="*/ 207138 w 227625"/>
                  <a:gd name="connsiteY46" fmla="*/ 241814 h 317425"/>
                  <a:gd name="connsiteX47" fmla="*/ 156742 w 227625"/>
                  <a:gd name="connsiteY47" fmla="*/ 159093 h 317425"/>
                  <a:gd name="connsiteX48" fmla="*/ 207138 w 227625"/>
                  <a:gd name="connsiteY48" fmla="*/ 76404 h 317425"/>
                  <a:gd name="connsiteX49" fmla="*/ 207138 w 227625"/>
                  <a:gd name="connsiteY49" fmla="*/ 21267 h 317425"/>
                  <a:gd name="connsiteX50" fmla="*/ 216607 w 227625"/>
                  <a:gd name="connsiteY50" fmla="*/ 21267 h 317425"/>
                  <a:gd name="connsiteX51" fmla="*/ 227625 w 227625"/>
                  <a:gd name="connsiteY51" fmla="*/ 10252 h 317425"/>
                  <a:gd name="connsiteX52" fmla="*/ 216607 w 227625"/>
                  <a:gd name="connsiteY52" fmla="*/ 0 h 317425"/>
                  <a:gd name="connsiteX53" fmla="*/ 10243 w 227625"/>
                  <a:gd name="connsiteY53" fmla="*/ 0 h 31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27625" h="317425" fill="none" extrusionOk="0">
                    <a:moveTo>
                      <a:pt x="186675" y="21267"/>
                    </a:moveTo>
                    <a:cubicBezTo>
                      <a:pt x="187296" y="39251"/>
                      <a:pt x="184903" y="46069"/>
                      <a:pt x="186675" y="60659"/>
                    </a:cubicBezTo>
                    <a:cubicBezTo>
                      <a:pt x="180206" y="55416"/>
                      <a:pt x="168302" y="55705"/>
                      <a:pt x="155945" y="55930"/>
                    </a:cubicBezTo>
                    <a:cubicBezTo>
                      <a:pt x="129819" y="55960"/>
                      <a:pt x="110322" y="67050"/>
                      <a:pt x="109464" y="67738"/>
                    </a:cubicBezTo>
                    <a:cubicBezTo>
                      <a:pt x="108909" y="67453"/>
                      <a:pt x="92140" y="77461"/>
                      <a:pt x="73249" y="76404"/>
                    </a:cubicBezTo>
                    <a:cubicBezTo>
                      <a:pt x="62511" y="75625"/>
                      <a:pt x="49844" y="71154"/>
                      <a:pt x="42520" y="69325"/>
                    </a:cubicBezTo>
                    <a:cubicBezTo>
                      <a:pt x="38459" y="47291"/>
                      <a:pt x="44132" y="33843"/>
                      <a:pt x="42520" y="21267"/>
                    </a:cubicBezTo>
                    <a:cubicBezTo>
                      <a:pt x="90830" y="12759"/>
                      <a:pt x="146668" y="28946"/>
                      <a:pt x="186675" y="21267"/>
                    </a:cubicBezTo>
                    <a:close/>
                    <a:moveTo>
                      <a:pt x="155171" y="77197"/>
                    </a:moveTo>
                    <a:cubicBezTo>
                      <a:pt x="168333" y="77769"/>
                      <a:pt x="180010" y="81370"/>
                      <a:pt x="185104" y="84276"/>
                    </a:cubicBezTo>
                    <a:cubicBezTo>
                      <a:pt x="180297" y="130635"/>
                      <a:pt x="149925" y="146612"/>
                      <a:pt x="113425" y="149634"/>
                    </a:cubicBezTo>
                    <a:cubicBezTo>
                      <a:pt x="76159" y="150276"/>
                      <a:pt x="55569" y="117778"/>
                      <a:pt x="42520" y="92942"/>
                    </a:cubicBezTo>
                    <a:lnTo>
                      <a:pt x="42520" y="92942"/>
                    </a:lnTo>
                    <a:cubicBezTo>
                      <a:pt x="49997" y="97795"/>
                      <a:pt x="59913" y="97728"/>
                      <a:pt x="72475" y="98465"/>
                    </a:cubicBezTo>
                    <a:cubicBezTo>
                      <a:pt x="97763" y="98345"/>
                      <a:pt x="117089" y="87537"/>
                      <a:pt x="118160" y="86657"/>
                    </a:cubicBezTo>
                    <a:cubicBezTo>
                      <a:pt x="117162" y="82801"/>
                      <a:pt x="132344" y="79607"/>
                      <a:pt x="155171" y="77197"/>
                    </a:cubicBezTo>
                    <a:close/>
                    <a:moveTo>
                      <a:pt x="113425" y="256003"/>
                    </a:moveTo>
                    <a:cubicBezTo>
                      <a:pt x="128886" y="256147"/>
                      <a:pt x="134792" y="274221"/>
                      <a:pt x="144132" y="296951"/>
                    </a:cubicBezTo>
                    <a:cubicBezTo>
                      <a:pt x="118734" y="301830"/>
                      <a:pt x="97672" y="292897"/>
                      <a:pt x="82696" y="296951"/>
                    </a:cubicBezTo>
                    <a:cubicBezTo>
                      <a:pt x="85571" y="272966"/>
                      <a:pt x="99636" y="254826"/>
                      <a:pt x="113425" y="256003"/>
                    </a:cubicBezTo>
                    <a:close/>
                    <a:moveTo>
                      <a:pt x="112628" y="169346"/>
                    </a:moveTo>
                    <a:cubicBezTo>
                      <a:pt x="162996" y="174594"/>
                      <a:pt x="188168" y="204671"/>
                      <a:pt x="186675" y="241814"/>
                    </a:cubicBezTo>
                    <a:cubicBezTo>
                      <a:pt x="188916" y="266020"/>
                      <a:pt x="185289" y="271978"/>
                      <a:pt x="186675" y="296951"/>
                    </a:cubicBezTo>
                    <a:cubicBezTo>
                      <a:pt x="180333" y="298507"/>
                      <a:pt x="175635" y="294378"/>
                      <a:pt x="164618" y="296951"/>
                    </a:cubicBezTo>
                    <a:cubicBezTo>
                      <a:pt x="163430" y="281158"/>
                      <a:pt x="162974" y="267363"/>
                      <a:pt x="151234" y="257590"/>
                    </a:cubicBezTo>
                    <a:cubicBezTo>
                      <a:pt x="142512" y="242784"/>
                      <a:pt x="127764" y="236257"/>
                      <a:pt x="113425" y="234735"/>
                    </a:cubicBezTo>
                    <a:cubicBezTo>
                      <a:pt x="96536" y="237777"/>
                      <a:pt x="84982" y="243250"/>
                      <a:pt x="76390" y="257590"/>
                    </a:cubicBezTo>
                    <a:cubicBezTo>
                      <a:pt x="67906" y="265082"/>
                      <a:pt x="67300" y="279499"/>
                      <a:pt x="62232" y="296951"/>
                    </a:cubicBezTo>
                    <a:cubicBezTo>
                      <a:pt x="51654" y="298483"/>
                      <a:pt x="47947" y="294905"/>
                      <a:pt x="40949" y="296951"/>
                    </a:cubicBezTo>
                    <a:cubicBezTo>
                      <a:pt x="37328" y="280943"/>
                      <a:pt x="44590" y="257415"/>
                      <a:pt x="40949" y="241814"/>
                    </a:cubicBezTo>
                    <a:cubicBezTo>
                      <a:pt x="49367" y="198660"/>
                      <a:pt x="73134" y="165809"/>
                      <a:pt x="112628" y="169346"/>
                    </a:cubicBezTo>
                    <a:close/>
                    <a:moveTo>
                      <a:pt x="10243" y="0"/>
                    </a:moveTo>
                    <a:cubicBezTo>
                      <a:pt x="3667" y="18"/>
                      <a:pt x="633" y="4336"/>
                      <a:pt x="0" y="10252"/>
                    </a:cubicBezTo>
                    <a:cubicBezTo>
                      <a:pt x="43" y="15664"/>
                      <a:pt x="4273" y="21796"/>
                      <a:pt x="10243" y="21267"/>
                    </a:cubicBezTo>
                    <a:cubicBezTo>
                      <a:pt x="15028" y="20242"/>
                      <a:pt x="16950" y="21756"/>
                      <a:pt x="21282" y="21267"/>
                    </a:cubicBezTo>
                    <a:cubicBezTo>
                      <a:pt x="26646" y="37105"/>
                      <a:pt x="21169" y="57487"/>
                      <a:pt x="21282" y="76404"/>
                    </a:cubicBezTo>
                    <a:cubicBezTo>
                      <a:pt x="14411" y="115881"/>
                      <a:pt x="43363" y="146174"/>
                      <a:pt x="71679" y="159093"/>
                    </a:cubicBezTo>
                    <a:cubicBezTo>
                      <a:pt x="40517" y="170709"/>
                      <a:pt x="31972" y="205248"/>
                      <a:pt x="21282" y="241814"/>
                    </a:cubicBezTo>
                    <a:cubicBezTo>
                      <a:pt x="25531" y="268730"/>
                      <a:pt x="15848" y="280102"/>
                      <a:pt x="21282" y="296951"/>
                    </a:cubicBezTo>
                    <a:cubicBezTo>
                      <a:pt x="17456" y="297728"/>
                      <a:pt x="13984" y="295973"/>
                      <a:pt x="10243" y="296951"/>
                    </a:cubicBezTo>
                    <a:cubicBezTo>
                      <a:pt x="3918" y="297885"/>
                      <a:pt x="-624" y="301542"/>
                      <a:pt x="0" y="307172"/>
                    </a:cubicBezTo>
                    <a:cubicBezTo>
                      <a:pt x="94" y="312433"/>
                      <a:pt x="6190" y="318454"/>
                      <a:pt x="10243" y="317425"/>
                    </a:cubicBezTo>
                    <a:cubicBezTo>
                      <a:pt x="62072" y="311759"/>
                      <a:pt x="159954" y="342158"/>
                      <a:pt x="216607" y="317425"/>
                    </a:cubicBezTo>
                    <a:cubicBezTo>
                      <a:pt x="224345" y="317342"/>
                      <a:pt x="227472" y="312354"/>
                      <a:pt x="227625" y="307172"/>
                    </a:cubicBezTo>
                    <a:cubicBezTo>
                      <a:pt x="227928" y="301226"/>
                      <a:pt x="222505" y="295625"/>
                      <a:pt x="216607" y="296951"/>
                    </a:cubicBezTo>
                    <a:cubicBezTo>
                      <a:pt x="212611" y="297987"/>
                      <a:pt x="210606" y="296087"/>
                      <a:pt x="207138" y="296951"/>
                    </a:cubicBezTo>
                    <a:cubicBezTo>
                      <a:pt x="203916" y="272252"/>
                      <a:pt x="211184" y="253946"/>
                      <a:pt x="207138" y="241814"/>
                    </a:cubicBezTo>
                    <a:cubicBezTo>
                      <a:pt x="201202" y="209629"/>
                      <a:pt x="189252" y="176542"/>
                      <a:pt x="156742" y="159093"/>
                    </a:cubicBezTo>
                    <a:cubicBezTo>
                      <a:pt x="184945" y="148097"/>
                      <a:pt x="215194" y="116067"/>
                      <a:pt x="207138" y="76404"/>
                    </a:cubicBezTo>
                    <a:cubicBezTo>
                      <a:pt x="204172" y="58341"/>
                      <a:pt x="208313" y="42578"/>
                      <a:pt x="207138" y="21267"/>
                    </a:cubicBezTo>
                    <a:cubicBezTo>
                      <a:pt x="210201" y="21042"/>
                      <a:pt x="214649" y="21689"/>
                      <a:pt x="216607" y="21267"/>
                    </a:cubicBezTo>
                    <a:cubicBezTo>
                      <a:pt x="222613" y="21219"/>
                      <a:pt x="227798" y="15714"/>
                      <a:pt x="227625" y="10252"/>
                    </a:cubicBezTo>
                    <a:cubicBezTo>
                      <a:pt x="229348" y="5311"/>
                      <a:pt x="223027" y="-249"/>
                      <a:pt x="216607" y="0"/>
                    </a:cubicBezTo>
                    <a:cubicBezTo>
                      <a:pt x="114296" y="805"/>
                      <a:pt x="104543" y="-4652"/>
                      <a:pt x="10243" y="0"/>
                    </a:cubicBezTo>
                    <a:close/>
                  </a:path>
                  <a:path w="227625" h="317425" stroke="0" extrusionOk="0">
                    <a:moveTo>
                      <a:pt x="186675" y="21267"/>
                    </a:moveTo>
                    <a:cubicBezTo>
                      <a:pt x="188814" y="34524"/>
                      <a:pt x="183482" y="44831"/>
                      <a:pt x="186675" y="60659"/>
                    </a:cubicBezTo>
                    <a:cubicBezTo>
                      <a:pt x="178895" y="56703"/>
                      <a:pt x="167754" y="55027"/>
                      <a:pt x="155945" y="55930"/>
                    </a:cubicBezTo>
                    <a:cubicBezTo>
                      <a:pt x="129847" y="55748"/>
                      <a:pt x="110346" y="66959"/>
                      <a:pt x="109464" y="67738"/>
                    </a:cubicBezTo>
                    <a:cubicBezTo>
                      <a:pt x="109389" y="68142"/>
                      <a:pt x="91239" y="76636"/>
                      <a:pt x="73249" y="76404"/>
                    </a:cubicBezTo>
                    <a:cubicBezTo>
                      <a:pt x="61409" y="76512"/>
                      <a:pt x="49473" y="72443"/>
                      <a:pt x="42520" y="69325"/>
                    </a:cubicBezTo>
                    <a:cubicBezTo>
                      <a:pt x="41276" y="48711"/>
                      <a:pt x="43818" y="34773"/>
                      <a:pt x="42520" y="21267"/>
                    </a:cubicBezTo>
                    <a:cubicBezTo>
                      <a:pt x="80498" y="15763"/>
                      <a:pt x="140315" y="32335"/>
                      <a:pt x="186675" y="21267"/>
                    </a:cubicBezTo>
                    <a:close/>
                    <a:moveTo>
                      <a:pt x="155171" y="77197"/>
                    </a:moveTo>
                    <a:cubicBezTo>
                      <a:pt x="166595" y="77619"/>
                      <a:pt x="179098" y="81350"/>
                      <a:pt x="185104" y="84276"/>
                    </a:cubicBezTo>
                    <a:cubicBezTo>
                      <a:pt x="187592" y="120528"/>
                      <a:pt x="153349" y="147032"/>
                      <a:pt x="113425" y="149634"/>
                    </a:cubicBezTo>
                    <a:cubicBezTo>
                      <a:pt x="75656" y="148276"/>
                      <a:pt x="49182" y="125787"/>
                      <a:pt x="42520" y="92942"/>
                    </a:cubicBezTo>
                    <a:lnTo>
                      <a:pt x="42520" y="92942"/>
                    </a:lnTo>
                    <a:cubicBezTo>
                      <a:pt x="48616" y="96101"/>
                      <a:pt x="62526" y="97021"/>
                      <a:pt x="72475" y="98465"/>
                    </a:cubicBezTo>
                    <a:cubicBezTo>
                      <a:pt x="97597" y="98709"/>
                      <a:pt x="117317" y="87418"/>
                      <a:pt x="118160" y="86657"/>
                    </a:cubicBezTo>
                    <a:cubicBezTo>
                      <a:pt x="113875" y="83720"/>
                      <a:pt x="137318" y="78378"/>
                      <a:pt x="155171" y="77197"/>
                    </a:cubicBezTo>
                    <a:close/>
                    <a:moveTo>
                      <a:pt x="113425" y="256003"/>
                    </a:moveTo>
                    <a:cubicBezTo>
                      <a:pt x="127997" y="260342"/>
                      <a:pt x="139219" y="269378"/>
                      <a:pt x="144132" y="296951"/>
                    </a:cubicBezTo>
                    <a:cubicBezTo>
                      <a:pt x="114063" y="300797"/>
                      <a:pt x="111760" y="291915"/>
                      <a:pt x="82696" y="296951"/>
                    </a:cubicBezTo>
                    <a:cubicBezTo>
                      <a:pt x="83334" y="269982"/>
                      <a:pt x="95542" y="254271"/>
                      <a:pt x="113425" y="256003"/>
                    </a:cubicBezTo>
                    <a:close/>
                    <a:moveTo>
                      <a:pt x="112628" y="169346"/>
                    </a:moveTo>
                    <a:cubicBezTo>
                      <a:pt x="158016" y="169087"/>
                      <a:pt x="188609" y="201959"/>
                      <a:pt x="186675" y="241814"/>
                    </a:cubicBezTo>
                    <a:cubicBezTo>
                      <a:pt x="188293" y="268683"/>
                      <a:pt x="186315" y="273932"/>
                      <a:pt x="186675" y="296951"/>
                    </a:cubicBezTo>
                    <a:cubicBezTo>
                      <a:pt x="181926" y="299223"/>
                      <a:pt x="170028" y="295561"/>
                      <a:pt x="164618" y="296951"/>
                    </a:cubicBezTo>
                    <a:cubicBezTo>
                      <a:pt x="163962" y="283699"/>
                      <a:pt x="160519" y="268810"/>
                      <a:pt x="151234" y="257590"/>
                    </a:cubicBezTo>
                    <a:cubicBezTo>
                      <a:pt x="141308" y="242975"/>
                      <a:pt x="126735" y="233174"/>
                      <a:pt x="113425" y="234735"/>
                    </a:cubicBezTo>
                    <a:cubicBezTo>
                      <a:pt x="99296" y="234753"/>
                      <a:pt x="86945" y="244915"/>
                      <a:pt x="76390" y="257590"/>
                    </a:cubicBezTo>
                    <a:cubicBezTo>
                      <a:pt x="69791" y="269932"/>
                      <a:pt x="65755" y="283544"/>
                      <a:pt x="62232" y="296951"/>
                    </a:cubicBezTo>
                    <a:cubicBezTo>
                      <a:pt x="57311" y="297336"/>
                      <a:pt x="45216" y="295579"/>
                      <a:pt x="40949" y="296951"/>
                    </a:cubicBezTo>
                    <a:cubicBezTo>
                      <a:pt x="37725" y="278199"/>
                      <a:pt x="47554" y="257692"/>
                      <a:pt x="40949" y="241814"/>
                    </a:cubicBezTo>
                    <a:cubicBezTo>
                      <a:pt x="36256" y="192707"/>
                      <a:pt x="65640" y="160704"/>
                      <a:pt x="112628" y="169346"/>
                    </a:cubicBezTo>
                    <a:close/>
                    <a:moveTo>
                      <a:pt x="10243" y="0"/>
                    </a:moveTo>
                    <a:cubicBezTo>
                      <a:pt x="5420" y="-328"/>
                      <a:pt x="342" y="3555"/>
                      <a:pt x="0" y="10252"/>
                    </a:cubicBezTo>
                    <a:cubicBezTo>
                      <a:pt x="13" y="16317"/>
                      <a:pt x="6843" y="21021"/>
                      <a:pt x="10243" y="21267"/>
                    </a:cubicBezTo>
                    <a:cubicBezTo>
                      <a:pt x="13637" y="21128"/>
                      <a:pt x="16375" y="22009"/>
                      <a:pt x="21282" y="21267"/>
                    </a:cubicBezTo>
                    <a:cubicBezTo>
                      <a:pt x="22550" y="35920"/>
                      <a:pt x="17929" y="56626"/>
                      <a:pt x="21282" y="76404"/>
                    </a:cubicBezTo>
                    <a:cubicBezTo>
                      <a:pt x="20143" y="114565"/>
                      <a:pt x="42299" y="142680"/>
                      <a:pt x="71679" y="159093"/>
                    </a:cubicBezTo>
                    <a:cubicBezTo>
                      <a:pt x="40154" y="179185"/>
                      <a:pt x="16878" y="204971"/>
                      <a:pt x="21282" y="241814"/>
                    </a:cubicBezTo>
                    <a:cubicBezTo>
                      <a:pt x="27025" y="267737"/>
                      <a:pt x="16775" y="285348"/>
                      <a:pt x="21282" y="296951"/>
                    </a:cubicBezTo>
                    <a:cubicBezTo>
                      <a:pt x="17919" y="297215"/>
                      <a:pt x="13418" y="295803"/>
                      <a:pt x="10243" y="296951"/>
                    </a:cubicBezTo>
                    <a:cubicBezTo>
                      <a:pt x="3795" y="296876"/>
                      <a:pt x="-193" y="302930"/>
                      <a:pt x="0" y="307172"/>
                    </a:cubicBezTo>
                    <a:cubicBezTo>
                      <a:pt x="-1099" y="311930"/>
                      <a:pt x="5381" y="316226"/>
                      <a:pt x="10243" y="317425"/>
                    </a:cubicBezTo>
                    <a:cubicBezTo>
                      <a:pt x="85194" y="306701"/>
                      <a:pt x="162266" y="318020"/>
                      <a:pt x="216607" y="317425"/>
                    </a:cubicBezTo>
                    <a:cubicBezTo>
                      <a:pt x="222862" y="317966"/>
                      <a:pt x="228807" y="311788"/>
                      <a:pt x="227625" y="307172"/>
                    </a:cubicBezTo>
                    <a:cubicBezTo>
                      <a:pt x="228491" y="299390"/>
                      <a:pt x="223583" y="295870"/>
                      <a:pt x="216607" y="296951"/>
                    </a:cubicBezTo>
                    <a:cubicBezTo>
                      <a:pt x="213741" y="297466"/>
                      <a:pt x="209424" y="296341"/>
                      <a:pt x="207138" y="296951"/>
                    </a:cubicBezTo>
                    <a:cubicBezTo>
                      <a:pt x="204808" y="273843"/>
                      <a:pt x="208146" y="260391"/>
                      <a:pt x="207138" y="241814"/>
                    </a:cubicBezTo>
                    <a:cubicBezTo>
                      <a:pt x="206112" y="204138"/>
                      <a:pt x="185947" y="175697"/>
                      <a:pt x="156742" y="159093"/>
                    </a:cubicBezTo>
                    <a:cubicBezTo>
                      <a:pt x="185746" y="140701"/>
                      <a:pt x="213221" y="113289"/>
                      <a:pt x="207138" y="76404"/>
                    </a:cubicBezTo>
                    <a:cubicBezTo>
                      <a:pt x="204183" y="62268"/>
                      <a:pt x="208579" y="33967"/>
                      <a:pt x="207138" y="21267"/>
                    </a:cubicBezTo>
                    <a:cubicBezTo>
                      <a:pt x="210405" y="21254"/>
                      <a:pt x="213505" y="22021"/>
                      <a:pt x="216607" y="21267"/>
                    </a:cubicBezTo>
                    <a:cubicBezTo>
                      <a:pt x="224249" y="21888"/>
                      <a:pt x="227589" y="15108"/>
                      <a:pt x="227625" y="10252"/>
                    </a:cubicBezTo>
                    <a:cubicBezTo>
                      <a:pt x="228144" y="4650"/>
                      <a:pt x="222601" y="-41"/>
                      <a:pt x="216607" y="0"/>
                    </a:cubicBezTo>
                    <a:cubicBezTo>
                      <a:pt x="162558" y="21850"/>
                      <a:pt x="95475" y="-23871"/>
                      <a:pt x="102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solidFill>
                  <a:schemeClr val="tx1"/>
                </a:solidFill>
                <a:extLst>
                  <a:ext uri="{C807C97D-BFC1-408E-A445-0C87EB9F89A2}">
                    <ask:lineSketchStyleProps xmlns:ask="http://schemas.microsoft.com/office/drawing/2018/sketchyshapes" sd="4087474902"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05" h="12697" extrusionOk="0">
                            <a:moveTo>
                              <a:pt x="7467" y="851"/>
                            </a:moveTo>
                            <a:lnTo>
                              <a:pt x="7467" y="2426"/>
                            </a:lnTo>
                            <a:cubicBezTo>
                              <a:pt x="7152" y="2300"/>
                              <a:pt x="6711" y="2237"/>
                              <a:pt x="6238" y="2237"/>
                            </a:cubicBezTo>
                            <a:cubicBezTo>
                              <a:pt x="5198" y="2237"/>
                              <a:pt x="4411" y="2678"/>
                              <a:pt x="4379" y="2710"/>
                            </a:cubicBezTo>
                            <a:cubicBezTo>
                              <a:pt x="4379" y="2710"/>
                              <a:pt x="3718" y="3056"/>
                              <a:pt x="2930" y="3056"/>
                            </a:cubicBezTo>
                            <a:cubicBezTo>
                              <a:pt x="2426" y="3056"/>
                              <a:pt x="1953" y="2899"/>
                              <a:pt x="1701" y="2773"/>
                            </a:cubicBezTo>
                            <a:lnTo>
                              <a:pt x="1701" y="851"/>
                            </a:lnTo>
                            <a:close/>
                            <a:moveTo>
                              <a:pt x="6207" y="3088"/>
                            </a:moveTo>
                            <a:cubicBezTo>
                              <a:pt x="6711" y="3088"/>
                              <a:pt x="7183" y="3245"/>
                              <a:pt x="7404" y="3371"/>
                            </a:cubicBezTo>
                            <a:cubicBezTo>
                              <a:pt x="7309" y="4789"/>
                              <a:pt x="6049" y="5986"/>
                              <a:pt x="4537" y="5986"/>
                            </a:cubicBezTo>
                            <a:cubicBezTo>
                              <a:pt x="3151" y="5986"/>
                              <a:pt x="2016" y="5041"/>
                              <a:pt x="1701" y="3718"/>
                            </a:cubicBezTo>
                            <a:lnTo>
                              <a:pt x="1701" y="3718"/>
                            </a:lnTo>
                            <a:cubicBezTo>
                              <a:pt x="2016" y="3844"/>
                              <a:pt x="2426" y="3939"/>
                              <a:pt x="2899" y="3939"/>
                            </a:cubicBezTo>
                            <a:cubicBezTo>
                              <a:pt x="3907" y="3939"/>
                              <a:pt x="4694" y="3498"/>
                              <a:pt x="4726" y="3466"/>
                            </a:cubicBezTo>
                            <a:cubicBezTo>
                              <a:pt x="4726" y="3466"/>
                              <a:pt x="5419" y="3088"/>
                              <a:pt x="6207" y="3088"/>
                            </a:cubicBezTo>
                            <a:close/>
                            <a:moveTo>
                              <a:pt x="4537" y="10240"/>
                            </a:moveTo>
                            <a:cubicBezTo>
                              <a:pt x="5135" y="10240"/>
                              <a:pt x="5639" y="10933"/>
                              <a:pt x="5765" y="11878"/>
                            </a:cubicBezTo>
                            <a:lnTo>
                              <a:pt x="3308" y="11878"/>
                            </a:lnTo>
                            <a:cubicBezTo>
                              <a:pt x="3434" y="10933"/>
                              <a:pt x="3938" y="10240"/>
                              <a:pt x="4537" y="10240"/>
                            </a:cubicBezTo>
                            <a:close/>
                            <a:moveTo>
                              <a:pt x="4505" y="6774"/>
                            </a:moveTo>
                            <a:cubicBezTo>
                              <a:pt x="6144" y="6806"/>
                              <a:pt x="7467" y="8066"/>
                              <a:pt x="7467" y="9672"/>
                            </a:cubicBezTo>
                            <a:lnTo>
                              <a:pt x="7467" y="11878"/>
                            </a:lnTo>
                            <a:lnTo>
                              <a:pt x="6585" y="11878"/>
                            </a:lnTo>
                            <a:cubicBezTo>
                              <a:pt x="6553" y="11279"/>
                              <a:pt x="6364" y="10744"/>
                              <a:pt x="6049" y="10303"/>
                            </a:cubicBezTo>
                            <a:cubicBezTo>
                              <a:pt x="5639" y="9704"/>
                              <a:pt x="5104" y="9389"/>
                              <a:pt x="4537" y="9389"/>
                            </a:cubicBezTo>
                            <a:cubicBezTo>
                              <a:pt x="3938" y="9389"/>
                              <a:pt x="3434" y="9704"/>
                              <a:pt x="3056" y="10303"/>
                            </a:cubicBezTo>
                            <a:cubicBezTo>
                              <a:pt x="2772" y="10744"/>
                              <a:pt x="2583" y="11279"/>
                              <a:pt x="2489" y="11878"/>
                            </a:cubicBezTo>
                            <a:lnTo>
                              <a:pt x="1638" y="11878"/>
                            </a:lnTo>
                            <a:lnTo>
                              <a:pt x="1638" y="9672"/>
                            </a:lnTo>
                            <a:cubicBezTo>
                              <a:pt x="1638" y="8066"/>
                              <a:pt x="2930" y="6774"/>
                              <a:pt x="4505" y="6774"/>
                            </a:cubicBezTo>
                            <a:close/>
                            <a:moveTo>
                              <a:pt x="410" y="0"/>
                            </a:moveTo>
                            <a:cubicBezTo>
                              <a:pt x="158" y="0"/>
                              <a:pt x="0" y="189"/>
                              <a:pt x="0" y="410"/>
                            </a:cubicBezTo>
                            <a:cubicBezTo>
                              <a:pt x="0" y="662"/>
                              <a:pt x="221" y="851"/>
                              <a:pt x="410" y="851"/>
                            </a:cubicBezTo>
                            <a:lnTo>
                              <a:pt x="851" y="851"/>
                            </a:lnTo>
                            <a:lnTo>
                              <a:pt x="851" y="3056"/>
                            </a:lnTo>
                            <a:cubicBezTo>
                              <a:pt x="851" y="4506"/>
                              <a:pt x="1670" y="5734"/>
                              <a:pt x="2867" y="6364"/>
                            </a:cubicBezTo>
                            <a:cubicBezTo>
                              <a:pt x="1670" y="6995"/>
                              <a:pt x="851" y="8223"/>
                              <a:pt x="851" y="9672"/>
                            </a:cubicBezTo>
                            <a:lnTo>
                              <a:pt x="851" y="11878"/>
                            </a:lnTo>
                            <a:lnTo>
                              <a:pt x="410" y="11878"/>
                            </a:lnTo>
                            <a:cubicBezTo>
                              <a:pt x="158" y="11878"/>
                              <a:pt x="0" y="12067"/>
                              <a:pt x="0" y="12287"/>
                            </a:cubicBezTo>
                            <a:cubicBezTo>
                              <a:pt x="0" y="12508"/>
                              <a:pt x="221" y="12697"/>
                              <a:pt x="410" y="12697"/>
                            </a:cubicBezTo>
                            <a:lnTo>
                              <a:pt x="8664" y="12697"/>
                            </a:lnTo>
                            <a:cubicBezTo>
                              <a:pt x="8916" y="12697"/>
                              <a:pt x="9105" y="12508"/>
                              <a:pt x="9105" y="12287"/>
                            </a:cubicBezTo>
                            <a:cubicBezTo>
                              <a:pt x="9105" y="12035"/>
                              <a:pt x="8916" y="11878"/>
                              <a:pt x="8664" y="11878"/>
                            </a:cubicBezTo>
                            <a:lnTo>
                              <a:pt x="8286" y="11878"/>
                            </a:lnTo>
                            <a:lnTo>
                              <a:pt x="8286" y="9672"/>
                            </a:lnTo>
                            <a:cubicBezTo>
                              <a:pt x="8286" y="8223"/>
                              <a:pt x="7467" y="6995"/>
                              <a:pt x="6270" y="6364"/>
                            </a:cubicBezTo>
                            <a:cubicBezTo>
                              <a:pt x="7467" y="5734"/>
                              <a:pt x="8286" y="4506"/>
                              <a:pt x="8286" y="3056"/>
                            </a:cubicBezTo>
                            <a:lnTo>
                              <a:pt x="8286" y="851"/>
                            </a:lnTo>
                            <a:lnTo>
                              <a:pt x="8664" y="851"/>
                            </a:lnTo>
                            <a:cubicBezTo>
                              <a:pt x="8916" y="851"/>
                              <a:pt x="9105" y="662"/>
                              <a:pt x="9105" y="410"/>
                            </a:cubicBezTo>
                            <a:cubicBezTo>
                              <a:pt x="9105" y="189"/>
                              <a:pt x="8916" y="0"/>
                              <a:pt x="8664" y="0"/>
                            </a:cubicBezTo>
                            <a:close/>
                          </a:path>
                        </a:pathLst>
                      </a:custGeom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49"/>
              <p:cNvSpPr/>
              <p:nvPr/>
            </p:nvSpPr>
            <p:spPr>
              <a:xfrm>
                <a:off x="-63883150" y="2826375"/>
                <a:ext cx="20500" cy="41775"/>
              </a:xfrm>
              <a:custGeom>
                <a:avLst/>
                <a:gdLst>
                  <a:gd name="connsiteX0" fmla="*/ 9475 w 20500"/>
                  <a:gd name="connsiteY0" fmla="*/ 25 h 41775"/>
                  <a:gd name="connsiteX1" fmla="*/ 24 w 20500"/>
                  <a:gd name="connsiteY1" fmla="*/ 11049 h 41775"/>
                  <a:gd name="connsiteX2" fmla="*/ 24 w 20500"/>
                  <a:gd name="connsiteY2" fmla="*/ 31523 h 41775"/>
                  <a:gd name="connsiteX3" fmla="*/ 9475 w 20500"/>
                  <a:gd name="connsiteY3" fmla="*/ 41749 h 41775"/>
                  <a:gd name="connsiteX4" fmla="*/ 20500 w 20500"/>
                  <a:gd name="connsiteY4" fmla="*/ 31523 h 41775"/>
                  <a:gd name="connsiteX5" fmla="*/ 20500 w 20500"/>
                  <a:gd name="connsiteY5" fmla="*/ 11049 h 41775"/>
                  <a:gd name="connsiteX6" fmla="*/ 9475 w 20500"/>
                  <a:gd name="connsiteY6" fmla="*/ 25 h 4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00" h="41775" fill="none" extrusionOk="0">
                    <a:moveTo>
                      <a:pt x="9475" y="25"/>
                    </a:moveTo>
                    <a:cubicBezTo>
                      <a:pt x="4047" y="222"/>
                      <a:pt x="844" y="5442"/>
                      <a:pt x="24" y="11049"/>
                    </a:cubicBezTo>
                    <a:cubicBezTo>
                      <a:pt x="805" y="20440"/>
                      <a:pt x="-679" y="21379"/>
                      <a:pt x="24" y="31523"/>
                    </a:cubicBezTo>
                    <a:cubicBezTo>
                      <a:pt x="462" y="39095"/>
                      <a:pt x="5053" y="42109"/>
                      <a:pt x="9475" y="41749"/>
                    </a:cubicBezTo>
                    <a:cubicBezTo>
                      <a:pt x="14930" y="41554"/>
                      <a:pt x="21331" y="37794"/>
                      <a:pt x="20500" y="31523"/>
                    </a:cubicBezTo>
                    <a:cubicBezTo>
                      <a:pt x="19395" y="24419"/>
                      <a:pt x="20554" y="18076"/>
                      <a:pt x="20500" y="11049"/>
                    </a:cubicBezTo>
                    <a:cubicBezTo>
                      <a:pt x="19393" y="5852"/>
                      <a:pt x="16437" y="-1606"/>
                      <a:pt x="9475" y="25"/>
                    </a:cubicBezTo>
                    <a:close/>
                  </a:path>
                  <a:path w="20500" h="41775" stroke="0" extrusionOk="0">
                    <a:moveTo>
                      <a:pt x="9475" y="25"/>
                    </a:moveTo>
                    <a:cubicBezTo>
                      <a:pt x="5292" y="825"/>
                      <a:pt x="-53" y="5149"/>
                      <a:pt x="24" y="11049"/>
                    </a:cubicBezTo>
                    <a:cubicBezTo>
                      <a:pt x="2188" y="17483"/>
                      <a:pt x="-357" y="25358"/>
                      <a:pt x="24" y="31523"/>
                    </a:cubicBezTo>
                    <a:cubicBezTo>
                      <a:pt x="-950" y="38013"/>
                      <a:pt x="3802" y="42381"/>
                      <a:pt x="9475" y="41749"/>
                    </a:cubicBezTo>
                    <a:cubicBezTo>
                      <a:pt x="15875" y="41661"/>
                      <a:pt x="20877" y="38413"/>
                      <a:pt x="20500" y="31523"/>
                    </a:cubicBezTo>
                    <a:cubicBezTo>
                      <a:pt x="19653" y="27410"/>
                      <a:pt x="22031" y="17024"/>
                      <a:pt x="20500" y="11049"/>
                    </a:cubicBezTo>
                    <a:cubicBezTo>
                      <a:pt x="19703" y="5783"/>
                      <a:pt x="15480" y="-1022"/>
                      <a:pt x="9475" y="2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solidFill>
                  <a:schemeClr val="tx1"/>
                </a:solidFill>
                <a:extLst>
                  <a:ext uri="{C807C97D-BFC1-408E-A445-0C87EB9F89A2}">
                    <ask:lineSketchStyleProps xmlns:ask="http://schemas.microsoft.com/office/drawing/2018/sketchyshapes" sd="909743938"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820" h="1671" extrusionOk="0">
                            <a:moveTo>
                              <a:pt x="379" y="1"/>
                            </a:moveTo>
                            <a:cubicBezTo>
                              <a:pt x="158" y="1"/>
                              <a:pt x="1" y="221"/>
                              <a:pt x="1" y="442"/>
                            </a:cubicBezTo>
                            <a:lnTo>
                              <a:pt x="1" y="1261"/>
                            </a:lnTo>
                            <a:cubicBezTo>
                              <a:pt x="1" y="1513"/>
                              <a:pt x="190" y="1670"/>
                              <a:pt x="379" y="1670"/>
                            </a:cubicBezTo>
                            <a:cubicBezTo>
                              <a:pt x="631" y="1670"/>
                              <a:pt x="820" y="1481"/>
                              <a:pt x="820" y="1261"/>
                            </a:cubicBezTo>
                            <a:lnTo>
                              <a:pt x="820" y="442"/>
                            </a:lnTo>
                            <a:cubicBezTo>
                              <a:pt x="820" y="221"/>
                              <a:pt x="631" y="1"/>
                              <a:pt x="379" y="1"/>
                            </a:cubicBezTo>
                            <a:close/>
                          </a:path>
                        </a:pathLst>
                      </a:custGeom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ADCFAB3-343E-44F3-B7B1-7E83EAC143E2}"/>
              </a:ext>
            </a:extLst>
          </p:cNvPr>
          <p:cNvGrpSpPr/>
          <p:nvPr/>
        </p:nvGrpSpPr>
        <p:grpSpPr>
          <a:xfrm>
            <a:off x="1905970" y="771276"/>
            <a:ext cx="797473" cy="879159"/>
            <a:chOff x="3381039" y="1107952"/>
            <a:chExt cx="491100" cy="491100"/>
          </a:xfrm>
        </p:grpSpPr>
        <p:sp>
          <p:nvSpPr>
            <p:cNvPr id="1509" name="Google Shape;1509;p49"/>
            <p:cNvSpPr/>
            <p:nvPr/>
          </p:nvSpPr>
          <p:spPr>
            <a:xfrm>
              <a:off x="3381039" y="1107952"/>
              <a:ext cx="491100" cy="491100"/>
            </a:xfrm>
            <a:custGeom>
              <a:avLst/>
              <a:gdLst>
                <a:gd name="connsiteX0" fmla="*/ 0 w 491100"/>
                <a:gd name="connsiteY0" fmla="*/ 0 h 491100"/>
                <a:gd name="connsiteX1" fmla="*/ 491100 w 491100"/>
                <a:gd name="connsiteY1" fmla="*/ 0 h 491100"/>
                <a:gd name="connsiteX2" fmla="*/ 491100 w 491100"/>
                <a:gd name="connsiteY2" fmla="*/ 491100 h 491100"/>
                <a:gd name="connsiteX3" fmla="*/ 0 w 491100"/>
                <a:gd name="connsiteY3" fmla="*/ 491100 h 491100"/>
                <a:gd name="connsiteX4" fmla="*/ 0 w 491100"/>
                <a:gd name="connsiteY4" fmla="*/ 0 h 4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00" h="491100" fill="none" extrusionOk="0">
                  <a:moveTo>
                    <a:pt x="0" y="0"/>
                  </a:moveTo>
                  <a:cubicBezTo>
                    <a:pt x="101754" y="-4783"/>
                    <a:pt x="277637" y="5948"/>
                    <a:pt x="491100" y="0"/>
                  </a:cubicBezTo>
                  <a:cubicBezTo>
                    <a:pt x="514431" y="205458"/>
                    <a:pt x="433688" y="278438"/>
                    <a:pt x="491100" y="491100"/>
                  </a:cubicBezTo>
                  <a:cubicBezTo>
                    <a:pt x="364807" y="537875"/>
                    <a:pt x="192578" y="485285"/>
                    <a:pt x="0" y="491100"/>
                  </a:cubicBezTo>
                  <a:cubicBezTo>
                    <a:pt x="-1679" y="360857"/>
                    <a:pt x="20089" y="137958"/>
                    <a:pt x="0" y="0"/>
                  </a:cubicBezTo>
                  <a:close/>
                </a:path>
                <a:path w="491100" h="491100" stroke="0" extrusionOk="0">
                  <a:moveTo>
                    <a:pt x="0" y="0"/>
                  </a:moveTo>
                  <a:cubicBezTo>
                    <a:pt x="150477" y="-34846"/>
                    <a:pt x="384377" y="35770"/>
                    <a:pt x="491100" y="0"/>
                  </a:cubicBezTo>
                  <a:cubicBezTo>
                    <a:pt x="493814" y="194334"/>
                    <a:pt x="490420" y="283756"/>
                    <a:pt x="491100" y="491100"/>
                  </a:cubicBezTo>
                  <a:cubicBezTo>
                    <a:pt x="279886" y="534664"/>
                    <a:pt x="219014" y="445604"/>
                    <a:pt x="0" y="491100"/>
                  </a:cubicBezTo>
                  <a:cubicBezTo>
                    <a:pt x="-25316" y="312633"/>
                    <a:pt x="38953" y="22514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solidFill>
                <a:schemeClr val="tx1"/>
              </a:solidFill>
              <a:extLst>
                <a:ext uri="{C807C97D-BFC1-408E-A445-0C87EB9F89A2}">
                  <ask:lineSketchStyleProps xmlns:ask="http://schemas.microsoft.com/office/drawing/2018/sketchyshapes" sd="4253730078">
                    <a:prstGeom prst="rect">
                      <a:avLst/>
                    </a:prstGeom>
                    <ask:type>
                      <ask:lineSketchScribble/>
                    </ask:type>
                  </ask:lineSketchStyleProps>
                </a:ext>
              </a:extLst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535" name="Google Shape;1535;p49"/>
            <p:cNvGrpSpPr/>
            <p:nvPr/>
          </p:nvGrpSpPr>
          <p:grpSpPr>
            <a:xfrm>
              <a:off x="3477753" y="1175715"/>
              <a:ext cx="298996" cy="340204"/>
              <a:chOff x="1516475" y="238075"/>
              <a:chExt cx="424650" cy="483175"/>
            </a:xfrm>
          </p:grpSpPr>
          <p:sp>
            <p:nvSpPr>
              <p:cNvPr id="1536" name="Google Shape;1536;p49"/>
              <p:cNvSpPr/>
              <p:nvPr/>
            </p:nvSpPr>
            <p:spPr>
              <a:xfrm>
                <a:off x="1516475" y="238075"/>
                <a:ext cx="424650" cy="483175"/>
              </a:xfrm>
              <a:custGeom>
                <a:avLst/>
                <a:gdLst>
                  <a:gd name="connsiteX0" fmla="*/ 212275 w 424650"/>
                  <a:gd name="connsiteY0" fmla="*/ 28350 h 483175"/>
                  <a:gd name="connsiteX1" fmla="*/ 339700 w 424650"/>
                  <a:gd name="connsiteY1" fmla="*/ 156675 h 483175"/>
                  <a:gd name="connsiteX2" fmla="*/ 316375 w 424650"/>
                  <a:gd name="connsiteY2" fmla="*/ 229975 h 483175"/>
                  <a:gd name="connsiteX3" fmla="*/ 314875 w 424650"/>
                  <a:gd name="connsiteY3" fmla="*/ 232100 h 483175"/>
                  <a:gd name="connsiteX4" fmla="*/ 212275 w 424650"/>
                  <a:gd name="connsiteY4" fmla="*/ 393100 h 483175"/>
                  <a:gd name="connsiteX5" fmla="*/ 109700 w 424650"/>
                  <a:gd name="connsiteY5" fmla="*/ 232175 h 483175"/>
                  <a:gd name="connsiteX6" fmla="*/ 109175 w 424650"/>
                  <a:gd name="connsiteY6" fmla="*/ 231425 h 483175"/>
                  <a:gd name="connsiteX7" fmla="*/ 101025 w 424650"/>
                  <a:gd name="connsiteY7" fmla="*/ 218575 h 483175"/>
                  <a:gd name="connsiteX8" fmla="*/ 84950 w 424650"/>
                  <a:gd name="connsiteY8" fmla="*/ 156675 h 483175"/>
                  <a:gd name="connsiteX9" fmla="*/ 85100 w 424650"/>
                  <a:gd name="connsiteY9" fmla="*/ 149750 h 483175"/>
                  <a:gd name="connsiteX10" fmla="*/ 212275 w 424650"/>
                  <a:gd name="connsiteY10" fmla="*/ 28350 h 483175"/>
                  <a:gd name="connsiteX11" fmla="*/ 276225 w 424650"/>
                  <a:gd name="connsiteY11" fmla="*/ 345475 h 483175"/>
                  <a:gd name="connsiteX12" fmla="*/ 396325 w 424650"/>
                  <a:gd name="connsiteY12" fmla="*/ 398250 h 483175"/>
                  <a:gd name="connsiteX13" fmla="*/ 347625 w 424650"/>
                  <a:gd name="connsiteY13" fmla="*/ 434925 h 483175"/>
                  <a:gd name="connsiteX14" fmla="*/ 212275 w 424650"/>
                  <a:gd name="connsiteY14" fmla="*/ 454850 h 483175"/>
                  <a:gd name="connsiteX15" fmla="*/ 76925 w 424650"/>
                  <a:gd name="connsiteY15" fmla="*/ 434925 h 483175"/>
                  <a:gd name="connsiteX16" fmla="*/ 28325 w 424650"/>
                  <a:gd name="connsiteY16" fmla="*/ 398250 h 483175"/>
                  <a:gd name="connsiteX17" fmla="*/ 148350 w 424650"/>
                  <a:gd name="connsiteY17" fmla="*/ 345475 h 483175"/>
                  <a:gd name="connsiteX18" fmla="*/ 200350 w 424650"/>
                  <a:gd name="connsiteY18" fmla="*/ 427075 h 483175"/>
                  <a:gd name="connsiteX19" fmla="*/ 212275 w 424650"/>
                  <a:gd name="connsiteY19" fmla="*/ 433650 h 483175"/>
                  <a:gd name="connsiteX20" fmla="*/ 224200 w 424650"/>
                  <a:gd name="connsiteY20" fmla="*/ 427075 h 483175"/>
                  <a:gd name="connsiteX21" fmla="*/ 276225 w 424650"/>
                  <a:gd name="connsiteY21" fmla="*/ 345475 h 483175"/>
                  <a:gd name="connsiteX22" fmla="*/ 212350 w 424650"/>
                  <a:gd name="connsiteY22" fmla="*/ 25 h 483175"/>
                  <a:gd name="connsiteX23" fmla="*/ 105025 w 424650"/>
                  <a:gd name="connsiteY23" fmla="*/ 43450 h 483175"/>
                  <a:gd name="connsiteX24" fmla="*/ 56850 w 424650"/>
                  <a:gd name="connsiteY24" fmla="*/ 148225 h 483175"/>
                  <a:gd name="connsiteX25" fmla="*/ 56625 w 424650"/>
                  <a:gd name="connsiteY25" fmla="*/ 156675 h 483175"/>
                  <a:gd name="connsiteX26" fmla="*/ 76250 w 424650"/>
                  <a:gd name="connsiteY26" fmla="*/ 232400 h 483175"/>
                  <a:gd name="connsiteX27" fmla="*/ 86000 w 424650"/>
                  <a:gd name="connsiteY27" fmla="*/ 247725 h 483175"/>
                  <a:gd name="connsiteX28" fmla="*/ 131675 w 424650"/>
                  <a:gd name="connsiteY28" fmla="*/ 319275 h 483175"/>
                  <a:gd name="connsiteX29" fmla="*/ 48025 w 424650"/>
                  <a:gd name="connsiteY29" fmla="*/ 342825 h 483175"/>
                  <a:gd name="connsiteX30" fmla="*/ 25 w 424650"/>
                  <a:gd name="connsiteY30" fmla="*/ 398250 h 483175"/>
                  <a:gd name="connsiteX31" fmla="*/ 67425 w 424650"/>
                  <a:gd name="connsiteY31" fmla="*/ 461650 h 483175"/>
                  <a:gd name="connsiteX32" fmla="*/ 212275 w 424650"/>
                  <a:gd name="connsiteY32" fmla="*/ 483150 h 483175"/>
                  <a:gd name="connsiteX33" fmla="*/ 357150 w 424650"/>
                  <a:gd name="connsiteY33" fmla="*/ 461650 h 483175"/>
                  <a:gd name="connsiteX34" fmla="*/ 424625 w 424650"/>
                  <a:gd name="connsiteY34" fmla="*/ 398250 h 483175"/>
                  <a:gd name="connsiteX35" fmla="*/ 376550 w 424650"/>
                  <a:gd name="connsiteY35" fmla="*/ 342825 h 483175"/>
                  <a:gd name="connsiteX36" fmla="*/ 292900 w 424650"/>
                  <a:gd name="connsiteY36" fmla="*/ 319200 h 483175"/>
                  <a:gd name="connsiteX37" fmla="*/ 338725 w 424650"/>
                  <a:gd name="connsiteY37" fmla="*/ 247425 h 483175"/>
                  <a:gd name="connsiteX38" fmla="*/ 339025 w 424650"/>
                  <a:gd name="connsiteY38" fmla="*/ 246975 h 483175"/>
                  <a:gd name="connsiteX39" fmla="*/ 339400 w 424650"/>
                  <a:gd name="connsiteY39" fmla="*/ 246525 h 483175"/>
                  <a:gd name="connsiteX40" fmla="*/ 322425 w 424650"/>
                  <a:gd name="connsiteY40" fmla="*/ 46175 h 483175"/>
                  <a:gd name="connsiteX41" fmla="*/ 212350 w 424650"/>
                  <a:gd name="connsiteY41" fmla="*/ 25 h 48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24650" h="483175" fill="none" extrusionOk="0">
                    <a:moveTo>
                      <a:pt x="212275" y="28350"/>
                    </a:moveTo>
                    <a:cubicBezTo>
                      <a:pt x="302673" y="31063"/>
                      <a:pt x="341940" y="79776"/>
                      <a:pt x="339700" y="156675"/>
                    </a:cubicBezTo>
                    <a:cubicBezTo>
                      <a:pt x="337452" y="184568"/>
                      <a:pt x="330969" y="204706"/>
                      <a:pt x="316375" y="229975"/>
                    </a:cubicBezTo>
                    <a:cubicBezTo>
                      <a:pt x="315558" y="231076"/>
                      <a:pt x="315095" y="231812"/>
                      <a:pt x="314875" y="232100"/>
                    </a:cubicBezTo>
                    <a:cubicBezTo>
                      <a:pt x="281208" y="311386"/>
                      <a:pt x="245236" y="338868"/>
                      <a:pt x="212275" y="393100"/>
                    </a:cubicBezTo>
                    <a:cubicBezTo>
                      <a:pt x="180741" y="356442"/>
                      <a:pt x="150104" y="266413"/>
                      <a:pt x="109700" y="232175"/>
                    </a:cubicBezTo>
                    <a:cubicBezTo>
                      <a:pt x="109550" y="231914"/>
                      <a:pt x="109274" y="231699"/>
                      <a:pt x="109175" y="231425"/>
                    </a:cubicBezTo>
                    <a:cubicBezTo>
                      <a:pt x="105754" y="226912"/>
                      <a:pt x="104087" y="224417"/>
                      <a:pt x="101025" y="218575"/>
                    </a:cubicBezTo>
                    <a:cubicBezTo>
                      <a:pt x="85933" y="197104"/>
                      <a:pt x="85781" y="177539"/>
                      <a:pt x="84950" y="156675"/>
                    </a:cubicBezTo>
                    <a:cubicBezTo>
                      <a:pt x="85184" y="154603"/>
                      <a:pt x="84903" y="151822"/>
                      <a:pt x="85100" y="149750"/>
                    </a:cubicBezTo>
                    <a:cubicBezTo>
                      <a:pt x="89273" y="93262"/>
                      <a:pt x="143333" y="26306"/>
                      <a:pt x="212275" y="28350"/>
                    </a:cubicBezTo>
                    <a:close/>
                    <a:moveTo>
                      <a:pt x="276225" y="345475"/>
                    </a:moveTo>
                    <a:cubicBezTo>
                      <a:pt x="358055" y="356357"/>
                      <a:pt x="399473" y="380937"/>
                      <a:pt x="396325" y="398250"/>
                    </a:cubicBezTo>
                    <a:cubicBezTo>
                      <a:pt x="399344" y="411428"/>
                      <a:pt x="383239" y="422522"/>
                      <a:pt x="347625" y="434925"/>
                    </a:cubicBezTo>
                    <a:cubicBezTo>
                      <a:pt x="316050" y="447600"/>
                      <a:pt x="269445" y="453891"/>
                      <a:pt x="212275" y="454850"/>
                    </a:cubicBezTo>
                    <a:cubicBezTo>
                      <a:pt x="165730" y="449018"/>
                      <a:pt x="112048" y="453398"/>
                      <a:pt x="76925" y="434925"/>
                    </a:cubicBezTo>
                    <a:cubicBezTo>
                      <a:pt x="41032" y="420306"/>
                      <a:pt x="27766" y="409781"/>
                      <a:pt x="28325" y="398250"/>
                    </a:cubicBezTo>
                    <a:cubicBezTo>
                      <a:pt x="37267" y="372030"/>
                      <a:pt x="65719" y="364838"/>
                      <a:pt x="148350" y="345475"/>
                    </a:cubicBezTo>
                    <a:cubicBezTo>
                      <a:pt x="176959" y="381369"/>
                      <a:pt x="170748" y="394351"/>
                      <a:pt x="200350" y="427075"/>
                    </a:cubicBezTo>
                    <a:cubicBezTo>
                      <a:pt x="203281" y="431317"/>
                      <a:pt x="207809" y="434559"/>
                      <a:pt x="212275" y="433650"/>
                    </a:cubicBezTo>
                    <a:cubicBezTo>
                      <a:pt x="217959" y="433522"/>
                      <a:pt x="222358" y="430420"/>
                      <a:pt x="224200" y="427075"/>
                    </a:cubicBezTo>
                    <a:cubicBezTo>
                      <a:pt x="229691" y="404363"/>
                      <a:pt x="255886" y="381617"/>
                      <a:pt x="276225" y="345475"/>
                    </a:cubicBezTo>
                    <a:close/>
                    <a:moveTo>
                      <a:pt x="212350" y="25"/>
                    </a:moveTo>
                    <a:cubicBezTo>
                      <a:pt x="172976" y="2308"/>
                      <a:pt x="130661" y="19107"/>
                      <a:pt x="105025" y="43450"/>
                    </a:cubicBezTo>
                    <a:cubicBezTo>
                      <a:pt x="77072" y="73905"/>
                      <a:pt x="59724" y="107734"/>
                      <a:pt x="56850" y="148225"/>
                    </a:cubicBezTo>
                    <a:cubicBezTo>
                      <a:pt x="56389" y="151251"/>
                      <a:pt x="56150" y="154178"/>
                      <a:pt x="56625" y="156675"/>
                    </a:cubicBezTo>
                    <a:cubicBezTo>
                      <a:pt x="55782" y="189502"/>
                      <a:pt x="60294" y="213062"/>
                      <a:pt x="76250" y="232400"/>
                    </a:cubicBezTo>
                    <a:cubicBezTo>
                      <a:pt x="78554" y="238926"/>
                      <a:pt x="82422" y="242942"/>
                      <a:pt x="86000" y="247725"/>
                    </a:cubicBezTo>
                    <a:cubicBezTo>
                      <a:pt x="110845" y="272659"/>
                      <a:pt x="108120" y="296929"/>
                      <a:pt x="131675" y="319275"/>
                    </a:cubicBezTo>
                    <a:cubicBezTo>
                      <a:pt x="94545" y="322823"/>
                      <a:pt x="69455" y="334531"/>
                      <a:pt x="48025" y="342825"/>
                    </a:cubicBezTo>
                    <a:cubicBezTo>
                      <a:pt x="8901" y="363704"/>
                      <a:pt x="-799" y="384020"/>
                      <a:pt x="25" y="398250"/>
                    </a:cubicBezTo>
                    <a:cubicBezTo>
                      <a:pt x="3827" y="421263"/>
                      <a:pt x="12876" y="441940"/>
                      <a:pt x="67425" y="461650"/>
                    </a:cubicBezTo>
                    <a:cubicBezTo>
                      <a:pt x="109949" y="475220"/>
                      <a:pt x="161177" y="475312"/>
                      <a:pt x="212275" y="483150"/>
                    </a:cubicBezTo>
                    <a:cubicBezTo>
                      <a:pt x="256710" y="481251"/>
                      <a:pt x="318370" y="472495"/>
                      <a:pt x="357150" y="461650"/>
                    </a:cubicBezTo>
                    <a:cubicBezTo>
                      <a:pt x="412380" y="441873"/>
                      <a:pt x="421300" y="418137"/>
                      <a:pt x="424625" y="398250"/>
                    </a:cubicBezTo>
                    <a:cubicBezTo>
                      <a:pt x="423782" y="381521"/>
                      <a:pt x="415577" y="363504"/>
                      <a:pt x="376550" y="342825"/>
                    </a:cubicBezTo>
                    <a:cubicBezTo>
                      <a:pt x="355897" y="335985"/>
                      <a:pt x="325365" y="325586"/>
                      <a:pt x="292900" y="319200"/>
                    </a:cubicBezTo>
                    <a:cubicBezTo>
                      <a:pt x="304642" y="300321"/>
                      <a:pt x="324881" y="281060"/>
                      <a:pt x="338725" y="247425"/>
                    </a:cubicBezTo>
                    <a:cubicBezTo>
                      <a:pt x="338827" y="247227"/>
                      <a:pt x="338918" y="247162"/>
                      <a:pt x="339025" y="246975"/>
                    </a:cubicBezTo>
                    <a:cubicBezTo>
                      <a:pt x="339146" y="246856"/>
                      <a:pt x="339241" y="246722"/>
                      <a:pt x="339400" y="246525"/>
                    </a:cubicBezTo>
                    <a:cubicBezTo>
                      <a:pt x="391045" y="187997"/>
                      <a:pt x="380378" y="95682"/>
                      <a:pt x="322425" y="46175"/>
                    </a:cubicBezTo>
                    <a:cubicBezTo>
                      <a:pt x="301943" y="9293"/>
                      <a:pt x="254554" y="-8358"/>
                      <a:pt x="212350" y="25"/>
                    </a:cubicBezTo>
                    <a:close/>
                  </a:path>
                  <a:path w="424650" h="483175" stroke="0" extrusionOk="0">
                    <a:moveTo>
                      <a:pt x="212275" y="28350"/>
                    </a:moveTo>
                    <a:cubicBezTo>
                      <a:pt x="269419" y="35384"/>
                      <a:pt x="343294" y="85880"/>
                      <a:pt x="339700" y="156675"/>
                    </a:cubicBezTo>
                    <a:cubicBezTo>
                      <a:pt x="341524" y="182086"/>
                      <a:pt x="330035" y="208658"/>
                      <a:pt x="316375" y="229975"/>
                    </a:cubicBezTo>
                    <a:cubicBezTo>
                      <a:pt x="315651" y="231024"/>
                      <a:pt x="315106" y="231791"/>
                      <a:pt x="314875" y="232100"/>
                    </a:cubicBezTo>
                    <a:cubicBezTo>
                      <a:pt x="288570" y="315641"/>
                      <a:pt x="244239" y="325244"/>
                      <a:pt x="212275" y="393100"/>
                    </a:cubicBezTo>
                    <a:cubicBezTo>
                      <a:pt x="167284" y="351102"/>
                      <a:pt x="142338" y="263747"/>
                      <a:pt x="109700" y="232175"/>
                    </a:cubicBezTo>
                    <a:cubicBezTo>
                      <a:pt x="109529" y="231926"/>
                      <a:pt x="109337" y="231652"/>
                      <a:pt x="109175" y="231425"/>
                    </a:cubicBezTo>
                    <a:cubicBezTo>
                      <a:pt x="105853" y="227697"/>
                      <a:pt x="102977" y="222022"/>
                      <a:pt x="101025" y="218575"/>
                    </a:cubicBezTo>
                    <a:cubicBezTo>
                      <a:pt x="90872" y="200130"/>
                      <a:pt x="80559" y="181105"/>
                      <a:pt x="84950" y="156675"/>
                    </a:cubicBezTo>
                    <a:cubicBezTo>
                      <a:pt x="84890" y="154418"/>
                      <a:pt x="84901" y="152092"/>
                      <a:pt x="85100" y="149750"/>
                    </a:cubicBezTo>
                    <a:cubicBezTo>
                      <a:pt x="102170" y="82058"/>
                      <a:pt x="125650" y="28008"/>
                      <a:pt x="212275" y="28350"/>
                    </a:cubicBezTo>
                    <a:close/>
                    <a:moveTo>
                      <a:pt x="276225" y="345475"/>
                    </a:moveTo>
                    <a:cubicBezTo>
                      <a:pt x="358634" y="354455"/>
                      <a:pt x="398324" y="383480"/>
                      <a:pt x="396325" y="398250"/>
                    </a:cubicBezTo>
                    <a:cubicBezTo>
                      <a:pt x="395028" y="407630"/>
                      <a:pt x="386911" y="422932"/>
                      <a:pt x="347625" y="434925"/>
                    </a:cubicBezTo>
                    <a:cubicBezTo>
                      <a:pt x="321607" y="450770"/>
                      <a:pt x="263888" y="460503"/>
                      <a:pt x="212275" y="454850"/>
                    </a:cubicBezTo>
                    <a:cubicBezTo>
                      <a:pt x="161995" y="452801"/>
                      <a:pt x="115280" y="443618"/>
                      <a:pt x="76925" y="434925"/>
                    </a:cubicBezTo>
                    <a:cubicBezTo>
                      <a:pt x="38371" y="422108"/>
                      <a:pt x="26654" y="408682"/>
                      <a:pt x="28325" y="398250"/>
                    </a:cubicBezTo>
                    <a:cubicBezTo>
                      <a:pt x="33072" y="376292"/>
                      <a:pt x="75547" y="361858"/>
                      <a:pt x="148350" y="345475"/>
                    </a:cubicBezTo>
                    <a:cubicBezTo>
                      <a:pt x="178371" y="378427"/>
                      <a:pt x="173908" y="387864"/>
                      <a:pt x="200350" y="427075"/>
                    </a:cubicBezTo>
                    <a:cubicBezTo>
                      <a:pt x="203745" y="431386"/>
                      <a:pt x="207467" y="433708"/>
                      <a:pt x="212275" y="433650"/>
                    </a:cubicBezTo>
                    <a:cubicBezTo>
                      <a:pt x="217337" y="434689"/>
                      <a:pt x="221568" y="431006"/>
                      <a:pt x="224200" y="427075"/>
                    </a:cubicBezTo>
                    <a:cubicBezTo>
                      <a:pt x="231440" y="399809"/>
                      <a:pt x="252982" y="385126"/>
                      <a:pt x="276225" y="345475"/>
                    </a:cubicBezTo>
                    <a:close/>
                    <a:moveTo>
                      <a:pt x="212350" y="25"/>
                    </a:moveTo>
                    <a:cubicBezTo>
                      <a:pt x="174998" y="-359"/>
                      <a:pt x="133976" y="25433"/>
                      <a:pt x="105025" y="43450"/>
                    </a:cubicBezTo>
                    <a:cubicBezTo>
                      <a:pt x="69699" y="67164"/>
                      <a:pt x="56416" y="110683"/>
                      <a:pt x="56850" y="148225"/>
                    </a:cubicBezTo>
                    <a:cubicBezTo>
                      <a:pt x="57484" y="151048"/>
                      <a:pt x="56718" y="153281"/>
                      <a:pt x="56625" y="156675"/>
                    </a:cubicBezTo>
                    <a:cubicBezTo>
                      <a:pt x="56319" y="186508"/>
                      <a:pt x="57733" y="210748"/>
                      <a:pt x="76250" y="232400"/>
                    </a:cubicBezTo>
                    <a:cubicBezTo>
                      <a:pt x="79494" y="236686"/>
                      <a:pt x="81731" y="244123"/>
                      <a:pt x="86000" y="247725"/>
                    </a:cubicBezTo>
                    <a:cubicBezTo>
                      <a:pt x="110804" y="272135"/>
                      <a:pt x="110733" y="298715"/>
                      <a:pt x="131675" y="319275"/>
                    </a:cubicBezTo>
                    <a:cubicBezTo>
                      <a:pt x="96362" y="318067"/>
                      <a:pt x="70619" y="331861"/>
                      <a:pt x="48025" y="342825"/>
                    </a:cubicBezTo>
                    <a:cubicBezTo>
                      <a:pt x="6500" y="362646"/>
                      <a:pt x="1699" y="379313"/>
                      <a:pt x="25" y="398250"/>
                    </a:cubicBezTo>
                    <a:cubicBezTo>
                      <a:pt x="-5768" y="412430"/>
                      <a:pt x="15741" y="443853"/>
                      <a:pt x="67425" y="461650"/>
                    </a:cubicBezTo>
                    <a:cubicBezTo>
                      <a:pt x="113939" y="473818"/>
                      <a:pt x="148745" y="480231"/>
                      <a:pt x="212275" y="483150"/>
                    </a:cubicBezTo>
                    <a:cubicBezTo>
                      <a:pt x="258677" y="477208"/>
                      <a:pt x="310718" y="483231"/>
                      <a:pt x="357150" y="461650"/>
                    </a:cubicBezTo>
                    <a:cubicBezTo>
                      <a:pt x="408726" y="438761"/>
                      <a:pt x="427860" y="414440"/>
                      <a:pt x="424625" y="398250"/>
                    </a:cubicBezTo>
                    <a:cubicBezTo>
                      <a:pt x="421613" y="382981"/>
                      <a:pt x="416601" y="362504"/>
                      <a:pt x="376550" y="342825"/>
                    </a:cubicBezTo>
                    <a:cubicBezTo>
                      <a:pt x="352065" y="330853"/>
                      <a:pt x="323377" y="322716"/>
                      <a:pt x="292900" y="319200"/>
                    </a:cubicBezTo>
                    <a:cubicBezTo>
                      <a:pt x="308967" y="280519"/>
                      <a:pt x="323694" y="277869"/>
                      <a:pt x="338725" y="247425"/>
                    </a:cubicBezTo>
                    <a:cubicBezTo>
                      <a:pt x="338842" y="247198"/>
                      <a:pt x="338995" y="247126"/>
                      <a:pt x="339025" y="246975"/>
                    </a:cubicBezTo>
                    <a:cubicBezTo>
                      <a:pt x="339147" y="246844"/>
                      <a:pt x="339272" y="246661"/>
                      <a:pt x="339400" y="246525"/>
                    </a:cubicBezTo>
                    <a:cubicBezTo>
                      <a:pt x="390796" y="198907"/>
                      <a:pt x="378288" y="86328"/>
                      <a:pt x="322425" y="46175"/>
                    </a:cubicBezTo>
                    <a:cubicBezTo>
                      <a:pt x="291313" y="10346"/>
                      <a:pt x="253029" y="-1801"/>
                      <a:pt x="212350" y="2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solidFill>
                  <a:schemeClr val="tx1"/>
                </a:solidFill>
                <a:extLst>
                  <a:ext uri="{C807C97D-BFC1-408E-A445-0C87EB9F89A2}">
                    <ask:lineSketchStyleProps xmlns:ask="http://schemas.microsoft.com/office/drawing/2018/sketchyshapes" sd="566292978"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986" h="19327" extrusionOk="0">
                            <a:moveTo>
                              <a:pt x="8491" y="1134"/>
                            </a:moveTo>
                            <a:cubicBezTo>
                              <a:pt x="11302" y="1134"/>
                              <a:pt x="13588" y="3438"/>
                              <a:pt x="13588" y="6267"/>
                            </a:cubicBezTo>
                            <a:cubicBezTo>
                              <a:pt x="13588" y="7318"/>
                              <a:pt x="13262" y="8342"/>
                              <a:pt x="12655" y="9199"/>
                            </a:cubicBezTo>
                            <a:cubicBezTo>
                              <a:pt x="12625" y="9242"/>
                              <a:pt x="12604" y="9272"/>
                              <a:pt x="12595" y="9284"/>
                            </a:cubicBezTo>
                            <a:lnTo>
                              <a:pt x="8491" y="15724"/>
                            </a:lnTo>
                            <a:lnTo>
                              <a:pt x="4388" y="9287"/>
                            </a:lnTo>
                            <a:cubicBezTo>
                              <a:pt x="4382" y="9275"/>
                              <a:pt x="4373" y="9266"/>
                              <a:pt x="4367" y="9257"/>
                            </a:cubicBezTo>
                            <a:cubicBezTo>
                              <a:pt x="4249" y="9091"/>
                              <a:pt x="4140" y="8921"/>
                              <a:pt x="4041" y="8743"/>
                            </a:cubicBezTo>
                            <a:cubicBezTo>
                              <a:pt x="3618" y="7985"/>
                              <a:pt x="3398" y="7134"/>
                              <a:pt x="3398" y="6267"/>
                            </a:cubicBezTo>
                            <a:cubicBezTo>
                              <a:pt x="3398" y="6174"/>
                              <a:pt x="3398" y="6080"/>
                              <a:pt x="3404" y="5990"/>
                            </a:cubicBezTo>
                            <a:cubicBezTo>
                              <a:pt x="3552" y="3266"/>
                              <a:pt x="5786" y="1134"/>
                              <a:pt x="8491" y="1134"/>
                            </a:cubicBezTo>
                            <a:close/>
                            <a:moveTo>
                              <a:pt x="11049" y="13819"/>
                            </a:moveTo>
                            <a:cubicBezTo>
                              <a:pt x="14358" y="14233"/>
                              <a:pt x="15853" y="15289"/>
                              <a:pt x="15853" y="15930"/>
                            </a:cubicBezTo>
                            <a:cubicBezTo>
                              <a:pt x="15853" y="16304"/>
                              <a:pt x="15339" y="16887"/>
                              <a:pt x="13905" y="17397"/>
                            </a:cubicBezTo>
                            <a:cubicBezTo>
                              <a:pt x="12471" y="17910"/>
                              <a:pt x="10545" y="18194"/>
                              <a:pt x="8491" y="18194"/>
                            </a:cubicBezTo>
                            <a:cubicBezTo>
                              <a:pt x="6438" y="18194"/>
                              <a:pt x="4515" y="17910"/>
                              <a:pt x="3077" y="17397"/>
                            </a:cubicBezTo>
                            <a:cubicBezTo>
                              <a:pt x="1640" y="16884"/>
                              <a:pt x="1133" y="16304"/>
                              <a:pt x="1133" y="15930"/>
                            </a:cubicBezTo>
                            <a:cubicBezTo>
                              <a:pt x="1133" y="15289"/>
                              <a:pt x="2625" y="14233"/>
                              <a:pt x="5934" y="13819"/>
                            </a:cubicBezTo>
                            <a:lnTo>
                              <a:pt x="8014" y="17083"/>
                            </a:lnTo>
                            <a:cubicBezTo>
                              <a:pt x="8126" y="17258"/>
                              <a:pt x="8309" y="17346"/>
                              <a:pt x="8491" y="17346"/>
                            </a:cubicBezTo>
                            <a:cubicBezTo>
                              <a:pt x="8674" y="17346"/>
                              <a:pt x="8857" y="17258"/>
                              <a:pt x="8968" y="17083"/>
                            </a:cubicBezTo>
                            <a:lnTo>
                              <a:pt x="11049" y="13819"/>
                            </a:lnTo>
                            <a:close/>
                            <a:moveTo>
                              <a:pt x="8494" y="1"/>
                            </a:moveTo>
                            <a:cubicBezTo>
                              <a:pt x="6947" y="1"/>
                              <a:pt x="5399" y="578"/>
                              <a:pt x="4201" y="1738"/>
                            </a:cubicBezTo>
                            <a:cubicBezTo>
                              <a:pt x="3050" y="2837"/>
                              <a:pt x="2359" y="4338"/>
                              <a:pt x="2274" y="5929"/>
                            </a:cubicBezTo>
                            <a:cubicBezTo>
                              <a:pt x="2268" y="6041"/>
                              <a:pt x="2265" y="6156"/>
                              <a:pt x="2265" y="6267"/>
                            </a:cubicBezTo>
                            <a:cubicBezTo>
                              <a:pt x="2265" y="7327"/>
                              <a:pt x="2534" y="8372"/>
                              <a:pt x="3050" y="9296"/>
                            </a:cubicBezTo>
                            <a:cubicBezTo>
                              <a:pt x="3168" y="9507"/>
                              <a:pt x="3301" y="9713"/>
                              <a:pt x="3440" y="9909"/>
                            </a:cubicBezTo>
                            <a:lnTo>
                              <a:pt x="5267" y="12771"/>
                            </a:lnTo>
                            <a:cubicBezTo>
                              <a:pt x="3953" y="12971"/>
                              <a:pt x="2809" y="13294"/>
                              <a:pt x="1921" y="13713"/>
                            </a:cubicBezTo>
                            <a:cubicBezTo>
                              <a:pt x="333" y="14465"/>
                              <a:pt x="1" y="15332"/>
                              <a:pt x="1" y="15930"/>
                            </a:cubicBezTo>
                            <a:cubicBezTo>
                              <a:pt x="1" y="16648"/>
                              <a:pt x="469" y="17669"/>
                              <a:pt x="2697" y="18466"/>
                            </a:cubicBezTo>
                            <a:cubicBezTo>
                              <a:pt x="4252" y="19022"/>
                              <a:pt x="6311" y="19326"/>
                              <a:pt x="8491" y="19326"/>
                            </a:cubicBezTo>
                            <a:cubicBezTo>
                              <a:pt x="10671" y="19326"/>
                              <a:pt x="12731" y="19022"/>
                              <a:pt x="14286" y="18466"/>
                            </a:cubicBezTo>
                            <a:cubicBezTo>
                              <a:pt x="16514" y="17669"/>
                              <a:pt x="16985" y="16648"/>
                              <a:pt x="16985" y="15930"/>
                            </a:cubicBezTo>
                            <a:cubicBezTo>
                              <a:pt x="16985" y="15332"/>
                              <a:pt x="16650" y="14465"/>
                              <a:pt x="15062" y="13713"/>
                            </a:cubicBezTo>
                            <a:cubicBezTo>
                              <a:pt x="14174" y="13294"/>
                              <a:pt x="13030" y="12971"/>
                              <a:pt x="11716" y="12768"/>
                            </a:cubicBezTo>
                            <a:lnTo>
                              <a:pt x="13549" y="9897"/>
                            </a:lnTo>
                            <a:lnTo>
                              <a:pt x="13561" y="9879"/>
                            </a:lnTo>
                            <a:cubicBezTo>
                              <a:pt x="13567" y="9873"/>
                              <a:pt x="13570" y="9867"/>
                              <a:pt x="13576" y="9861"/>
                            </a:cubicBezTo>
                            <a:cubicBezTo>
                              <a:pt x="15327" y="7382"/>
                              <a:pt x="15041" y="3997"/>
                              <a:pt x="12897" y="1847"/>
                            </a:cubicBezTo>
                            <a:cubicBezTo>
                              <a:pt x="11689" y="618"/>
                              <a:pt x="10092" y="1"/>
                              <a:pt x="8494" y="1"/>
                            </a:cubicBezTo>
                            <a:close/>
                          </a:path>
                        </a:pathLst>
                      </a:custGeom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solidFill>
                    <a:srgbClr val="435D74"/>
                  </a:solidFill>
                </a:endParaRPr>
              </a:p>
            </p:txBody>
          </p:sp>
          <p:sp>
            <p:nvSpPr>
              <p:cNvPr id="1537" name="Google Shape;1537;p49"/>
              <p:cNvSpPr/>
              <p:nvPr/>
            </p:nvSpPr>
            <p:spPr>
              <a:xfrm>
                <a:off x="1652425" y="324000"/>
                <a:ext cx="147150" cy="141575"/>
              </a:xfrm>
              <a:custGeom>
                <a:avLst/>
                <a:gdLst>
                  <a:gd name="connsiteX0" fmla="*/ 76356 w 147150"/>
                  <a:gd name="connsiteY0" fmla="*/ 28272 h 141575"/>
                  <a:gd name="connsiteX1" fmla="*/ 106374 w 147150"/>
                  <a:gd name="connsiteY1" fmla="*/ 40731 h 141575"/>
                  <a:gd name="connsiteX2" fmla="*/ 115571 w 147150"/>
                  <a:gd name="connsiteY2" fmla="*/ 86997 h 141575"/>
                  <a:gd name="connsiteX3" fmla="*/ 76326 w 147150"/>
                  <a:gd name="connsiteY3" fmla="*/ 113245 h 141575"/>
                  <a:gd name="connsiteX4" fmla="*/ 33903 w 147150"/>
                  <a:gd name="connsiteY4" fmla="*/ 70745 h 141575"/>
                  <a:gd name="connsiteX5" fmla="*/ 60096 w 147150"/>
                  <a:gd name="connsiteY5" fmla="*/ 31500 h 141575"/>
                  <a:gd name="connsiteX6" fmla="*/ 76356 w 147150"/>
                  <a:gd name="connsiteY6" fmla="*/ 28272 h 141575"/>
                  <a:gd name="connsiteX7" fmla="*/ 76326 w 147150"/>
                  <a:gd name="connsiteY7" fmla="*/ 0 h 141575"/>
                  <a:gd name="connsiteX8" fmla="*/ 26280 w 147150"/>
                  <a:gd name="connsiteY8" fmla="*/ 20698 h 141575"/>
                  <a:gd name="connsiteX9" fmla="*/ 10977 w 147150"/>
                  <a:gd name="connsiteY9" fmla="*/ 97856 h 141575"/>
                  <a:gd name="connsiteX10" fmla="*/ 76326 w 147150"/>
                  <a:gd name="connsiteY10" fmla="*/ 141575 h 141575"/>
                  <a:gd name="connsiteX11" fmla="*/ 147150 w 147150"/>
                  <a:gd name="connsiteY11" fmla="*/ 70745 h 141575"/>
                  <a:gd name="connsiteX12" fmla="*/ 103431 w 147150"/>
                  <a:gd name="connsiteY12" fmla="*/ 5394 h 141575"/>
                  <a:gd name="connsiteX13" fmla="*/ 76326 w 147150"/>
                  <a:gd name="connsiteY13" fmla="*/ 0 h 14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7150" h="141575" fill="none" extrusionOk="0">
                    <a:moveTo>
                      <a:pt x="76356" y="28272"/>
                    </a:moveTo>
                    <a:cubicBezTo>
                      <a:pt x="87339" y="28740"/>
                      <a:pt x="98964" y="35378"/>
                      <a:pt x="106374" y="40731"/>
                    </a:cubicBezTo>
                    <a:cubicBezTo>
                      <a:pt x="120205" y="50279"/>
                      <a:pt x="124886" y="74491"/>
                      <a:pt x="115571" y="86997"/>
                    </a:cubicBezTo>
                    <a:cubicBezTo>
                      <a:pt x="107759" y="102097"/>
                      <a:pt x="91774" y="115818"/>
                      <a:pt x="76326" y="113245"/>
                    </a:cubicBezTo>
                    <a:cubicBezTo>
                      <a:pt x="55475" y="110435"/>
                      <a:pt x="31299" y="94525"/>
                      <a:pt x="33903" y="70745"/>
                    </a:cubicBezTo>
                    <a:cubicBezTo>
                      <a:pt x="31281" y="56086"/>
                      <a:pt x="41258" y="40497"/>
                      <a:pt x="60096" y="31500"/>
                    </a:cubicBezTo>
                    <a:cubicBezTo>
                      <a:pt x="64866" y="28785"/>
                      <a:pt x="69283" y="27964"/>
                      <a:pt x="76356" y="28272"/>
                    </a:cubicBezTo>
                    <a:close/>
                    <a:moveTo>
                      <a:pt x="76326" y="0"/>
                    </a:moveTo>
                    <a:cubicBezTo>
                      <a:pt x="58465" y="-561"/>
                      <a:pt x="41615" y="6978"/>
                      <a:pt x="26280" y="20698"/>
                    </a:cubicBezTo>
                    <a:cubicBezTo>
                      <a:pt x="9051" y="37887"/>
                      <a:pt x="-5298" y="66585"/>
                      <a:pt x="10977" y="97856"/>
                    </a:cubicBezTo>
                    <a:cubicBezTo>
                      <a:pt x="21701" y="123696"/>
                      <a:pt x="40299" y="140104"/>
                      <a:pt x="76326" y="141575"/>
                    </a:cubicBezTo>
                    <a:cubicBezTo>
                      <a:pt x="119398" y="149914"/>
                      <a:pt x="154180" y="108440"/>
                      <a:pt x="147150" y="70745"/>
                    </a:cubicBezTo>
                    <a:cubicBezTo>
                      <a:pt x="154477" y="40463"/>
                      <a:pt x="129290" y="16030"/>
                      <a:pt x="103431" y="5394"/>
                    </a:cubicBezTo>
                    <a:cubicBezTo>
                      <a:pt x="95669" y="2016"/>
                      <a:pt x="84197" y="-339"/>
                      <a:pt x="76326" y="0"/>
                    </a:cubicBezTo>
                    <a:close/>
                  </a:path>
                  <a:path w="147150" h="141575" stroke="0" extrusionOk="0">
                    <a:moveTo>
                      <a:pt x="76356" y="28272"/>
                    </a:moveTo>
                    <a:cubicBezTo>
                      <a:pt x="85847" y="29490"/>
                      <a:pt x="96042" y="31151"/>
                      <a:pt x="106374" y="40731"/>
                    </a:cubicBezTo>
                    <a:cubicBezTo>
                      <a:pt x="118771" y="52057"/>
                      <a:pt x="122087" y="71852"/>
                      <a:pt x="115571" y="86997"/>
                    </a:cubicBezTo>
                    <a:cubicBezTo>
                      <a:pt x="109581" y="101728"/>
                      <a:pt x="93661" y="110192"/>
                      <a:pt x="76326" y="113245"/>
                    </a:cubicBezTo>
                    <a:cubicBezTo>
                      <a:pt x="56131" y="111807"/>
                      <a:pt x="29312" y="88922"/>
                      <a:pt x="33903" y="70745"/>
                    </a:cubicBezTo>
                    <a:cubicBezTo>
                      <a:pt x="37553" y="50256"/>
                      <a:pt x="42761" y="40837"/>
                      <a:pt x="60096" y="31500"/>
                    </a:cubicBezTo>
                    <a:cubicBezTo>
                      <a:pt x="64639" y="30073"/>
                      <a:pt x="70829" y="28830"/>
                      <a:pt x="76356" y="28272"/>
                    </a:cubicBezTo>
                    <a:close/>
                    <a:moveTo>
                      <a:pt x="76326" y="0"/>
                    </a:moveTo>
                    <a:cubicBezTo>
                      <a:pt x="59932" y="-1108"/>
                      <a:pt x="36771" y="10023"/>
                      <a:pt x="26280" y="20698"/>
                    </a:cubicBezTo>
                    <a:cubicBezTo>
                      <a:pt x="6545" y="44630"/>
                      <a:pt x="-1731" y="68966"/>
                      <a:pt x="10977" y="97856"/>
                    </a:cubicBezTo>
                    <a:cubicBezTo>
                      <a:pt x="21186" y="132636"/>
                      <a:pt x="49848" y="147434"/>
                      <a:pt x="76326" y="141575"/>
                    </a:cubicBezTo>
                    <a:cubicBezTo>
                      <a:pt x="110921" y="149457"/>
                      <a:pt x="147285" y="103439"/>
                      <a:pt x="147150" y="70745"/>
                    </a:cubicBezTo>
                    <a:cubicBezTo>
                      <a:pt x="145813" y="39469"/>
                      <a:pt x="134164" y="15825"/>
                      <a:pt x="103431" y="5394"/>
                    </a:cubicBezTo>
                    <a:cubicBezTo>
                      <a:pt x="93228" y="1510"/>
                      <a:pt x="87857" y="-161"/>
                      <a:pt x="763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solidFill>
                  <a:schemeClr val="tx1"/>
                </a:solidFill>
                <a:extLst>
                  <a:ext uri="{C807C97D-BFC1-408E-A445-0C87EB9F89A2}">
                    <ask:lineSketchStyleProps xmlns:ask="http://schemas.microsoft.com/office/drawing/2018/sketchyshapes" sd="527080881"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86" h="5663" extrusionOk="0">
                            <a:moveTo>
                              <a:pt x="3054" y="1131"/>
                            </a:moveTo>
                            <a:cubicBezTo>
                              <a:pt x="3495" y="1131"/>
                              <a:pt x="3930" y="1303"/>
                              <a:pt x="4255" y="1629"/>
                            </a:cubicBezTo>
                            <a:cubicBezTo>
                              <a:pt x="4741" y="2115"/>
                              <a:pt x="4886" y="2845"/>
                              <a:pt x="4623" y="3480"/>
                            </a:cubicBezTo>
                            <a:cubicBezTo>
                              <a:pt x="4361" y="4114"/>
                              <a:pt x="3742" y="4530"/>
                              <a:pt x="3053" y="4530"/>
                            </a:cubicBezTo>
                            <a:cubicBezTo>
                              <a:pt x="2114" y="4527"/>
                              <a:pt x="1356" y="3769"/>
                              <a:pt x="1356" y="2830"/>
                            </a:cubicBezTo>
                            <a:cubicBezTo>
                              <a:pt x="1356" y="2142"/>
                              <a:pt x="1770" y="1523"/>
                              <a:pt x="2404" y="1260"/>
                            </a:cubicBezTo>
                            <a:cubicBezTo>
                              <a:pt x="2614" y="1173"/>
                              <a:pt x="2835" y="1131"/>
                              <a:pt x="3054" y="1131"/>
                            </a:cubicBezTo>
                            <a:close/>
                            <a:moveTo>
                              <a:pt x="3053" y="0"/>
                            </a:moveTo>
                            <a:cubicBezTo>
                              <a:pt x="2316" y="0"/>
                              <a:pt x="1593" y="287"/>
                              <a:pt x="1051" y="828"/>
                            </a:cubicBezTo>
                            <a:cubicBezTo>
                              <a:pt x="242" y="1638"/>
                              <a:pt x="1" y="2855"/>
                              <a:pt x="439" y="3914"/>
                            </a:cubicBezTo>
                            <a:cubicBezTo>
                              <a:pt x="876" y="4971"/>
                              <a:pt x="1909" y="5663"/>
                              <a:pt x="3053" y="5663"/>
                            </a:cubicBezTo>
                            <a:cubicBezTo>
                              <a:pt x="4617" y="5660"/>
                              <a:pt x="5883" y="4394"/>
                              <a:pt x="5886" y="2830"/>
                            </a:cubicBezTo>
                            <a:cubicBezTo>
                              <a:pt x="5886" y="1686"/>
                              <a:pt x="5194" y="653"/>
                              <a:pt x="4137" y="216"/>
                            </a:cubicBezTo>
                            <a:cubicBezTo>
                              <a:pt x="3786" y="70"/>
                              <a:pt x="3418" y="0"/>
                              <a:pt x="3053" y="0"/>
                            </a:cubicBezTo>
                            <a:close/>
                          </a:path>
                        </a:pathLst>
                      </a:custGeom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35" name="Google Shape;1414;p46">
            <a:extLst>
              <a:ext uri="{FF2B5EF4-FFF2-40B4-BE49-F238E27FC236}">
                <a16:creationId xmlns:a16="http://schemas.microsoft.com/office/drawing/2014/main" id="{3B17739D-66B7-4269-A38E-BA64152F2580}"/>
              </a:ext>
            </a:extLst>
          </p:cNvPr>
          <p:cNvGrpSpPr/>
          <p:nvPr/>
        </p:nvGrpSpPr>
        <p:grpSpPr>
          <a:xfrm>
            <a:off x="361149" y="3526971"/>
            <a:ext cx="1191026" cy="1429229"/>
            <a:chOff x="1689175" y="1938125"/>
            <a:chExt cx="569450" cy="717850"/>
          </a:xfrm>
        </p:grpSpPr>
        <p:sp>
          <p:nvSpPr>
            <p:cNvPr id="36" name="Google Shape;1415;p46">
              <a:extLst>
                <a:ext uri="{FF2B5EF4-FFF2-40B4-BE49-F238E27FC236}">
                  <a16:creationId xmlns:a16="http://schemas.microsoft.com/office/drawing/2014/main" id="{8150E13B-7FBC-4F26-A846-5E4CB8791891}"/>
                </a:ext>
              </a:extLst>
            </p:cNvPr>
            <p:cNvSpPr/>
            <p:nvPr/>
          </p:nvSpPr>
          <p:spPr>
            <a:xfrm>
              <a:off x="1689175" y="1938125"/>
              <a:ext cx="436100" cy="566125"/>
            </a:xfrm>
            <a:custGeom>
              <a:avLst/>
              <a:gdLst/>
              <a:ahLst/>
              <a:cxnLst/>
              <a:rect l="l" t="t" r="r" b="b"/>
              <a:pathLst>
                <a:path w="17444" h="22645" extrusionOk="0">
                  <a:moveTo>
                    <a:pt x="8439" y="0"/>
                  </a:moveTo>
                  <a:cubicBezTo>
                    <a:pt x="5784" y="0"/>
                    <a:pt x="4246" y="2349"/>
                    <a:pt x="5192" y="4562"/>
                  </a:cubicBezTo>
                  <a:cubicBezTo>
                    <a:pt x="5192" y="4562"/>
                    <a:pt x="2930" y="4622"/>
                    <a:pt x="2489" y="9134"/>
                  </a:cubicBezTo>
                  <a:cubicBezTo>
                    <a:pt x="2132" y="12694"/>
                    <a:pt x="2692" y="15683"/>
                    <a:pt x="2323" y="17064"/>
                  </a:cubicBezTo>
                  <a:lnTo>
                    <a:pt x="2323" y="17052"/>
                  </a:lnTo>
                  <a:cubicBezTo>
                    <a:pt x="2323" y="17052"/>
                    <a:pt x="2102" y="16474"/>
                    <a:pt x="1598" y="16474"/>
                  </a:cubicBezTo>
                  <a:cubicBezTo>
                    <a:pt x="1419" y="16474"/>
                    <a:pt x="1206" y="16546"/>
                    <a:pt x="953" y="16742"/>
                  </a:cubicBezTo>
                  <a:cubicBezTo>
                    <a:pt x="1" y="17469"/>
                    <a:pt x="61" y="22005"/>
                    <a:pt x="3454" y="22576"/>
                  </a:cubicBezTo>
                  <a:cubicBezTo>
                    <a:pt x="3734" y="22623"/>
                    <a:pt x="4001" y="22644"/>
                    <a:pt x="4256" y="22644"/>
                  </a:cubicBezTo>
                  <a:cubicBezTo>
                    <a:pt x="8333" y="22644"/>
                    <a:pt x="9327" y="17059"/>
                    <a:pt x="9383" y="16218"/>
                  </a:cubicBezTo>
                  <a:cubicBezTo>
                    <a:pt x="9383" y="16218"/>
                    <a:pt x="9574" y="11861"/>
                    <a:pt x="11383" y="10670"/>
                  </a:cubicBezTo>
                  <a:cubicBezTo>
                    <a:pt x="11991" y="10273"/>
                    <a:pt x="12542" y="10141"/>
                    <a:pt x="13008" y="10141"/>
                  </a:cubicBezTo>
                  <a:cubicBezTo>
                    <a:pt x="13939" y="10141"/>
                    <a:pt x="14527" y="10670"/>
                    <a:pt x="14527" y="10670"/>
                  </a:cubicBezTo>
                  <a:cubicBezTo>
                    <a:pt x="14619" y="10609"/>
                    <a:pt x="14864" y="10585"/>
                    <a:pt x="15120" y="10585"/>
                  </a:cubicBezTo>
                  <a:cubicBezTo>
                    <a:pt x="15360" y="10585"/>
                    <a:pt x="15609" y="10606"/>
                    <a:pt x="15753" y="10634"/>
                  </a:cubicBezTo>
                  <a:cubicBezTo>
                    <a:pt x="15753" y="10634"/>
                    <a:pt x="17444" y="5396"/>
                    <a:pt x="12550" y="1633"/>
                  </a:cubicBezTo>
                  <a:cubicBezTo>
                    <a:pt x="11038" y="470"/>
                    <a:pt x="9626" y="0"/>
                    <a:pt x="8439" y="0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416;p46">
              <a:extLst>
                <a:ext uri="{FF2B5EF4-FFF2-40B4-BE49-F238E27FC236}">
                  <a16:creationId xmlns:a16="http://schemas.microsoft.com/office/drawing/2014/main" id="{67744E77-2D1A-4DF9-847F-ED70F99D4112}"/>
                </a:ext>
              </a:extLst>
            </p:cNvPr>
            <p:cNvSpPr/>
            <p:nvPr/>
          </p:nvSpPr>
          <p:spPr>
            <a:xfrm>
              <a:off x="1885350" y="2235950"/>
              <a:ext cx="373275" cy="420025"/>
            </a:xfrm>
            <a:custGeom>
              <a:avLst/>
              <a:gdLst/>
              <a:ahLst/>
              <a:cxnLst/>
              <a:rect l="l" t="t" r="r" b="b"/>
              <a:pathLst>
                <a:path w="14931" h="16801" extrusionOk="0">
                  <a:moveTo>
                    <a:pt x="7045" y="0"/>
                  </a:moveTo>
                  <a:cubicBezTo>
                    <a:pt x="6937" y="0"/>
                    <a:pt x="6827" y="2"/>
                    <a:pt x="6715" y="7"/>
                  </a:cubicBezTo>
                  <a:cubicBezTo>
                    <a:pt x="6561" y="7"/>
                    <a:pt x="6418" y="19"/>
                    <a:pt x="6263" y="31"/>
                  </a:cubicBezTo>
                  <a:cubicBezTo>
                    <a:pt x="3894" y="317"/>
                    <a:pt x="2405" y="2103"/>
                    <a:pt x="1500" y="4282"/>
                  </a:cubicBezTo>
                  <a:cubicBezTo>
                    <a:pt x="1143" y="5175"/>
                    <a:pt x="857" y="6151"/>
                    <a:pt x="667" y="7103"/>
                  </a:cubicBezTo>
                  <a:cubicBezTo>
                    <a:pt x="0" y="10318"/>
                    <a:pt x="143" y="13497"/>
                    <a:pt x="322" y="13961"/>
                  </a:cubicBezTo>
                  <a:cubicBezTo>
                    <a:pt x="650" y="14847"/>
                    <a:pt x="4921" y="16625"/>
                    <a:pt x="5803" y="16625"/>
                  </a:cubicBezTo>
                  <a:cubicBezTo>
                    <a:pt x="5882" y="16625"/>
                    <a:pt x="5934" y="16611"/>
                    <a:pt x="5953" y="16581"/>
                  </a:cubicBezTo>
                  <a:cubicBezTo>
                    <a:pt x="6144" y="16283"/>
                    <a:pt x="6394" y="8985"/>
                    <a:pt x="6394" y="8985"/>
                  </a:cubicBezTo>
                  <a:cubicBezTo>
                    <a:pt x="6394" y="8985"/>
                    <a:pt x="3620" y="8830"/>
                    <a:pt x="3036" y="8318"/>
                  </a:cubicBezTo>
                  <a:cubicBezTo>
                    <a:pt x="2739" y="8068"/>
                    <a:pt x="2917" y="6520"/>
                    <a:pt x="3084" y="6389"/>
                  </a:cubicBezTo>
                  <a:cubicBezTo>
                    <a:pt x="3099" y="6375"/>
                    <a:pt x="3125" y="6369"/>
                    <a:pt x="3161" y="6369"/>
                  </a:cubicBezTo>
                  <a:cubicBezTo>
                    <a:pt x="3492" y="6369"/>
                    <a:pt x="4710" y="6904"/>
                    <a:pt x="6965" y="6937"/>
                  </a:cubicBezTo>
                  <a:cubicBezTo>
                    <a:pt x="7012" y="6937"/>
                    <a:pt x="7058" y="6937"/>
                    <a:pt x="7104" y="6937"/>
                  </a:cubicBezTo>
                  <a:cubicBezTo>
                    <a:pt x="9751" y="6937"/>
                    <a:pt x="10893" y="6301"/>
                    <a:pt x="11128" y="6301"/>
                  </a:cubicBezTo>
                  <a:cubicBezTo>
                    <a:pt x="11140" y="6301"/>
                    <a:pt x="11149" y="6302"/>
                    <a:pt x="11156" y="6306"/>
                  </a:cubicBezTo>
                  <a:cubicBezTo>
                    <a:pt x="11335" y="6401"/>
                    <a:pt x="11156" y="8223"/>
                    <a:pt x="11156" y="8223"/>
                  </a:cubicBezTo>
                  <a:cubicBezTo>
                    <a:pt x="10799" y="8556"/>
                    <a:pt x="7727" y="8973"/>
                    <a:pt x="7727" y="8973"/>
                  </a:cubicBezTo>
                  <a:cubicBezTo>
                    <a:pt x="7727" y="8973"/>
                    <a:pt x="8204" y="16676"/>
                    <a:pt x="8454" y="16795"/>
                  </a:cubicBezTo>
                  <a:cubicBezTo>
                    <a:pt x="8461" y="16799"/>
                    <a:pt x="8473" y="16800"/>
                    <a:pt x="8488" y="16800"/>
                  </a:cubicBezTo>
                  <a:cubicBezTo>
                    <a:pt x="8985" y="16800"/>
                    <a:pt x="13473" y="14977"/>
                    <a:pt x="14073" y="13938"/>
                  </a:cubicBezTo>
                  <a:cubicBezTo>
                    <a:pt x="14466" y="13259"/>
                    <a:pt x="14931" y="1400"/>
                    <a:pt x="8239" y="103"/>
                  </a:cubicBezTo>
                  <a:cubicBezTo>
                    <a:pt x="7860" y="36"/>
                    <a:pt x="7466" y="0"/>
                    <a:pt x="7045" y="0"/>
                  </a:cubicBezTo>
                  <a:close/>
                </a:path>
              </a:pathLst>
            </a:custGeom>
            <a:solidFill>
              <a:srgbClr val="919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417;p46">
              <a:extLst>
                <a:ext uri="{FF2B5EF4-FFF2-40B4-BE49-F238E27FC236}">
                  <a16:creationId xmlns:a16="http://schemas.microsoft.com/office/drawing/2014/main" id="{C6305FC6-1D74-410B-B9EA-70CD88D3C8CF}"/>
                </a:ext>
              </a:extLst>
            </p:cNvPr>
            <p:cNvSpPr/>
            <p:nvPr/>
          </p:nvSpPr>
          <p:spPr>
            <a:xfrm>
              <a:off x="2041900" y="2202925"/>
              <a:ext cx="49450" cy="35600"/>
            </a:xfrm>
            <a:custGeom>
              <a:avLst/>
              <a:gdLst/>
              <a:ahLst/>
              <a:cxnLst/>
              <a:rect l="l" t="t" r="r" b="b"/>
              <a:pathLst>
                <a:path w="1978" h="1424" extrusionOk="0">
                  <a:moveTo>
                    <a:pt x="956" y="1"/>
                  </a:moveTo>
                  <a:cubicBezTo>
                    <a:pt x="712" y="1"/>
                    <a:pt x="483" y="25"/>
                    <a:pt x="394" y="90"/>
                  </a:cubicBezTo>
                  <a:cubicBezTo>
                    <a:pt x="239" y="197"/>
                    <a:pt x="49" y="1126"/>
                    <a:pt x="1" y="1352"/>
                  </a:cubicBezTo>
                  <a:cubicBezTo>
                    <a:pt x="156" y="1340"/>
                    <a:pt x="299" y="1328"/>
                    <a:pt x="453" y="1328"/>
                  </a:cubicBezTo>
                  <a:cubicBezTo>
                    <a:pt x="579" y="1320"/>
                    <a:pt x="702" y="1316"/>
                    <a:pt x="823" y="1316"/>
                  </a:cubicBezTo>
                  <a:cubicBezTo>
                    <a:pt x="1229" y="1316"/>
                    <a:pt x="1610" y="1359"/>
                    <a:pt x="1977" y="1424"/>
                  </a:cubicBezTo>
                  <a:cubicBezTo>
                    <a:pt x="1977" y="1424"/>
                    <a:pt x="1763" y="78"/>
                    <a:pt x="1608" y="54"/>
                  </a:cubicBezTo>
                  <a:cubicBezTo>
                    <a:pt x="1459" y="25"/>
                    <a:pt x="1200" y="1"/>
                    <a:pt x="956" y="1"/>
                  </a:cubicBez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418;p46">
              <a:extLst>
                <a:ext uri="{FF2B5EF4-FFF2-40B4-BE49-F238E27FC236}">
                  <a16:creationId xmlns:a16="http://schemas.microsoft.com/office/drawing/2014/main" id="{ECBC97AD-B192-43C7-83B7-1527E43ED567}"/>
                </a:ext>
              </a:extLst>
            </p:cNvPr>
            <p:cNvSpPr/>
            <p:nvPr/>
          </p:nvSpPr>
          <p:spPr>
            <a:xfrm>
              <a:off x="1964225" y="2304725"/>
              <a:ext cx="11925" cy="16075"/>
            </a:xfrm>
            <a:custGeom>
              <a:avLst/>
              <a:gdLst/>
              <a:ahLst/>
              <a:cxnLst/>
              <a:rect l="l" t="t" r="r" b="b"/>
              <a:pathLst>
                <a:path w="477" h="643" extrusionOk="0">
                  <a:moveTo>
                    <a:pt x="379" y="0"/>
                  </a:moveTo>
                  <a:cubicBezTo>
                    <a:pt x="366" y="0"/>
                    <a:pt x="354" y="5"/>
                    <a:pt x="346" y="19"/>
                  </a:cubicBezTo>
                  <a:lnTo>
                    <a:pt x="262" y="90"/>
                  </a:lnTo>
                  <a:cubicBezTo>
                    <a:pt x="250" y="126"/>
                    <a:pt x="227" y="149"/>
                    <a:pt x="203" y="185"/>
                  </a:cubicBezTo>
                  <a:cubicBezTo>
                    <a:pt x="179" y="209"/>
                    <a:pt x="167" y="257"/>
                    <a:pt x="143" y="280"/>
                  </a:cubicBezTo>
                  <a:cubicBezTo>
                    <a:pt x="131" y="316"/>
                    <a:pt x="108" y="352"/>
                    <a:pt x="72" y="376"/>
                  </a:cubicBezTo>
                  <a:lnTo>
                    <a:pt x="24" y="471"/>
                  </a:lnTo>
                  <a:cubicBezTo>
                    <a:pt x="12" y="530"/>
                    <a:pt x="0" y="566"/>
                    <a:pt x="0" y="566"/>
                  </a:cubicBezTo>
                  <a:cubicBezTo>
                    <a:pt x="0" y="590"/>
                    <a:pt x="0" y="602"/>
                    <a:pt x="12" y="614"/>
                  </a:cubicBezTo>
                  <a:cubicBezTo>
                    <a:pt x="32" y="633"/>
                    <a:pt x="48" y="642"/>
                    <a:pt x="64" y="642"/>
                  </a:cubicBezTo>
                  <a:cubicBezTo>
                    <a:pt x="78" y="642"/>
                    <a:pt x="91" y="636"/>
                    <a:pt x="108" y="626"/>
                  </a:cubicBezTo>
                  <a:lnTo>
                    <a:pt x="179" y="554"/>
                  </a:lnTo>
                  <a:cubicBezTo>
                    <a:pt x="191" y="530"/>
                    <a:pt x="227" y="495"/>
                    <a:pt x="238" y="471"/>
                  </a:cubicBezTo>
                  <a:cubicBezTo>
                    <a:pt x="250" y="435"/>
                    <a:pt x="262" y="388"/>
                    <a:pt x="298" y="364"/>
                  </a:cubicBezTo>
                  <a:cubicBezTo>
                    <a:pt x="322" y="328"/>
                    <a:pt x="346" y="304"/>
                    <a:pt x="369" y="269"/>
                  </a:cubicBezTo>
                  <a:cubicBezTo>
                    <a:pt x="405" y="245"/>
                    <a:pt x="417" y="209"/>
                    <a:pt x="429" y="185"/>
                  </a:cubicBezTo>
                  <a:cubicBezTo>
                    <a:pt x="441" y="126"/>
                    <a:pt x="465" y="78"/>
                    <a:pt x="465" y="78"/>
                  </a:cubicBezTo>
                  <a:cubicBezTo>
                    <a:pt x="477" y="54"/>
                    <a:pt x="465" y="30"/>
                    <a:pt x="441" y="30"/>
                  </a:cubicBezTo>
                  <a:cubicBezTo>
                    <a:pt x="426" y="15"/>
                    <a:pt x="401" y="0"/>
                    <a:pt x="37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419;p46">
              <a:extLst>
                <a:ext uri="{FF2B5EF4-FFF2-40B4-BE49-F238E27FC236}">
                  <a16:creationId xmlns:a16="http://schemas.microsoft.com/office/drawing/2014/main" id="{180333FC-9B14-439B-B4C4-AA78559AB681}"/>
                </a:ext>
              </a:extLst>
            </p:cNvPr>
            <p:cNvSpPr/>
            <p:nvPr/>
          </p:nvSpPr>
          <p:spPr>
            <a:xfrm>
              <a:off x="1982675" y="2280650"/>
              <a:ext cx="11925" cy="14825"/>
            </a:xfrm>
            <a:custGeom>
              <a:avLst/>
              <a:gdLst/>
              <a:ahLst/>
              <a:cxnLst/>
              <a:rect l="l" t="t" r="r" b="b"/>
              <a:pathLst>
                <a:path w="477" h="593" extrusionOk="0">
                  <a:moveTo>
                    <a:pt x="421" y="1"/>
                  </a:moveTo>
                  <a:cubicBezTo>
                    <a:pt x="404" y="1"/>
                    <a:pt x="386" y="6"/>
                    <a:pt x="370" y="17"/>
                  </a:cubicBezTo>
                  <a:cubicBezTo>
                    <a:pt x="370" y="17"/>
                    <a:pt x="346" y="29"/>
                    <a:pt x="298" y="77"/>
                  </a:cubicBezTo>
                  <a:cubicBezTo>
                    <a:pt x="286" y="100"/>
                    <a:pt x="262" y="112"/>
                    <a:pt x="239" y="148"/>
                  </a:cubicBezTo>
                  <a:cubicBezTo>
                    <a:pt x="227" y="172"/>
                    <a:pt x="215" y="220"/>
                    <a:pt x="179" y="255"/>
                  </a:cubicBezTo>
                  <a:cubicBezTo>
                    <a:pt x="155" y="279"/>
                    <a:pt x="132" y="315"/>
                    <a:pt x="108" y="339"/>
                  </a:cubicBezTo>
                  <a:cubicBezTo>
                    <a:pt x="84" y="374"/>
                    <a:pt x="60" y="398"/>
                    <a:pt x="48" y="434"/>
                  </a:cubicBezTo>
                  <a:cubicBezTo>
                    <a:pt x="24" y="481"/>
                    <a:pt x="1" y="517"/>
                    <a:pt x="1" y="517"/>
                  </a:cubicBezTo>
                  <a:cubicBezTo>
                    <a:pt x="1" y="537"/>
                    <a:pt x="1" y="556"/>
                    <a:pt x="20" y="556"/>
                  </a:cubicBezTo>
                  <a:cubicBezTo>
                    <a:pt x="24" y="556"/>
                    <a:pt x="30" y="555"/>
                    <a:pt x="36" y="553"/>
                  </a:cubicBezTo>
                  <a:cubicBezTo>
                    <a:pt x="43" y="581"/>
                    <a:pt x="67" y="592"/>
                    <a:pt x="92" y="592"/>
                  </a:cubicBezTo>
                  <a:cubicBezTo>
                    <a:pt x="110" y="592"/>
                    <a:pt x="129" y="587"/>
                    <a:pt x="143" y="577"/>
                  </a:cubicBezTo>
                  <a:cubicBezTo>
                    <a:pt x="143" y="577"/>
                    <a:pt x="167" y="565"/>
                    <a:pt x="215" y="517"/>
                  </a:cubicBezTo>
                  <a:cubicBezTo>
                    <a:pt x="227" y="505"/>
                    <a:pt x="262" y="481"/>
                    <a:pt x="274" y="446"/>
                  </a:cubicBezTo>
                  <a:cubicBezTo>
                    <a:pt x="286" y="422"/>
                    <a:pt x="310" y="374"/>
                    <a:pt x="334" y="339"/>
                  </a:cubicBezTo>
                  <a:cubicBezTo>
                    <a:pt x="346" y="303"/>
                    <a:pt x="382" y="279"/>
                    <a:pt x="405" y="255"/>
                  </a:cubicBezTo>
                  <a:lnTo>
                    <a:pt x="453" y="160"/>
                  </a:lnTo>
                  <a:lnTo>
                    <a:pt x="477" y="77"/>
                  </a:lnTo>
                  <a:cubicBezTo>
                    <a:pt x="477" y="53"/>
                    <a:pt x="477" y="41"/>
                    <a:pt x="465" y="29"/>
                  </a:cubicBezTo>
                  <a:cubicBezTo>
                    <a:pt x="458" y="9"/>
                    <a:pt x="441" y="1"/>
                    <a:pt x="42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420;p46">
              <a:extLst>
                <a:ext uri="{FF2B5EF4-FFF2-40B4-BE49-F238E27FC236}">
                  <a16:creationId xmlns:a16="http://schemas.microsoft.com/office/drawing/2014/main" id="{7D2C590A-E5DC-4198-AC7A-EBE417FF2576}"/>
                </a:ext>
              </a:extLst>
            </p:cNvPr>
            <p:cNvSpPr/>
            <p:nvPr/>
          </p:nvSpPr>
          <p:spPr>
            <a:xfrm>
              <a:off x="1983275" y="2297275"/>
              <a:ext cx="20850" cy="25925"/>
            </a:xfrm>
            <a:custGeom>
              <a:avLst/>
              <a:gdLst/>
              <a:ahLst/>
              <a:cxnLst/>
              <a:rect l="l" t="t" r="r" b="b"/>
              <a:pathLst>
                <a:path w="834" h="1037" extrusionOk="0">
                  <a:moveTo>
                    <a:pt x="749" y="1"/>
                  </a:moveTo>
                  <a:cubicBezTo>
                    <a:pt x="730" y="1"/>
                    <a:pt x="709" y="7"/>
                    <a:pt x="691" y="19"/>
                  </a:cubicBezTo>
                  <a:cubicBezTo>
                    <a:pt x="691" y="19"/>
                    <a:pt x="631" y="66"/>
                    <a:pt x="560" y="150"/>
                  </a:cubicBezTo>
                  <a:cubicBezTo>
                    <a:pt x="536" y="197"/>
                    <a:pt x="489" y="245"/>
                    <a:pt x="441" y="305"/>
                  </a:cubicBezTo>
                  <a:cubicBezTo>
                    <a:pt x="393" y="364"/>
                    <a:pt x="369" y="424"/>
                    <a:pt x="322" y="483"/>
                  </a:cubicBezTo>
                  <a:cubicBezTo>
                    <a:pt x="274" y="543"/>
                    <a:pt x="238" y="590"/>
                    <a:pt x="191" y="650"/>
                  </a:cubicBezTo>
                  <a:cubicBezTo>
                    <a:pt x="143" y="686"/>
                    <a:pt x="119" y="745"/>
                    <a:pt x="84" y="793"/>
                  </a:cubicBezTo>
                  <a:cubicBezTo>
                    <a:pt x="24" y="900"/>
                    <a:pt x="0" y="959"/>
                    <a:pt x="0" y="959"/>
                  </a:cubicBezTo>
                  <a:lnTo>
                    <a:pt x="0" y="1019"/>
                  </a:lnTo>
                  <a:cubicBezTo>
                    <a:pt x="18" y="1031"/>
                    <a:pt x="42" y="1037"/>
                    <a:pt x="66" y="1037"/>
                  </a:cubicBezTo>
                  <a:cubicBezTo>
                    <a:pt x="90" y="1037"/>
                    <a:pt x="113" y="1031"/>
                    <a:pt x="131" y="1019"/>
                  </a:cubicBezTo>
                  <a:cubicBezTo>
                    <a:pt x="131" y="1019"/>
                    <a:pt x="191" y="971"/>
                    <a:pt x="262" y="888"/>
                  </a:cubicBezTo>
                  <a:cubicBezTo>
                    <a:pt x="310" y="840"/>
                    <a:pt x="334" y="793"/>
                    <a:pt x="381" y="733"/>
                  </a:cubicBezTo>
                  <a:cubicBezTo>
                    <a:pt x="429" y="674"/>
                    <a:pt x="453" y="614"/>
                    <a:pt x="500" y="555"/>
                  </a:cubicBezTo>
                  <a:cubicBezTo>
                    <a:pt x="536" y="495"/>
                    <a:pt x="596" y="447"/>
                    <a:pt x="631" y="388"/>
                  </a:cubicBezTo>
                  <a:cubicBezTo>
                    <a:pt x="679" y="352"/>
                    <a:pt x="715" y="293"/>
                    <a:pt x="739" y="245"/>
                  </a:cubicBezTo>
                  <a:cubicBezTo>
                    <a:pt x="786" y="138"/>
                    <a:pt x="810" y="78"/>
                    <a:pt x="810" y="78"/>
                  </a:cubicBezTo>
                  <a:cubicBezTo>
                    <a:pt x="834" y="66"/>
                    <a:pt x="810" y="31"/>
                    <a:pt x="798" y="19"/>
                  </a:cubicBezTo>
                  <a:cubicBezTo>
                    <a:pt x="786" y="7"/>
                    <a:pt x="768" y="1"/>
                    <a:pt x="74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421;p46">
              <a:extLst>
                <a:ext uri="{FF2B5EF4-FFF2-40B4-BE49-F238E27FC236}">
                  <a16:creationId xmlns:a16="http://schemas.microsoft.com/office/drawing/2014/main" id="{266F37BB-33F4-441C-83FC-D266B60ED401}"/>
                </a:ext>
              </a:extLst>
            </p:cNvPr>
            <p:cNvSpPr/>
            <p:nvPr/>
          </p:nvSpPr>
          <p:spPr>
            <a:xfrm>
              <a:off x="2212475" y="2549150"/>
              <a:ext cx="7750" cy="32275"/>
            </a:xfrm>
            <a:custGeom>
              <a:avLst/>
              <a:gdLst/>
              <a:ahLst/>
              <a:cxnLst/>
              <a:rect l="l" t="t" r="r" b="b"/>
              <a:pathLst>
                <a:path w="310" h="1291" extrusionOk="0">
                  <a:moveTo>
                    <a:pt x="113" y="0"/>
                  </a:moveTo>
                  <a:cubicBezTo>
                    <a:pt x="105" y="0"/>
                    <a:pt x="95" y="2"/>
                    <a:pt x="84" y="5"/>
                  </a:cubicBezTo>
                  <a:cubicBezTo>
                    <a:pt x="36" y="5"/>
                    <a:pt x="12" y="17"/>
                    <a:pt x="12" y="52"/>
                  </a:cubicBezTo>
                  <a:cubicBezTo>
                    <a:pt x="12" y="52"/>
                    <a:pt x="0" y="124"/>
                    <a:pt x="0" y="243"/>
                  </a:cubicBezTo>
                  <a:cubicBezTo>
                    <a:pt x="0" y="362"/>
                    <a:pt x="12" y="517"/>
                    <a:pt x="24" y="659"/>
                  </a:cubicBezTo>
                  <a:cubicBezTo>
                    <a:pt x="24" y="731"/>
                    <a:pt x="36" y="814"/>
                    <a:pt x="60" y="886"/>
                  </a:cubicBezTo>
                  <a:cubicBezTo>
                    <a:pt x="72" y="957"/>
                    <a:pt x="84" y="1017"/>
                    <a:pt x="95" y="1076"/>
                  </a:cubicBezTo>
                  <a:cubicBezTo>
                    <a:pt x="131" y="1183"/>
                    <a:pt x="155" y="1255"/>
                    <a:pt x="155" y="1255"/>
                  </a:cubicBezTo>
                  <a:cubicBezTo>
                    <a:pt x="179" y="1267"/>
                    <a:pt x="191" y="1290"/>
                    <a:pt x="214" y="1290"/>
                  </a:cubicBezTo>
                  <a:cubicBezTo>
                    <a:pt x="262" y="1290"/>
                    <a:pt x="298" y="1267"/>
                    <a:pt x="298" y="1243"/>
                  </a:cubicBezTo>
                  <a:cubicBezTo>
                    <a:pt x="298" y="1243"/>
                    <a:pt x="310" y="1171"/>
                    <a:pt x="310" y="1052"/>
                  </a:cubicBezTo>
                  <a:lnTo>
                    <a:pt x="310" y="850"/>
                  </a:lnTo>
                  <a:cubicBezTo>
                    <a:pt x="310" y="779"/>
                    <a:pt x="298" y="707"/>
                    <a:pt x="298" y="636"/>
                  </a:cubicBezTo>
                  <a:cubicBezTo>
                    <a:pt x="274" y="481"/>
                    <a:pt x="250" y="314"/>
                    <a:pt x="214" y="219"/>
                  </a:cubicBezTo>
                  <a:cubicBezTo>
                    <a:pt x="191" y="112"/>
                    <a:pt x="155" y="40"/>
                    <a:pt x="155" y="40"/>
                  </a:cubicBezTo>
                  <a:cubicBezTo>
                    <a:pt x="146" y="14"/>
                    <a:pt x="137" y="0"/>
                    <a:pt x="1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422;p46">
              <a:extLst>
                <a:ext uri="{FF2B5EF4-FFF2-40B4-BE49-F238E27FC236}">
                  <a16:creationId xmlns:a16="http://schemas.microsoft.com/office/drawing/2014/main" id="{07573A9F-0ED5-4FE4-99B9-EBE092575702}"/>
                </a:ext>
              </a:extLst>
            </p:cNvPr>
            <p:cNvSpPr/>
            <p:nvPr/>
          </p:nvSpPr>
          <p:spPr>
            <a:xfrm>
              <a:off x="2195800" y="2558925"/>
              <a:ext cx="9250" cy="25775"/>
            </a:xfrm>
            <a:custGeom>
              <a:avLst/>
              <a:gdLst/>
              <a:ahLst/>
              <a:cxnLst/>
              <a:rect l="l" t="t" r="r" b="b"/>
              <a:pathLst>
                <a:path w="370" h="1031" extrusionOk="0">
                  <a:moveTo>
                    <a:pt x="123" y="0"/>
                  </a:moveTo>
                  <a:cubicBezTo>
                    <a:pt x="75" y="0"/>
                    <a:pt x="34" y="39"/>
                    <a:pt x="24" y="78"/>
                  </a:cubicBezTo>
                  <a:cubicBezTo>
                    <a:pt x="24" y="78"/>
                    <a:pt x="0" y="137"/>
                    <a:pt x="0" y="221"/>
                  </a:cubicBezTo>
                  <a:cubicBezTo>
                    <a:pt x="0" y="268"/>
                    <a:pt x="0" y="316"/>
                    <a:pt x="24" y="376"/>
                  </a:cubicBezTo>
                  <a:cubicBezTo>
                    <a:pt x="36" y="423"/>
                    <a:pt x="48" y="483"/>
                    <a:pt x="60" y="542"/>
                  </a:cubicBezTo>
                  <a:cubicBezTo>
                    <a:pt x="84" y="578"/>
                    <a:pt x="60" y="638"/>
                    <a:pt x="60" y="697"/>
                  </a:cubicBezTo>
                  <a:cubicBezTo>
                    <a:pt x="60" y="757"/>
                    <a:pt x="84" y="804"/>
                    <a:pt x="96" y="852"/>
                  </a:cubicBezTo>
                  <a:cubicBezTo>
                    <a:pt x="119" y="923"/>
                    <a:pt x="155" y="983"/>
                    <a:pt x="155" y="983"/>
                  </a:cubicBezTo>
                  <a:cubicBezTo>
                    <a:pt x="167" y="1019"/>
                    <a:pt x="179" y="1030"/>
                    <a:pt x="215" y="1030"/>
                  </a:cubicBezTo>
                  <a:cubicBezTo>
                    <a:pt x="262" y="1030"/>
                    <a:pt x="298" y="1019"/>
                    <a:pt x="322" y="971"/>
                  </a:cubicBezTo>
                  <a:cubicBezTo>
                    <a:pt x="322" y="971"/>
                    <a:pt x="346" y="911"/>
                    <a:pt x="346" y="816"/>
                  </a:cubicBezTo>
                  <a:cubicBezTo>
                    <a:pt x="346" y="780"/>
                    <a:pt x="370" y="733"/>
                    <a:pt x="346" y="673"/>
                  </a:cubicBezTo>
                  <a:cubicBezTo>
                    <a:pt x="334" y="626"/>
                    <a:pt x="310" y="566"/>
                    <a:pt x="310" y="507"/>
                  </a:cubicBezTo>
                  <a:lnTo>
                    <a:pt x="310" y="340"/>
                  </a:lnTo>
                  <a:cubicBezTo>
                    <a:pt x="286" y="280"/>
                    <a:pt x="286" y="245"/>
                    <a:pt x="274" y="197"/>
                  </a:cubicBezTo>
                  <a:cubicBezTo>
                    <a:pt x="262" y="126"/>
                    <a:pt x="227" y="66"/>
                    <a:pt x="227" y="66"/>
                  </a:cubicBezTo>
                  <a:cubicBezTo>
                    <a:pt x="215" y="30"/>
                    <a:pt x="191" y="18"/>
                    <a:pt x="155" y="7"/>
                  </a:cubicBezTo>
                  <a:cubicBezTo>
                    <a:pt x="144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423;p46">
              <a:extLst>
                <a:ext uri="{FF2B5EF4-FFF2-40B4-BE49-F238E27FC236}">
                  <a16:creationId xmlns:a16="http://schemas.microsoft.com/office/drawing/2014/main" id="{B32341C9-C966-46DC-B34B-611176E953C5}"/>
                </a:ext>
              </a:extLst>
            </p:cNvPr>
            <p:cNvSpPr/>
            <p:nvPr/>
          </p:nvSpPr>
          <p:spPr>
            <a:xfrm>
              <a:off x="2179425" y="2573025"/>
              <a:ext cx="6875" cy="17325"/>
            </a:xfrm>
            <a:custGeom>
              <a:avLst/>
              <a:gdLst/>
              <a:ahLst/>
              <a:cxnLst/>
              <a:rect l="l" t="t" r="r" b="b"/>
              <a:pathLst>
                <a:path w="275" h="693" extrusionOk="0">
                  <a:moveTo>
                    <a:pt x="167" y="0"/>
                  </a:moveTo>
                  <a:cubicBezTo>
                    <a:pt x="156" y="0"/>
                    <a:pt x="140" y="4"/>
                    <a:pt x="120" y="14"/>
                  </a:cubicBezTo>
                  <a:cubicBezTo>
                    <a:pt x="84" y="14"/>
                    <a:pt x="48" y="38"/>
                    <a:pt x="36" y="62"/>
                  </a:cubicBezTo>
                  <a:cubicBezTo>
                    <a:pt x="36" y="62"/>
                    <a:pt x="24" y="109"/>
                    <a:pt x="1" y="169"/>
                  </a:cubicBezTo>
                  <a:lnTo>
                    <a:pt x="1" y="371"/>
                  </a:lnTo>
                  <a:cubicBezTo>
                    <a:pt x="1" y="407"/>
                    <a:pt x="24" y="455"/>
                    <a:pt x="24" y="478"/>
                  </a:cubicBezTo>
                  <a:cubicBezTo>
                    <a:pt x="36" y="514"/>
                    <a:pt x="48" y="538"/>
                    <a:pt x="48" y="574"/>
                  </a:cubicBezTo>
                  <a:lnTo>
                    <a:pt x="96" y="657"/>
                  </a:lnTo>
                  <a:cubicBezTo>
                    <a:pt x="108" y="669"/>
                    <a:pt x="120" y="693"/>
                    <a:pt x="143" y="693"/>
                  </a:cubicBezTo>
                  <a:cubicBezTo>
                    <a:pt x="179" y="693"/>
                    <a:pt x="215" y="669"/>
                    <a:pt x="227" y="645"/>
                  </a:cubicBezTo>
                  <a:cubicBezTo>
                    <a:pt x="227" y="645"/>
                    <a:pt x="239" y="597"/>
                    <a:pt x="263" y="538"/>
                  </a:cubicBezTo>
                  <a:cubicBezTo>
                    <a:pt x="274" y="514"/>
                    <a:pt x="274" y="466"/>
                    <a:pt x="274" y="431"/>
                  </a:cubicBezTo>
                  <a:lnTo>
                    <a:pt x="274" y="312"/>
                  </a:lnTo>
                  <a:cubicBezTo>
                    <a:pt x="263" y="240"/>
                    <a:pt x="251" y="169"/>
                    <a:pt x="227" y="109"/>
                  </a:cubicBezTo>
                  <a:lnTo>
                    <a:pt x="191" y="14"/>
                  </a:lnTo>
                  <a:cubicBezTo>
                    <a:pt x="191" y="7"/>
                    <a:pt x="183" y="0"/>
                    <a:pt x="16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24;p46">
              <a:extLst>
                <a:ext uri="{FF2B5EF4-FFF2-40B4-BE49-F238E27FC236}">
                  <a16:creationId xmlns:a16="http://schemas.microsoft.com/office/drawing/2014/main" id="{4B56A1A3-1CFF-46EC-8704-92836687F89B}"/>
                </a:ext>
              </a:extLst>
            </p:cNvPr>
            <p:cNvSpPr/>
            <p:nvPr/>
          </p:nvSpPr>
          <p:spPr>
            <a:xfrm>
              <a:off x="1734125" y="2063500"/>
              <a:ext cx="271800" cy="363350"/>
            </a:xfrm>
            <a:custGeom>
              <a:avLst/>
              <a:gdLst/>
              <a:ahLst/>
              <a:cxnLst/>
              <a:rect l="l" t="t" r="r" b="b"/>
              <a:pathLst>
                <a:path w="10872" h="14534" extrusionOk="0">
                  <a:moveTo>
                    <a:pt x="6480" y="1"/>
                  </a:moveTo>
                  <a:cubicBezTo>
                    <a:pt x="6338" y="1"/>
                    <a:pt x="6193" y="11"/>
                    <a:pt x="6049" y="35"/>
                  </a:cubicBezTo>
                  <a:cubicBezTo>
                    <a:pt x="5954" y="71"/>
                    <a:pt x="5871" y="83"/>
                    <a:pt x="5775" y="95"/>
                  </a:cubicBezTo>
                  <a:cubicBezTo>
                    <a:pt x="5692" y="119"/>
                    <a:pt x="5597" y="143"/>
                    <a:pt x="5513" y="178"/>
                  </a:cubicBezTo>
                  <a:cubicBezTo>
                    <a:pt x="5478" y="190"/>
                    <a:pt x="5466" y="190"/>
                    <a:pt x="5430" y="202"/>
                  </a:cubicBezTo>
                  <a:lnTo>
                    <a:pt x="5371" y="238"/>
                  </a:lnTo>
                  <a:lnTo>
                    <a:pt x="5251" y="273"/>
                  </a:lnTo>
                  <a:cubicBezTo>
                    <a:pt x="5180" y="321"/>
                    <a:pt x="5097" y="369"/>
                    <a:pt x="5001" y="416"/>
                  </a:cubicBezTo>
                  <a:cubicBezTo>
                    <a:pt x="4680" y="607"/>
                    <a:pt x="4382" y="857"/>
                    <a:pt x="4144" y="1155"/>
                  </a:cubicBezTo>
                  <a:cubicBezTo>
                    <a:pt x="3882" y="1452"/>
                    <a:pt x="3692" y="1786"/>
                    <a:pt x="3525" y="2119"/>
                  </a:cubicBezTo>
                  <a:cubicBezTo>
                    <a:pt x="3204" y="2821"/>
                    <a:pt x="3013" y="3572"/>
                    <a:pt x="2858" y="4310"/>
                  </a:cubicBezTo>
                  <a:cubicBezTo>
                    <a:pt x="2727" y="5060"/>
                    <a:pt x="2632" y="5798"/>
                    <a:pt x="2573" y="6548"/>
                  </a:cubicBezTo>
                  <a:cubicBezTo>
                    <a:pt x="2513" y="7274"/>
                    <a:pt x="2477" y="8001"/>
                    <a:pt x="2430" y="8703"/>
                  </a:cubicBezTo>
                  <a:cubicBezTo>
                    <a:pt x="2382" y="9406"/>
                    <a:pt x="2358" y="10072"/>
                    <a:pt x="2311" y="10715"/>
                  </a:cubicBezTo>
                  <a:cubicBezTo>
                    <a:pt x="2263" y="11346"/>
                    <a:pt x="2192" y="11965"/>
                    <a:pt x="2084" y="12501"/>
                  </a:cubicBezTo>
                  <a:cubicBezTo>
                    <a:pt x="1977" y="13037"/>
                    <a:pt x="1834" y="13525"/>
                    <a:pt x="1584" y="13870"/>
                  </a:cubicBezTo>
                  <a:cubicBezTo>
                    <a:pt x="1465" y="14049"/>
                    <a:pt x="1311" y="14180"/>
                    <a:pt x="1144" y="14251"/>
                  </a:cubicBezTo>
                  <a:cubicBezTo>
                    <a:pt x="1019" y="14314"/>
                    <a:pt x="867" y="14349"/>
                    <a:pt x="735" y="14349"/>
                  </a:cubicBezTo>
                  <a:cubicBezTo>
                    <a:pt x="716" y="14349"/>
                    <a:pt x="698" y="14348"/>
                    <a:pt x="679" y="14347"/>
                  </a:cubicBezTo>
                  <a:cubicBezTo>
                    <a:pt x="537" y="14323"/>
                    <a:pt x="418" y="14251"/>
                    <a:pt x="346" y="14168"/>
                  </a:cubicBezTo>
                  <a:cubicBezTo>
                    <a:pt x="251" y="14073"/>
                    <a:pt x="215" y="13989"/>
                    <a:pt x="179" y="13906"/>
                  </a:cubicBezTo>
                  <a:cubicBezTo>
                    <a:pt x="156" y="13835"/>
                    <a:pt x="144" y="13775"/>
                    <a:pt x="120" y="13728"/>
                  </a:cubicBezTo>
                  <a:cubicBezTo>
                    <a:pt x="108" y="13692"/>
                    <a:pt x="108" y="13668"/>
                    <a:pt x="108" y="13668"/>
                  </a:cubicBezTo>
                  <a:cubicBezTo>
                    <a:pt x="108" y="13644"/>
                    <a:pt x="84" y="13632"/>
                    <a:pt x="48" y="13632"/>
                  </a:cubicBezTo>
                  <a:cubicBezTo>
                    <a:pt x="25" y="13632"/>
                    <a:pt x="1" y="13656"/>
                    <a:pt x="1" y="13692"/>
                  </a:cubicBezTo>
                  <a:cubicBezTo>
                    <a:pt x="1" y="13692"/>
                    <a:pt x="1" y="13716"/>
                    <a:pt x="25" y="13763"/>
                  </a:cubicBezTo>
                  <a:cubicBezTo>
                    <a:pt x="37" y="13823"/>
                    <a:pt x="48" y="13882"/>
                    <a:pt x="84" y="13966"/>
                  </a:cubicBezTo>
                  <a:cubicBezTo>
                    <a:pt x="108" y="14049"/>
                    <a:pt x="156" y="14168"/>
                    <a:pt x="239" y="14263"/>
                  </a:cubicBezTo>
                  <a:cubicBezTo>
                    <a:pt x="334" y="14382"/>
                    <a:pt x="465" y="14490"/>
                    <a:pt x="656" y="14525"/>
                  </a:cubicBezTo>
                  <a:cubicBezTo>
                    <a:pt x="699" y="14531"/>
                    <a:pt x="744" y="14534"/>
                    <a:pt x="790" y="14534"/>
                  </a:cubicBezTo>
                  <a:cubicBezTo>
                    <a:pt x="932" y="14534"/>
                    <a:pt x="1086" y="14505"/>
                    <a:pt x="1239" y="14442"/>
                  </a:cubicBezTo>
                  <a:cubicBezTo>
                    <a:pt x="1430" y="14370"/>
                    <a:pt x="1632" y="14228"/>
                    <a:pt x="1775" y="14025"/>
                  </a:cubicBezTo>
                  <a:cubicBezTo>
                    <a:pt x="2073" y="13644"/>
                    <a:pt x="2251" y="13120"/>
                    <a:pt x="2382" y="12573"/>
                  </a:cubicBezTo>
                  <a:cubicBezTo>
                    <a:pt x="2525" y="12001"/>
                    <a:pt x="2596" y="11394"/>
                    <a:pt x="2668" y="10751"/>
                  </a:cubicBezTo>
                  <a:cubicBezTo>
                    <a:pt x="2739" y="10120"/>
                    <a:pt x="2799" y="9429"/>
                    <a:pt x="2846" y="8727"/>
                  </a:cubicBezTo>
                  <a:cubicBezTo>
                    <a:pt x="2894" y="8036"/>
                    <a:pt x="2942" y="7298"/>
                    <a:pt x="3013" y="6572"/>
                  </a:cubicBezTo>
                  <a:cubicBezTo>
                    <a:pt x="3085" y="5846"/>
                    <a:pt x="3180" y="5119"/>
                    <a:pt x="3323" y="4381"/>
                  </a:cubicBezTo>
                  <a:cubicBezTo>
                    <a:pt x="3477" y="3655"/>
                    <a:pt x="3656" y="2940"/>
                    <a:pt x="3954" y="2298"/>
                  </a:cubicBezTo>
                  <a:cubicBezTo>
                    <a:pt x="4097" y="1976"/>
                    <a:pt x="4275" y="1678"/>
                    <a:pt x="4489" y="1405"/>
                  </a:cubicBezTo>
                  <a:cubicBezTo>
                    <a:pt x="4692" y="1143"/>
                    <a:pt x="4942" y="916"/>
                    <a:pt x="5228" y="750"/>
                  </a:cubicBezTo>
                  <a:cubicBezTo>
                    <a:pt x="5299" y="726"/>
                    <a:pt x="5359" y="678"/>
                    <a:pt x="5442" y="654"/>
                  </a:cubicBezTo>
                  <a:lnTo>
                    <a:pt x="5561" y="607"/>
                  </a:lnTo>
                  <a:lnTo>
                    <a:pt x="5621" y="571"/>
                  </a:lnTo>
                  <a:lnTo>
                    <a:pt x="5656" y="559"/>
                  </a:lnTo>
                  <a:cubicBezTo>
                    <a:pt x="5740" y="535"/>
                    <a:pt x="5811" y="512"/>
                    <a:pt x="5883" y="488"/>
                  </a:cubicBezTo>
                  <a:cubicBezTo>
                    <a:pt x="5978" y="476"/>
                    <a:pt x="6049" y="452"/>
                    <a:pt x="6121" y="440"/>
                  </a:cubicBezTo>
                  <a:cubicBezTo>
                    <a:pt x="6278" y="409"/>
                    <a:pt x="6438" y="394"/>
                    <a:pt x="6598" y="394"/>
                  </a:cubicBezTo>
                  <a:cubicBezTo>
                    <a:pt x="6742" y="394"/>
                    <a:pt x="6885" y="406"/>
                    <a:pt x="7026" y="428"/>
                  </a:cubicBezTo>
                  <a:cubicBezTo>
                    <a:pt x="7621" y="512"/>
                    <a:pt x="8145" y="833"/>
                    <a:pt x="8561" y="1166"/>
                  </a:cubicBezTo>
                  <a:cubicBezTo>
                    <a:pt x="8978" y="1524"/>
                    <a:pt x="9312" y="1905"/>
                    <a:pt x="9585" y="2262"/>
                  </a:cubicBezTo>
                  <a:cubicBezTo>
                    <a:pt x="9859" y="2619"/>
                    <a:pt x="10085" y="2940"/>
                    <a:pt x="10240" y="3226"/>
                  </a:cubicBezTo>
                  <a:cubicBezTo>
                    <a:pt x="10407" y="3488"/>
                    <a:pt x="10526" y="3726"/>
                    <a:pt x="10597" y="3881"/>
                  </a:cubicBezTo>
                  <a:cubicBezTo>
                    <a:pt x="10693" y="4024"/>
                    <a:pt x="10716" y="4119"/>
                    <a:pt x="10716" y="4119"/>
                  </a:cubicBezTo>
                  <a:cubicBezTo>
                    <a:pt x="10733" y="4136"/>
                    <a:pt x="10756" y="4153"/>
                    <a:pt x="10781" y="4153"/>
                  </a:cubicBezTo>
                  <a:cubicBezTo>
                    <a:pt x="10791" y="4153"/>
                    <a:pt x="10801" y="4150"/>
                    <a:pt x="10812" y="4143"/>
                  </a:cubicBezTo>
                  <a:cubicBezTo>
                    <a:pt x="10847" y="4131"/>
                    <a:pt x="10871" y="4107"/>
                    <a:pt x="10847" y="4060"/>
                  </a:cubicBezTo>
                  <a:cubicBezTo>
                    <a:pt x="10847" y="4060"/>
                    <a:pt x="10824" y="3964"/>
                    <a:pt x="10752" y="3810"/>
                  </a:cubicBezTo>
                  <a:cubicBezTo>
                    <a:pt x="10693" y="3643"/>
                    <a:pt x="10574" y="3405"/>
                    <a:pt x="10419" y="3107"/>
                  </a:cubicBezTo>
                  <a:cubicBezTo>
                    <a:pt x="10252" y="2810"/>
                    <a:pt x="10062" y="2464"/>
                    <a:pt x="9800" y="2083"/>
                  </a:cubicBezTo>
                  <a:cubicBezTo>
                    <a:pt x="9657" y="1905"/>
                    <a:pt x="9514" y="1690"/>
                    <a:pt x="9347" y="1500"/>
                  </a:cubicBezTo>
                  <a:cubicBezTo>
                    <a:pt x="9181" y="1309"/>
                    <a:pt x="8990" y="1107"/>
                    <a:pt x="8764" y="916"/>
                  </a:cubicBezTo>
                  <a:cubicBezTo>
                    <a:pt x="8335" y="547"/>
                    <a:pt x="7788" y="190"/>
                    <a:pt x="7097" y="59"/>
                  </a:cubicBezTo>
                  <a:cubicBezTo>
                    <a:pt x="6898" y="24"/>
                    <a:pt x="6691" y="1"/>
                    <a:pt x="6480" y="1"/>
                  </a:cubicBezTo>
                  <a:close/>
                </a:path>
              </a:pathLst>
            </a:custGeom>
            <a:solidFill>
              <a:srgbClr val="510C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425;p46">
              <a:extLst>
                <a:ext uri="{FF2B5EF4-FFF2-40B4-BE49-F238E27FC236}">
                  <a16:creationId xmlns:a16="http://schemas.microsoft.com/office/drawing/2014/main" id="{0CB6072D-9FE9-4C92-8D76-E2903B3A807E}"/>
                </a:ext>
              </a:extLst>
            </p:cNvPr>
            <p:cNvSpPr/>
            <p:nvPr/>
          </p:nvSpPr>
          <p:spPr>
            <a:xfrm>
              <a:off x="1804975" y="2150700"/>
              <a:ext cx="176225" cy="274150"/>
            </a:xfrm>
            <a:custGeom>
              <a:avLst/>
              <a:gdLst/>
              <a:ahLst/>
              <a:cxnLst/>
              <a:rect l="l" t="t" r="r" b="b"/>
              <a:pathLst>
                <a:path w="7049" h="10966" extrusionOk="0">
                  <a:moveTo>
                    <a:pt x="1" y="10358"/>
                  </a:moveTo>
                  <a:cubicBezTo>
                    <a:pt x="1" y="10358"/>
                    <a:pt x="1" y="10358"/>
                    <a:pt x="1" y="10359"/>
                  </a:cubicBezTo>
                  <a:cubicBezTo>
                    <a:pt x="1" y="10358"/>
                    <a:pt x="1" y="10358"/>
                    <a:pt x="1" y="10358"/>
                  </a:cubicBezTo>
                  <a:close/>
                  <a:moveTo>
                    <a:pt x="5188" y="0"/>
                  </a:moveTo>
                  <a:cubicBezTo>
                    <a:pt x="5059" y="0"/>
                    <a:pt x="4924" y="14"/>
                    <a:pt x="4787" y="48"/>
                  </a:cubicBezTo>
                  <a:cubicBezTo>
                    <a:pt x="4703" y="72"/>
                    <a:pt x="4608" y="107"/>
                    <a:pt x="4513" y="131"/>
                  </a:cubicBezTo>
                  <a:cubicBezTo>
                    <a:pt x="4406" y="179"/>
                    <a:pt x="4311" y="226"/>
                    <a:pt x="4215" y="274"/>
                  </a:cubicBezTo>
                  <a:cubicBezTo>
                    <a:pt x="4120" y="310"/>
                    <a:pt x="4049" y="369"/>
                    <a:pt x="3953" y="429"/>
                  </a:cubicBezTo>
                  <a:lnTo>
                    <a:pt x="3894" y="476"/>
                  </a:lnTo>
                  <a:lnTo>
                    <a:pt x="3882" y="476"/>
                  </a:lnTo>
                  <a:lnTo>
                    <a:pt x="3870" y="488"/>
                  </a:lnTo>
                  <a:lnTo>
                    <a:pt x="3858" y="512"/>
                  </a:lnTo>
                  <a:lnTo>
                    <a:pt x="3822" y="536"/>
                  </a:lnTo>
                  <a:lnTo>
                    <a:pt x="3703" y="655"/>
                  </a:lnTo>
                  <a:cubicBezTo>
                    <a:pt x="3394" y="988"/>
                    <a:pt x="3179" y="1417"/>
                    <a:pt x="3037" y="1858"/>
                  </a:cubicBezTo>
                  <a:cubicBezTo>
                    <a:pt x="2727" y="2751"/>
                    <a:pt x="2608" y="3739"/>
                    <a:pt x="2489" y="4703"/>
                  </a:cubicBezTo>
                  <a:cubicBezTo>
                    <a:pt x="2394" y="5691"/>
                    <a:pt x="2322" y="6656"/>
                    <a:pt x="2215" y="7549"/>
                  </a:cubicBezTo>
                  <a:cubicBezTo>
                    <a:pt x="2167" y="7989"/>
                    <a:pt x="2108" y="8430"/>
                    <a:pt x="2036" y="8823"/>
                  </a:cubicBezTo>
                  <a:cubicBezTo>
                    <a:pt x="1953" y="9216"/>
                    <a:pt x="1858" y="9597"/>
                    <a:pt x="1727" y="9918"/>
                  </a:cubicBezTo>
                  <a:cubicBezTo>
                    <a:pt x="1584" y="10228"/>
                    <a:pt x="1417" y="10501"/>
                    <a:pt x="1191" y="10632"/>
                  </a:cubicBezTo>
                  <a:cubicBezTo>
                    <a:pt x="1033" y="10732"/>
                    <a:pt x="864" y="10774"/>
                    <a:pt x="716" y="10774"/>
                  </a:cubicBezTo>
                  <a:cubicBezTo>
                    <a:pt x="651" y="10774"/>
                    <a:pt x="590" y="10766"/>
                    <a:pt x="536" y="10751"/>
                  </a:cubicBezTo>
                  <a:cubicBezTo>
                    <a:pt x="358" y="10716"/>
                    <a:pt x="251" y="10621"/>
                    <a:pt x="203" y="10525"/>
                  </a:cubicBezTo>
                  <a:cubicBezTo>
                    <a:pt x="167" y="10442"/>
                    <a:pt x="167" y="10394"/>
                    <a:pt x="167" y="10394"/>
                  </a:cubicBezTo>
                  <a:cubicBezTo>
                    <a:pt x="167" y="10347"/>
                    <a:pt x="131" y="10323"/>
                    <a:pt x="72" y="10287"/>
                  </a:cubicBezTo>
                  <a:cubicBezTo>
                    <a:pt x="25" y="10287"/>
                    <a:pt x="1" y="10311"/>
                    <a:pt x="1" y="10358"/>
                  </a:cubicBezTo>
                  <a:lnTo>
                    <a:pt x="1" y="10358"/>
                  </a:lnTo>
                  <a:cubicBezTo>
                    <a:pt x="1" y="10357"/>
                    <a:pt x="1" y="10357"/>
                    <a:pt x="1" y="10357"/>
                  </a:cubicBezTo>
                  <a:cubicBezTo>
                    <a:pt x="1" y="10357"/>
                    <a:pt x="3" y="10438"/>
                    <a:pt x="36" y="10549"/>
                  </a:cubicBezTo>
                  <a:cubicBezTo>
                    <a:pt x="60" y="10597"/>
                    <a:pt x="72" y="10632"/>
                    <a:pt x="96" y="10656"/>
                  </a:cubicBezTo>
                  <a:cubicBezTo>
                    <a:pt x="131" y="10692"/>
                    <a:pt x="143" y="10728"/>
                    <a:pt x="191" y="10763"/>
                  </a:cubicBezTo>
                  <a:cubicBezTo>
                    <a:pt x="203" y="10775"/>
                    <a:pt x="239" y="10787"/>
                    <a:pt x="251" y="10811"/>
                  </a:cubicBezTo>
                  <a:cubicBezTo>
                    <a:pt x="274" y="10823"/>
                    <a:pt x="298" y="10835"/>
                    <a:pt x="322" y="10847"/>
                  </a:cubicBezTo>
                  <a:cubicBezTo>
                    <a:pt x="358" y="10871"/>
                    <a:pt x="370" y="10882"/>
                    <a:pt x="393" y="10894"/>
                  </a:cubicBezTo>
                  <a:cubicBezTo>
                    <a:pt x="429" y="10906"/>
                    <a:pt x="453" y="10906"/>
                    <a:pt x="489" y="10930"/>
                  </a:cubicBezTo>
                  <a:cubicBezTo>
                    <a:pt x="524" y="10942"/>
                    <a:pt x="548" y="10942"/>
                    <a:pt x="572" y="10954"/>
                  </a:cubicBezTo>
                  <a:cubicBezTo>
                    <a:pt x="620" y="10966"/>
                    <a:pt x="643" y="10966"/>
                    <a:pt x="667" y="10966"/>
                  </a:cubicBezTo>
                  <a:lnTo>
                    <a:pt x="870" y="10966"/>
                  </a:lnTo>
                  <a:cubicBezTo>
                    <a:pt x="1024" y="10954"/>
                    <a:pt x="1167" y="10906"/>
                    <a:pt x="1322" y="10835"/>
                  </a:cubicBezTo>
                  <a:cubicBezTo>
                    <a:pt x="1632" y="10692"/>
                    <a:pt x="1858" y="10370"/>
                    <a:pt x="2025" y="10037"/>
                  </a:cubicBezTo>
                  <a:cubicBezTo>
                    <a:pt x="2179" y="9692"/>
                    <a:pt x="2298" y="9299"/>
                    <a:pt x="2394" y="8882"/>
                  </a:cubicBezTo>
                  <a:cubicBezTo>
                    <a:pt x="2477" y="8465"/>
                    <a:pt x="2560" y="8037"/>
                    <a:pt x="2620" y="7573"/>
                  </a:cubicBezTo>
                  <a:cubicBezTo>
                    <a:pt x="2679" y="7132"/>
                    <a:pt x="2739" y="6656"/>
                    <a:pt x="2775" y="6180"/>
                  </a:cubicBezTo>
                  <a:cubicBezTo>
                    <a:pt x="2834" y="5703"/>
                    <a:pt x="2882" y="5215"/>
                    <a:pt x="2929" y="4739"/>
                  </a:cubicBezTo>
                  <a:cubicBezTo>
                    <a:pt x="2977" y="4239"/>
                    <a:pt x="3037" y="3763"/>
                    <a:pt x="3108" y="3310"/>
                  </a:cubicBezTo>
                  <a:cubicBezTo>
                    <a:pt x="3179" y="2846"/>
                    <a:pt x="3275" y="2381"/>
                    <a:pt x="3406" y="1965"/>
                  </a:cubicBezTo>
                  <a:cubicBezTo>
                    <a:pt x="3537" y="1548"/>
                    <a:pt x="3703" y="1167"/>
                    <a:pt x="3953" y="881"/>
                  </a:cubicBezTo>
                  <a:lnTo>
                    <a:pt x="4061" y="774"/>
                  </a:lnTo>
                  <a:lnTo>
                    <a:pt x="4108" y="726"/>
                  </a:lnTo>
                  <a:lnTo>
                    <a:pt x="4168" y="691"/>
                  </a:lnTo>
                  <a:cubicBezTo>
                    <a:pt x="4239" y="643"/>
                    <a:pt x="4322" y="572"/>
                    <a:pt x="4406" y="524"/>
                  </a:cubicBezTo>
                  <a:cubicBezTo>
                    <a:pt x="4477" y="476"/>
                    <a:pt x="4549" y="453"/>
                    <a:pt x="4620" y="405"/>
                  </a:cubicBezTo>
                  <a:cubicBezTo>
                    <a:pt x="4703" y="369"/>
                    <a:pt x="4787" y="345"/>
                    <a:pt x="4858" y="310"/>
                  </a:cubicBezTo>
                  <a:cubicBezTo>
                    <a:pt x="5001" y="278"/>
                    <a:pt x="5143" y="263"/>
                    <a:pt x="5281" y="263"/>
                  </a:cubicBezTo>
                  <a:cubicBezTo>
                    <a:pt x="5455" y="263"/>
                    <a:pt x="5622" y="287"/>
                    <a:pt x="5775" y="334"/>
                  </a:cubicBezTo>
                  <a:cubicBezTo>
                    <a:pt x="6037" y="405"/>
                    <a:pt x="6263" y="524"/>
                    <a:pt x="6442" y="631"/>
                  </a:cubicBezTo>
                  <a:cubicBezTo>
                    <a:pt x="6620" y="726"/>
                    <a:pt x="6739" y="834"/>
                    <a:pt x="6835" y="905"/>
                  </a:cubicBezTo>
                  <a:lnTo>
                    <a:pt x="6954" y="1024"/>
                  </a:lnTo>
                  <a:cubicBezTo>
                    <a:pt x="6960" y="1036"/>
                    <a:pt x="6969" y="1042"/>
                    <a:pt x="6981" y="1042"/>
                  </a:cubicBezTo>
                  <a:cubicBezTo>
                    <a:pt x="6992" y="1042"/>
                    <a:pt x="7007" y="1036"/>
                    <a:pt x="7025" y="1024"/>
                  </a:cubicBezTo>
                  <a:cubicBezTo>
                    <a:pt x="7049" y="1012"/>
                    <a:pt x="7049" y="988"/>
                    <a:pt x="7037" y="953"/>
                  </a:cubicBezTo>
                  <a:cubicBezTo>
                    <a:pt x="7037" y="953"/>
                    <a:pt x="6989" y="905"/>
                    <a:pt x="6918" y="822"/>
                  </a:cubicBezTo>
                  <a:cubicBezTo>
                    <a:pt x="6835" y="750"/>
                    <a:pt x="6716" y="607"/>
                    <a:pt x="6537" y="488"/>
                  </a:cubicBezTo>
                  <a:cubicBezTo>
                    <a:pt x="6358" y="357"/>
                    <a:pt x="6132" y="226"/>
                    <a:pt x="5835" y="119"/>
                  </a:cubicBezTo>
                  <a:cubicBezTo>
                    <a:pt x="5649" y="50"/>
                    <a:pt x="5428" y="0"/>
                    <a:pt x="5188" y="0"/>
                  </a:cubicBezTo>
                  <a:close/>
                </a:path>
              </a:pathLst>
            </a:custGeom>
            <a:solidFill>
              <a:srgbClr val="510C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426;p46">
              <a:extLst>
                <a:ext uri="{FF2B5EF4-FFF2-40B4-BE49-F238E27FC236}">
                  <a16:creationId xmlns:a16="http://schemas.microsoft.com/office/drawing/2014/main" id="{1EB2E91A-403D-4313-8D86-5FBC1669FB1C}"/>
                </a:ext>
              </a:extLst>
            </p:cNvPr>
            <p:cNvSpPr/>
            <p:nvPr/>
          </p:nvSpPr>
          <p:spPr>
            <a:xfrm>
              <a:off x="1838025" y="1972925"/>
              <a:ext cx="214325" cy="201300"/>
            </a:xfrm>
            <a:custGeom>
              <a:avLst/>
              <a:gdLst/>
              <a:ahLst/>
              <a:cxnLst/>
              <a:rect l="l" t="t" r="r" b="b"/>
              <a:pathLst>
                <a:path w="8573" h="8052" extrusionOk="0">
                  <a:moveTo>
                    <a:pt x="1857" y="1872"/>
                  </a:moveTo>
                  <a:cubicBezTo>
                    <a:pt x="1857" y="1872"/>
                    <a:pt x="1862" y="1883"/>
                    <a:pt x="1868" y="1907"/>
                  </a:cubicBezTo>
                  <a:lnTo>
                    <a:pt x="1868" y="1907"/>
                  </a:lnTo>
                  <a:cubicBezTo>
                    <a:pt x="1874" y="1906"/>
                    <a:pt x="1881" y="1903"/>
                    <a:pt x="1881" y="1896"/>
                  </a:cubicBezTo>
                  <a:cubicBezTo>
                    <a:pt x="1881" y="1896"/>
                    <a:pt x="1881" y="1872"/>
                    <a:pt x="1857" y="1872"/>
                  </a:cubicBezTo>
                  <a:close/>
                  <a:moveTo>
                    <a:pt x="2306" y="0"/>
                  </a:moveTo>
                  <a:cubicBezTo>
                    <a:pt x="2045" y="0"/>
                    <a:pt x="1788" y="36"/>
                    <a:pt x="1548" y="110"/>
                  </a:cubicBezTo>
                  <a:cubicBezTo>
                    <a:pt x="1048" y="241"/>
                    <a:pt x="595" y="563"/>
                    <a:pt x="333" y="968"/>
                  </a:cubicBezTo>
                  <a:cubicBezTo>
                    <a:pt x="250" y="1063"/>
                    <a:pt x="214" y="1182"/>
                    <a:pt x="155" y="1277"/>
                  </a:cubicBezTo>
                  <a:cubicBezTo>
                    <a:pt x="107" y="1384"/>
                    <a:pt x="72" y="1503"/>
                    <a:pt x="48" y="1610"/>
                  </a:cubicBezTo>
                  <a:cubicBezTo>
                    <a:pt x="36" y="1730"/>
                    <a:pt x="0" y="1837"/>
                    <a:pt x="0" y="1956"/>
                  </a:cubicBezTo>
                  <a:cubicBezTo>
                    <a:pt x="0" y="2039"/>
                    <a:pt x="0" y="2170"/>
                    <a:pt x="36" y="2277"/>
                  </a:cubicBezTo>
                  <a:cubicBezTo>
                    <a:pt x="72" y="2492"/>
                    <a:pt x="179" y="2694"/>
                    <a:pt x="357" y="2825"/>
                  </a:cubicBezTo>
                  <a:cubicBezTo>
                    <a:pt x="524" y="2944"/>
                    <a:pt x="726" y="2992"/>
                    <a:pt x="905" y="2992"/>
                  </a:cubicBezTo>
                  <a:cubicBezTo>
                    <a:pt x="1262" y="2980"/>
                    <a:pt x="1536" y="2801"/>
                    <a:pt x="1703" y="2611"/>
                  </a:cubicBezTo>
                  <a:cubicBezTo>
                    <a:pt x="1857" y="2408"/>
                    <a:pt x="1893" y="2206"/>
                    <a:pt x="1893" y="2075"/>
                  </a:cubicBezTo>
                  <a:cubicBezTo>
                    <a:pt x="1886" y="1993"/>
                    <a:pt x="1876" y="1939"/>
                    <a:pt x="1868" y="1907"/>
                  </a:cubicBezTo>
                  <a:lnTo>
                    <a:pt x="1868" y="1907"/>
                  </a:lnTo>
                  <a:cubicBezTo>
                    <a:pt x="1862" y="1908"/>
                    <a:pt x="1857" y="1908"/>
                    <a:pt x="1857" y="1908"/>
                  </a:cubicBezTo>
                  <a:lnTo>
                    <a:pt x="1738" y="1908"/>
                  </a:lnTo>
                  <a:cubicBezTo>
                    <a:pt x="1727" y="1908"/>
                    <a:pt x="1762" y="1968"/>
                    <a:pt x="1738" y="2087"/>
                  </a:cubicBezTo>
                  <a:cubicBezTo>
                    <a:pt x="1727" y="2206"/>
                    <a:pt x="1679" y="2372"/>
                    <a:pt x="1548" y="2515"/>
                  </a:cubicBezTo>
                  <a:cubicBezTo>
                    <a:pt x="1422" y="2664"/>
                    <a:pt x="1199" y="2790"/>
                    <a:pt x="929" y="2790"/>
                  </a:cubicBezTo>
                  <a:cubicBezTo>
                    <a:pt x="917" y="2790"/>
                    <a:pt x="905" y="2790"/>
                    <a:pt x="893" y="2789"/>
                  </a:cubicBezTo>
                  <a:cubicBezTo>
                    <a:pt x="762" y="2765"/>
                    <a:pt x="607" y="2730"/>
                    <a:pt x="512" y="2634"/>
                  </a:cubicBezTo>
                  <a:cubicBezTo>
                    <a:pt x="405" y="2551"/>
                    <a:pt x="333" y="2396"/>
                    <a:pt x="310" y="2230"/>
                  </a:cubicBezTo>
                  <a:cubicBezTo>
                    <a:pt x="262" y="1872"/>
                    <a:pt x="369" y="1491"/>
                    <a:pt x="607" y="1158"/>
                  </a:cubicBezTo>
                  <a:cubicBezTo>
                    <a:pt x="845" y="837"/>
                    <a:pt x="1226" y="587"/>
                    <a:pt x="1655" y="479"/>
                  </a:cubicBezTo>
                  <a:cubicBezTo>
                    <a:pt x="1840" y="428"/>
                    <a:pt x="2034" y="403"/>
                    <a:pt x="2233" y="403"/>
                  </a:cubicBezTo>
                  <a:cubicBezTo>
                    <a:pt x="2493" y="403"/>
                    <a:pt x="2761" y="446"/>
                    <a:pt x="3024" y="527"/>
                  </a:cubicBezTo>
                  <a:cubicBezTo>
                    <a:pt x="3489" y="658"/>
                    <a:pt x="3917" y="884"/>
                    <a:pt x="4334" y="1182"/>
                  </a:cubicBezTo>
                  <a:cubicBezTo>
                    <a:pt x="4524" y="1325"/>
                    <a:pt x="4727" y="1491"/>
                    <a:pt x="4929" y="1634"/>
                  </a:cubicBezTo>
                  <a:cubicBezTo>
                    <a:pt x="5108" y="1801"/>
                    <a:pt x="5298" y="1980"/>
                    <a:pt x="5477" y="2146"/>
                  </a:cubicBezTo>
                  <a:cubicBezTo>
                    <a:pt x="5656" y="2313"/>
                    <a:pt x="5822" y="2503"/>
                    <a:pt x="5977" y="2682"/>
                  </a:cubicBezTo>
                  <a:cubicBezTo>
                    <a:pt x="6144" y="2861"/>
                    <a:pt x="6299" y="3063"/>
                    <a:pt x="6441" y="3242"/>
                  </a:cubicBezTo>
                  <a:cubicBezTo>
                    <a:pt x="6596" y="3444"/>
                    <a:pt x="6715" y="3635"/>
                    <a:pt x="6846" y="3825"/>
                  </a:cubicBezTo>
                  <a:cubicBezTo>
                    <a:pt x="6965" y="4016"/>
                    <a:pt x="7072" y="4218"/>
                    <a:pt x="7191" y="4408"/>
                  </a:cubicBezTo>
                  <a:cubicBezTo>
                    <a:pt x="7287" y="4599"/>
                    <a:pt x="7394" y="4789"/>
                    <a:pt x="7489" y="4968"/>
                  </a:cubicBezTo>
                  <a:cubicBezTo>
                    <a:pt x="7561" y="5170"/>
                    <a:pt x="7656" y="5349"/>
                    <a:pt x="7727" y="5528"/>
                  </a:cubicBezTo>
                  <a:cubicBezTo>
                    <a:pt x="7787" y="5706"/>
                    <a:pt x="7858" y="5885"/>
                    <a:pt x="7918" y="6040"/>
                  </a:cubicBezTo>
                  <a:cubicBezTo>
                    <a:pt x="7977" y="6206"/>
                    <a:pt x="8037" y="6373"/>
                    <a:pt x="8084" y="6516"/>
                  </a:cubicBezTo>
                  <a:cubicBezTo>
                    <a:pt x="8132" y="6671"/>
                    <a:pt x="8156" y="6802"/>
                    <a:pt x="8204" y="6933"/>
                  </a:cubicBezTo>
                  <a:cubicBezTo>
                    <a:pt x="8227" y="7075"/>
                    <a:pt x="8263" y="7195"/>
                    <a:pt x="8287" y="7290"/>
                  </a:cubicBezTo>
                  <a:cubicBezTo>
                    <a:pt x="8334" y="7504"/>
                    <a:pt x="8382" y="7683"/>
                    <a:pt x="8394" y="7802"/>
                  </a:cubicBezTo>
                  <a:cubicBezTo>
                    <a:pt x="8406" y="7921"/>
                    <a:pt x="8430" y="7980"/>
                    <a:pt x="8430" y="7980"/>
                  </a:cubicBezTo>
                  <a:cubicBezTo>
                    <a:pt x="8430" y="8004"/>
                    <a:pt x="8454" y="8040"/>
                    <a:pt x="8501" y="8052"/>
                  </a:cubicBezTo>
                  <a:cubicBezTo>
                    <a:pt x="8537" y="8052"/>
                    <a:pt x="8573" y="8028"/>
                    <a:pt x="8573" y="7980"/>
                  </a:cubicBezTo>
                  <a:cubicBezTo>
                    <a:pt x="8573" y="7980"/>
                    <a:pt x="8573" y="7909"/>
                    <a:pt x="8561" y="7790"/>
                  </a:cubicBezTo>
                  <a:cubicBezTo>
                    <a:pt x="8537" y="7647"/>
                    <a:pt x="8525" y="7468"/>
                    <a:pt x="8501" y="7254"/>
                  </a:cubicBezTo>
                  <a:cubicBezTo>
                    <a:pt x="8477" y="7147"/>
                    <a:pt x="8465" y="7016"/>
                    <a:pt x="8442" y="6873"/>
                  </a:cubicBezTo>
                  <a:cubicBezTo>
                    <a:pt x="8406" y="6730"/>
                    <a:pt x="8382" y="6599"/>
                    <a:pt x="8346" y="6433"/>
                  </a:cubicBezTo>
                  <a:cubicBezTo>
                    <a:pt x="8299" y="6278"/>
                    <a:pt x="8263" y="6123"/>
                    <a:pt x="8215" y="5944"/>
                  </a:cubicBezTo>
                  <a:cubicBezTo>
                    <a:pt x="8156" y="5778"/>
                    <a:pt x="8096" y="5599"/>
                    <a:pt x="8037" y="5409"/>
                  </a:cubicBezTo>
                  <a:cubicBezTo>
                    <a:pt x="7965" y="5206"/>
                    <a:pt x="7906" y="5016"/>
                    <a:pt x="7811" y="4825"/>
                  </a:cubicBezTo>
                  <a:cubicBezTo>
                    <a:pt x="7727" y="4635"/>
                    <a:pt x="7632" y="4432"/>
                    <a:pt x="7537" y="4230"/>
                  </a:cubicBezTo>
                  <a:cubicBezTo>
                    <a:pt x="7406" y="4039"/>
                    <a:pt x="7311" y="3825"/>
                    <a:pt x="7191" y="3623"/>
                  </a:cubicBezTo>
                  <a:cubicBezTo>
                    <a:pt x="7061" y="3420"/>
                    <a:pt x="6941" y="3218"/>
                    <a:pt x="6787" y="3004"/>
                  </a:cubicBezTo>
                  <a:cubicBezTo>
                    <a:pt x="6644" y="2813"/>
                    <a:pt x="6489" y="2611"/>
                    <a:pt x="6322" y="2408"/>
                  </a:cubicBezTo>
                  <a:cubicBezTo>
                    <a:pt x="6156" y="2230"/>
                    <a:pt x="5977" y="2027"/>
                    <a:pt x="5798" y="1849"/>
                  </a:cubicBezTo>
                  <a:lnTo>
                    <a:pt x="5227" y="1313"/>
                  </a:lnTo>
                  <a:lnTo>
                    <a:pt x="4596" y="825"/>
                  </a:lnTo>
                  <a:cubicBezTo>
                    <a:pt x="4167" y="527"/>
                    <a:pt x="3667" y="253"/>
                    <a:pt x="3143" y="122"/>
                  </a:cubicBezTo>
                  <a:cubicBezTo>
                    <a:pt x="2871" y="42"/>
                    <a:pt x="2587" y="0"/>
                    <a:pt x="2306" y="0"/>
                  </a:cubicBezTo>
                  <a:close/>
                </a:path>
              </a:pathLst>
            </a:custGeom>
            <a:solidFill>
              <a:srgbClr val="510C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427;p46">
              <a:extLst>
                <a:ext uri="{FF2B5EF4-FFF2-40B4-BE49-F238E27FC236}">
                  <a16:creationId xmlns:a16="http://schemas.microsoft.com/office/drawing/2014/main" id="{A38D9A94-EA1E-48BC-8AF8-679CADCE60C2}"/>
                </a:ext>
              </a:extLst>
            </p:cNvPr>
            <p:cNvSpPr/>
            <p:nvPr/>
          </p:nvSpPr>
          <p:spPr>
            <a:xfrm>
              <a:off x="2072575" y="2211600"/>
              <a:ext cx="8350" cy="18075"/>
            </a:xfrm>
            <a:custGeom>
              <a:avLst/>
              <a:gdLst/>
              <a:ahLst/>
              <a:cxnLst/>
              <a:rect l="l" t="t" r="r" b="b"/>
              <a:pathLst>
                <a:path w="334" h="723" extrusionOk="0">
                  <a:moveTo>
                    <a:pt x="182" y="0"/>
                  </a:moveTo>
                  <a:cubicBezTo>
                    <a:pt x="116" y="0"/>
                    <a:pt x="70" y="62"/>
                    <a:pt x="60" y="124"/>
                  </a:cubicBezTo>
                  <a:cubicBezTo>
                    <a:pt x="36" y="184"/>
                    <a:pt x="36" y="243"/>
                    <a:pt x="24" y="303"/>
                  </a:cubicBezTo>
                  <a:cubicBezTo>
                    <a:pt x="12" y="410"/>
                    <a:pt x="0" y="541"/>
                    <a:pt x="36" y="648"/>
                  </a:cubicBezTo>
                  <a:cubicBezTo>
                    <a:pt x="58" y="692"/>
                    <a:pt x="107" y="723"/>
                    <a:pt x="150" y="723"/>
                  </a:cubicBezTo>
                  <a:cubicBezTo>
                    <a:pt x="177" y="723"/>
                    <a:pt x="201" y="711"/>
                    <a:pt x="215" y="684"/>
                  </a:cubicBezTo>
                  <a:cubicBezTo>
                    <a:pt x="274" y="588"/>
                    <a:pt x="298" y="469"/>
                    <a:pt x="310" y="362"/>
                  </a:cubicBezTo>
                  <a:cubicBezTo>
                    <a:pt x="322" y="303"/>
                    <a:pt x="322" y="243"/>
                    <a:pt x="334" y="184"/>
                  </a:cubicBezTo>
                  <a:cubicBezTo>
                    <a:pt x="334" y="100"/>
                    <a:pt x="298" y="29"/>
                    <a:pt x="215" y="5"/>
                  </a:cubicBezTo>
                  <a:cubicBezTo>
                    <a:pt x="203" y="2"/>
                    <a:pt x="193" y="0"/>
                    <a:pt x="182" y="0"/>
                  </a:cubicBezTo>
                  <a:close/>
                </a:path>
              </a:pathLst>
            </a:custGeom>
            <a:solidFill>
              <a:srgbClr val="FFFFFF">
                <a:alpha val="56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428;p46">
              <a:extLst>
                <a:ext uri="{FF2B5EF4-FFF2-40B4-BE49-F238E27FC236}">
                  <a16:creationId xmlns:a16="http://schemas.microsoft.com/office/drawing/2014/main" id="{319DAC30-32DA-4625-9F5D-CBBB7B02A353}"/>
                </a:ext>
              </a:extLst>
            </p:cNvPr>
            <p:cNvSpPr/>
            <p:nvPr/>
          </p:nvSpPr>
          <p:spPr>
            <a:xfrm>
              <a:off x="2098175" y="2255275"/>
              <a:ext cx="37975" cy="22050"/>
            </a:xfrm>
            <a:custGeom>
              <a:avLst/>
              <a:gdLst/>
              <a:ahLst/>
              <a:cxnLst/>
              <a:rect l="l" t="t" r="r" b="b"/>
              <a:pathLst>
                <a:path w="1519" h="882" extrusionOk="0">
                  <a:moveTo>
                    <a:pt x="341" y="0"/>
                  </a:moveTo>
                  <a:cubicBezTo>
                    <a:pt x="282" y="0"/>
                    <a:pt x="223" y="6"/>
                    <a:pt x="167" y="20"/>
                  </a:cubicBezTo>
                  <a:cubicBezTo>
                    <a:pt x="12" y="44"/>
                    <a:pt x="0" y="258"/>
                    <a:pt x="119" y="330"/>
                  </a:cubicBezTo>
                  <a:cubicBezTo>
                    <a:pt x="417" y="508"/>
                    <a:pt x="726" y="580"/>
                    <a:pt x="1000" y="818"/>
                  </a:cubicBezTo>
                  <a:cubicBezTo>
                    <a:pt x="1053" y="863"/>
                    <a:pt x="1111" y="882"/>
                    <a:pt x="1165" y="882"/>
                  </a:cubicBezTo>
                  <a:cubicBezTo>
                    <a:pt x="1358" y="882"/>
                    <a:pt x="1519" y="646"/>
                    <a:pt x="1334" y="461"/>
                  </a:cubicBezTo>
                  <a:cubicBezTo>
                    <a:pt x="1099" y="226"/>
                    <a:pt x="698" y="0"/>
                    <a:pt x="341" y="0"/>
                  </a:cubicBezTo>
                  <a:close/>
                </a:path>
              </a:pathLst>
            </a:custGeom>
            <a:solidFill>
              <a:srgbClr val="FFFFFF">
                <a:alpha val="56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429;p46">
              <a:extLst>
                <a:ext uri="{FF2B5EF4-FFF2-40B4-BE49-F238E27FC236}">
                  <a16:creationId xmlns:a16="http://schemas.microsoft.com/office/drawing/2014/main" id="{B9EE34A8-0295-4BAB-831B-BCD58697D96E}"/>
                </a:ext>
              </a:extLst>
            </p:cNvPr>
            <p:cNvSpPr/>
            <p:nvPr/>
          </p:nvSpPr>
          <p:spPr>
            <a:xfrm>
              <a:off x="2141325" y="2281000"/>
              <a:ext cx="19625" cy="17725"/>
            </a:xfrm>
            <a:custGeom>
              <a:avLst/>
              <a:gdLst/>
              <a:ahLst/>
              <a:cxnLst/>
              <a:rect l="l" t="t" r="r" b="b"/>
              <a:pathLst>
                <a:path w="785" h="709" extrusionOk="0">
                  <a:moveTo>
                    <a:pt x="239" y="1"/>
                  </a:moveTo>
                  <a:cubicBezTo>
                    <a:pt x="172" y="1"/>
                    <a:pt x="102" y="44"/>
                    <a:pt x="60" y="110"/>
                  </a:cubicBezTo>
                  <a:cubicBezTo>
                    <a:pt x="1" y="194"/>
                    <a:pt x="48" y="313"/>
                    <a:pt x="132" y="372"/>
                  </a:cubicBezTo>
                  <a:cubicBezTo>
                    <a:pt x="143" y="384"/>
                    <a:pt x="167" y="384"/>
                    <a:pt x="179" y="408"/>
                  </a:cubicBezTo>
                  <a:cubicBezTo>
                    <a:pt x="179" y="420"/>
                    <a:pt x="191" y="444"/>
                    <a:pt x="203" y="467"/>
                  </a:cubicBezTo>
                  <a:cubicBezTo>
                    <a:pt x="263" y="598"/>
                    <a:pt x="405" y="658"/>
                    <a:pt x="536" y="706"/>
                  </a:cubicBezTo>
                  <a:cubicBezTo>
                    <a:pt x="545" y="707"/>
                    <a:pt x="554" y="708"/>
                    <a:pt x="563" y="708"/>
                  </a:cubicBezTo>
                  <a:cubicBezTo>
                    <a:pt x="674" y="708"/>
                    <a:pt x="785" y="576"/>
                    <a:pt x="763" y="444"/>
                  </a:cubicBezTo>
                  <a:cubicBezTo>
                    <a:pt x="727" y="325"/>
                    <a:pt x="667" y="241"/>
                    <a:pt x="560" y="170"/>
                  </a:cubicBezTo>
                  <a:cubicBezTo>
                    <a:pt x="489" y="110"/>
                    <a:pt x="405" y="86"/>
                    <a:pt x="322" y="27"/>
                  </a:cubicBezTo>
                  <a:cubicBezTo>
                    <a:pt x="297" y="9"/>
                    <a:pt x="268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6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430;p46">
              <a:extLst>
                <a:ext uri="{FF2B5EF4-FFF2-40B4-BE49-F238E27FC236}">
                  <a16:creationId xmlns:a16="http://schemas.microsoft.com/office/drawing/2014/main" id="{F8B97F5B-C22A-4870-AFD3-BEFCF38F44DE}"/>
                </a:ext>
              </a:extLst>
            </p:cNvPr>
            <p:cNvSpPr/>
            <p:nvPr/>
          </p:nvSpPr>
          <p:spPr>
            <a:xfrm>
              <a:off x="2009525" y="2006825"/>
              <a:ext cx="60100" cy="102750"/>
            </a:xfrm>
            <a:custGeom>
              <a:avLst/>
              <a:gdLst/>
              <a:ahLst/>
              <a:cxnLst/>
              <a:rect l="l" t="t" r="r" b="b"/>
              <a:pathLst>
                <a:path w="2404" h="4110" extrusionOk="0">
                  <a:moveTo>
                    <a:pt x="382" y="0"/>
                  </a:moveTo>
                  <a:cubicBezTo>
                    <a:pt x="185" y="0"/>
                    <a:pt x="1" y="179"/>
                    <a:pt x="153" y="385"/>
                  </a:cubicBezTo>
                  <a:cubicBezTo>
                    <a:pt x="570" y="969"/>
                    <a:pt x="986" y="1517"/>
                    <a:pt x="1296" y="2171"/>
                  </a:cubicBezTo>
                  <a:cubicBezTo>
                    <a:pt x="1605" y="2802"/>
                    <a:pt x="1784" y="3469"/>
                    <a:pt x="2082" y="4088"/>
                  </a:cubicBezTo>
                  <a:cubicBezTo>
                    <a:pt x="2092" y="4103"/>
                    <a:pt x="2102" y="4110"/>
                    <a:pt x="2111" y="4110"/>
                  </a:cubicBezTo>
                  <a:cubicBezTo>
                    <a:pt x="2123" y="4110"/>
                    <a:pt x="2134" y="4097"/>
                    <a:pt x="2141" y="4076"/>
                  </a:cubicBezTo>
                  <a:cubicBezTo>
                    <a:pt x="2403" y="3457"/>
                    <a:pt x="2129" y="2683"/>
                    <a:pt x="1879" y="2088"/>
                  </a:cubicBezTo>
                  <a:cubicBezTo>
                    <a:pt x="1582" y="1386"/>
                    <a:pt x="1177" y="552"/>
                    <a:pt x="570" y="64"/>
                  </a:cubicBezTo>
                  <a:cubicBezTo>
                    <a:pt x="514" y="2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FFFFFF">
                <a:alpha val="56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431;p46">
              <a:extLst>
                <a:ext uri="{FF2B5EF4-FFF2-40B4-BE49-F238E27FC236}">
                  <a16:creationId xmlns:a16="http://schemas.microsoft.com/office/drawing/2014/main" id="{884FB636-48B0-4F6D-9C75-40BA73E5434E}"/>
                </a:ext>
              </a:extLst>
            </p:cNvPr>
            <p:cNvSpPr/>
            <p:nvPr/>
          </p:nvSpPr>
          <p:spPr>
            <a:xfrm>
              <a:off x="1916600" y="2024300"/>
              <a:ext cx="64325" cy="47250"/>
            </a:xfrm>
            <a:custGeom>
              <a:avLst/>
              <a:gdLst/>
              <a:ahLst/>
              <a:cxnLst/>
              <a:rect l="l" t="t" r="r" b="b"/>
              <a:pathLst>
                <a:path w="2573" h="1890" extrusionOk="0">
                  <a:moveTo>
                    <a:pt x="533" y="0"/>
                  </a:moveTo>
                  <a:cubicBezTo>
                    <a:pt x="389" y="0"/>
                    <a:pt x="249" y="36"/>
                    <a:pt x="119" y="115"/>
                  </a:cubicBezTo>
                  <a:cubicBezTo>
                    <a:pt x="60" y="163"/>
                    <a:pt x="0" y="222"/>
                    <a:pt x="12" y="294"/>
                  </a:cubicBezTo>
                  <a:cubicBezTo>
                    <a:pt x="24" y="407"/>
                    <a:pt x="99" y="509"/>
                    <a:pt x="209" y="509"/>
                  </a:cubicBezTo>
                  <a:cubicBezTo>
                    <a:pt x="214" y="509"/>
                    <a:pt x="220" y="509"/>
                    <a:pt x="227" y="508"/>
                  </a:cubicBezTo>
                  <a:cubicBezTo>
                    <a:pt x="596" y="508"/>
                    <a:pt x="846" y="568"/>
                    <a:pt x="1155" y="782"/>
                  </a:cubicBezTo>
                  <a:cubicBezTo>
                    <a:pt x="1655" y="1115"/>
                    <a:pt x="1989" y="1675"/>
                    <a:pt x="2548" y="1889"/>
                  </a:cubicBezTo>
                  <a:cubicBezTo>
                    <a:pt x="2560" y="1889"/>
                    <a:pt x="2572" y="1877"/>
                    <a:pt x="2560" y="1877"/>
                  </a:cubicBezTo>
                  <a:cubicBezTo>
                    <a:pt x="2408" y="1226"/>
                    <a:pt x="1385" y="0"/>
                    <a:pt x="533" y="0"/>
                  </a:cubicBezTo>
                  <a:close/>
                </a:path>
              </a:pathLst>
            </a:custGeom>
            <a:solidFill>
              <a:srgbClr val="FFFFFF">
                <a:alpha val="56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432;p46">
              <a:extLst>
                <a:ext uri="{FF2B5EF4-FFF2-40B4-BE49-F238E27FC236}">
                  <a16:creationId xmlns:a16="http://schemas.microsoft.com/office/drawing/2014/main" id="{CA858318-565E-4102-B282-8DC9BB622E60}"/>
                </a:ext>
              </a:extLst>
            </p:cNvPr>
            <p:cNvSpPr/>
            <p:nvPr/>
          </p:nvSpPr>
          <p:spPr>
            <a:xfrm>
              <a:off x="1835925" y="2125675"/>
              <a:ext cx="88125" cy="89650"/>
            </a:xfrm>
            <a:custGeom>
              <a:avLst/>
              <a:gdLst/>
              <a:ahLst/>
              <a:cxnLst/>
              <a:rect l="l" t="t" r="r" b="b"/>
              <a:pathLst>
                <a:path w="3525" h="3586" extrusionOk="0">
                  <a:moveTo>
                    <a:pt x="3002" y="0"/>
                  </a:moveTo>
                  <a:cubicBezTo>
                    <a:pt x="2290" y="0"/>
                    <a:pt x="1612" y="564"/>
                    <a:pt x="1215" y="1120"/>
                  </a:cubicBezTo>
                  <a:cubicBezTo>
                    <a:pt x="870" y="1596"/>
                    <a:pt x="1" y="2990"/>
                    <a:pt x="477" y="3537"/>
                  </a:cubicBezTo>
                  <a:cubicBezTo>
                    <a:pt x="497" y="3571"/>
                    <a:pt x="536" y="3585"/>
                    <a:pt x="577" y="3585"/>
                  </a:cubicBezTo>
                  <a:cubicBezTo>
                    <a:pt x="609" y="3585"/>
                    <a:pt x="642" y="3577"/>
                    <a:pt x="668" y="3561"/>
                  </a:cubicBezTo>
                  <a:cubicBezTo>
                    <a:pt x="953" y="3430"/>
                    <a:pt x="953" y="3144"/>
                    <a:pt x="1037" y="2870"/>
                  </a:cubicBezTo>
                  <a:cubicBezTo>
                    <a:pt x="1156" y="2454"/>
                    <a:pt x="1334" y="2061"/>
                    <a:pt x="1549" y="1704"/>
                  </a:cubicBezTo>
                  <a:cubicBezTo>
                    <a:pt x="2001" y="918"/>
                    <a:pt x="2703" y="680"/>
                    <a:pt x="3465" y="251"/>
                  </a:cubicBezTo>
                  <a:cubicBezTo>
                    <a:pt x="3525" y="203"/>
                    <a:pt x="3513" y="96"/>
                    <a:pt x="3430" y="72"/>
                  </a:cubicBezTo>
                  <a:cubicBezTo>
                    <a:pt x="3287" y="23"/>
                    <a:pt x="3144" y="0"/>
                    <a:pt x="3002" y="0"/>
                  </a:cubicBezTo>
                  <a:close/>
                </a:path>
              </a:pathLst>
            </a:custGeom>
            <a:solidFill>
              <a:srgbClr val="FFFFFF">
                <a:alpha val="56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433;p46">
              <a:extLst>
                <a:ext uri="{FF2B5EF4-FFF2-40B4-BE49-F238E27FC236}">
                  <a16:creationId xmlns:a16="http://schemas.microsoft.com/office/drawing/2014/main" id="{5298DE27-ECBD-434D-89F4-C676E3D7447C}"/>
                </a:ext>
              </a:extLst>
            </p:cNvPr>
            <p:cNvSpPr/>
            <p:nvPr/>
          </p:nvSpPr>
          <p:spPr>
            <a:xfrm>
              <a:off x="1850825" y="2094475"/>
              <a:ext cx="52100" cy="41900"/>
            </a:xfrm>
            <a:custGeom>
              <a:avLst/>
              <a:gdLst/>
              <a:ahLst/>
              <a:cxnLst/>
              <a:rect l="l" t="t" r="r" b="b"/>
              <a:pathLst>
                <a:path w="2084" h="1676" extrusionOk="0">
                  <a:moveTo>
                    <a:pt x="1597" y="1"/>
                  </a:moveTo>
                  <a:cubicBezTo>
                    <a:pt x="1263" y="1"/>
                    <a:pt x="950" y="145"/>
                    <a:pt x="679" y="344"/>
                  </a:cubicBezTo>
                  <a:cubicBezTo>
                    <a:pt x="500" y="499"/>
                    <a:pt x="357" y="678"/>
                    <a:pt x="214" y="868"/>
                  </a:cubicBezTo>
                  <a:cubicBezTo>
                    <a:pt x="36" y="1106"/>
                    <a:pt x="0" y="1261"/>
                    <a:pt x="0" y="1559"/>
                  </a:cubicBezTo>
                  <a:cubicBezTo>
                    <a:pt x="0" y="1621"/>
                    <a:pt x="53" y="1676"/>
                    <a:pt x="119" y="1676"/>
                  </a:cubicBezTo>
                  <a:cubicBezTo>
                    <a:pt x="142" y="1676"/>
                    <a:pt x="166" y="1669"/>
                    <a:pt x="191" y="1654"/>
                  </a:cubicBezTo>
                  <a:cubicBezTo>
                    <a:pt x="322" y="1559"/>
                    <a:pt x="441" y="1511"/>
                    <a:pt x="536" y="1356"/>
                  </a:cubicBezTo>
                  <a:cubicBezTo>
                    <a:pt x="619" y="1201"/>
                    <a:pt x="726" y="1035"/>
                    <a:pt x="857" y="880"/>
                  </a:cubicBezTo>
                  <a:cubicBezTo>
                    <a:pt x="1143" y="547"/>
                    <a:pt x="1488" y="428"/>
                    <a:pt x="1917" y="368"/>
                  </a:cubicBezTo>
                  <a:cubicBezTo>
                    <a:pt x="2084" y="344"/>
                    <a:pt x="2048" y="94"/>
                    <a:pt x="1917" y="47"/>
                  </a:cubicBezTo>
                  <a:cubicBezTo>
                    <a:pt x="1809" y="15"/>
                    <a:pt x="1702" y="1"/>
                    <a:pt x="1597" y="1"/>
                  </a:cubicBezTo>
                  <a:close/>
                </a:path>
              </a:pathLst>
            </a:custGeom>
            <a:solidFill>
              <a:srgbClr val="FFFFFF">
                <a:alpha val="56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399;p33">
            <a:extLst>
              <a:ext uri="{FF2B5EF4-FFF2-40B4-BE49-F238E27FC236}">
                <a16:creationId xmlns:a16="http://schemas.microsoft.com/office/drawing/2014/main" id="{1D763422-5295-47D9-8449-ED9488C0047B}"/>
              </a:ext>
            </a:extLst>
          </p:cNvPr>
          <p:cNvGrpSpPr/>
          <p:nvPr/>
        </p:nvGrpSpPr>
        <p:grpSpPr>
          <a:xfrm>
            <a:off x="7533009" y="275131"/>
            <a:ext cx="1119006" cy="1119000"/>
            <a:chOff x="7125755" y="536388"/>
            <a:chExt cx="1119006" cy="1119000"/>
          </a:xfrm>
        </p:grpSpPr>
        <p:sp>
          <p:nvSpPr>
            <p:cNvPr id="56" name="Google Shape;400;p33">
              <a:extLst>
                <a:ext uri="{FF2B5EF4-FFF2-40B4-BE49-F238E27FC236}">
                  <a16:creationId xmlns:a16="http://schemas.microsoft.com/office/drawing/2014/main" id="{82AB4881-F86B-4633-A0F0-A7886D01F7AA}"/>
                </a:ext>
              </a:extLst>
            </p:cNvPr>
            <p:cNvSpPr/>
            <p:nvPr/>
          </p:nvSpPr>
          <p:spPr>
            <a:xfrm>
              <a:off x="7125761" y="536388"/>
              <a:ext cx="1119000" cy="1119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401;p33">
              <a:extLst>
                <a:ext uri="{FF2B5EF4-FFF2-40B4-BE49-F238E27FC236}">
                  <a16:creationId xmlns:a16="http://schemas.microsoft.com/office/drawing/2014/main" id="{A5CE8ED5-6A50-4224-8F7E-2984D3068A29}"/>
                </a:ext>
              </a:extLst>
            </p:cNvPr>
            <p:cNvGrpSpPr/>
            <p:nvPr/>
          </p:nvGrpSpPr>
          <p:grpSpPr>
            <a:xfrm>
              <a:off x="7125755" y="536470"/>
              <a:ext cx="1118978" cy="1118796"/>
              <a:chOff x="2795275" y="2108125"/>
              <a:chExt cx="1840425" cy="1840125"/>
            </a:xfrm>
          </p:grpSpPr>
          <p:sp>
            <p:nvSpPr>
              <p:cNvPr id="58" name="Google Shape;402;p33">
                <a:extLst>
                  <a:ext uri="{FF2B5EF4-FFF2-40B4-BE49-F238E27FC236}">
                    <a16:creationId xmlns:a16="http://schemas.microsoft.com/office/drawing/2014/main" id="{F407FADD-6317-45FF-87A6-99849E94C9B8}"/>
                  </a:ext>
                </a:extLst>
              </p:cNvPr>
              <p:cNvSpPr/>
              <p:nvPr/>
            </p:nvSpPr>
            <p:spPr>
              <a:xfrm>
                <a:off x="2903625" y="2216175"/>
                <a:ext cx="1623750" cy="1623725"/>
              </a:xfrm>
              <a:custGeom>
                <a:avLst/>
                <a:gdLst/>
                <a:ahLst/>
                <a:cxnLst/>
                <a:rect l="l" t="t" r="r" b="b"/>
                <a:pathLst>
                  <a:path w="64950" h="64949" extrusionOk="0">
                    <a:moveTo>
                      <a:pt x="32481" y="1191"/>
                    </a:moveTo>
                    <a:cubicBezTo>
                      <a:pt x="49721" y="1191"/>
                      <a:pt x="63758" y="15229"/>
                      <a:pt x="63758" y="32481"/>
                    </a:cubicBezTo>
                    <a:cubicBezTo>
                      <a:pt x="63758" y="49733"/>
                      <a:pt x="49721" y="63758"/>
                      <a:pt x="32481" y="63758"/>
                    </a:cubicBezTo>
                    <a:cubicBezTo>
                      <a:pt x="15229" y="63758"/>
                      <a:pt x="1191" y="49733"/>
                      <a:pt x="1191" y="32481"/>
                    </a:cubicBezTo>
                    <a:cubicBezTo>
                      <a:pt x="1191" y="15229"/>
                      <a:pt x="15229" y="1191"/>
                      <a:pt x="32481" y="1191"/>
                    </a:cubicBezTo>
                    <a:close/>
                    <a:moveTo>
                      <a:pt x="32481" y="1"/>
                    </a:moveTo>
                    <a:cubicBezTo>
                      <a:pt x="14574" y="1"/>
                      <a:pt x="0" y="14574"/>
                      <a:pt x="0" y="32481"/>
                    </a:cubicBezTo>
                    <a:cubicBezTo>
                      <a:pt x="0" y="50388"/>
                      <a:pt x="14574" y="64949"/>
                      <a:pt x="32481" y="64949"/>
                    </a:cubicBezTo>
                    <a:cubicBezTo>
                      <a:pt x="50376" y="64949"/>
                      <a:pt x="64949" y="50388"/>
                      <a:pt x="64949" y="32481"/>
                    </a:cubicBezTo>
                    <a:cubicBezTo>
                      <a:pt x="64949" y="14574"/>
                      <a:pt x="50376" y="1"/>
                      <a:pt x="324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403;p33">
                <a:extLst>
                  <a:ext uri="{FF2B5EF4-FFF2-40B4-BE49-F238E27FC236}">
                    <a16:creationId xmlns:a16="http://schemas.microsoft.com/office/drawing/2014/main" id="{81FCACFC-55A0-4CF3-8434-C9A711AB3C18}"/>
                  </a:ext>
                </a:extLst>
              </p:cNvPr>
              <p:cNvSpPr/>
              <p:nvPr/>
            </p:nvSpPr>
            <p:spPr>
              <a:xfrm>
                <a:off x="2982800" y="2295350"/>
                <a:ext cx="1465375" cy="1465375"/>
              </a:xfrm>
              <a:custGeom>
                <a:avLst/>
                <a:gdLst/>
                <a:ahLst/>
                <a:cxnLst/>
                <a:rect l="l" t="t" r="r" b="b"/>
                <a:pathLst>
                  <a:path w="58615" h="58615" fill="none" extrusionOk="0">
                    <a:moveTo>
                      <a:pt x="58615" y="29314"/>
                    </a:moveTo>
                    <a:cubicBezTo>
                      <a:pt x="58615" y="45494"/>
                      <a:pt x="45494" y="58615"/>
                      <a:pt x="29302" y="58615"/>
                    </a:cubicBezTo>
                    <a:cubicBezTo>
                      <a:pt x="13121" y="58615"/>
                      <a:pt x="1" y="45494"/>
                      <a:pt x="1" y="29314"/>
                    </a:cubicBezTo>
                    <a:cubicBezTo>
                      <a:pt x="1" y="13121"/>
                      <a:pt x="13121" y="1"/>
                      <a:pt x="29302" y="1"/>
                    </a:cubicBezTo>
                    <a:cubicBezTo>
                      <a:pt x="45494" y="1"/>
                      <a:pt x="58615" y="13121"/>
                      <a:pt x="58615" y="29314"/>
                    </a:cubicBezTo>
                    <a:close/>
                  </a:path>
                </a:pathLst>
              </a:custGeom>
              <a:noFill/>
              <a:ln w="14575" cap="flat" cmpd="sng">
                <a:solidFill>
                  <a:srgbClr val="4D3F2A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404;p33">
                <a:extLst>
                  <a:ext uri="{FF2B5EF4-FFF2-40B4-BE49-F238E27FC236}">
                    <a16:creationId xmlns:a16="http://schemas.microsoft.com/office/drawing/2014/main" id="{E8C42312-0065-49A4-BEC0-FF19CA586B8D}"/>
                  </a:ext>
                </a:extLst>
              </p:cNvPr>
              <p:cNvSpPr/>
              <p:nvPr/>
            </p:nvSpPr>
            <p:spPr>
              <a:xfrm>
                <a:off x="2967925" y="2280775"/>
                <a:ext cx="1495150" cy="1494850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59794" extrusionOk="0">
                    <a:moveTo>
                      <a:pt x="29909" y="1203"/>
                    </a:moveTo>
                    <a:cubicBezTo>
                      <a:pt x="45720" y="1203"/>
                      <a:pt x="58591" y="14073"/>
                      <a:pt x="58591" y="29897"/>
                    </a:cubicBezTo>
                    <a:cubicBezTo>
                      <a:pt x="58591" y="45708"/>
                      <a:pt x="45720" y="58591"/>
                      <a:pt x="29897" y="58591"/>
                    </a:cubicBezTo>
                    <a:cubicBezTo>
                      <a:pt x="14085" y="58591"/>
                      <a:pt x="1215" y="45708"/>
                      <a:pt x="1215" y="29897"/>
                    </a:cubicBezTo>
                    <a:cubicBezTo>
                      <a:pt x="1215" y="14073"/>
                      <a:pt x="14085" y="1203"/>
                      <a:pt x="29909" y="1203"/>
                    </a:cubicBezTo>
                    <a:close/>
                    <a:moveTo>
                      <a:pt x="29909" y="0"/>
                    </a:moveTo>
                    <a:cubicBezTo>
                      <a:pt x="13419" y="0"/>
                      <a:pt x="0" y="13407"/>
                      <a:pt x="0" y="29897"/>
                    </a:cubicBezTo>
                    <a:cubicBezTo>
                      <a:pt x="0" y="46387"/>
                      <a:pt x="13419" y="59793"/>
                      <a:pt x="29909" y="59793"/>
                    </a:cubicBezTo>
                    <a:cubicBezTo>
                      <a:pt x="46399" y="59793"/>
                      <a:pt x="59805" y="46387"/>
                      <a:pt x="59805" y="29897"/>
                    </a:cubicBezTo>
                    <a:cubicBezTo>
                      <a:pt x="59805" y="13407"/>
                      <a:pt x="46399" y="0"/>
                      <a:pt x="2990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405;p33">
                <a:extLst>
                  <a:ext uri="{FF2B5EF4-FFF2-40B4-BE49-F238E27FC236}">
                    <a16:creationId xmlns:a16="http://schemas.microsoft.com/office/drawing/2014/main" id="{52AAAAB1-E32B-4249-B7CE-B45886DF5F39}"/>
                  </a:ext>
                </a:extLst>
              </p:cNvPr>
              <p:cNvSpPr/>
              <p:nvPr/>
            </p:nvSpPr>
            <p:spPr>
              <a:xfrm>
                <a:off x="3093525" y="2406075"/>
                <a:ext cx="1244225" cy="1244225"/>
              </a:xfrm>
              <a:custGeom>
                <a:avLst/>
                <a:gdLst/>
                <a:ahLst/>
                <a:cxnLst/>
                <a:rect l="l" t="t" r="r" b="b"/>
                <a:pathLst>
                  <a:path w="49769" h="49769" extrusionOk="0">
                    <a:moveTo>
                      <a:pt x="24885" y="346"/>
                    </a:moveTo>
                    <a:cubicBezTo>
                      <a:pt x="38410" y="346"/>
                      <a:pt x="49424" y="11359"/>
                      <a:pt x="49424" y="24885"/>
                    </a:cubicBezTo>
                    <a:cubicBezTo>
                      <a:pt x="49424" y="38410"/>
                      <a:pt x="38410" y="49423"/>
                      <a:pt x="24885" y="49423"/>
                    </a:cubicBezTo>
                    <a:cubicBezTo>
                      <a:pt x="11347" y="49423"/>
                      <a:pt x="334" y="38410"/>
                      <a:pt x="334" y="24885"/>
                    </a:cubicBezTo>
                    <a:cubicBezTo>
                      <a:pt x="334" y="11359"/>
                      <a:pt x="11347" y="346"/>
                      <a:pt x="24885" y="346"/>
                    </a:cubicBezTo>
                    <a:close/>
                    <a:moveTo>
                      <a:pt x="24885" y="1"/>
                    </a:moveTo>
                    <a:cubicBezTo>
                      <a:pt x="11157" y="1"/>
                      <a:pt x="1" y="11157"/>
                      <a:pt x="1" y="24885"/>
                    </a:cubicBezTo>
                    <a:cubicBezTo>
                      <a:pt x="1" y="38601"/>
                      <a:pt x="11157" y="49769"/>
                      <a:pt x="24885" y="49769"/>
                    </a:cubicBezTo>
                    <a:cubicBezTo>
                      <a:pt x="38601" y="49769"/>
                      <a:pt x="49769" y="38601"/>
                      <a:pt x="49769" y="24885"/>
                    </a:cubicBezTo>
                    <a:cubicBezTo>
                      <a:pt x="49769" y="11157"/>
                      <a:pt x="38601" y="1"/>
                      <a:pt x="248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406;p33">
                <a:extLst>
                  <a:ext uri="{FF2B5EF4-FFF2-40B4-BE49-F238E27FC236}">
                    <a16:creationId xmlns:a16="http://schemas.microsoft.com/office/drawing/2014/main" id="{55E6F265-BBB8-47DE-B64C-1E69C42340DC}"/>
                  </a:ext>
                </a:extLst>
              </p:cNvPr>
              <p:cNvSpPr/>
              <p:nvPr/>
            </p:nvSpPr>
            <p:spPr>
              <a:xfrm>
                <a:off x="3242350" y="2554900"/>
                <a:ext cx="946575" cy="946575"/>
              </a:xfrm>
              <a:custGeom>
                <a:avLst/>
                <a:gdLst/>
                <a:ahLst/>
                <a:cxnLst/>
                <a:rect l="l" t="t" r="r" b="b"/>
                <a:pathLst>
                  <a:path w="37863" h="37863" extrusionOk="0">
                    <a:moveTo>
                      <a:pt x="18932" y="608"/>
                    </a:moveTo>
                    <a:cubicBezTo>
                      <a:pt x="29028" y="608"/>
                      <a:pt x="37244" y="8823"/>
                      <a:pt x="37244" y="18932"/>
                    </a:cubicBezTo>
                    <a:cubicBezTo>
                      <a:pt x="37244" y="29028"/>
                      <a:pt x="29028" y="37255"/>
                      <a:pt x="18932" y="37255"/>
                    </a:cubicBezTo>
                    <a:cubicBezTo>
                      <a:pt x="8823" y="37255"/>
                      <a:pt x="608" y="29028"/>
                      <a:pt x="608" y="18932"/>
                    </a:cubicBezTo>
                    <a:cubicBezTo>
                      <a:pt x="608" y="8823"/>
                      <a:pt x="8823" y="608"/>
                      <a:pt x="18932" y="608"/>
                    </a:cubicBezTo>
                    <a:close/>
                    <a:moveTo>
                      <a:pt x="18932" y="1"/>
                    </a:moveTo>
                    <a:cubicBezTo>
                      <a:pt x="8490" y="1"/>
                      <a:pt x="1" y="8490"/>
                      <a:pt x="1" y="18932"/>
                    </a:cubicBezTo>
                    <a:cubicBezTo>
                      <a:pt x="1" y="29362"/>
                      <a:pt x="8490" y="37863"/>
                      <a:pt x="18932" y="37863"/>
                    </a:cubicBezTo>
                    <a:cubicBezTo>
                      <a:pt x="29374" y="37863"/>
                      <a:pt x="37863" y="29373"/>
                      <a:pt x="37863" y="18932"/>
                    </a:cubicBezTo>
                    <a:cubicBezTo>
                      <a:pt x="37863" y="8490"/>
                      <a:pt x="29362" y="1"/>
                      <a:pt x="189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407;p33">
                <a:extLst>
                  <a:ext uri="{FF2B5EF4-FFF2-40B4-BE49-F238E27FC236}">
                    <a16:creationId xmlns:a16="http://schemas.microsoft.com/office/drawing/2014/main" id="{2F6F2ED4-4C37-48C0-9545-041714A8DFB2}"/>
                  </a:ext>
                </a:extLst>
              </p:cNvPr>
              <p:cNvSpPr/>
              <p:nvPr/>
            </p:nvSpPr>
            <p:spPr>
              <a:xfrm>
                <a:off x="3318250" y="2630800"/>
                <a:ext cx="794775" cy="794775"/>
              </a:xfrm>
              <a:custGeom>
                <a:avLst/>
                <a:gdLst/>
                <a:ahLst/>
                <a:cxnLst/>
                <a:rect l="l" t="t" r="r" b="b"/>
                <a:pathLst>
                  <a:path w="31791" h="31791" extrusionOk="0">
                    <a:moveTo>
                      <a:pt x="15896" y="501"/>
                    </a:moveTo>
                    <a:cubicBezTo>
                      <a:pt x="24373" y="501"/>
                      <a:pt x="31279" y="7407"/>
                      <a:pt x="31279" y="15896"/>
                    </a:cubicBezTo>
                    <a:cubicBezTo>
                      <a:pt x="31279" y="24373"/>
                      <a:pt x="24373" y="31279"/>
                      <a:pt x="15896" y="31279"/>
                    </a:cubicBezTo>
                    <a:cubicBezTo>
                      <a:pt x="7407" y="31279"/>
                      <a:pt x="501" y="24373"/>
                      <a:pt x="501" y="15896"/>
                    </a:cubicBezTo>
                    <a:cubicBezTo>
                      <a:pt x="501" y="7407"/>
                      <a:pt x="7407" y="501"/>
                      <a:pt x="15896" y="501"/>
                    </a:cubicBezTo>
                    <a:close/>
                    <a:moveTo>
                      <a:pt x="15896" y="1"/>
                    </a:moveTo>
                    <a:cubicBezTo>
                      <a:pt x="7121" y="1"/>
                      <a:pt x="1" y="7133"/>
                      <a:pt x="1" y="15896"/>
                    </a:cubicBezTo>
                    <a:cubicBezTo>
                      <a:pt x="1" y="24659"/>
                      <a:pt x="7121" y="31791"/>
                      <a:pt x="15896" y="31791"/>
                    </a:cubicBezTo>
                    <a:cubicBezTo>
                      <a:pt x="24659" y="31791"/>
                      <a:pt x="31791" y="24659"/>
                      <a:pt x="31791" y="15896"/>
                    </a:cubicBezTo>
                    <a:cubicBezTo>
                      <a:pt x="31791" y="7133"/>
                      <a:pt x="24659" y="1"/>
                      <a:pt x="1589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408;p33">
                <a:extLst>
                  <a:ext uri="{FF2B5EF4-FFF2-40B4-BE49-F238E27FC236}">
                    <a16:creationId xmlns:a16="http://schemas.microsoft.com/office/drawing/2014/main" id="{ECF5CF4D-EC87-46DE-8254-FF299DCF83F6}"/>
                  </a:ext>
                </a:extLst>
              </p:cNvPr>
              <p:cNvSpPr/>
              <p:nvPr/>
            </p:nvSpPr>
            <p:spPr>
              <a:xfrm>
                <a:off x="3707300" y="2525150"/>
                <a:ext cx="498300" cy="499175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67" extrusionOk="0">
                    <a:moveTo>
                      <a:pt x="19931" y="0"/>
                    </a:moveTo>
                    <a:lnTo>
                      <a:pt x="0" y="15109"/>
                    </a:lnTo>
                    <a:lnTo>
                      <a:pt x="155" y="19967"/>
                    </a:lnTo>
                    <a:lnTo>
                      <a:pt x="5287" y="19872"/>
                    </a:lnTo>
                    <a:lnTo>
                      <a:pt x="1993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409;p33">
                <a:extLst>
                  <a:ext uri="{FF2B5EF4-FFF2-40B4-BE49-F238E27FC236}">
                    <a16:creationId xmlns:a16="http://schemas.microsoft.com/office/drawing/2014/main" id="{38A6EC8F-DEC2-42B8-87FC-D5B0634590F1}"/>
                  </a:ext>
                </a:extLst>
              </p:cNvPr>
              <p:cNvSpPr/>
              <p:nvPr/>
            </p:nvSpPr>
            <p:spPr>
              <a:xfrm>
                <a:off x="3701650" y="2520075"/>
                <a:ext cx="508400" cy="509925"/>
              </a:xfrm>
              <a:custGeom>
                <a:avLst/>
                <a:gdLst/>
                <a:ahLst/>
                <a:cxnLst/>
                <a:rect l="l" t="t" r="r" b="b"/>
                <a:pathLst>
                  <a:path w="20336" h="20397" extrusionOk="0">
                    <a:moveTo>
                      <a:pt x="19098" y="1275"/>
                    </a:moveTo>
                    <a:lnTo>
                      <a:pt x="5406" y="19860"/>
                    </a:lnTo>
                    <a:lnTo>
                      <a:pt x="595" y="19944"/>
                    </a:lnTo>
                    <a:lnTo>
                      <a:pt x="453" y="15407"/>
                    </a:lnTo>
                    <a:lnTo>
                      <a:pt x="19098" y="1275"/>
                    </a:lnTo>
                    <a:close/>
                    <a:moveTo>
                      <a:pt x="20026" y="1"/>
                    </a:moveTo>
                    <a:lnTo>
                      <a:pt x="95" y="15134"/>
                    </a:lnTo>
                    <a:lnTo>
                      <a:pt x="0" y="15205"/>
                    </a:lnTo>
                    <a:lnTo>
                      <a:pt x="167" y="20396"/>
                    </a:lnTo>
                    <a:lnTo>
                      <a:pt x="5620" y="20277"/>
                    </a:lnTo>
                    <a:lnTo>
                      <a:pt x="20336" y="298"/>
                    </a:lnTo>
                    <a:lnTo>
                      <a:pt x="2002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410;p33">
                <a:extLst>
                  <a:ext uri="{FF2B5EF4-FFF2-40B4-BE49-F238E27FC236}">
                    <a16:creationId xmlns:a16="http://schemas.microsoft.com/office/drawing/2014/main" id="{3F2884A9-2DD7-452B-ACD1-86D266B5B65F}"/>
                  </a:ext>
                </a:extLst>
              </p:cNvPr>
              <p:cNvSpPr/>
              <p:nvPr/>
            </p:nvSpPr>
            <p:spPr>
              <a:xfrm>
                <a:off x="3692700" y="2957675"/>
                <a:ext cx="530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7" extrusionOk="0">
                    <a:moveTo>
                      <a:pt x="9" y="1"/>
                    </a:moveTo>
                    <a:cubicBezTo>
                      <a:pt x="1" y="1"/>
                      <a:pt x="1" y="15"/>
                      <a:pt x="1" y="23"/>
                    </a:cubicBezTo>
                    <a:cubicBezTo>
                      <a:pt x="680" y="725"/>
                      <a:pt x="1358" y="1440"/>
                      <a:pt x="2073" y="2106"/>
                    </a:cubicBezTo>
                    <a:cubicBezTo>
                      <a:pt x="2108" y="2106"/>
                      <a:pt x="2120" y="2094"/>
                      <a:pt x="2108" y="2071"/>
                    </a:cubicBezTo>
                    <a:cubicBezTo>
                      <a:pt x="1454" y="1356"/>
                      <a:pt x="739" y="678"/>
                      <a:pt x="25" y="11"/>
                    </a:cubicBezTo>
                    <a:cubicBezTo>
                      <a:pt x="17" y="3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411;p33">
                <a:extLst>
                  <a:ext uri="{FF2B5EF4-FFF2-40B4-BE49-F238E27FC236}">
                    <a16:creationId xmlns:a16="http://schemas.microsoft.com/office/drawing/2014/main" id="{E019F6C4-E221-4CD1-9B29-69D9D85CFBFE}"/>
                  </a:ext>
                </a:extLst>
              </p:cNvPr>
              <p:cNvSpPr/>
              <p:nvPr/>
            </p:nvSpPr>
            <p:spPr>
              <a:xfrm>
                <a:off x="3708200" y="2942150"/>
                <a:ext cx="5632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53" h="2253" extrusionOk="0">
                    <a:moveTo>
                      <a:pt x="12" y="1"/>
                    </a:moveTo>
                    <a:cubicBezTo>
                      <a:pt x="12" y="1"/>
                      <a:pt x="0" y="1"/>
                      <a:pt x="0" y="13"/>
                    </a:cubicBezTo>
                    <a:cubicBezTo>
                      <a:pt x="726" y="775"/>
                      <a:pt x="1465" y="1549"/>
                      <a:pt x="2238" y="2239"/>
                    </a:cubicBezTo>
                    <a:cubicBezTo>
                      <a:pt x="1548" y="1465"/>
                      <a:pt x="774" y="727"/>
                      <a:pt x="12" y="1"/>
                    </a:cubicBezTo>
                    <a:close/>
                    <a:moveTo>
                      <a:pt x="2238" y="2239"/>
                    </a:moveTo>
                    <a:cubicBezTo>
                      <a:pt x="2238" y="2249"/>
                      <a:pt x="2243" y="2253"/>
                      <a:pt x="2246" y="2253"/>
                    </a:cubicBezTo>
                    <a:cubicBezTo>
                      <a:pt x="2250" y="2253"/>
                      <a:pt x="2252" y="2246"/>
                      <a:pt x="2238" y="223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412;p33">
                <a:extLst>
                  <a:ext uri="{FF2B5EF4-FFF2-40B4-BE49-F238E27FC236}">
                    <a16:creationId xmlns:a16="http://schemas.microsoft.com/office/drawing/2014/main" id="{6E065452-5530-4770-A6C9-86B2F468D1AB}"/>
                  </a:ext>
                </a:extLst>
              </p:cNvPr>
              <p:cNvSpPr/>
              <p:nvPr/>
            </p:nvSpPr>
            <p:spPr>
              <a:xfrm>
                <a:off x="3716025" y="29197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711" y="768"/>
                      <a:pt x="1437" y="1482"/>
                      <a:pt x="2164" y="2197"/>
                    </a:cubicBezTo>
                    <a:cubicBezTo>
                      <a:pt x="2187" y="2197"/>
                      <a:pt x="2199" y="2173"/>
                      <a:pt x="2199" y="2161"/>
                    </a:cubicBezTo>
                    <a:cubicBezTo>
                      <a:pt x="1485" y="1435"/>
                      <a:pt x="771" y="708"/>
                      <a:pt x="20" y="6"/>
                    </a:cubicBezTo>
                    <a:cubicBezTo>
                      <a:pt x="17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413;p33">
                <a:extLst>
                  <a:ext uri="{FF2B5EF4-FFF2-40B4-BE49-F238E27FC236}">
                    <a16:creationId xmlns:a16="http://schemas.microsoft.com/office/drawing/2014/main" id="{FC93D6B8-C294-4D89-8616-FCE53D85D1B0}"/>
                  </a:ext>
                </a:extLst>
              </p:cNvPr>
              <p:cNvSpPr/>
              <p:nvPr/>
            </p:nvSpPr>
            <p:spPr>
              <a:xfrm>
                <a:off x="3724050" y="2896650"/>
                <a:ext cx="632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520" extrusionOk="0">
                    <a:moveTo>
                      <a:pt x="14" y="1"/>
                    </a:moveTo>
                    <a:cubicBezTo>
                      <a:pt x="4" y="1"/>
                      <a:pt x="1" y="15"/>
                      <a:pt x="9" y="23"/>
                    </a:cubicBezTo>
                    <a:cubicBezTo>
                      <a:pt x="807" y="880"/>
                      <a:pt x="1664" y="1690"/>
                      <a:pt x="2497" y="2511"/>
                    </a:cubicBezTo>
                    <a:cubicBezTo>
                      <a:pt x="2497" y="2517"/>
                      <a:pt x="2499" y="2519"/>
                      <a:pt x="2502" y="2519"/>
                    </a:cubicBezTo>
                    <a:cubicBezTo>
                      <a:pt x="2512" y="2519"/>
                      <a:pt x="2530" y="2497"/>
                      <a:pt x="2521" y="2488"/>
                    </a:cubicBezTo>
                    <a:cubicBezTo>
                      <a:pt x="1700" y="1654"/>
                      <a:pt x="890" y="797"/>
                      <a:pt x="33" y="11"/>
                    </a:cubicBezTo>
                    <a:cubicBezTo>
                      <a:pt x="25" y="4"/>
                      <a:pt x="19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414;p33">
                <a:extLst>
                  <a:ext uri="{FF2B5EF4-FFF2-40B4-BE49-F238E27FC236}">
                    <a16:creationId xmlns:a16="http://schemas.microsoft.com/office/drawing/2014/main" id="{70DE7A57-F14A-4353-B78D-3007CB18F007}"/>
                  </a:ext>
                </a:extLst>
              </p:cNvPr>
              <p:cNvSpPr/>
              <p:nvPr/>
            </p:nvSpPr>
            <p:spPr>
              <a:xfrm>
                <a:off x="3744800" y="2887100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4" y="0"/>
                    </a:moveTo>
                    <a:cubicBezTo>
                      <a:pt x="1" y="0"/>
                      <a:pt x="1" y="0"/>
                      <a:pt x="1" y="12"/>
                    </a:cubicBezTo>
                    <a:cubicBezTo>
                      <a:pt x="679" y="726"/>
                      <a:pt x="1394" y="1393"/>
                      <a:pt x="2072" y="2096"/>
                    </a:cubicBezTo>
                    <a:cubicBezTo>
                      <a:pt x="2108" y="2096"/>
                      <a:pt x="2120" y="2084"/>
                      <a:pt x="2108" y="2072"/>
                    </a:cubicBezTo>
                    <a:cubicBezTo>
                      <a:pt x="1417" y="1369"/>
                      <a:pt x="739" y="667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415;p33">
                <a:extLst>
                  <a:ext uri="{FF2B5EF4-FFF2-40B4-BE49-F238E27FC236}">
                    <a16:creationId xmlns:a16="http://schemas.microsoft.com/office/drawing/2014/main" id="{AB142D53-233A-4AAD-9EA9-66E47FCFF918}"/>
                  </a:ext>
                </a:extLst>
              </p:cNvPr>
              <p:cNvSpPr/>
              <p:nvPr/>
            </p:nvSpPr>
            <p:spPr>
              <a:xfrm>
                <a:off x="3762650" y="2874000"/>
                <a:ext cx="514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054" extrusionOk="0">
                    <a:moveTo>
                      <a:pt x="25" y="0"/>
                    </a:moveTo>
                    <a:cubicBezTo>
                      <a:pt x="1" y="0"/>
                      <a:pt x="1" y="0"/>
                      <a:pt x="1" y="24"/>
                    </a:cubicBezTo>
                    <a:cubicBezTo>
                      <a:pt x="656" y="703"/>
                      <a:pt x="1334" y="1417"/>
                      <a:pt x="2049" y="2048"/>
                    </a:cubicBezTo>
                    <a:cubicBezTo>
                      <a:pt x="1406" y="1334"/>
                      <a:pt x="715" y="643"/>
                      <a:pt x="25" y="0"/>
                    </a:cubicBezTo>
                    <a:close/>
                    <a:moveTo>
                      <a:pt x="2049" y="2048"/>
                    </a:moveTo>
                    <a:cubicBezTo>
                      <a:pt x="2049" y="2052"/>
                      <a:pt x="2050" y="2053"/>
                      <a:pt x="2051" y="2053"/>
                    </a:cubicBezTo>
                    <a:cubicBezTo>
                      <a:pt x="2054" y="2053"/>
                      <a:pt x="2057" y="2048"/>
                      <a:pt x="2049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416;p33">
                <a:extLst>
                  <a:ext uri="{FF2B5EF4-FFF2-40B4-BE49-F238E27FC236}">
                    <a16:creationId xmlns:a16="http://schemas.microsoft.com/office/drawing/2014/main" id="{1F289366-31A6-4D0E-89A8-8CD49C942448}"/>
                  </a:ext>
                </a:extLst>
              </p:cNvPr>
              <p:cNvSpPr/>
              <p:nvPr/>
            </p:nvSpPr>
            <p:spPr>
              <a:xfrm>
                <a:off x="3778525" y="2859450"/>
                <a:ext cx="49050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1940" extrusionOk="0">
                    <a:moveTo>
                      <a:pt x="10" y="1"/>
                    </a:moveTo>
                    <a:cubicBezTo>
                      <a:pt x="4" y="1"/>
                      <a:pt x="1" y="14"/>
                      <a:pt x="9" y="23"/>
                    </a:cubicBezTo>
                    <a:cubicBezTo>
                      <a:pt x="640" y="678"/>
                      <a:pt x="1259" y="1380"/>
                      <a:pt x="1961" y="1940"/>
                    </a:cubicBezTo>
                    <a:cubicBezTo>
                      <a:pt x="1390" y="1237"/>
                      <a:pt x="699" y="618"/>
                      <a:pt x="21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417;p33">
                <a:extLst>
                  <a:ext uri="{FF2B5EF4-FFF2-40B4-BE49-F238E27FC236}">
                    <a16:creationId xmlns:a16="http://schemas.microsoft.com/office/drawing/2014/main" id="{E7CC9708-EC1E-4758-A992-8F836D7D8D9B}"/>
                  </a:ext>
                </a:extLst>
              </p:cNvPr>
              <p:cNvSpPr/>
              <p:nvPr/>
            </p:nvSpPr>
            <p:spPr>
              <a:xfrm>
                <a:off x="3796650" y="2846525"/>
                <a:ext cx="4635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52" extrusionOk="0">
                    <a:moveTo>
                      <a:pt x="32" y="1"/>
                    </a:moveTo>
                    <a:cubicBezTo>
                      <a:pt x="14" y="1"/>
                      <a:pt x="1" y="18"/>
                      <a:pt x="10" y="28"/>
                    </a:cubicBezTo>
                    <a:cubicBezTo>
                      <a:pt x="308" y="361"/>
                      <a:pt x="605" y="706"/>
                      <a:pt x="915" y="1016"/>
                    </a:cubicBezTo>
                    <a:cubicBezTo>
                      <a:pt x="1201" y="1302"/>
                      <a:pt x="1475" y="1635"/>
                      <a:pt x="1796" y="1849"/>
                    </a:cubicBezTo>
                    <a:cubicBezTo>
                      <a:pt x="1801" y="1851"/>
                      <a:pt x="1806" y="1852"/>
                      <a:pt x="1810" y="1852"/>
                    </a:cubicBezTo>
                    <a:cubicBezTo>
                      <a:pt x="1838" y="1852"/>
                      <a:pt x="1854" y="1824"/>
                      <a:pt x="1844" y="1814"/>
                    </a:cubicBezTo>
                    <a:cubicBezTo>
                      <a:pt x="1641" y="1480"/>
                      <a:pt x="1296" y="1206"/>
                      <a:pt x="1022" y="921"/>
                    </a:cubicBezTo>
                    <a:cubicBezTo>
                      <a:pt x="713" y="611"/>
                      <a:pt x="391" y="302"/>
                      <a:pt x="46" y="4"/>
                    </a:cubicBezTo>
                    <a:cubicBezTo>
                      <a:pt x="41" y="2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418;p33">
                <a:extLst>
                  <a:ext uri="{FF2B5EF4-FFF2-40B4-BE49-F238E27FC236}">
                    <a16:creationId xmlns:a16="http://schemas.microsoft.com/office/drawing/2014/main" id="{619CAD7E-E2C9-4766-A1BB-51691389A8EF}"/>
                  </a:ext>
                </a:extLst>
              </p:cNvPr>
              <p:cNvSpPr/>
              <p:nvPr/>
            </p:nvSpPr>
            <p:spPr>
              <a:xfrm>
                <a:off x="3813400" y="2833200"/>
                <a:ext cx="46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1" extrusionOk="0">
                    <a:moveTo>
                      <a:pt x="36" y="0"/>
                    </a:moveTo>
                    <a:cubicBezTo>
                      <a:pt x="17" y="0"/>
                      <a:pt x="1" y="34"/>
                      <a:pt x="19" y="61"/>
                    </a:cubicBezTo>
                    <a:cubicBezTo>
                      <a:pt x="316" y="382"/>
                      <a:pt x="614" y="692"/>
                      <a:pt x="924" y="1013"/>
                    </a:cubicBezTo>
                    <a:cubicBezTo>
                      <a:pt x="1209" y="1287"/>
                      <a:pt x="1471" y="1608"/>
                      <a:pt x="1805" y="1823"/>
                    </a:cubicBezTo>
                    <a:cubicBezTo>
                      <a:pt x="1810" y="1829"/>
                      <a:pt x="1817" y="1831"/>
                      <a:pt x="1823" y="1831"/>
                    </a:cubicBezTo>
                    <a:cubicBezTo>
                      <a:pt x="1842" y="1831"/>
                      <a:pt x="1859" y="1808"/>
                      <a:pt x="1840" y="1799"/>
                    </a:cubicBezTo>
                    <a:cubicBezTo>
                      <a:pt x="1626" y="1466"/>
                      <a:pt x="1293" y="1204"/>
                      <a:pt x="1007" y="918"/>
                    </a:cubicBezTo>
                    <a:cubicBezTo>
                      <a:pt x="697" y="608"/>
                      <a:pt x="388" y="311"/>
                      <a:pt x="55" y="13"/>
                    </a:cubicBezTo>
                    <a:cubicBezTo>
                      <a:pt x="49" y="4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419;p33">
                <a:extLst>
                  <a:ext uri="{FF2B5EF4-FFF2-40B4-BE49-F238E27FC236}">
                    <a16:creationId xmlns:a16="http://schemas.microsoft.com/office/drawing/2014/main" id="{2EA72357-A449-45B5-9C6E-CEC9A586AD64}"/>
                  </a:ext>
                </a:extLst>
              </p:cNvPr>
              <p:cNvSpPr/>
              <p:nvPr/>
            </p:nvSpPr>
            <p:spPr>
              <a:xfrm>
                <a:off x="3830900" y="2820825"/>
                <a:ext cx="45400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749" extrusionOk="0">
                    <a:moveTo>
                      <a:pt x="39" y="0"/>
                    </a:moveTo>
                    <a:cubicBezTo>
                      <a:pt x="19" y="0"/>
                      <a:pt x="0" y="25"/>
                      <a:pt x="9" y="44"/>
                    </a:cubicBezTo>
                    <a:cubicBezTo>
                      <a:pt x="533" y="663"/>
                      <a:pt x="1129" y="1211"/>
                      <a:pt x="1724" y="1746"/>
                    </a:cubicBezTo>
                    <a:cubicBezTo>
                      <a:pt x="1729" y="1748"/>
                      <a:pt x="1734" y="1748"/>
                      <a:pt x="1739" y="1748"/>
                    </a:cubicBezTo>
                    <a:cubicBezTo>
                      <a:pt x="1781" y="1748"/>
                      <a:pt x="1815" y="1708"/>
                      <a:pt x="1783" y="1687"/>
                    </a:cubicBezTo>
                    <a:cubicBezTo>
                      <a:pt x="1236" y="1091"/>
                      <a:pt x="688" y="520"/>
                      <a:pt x="57" y="8"/>
                    </a:cubicBezTo>
                    <a:cubicBezTo>
                      <a:pt x="51" y="2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420;p33">
                <a:extLst>
                  <a:ext uri="{FF2B5EF4-FFF2-40B4-BE49-F238E27FC236}">
                    <a16:creationId xmlns:a16="http://schemas.microsoft.com/office/drawing/2014/main" id="{2394BF50-79C3-4A26-8CB9-7B8081E24CEC}"/>
                  </a:ext>
                </a:extLst>
              </p:cNvPr>
              <p:cNvSpPr/>
              <p:nvPr/>
            </p:nvSpPr>
            <p:spPr>
              <a:xfrm>
                <a:off x="3848425" y="2805475"/>
                <a:ext cx="445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15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0"/>
                    </a:cubicBezTo>
                    <a:cubicBezTo>
                      <a:pt x="225" y="360"/>
                      <a:pt x="535" y="634"/>
                      <a:pt x="785" y="920"/>
                    </a:cubicBezTo>
                    <a:cubicBezTo>
                      <a:pt x="1082" y="1229"/>
                      <a:pt x="1380" y="1527"/>
                      <a:pt x="1690" y="1813"/>
                    </a:cubicBezTo>
                    <a:cubicBezTo>
                      <a:pt x="1695" y="1814"/>
                      <a:pt x="1700" y="1814"/>
                      <a:pt x="1705" y="1814"/>
                    </a:cubicBezTo>
                    <a:cubicBezTo>
                      <a:pt x="1747" y="1814"/>
                      <a:pt x="1781" y="1774"/>
                      <a:pt x="1749" y="1753"/>
                    </a:cubicBezTo>
                    <a:cubicBezTo>
                      <a:pt x="1475" y="1420"/>
                      <a:pt x="1190" y="1110"/>
                      <a:pt x="892" y="812"/>
                    </a:cubicBezTo>
                    <a:cubicBezTo>
                      <a:pt x="618" y="527"/>
                      <a:pt x="368" y="217"/>
                      <a:pt x="58" y="3"/>
                    </a:cubicBezTo>
                    <a:cubicBezTo>
                      <a:pt x="54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421;p33">
                <a:extLst>
                  <a:ext uri="{FF2B5EF4-FFF2-40B4-BE49-F238E27FC236}">
                    <a16:creationId xmlns:a16="http://schemas.microsoft.com/office/drawing/2014/main" id="{FFEE9E5A-1F02-4B40-9FF3-2AD5B03998C7}"/>
                  </a:ext>
                </a:extLst>
              </p:cNvPr>
              <p:cNvSpPr/>
              <p:nvPr/>
            </p:nvSpPr>
            <p:spPr>
              <a:xfrm>
                <a:off x="3866600" y="2793250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37" y="1"/>
                    </a:moveTo>
                    <a:cubicBezTo>
                      <a:pt x="22" y="1"/>
                      <a:pt x="0" y="20"/>
                      <a:pt x="10" y="39"/>
                    </a:cubicBezTo>
                    <a:cubicBezTo>
                      <a:pt x="474" y="575"/>
                      <a:pt x="939" y="1087"/>
                      <a:pt x="1475" y="1552"/>
                    </a:cubicBezTo>
                    <a:cubicBezTo>
                      <a:pt x="1487" y="1564"/>
                      <a:pt x="1500" y="1569"/>
                      <a:pt x="1512" y="1569"/>
                    </a:cubicBezTo>
                    <a:cubicBezTo>
                      <a:pt x="1546" y="1569"/>
                      <a:pt x="1569" y="1527"/>
                      <a:pt x="1534" y="1492"/>
                    </a:cubicBezTo>
                    <a:cubicBezTo>
                      <a:pt x="1070" y="956"/>
                      <a:pt x="582" y="468"/>
                      <a:pt x="46" y="4"/>
                    </a:cubicBezTo>
                    <a:cubicBezTo>
                      <a:pt x="44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422;p33">
                <a:extLst>
                  <a:ext uri="{FF2B5EF4-FFF2-40B4-BE49-F238E27FC236}">
                    <a16:creationId xmlns:a16="http://schemas.microsoft.com/office/drawing/2014/main" id="{6BA4B98C-080B-45D8-B85A-B5B398D02D18}"/>
                  </a:ext>
                </a:extLst>
              </p:cNvPr>
              <p:cNvSpPr/>
              <p:nvPr/>
            </p:nvSpPr>
            <p:spPr>
              <a:xfrm>
                <a:off x="3884175" y="2780925"/>
                <a:ext cx="46575" cy="459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37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283" y="378"/>
                      <a:pt x="581" y="675"/>
                      <a:pt x="879" y="973"/>
                    </a:cubicBezTo>
                    <a:cubicBezTo>
                      <a:pt x="1176" y="1271"/>
                      <a:pt x="1450" y="1580"/>
                      <a:pt x="1784" y="1830"/>
                    </a:cubicBezTo>
                    <a:cubicBezTo>
                      <a:pt x="1793" y="1835"/>
                      <a:pt x="1801" y="1837"/>
                      <a:pt x="1809" y="1837"/>
                    </a:cubicBezTo>
                    <a:cubicBezTo>
                      <a:pt x="1843" y="1837"/>
                      <a:pt x="1862" y="1800"/>
                      <a:pt x="1843" y="1771"/>
                    </a:cubicBezTo>
                    <a:cubicBezTo>
                      <a:pt x="1581" y="1449"/>
                      <a:pt x="1260" y="1163"/>
                      <a:pt x="974" y="866"/>
                    </a:cubicBezTo>
                    <a:cubicBezTo>
                      <a:pt x="676" y="568"/>
                      <a:pt x="379" y="270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423;p33">
                <a:extLst>
                  <a:ext uri="{FF2B5EF4-FFF2-40B4-BE49-F238E27FC236}">
                    <a16:creationId xmlns:a16="http://schemas.microsoft.com/office/drawing/2014/main" id="{4E919DFD-64B2-48D1-BEE5-0A1EF620AD0A}"/>
                  </a:ext>
                </a:extLst>
              </p:cNvPr>
              <p:cNvSpPr/>
              <p:nvPr/>
            </p:nvSpPr>
            <p:spPr>
              <a:xfrm>
                <a:off x="3901150" y="2767225"/>
                <a:ext cx="3752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86" extrusionOk="0">
                    <a:moveTo>
                      <a:pt x="2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426" y="557"/>
                      <a:pt x="926" y="1033"/>
                      <a:pt x="1414" y="1473"/>
                    </a:cubicBezTo>
                    <a:cubicBezTo>
                      <a:pt x="1426" y="1482"/>
                      <a:pt x="1437" y="1486"/>
                      <a:pt x="1448" y="1486"/>
                    </a:cubicBezTo>
                    <a:cubicBezTo>
                      <a:pt x="1480" y="1486"/>
                      <a:pt x="1501" y="1450"/>
                      <a:pt x="1474" y="1414"/>
                    </a:cubicBezTo>
                    <a:cubicBezTo>
                      <a:pt x="1033" y="926"/>
                      <a:pt x="569" y="402"/>
                      <a:pt x="45" y="9"/>
                    </a:cubicBezTo>
                    <a:cubicBezTo>
                      <a:pt x="36" y="3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424;p33">
                <a:extLst>
                  <a:ext uri="{FF2B5EF4-FFF2-40B4-BE49-F238E27FC236}">
                    <a16:creationId xmlns:a16="http://schemas.microsoft.com/office/drawing/2014/main" id="{5079014C-8B47-4ECD-933B-851EB7C41AA3}"/>
                  </a:ext>
                </a:extLst>
              </p:cNvPr>
              <p:cNvSpPr/>
              <p:nvPr/>
            </p:nvSpPr>
            <p:spPr>
              <a:xfrm>
                <a:off x="3935425" y="2741050"/>
                <a:ext cx="320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37" extrusionOk="0">
                    <a:moveTo>
                      <a:pt x="38" y="0"/>
                    </a:moveTo>
                    <a:cubicBezTo>
                      <a:pt x="18" y="0"/>
                      <a:pt x="1" y="28"/>
                      <a:pt x="19" y="56"/>
                    </a:cubicBezTo>
                    <a:cubicBezTo>
                      <a:pt x="353" y="484"/>
                      <a:pt x="769" y="901"/>
                      <a:pt x="1210" y="1234"/>
                    </a:cubicBezTo>
                    <a:cubicBezTo>
                      <a:pt x="1213" y="1236"/>
                      <a:pt x="1215" y="1236"/>
                      <a:pt x="1218" y="1236"/>
                    </a:cubicBezTo>
                    <a:cubicBezTo>
                      <a:pt x="1243" y="1236"/>
                      <a:pt x="1280" y="1196"/>
                      <a:pt x="1270" y="1175"/>
                    </a:cubicBezTo>
                    <a:cubicBezTo>
                      <a:pt x="936" y="734"/>
                      <a:pt x="496" y="353"/>
                      <a:pt x="55" y="8"/>
                    </a:cubicBezTo>
                    <a:cubicBezTo>
                      <a:pt x="50" y="3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425;p33">
                <a:extLst>
                  <a:ext uri="{FF2B5EF4-FFF2-40B4-BE49-F238E27FC236}">
                    <a16:creationId xmlns:a16="http://schemas.microsoft.com/office/drawing/2014/main" id="{12EDC8A8-EC6D-44D8-9E04-F7960C6114D7}"/>
                  </a:ext>
                </a:extLst>
              </p:cNvPr>
              <p:cNvSpPr/>
              <p:nvPr/>
            </p:nvSpPr>
            <p:spPr>
              <a:xfrm>
                <a:off x="3918700" y="2754025"/>
                <a:ext cx="328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300" extrusionOk="0">
                    <a:moveTo>
                      <a:pt x="38" y="0"/>
                    </a:moveTo>
                    <a:cubicBezTo>
                      <a:pt x="18" y="0"/>
                      <a:pt x="1" y="31"/>
                      <a:pt x="10" y="49"/>
                    </a:cubicBezTo>
                    <a:cubicBezTo>
                      <a:pt x="391" y="489"/>
                      <a:pt x="784" y="930"/>
                      <a:pt x="1236" y="1287"/>
                    </a:cubicBezTo>
                    <a:cubicBezTo>
                      <a:pt x="1248" y="1296"/>
                      <a:pt x="1259" y="1299"/>
                      <a:pt x="1268" y="1299"/>
                    </a:cubicBezTo>
                    <a:cubicBezTo>
                      <a:pt x="1298" y="1299"/>
                      <a:pt x="1314" y="1263"/>
                      <a:pt x="1296" y="1227"/>
                    </a:cubicBezTo>
                    <a:cubicBezTo>
                      <a:pt x="938" y="787"/>
                      <a:pt x="486" y="382"/>
                      <a:pt x="57" y="13"/>
                    </a:cubicBezTo>
                    <a:cubicBezTo>
                      <a:pt x="51" y="4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426;p33">
                <a:extLst>
                  <a:ext uri="{FF2B5EF4-FFF2-40B4-BE49-F238E27FC236}">
                    <a16:creationId xmlns:a16="http://schemas.microsoft.com/office/drawing/2014/main" id="{FDC91ED6-411F-4D2D-A981-53FB089BA721}"/>
                  </a:ext>
                </a:extLst>
              </p:cNvPr>
              <p:cNvSpPr/>
              <p:nvPr/>
            </p:nvSpPr>
            <p:spPr>
              <a:xfrm>
                <a:off x="3952650" y="2727225"/>
                <a:ext cx="293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135" extrusionOk="0">
                    <a:moveTo>
                      <a:pt x="32" y="1"/>
                    </a:moveTo>
                    <a:cubicBezTo>
                      <a:pt x="11" y="1"/>
                      <a:pt x="0" y="34"/>
                      <a:pt x="9" y="61"/>
                    </a:cubicBezTo>
                    <a:cubicBezTo>
                      <a:pt x="319" y="442"/>
                      <a:pt x="676" y="847"/>
                      <a:pt x="1081" y="1133"/>
                    </a:cubicBezTo>
                    <a:cubicBezTo>
                      <a:pt x="1086" y="1134"/>
                      <a:pt x="1091" y="1135"/>
                      <a:pt x="1096" y="1135"/>
                    </a:cubicBezTo>
                    <a:cubicBezTo>
                      <a:pt x="1138" y="1135"/>
                      <a:pt x="1172" y="1094"/>
                      <a:pt x="1140" y="1073"/>
                    </a:cubicBezTo>
                    <a:cubicBezTo>
                      <a:pt x="842" y="668"/>
                      <a:pt x="438" y="323"/>
                      <a:pt x="57" y="13"/>
                    </a:cubicBezTo>
                    <a:cubicBezTo>
                      <a:pt x="48" y="5"/>
                      <a:pt x="40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427;p33">
                <a:extLst>
                  <a:ext uri="{FF2B5EF4-FFF2-40B4-BE49-F238E27FC236}">
                    <a16:creationId xmlns:a16="http://schemas.microsoft.com/office/drawing/2014/main" id="{9266404D-4753-43A9-995A-4A44D674EF68}"/>
                  </a:ext>
                </a:extLst>
              </p:cNvPr>
              <p:cNvSpPr/>
              <p:nvPr/>
            </p:nvSpPr>
            <p:spPr>
              <a:xfrm>
                <a:off x="3970775" y="2714700"/>
                <a:ext cx="262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09" extrusionOk="0">
                    <a:moveTo>
                      <a:pt x="48" y="0"/>
                    </a:moveTo>
                    <a:cubicBezTo>
                      <a:pt x="25" y="0"/>
                      <a:pt x="0" y="30"/>
                      <a:pt x="10" y="50"/>
                    </a:cubicBezTo>
                    <a:cubicBezTo>
                      <a:pt x="272" y="407"/>
                      <a:pt x="629" y="717"/>
                      <a:pt x="963" y="991"/>
                    </a:cubicBezTo>
                    <a:cubicBezTo>
                      <a:pt x="972" y="1003"/>
                      <a:pt x="983" y="1008"/>
                      <a:pt x="993" y="1008"/>
                    </a:cubicBezTo>
                    <a:cubicBezTo>
                      <a:pt x="1023" y="1008"/>
                      <a:pt x="1049" y="966"/>
                      <a:pt x="1022" y="931"/>
                    </a:cubicBezTo>
                    <a:cubicBezTo>
                      <a:pt x="760" y="586"/>
                      <a:pt x="415" y="264"/>
                      <a:pt x="58" y="2"/>
                    </a:cubicBezTo>
                    <a:cubicBezTo>
                      <a:pt x="55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428;p33">
                <a:extLst>
                  <a:ext uri="{FF2B5EF4-FFF2-40B4-BE49-F238E27FC236}">
                    <a16:creationId xmlns:a16="http://schemas.microsoft.com/office/drawing/2014/main" id="{A5DB73B6-A31F-4CA6-9321-4DC284F36934}"/>
                  </a:ext>
                </a:extLst>
              </p:cNvPr>
              <p:cNvSpPr/>
              <p:nvPr/>
            </p:nvSpPr>
            <p:spPr>
              <a:xfrm>
                <a:off x="3988050" y="2701200"/>
                <a:ext cx="2735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67" extrusionOk="0">
                    <a:moveTo>
                      <a:pt x="38" y="0"/>
                    </a:moveTo>
                    <a:cubicBezTo>
                      <a:pt x="14" y="0"/>
                      <a:pt x="0" y="35"/>
                      <a:pt x="10" y="54"/>
                    </a:cubicBezTo>
                    <a:cubicBezTo>
                      <a:pt x="153" y="245"/>
                      <a:pt x="331" y="423"/>
                      <a:pt x="510" y="602"/>
                    </a:cubicBezTo>
                    <a:cubicBezTo>
                      <a:pt x="677" y="769"/>
                      <a:pt x="843" y="947"/>
                      <a:pt x="1034" y="1066"/>
                    </a:cubicBezTo>
                    <a:cubicBezTo>
                      <a:pt x="1070" y="1066"/>
                      <a:pt x="1093" y="1043"/>
                      <a:pt x="1081" y="1019"/>
                    </a:cubicBezTo>
                    <a:cubicBezTo>
                      <a:pt x="974" y="816"/>
                      <a:pt x="784" y="662"/>
                      <a:pt x="617" y="507"/>
                    </a:cubicBezTo>
                    <a:cubicBezTo>
                      <a:pt x="438" y="328"/>
                      <a:pt x="260" y="161"/>
                      <a:pt x="57" y="7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429;p33">
                <a:extLst>
                  <a:ext uri="{FF2B5EF4-FFF2-40B4-BE49-F238E27FC236}">
                    <a16:creationId xmlns:a16="http://schemas.microsoft.com/office/drawing/2014/main" id="{C8866045-65E1-4C5A-810F-FC2299D612F1}"/>
                  </a:ext>
                </a:extLst>
              </p:cNvPr>
              <p:cNvSpPr/>
              <p:nvPr/>
            </p:nvSpPr>
            <p:spPr>
              <a:xfrm>
                <a:off x="4005925" y="2688350"/>
                <a:ext cx="25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97" extrusionOk="0">
                    <a:moveTo>
                      <a:pt x="34" y="1"/>
                    </a:moveTo>
                    <a:cubicBezTo>
                      <a:pt x="12" y="1"/>
                      <a:pt x="0" y="26"/>
                      <a:pt x="9" y="44"/>
                    </a:cubicBezTo>
                    <a:cubicBezTo>
                      <a:pt x="140" y="223"/>
                      <a:pt x="307" y="390"/>
                      <a:pt x="474" y="556"/>
                    </a:cubicBezTo>
                    <a:cubicBezTo>
                      <a:pt x="616" y="699"/>
                      <a:pt x="783" y="902"/>
                      <a:pt x="986" y="997"/>
                    </a:cubicBezTo>
                    <a:cubicBezTo>
                      <a:pt x="1009" y="997"/>
                      <a:pt x="1021" y="985"/>
                      <a:pt x="1021" y="961"/>
                    </a:cubicBezTo>
                    <a:cubicBezTo>
                      <a:pt x="914" y="759"/>
                      <a:pt x="724" y="604"/>
                      <a:pt x="557" y="449"/>
                    </a:cubicBezTo>
                    <a:cubicBezTo>
                      <a:pt x="390" y="306"/>
                      <a:pt x="235" y="140"/>
                      <a:pt x="57" y="9"/>
                    </a:cubicBezTo>
                    <a:cubicBezTo>
                      <a:pt x="49" y="3"/>
                      <a:pt x="41" y="1"/>
                      <a:pt x="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430;p33">
                <a:extLst>
                  <a:ext uri="{FF2B5EF4-FFF2-40B4-BE49-F238E27FC236}">
                    <a16:creationId xmlns:a16="http://schemas.microsoft.com/office/drawing/2014/main" id="{D6576F5B-6BCB-4F70-A6CC-035625E2330E}"/>
                  </a:ext>
                </a:extLst>
              </p:cNvPr>
              <p:cNvSpPr/>
              <p:nvPr/>
            </p:nvSpPr>
            <p:spPr>
              <a:xfrm>
                <a:off x="4021175" y="2673350"/>
                <a:ext cx="266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26" extrusionOk="0">
                    <a:moveTo>
                      <a:pt x="45" y="1"/>
                    </a:moveTo>
                    <a:cubicBezTo>
                      <a:pt x="22" y="1"/>
                      <a:pt x="1" y="31"/>
                      <a:pt x="18" y="49"/>
                    </a:cubicBezTo>
                    <a:cubicBezTo>
                      <a:pt x="173" y="252"/>
                      <a:pt x="316" y="406"/>
                      <a:pt x="483" y="585"/>
                    </a:cubicBezTo>
                    <a:cubicBezTo>
                      <a:pt x="637" y="740"/>
                      <a:pt x="780" y="918"/>
                      <a:pt x="959" y="1025"/>
                    </a:cubicBezTo>
                    <a:cubicBezTo>
                      <a:pt x="1018" y="1025"/>
                      <a:pt x="1066" y="990"/>
                      <a:pt x="1030" y="942"/>
                    </a:cubicBezTo>
                    <a:cubicBezTo>
                      <a:pt x="935" y="752"/>
                      <a:pt x="757" y="609"/>
                      <a:pt x="602" y="466"/>
                    </a:cubicBezTo>
                    <a:cubicBezTo>
                      <a:pt x="435" y="311"/>
                      <a:pt x="256" y="144"/>
                      <a:pt x="66" y="13"/>
                    </a:cubicBezTo>
                    <a:cubicBezTo>
                      <a:pt x="60" y="4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431;p33">
                <a:extLst>
                  <a:ext uri="{FF2B5EF4-FFF2-40B4-BE49-F238E27FC236}">
                    <a16:creationId xmlns:a16="http://schemas.microsoft.com/office/drawing/2014/main" id="{AB22CBC8-96C9-4674-96EE-B51F0F5AE2A8}"/>
                  </a:ext>
                </a:extLst>
              </p:cNvPr>
              <p:cNvSpPr/>
              <p:nvPr/>
            </p:nvSpPr>
            <p:spPr>
              <a:xfrm>
                <a:off x="4040425" y="26611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44" y="1"/>
                    </a:moveTo>
                    <a:cubicBezTo>
                      <a:pt x="16" y="1"/>
                      <a:pt x="0" y="30"/>
                      <a:pt x="10" y="51"/>
                    </a:cubicBezTo>
                    <a:cubicBezTo>
                      <a:pt x="165" y="230"/>
                      <a:pt x="308" y="408"/>
                      <a:pt x="475" y="575"/>
                    </a:cubicBezTo>
                    <a:cubicBezTo>
                      <a:pt x="618" y="718"/>
                      <a:pt x="772" y="896"/>
                      <a:pt x="951" y="1003"/>
                    </a:cubicBezTo>
                    <a:cubicBezTo>
                      <a:pt x="957" y="1006"/>
                      <a:pt x="964" y="1007"/>
                      <a:pt x="970" y="1007"/>
                    </a:cubicBezTo>
                    <a:cubicBezTo>
                      <a:pt x="998" y="1007"/>
                      <a:pt x="1020" y="985"/>
                      <a:pt x="1010" y="956"/>
                    </a:cubicBezTo>
                    <a:cubicBezTo>
                      <a:pt x="903" y="777"/>
                      <a:pt x="725" y="622"/>
                      <a:pt x="582" y="468"/>
                    </a:cubicBezTo>
                    <a:cubicBezTo>
                      <a:pt x="415" y="301"/>
                      <a:pt x="237" y="146"/>
                      <a:pt x="58" y="3"/>
                    </a:cubicBezTo>
                    <a:cubicBezTo>
                      <a:pt x="53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432;p33">
                <a:extLst>
                  <a:ext uri="{FF2B5EF4-FFF2-40B4-BE49-F238E27FC236}">
                    <a16:creationId xmlns:a16="http://schemas.microsoft.com/office/drawing/2014/main" id="{0DF6BA0C-D659-41FB-B57B-001BE427B044}"/>
                  </a:ext>
                </a:extLst>
              </p:cNvPr>
              <p:cNvSpPr/>
              <p:nvPr/>
            </p:nvSpPr>
            <p:spPr>
              <a:xfrm>
                <a:off x="4057400" y="2648175"/>
                <a:ext cx="214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7" extrusionOk="0">
                    <a:moveTo>
                      <a:pt x="34" y="0"/>
                    </a:moveTo>
                    <a:cubicBezTo>
                      <a:pt x="19" y="0"/>
                      <a:pt x="1" y="23"/>
                      <a:pt x="10" y="32"/>
                    </a:cubicBezTo>
                    <a:cubicBezTo>
                      <a:pt x="117" y="187"/>
                      <a:pt x="236" y="318"/>
                      <a:pt x="379" y="449"/>
                    </a:cubicBezTo>
                    <a:cubicBezTo>
                      <a:pt x="510" y="568"/>
                      <a:pt x="629" y="723"/>
                      <a:pt x="796" y="806"/>
                    </a:cubicBezTo>
                    <a:cubicBezTo>
                      <a:pt x="808" y="806"/>
                      <a:pt x="855" y="782"/>
                      <a:pt x="820" y="747"/>
                    </a:cubicBezTo>
                    <a:cubicBezTo>
                      <a:pt x="736" y="580"/>
                      <a:pt x="582" y="461"/>
                      <a:pt x="462" y="342"/>
                    </a:cubicBezTo>
                    <a:cubicBezTo>
                      <a:pt x="331" y="211"/>
                      <a:pt x="201" y="104"/>
                      <a:pt x="46" y="8"/>
                    </a:cubicBezTo>
                    <a:cubicBezTo>
                      <a:pt x="43" y="3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433;p33">
                <a:extLst>
                  <a:ext uri="{FF2B5EF4-FFF2-40B4-BE49-F238E27FC236}">
                    <a16:creationId xmlns:a16="http://schemas.microsoft.com/office/drawing/2014/main" id="{2E892A11-712B-4386-83E5-424240004181}"/>
                  </a:ext>
                </a:extLst>
              </p:cNvPr>
              <p:cNvSpPr/>
              <p:nvPr/>
            </p:nvSpPr>
            <p:spPr>
              <a:xfrm>
                <a:off x="4074675" y="2634325"/>
                <a:ext cx="15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4" extrusionOk="0">
                    <a:moveTo>
                      <a:pt x="43" y="0"/>
                    </a:moveTo>
                    <a:cubicBezTo>
                      <a:pt x="16" y="0"/>
                      <a:pt x="1" y="28"/>
                      <a:pt x="21" y="39"/>
                    </a:cubicBezTo>
                    <a:cubicBezTo>
                      <a:pt x="176" y="229"/>
                      <a:pt x="355" y="455"/>
                      <a:pt x="557" y="586"/>
                    </a:cubicBezTo>
                    <a:cubicBezTo>
                      <a:pt x="567" y="599"/>
                      <a:pt x="577" y="604"/>
                      <a:pt x="587" y="604"/>
                    </a:cubicBezTo>
                    <a:cubicBezTo>
                      <a:pt x="613" y="604"/>
                      <a:pt x="634" y="565"/>
                      <a:pt x="617" y="539"/>
                    </a:cubicBezTo>
                    <a:cubicBezTo>
                      <a:pt x="474" y="336"/>
                      <a:pt x="260" y="16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434;p33">
                <a:extLst>
                  <a:ext uri="{FF2B5EF4-FFF2-40B4-BE49-F238E27FC236}">
                    <a16:creationId xmlns:a16="http://schemas.microsoft.com/office/drawing/2014/main" id="{0B3BA948-7350-47D6-A2F8-A600227F8EEF}"/>
                  </a:ext>
                </a:extLst>
              </p:cNvPr>
              <p:cNvSpPr/>
              <p:nvPr/>
            </p:nvSpPr>
            <p:spPr>
              <a:xfrm>
                <a:off x="4091025" y="2620325"/>
                <a:ext cx="135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04" extrusionOk="0">
                    <a:moveTo>
                      <a:pt x="40" y="0"/>
                    </a:moveTo>
                    <a:cubicBezTo>
                      <a:pt x="15" y="0"/>
                      <a:pt x="1" y="21"/>
                      <a:pt x="10" y="51"/>
                    </a:cubicBezTo>
                    <a:cubicBezTo>
                      <a:pt x="118" y="229"/>
                      <a:pt x="284" y="384"/>
                      <a:pt x="463" y="491"/>
                    </a:cubicBezTo>
                    <a:cubicBezTo>
                      <a:pt x="472" y="500"/>
                      <a:pt x="481" y="504"/>
                      <a:pt x="490" y="504"/>
                    </a:cubicBezTo>
                    <a:cubicBezTo>
                      <a:pt x="518" y="504"/>
                      <a:pt x="540" y="468"/>
                      <a:pt x="522" y="432"/>
                    </a:cubicBezTo>
                    <a:cubicBezTo>
                      <a:pt x="403" y="253"/>
                      <a:pt x="237" y="110"/>
                      <a:pt x="58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435;p33">
                <a:extLst>
                  <a:ext uri="{FF2B5EF4-FFF2-40B4-BE49-F238E27FC236}">
                    <a16:creationId xmlns:a16="http://schemas.microsoft.com/office/drawing/2014/main" id="{E4F88ACB-678F-44DE-A44D-FA4306919AAC}"/>
                  </a:ext>
                </a:extLst>
              </p:cNvPr>
              <p:cNvSpPr/>
              <p:nvPr/>
            </p:nvSpPr>
            <p:spPr>
              <a:xfrm>
                <a:off x="4109175" y="2607525"/>
                <a:ext cx="1307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44" y="1"/>
                    </a:moveTo>
                    <a:cubicBezTo>
                      <a:pt x="17" y="1"/>
                      <a:pt x="0" y="30"/>
                      <a:pt x="11" y="51"/>
                    </a:cubicBezTo>
                    <a:cubicBezTo>
                      <a:pt x="70" y="146"/>
                      <a:pt x="154" y="229"/>
                      <a:pt x="225" y="301"/>
                    </a:cubicBezTo>
                    <a:cubicBezTo>
                      <a:pt x="296" y="384"/>
                      <a:pt x="368" y="468"/>
                      <a:pt x="475" y="515"/>
                    </a:cubicBezTo>
                    <a:cubicBezTo>
                      <a:pt x="487" y="515"/>
                      <a:pt x="523" y="479"/>
                      <a:pt x="523" y="456"/>
                    </a:cubicBezTo>
                    <a:cubicBezTo>
                      <a:pt x="487" y="349"/>
                      <a:pt x="404" y="277"/>
                      <a:pt x="308" y="206"/>
                    </a:cubicBezTo>
                    <a:cubicBezTo>
                      <a:pt x="225" y="122"/>
                      <a:pt x="154" y="63"/>
                      <a:pt x="58" y="3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436;p33">
                <a:extLst>
                  <a:ext uri="{FF2B5EF4-FFF2-40B4-BE49-F238E27FC236}">
                    <a16:creationId xmlns:a16="http://schemas.microsoft.com/office/drawing/2014/main" id="{58426FA1-D12A-4201-BABA-F09F7137CA02}"/>
                  </a:ext>
                </a:extLst>
              </p:cNvPr>
              <p:cNvSpPr/>
              <p:nvPr/>
            </p:nvSpPr>
            <p:spPr>
              <a:xfrm>
                <a:off x="4125275" y="2593100"/>
                <a:ext cx="120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2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129" y="199"/>
                      <a:pt x="248" y="330"/>
                      <a:pt x="391" y="449"/>
                    </a:cubicBezTo>
                    <a:cubicBezTo>
                      <a:pt x="397" y="451"/>
                      <a:pt x="403" y="452"/>
                      <a:pt x="410" y="452"/>
                    </a:cubicBezTo>
                    <a:cubicBezTo>
                      <a:pt x="450" y="452"/>
                      <a:pt x="483" y="421"/>
                      <a:pt x="462" y="390"/>
                    </a:cubicBezTo>
                    <a:cubicBezTo>
                      <a:pt x="343" y="247"/>
                      <a:pt x="224" y="128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437;p33">
                <a:extLst>
                  <a:ext uri="{FF2B5EF4-FFF2-40B4-BE49-F238E27FC236}">
                    <a16:creationId xmlns:a16="http://schemas.microsoft.com/office/drawing/2014/main" id="{617CCE3D-4F05-45E7-945A-D354E722EE09}"/>
                  </a:ext>
                </a:extLst>
              </p:cNvPr>
              <p:cNvSpPr/>
              <p:nvPr/>
            </p:nvSpPr>
            <p:spPr>
              <a:xfrm>
                <a:off x="3610250" y="3028175"/>
                <a:ext cx="211075" cy="83525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33410" extrusionOk="0">
                    <a:moveTo>
                      <a:pt x="4216" y="1"/>
                    </a:moveTo>
                    <a:lnTo>
                      <a:pt x="1" y="4382"/>
                    </a:lnTo>
                    <a:lnTo>
                      <a:pt x="4394" y="33410"/>
                    </a:lnTo>
                    <a:lnTo>
                      <a:pt x="8442" y="3954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438;p33">
                <a:extLst>
                  <a:ext uri="{FF2B5EF4-FFF2-40B4-BE49-F238E27FC236}">
                    <a16:creationId xmlns:a16="http://schemas.microsoft.com/office/drawing/2014/main" id="{768B7B7F-C207-469D-8859-36AFA37664B7}"/>
                  </a:ext>
                </a:extLst>
              </p:cNvPr>
              <p:cNvSpPr/>
              <p:nvPr/>
            </p:nvSpPr>
            <p:spPr>
              <a:xfrm>
                <a:off x="3603125" y="3018950"/>
                <a:ext cx="224750" cy="8453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33815" extrusionOk="0">
                    <a:moveTo>
                      <a:pt x="4513" y="727"/>
                    </a:moveTo>
                    <a:lnTo>
                      <a:pt x="8442" y="4418"/>
                    </a:lnTo>
                    <a:lnTo>
                      <a:pt x="4656" y="31957"/>
                    </a:lnTo>
                    <a:lnTo>
                      <a:pt x="548" y="4846"/>
                    </a:lnTo>
                    <a:lnTo>
                      <a:pt x="4513" y="727"/>
                    </a:lnTo>
                    <a:close/>
                    <a:moveTo>
                      <a:pt x="4477" y="1"/>
                    </a:moveTo>
                    <a:lnTo>
                      <a:pt x="0" y="4668"/>
                    </a:lnTo>
                    <a:lnTo>
                      <a:pt x="4405" y="33814"/>
                    </a:lnTo>
                    <a:lnTo>
                      <a:pt x="4929" y="33814"/>
                    </a:lnTo>
                    <a:lnTo>
                      <a:pt x="8977" y="4358"/>
                    </a:lnTo>
                    <a:lnTo>
                      <a:pt x="8989" y="4227"/>
                    </a:lnTo>
                    <a:lnTo>
                      <a:pt x="4477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439;p33">
                <a:extLst>
                  <a:ext uri="{FF2B5EF4-FFF2-40B4-BE49-F238E27FC236}">
                    <a16:creationId xmlns:a16="http://schemas.microsoft.com/office/drawing/2014/main" id="{62D2A4E7-D033-4B4E-8040-9CE341C2C9A8}"/>
                  </a:ext>
                </a:extLst>
              </p:cNvPr>
              <p:cNvSpPr/>
              <p:nvPr/>
            </p:nvSpPr>
            <p:spPr>
              <a:xfrm>
                <a:off x="3698675" y="3068400"/>
                <a:ext cx="884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70" extrusionOk="0">
                    <a:moveTo>
                      <a:pt x="1605" y="0"/>
                    </a:moveTo>
                    <a:cubicBezTo>
                      <a:pt x="1081" y="0"/>
                      <a:pt x="557" y="7"/>
                      <a:pt x="36" y="23"/>
                    </a:cubicBezTo>
                    <a:cubicBezTo>
                      <a:pt x="31" y="21"/>
                      <a:pt x="26" y="20"/>
                      <a:pt x="23" y="20"/>
                    </a:cubicBezTo>
                    <a:cubicBezTo>
                      <a:pt x="1" y="20"/>
                      <a:pt x="5" y="47"/>
                      <a:pt x="36" y="47"/>
                    </a:cubicBezTo>
                    <a:cubicBezTo>
                      <a:pt x="557" y="63"/>
                      <a:pt x="1081" y="69"/>
                      <a:pt x="1605" y="69"/>
                    </a:cubicBezTo>
                    <a:cubicBezTo>
                      <a:pt x="2242" y="69"/>
                      <a:pt x="2879" y="60"/>
                      <a:pt x="3512" y="47"/>
                    </a:cubicBezTo>
                    <a:cubicBezTo>
                      <a:pt x="3536" y="47"/>
                      <a:pt x="3536" y="23"/>
                      <a:pt x="3512" y="23"/>
                    </a:cubicBezTo>
                    <a:cubicBezTo>
                      <a:pt x="2879" y="10"/>
                      <a:pt x="2242" y="0"/>
                      <a:pt x="16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440;p33">
                <a:extLst>
                  <a:ext uri="{FF2B5EF4-FFF2-40B4-BE49-F238E27FC236}">
                    <a16:creationId xmlns:a16="http://schemas.microsoft.com/office/drawing/2014/main" id="{5A67D065-5060-423E-B64C-752AD4E9CEFB}"/>
                  </a:ext>
                </a:extLst>
              </p:cNvPr>
              <p:cNvSpPr/>
              <p:nvPr/>
            </p:nvSpPr>
            <p:spPr>
              <a:xfrm>
                <a:off x="3692425" y="3094000"/>
                <a:ext cx="946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0" extrusionOk="0">
                    <a:moveTo>
                      <a:pt x="1705" y="0"/>
                    </a:moveTo>
                    <a:cubicBezTo>
                      <a:pt x="1141" y="0"/>
                      <a:pt x="576" y="7"/>
                      <a:pt x="12" y="23"/>
                    </a:cubicBezTo>
                    <a:cubicBezTo>
                      <a:pt x="0" y="35"/>
                      <a:pt x="0" y="47"/>
                      <a:pt x="12" y="47"/>
                    </a:cubicBezTo>
                    <a:cubicBezTo>
                      <a:pt x="576" y="63"/>
                      <a:pt x="1141" y="69"/>
                      <a:pt x="1705" y="69"/>
                    </a:cubicBezTo>
                    <a:cubicBezTo>
                      <a:pt x="2391" y="69"/>
                      <a:pt x="3077" y="60"/>
                      <a:pt x="3762" y="47"/>
                    </a:cubicBezTo>
                    <a:cubicBezTo>
                      <a:pt x="3786" y="47"/>
                      <a:pt x="3786" y="23"/>
                      <a:pt x="3762" y="23"/>
                    </a:cubicBezTo>
                    <a:cubicBezTo>
                      <a:pt x="3077" y="10"/>
                      <a:pt x="2391" y="0"/>
                      <a:pt x="1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441;p33">
                <a:extLst>
                  <a:ext uri="{FF2B5EF4-FFF2-40B4-BE49-F238E27FC236}">
                    <a16:creationId xmlns:a16="http://schemas.microsoft.com/office/drawing/2014/main" id="{453B0773-A3BF-4A60-BF84-61F45695F6EC}"/>
                  </a:ext>
                </a:extLst>
              </p:cNvPr>
              <p:cNvSpPr/>
              <p:nvPr/>
            </p:nvSpPr>
            <p:spPr>
              <a:xfrm>
                <a:off x="3707300" y="3119775"/>
                <a:ext cx="920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75" extrusionOk="0">
                    <a:moveTo>
                      <a:pt x="1847" y="1"/>
                    </a:moveTo>
                    <a:cubicBezTo>
                      <a:pt x="1242" y="1"/>
                      <a:pt x="637" y="10"/>
                      <a:pt x="36" y="28"/>
                    </a:cubicBezTo>
                    <a:cubicBezTo>
                      <a:pt x="0" y="28"/>
                      <a:pt x="0" y="51"/>
                      <a:pt x="36" y="51"/>
                    </a:cubicBezTo>
                    <a:cubicBezTo>
                      <a:pt x="696" y="65"/>
                      <a:pt x="1359" y="74"/>
                      <a:pt x="2024" y="74"/>
                    </a:cubicBezTo>
                    <a:cubicBezTo>
                      <a:pt x="2571" y="74"/>
                      <a:pt x="3119" y="68"/>
                      <a:pt x="3667" y="51"/>
                    </a:cubicBezTo>
                    <a:cubicBezTo>
                      <a:pt x="3679" y="51"/>
                      <a:pt x="3679" y="28"/>
                      <a:pt x="3667" y="28"/>
                    </a:cubicBezTo>
                    <a:cubicBezTo>
                      <a:pt x="3060" y="10"/>
                      <a:pt x="2453" y="1"/>
                      <a:pt x="184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442;p33">
                <a:extLst>
                  <a:ext uri="{FF2B5EF4-FFF2-40B4-BE49-F238E27FC236}">
                    <a16:creationId xmlns:a16="http://schemas.microsoft.com/office/drawing/2014/main" id="{1CA4ECDA-C0E5-46D2-ACDB-52DC04DB6A0C}"/>
                  </a:ext>
                </a:extLst>
              </p:cNvPr>
              <p:cNvSpPr/>
              <p:nvPr/>
            </p:nvSpPr>
            <p:spPr>
              <a:xfrm>
                <a:off x="3706100" y="3145450"/>
                <a:ext cx="105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7" extrusionOk="0">
                    <a:moveTo>
                      <a:pt x="2645" y="1"/>
                    </a:moveTo>
                    <a:cubicBezTo>
                      <a:pt x="1776" y="1"/>
                      <a:pt x="904" y="17"/>
                      <a:pt x="36" y="25"/>
                    </a:cubicBezTo>
                    <a:cubicBezTo>
                      <a:pt x="1" y="25"/>
                      <a:pt x="1" y="60"/>
                      <a:pt x="36" y="60"/>
                    </a:cubicBezTo>
                    <a:cubicBezTo>
                      <a:pt x="957" y="60"/>
                      <a:pt x="1889" y="76"/>
                      <a:pt x="2820" y="76"/>
                    </a:cubicBezTo>
                    <a:cubicBezTo>
                      <a:pt x="3286" y="76"/>
                      <a:pt x="3751" y="72"/>
                      <a:pt x="4216" y="60"/>
                    </a:cubicBezTo>
                    <a:cubicBezTo>
                      <a:pt x="4227" y="60"/>
                      <a:pt x="4227" y="25"/>
                      <a:pt x="4216" y="25"/>
                    </a:cubicBezTo>
                    <a:cubicBezTo>
                      <a:pt x="3695" y="7"/>
                      <a:pt x="3170" y="1"/>
                      <a:pt x="26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443;p33">
                <a:extLst>
                  <a:ext uri="{FF2B5EF4-FFF2-40B4-BE49-F238E27FC236}">
                    <a16:creationId xmlns:a16="http://schemas.microsoft.com/office/drawing/2014/main" id="{A201DEC5-9A9A-4336-A199-F9DB3CEA7A70}"/>
                  </a:ext>
                </a:extLst>
              </p:cNvPr>
              <p:cNvSpPr/>
              <p:nvPr/>
            </p:nvSpPr>
            <p:spPr>
              <a:xfrm>
                <a:off x="3714475" y="3171550"/>
                <a:ext cx="881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3524" h="51" extrusionOk="0">
                    <a:moveTo>
                      <a:pt x="2037" y="1"/>
                    </a:moveTo>
                    <a:cubicBezTo>
                      <a:pt x="1366" y="1"/>
                      <a:pt x="697" y="15"/>
                      <a:pt x="23" y="28"/>
                    </a:cubicBezTo>
                    <a:cubicBezTo>
                      <a:pt x="17" y="22"/>
                      <a:pt x="12" y="20"/>
                      <a:pt x="10" y="20"/>
                    </a:cubicBezTo>
                    <a:cubicBezTo>
                      <a:pt x="1" y="20"/>
                      <a:pt x="5" y="40"/>
                      <a:pt x="23" y="40"/>
                    </a:cubicBezTo>
                    <a:cubicBezTo>
                      <a:pt x="801" y="40"/>
                      <a:pt x="1573" y="51"/>
                      <a:pt x="2348" y="51"/>
                    </a:cubicBezTo>
                    <a:cubicBezTo>
                      <a:pt x="2735" y="51"/>
                      <a:pt x="3123" y="48"/>
                      <a:pt x="3511" y="40"/>
                    </a:cubicBezTo>
                    <a:cubicBezTo>
                      <a:pt x="3523" y="40"/>
                      <a:pt x="3523" y="28"/>
                      <a:pt x="3511" y="28"/>
                    </a:cubicBezTo>
                    <a:cubicBezTo>
                      <a:pt x="3018" y="8"/>
                      <a:pt x="2527" y="1"/>
                      <a:pt x="2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444;p33">
                <a:extLst>
                  <a:ext uri="{FF2B5EF4-FFF2-40B4-BE49-F238E27FC236}">
                    <a16:creationId xmlns:a16="http://schemas.microsoft.com/office/drawing/2014/main" id="{4108B573-7A35-4873-8D05-06F7F8FBFD9A}"/>
                  </a:ext>
                </a:extLst>
              </p:cNvPr>
              <p:cNvSpPr/>
              <p:nvPr/>
            </p:nvSpPr>
            <p:spPr>
              <a:xfrm>
                <a:off x="3712675" y="3197025"/>
                <a:ext cx="863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92" extrusionOk="0">
                    <a:moveTo>
                      <a:pt x="4" y="40"/>
                    </a:moveTo>
                    <a:cubicBezTo>
                      <a:pt x="1" y="40"/>
                      <a:pt x="4" y="45"/>
                      <a:pt x="12" y="45"/>
                    </a:cubicBezTo>
                    <a:cubicBezTo>
                      <a:pt x="8" y="41"/>
                      <a:pt x="5" y="40"/>
                      <a:pt x="4" y="40"/>
                    </a:cubicBezTo>
                    <a:close/>
                    <a:moveTo>
                      <a:pt x="1554" y="0"/>
                    </a:moveTo>
                    <a:cubicBezTo>
                      <a:pt x="1038" y="0"/>
                      <a:pt x="522" y="13"/>
                      <a:pt x="12" y="45"/>
                    </a:cubicBezTo>
                    <a:cubicBezTo>
                      <a:pt x="609" y="77"/>
                      <a:pt x="1212" y="91"/>
                      <a:pt x="1816" y="91"/>
                    </a:cubicBezTo>
                    <a:cubicBezTo>
                      <a:pt x="2355" y="91"/>
                      <a:pt x="2895" y="80"/>
                      <a:pt x="3429" y="57"/>
                    </a:cubicBezTo>
                    <a:cubicBezTo>
                      <a:pt x="3452" y="57"/>
                      <a:pt x="3452" y="45"/>
                      <a:pt x="3429" y="45"/>
                    </a:cubicBezTo>
                    <a:cubicBezTo>
                      <a:pt x="2808" y="19"/>
                      <a:pt x="2180" y="0"/>
                      <a:pt x="155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445;p33">
                <a:extLst>
                  <a:ext uri="{FF2B5EF4-FFF2-40B4-BE49-F238E27FC236}">
                    <a16:creationId xmlns:a16="http://schemas.microsoft.com/office/drawing/2014/main" id="{CEB69EF6-31B3-498F-9F71-26CD55AF7399}"/>
                  </a:ext>
                </a:extLst>
              </p:cNvPr>
              <p:cNvSpPr/>
              <p:nvPr/>
            </p:nvSpPr>
            <p:spPr>
              <a:xfrm>
                <a:off x="3715625" y="3222250"/>
                <a:ext cx="81300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18" extrusionOk="0">
                    <a:moveTo>
                      <a:pt x="1489" y="0"/>
                    </a:moveTo>
                    <a:cubicBezTo>
                      <a:pt x="991" y="0"/>
                      <a:pt x="493" y="16"/>
                      <a:pt x="1" y="60"/>
                    </a:cubicBezTo>
                    <a:cubicBezTo>
                      <a:pt x="486" y="103"/>
                      <a:pt x="977" y="117"/>
                      <a:pt x="1467" y="117"/>
                    </a:cubicBezTo>
                    <a:cubicBezTo>
                      <a:pt x="2060" y="117"/>
                      <a:pt x="2653" y="97"/>
                      <a:pt x="3239" y="84"/>
                    </a:cubicBezTo>
                    <a:cubicBezTo>
                      <a:pt x="3251" y="84"/>
                      <a:pt x="3251" y="48"/>
                      <a:pt x="3239" y="48"/>
                    </a:cubicBezTo>
                    <a:cubicBezTo>
                      <a:pt x="2660" y="22"/>
                      <a:pt x="2074" y="0"/>
                      <a:pt x="1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446;p33">
                <a:extLst>
                  <a:ext uri="{FF2B5EF4-FFF2-40B4-BE49-F238E27FC236}">
                    <a16:creationId xmlns:a16="http://schemas.microsoft.com/office/drawing/2014/main" id="{F865D6E6-0F13-4523-BA1D-A5862A143A47}"/>
                  </a:ext>
                </a:extLst>
              </p:cNvPr>
              <p:cNvSpPr/>
              <p:nvPr/>
            </p:nvSpPr>
            <p:spPr>
              <a:xfrm>
                <a:off x="3716225" y="3248500"/>
                <a:ext cx="768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97" extrusionOk="0">
                    <a:moveTo>
                      <a:pt x="1050" y="1"/>
                    </a:moveTo>
                    <a:cubicBezTo>
                      <a:pt x="704" y="1"/>
                      <a:pt x="358" y="10"/>
                      <a:pt x="12" y="34"/>
                    </a:cubicBezTo>
                    <a:cubicBezTo>
                      <a:pt x="11" y="32"/>
                      <a:pt x="9" y="32"/>
                      <a:pt x="8" y="32"/>
                    </a:cubicBezTo>
                    <a:cubicBezTo>
                      <a:pt x="1" y="32"/>
                      <a:pt x="2" y="58"/>
                      <a:pt x="12" y="58"/>
                    </a:cubicBezTo>
                    <a:cubicBezTo>
                      <a:pt x="421" y="87"/>
                      <a:pt x="833" y="96"/>
                      <a:pt x="1247" y="96"/>
                    </a:cubicBezTo>
                    <a:cubicBezTo>
                      <a:pt x="1847" y="96"/>
                      <a:pt x="2450" y="77"/>
                      <a:pt x="3049" y="70"/>
                    </a:cubicBezTo>
                    <a:cubicBezTo>
                      <a:pt x="3072" y="70"/>
                      <a:pt x="3072" y="58"/>
                      <a:pt x="3049" y="58"/>
                    </a:cubicBezTo>
                    <a:cubicBezTo>
                      <a:pt x="2382" y="34"/>
                      <a:pt x="1716" y="1"/>
                      <a:pt x="105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447;p33">
                <a:extLst>
                  <a:ext uri="{FF2B5EF4-FFF2-40B4-BE49-F238E27FC236}">
                    <a16:creationId xmlns:a16="http://schemas.microsoft.com/office/drawing/2014/main" id="{0E6BFD1D-4419-421E-A4CB-A2ADC6201D03}"/>
                  </a:ext>
                </a:extLst>
              </p:cNvPr>
              <p:cNvSpPr/>
              <p:nvPr/>
            </p:nvSpPr>
            <p:spPr>
              <a:xfrm>
                <a:off x="3713550" y="3273825"/>
                <a:ext cx="7562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11" extrusionOk="0">
                    <a:moveTo>
                      <a:pt x="1224" y="0"/>
                    </a:moveTo>
                    <a:cubicBezTo>
                      <a:pt x="820" y="0"/>
                      <a:pt x="419" y="9"/>
                      <a:pt x="24" y="33"/>
                    </a:cubicBezTo>
                    <a:cubicBezTo>
                      <a:pt x="0" y="45"/>
                      <a:pt x="0" y="69"/>
                      <a:pt x="24" y="69"/>
                    </a:cubicBezTo>
                    <a:cubicBezTo>
                      <a:pt x="437" y="99"/>
                      <a:pt x="856" y="110"/>
                      <a:pt x="1278" y="110"/>
                    </a:cubicBezTo>
                    <a:cubicBezTo>
                      <a:pt x="1854" y="110"/>
                      <a:pt x="2435" y="89"/>
                      <a:pt x="3013" y="69"/>
                    </a:cubicBezTo>
                    <a:cubicBezTo>
                      <a:pt x="3025" y="69"/>
                      <a:pt x="3025" y="33"/>
                      <a:pt x="3013" y="33"/>
                    </a:cubicBezTo>
                    <a:cubicBezTo>
                      <a:pt x="2417" y="19"/>
                      <a:pt x="1817" y="0"/>
                      <a:pt x="12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448;p33">
                <a:extLst>
                  <a:ext uri="{FF2B5EF4-FFF2-40B4-BE49-F238E27FC236}">
                    <a16:creationId xmlns:a16="http://schemas.microsoft.com/office/drawing/2014/main" id="{E18BFB42-A6FE-44B2-A19C-BDDCEE0507F1}"/>
                  </a:ext>
                </a:extLst>
              </p:cNvPr>
              <p:cNvSpPr/>
              <p:nvPr/>
            </p:nvSpPr>
            <p:spPr>
              <a:xfrm>
                <a:off x="3712950" y="3299700"/>
                <a:ext cx="7205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89" extrusionOk="0">
                    <a:moveTo>
                      <a:pt x="2033" y="0"/>
                    </a:moveTo>
                    <a:cubicBezTo>
                      <a:pt x="1360" y="0"/>
                      <a:pt x="686" y="17"/>
                      <a:pt x="12" y="34"/>
                    </a:cubicBezTo>
                    <a:cubicBezTo>
                      <a:pt x="1" y="34"/>
                      <a:pt x="1" y="82"/>
                      <a:pt x="12" y="82"/>
                    </a:cubicBezTo>
                    <a:cubicBezTo>
                      <a:pt x="330" y="86"/>
                      <a:pt x="647" y="88"/>
                      <a:pt x="965" y="88"/>
                    </a:cubicBezTo>
                    <a:cubicBezTo>
                      <a:pt x="1600" y="88"/>
                      <a:pt x="2235" y="78"/>
                      <a:pt x="2870" y="46"/>
                    </a:cubicBezTo>
                    <a:cubicBezTo>
                      <a:pt x="2882" y="46"/>
                      <a:pt x="2882" y="10"/>
                      <a:pt x="2870" y="10"/>
                    </a:cubicBezTo>
                    <a:cubicBezTo>
                      <a:pt x="2591" y="3"/>
                      <a:pt x="2312" y="0"/>
                      <a:pt x="20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449;p33">
                <a:extLst>
                  <a:ext uri="{FF2B5EF4-FFF2-40B4-BE49-F238E27FC236}">
                    <a16:creationId xmlns:a16="http://schemas.microsoft.com/office/drawing/2014/main" id="{40378DDF-2B03-4AD8-82B4-88CC10A20403}"/>
                  </a:ext>
                </a:extLst>
              </p:cNvPr>
              <p:cNvSpPr/>
              <p:nvPr/>
            </p:nvSpPr>
            <p:spPr>
              <a:xfrm>
                <a:off x="3710275" y="3326075"/>
                <a:ext cx="729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0" extrusionOk="0">
                    <a:moveTo>
                      <a:pt x="1069" y="1"/>
                    </a:moveTo>
                    <a:cubicBezTo>
                      <a:pt x="714" y="1"/>
                      <a:pt x="361" y="6"/>
                      <a:pt x="12" y="15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" y="13"/>
                      <a:pt x="2" y="50"/>
                      <a:pt x="12" y="50"/>
                    </a:cubicBezTo>
                    <a:cubicBezTo>
                      <a:pt x="723" y="68"/>
                      <a:pt x="1453" y="119"/>
                      <a:pt x="2174" y="119"/>
                    </a:cubicBezTo>
                    <a:cubicBezTo>
                      <a:pt x="2419" y="119"/>
                      <a:pt x="2664" y="113"/>
                      <a:pt x="2906" y="98"/>
                    </a:cubicBezTo>
                    <a:cubicBezTo>
                      <a:pt x="2917" y="98"/>
                      <a:pt x="2917" y="62"/>
                      <a:pt x="2906" y="62"/>
                    </a:cubicBezTo>
                    <a:cubicBezTo>
                      <a:pt x="2302" y="17"/>
                      <a:pt x="1683" y="1"/>
                      <a:pt x="10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450;p33">
                <a:extLst>
                  <a:ext uri="{FF2B5EF4-FFF2-40B4-BE49-F238E27FC236}">
                    <a16:creationId xmlns:a16="http://schemas.microsoft.com/office/drawing/2014/main" id="{3FEC38BC-FC23-4DBC-952F-10578C78287D}"/>
                  </a:ext>
                </a:extLst>
              </p:cNvPr>
              <p:cNvSpPr/>
              <p:nvPr/>
            </p:nvSpPr>
            <p:spPr>
              <a:xfrm>
                <a:off x="3714750" y="3351675"/>
                <a:ext cx="637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84" extrusionOk="0">
                    <a:moveTo>
                      <a:pt x="377" y="0"/>
                    </a:moveTo>
                    <a:cubicBezTo>
                      <a:pt x="264" y="0"/>
                      <a:pt x="150" y="1"/>
                      <a:pt x="36" y="3"/>
                    </a:cubicBezTo>
                    <a:cubicBezTo>
                      <a:pt x="0" y="3"/>
                      <a:pt x="0" y="50"/>
                      <a:pt x="36" y="50"/>
                    </a:cubicBezTo>
                    <a:cubicBezTo>
                      <a:pt x="520" y="71"/>
                      <a:pt x="1004" y="84"/>
                      <a:pt x="1489" y="84"/>
                    </a:cubicBezTo>
                    <a:cubicBezTo>
                      <a:pt x="1838" y="84"/>
                      <a:pt x="2187" y="77"/>
                      <a:pt x="2536" y="62"/>
                    </a:cubicBezTo>
                    <a:cubicBezTo>
                      <a:pt x="2548" y="62"/>
                      <a:pt x="2548" y="50"/>
                      <a:pt x="2536" y="50"/>
                    </a:cubicBezTo>
                    <a:cubicBezTo>
                      <a:pt x="1817" y="30"/>
                      <a:pt x="1097" y="0"/>
                      <a:pt x="3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451;p33">
                <a:extLst>
                  <a:ext uri="{FF2B5EF4-FFF2-40B4-BE49-F238E27FC236}">
                    <a16:creationId xmlns:a16="http://schemas.microsoft.com/office/drawing/2014/main" id="{C3505760-BD87-48B3-839B-E6805D275DB2}"/>
                  </a:ext>
                </a:extLst>
              </p:cNvPr>
              <p:cNvSpPr/>
              <p:nvPr/>
            </p:nvSpPr>
            <p:spPr>
              <a:xfrm>
                <a:off x="3698375" y="3377325"/>
                <a:ext cx="756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95" extrusionOk="0">
                    <a:moveTo>
                      <a:pt x="1512" y="1"/>
                    </a:moveTo>
                    <a:cubicBezTo>
                      <a:pt x="1012" y="1"/>
                      <a:pt x="512" y="13"/>
                      <a:pt x="12" y="36"/>
                    </a:cubicBezTo>
                    <a:cubicBezTo>
                      <a:pt x="11" y="35"/>
                      <a:pt x="10" y="35"/>
                      <a:pt x="9" y="35"/>
                    </a:cubicBezTo>
                    <a:cubicBezTo>
                      <a:pt x="0" y="35"/>
                      <a:pt x="1" y="72"/>
                      <a:pt x="12" y="72"/>
                    </a:cubicBezTo>
                    <a:cubicBezTo>
                      <a:pt x="464" y="88"/>
                      <a:pt x="915" y="95"/>
                      <a:pt x="1366" y="95"/>
                    </a:cubicBezTo>
                    <a:cubicBezTo>
                      <a:pt x="1915" y="95"/>
                      <a:pt x="2464" y="85"/>
                      <a:pt x="3012" y="72"/>
                    </a:cubicBezTo>
                    <a:cubicBezTo>
                      <a:pt x="3024" y="72"/>
                      <a:pt x="3024" y="36"/>
                      <a:pt x="3012" y="36"/>
                    </a:cubicBezTo>
                    <a:cubicBezTo>
                      <a:pt x="2512" y="13"/>
                      <a:pt x="2012" y="1"/>
                      <a:pt x="15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452;p33">
                <a:extLst>
                  <a:ext uri="{FF2B5EF4-FFF2-40B4-BE49-F238E27FC236}">
                    <a16:creationId xmlns:a16="http://schemas.microsoft.com/office/drawing/2014/main" id="{1FCD4A50-3F53-4472-A263-AC50B4011A40}"/>
                  </a:ext>
                </a:extLst>
              </p:cNvPr>
              <p:cNvSpPr/>
              <p:nvPr/>
            </p:nvSpPr>
            <p:spPr>
              <a:xfrm>
                <a:off x="3710575" y="3403100"/>
                <a:ext cx="607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93" extrusionOk="0">
                    <a:moveTo>
                      <a:pt x="1104" y="1"/>
                    </a:moveTo>
                    <a:cubicBezTo>
                      <a:pt x="744" y="1"/>
                      <a:pt x="383" y="7"/>
                      <a:pt x="24" y="17"/>
                    </a:cubicBezTo>
                    <a:cubicBezTo>
                      <a:pt x="0" y="17"/>
                      <a:pt x="0" y="65"/>
                      <a:pt x="24" y="65"/>
                    </a:cubicBezTo>
                    <a:cubicBezTo>
                      <a:pt x="478" y="79"/>
                      <a:pt x="935" y="93"/>
                      <a:pt x="1397" y="93"/>
                    </a:cubicBezTo>
                    <a:cubicBezTo>
                      <a:pt x="1735" y="93"/>
                      <a:pt x="2075" y="85"/>
                      <a:pt x="2417" y="65"/>
                    </a:cubicBezTo>
                    <a:cubicBezTo>
                      <a:pt x="2429" y="65"/>
                      <a:pt x="2429" y="53"/>
                      <a:pt x="2417" y="29"/>
                    </a:cubicBezTo>
                    <a:cubicBezTo>
                      <a:pt x="1985" y="10"/>
                      <a:pt x="1545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53;p33">
                <a:extLst>
                  <a:ext uri="{FF2B5EF4-FFF2-40B4-BE49-F238E27FC236}">
                    <a16:creationId xmlns:a16="http://schemas.microsoft.com/office/drawing/2014/main" id="{EB32A24C-9EC8-4682-B5EB-DF488FCA0BF0}"/>
                  </a:ext>
                </a:extLst>
              </p:cNvPr>
              <p:cNvSpPr/>
              <p:nvPr/>
            </p:nvSpPr>
            <p:spPr>
              <a:xfrm>
                <a:off x="3714150" y="3454125"/>
                <a:ext cx="500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88" extrusionOk="0">
                    <a:moveTo>
                      <a:pt x="1331" y="1"/>
                    </a:moveTo>
                    <a:cubicBezTo>
                      <a:pt x="891" y="1"/>
                      <a:pt x="449" y="16"/>
                      <a:pt x="12" y="48"/>
                    </a:cubicBezTo>
                    <a:cubicBezTo>
                      <a:pt x="0" y="48"/>
                      <a:pt x="0" y="72"/>
                      <a:pt x="12" y="72"/>
                    </a:cubicBezTo>
                    <a:cubicBezTo>
                      <a:pt x="211" y="83"/>
                      <a:pt x="411" y="87"/>
                      <a:pt x="612" y="87"/>
                    </a:cubicBezTo>
                    <a:cubicBezTo>
                      <a:pt x="1071" y="87"/>
                      <a:pt x="1533" y="65"/>
                      <a:pt x="1989" y="48"/>
                    </a:cubicBezTo>
                    <a:cubicBezTo>
                      <a:pt x="2000" y="48"/>
                      <a:pt x="2000" y="12"/>
                      <a:pt x="1989" y="12"/>
                    </a:cubicBezTo>
                    <a:cubicBezTo>
                      <a:pt x="1770" y="5"/>
                      <a:pt x="1551" y="1"/>
                      <a:pt x="133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454;p33">
                <a:extLst>
                  <a:ext uri="{FF2B5EF4-FFF2-40B4-BE49-F238E27FC236}">
                    <a16:creationId xmlns:a16="http://schemas.microsoft.com/office/drawing/2014/main" id="{F3490CCA-3D16-4037-9A3B-92B054C1BAF6}"/>
                  </a:ext>
                </a:extLst>
              </p:cNvPr>
              <p:cNvSpPr/>
              <p:nvPr/>
            </p:nvSpPr>
            <p:spPr>
              <a:xfrm>
                <a:off x="3714750" y="3428500"/>
                <a:ext cx="530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92" extrusionOk="0">
                    <a:moveTo>
                      <a:pt x="821" y="1"/>
                    </a:moveTo>
                    <a:cubicBezTo>
                      <a:pt x="558" y="1"/>
                      <a:pt x="295" y="4"/>
                      <a:pt x="36" y="14"/>
                    </a:cubicBezTo>
                    <a:cubicBezTo>
                      <a:pt x="0" y="25"/>
                      <a:pt x="0" y="73"/>
                      <a:pt x="36" y="73"/>
                    </a:cubicBezTo>
                    <a:cubicBezTo>
                      <a:pt x="285" y="86"/>
                      <a:pt x="538" y="91"/>
                      <a:pt x="791" y="91"/>
                    </a:cubicBezTo>
                    <a:cubicBezTo>
                      <a:pt x="1228" y="91"/>
                      <a:pt x="1666" y="76"/>
                      <a:pt x="2096" y="61"/>
                    </a:cubicBezTo>
                    <a:cubicBezTo>
                      <a:pt x="2119" y="61"/>
                      <a:pt x="2119" y="25"/>
                      <a:pt x="2096" y="25"/>
                    </a:cubicBezTo>
                    <a:cubicBezTo>
                      <a:pt x="1676" y="11"/>
                      <a:pt x="1248" y="1"/>
                      <a:pt x="82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455;p33">
                <a:extLst>
                  <a:ext uri="{FF2B5EF4-FFF2-40B4-BE49-F238E27FC236}">
                    <a16:creationId xmlns:a16="http://schemas.microsoft.com/office/drawing/2014/main" id="{A338B60E-A59A-4A47-8D63-D6534DE57025}"/>
                  </a:ext>
                </a:extLst>
              </p:cNvPr>
              <p:cNvSpPr/>
              <p:nvPr/>
            </p:nvSpPr>
            <p:spPr>
              <a:xfrm>
                <a:off x="3715625" y="3479825"/>
                <a:ext cx="45275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3" extrusionOk="0">
                    <a:moveTo>
                      <a:pt x="843" y="1"/>
                    </a:moveTo>
                    <a:cubicBezTo>
                      <a:pt x="566" y="1"/>
                      <a:pt x="289" y="10"/>
                      <a:pt x="13" y="32"/>
                    </a:cubicBezTo>
                    <a:cubicBezTo>
                      <a:pt x="1" y="44"/>
                      <a:pt x="1" y="80"/>
                      <a:pt x="13" y="80"/>
                    </a:cubicBezTo>
                    <a:cubicBezTo>
                      <a:pt x="224" y="88"/>
                      <a:pt x="434" y="92"/>
                      <a:pt x="645" y="92"/>
                    </a:cubicBezTo>
                    <a:cubicBezTo>
                      <a:pt x="1030" y="92"/>
                      <a:pt x="1414" y="79"/>
                      <a:pt x="1799" y="56"/>
                    </a:cubicBezTo>
                    <a:cubicBezTo>
                      <a:pt x="1810" y="56"/>
                      <a:pt x="1810" y="32"/>
                      <a:pt x="1799" y="32"/>
                    </a:cubicBezTo>
                    <a:cubicBezTo>
                      <a:pt x="1480" y="13"/>
                      <a:pt x="1161" y="1"/>
                      <a:pt x="84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456;p33">
                <a:extLst>
                  <a:ext uri="{FF2B5EF4-FFF2-40B4-BE49-F238E27FC236}">
                    <a16:creationId xmlns:a16="http://schemas.microsoft.com/office/drawing/2014/main" id="{1FC27366-6FBB-4E02-9A48-8B4844F4E315}"/>
                  </a:ext>
                </a:extLst>
              </p:cNvPr>
              <p:cNvSpPr/>
              <p:nvPr/>
            </p:nvSpPr>
            <p:spPr>
              <a:xfrm>
                <a:off x="3715925" y="3505750"/>
                <a:ext cx="405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97" extrusionOk="0">
                    <a:moveTo>
                      <a:pt x="1027" y="1"/>
                    </a:moveTo>
                    <a:cubicBezTo>
                      <a:pt x="692" y="1"/>
                      <a:pt x="356" y="16"/>
                      <a:pt x="24" y="31"/>
                    </a:cubicBezTo>
                    <a:cubicBezTo>
                      <a:pt x="1" y="31"/>
                      <a:pt x="1" y="79"/>
                      <a:pt x="24" y="79"/>
                    </a:cubicBezTo>
                    <a:cubicBezTo>
                      <a:pt x="207" y="91"/>
                      <a:pt x="391" y="96"/>
                      <a:pt x="576" y="96"/>
                    </a:cubicBezTo>
                    <a:cubicBezTo>
                      <a:pt x="920" y="96"/>
                      <a:pt x="1267" y="78"/>
                      <a:pt x="1608" y="55"/>
                    </a:cubicBezTo>
                    <a:cubicBezTo>
                      <a:pt x="1620" y="55"/>
                      <a:pt x="1620" y="19"/>
                      <a:pt x="1608" y="19"/>
                    </a:cubicBezTo>
                    <a:cubicBezTo>
                      <a:pt x="1415" y="6"/>
                      <a:pt x="1221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457;p33">
                <a:extLst>
                  <a:ext uri="{FF2B5EF4-FFF2-40B4-BE49-F238E27FC236}">
                    <a16:creationId xmlns:a16="http://schemas.microsoft.com/office/drawing/2014/main" id="{A06128BB-0945-47F9-87EF-4F824ACE56F3}"/>
                  </a:ext>
                </a:extLst>
              </p:cNvPr>
              <p:cNvSpPr/>
              <p:nvPr/>
            </p:nvSpPr>
            <p:spPr>
              <a:xfrm>
                <a:off x="3710275" y="3531675"/>
                <a:ext cx="431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98" extrusionOk="0">
                    <a:moveTo>
                      <a:pt x="859" y="0"/>
                    </a:moveTo>
                    <a:cubicBezTo>
                      <a:pt x="572" y="0"/>
                      <a:pt x="286" y="12"/>
                      <a:pt x="12" y="42"/>
                    </a:cubicBezTo>
                    <a:cubicBezTo>
                      <a:pt x="0" y="42"/>
                      <a:pt x="0" y="54"/>
                      <a:pt x="12" y="66"/>
                    </a:cubicBezTo>
                    <a:cubicBezTo>
                      <a:pt x="229" y="89"/>
                      <a:pt x="452" y="97"/>
                      <a:pt x="674" y="97"/>
                    </a:cubicBezTo>
                    <a:cubicBezTo>
                      <a:pt x="1026" y="97"/>
                      <a:pt x="1380" y="76"/>
                      <a:pt x="1715" y="54"/>
                    </a:cubicBezTo>
                    <a:cubicBezTo>
                      <a:pt x="1727" y="54"/>
                      <a:pt x="1727" y="30"/>
                      <a:pt x="1715" y="30"/>
                    </a:cubicBezTo>
                    <a:cubicBezTo>
                      <a:pt x="1435" y="12"/>
                      <a:pt x="1146" y="0"/>
                      <a:pt x="8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458;p33">
                <a:extLst>
                  <a:ext uri="{FF2B5EF4-FFF2-40B4-BE49-F238E27FC236}">
                    <a16:creationId xmlns:a16="http://schemas.microsoft.com/office/drawing/2014/main" id="{0F9FB82F-264C-4A2E-9600-B6FC482F1A86}"/>
                  </a:ext>
                </a:extLst>
              </p:cNvPr>
              <p:cNvSpPr/>
              <p:nvPr/>
            </p:nvSpPr>
            <p:spPr>
              <a:xfrm>
                <a:off x="3708775" y="3557375"/>
                <a:ext cx="40525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02" extrusionOk="0">
                    <a:moveTo>
                      <a:pt x="868" y="0"/>
                    </a:moveTo>
                    <a:cubicBezTo>
                      <a:pt x="581" y="0"/>
                      <a:pt x="294" y="12"/>
                      <a:pt x="13" y="38"/>
                    </a:cubicBezTo>
                    <a:cubicBezTo>
                      <a:pt x="1" y="38"/>
                      <a:pt x="1" y="73"/>
                      <a:pt x="13" y="73"/>
                    </a:cubicBezTo>
                    <a:cubicBezTo>
                      <a:pt x="193" y="94"/>
                      <a:pt x="375" y="102"/>
                      <a:pt x="559" y="102"/>
                    </a:cubicBezTo>
                    <a:cubicBezTo>
                      <a:pt x="910" y="102"/>
                      <a:pt x="1264" y="73"/>
                      <a:pt x="1608" y="50"/>
                    </a:cubicBezTo>
                    <a:cubicBezTo>
                      <a:pt x="1620" y="50"/>
                      <a:pt x="1620" y="26"/>
                      <a:pt x="1608" y="26"/>
                    </a:cubicBezTo>
                    <a:cubicBezTo>
                      <a:pt x="1365" y="9"/>
                      <a:pt x="1117" y="0"/>
                      <a:pt x="8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459;p33">
                <a:extLst>
                  <a:ext uri="{FF2B5EF4-FFF2-40B4-BE49-F238E27FC236}">
                    <a16:creationId xmlns:a16="http://schemas.microsoft.com/office/drawing/2014/main" id="{05D34E12-D016-4B41-8706-8ED4AB1914D1}"/>
                  </a:ext>
                </a:extLst>
              </p:cNvPr>
              <p:cNvSpPr/>
              <p:nvPr/>
            </p:nvSpPr>
            <p:spPr>
              <a:xfrm>
                <a:off x="3708200" y="3583100"/>
                <a:ext cx="405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01" extrusionOk="0">
                    <a:moveTo>
                      <a:pt x="656" y="0"/>
                    </a:moveTo>
                    <a:cubicBezTo>
                      <a:pt x="440" y="0"/>
                      <a:pt x="224" y="9"/>
                      <a:pt x="12" y="33"/>
                    </a:cubicBezTo>
                    <a:cubicBezTo>
                      <a:pt x="0" y="33"/>
                      <a:pt x="0" y="68"/>
                      <a:pt x="12" y="68"/>
                    </a:cubicBezTo>
                    <a:cubicBezTo>
                      <a:pt x="224" y="92"/>
                      <a:pt x="440" y="101"/>
                      <a:pt x="656" y="101"/>
                    </a:cubicBezTo>
                    <a:cubicBezTo>
                      <a:pt x="975" y="101"/>
                      <a:pt x="1295" y="83"/>
                      <a:pt x="1607" y="68"/>
                    </a:cubicBezTo>
                    <a:cubicBezTo>
                      <a:pt x="1619" y="68"/>
                      <a:pt x="1619" y="33"/>
                      <a:pt x="1607" y="33"/>
                    </a:cubicBezTo>
                    <a:cubicBezTo>
                      <a:pt x="1295" y="18"/>
                      <a:pt x="975" y="0"/>
                      <a:pt x="6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460;p33">
                <a:extLst>
                  <a:ext uri="{FF2B5EF4-FFF2-40B4-BE49-F238E27FC236}">
                    <a16:creationId xmlns:a16="http://schemas.microsoft.com/office/drawing/2014/main" id="{F453183A-B7BC-499E-BC7D-2BC86E5C49BE}"/>
                  </a:ext>
                </a:extLst>
              </p:cNvPr>
              <p:cNvSpPr/>
              <p:nvPr/>
            </p:nvSpPr>
            <p:spPr>
              <a:xfrm>
                <a:off x="3702525" y="3608750"/>
                <a:ext cx="408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98" extrusionOk="0">
                    <a:moveTo>
                      <a:pt x="610" y="0"/>
                    </a:moveTo>
                    <a:cubicBezTo>
                      <a:pt x="413" y="0"/>
                      <a:pt x="217" y="6"/>
                      <a:pt x="25" y="19"/>
                    </a:cubicBezTo>
                    <a:cubicBezTo>
                      <a:pt x="1" y="42"/>
                      <a:pt x="1" y="66"/>
                      <a:pt x="25" y="66"/>
                    </a:cubicBezTo>
                    <a:cubicBezTo>
                      <a:pt x="268" y="88"/>
                      <a:pt x="517" y="98"/>
                      <a:pt x="766" y="98"/>
                    </a:cubicBezTo>
                    <a:cubicBezTo>
                      <a:pt x="1053" y="98"/>
                      <a:pt x="1340" y="85"/>
                      <a:pt x="1620" y="66"/>
                    </a:cubicBezTo>
                    <a:cubicBezTo>
                      <a:pt x="1632" y="66"/>
                      <a:pt x="1632" y="31"/>
                      <a:pt x="1620" y="31"/>
                    </a:cubicBezTo>
                    <a:cubicBezTo>
                      <a:pt x="1289" y="16"/>
                      <a:pt x="948" y="0"/>
                      <a:pt x="6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461;p33">
                <a:extLst>
                  <a:ext uri="{FF2B5EF4-FFF2-40B4-BE49-F238E27FC236}">
                    <a16:creationId xmlns:a16="http://schemas.microsoft.com/office/drawing/2014/main" id="{64C9ADA3-588B-41A3-AE31-22DADC7B2A54}"/>
                  </a:ext>
                </a:extLst>
              </p:cNvPr>
              <p:cNvSpPr/>
              <p:nvPr/>
            </p:nvSpPr>
            <p:spPr>
              <a:xfrm>
                <a:off x="3707300" y="3634625"/>
                <a:ext cx="327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97" extrusionOk="0">
                    <a:moveTo>
                      <a:pt x="613" y="0"/>
                    </a:moveTo>
                    <a:cubicBezTo>
                      <a:pt x="414" y="0"/>
                      <a:pt x="219" y="9"/>
                      <a:pt x="36" y="31"/>
                    </a:cubicBezTo>
                    <a:cubicBezTo>
                      <a:pt x="0" y="43"/>
                      <a:pt x="0" y="79"/>
                      <a:pt x="36" y="79"/>
                    </a:cubicBezTo>
                    <a:cubicBezTo>
                      <a:pt x="181" y="92"/>
                      <a:pt x="330" y="97"/>
                      <a:pt x="478" y="97"/>
                    </a:cubicBezTo>
                    <a:cubicBezTo>
                      <a:pt x="756" y="97"/>
                      <a:pt x="1034" y="79"/>
                      <a:pt x="1298" y="55"/>
                    </a:cubicBezTo>
                    <a:cubicBezTo>
                      <a:pt x="1310" y="55"/>
                      <a:pt x="1310" y="31"/>
                      <a:pt x="1298" y="31"/>
                    </a:cubicBezTo>
                    <a:cubicBezTo>
                      <a:pt x="1075" y="12"/>
                      <a:pt x="842" y="0"/>
                      <a:pt x="6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462;p33">
                <a:extLst>
                  <a:ext uri="{FF2B5EF4-FFF2-40B4-BE49-F238E27FC236}">
                    <a16:creationId xmlns:a16="http://schemas.microsoft.com/office/drawing/2014/main" id="{4B7A2605-8FE9-4C95-81B7-5825267C6924}"/>
                  </a:ext>
                </a:extLst>
              </p:cNvPr>
              <p:cNvSpPr/>
              <p:nvPr/>
            </p:nvSpPr>
            <p:spPr>
              <a:xfrm>
                <a:off x="3713250" y="3660650"/>
                <a:ext cx="23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3" extrusionOk="0">
                    <a:moveTo>
                      <a:pt x="418" y="1"/>
                    </a:moveTo>
                    <a:cubicBezTo>
                      <a:pt x="290" y="1"/>
                      <a:pt x="162" y="4"/>
                      <a:pt x="36" y="14"/>
                    </a:cubicBezTo>
                    <a:cubicBezTo>
                      <a:pt x="0" y="26"/>
                      <a:pt x="0" y="62"/>
                      <a:pt x="36" y="62"/>
                    </a:cubicBezTo>
                    <a:cubicBezTo>
                      <a:pt x="128" y="69"/>
                      <a:pt x="222" y="72"/>
                      <a:pt x="316" y="72"/>
                    </a:cubicBezTo>
                    <a:cubicBezTo>
                      <a:pt x="525" y="72"/>
                      <a:pt x="736" y="58"/>
                      <a:pt x="941" y="50"/>
                    </a:cubicBezTo>
                    <a:cubicBezTo>
                      <a:pt x="953" y="50"/>
                      <a:pt x="953" y="14"/>
                      <a:pt x="941" y="14"/>
                    </a:cubicBezTo>
                    <a:cubicBezTo>
                      <a:pt x="769" y="7"/>
                      <a:pt x="593" y="1"/>
                      <a:pt x="4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463;p33">
                <a:extLst>
                  <a:ext uri="{FF2B5EF4-FFF2-40B4-BE49-F238E27FC236}">
                    <a16:creationId xmlns:a16="http://schemas.microsoft.com/office/drawing/2014/main" id="{99570F2F-9B2C-493F-8CFA-15B414D1929F}"/>
                  </a:ext>
                </a:extLst>
              </p:cNvPr>
              <p:cNvSpPr/>
              <p:nvPr/>
            </p:nvSpPr>
            <p:spPr>
              <a:xfrm>
                <a:off x="3715625" y="3686625"/>
                <a:ext cx="1877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" extrusionOk="0">
                    <a:moveTo>
                      <a:pt x="411" y="1"/>
                    </a:moveTo>
                    <a:cubicBezTo>
                      <a:pt x="277" y="1"/>
                      <a:pt x="143" y="10"/>
                      <a:pt x="13" y="23"/>
                    </a:cubicBezTo>
                    <a:cubicBezTo>
                      <a:pt x="1" y="23"/>
                      <a:pt x="1" y="47"/>
                      <a:pt x="13" y="59"/>
                    </a:cubicBezTo>
                    <a:cubicBezTo>
                      <a:pt x="120" y="70"/>
                      <a:pt x="229" y="75"/>
                      <a:pt x="339" y="75"/>
                    </a:cubicBezTo>
                    <a:cubicBezTo>
                      <a:pt x="473" y="75"/>
                      <a:pt x="608" y="67"/>
                      <a:pt x="739" y="47"/>
                    </a:cubicBezTo>
                    <a:cubicBezTo>
                      <a:pt x="751" y="47"/>
                      <a:pt x="751" y="23"/>
                      <a:pt x="739" y="23"/>
                    </a:cubicBezTo>
                    <a:cubicBezTo>
                      <a:pt x="631" y="7"/>
                      <a:pt x="522" y="1"/>
                      <a:pt x="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464;p33">
                <a:extLst>
                  <a:ext uri="{FF2B5EF4-FFF2-40B4-BE49-F238E27FC236}">
                    <a16:creationId xmlns:a16="http://schemas.microsoft.com/office/drawing/2014/main" id="{1173F71E-54A6-4DC5-8668-9B0CBD4CA9E5}"/>
                  </a:ext>
                </a:extLst>
              </p:cNvPr>
              <p:cNvSpPr/>
              <p:nvPr/>
            </p:nvSpPr>
            <p:spPr>
              <a:xfrm>
                <a:off x="3711175" y="3712175"/>
                <a:ext cx="196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1" extrusionOk="0">
                    <a:moveTo>
                      <a:pt x="305" y="1"/>
                    </a:moveTo>
                    <a:cubicBezTo>
                      <a:pt x="209" y="1"/>
                      <a:pt x="114" y="7"/>
                      <a:pt x="24" y="25"/>
                    </a:cubicBezTo>
                    <a:cubicBezTo>
                      <a:pt x="0" y="25"/>
                      <a:pt x="0" y="73"/>
                      <a:pt x="24" y="73"/>
                    </a:cubicBezTo>
                    <a:cubicBezTo>
                      <a:pt x="107" y="85"/>
                      <a:pt x="191" y="90"/>
                      <a:pt x="277" y="90"/>
                    </a:cubicBezTo>
                    <a:cubicBezTo>
                      <a:pt x="438" y="90"/>
                      <a:pt x="603" y="72"/>
                      <a:pt x="774" y="49"/>
                    </a:cubicBezTo>
                    <a:cubicBezTo>
                      <a:pt x="786" y="49"/>
                      <a:pt x="786" y="25"/>
                      <a:pt x="774" y="25"/>
                    </a:cubicBezTo>
                    <a:cubicBezTo>
                      <a:pt x="626" y="18"/>
                      <a:pt x="464" y="1"/>
                      <a:pt x="3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465;p33">
                <a:extLst>
                  <a:ext uri="{FF2B5EF4-FFF2-40B4-BE49-F238E27FC236}">
                    <a16:creationId xmlns:a16="http://schemas.microsoft.com/office/drawing/2014/main" id="{20BBB274-398F-4FBF-A9BA-D25693D04882}"/>
                  </a:ext>
                </a:extLst>
              </p:cNvPr>
              <p:cNvSpPr/>
              <p:nvPr/>
            </p:nvSpPr>
            <p:spPr>
              <a:xfrm>
                <a:off x="3711775" y="3738450"/>
                <a:ext cx="16675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" extrusionOk="0">
                    <a:moveTo>
                      <a:pt x="329" y="1"/>
                    </a:moveTo>
                    <a:cubicBezTo>
                      <a:pt x="223" y="1"/>
                      <a:pt x="119" y="4"/>
                      <a:pt x="12" y="10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0" y="8"/>
                      <a:pt x="1" y="46"/>
                      <a:pt x="12" y="46"/>
                    </a:cubicBezTo>
                    <a:cubicBezTo>
                      <a:pt x="125" y="52"/>
                      <a:pt x="235" y="55"/>
                      <a:pt x="342" y="55"/>
                    </a:cubicBezTo>
                    <a:cubicBezTo>
                      <a:pt x="449" y="55"/>
                      <a:pt x="554" y="52"/>
                      <a:pt x="655" y="46"/>
                    </a:cubicBezTo>
                    <a:cubicBezTo>
                      <a:pt x="667" y="46"/>
                      <a:pt x="667" y="10"/>
                      <a:pt x="655" y="10"/>
                    </a:cubicBezTo>
                    <a:cubicBezTo>
                      <a:pt x="542" y="4"/>
                      <a:pt x="435" y="1"/>
                      <a:pt x="32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466;p33">
                <a:extLst>
                  <a:ext uri="{FF2B5EF4-FFF2-40B4-BE49-F238E27FC236}">
                    <a16:creationId xmlns:a16="http://schemas.microsoft.com/office/drawing/2014/main" id="{2A5DA901-353D-4510-935D-F3F1BBB8BE74}"/>
                  </a:ext>
                </a:extLst>
              </p:cNvPr>
              <p:cNvSpPr/>
              <p:nvPr/>
            </p:nvSpPr>
            <p:spPr>
              <a:xfrm>
                <a:off x="3814150" y="2493900"/>
                <a:ext cx="3872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8" extrusionOk="0">
                    <a:moveTo>
                      <a:pt x="775" y="0"/>
                    </a:moveTo>
                    <a:cubicBezTo>
                      <a:pt x="346" y="0"/>
                      <a:pt x="1" y="345"/>
                      <a:pt x="1" y="774"/>
                    </a:cubicBezTo>
                    <a:cubicBezTo>
                      <a:pt x="1" y="1203"/>
                      <a:pt x="334" y="1548"/>
                      <a:pt x="775" y="1548"/>
                    </a:cubicBezTo>
                    <a:cubicBezTo>
                      <a:pt x="1203" y="1548"/>
                      <a:pt x="1549" y="1203"/>
                      <a:pt x="1549" y="774"/>
                    </a:cubicBezTo>
                    <a:cubicBezTo>
                      <a:pt x="1549" y="345"/>
                      <a:pt x="1203" y="0"/>
                      <a:pt x="7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467;p33">
                <a:extLst>
                  <a:ext uri="{FF2B5EF4-FFF2-40B4-BE49-F238E27FC236}">
                    <a16:creationId xmlns:a16="http://schemas.microsoft.com/office/drawing/2014/main" id="{2E8A7EC9-812D-497F-8975-6C7ACB7B86A6}"/>
                  </a:ext>
                </a:extLst>
              </p:cNvPr>
              <p:cNvSpPr/>
              <p:nvPr/>
            </p:nvSpPr>
            <p:spPr>
              <a:xfrm>
                <a:off x="3802550" y="2525150"/>
                <a:ext cx="3277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918" extrusionOk="0">
                    <a:moveTo>
                      <a:pt x="977" y="0"/>
                    </a:moveTo>
                    <a:lnTo>
                      <a:pt x="0" y="4846"/>
                    </a:lnTo>
                    <a:lnTo>
                      <a:pt x="334" y="4917"/>
                    </a:lnTo>
                    <a:lnTo>
                      <a:pt x="1310" y="72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468;p33">
                <a:extLst>
                  <a:ext uri="{FF2B5EF4-FFF2-40B4-BE49-F238E27FC236}">
                    <a16:creationId xmlns:a16="http://schemas.microsoft.com/office/drawing/2014/main" id="{F0A3EBD5-A9BE-454C-A53A-FA87FD4AC507}"/>
                  </a:ext>
                </a:extLst>
              </p:cNvPr>
              <p:cNvSpPr/>
              <p:nvPr/>
            </p:nvSpPr>
            <p:spPr>
              <a:xfrm>
                <a:off x="3969225" y="2561650"/>
                <a:ext cx="435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0" extrusionOk="0">
                    <a:moveTo>
                      <a:pt x="871" y="1"/>
                    </a:moveTo>
                    <a:cubicBezTo>
                      <a:pt x="548" y="1"/>
                      <a:pt x="246" y="197"/>
                      <a:pt x="132" y="529"/>
                    </a:cubicBezTo>
                    <a:cubicBezTo>
                      <a:pt x="1" y="933"/>
                      <a:pt x="215" y="1386"/>
                      <a:pt x="632" y="1517"/>
                    </a:cubicBezTo>
                    <a:cubicBezTo>
                      <a:pt x="710" y="1539"/>
                      <a:pt x="788" y="1550"/>
                      <a:pt x="864" y="1550"/>
                    </a:cubicBezTo>
                    <a:cubicBezTo>
                      <a:pt x="1198" y="1550"/>
                      <a:pt x="1502" y="1348"/>
                      <a:pt x="1608" y="1029"/>
                    </a:cubicBezTo>
                    <a:cubicBezTo>
                      <a:pt x="1739" y="624"/>
                      <a:pt x="1537" y="171"/>
                      <a:pt x="1120" y="40"/>
                    </a:cubicBezTo>
                    <a:cubicBezTo>
                      <a:pt x="1038" y="14"/>
                      <a:pt x="954" y="1"/>
                      <a:pt x="87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469;p33">
                <a:extLst>
                  <a:ext uri="{FF2B5EF4-FFF2-40B4-BE49-F238E27FC236}">
                    <a16:creationId xmlns:a16="http://schemas.microsoft.com/office/drawing/2014/main" id="{0F926C36-FC14-42BF-9E1F-4D95D818C4CF}"/>
                  </a:ext>
                </a:extLst>
              </p:cNvPr>
              <p:cNvSpPr/>
              <p:nvPr/>
            </p:nvSpPr>
            <p:spPr>
              <a:xfrm>
                <a:off x="3919525" y="2588250"/>
                <a:ext cx="7145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430" extrusionOk="0">
                    <a:moveTo>
                      <a:pt x="2572" y="0"/>
                    </a:moveTo>
                    <a:lnTo>
                      <a:pt x="1" y="4263"/>
                    </a:lnTo>
                    <a:lnTo>
                      <a:pt x="298" y="4429"/>
                    </a:lnTo>
                    <a:lnTo>
                      <a:pt x="2858" y="179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470;p33">
                <a:extLst>
                  <a:ext uri="{FF2B5EF4-FFF2-40B4-BE49-F238E27FC236}">
                    <a16:creationId xmlns:a16="http://schemas.microsoft.com/office/drawing/2014/main" id="{3FE00C19-CFDD-4018-A5BE-52D91BF2F51D}"/>
                  </a:ext>
                </a:extLst>
              </p:cNvPr>
              <p:cNvSpPr/>
              <p:nvPr/>
            </p:nvSpPr>
            <p:spPr>
              <a:xfrm>
                <a:off x="3409350" y="25645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7" y="0"/>
                    </a:moveTo>
                    <a:cubicBezTo>
                      <a:pt x="647" y="0"/>
                      <a:pt x="448" y="78"/>
                      <a:pt x="298" y="234"/>
                    </a:cubicBezTo>
                    <a:cubicBezTo>
                      <a:pt x="0" y="555"/>
                      <a:pt x="0" y="1044"/>
                      <a:pt x="310" y="1341"/>
                    </a:cubicBezTo>
                    <a:cubicBezTo>
                      <a:pt x="463" y="1489"/>
                      <a:pt x="663" y="1563"/>
                      <a:pt x="862" y="1563"/>
                    </a:cubicBezTo>
                    <a:cubicBezTo>
                      <a:pt x="1065" y="1563"/>
                      <a:pt x="1267" y="1486"/>
                      <a:pt x="1417" y="1329"/>
                    </a:cubicBezTo>
                    <a:cubicBezTo>
                      <a:pt x="1715" y="1008"/>
                      <a:pt x="1715" y="520"/>
                      <a:pt x="1393" y="222"/>
                    </a:cubicBezTo>
                    <a:cubicBezTo>
                      <a:pt x="1240" y="75"/>
                      <a:pt x="1043" y="0"/>
                      <a:pt x="8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471;p33">
                <a:extLst>
                  <a:ext uri="{FF2B5EF4-FFF2-40B4-BE49-F238E27FC236}">
                    <a16:creationId xmlns:a16="http://schemas.microsoft.com/office/drawing/2014/main" id="{EF954D93-D092-4FCE-834D-5AA7EDE972DA}"/>
                  </a:ext>
                </a:extLst>
              </p:cNvPr>
              <p:cNvSpPr/>
              <p:nvPr/>
            </p:nvSpPr>
            <p:spPr>
              <a:xfrm>
                <a:off x="3434650" y="2592425"/>
                <a:ext cx="7027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4525" extrusionOk="0">
                    <a:moveTo>
                      <a:pt x="298" y="0"/>
                    </a:moveTo>
                    <a:lnTo>
                      <a:pt x="0" y="179"/>
                    </a:lnTo>
                    <a:lnTo>
                      <a:pt x="2512" y="4524"/>
                    </a:lnTo>
                    <a:lnTo>
                      <a:pt x="2810" y="4358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472;p33">
                <a:extLst>
                  <a:ext uri="{FF2B5EF4-FFF2-40B4-BE49-F238E27FC236}">
                    <a16:creationId xmlns:a16="http://schemas.microsoft.com/office/drawing/2014/main" id="{DB302D26-E111-4D01-A54E-ACC60347EC97}"/>
                  </a:ext>
                </a:extLst>
              </p:cNvPr>
              <p:cNvSpPr/>
              <p:nvPr/>
            </p:nvSpPr>
            <p:spPr>
              <a:xfrm>
                <a:off x="3567400" y="2496250"/>
                <a:ext cx="4437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550" extrusionOk="0">
                    <a:moveTo>
                      <a:pt x="894" y="1"/>
                    </a:moveTo>
                    <a:cubicBezTo>
                      <a:pt x="775" y="1"/>
                      <a:pt x="653" y="28"/>
                      <a:pt x="536" y="85"/>
                    </a:cubicBezTo>
                    <a:cubicBezTo>
                      <a:pt x="155" y="275"/>
                      <a:pt x="0" y="739"/>
                      <a:pt x="191" y="1120"/>
                    </a:cubicBezTo>
                    <a:cubicBezTo>
                      <a:pt x="333" y="1397"/>
                      <a:pt x="599" y="1549"/>
                      <a:pt x="881" y="1549"/>
                    </a:cubicBezTo>
                    <a:cubicBezTo>
                      <a:pt x="1000" y="1549"/>
                      <a:pt x="1122" y="1522"/>
                      <a:pt x="1239" y="1466"/>
                    </a:cubicBezTo>
                    <a:cubicBezTo>
                      <a:pt x="1620" y="1275"/>
                      <a:pt x="1774" y="799"/>
                      <a:pt x="1584" y="430"/>
                    </a:cubicBezTo>
                    <a:cubicBezTo>
                      <a:pt x="1442" y="154"/>
                      <a:pt x="1176" y="1"/>
                      <a:pt x="89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473;p33">
                <a:extLst>
                  <a:ext uri="{FF2B5EF4-FFF2-40B4-BE49-F238E27FC236}">
                    <a16:creationId xmlns:a16="http://schemas.microsoft.com/office/drawing/2014/main" id="{754318CE-5DE8-4FD2-8300-B1855A030479}"/>
                  </a:ext>
                </a:extLst>
              </p:cNvPr>
              <p:cNvSpPr/>
              <p:nvPr/>
            </p:nvSpPr>
            <p:spPr>
              <a:xfrm>
                <a:off x="3589125" y="2526625"/>
                <a:ext cx="42000" cy="1202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4811" extrusionOk="0">
                    <a:moveTo>
                      <a:pt x="334" y="1"/>
                    </a:moveTo>
                    <a:lnTo>
                      <a:pt x="1" y="96"/>
                    </a:lnTo>
                    <a:lnTo>
                      <a:pt x="1358" y="4811"/>
                    </a:lnTo>
                    <a:lnTo>
                      <a:pt x="1679" y="4716"/>
                    </a:ln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474;p33">
                <a:extLst>
                  <a:ext uri="{FF2B5EF4-FFF2-40B4-BE49-F238E27FC236}">
                    <a16:creationId xmlns:a16="http://schemas.microsoft.com/office/drawing/2014/main" id="{47176AF4-6668-46DB-8C39-0F3C24DBAB3F}"/>
                  </a:ext>
                </a:extLst>
              </p:cNvPr>
              <p:cNvSpPr/>
              <p:nvPr/>
            </p:nvSpPr>
            <p:spPr>
              <a:xfrm>
                <a:off x="3184325" y="2886800"/>
                <a:ext cx="390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560" extrusionOk="0">
                    <a:moveTo>
                      <a:pt x="786" y="0"/>
                    </a:moveTo>
                    <a:cubicBezTo>
                      <a:pt x="357" y="0"/>
                      <a:pt x="12" y="334"/>
                      <a:pt x="0" y="774"/>
                    </a:cubicBezTo>
                    <a:cubicBezTo>
                      <a:pt x="0" y="1203"/>
                      <a:pt x="333" y="1548"/>
                      <a:pt x="774" y="1560"/>
                    </a:cubicBezTo>
                    <a:cubicBezTo>
                      <a:pt x="1203" y="1560"/>
                      <a:pt x="1548" y="1215"/>
                      <a:pt x="1560" y="786"/>
                    </a:cubicBezTo>
                    <a:cubicBezTo>
                      <a:pt x="1560" y="357"/>
                      <a:pt x="1215" y="0"/>
                      <a:pt x="7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475;p33">
                <a:extLst>
                  <a:ext uri="{FF2B5EF4-FFF2-40B4-BE49-F238E27FC236}">
                    <a16:creationId xmlns:a16="http://schemas.microsoft.com/office/drawing/2014/main" id="{6A4888EA-89C7-49E0-AD34-F51D65EB4237}"/>
                  </a:ext>
                </a:extLst>
              </p:cNvPr>
              <p:cNvSpPr/>
              <p:nvPr/>
            </p:nvSpPr>
            <p:spPr>
              <a:xfrm>
                <a:off x="3215575" y="2904050"/>
                <a:ext cx="1217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1371" extrusionOk="0">
                    <a:moveTo>
                      <a:pt x="72" y="1"/>
                    </a:moveTo>
                    <a:lnTo>
                      <a:pt x="0" y="334"/>
                    </a:lnTo>
                    <a:lnTo>
                      <a:pt x="4798" y="1370"/>
                    </a:lnTo>
                    <a:lnTo>
                      <a:pt x="4870" y="103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476;p33">
                <a:extLst>
                  <a:ext uri="{FF2B5EF4-FFF2-40B4-BE49-F238E27FC236}">
                    <a16:creationId xmlns:a16="http://schemas.microsoft.com/office/drawing/2014/main" id="{23C2B12D-D00A-4A4C-BC03-41DDE4728561}"/>
                  </a:ext>
                </a:extLst>
              </p:cNvPr>
              <p:cNvSpPr/>
              <p:nvPr/>
            </p:nvSpPr>
            <p:spPr>
              <a:xfrm>
                <a:off x="3251875" y="2726325"/>
                <a:ext cx="4350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1" extrusionOk="0">
                    <a:moveTo>
                      <a:pt x="857" y="0"/>
                    </a:moveTo>
                    <a:cubicBezTo>
                      <a:pt x="539" y="0"/>
                      <a:pt x="244" y="208"/>
                      <a:pt x="132" y="526"/>
                    </a:cubicBezTo>
                    <a:cubicBezTo>
                      <a:pt x="1" y="930"/>
                      <a:pt x="215" y="1371"/>
                      <a:pt x="608" y="1502"/>
                    </a:cubicBezTo>
                    <a:cubicBezTo>
                      <a:pt x="695" y="1535"/>
                      <a:pt x="785" y="1551"/>
                      <a:pt x="873" y="1551"/>
                    </a:cubicBezTo>
                    <a:cubicBezTo>
                      <a:pt x="1193" y="1551"/>
                      <a:pt x="1493" y="1343"/>
                      <a:pt x="1596" y="1026"/>
                    </a:cubicBezTo>
                    <a:cubicBezTo>
                      <a:pt x="1739" y="633"/>
                      <a:pt x="1525" y="192"/>
                      <a:pt x="1120" y="49"/>
                    </a:cubicBezTo>
                    <a:cubicBezTo>
                      <a:pt x="1033" y="16"/>
                      <a:pt x="944" y="0"/>
                      <a:pt x="8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477;p33">
                <a:extLst>
                  <a:ext uri="{FF2B5EF4-FFF2-40B4-BE49-F238E27FC236}">
                    <a16:creationId xmlns:a16="http://schemas.microsoft.com/office/drawing/2014/main" id="{526FBC92-FD97-4D74-ABCC-57D54438B409}"/>
                  </a:ext>
                </a:extLst>
              </p:cNvPr>
              <p:cNvSpPr/>
              <p:nvPr/>
            </p:nvSpPr>
            <p:spPr>
              <a:xfrm>
                <a:off x="3282550" y="2748375"/>
                <a:ext cx="1068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2811" extrusionOk="0">
                    <a:moveTo>
                      <a:pt x="191" y="1"/>
                    </a:moveTo>
                    <a:lnTo>
                      <a:pt x="0" y="287"/>
                    </a:lnTo>
                    <a:lnTo>
                      <a:pt x="4096" y="2811"/>
                    </a:lnTo>
                    <a:lnTo>
                      <a:pt x="4274" y="2513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478;p33">
                <a:extLst>
                  <a:ext uri="{FF2B5EF4-FFF2-40B4-BE49-F238E27FC236}">
                    <a16:creationId xmlns:a16="http://schemas.microsoft.com/office/drawing/2014/main" id="{BB152295-9D89-4120-B911-4B01C91FEB3B}"/>
                  </a:ext>
                </a:extLst>
              </p:cNvPr>
              <p:cNvSpPr/>
              <p:nvPr/>
            </p:nvSpPr>
            <p:spPr>
              <a:xfrm>
                <a:off x="3250400" y="32938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3" y="0"/>
                    </a:moveTo>
                    <a:cubicBezTo>
                      <a:pt x="643" y="0"/>
                      <a:pt x="447" y="77"/>
                      <a:pt x="298" y="232"/>
                    </a:cubicBezTo>
                    <a:cubicBezTo>
                      <a:pt x="0" y="530"/>
                      <a:pt x="0" y="1018"/>
                      <a:pt x="298" y="1339"/>
                    </a:cubicBezTo>
                    <a:cubicBezTo>
                      <a:pt x="447" y="1488"/>
                      <a:pt x="643" y="1563"/>
                      <a:pt x="843" y="1563"/>
                    </a:cubicBezTo>
                    <a:cubicBezTo>
                      <a:pt x="1042" y="1563"/>
                      <a:pt x="1244" y="1488"/>
                      <a:pt x="1405" y="1339"/>
                    </a:cubicBezTo>
                    <a:cubicBezTo>
                      <a:pt x="1715" y="1042"/>
                      <a:pt x="1703" y="554"/>
                      <a:pt x="1405" y="232"/>
                    </a:cubicBezTo>
                    <a:cubicBezTo>
                      <a:pt x="1244" y="77"/>
                      <a:pt x="1042" y="0"/>
                      <a:pt x="8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479;p33">
                <a:extLst>
                  <a:ext uri="{FF2B5EF4-FFF2-40B4-BE49-F238E27FC236}">
                    <a16:creationId xmlns:a16="http://schemas.microsoft.com/office/drawing/2014/main" id="{F9B2A139-D435-4C2D-A9A4-4A7B96D07403}"/>
                  </a:ext>
                </a:extLst>
              </p:cNvPr>
              <p:cNvSpPr/>
              <p:nvPr/>
            </p:nvSpPr>
            <p:spPr>
              <a:xfrm>
                <a:off x="3279575" y="3236250"/>
                <a:ext cx="106575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2906" extrusionOk="0">
                    <a:moveTo>
                      <a:pt x="4084" y="0"/>
                    </a:moveTo>
                    <a:lnTo>
                      <a:pt x="0" y="2620"/>
                    </a:lnTo>
                    <a:lnTo>
                      <a:pt x="179" y="2905"/>
                    </a:lnTo>
                    <a:lnTo>
                      <a:pt x="4263" y="286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480;p33">
                <a:extLst>
                  <a:ext uri="{FF2B5EF4-FFF2-40B4-BE49-F238E27FC236}">
                    <a16:creationId xmlns:a16="http://schemas.microsoft.com/office/drawing/2014/main" id="{1B2DE914-CA6F-4DEE-84FC-CBB440AA5FD1}"/>
                  </a:ext>
                </a:extLst>
              </p:cNvPr>
              <p:cNvSpPr/>
              <p:nvPr/>
            </p:nvSpPr>
            <p:spPr>
              <a:xfrm>
                <a:off x="3181625" y="3131400"/>
                <a:ext cx="44675" cy="390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61" extrusionOk="0">
                    <a:moveTo>
                      <a:pt x="899" y="0"/>
                    </a:moveTo>
                    <a:cubicBezTo>
                      <a:pt x="782" y="0"/>
                      <a:pt x="663" y="28"/>
                      <a:pt x="549" y="87"/>
                    </a:cubicBezTo>
                    <a:cubicBezTo>
                      <a:pt x="168" y="277"/>
                      <a:pt x="1" y="741"/>
                      <a:pt x="191" y="1122"/>
                    </a:cubicBezTo>
                    <a:cubicBezTo>
                      <a:pt x="327" y="1402"/>
                      <a:pt x="601" y="1561"/>
                      <a:pt x="889" y="1561"/>
                    </a:cubicBezTo>
                    <a:cubicBezTo>
                      <a:pt x="1006" y="1561"/>
                      <a:pt x="1126" y="1535"/>
                      <a:pt x="1239" y="1480"/>
                    </a:cubicBezTo>
                    <a:cubicBezTo>
                      <a:pt x="1620" y="1289"/>
                      <a:pt x="1787" y="825"/>
                      <a:pt x="1596" y="444"/>
                    </a:cubicBezTo>
                    <a:cubicBezTo>
                      <a:pt x="1453" y="165"/>
                      <a:pt x="1183" y="0"/>
                      <a:pt x="89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481;p33">
                <a:extLst>
                  <a:ext uri="{FF2B5EF4-FFF2-40B4-BE49-F238E27FC236}">
                    <a16:creationId xmlns:a16="http://schemas.microsoft.com/office/drawing/2014/main" id="{41CBB412-AB3C-4796-848E-57C6376BCBB5}"/>
                  </a:ext>
                </a:extLst>
              </p:cNvPr>
              <p:cNvSpPr/>
              <p:nvPr/>
            </p:nvSpPr>
            <p:spPr>
              <a:xfrm>
                <a:off x="3215275" y="3110925"/>
                <a:ext cx="11522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1597" extrusionOk="0">
                    <a:moveTo>
                      <a:pt x="4513" y="1"/>
                    </a:moveTo>
                    <a:lnTo>
                      <a:pt x="0" y="1275"/>
                    </a:lnTo>
                    <a:lnTo>
                      <a:pt x="96" y="1596"/>
                    </a:lnTo>
                    <a:lnTo>
                      <a:pt x="4608" y="334"/>
                    </a:lnTo>
                    <a:lnTo>
                      <a:pt x="451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482;p33">
                <a:extLst>
                  <a:ext uri="{FF2B5EF4-FFF2-40B4-BE49-F238E27FC236}">
                    <a16:creationId xmlns:a16="http://schemas.microsoft.com/office/drawing/2014/main" id="{5A51C2E5-DF64-4B9E-8099-9B9287BE581A}"/>
                  </a:ext>
                </a:extLst>
              </p:cNvPr>
              <p:cNvSpPr/>
              <p:nvPr/>
            </p:nvSpPr>
            <p:spPr>
              <a:xfrm>
                <a:off x="3570675" y="3522275"/>
                <a:ext cx="38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9" extrusionOk="0">
                    <a:moveTo>
                      <a:pt x="775" y="1"/>
                    </a:moveTo>
                    <a:cubicBezTo>
                      <a:pt x="345" y="1"/>
                      <a:pt x="0" y="330"/>
                      <a:pt x="0" y="763"/>
                    </a:cubicBezTo>
                    <a:cubicBezTo>
                      <a:pt x="0" y="1192"/>
                      <a:pt x="346" y="1537"/>
                      <a:pt x="762" y="1549"/>
                    </a:cubicBezTo>
                    <a:cubicBezTo>
                      <a:pt x="1191" y="1549"/>
                      <a:pt x="1536" y="1204"/>
                      <a:pt x="1548" y="787"/>
                    </a:cubicBezTo>
                    <a:cubicBezTo>
                      <a:pt x="1548" y="358"/>
                      <a:pt x="1215" y="13"/>
                      <a:pt x="798" y="1"/>
                    </a:cubicBezTo>
                    <a:cubicBezTo>
                      <a:pt x="790" y="1"/>
                      <a:pt x="783" y="1"/>
                      <a:pt x="7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483;p33">
                <a:extLst>
                  <a:ext uri="{FF2B5EF4-FFF2-40B4-BE49-F238E27FC236}">
                    <a16:creationId xmlns:a16="http://schemas.microsoft.com/office/drawing/2014/main" id="{313CEF61-B47C-4814-851F-920707B0411F}"/>
                  </a:ext>
                </a:extLst>
              </p:cNvPr>
              <p:cNvSpPr/>
              <p:nvPr/>
            </p:nvSpPr>
            <p:spPr>
              <a:xfrm>
                <a:off x="3588225" y="3407100"/>
                <a:ext cx="3010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882" extrusionOk="0">
                    <a:moveTo>
                      <a:pt x="870" y="0"/>
                    </a:moveTo>
                    <a:lnTo>
                      <a:pt x="1" y="4822"/>
                    </a:lnTo>
                    <a:lnTo>
                      <a:pt x="334" y="4882"/>
                    </a:lnTo>
                    <a:lnTo>
                      <a:pt x="1203" y="72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484;p33">
                <a:extLst>
                  <a:ext uri="{FF2B5EF4-FFF2-40B4-BE49-F238E27FC236}">
                    <a16:creationId xmlns:a16="http://schemas.microsoft.com/office/drawing/2014/main" id="{2BA9956D-9D94-4127-BE33-C80A13EE0C7E}"/>
                  </a:ext>
                </a:extLst>
              </p:cNvPr>
              <p:cNvSpPr/>
              <p:nvPr/>
            </p:nvSpPr>
            <p:spPr>
              <a:xfrm>
                <a:off x="3409350" y="3454325"/>
                <a:ext cx="43775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42" extrusionOk="0">
                    <a:moveTo>
                      <a:pt x="881" y="1"/>
                    </a:moveTo>
                    <a:cubicBezTo>
                      <a:pt x="559" y="1"/>
                      <a:pt x="257" y="194"/>
                      <a:pt x="143" y="516"/>
                    </a:cubicBezTo>
                    <a:cubicBezTo>
                      <a:pt x="0" y="921"/>
                      <a:pt x="226" y="1362"/>
                      <a:pt x="619" y="1493"/>
                    </a:cubicBezTo>
                    <a:cubicBezTo>
                      <a:pt x="707" y="1526"/>
                      <a:pt x="796" y="1542"/>
                      <a:pt x="884" y="1542"/>
                    </a:cubicBezTo>
                    <a:cubicBezTo>
                      <a:pt x="1204" y="1542"/>
                      <a:pt x="1505" y="1334"/>
                      <a:pt x="1608" y="1016"/>
                    </a:cubicBezTo>
                    <a:cubicBezTo>
                      <a:pt x="1750" y="612"/>
                      <a:pt x="1536" y="171"/>
                      <a:pt x="1131" y="40"/>
                    </a:cubicBezTo>
                    <a:cubicBezTo>
                      <a:pt x="1048" y="13"/>
                      <a:pt x="964" y="1"/>
                      <a:pt x="8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485;p33">
                <a:extLst>
                  <a:ext uri="{FF2B5EF4-FFF2-40B4-BE49-F238E27FC236}">
                    <a16:creationId xmlns:a16="http://schemas.microsoft.com/office/drawing/2014/main" id="{47BC22A2-E9C4-47AC-95C8-2265178645CB}"/>
                  </a:ext>
                </a:extLst>
              </p:cNvPr>
              <p:cNvSpPr/>
              <p:nvPr/>
            </p:nvSpPr>
            <p:spPr>
              <a:xfrm>
                <a:off x="3434350" y="3358275"/>
                <a:ext cx="70850" cy="10600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4240" extrusionOk="0">
                    <a:moveTo>
                      <a:pt x="2548" y="1"/>
                    </a:moveTo>
                    <a:lnTo>
                      <a:pt x="0" y="4061"/>
                    </a:lnTo>
                    <a:lnTo>
                      <a:pt x="286" y="4239"/>
                    </a:lnTo>
                    <a:lnTo>
                      <a:pt x="2834" y="191"/>
                    </a:lnTo>
                    <a:lnTo>
                      <a:pt x="2548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486;p33">
                <a:extLst>
                  <a:ext uri="{FF2B5EF4-FFF2-40B4-BE49-F238E27FC236}">
                    <a16:creationId xmlns:a16="http://schemas.microsoft.com/office/drawing/2014/main" id="{EB974413-3309-49A5-B1DF-186E12F36AAA}"/>
                  </a:ext>
                </a:extLst>
              </p:cNvPr>
              <p:cNvSpPr/>
              <p:nvPr/>
            </p:nvSpPr>
            <p:spPr>
              <a:xfrm>
                <a:off x="3972500" y="3457175"/>
                <a:ext cx="4260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543" extrusionOk="0">
                    <a:moveTo>
                      <a:pt x="861" y="1"/>
                    </a:moveTo>
                    <a:cubicBezTo>
                      <a:pt x="662" y="1"/>
                      <a:pt x="459" y="75"/>
                      <a:pt x="298" y="224"/>
                    </a:cubicBezTo>
                    <a:cubicBezTo>
                      <a:pt x="1" y="533"/>
                      <a:pt x="1" y="1022"/>
                      <a:pt x="298" y="1319"/>
                    </a:cubicBezTo>
                    <a:cubicBezTo>
                      <a:pt x="447" y="1468"/>
                      <a:pt x="647" y="1542"/>
                      <a:pt x="848" y="1542"/>
                    </a:cubicBezTo>
                    <a:cubicBezTo>
                      <a:pt x="1049" y="1542"/>
                      <a:pt x="1251" y="1468"/>
                      <a:pt x="1406" y="1319"/>
                    </a:cubicBezTo>
                    <a:cubicBezTo>
                      <a:pt x="1703" y="1022"/>
                      <a:pt x="1703" y="533"/>
                      <a:pt x="1406" y="224"/>
                    </a:cubicBezTo>
                    <a:cubicBezTo>
                      <a:pt x="1257" y="75"/>
                      <a:pt x="1060" y="1"/>
                      <a:pt x="8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487;p33">
                <a:extLst>
                  <a:ext uri="{FF2B5EF4-FFF2-40B4-BE49-F238E27FC236}">
                    <a16:creationId xmlns:a16="http://schemas.microsoft.com/office/drawing/2014/main" id="{B33E74A9-2535-41D7-A800-0971E5432BAF}"/>
                  </a:ext>
                </a:extLst>
              </p:cNvPr>
              <p:cNvSpPr/>
              <p:nvPr/>
            </p:nvSpPr>
            <p:spPr>
              <a:xfrm>
                <a:off x="3917750" y="3358275"/>
                <a:ext cx="7235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4371" extrusionOk="0">
                    <a:moveTo>
                      <a:pt x="286" y="1"/>
                    </a:moveTo>
                    <a:lnTo>
                      <a:pt x="0" y="179"/>
                    </a:lnTo>
                    <a:lnTo>
                      <a:pt x="2596" y="4370"/>
                    </a:lnTo>
                    <a:lnTo>
                      <a:pt x="2893" y="4192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488;p33">
                <a:extLst>
                  <a:ext uri="{FF2B5EF4-FFF2-40B4-BE49-F238E27FC236}">
                    <a16:creationId xmlns:a16="http://schemas.microsoft.com/office/drawing/2014/main" id="{13D3D859-FC91-4BEC-B883-4A878CC7953F}"/>
                  </a:ext>
                </a:extLst>
              </p:cNvPr>
              <p:cNvSpPr/>
              <p:nvPr/>
            </p:nvSpPr>
            <p:spPr>
              <a:xfrm>
                <a:off x="3812375" y="3523100"/>
                <a:ext cx="44075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7" extrusionOk="0">
                    <a:moveTo>
                      <a:pt x="880" y="1"/>
                    </a:moveTo>
                    <a:cubicBezTo>
                      <a:pt x="764" y="1"/>
                      <a:pt x="647" y="28"/>
                      <a:pt x="536" y="87"/>
                    </a:cubicBezTo>
                    <a:cubicBezTo>
                      <a:pt x="143" y="278"/>
                      <a:pt x="0" y="742"/>
                      <a:pt x="179" y="1123"/>
                    </a:cubicBezTo>
                    <a:cubicBezTo>
                      <a:pt x="314" y="1402"/>
                      <a:pt x="587" y="1567"/>
                      <a:pt x="870" y="1567"/>
                    </a:cubicBezTo>
                    <a:cubicBezTo>
                      <a:pt x="986" y="1567"/>
                      <a:pt x="1104" y="1539"/>
                      <a:pt x="1215" y="1480"/>
                    </a:cubicBezTo>
                    <a:cubicBezTo>
                      <a:pt x="1608" y="1290"/>
                      <a:pt x="1762" y="825"/>
                      <a:pt x="1572" y="444"/>
                    </a:cubicBezTo>
                    <a:cubicBezTo>
                      <a:pt x="1437" y="166"/>
                      <a:pt x="1164" y="1"/>
                      <a:pt x="8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489;p33">
                <a:extLst>
                  <a:ext uri="{FF2B5EF4-FFF2-40B4-BE49-F238E27FC236}">
                    <a16:creationId xmlns:a16="http://schemas.microsoft.com/office/drawing/2014/main" id="{A443572E-8A32-4C7B-B0E3-67A4407D2961}"/>
                  </a:ext>
                </a:extLst>
              </p:cNvPr>
              <p:cNvSpPr/>
              <p:nvPr/>
            </p:nvSpPr>
            <p:spPr>
              <a:xfrm>
                <a:off x="3801650" y="3411275"/>
                <a:ext cx="32775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775" extrusionOk="0">
                    <a:moveTo>
                      <a:pt x="334" y="0"/>
                    </a:moveTo>
                    <a:lnTo>
                      <a:pt x="1" y="71"/>
                    </a:lnTo>
                    <a:lnTo>
                      <a:pt x="977" y="4774"/>
                    </a:lnTo>
                    <a:lnTo>
                      <a:pt x="1310" y="4703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490;p33">
                <a:extLst>
                  <a:ext uri="{FF2B5EF4-FFF2-40B4-BE49-F238E27FC236}">
                    <a16:creationId xmlns:a16="http://schemas.microsoft.com/office/drawing/2014/main" id="{32DD0169-E9CF-4CC6-BF5B-771AB1BD6711}"/>
                  </a:ext>
                </a:extLst>
              </p:cNvPr>
              <p:cNvSpPr/>
              <p:nvPr/>
            </p:nvSpPr>
            <p:spPr>
              <a:xfrm>
                <a:off x="4205875" y="3138325"/>
                <a:ext cx="390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549" extrusionOk="0">
                    <a:moveTo>
                      <a:pt x="810" y="0"/>
                    </a:moveTo>
                    <a:cubicBezTo>
                      <a:pt x="369" y="0"/>
                      <a:pt x="12" y="321"/>
                      <a:pt x="12" y="762"/>
                    </a:cubicBezTo>
                    <a:cubicBezTo>
                      <a:pt x="0" y="1167"/>
                      <a:pt x="346" y="1536"/>
                      <a:pt x="774" y="1548"/>
                    </a:cubicBezTo>
                    <a:cubicBezTo>
                      <a:pt x="781" y="1548"/>
                      <a:pt x="789" y="1548"/>
                      <a:pt x="796" y="1548"/>
                    </a:cubicBezTo>
                    <a:cubicBezTo>
                      <a:pt x="1215" y="1548"/>
                      <a:pt x="1560" y="1207"/>
                      <a:pt x="1560" y="786"/>
                    </a:cubicBezTo>
                    <a:cubicBezTo>
                      <a:pt x="1560" y="357"/>
                      <a:pt x="1239" y="0"/>
                      <a:pt x="8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491;p33">
                <a:extLst>
                  <a:ext uri="{FF2B5EF4-FFF2-40B4-BE49-F238E27FC236}">
                    <a16:creationId xmlns:a16="http://schemas.microsoft.com/office/drawing/2014/main" id="{EEDDFCA4-A3EA-4196-B9A4-2FC3495935B6}"/>
                  </a:ext>
                </a:extLst>
              </p:cNvPr>
              <p:cNvSpPr/>
              <p:nvPr/>
            </p:nvSpPr>
            <p:spPr>
              <a:xfrm>
                <a:off x="4093350" y="3124925"/>
                <a:ext cx="1205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370" extrusionOk="0">
                    <a:moveTo>
                      <a:pt x="72" y="0"/>
                    </a:moveTo>
                    <a:lnTo>
                      <a:pt x="1" y="334"/>
                    </a:lnTo>
                    <a:lnTo>
                      <a:pt x="4739" y="1369"/>
                    </a:lnTo>
                    <a:lnTo>
                      <a:pt x="4823" y="10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492;p33">
                <a:extLst>
                  <a:ext uri="{FF2B5EF4-FFF2-40B4-BE49-F238E27FC236}">
                    <a16:creationId xmlns:a16="http://schemas.microsoft.com/office/drawing/2014/main" id="{BDF4927F-092A-4EA9-BA6E-4E01EF14D0E3}"/>
                  </a:ext>
                </a:extLst>
              </p:cNvPr>
              <p:cNvSpPr/>
              <p:nvPr/>
            </p:nvSpPr>
            <p:spPr>
              <a:xfrm>
                <a:off x="4131450" y="3297300"/>
                <a:ext cx="440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2" extrusionOk="0">
                    <a:moveTo>
                      <a:pt x="884" y="1"/>
                    </a:moveTo>
                    <a:cubicBezTo>
                      <a:pt x="569" y="1"/>
                      <a:pt x="267" y="194"/>
                      <a:pt x="156" y="511"/>
                    </a:cubicBezTo>
                    <a:cubicBezTo>
                      <a:pt x="1" y="916"/>
                      <a:pt x="215" y="1368"/>
                      <a:pt x="608" y="1511"/>
                    </a:cubicBezTo>
                    <a:cubicBezTo>
                      <a:pt x="698" y="1545"/>
                      <a:pt x="790" y="1562"/>
                      <a:pt x="880" y="1562"/>
                    </a:cubicBezTo>
                    <a:cubicBezTo>
                      <a:pt x="1198" y="1562"/>
                      <a:pt x="1497" y="1362"/>
                      <a:pt x="1608" y="1047"/>
                    </a:cubicBezTo>
                    <a:cubicBezTo>
                      <a:pt x="1763" y="642"/>
                      <a:pt x="1549" y="201"/>
                      <a:pt x="1144" y="47"/>
                    </a:cubicBezTo>
                    <a:cubicBezTo>
                      <a:pt x="1059" y="16"/>
                      <a:pt x="971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493;p33">
                <a:extLst>
                  <a:ext uri="{FF2B5EF4-FFF2-40B4-BE49-F238E27FC236}">
                    <a16:creationId xmlns:a16="http://schemas.microsoft.com/office/drawing/2014/main" id="{3675A3ED-E7BB-490E-8F75-1DD22752C039}"/>
                  </a:ext>
                </a:extLst>
              </p:cNvPr>
              <p:cNvSpPr/>
              <p:nvPr/>
            </p:nvSpPr>
            <p:spPr>
              <a:xfrm>
                <a:off x="4041575" y="3241900"/>
                <a:ext cx="1033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2882" extrusionOk="0">
                    <a:moveTo>
                      <a:pt x="191" y="0"/>
                    </a:moveTo>
                    <a:lnTo>
                      <a:pt x="0" y="286"/>
                    </a:lnTo>
                    <a:lnTo>
                      <a:pt x="3941" y="2882"/>
                    </a:lnTo>
                    <a:lnTo>
                      <a:pt x="4132" y="259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494;p33">
                <a:extLst>
                  <a:ext uri="{FF2B5EF4-FFF2-40B4-BE49-F238E27FC236}">
                    <a16:creationId xmlns:a16="http://schemas.microsoft.com/office/drawing/2014/main" id="{3C81D7CC-B867-4EA3-9B72-11CADE10B51F}"/>
                  </a:ext>
                </a:extLst>
              </p:cNvPr>
              <p:cNvSpPr/>
              <p:nvPr/>
            </p:nvSpPr>
            <p:spPr>
              <a:xfrm>
                <a:off x="4142175" y="27297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67" y="0"/>
                    </a:moveTo>
                    <a:cubicBezTo>
                      <a:pt x="669" y="0"/>
                      <a:pt x="469" y="75"/>
                      <a:pt x="310" y="222"/>
                    </a:cubicBezTo>
                    <a:cubicBezTo>
                      <a:pt x="0" y="520"/>
                      <a:pt x="0" y="1008"/>
                      <a:pt x="298" y="1329"/>
                    </a:cubicBezTo>
                    <a:cubicBezTo>
                      <a:pt x="448" y="1486"/>
                      <a:pt x="647" y="1563"/>
                      <a:pt x="849" y="1563"/>
                    </a:cubicBezTo>
                    <a:cubicBezTo>
                      <a:pt x="1046" y="1563"/>
                      <a:pt x="1246" y="1489"/>
                      <a:pt x="1405" y="1341"/>
                    </a:cubicBezTo>
                    <a:cubicBezTo>
                      <a:pt x="1715" y="1044"/>
                      <a:pt x="1715" y="555"/>
                      <a:pt x="1417" y="234"/>
                    </a:cubicBezTo>
                    <a:cubicBezTo>
                      <a:pt x="1267" y="78"/>
                      <a:pt x="1068" y="0"/>
                      <a:pt x="8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495;p33">
                <a:extLst>
                  <a:ext uri="{FF2B5EF4-FFF2-40B4-BE49-F238E27FC236}">
                    <a16:creationId xmlns:a16="http://schemas.microsoft.com/office/drawing/2014/main" id="{0AD6507E-9C12-4E81-B5CB-0ECA6E4AE8BC}"/>
                  </a:ext>
                </a:extLst>
              </p:cNvPr>
              <p:cNvSpPr/>
              <p:nvPr/>
            </p:nvSpPr>
            <p:spPr>
              <a:xfrm>
                <a:off x="4049000" y="2753150"/>
                <a:ext cx="10630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966" extrusionOk="0">
                    <a:moveTo>
                      <a:pt x="4061" y="0"/>
                    </a:moveTo>
                    <a:lnTo>
                      <a:pt x="1" y="2679"/>
                    </a:lnTo>
                    <a:lnTo>
                      <a:pt x="179" y="2965"/>
                    </a:lnTo>
                    <a:lnTo>
                      <a:pt x="4251" y="286"/>
                    </a:lnTo>
                    <a:lnTo>
                      <a:pt x="406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496;p33">
                <a:extLst>
                  <a:ext uri="{FF2B5EF4-FFF2-40B4-BE49-F238E27FC236}">
                    <a16:creationId xmlns:a16="http://schemas.microsoft.com/office/drawing/2014/main" id="{6A5C79CA-0152-462D-B575-F774909A8A27}"/>
                  </a:ext>
                </a:extLst>
              </p:cNvPr>
              <p:cNvSpPr/>
              <p:nvPr/>
            </p:nvSpPr>
            <p:spPr>
              <a:xfrm>
                <a:off x="4207050" y="2893575"/>
                <a:ext cx="438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545" extrusionOk="0">
                    <a:moveTo>
                      <a:pt x="884" y="1"/>
                    </a:moveTo>
                    <a:cubicBezTo>
                      <a:pt x="772" y="1"/>
                      <a:pt x="658" y="25"/>
                      <a:pt x="549" y="75"/>
                    </a:cubicBezTo>
                    <a:cubicBezTo>
                      <a:pt x="168" y="253"/>
                      <a:pt x="1" y="706"/>
                      <a:pt x="180" y="1098"/>
                    </a:cubicBezTo>
                    <a:cubicBezTo>
                      <a:pt x="309" y="1375"/>
                      <a:pt x="589" y="1544"/>
                      <a:pt x="878" y="1544"/>
                    </a:cubicBezTo>
                    <a:cubicBezTo>
                      <a:pt x="987" y="1544"/>
                      <a:pt x="1099" y="1520"/>
                      <a:pt x="1203" y="1468"/>
                    </a:cubicBezTo>
                    <a:cubicBezTo>
                      <a:pt x="1584" y="1289"/>
                      <a:pt x="1751" y="825"/>
                      <a:pt x="1573" y="444"/>
                    </a:cubicBezTo>
                    <a:cubicBezTo>
                      <a:pt x="1444" y="160"/>
                      <a:pt x="1173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497;p33">
                <a:extLst>
                  <a:ext uri="{FF2B5EF4-FFF2-40B4-BE49-F238E27FC236}">
                    <a16:creationId xmlns:a16="http://schemas.microsoft.com/office/drawing/2014/main" id="{5F3C6006-ACD1-48D9-A55B-6832A0DA04AC}"/>
                  </a:ext>
                </a:extLst>
              </p:cNvPr>
              <p:cNvSpPr/>
              <p:nvPr/>
            </p:nvSpPr>
            <p:spPr>
              <a:xfrm>
                <a:off x="4095150" y="2912100"/>
                <a:ext cx="1217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941" extrusionOk="0">
                    <a:moveTo>
                      <a:pt x="4822" y="0"/>
                    </a:moveTo>
                    <a:lnTo>
                      <a:pt x="0" y="596"/>
                    </a:lnTo>
                    <a:lnTo>
                      <a:pt x="36" y="941"/>
                    </a:lnTo>
                    <a:lnTo>
                      <a:pt x="4870" y="346"/>
                    </a:lnTo>
                    <a:lnTo>
                      <a:pt x="482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498;p33">
                <a:extLst>
                  <a:ext uri="{FF2B5EF4-FFF2-40B4-BE49-F238E27FC236}">
                    <a16:creationId xmlns:a16="http://schemas.microsoft.com/office/drawing/2014/main" id="{D1A30209-339D-490C-A65D-E43FE5A585EF}"/>
                  </a:ext>
                </a:extLst>
              </p:cNvPr>
              <p:cNvSpPr/>
              <p:nvPr/>
            </p:nvSpPr>
            <p:spPr>
              <a:xfrm>
                <a:off x="3843025" y="2306375"/>
                <a:ext cx="8427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620" extrusionOk="0">
                    <a:moveTo>
                      <a:pt x="3370" y="822"/>
                    </a:move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lose/>
                    <a:moveTo>
                      <a:pt x="1" y="0"/>
                    </a:moveTo>
                    <a:lnTo>
                      <a:pt x="96" y="6620"/>
                    </a:ln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ubicBezTo>
                      <a:pt x="3334" y="822"/>
                      <a:pt x="1146" y="118"/>
                      <a:pt x="1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499;p33">
                <a:extLst>
                  <a:ext uri="{FF2B5EF4-FFF2-40B4-BE49-F238E27FC236}">
                    <a16:creationId xmlns:a16="http://schemas.microsoft.com/office/drawing/2014/main" id="{7AC8A480-3362-40AF-8ABD-FD3699B85290}"/>
                  </a:ext>
                </a:extLst>
              </p:cNvPr>
              <p:cNvSpPr/>
              <p:nvPr/>
            </p:nvSpPr>
            <p:spPr>
              <a:xfrm>
                <a:off x="3838575" y="2301900"/>
                <a:ext cx="94675" cy="1863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54" extrusionOk="0">
                    <a:moveTo>
                      <a:pt x="357" y="370"/>
                    </a:moveTo>
                    <a:lnTo>
                      <a:pt x="357" y="370"/>
                    </a:lnTo>
                    <a:cubicBezTo>
                      <a:pt x="1298" y="501"/>
                      <a:pt x="2762" y="953"/>
                      <a:pt x="3298" y="1096"/>
                    </a:cubicBezTo>
                    <a:lnTo>
                      <a:pt x="441" y="6156"/>
                    </a:lnTo>
                    <a:lnTo>
                      <a:pt x="357" y="370"/>
                    </a:lnTo>
                    <a:close/>
                    <a:moveTo>
                      <a:pt x="0" y="1"/>
                    </a:moveTo>
                    <a:lnTo>
                      <a:pt x="107" y="7454"/>
                    </a:lnTo>
                    <a:lnTo>
                      <a:pt x="3786" y="905"/>
                    </a:lnTo>
                    <a:lnTo>
                      <a:pt x="3584" y="846"/>
                    </a:lnTo>
                    <a:cubicBezTo>
                      <a:pt x="3500" y="822"/>
                      <a:pt x="1345" y="132"/>
                      <a:pt x="191" y="1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00;p33">
                <a:extLst>
                  <a:ext uri="{FF2B5EF4-FFF2-40B4-BE49-F238E27FC236}">
                    <a16:creationId xmlns:a16="http://schemas.microsoft.com/office/drawing/2014/main" id="{FFDA33CC-6546-48B9-B975-5663A7BA0470}"/>
                  </a:ext>
                </a:extLst>
              </p:cNvPr>
              <p:cNvSpPr/>
              <p:nvPr/>
            </p:nvSpPr>
            <p:spPr>
              <a:xfrm>
                <a:off x="38436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60" y="84"/>
                      <a:pt x="143" y="119"/>
                      <a:pt x="203" y="167"/>
                    </a:cubicBezTo>
                    <a:cubicBezTo>
                      <a:pt x="274" y="203"/>
                      <a:pt x="370" y="238"/>
                      <a:pt x="453" y="286"/>
                    </a:cubicBezTo>
                    <a:cubicBezTo>
                      <a:pt x="477" y="286"/>
                      <a:pt x="489" y="250"/>
                      <a:pt x="477" y="238"/>
                    </a:cubicBezTo>
                    <a:cubicBezTo>
                      <a:pt x="393" y="179"/>
                      <a:pt x="322" y="131"/>
                      <a:pt x="250" y="96"/>
                    </a:cubicBezTo>
                    <a:cubicBezTo>
                      <a:pt x="179" y="60"/>
                      <a:pt x="96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01;p33">
                <a:extLst>
                  <a:ext uri="{FF2B5EF4-FFF2-40B4-BE49-F238E27FC236}">
                    <a16:creationId xmlns:a16="http://schemas.microsoft.com/office/drawing/2014/main" id="{F87B0C7B-6744-4AC9-9225-1A802F9408B6}"/>
                  </a:ext>
                </a:extLst>
              </p:cNvPr>
              <p:cNvSpPr/>
              <p:nvPr/>
            </p:nvSpPr>
            <p:spPr>
              <a:xfrm>
                <a:off x="3843925" y="2432875"/>
                <a:ext cx="11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51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48" y="72"/>
                      <a:pt x="119" y="119"/>
                      <a:pt x="179" y="143"/>
                    </a:cubicBezTo>
                    <a:cubicBezTo>
                      <a:pt x="250" y="191"/>
                      <a:pt x="346" y="238"/>
                      <a:pt x="417" y="250"/>
                    </a:cubicBezTo>
                    <a:cubicBezTo>
                      <a:pt x="441" y="250"/>
                      <a:pt x="465" y="238"/>
                      <a:pt x="441" y="226"/>
                    </a:cubicBezTo>
                    <a:cubicBezTo>
                      <a:pt x="369" y="167"/>
                      <a:pt x="298" y="131"/>
                      <a:pt x="227" y="84"/>
                    </a:cubicBezTo>
                    <a:cubicBezTo>
                      <a:pt x="143" y="60"/>
                      <a:pt x="84" y="0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02;p33">
                <a:extLst>
                  <a:ext uri="{FF2B5EF4-FFF2-40B4-BE49-F238E27FC236}">
                    <a16:creationId xmlns:a16="http://schemas.microsoft.com/office/drawing/2014/main" id="{77FD7BE0-6BB4-4F8D-BA24-FC38035FF14C}"/>
                  </a:ext>
                </a:extLst>
              </p:cNvPr>
              <p:cNvSpPr/>
              <p:nvPr/>
            </p:nvSpPr>
            <p:spPr>
              <a:xfrm>
                <a:off x="3843925" y="2425000"/>
                <a:ext cx="149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0" extrusionOk="0">
                    <a:moveTo>
                      <a:pt x="57" y="0"/>
                    </a:moveTo>
                    <a:cubicBezTo>
                      <a:pt x="42" y="0"/>
                      <a:pt x="27" y="2"/>
                      <a:pt x="12" y="6"/>
                    </a:cubicBezTo>
                    <a:cubicBezTo>
                      <a:pt x="0" y="6"/>
                      <a:pt x="0" y="18"/>
                      <a:pt x="0" y="30"/>
                    </a:cubicBezTo>
                    <a:cubicBezTo>
                      <a:pt x="60" y="101"/>
                      <a:pt x="167" y="137"/>
                      <a:pt x="250" y="160"/>
                    </a:cubicBezTo>
                    <a:cubicBezTo>
                      <a:pt x="358" y="208"/>
                      <a:pt x="441" y="256"/>
                      <a:pt x="548" y="280"/>
                    </a:cubicBezTo>
                    <a:cubicBezTo>
                      <a:pt x="584" y="280"/>
                      <a:pt x="596" y="256"/>
                      <a:pt x="584" y="244"/>
                    </a:cubicBezTo>
                    <a:cubicBezTo>
                      <a:pt x="488" y="160"/>
                      <a:pt x="381" y="125"/>
                      <a:pt x="286" y="77"/>
                    </a:cubicBezTo>
                    <a:cubicBezTo>
                      <a:pt x="206" y="47"/>
                      <a:pt x="134" y="0"/>
                      <a:pt x="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03;p33">
                <a:extLst>
                  <a:ext uri="{FF2B5EF4-FFF2-40B4-BE49-F238E27FC236}">
                    <a16:creationId xmlns:a16="http://schemas.microsoft.com/office/drawing/2014/main" id="{09F5CBB7-B735-49AC-8B7B-9503CAA030A1}"/>
                  </a:ext>
                </a:extLst>
              </p:cNvPr>
              <p:cNvSpPr/>
              <p:nvPr/>
            </p:nvSpPr>
            <p:spPr>
              <a:xfrm>
                <a:off x="3843025" y="2415900"/>
                <a:ext cx="169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1" extrusionOk="0">
                    <a:moveTo>
                      <a:pt x="24" y="1"/>
                    </a:moveTo>
                    <a:cubicBezTo>
                      <a:pt x="1" y="1"/>
                      <a:pt x="1" y="24"/>
                      <a:pt x="1" y="36"/>
                    </a:cubicBezTo>
                    <a:cubicBezTo>
                      <a:pt x="167" y="167"/>
                      <a:pt x="417" y="239"/>
                      <a:pt x="632" y="298"/>
                    </a:cubicBezTo>
                    <a:cubicBezTo>
                      <a:pt x="634" y="300"/>
                      <a:pt x="637" y="300"/>
                      <a:pt x="639" y="300"/>
                    </a:cubicBezTo>
                    <a:cubicBezTo>
                      <a:pt x="660" y="300"/>
                      <a:pt x="677" y="261"/>
                      <a:pt x="655" y="251"/>
                    </a:cubicBezTo>
                    <a:cubicBezTo>
                      <a:pt x="465" y="143"/>
                      <a:pt x="239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04;p33">
                <a:extLst>
                  <a:ext uri="{FF2B5EF4-FFF2-40B4-BE49-F238E27FC236}">
                    <a16:creationId xmlns:a16="http://schemas.microsoft.com/office/drawing/2014/main" id="{48CB9BF5-2714-4D54-ACE0-45675740E872}"/>
                  </a:ext>
                </a:extLst>
              </p:cNvPr>
              <p:cNvSpPr/>
              <p:nvPr/>
            </p:nvSpPr>
            <p:spPr>
              <a:xfrm>
                <a:off x="3841550" y="2407500"/>
                <a:ext cx="199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87" y="1"/>
                    </a:moveTo>
                    <a:cubicBezTo>
                      <a:pt x="70" y="1"/>
                      <a:pt x="53" y="2"/>
                      <a:pt x="36" y="3"/>
                    </a:cubicBezTo>
                    <a:cubicBezTo>
                      <a:pt x="0" y="3"/>
                      <a:pt x="0" y="27"/>
                      <a:pt x="24" y="51"/>
                    </a:cubicBezTo>
                    <a:cubicBezTo>
                      <a:pt x="119" y="110"/>
                      <a:pt x="262" y="122"/>
                      <a:pt x="357" y="170"/>
                    </a:cubicBezTo>
                    <a:cubicBezTo>
                      <a:pt x="500" y="206"/>
                      <a:pt x="631" y="253"/>
                      <a:pt x="762" y="265"/>
                    </a:cubicBezTo>
                    <a:cubicBezTo>
                      <a:pt x="774" y="265"/>
                      <a:pt x="798" y="253"/>
                      <a:pt x="774" y="241"/>
                    </a:cubicBezTo>
                    <a:cubicBezTo>
                      <a:pt x="679" y="170"/>
                      <a:pt x="536" y="122"/>
                      <a:pt x="417" y="75"/>
                    </a:cubicBezTo>
                    <a:cubicBezTo>
                      <a:pt x="313" y="33"/>
                      <a:pt x="201" y="1"/>
                      <a:pt x="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05;p33">
                <a:extLst>
                  <a:ext uri="{FF2B5EF4-FFF2-40B4-BE49-F238E27FC236}">
                    <a16:creationId xmlns:a16="http://schemas.microsoft.com/office/drawing/2014/main" id="{D24FC4B3-EBFD-4E7B-B9C5-012587A9A2D9}"/>
                  </a:ext>
                </a:extLst>
              </p:cNvPr>
              <p:cNvSpPr/>
              <p:nvPr/>
            </p:nvSpPr>
            <p:spPr>
              <a:xfrm>
                <a:off x="3843925" y="2398650"/>
                <a:ext cx="199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25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38" y="143"/>
                      <a:pt x="536" y="238"/>
                      <a:pt x="786" y="250"/>
                    </a:cubicBezTo>
                    <a:cubicBezTo>
                      <a:pt x="786" y="252"/>
                      <a:pt x="787" y="253"/>
                      <a:pt x="787" y="253"/>
                    </a:cubicBezTo>
                    <a:cubicBezTo>
                      <a:pt x="790" y="253"/>
                      <a:pt x="796" y="238"/>
                      <a:pt x="786" y="238"/>
                    </a:cubicBezTo>
                    <a:cubicBezTo>
                      <a:pt x="560" y="119"/>
                      <a:pt x="262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06;p33">
                <a:extLst>
                  <a:ext uri="{FF2B5EF4-FFF2-40B4-BE49-F238E27FC236}">
                    <a16:creationId xmlns:a16="http://schemas.microsoft.com/office/drawing/2014/main" id="{80E5EE84-5069-4C1D-8D88-812934A74358}"/>
                  </a:ext>
                </a:extLst>
              </p:cNvPr>
              <p:cNvSpPr/>
              <p:nvPr/>
            </p:nvSpPr>
            <p:spPr>
              <a:xfrm>
                <a:off x="3842125" y="2388675"/>
                <a:ext cx="244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42" extrusionOk="0">
                    <a:moveTo>
                      <a:pt x="81" y="1"/>
                    </a:moveTo>
                    <a:cubicBezTo>
                      <a:pt x="58" y="1"/>
                      <a:pt x="35" y="2"/>
                      <a:pt x="13" y="6"/>
                    </a:cubicBezTo>
                    <a:cubicBezTo>
                      <a:pt x="1" y="6"/>
                      <a:pt x="1" y="42"/>
                      <a:pt x="13" y="54"/>
                    </a:cubicBezTo>
                    <a:cubicBezTo>
                      <a:pt x="156" y="101"/>
                      <a:pt x="310" y="125"/>
                      <a:pt x="453" y="185"/>
                    </a:cubicBezTo>
                    <a:cubicBezTo>
                      <a:pt x="620" y="244"/>
                      <a:pt x="775" y="304"/>
                      <a:pt x="930" y="340"/>
                    </a:cubicBezTo>
                    <a:cubicBezTo>
                      <a:pt x="933" y="341"/>
                      <a:pt x="937" y="341"/>
                      <a:pt x="940" y="341"/>
                    </a:cubicBezTo>
                    <a:cubicBezTo>
                      <a:pt x="968" y="341"/>
                      <a:pt x="976" y="303"/>
                      <a:pt x="965" y="292"/>
                    </a:cubicBezTo>
                    <a:cubicBezTo>
                      <a:pt x="799" y="197"/>
                      <a:pt x="632" y="149"/>
                      <a:pt x="453" y="89"/>
                    </a:cubicBezTo>
                    <a:cubicBezTo>
                      <a:pt x="333" y="49"/>
                      <a:pt x="204" y="1"/>
                      <a:pt x="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07;p33">
                <a:extLst>
                  <a:ext uri="{FF2B5EF4-FFF2-40B4-BE49-F238E27FC236}">
                    <a16:creationId xmlns:a16="http://schemas.microsoft.com/office/drawing/2014/main" id="{DC632F0E-F4FD-44C6-8D31-E2A533922E1A}"/>
                  </a:ext>
                </a:extLst>
              </p:cNvPr>
              <p:cNvSpPr/>
              <p:nvPr/>
            </p:nvSpPr>
            <p:spPr>
              <a:xfrm>
                <a:off x="3839750" y="2378100"/>
                <a:ext cx="298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4" extrusionOk="0">
                    <a:moveTo>
                      <a:pt x="36" y="1"/>
                    </a:moveTo>
                    <a:cubicBezTo>
                      <a:pt x="13" y="1"/>
                      <a:pt x="1" y="12"/>
                      <a:pt x="13" y="12"/>
                    </a:cubicBezTo>
                    <a:cubicBezTo>
                      <a:pt x="132" y="155"/>
                      <a:pt x="298" y="155"/>
                      <a:pt x="465" y="191"/>
                    </a:cubicBezTo>
                    <a:cubicBezTo>
                      <a:pt x="703" y="251"/>
                      <a:pt x="929" y="346"/>
                      <a:pt x="1167" y="393"/>
                    </a:cubicBezTo>
                    <a:cubicBezTo>
                      <a:pt x="1191" y="393"/>
                      <a:pt x="1191" y="370"/>
                      <a:pt x="1179" y="358"/>
                    </a:cubicBezTo>
                    <a:cubicBezTo>
                      <a:pt x="1013" y="251"/>
                      <a:pt x="834" y="191"/>
                      <a:pt x="655" y="155"/>
                    </a:cubicBezTo>
                    <a:cubicBezTo>
                      <a:pt x="453" y="96"/>
                      <a:pt x="227" y="96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08;p33">
                <a:extLst>
                  <a:ext uri="{FF2B5EF4-FFF2-40B4-BE49-F238E27FC236}">
                    <a16:creationId xmlns:a16="http://schemas.microsoft.com/office/drawing/2014/main" id="{C19CDE66-43E6-4CC2-996F-F3638BA35C29}"/>
                  </a:ext>
                </a:extLst>
              </p:cNvPr>
              <p:cNvSpPr/>
              <p:nvPr/>
            </p:nvSpPr>
            <p:spPr>
              <a:xfrm>
                <a:off x="3842125" y="2368875"/>
                <a:ext cx="301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06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91" y="119"/>
                      <a:pt x="382" y="179"/>
                      <a:pt x="572" y="239"/>
                    </a:cubicBezTo>
                    <a:cubicBezTo>
                      <a:pt x="775" y="298"/>
                      <a:pt x="965" y="370"/>
                      <a:pt x="1156" y="405"/>
                    </a:cubicBezTo>
                    <a:cubicBezTo>
                      <a:pt x="1192" y="381"/>
                      <a:pt x="1203" y="358"/>
                      <a:pt x="1192" y="358"/>
                    </a:cubicBezTo>
                    <a:cubicBezTo>
                      <a:pt x="1025" y="250"/>
                      <a:pt x="811" y="191"/>
                      <a:pt x="620" y="131"/>
                    </a:cubicBezTo>
                    <a:cubicBezTo>
                      <a:pt x="430" y="72"/>
                      <a:pt x="239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09;p33">
                <a:extLst>
                  <a:ext uri="{FF2B5EF4-FFF2-40B4-BE49-F238E27FC236}">
                    <a16:creationId xmlns:a16="http://schemas.microsoft.com/office/drawing/2014/main" id="{D5DECC22-7C33-40BE-B4B0-DD197A0B96C1}"/>
                  </a:ext>
                </a:extLst>
              </p:cNvPr>
              <p:cNvSpPr/>
              <p:nvPr/>
            </p:nvSpPr>
            <p:spPr>
              <a:xfrm>
                <a:off x="3842425" y="2355475"/>
                <a:ext cx="295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18" extrusionOk="0">
                    <a:moveTo>
                      <a:pt x="25" y="1"/>
                    </a:moveTo>
                    <a:cubicBezTo>
                      <a:pt x="13" y="1"/>
                      <a:pt x="1" y="24"/>
                      <a:pt x="13" y="24"/>
                    </a:cubicBezTo>
                    <a:cubicBezTo>
                      <a:pt x="179" y="120"/>
                      <a:pt x="370" y="167"/>
                      <a:pt x="548" y="227"/>
                    </a:cubicBezTo>
                    <a:cubicBezTo>
                      <a:pt x="739" y="286"/>
                      <a:pt x="941" y="358"/>
                      <a:pt x="1132" y="417"/>
                    </a:cubicBezTo>
                    <a:cubicBezTo>
                      <a:pt x="1156" y="417"/>
                      <a:pt x="1180" y="382"/>
                      <a:pt x="1144" y="370"/>
                    </a:cubicBezTo>
                    <a:cubicBezTo>
                      <a:pt x="846" y="167"/>
                      <a:pt x="382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10;p33">
                <a:extLst>
                  <a:ext uri="{FF2B5EF4-FFF2-40B4-BE49-F238E27FC236}">
                    <a16:creationId xmlns:a16="http://schemas.microsoft.com/office/drawing/2014/main" id="{6473C05E-2AF6-4A91-8B5E-A300439F3887}"/>
                  </a:ext>
                </a:extLst>
              </p:cNvPr>
              <p:cNvSpPr/>
              <p:nvPr/>
            </p:nvSpPr>
            <p:spPr>
              <a:xfrm>
                <a:off x="3844225" y="2345650"/>
                <a:ext cx="32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06" extrusionOk="0">
                    <a:moveTo>
                      <a:pt x="36" y="1"/>
                    </a:moveTo>
                    <a:cubicBezTo>
                      <a:pt x="12" y="1"/>
                      <a:pt x="0" y="36"/>
                      <a:pt x="12" y="36"/>
                    </a:cubicBezTo>
                    <a:cubicBezTo>
                      <a:pt x="191" y="132"/>
                      <a:pt x="405" y="203"/>
                      <a:pt x="596" y="263"/>
                    </a:cubicBezTo>
                    <a:cubicBezTo>
                      <a:pt x="798" y="334"/>
                      <a:pt x="1024" y="406"/>
                      <a:pt x="1238" y="406"/>
                    </a:cubicBezTo>
                    <a:cubicBezTo>
                      <a:pt x="1262" y="406"/>
                      <a:pt x="1286" y="382"/>
                      <a:pt x="1250" y="382"/>
                    </a:cubicBezTo>
                    <a:cubicBezTo>
                      <a:pt x="1060" y="275"/>
                      <a:pt x="834" y="227"/>
                      <a:pt x="631" y="156"/>
                    </a:cubicBezTo>
                    <a:cubicBezTo>
                      <a:pt x="429" y="96"/>
                      <a:pt x="238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11;p33">
                <a:extLst>
                  <a:ext uri="{FF2B5EF4-FFF2-40B4-BE49-F238E27FC236}">
                    <a16:creationId xmlns:a16="http://schemas.microsoft.com/office/drawing/2014/main" id="{958CE33C-4537-4C56-960E-1625FA81F638}"/>
                  </a:ext>
                </a:extLst>
              </p:cNvPr>
              <p:cNvSpPr/>
              <p:nvPr/>
            </p:nvSpPr>
            <p:spPr>
              <a:xfrm>
                <a:off x="3842725" y="2333750"/>
                <a:ext cx="34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53" extrusionOk="0">
                    <a:moveTo>
                      <a:pt x="48" y="1"/>
                    </a:moveTo>
                    <a:cubicBezTo>
                      <a:pt x="13" y="1"/>
                      <a:pt x="1" y="48"/>
                      <a:pt x="36" y="60"/>
                    </a:cubicBezTo>
                    <a:cubicBezTo>
                      <a:pt x="215" y="167"/>
                      <a:pt x="429" y="215"/>
                      <a:pt x="632" y="274"/>
                    </a:cubicBezTo>
                    <a:cubicBezTo>
                      <a:pt x="846" y="334"/>
                      <a:pt x="1084" y="405"/>
                      <a:pt x="1310" y="453"/>
                    </a:cubicBezTo>
                    <a:cubicBezTo>
                      <a:pt x="1346" y="453"/>
                      <a:pt x="1370" y="417"/>
                      <a:pt x="1346" y="405"/>
                    </a:cubicBezTo>
                    <a:cubicBezTo>
                      <a:pt x="1144" y="298"/>
                      <a:pt x="929" y="239"/>
                      <a:pt x="703" y="179"/>
                    </a:cubicBezTo>
                    <a:cubicBezTo>
                      <a:pt x="489" y="120"/>
                      <a:pt x="275" y="3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12;p33">
                <a:extLst>
                  <a:ext uri="{FF2B5EF4-FFF2-40B4-BE49-F238E27FC236}">
                    <a16:creationId xmlns:a16="http://schemas.microsoft.com/office/drawing/2014/main" id="{7B1697B7-D137-40F7-8C82-1786B751EE34}"/>
                  </a:ext>
                </a:extLst>
              </p:cNvPr>
              <p:cNvSpPr/>
              <p:nvPr/>
            </p:nvSpPr>
            <p:spPr>
              <a:xfrm>
                <a:off x="3840650" y="2323025"/>
                <a:ext cx="38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444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417" y="299"/>
                      <a:pt x="1036" y="310"/>
                      <a:pt x="1501" y="441"/>
                    </a:cubicBezTo>
                    <a:cubicBezTo>
                      <a:pt x="1502" y="443"/>
                      <a:pt x="1503" y="443"/>
                      <a:pt x="1505" y="443"/>
                    </a:cubicBezTo>
                    <a:cubicBezTo>
                      <a:pt x="1519" y="443"/>
                      <a:pt x="1544" y="404"/>
                      <a:pt x="1512" y="394"/>
                    </a:cubicBezTo>
                    <a:cubicBezTo>
                      <a:pt x="1274" y="287"/>
                      <a:pt x="1036" y="227"/>
                      <a:pt x="786" y="168"/>
                    </a:cubicBezTo>
                    <a:cubicBezTo>
                      <a:pt x="536" y="108"/>
                      <a:pt x="262" y="13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13;p33">
                <a:extLst>
                  <a:ext uri="{FF2B5EF4-FFF2-40B4-BE49-F238E27FC236}">
                    <a16:creationId xmlns:a16="http://schemas.microsoft.com/office/drawing/2014/main" id="{EF4B1F2B-5493-4A20-88BC-4F592EB6B33B}"/>
                  </a:ext>
                </a:extLst>
              </p:cNvPr>
              <p:cNvSpPr/>
              <p:nvPr/>
            </p:nvSpPr>
            <p:spPr>
              <a:xfrm>
                <a:off x="3836175" y="2311125"/>
                <a:ext cx="4495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8" extrusionOk="0">
                    <a:moveTo>
                      <a:pt x="25" y="1"/>
                    </a:moveTo>
                    <a:cubicBezTo>
                      <a:pt x="13" y="1"/>
                      <a:pt x="1" y="36"/>
                      <a:pt x="13" y="36"/>
                    </a:cubicBezTo>
                    <a:cubicBezTo>
                      <a:pt x="537" y="251"/>
                      <a:pt x="1203" y="334"/>
                      <a:pt x="1763" y="429"/>
                    </a:cubicBezTo>
                    <a:cubicBezTo>
                      <a:pt x="1771" y="435"/>
                      <a:pt x="1778" y="437"/>
                      <a:pt x="1783" y="437"/>
                    </a:cubicBezTo>
                    <a:cubicBezTo>
                      <a:pt x="1798" y="437"/>
                      <a:pt x="1796" y="414"/>
                      <a:pt x="1787" y="405"/>
                    </a:cubicBezTo>
                    <a:cubicBezTo>
                      <a:pt x="1263" y="179"/>
                      <a:pt x="596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14;p33">
                <a:extLst>
                  <a:ext uri="{FF2B5EF4-FFF2-40B4-BE49-F238E27FC236}">
                    <a16:creationId xmlns:a16="http://schemas.microsoft.com/office/drawing/2014/main" id="{97DF5911-A4CA-49FF-932F-9C80DAC8091A}"/>
                  </a:ext>
                </a:extLst>
              </p:cNvPr>
              <p:cNvSpPr/>
              <p:nvPr/>
            </p:nvSpPr>
            <p:spPr>
              <a:xfrm>
                <a:off x="4018650" y="2387025"/>
                <a:ext cx="124725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6300" extrusionOk="0">
                    <a:moveTo>
                      <a:pt x="2072" y="1"/>
                    </a:moveTo>
                    <a:lnTo>
                      <a:pt x="0" y="6299"/>
                    </a:lnTo>
                    <a:lnTo>
                      <a:pt x="0" y="6299"/>
                    </a:lnTo>
                    <a:lnTo>
                      <a:pt x="4977" y="1882"/>
                    </a:lnTo>
                    <a:cubicBezTo>
                      <a:pt x="4989" y="1882"/>
                      <a:pt x="3132" y="477"/>
                      <a:pt x="2072" y="1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15;p33">
                <a:extLst>
                  <a:ext uri="{FF2B5EF4-FFF2-40B4-BE49-F238E27FC236}">
                    <a16:creationId xmlns:a16="http://schemas.microsoft.com/office/drawing/2014/main" id="{A8771F27-AA29-40A9-A5B2-2D37D83BD17E}"/>
                  </a:ext>
                </a:extLst>
              </p:cNvPr>
              <p:cNvSpPr/>
              <p:nvPr/>
            </p:nvSpPr>
            <p:spPr>
              <a:xfrm>
                <a:off x="4009725" y="2381075"/>
                <a:ext cx="1405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7085" extrusionOk="0">
                    <a:moveTo>
                      <a:pt x="2536" y="477"/>
                    </a:moveTo>
                    <a:cubicBezTo>
                      <a:pt x="3381" y="905"/>
                      <a:pt x="4620" y="1798"/>
                      <a:pt x="5060" y="2132"/>
                    </a:cubicBezTo>
                    <a:lnTo>
                      <a:pt x="714" y="5989"/>
                    </a:lnTo>
                    <a:lnTo>
                      <a:pt x="2536" y="477"/>
                    </a:lnTo>
                    <a:close/>
                    <a:moveTo>
                      <a:pt x="2346" y="1"/>
                    </a:moveTo>
                    <a:lnTo>
                      <a:pt x="0" y="7085"/>
                    </a:lnTo>
                    <a:lnTo>
                      <a:pt x="5620" y="2096"/>
                    </a:lnTo>
                    <a:lnTo>
                      <a:pt x="5453" y="1965"/>
                    </a:lnTo>
                    <a:cubicBezTo>
                      <a:pt x="5382" y="1917"/>
                      <a:pt x="3572" y="548"/>
                      <a:pt x="2524" y="72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16;p33">
                <a:extLst>
                  <a:ext uri="{FF2B5EF4-FFF2-40B4-BE49-F238E27FC236}">
                    <a16:creationId xmlns:a16="http://schemas.microsoft.com/office/drawing/2014/main" id="{5262EEF3-8363-4D27-826D-806A5197CFB4}"/>
                  </a:ext>
                </a:extLst>
              </p:cNvPr>
              <p:cNvSpPr/>
              <p:nvPr/>
            </p:nvSpPr>
            <p:spPr>
              <a:xfrm>
                <a:off x="4026675" y="2515925"/>
                <a:ext cx="97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97" extrusionOk="0">
                    <a:moveTo>
                      <a:pt x="25" y="0"/>
                    </a:moveTo>
                    <a:cubicBezTo>
                      <a:pt x="13" y="0"/>
                      <a:pt x="1" y="12"/>
                      <a:pt x="13" y="12"/>
                    </a:cubicBezTo>
                    <a:cubicBezTo>
                      <a:pt x="25" y="83"/>
                      <a:pt x="96" y="131"/>
                      <a:pt x="144" y="191"/>
                    </a:cubicBezTo>
                    <a:cubicBezTo>
                      <a:pt x="203" y="262"/>
                      <a:pt x="275" y="322"/>
                      <a:pt x="346" y="381"/>
                    </a:cubicBezTo>
                    <a:cubicBezTo>
                      <a:pt x="354" y="392"/>
                      <a:pt x="361" y="397"/>
                      <a:pt x="368" y="397"/>
                    </a:cubicBezTo>
                    <a:cubicBezTo>
                      <a:pt x="381" y="397"/>
                      <a:pt x="390" y="377"/>
                      <a:pt x="382" y="369"/>
                    </a:cubicBezTo>
                    <a:cubicBezTo>
                      <a:pt x="334" y="298"/>
                      <a:pt x="275" y="214"/>
                      <a:pt x="215" y="143"/>
                    </a:cubicBezTo>
                    <a:cubicBezTo>
                      <a:pt x="156" y="83"/>
                      <a:pt x="108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17;p33">
                <a:extLst>
                  <a:ext uri="{FF2B5EF4-FFF2-40B4-BE49-F238E27FC236}">
                    <a16:creationId xmlns:a16="http://schemas.microsoft.com/office/drawing/2014/main" id="{87E60635-AE61-4AD4-A129-C2746B8CBAFF}"/>
                  </a:ext>
                </a:extLst>
              </p:cNvPr>
              <p:cNvSpPr/>
              <p:nvPr/>
            </p:nvSpPr>
            <p:spPr>
              <a:xfrm>
                <a:off x="4029950" y="2506400"/>
                <a:ext cx="92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7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24"/>
                    </a:cubicBezTo>
                    <a:cubicBezTo>
                      <a:pt x="25" y="95"/>
                      <a:pt x="84" y="155"/>
                      <a:pt x="144" y="214"/>
                    </a:cubicBezTo>
                    <a:cubicBezTo>
                      <a:pt x="203" y="274"/>
                      <a:pt x="263" y="345"/>
                      <a:pt x="334" y="393"/>
                    </a:cubicBezTo>
                    <a:cubicBezTo>
                      <a:pt x="336" y="395"/>
                      <a:pt x="339" y="396"/>
                      <a:pt x="342" y="396"/>
                    </a:cubicBezTo>
                    <a:cubicBezTo>
                      <a:pt x="354" y="396"/>
                      <a:pt x="368" y="377"/>
                      <a:pt x="358" y="357"/>
                    </a:cubicBezTo>
                    <a:cubicBezTo>
                      <a:pt x="310" y="286"/>
                      <a:pt x="251" y="226"/>
                      <a:pt x="203" y="167"/>
                    </a:cubicBezTo>
                    <a:cubicBezTo>
                      <a:pt x="144" y="107"/>
                      <a:pt x="108" y="36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18;p33">
                <a:extLst>
                  <a:ext uri="{FF2B5EF4-FFF2-40B4-BE49-F238E27FC236}">
                    <a16:creationId xmlns:a16="http://schemas.microsoft.com/office/drawing/2014/main" id="{1732CCCB-B525-4CEE-A95D-FD8B1CE768A3}"/>
                  </a:ext>
                </a:extLst>
              </p:cNvPr>
              <p:cNvSpPr/>
              <p:nvPr/>
            </p:nvSpPr>
            <p:spPr>
              <a:xfrm>
                <a:off x="4032625" y="2499550"/>
                <a:ext cx="121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444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24"/>
                    </a:cubicBezTo>
                    <a:cubicBezTo>
                      <a:pt x="25" y="119"/>
                      <a:pt x="132" y="179"/>
                      <a:pt x="191" y="226"/>
                    </a:cubicBezTo>
                    <a:cubicBezTo>
                      <a:pt x="263" y="310"/>
                      <a:pt x="334" y="381"/>
                      <a:pt x="430" y="441"/>
                    </a:cubicBezTo>
                    <a:cubicBezTo>
                      <a:pt x="434" y="443"/>
                      <a:pt x="438" y="444"/>
                      <a:pt x="443" y="444"/>
                    </a:cubicBezTo>
                    <a:cubicBezTo>
                      <a:pt x="464" y="444"/>
                      <a:pt x="487" y="423"/>
                      <a:pt x="477" y="393"/>
                    </a:cubicBezTo>
                    <a:cubicBezTo>
                      <a:pt x="418" y="298"/>
                      <a:pt x="334" y="215"/>
                      <a:pt x="251" y="143"/>
                    </a:cubicBezTo>
                    <a:cubicBezTo>
                      <a:pt x="191" y="84"/>
                      <a:pt x="96" y="0"/>
                      <a:pt x="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19;p33">
                <a:extLst>
                  <a:ext uri="{FF2B5EF4-FFF2-40B4-BE49-F238E27FC236}">
                    <a16:creationId xmlns:a16="http://schemas.microsoft.com/office/drawing/2014/main" id="{2E2A5506-200E-4FD6-9710-BDB201F855C3}"/>
                  </a:ext>
                </a:extLst>
              </p:cNvPr>
              <p:cNvSpPr/>
              <p:nvPr/>
            </p:nvSpPr>
            <p:spPr>
              <a:xfrm>
                <a:off x="4034425" y="2490900"/>
                <a:ext cx="1450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80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31" y="191"/>
                      <a:pt x="346" y="346"/>
                      <a:pt x="524" y="477"/>
                    </a:cubicBezTo>
                    <a:cubicBezTo>
                      <a:pt x="527" y="479"/>
                      <a:pt x="530" y="479"/>
                      <a:pt x="532" y="479"/>
                    </a:cubicBezTo>
                    <a:cubicBezTo>
                      <a:pt x="555" y="479"/>
                      <a:pt x="580" y="440"/>
                      <a:pt x="548" y="430"/>
                    </a:cubicBezTo>
                    <a:cubicBezTo>
                      <a:pt x="405" y="263"/>
                      <a:pt x="238" y="8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20;p33">
                <a:extLst>
                  <a:ext uri="{FF2B5EF4-FFF2-40B4-BE49-F238E27FC236}">
                    <a16:creationId xmlns:a16="http://schemas.microsoft.com/office/drawing/2014/main" id="{8CAEADC7-BD03-4DA0-BCC1-606EE53B16FD}"/>
                  </a:ext>
                </a:extLst>
              </p:cNvPr>
              <p:cNvSpPr/>
              <p:nvPr/>
            </p:nvSpPr>
            <p:spPr>
              <a:xfrm>
                <a:off x="4035600" y="2482275"/>
                <a:ext cx="173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489" extrusionOk="0">
                    <a:moveTo>
                      <a:pt x="37" y="1"/>
                    </a:moveTo>
                    <a:cubicBezTo>
                      <a:pt x="25" y="1"/>
                      <a:pt x="1" y="13"/>
                      <a:pt x="13" y="36"/>
                    </a:cubicBezTo>
                    <a:cubicBezTo>
                      <a:pt x="84" y="120"/>
                      <a:pt x="203" y="179"/>
                      <a:pt x="299" y="251"/>
                    </a:cubicBezTo>
                    <a:cubicBezTo>
                      <a:pt x="418" y="346"/>
                      <a:pt x="513" y="429"/>
                      <a:pt x="656" y="489"/>
                    </a:cubicBezTo>
                    <a:cubicBezTo>
                      <a:pt x="680" y="489"/>
                      <a:pt x="692" y="477"/>
                      <a:pt x="680" y="465"/>
                    </a:cubicBezTo>
                    <a:cubicBezTo>
                      <a:pt x="608" y="358"/>
                      <a:pt x="501" y="286"/>
                      <a:pt x="394" y="215"/>
                    </a:cubicBezTo>
                    <a:cubicBezTo>
                      <a:pt x="299" y="132"/>
                      <a:pt x="180" y="13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21;p33">
                <a:extLst>
                  <a:ext uri="{FF2B5EF4-FFF2-40B4-BE49-F238E27FC236}">
                    <a16:creationId xmlns:a16="http://schemas.microsoft.com/office/drawing/2014/main" id="{58E92421-577B-488F-83A7-C300416D058D}"/>
                  </a:ext>
                </a:extLst>
              </p:cNvPr>
              <p:cNvSpPr/>
              <p:nvPr/>
            </p:nvSpPr>
            <p:spPr>
              <a:xfrm>
                <a:off x="4040975" y="2474550"/>
                <a:ext cx="171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92" extrusionOk="0">
                    <a:moveTo>
                      <a:pt x="24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96" y="119"/>
                      <a:pt x="191" y="203"/>
                      <a:pt x="310" y="286"/>
                    </a:cubicBezTo>
                    <a:cubicBezTo>
                      <a:pt x="417" y="357"/>
                      <a:pt x="536" y="441"/>
                      <a:pt x="655" y="488"/>
                    </a:cubicBezTo>
                    <a:cubicBezTo>
                      <a:pt x="657" y="491"/>
                      <a:pt x="660" y="492"/>
                      <a:pt x="663" y="492"/>
                    </a:cubicBezTo>
                    <a:cubicBezTo>
                      <a:pt x="675" y="492"/>
                      <a:pt x="686" y="476"/>
                      <a:pt x="667" y="476"/>
                    </a:cubicBezTo>
                    <a:cubicBezTo>
                      <a:pt x="584" y="381"/>
                      <a:pt x="477" y="310"/>
                      <a:pt x="369" y="238"/>
                    </a:cubicBezTo>
                    <a:cubicBezTo>
                      <a:pt x="262" y="143"/>
                      <a:pt x="155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22;p33">
                <a:extLst>
                  <a:ext uri="{FF2B5EF4-FFF2-40B4-BE49-F238E27FC236}">
                    <a16:creationId xmlns:a16="http://schemas.microsoft.com/office/drawing/2014/main" id="{884E0266-F292-4F9B-80C9-DE174E369277}"/>
                  </a:ext>
                </a:extLst>
              </p:cNvPr>
              <p:cNvSpPr/>
              <p:nvPr/>
            </p:nvSpPr>
            <p:spPr>
              <a:xfrm>
                <a:off x="404215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37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32" y="131"/>
                      <a:pt x="287" y="202"/>
                      <a:pt x="406" y="298"/>
                    </a:cubicBezTo>
                    <a:cubicBezTo>
                      <a:pt x="537" y="393"/>
                      <a:pt x="656" y="512"/>
                      <a:pt x="811" y="595"/>
                    </a:cubicBezTo>
                    <a:cubicBezTo>
                      <a:pt x="814" y="597"/>
                      <a:pt x="817" y="598"/>
                      <a:pt x="820" y="598"/>
                    </a:cubicBezTo>
                    <a:cubicBezTo>
                      <a:pt x="837" y="598"/>
                      <a:pt x="845" y="570"/>
                      <a:pt x="834" y="560"/>
                    </a:cubicBezTo>
                    <a:cubicBezTo>
                      <a:pt x="703" y="417"/>
                      <a:pt x="537" y="298"/>
                      <a:pt x="394" y="179"/>
                    </a:cubicBezTo>
                    <a:cubicBezTo>
                      <a:pt x="287" y="95"/>
                      <a:pt x="168" y="0"/>
                      <a:pt x="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23;p33">
                <a:extLst>
                  <a:ext uri="{FF2B5EF4-FFF2-40B4-BE49-F238E27FC236}">
                    <a16:creationId xmlns:a16="http://schemas.microsoft.com/office/drawing/2014/main" id="{84675CCA-7054-46FE-9A94-0B8C437EC365}"/>
                  </a:ext>
                </a:extLst>
              </p:cNvPr>
              <p:cNvSpPr/>
              <p:nvPr/>
            </p:nvSpPr>
            <p:spPr>
              <a:xfrm>
                <a:off x="4043650" y="2454175"/>
                <a:ext cx="256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56" extrusionOk="0">
                    <a:moveTo>
                      <a:pt x="15" y="1"/>
                    </a:moveTo>
                    <a:cubicBezTo>
                      <a:pt x="7" y="1"/>
                      <a:pt x="0" y="12"/>
                      <a:pt x="0" y="29"/>
                    </a:cubicBezTo>
                    <a:cubicBezTo>
                      <a:pt x="60" y="184"/>
                      <a:pt x="227" y="244"/>
                      <a:pt x="370" y="339"/>
                    </a:cubicBezTo>
                    <a:cubicBezTo>
                      <a:pt x="584" y="470"/>
                      <a:pt x="774" y="637"/>
                      <a:pt x="977" y="756"/>
                    </a:cubicBezTo>
                    <a:cubicBezTo>
                      <a:pt x="1012" y="744"/>
                      <a:pt x="1024" y="720"/>
                      <a:pt x="1012" y="708"/>
                    </a:cubicBezTo>
                    <a:cubicBezTo>
                      <a:pt x="893" y="565"/>
                      <a:pt x="727" y="446"/>
                      <a:pt x="560" y="339"/>
                    </a:cubicBezTo>
                    <a:cubicBezTo>
                      <a:pt x="405" y="220"/>
                      <a:pt x="179" y="148"/>
                      <a:pt x="24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24;p33">
                <a:extLst>
                  <a:ext uri="{FF2B5EF4-FFF2-40B4-BE49-F238E27FC236}">
                    <a16:creationId xmlns:a16="http://schemas.microsoft.com/office/drawing/2014/main" id="{61FB76B7-628C-4731-8CEC-56C05607C706}"/>
                  </a:ext>
                </a:extLst>
              </p:cNvPr>
              <p:cNvSpPr/>
              <p:nvPr/>
            </p:nvSpPr>
            <p:spPr>
              <a:xfrm>
                <a:off x="4049300" y="24462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144" y="155"/>
                      <a:pt x="310" y="262"/>
                      <a:pt x="465" y="381"/>
                    </a:cubicBezTo>
                    <a:cubicBezTo>
                      <a:pt x="620" y="500"/>
                      <a:pt x="786" y="655"/>
                      <a:pt x="977" y="738"/>
                    </a:cubicBezTo>
                    <a:cubicBezTo>
                      <a:pt x="1001" y="726"/>
                      <a:pt x="1013" y="714"/>
                      <a:pt x="1001" y="703"/>
                    </a:cubicBezTo>
                    <a:cubicBezTo>
                      <a:pt x="882" y="536"/>
                      <a:pt x="703" y="417"/>
                      <a:pt x="536" y="310"/>
                    </a:cubicBezTo>
                    <a:cubicBezTo>
                      <a:pt x="370" y="191"/>
                      <a:pt x="203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25;p33">
                <a:extLst>
                  <a:ext uri="{FF2B5EF4-FFF2-40B4-BE49-F238E27FC236}">
                    <a16:creationId xmlns:a16="http://schemas.microsoft.com/office/drawing/2014/main" id="{0B082949-6B27-4473-AA04-EDE75BDC2E01}"/>
                  </a:ext>
                </a:extLst>
              </p:cNvPr>
              <p:cNvSpPr/>
              <p:nvPr/>
            </p:nvSpPr>
            <p:spPr>
              <a:xfrm>
                <a:off x="4054075" y="2433475"/>
                <a:ext cx="24600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754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31" y="179"/>
                      <a:pt x="310" y="286"/>
                      <a:pt x="464" y="393"/>
                    </a:cubicBezTo>
                    <a:cubicBezTo>
                      <a:pt x="631" y="512"/>
                      <a:pt x="774" y="631"/>
                      <a:pt x="941" y="750"/>
                    </a:cubicBezTo>
                    <a:cubicBezTo>
                      <a:pt x="943" y="752"/>
                      <a:pt x="946" y="753"/>
                      <a:pt x="949" y="753"/>
                    </a:cubicBezTo>
                    <a:cubicBezTo>
                      <a:pt x="964" y="753"/>
                      <a:pt x="984" y="734"/>
                      <a:pt x="965" y="714"/>
                    </a:cubicBezTo>
                    <a:cubicBezTo>
                      <a:pt x="857" y="572"/>
                      <a:pt x="715" y="453"/>
                      <a:pt x="560" y="333"/>
                    </a:cubicBezTo>
                    <a:cubicBezTo>
                      <a:pt x="405" y="214"/>
                      <a:pt x="226" y="83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26;p33">
                <a:extLst>
                  <a:ext uri="{FF2B5EF4-FFF2-40B4-BE49-F238E27FC236}">
                    <a16:creationId xmlns:a16="http://schemas.microsoft.com/office/drawing/2014/main" id="{800C84C4-B94B-4011-A83C-DD0D8DF31D82}"/>
                  </a:ext>
                </a:extLst>
              </p:cNvPr>
              <p:cNvSpPr/>
              <p:nvPr/>
            </p:nvSpPr>
            <p:spPr>
              <a:xfrm>
                <a:off x="4058525" y="2425125"/>
                <a:ext cx="271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87" extrusionOk="0">
                    <a:moveTo>
                      <a:pt x="36" y="1"/>
                    </a:moveTo>
                    <a:cubicBezTo>
                      <a:pt x="13" y="1"/>
                      <a:pt x="1" y="13"/>
                      <a:pt x="13" y="25"/>
                    </a:cubicBezTo>
                    <a:cubicBezTo>
                      <a:pt x="132" y="191"/>
                      <a:pt x="334" y="310"/>
                      <a:pt x="489" y="429"/>
                    </a:cubicBezTo>
                    <a:cubicBezTo>
                      <a:pt x="667" y="560"/>
                      <a:pt x="846" y="703"/>
                      <a:pt x="1060" y="787"/>
                    </a:cubicBezTo>
                    <a:cubicBezTo>
                      <a:pt x="1072" y="775"/>
                      <a:pt x="1084" y="739"/>
                      <a:pt x="1072" y="739"/>
                    </a:cubicBezTo>
                    <a:cubicBezTo>
                      <a:pt x="929" y="572"/>
                      <a:pt x="727" y="453"/>
                      <a:pt x="548" y="322"/>
                    </a:cubicBezTo>
                    <a:cubicBezTo>
                      <a:pt x="394" y="203"/>
                      <a:pt x="227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27;p33">
                <a:extLst>
                  <a:ext uri="{FF2B5EF4-FFF2-40B4-BE49-F238E27FC236}">
                    <a16:creationId xmlns:a16="http://schemas.microsoft.com/office/drawing/2014/main" id="{4AB54775-4204-4BDB-8F73-389C4687C5F0}"/>
                  </a:ext>
                </a:extLst>
              </p:cNvPr>
              <p:cNvSpPr/>
              <p:nvPr/>
            </p:nvSpPr>
            <p:spPr>
              <a:xfrm>
                <a:off x="4060725" y="2413350"/>
                <a:ext cx="29375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841" extrusionOk="0">
                    <a:moveTo>
                      <a:pt x="41" y="1"/>
                    </a:moveTo>
                    <a:cubicBezTo>
                      <a:pt x="21" y="1"/>
                      <a:pt x="1" y="38"/>
                      <a:pt x="20" y="67"/>
                    </a:cubicBezTo>
                    <a:cubicBezTo>
                      <a:pt x="151" y="234"/>
                      <a:pt x="353" y="341"/>
                      <a:pt x="520" y="448"/>
                    </a:cubicBezTo>
                    <a:cubicBezTo>
                      <a:pt x="710" y="579"/>
                      <a:pt x="913" y="722"/>
                      <a:pt x="1115" y="841"/>
                    </a:cubicBezTo>
                    <a:cubicBezTo>
                      <a:pt x="1151" y="841"/>
                      <a:pt x="1175" y="805"/>
                      <a:pt x="1151" y="793"/>
                    </a:cubicBezTo>
                    <a:cubicBezTo>
                      <a:pt x="996" y="650"/>
                      <a:pt x="818" y="507"/>
                      <a:pt x="639" y="388"/>
                    </a:cubicBezTo>
                    <a:cubicBezTo>
                      <a:pt x="460" y="257"/>
                      <a:pt x="270" y="91"/>
                      <a:pt x="56" y="7"/>
                    </a:cubicBezTo>
                    <a:cubicBezTo>
                      <a:pt x="51" y="3"/>
                      <a:pt x="46" y="1"/>
                      <a:pt x="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28;p33">
                <a:extLst>
                  <a:ext uri="{FF2B5EF4-FFF2-40B4-BE49-F238E27FC236}">
                    <a16:creationId xmlns:a16="http://schemas.microsoft.com/office/drawing/2014/main" id="{C36E2373-19D3-4C92-811E-1625356555EA}"/>
                  </a:ext>
                </a:extLst>
              </p:cNvPr>
              <p:cNvSpPr/>
              <p:nvPr/>
            </p:nvSpPr>
            <p:spPr>
              <a:xfrm>
                <a:off x="4062700" y="2401925"/>
                <a:ext cx="330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897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131" y="214"/>
                      <a:pt x="370" y="333"/>
                      <a:pt x="560" y="452"/>
                    </a:cubicBezTo>
                    <a:cubicBezTo>
                      <a:pt x="798" y="595"/>
                      <a:pt x="1036" y="726"/>
                      <a:pt x="1274" y="893"/>
                    </a:cubicBezTo>
                    <a:cubicBezTo>
                      <a:pt x="1276" y="895"/>
                      <a:pt x="1279" y="896"/>
                      <a:pt x="1283" y="896"/>
                    </a:cubicBezTo>
                    <a:cubicBezTo>
                      <a:pt x="1297" y="896"/>
                      <a:pt x="1320" y="875"/>
                      <a:pt x="1310" y="845"/>
                    </a:cubicBezTo>
                    <a:cubicBezTo>
                      <a:pt x="1120" y="667"/>
                      <a:pt x="905" y="536"/>
                      <a:pt x="703" y="405"/>
                    </a:cubicBezTo>
                    <a:cubicBezTo>
                      <a:pt x="477" y="274"/>
                      <a:pt x="262" y="95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29;p33">
                <a:extLst>
                  <a:ext uri="{FF2B5EF4-FFF2-40B4-BE49-F238E27FC236}">
                    <a16:creationId xmlns:a16="http://schemas.microsoft.com/office/drawing/2014/main" id="{D19C3042-9BD1-4B7E-B436-91FA3D396835}"/>
                  </a:ext>
                </a:extLst>
              </p:cNvPr>
              <p:cNvSpPr/>
              <p:nvPr/>
            </p:nvSpPr>
            <p:spPr>
              <a:xfrm>
                <a:off x="4062400" y="2389700"/>
                <a:ext cx="393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8" extrusionOk="0">
                    <a:moveTo>
                      <a:pt x="24" y="1"/>
                    </a:moveTo>
                    <a:cubicBezTo>
                      <a:pt x="12" y="1"/>
                      <a:pt x="1" y="13"/>
                      <a:pt x="12" y="25"/>
                    </a:cubicBezTo>
                    <a:cubicBezTo>
                      <a:pt x="215" y="227"/>
                      <a:pt x="489" y="346"/>
                      <a:pt x="727" y="489"/>
                    </a:cubicBezTo>
                    <a:cubicBezTo>
                      <a:pt x="989" y="656"/>
                      <a:pt x="1263" y="822"/>
                      <a:pt x="1548" y="977"/>
                    </a:cubicBezTo>
                    <a:cubicBezTo>
                      <a:pt x="1548" y="977"/>
                      <a:pt x="1572" y="965"/>
                      <a:pt x="1560" y="953"/>
                    </a:cubicBezTo>
                    <a:cubicBezTo>
                      <a:pt x="1334" y="739"/>
                      <a:pt x="1084" y="596"/>
                      <a:pt x="810" y="429"/>
                    </a:cubicBezTo>
                    <a:cubicBezTo>
                      <a:pt x="560" y="287"/>
                      <a:pt x="310" y="10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30;p33">
                <a:extLst>
                  <a:ext uri="{FF2B5EF4-FFF2-40B4-BE49-F238E27FC236}">
                    <a16:creationId xmlns:a16="http://schemas.microsoft.com/office/drawing/2014/main" id="{ED7E3EF7-CBB2-4541-8132-FA7AE1F6D8EF}"/>
                  </a:ext>
                </a:extLst>
              </p:cNvPr>
              <p:cNvSpPr/>
              <p:nvPr/>
            </p:nvSpPr>
            <p:spPr>
              <a:xfrm>
                <a:off x="4202300" y="2603725"/>
                <a:ext cx="1598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4787" extrusionOk="0">
                    <a:moveTo>
                      <a:pt x="4584" y="0"/>
                    </a:moveTo>
                    <a:lnTo>
                      <a:pt x="0" y="4787"/>
                    </a:lnTo>
                    <a:lnTo>
                      <a:pt x="6394" y="2941"/>
                    </a:lnTo>
                    <a:cubicBezTo>
                      <a:pt x="6394" y="2941"/>
                      <a:pt x="5311" y="870"/>
                      <a:pt x="4584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31;p33">
                <a:extLst>
                  <a:ext uri="{FF2B5EF4-FFF2-40B4-BE49-F238E27FC236}">
                    <a16:creationId xmlns:a16="http://schemas.microsoft.com/office/drawing/2014/main" id="{5A2398CE-D79C-4913-9981-9713C50E19AF}"/>
                  </a:ext>
                </a:extLst>
              </p:cNvPr>
              <p:cNvSpPr/>
              <p:nvPr/>
            </p:nvSpPr>
            <p:spPr>
              <a:xfrm>
                <a:off x="4188000" y="2597175"/>
                <a:ext cx="180125" cy="134875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5395" extrusionOk="0">
                    <a:moveTo>
                      <a:pt x="5133" y="512"/>
                    </a:moveTo>
                    <a:cubicBezTo>
                      <a:pt x="5716" y="1274"/>
                      <a:pt x="6442" y="2608"/>
                      <a:pt x="6716" y="3084"/>
                    </a:cubicBezTo>
                    <a:lnTo>
                      <a:pt x="1132" y="4692"/>
                    </a:lnTo>
                    <a:lnTo>
                      <a:pt x="5133" y="512"/>
                    </a:lnTo>
                    <a:close/>
                    <a:moveTo>
                      <a:pt x="5144" y="1"/>
                    </a:moveTo>
                    <a:lnTo>
                      <a:pt x="1" y="5394"/>
                    </a:lnTo>
                    <a:lnTo>
                      <a:pt x="7204" y="3322"/>
                    </a:lnTo>
                    <a:lnTo>
                      <a:pt x="7097" y="3132"/>
                    </a:lnTo>
                    <a:cubicBezTo>
                      <a:pt x="7049" y="3037"/>
                      <a:pt x="6014" y="1048"/>
                      <a:pt x="5264" y="155"/>
                    </a:cubicBezTo>
                    <a:lnTo>
                      <a:pt x="514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32;p33">
                <a:extLst>
                  <a:ext uri="{FF2B5EF4-FFF2-40B4-BE49-F238E27FC236}">
                    <a16:creationId xmlns:a16="http://schemas.microsoft.com/office/drawing/2014/main" id="{24AD24F5-7ADE-434B-8408-0B217B202E61}"/>
                  </a:ext>
                </a:extLst>
              </p:cNvPr>
              <p:cNvSpPr/>
              <p:nvPr/>
            </p:nvSpPr>
            <p:spPr>
              <a:xfrm>
                <a:off x="4220750" y="2700925"/>
                <a:ext cx="53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23" extrusionOk="0">
                    <a:moveTo>
                      <a:pt x="30" y="1"/>
                    </a:moveTo>
                    <a:cubicBezTo>
                      <a:pt x="18" y="1"/>
                      <a:pt x="13" y="9"/>
                      <a:pt x="13" y="18"/>
                    </a:cubicBezTo>
                    <a:cubicBezTo>
                      <a:pt x="1" y="101"/>
                      <a:pt x="48" y="184"/>
                      <a:pt x="60" y="256"/>
                    </a:cubicBezTo>
                    <a:cubicBezTo>
                      <a:pt x="84" y="351"/>
                      <a:pt x="120" y="423"/>
                      <a:pt x="167" y="518"/>
                    </a:cubicBezTo>
                    <a:cubicBezTo>
                      <a:pt x="171" y="521"/>
                      <a:pt x="175" y="522"/>
                      <a:pt x="181" y="522"/>
                    </a:cubicBezTo>
                    <a:cubicBezTo>
                      <a:pt x="196" y="522"/>
                      <a:pt x="215" y="511"/>
                      <a:pt x="215" y="494"/>
                    </a:cubicBezTo>
                    <a:cubicBezTo>
                      <a:pt x="191" y="411"/>
                      <a:pt x="179" y="315"/>
                      <a:pt x="144" y="232"/>
                    </a:cubicBezTo>
                    <a:cubicBezTo>
                      <a:pt x="120" y="161"/>
                      <a:pt x="108" y="65"/>
                      <a:pt x="48" y="6"/>
                    </a:cubicBezTo>
                    <a:cubicBezTo>
                      <a:pt x="41" y="2"/>
                      <a:pt x="35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33;p33">
                <a:extLst>
                  <a:ext uri="{FF2B5EF4-FFF2-40B4-BE49-F238E27FC236}">
                    <a16:creationId xmlns:a16="http://schemas.microsoft.com/office/drawing/2014/main" id="{8594AE84-246A-4D82-9C53-A9CD0935EDAF}"/>
                  </a:ext>
                </a:extLst>
              </p:cNvPr>
              <p:cNvSpPr/>
              <p:nvPr/>
            </p:nvSpPr>
            <p:spPr>
              <a:xfrm>
                <a:off x="4227900" y="2694250"/>
                <a:ext cx="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2" extrusionOk="0">
                    <a:moveTo>
                      <a:pt x="33" y="0"/>
                    </a:moveTo>
                    <a:cubicBezTo>
                      <a:pt x="28" y="0"/>
                      <a:pt x="20" y="11"/>
                      <a:pt x="12" y="11"/>
                    </a:cubicBezTo>
                    <a:cubicBezTo>
                      <a:pt x="0" y="82"/>
                      <a:pt x="24" y="166"/>
                      <a:pt x="36" y="225"/>
                    </a:cubicBezTo>
                    <a:cubicBezTo>
                      <a:pt x="72" y="320"/>
                      <a:pt x="108" y="392"/>
                      <a:pt x="143" y="463"/>
                    </a:cubicBezTo>
                    <a:cubicBezTo>
                      <a:pt x="155" y="475"/>
                      <a:pt x="167" y="481"/>
                      <a:pt x="176" y="481"/>
                    </a:cubicBezTo>
                    <a:cubicBezTo>
                      <a:pt x="185" y="481"/>
                      <a:pt x="191" y="475"/>
                      <a:pt x="191" y="463"/>
                    </a:cubicBezTo>
                    <a:cubicBezTo>
                      <a:pt x="179" y="380"/>
                      <a:pt x="143" y="309"/>
                      <a:pt x="131" y="213"/>
                    </a:cubicBezTo>
                    <a:cubicBezTo>
                      <a:pt x="119" y="142"/>
                      <a:pt x="96" y="70"/>
                      <a:pt x="36" y="11"/>
                    </a:cubicBezTo>
                    <a:cubicBezTo>
                      <a:pt x="36" y="3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34;p33">
                <a:extLst>
                  <a:ext uri="{FF2B5EF4-FFF2-40B4-BE49-F238E27FC236}">
                    <a16:creationId xmlns:a16="http://schemas.microsoft.com/office/drawing/2014/main" id="{E47A4C1C-2EFF-46D8-A00C-9DD4A66115FA}"/>
                  </a:ext>
                </a:extLst>
              </p:cNvPr>
              <p:cNvSpPr/>
              <p:nvPr/>
            </p:nvSpPr>
            <p:spPr>
              <a:xfrm>
                <a:off x="4232950" y="2688600"/>
                <a:ext cx="735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599" extrusionOk="0">
                    <a:moveTo>
                      <a:pt x="38" y="0"/>
                    </a:moveTo>
                    <a:cubicBezTo>
                      <a:pt x="30" y="0"/>
                      <a:pt x="25" y="14"/>
                      <a:pt x="25" y="23"/>
                    </a:cubicBezTo>
                    <a:cubicBezTo>
                      <a:pt x="1" y="118"/>
                      <a:pt x="84" y="213"/>
                      <a:pt x="108" y="308"/>
                    </a:cubicBezTo>
                    <a:cubicBezTo>
                      <a:pt x="156" y="392"/>
                      <a:pt x="179" y="499"/>
                      <a:pt x="227" y="582"/>
                    </a:cubicBezTo>
                    <a:cubicBezTo>
                      <a:pt x="243" y="593"/>
                      <a:pt x="259" y="599"/>
                      <a:pt x="271" y="599"/>
                    </a:cubicBezTo>
                    <a:cubicBezTo>
                      <a:pt x="285" y="599"/>
                      <a:pt x="293" y="590"/>
                      <a:pt x="287" y="570"/>
                    </a:cubicBezTo>
                    <a:cubicBezTo>
                      <a:pt x="275" y="451"/>
                      <a:pt x="239" y="356"/>
                      <a:pt x="203" y="249"/>
                    </a:cubicBezTo>
                    <a:cubicBezTo>
                      <a:pt x="167" y="154"/>
                      <a:pt x="132" y="58"/>
                      <a:pt x="48" y="11"/>
                    </a:cubicBezTo>
                    <a:cubicBezTo>
                      <a:pt x="45" y="3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35;p33">
                <a:extLst>
                  <a:ext uri="{FF2B5EF4-FFF2-40B4-BE49-F238E27FC236}">
                    <a16:creationId xmlns:a16="http://schemas.microsoft.com/office/drawing/2014/main" id="{0B144B47-B075-4CC5-864B-D2C5F2B511A2}"/>
                  </a:ext>
                </a:extLst>
              </p:cNvPr>
              <p:cNvSpPr/>
              <p:nvPr/>
            </p:nvSpPr>
            <p:spPr>
              <a:xfrm>
                <a:off x="4239200" y="2681900"/>
                <a:ext cx="80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653" extrusionOk="0">
                    <a:moveTo>
                      <a:pt x="25" y="0"/>
                    </a:moveTo>
                    <a:cubicBezTo>
                      <a:pt x="14" y="0"/>
                      <a:pt x="1" y="11"/>
                      <a:pt x="1" y="29"/>
                    </a:cubicBezTo>
                    <a:cubicBezTo>
                      <a:pt x="37" y="231"/>
                      <a:pt x="156" y="469"/>
                      <a:pt x="263" y="648"/>
                    </a:cubicBezTo>
                    <a:cubicBezTo>
                      <a:pt x="269" y="651"/>
                      <a:pt x="276" y="652"/>
                      <a:pt x="284" y="652"/>
                    </a:cubicBezTo>
                    <a:cubicBezTo>
                      <a:pt x="303" y="652"/>
                      <a:pt x="322" y="641"/>
                      <a:pt x="322" y="624"/>
                    </a:cubicBezTo>
                    <a:cubicBezTo>
                      <a:pt x="263" y="410"/>
                      <a:pt x="168" y="171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36;p33">
                <a:extLst>
                  <a:ext uri="{FF2B5EF4-FFF2-40B4-BE49-F238E27FC236}">
                    <a16:creationId xmlns:a16="http://schemas.microsoft.com/office/drawing/2014/main" id="{FE10C834-FA80-4CB9-927B-3B0B82C9BAFA}"/>
                  </a:ext>
                </a:extLst>
              </p:cNvPr>
              <p:cNvSpPr/>
              <p:nvPr/>
            </p:nvSpPr>
            <p:spPr>
              <a:xfrm>
                <a:off x="4244050" y="2674950"/>
                <a:ext cx="103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0" extrusionOk="0">
                    <a:moveTo>
                      <a:pt x="23" y="1"/>
                    </a:moveTo>
                    <a:cubicBezTo>
                      <a:pt x="12" y="1"/>
                      <a:pt x="0" y="24"/>
                      <a:pt x="9" y="33"/>
                    </a:cubicBezTo>
                    <a:cubicBezTo>
                      <a:pt x="33" y="152"/>
                      <a:pt x="128" y="259"/>
                      <a:pt x="176" y="354"/>
                    </a:cubicBezTo>
                    <a:cubicBezTo>
                      <a:pt x="235" y="485"/>
                      <a:pt x="283" y="616"/>
                      <a:pt x="378" y="711"/>
                    </a:cubicBezTo>
                    <a:cubicBezTo>
                      <a:pt x="383" y="716"/>
                      <a:pt x="390" y="719"/>
                      <a:pt x="397" y="719"/>
                    </a:cubicBezTo>
                    <a:cubicBezTo>
                      <a:pt x="406" y="719"/>
                      <a:pt x="414" y="713"/>
                      <a:pt x="414" y="700"/>
                    </a:cubicBezTo>
                    <a:cubicBezTo>
                      <a:pt x="378" y="569"/>
                      <a:pt x="319" y="438"/>
                      <a:pt x="247" y="319"/>
                    </a:cubicBezTo>
                    <a:cubicBezTo>
                      <a:pt x="188" y="211"/>
                      <a:pt x="128" y="80"/>
                      <a:pt x="33" y="9"/>
                    </a:cubicBezTo>
                    <a:cubicBezTo>
                      <a:pt x="30" y="3"/>
                      <a:pt x="27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37;p33">
                <a:extLst>
                  <a:ext uri="{FF2B5EF4-FFF2-40B4-BE49-F238E27FC236}">
                    <a16:creationId xmlns:a16="http://schemas.microsoft.com/office/drawing/2014/main" id="{7E1F6AAC-EA81-488D-BD9A-181FF6B7B95D}"/>
                  </a:ext>
                </a:extLst>
              </p:cNvPr>
              <p:cNvSpPr/>
              <p:nvPr/>
            </p:nvSpPr>
            <p:spPr>
              <a:xfrm>
                <a:off x="4252300" y="2669675"/>
                <a:ext cx="10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43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60" y="279"/>
                      <a:pt x="215" y="541"/>
                      <a:pt x="394" y="732"/>
                    </a:cubicBezTo>
                    <a:cubicBezTo>
                      <a:pt x="394" y="739"/>
                      <a:pt x="395" y="742"/>
                      <a:pt x="396" y="742"/>
                    </a:cubicBezTo>
                    <a:cubicBezTo>
                      <a:pt x="400" y="742"/>
                      <a:pt x="406" y="728"/>
                      <a:pt x="406" y="720"/>
                    </a:cubicBezTo>
                    <a:cubicBezTo>
                      <a:pt x="358" y="589"/>
                      <a:pt x="286" y="470"/>
                      <a:pt x="227" y="351"/>
                    </a:cubicBezTo>
                    <a:cubicBezTo>
                      <a:pt x="167" y="232"/>
                      <a:pt x="108" y="113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38;p33">
                <a:extLst>
                  <a:ext uri="{FF2B5EF4-FFF2-40B4-BE49-F238E27FC236}">
                    <a16:creationId xmlns:a16="http://schemas.microsoft.com/office/drawing/2014/main" id="{CD70A0CA-86B0-47BB-A6A7-D4B1DD66F706}"/>
                  </a:ext>
                </a:extLst>
              </p:cNvPr>
              <p:cNvSpPr/>
              <p:nvPr/>
            </p:nvSpPr>
            <p:spPr>
              <a:xfrm>
                <a:off x="4257425" y="2661875"/>
                <a:ext cx="127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02" extrusionOk="0">
                    <a:moveTo>
                      <a:pt x="24" y="0"/>
                    </a:moveTo>
                    <a:cubicBezTo>
                      <a:pt x="13" y="0"/>
                      <a:pt x="1" y="23"/>
                      <a:pt x="10" y="32"/>
                    </a:cubicBezTo>
                    <a:cubicBezTo>
                      <a:pt x="70" y="163"/>
                      <a:pt x="153" y="282"/>
                      <a:pt x="236" y="425"/>
                    </a:cubicBezTo>
                    <a:cubicBezTo>
                      <a:pt x="308" y="591"/>
                      <a:pt x="379" y="746"/>
                      <a:pt x="462" y="889"/>
                    </a:cubicBezTo>
                    <a:cubicBezTo>
                      <a:pt x="471" y="898"/>
                      <a:pt x="479" y="902"/>
                      <a:pt x="487" y="902"/>
                    </a:cubicBezTo>
                    <a:cubicBezTo>
                      <a:pt x="500" y="902"/>
                      <a:pt x="510" y="888"/>
                      <a:pt x="510" y="865"/>
                    </a:cubicBezTo>
                    <a:cubicBezTo>
                      <a:pt x="451" y="687"/>
                      <a:pt x="379" y="508"/>
                      <a:pt x="296" y="353"/>
                    </a:cubicBezTo>
                    <a:cubicBezTo>
                      <a:pt x="236" y="210"/>
                      <a:pt x="153" y="80"/>
                      <a:pt x="34" y="8"/>
                    </a:cubicBezTo>
                    <a:cubicBezTo>
                      <a:pt x="31" y="2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39;p33">
                <a:extLst>
                  <a:ext uri="{FF2B5EF4-FFF2-40B4-BE49-F238E27FC236}">
                    <a16:creationId xmlns:a16="http://schemas.microsoft.com/office/drawing/2014/main" id="{8DB004BF-509A-4BBF-A242-31A6EE301C8D}"/>
                  </a:ext>
                </a:extLst>
              </p:cNvPr>
              <p:cNvSpPr/>
              <p:nvPr/>
            </p:nvSpPr>
            <p:spPr>
              <a:xfrm>
                <a:off x="4263625" y="2652900"/>
                <a:ext cx="152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87" extrusionOk="0">
                    <a:moveTo>
                      <a:pt x="12" y="1"/>
                    </a:moveTo>
                    <a:cubicBezTo>
                      <a:pt x="6" y="1"/>
                      <a:pt x="0" y="4"/>
                      <a:pt x="0" y="10"/>
                    </a:cubicBezTo>
                    <a:cubicBezTo>
                      <a:pt x="0" y="188"/>
                      <a:pt x="131" y="331"/>
                      <a:pt x="214" y="486"/>
                    </a:cubicBezTo>
                    <a:cubicBezTo>
                      <a:pt x="334" y="677"/>
                      <a:pt x="429" y="891"/>
                      <a:pt x="560" y="1081"/>
                    </a:cubicBezTo>
                    <a:cubicBezTo>
                      <a:pt x="567" y="1085"/>
                      <a:pt x="574" y="1086"/>
                      <a:pt x="580" y="1086"/>
                    </a:cubicBezTo>
                    <a:cubicBezTo>
                      <a:pt x="595" y="1086"/>
                      <a:pt x="607" y="1078"/>
                      <a:pt x="607" y="1070"/>
                    </a:cubicBezTo>
                    <a:cubicBezTo>
                      <a:pt x="560" y="891"/>
                      <a:pt x="476" y="724"/>
                      <a:pt x="381" y="558"/>
                    </a:cubicBezTo>
                    <a:cubicBezTo>
                      <a:pt x="286" y="367"/>
                      <a:pt x="119" y="200"/>
                      <a:pt x="24" y="10"/>
                    </a:cubicBezTo>
                    <a:cubicBezTo>
                      <a:pt x="24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40;p33">
                <a:extLst>
                  <a:ext uri="{FF2B5EF4-FFF2-40B4-BE49-F238E27FC236}">
                    <a16:creationId xmlns:a16="http://schemas.microsoft.com/office/drawing/2014/main" id="{0FDCBE3D-AFD1-4EA8-8AD5-C5E5FD5C3FF9}"/>
                  </a:ext>
                </a:extLst>
              </p:cNvPr>
              <p:cNvSpPr/>
              <p:nvPr/>
            </p:nvSpPr>
            <p:spPr>
              <a:xfrm>
                <a:off x="4271650" y="2647650"/>
                <a:ext cx="155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01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60" y="220"/>
                      <a:pt x="167" y="398"/>
                      <a:pt x="274" y="577"/>
                    </a:cubicBezTo>
                    <a:cubicBezTo>
                      <a:pt x="358" y="756"/>
                      <a:pt x="453" y="946"/>
                      <a:pt x="584" y="1101"/>
                    </a:cubicBezTo>
                    <a:cubicBezTo>
                      <a:pt x="596" y="1101"/>
                      <a:pt x="620" y="1077"/>
                      <a:pt x="620" y="1065"/>
                    </a:cubicBezTo>
                    <a:cubicBezTo>
                      <a:pt x="572" y="875"/>
                      <a:pt x="465" y="696"/>
                      <a:pt x="358" y="518"/>
                    </a:cubicBezTo>
                    <a:cubicBezTo>
                      <a:pt x="274" y="339"/>
                      <a:pt x="167" y="160"/>
                      <a:pt x="36" y="6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41;p33">
                <a:extLst>
                  <a:ext uri="{FF2B5EF4-FFF2-40B4-BE49-F238E27FC236}">
                    <a16:creationId xmlns:a16="http://schemas.microsoft.com/office/drawing/2014/main" id="{ED0CABAA-D2A1-42A1-9A37-D37F7F119DFF}"/>
                  </a:ext>
                </a:extLst>
              </p:cNvPr>
              <p:cNvSpPr/>
              <p:nvPr/>
            </p:nvSpPr>
            <p:spPr>
              <a:xfrm>
                <a:off x="4281475" y="2638425"/>
                <a:ext cx="1420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079" extrusionOk="0">
                    <a:moveTo>
                      <a:pt x="14" y="1"/>
                    </a:moveTo>
                    <a:cubicBezTo>
                      <a:pt x="6" y="1"/>
                      <a:pt x="1" y="9"/>
                      <a:pt x="1" y="17"/>
                    </a:cubicBezTo>
                    <a:cubicBezTo>
                      <a:pt x="48" y="196"/>
                      <a:pt x="167" y="363"/>
                      <a:pt x="251" y="529"/>
                    </a:cubicBezTo>
                    <a:cubicBezTo>
                      <a:pt x="358" y="708"/>
                      <a:pt x="429" y="887"/>
                      <a:pt x="536" y="1065"/>
                    </a:cubicBezTo>
                    <a:cubicBezTo>
                      <a:pt x="541" y="1074"/>
                      <a:pt x="547" y="1078"/>
                      <a:pt x="552" y="1078"/>
                    </a:cubicBezTo>
                    <a:cubicBezTo>
                      <a:pt x="561" y="1078"/>
                      <a:pt x="567" y="1068"/>
                      <a:pt x="560" y="1053"/>
                    </a:cubicBezTo>
                    <a:cubicBezTo>
                      <a:pt x="501" y="696"/>
                      <a:pt x="262" y="256"/>
                      <a:pt x="24" y="5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42;p33">
                <a:extLst>
                  <a:ext uri="{FF2B5EF4-FFF2-40B4-BE49-F238E27FC236}">
                    <a16:creationId xmlns:a16="http://schemas.microsoft.com/office/drawing/2014/main" id="{E122401E-DC9B-4A5E-93D0-C78F65107C97}"/>
                  </a:ext>
                </a:extLst>
              </p:cNvPr>
              <p:cNvSpPr/>
              <p:nvPr/>
            </p:nvSpPr>
            <p:spPr>
              <a:xfrm>
                <a:off x="4289225" y="2632775"/>
                <a:ext cx="166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161" extrusionOk="0">
                    <a:moveTo>
                      <a:pt x="19" y="1"/>
                    </a:moveTo>
                    <a:cubicBezTo>
                      <a:pt x="6" y="1"/>
                      <a:pt x="0" y="12"/>
                      <a:pt x="0" y="29"/>
                    </a:cubicBezTo>
                    <a:cubicBezTo>
                      <a:pt x="48" y="220"/>
                      <a:pt x="167" y="410"/>
                      <a:pt x="250" y="589"/>
                    </a:cubicBezTo>
                    <a:cubicBezTo>
                      <a:pt x="357" y="779"/>
                      <a:pt x="453" y="993"/>
                      <a:pt x="607" y="1160"/>
                    </a:cubicBezTo>
                    <a:cubicBezTo>
                      <a:pt x="643" y="1160"/>
                      <a:pt x="667" y="1136"/>
                      <a:pt x="655" y="1124"/>
                    </a:cubicBezTo>
                    <a:cubicBezTo>
                      <a:pt x="583" y="922"/>
                      <a:pt x="464" y="720"/>
                      <a:pt x="357" y="529"/>
                    </a:cubicBezTo>
                    <a:cubicBezTo>
                      <a:pt x="274" y="351"/>
                      <a:pt x="179" y="160"/>
                      <a:pt x="36" y="5"/>
                    </a:cubicBezTo>
                    <a:cubicBezTo>
                      <a:pt x="29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43;p33">
                <a:extLst>
                  <a:ext uri="{FF2B5EF4-FFF2-40B4-BE49-F238E27FC236}">
                    <a16:creationId xmlns:a16="http://schemas.microsoft.com/office/drawing/2014/main" id="{6B7F3920-4630-4EDF-ADD2-54AA3CDFA759}"/>
                  </a:ext>
                </a:extLst>
              </p:cNvPr>
              <p:cNvSpPr/>
              <p:nvPr/>
            </p:nvSpPr>
            <p:spPr>
              <a:xfrm>
                <a:off x="4296350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33" y="1"/>
                    </a:moveTo>
                    <a:cubicBezTo>
                      <a:pt x="13" y="1"/>
                      <a:pt x="1" y="20"/>
                      <a:pt x="1" y="46"/>
                    </a:cubicBezTo>
                    <a:cubicBezTo>
                      <a:pt x="48" y="248"/>
                      <a:pt x="179" y="427"/>
                      <a:pt x="287" y="605"/>
                    </a:cubicBezTo>
                    <a:cubicBezTo>
                      <a:pt x="406" y="820"/>
                      <a:pt x="525" y="1022"/>
                      <a:pt x="656" y="1213"/>
                    </a:cubicBezTo>
                    <a:cubicBezTo>
                      <a:pt x="661" y="1223"/>
                      <a:pt x="674" y="1229"/>
                      <a:pt x="685" y="1229"/>
                    </a:cubicBezTo>
                    <a:cubicBezTo>
                      <a:pt x="698" y="1229"/>
                      <a:pt x="710" y="1220"/>
                      <a:pt x="703" y="1201"/>
                    </a:cubicBezTo>
                    <a:cubicBezTo>
                      <a:pt x="620" y="998"/>
                      <a:pt x="525" y="784"/>
                      <a:pt x="406" y="594"/>
                    </a:cubicBezTo>
                    <a:cubicBezTo>
                      <a:pt x="298" y="403"/>
                      <a:pt x="191" y="177"/>
                      <a:pt x="60" y="10"/>
                    </a:cubicBezTo>
                    <a:cubicBezTo>
                      <a:pt x="50" y="4"/>
                      <a:pt x="41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44;p33">
                <a:extLst>
                  <a:ext uri="{FF2B5EF4-FFF2-40B4-BE49-F238E27FC236}">
                    <a16:creationId xmlns:a16="http://schemas.microsoft.com/office/drawing/2014/main" id="{7E6A1F70-595C-4309-AB80-59C0875A2AE6}"/>
                  </a:ext>
                </a:extLst>
              </p:cNvPr>
              <p:cNvSpPr/>
              <p:nvPr/>
            </p:nvSpPr>
            <p:spPr>
              <a:xfrm>
                <a:off x="4302900" y="2613125"/>
                <a:ext cx="205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376" extrusionOk="0">
                    <a:moveTo>
                      <a:pt x="19" y="1"/>
                    </a:moveTo>
                    <a:cubicBezTo>
                      <a:pt x="7" y="1"/>
                      <a:pt x="1" y="9"/>
                      <a:pt x="1" y="17"/>
                    </a:cubicBezTo>
                    <a:cubicBezTo>
                      <a:pt x="48" y="255"/>
                      <a:pt x="215" y="482"/>
                      <a:pt x="346" y="696"/>
                    </a:cubicBezTo>
                    <a:cubicBezTo>
                      <a:pt x="489" y="910"/>
                      <a:pt x="644" y="1137"/>
                      <a:pt x="775" y="1363"/>
                    </a:cubicBezTo>
                    <a:cubicBezTo>
                      <a:pt x="775" y="1372"/>
                      <a:pt x="782" y="1376"/>
                      <a:pt x="790" y="1376"/>
                    </a:cubicBezTo>
                    <a:cubicBezTo>
                      <a:pt x="804" y="1376"/>
                      <a:pt x="822" y="1366"/>
                      <a:pt x="822" y="1351"/>
                    </a:cubicBezTo>
                    <a:cubicBezTo>
                      <a:pt x="715" y="1113"/>
                      <a:pt x="596" y="887"/>
                      <a:pt x="465" y="672"/>
                    </a:cubicBezTo>
                    <a:cubicBezTo>
                      <a:pt x="334" y="458"/>
                      <a:pt x="203" y="196"/>
                      <a:pt x="36" y="5"/>
                    </a:cubicBezTo>
                    <a:cubicBezTo>
                      <a:pt x="30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45;p33">
                <a:extLst>
                  <a:ext uri="{FF2B5EF4-FFF2-40B4-BE49-F238E27FC236}">
                    <a16:creationId xmlns:a16="http://schemas.microsoft.com/office/drawing/2014/main" id="{608DF28F-B4CE-437A-A86E-0846E5041F70}"/>
                  </a:ext>
                </a:extLst>
              </p:cNvPr>
              <p:cNvSpPr/>
              <p:nvPr/>
            </p:nvSpPr>
            <p:spPr>
              <a:xfrm>
                <a:off x="430715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30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17" y="292"/>
                      <a:pt x="295" y="506"/>
                      <a:pt x="462" y="744"/>
                    </a:cubicBezTo>
                    <a:cubicBezTo>
                      <a:pt x="640" y="1018"/>
                      <a:pt x="807" y="1280"/>
                      <a:pt x="998" y="1542"/>
                    </a:cubicBezTo>
                    <a:cubicBezTo>
                      <a:pt x="1002" y="1546"/>
                      <a:pt x="1008" y="1549"/>
                      <a:pt x="1013" y="1549"/>
                    </a:cubicBezTo>
                    <a:cubicBezTo>
                      <a:pt x="1022" y="1549"/>
                      <a:pt x="1029" y="1541"/>
                      <a:pt x="1021" y="1518"/>
                    </a:cubicBezTo>
                    <a:cubicBezTo>
                      <a:pt x="902" y="1244"/>
                      <a:pt x="736" y="982"/>
                      <a:pt x="581" y="732"/>
                    </a:cubicBezTo>
                    <a:cubicBezTo>
                      <a:pt x="414" y="482"/>
                      <a:pt x="271" y="208"/>
                      <a:pt x="45" y="6"/>
                    </a:cubicBezTo>
                    <a:cubicBezTo>
                      <a:pt x="42" y="2"/>
                      <a:pt x="36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46;p33">
                <a:extLst>
                  <a:ext uri="{FF2B5EF4-FFF2-40B4-BE49-F238E27FC236}">
                    <a16:creationId xmlns:a16="http://schemas.microsoft.com/office/drawing/2014/main" id="{C68BB3A4-998B-434D-8400-5B48544943E1}"/>
                  </a:ext>
                </a:extLst>
              </p:cNvPr>
              <p:cNvSpPr/>
              <p:nvPr/>
            </p:nvSpPr>
            <p:spPr>
              <a:xfrm>
                <a:off x="4275225" y="2820125"/>
                <a:ext cx="166125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82" extrusionOk="0">
                    <a:moveTo>
                      <a:pt x="5882" y="0"/>
                    </a:moveTo>
                    <a:lnTo>
                      <a:pt x="0" y="3048"/>
                    </a:lnTo>
                    <a:lnTo>
                      <a:pt x="6644" y="3382"/>
                    </a:lnTo>
                    <a:cubicBezTo>
                      <a:pt x="6644" y="3382"/>
                      <a:pt x="6311" y="1084"/>
                      <a:pt x="5882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47;p33">
                <a:extLst>
                  <a:ext uri="{FF2B5EF4-FFF2-40B4-BE49-F238E27FC236}">
                    <a16:creationId xmlns:a16="http://schemas.microsoft.com/office/drawing/2014/main" id="{10641E5D-D312-4A38-A503-13777AECE62E}"/>
                  </a:ext>
                </a:extLst>
              </p:cNvPr>
              <p:cNvSpPr/>
              <p:nvPr/>
            </p:nvSpPr>
            <p:spPr>
              <a:xfrm>
                <a:off x="4259150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6442" y="488"/>
                    </a:moveTo>
                    <a:cubicBezTo>
                      <a:pt x="6739" y="1381"/>
                      <a:pt x="7013" y="2881"/>
                      <a:pt x="7097" y="3441"/>
                    </a:cubicBezTo>
                    <a:lnTo>
                      <a:pt x="1298" y="3155"/>
                    </a:lnTo>
                    <a:lnTo>
                      <a:pt x="6442" y="488"/>
                    </a:lnTo>
                    <a:close/>
                    <a:moveTo>
                      <a:pt x="6620" y="0"/>
                    </a:moveTo>
                    <a:lnTo>
                      <a:pt x="1" y="3417"/>
                    </a:lnTo>
                    <a:lnTo>
                      <a:pt x="7501" y="3798"/>
                    </a:lnTo>
                    <a:lnTo>
                      <a:pt x="7466" y="3584"/>
                    </a:lnTo>
                    <a:cubicBezTo>
                      <a:pt x="7454" y="3501"/>
                      <a:pt x="7109" y="1262"/>
                      <a:pt x="6692" y="179"/>
                    </a:cubicBezTo>
                    <a:lnTo>
                      <a:pt x="662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48;p33">
                <a:extLst>
                  <a:ext uri="{FF2B5EF4-FFF2-40B4-BE49-F238E27FC236}">
                    <a16:creationId xmlns:a16="http://schemas.microsoft.com/office/drawing/2014/main" id="{ED036AFA-E175-4336-936F-9A468B1A25EE}"/>
                  </a:ext>
                </a:extLst>
              </p:cNvPr>
              <p:cNvSpPr/>
              <p:nvPr/>
            </p:nvSpPr>
            <p:spPr>
              <a:xfrm>
                <a:off x="4299625" y="2882100"/>
                <a:ext cx="27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528" extrusionOk="0">
                    <a:moveTo>
                      <a:pt x="48" y="1"/>
                    </a:moveTo>
                    <a:cubicBezTo>
                      <a:pt x="42" y="1"/>
                      <a:pt x="37" y="4"/>
                      <a:pt x="37" y="10"/>
                    </a:cubicBezTo>
                    <a:cubicBezTo>
                      <a:pt x="1" y="81"/>
                      <a:pt x="1" y="153"/>
                      <a:pt x="1" y="236"/>
                    </a:cubicBezTo>
                    <a:cubicBezTo>
                      <a:pt x="1" y="319"/>
                      <a:pt x="1" y="426"/>
                      <a:pt x="13" y="510"/>
                    </a:cubicBezTo>
                    <a:cubicBezTo>
                      <a:pt x="25" y="522"/>
                      <a:pt x="37" y="528"/>
                      <a:pt x="45" y="528"/>
                    </a:cubicBezTo>
                    <a:cubicBezTo>
                      <a:pt x="54" y="528"/>
                      <a:pt x="60" y="522"/>
                      <a:pt x="60" y="510"/>
                    </a:cubicBezTo>
                    <a:cubicBezTo>
                      <a:pt x="72" y="426"/>
                      <a:pt x="96" y="331"/>
                      <a:pt x="96" y="248"/>
                    </a:cubicBezTo>
                    <a:cubicBezTo>
                      <a:pt x="96" y="176"/>
                      <a:pt x="108" y="81"/>
                      <a:pt x="60" y="10"/>
                    </a:cubicBezTo>
                    <a:cubicBezTo>
                      <a:pt x="60" y="4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49;p33">
                <a:extLst>
                  <a:ext uri="{FF2B5EF4-FFF2-40B4-BE49-F238E27FC236}">
                    <a16:creationId xmlns:a16="http://schemas.microsoft.com/office/drawing/2014/main" id="{EA4FB011-2CC5-4F4F-A2D5-43F4AEAFE987}"/>
                  </a:ext>
                </a:extLst>
              </p:cNvPr>
              <p:cNvSpPr/>
              <p:nvPr/>
            </p:nvSpPr>
            <p:spPr>
              <a:xfrm>
                <a:off x="4308275" y="2877050"/>
                <a:ext cx="2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9" extrusionOk="0">
                    <a:moveTo>
                      <a:pt x="64" y="0"/>
                    </a:moveTo>
                    <a:cubicBezTo>
                      <a:pt x="60" y="0"/>
                      <a:pt x="54" y="3"/>
                      <a:pt x="48" y="9"/>
                    </a:cubicBezTo>
                    <a:cubicBezTo>
                      <a:pt x="0" y="93"/>
                      <a:pt x="0" y="164"/>
                      <a:pt x="0" y="235"/>
                    </a:cubicBezTo>
                    <a:cubicBezTo>
                      <a:pt x="0" y="331"/>
                      <a:pt x="0" y="414"/>
                      <a:pt x="12" y="509"/>
                    </a:cubicBezTo>
                    <a:cubicBezTo>
                      <a:pt x="18" y="515"/>
                      <a:pt x="30" y="518"/>
                      <a:pt x="40" y="518"/>
                    </a:cubicBezTo>
                    <a:cubicBezTo>
                      <a:pt x="51" y="518"/>
                      <a:pt x="60" y="515"/>
                      <a:pt x="60" y="509"/>
                    </a:cubicBezTo>
                    <a:cubicBezTo>
                      <a:pt x="72" y="438"/>
                      <a:pt x="72" y="343"/>
                      <a:pt x="83" y="259"/>
                    </a:cubicBezTo>
                    <a:cubicBezTo>
                      <a:pt x="83" y="176"/>
                      <a:pt x="95" y="93"/>
                      <a:pt x="72" y="9"/>
                    </a:cubicBezTo>
                    <a:cubicBezTo>
                      <a:pt x="72" y="3"/>
                      <a:pt x="69" y="0"/>
                      <a:pt x="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50;p33">
                <a:extLst>
                  <a:ext uri="{FF2B5EF4-FFF2-40B4-BE49-F238E27FC236}">
                    <a16:creationId xmlns:a16="http://schemas.microsoft.com/office/drawing/2014/main" id="{2C827730-7935-4D39-8E2D-5849AC3CD42E}"/>
                  </a:ext>
                </a:extLst>
              </p:cNvPr>
              <p:cNvSpPr/>
              <p:nvPr/>
            </p:nvSpPr>
            <p:spPr>
              <a:xfrm>
                <a:off x="4314825" y="2873775"/>
                <a:ext cx="387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645" extrusionOk="0">
                    <a:moveTo>
                      <a:pt x="55" y="0"/>
                    </a:moveTo>
                    <a:cubicBezTo>
                      <a:pt x="51" y="0"/>
                      <a:pt x="48" y="3"/>
                      <a:pt x="48" y="9"/>
                    </a:cubicBezTo>
                    <a:cubicBezTo>
                      <a:pt x="0" y="105"/>
                      <a:pt x="36" y="224"/>
                      <a:pt x="48" y="307"/>
                    </a:cubicBezTo>
                    <a:cubicBezTo>
                      <a:pt x="48" y="414"/>
                      <a:pt x="60" y="521"/>
                      <a:pt x="71" y="605"/>
                    </a:cubicBezTo>
                    <a:cubicBezTo>
                      <a:pt x="78" y="633"/>
                      <a:pt x="94" y="644"/>
                      <a:pt x="105" y="644"/>
                    </a:cubicBezTo>
                    <a:cubicBezTo>
                      <a:pt x="113" y="644"/>
                      <a:pt x="119" y="638"/>
                      <a:pt x="119" y="628"/>
                    </a:cubicBezTo>
                    <a:cubicBezTo>
                      <a:pt x="155" y="521"/>
                      <a:pt x="155" y="402"/>
                      <a:pt x="131" y="295"/>
                    </a:cubicBezTo>
                    <a:cubicBezTo>
                      <a:pt x="131" y="200"/>
                      <a:pt x="131" y="93"/>
                      <a:pt x="71" y="9"/>
                    </a:cubicBezTo>
                    <a:cubicBezTo>
                      <a:pt x="65" y="3"/>
                      <a:pt x="60" y="0"/>
                      <a:pt x="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51;p33">
                <a:extLst>
                  <a:ext uri="{FF2B5EF4-FFF2-40B4-BE49-F238E27FC236}">
                    <a16:creationId xmlns:a16="http://schemas.microsoft.com/office/drawing/2014/main" id="{C5206B46-16F3-4CFF-9C6C-9E00F8FB9620}"/>
                  </a:ext>
                </a:extLst>
              </p:cNvPr>
              <p:cNvSpPr/>
              <p:nvPr/>
            </p:nvSpPr>
            <p:spPr>
              <a:xfrm>
                <a:off x="4323150" y="2869300"/>
                <a:ext cx="36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14" extrusionOk="0">
                    <a:moveTo>
                      <a:pt x="54" y="1"/>
                    </a:moveTo>
                    <a:cubicBezTo>
                      <a:pt x="45" y="1"/>
                      <a:pt x="36" y="4"/>
                      <a:pt x="36" y="10"/>
                    </a:cubicBezTo>
                    <a:cubicBezTo>
                      <a:pt x="0" y="224"/>
                      <a:pt x="36" y="474"/>
                      <a:pt x="84" y="700"/>
                    </a:cubicBezTo>
                    <a:cubicBezTo>
                      <a:pt x="79" y="709"/>
                      <a:pt x="83" y="713"/>
                      <a:pt x="91" y="713"/>
                    </a:cubicBezTo>
                    <a:cubicBezTo>
                      <a:pt x="103" y="713"/>
                      <a:pt x="124" y="703"/>
                      <a:pt x="131" y="688"/>
                    </a:cubicBezTo>
                    <a:cubicBezTo>
                      <a:pt x="143" y="474"/>
                      <a:pt x="143" y="224"/>
                      <a:pt x="72" y="10"/>
                    </a:cubicBezTo>
                    <a:cubicBezTo>
                      <a:pt x="72" y="4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52;p33">
                <a:extLst>
                  <a:ext uri="{FF2B5EF4-FFF2-40B4-BE49-F238E27FC236}">
                    <a16:creationId xmlns:a16="http://schemas.microsoft.com/office/drawing/2014/main" id="{8CFE6787-AA4B-40C3-84CC-F8320863A8C5}"/>
                  </a:ext>
                </a:extLst>
              </p:cNvPr>
              <p:cNvSpPr/>
              <p:nvPr/>
            </p:nvSpPr>
            <p:spPr>
              <a:xfrm>
                <a:off x="4329700" y="2864050"/>
                <a:ext cx="53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13" extrusionOk="0">
                    <a:moveTo>
                      <a:pt x="40" y="1"/>
                    </a:moveTo>
                    <a:cubicBezTo>
                      <a:pt x="31" y="1"/>
                      <a:pt x="24" y="10"/>
                      <a:pt x="24" y="29"/>
                    </a:cubicBezTo>
                    <a:cubicBezTo>
                      <a:pt x="0" y="148"/>
                      <a:pt x="48" y="279"/>
                      <a:pt x="84" y="398"/>
                    </a:cubicBezTo>
                    <a:cubicBezTo>
                      <a:pt x="107" y="529"/>
                      <a:pt x="119" y="672"/>
                      <a:pt x="155" y="803"/>
                    </a:cubicBezTo>
                    <a:cubicBezTo>
                      <a:pt x="167" y="809"/>
                      <a:pt x="179" y="812"/>
                      <a:pt x="188" y="812"/>
                    </a:cubicBezTo>
                    <a:cubicBezTo>
                      <a:pt x="197" y="812"/>
                      <a:pt x="203" y="809"/>
                      <a:pt x="203" y="803"/>
                    </a:cubicBezTo>
                    <a:cubicBezTo>
                      <a:pt x="215" y="672"/>
                      <a:pt x="203" y="541"/>
                      <a:pt x="167" y="398"/>
                    </a:cubicBezTo>
                    <a:cubicBezTo>
                      <a:pt x="155" y="267"/>
                      <a:pt x="131" y="136"/>
                      <a:pt x="60" y="17"/>
                    </a:cubicBezTo>
                    <a:cubicBezTo>
                      <a:pt x="54" y="7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3;p33">
                <a:extLst>
                  <a:ext uri="{FF2B5EF4-FFF2-40B4-BE49-F238E27FC236}">
                    <a16:creationId xmlns:a16="http://schemas.microsoft.com/office/drawing/2014/main" id="{9642C2EA-5AD0-4E24-84A8-EB169E0F506D}"/>
                  </a:ext>
                </a:extLst>
              </p:cNvPr>
              <p:cNvSpPr/>
              <p:nvPr/>
            </p:nvSpPr>
            <p:spPr>
              <a:xfrm>
                <a:off x="4339525" y="2862250"/>
                <a:ext cx="44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813" extrusionOk="0">
                    <a:moveTo>
                      <a:pt x="30" y="0"/>
                    </a:moveTo>
                    <a:cubicBezTo>
                      <a:pt x="27" y="0"/>
                      <a:pt x="24" y="6"/>
                      <a:pt x="24" y="18"/>
                    </a:cubicBezTo>
                    <a:cubicBezTo>
                      <a:pt x="0" y="268"/>
                      <a:pt x="60" y="577"/>
                      <a:pt x="143" y="804"/>
                    </a:cubicBezTo>
                    <a:cubicBezTo>
                      <a:pt x="143" y="810"/>
                      <a:pt x="152" y="813"/>
                      <a:pt x="161" y="813"/>
                    </a:cubicBezTo>
                    <a:cubicBezTo>
                      <a:pt x="170" y="813"/>
                      <a:pt x="179" y="810"/>
                      <a:pt x="179" y="804"/>
                    </a:cubicBezTo>
                    <a:cubicBezTo>
                      <a:pt x="179" y="554"/>
                      <a:pt x="131" y="256"/>
                      <a:pt x="36" y="18"/>
                    </a:cubicBezTo>
                    <a:cubicBezTo>
                      <a:pt x="36" y="6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4;p33">
                <a:extLst>
                  <a:ext uri="{FF2B5EF4-FFF2-40B4-BE49-F238E27FC236}">
                    <a16:creationId xmlns:a16="http://schemas.microsoft.com/office/drawing/2014/main" id="{21BD32DE-B2E1-4422-AC05-9C8904257004}"/>
                  </a:ext>
                </a:extLst>
              </p:cNvPr>
              <p:cNvSpPr/>
              <p:nvPr/>
            </p:nvSpPr>
            <p:spPr>
              <a:xfrm>
                <a:off x="4347050" y="2856475"/>
                <a:ext cx="58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995" extrusionOk="0">
                    <a:moveTo>
                      <a:pt x="20" y="1"/>
                    </a:moveTo>
                    <a:cubicBezTo>
                      <a:pt x="9" y="1"/>
                      <a:pt x="1" y="14"/>
                      <a:pt x="9" y="23"/>
                    </a:cubicBezTo>
                    <a:cubicBezTo>
                      <a:pt x="33" y="201"/>
                      <a:pt x="80" y="368"/>
                      <a:pt x="92" y="547"/>
                    </a:cubicBezTo>
                    <a:cubicBezTo>
                      <a:pt x="116" y="689"/>
                      <a:pt x="128" y="844"/>
                      <a:pt x="175" y="987"/>
                    </a:cubicBezTo>
                    <a:cubicBezTo>
                      <a:pt x="175" y="992"/>
                      <a:pt x="184" y="995"/>
                      <a:pt x="193" y="995"/>
                    </a:cubicBezTo>
                    <a:cubicBezTo>
                      <a:pt x="207" y="995"/>
                      <a:pt x="223" y="989"/>
                      <a:pt x="223" y="975"/>
                    </a:cubicBezTo>
                    <a:cubicBezTo>
                      <a:pt x="235" y="785"/>
                      <a:pt x="199" y="570"/>
                      <a:pt x="175" y="380"/>
                    </a:cubicBezTo>
                    <a:cubicBezTo>
                      <a:pt x="164" y="249"/>
                      <a:pt x="128" y="106"/>
                      <a:pt x="33" y="11"/>
                    </a:cubicBezTo>
                    <a:cubicBezTo>
                      <a:pt x="29" y="3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5;p33">
                <a:extLst>
                  <a:ext uri="{FF2B5EF4-FFF2-40B4-BE49-F238E27FC236}">
                    <a16:creationId xmlns:a16="http://schemas.microsoft.com/office/drawing/2014/main" id="{94EADCE6-B076-48A0-A61D-CBEC5BEBA441}"/>
                  </a:ext>
                </a:extLst>
              </p:cNvPr>
              <p:cNvSpPr/>
              <p:nvPr/>
            </p:nvSpPr>
            <p:spPr>
              <a:xfrm>
                <a:off x="4355000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78" y="1"/>
                    </a:moveTo>
                    <a:cubicBezTo>
                      <a:pt x="69" y="1"/>
                      <a:pt x="60" y="4"/>
                      <a:pt x="60" y="10"/>
                    </a:cubicBezTo>
                    <a:cubicBezTo>
                      <a:pt x="0" y="188"/>
                      <a:pt x="84" y="355"/>
                      <a:pt x="119" y="534"/>
                    </a:cubicBezTo>
                    <a:cubicBezTo>
                      <a:pt x="167" y="760"/>
                      <a:pt x="203" y="974"/>
                      <a:pt x="262" y="1201"/>
                    </a:cubicBezTo>
                    <a:cubicBezTo>
                      <a:pt x="262" y="1215"/>
                      <a:pt x="264" y="1219"/>
                      <a:pt x="267" y="1219"/>
                    </a:cubicBezTo>
                    <a:cubicBezTo>
                      <a:pt x="272" y="1219"/>
                      <a:pt x="279" y="1208"/>
                      <a:pt x="286" y="1201"/>
                    </a:cubicBezTo>
                    <a:cubicBezTo>
                      <a:pt x="298" y="1022"/>
                      <a:pt x="274" y="855"/>
                      <a:pt x="238" y="677"/>
                    </a:cubicBezTo>
                    <a:cubicBezTo>
                      <a:pt x="203" y="462"/>
                      <a:pt x="108" y="236"/>
                      <a:pt x="96" y="10"/>
                    </a:cubicBezTo>
                    <a:cubicBezTo>
                      <a:pt x="96" y="4"/>
                      <a:pt x="87" y="1"/>
                      <a:pt x="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6;p33">
                <a:extLst>
                  <a:ext uri="{FF2B5EF4-FFF2-40B4-BE49-F238E27FC236}">
                    <a16:creationId xmlns:a16="http://schemas.microsoft.com/office/drawing/2014/main" id="{6F529F7C-4894-4EC8-910B-BF27B3949866}"/>
                  </a:ext>
                </a:extLst>
              </p:cNvPr>
              <p:cNvSpPr/>
              <p:nvPr/>
            </p:nvSpPr>
            <p:spPr>
              <a:xfrm>
                <a:off x="4366000" y="2847650"/>
                <a:ext cx="6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17" extrusionOk="0">
                    <a:moveTo>
                      <a:pt x="13" y="1"/>
                    </a:moveTo>
                    <a:cubicBezTo>
                      <a:pt x="7" y="1"/>
                      <a:pt x="1" y="7"/>
                      <a:pt x="1" y="18"/>
                    </a:cubicBezTo>
                    <a:cubicBezTo>
                      <a:pt x="1" y="209"/>
                      <a:pt x="37" y="388"/>
                      <a:pt x="72" y="566"/>
                    </a:cubicBezTo>
                    <a:cubicBezTo>
                      <a:pt x="96" y="780"/>
                      <a:pt x="132" y="995"/>
                      <a:pt x="191" y="1197"/>
                    </a:cubicBezTo>
                    <a:cubicBezTo>
                      <a:pt x="191" y="1211"/>
                      <a:pt x="200" y="1217"/>
                      <a:pt x="206" y="1217"/>
                    </a:cubicBezTo>
                    <a:cubicBezTo>
                      <a:pt x="211" y="1217"/>
                      <a:pt x="215" y="1214"/>
                      <a:pt x="215" y="1209"/>
                    </a:cubicBezTo>
                    <a:cubicBezTo>
                      <a:pt x="251" y="852"/>
                      <a:pt x="156" y="340"/>
                      <a:pt x="25" y="18"/>
                    </a:cubicBezTo>
                    <a:cubicBezTo>
                      <a:pt x="25" y="7"/>
                      <a:pt x="19" y="1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7;p33">
                <a:extLst>
                  <a:ext uri="{FF2B5EF4-FFF2-40B4-BE49-F238E27FC236}">
                    <a16:creationId xmlns:a16="http://schemas.microsoft.com/office/drawing/2014/main" id="{9620ECE7-0DE6-4D56-9B26-212FA261DF14}"/>
                  </a:ext>
                </a:extLst>
              </p:cNvPr>
              <p:cNvSpPr/>
              <p:nvPr/>
            </p:nvSpPr>
            <p:spPr>
              <a:xfrm>
                <a:off x="4377925" y="2842025"/>
                <a:ext cx="65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193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08"/>
                      <a:pt x="36" y="410"/>
                      <a:pt x="83" y="589"/>
                    </a:cubicBezTo>
                    <a:cubicBezTo>
                      <a:pt x="119" y="779"/>
                      <a:pt x="143" y="982"/>
                      <a:pt x="179" y="1184"/>
                    </a:cubicBezTo>
                    <a:cubicBezTo>
                      <a:pt x="167" y="1190"/>
                      <a:pt x="170" y="1193"/>
                      <a:pt x="177" y="1193"/>
                    </a:cubicBezTo>
                    <a:cubicBezTo>
                      <a:pt x="185" y="1193"/>
                      <a:pt x="197" y="1190"/>
                      <a:pt x="203" y="1184"/>
                    </a:cubicBezTo>
                    <a:cubicBezTo>
                      <a:pt x="262" y="827"/>
                      <a:pt x="179" y="351"/>
                      <a:pt x="36" y="5"/>
                    </a:cubicBezTo>
                    <a:cubicBezTo>
                      <a:pt x="32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8;p33">
                <a:extLst>
                  <a:ext uri="{FF2B5EF4-FFF2-40B4-BE49-F238E27FC236}">
                    <a16:creationId xmlns:a16="http://schemas.microsoft.com/office/drawing/2014/main" id="{E0C3AAC6-6371-4C5B-99D8-D0B0BFC77D59}"/>
                  </a:ext>
                </a:extLst>
              </p:cNvPr>
              <p:cNvSpPr/>
              <p:nvPr/>
            </p:nvSpPr>
            <p:spPr>
              <a:xfrm>
                <a:off x="4386850" y="2839350"/>
                <a:ext cx="65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96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31"/>
                      <a:pt x="36" y="434"/>
                      <a:pt x="72" y="648"/>
                    </a:cubicBezTo>
                    <a:cubicBezTo>
                      <a:pt x="96" y="874"/>
                      <a:pt x="131" y="1089"/>
                      <a:pt x="215" y="1291"/>
                    </a:cubicBezTo>
                    <a:cubicBezTo>
                      <a:pt x="218" y="1294"/>
                      <a:pt x="223" y="1296"/>
                      <a:pt x="228" y="1296"/>
                    </a:cubicBezTo>
                    <a:cubicBezTo>
                      <a:pt x="243" y="1296"/>
                      <a:pt x="262" y="1285"/>
                      <a:pt x="262" y="1267"/>
                    </a:cubicBezTo>
                    <a:cubicBezTo>
                      <a:pt x="262" y="1053"/>
                      <a:pt x="215" y="827"/>
                      <a:pt x="179" y="600"/>
                    </a:cubicBezTo>
                    <a:cubicBezTo>
                      <a:pt x="143" y="410"/>
                      <a:pt x="131" y="184"/>
                      <a:pt x="36" y="5"/>
                    </a:cubicBezTo>
                    <a:cubicBezTo>
                      <a:pt x="33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9;p33">
                <a:extLst>
                  <a:ext uri="{FF2B5EF4-FFF2-40B4-BE49-F238E27FC236}">
                    <a16:creationId xmlns:a16="http://schemas.microsoft.com/office/drawing/2014/main" id="{8B17FD8B-5A36-4712-ADDE-B813039FEE1C}"/>
                  </a:ext>
                </a:extLst>
              </p:cNvPr>
              <p:cNvSpPr/>
              <p:nvPr/>
            </p:nvSpPr>
            <p:spPr>
              <a:xfrm>
                <a:off x="4396375" y="2832875"/>
                <a:ext cx="7450" cy="344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79" extrusionOk="0">
                    <a:moveTo>
                      <a:pt x="40" y="1"/>
                    </a:moveTo>
                    <a:cubicBezTo>
                      <a:pt x="26" y="1"/>
                      <a:pt x="12" y="12"/>
                      <a:pt x="12" y="38"/>
                    </a:cubicBezTo>
                    <a:cubicBezTo>
                      <a:pt x="0" y="252"/>
                      <a:pt x="60" y="455"/>
                      <a:pt x="107" y="669"/>
                    </a:cubicBezTo>
                    <a:cubicBezTo>
                      <a:pt x="143" y="907"/>
                      <a:pt x="191" y="1133"/>
                      <a:pt x="250" y="1371"/>
                    </a:cubicBezTo>
                    <a:cubicBezTo>
                      <a:pt x="250" y="1376"/>
                      <a:pt x="257" y="1379"/>
                      <a:pt x="265" y="1379"/>
                    </a:cubicBezTo>
                    <a:cubicBezTo>
                      <a:pt x="279" y="1379"/>
                      <a:pt x="298" y="1370"/>
                      <a:pt x="298" y="1348"/>
                    </a:cubicBezTo>
                    <a:cubicBezTo>
                      <a:pt x="298" y="1145"/>
                      <a:pt x="250" y="931"/>
                      <a:pt x="227" y="729"/>
                    </a:cubicBezTo>
                    <a:cubicBezTo>
                      <a:pt x="179" y="502"/>
                      <a:pt x="167" y="252"/>
                      <a:pt x="72" y="26"/>
                    </a:cubicBezTo>
                    <a:cubicBezTo>
                      <a:pt x="66" y="9"/>
                      <a:pt x="53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60;p33">
                <a:extLst>
                  <a:ext uri="{FF2B5EF4-FFF2-40B4-BE49-F238E27FC236}">
                    <a16:creationId xmlns:a16="http://schemas.microsoft.com/office/drawing/2014/main" id="{09CD932D-17B4-43E2-A2D8-FAFC1269B5FD}"/>
                  </a:ext>
                </a:extLst>
              </p:cNvPr>
              <p:cNvSpPr/>
              <p:nvPr/>
            </p:nvSpPr>
            <p:spPr>
              <a:xfrm>
                <a:off x="4404700" y="2825050"/>
                <a:ext cx="98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562" extrusionOk="0">
                    <a:moveTo>
                      <a:pt x="78" y="0"/>
                    </a:moveTo>
                    <a:cubicBezTo>
                      <a:pt x="71" y="0"/>
                      <a:pt x="60" y="6"/>
                      <a:pt x="60" y="6"/>
                    </a:cubicBezTo>
                    <a:cubicBezTo>
                      <a:pt x="1" y="506"/>
                      <a:pt x="251" y="1053"/>
                      <a:pt x="358" y="1530"/>
                    </a:cubicBezTo>
                    <a:cubicBezTo>
                      <a:pt x="358" y="1552"/>
                      <a:pt x="366" y="1561"/>
                      <a:pt x="374" y="1561"/>
                    </a:cubicBezTo>
                    <a:cubicBezTo>
                      <a:pt x="383" y="1561"/>
                      <a:pt x="394" y="1549"/>
                      <a:pt x="394" y="1530"/>
                    </a:cubicBezTo>
                    <a:cubicBezTo>
                      <a:pt x="382" y="1280"/>
                      <a:pt x="334" y="1030"/>
                      <a:pt x="275" y="768"/>
                    </a:cubicBezTo>
                    <a:cubicBezTo>
                      <a:pt x="215" y="518"/>
                      <a:pt x="191" y="256"/>
                      <a:pt x="84" y="6"/>
                    </a:cubicBezTo>
                    <a:cubicBezTo>
                      <a:pt x="84" y="2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61;p33">
                <a:extLst>
                  <a:ext uri="{FF2B5EF4-FFF2-40B4-BE49-F238E27FC236}">
                    <a16:creationId xmlns:a16="http://schemas.microsoft.com/office/drawing/2014/main" id="{383079AA-E256-461B-854B-121C52086334}"/>
                  </a:ext>
                </a:extLst>
              </p:cNvPr>
              <p:cNvSpPr/>
              <p:nvPr/>
            </p:nvSpPr>
            <p:spPr>
              <a:xfrm>
                <a:off x="4414050" y="2816650"/>
                <a:ext cx="1182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783" extrusionOk="0">
                    <a:moveTo>
                      <a:pt x="14" y="0"/>
                    </a:moveTo>
                    <a:cubicBezTo>
                      <a:pt x="6" y="0"/>
                      <a:pt x="1" y="6"/>
                      <a:pt x="8" y="20"/>
                    </a:cubicBezTo>
                    <a:cubicBezTo>
                      <a:pt x="32" y="592"/>
                      <a:pt x="270" y="1223"/>
                      <a:pt x="436" y="1782"/>
                    </a:cubicBezTo>
                    <a:cubicBezTo>
                      <a:pt x="436" y="1782"/>
                      <a:pt x="472" y="1782"/>
                      <a:pt x="472" y="1759"/>
                    </a:cubicBezTo>
                    <a:cubicBezTo>
                      <a:pt x="424" y="1199"/>
                      <a:pt x="293" y="532"/>
                      <a:pt x="32" y="8"/>
                    </a:cubicBezTo>
                    <a:cubicBezTo>
                      <a:pt x="27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62;p33">
                <a:extLst>
                  <a:ext uri="{FF2B5EF4-FFF2-40B4-BE49-F238E27FC236}">
                    <a16:creationId xmlns:a16="http://schemas.microsoft.com/office/drawing/2014/main" id="{9F374018-C595-4012-AF78-71ECAB1509CB}"/>
                  </a:ext>
                </a:extLst>
              </p:cNvPr>
              <p:cNvSpPr/>
              <p:nvPr/>
            </p:nvSpPr>
            <p:spPr>
              <a:xfrm>
                <a:off x="4277300" y="3169275"/>
                <a:ext cx="1655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3346" extrusionOk="0">
                    <a:moveTo>
                      <a:pt x="6621" y="0"/>
                    </a:moveTo>
                    <a:lnTo>
                      <a:pt x="1" y="12"/>
                    </a:lnTo>
                    <a:lnTo>
                      <a:pt x="5763" y="3346"/>
                    </a:lnTo>
                    <a:lnTo>
                      <a:pt x="5763" y="3346"/>
                    </a:lnTo>
                    <a:cubicBezTo>
                      <a:pt x="5755" y="3335"/>
                      <a:pt x="6490" y="1140"/>
                      <a:pt x="6621" y="0"/>
                    </a:cubicBezTo>
                    <a:close/>
                    <a:moveTo>
                      <a:pt x="5763" y="3346"/>
                    </a:moveTo>
                    <a:cubicBezTo>
                      <a:pt x="5763" y="3346"/>
                      <a:pt x="5763" y="3346"/>
                      <a:pt x="5763" y="3346"/>
                    </a:cubicBezTo>
                    <a:lnTo>
                      <a:pt x="5763" y="3346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63;p33">
                <a:extLst>
                  <a:ext uri="{FF2B5EF4-FFF2-40B4-BE49-F238E27FC236}">
                    <a16:creationId xmlns:a16="http://schemas.microsoft.com/office/drawing/2014/main" id="{58FBE9E0-58AF-487C-B06D-1175394BBFE7}"/>
                  </a:ext>
                </a:extLst>
              </p:cNvPr>
              <p:cNvSpPr/>
              <p:nvPr/>
            </p:nvSpPr>
            <p:spPr>
              <a:xfrm>
                <a:off x="4261225" y="3164800"/>
                <a:ext cx="186675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3775" extrusionOk="0">
                    <a:moveTo>
                      <a:pt x="7073" y="334"/>
                    </a:moveTo>
                    <a:cubicBezTo>
                      <a:pt x="6930" y="1275"/>
                      <a:pt x="6478" y="2715"/>
                      <a:pt x="6299" y="3251"/>
                    </a:cubicBezTo>
                    <a:lnTo>
                      <a:pt x="1275" y="358"/>
                    </a:lnTo>
                    <a:lnTo>
                      <a:pt x="7073" y="334"/>
                    </a:lnTo>
                    <a:close/>
                    <a:moveTo>
                      <a:pt x="7466" y="1"/>
                    </a:moveTo>
                    <a:lnTo>
                      <a:pt x="1" y="13"/>
                    </a:lnTo>
                    <a:lnTo>
                      <a:pt x="6490" y="3775"/>
                    </a:lnTo>
                    <a:lnTo>
                      <a:pt x="6573" y="3573"/>
                    </a:lnTo>
                    <a:cubicBezTo>
                      <a:pt x="6597" y="3477"/>
                      <a:pt x="7311" y="1334"/>
                      <a:pt x="7442" y="191"/>
                    </a:cubicBezTo>
                    <a:lnTo>
                      <a:pt x="746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64;p33">
                <a:extLst>
                  <a:ext uri="{FF2B5EF4-FFF2-40B4-BE49-F238E27FC236}">
                    <a16:creationId xmlns:a16="http://schemas.microsoft.com/office/drawing/2014/main" id="{248359C0-C57E-45E7-8253-F35FE8261231}"/>
                  </a:ext>
                </a:extLst>
              </p:cNvPr>
              <p:cNvSpPr/>
              <p:nvPr/>
            </p:nvSpPr>
            <p:spPr>
              <a:xfrm>
                <a:off x="4299625" y="3168250"/>
                <a:ext cx="71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75" extrusionOk="0">
                    <a:moveTo>
                      <a:pt x="269" y="1"/>
                    </a:moveTo>
                    <a:cubicBezTo>
                      <a:pt x="264" y="1"/>
                      <a:pt x="258" y="2"/>
                      <a:pt x="251" y="6"/>
                    </a:cubicBezTo>
                    <a:cubicBezTo>
                      <a:pt x="191" y="53"/>
                      <a:pt x="167" y="137"/>
                      <a:pt x="120" y="196"/>
                    </a:cubicBezTo>
                    <a:cubicBezTo>
                      <a:pt x="72" y="267"/>
                      <a:pt x="48" y="363"/>
                      <a:pt x="1" y="458"/>
                    </a:cubicBezTo>
                    <a:cubicBezTo>
                      <a:pt x="1" y="466"/>
                      <a:pt x="19" y="475"/>
                      <a:pt x="33" y="475"/>
                    </a:cubicBezTo>
                    <a:cubicBezTo>
                      <a:pt x="39" y="475"/>
                      <a:pt x="45" y="473"/>
                      <a:pt x="48" y="470"/>
                    </a:cubicBezTo>
                    <a:cubicBezTo>
                      <a:pt x="108" y="398"/>
                      <a:pt x="156" y="315"/>
                      <a:pt x="191" y="244"/>
                    </a:cubicBezTo>
                    <a:cubicBezTo>
                      <a:pt x="239" y="172"/>
                      <a:pt x="287" y="101"/>
                      <a:pt x="287" y="17"/>
                    </a:cubicBezTo>
                    <a:cubicBezTo>
                      <a:pt x="287" y="9"/>
                      <a:pt x="281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65;p33">
                <a:extLst>
                  <a:ext uri="{FF2B5EF4-FFF2-40B4-BE49-F238E27FC236}">
                    <a16:creationId xmlns:a16="http://schemas.microsoft.com/office/drawing/2014/main" id="{8A3ED651-CEC7-4D1F-B4E7-8D10C6BCA582}"/>
                  </a:ext>
                </a:extLst>
              </p:cNvPr>
              <p:cNvSpPr/>
              <p:nvPr/>
            </p:nvSpPr>
            <p:spPr>
              <a:xfrm>
                <a:off x="4309750" y="3168075"/>
                <a:ext cx="65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52" extrusionOk="0">
                    <a:moveTo>
                      <a:pt x="251" y="1"/>
                    </a:moveTo>
                    <a:cubicBezTo>
                      <a:pt x="191" y="36"/>
                      <a:pt x="143" y="120"/>
                      <a:pt x="108" y="179"/>
                    </a:cubicBezTo>
                    <a:cubicBezTo>
                      <a:pt x="60" y="251"/>
                      <a:pt x="13" y="346"/>
                      <a:pt x="1" y="417"/>
                    </a:cubicBezTo>
                    <a:cubicBezTo>
                      <a:pt x="1" y="434"/>
                      <a:pt x="13" y="451"/>
                      <a:pt x="24" y="451"/>
                    </a:cubicBezTo>
                    <a:cubicBezTo>
                      <a:pt x="28" y="451"/>
                      <a:pt x="33" y="448"/>
                      <a:pt x="36" y="441"/>
                    </a:cubicBezTo>
                    <a:cubicBezTo>
                      <a:pt x="108" y="370"/>
                      <a:pt x="143" y="298"/>
                      <a:pt x="179" y="227"/>
                    </a:cubicBezTo>
                    <a:cubicBezTo>
                      <a:pt x="227" y="167"/>
                      <a:pt x="263" y="84"/>
                      <a:pt x="263" y="13"/>
                    </a:cubicBezTo>
                    <a:cubicBezTo>
                      <a:pt x="263" y="1"/>
                      <a:pt x="251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66;p33">
                <a:extLst>
                  <a:ext uri="{FF2B5EF4-FFF2-40B4-BE49-F238E27FC236}">
                    <a16:creationId xmlns:a16="http://schemas.microsoft.com/office/drawing/2014/main" id="{BE79D92A-F26F-41F3-BD99-8DBC6D230A7A}"/>
                  </a:ext>
                </a:extLst>
              </p:cNvPr>
              <p:cNvSpPr/>
              <p:nvPr/>
            </p:nvSpPr>
            <p:spPr>
              <a:xfrm>
                <a:off x="4317050" y="3168375"/>
                <a:ext cx="79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589" extrusionOk="0">
                    <a:moveTo>
                      <a:pt x="268" y="1"/>
                    </a:moveTo>
                    <a:cubicBezTo>
                      <a:pt x="197" y="60"/>
                      <a:pt x="161" y="167"/>
                      <a:pt x="137" y="251"/>
                    </a:cubicBezTo>
                    <a:cubicBezTo>
                      <a:pt x="90" y="358"/>
                      <a:pt x="42" y="453"/>
                      <a:pt x="18" y="548"/>
                    </a:cubicBezTo>
                    <a:cubicBezTo>
                      <a:pt x="0" y="575"/>
                      <a:pt x="9" y="588"/>
                      <a:pt x="25" y="588"/>
                    </a:cubicBezTo>
                    <a:cubicBezTo>
                      <a:pt x="30" y="588"/>
                      <a:pt x="36" y="587"/>
                      <a:pt x="42" y="584"/>
                    </a:cubicBezTo>
                    <a:cubicBezTo>
                      <a:pt x="125" y="489"/>
                      <a:pt x="185" y="393"/>
                      <a:pt x="232" y="286"/>
                    </a:cubicBezTo>
                    <a:cubicBezTo>
                      <a:pt x="256" y="215"/>
                      <a:pt x="316" y="108"/>
                      <a:pt x="304" y="12"/>
                    </a:cubicBezTo>
                    <a:cubicBezTo>
                      <a:pt x="304" y="1"/>
                      <a:pt x="292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67;p33">
                <a:extLst>
                  <a:ext uri="{FF2B5EF4-FFF2-40B4-BE49-F238E27FC236}">
                    <a16:creationId xmlns:a16="http://schemas.microsoft.com/office/drawing/2014/main" id="{E62296CD-EC92-44CE-B840-C013983FA640}"/>
                  </a:ext>
                </a:extLst>
              </p:cNvPr>
              <p:cNvSpPr/>
              <p:nvPr/>
            </p:nvSpPr>
            <p:spPr>
              <a:xfrm>
                <a:off x="4325400" y="3168075"/>
                <a:ext cx="7900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49" extrusionOk="0">
                    <a:moveTo>
                      <a:pt x="279" y="1"/>
                    </a:moveTo>
                    <a:cubicBezTo>
                      <a:pt x="149" y="179"/>
                      <a:pt x="77" y="417"/>
                      <a:pt x="18" y="620"/>
                    </a:cubicBezTo>
                    <a:cubicBezTo>
                      <a:pt x="0" y="637"/>
                      <a:pt x="21" y="648"/>
                      <a:pt x="38" y="648"/>
                    </a:cubicBezTo>
                    <a:cubicBezTo>
                      <a:pt x="44" y="648"/>
                      <a:pt x="50" y="647"/>
                      <a:pt x="53" y="644"/>
                    </a:cubicBezTo>
                    <a:cubicBezTo>
                      <a:pt x="160" y="441"/>
                      <a:pt x="279" y="227"/>
                      <a:pt x="315" y="13"/>
                    </a:cubicBezTo>
                    <a:cubicBezTo>
                      <a:pt x="315" y="1"/>
                      <a:pt x="291" y="1"/>
                      <a:pt x="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68;p33">
                <a:extLst>
                  <a:ext uri="{FF2B5EF4-FFF2-40B4-BE49-F238E27FC236}">
                    <a16:creationId xmlns:a16="http://schemas.microsoft.com/office/drawing/2014/main" id="{8D1467FC-29C4-4BDF-82E3-3D0E4DA1C4F6}"/>
                  </a:ext>
                </a:extLst>
              </p:cNvPr>
              <p:cNvSpPr/>
              <p:nvPr/>
            </p:nvSpPr>
            <p:spPr>
              <a:xfrm>
                <a:off x="4334750" y="3166400"/>
                <a:ext cx="68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78" extrusionOk="0">
                    <a:moveTo>
                      <a:pt x="255" y="0"/>
                    </a:moveTo>
                    <a:cubicBezTo>
                      <a:pt x="247" y="0"/>
                      <a:pt x="237" y="3"/>
                      <a:pt x="227" y="8"/>
                    </a:cubicBezTo>
                    <a:cubicBezTo>
                      <a:pt x="167" y="115"/>
                      <a:pt x="144" y="246"/>
                      <a:pt x="120" y="341"/>
                    </a:cubicBezTo>
                    <a:cubicBezTo>
                      <a:pt x="72" y="484"/>
                      <a:pt x="25" y="615"/>
                      <a:pt x="1" y="746"/>
                    </a:cubicBezTo>
                    <a:cubicBezTo>
                      <a:pt x="1" y="769"/>
                      <a:pt x="10" y="777"/>
                      <a:pt x="17" y="777"/>
                    </a:cubicBezTo>
                    <a:cubicBezTo>
                      <a:pt x="21" y="777"/>
                      <a:pt x="25" y="774"/>
                      <a:pt x="25" y="770"/>
                    </a:cubicBezTo>
                    <a:cubicBezTo>
                      <a:pt x="96" y="663"/>
                      <a:pt x="144" y="532"/>
                      <a:pt x="191" y="413"/>
                    </a:cubicBezTo>
                    <a:cubicBezTo>
                      <a:pt x="227" y="294"/>
                      <a:pt x="275" y="151"/>
                      <a:pt x="275" y="20"/>
                    </a:cubicBezTo>
                    <a:cubicBezTo>
                      <a:pt x="275" y="6"/>
                      <a:pt x="266" y="0"/>
                      <a:pt x="2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69;p33">
                <a:extLst>
                  <a:ext uri="{FF2B5EF4-FFF2-40B4-BE49-F238E27FC236}">
                    <a16:creationId xmlns:a16="http://schemas.microsoft.com/office/drawing/2014/main" id="{9354E9F7-24BC-410A-B82E-AC653257E1E2}"/>
                  </a:ext>
                </a:extLst>
              </p:cNvPr>
              <p:cNvSpPr/>
              <p:nvPr/>
            </p:nvSpPr>
            <p:spPr>
              <a:xfrm>
                <a:off x="4343400" y="3168450"/>
                <a:ext cx="68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802" extrusionOk="0">
                    <a:moveTo>
                      <a:pt x="268" y="1"/>
                    </a:moveTo>
                    <a:cubicBezTo>
                      <a:pt x="265" y="1"/>
                      <a:pt x="262" y="4"/>
                      <a:pt x="262" y="9"/>
                    </a:cubicBezTo>
                    <a:cubicBezTo>
                      <a:pt x="119" y="224"/>
                      <a:pt x="36" y="533"/>
                      <a:pt x="0" y="783"/>
                    </a:cubicBezTo>
                    <a:cubicBezTo>
                      <a:pt x="6" y="795"/>
                      <a:pt x="15" y="801"/>
                      <a:pt x="22" y="801"/>
                    </a:cubicBezTo>
                    <a:cubicBezTo>
                      <a:pt x="30" y="801"/>
                      <a:pt x="36" y="795"/>
                      <a:pt x="36" y="783"/>
                    </a:cubicBezTo>
                    <a:cubicBezTo>
                      <a:pt x="155" y="557"/>
                      <a:pt x="250" y="259"/>
                      <a:pt x="274" y="9"/>
                    </a:cubicBezTo>
                    <a:cubicBezTo>
                      <a:pt x="274" y="4"/>
                      <a:pt x="271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70;p33">
                <a:extLst>
                  <a:ext uri="{FF2B5EF4-FFF2-40B4-BE49-F238E27FC236}">
                    <a16:creationId xmlns:a16="http://schemas.microsoft.com/office/drawing/2014/main" id="{093FFCF8-32A6-4908-9202-201D946404C6}"/>
                  </a:ext>
                </a:extLst>
              </p:cNvPr>
              <p:cNvSpPr/>
              <p:nvPr/>
            </p:nvSpPr>
            <p:spPr>
              <a:xfrm>
                <a:off x="4351425" y="3166675"/>
                <a:ext cx="92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980" extrusionOk="0">
                    <a:moveTo>
                      <a:pt x="326" y="0"/>
                    </a:moveTo>
                    <a:cubicBezTo>
                      <a:pt x="316" y="0"/>
                      <a:pt x="304" y="3"/>
                      <a:pt x="298" y="9"/>
                    </a:cubicBezTo>
                    <a:lnTo>
                      <a:pt x="167" y="461"/>
                    </a:lnTo>
                    <a:cubicBezTo>
                      <a:pt x="108" y="616"/>
                      <a:pt x="48" y="771"/>
                      <a:pt x="0" y="938"/>
                    </a:cubicBezTo>
                    <a:cubicBezTo>
                      <a:pt x="0" y="961"/>
                      <a:pt x="21" y="979"/>
                      <a:pt x="38" y="979"/>
                    </a:cubicBezTo>
                    <a:cubicBezTo>
                      <a:pt x="47" y="979"/>
                      <a:pt x="56" y="974"/>
                      <a:pt x="60" y="962"/>
                    </a:cubicBezTo>
                    <a:cubicBezTo>
                      <a:pt x="143" y="795"/>
                      <a:pt x="203" y="628"/>
                      <a:pt x="262" y="461"/>
                    </a:cubicBezTo>
                    <a:cubicBezTo>
                      <a:pt x="322" y="307"/>
                      <a:pt x="370" y="164"/>
                      <a:pt x="346" y="9"/>
                    </a:cubicBezTo>
                    <a:cubicBezTo>
                      <a:pt x="346" y="3"/>
                      <a:pt x="337" y="0"/>
                      <a:pt x="3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71;p33">
                <a:extLst>
                  <a:ext uri="{FF2B5EF4-FFF2-40B4-BE49-F238E27FC236}">
                    <a16:creationId xmlns:a16="http://schemas.microsoft.com/office/drawing/2014/main" id="{3E153D44-0677-4B8C-A9EA-731346BA1838}"/>
                  </a:ext>
                </a:extLst>
              </p:cNvPr>
              <p:cNvSpPr/>
              <p:nvPr/>
            </p:nvSpPr>
            <p:spPr>
              <a:xfrm>
                <a:off x="4360650" y="3164850"/>
                <a:ext cx="101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83" extrusionOk="0">
                    <a:moveTo>
                      <a:pt x="396" y="0"/>
                    </a:moveTo>
                    <a:cubicBezTo>
                      <a:pt x="395" y="0"/>
                      <a:pt x="393" y="3"/>
                      <a:pt x="393" y="11"/>
                    </a:cubicBezTo>
                    <a:cubicBezTo>
                      <a:pt x="251" y="130"/>
                      <a:pt x="251" y="284"/>
                      <a:pt x="215" y="451"/>
                    </a:cubicBezTo>
                    <a:cubicBezTo>
                      <a:pt x="155" y="689"/>
                      <a:pt x="60" y="915"/>
                      <a:pt x="1" y="1154"/>
                    </a:cubicBezTo>
                    <a:cubicBezTo>
                      <a:pt x="1" y="1173"/>
                      <a:pt x="11" y="1182"/>
                      <a:pt x="23" y="1182"/>
                    </a:cubicBezTo>
                    <a:cubicBezTo>
                      <a:pt x="33" y="1182"/>
                      <a:pt x="43" y="1176"/>
                      <a:pt x="48" y="1165"/>
                    </a:cubicBezTo>
                    <a:cubicBezTo>
                      <a:pt x="155" y="999"/>
                      <a:pt x="203" y="832"/>
                      <a:pt x="251" y="654"/>
                    </a:cubicBezTo>
                    <a:cubicBezTo>
                      <a:pt x="310" y="439"/>
                      <a:pt x="334" y="213"/>
                      <a:pt x="405" y="22"/>
                    </a:cubicBezTo>
                    <a:cubicBezTo>
                      <a:pt x="405" y="14"/>
                      <a:pt x="400" y="0"/>
                      <a:pt x="3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72;p33">
                <a:extLst>
                  <a:ext uri="{FF2B5EF4-FFF2-40B4-BE49-F238E27FC236}">
                    <a16:creationId xmlns:a16="http://schemas.microsoft.com/office/drawing/2014/main" id="{71F36046-4061-4E19-BD33-D75C9474D596}"/>
                  </a:ext>
                </a:extLst>
              </p:cNvPr>
              <p:cNvSpPr/>
              <p:nvPr/>
            </p:nvSpPr>
            <p:spPr>
              <a:xfrm>
                <a:off x="4370175" y="3167525"/>
                <a:ext cx="101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74" extrusionOk="0">
                    <a:moveTo>
                      <a:pt x="387" y="1"/>
                    </a:moveTo>
                    <a:cubicBezTo>
                      <a:pt x="384" y="1"/>
                      <a:pt x="382" y="3"/>
                      <a:pt x="382" y="11"/>
                    </a:cubicBezTo>
                    <a:cubicBezTo>
                      <a:pt x="286" y="189"/>
                      <a:pt x="227" y="380"/>
                      <a:pt x="167" y="570"/>
                    </a:cubicBezTo>
                    <a:cubicBezTo>
                      <a:pt x="108" y="761"/>
                      <a:pt x="36" y="963"/>
                      <a:pt x="1" y="1154"/>
                    </a:cubicBezTo>
                    <a:cubicBezTo>
                      <a:pt x="1" y="1168"/>
                      <a:pt x="13" y="1173"/>
                      <a:pt x="23" y="1173"/>
                    </a:cubicBezTo>
                    <a:cubicBezTo>
                      <a:pt x="30" y="1173"/>
                      <a:pt x="36" y="1171"/>
                      <a:pt x="36" y="1166"/>
                    </a:cubicBezTo>
                    <a:cubicBezTo>
                      <a:pt x="143" y="999"/>
                      <a:pt x="203" y="797"/>
                      <a:pt x="263" y="606"/>
                    </a:cubicBezTo>
                    <a:cubicBezTo>
                      <a:pt x="322" y="404"/>
                      <a:pt x="393" y="213"/>
                      <a:pt x="405" y="23"/>
                    </a:cubicBezTo>
                    <a:cubicBezTo>
                      <a:pt x="405" y="14"/>
                      <a:pt x="394" y="1"/>
                      <a:pt x="3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73;p33">
                <a:extLst>
                  <a:ext uri="{FF2B5EF4-FFF2-40B4-BE49-F238E27FC236}">
                    <a16:creationId xmlns:a16="http://schemas.microsoft.com/office/drawing/2014/main" id="{98B0E7C0-EBBC-40DA-83EB-3DD4EC18ED6C}"/>
                  </a:ext>
                </a:extLst>
              </p:cNvPr>
              <p:cNvSpPr/>
              <p:nvPr/>
            </p:nvSpPr>
            <p:spPr>
              <a:xfrm>
                <a:off x="4383075" y="3167825"/>
                <a:ext cx="106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149" extrusionOk="0">
                    <a:moveTo>
                      <a:pt x="407" y="0"/>
                    </a:moveTo>
                    <a:cubicBezTo>
                      <a:pt x="404" y="0"/>
                      <a:pt x="401" y="3"/>
                      <a:pt x="401" y="11"/>
                    </a:cubicBezTo>
                    <a:cubicBezTo>
                      <a:pt x="294" y="177"/>
                      <a:pt x="247" y="368"/>
                      <a:pt x="199" y="546"/>
                    </a:cubicBezTo>
                    <a:cubicBezTo>
                      <a:pt x="139" y="737"/>
                      <a:pt x="68" y="916"/>
                      <a:pt x="8" y="1106"/>
                    </a:cubicBezTo>
                    <a:cubicBezTo>
                      <a:pt x="1" y="1138"/>
                      <a:pt x="14" y="1148"/>
                      <a:pt x="27" y="1148"/>
                    </a:cubicBezTo>
                    <a:cubicBezTo>
                      <a:pt x="34" y="1148"/>
                      <a:pt x="40" y="1146"/>
                      <a:pt x="44" y="1142"/>
                    </a:cubicBezTo>
                    <a:cubicBezTo>
                      <a:pt x="270" y="844"/>
                      <a:pt x="401" y="380"/>
                      <a:pt x="425" y="23"/>
                    </a:cubicBezTo>
                    <a:cubicBezTo>
                      <a:pt x="425" y="14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74;p33">
                <a:extLst>
                  <a:ext uri="{FF2B5EF4-FFF2-40B4-BE49-F238E27FC236}">
                    <a16:creationId xmlns:a16="http://schemas.microsoft.com/office/drawing/2014/main" id="{BFD5FB4D-E490-4721-8893-1CF486FCF64A}"/>
                  </a:ext>
                </a:extLst>
              </p:cNvPr>
              <p:cNvSpPr/>
              <p:nvPr/>
            </p:nvSpPr>
            <p:spPr>
              <a:xfrm>
                <a:off x="4392600" y="3169750"/>
                <a:ext cx="1065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256" extrusionOk="0">
                    <a:moveTo>
                      <a:pt x="397" y="0"/>
                    </a:moveTo>
                    <a:cubicBezTo>
                      <a:pt x="393" y="0"/>
                      <a:pt x="389" y="2"/>
                      <a:pt x="389" y="5"/>
                    </a:cubicBezTo>
                    <a:cubicBezTo>
                      <a:pt x="282" y="184"/>
                      <a:pt x="223" y="398"/>
                      <a:pt x="163" y="588"/>
                    </a:cubicBezTo>
                    <a:cubicBezTo>
                      <a:pt x="92" y="791"/>
                      <a:pt x="20" y="1005"/>
                      <a:pt x="8" y="1220"/>
                    </a:cubicBezTo>
                    <a:cubicBezTo>
                      <a:pt x="1" y="1243"/>
                      <a:pt x="13" y="1256"/>
                      <a:pt x="26" y="1256"/>
                    </a:cubicBezTo>
                    <a:cubicBezTo>
                      <a:pt x="33" y="1256"/>
                      <a:pt x="40" y="1252"/>
                      <a:pt x="44" y="1243"/>
                    </a:cubicBezTo>
                    <a:cubicBezTo>
                      <a:pt x="151" y="1053"/>
                      <a:pt x="211" y="827"/>
                      <a:pt x="270" y="612"/>
                    </a:cubicBezTo>
                    <a:cubicBezTo>
                      <a:pt x="330" y="422"/>
                      <a:pt x="425" y="231"/>
                      <a:pt x="425" y="17"/>
                    </a:cubicBezTo>
                    <a:cubicBezTo>
                      <a:pt x="425" y="9"/>
                      <a:pt x="407" y="0"/>
                      <a:pt x="39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75;p33">
                <a:extLst>
                  <a:ext uri="{FF2B5EF4-FFF2-40B4-BE49-F238E27FC236}">
                    <a16:creationId xmlns:a16="http://schemas.microsoft.com/office/drawing/2014/main" id="{D54CD219-C336-4AB9-969A-C96E5B8CD8FB}"/>
                  </a:ext>
                </a:extLst>
              </p:cNvPr>
              <p:cNvSpPr/>
              <p:nvPr/>
            </p:nvSpPr>
            <p:spPr>
              <a:xfrm>
                <a:off x="4403750" y="3168375"/>
                <a:ext cx="117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43" extrusionOk="0">
                    <a:moveTo>
                      <a:pt x="430" y="0"/>
                    </a:moveTo>
                    <a:cubicBezTo>
                      <a:pt x="421" y="0"/>
                      <a:pt x="412" y="4"/>
                      <a:pt x="408" y="12"/>
                    </a:cubicBezTo>
                    <a:cubicBezTo>
                      <a:pt x="301" y="191"/>
                      <a:pt x="253" y="417"/>
                      <a:pt x="193" y="608"/>
                    </a:cubicBezTo>
                    <a:cubicBezTo>
                      <a:pt x="134" y="834"/>
                      <a:pt x="63" y="1072"/>
                      <a:pt x="15" y="1298"/>
                    </a:cubicBezTo>
                    <a:cubicBezTo>
                      <a:pt x="0" y="1327"/>
                      <a:pt x="12" y="1343"/>
                      <a:pt x="26" y="1343"/>
                    </a:cubicBezTo>
                    <a:cubicBezTo>
                      <a:pt x="36" y="1343"/>
                      <a:pt x="46" y="1336"/>
                      <a:pt x="51" y="1322"/>
                    </a:cubicBezTo>
                    <a:cubicBezTo>
                      <a:pt x="158" y="1132"/>
                      <a:pt x="217" y="905"/>
                      <a:pt x="289" y="691"/>
                    </a:cubicBezTo>
                    <a:cubicBezTo>
                      <a:pt x="348" y="477"/>
                      <a:pt x="432" y="251"/>
                      <a:pt x="467" y="36"/>
                    </a:cubicBezTo>
                    <a:cubicBezTo>
                      <a:pt x="467" y="13"/>
                      <a:pt x="447" y="0"/>
                      <a:pt x="4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76;p33">
                <a:extLst>
                  <a:ext uri="{FF2B5EF4-FFF2-40B4-BE49-F238E27FC236}">
                    <a16:creationId xmlns:a16="http://schemas.microsoft.com/office/drawing/2014/main" id="{8D05BBC4-248D-4A49-BFAC-4C75156B202C}"/>
                  </a:ext>
                </a:extLst>
              </p:cNvPr>
              <p:cNvSpPr/>
              <p:nvPr/>
            </p:nvSpPr>
            <p:spPr>
              <a:xfrm>
                <a:off x="4414650" y="3165850"/>
                <a:ext cx="11800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532" extrusionOk="0">
                    <a:moveTo>
                      <a:pt x="464" y="0"/>
                    </a:moveTo>
                    <a:cubicBezTo>
                      <a:pt x="460" y="0"/>
                      <a:pt x="454" y="6"/>
                      <a:pt x="448" y="18"/>
                    </a:cubicBezTo>
                    <a:cubicBezTo>
                      <a:pt x="162" y="411"/>
                      <a:pt x="150" y="1042"/>
                      <a:pt x="8" y="1506"/>
                    </a:cubicBezTo>
                    <a:cubicBezTo>
                      <a:pt x="0" y="1521"/>
                      <a:pt x="16" y="1531"/>
                      <a:pt x="31" y="1531"/>
                    </a:cubicBezTo>
                    <a:cubicBezTo>
                      <a:pt x="41" y="1531"/>
                      <a:pt x="51" y="1527"/>
                      <a:pt x="55" y="1518"/>
                    </a:cubicBezTo>
                    <a:cubicBezTo>
                      <a:pt x="162" y="1280"/>
                      <a:pt x="234" y="1042"/>
                      <a:pt x="293" y="792"/>
                    </a:cubicBezTo>
                    <a:cubicBezTo>
                      <a:pt x="353" y="530"/>
                      <a:pt x="460" y="268"/>
                      <a:pt x="472" y="18"/>
                    </a:cubicBezTo>
                    <a:cubicBezTo>
                      <a:pt x="472" y="6"/>
                      <a:pt x="469" y="0"/>
                      <a:pt x="4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77;p33">
                <a:extLst>
                  <a:ext uri="{FF2B5EF4-FFF2-40B4-BE49-F238E27FC236}">
                    <a16:creationId xmlns:a16="http://schemas.microsoft.com/office/drawing/2014/main" id="{8F635CA7-C89F-4E33-8DEA-731C082E1AAC}"/>
                  </a:ext>
                </a:extLst>
              </p:cNvPr>
              <p:cNvSpPr/>
              <p:nvPr/>
            </p:nvSpPr>
            <p:spPr>
              <a:xfrm>
                <a:off x="4426600" y="3162000"/>
                <a:ext cx="1147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785" extrusionOk="0">
                    <a:moveTo>
                      <a:pt x="439" y="1"/>
                    </a:moveTo>
                    <a:cubicBezTo>
                      <a:pt x="436" y="1"/>
                      <a:pt x="434" y="2"/>
                      <a:pt x="434" y="6"/>
                    </a:cubicBezTo>
                    <a:cubicBezTo>
                      <a:pt x="208" y="529"/>
                      <a:pt x="113" y="1196"/>
                      <a:pt x="18" y="1756"/>
                    </a:cubicBezTo>
                    <a:cubicBezTo>
                      <a:pt x="0" y="1773"/>
                      <a:pt x="8" y="1784"/>
                      <a:pt x="19" y="1784"/>
                    </a:cubicBezTo>
                    <a:cubicBezTo>
                      <a:pt x="22" y="1784"/>
                      <a:pt x="26" y="1783"/>
                      <a:pt x="30" y="1780"/>
                    </a:cubicBezTo>
                    <a:cubicBezTo>
                      <a:pt x="256" y="1256"/>
                      <a:pt x="434" y="589"/>
                      <a:pt x="458" y="17"/>
                    </a:cubicBezTo>
                    <a:cubicBezTo>
                      <a:pt x="458" y="9"/>
                      <a:pt x="446" y="1"/>
                      <a:pt x="4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78;p33">
                <a:extLst>
                  <a:ext uri="{FF2B5EF4-FFF2-40B4-BE49-F238E27FC236}">
                    <a16:creationId xmlns:a16="http://schemas.microsoft.com/office/drawing/2014/main" id="{DB00BFDB-6DF4-4798-8C0F-9ACA565CE7AA}"/>
                  </a:ext>
                </a:extLst>
              </p:cNvPr>
              <p:cNvSpPr/>
              <p:nvPr/>
            </p:nvSpPr>
            <p:spPr>
              <a:xfrm>
                <a:off x="4202600" y="3341900"/>
                <a:ext cx="1568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026" extrusionOk="0">
                    <a:moveTo>
                      <a:pt x="0" y="1"/>
                    </a:moveTo>
                    <a:lnTo>
                      <a:pt x="4358" y="5025"/>
                    </a:lnTo>
                    <a:cubicBezTo>
                      <a:pt x="4370" y="5025"/>
                      <a:pt x="5787" y="3192"/>
                      <a:pt x="6275" y="214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79;p33">
                <a:extLst>
                  <a:ext uri="{FF2B5EF4-FFF2-40B4-BE49-F238E27FC236}">
                    <a16:creationId xmlns:a16="http://schemas.microsoft.com/office/drawing/2014/main" id="{19E9974D-730B-411D-871B-8799B9A93556}"/>
                  </a:ext>
                </a:extLst>
              </p:cNvPr>
              <p:cNvSpPr/>
              <p:nvPr/>
            </p:nvSpPr>
            <p:spPr>
              <a:xfrm>
                <a:off x="4188900" y="3332975"/>
                <a:ext cx="176550" cy="14172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5669" extrusionOk="0">
                    <a:moveTo>
                      <a:pt x="1108" y="727"/>
                    </a:moveTo>
                    <a:lnTo>
                      <a:pt x="6597" y="2596"/>
                    </a:lnTo>
                    <a:cubicBezTo>
                      <a:pt x="6156" y="3454"/>
                      <a:pt x="5251" y="4668"/>
                      <a:pt x="4918" y="5120"/>
                    </a:cubicBezTo>
                    <a:lnTo>
                      <a:pt x="1108" y="727"/>
                    </a:lnTo>
                    <a:close/>
                    <a:moveTo>
                      <a:pt x="1" y="1"/>
                    </a:moveTo>
                    <a:lnTo>
                      <a:pt x="4918" y="5668"/>
                    </a:lnTo>
                    <a:lnTo>
                      <a:pt x="5037" y="5501"/>
                    </a:lnTo>
                    <a:cubicBezTo>
                      <a:pt x="5097" y="5430"/>
                      <a:pt x="6490" y="3632"/>
                      <a:pt x="6978" y="2584"/>
                    </a:cubicBezTo>
                    <a:lnTo>
                      <a:pt x="7061" y="24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80;p33">
                <a:extLst>
                  <a:ext uri="{FF2B5EF4-FFF2-40B4-BE49-F238E27FC236}">
                    <a16:creationId xmlns:a16="http://schemas.microsoft.com/office/drawing/2014/main" id="{321AD5DC-AD98-4FBB-9043-B4781CF5E7A6}"/>
                  </a:ext>
                </a:extLst>
              </p:cNvPr>
              <p:cNvSpPr/>
              <p:nvPr/>
            </p:nvSpPr>
            <p:spPr>
              <a:xfrm>
                <a:off x="4220875" y="3350425"/>
                <a:ext cx="103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77" extrusionOk="0">
                    <a:moveTo>
                      <a:pt x="403" y="0"/>
                    </a:moveTo>
                    <a:cubicBezTo>
                      <a:pt x="401" y="0"/>
                      <a:pt x="400" y="2"/>
                      <a:pt x="400" y="5"/>
                    </a:cubicBezTo>
                    <a:cubicBezTo>
                      <a:pt x="329" y="29"/>
                      <a:pt x="281" y="100"/>
                      <a:pt x="222" y="148"/>
                    </a:cubicBezTo>
                    <a:cubicBezTo>
                      <a:pt x="150" y="208"/>
                      <a:pt x="91" y="279"/>
                      <a:pt x="31" y="350"/>
                    </a:cubicBezTo>
                    <a:cubicBezTo>
                      <a:pt x="1" y="350"/>
                      <a:pt x="14" y="377"/>
                      <a:pt x="33" y="377"/>
                    </a:cubicBezTo>
                    <a:cubicBezTo>
                      <a:pt x="36" y="377"/>
                      <a:pt x="40" y="376"/>
                      <a:pt x="43" y="374"/>
                    </a:cubicBezTo>
                    <a:cubicBezTo>
                      <a:pt x="115" y="327"/>
                      <a:pt x="186" y="267"/>
                      <a:pt x="269" y="208"/>
                    </a:cubicBezTo>
                    <a:cubicBezTo>
                      <a:pt x="329" y="148"/>
                      <a:pt x="400" y="100"/>
                      <a:pt x="412" y="29"/>
                    </a:cubicBezTo>
                    <a:cubicBezTo>
                      <a:pt x="412" y="12"/>
                      <a:pt x="406" y="0"/>
                      <a:pt x="4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81;p33">
                <a:extLst>
                  <a:ext uri="{FF2B5EF4-FFF2-40B4-BE49-F238E27FC236}">
                    <a16:creationId xmlns:a16="http://schemas.microsoft.com/office/drawing/2014/main" id="{5A5C2B47-46D8-483F-B6CD-0FF17D96F6C0}"/>
                  </a:ext>
                </a:extLst>
              </p:cNvPr>
              <p:cNvSpPr/>
              <p:nvPr/>
            </p:nvSpPr>
            <p:spPr>
              <a:xfrm>
                <a:off x="4230675" y="335355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386" y="1"/>
                    </a:moveTo>
                    <a:cubicBezTo>
                      <a:pt x="384" y="1"/>
                      <a:pt x="381" y="4"/>
                      <a:pt x="378" y="11"/>
                    </a:cubicBezTo>
                    <a:cubicBezTo>
                      <a:pt x="306" y="23"/>
                      <a:pt x="247" y="83"/>
                      <a:pt x="187" y="142"/>
                    </a:cubicBezTo>
                    <a:cubicBezTo>
                      <a:pt x="128" y="202"/>
                      <a:pt x="44" y="261"/>
                      <a:pt x="8" y="333"/>
                    </a:cubicBezTo>
                    <a:cubicBezTo>
                      <a:pt x="0" y="341"/>
                      <a:pt x="9" y="355"/>
                      <a:pt x="19" y="355"/>
                    </a:cubicBezTo>
                    <a:cubicBezTo>
                      <a:pt x="24" y="355"/>
                      <a:pt x="29" y="352"/>
                      <a:pt x="32" y="345"/>
                    </a:cubicBezTo>
                    <a:cubicBezTo>
                      <a:pt x="116" y="309"/>
                      <a:pt x="175" y="249"/>
                      <a:pt x="223" y="202"/>
                    </a:cubicBezTo>
                    <a:cubicBezTo>
                      <a:pt x="294" y="142"/>
                      <a:pt x="366" y="94"/>
                      <a:pt x="389" y="23"/>
                    </a:cubicBezTo>
                    <a:cubicBezTo>
                      <a:pt x="389" y="15"/>
                      <a:pt x="389" y="1"/>
                      <a:pt x="3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82;p33">
                <a:extLst>
                  <a:ext uri="{FF2B5EF4-FFF2-40B4-BE49-F238E27FC236}">
                    <a16:creationId xmlns:a16="http://schemas.microsoft.com/office/drawing/2014/main" id="{8CAB21C4-CCE4-41B2-AE2D-B8AFBAFCB2E1}"/>
                  </a:ext>
                </a:extLst>
              </p:cNvPr>
              <p:cNvSpPr/>
              <p:nvPr/>
            </p:nvSpPr>
            <p:spPr>
              <a:xfrm>
                <a:off x="4235925" y="3356200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53" y="0"/>
                    </a:moveTo>
                    <a:cubicBezTo>
                      <a:pt x="358" y="36"/>
                      <a:pt x="299" y="143"/>
                      <a:pt x="239" y="203"/>
                    </a:cubicBezTo>
                    <a:cubicBezTo>
                      <a:pt x="168" y="274"/>
                      <a:pt x="96" y="346"/>
                      <a:pt x="37" y="441"/>
                    </a:cubicBezTo>
                    <a:cubicBezTo>
                      <a:pt x="1" y="465"/>
                      <a:pt x="37" y="477"/>
                      <a:pt x="60" y="477"/>
                    </a:cubicBezTo>
                    <a:cubicBezTo>
                      <a:pt x="168" y="417"/>
                      <a:pt x="239" y="346"/>
                      <a:pt x="322" y="262"/>
                    </a:cubicBezTo>
                    <a:cubicBezTo>
                      <a:pt x="382" y="203"/>
                      <a:pt x="465" y="108"/>
                      <a:pt x="477" y="24"/>
                    </a:cubicBezTo>
                    <a:cubicBezTo>
                      <a:pt x="477" y="0"/>
                      <a:pt x="465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83;p33">
                <a:extLst>
                  <a:ext uri="{FF2B5EF4-FFF2-40B4-BE49-F238E27FC236}">
                    <a16:creationId xmlns:a16="http://schemas.microsoft.com/office/drawing/2014/main" id="{DC6DA32F-2DC3-4810-8AA0-12F9D0AD0E49}"/>
                  </a:ext>
                </a:extLst>
              </p:cNvPr>
              <p:cNvSpPr/>
              <p:nvPr/>
            </p:nvSpPr>
            <p:spPr>
              <a:xfrm>
                <a:off x="4243800" y="3358750"/>
                <a:ext cx="124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533" extrusionOk="0">
                    <a:moveTo>
                      <a:pt x="491" y="1"/>
                    </a:moveTo>
                    <a:cubicBezTo>
                      <a:pt x="490" y="1"/>
                      <a:pt x="487" y="2"/>
                      <a:pt x="484" y="6"/>
                    </a:cubicBezTo>
                    <a:cubicBezTo>
                      <a:pt x="305" y="125"/>
                      <a:pt x="150" y="339"/>
                      <a:pt x="19" y="518"/>
                    </a:cubicBezTo>
                    <a:cubicBezTo>
                      <a:pt x="0" y="518"/>
                      <a:pt x="19" y="533"/>
                      <a:pt x="46" y="533"/>
                    </a:cubicBezTo>
                    <a:cubicBezTo>
                      <a:pt x="53" y="533"/>
                      <a:pt x="60" y="532"/>
                      <a:pt x="67" y="529"/>
                    </a:cubicBezTo>
                    <a:cubicBezTo>
                      <a:pt x="222" y="375"/>
                      <a:pt x="400" y="220"/>
                      <a:pt x="495" y="17"/>
                    </a:cubicBezTo>
                    <a:cubicBezTo>
                      <a:pt x="495" y="9"/>
                      <a:pt x="495" y="1"/>
                      <a:pt x="4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84;p33">
                <a:extLst>
                  <a:ext uri="{FF2B5EF4-FFF2-40B4-BE49-F238E27FC236}">
                    <a16:creationId xmlns:a16="http://schemas.microsoft.com/office/drawing/2014/main" id="{4871A8E8-63E8-4E0C-A280-560940CB9D30}"/>
                  </a:ext>
                </a:extLst>
              </p:cNvPr>
              <p:cNvSpPr/>
              <p:nvPr/>
            </p:nvSpPr>
            <p:spPr>
              <a:xfrm>
                <a:off x="4252050" y="3359575"/>
                <a:ext cx="130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79" extrusionOk="0">
                    <a:moveTo>
                      <a:pt x="502" y="0"/>
                    </a:moveTo>
                    <a:cubicBezTo>
                      <a:pt x="498" y="0"/>
                      <a:pt x="493" y="3"/>
                      <a:pt x="487" y="8"/>
                    </a:cubicBezTo>
                    <a:cubicBezTo>
                      <a:pt x="404" y="80"/>
                      <a:pt x="344" y="199"/>
                      <a:pt x="261" y="282"/>
                    </a:cubicBezTo>
                    <a:cubicBezTo>
                      <a:pt x="177" y="401"/>
                      <a:pt x="82" y="508"/>
                      <a:pt x="11" y="639"/>
                    </a:cubicBezTo>
                    <a:cubicBezTo>
                      <a:pt x="1" y="659"/>
                      <a:pt x="7" y="678"/>
                      <a:pt x="23" y="678"/>
                    </a:cubicBezTo>
                    <a:cubicBezTo>
                      <a:pt x="26" y="678"/>
                      <a:pt x="30" y="677"/>
                      <a:pt x="35" y="675"/>
                    </a:cubicBezTo>
                    <a:cubicBezTo>
                      <a:pt x="130" y="604"/>
                      <a:pt x="213" y="496"/>
                      <a:pt x="296" y="389"/>
                    </a:cubicBezTo>
                    <a:cubicBezTo>
                      <a:pt x="368" y="282"/>
                      <a:pt x="487" y="163"/>
                      <a:pt x="523" y="32"/>
                    </a:cubicBezTo>
                    <a:cubicBezTo>
                      <a:pt x="523" y="23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85;p33">
                <a:extLst>
                  <a:ext uri="{FF2B5EF4-FFF2-40B4-BE49-F238E27FC236}">
                    <a16:creationId xmlns:a16="http://schemas.microsoft.com/office/drawing/2014/main" id="{08D9AAD4-0261-49A8-BC6C-A7266BC8012F}"/>
                  </a:ext>
                </a:extLst>
              </p:cNvPr>
              <p:cNvSpPr/>
              <p:nvPr/>
            </p:nvSpPr>
            <p:spPr>
              <a:xfrm>
                <a:off x="4259750" y="3365125"/>
                <a:ext cx="1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80" extrusionOk="0">
                    <a:moveTo>
                      <a:pt x="489" y="1"/>
                    </a:moveTo>
                    <a:cubicBezTo>
                      <a:pt x="393" y="84"/>
                      <a:pt x="310" y="179"/>
                      <a:pt x="227" y="286"/>
                    </a:cubicBezTo>
                    <a:cubicBezTo>
                      <a:pt x="143" y="405"/>
                      <a:pt x="48" y="513"/>
                      <a:pt x="0" y="644"/>
                    </a:cubicBezTo>
                    <a:cubicBezTo>
                      <a:pt x="0" y="679"/>
                      <a:pt x="24" y="679"/>
                      <a:pt x="36" y="679"/>
                    </a:cubicBezTo>
                    <a:cubicBezTo>
                      <a:pt x="119" y="584"/>
                      <a:pt x="191" y="477"/>
                      <a:pt x="274" y="382"/>
                    </a:cubicBezTo>
                    <a:cubicBezTo>
                      <a:pt x="358" y="263"/>
                      <a:pt x="453" y="155"/>
                      <a:pt x="512" y="24"/>
                    </a:cubicBezTo>
                    <a:cubicBezTo>
                      <a:pt x="512" y="1"/>
                      <a:pt x="512" y="1"/>
                      <a:pt x="4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86;p33">
                <a:extLst>
                  <a:ext uri="{FF2B5EF4-FFF2-40B4-BE49-F238E27FC236}">
                    <a16:creationId xmlns:a16="http://schemas.microsoft.com/office/drawing/2014/main" id="{4C166812-CAF8-4252-B533-DE7C965E0FA5}"/>
                  </a:ext>
                </a:extLst>
              </p:cNvPr>
              <p:cNvSpPr/>
              <p:nvPr/>
            </p:nvSpPr>
            <p:spPr>
              <a:xfrm>
                <a:off x="4266175" y="3366200"/>
                <a:ext cx="159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837" extrusionOk="0">
                    <a:moveTo>
                      <a:pt x="617" y="0"/>
                    </a:moveTo>
                    <a:cubicBezTo>
                      <a:pt x="615" y="0"/>
                      <a:pt x="613" y="2"/>
                      <a:pt x="613" y="5"/>
                    </a:cubicBezTo>
                    <a:cubicBezTo>
                      <a:pt x="505" y="124"/>
                      <a:pt x="434" y="279"/>
                      <a:pt x="327" y="398"/>
                    </a:cubicBezTo>
                    <a:cubicBezTo>
                      <a:pt x="220" y="529"/>
                      <a:pt x="101" y="648"/>
                      <a:pt x="17" y="791"/>
                    </a:cubicBezTo>
                    <a:cubicBezTo>
                      <a:pt x="0" y="817"/>
                      <a:pt x="14" y="836"/>
                      <a:pt x="36" y="836"/>
                    </a:cubicBezTo>
                    <a:cubicBezTo>
                      <a:pt x="45" y="836"/>
                      <a:pt x="55" y="833"/>
                      <a:pt x="65" y="827"/>
                    </a:cubicBezTo>
                    <a:cubicBezTo>
                      <a:pt x="208" y="696"/>
                      <a:pt x="327" y="541"/>
                      <a:pt x="458" y="374"/>
                    </a:cubicBezTo>
                    <a:cubicBezTo>
                      <a:pt x="553" y="279"/>
                      <a:pt x="636" y="160"/>
                      <a:pt x="636" y="17"/>
                    </a:cubicBezTo>
                    <a:cubicBezTo>
                      <a:pt x="636" y="9"/>
                      <a:pt x="624" y="0"/>
                      <a:pt x="6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87;p33">
                <a:extLst>
                  <a:ext uri="{FF2B5EF4-FFF2-40B4-BE49-F238E27FC236}">
                    <a16:creationId xmlns:a16="http://schemas.microsoft.com/office/drawing/2014/main" id="{96E061BE-C30C-4030-923E-88DEA74C8E34}"/>
                  </a:ext>
                </a:extLst>
              </p:cNvPr>
              <p:cNvSpPr/>
              <p:nvPr/>
            </p:nvSpPr>
            <p:spPr>
              <a:xfrm>
                <a:off x="4274025" y="3368700"/>
                <a:ext cx="193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977" extrusionOk="0">
                    <a:moveTo>
                      <a:pt x="739" y="0"/>
                    </a:moveTo>
                    <a:cubicBezTo>
                      <a:pt x="584" y="60"/>
                      <a:pt x="525" y="215"/>
                      <a:pt x="429" y="358"/>
                    </a:cubicBezTo>
                    <a:cubicBezTo>
                      <a:pt x="299" y="560"/>
                      <a:pt x="132" y="739"/>
                      <a:pt x="13" y="965"/>
                    </a:cubicBezTo>
                    <a:cubicBezTo>
                      <a:pt x="1" y="965"/>
                      <a:pt x="13" y="977"/>
                      <a:pt x="25" y="977"/>
                    </a:cubicBezTo>
                    <a:cubicBezTo>
                      <a:pt x="179" y="858"/>
                      <a:pt x="299" y="691"/>
                      <a:pt x="418" y="548"/>
                    </a:cubicBezTo>
                    <a:cubicBezTo>
                      <a:pt x="537" y="381"/>
                      <a:pt x="608" y="155"/>
                      <a:pt x="763" y="24"/>
                    </a:cubicBezTo>
                    <a:cubicBezTo>
                      <a:pt x="775" y="12"/>
                      <a:pt x="763" y="0"/>
                      <a:pt x="7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88;p33">
                <a:extLst>
                  <a:ext uri="{FF2B5EF4-FFF2-40B4-BE49-F238E27FC236}">
                    <a16:creationId xmlns:a16="http://schemas.microsoft.com/office/drawing/2014/main" id="{90F07792-8D31-46DD-A0B6-F06A50007E95}"/>
                  </a:ext>
                </a:extLst>
              </p:cNvPr>
              <p:cNvSpPr/>
              <p:nvPr/>
            </p:nvSpPr>
            <p:spPr>
              <a:xfrm>
                <a:off x="4282150" y="3373625"/>
                <a:ext cx="190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999" extrusionOk="0">
                    <a:moveTo>
                      <a:pt x="746" y="1"/>
                    </a:moveTo>
                    <a:cubicBezTo>
                      <a:pt x="742" y="1"/>
                      <a:pt x="739" y="2"/>
                      <a:pt x="736" y="6"/>
                    </a:cubicBezTo>
                    <a:cubicBezTo>
                      <a:pt x="581" y="125"/>
                      <a:pt x="474" y="304"/>
                      <a:pt x="366" y="458"/>
                    </a:cubicBezTo>
                    <a:cubicBezTo>
                      <a:pt x="247" y="613"/>
                      <a:pt x="104" y="780"/>
                      <a:pt x="9" y="970"/>
                    </a:cubicBezTo>
                    <a:cubicBezTo>
                      <a:pt x="1" y="988"/>
                      <a:pt x="11" y="999"/>
                      <a:pt x="22" y="999"/>
                    </a:cubicBezTo>
                    <a:cubicBezTo>
                      <a:pt x="26" y="999"/>
                      <a:pt x="30" y="997"/>
                      <a:pt x="33" y="994"/>
                    </a:cubicBezTo>
                    <a:cubicBezTo>
                      <a:pt x="188" y="875"/>
                      <a:pt x="319" y="696"/>
                      <a:pt x="438" y="530"/>
                    </a:cubicBezTo>
                    <a:cubicBezTo>
                      <a:pt x="545" y="363"/>
                      <a:pt x="688" y="208"/>
                      <a:pt x="759" y="18"/>
                    </a:cubicBezTo>
                    <a:cubicBezTo>
                      <a:pt x="759" y="9"/>
                      <a:pt x="753" y="1"/>
                      <a:pt x="7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89;p33">
                <a:extLst>
                  <a:ext uri="{FF2B5EF4-FFF2-40B4-BE49-F238E27FC236}">
                    <a16:creationId xmlns:a16="http://schemas.microsoft.com/office/drawing/2014/main" id="{82B59349-3266-49FF-A203-AA9DEBB6DD71}"/>
                  </a:ext>
                </a:extLst>
              </p:cNvPr>
              <p:cNvSpPr/>
              <p:nvPr/>
            </p:nvSpPr>
            <p:spPr>
              <a:xfrm>
                <a:off x="4294050" y="3378400"/>
                <a:ext cx="193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66" extrusionOk="0">
                    <a:moveTo>
                      <a:pt x="758" y="0"/>
                    </a:moveTo>
                    <a:cubicBezTo>
                      <a:pt x="755" y="0"/>
                      <a:pt x="751" y="2"/>
                      <a:pt x="748" y="5"/>
                    </a:cubicBezTo>
                    <a:cubicBezTo>
                      <a:pt x="593" y="124"/>
                      <a:pt x="486" y="303"/>
                      <a:pt x="390" y="458"/>
                    </a:cubicBezTo>
                    <a:cubicBezTo>
                      <a:pt x="271" y="613"/>
                      <a:pt x="129" y="767"/>
                      <a:pt x="9" y="934"/>
                    </a:cubicBezTo>
                    <a:cubicBezTo>
                      <a:pt x="0" y="943"/>
                      <a:pt x="19" y="966"/>
                      <a:pt x="33" y="966"/>
                    </a:cubicBezTo>
                    <a:cubicBezTo>
                      <a:pt x="38" y="966"/>
                      <a:pt x="42" y="964"/>
                      <a:pt x="45" y="958"/>
                    </a:cubicBezTo>
                    <a:cubicBezTo>
                      <a:pt x="212" y="863"/>
                      <a:pt x="331" y="708"/>
                      <a:pt x="438" y="565"/>
                    </a:cubicBezTo>
                    <a:cubicBezTo>
                      <a:pt x="557" y="398"/>
                      <a:pt x="700" y="220"/>
                      <a:pt x="771" y="17"/>
                    </a:cubicBezTo>
                    <a:cubicBezTo>
                      <a:pt x="771" y="9"/>
                      <a:pt x="766" y="0"/>
                      <a:pt x="7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90;p33">
                <a:extLst>
                  <a:ext uri="{FF2B5EF4-FFF2-40B4-BE49-F238E27FC236}">
                    <a16:creationId xmlns:a16="http://schemas.microsoft.com/office/drawing/2014/main" id="{40BBBA04-F71A-49C4-A9EC-FC3B28B678D2}"/>
                  </a:ext>
                </a:extLst>
              </p:cNvPr>
              <p:cNvSpPr/>
              <p:nvPr/>
            </p:nvSpPr>
            <p:spPr>
              <a:xfrm>
                <a:off x="4302025" y="3383750"/>
                <a:ext cx="1995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052" extrusionOk="0">
                    <a:moveTo>
                      <a:pt x="780" y="1"/>
                    </a:moveTo>
                    <a:cubicBezTo>
                      <a:pt x="775" y="1"/>
                      <a:pt x="769" y="2"/>
                      <a:pt x="762" y="6"/>
                    </a:cubicBezTo>
                    <a:cubicBezTo>
                      <a:pt x="619" y="125"/>
                      <a:pt x="500" y="303"/>
                      <a:pt x="381" y="446"/>
                    </a:cubicBezTo>
                    <a:cubicBezTo>
                      <a:pt x="250" y="625"/>
                      <a:pt x="83" y="827"/>
                      <a:pt x="0" y="1030"/>
                    </a:cubicBezTo>
                    <a:cubicBezTo>
                      <a:pt x="0" y="1038"/>
                      <a:pt x="11" y="1052"/>
                      <a:pt x="22" y="1052"/>
                    </a:cubicBezTo>
                    <a:cubicBezTo>
                      <a:pt x="27" y="1052"/>
                      <a:pt x="32" y="1049"/>
                      <a:pt x="36" y="1042"/>
                    </a:cubicBezTo>
                    <a:cubicBezTo>
                      <a:pt x="202" y="899"/>
                      <a:pt x="322" y="708"/>
                      <a:pt x="452" y="530"/>
                    </a:cubicBezTo>
                    <a:cubicBezTo>
                      <a:pt x="572" y="363"/>
                      <a:pt x="726" y="196"/>
                      <a:pt x="798" y="18"/>
                    </a:cubicBezTo>
                    <a:cubicBezTo>
                      <a:pt x="798" y="9"/>
                      <a:pt x="792" y="1"/>
                      <a:pt x="7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91;p33">
                <a:extLst>
                  <a:ext uri="{FF2B5EF4-FFF2-40B4-BE49-F238E27FC236}">
                    <a16:creationId xmlns:a16="http://schemas.microsoft.com/office/drawing/2014/main" id="{6034B8B3-27A7-47B9-9B18-850684230183}"/>
                  </a:ext>
                </a:extLst>
              </p:cNvPr>
              <p:cNvSpPr/>
              <p:nvPr/>
            </p:nvSpPr>
            <p:spPr>
              <a:xfrm>
                <a:off x="4312000" y="3385900"/>
                <a:ext cx="2185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127" extrusionOk="0">
                    <a:moveTo>
                      <a:pt x="814" y="1"/>
                    </a:moveTo>
                    <a:cubicBezTo>
                      <a:pt x="811" y="1"/>
                      <a:pt x="807" y="1"/>
                      <a:pt x="804" y="3"/>
                    </a:cubicBezTo>
                    <a:cubicBezTo>
                      <a:pt x="637" y="146"/>
                      <a:pt x="518" y="336"/>
                      <a:pt x="399" y="515"/>
                    </a:cubicBezTo>
                    <a:cubicBezTo>
                      <a:pt x="268" y="705"/>
                      <a:pt x="113" y="896"/>
                      <a:pt x="18" y="1098"/>
                    </a:cubicBezTo>
                    <a:cubicBezTo>
                      <a:pt x="0" y="1116"/>
                      <a:pt x="15" y="1127"/>
                      <a:pt x="33" y="1127"/>
                    </a:cubicBezTo>
                    <a:cubicBezTo>
                      <a:pt x="40" y="1127"/>
                      <a:pt x="47" y="1125"/>
                      <a:pt x="53" y="1122"/>
                    </a:cubicBezTo>
                    <a:cubicBezTo>
                      <a:pt x="220" y="979"/>
                      <a:pt x="339" y="801"/>
                      <a:pt x="458" y="634"/>
                    </a:cubicBezTo>
                    <a:cubicBezTo>
                      <a:pt x="589" y="455"/>
                      <a:pt x="756" y="265"/>
                      <a:pt x="863" y="51"/>
                    </a:cubicBezTo>
                    <a:cubicBezTo>
                      <a:pt x="873" y="30"/>
                      <a:pt x="839" y="1"/>
                      <a:pt x="8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92;p33">
                <a:extLst>
                  <a:ext uri="{FF2B5EF4-FFF2-40B4-BE49-F238E27FC236}">
                    <a16:creationId xmlns:a16="http://schemas.microsoft.com/office/drawing/2014/main" id="{6AF29271-3B2E-4CBA-B280-21F8F9290F71}"/>
                  </a:ext>
                </a:extLst>
              </p:cNvPr>
              <p:cNvSpPr/>
              <p:nvPr/>
            </p:nvSpPr>
            <p:spPr>
              <a:xfrm>
                <a:off x="4321725" y="3387450"/>
                <a:ext cx="234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302" extrusionOk="0">
                    <a:moveTo>
                      <a:pt x="915" y="1"/>
                    </a:moveTo>
                    <a:cubicBezTo>
                      <a:pt x="724" y="143"/>
                      <a:pt x="605" y="358"/>
                      <a:pt x="474" y="572"/>
                    </a:cubicBezTo>
                    <a:cubicBezTo>
                      <a:pt x="319" y="810"/>
                      <a:pt x="176" y="1048"/>
                      <a:pt x="10" y="1286"/>
                    </a:cubicBezTo>
                    <a:cubicBezTo>
                      <a:pt x="0" y="1286"/>
                      <a:pt x="29" y="1302"/>
                      <a:pt x="47" y="1302"/>
                    </a:cubicBezTo>
                    <a:cubicBezTo>
                      <a:pt x="51" y="1302"/>
                      <a:pt x="55" y="1301"/>
                      <a:pt x="57" y="1298"/>
                    </a:cubicBezTo>
                    <a:cubicBezTo>
                      <a:pt x="236" y="1108"/>
                      <a:pt x="367" y="894"/>
                      <a:pt x="522" y="691"/>
                    </a:cubicBezTo>
                    <a:cubicBezTo>
                      <a:pt x="653" y="465"/>
                      <a:pt x="831" y="262"/>
                      <a:pt x="938" y="24"/>
                    </a:cubicBezTo>
                    <a:cubicBezTo>
                      <a:pt x="938" y="1"/>
                      <a:pt x="915" y="1"/>
                      <a:pt x="9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93;p33">
                <a:extLst>
                  <a:ext uri="{FF2B5EF4-FFF2-40B4-BE49-F238E27FC236}">
                    <a16:creationId xmlns:a16="http://schemas.microsoft.com/office/drawing/2014/main" id="{D5748B8D-A85A-4C01-A8EF-F3781A6C0723}"/>
                  </a:ext>
                </a:extLst>
              </p:cNvPr>
              <p:cNvSpPr/>
              <p:nvPr/>
            </p:nvSpPr>
            <p:spPr>
              <a:xfrm>
                <a:off x="4332175" y="3387325"/>
                <a:ext cx="2522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47" extrusionOk="0">
                    <a:moveTo>
                      <a:pt x="989" y="1"/>
                    </a:moveTo>
                    <a:cubicBezTo>
                      <a:pt x="985" y="1"/>
                      <a:pt x="979" y="2"/>
                      <a:pt x="973" y="6"/>
                    </a:cubicBezTo>
                    <a:cubicBezTo>
                      <a:pt x="782" y="220"/>
                      <a:pt x="651" y="470"/>
                      <a:pt x="497" y="720"/>
                    </a:cubicBezTo>
                    <a:cubicBezTo>
                      <a:pt x="330" y="994"/>
                      <a:pt x="151" y="1256"/>
                      <a:pt x="8" y="1530"/>
                    </a:cubicBezTo>
                    <a:cubicBezTo>
                      <a:pt x="0" y="1538"/>
                      <a:pt x="9" y="1546"/>
                      <a:pt x="16" y="1546"/>
                    </a:cubicBezTo>
                    <a:cubicBezTo>
                      <a:pt x="18" y="1546"/>
                      <a:pt x="20" y="1545"/>
                      <a:pt x="20" y="1541"/>
                    </a:cubicBezTo>
                    <a:cubicBezTo>
                      <a:pt x="235" y="1315"/>
                      <a:pt x="401" y="1065"/>
                      <a:pt x="556" y="815"/>
                    </a:cubicBezTo>
                    <a:cubicBezTo>
                      <a:pt x="723" y="565"/>
                      <a:pt x="901" y="303"/>
                      <a:pt x="1009" y="29"/>
                    </a:cubicBezTo>
                    <a:cubicBezTo>
                      <a:pt x="1009" y="12"/>
                      <a:pt x="1002" y="1"/>
                      <a:pt x="9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94;p33">
                <a:extLst>
                  <a:ext uri="{FF2B5EF4-FFF2-40B4-BE49-F238E27FC236}">
                    <a16:creationId xmlns:a16="http://schemas.microsoft.com/office/drawing/2014/main" id="{DEDDCE50-0A24-450A-BC7A-81E3A687B8D4}"/>
                  </a:ext>
                </a:extLst>
              </p:cNvPr>
              <p:cNvSpPr/>
              <p:nvPr/>
            </p:nvSpPr>
            <p:spPr>
              <a:xfrm>
                <a:off x="4021625" y="3523475"/>
                <a:ext cx="11877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6407" extrusionOk="0">
                    <a:moveTo>
                      <a:pt x="0" y="1"/>
                    </a:moveTo>
                    <a:lnTo>
                      <a:pt x="1774" y="6406"/>
                    </a:lnTo>
                    <a:cubicBezTo>
                      <a:pt x="1786" y="6406"/>
                      <a:pt x="3858" y="5358"/>
                      <a:pt x="4751" y="4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95;p33">
                <a:extLst>
                  <a:ext uri="{FF2B5EF4-FFF2-40B4-BE49-F238E27FC236}">
                    <a16:creationId xmlns:a16="http://schemas.microsoft.com/office/drawing/2014/main" id="{43D06D01-6038-419A-B10F-A58A1CAE9455}"/>
                  </a:ext>
                </a:extLst>
              </p:cNvPr>
              <p:cNvSpPr/>
              <p:nvPr/>
            </p:nvSpPr>
            <p:spPr>
              <a:xfrm>
                <a:off x="4013575" y="3509200"/>
                <a:ext cx="133075" cy="1810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7240" extrusionOk="0">
                    <a:moveTo>
                      <a:pt x="668" y="1131"/>
                    </a:moveTo>
                    <a:lnTo>
                      <a:pt x="4811" y="5179"/>
                    </a:lnTo>
                    <a:cubicBezTo>
                      <a:pt x="4049" y="5751"/>
                      <a:pt x="2704" y="6477"/>
                      <a:pt x="2215" y="6727"/>
                    </a:cubicBezTo>
                    <a:lnTo>
                      <a:pt x="668" y="1131"/>
                    </a:lnTo>
                    <a:close/>
                    <a:moveTo>
                      <a:pt x="1" y="0"/>
                    </a:moveTo>
                    <a:lnTo>
                      <a:pt x="1989" y="7239"/>
                    </a:lnTo>
                    <a:lnTo>
                      <a:pt x="2192" y="7132"/>
                    </a:lnTo>
                    <a:cubicBezTo>
                      <a:pt x="2263" y="7084"/>
                      <a:pt x="4287" y="6060"/>
                      <a:pt x="5180" y="5334"/>
                    </a:cubicBezTo>
                    <a:lnTo>
                      <a:pt x="5323" y="52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96;p33">
                <a:extLst>
                  <a:ext uri="{FF2B5EF4-FFF2-40B4-BE49-F238E27FC236}">
                    <a16:creationId xmlns:a16="http://schemas.microsoft.com/office/drawing/2014/main" id="{EFA34361-0E8E-489A-9D13-F32545A75129}"/>
                  </a:ext>
                </a:extLst>
              </p:cNvPr>
              <p:cNvSpPr/>
              <p:nvPr/>
            </p:nvSpPr>
            <p:spPr>
              <a:xfrm>
                <a:off x="4030550" y="3542950"/>
                <a:ext cx="134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87" extrusionOk="0">
                    <a:moveTo>
                      <a:pt x="468" y="1"/>
                    </a:moveTo>
                    <a:cubicBezTo>
                      <a:pt x="405" y="1"/>
                      <a:pt x="332" y="34"/>
                      <a:pt x="274" y="43"/>
                    </a:cubicBezTo>
                    <a:cubicBezTo>
                      <a:pt x="179" y="79"/>
                      <a:pt x="108" y="103"/>
                      <a:pt x="12" y="138"/>
                    </a:cubicBezTo>
                    <a:cubicBezTo>
                      <a:pt x="1" y="138"/>
                      <a:pt x="24" y="186"/>
                      <a:pt x="36" y="186"/>
                    </a:cubicBezTo>
                    <a:lnTo>
                      <a:pt x="298" y="138"/>
                    </a:lnTo>
                    <a:cubicBezTo>
                      <a:pt x="382" y="115"/>
                      <a:pt x="465" y="91"/>
                      <a:pt x="524" y="31"/>
                    </a:cubicBezTo>
                    <a:cubicBezTo>
                      <a:pt x="536" y="19"/>
                      <a:pt x="524" y="7"/>
                      <a:pt x="513" y="7"/>
                    </a:cubicBezTo>
                    <a:cubicBezTo>
                      <a:pt x="499" y="3"/>
                      <a:pt x="484" y="1"/>
                      <a:pt x="4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97;p33">
                <a:extLst>
                  <a:ext uri="{FF2B5EF4-FFF2-40B4-BE49-F238E27FC236}">
                    <a16:creationId xmlns:a16="http://schemas.microsoft.com/office/drawing/2014/main" id="{47541BC2-768E-4516-82F8-82603931F878}"/>
                  </a:ext>
                </a:extLst>
              </p:cNvPr>
              <p:cNvSpPr/>
              <p:nvPr/>
            </p:nvSpPr>
            <p:spPr>
              <a:xfrm>
                <a:off x="4038600" y="3549300"/>
                <a:ext cx="122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83" extrusionOk="0">
                    <a:moveTo>
                      <a:pt x="431" y="0"/>
                    </a:moveTo>
                    <a:cubicBezTo>
                      <a:pt x="363" y="0"/>
                      <a:pt x="299" y="20"/>
                      <a:pt x="250" y="39"/>
                    </a:cubicBezTo>
                    <a:cubicBezTo>
                      <a:pt x="155" y="63"/>
                      <a:pt x="83" y="99"/>
                      <a:pt x="12" y="134"/>
                    </a:cubicBezTo>
                    <a:cubicBezTo>
                      <a:pt x="0" y="170"/>
                      <a:pt x="0" y="182"/>
                      <a:pt x="12" y="182"/>
                    </a:cubicBezTo>
                    <a:cubicBezTo>
                      <a:pt x="95" y="170"/>
                      <a:pt x="191" y="158"/>
                      <a:pt x="262" y="123"/>
                    </a:cubicBezTo>
                    <a:cubicBezTo>
                      <a:pt x="333" y="111"/>
                      <a:pt x="417" y="99"/>
                      <a:pt x="476" y="39"/>
                    </a:cubicBezTo>
                    <a:cubicBezTo>
                      <a:pt x="488" y="39"/>
                      <a:pt x="476" y="15"/>
                      <a:pt x="476" y="4"/>
                    </a:cubicBezTo>
                    <a:cubicBezTo>
                      <a:pt x="461" y="1"/>
                      <a:pt x="446" y="0"/>
                      <a:pt x="4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98;p33">
                <a:extLst>
                  <a:ext uri="{FF2B5EF4-FFF2-40B4-BE49-F238E27FC236}">
                    <a16:creationId xmlns:a16="http://schemas.microsoft.com/office/drawing/2014/main" id="{DB885213-B5B8-47A7-BC74-52AFBFA59A21}"/>
                  </a:ext>
                </a:extLst>
              </p:cNvPr>
              <p:cNvSpPr/>
              <p:nvPr/>
            </p:nvSpPr>
            <p:spPr>
              <a:xfrm>
                <a:off x="4040975" y="3555300"/>
                <a:ext cx="152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2" extrusionOk="0">
                    <a:moveTo>
                      <a:pt x="564" y="0"/>
                    </a:moveTo>
                    <a:cubicBezTo>
                      <a:pt x="484" y="0"/>
                      <a:pt x="386" y="64"/>
                      <a:pt x="298" y="97"/>
                    </a:cubicBezTo>
                    <a:cubicBezTo>
                      <a:pt x="215" y="133"/>
                      <a:pt x="107" y="168"/>
                      <a:pt x="24" y="216"/>
                    </a:cubicBezTo>
                    <a:cubicBezTo>
                      <a:pt x="0" y="228"/>
                      <a:pt x="0" y="252"/>
                      <a:pt x="36" y="252"/>
                    </a:cubicBezTo>
                    <a:cubicBezTo>
                      <a:pt x="155" y="240"/>
                      <a:pt x="262" y="216"/>
                      <a:pt x="357" y="168"/>
                    </a:cubicBezTo>
                    <a:cubicBezTo>
                      <a:pt x="453" y="133"/>
                      <a:pt x="560" y="109"/>
                      <a:pt x="596" y="37"/>
                    </a:cubicBezTo>
                    <a:cubicBezTo>
                      <a:pt x="607" y="14"/>
                      <a:pt x="596" y="2"/>
                      <a:pt x="584" y="2"/>
                    </a:cubicBezTo>
                    <a:cubicBezTo>
                      <a:pt x="577" y="1"/>
                      <a:pt x="571" y="0"/>
                      <a:pt x="5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99;p33">
                <a:extLst>
                  <a:ext uri="{FF2B5EF4-FFF2-40B4-BE49-F238E27FC236}">
                    <a16:creationId xmlns:a16="http://schemas.microsoft.com/office/drawing/2014/main" id="{877782CF-EE39-4BA4-B001-666F512FA416}"/>
                  </a:ext>
                </a:extLst>
              </p:cNvPr>
              <p:cNvSpPr/>
              <p:nvPr/>
            </p:nvSpPr>
            <p:spPr>
              <a:xfrm>
                <a:off x="4046325" y="3561275"/>
                <a:ext cx="170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299" extrusionOk="0">
                    <a:moveTo>
                      <a:pt x="655" y="1"/>
                    </a:moveTo>
                    <a:cubicBezTo>
                      <a:pt x="441" y="36"/>
                      <a:pt x="203" y="156"/>
                      <a:pt x="24" y="251"/>
                    </a:cubicBezTo>
                    <a:cubicBezTo>
                      <a:pt x="1" y="251"/>
                      <a:pt x="12" y="298"/>
                      <a:pt x="48" y="298"/>
                    </a:cubicBezTo>
                    <a:cubicBezTo>
                      <a:pt x="251" y="239"/>
                      <a:pt x="489" y="167"/>
                      <a:pt x="667" y="36"/>
                    </a:cubicBezTo>
                    <a:cubicBezTo>
                      <a:pt x="679" y="13"/>
                      <a:pt x="667" y="1"/>
                      <a:pt x="6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600;p33">
                <a:extLst>
                  <a:ext uri="{FF2B5EF4-FFF2-40B4-BE49-F238E27FC236}">
                    <a16:creationId xmlns:a16="http://schemas.microsoft.com/office/drawing/2014/main" id="{BDF6E2A9-A7D7-403C-9026-F2C6D862D45B}"/>
                  </a:ext>
                </a:extLst>
              </p:cNvPr>
              <p:cNvSpPr/>
              <p:nvPr/>
            </p:nvSpPr>
            <p:spPr>
              <a:xfrm>
                <a:off x="4051375" y="3565975"/>
                <a:ext cx="187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748" h="397" extrusionOk="0">
                    <a:moveTo>
                      <a:pt x="710" y="1"/>
                    </a:moveTo>
                    <a:cubicBezTo>
                      <a:pt x="707" y="1"/>
                      <a:pt x="705" y="2"/>
                      <a:pt x="703" y="3"/>
                    </a:cubicBezTo>
                    <a:cubicBezTo>
                      <a:pt x="584" y="39"/>
                      <a:pt x="477" y="110"/>
                      <a:pt x="370" y="170"/>
                    </a:cubicBezTo>
                    <a:cubicBezTo>
                      <a:pt x="251" y="229"/>
                      <a:pt x="120" y="289"/>
                      <a:pt x="13" y="384"/>
                    </a:cubicBezTo>
                    <a:cubicBezTo>
                      <a:pt x="1" y="384"/>
                      <a:pt x="25" y="396"/>
                      <a:pt x="37" y="396"/>
                    </a:cubicBezTo>
                    <a:cubicBezTo>
                      <a:pt x="168" y="360"/>
                      <a:pt x="299" y="301"/>
                      <a:pt x="418" y="241"/>
                    </a:cubicBezTo>
                    <a:cubicBezTo>
                      <a:pt x="525" y="182"/>
                      <a:pt x="656" y="146"/>
                      <a:pt x="727" y="39"/>
                    </a:cubicBezTo>
                    <a:cubicBezTo>
                      <a:pt x="748" y="29"/>
                      <a:pt x="724" y="1"/>
                      <a:pt x="7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601;p33">
                <a:extLst>
                  <a:ext uri="{FF2B5EF4-FFF2-40B4-BE49-F238E27FC236}">
                    <a16:creationId xmlns:a16="http://schemas.microsoft.com/office/drawing/2014/main" id="{A71F45C4-3B75-4664-800A-138CDF6DC600}"/>
                  </a:ext>
                </a:extLst>
              </p:cNvPr>
              <p:cNvSpPr/>
              <p:nvPr/>
            </p:nvSpPr>
            <p:spPr>
              <a:xfrm>
                <a:off x="4055850" y="3574075"/>
                <a:ext cx="19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394" extrusionOk="0">
                    <a:moveTo>
                      <a:pt x="739" y="1"/>
                    </a:moveTo>
                    <a:cubicBezTo>
                      <a:pt x="477" y="60"/>
                      <a:pt x="215" y="203"/>
                      <a:pt x="24" y="370"/>
                    </a:cubicBezTo>
                    <a:cubicBezTo>
                      <a:pt x="1" y="382"/>
                      <a:pt x="24" y="394"/>
                      <a:pt x="36" y="394"/>
                    </a:cubicBezTo>
                    <a:cubicBezTo>
                      <a:pt x="167" y="358"/>
                      <a:pt x="286" y="298"/>
                      <a:pt x="405" y="215"/>
                    </a:cubicBezTo>
                    <a:cubicBezTo>
                      <a:pt x="524" y="156"/>
                      <a:pt x="644" y="96"/>
                      <a:pt x="751" y="13"/>
                    </a:cubicBezTo>
                    <a:cubicBezTo>
                      <a:pt x="763" y="13"/>
                      <a:pt x="751" y="1"/>
                      <a:pt x="7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602;p33">
                <a:extLst>
                  <a:ext uri="{FF2B5EF4-FFF2-40B4-BE49-F238E27FC236}">
                    <a16:creationId xmlns:a16="http://schemas.microsoft.com/office/drawing/2014/main" id="{87DF1BED-0888-49C7-92D1-3709FEF56933}"/>
                  </a:ext>
                </a:extLst>
              </p:cNvPr>
              <p:cNvSpPr/>
              <p:nvPr/>
            </p:nvSpPr>
            <p:spPr>
              <a:xfrm>
                <a:off x="4059725" y="3579450"/>
                <a:ext cx="229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01" extrusionOk="0">
                    <a:moveTo>
                      <a:pt x="881" y="0"/>
                    </a:moveTo>
                    <a:cubicBezTo>
                      <a:pt x="739" y="60"/>
                      <a:pt x="619" y="155"/>
                      <a:pt x="489" y="214"/>
                    </a:cubicBezTo>
                    <a:cubicBezTo>
                      <a:pt x="322" y="286"/>
                      <a:pt x="167" y="345"/>
                      <a:pt x="12" y="452"/>
                    </a:cubicBezTo>
                    <a:cubicBezTo>
                      <a:pt x="0" y="464"/>
                      <a:pt x="12" y="500"/>
                      <a:pt x="48" y="500"/>
                    </a:cubicBezTo>
                    <a:cubicBezTo>
                      <a:pt x="227" y="452"/>
                      <a:pt x="405" y="357"/>
                      <a:pt x="560" y="286"/>
                    </a:cubicBezTo>
                    <a:cubicBezTo>
                      <a:pt x="703" y="226"/>
                      <a:pt x="834" y="155"/>
                      <a:pt x="905" y="36"/>
                    </a:cubicBezTo>
                    <a:cubicBezTo>
                      <a:pt x="917" y="12"/>
                      <a:pt x="893" y="0"/>
                      <a:pt x="8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603;p33">
                <a:extLst>
                  <a:ext uri="{FF2B5EF4-FFF2-40B4-BE49-F238E27FC236}">
                    <a16:creationId xmlns:a16="http://schemas.microsoft.com/office/drawing/2014/main" id="{30D366BC-27E5-471A-9330-B3D11DF04791}"/>
                  </a:ext>
                </a:extLst>
              </p:cNvPr>
              <p:cNvSpPr/>
              <p:nvPr/>
            </p:nvSpPr>
            <p:spPr>
              <a:xfrm>
                <a:off x="4064175" y="3585400"/>
                <a:ext cx="27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596" extrusionOk="0">
                    <a:moveTo>
                      <a:pt x="1084" y="0"/>
                    </a:moveTo>
                    <a:cubicBezTo>
                      <a:pt x="906" y="0"/>
                      <a:pt x="775" y="119"/>
                      <a:pt x="620" y="214"/>
                    </a:cubicBezTo>
                    <a:cubicBezTo>
                      <a:pt x="430" y="334"/>
                      <a:pt x="203" y="441"/>
                      <a:pt x="13" y="560"/>
                    </a:cubicBezTo>
                    <a:cubicBezTo>
                      <a:pt x="1" y="584"/>
                      <a:pt x="13" y="595"/>
                      <a:pt x="25" y="595"/>
                    </a:cubicBezTo>
                    <a:cubicBezTo>
                      <a:pt x="203" y="560"/>
                      <a:pt x="382" y="465"/>
                      <a:pt x="537" y="381"/>
                    </a:cubicBezTo>
                    <a:cubicBezTo>
                      <a:pt x="727" y="274"/>
                      <a:pt x="894" y="107"/>
                      <a:pt x="1084" y="36"/>
                    </a:cubicBezTo>
                    <a:cubicBezTo>
                      <a:pt x="1096" y="36"/>
                      <a:pt x="1096" y="0"/>
                      <a:pt x="1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604;p33">
                <a:extLst>
                  <a:ext uri="{FF2B5EF4-FFF2-40B4-BE49-F238E27FC236}">
                    <a16:creationId xmlns:a16="http://schemas.microsoft.com/office/drawing/2014/main" id="{441921A5-4332-4F95-8AE8-4CE745163DD9}"/>
                  </a:ext>
                </a:extLst>
              </p:cNvPr>
              <p:cNvSpPr/>
              <p:nvPr/>
            </p:nvSpPr>
            <p:spPr>
              <a:xfrm>
                <a:off x="4068950" y="3594025"/>
                <a:ext cx="27700" cy="147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8" extrusionOk="0">
                    <a:moveTo>
                      <a:pt x="1072" y="0"/>
                    </a:moveTo>
                    <a:cubicBezTo>
                      <a:pt x="882" y="60"/>
                      <a:pt x="703" y="167"/>
                      <a:pt x="524" y="250"/>
                    </a:cubicBezTo>
                    <a:cubicBezTo>
                      <a:pt x="346" y="346"/>
                      <a:pt x="155" y="429"/>
                      <a:pt x="0" y="548"/>
                    </a:cubicBezTo>
                    <a:cubicBezTo>
                      <a:pt x="0" y="568"/>
                      <a:pt x="8" y="587"/>
                      <a:pt x="24" y="587"/>
                    </a:cubicBezTo>
                    <a:cubicBezTo>
                      <a:pt x="28" y="587"/>
                      <a:pt x="32" y="586"/>
                      <a:pt x="36" y="584"/>
                    </a:cubicBezTo>
                    <a:cubicBezTo>
                      <a:pt x="227" y="536"/>
                      <a:pt x="417" y="429"/>
                      <a:pt x="584" y="346"/>
                    </a:cubicBezTo>
                    <a:cubicBezTo>
                      <a:pt x="762" y="250"/>
                      <a:pt x="941" y="167"/>
                      <a:pt x="1084" y="24"/>
                    </a:cubicBezTo>
                    <a:cubicBezTo>
                      <a:pt x="1108" y="12"/>
                      <a:pt x="1084" y="0"/>
                      <a:pt x="10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605;p33">
                <a:extLst>
                  <a:ext uri="{FF2B5EF4-FFF2-40B4-BE49-F238E27FC236}">
                    <a16:creationId xmlns:a16="http://schemas.microsoft.com/office/drawing/2014/main" id="{7292392C-AED4-4F26-97C3-CF69B73A5D91}"/>
                  </a:ext>
                </a:extLst>
              </p:cNvPr>
              <p:cNvSpPr/>
              <p:nvPr/>
            </p:nvSpPr>
            <p:spPr>
              <a:xfrm>
                <a:off x="4078175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1096" y="0"/>
                    </a:moveTo>
                    <a:cubicBezTo>
                      <a:pt x="917" y="36"/>
                      <a:pt x="751" y="143"/>
                      <a:pt x="572" y="238"/>
                    </a:cubicBezTo>
                    <a:cubicBezTo>
                      <a:pt x="393" y="334"/>
                      <a:pt x="215" y="417"/>
                      <a:pt x="36" y="500"/>
                    </a:cubicBezTo>
                    <a:cubicBezTo>
                      <a:pt x="1" y="512"/>
                      <a:pt x="24" y="548"/>
                      <a:pt x="48" y="548"/>
                    </a:cubicBezTo>
                    <a:cubicBezTo>
                      <a:pt x="405" y="489"/>
                      <a:pt x="834" y="262"/>
                      <a:pt x="1108" y="24"/>
                    </a:cubicBezTo>
                    <a:cubicBezTo>
                      <a:pt x="1120" y="12"/>
                      <a:pt x="1108" y="0"/>
                      <a:pt x="10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606;p33">
                <a:extLst>
                  <a:ext uri="{FF2B5EF4-FFF2-40B4-BE49-F238E27FC236}">
                    <a16:creationId xmlns:a16="http://schemas.microsoft.com/office/drawing/2014/main" id="{48A06011-3F1F-497E-BE4A-A780D24190A4}"/>
                  </a:ext>
                </a:extLst>
              </p:cNvPr>
              <p:cNvSpPr/>
              <p:nvPr/>
            </p:nvSpPr>
            <p:spPr>
              <a:xfrm>
                <a:off x="4082075" y="3611875"/>
                <a:ext cx="29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35" extrusionOk="0">
                    <a:moveTo>
                      <a:pt x="1142" y="1"/>
                    </a:moveTo>
                    <a:cubicBezTo>
                      <a:pt x="952" y="48"/>
                      <a:pt x="761" y="168"/>
                      <a:pt x="583" y="251"/>
                    </a:cubicBezTo>
                    <a:cubicBezTo>
                      <a:pt x="380" y="358"/>
                      <a:pt x="178" y="453"/>
                      <a:pt x="11" y="596"/>
                    </a:cubicBezTo>
                    <a:cubicBezTo>
                      <a:pt x="1" y="606"/>
                      <a:pt x="17" y="634"/>
                      <a:pt x="37" y="634"/>
                    </a:cubicBezTo>
                    <a:cubicBezTo>
                      <a:pt x="40" y="634"/>
                      <a:pt x="44" y="634"/>
                      <a:pt x="47" y="632"/>
                    </a:cubicBezTo>
                    <a:cubicBezTo>
                      <a:pt x="249" y="572"/>
                      <a:pt x="440" y="429"/>
                      <a:pt x="642" y="346"/>
                    </a:cubicBezTo>
                    <a:cubicBezTo>
                      <a:pt x="821" y="251"/>
                      <a:pt x="1023" y="168"/>
                      <a:pt x="1154" y="37"/>
                    </a:cubicBezTo>
                    <a:cubicBezTo>
                      <a:pt x="1178" y="13"/>
                      <a:pt x="1154" y="1"/>
                      <a:pt x="1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607;p33">
                <a:extLst>
                  <a:ext uri="{FF2B5EF4-FFF2-40B4-BE49-F238E27FC236}">
                    <a16:creationId xmlns:a16="http://schemas.microsoft.com/office/drawing/2014/main" id="{6E881FF1-FEA0-44EF-8052-9C29A991DCF1}"/>
                  </a:ext>
                </a:extLst>
              </p:cNvPr>
              <p:cNvSpPr/>
              <p:nvPr/>
            </p:nvSpPr>
            <p:spPr>
              <a:xfrm>
                <a:off x="4089525" y="3618725"/>
                <a:ext cx="315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682" extrusionOk="0">
                    <a:moveTo>
                      <a:pt x="1202" y="1"/>
                    </a:moveTo>
                    <a:cubicBezTo>
                      <a:pt x="999" y="36"/>
                      <a:pt x="821" y="179"/>
                      <a:pt x="618" y="275"/>
                    </a:cubicBezTo>
                    <a:cubicBezTo>
                      <a:pt x="416" y="394"/>
                      <a:pt x="201" y="501"/>
                      <a:pt x="11" y="632"/>
                    </a:cubicBezTo>
                    <a:cubicBezTo>
                      <a:pt x="1" y="652"/>
                      <a:pt x="8" y="682"/>
                      <a:pt x="33" y="682"/>
                    </a:cubicBezTo>
                    <a:cubicBezTo>
                      <a:pt x="37" y="682"/>
                      <a:pt x="42" y="681"/>
                      <a:pt x="47" y="679"/>
                    </a:cubicBezTo>
                    <a:cubicBezTo>
                      <a:pt x="249" y="608"/>
                      <a:pt x="463" y="501"/>
                      <a:pt x="654" y="394"/>
                    </a:cubicBezTo>
                    <a:cubicBezTo>
                      <a:pt x="844" y="298"/>
                      <a:pt x="1071" y="203"/>
                      <a:pt x="1237" y="60"/>
                    </a:cubicBezTo>
                    <a:cubicBezTo>
                      <a:pt x="1261" y="24"/>
                      <a:pt x="1237" y="1"/>
                      <a:pt x="12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608;p33">
                <a:extLst>
                  <a:ext uri="{FF2B5EF4-FFF2-40B4-BE49-F238E27FC236}">
                    <a16:creationId xmlns:a16="http://schemas.microsoft.com/office/drawing/2014/main" id="{6ED1FB3A-B16A-445C-8199-C87B4D686849}"/>
                  </a:ext>
                </a:extLst>
              </p:cNvPr>
              <p:cNvSpPr/>
              <p:nvPr/>
            </p:nvSpPr>
            <p:spPr>
              <a:xfrm>
                <a:off x="4095775" y="3624975"/>
                <a:ext cx="348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824" extrusionOk="0">
                    <a:moveTo>
                      <a:pt x="1368" y="1"/>
                    </a:moveTo>
                    <a:cubicBezTo>
                      <a:pt x="1130" y="48"/>
                      <a:pt x="904" y="203"/>
                      <a:pt x="701" y="346"/>
                    </a:cubicBezTo>
                    <a:cubicBezTo>
                      <a:pt x="475" y="489"/>
                      <a:pt x="249" y="644"/>
                      <a:pt x="11" y="763"/>
                    </a:cubicBezTo>
                    <a:cubicBezTo>
                      <a:pt x="0" y="774"/>
                      <a:pt x="9" y="824"/>
                      <a:pt x="38" y="824"/>
                    </a:cubicBezTo>
                    <a:cubicBezTo>
                      <a:pt x="40" y="824"/>
                      <a:pt x="43" y="823"/>
                      <a:pt x="47" y="822"/>
                    </a:cubicBezTo>
                    <a:cubicBezTo>
                      <a:pt x="285" y="727"/>
                      <a:pt x="499" y="596"/>
                      <a:pt x="713" y="465"/>
                    </a:cubicBezTo>
                    <a:cubicBezTo>
                      <a:pt x="940" y="322"/>
                      <a:pt x="1190" y="203"/>
                      <a:pt x="1380" y="25"/>
                    </a:cubicBezTo>
                    <a:cubicBezTo>
                      <a:pt x="1392" y="13"/>
                      <a:pt x="1380" y="1"/>
                      <a:pt x="13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609;p33">
                <a:extLst>
                  <a:ext uri="{FF2B5EF4-FFF2-40B4-BE49-F238E27FC236}">
                    <a16:creationId xmlns:a16="http://schemas.microsoft.com/office/drawing/2014/main" id="{98DFA742-0C97-4457-AD9A-5D7B1371A061}"/>
                  </a:ext>
                </a:extLst>
              </p:cNvPr>
              <p:cNvSpPr/>
              <p:nvPr/>
            </p:nvSpPr>
            <p:spPr>
              <a:xfrm>
                <a:off x="4102275" y="3630425"/>
                <a:ext cx="395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986" extrusionOk="0">
                    <a:moveTo>
                      <a:pt x="1569" y="1"/>
                    </a:moveTo>
                    <a:cubicBezTo>
                      <a:pt x="1566" y="1"/>
                      <a:pt x="1564" y="3"/>
                      <a:pt x="1561" y="9"/>
                    </a:cubicBezTo>
                    <a:cubicBezTo>
                      <a:pt x="1287" y="104"/>
                      <a:pt x="1061" y="283"/>
                      <a:pt x="822" y="438"/>
                    </a:cubicBezTo>
                    <a:cubicBezTo>
                      <a:pt x="561" y="616"/>
                      <a:pt x="287" y="771"/>
                      <a:pt x="25" y="950"/>
                    </a:cubicBezTo>
                    <a:cubicBezTo>
                      <a:pt x="1" y="961"/>
                      <a:pt x="25" y="985"/>
                      <a:pt x="37" y="985"/>
                    </a:cubicBezTo>
                    <a:cubicBezTo>
                      <a:pt x="322" y="866"/>
                      <a:pt x="572" y="723"/>
                      <a:pt x="822" y="557"/>
                    </a:cubicBezTo>
                    <a:cubicBezTo>
                      <a:pt x="1084" y="390"/>
                      <a:pt x="1346" y="247"/>
                      <a:pt x="1573" y="33"/>
                    </a:cubicBezTo>
                    <a:cubicBezTo>
                      <a:pt x="1582" y="24"/>
                      <a:pt x="1577" y="1"/>
                      <a:pt x="1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610;p33">
                <a:extLst>
                  <a:ext uri="{FF2B5EF4-FFF2-40B4-BE49-F238E27FC236}">
                    <a16:creationId xmlns:a16="http://schemas.microsoft.com/office/drawing/2014/main" id="{9E29C888-57A6-47D5-9227-2A7F23F8EDA7}"/>
                  </a:ext>
                </a:extLst>
              </p:cNvPr>
              <p:cNvSpPr/>
              <p:nvPr/>
            </p:nvSpPr>
            <p:spPr>
              <a:xfrm>
                <a:off x="3837975" y="3594325"/>
                <a:ext cx="845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6645" extrusionOk="0">
                    <a:moveTo>
                      <a:pt x="405" y="0"/>
                    </a:moveTo>
                    <a:lnTo>
                      <a:pt x="0" y="6644"/>
                    </a:lnTo>
                    <a:cubicBezTo>
                      <a:pt x="0" y="6644"/>
                      <a:pt x="1" y="6644"/>
                      <a:pt x="2" y="6644"/>
                    </a:cubicBezTo>
                    <a:cubicBezTo>
                      <a:pt x="82" y="6644"/>
                      <a:pt x="2306" y="6327"/>
                      <a:pt x="3382" y="5930"/>
                    </a:cubicBez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611;p33">
                <a:extLst>
                  <a:ext uri="{FF2B5EF4-FFF2-40B4-BE49-F238E27FC236}">
                    <a16:creationId xmlns:a16="http://schemas.microsoft.com/office/drawing/2014/main" id="{5F5AD85E-ED0E-4E2A-9E9D-EDA8C95C82CC}"/>
                  </a:ext>
                </a:extLst>
              </p:cNvPr>
              <p:cNvSpPr/>
              <p:nvPr/>
            </p:nvSpPr>
            <p:spPr>
              <a:xfrm>
                <a:off x="38332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727" y="1286"/>
                    </a:moveTo>
                    <a:lnTo>
                      <a:pt x="3334" y="6454"/>
                    </a:lnTo>
                    <a:cubicBezTo>
                      <a:pt x="2418" y="6751"/>
                      <a:pt x="917" y="6989"/>
                      <a:pt x="370" y="7085"/>
                    </a:cubicBezTo>
                    <a:lnTo>
                      <a:pt x="727" y="1286"/>
                    </a:lnTo>
                    <a:close/>
                    <a:moveTo>
                      <a:pt x="453" y="0"/>
                    </a:moveTo>
                    <a:lnTo>
                      <a:pt x="1" y="7477"/>
                    </a:lnTo>
                    <a:lnTo>
                      <a:pt x="203" y="7454"/>
                    </a:lnTo>
                    <a:cubicBezTo>
                      <a:pt x="310" y="7442"/>
                      <a:pt x="2537" y="7120"/>
                      <a:pt x="3632" y="6727"/>
                    </a:cubicBezTo>
                    <a:lnTo>
                      <a:pt x="3811" y="6668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612;p33">
                <a:extLst>
                  <a:ext uri="{FF2B5EF4-FFF2-40B4-BE49-F238E27FC236}">
                    <a16:creationId xmlns:a16="http://schemas.microsoft.com/office/drawing/2014/main" id="{B6A2057D-C703-4A55-83C0-3B2233CB9189}"/>
                  </a:ext>
                </a:extLst>
              </p:cNvPr>
              <p:cNvSpPr/>
              <p:nvPr/>
            </p:nvSpPr>
            <p:spPr>
              <a:xfrm>
                <a:off x="3848675" y="3619325"/>
                <a:ext cx="137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8" extrusionOk="0">
                    <a:moveTo>
                      <a:pt x="37" y="0"/>
                    </a:moveTo>
                    <a:cubicBezTo>
                      <a:pt x="1" y="0"/>
                      <a:pt x="1" y="48"/>
                      <a:pt x="37" y="48"/>
                    </a:cubicBezTo>
                    <a:lnTo>
                      <a:pt x="298" y="96"/>
                    </a:lnTo>
                    <a:cubicBezTo>
                      <a:pt x="322" y="96"/>
                      <a:pt x="349" y="97"/>
                      <a:pt x="376" y="97"/>
                    </a:cubicBezTo>
                    <a:cubicBezTo>
                      <a:pt x="431" y="97"/>
                      <a:pt x="489" y="92"/>
                      <a:pt x="537" y="60"/>
                    </a:cubicBezTo>
                    <a:cubicBezTo>
                      <a:pt x="549" y="60"/>
                      <a:pt x="549" y="24"/>
                      <a:pt x="537" y="24"/>
                    </a:cubicBezTo>
                    <a:cubicBezTo>
                      <a:pt x="465" y="0"/>
                      <a:pt x="394" y="0"/>
                      <a:pt x="3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613;p33">
                <a:extLst>
                  <a:ext uri="{FF2B5EF4-FFF2-40B4-BE49-F238E27FC236}">
                    <a16:creationId xmlns:a16="http://schemas.microsoft.com/office/drawing/2014/main" id="{C87E0DA7-9B1E-488E-94DA-D5B9F78F8992}"/>
                  </a:ext>
                </a:extLst>
              </p:cNvPr>
              <p:cNvSpPr/>
              <p:nvPr/>
            </p:nvSpPr>
            <p:spPr>
              <a:xfrm>
                <a:off x="3853450" y="3627650"/>
                <a:ext cx="134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8" extrusionOk="0">
                    <a:moveTo>
                      <a:pt x="298" y="1"/>
                    </a:moveTo>
                    <a:cubicBezTo>
                      <a:pt x="215" y="1"/>
                      <a:pt x="119" y="1"/>
                      <a:pt x="36" y="13"/>
                    </a:cubicBezTo>
                    <a:cubicBezTo>
                      <a:pt x="24" y="25"/>
                      <a:pt x="0" y="60"/>
                      <a:pt x="36" y="60"/>
                    </a:cubicBezTo>
                    <a:cubicBezTo>
                      <a:pt x="107" y="72"/>
                      <a:pt x="203" y="72"/>
                      <a:pt x="286" y="84"/>
                    </a:cubicBezTo>
                    <a:cubicBezTo>
                      <a:pt x="322" y="84"/>
                      <a:pt x="363" y="87"/>
                      <a:pt x="405" y="87"/>
                    </a:cubicBezTo>
                    <a:cubicBezTo>
                      <a:pt x="447" y="87"/>
                      <a:pt x="488" y="84"/>
                      <a:pt x="524" y="72"/>
                    </a:cubicBezTo>
                    <a:cubicBezTo>
                      <a:pt x="536" y="72"/>
                      <a:pt x="536" y="60"/>
                      <a:pt x="524" y="37"/>
                    </a:cubicBezTo>
                    <a:cubicBezTo>
                      <a:pt x="453" y="1"/>
                      <a:pt x="381" y="1"/>
                      <a:pt x="2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614;p33">
                <a:extLst>
                  <a:ext uri="{FF2B5EF4-FFF2-40B4-BE49-F238E27FC236}">
                    <a16:creationId xmlns:a16="http://schemas.microsoft.com/office/drawing/2014/main" id="{1E05AD92-E922-48E3-B0BC-2EC85F73806F}"/>
                  </a:ext>
                </a:extLst>
              </p:cNvPr>
              <p:cNvSpPr/>
              <p:nvPr/>
            </p:nvSpPr>
            <p:spPr>
              <a:xfrm>
                <a:off x="3854050" y="3635075"/>
                <a:ext cx="158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1" extrusionOk="0">
                    <a:moveTo>
                      <a:pt x="510" y="1"/>
                    </a:moveTo>
                    <a:cubicBezTo>
                      <a:pt x="452" y="1"/>
                      <a:pt x="391" y="13"/>
                      <a:pt x="334" y="13"/>
                    </a:cubicBezTo>
                    <a:cubicBezTo>
                      <a:pt x="238" y="13"/>
                      <a:pt x="119" y="13"/>
                      <a:pt x="12" y="37"/>
                    </a:cubicBezTo>
                    <a:cubicBezTo>
                      <a:pt x="0" y="37"/>
                      <a:pt x="0" y="85"/>
                      <a:pt x="12" y="85"/>
                    </a:cubicBezTo>
                    <a:cubicBezTo>
                      <a:pt x="119" y="121"/>
                      <a:pt x="238" y="121"/>
                      <a:pt x="334" y="121"/>
                    </a:cubicBezTo>
                    <a:cubicBezTo>
                      <a:pt x="429" y="121"/>
                      <a:pt x="548" y="121"/>
                      <a:pt x="619" y="61"/>
                    </a:cubicBezTo>
                    <a:cubicBezTo>
                      <a:pt x="631" y="61"/>
                      <a:pt x="631" y="25"/>
                      <a:pt x="619" y="25"/>
                    </a:cubicBezTo>
                    <a:cubicBezTo>
                      <a:pt x="586" y="6"/>
                      <a:pt x="549" y="1"/>
                      <a:pt x="5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615;p33">
                <a:extLst>
                  <a:ext uri="{FF2B5EF4-FFF2-40B4-BE49-F238E27FC236}">
                    <a16:creationId xmlns:a16="http://schemas.microsoft.com/office/drawing/2014/main" id="{6B4E8FE9-51E8-4206-8B2D-610E0C81EA1F}"/>
                  </a:ext>
                </a:extLst>
              </p:cNvPr>
              <p:cNvSpPr/>
              <p:nvPr/>
            </p:nvSpPr>
            <p:spPr>
              <a:xfrm>
                <a:off x="3856425" y="3643000"/>
                <a:ext cx="17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0" extrusionOk="0">
                    <a:moveTo>
                      <a:pt x="485" y="1"/>
                    </a:moveTo>
                    <a:cubicBezTo>
                      <a:pt x="331" y="1"/>
                      <a:pt x="167" y="22"/>
                      <a:pt x="24" y="54"/>
                    </a:cubicBezTo>
                    <a:cubicBezTo>
                      <a:pt x="0" y="54"/>
                      <a:pt x="0" y="101"/>
                      <a:pt x="36" y="113"/>
                    </a:cubicBezTo>
                    <a:cubicBezTo>
                      <a:pt x="95" y="117"/>
                      <a:pt x="158" y="119"/>
                      <a:pt x="224" y="119"/>
                    </a:cubicBezTo>
                    <a:cubicBezTo>
                      <a:pt x="385" y="119"/>
                      <a:pt x="559" y="104"/>
                      <a:pt x="703" y="54"/>
                    </a:cubicBezTo>
                    <a:cubicBezTo>
                      <a:pt x="715" y="54"/>
                      <a:pt x="715" y="18"/>
                      <a:pt x="703" y="18"/>
                    </a:cubicBezTo>
                    <a:cubicBezTo>
                      <a:pt x="635" y="6"/>
                      <a:pt x="561" y="1"/>
                      <a:pt x="4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616;p33">
                <a:extLst>
                  <a:ext uri="{FF2B5EF4-FFF2-40B4-BE49-F238E27FC236}">
                    <a16:creationId xmlns:a16="http://schemas.microsoft.com/office/drawing/2014/main" id="{EDA88285-0E33-4B3F-8374-66B62E51FA06}"/>
                  </a:ext>
                </a:extLst>
              </p:cNvPr>
              <p:cNvSpPr/>
              <p:nvPr/>
            </p:nvSpPr>
            <p:spPr>
              <a:xfrm>
                <a:off x="3859100" y="3649825"/>
                <a:ext cx="20275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5" extrusionOk="0">
                    <a:moveTo>
                      <a:pt x="705" y="0"/>
                    </a:moveTo>
                    <a:cubicBezTo>
                      <a:pt x="609" y="0"/>
                      <a:pt x="513" y="33"/>
                      <a:pt x="417" y="43"/>
                    </a:cubicBezTo>
                    <a:cubicBezTo>
                      <a:pt x="286" y="78"/>
                      <a:pt x="155" y="90"/>
                      <a:pt x="12" y="126"/>
                    </a:cubicBezTo>
                    <a:cubicBezTo>
                      <a:pt x="1" y="150"/>
                      <a:pt x="1" y="162"/>
                      <a:pt x="12" y="162"/>
                    </a:cubicBezTo>
                    <a:cubicBezTo>
                      <a:pt x="68" y="170"/>
                      <a:pt x="131" y="175"/>
                      <a:pt x="198" y="175"/>
                    </a:cubicBezTo>
                    <a:cubicBezTo>
                      <a:pt x="404" y="175"/>
                      <a:pt x="643" y="132"/>
                      <a:pt x="786" y="43"/>
                    </a:cubicBezTo>
                    <a:cubicBezTo>
                      <a:pt x="810" y="31"/>
                      <a:pt x="810" y="7"/>
                      <a:pt x="774" y="7"/>
                    </a:cubicBezTo>
                    <a:cubicBezTo>
                      <a:pt x="751" y="2"/>
                      <a:pt x="728" y="0"/>
                      <a:pt x="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617;p33">
                <a:extLst>
                  <a:ext uri="{FF2B5EF4-FFF2-40B4-BE49-F238E27FC236}">
                    <a16:creationId xmlns:a16="http://schemas.microsoft.com/office/drawing/2014/main" id="{3C5F2535-CC48-4883-926F-EF930FA00987}"/>
                  </a:ext>
                </a:extLst>
              </p:cNvPr>
              <p:cNvSpPr/>
              <p:nvPr/>
            </p:nvSpPr>
            <p:spPr>
              <a:xfrm>
                <a:off x="3860600" y="3659675"/>
                <a:ext cx="211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49" extrusionOk="0">
                    <a:moveTo>
                      <a:pt x="717" y="0"/>
                    </a:moveTo>
                    <a:cubicBezTo>
                      <a:pt x="492" y="0"/>
                      <a:pt x="238" y="54"/>
                      <a:pt x="36" y="125"/>
                    </a:cubicBezTo>
                    <a:cubicBezTo>
                      <a:pt x="0" y="125"/>
                      <a:pt x="0" y="149"/>
                      <a:pt x="36" y="149"/>
                    </a:cubicBezTo>
                    <a:cubicBezTo>
                      <a:pt x="286" y="149"/>
                      <a:pt x="595" y="101"/>
                      <a:pt x="834" y="30"/>
                    </a:cubicBezTo>
                    <a:cubicBezTo>
                      <a:pt x="845" y="30"/>
                      <a:pt x="845" y="6"/>
                      <a:pt x="834" y="6"/>
                    </a:cubicBezTo>
                    <a:cubicBezTo>
                      <a:pt x="796" y="2"/>
                      <a:pt x="757" y="0"/>
                      <a:pt x="7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618;p33">
                <a:extLst>
                  <a:ext uri="{FF2B5EF4-FFF2-40B4-BE49-F238E27FC236}">
                    <a16:creationId xmlns:a16="http://schemas.microsoft.com/office/drawing/2014/main" id="{7163434D-0DD1-44A8-8F86-1CCDD39AFB97}"/>
                  </a:ext>
                </a:extLst>
              </p:cNvPr>
              <p:cNvSpPr/>
              <p:nvPr/>
            </p:nvSpPr>
            <p:spPr>
              <a:xfrm>
                <a:off x="3861775" y="3666875"/>
                <a:ext cx="25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2" extrusionOk="0">
                    <a:moveTo>
                      <a:pt x="1007" y="0"/>
                    </a:moveTo>
                    <a:cubicBezTo>
                      <a:pt x="1005" y="0"/>
                      <a:pt x="1003" y="1"/>
                      <a:pt x="1001" y="3"/>
                    </a:cubicBezTo>
                    <a:cubicBezTo>
                      <a:pt x="822" y="39"/>
                      <a:pt x="656" y="63"/>
                      <a:pt x="477" y="99"/>
                    </a:cubicBezTo>
                    <a:cubicBezTo>
                      <a:pt x="322" y="111"/>
                      <a:pt x="179" y="123"/>
                      <a:pt x="25" y="158"/>
                    </a:cubicBezTo>
                    <a:cubicBezTo>
                      <a:pt x="1" y="158"/>
                      <a:pt x="13" y="194"/>
                      <a:pt x="25" y="194"/>
                    </a:cubicBezTo>
                    <a:cubicBezTo>
                      <a:pt x="72" y="200"/>
                      <a:pt x="119" y="202"/>
                      <a:pt x="165" y="202"/>
                    </a:cubicBezTo>
                    <a:cubicBezTo>
                      <a:pt x="320" y="202"/>
                      <a:pt x="474" y="177"/>
                      <a:pt x="620" y="158"/>
                    </a:cubicBezTo>
                    <a:cubicBezTo>
                      <a:pt x="763" y="134"/>
                      <a:pt x="894" y="111"/>
                      <a:pt x="1013" y="39"/>
                    </a:cubicBezTo>
                    <a:cubicBezTo>
                      <a:pt x="1022" y="20"/>
                      <a:pt x="1016" y="0"/>
                      <a:pt x="10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619;p33">
                <a:extLst>
                  <a:ext uri="{FF2B5EF4-FFF2-40B4-BE49-F238E27FC236}">
                    <a16:creationId xmlns:a16="http://schemas.microsoft.com/office/drawing/2014/main" id="{0C5C3869-05C2-4055-8043-08340CA68CBE}"/>
                  </a:ext>
                </a:extLst>
              </p:cNvPr>
              <p:cNvSpPr/>
              <p:nvPr/>
            </p:nvSpPr>
            <p:spPr>
              <a:xfrm>
                <a:off x="3863275" y="3675600"/>
                <a:ext cx="303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43" extrusionOk="0">
                    <a:moveTo>
                      <a:pt x="1060" y="1"/>
                    </a:moveTo>
                    <a:cubicBezTo>
                      <a:pt x="933" y="1"/>
                      <a:pt x="809" y="48"/>
                      <a:pt x="679" y="83"/>
                    </a:cubicBezTo>
                    <a:cubicBezTo>
                      <a:pt x="465" y="131"/>
                      <a:pt x="238" y="155"/>
                      <a:pt x="12" y="202"/>
                    </a:cubicBezTo>
                    <a:cubicBezTo>
                      <a:pt x="0" y="202"/>
                      <a:pt x="0" y="238"/>
                      <a:pt x="12" y="238"/>
                    </a:cubicBezTo>
                    <a:cubicBezTo>
                      <a:pt x="57" y="241"/>
                      <a:pt x="101" y="242"/>
                      <a:pt x="144" y="242"/>
                    </a:cubicBezTo>
                    <a:cubicBezTo>
                      <a:pt x="275" y="242"/>
                      <a:pt x="402" y="229"/>
                      <a:pt x="536" y="202"/>
                    </a:cubicBezTo>
                    <a:cubicBezTo>
                      <a:pt x="762" y="178"/>
                      <a:pt x="977" y="71"/>
                      <a:pt x="1203" y="59"/>
                    </a:cubicBezTo>
                    <a:cubicBezTo>
                      <a:pt x="1215" y="59"/>
                      <a:pt x="1215" y="24"/>
                      <a:pt x="1203" y="24"/>
                    </a:cubicBezTo>
                    <a:cubicBezTo>
                      <a:pt x="1154" y="7"/>
                      <a:pt x="1107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620;p33">
                <a:extLst>
                  <a:ext uri="{FF2B5EF4-FFF2-40B4-BE49-F238E27FC236}">
                    <a16:creationId xmlns:a16="http://schemas.microsoft.com/office/drawing/2014/main" id="{243C9B4E-8041-4F47-8136-EEF20C24D8D6}"/>
                  </a:ext>
                </a:extLst>
              </p:cNvPr>
              <p:cNvSpPr/>
              <p:nvPr/>
            </p:nvSpPr>
            <p:spPr>
              <a:xfrm>
                <a:off x="3865050" y="3685400"/>
                <a:ext cx="309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24" extrusionOk="0">
                    <a:moveTo>
                      <a:pt x="1227" y="1"/>
                    </a:moveTo>
                    <a:cubicBezTo>
                      <a:pt x="1025" y="1"/>
                      <a:pt x="846" y="36"/>
                      <a:pt x="656" y="60"/>
                    </a:cubicBezTo>
                    <a:cubicBezTo>
                      <a:pt x="453" y="96"/>
                      <a:pt x="227" y="108"/>
                      <a:pt x="36" y="179"/>
                    </a:cubicBezTo>
                    <a:cubicBezTo>
                      <a:pt x="1" y="203"/>
                      <a:pt x="1" y="215"/>
                      <a:pt x="36" y="215"/>
                    </a:cubicBezTo>
                    <a:cubicBezTo>
                      <a:pt x="93" y="221"/>
                      <a:pt x="152" y="223"/>
                      <a:pt x="215" y="223"/>
                    </a:cubicBezTo>
                    <a:cubicBezTo>
                      <a:pt x="547" y="223"/>
                      <a:pt x="946" y="147"/>
                      <a:pt x="1227" y="36"/>
                    </a:cubicBezTo>
                    <a:cubicBezTo>
                      <a:pt x="1239" y="36"/>
                      <a:pt x="1239" y="1"/>
                      <a:pt x="1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621;p33">
                <a:extLst>
                  <a:ext uri="{FF2B5EF4-FFF2-40B4-BE49-F238E27FC236}">
                    <a16:creationId xmlns:a16="http://schemas.microsoft.com/office/drawing/2014/main" id="{9E72F96E-4337-4A52-87E9-9EFB1507576E}"/>
                  </a:ext>
                </a:extLst>
              </p:cNvPr>
              <p:cNvSpPr/>
              <p:nvPr/>
            </p:nvSpPr>
            <p:spPr>
              <a:xfrm>
                <a:off x="3871025" y="3697850"/>
                <a:ext cx="306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03" extrusionOk="0">
                    <a:moveTo>
                      <a:pt x="1126" y="0"/>
                    </a:moveTo>
                    <a:cubicBezTo>
                      <a:pt x="961" y="0"/>
                      <a:pt x="797" y="31"/>
                      <a:pt x="643" y="62"/>
                    </a:cubicBezTo>
                    <a:cubicBezTo>
                      <a:pt x="452" y="86"/>
                      <a:pt x="238" y="98"/>
                      <a:pt x="47" y="146"/>
                    </a:cubicBezTo>
                    <a:cubicBezTo>
                      <a:pt x="42" y="144"/>
                      <a:pt x="37" y="144"/>
                      <a:pt x="33" y="144"/>
                    </a:cubicBezTo>
                    <a:cubicBezTo>
                      <a:pt x="0" y="144"/>
                      <a:pt x="4" y="181"/>
                      <a:pt x="36" y="181"/>
                    </a:cubicBezTo>
                    <a:cubicBezTo>
                      <a:pt x="121" y="196"/>
                      <a:pt x="214" y="202"/>
                      <a:pt x="310" y="202"/>
                    </a:cubicBezTo>
                    <a:cubicBezTo>
                      <a:pt x="613" y="202"/>
                      <a:pt x="949" y="135"/>
                      <a:pt x="1202" y="27"/>
                    </a:cubicBezTo>
                    <a:cubicBezTo>
                      <a:pt x="1226" y="15"/>
                      <a:pt x="1226" y="3"/>
                      <a:pt x="1202" y="3"/>
                    </a:cubicBezTo>
                    <a:cubicBezTo>
                      <a:pt x="1177" y="1"/>
                      <a:pt x="1151" y="0"/>
                      <a:pt x="11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622;p33">
                <a:extLst>
                  <a:ext uri="{FF2B5EF4-FFF2-40B4-BE49-F238E27FC236}">
                    <a16:creationId xmlns:a16="http://schemas.microsoft.com/office/drawing/2014/main" id="{1DE2584B-E03D-43D1-B09D-9DB2D149A2BB}"/>
                  </a:ext>
                </a:extLst>
              </p:cNvPr>
              <p:cNvSpPr/>
              <p:nvPr/>
            </p:nvSpPr>
            <p:spPr>
              <a:xfrm>
                <a:off x="3871300" y="3707075"/>
                <a:ext cx="32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41" extrusionOk="0">
                    <a:moveTo>
                      <a:pt x="1224" y="1"/>
                    </a:moveTo>
                    <a:cubicBezTo>
                      <a:pt x="1052" y="1"/>
                      <a:pt x="873" y="40"/>
                      <a:pt x="703" y="50"/>
                    </a:cubicBezTo>
                    <a:cubicBezTo>
                      <a:pt x="477" y="74"/>
                      <a:pt x="239" y="110"/>
                      <a:pt x="25" y="193"/>
                    </a:cubicBezTo>
                    <a:cubicBezTo>
                      <a:pt x="1" y="217"/>
                      <a:pt x="1" y="241"/>
                      <a:pt x="36" y="241"/>
                    </a:cubicBezTo>
                    <a:cubicBezTo>
                      <a:pt x="263" y="241"/>
                      <a:pt x="477" y="193"/>
                      <a:pt x="703" y="170"/>
                    </a:cubicBezTo>
                    <a:cubicBezTo>
                      <a:pt x="917" y="134"/>
                      <a:pt x="1120" y="122"/>
                      <a:pt x="1298" y="39"/>
                    </a:cubicBezTo>
                    <a:cubicBezTo>
                      <a:pt x="1310" y="15"/>
                      <a:pt x="1298" y="3"/>
                      <a:pt x="1287" y="3"/>
                    </a:cubicBezTo>
                    <a:cubicBezTo>
                      <a:pt x="1266" y="2"/>
                      <a:pt x="1245" y="1"/>
                      <a:pt x="12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623;p33">
                <a:extLst>
                  <a:ext uri="{FF2B5EF4-FFF2-40B4-BE49-F238E27FC236}">
                    <a16:creationId xmlns:a16="http://schemas.microsoft.com/office/drawing/2014/main" id="{1632DB8A-2809-4797-A9ED-A393382D15EF}"/>
                  </a:ext>
                </a:extLst>
              </p:cNvPr>
              <p:cNvSpPr/>
              <p:nvPr/>
            </p:nvSpPr>
            <p:spPr>
              <a:xfrm>
                <a:off x="3875475" y="3716325"/>
                <a:ext cx="345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76" extrusionOk="0">
                    <a:moveTo>
                      <a:pt x="1289" y="0"/>
                    </a:moveTo>
                    <a:cubicBezTo>
                      <a:pt x="1092" y="0"/>
                      <a:pt x="888" y="53"/>
                      <a:pt x="715" y="85"/>
                    </a:cubicBezTo>
                    <a:cubicBezTo>
                      <a:pt x="477" y="121"/>
                      <a:pt x="250" y="157"/>
                      <a:pt x="12" y="228"/>
                    </a:cubicBezTo>
                    <a:cubicBezTo>
                      <a:pt x="0" y="240"/>
                      <a:pt x="12" y="276"/>
                      <a:pt x="36" y="276"/>
                    </a:cubicBezTo>
                    <a:cubicBezTo>
                      <a:pt x="239" y="276"/>
                      <a:pt x="441" y="240"/>
                      <a:pt x="655" y="204"/>
                    </a:cubicBezTo>
                    <a:cubicBezTo>
                      <a:pt x="881" y="157"/>
                      <a:pt x="1131" y="145"/>
                      <a:pt x="1358" y="61"/>
                    </a:cubicBezTo>
                    <a:cubicBezTo>
                      <a:pt x="1382" y="50"/>
                      <a:pt x="1382" y="2"/>
                      <a:pt x="1346" y="2"/>
                    </a:cubicBezTo>
                    <a:cubicBezTo>
                      <a:pt x="1327" y="1"/>
                      <a:pt x="1308" y="0"/>
                      <a:pt x="12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624;p33">
                <a:extLst>
                  <a:ext uri="{FF2B5EF4-FFF2-40B4-BE49-F238E27FC236}">
                    <a16:creationId xmlns:a16="http://schemas.microsoft.com/office/drawing/2014/main" id="{45CCB4DB-6565-4155-A695-8081916598A0}"/>
                  </a:ext>
                </a:extLst>
              </p:cNvPr>
              <p:cNvSpPr/>
              <p:nvPr/>
            </p:nvSpPr>
            <p:spPr>
              <a:xfrm>
                <a:off x="3878450" y="3725650"/>
                <a:ext cx="390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344" extrusionOk="0">
                    <a:moveTo>
                      <a:pt x="1393" y="1"/>
                    </a:moveTo>
                    <a:cubicBezTo>
                      <a:pt x="946" y="1"/>
                      <a:pt x="463" y="209"/>
                      <a:pt x="36" y="284"/>
                    </a:cubicBezTo>
                    <a:cubicBezTo>
                      <a:pt x="0" y="308"/>
                      <a:pt x="0" y="343"/>
                      <a:pt x="36" y="343"/>
                    </a:cubicBezTo>
                    <a:cubicBezTo>
                      <a:pt x="274" y="331"/>
                      <a:pt x="489" y="308"/>
                      <a:pt x="727" y="248"/>
                    </a:cubicBezTo>
                    <a:cubicBezTo>
                      <a:pt x="1001" y="189"/>
                      <a:pt x="1298" y="141"/>
                      <a:pt x="1548" y="34"/>
                    </a:cubicBezTo>
                    <a:cubicBezTo>
                      <a:pt x="1560" y="34"/>
                      <a:pt x="1560" y="10"/>
                      <a:pt x="1548" y="10"/>
                    </a:cubicBezTo>
                    <a:cubicBezTo>
                      <a:pt x="1497" y="4"/>
                      <a:pt x="1446" y="1"/>
                      <a:pt x="13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625;p33">
                <a:extLst>
                  <a:ext uri="{FF2B5EF4-FFF2-40B4-BE49-F238E27FC236}">
                    <a16:creationId xmlns:a16="http://schemas.microsoft.com/office/drawing/2014/main" id="{3826A2B4-8E75-4240-BC11-07C2ED461E22}"/>
                  </a:ext>
                </a:extLst>
              </p:cNvPr>
              <p:cNvSpPr/>
              <p:nvPr/>
            </p:nvSpPr>
            <p:spPr>
              <a:xfrm>
                <a:off x="3881425" y="3734625"/>
                <a:ext cx="4495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7" extrusionOk="0">
                    <a:moveTo>
                      <a:pt x="1788" y="0"/>
                    </a:moveTo>
                    <a:cubicBezTo>
                      <a:pt x="1785" y="0"/>
                      <a:pt x="1780" y="2"/>
                      <a:pt x="1775" y="8"/>
                    </a:cubicBezTo>
                    <a:cubicBezTo>
                      <a:pt x="1203" y="32"/>
                      <a:pt x="560" y="258"/>
                      <a:pt x="12" y="401"/>
                    </a:cubicBezTo>
                    <a:cubicBezTo>
                      <a:pt x="1" y="401"/>
                      <a:pt x="1" y="437"/>
                      <a:pt x="36" y="437"/>
                    </a:cubicBezTo>
                    <a:cubicBezTo>
                      <a:pt x="596" y="401"/>
                      <a:pt x="1263" y="258"/>
                      <a:pt x="1786" y="32"/>
                    </a:cubicBezTo>
                    <a:cubicBezTo>
                      <a:pt x="1795" y="23"/>
                      <a:pt x="1798" y="0"/>
                      <a:pt x="178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626;p33">
                <a:extLst>
                  <a:ext uri="{FF2B5EF4-FFF2-40B4-BE49-F238E27FC236}">
                    <a16:creationId xmlns:a16="http://schemas.microsoft.com/office/drawing/2014/main" id="{47A522D1-3A88-479A-A15B-BC19C1C0F663}"/>
                  </a:ext>
                </a:extLst>
              </p:cNvPr>
              <p:cNvSpPr/>
              <p:nvPr/>
            </p:nvSpPr>
            <p:spPr>
              <a:xfrm>
                <a:off x="3504300" y="2306375"/>
                <a:ext cx="83950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6620" extrusionOk="0">
                    <a:moveTo>
                      <a:pt x="0" y="822"/>
                    </a:moveTo>
                    <a:lnTo>
                      <a:pt x="0" y="822"/>
                    </a:lnTo>
                    <a:cubicBezTo>
                      <a:pt x="0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0" y="822"/>
                    </a:lnTo>
                    <a:close/>
                    <a:moveTo>
                      <a:pt x="3358" y="0"/>
                    </a:moveTo>
                    <a:lnTo>
                      <a:pt x="3358" y="0"/>
                    </a:lnTo>
                    <a:cubicBezTo>
                      <a:pt x="2224" y="118"/>
                      <a:pt x="37" y="822"/>
                      <a:pt x="1" y="822"/>
                    </a:cubicBezTo>
                    <a:cubicBezTo>
                      <a:pt x="1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3275" y="6620"/>
                    </a:lnTo>
                    <a:lnTo>
                      <a:pt x="3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627;p33">
                <a:extLst>
                  <a:ext uri="{FF2B5EF4-FFF2-40B4-BE49-F238E27FC236}">
                    <a16:creationId xmlns:a16="http://schemas.microsoft.com/office/drawing/2014/main" id="{0ED15FD0-8AF8-46A7-939D-E67454CFDF2B}"/>
                  </a:ext>
                </a:extLst>
              </p:cNvPr>
              <p:cNvSpPr/>
              <p:nvPr/>
            </p:nvSpPr>
            <p:spPr>
              <a:xfrm>
                <a:off x="3497750" y="2302200"/>
                <a:ext cx="94675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42" extrusionOk="0">
                    <a:moveTo>
                      <a:pt x="3441" y="370"/>
                    </a:moveTo>
                    <a:lnTo>
                      <a:pt x="3370" y="6168"/>
                    </a:lnTo>
                    <a:lnTo>
                      <a:pt x="512" y="1108"/>
                    </a:lnTo>
                    <a:cubicBezTo>
                      <a:pt x="1048" y="941"/>
                      <a:pt x="2501" y="489"/>
                      <a:pt x="3441" y="370"/>
                    </a:cubicBezTo>
                    <a:close/>
                    <a:moveTo>
                      <a:pt x="3787" y="0"/>
                    </a:moveTo>
                    <a:lnTo>
                      <a:pt x="3596" y="12"/>
                    </a:lnTo>
                    <a:cubicBezTo>
                      <a:pt x="2441" y="120"/>
                      <a:pt x="286" y="822"/>
                      <a:pt x="203" y="846"/>
                    </a:cubicBezTo>
                    <a:lnTo>
                      <a:pt x="0" y="905"/>
                    </a:lnTo>
                    <a:lnTo>
                      <a:pt x="3691" y="7442"/>
                    </a:lnTo>
                    <a:lnTo>
                      <a:pt x="378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628;p33">
                <a:extLst>
                  <a:ext uri="{FF2B5EF4-FFF2-40B4-BE49-F238E27FC236}">
                    <a16:creationId xmlns:a16="http://schemas.microsoft.com/office/drawing/2014/main" id="{05B3224B-B511-412D-ADDD-790E54BFB766}"/>
                  </a:ext>
                </a:extLst>
              </p:cNvPr>
              <p:cNvSpPr/>
              <p:nvPr/>
            </p:nvSpPr>
            <p:spPr>
              <a:xfrm>
                <a:off x="35757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453" y="0"/>
                    </a:moveTo>
                    <a:cubicBezTo>
                      <a:pt x="382" y="0"/>
                      <a:pt x="298" y="48"/>
                      <a:pt x="239" y="96"/>
                    </a:cubicBezTo>
                    <a:cubicBezTo>
                      <a:pt x="156" y="131"/>
                      <a:pt x="84" y="179"/>
                      <a:pt x="13" y="238"/>
                    </a:cubicBezTo>
                    <a:cubicBezTo>
                      <a:pt x="1" y="250"/>
                      <a:pt x="13" y="286"/>
                      <a:pt x="25" y="286"/>
                    </a:cubicBezTo>
                    <a:cubicBezTo>
                      <a:pt x="120" y="250"/>
                      <a:pt x="191" y="215"/>
                      <a:pt x="275" y="167"/>
                    </a:cubicBezTo>
                    <a:cubicBezTo>
                      <a:pt x="358" y="119"/>
                      <a:pt x="429" y="108"/>
                      <a:pt x="477" y="36"/>
                    </a:cubicBezTo>
                    <a:cubicBezTo>
                      <a:pt x="489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629;p33">
                <a:extLst>
                  <a:ext uri="{FF2B5EF4-FFF2-40B4-BE49-F238E27FC236}">
                    <a16:creationId xmlns:a16="http://schemas.microsoft.com/office/drawing/2014/main" id="{EE34CEF6-9A14-404E-8B7F-44CE3F522078}"/>
                  </a:ext>
                </a:extLst>
              </p:cNvPr>
              <p:cNvSpPr/>
              <p:nvPr/>
            </p:nvSpPr>
            <p:spPr>
              <a:xfrm>
                <a:off x="3576025" y="2432875"/>
                <a:ext cx="11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251" extrusionOk="0">
                    <a:moveTo>
                      <a:pt x="441" y="0"/>
                    </a:moveTo>
                    <a:cubicBezTo>
                      <a:pt x="370" y="0"/>
                      <a:pt x="298" y="60"/>
                      <a:pt x="239" y="84"/>
                    </a:cubicBezTo>
                    <a:lnTo>
                      <a:pt x="13" y="226"/>
                    </a:lnTo>
                    <a:cubicBezTo>
                      <a:pt x="1" y="238"/>
                      <a:pt x="25" y="250"/>
                      <a:pt x="48" y="250"/>
                    </a:cubicBezTo>
                    <a:cubicBezTo>
                      <a:pt x="132" y="238"/>
                      <a:pt x="203" y="191"/>
                      <a:pt x="286" y="143"/>
                    </a:cubicBezTo>
                    <a:cubicBezTo>
                      <a:pt x="346" y="119"/>
                      <a:pt x="429" y="72"/>
                      <a:pt x="465" y="12"/>
                    </a:cubicBezTo>
                    <a:cubicBezTo>
                      <a:pt x="465" y="0"/>
                      <a:pt x="465" y="0"/>
                      <a:pt x="44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630;p33">
                <a:extLst>
                  <a:ext uri="{FF2B5EF4-FFF2-40B4-BE49-F238E27FC236}">
                    <a16:creationId xmlns:a16="http://schemas.microsoft.com/office/drawing/2014/main" id="{7B054BEC-BED8-49C9-8E39-4FEBD8BE8990}"/>
                  </a:ext>
                </a:extLst>
              </p:cNvPr>
              <p:cNvSpPr/>
              <p:nvPr/>
            </p:nvSpPr>
            <p:spPr>
              <a:xfrm>
                <a:off x="3572750" y="2424975"/>
                <a:ext cx="1492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81" extrusionOk="0">
                    <a:moveTo>
                      <a:pt x="524" y="0"/>
                    </a:moveTo>
                    <a:cubicBezTo>
                      <a:pt x="451" y="0"/>
                      <a:pt x="369" y="39"/>
                      <a:pt x="310" y="78"/>
                    </a:cubicBezTo>
                    <a:cubicBezTo>
                      <a:pt x="203" y="126"/>
                      <a:pt x="96" y="161"/>
                      <a:pt x="13" y="245"/>
                    </a:cubicBezTo>
                    <a:cubicBezTo>
                      <a:pt x="1" y="257"/>
                      <a:pt x="13" y="281"/>
                      <a:pt x="36" y="281"/>
                    </a:cubicBezTo>
                    <a:cubicBezTo>
                      <a:pt x="144" y="257"/>
                      <a:pt x="251" y="209"/>
                      <a:pt x="334" y="161"/>
                    </a:cubicBezTo>
                    <a:cubicBezTo>
                      <a:pt x="429" y="138"/>
                      <a:pt x="537" y="102"/>
                      <a:pt x="596" y="31"/>
                    </a:cubicBezTo>
                    <a:cubicBezTo>
                      <a:pt x="596" y="19"/>
                      <a:pt x="596" y="7"/>
                      <a:pt x="572" y="7"/>
                    </a:cubicBezTo>
                    <a:cubicBezTo>
                      <a:pt x="557" y="2"/>
                      <a:pt x="541" y="0"/>
                      <a:pt x="5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631;p33">
                <a:extLst>
                  <a:ext uri="{FF2B5EF4-FFF2-40B4-BE49-F238E27FC236}">
                    <a16:creationId xmlns:a16="http://schemas.microsoft.com/office/drawing/2014/main" id="{D939FBEF-F2B3-4350-8183-F0D170AF7F14}"/>
                  </a:ext>
                </a:extLst>
              </p:cNvPr>
              <p:cNvSpPr/>
              <p:nvPr/>
            </p:nvSpPr>
            <p:spPr>
              <a:xfrm>
                <a:off x="3571625" y="2415600"/>
                <a:ext cx="16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5" extrusionOk="0">
                    <a:moveTo>
                      <a:pt x="653" y="1"/>
                    </a:moveTo>
                    <a:cubicBezTo>
                      <a:pt x="427" y="36"/>
                      <a:pt x="201" y="144"/>
                      <a:pt x="10" y="239"/>
                    </a:cubicBezTo>
                    <a:cubicBezTo>
                      <a:pt x="0" y="268"/>
                      <a:pt x="6" y="305"/>
                      <a:pt x="28" y="305"/>
                    </a:cubicBezTo>
                    <a:cubicBezTo>
                      <a:pt x="33" y="305"/>
                      <a:pt x="39" y="303"/>
                      <a:pt x="46" y="298"/>
                    </a:cubicBezTo>
                    <a:cubicBezTo>
                      <a:pt x="248" y="239"/>
                      <a:pt x="486" y="167"/>
                      <a:pt x="665" y="36"/>
                    </a:cubicBezTo>
                    <a:cubicBezTo>
                      <a:pt x="677" y="13"/>
                      <a:pt x="677" y="1"/>
                      <a:pt x="6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632;p33">
                <a:extLst>
                  <a:ext uri="{FF2B5EF4-FFF2-40B4-BE49-F238E27FC236}">
                    <a16:creationId xmlns:a16="http://schemas.microsoft.com/office/drawing/2014/main" id="{AADFACA2-291F-4096-9665-E0813977F390}"/>
                  </a:ext>
                </a:extLst>
              </p:cNvPr>
              <p:cNvSpPr/>
              <p:nvPr/>
            </p:nvSpPr>
            <p:spPr>
              <a:xfrm>
                <a:off x="3570075" y="2407525"/>
                <a:ext cx="196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5" extrusionOk="0">
                    <a:moveTo>
                      <a:pt x="725" y="1"/>
                    </a:moveTo>
                    <a:cubicBezTo>
                      <a:pt x="596" y="1"/>
                      <a:pt x="478" y="52"/>
                      <a:pt x="370" y="74"/>
                    </a:cubicBezTo>
                    <a:cubicBezTo>
                      <a:pt x="251" y="121"/>
                      <a:pt x="120" y="169"/>
                      <a:pt x="12" y="240"/>
                    </a:cubicBezTo>
                    <a:cubicBezTo>
                      <a:pt x="1" y="252"/>
                      <a:pt x="12" y="264"/>
                      <a:pt x="24" y="264"/>
                    </a:cubicBezTo>
                    <a:cubicBezTo>
                      <a:pt x="167" y="252"/>
                      <a:pt x="298" y="193"/>
                      <a:pt x="429" y="169"/>
                    </a:cubicBezTo>
                    <a:cubicBezTo>
                      <a:pt x="548" y="133"/>
                      <a:pt x="667" y="121"/>
                      <a:pt x="774" y="50"/>
                    </a:cubicBezTo>
                    <a:cubicBezTo>
                      <a:pt x="786" y="26"/>
                      <a:pt x="786" y="2"/>
                      <a:pt x="763" y="2"/>
                    </a:cubicBezTo>
                    <a:cubicBezTo>
                      <a:pt x="750" y="1"/>
                      <a:pt x="737" y="1"/>
                      <a:pt x="7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633;p33">
                <a:extLst>
                  <a:ext uri="{FF2B5EF4-FFF2-40B4-BE49-F238E27FC236}">
                    <a16:creationId xmlns:a16="http://schemas.microsoft.com/office/drawing/2014/main" id="{730143A3-8373-426E-B551-6A755ED28622}"/>
                  </a:ext>
                </a:extLst>
              </p:cNvPr>
              <p:cNvSpPr/>
              <p:nvPr/>
            </p:nvSpPr>
            <p:spPr>
              <a:xfrm>
                <a:off x="3567525" y="2398925"/>
                <a:ext cx="204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51" extrusionOk="0">
                    <a:moveTo>
                      <a:pt x="805" y="1"/>
                    </a:moveTo>
                    <a:cubicBezTo>
                      <a:pt x="543" y="25"/>
                      <a:pt x="245" y="120"/>
                      <a:pt x="31" y="239"/>
                    </a:cubicBezTo>
                    <a:cubicBezTo>
                      <a:pt x="24" y="237"/>
                      <a:pt x="19" y="236"/>
                      <a:pt x="15" y="236"/>
                    </a:cubicBezTo>
                    <a:cubicBezTo>
                      <a:pt x="1" y="236"/>
                      <a:pt x="12" y="251"/>
                      <a:pt x="31" y="251"/>
                    </a:cubicBezTo>
                    <a:cubicBezTo>
                      <a:pt x="281" y="239"/>
                      <a:pt x="579" y="156"/>
                      <a:pt x="805" y="13"/>
                    </a:cubicBezTo>
                    <a:cubicBezTo>
                      <a:pt x="817" y="13"/>
                      <a:pt x="805" y="1"/>
                      <a:pt x="8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634;p33">
                <a:extLst>
                  <a:ext uri="{FF2B5EF4-FFF2-40B4-BE49-F238E27FC236}">
                    <a16:creationId xmlns:a16="http://schemas.microsoft.com/office/drawing/2014/main" id="{567C7619-5FB2-4831-8B7C-0854ABDCFC27}"/>
                  </a:ext>
                </a:extLst>
              </p:cNvPr>
              <p:cNvSpPr/>
              <p:nvPr/>
            </p:nvSpPr>
            <p:spPr>
              <a:xfrm>
                <a:off x="3564775" y="2388675"/>
                <a:ext cx="2467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42" extrusionOk="0">
                    <a:moveTo>
                      <a:pt x="902" y="1"/>
                    </a:moveTo>
                    <a:cubicBezTo>
                      <a:pt x="775" y="1"/>
                      <a:pt x="653" y="49"/>
                      <a:pt x="522" y="89"/>
                    </a:cubicBezTo>
                    <a:cubicBezTo>
                      <a:pt x="355" y="149"/>
                      <a:pt x="177" y="209"/>
                      <a:pt x="22" y="292"/>
                    </a:cubicBezTo>
                    <a:cubicBezTo>
                      <a:pt x="1" y="303"/>
                      <a:pt x="17" y="341"/>
                      <a:pt x="38" y="341"/>
                    </a:cubicBezTo>
                    <a:cubicBezTo>
                      <a:pt x="41" y="341"/>
                      <a:pt x="43" y="341"/>
                      <a:pt x="46" y="340"/>
                    </a:cubicBezTo>
                    <a:cubicBezTo>
                      <a:pt x="213" y="304"/>
                      <a:pt x="355" y="232"/>
                      <a:pt x="522" y="185"/>
                    </a:cubicBezTo>
                    <a:cubicBezTo>
                      <a:pt x="677" y="125"/>
                      <a:pt x="820" y="101"/>
                      <a:pt x="975" y="54"/>
                    </a:cubicBezTo>
                    <a:cubicBezTo>
                      <a:pt x="986" y="54"/>
                      <a:pt x="986" y="30"/>
                      <a:pt x="975" y="6"/>
                    </a:cubicBezTo>
                    <a:cubicBezTo>
                      <a:pt x="950" y="2"/>
                      <a:pt x="926" y="1"/>
                      <a:pt x="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635;p33">
                <a:extLst>
                  <a:ext uri="{FF2B5EF4-FFF2-40B4-BE49-F238E27FC236}">
                    <a16:creationId xmlns:a16="http://schemas.microsoft.com/office/drawing/2014/main" id="{22E9A27A-FF8E-432D-BED4-65E8162F4EF7}"/>
                  </a:ext>
                </a:extLst>
              </p:cNvPr>
              <p:cNvSpPr/>
              <p:nvPr/>
            </p:nvSpPr>
            <p:spPr>
              <a:xfrm>
                <a:off x="3561750" y="2377975"/>
                <a:ext cx="297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99" extrusionOk="0">
                    <a:moveTo>
                      <a:pt x="1177" y="1"/>
                    </a:moveTo>
                    <a:cubicBezTo>
                      <a:pt x="1174" y="1"/>
                      <a:pt x="1170" y="2"/>
                      <a:pt x="1167" y="6"/>
                    </a:cubicBezTo>
                    <a:cubicBezTo>
                      <a:pt x="977" y="101"/>
                      <a:pt x="750" y="101"/>
                      <a:pt x="536" y="160"/>
                    </a:cubicBezTo>
                    <a:cubicBezTo>
                      <a:pt x="357" y="196"/>
                      <a:pt x="179" y="256"/>
                      <a:pt x="24" y="363"/>
                    </a:cubicBezTo>
                    <a:cubicBezTo>
                      <a:pt x="0" y="375"/>
                      <a:pt x="24" y="398"/>
                      <a:pt x="36" y="398"/>
                    </a:cubicBezTo>
                    <a:cubicBezTo>
                      <a:pt x="274" y="351"/>
                      <a:pt x="500" y="256"/>
                      <a:pt x="738" y="196"/>
                    </a:cubicBezTo>
                    <a:cubicBezTo>
                      <a:pt x="893" y="160"/>
                      <a:pt x="1060" y="160"/>
                      <a:pt x="1179" y="17"/>
                    </a:cubicBezTo>
                    <a:cubicBezTo>
                      <a:pt x="1187" y="9"/>
                      <a:pt x="1184" y="1"/>
                      <a:pt x="1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636;p33">
                <a:extLst>
                  <a:ext uri="{FF2B5EF4-FFF2-40B4-BE49-F238E27FC236}">
                    <a16:creationId xmlns:a16="http://schemas.microsoft.com/office/drawing/2014/main" id="{ED6EF6BA-4143-4D89-A0DB-41A92B36A022}"/>
                  </a:ext>
                </a:extLst>
              </p:cNvPr>
              <p:cNvSpPr/>
              <p:nvPr/>
            </p:nvSpPr>
            <p:spPr>
              <a:xfrm>
                <a:off x="3559075" y="2368575"/>
                <a:ext cx="297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94" extrusionOk="0">
                    <a:moveTo>
                      <a:pt x="1167" y="1"/>
                    </a:moveTo>
                    <a:cubicBezTo>
                      <a:pt x="953" y="12"/>
                      <a:pt x="762" y="72"/>
                      <a:pt x="572" y="131"/>
                    </a:cubicBezTo>
                    <a:cubicBezTo>
                      <a:pt x="381" y="191"/>
                      <a:pt x="179" y="251"/>
                      <a:pt x="0" y="358"/>
                    </a:cubicBezTo>
                    <a:cubicBezTo>
                      <a:pt x="24" y="370"/>
                      <a:pt x="24" y="393"/>
                      <a:pt x="36" y="393"/>
                    </a:cubicBezTo>
                    <a:cubicBezTo>
                      <a:pt x="226" y="370"/>
                      <a:pt x="429" y="298"/>
                      <a:pt x="619" y="239"/>
                    </a:cubicBezTo>
                    <a:cubicBezTo>
                      <a:pt x="810" y="179"/>
                      <a:pt x="1000" y="131"/>
                      <a:pt x="1179" y="24"/>
                    </a:cubicBezTo>
                    <a:cubicBezTo>
                      <a:pt x="1191" y="12"/>
                      <a:pt x="1191" y="1"/>
                      <a:pt x="11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637;p33">
                <a:extLst>
                  <a:ext uri="{FF2B5EF4-FFF2-40B4-BE49-F238E27FC236}">
                    <a16:creationId xmlns:a16="http://schemas.microsoft.com/office/drawing/2014/main" id="{561A8D77-B8E8-4E31-9A3E-E26E91441BFB}"/>
                  </a:ext>
                </a:extLst>
              </p:cNvPr>
              <p:cNvSpPr/>
              <p:nvPr/>
            </p:nvSpPr>
            <p:spPr>
              <a:xfrm>
                <a:off x="3559950" y="2355475"/>
                <a:ext cx="292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418" extrusionOk="0">
                    <a:moveTo>
                      <a:pt x="1132" y="1"/>
                    </a:moveTo>
                    <a:cubicBezTo>
                      <a:pt x="775" y="13"/>
                      <a:pt x="310" y="144"/>
                      <a:pt x="13" y="370"/>
                    </a:cubicBezTo>
                    <a:cubicBezTo>
                      <a:pt x="1" y="382"/>
                      <a:pt x="1" y="417"/>
                      <a:pt x="36" y="417"/>
                    </a:cubicBezTo>
                    <a:cubicBezTo>
                      <a:pt x="227" y="358"/>
                      <a:pt x="417" y="286"/>
                      <a:pt x="608" y="227"/>
                    </a:cubicBezTo>
                    <a:cubicBezTo>
                      <a:pt x="787" y="179"/>
                      <a:pt x="989" y="132"/>
                      <a:pt x="1144" y="24"/>
                    </a:cubicBezTo>
                    <a:cubicBezTo>
                      <a:pt x="1168" y="13"/>
                      <a:pt x="1168" y="1"/>
                      <a:pt x="11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638;p33">
                <a:extLst>
                  <a:ext uri="{FF2B5EF4-FFF2-40B4-BE49-F238E27FC236}">
                    <a16:creationId xmlns:a16="http://schemas.microsoft.com/office/drawing/2014/main" id="{78FD19F7-CEF1-4D09-BD5D-E41F5C2A7CF3}"/>
                  </a:ext>
                </a:extLst>
              </p:cNvPr>
              <p:cNvSpPr/>
              <p:nvPr/>
            </p:nvSpPr>
            <p:spPr>
              <a:xfrm>
                <a:off x="3555200" y="2345650"/>
                <a:ext cx="315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406" extrusionOk="0">
                    <a:moveTo>
                      <a:pt x="1239" y="1"/>
                    </a:moveTo>
                    <a:cubicBezTo>
                      <a:pt x="1024" y="1"/>
                      <a:pt x="834" y="96"/>
                      <a:pt x="643" y="156"/>
                    </a:cubicBezTo>
                    <a:cubicBezTo>
                      <a:pt x="429" y="227"/>
                      <a:pt x="203" y="275"/>
                      <a:pt x="12" y="382"/>
                    </a:cubicBezTo>
                    <a:cubicBezTo>
                      <a:pt x="0" y="382"/>
                      <a:pt x="12" y="406"/>
                      <a:pt x="24" y="406"/>
                    </a:cubicBezTo>
                    <a:cubicBezTo>
                      <a:pt x="250" y="394"/>
                      <a:pt x="465" y="322"/>
                      <a:pt x="667" y="263"/>
                    </a:cubicBezTo>
                    <a:cubicBezTo>
                      <a:pt x="858" y="203"/>
                      <a:pt x="1072" y="144"/>
                      <a:pt x="1250" y="36"/>
                    </a:cubicBezTo>
                    <a:cubicBezTo>
                      <a:pt x="1262" y="25"/>
                      <a:pt x="1262" y="1"/>
                      <a:pt x="1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639;p33">
                <a:extLst>
                  <a:ext uri="{FF2B5EF4-FFF2-40B4-BE49-F238E27FC236}">
                    <a16:creationId xmlns:a16="http://schemas.microsoft.com/office/drawing/2014/main" id="{CD6FC5BE-A04A-454A-8C64-25238F32FBC0}"/>
                  </a:ext>
                </a:extLst>
              </p:cNvPr>
              <p:cNvSpPr/>
              <p:nvPr/>
            </p:nvSpPr>
            <p:spPr>
              <a:xfrm>
                <a:off x="3554900" y="2333750"/>
                <a:ext cx="336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453" extrusionOk="0">
                    <a:moveTo>
                      <a:pt x="1310" y="1"/>
                    </a:moveTo>
                    <a:cubicBezTo>
                      <a:pt x="1084" y="36"/>
                      <a:pt x="858" y="108"/>
                      <a:pt x="655" y="179"/>
                    </a:cubicBezTo>
                    <a:cubicBezTo>
                      <a:pt x="429" y="239"/>
                      <a:pt x="215" y="298"/>
                      <a:pt x="12" y="405"/>
                    </a:cubicBezTo>
                    <a:cubicBezTo>
                      <a:pt x="0" y="417"/>
                      <a:pt x="12" y="453"/>
                      <a:pt x="36" y="453"/>
                    </a:cubicBezTo>
                    <a:cubicBezTo>
                      <a:pt x="274" y="405"/>
                      <a:pt x="500" y="346"/>
                      <a:pt x="727" y="274"/>
                    </a:cubicBezTo>
                    <a:cubicBezTo>
                      <a:pt x="917" y="215"/>
                      <a:pt x="1143" y="167"/>
                      <a:pt x="1322" y="60"/>
                    </a:cubicBezTo>
                    <a:cubicBezTo>
                      <a:pt x="1346" y="48"/>
                      <a:pt x="1334" y="1"/>
                      <a:pt x="13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640;p33">
                <a:extLst>
                  <a:ext uri="{FF2B5EF4-FFF2-40B4-BE49-F238E27FC236}">
                    <a16:creationId xmlns:a16="http://schemas.microsoft.com/office/drawing/2014/main" id="{3FFA20D2-C0B6-4F79-B0D3-ECA651ADDA6D}"/>
                  </a:ext>
                </a:extLst>
              </p:cNvPr>
              <p:cNvSpPr/>
              <p:nvPr/>
            </p:nvSpPr>
            <p:spPr>
              <a:xfrm>
                <a:off x="3550425" y="2311425"/>
                <a:ext cx="44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42" extrusionOk="0">
                    <a:moveTo>
                      <a:pt x="1763" y="1"/>
                    </a:moveTo>
                    <a:cubicBezTo>
                      <a:pt x="1203" y="24"/>
                      <a:pt x="537" y="203"/>
                      <a:pt x="13" y="405"/>
                    </a:cubicBezTo>
                    <a:cubicBezTo>
                      <a:pt x="1" y="405"/>
                      <a:pt x="1" y="441"/>
                      <a:pt x="25" y="441"/>
                    </a:cubicBezTo>
                    <a:cubicBezTo>
                      <a:pt x="596" y="334"/>
                      <a:pt x="1263" y="262"/>
                      <a:pt x="1787" y="36"/>
                    </a:cubicBezTo>
                    <a:cubicBezTo>
                      <a:pt x="1799" y="24"/>
                      <a:pt x="1799" y="1"/>
                      <a:pt x="1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641;p33">
                <a:extLst>
                  <a:ext uri="{FF2B5EF4-FFF2-40B4-BE49-F238E27FC236}">
                    <a16:creationId xmlns:a16="http://schemas.microsoft.com/office/drawing/2014/main" id="{D91A4CB2-207B-4683-B3B7-2DC3315342C1}"/>
                  </a:ext>
                </a:extLst>
              </p:cNvPr>
              <p:cNvSpPr/>
              <p:nvPr/>
            </p:nvSpPr>
            <p:spPr>
              <a:xfrm>
                <a:off x="3287900" y="2387025"/>
                <a:ext cx="12475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6300" extrusionOk="0">
                    <a:moveTo>
                      <a:pt x="2917" y="1"/>
                    </a:moveTo>
                    <a:cubicBezTo>
                      <a:pt x="1870" y="477"/>
                      <a:pt x="0" y="1882"/>
                      <a:pt x="24" y="1882"/>
                    </a:cubicBezTo>
                    <a:lnTo>
                      <a:pt x="4989" y="6299"/>
                    </a:lnTo>
                    <a:lnTo>
                      <a:pt x="291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642;p33">
                <a:extLst>
                  <a:ext uri="{FF2B5EF4-FFF2-40B4-BE49-F238E27FC236}">
                    <a16:creationId xmlns:a16="http://schemas.microsoft.com/office/drawing/2014/main" id="{9C5F1672-A15E-4844-8F57-89CB806217E9}"/>
                  </a:ext>
                </a:extLst>
              </p:cNvPr>
              <p:cNvSpPr/>
              <p:nvPr/>
            </p:nvSpPr>
            <p:spPr>
              <a:xfrm>
                <a:off x="3281350" y="2381075"/>
                <a:ext cx="140225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085" extrusionOk="0">
                    <a:moveTo>
                      <a:pt x="3084" y="477"/>
                    </a:moveTo>
                    <a:lnTo>
                      <a:pt x="4894" y="5989"/>
                    </a:lnTo>
                    <a:lnTo>
                      <a:pt x="548" y="2132"/>
                    </a:lnTo>
                    <a:cubicBezTo>
                      <a:pt x="1001" y="1798"/>
                      <a:pt x="2227" y="905"/>
                      <a:pt x="3084" y="477"/>
                    </a:cubicBezTo>
                    <a:close/>
                    <a:moveTo>
                      <a:pt x="3275" y="1"/>
                    </a:moveTo>
                    <a:lnTo>
                      <a:pt x="3096" y="72"/>
                    </a:lnTo>
                    <a:cubicBezTo>
                      <a:pt x="2048" y="548"/>
                      <a:pt x="239" y="1906"/>
                      <a:pt x="167" y="1965"/>
                    </a:cubicBezTo>
                    <a:lnTo>
                      <a:pt x="1" y="2096"/>
                    </a:lnTo>
                    <a:lnTo>
                      <a:pt x="5608" y="708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643;p33">
                <a:extLst>
                  <a:ext uri="{FF2B5EF4-FFF2-40B4-BE49-F238E27FC236}">
                    <a16:creationId xmlns:a16="http://schemas.microsoft.com/office/drawing/2014/main" id="{4F84A65B-E0F7-44B1-9638-760DACD51A5D}"/>
                  </a:ext>
                </a:extLst>
              </p:cNvPr>
              <p:cNvSpPr/>
              <p:nvPr/>
            </p:nvSpPr>
            <p:spPr>
              <a:xfrm>
                <a:off x="3394825" y="2516100"/>
                <a:ext cx="97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95" extrusionOk="0">
                    <a:moveTo>
                      <a:pt x="372" y="0"/>
                    </a:moveTo>
                    <a:cubicBezTo>
                      <a:pt x="369" y="0"/>
                      <a:pt x="367" y="2"/>
                      <a:pt x="367" y="5"/>
                    </a:cubicBezTo>
                    <a:cubicBezTo>
                      <a:pt x="295" y="29"/>
                      <a:pt x="236" y="88"/>
                      <a:pt x="176" y="148"/>
                    </a:cubicBezTo>
                    <a:cubicBezTo>
                      <a:pt x="117" y="231"/>
                      <a:pt x="57" y="291"/>
                      <a:pt x="10" y="374"/>
                    </a:cubicBezTo>
                    <a:cubicBezTo>
                      <a:pt x="1" y="374"/>
                      <a:pt x="19" y="394"/>
                      <a:pt x="33" y="394"/>
                    </a:cubicBezTo>
                    <a:cubicBezTo>
                      <a:pt x="38" y="394"/>
                      <a:pt x="42" y="392"/>
                      <a:pt x="45" y="386"/>
                    </a:cubicBezTo>
                    <a:cubicBezTo>
                      <a:pt x="117" y="326"/>
                      <a:pt x="176" y="267"/>
                      <a:pt x="248" y="196"/>
                    </a:cubicBezTo>
                    <a:cubicBezTo>
                      <a:pt x="295" y="136"/>
                      <a:pt x="367" y="88"/>
                      <a:pt x="391" y="17"/>
                    </a:cubicBezTo>
                    <a:cubicBezTo>
                      <a:pt x="391" y="9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644;p33">
                <a:extLst>
                  <a:ext uri="{FF2B5EF4-FFF2-40B4-BE49-F238E27FC236}">
                    <a16:creationId xmlns:a16="http://schemas.microsoft.com/office/drawing/2014/main" id="{25058383-FD44-4EF0-8EDB-4870ACA90549}"/>
                  </a:ext>
                </a:extLst>
              </p:cNvPr>
              <p:cNvSpPr/>
              <p:nvPr/>
            </p:nvSpPr>
            <p:spPr>
              <a:xfrm>
                <a:off x="3392250" y="2506400"/>
                <a:ext cx="937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7" extrusionOk="0">
                    <a:moveTo>
                      <a:pt x="351" y="0"/>
                    </a:moveTo>
                    <a:cubicBezTo>
                      <a:pt x="279" y="36"/>
                      <a:pt x="232" y="107"/>
                      <a:pt x="172" y="167"/>
                    </a:cubicBezTo>
                    <a:cubicBezTo>
                      <a:pt x="113" y="226"/>
                      <a:pt x="53" y="286"/>
                      <a:pt x="29" y="357"/>
                    </a:cubicBezTo>
                    <a:cubicBezTo>
                      <a:pt x="0" y="377"/>
                      <a:pt x="19" y="396"/>
                      <a:pt x="33" y="396"/>
                    </a:cubicBezTo>
                    <a:cubicBezTo>
                      <a:pt x="36" y="396"/>
                      <a:pt x="39" y="395"/>
                      <a:pt x="41" y="393"/>
                    </a:cubicBezTo>
                    <a:cubicBezTo>
                      <a:pt x="113" y="345"/>
                      <a:pt x="172" y="286"/>
                      <a:pt x="232" y="214"/>
                    </a:cubicBezTo>
                    <a:cubicBezTo>
                      <a:pt x="279" y="155"/>
                      <a:pt x="351" y="95"/>
                      <a:pt x="375" y="24"/>
                    </a:cubicBezTo>
                    <a:cubicBezTo>
                      <a:pt x="375" y="0"/>
                      <a:pt x="351" y="0"/>
                      <a:pt x="3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645;p33">
                <a:extLst>
                  <a:ext uri="{FF2B5EF4-FFF2-40B4-BE49-F238E27FC236}">
                    <a16:creationId xmlns:a16="http://schemas.microsoft.com/office/drawing/2014/main" id="{E8F1519F-BE56-4E78-AD62-C8D89DC4A66A}"/>
                  </a:ext>
                </a:extLst>
              </p:cNvPr>
              <p:cNvSpPr/>
              <p:nvPr/>
            </p:nvSpPr>
            <p:spPr>
              <a:xfrm>
                <a:off x="3386725" y="2499550"/>
                <a:ext cx="119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4" extrusionOk="0">
                    <a:moveTo>
                      <a:pt x="453" y="0"/>
                    </a:moveTo>
                    <a:cubicBezTo>
                      <a:pt x="369" y="0"/>
                      <a:pt x="274" y="96"/>
                      <a:pt x="215" y="143"/>
                    </a:cubicBezTo>
                    <a:cubicBezTo>
                      <a:pt x="143" y="215"/>
                      <a:pt x="48" y="310"/>
                      <a:pt x="0" y="393"/>
                    </a:cubicBezTo>
                    <a:cubicBezTo>
                      <a:pt x="0" y="423"/>
                      <a:pt x="16" y="444"/>
                      <a:pt x="29" y="444"/>
                    </a:cubicBezTo>
                    <a:cubicBezTo>
                      <a:pt x="31" y="444"/>
                      <a:pt x="34" y="443"/>
                      <a:pt x="36" y="441"/>
                    </a:cubicBezTo>
                    <a:cubicBezTo>
                      <a:pt x="131" y="381"/>
                      <a:pt x="203" y="310"/>
                      <a:pt x="274" y="238"/>
                    </a:cubicBezTo>
                    <a:cubicBezTo>
                      <a:pt x="334" y="179"/>
                      <a:pt x="453" y="119"/>
                      <a:pt x="477" y="24"/>
                    </a:cubicBezTo>
                    <a:cubicBezTo>
                      <a:pt x="477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646;p33">
                <a:extLst>
                  <a:ext uri="{FF2B5EF4-FFF2-40B4-BE49-F238E27FC236}">
                    <a16:creationId xmlns:a16="http://schemas.microsoft.com/office/drawing/2014/main" id="{E7399F4A-8597-45EB-B69D-18236221C8C1}"/>
                  </a:ext>
                </a:extLst>
              </p:cNvPr>
              <p:cNvSpPr/>
              <p:nvPr/>
            </p:nvSpPr>
            <p:spPr>
              <a:xfrm>
                <a:off x="3382875" y="2490800"/>
                <a:ext cx="141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84" extrusionOk="0">
                    <a:moveTo>
                      <a:pt x="542" y="0"/>
                    </a:moveTo>
                    <a:cubicBezTo>
                      <a:pt x="538" y="0"/>
                      <a:pt x="535" y="2"/>
                      <a:pt x="535" y="5"/>
                    </a:cubicBezTo>
                    <a:cubicBezTo>
                      <a:pt x="345" y="88"/>
                      <a:pt x="166" y="267"/>
                      <a:pt x="11" y="434"/>
                    </a:cubicBezTo>
                    <a:cubicBezTo>
                      <a:pt x="1" y="444"/>
                      <a:pt x="9" y="483"/>
                      <a:pt x="36" y="483"/>
                    </a:cubicBezTo>
                    <a:cubicBezTo>
                      <a:pt x="40" y="483"/>
                      <a:pt x="43" y="483"/>
                      <a:pt x="47" y="481"/>
                    </a:cubicBezTo>
                    <a:cubicBezTo>
                      <a:pt x="226" y="362"/>
                      <a:pt x="428" y="207"/>
                      <a:pt x="547" y="17"/>
                    </a:cubicBezTo>
                    <a:cubicBezTo>
                      <a:pt x="564" y="8"/>
                      <a:pt x="551" y="0"/>
                      <a:pt x="5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647;p33">
                <a:extLst>
                  <a:ext uri="{FF2B5EF4-FFF2-40B4-BE49-F238E27FC236}">
                    <a16:creationId xmlns:a16="http://schemas.microsoft.com/office/drawing/2014/main" id="{1C1B25EA-33CE-4B7B-AA7C-35F28C9D12E9}"/>
                  </a:ext>
                </a:extLst>
              </p:cNvPr>
              <p:cNvSpPr/>
              <p:nvPr/>
            </p:nvSpPr>
            <p:spPr>
              <a:xfrm>
                <a:off x="3378375" y="2482200"/>
                <a:ext cx="174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492" extrusionOk="0">
                    <a:moveTo>
                      <a:pt x="665" y="0"/>
                    </a:moveTo>
                    <a:cubicBezTo>
                      <a:pt x="661" y="0"/>
                      <a:pt x="658" y="1"/>
                      <a:pt x="656" y="4"/>
                    </a:cubicBezTo>
                    <a:cubicBezTo>
                      <a:pt x="525" y="28"/>
                      <a:pt x="406" y="135"/>
                      <a:pt x="299" y="206"/>
                    </a:cubicBezTo>
                    <a:cubicBezTo>
                      <a:pt x="191" y="289"/>
                      <a:pt x="84" y="361"/>
                      <a:pt x="13" y="468"/>
                    </a:cubicBezTo>
                    <a:cubicBezTo>
                      <a:pt x="1" y="480"/>
                      <a:pt x="37" y="492"/>
                      <a:pt x="49" y="492"/>
                    </a:cubicBezTo>
                    <a:cubicBezTo>
                      <a:pt x="180" y="432"/>
                      <a:pt x="287" y="325"/>
                      <a:pt x="406" y="254"/>
                    </a:cubicBezTo>
                    <a:cubicBezTo>
                      <a:pt x="489" y="194"/>
                      <a:pt x="608" y="135"/>
                      <a:pt x="680" y="28"/>
                    </a:cubicBezTo>
                    <a:cubicBezTo>
                      <a:pt x="699" y="18"/>
                      <a:pt x="679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648;p33">
                <a:extLst>
                  <a:ext uri="{FF2B5EF4-FFF2-40B4-BE49-F238E27FC236}">
                    <a16:creationId xmlns:a16="http://schemas.microsoft.com/office/drawing/2014/main" id="{CE40264B-9D9B-46D2-BD26-C06AD719EF85}"/>
                  </a:ext>
                </a:extLst>
              </p:cNvPr>
              <p:cNvSpPr/>
              <p:nvPr/>
            </p:nvSpPr>
            <p:spPr>
              <a:xfrm>
                <a:off x="3373375" y="2474550"/>
                <a:ext cx="169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92" extrusionOk="0">
                    <a:moveTo>
                      <a:pt x="665" y="0"/>
                    </a:moveTo>
                    <a:cubicBezTo>
                      <a:pt x="534" y="60"/>
                      <a:pt x="427" y="143"/>
                      <a:pt x="308" y="238"/>
                    </a:cubicBezTo>
                    <a:cubicBezTo>
                      <a:pt x="201" y="310"/>
                      <a:pt x="94" y="381"/>
                      <a:pt x="10" y="476"/>
                    </a:cubicBezTo>
                    <a:cubicBezTo>
                      <a:pt x="1" y="476"/>
                      <a:pt x="7" y="492"/>
                      <a:pt x="15" y="492"/>
                    </a:cubicBezTo>
                    <a:cubicBezTo>
                      <a:pt x="18" y="492"/>
                      <a:pt x="20" y="491"/>
                      <a:pt x="22" y="488"/>
                    </a:cubicBezTo>
                    <a:cubicBezTo>
                      <a:pt x="141" y="441"/>
                      <a:pt x="260" y="357"/>
                      <a:pt x="368" y="286"/>
                    </a:cubicBezTo>
                    <a:cubicBezTo>
                      <a:pt x="487" y="203"/>
                      <a:pt x="582" y="119"/>
                      <a:pt x="677" y="12"/>
                    </a:cubicBezTo>
                    <a:cubicBezTo>
                      <a:pt x="677" y="0"/>
                      <a:pt x="677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649;p33">
                <a:extLst>
                  <a:ext uri="{FF2B5EF4-FFF2-40B4-BE49-F238E27FC236}">
                    <a16:creationId xmlns:a16="http://schemas.microsoft.com/office/drawing/2014/main" id="{C1CBC726-039C-4052-AACC-8E6B0EF6DC3D}"/>
                  </a:ext>
                </a:extLst>
              </p:cNvPr>
              <p:cNvSpPr/>
              <p:nvPr/>
            </p:nvSpPr>
            <p:spPr>
              <a:xfrm>
                <a:off x="336800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821" y="0"/>
                    </a:moveTo>
                    <a:cubicBezTo>
                      <a:pt x="690" y="12"/>
                      <a:pt x="571" y="95"/>
                      <a:pt x="464" y="179"/>
                    </a:cubicBezTo>
                    <a:cubicBezTo>
                      <a:pt x="309" y="298"/>
                      <a:pt x="154" y="429"/>
                      <a:pt x="11" y="560"/>
                    </a:cubicBezTo>
                    <a:cubicBezTo>
                      <a:pt x="1" y="570"/>
                      <a:pt x="8" y="598"/>
                      <a:pt x="33" y="598"/>
                    </a:cubicBezTo>
                    <a:cubicBezTo>
                      <a:pt x="37" y="598"/>
                      <a:pt x="42" y="597"/>
                      <a:pt x="47" y="595"/>
                    </a:cubicBezTo>
                    <a:cubicBezTo>
                      <a:pt x="190" y="500"/>
                      <a:pt x="309" y="393"/>
                      <a:pt x="452" y="298"/>
                    </a:cubicBezTo>
                    <a:cubicBezTo>
                      <a:pt x="571" y="191"/>
                      <a:pt x="714" y="119"/>
                      <a:pt x="833" y="24"/>
                    </a:cubicBezTo>
                    <a:cubicBezTo>
                      <a:pt x="845" y="12"/>
                      <a:pt x="833" y="0"/>
                      <a:pt x="8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650;p33">
                <a:extLst>
                  <a:ext uri="{FF2B5EF4-FFF2-40B4-BE49-F238E27FC236}">
                    <a16:creationId xmlns:a16="http://schemas.microsoft.com/office/drawing/2014/main" id="{EDB59877-E594-4E07-92F9-1CE9AE215922}"/>
                  </a:ext>
                </a:extLst>
              </p:cNvPr>
              <p:cNvSpPr/>
              <p:nvPr/>
            </p:nvSpPr>
            <p:spPr>
              <a:xfrm>
                <a:off x="3362025" y="2453450"/>
                <a:ext cx="25325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59" extrusionOk="0">
                    <a:moveTo>
                      <a:pt x="999" y="1"/>
                    </a:moveTo>
                    <a:cubicBezTo>
                      <a:pt x="996" y="1"/>
                      <a:pt x="992" y="3"/>
                      <a:pt x="988" y="11"/>
                    </a:cubicBezTo>
                    <a:cubicBezTo>
                      <a:pt x="834" y="142"/>
                      <a:pt x="631" y="225"/>
                      <a:pt x="441" y="332"/>
                    </a:cubicBezTo>
                    <a:cubicBezTo>
                      <a:pt x="286" y="439"/>
                      <a:pt x="119" y="558"/>
                      <a:pt x="0" y="701"/>
                    </a:cubicBezTo>
                    <a:cubicBezTo>
                      <a:pt x="0" y="736"/>
                      <a:pt x="6" y="758"/>
                      <a:pt x="19" y="758"/>
                    </a:cubicBezTo>
                    <a:cubicBezTo>
                      <a:pt x="24" y="758"/>
                      <a:pt x="29" y="755"/>
                      <a:pt x="36" y="749"/>
                    </a:cubicBezTo>
                    <a:cubicBezTo>
                      <a:pt x="238" y="630"/>
                      <a:pt x="429" y="475"/>
                      <a:pt x="643" y="332"/>
                    </a:cubicBezTo>
                    <a:cubicBezTo>
                      <a:pt x="774" y="249"/>
                      <a:pt x="941" y="189"/>
                      <a:pt x="1012" y="23"/>
                    </a:cubicBezTo>
                    <a:cubicBezTo>
                      <a:pt x="1012" y="14"/>
                      <a:pt x="1006" y="1"/>
                      <a:pt x="99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651;p33">
                <a:extLst>
                  <a:ext uri="{FF2B5EF4-FFF2-40B4-BE49-F238E27FC236}">
                    <a16:creationId xmlns:a16="http://schemas.microsoft.com/office/drawing/2014/main" id="{A4987DE9-979B-4257-94FF-CC8C5C6D74E1}"/>
                  </a:ext>
                </a:extLst>
              </p:cNvPr>
              <p:cNvSpPr/>
              <p:nvPr/>
            </p:nvSpPr>
            <p:spPr>
              <a:xfrm>
                <a:off x="3356950" y="24459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977" y="0"/>
                    </a:moveTo>
                    <a:cubicBezTo>
                      <a:pt x="787" y="72"/>
                      <a:pt x="632" y="203"/>
                      <a:pt x="477" y="310"/>
                    </a:cubicBezTo>
                    <a:cubicBezTo>
                      <a:pt x="310" y="429"/>
                      <a:pt x="132" y="548"/>
                      <a:pt x="13" y="691"/>
                    </a:cubicBezTo>
                    <a:cubicBezTo>
                      <a:pt x="1" y="726"/>
                      <a:pt x="13" y="738"/>
                      <a:pt x="25" y="738"/>
                    </a:cubicBezTo>
                    <a:cubicBezTo>
                      <a:pt x="215" y="655"/>
                      <a:pt x="382" y="500"/>
                      <a:pt x="548" y="381"/>
                    </a:cubicBezTo>
                    <a:cubicBezTo>
                      <a:pt x="691" y="262"/>
                      <a:pt x="858" y="179"/>
                      <a:pt x="989" y="24"/>
                    </a:cubicBezTo>
                    <a:cubicBezTo>
                      <a:pt x="1013" y="12"/>
                      <a:pt x="989" y="0"/>
                      <a:pt x="9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652;p33">
                <a:extLst>
                  <a:ext uri="{FF2B5EF4-FFF2-40B4-BE49-F238E27FC236}">
                    <a16:creationId xmlns:a16="http://schemas.microsoft.com/office/drawing/2014/main" id="{A95E11F3-4DDB-43E6-8E46-DC35A238F464}"/>
                  </a:ext>
                </a:extLst>
              </p:cNvPr>
              <p:cNvSpPr/>
              <p:nvPr/>
            </p:nvSpPr>
            <p:spPr>
              <a:xfrm>
                <a:off x="3353150" y="2433400"/>
                <a:ext cx="2457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757" extrusionOk="0">
                    <a:moveTo>
                      <a:pt x="956" y="1"/>
                    </a:moveTo>
                    <a:cubicBezTo>
                      <a:pt x="954" y="1"/>
                      <a:pt x="952" y="1"/>
                      <a:pt x="950" y="3"/>
                    </a:cubicBezTo>
                    <a:cubicBezTo>
                      <a:pt x="760" y="86"/>
                      <a:pt x="581" y="217"/>
                      <a:pt x="415" y="336"/>
                    </a:cubicBezTo>
                    <a:cubicBezTo>
                      <a:pt x="272" y="456"/>
                      <a:pt x="117" y="563"/>
                      <a:pt x="10" y="717"/>
                    </a:cubicBezTo>
                    <a:cubicBezTo>
                      <a:pt x="0" y="737"/>
                      <a:pt x="6" y="756"/>
                      <a:pt x="28" y="756"/>
                    </a:cubicBezTo>
                    <a:cubicBezTo>
                      <a:pt x="33" y="756"/>
                      <a:pt x="39" y="755"/>
                      <a:pt x="46" y="753"/>
                    </a:cubicBezTo>
                    <a:cubicBezTo>
                      <a:pt x="212" y="634"/>
                      <a:pt x="355" y="515"/>
                      <a:pt x="522" y="396"/>
                    </a:cubicBezTo>
                    <a:cubicBezTo>
                      <a:pt x="665" y="289"/>
                      <a:pt x="843" y="182"/>
                      <a:pt x="962" y="39"/>
                    </a:cubicBezTo>
                    <a:cubicBezTo>
                      <a:pt x="983" y="29"/>
                      <a:pt x="968" y="1"/>
                      <a:pt x="95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653;p33">
                <a:extLst>
                  <a:ext uri="{FF2B5EF4-FFF2-40B4-BE49-F238E27FC236}">
                    <a16:creationId xmlns:a16="http://schemas.microsoft.com/office/drawing/2014/main" id="{5AFE6174-4C96-483E-8B62-4BE79716C0E2}"/>
                  </a:ext>
                </a:extLst>
              </p:cNvPr>
              <p:cNvSpPr/>
              <p:nvPr/>
            </p:nvSpPr>
            <p:spPr>
              <a:xfrm>
                <a:off x="3345650" y="2424525"/>
                <a:ext cx="271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60" y="1"/>
                    </a:moveTo>
                    <a:cubicBezTo>
                      <a:pt x="869" y="60"/>
                      <a:pt x="703" y="215"/>
                      <a:pt x="536" y="334"/>
                    </a:cubicBezTo>
                    <a:cubicBezTo>
                      <a:pt x="357" y="465"/>
                      <a:pt x="167" y="584"/>
                      <a:pt x="12" y="751"/>
                    </a:cubicBezTo>
                    <a:cubicBezTo>
                      <a:pt x="0" y="763"/>
                      <a:pt x="12" y="799"/>
                      <a:pt x="36" y="799"/>
                    </a:cubicBezTo>
                    <a:cubicBezTo>
                      <a:pt x="238" y="715"/>
                      <a:pt x="417" y="572"/>
                      <a:pt x="596" y="441"/>
                    </a:cubicBezTo>
                    <a:cubicBezTo>
                      <a:pt x="762" y="322"/>
                      <a:pt x="953" y="203"/>
                      <a:pt x="1072" y="37"/>
                    </a:cubicBezTo>
                    <a:cubicBezTo>
                      <a:pt x="1084" y="25"/>
                      <a:pt x="1072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654;p33">
                <a:extLst>
                  <a:ext uri="{FF2B5EF4-FFF2-40B4-BE49-F238E27FC236}">
                    <a16:creationId xmlns:a16="http://schemas.microsoft.com/office/drawing/2014/main" id="{3575DAAE-11B0-407E-8C05-406F8D0A80C2}"/>
                  </a:ext>
                </a:extLst>
              </p:cNvPr>
              <p:cNvSpPr/>
              <p:nvPr/>
            </p:nvSpPr>
            <p:spPr>
              <a:xfrm>
                <a:off x="3341300" y="2413075"/>
                <a:ext cx="295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843" extrusionOk="0">
                    <a:moveTo>
                      <a:pt x="1139" y="0"/>
                    </a:moveTo>
                    <a:cubicBezTo>
                      <a:pt x="1132" y="0"/>
                      <a:pt x="1124" y="2"/>
                      <a:pt x="1115" y="6"/>
                    </a:cubicBezTo>
                    <a:cubicBezTo>
                      <a:pt x="901" y="90"/>
                      <a:pt x="710" y="268"/>
                      <a:pt x="531" y="387"/>
                    </a:cubicBezTo>
                    <a:cubicBezTo>
                      <a:pt x="353" y="507"/>
                      <a:pt x="174" y="626"/>
                      <a:pt x="31" y="792"/>
                    </a:cubicBezTo>
                    <a:cubicBezTo>
                      <a:pt x="1" y="813"/>
                      <a:pt x="23" y="842"/>
                      <a:pt x="45" y="842"/>
                    </a:cubicBezTo>
                    <a:cubicBezTo>
                      <a:pt x="48" y="842"/>
                      <a:pt x="52" y="842"/>
                      <a:pt x="55" y="840"/>
                    </a:cubicBezTo>
                    <a:cubicBezTo>
                      <a:pt x="270" y="721"/>
                      <a:pt x="460" y="578"/>
                      <a:pt x="651" y="447"/>
                    </a:cubicBezTo>
                    <a:cubicBezTo>
                      <a:pt x="817" y="328"/>
                      <a:pt x="1020" y="209"/>
                      <a:pt x="1162" y="66"/>
                    </a:cubicBezTo>
                    <a:cubicBezTo>
                      <a:pt x="1182" y="37"/>
                      <a:pt x="1170" y="0"/>
                      <a:pt x="11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655;p33">
                <a:extLst>
                  <a:ext uri="{FF2B5EF4-FFF2-40B4-BE49-F238E27FC236}">
                    <a16:creationId xmlns:a16="http://schemas.microsoft.com/office/drawing/2014/main" id="{3AF61943-ED89-4CB6-9D0D-22838A627515}"/>
                  </a:ext>
                </a:extLst>
              </p:cNvPr>
              <p:cNvSpPr/>
              <p:nvPr/>
            </p:nvSpPr>
            <p:spPr>
              <a:xfrm>
                <a:off x="3335675" y="2401800"/>
                <a:ext cx="33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2" extrusionOk="0">
                    <a:moveTo>
                      <a:pt x="1331" y="0"/>
                    </a:moveTo>
                    <a:cubicBezTo>
                      <a:pt x="1328" y="0"/>
                      <a:pt x="1323" y="2"/>
                      <a:pt x="1316" y="5"/>
                    </a:cubicBezTo>
                    <a:cubicBezTo>
                      <a:pt x="1078" y="100"/>
                      <a:pt x="864" y="279"/>
                      <a:pt x="637" y="410"/>
                    </a:cubicBezTo>
                    <a:cubicBezTo>
                      <a:pt x="411" y="541"/>
                      <a:pt x="209" y="696"/>
                      <a:pt x="30" y="850"/>
                    </a:cubicBezTo>
                    <a:cubicBezTo>
                      <a:pt x="1" y="880"/>
                      <a:pt x="20" y="901"/>
                      <a:pt x="41" y="901"/>
                    </a:cubicBezTo>
                    <a:cubicBezTo>
                      <a:pt x="45" y="901"/>
                      <a:pt x="50" y="900"/>
                      <a:pt x="54" y="898"/>
                    </a:cubicBezTo>
                    <a:cubicBezTo>
                      <a:pt x="292" y="731"/>
                      <a:pt x="530" y="600"/>
                      <a:pt x="768" y="457"/>
                    </a:cubicBezTo>
                    <a:cubicBezTo>
                      <a:pt x="959" y="338"/>
                      <a:pt x="1197" y="219"/>
                      <a:pt x="1340" y="17"/>
                    </a:cubicBezTo>
                    <a:cubicBezTo>
                      <a:pt x="1340" y="9"/>
                      <a:pt x="1340" y="0"/>
                      <a:pt x="13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656;p33">
                <a:extLst>
                  <a:ext uri="{FF2B5EF4-FFF2-40B4-BE49-F238E27FC236}">
                    <a16:creationId xmlns:a16="http://schemas.microsoft.com/office/drawing/2014/main" id="{C7825581-3EE1-4A74-B854-A4B258396162}"/>
                  </a:ext>
                </a:extLst>
              </p:cNvPr>
              <p:cNvSpPr/>
              <p:nvPr/>
            </p:nvSpPr>
            <p:spPr>
              <a:xfrm>
                <a:off x="3330250" y="2389200"/>
                <a:ext cx="391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90" extrusionOk="0">
                    <a:moveTo>
                      <a:pt x="1553" y="1"/>
                    </a:moveTo>
                    <a:cubicBezTo>
                      <a:pt x="1551" y="1"/>
                      <a:pt x="1548" y="3"/>
                      <a:pt x="1545" y="9"/>
                    </a:cubicBezTo>
                    <a:cubicBezTo>
                      <a:pt x="1259" y="104"/>
                      <a:pt x="1009" y="283"/>
                      <a:pt x="747" y="438"/>
                    </a:cubicBezTo>
                    <a:cubicBezTo>
                      <a:pt x="497" y="604"/>
                      <a:pt x="247" y="747"/>
                      <a:pt x="9" y="950"/>
                    </a:cubicBezTo>
                    <a:cubicBezTo>
                      <a:pt x="0" y="976"/>
                      <a:pt x="5" y="990"/>
                      <a:pt x="12" y="990"/>
                    </a:cubicBezTo>
                    <a:cubicBezTo>
                      <a:pt x="15" y="990"/>
                      <a:pt x="18" y="988"/>
                      <a:pt x="21" y="985"/>
                    </a:cubicBezTo>
                    <a:cubicBezTo>
                      <a:pt x="307" y="842"/>
                      <a:pt x="569" y="664"/>
                      <a:pt x="842" y="497"/>
                    </a:cubicBezTo>
                    <a:cubicBezTo>
                      <a:pt x="1081" y="342"/>
                      <a:pt x="1343" y="223"/>
                      <a:pt x="1557" y="33"/>
                    </a:cubicBezTo>
                    <a:cubicBezTo>
                      <a:pt x="1566" y="24"/>
                      <a:pt x="1561" y="1"/>
                      <a:pt x="15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657;p33">
                <a:extLst>
                  <a:ext uri="{FF2B5EF4-FFF2-40B4-BE49-F238E27FC236}">
                    <a16:creationId xmlns:a16="http://schemas.microsoft.com/office/drawing/2014/main" id="{3E4216DA-E376-4C4E-89C1-CF076159CE77}"/>
                  </a:ext>
                </a:extLst>
              </p:cNvPr>
              <p:cNvSpPr/>
              <p:nvPr/>
            </p:nvSpPr>
            <p:spPr>
              <a:xfrm>
                <a:off x="3069725" y="2603725"/>
                <a:ext cx="159550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4787" extrusionOk="0">
                    <a:moveTo>
                      <a:pt x="1798" y="0"/>
                    </a:moveTo>
                    <a:cubicBezTo>
                      <a:pt x="1072" y="870"/>
                      <a:pt x="0" y="2941"/>
                      <a:pt x="0" y="2941"/>
                    </a:cubicBezTo>
                    <a:lnTo>
                      <a:pt x="6382" y="478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658;p33">
                <a:extLst>
                  <a:ext uri="{FF2B5EF4-FFF2-40B4-BE49-F238E27FC236}">
                    <a16:creationId xmlns:a16="http://schemas.microsoft.com/office/drawing/2014/main" id="{7A577DAC-CDC5-476E-ADE1-AEB9A9AF2DD6}"/>
                  </a:ext>
                </a:extLst>
              </p:cNvPr>
              <p:cNvSpPr/>
              <p:nvPr/>
            </p:nvSpPr>
            <p:spPr>
              <a:xfrm>
                <a:off x="3062875" y="2596875"/>
                <a:ext cx="18040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5407" extrusionOk="0">
                    <a:moveTo>
                      <a:pt x="2084" y="536"/>
                    </a:moveTo>
                    <a:lnTo>
                      <a:pt x="6084" y="4715"/>
                    </a:lnTo>
                    <a:lnTo>
                      <a:pt x="6084" y="4715"/>
                    </a:lnTo>
                    <a:lnTo>
                      <a:pt x="512" y="3108"/>
                    </a:lnTo>
                    <a:cubicBezTo>
                      <a:pt x="774" y="2620"/>
                      <a:pt x="1501" y="1286"/>
                      <a:pt x="2084" y="536"/>
                    </a:cubicBezTo>
                    <a:close/>
                    <a:moveTo>
                      <a:pt x="2060" y="1"/>
                    </a:moveTo>
                    <a:lnTo>
                      <a:pt x="1941" y="155"/>
                    </a:lnTo>
                    <a:cubicBezTo>
                      <a:pt x="1191" y="1048"/>
                      <a:pt x="155" y="3037"/>
                      <a:pt x="107" y="3132"/>
                    </a:cubicBezTo>
                    <a:lnTo>
                      <a:pt x="0" y="3322"/>
                    </a:lnTo>
                    <a:lnTo>
                      <a:pt x="7216" y="5406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659;p33">
                <a:extLst>
                  <a:ext uri="{FF2B5EF4-FFF2-40B4-BE49-F238E27FC236}">
                    <a16:creationId xmlns:a16="http://schemas.microsoft.com/office/drawing/2014/main" id="{4C5182BD-691F-46B6-8C38-EF9D8D9C2AA9}"/>
                  </a:ext>
                </a:extLst>
              </p:cNvPr>
              <p:cNvSpPr/>
              <p:nvPr/>
            </p:nvSpPr>
            <p:spPr>
              <a:xfrm>
                <a:off x="3205150" y="2701050"/>
                <a:ext cx="50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18" extrusionOk="0">
                    <a:moveTo>
                      <a:pt x="155" y="1"/>
                    </a:moveTo>
                    <a:cubicBezTo>
                      <a:pt x="96" y="60"/>
                      <a:pt x="84" y="156"/>
                      <a:pt x="60" y="227"/>
                    </a:cubicBezTo>
                    <a:cubicBezTo>
                      <a:pt x="24" y="310"/>
                      <a:pt x="12" y="406"/>
                      <a:pt x="1" y="489"/>
                    </a:cubicBezTo>
                    <a:cubicBezTo>
                      <a:pt x="9" y="506"/>
                      <a:pt x="24" y="517"/>
                      <a:pt x="32" y="517"/>
                    </a:cubicBezTo>
                    <a:cubicBezTo>
                      <a:pt x="35" y="517"/>
                      <a:pt x="36" y="516"/>
                      <a:pt x="36" y="513"/>
                    </a:cubicBezTo>
                    <a:cubicBezTo>
                      <a:pt x="72" y="418"/>
                      <a:pt x="120" y="346"/>
                      <a:pt x="143" y="251"/>
                    </a:cubicBezTo>
                    <a:cubicBezTo>
                      <a:pt x="179" y="179"/>
                      <a:pt x="203" y="108"/>
                      <a:pt x="191" y="13"/>
                    </a:cubicBezTo>
                    <a:cubicBezTo>
                      <a:pt x="191" y="1"/>
                      <a:pt x="179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660;p33">
                <a:extLst>
                  <a:ext uri="{FF2B5EF4-FFF2-40B4-BE49-F238E27FC236}">
                    <a16:creationId xmlns:a16="http://schemas.microsoft.com/office/drawing/2014/main" id="{09AF8F5F-A1FD-4D9D-A43F-0FB847E1446A}"/>
                  </a:ext>
                </a:extLst>
              </p:cNvPr>
              <p:cNvSpPr/>
              <p:nvPr/>
            </p:nvSpPr>
            <p:spPr>
              <a:xfrm>
                <a:off x="3198600" y="2694575"/>
                <a:ext cx="50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75" extrusionOk="0">
                    <a:moveTo>
                      <a:pt x="172" y="1"/>
                    </a:moveTo>
                    <a:cubicBezTo>
                      <a:pt x="167" y="1"/>
                      <a:pt x="161" y="4"/>
                      <a:pt x="155" y="10"/>
                    </a:cubicBezTo>
                    <a:cubicBezTo>
                      <a:pt x="108" y="69"/>
                      <a:pt x="96" y="153"/>
                      <a:pt x="60" y="212"/>
                    </a:cubicBezTo>
                    <a:cubicBezTo>
                      <a:pt x="36" y="307"/>
                      <a:pt x="1" y="379"/>
                      <a:pt x="1" y="462"/>
                    </a:cubicBezTo>
                    <a:lnTo>
                      <a:pt x="48" y="474"/>
                    </a:lnTo>
                    <a:cubicBezTo>
                      <a:pt x="96" y="391"/>
                      <a:pt x="120" y="307"/>
                      <a:pt x="155" y="236"/>
                    </a:cubicBezTo>
                    <a:cubicBezTo>
                      <a:pt x="167" y="153"/>
                      <a:pt x="203" y="81"/>
                      <a:pt x="179" y="10"/>
                    </a:cubicBezTo>
                    <a:cubicBezTo>
                      <a:pt x="179" y="4"/>
                      <a:pt x="176" y="1"/>
                      <a:pt x="17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661;p33">
                <a:extLst>
                  <a:ext uri="{FF2B5EF4-FFF2-40B4-BE49-F238E27FC236}">
                    <a16:creationId xmlns:a16="http://schemas.microsoft.com/office/drawing/2014/main" id="{7231A67E-8823-4338-8F23-C346FCAAEC3B}"/>
                  </a:ext>
                </a:extLst>
              </p:cNvPr>
              <p:cNvSpPr/>
              <p:nvPr/>
            </p:nvSpPr>
            <p:spPr>
              <a:xfrm>
                <a:off x="3190875" y="2688725"/>
                <a:ext cx="715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97" extrusionOk="0">
                    <a:moveTo>
                      <a:pt x="251" y="1"/>
                    </a:moveTo>
                    <a:cubicBezTo>
                      <a:pt x="246" y="1"/>
                      <a:pt x="242" y="2"/>
                      <a:pt x="238" y="6"/>
                    </a:cubicBezTo>
                    <a:cubicBezTo>
                      <a:pt x="167" y="53"/>
                      <a:pt x="131" y="149"/>
                      <a:pt x="95" y="244"/>
                    </a:cubicBezTo>
                    <a:cubicBezTo>
                      <a:pt x="48" y="351"/>
                      <a:pt x="0" y="446"/>
                      <a:pt x="0" y="565"/>
                    </a:cubicBezTo>
                    <a:cubicBezTo>
                      <a:pt x="8" y="588"/>
                      <a:pt x="25" y="596"/>
                      <a:pt x="39" y="596"/>
                    </a:cubicBezTo>
                    <a:cubicBezTo>
                      <a:pt x="48" y="596"/>
                      <a:pt x="55" y="593"/>
                      <a:pt x="60" y="589"/>
                    </a:cubicBezTo>
                    <a:cubicBezTo>
                      <a:pt x="107" y="494"/>
                      <a:pt x="155" y="410"/>
                      <a:pt x="179" y="303"/>
                    </a:cubicBezTo>
                    <a:cubicBezTo>
                      <a:pt x="214" y="208"/>
                      <a:pt x="286" y="113"/>
                      <a:pt x="274" y="18"/>
                    </a:cubicBezTo>
                    <a:cubicBezTo>
                      <a:pt x="274" y="9"/>
                      <a:pt x="262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662;p33">
                <a:extLst>
                  <a:ext uri="{FF2B5EF4-FFF2-40B4-BE49-F238E27FC236}">
                    <a16:creationId xmlns:a16="http://schemas.microsoft.com/office/drawing/2014/main" id="{9A96838E-B16E-42F4-AB17-79AE7BE1891E}"/>
                  </a:ext>
                </a:extLst>
              </p:cNvPr>
              <p:cNvSpPr/>
              <p:nvPr/>
            </p:nvSpPr>
            <p:spPr>
              <a:xfrm>
                <a:off x="3184325" y="2681575"/>
                <a:ext cx="775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661" extrusionOk="0">
                    <a:moveTo>
                      <a:pt x="292" y="1"/>
                    </a:moveTo>
                    <a:cubicBezTo>
                      <a:pt x="287" y="1"/>
                      <a:pt x="281" y="2"/>
                      <a:pt x="274" y="6"/>
                    </a:cubicBezTo>
                    <a:cubicBezTo>
                      <a:pt x="143" y="173"/>
                      <a:pt x="60" y="411"/>
                      <a:pt x="0" y="613"/>
                    </a:cubicBezTo>
                    <a:cubicBezTo>
                      <a:pt x="0" y="645"/>
                      <a:pt x="16" y="661"/>
                      <a:pt x="34" y="661"/>
                    </a:cubicBezTo>
                    <a:cubicBezTo>
                      <a:pt x="42" y="661"/>
                      <a:pt x="52" y="657"/>
                      <a:pt x="60" y="649"/>
                    </a:cubicBezTo>
                    <a:cubicBezTo>
                      <a:pt x="155" y="470"/>
                      <a:pt x="274" y="232"/>
                      <a:pt x="310" y="18"/>
                    </a:cubicBezTo>
                    <a:cubicBezTo>
                      <a:pt x="310" y="9"/>
                      <a:pt x="304" y="1"/>
                      <a:pt x="29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663;p33">
                <a:extLst>
                  <a:ext uri="{FF2B5EF4-FFF2-40B4-BE49-F238E27FC236}">
                    <a16:creationId xmlns:a16="http://schemas.microsoft.com/office/drawing/2014/main" id="{3F77D3E6-1FD9-40DE-BB15-2AB1A71D76E8}"/>
                  </a:ext>
                </a:extLst>
              </p:cNvPr>
              <p:cNvSpPr/>
              <p:nvPr/>
            </p:nvSpPr>
            <p:spPr>
              <a:xfrm>
                <a:off x="3177175" y="2674500"/>
                <a:ext cx="101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35" extrusionOk="0">
                    <a:moveTo>
                      <a:pt x="375" y="1"/>
                    </a:moveTo>
                    <a:cubicBezTo>
                      <a:pt x="373" y="1"/>
                      <a:pt x="371" y="1"/>
                      <a:pt x="369" y="3"/>
                    </a:cubicBezTo>
                    <a:cubicBezTo>
                      <a:pt x="262" y="86"/>
                      <a:pt x="227" y="217"/>
                      <a:pt x="167" y="325"/>
                    </a:cubicBezTo>
                    <a:cubicBezTo>
                      <a:pt x="107" y="444"/>
                      <a:pt x="24" y="575"/>
                      <a:pt x="0" y="706"/>
                    </a:cubicBezTo>
                    <a:cubicBezTo>
                      <a:pt x="0" y="725"/>
                      <a:pt x="4" y="734"/>
                      <a:pt x="9" y="734"/>
                    </a:cubicBezTo>
                    <a:cubicBezTo>
                      <a:pt x="13" y="734"/>
                      <a:pt x="19" y="728"/>
                      <a:pt x="24" y="718"/>
                    </a:cubicBezTo>
                    <a:cubicBezTo>
                      <a:pt x="119" y="622"/>
                      <a:pt x="167" y="479"/>
                      <a:pt x="238" y="360"/>
                    </a:cubicBezTo>
                    <a:cubicBezTo>
                      <a:pt x="298" y="265"/>
                      <a:pt x="381" y="158"/>
                      <a:pt x="405" y="39"/>
                    </a:cubicBezTo>
                    <a:cubicBezTo>
                      <a:pt x="405" y="29"/>
                      <a:pt x="388" y="1"/>
                      <a:pt x="3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664;p33">
                <a:extLst>
                  <a:ext uri="{FF2B5EF4-FFF2-40B4-BE49-F238E27FC236}">
                    <a16:creationId xmlns:a16="http://schemas.microsoft.com/office/drawing/2014/main" id="{DDE50E50-BC51-4CDB-88F5-3569B5877467}"/>
                  </a:ext>
                </a:extLst>
              </p:cNvPr>
              <p:cNvSpPr/>
              <p:nvPr/>
            </p:nvSpPr>
            <p:spPr>
              <a:xfrm>
                <a:off x="3169025" y="2669800"/>
                <a:ext cx="10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38" extrusionOk="0">
                    <a:moveTo>
                      <a:pt x="398" y="1"/>
                    </a:moveTo>
                    <a:cubicBezTo>
                      <a:pt x="314" y="108"/>
                      <a:pt x="255" y="227"/>
                      <a:pt x="195" y="346"/>
                    </a:cubicBezTo>
                    <a:cubicBezTo>
                      <a:pt x="136" y="465"/>
                      <a:pt x="52" y="584"/>
                      <a:pt x="17" y="715"/>
                    </a:cubicBezTo>
                    <a:cubicBezTo>
                      <a:pt x="0" y="723"/>
                      <a:pt x="7" y="737"/>
                      <a:pt x="16" y="737"/>
                    </a:cubicBezTo>
                    <a:cubicBezTo>
                      <a:pt x="20" y="737"/>
                      <a:pt x="25" y="734"/>
                      <a:pt x="29" y="727"/>
                    </a:cubicBezTo>
                    <a:cubicBezTo>
                      <a:pt x="195" y="536"/>
                      <a:pt x="350" y="263"/>
                      <a:pt x="410" y="13"/>
                    </a:cubicBezTo>
                    <a:cubicBezTo>
                      <a:pt x="410" y="1"/>
                      <a:pt x="398" y="1"/>
                      <a:pt x="3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665;p33">
                <a:extLst>
                  <a:ext uri="{FF2B5EF4-FFF2-40B4-BE49-F238E27FC236}">
                    <a16:creationId xmlns:a16="http://schemas.microsoft.com/office/drawing/2014/main" id="{0AD520AD-EEB6-43FA-9891-2E94CA5F7067}"/>
                  </a:ext>
                </a:extLst>
              </p:cNvPr>
              <p:cNvSpPr/>
              <p:nvPr/>
            </p:nvSpPr>
            <p:spPr>
              <a:xfrm>
                <a:off x="3161200" y="2661875"/>
                <a:ext cx="132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02" extrusionOk="0">
                    <a:moveTo>
                      <a:pt x="501" y="0"/>
                    </a:moveTo>
                    <a:cubicBezTo>
                      <a:pt x="496" y="0"/>
                      <a:pt x="490" y="2"/>
                      <a:pt x="485" y="8"/>
                    </a:cubicBezTo>
                    <a:cubicBezTo>
                      <a:pt x="365" y="80"/>
                      <a:pt x="294" y="234"/>
                      <a:pt x="235" y="353"/>
                    </a:cubicBezTo>
                    <a:cubicBezTo>
                      <a:pt x="163" y="508"/>
                      <a:pt x="68" y="687"/>
                      <a:pt x="8" y="865"/>
                    </a:cubicBezTo>
                    <a:cubicBezTo>
                      <a:pt x="1" y="888"/>
                      <a:pt x="18" y="902"/>
                      <a:pt x="34" y="902"/>
                    </a:cubicBezTo>
                    <a:cubicBezTo>
                      <a:pt x="43" y="902"/>
                      <a:pt x="52" y="898"/>
                      <a:pt x="56" y="889"/>
                    </a:cubicBezTo>
                    <a:cubicBezTo>
                      <a:pt x="163" y="734"/>
                      <a:pt x="223" y="568"/>
                      <a:pt x="294" y="425"/>
                    </a:cubicBezTo>
                    <a:cubicBezTo>
                      <a:pt x="354" y="294"/>
                      <a:pt x="449" y="175"/>
                      <a:pt x="520" y="32"/>
                    </a:cubicBezTo>
                    <a:cubicBezTo>
                      <a:pt x="529" y="23"/>
                      <a:pt x="518" y="0"/>
                      <a:pt x="5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666;p33">
                <a:extLst>
                  <a:ext uri="{FF2B5EF4-FFF2-40B4-BE49-F238E27FC236}">
                    <a16:creationId xmlns:a16="http://schemas.microsoft.com/office/drawing/2014/main" id="{7F35A546-2129-4260-A437-15D122012538}"/>
                  </a:ext>
                </a:extLst>
              </p:cNvPr>
              <p:cNvSpPr/>
              <p:nvPr/>
            </p:nvSpPr>
            <p:spPr>
              <a:xfrm>
                <a:off x="3152475" y="2652900"/>
                <a:ext cx="155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087" extrusionOk="0">
                    <a:moveTo>
                      <a:pt x="606" y="1"/>
                    </a:moveTo>
                    <a:cubicBezTo>
                      <a:pt x="598" y="1"/>
                      <a:pt x="589" y="4"/>
                      <a:pt x="584" y="10"/>
                    </a:cubicBezTo>
                    <a:cubicBezTo>
                      <a:pt x="512" y="200"/>
                      <a:pt x="345" y="379"/>
                      <a:pt x="226" y="558"/>
                    </a:cubicBezTo>
                    <a:cubicBezTo>
                      <a:pt x="143" y="724"/>
                      <a:pt x="48" y="891"/>
                      <a:pt x="0" y="1070"/>
                    </a:cubicBezTo>
                    <a:cubicBezTo>
                      <a:pt x="0" y="1078"/>
                      <a:pt x="18" y="1086"/>
                      <a:pt x="33" y="1086"/>
                    </a:cubicBezTo>
                    <a:cubicBezTo>
                      <a:pt x="39" y="1086"/>
                      <a:pt x="44" y="1085"/>
                      <a:pt x="48" y="1081"/>
                    </a:cubicBezTo>
                    <a:cubicBezTo>
                      <a:pt x="179" y="891"/>
                      <a:pt x="274" y="677"/>
                      <a:pt x="393" y="486"/>
                    </a:cubicBezTo>
                    <a:cubicBezTo>
                      <a:pt x="476" y="331"/>
                      <a:pt x="619" y="200"/>
                      <a:pt x="619" y="10"/>
                    </a:cubicBezTo>
                    <a:cubicBezTo>
                      <a:pt x="619" y="4"/>
                      <a:pt x="613" y="1"/>
                      <a:pt x="6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667;p33">
                <a:extLst>
                  <a:ext uri="{FF2B5EF4-FFF2-40B4-BE49-F238E27FC236}">
                    <a16:creationId xmlns:a16="http://schemas.microsoft.com/office/drawing/2014/main" id="{CE29208D-6682-4ACA-BBF2-E2E9F8CFD84E}"/>
                  </a:ext>
                </a:extLst>
              </p:cNvPr>
              <p:cNvSpPr/>
              <p:nvPr/>
            </p:nvSpPr>
            <p:spPr>
              <a:xfrm>
                <a:off x="3144425" y="2647350"/>
                <a:ext cx="15200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99" extrusionOk="0">
                    <a:moveTo>
                      <a:pt x="590" y="1"/>
                    </a:moveTo>
                    <a:cubicBezTo>
                      <a:pt x="585" y="1"/>
                      <a:pt x="579" y="2"/>
                      <a:pt x="572" y="6"/>
                    </a:cubicBezTo>
                    <a:cubicBezTo>
                      <a:pt x="441" y="160"/>
                      <a:pt x="358" y="339"/>
                      <a:pt x="251" y="518"/>
                    </a:cubicBezTo>
                    <a:cubicBezTo>
                      <a:pt x="155" y="696"/>
                      <a:pt x="60" y="863"/>
                      <a:pt x="1" y="1065"/>
                    </a:cubicBezTo>
                    <a:cubicBezTo>
                      <a:pt x="1" y="1082"/>
                      <a:pt x="7" y="1099"/>
                      <a:pt x="14" y="1099"/>
                    </a:cubicBezTo>
                    <a:cubicBezTo>
                      <a:pt x="17" y="1099"/>
                      <a:pt x="21" y="1096"/>
                      <a:pt x="24" y="1089"/>
                    </a:cubicBezTo>
                    <a:cubicBezTo>
                      <a:pt x="167" y="946"/>
                      <a:pt x="239" y="756"/>
                      <a:pt x="346" y="577"/>
                    </a:cubicBezTo>
                    <a:cubicBezTo>
                      <a:pt x="429" y="399"/>
                      <a:pt x="548" y="220"/>
                      <a:pt x="608" y="18"/>
                    </a:cubicBezTo>
                    <a:cubicBezTo>
                      <a:pt x="608" y="9"/>
                      <a:pt x="602" y="1"/>
                      <a:pt x="59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668;p33">
                <a:extLst>
                  <a:ext uri="{FF2B5EF4-FFF2-40B4-BE49-F238E27FC236}">
                    <a16:creationId xmlns:a16="http://schemas.microsoft.com/office/drawing/2014/main" id="{613D92FD-CA96-45E0-A6AD-1CB549FB545A}"/>
                  </a:ext>
                </a:extLst>
              </p:cNvPr>
              <p:cNvSpPr/>
              <p:nvPr/>
            </p:nvSpPr>
            <p:spPr>
              <a:xfrm>
                <a:off x="3135725" y="2638425"/>
                <a:ext cx="14675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79" extrusionOk="0">
                    <a:moveTo>
                      <a:pt x="569" y="1"/>
                    </a:moveTo>
                    <a:cubicBezTo>
                      <a:pt x="564" y="1"/>
                      <a:pt x="558" y="2"/>
                      <a:pt x="551" y="5"/>
                    </a:cubicBezTo>
                    <a:cubicBezTo>
                      <a:pt x="313" y="279"/>
                      <a:pt x="75" y="696"/>
                      <a:pt x="15" y="1053"/>
                    </a:cubicBezTo>
                    <a:cubicBezTo>
                      <a:pt x="1" y="1068"/>
                      <a:pt x="13" y="1078"/>
                      <a:pt x="28" y="1078"/>
                    </a:cubicBezTo>
                    <a:cubicBezTo>
                      <a:pt x="37" y="1078"/>
                      <a:pt x="46" y="1074"/>
                      <a:pt x="51" y="1065"/>
                    </a:cubicBezTo>
                    <a:cubicBezTo>
                      <a:pt x="158" y="887"/>
                      <a:pt x="230" y="708"/>
                      <a:pt x="337" y="529"/>
                    </a:cubicBezTo>
                    <a:cubicBezTo>
                      <a:pt x="420" y="363"/>
                      <a:pt x="527" y="196"/>
                      <a:pt x="587" y="17"/>
                    </a:cubicBezTo>
                    <a:cubicBezTo>
                      <a:pt x="587" y="9"/>
                      <a:pt x="581" y="1"/>
                      <a:pt x="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669;p33">
                <a:extLst>
                  <a:ext uri="{FF2B5EF4-FFF2-40B4-BE49-F238E27FC236}">
                    <a16:creationId xmlns:a16="http://schemas.microsoft.com/office/drawing/2014/main" id="{DA0A6A4D-A936-41DF-A658-ADA4A496C66D}"/>
                  </a:ext>
                </a:extLst>
              </p:cNvPr>
              <p:cNvSpPr/>
              <p:nvPr/>
            </p:nvSpPr>
            <p:spPr>
              <a:xfrm>
                <a:off x="3125375" y="2632475"/>
                <a:ext cx="164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159" extrusionOk="0">
                    <a:moveTo>
                      <a:pt x="642" y="0"/>
                    </a:moveTo>
                    <a:cubicBezTo>
                      <a:pt x="639" y="0"/>
                      <a:pt x="635" y="2"/>
                      <a:pt x="632" y="5"/>
                    </a:cubicBezTo>
                    <a:cubicBezTo>
                      <a:pt x="477" y="148"/>
                      <a:pt x="405" y="351"/>
                      <a:pt x="298" y="529"/>
                    </a:cubicBezTo>
                    <a:cubicBezTo>
                      <a:pt x="191" y="720"/>
                      <a:pt x="72" y="910"/>
                      <a:pt x="1" y="1125"/>
                    </a:cubicBezTo>
                    <a:cubicBezTo>
                      <a:pt x="1" y="1141"/>
                      <a:pt x="18" y="1158"/>
                      <a:pt x="33" y="1158"/>
                    </a:cubicBezTo>
                    <a:cubicBezTo>
                      <a:pt x="39" y="1158"/>
                      <a:pt x="45" y="1155"/>
                      <a:pt x="48" y="1148"/>
                    </a:cubicBezTo>
                    <a:cubicBezTo>
                      <a:pt x="191" y="994"/>
                      <a:pt x="298" y="779"/>
                      <a:pt x="405" y="589"/>
                    </a:cubicBezTo>
                    <a:cubicBezTo>
                      <a:pt x="489" y="410"/>
                      <a:pt x="608" y="220"/>
                      <a:pt x="655" y="17"/>
                    </a:cubicBezTo>
                    <a:cubicBezTo>
                      <a:pt x="655" y="9"/>
                      <a:pt x="650" y="0"/>
                      <a:pt x="6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670;p33">
                <a:extLst>
                  <a:ext uri="{FF2B5EF4-FFF2-40B4-BE49-F238E27FC236}">
                    <a16:creationId xmlns:a16="http://schemas.microsoft.com/office/drawing/2014/main" id="{76C3F624-E1A3-4DD3-82DE-45079372F68D}"/>
                  </a:ext>
                </a:extLst>
              </p:cNvPr>
              <p:cNvSpPr/>
              <p:nvPr/>
            </p:nvSpPr>
            <p:spPr>
              <a:xfrm>
                <a:off x="3117475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673" y="0"/>
                    </a:moveTo>
                    <a:cubicBezTo>
                      <a:pt x="665" y="0"/>
                      <a:pt x="657" y="3"/>
                      <a:pt x="650" y="10"/>
                    </a:cubicBezTo>
                    <a:cubicBezTo>
                      <a:pt x="495" y="177"/>
                      <a:pt x="412" y="403"/>
                      <a:pt x="305" y="594"/>
                    </a:cubicBezTo>
                    <a:cubicBezTo>
                      <a:pt x="198" y="784"/>
                      <a:pt x="79" y="975"/>
                      <a:pt x="7" y="1201"/>
                    </a:cubicBezTo>
                    <a:cubicBezTo>
                      <a:pt x="1" y="1220"/>
                      <a:pt x="8" y="1229"/>
                      <a:pt x="21" y="1229"/>
                    </a:cubicBezTo>
                    <a:cubicBezTo>
                      <a:pt x="31" y="1229"/>
                      <a:pt x="44" y="1223"/>
                      <a:pt x="55" y="1213"/>
                    </a:cubicBezTo>
                    <a:cubicBezTo>
                      <a:pt x="186" y="1022"/>
                      <a:pt x="305" y="820"/>
                      <a:pt x="424" y="605"/>
                    </a:cubicBezTo>
                    <a:cubicBezTo>
                      <a:pt x="531" y="427"/>
                      <a:pt x="662" y="236"/>
                      <a:pt x="710" y="34"/>
                    </a:cubicBezTo>
                    <a:cubicBezTo>
                      <a:pt x="710" y="17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671;p33">
                <a:extLst>
                  <a:ext uri="{FF2B5EF4-FFF2-40B4-BE49-F238E27FC236}">
                    <a16:creationId xmlns:a16="http://schemas.microsoft.com/office/drawing/2014/main" id="{2A22032B-E2FA-474E-AC83-4D7B648008B8}"/>
                  </a:ext>
                </a:extLst>
              </p:cNvPr>
              <p:cNvSpPr/>
              <p:nvPr/>
            </p:nvSpPr>
            <p:spPr>
              <a:xfrm>
                <a:off x="3108000" y="2613425"/>
                <a:ext cx="206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368" extrusionOk="0">
                    <a:moveTo>
                      <a:pt x="812" y="1"/>
                    </a:moveTo>
                    <a:cubicBezTo>
                      <a:pt x="809" y="1"/>
                      <a:pt x="806" y="2"/>
                      <a:pt x="803" y="5"/>
                    </a:cubicBezTo>
                    <a:cubicBezTo>
                      <a:pt x="624" y="208"/>
                      <a:pt x="505" y="458"/>
                      <a:pt x="374" y="684"/>
                    </a:cubicBezTo>
                    <a:cubicBezTo>
                      <a:pt x="231" y="898"/>
                      <a:pt x="100" y="1113"/>
                      <a:pt x="17" y="1351"/>
                    </a:cubicBezTo>
                    <a:cubicBezTo>
                      <a:pt x="0" y="1359"/>
                      <a:pt x="19" y="1368"/>
                      <a:pt x="36" y="1368"/>
                    </a:cubicBezTo>
                    <a:cubicBezTo>
                      <a:pt x="43" y="1368"/>
                      <a:pt x="49" y="1366"/>
                      <a:pt x="53" y="1363"/>
                    </a:cubicBezTo>
                    <a:cubicBezTo>
                      <a:pt x="196" y="1125"/>
                      <a:pt x="338" y="922"/>
                      <a:pt x="493" y="696"/>
                    </a:cubicBezTo>
                    <a:cubicBezTo>
                      <a:pt x="624" y="482"/>
                      <a:pt x="791" y="279"/>
                      <a:pt x="827" y="29"/>
                    </a:cubicBezTo>
                    <a:cubicBezTo>
                      <a:pt x="827" y="12"/>
                      <a:pt x="820" y="1"/>
                      <a:pt x="8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672;p33">
                <a:extLst>
                  <a:ext uri="{FF2B5EF4-FFF2-40B4-BE49-F238E27FC236}">
                    <a16:creationId xmlns:a16="http://schemas.microsoft.com/office/drawing/2014/main" id="{87BC1ADF-EAC8-46DE-8154-578B5261173F}"/>
                  </a:ext>
                </a:extLst>
              </p:cNvPr>
              <p:cNvSpPr/>
              <p:nvPr/>
            </p:nvSpPr>
            <p:spPr>
              <a:xfrm>
                <a:off x="309840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1009" y="1"/>
                    </a:moveTo>
                    <a:cubicBezTo>
                      <a:pt x="1004" y="1"/>
                      <a:pt x="1000" y="2"/>
                      <a:pt x="996" y="6"/>
                    </a:cubicBezTo>
                    <a:cubicBezTo>
                      <a:pt x="782" y="208"/>
                      <a:pt x="615" y="494"/>
                      <a:pt x="461" y="732"/>
                    </a:cubicBezTo>
                    <a:cubicBezTo>
                      <a:pt x="294" y="982"/>
                      <a:pt x="127" y="1232"/>
                      <a:pt x="8" y="1518"/>
                    </a:cubicBezTo>
                    <a:cubicBezTo>
                      <a:pt x="1" y="1541"/>
                      <a:pt x="7" y="1549"/>
                      <a:pt x="19" y="1549"/>
                    </a:cubicBezTo>
                    <a:cubicBezTo>
                      <a:pt x="26" y="1549"/>
                      <a:pt x="35" y="1546"/>
                      <a:pt x="44" y="1542"/>
                    </a:cubicBezTo>
                    <a:cubicBezTo>
                      <a:pt x="222" y="1280"/>
                      <a:pt x="401" y="1006"/>
                      <a:pt x="580" y="744"/>
                    </a:cubicBezTo>
                    <a:cubicBezTo>
                      <a:pt x="734" y="506"/>
                      <a:pt x="913" y="280"/>
                      <a:pt x="1020" y="18"/>
                    </a:cubicBezTo>
                    <a:cubicBezTo>
                      <a:pt x="1029" y="9"/>
                      <a:pt x="1019" y="1"/>
                      <a:pt x="10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673;p33">
                <a:extLst>
                  <a:ext uri="{FF2B5EF4-FFF2-40B4-BE49-F238E27FC236}">
                    <a16:creationId xmlns:a16="http://schemas.microsoft.com/office/drawing/2014/main" id="{63D560E5-AC0E-4C7C-9197-85FD9765FE29}"/>
                  </a:ext>
                </a:extLst>
              </p:cNvPr>
              <p:cNvSpPr/>
              <p:nvPr/>
            </p:nvSpPr>
            <p:spPr>
              <a:xfrm>
                <a:off x="2989950" y="2820125"/>
                <a:ext cx="166400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3382" extrusionOk="0">
                    <a:moveTo>
                      <a:pt x="762" y="0"/>
                    </a:moveTo>
                    <a:cubicBezTo>
                      <a:pt x="346" y="1084"/>
                      <a:pt x="0" y="3382"/>
                      <a:pt x="0" y="3382"/>
                    </a:cubicBezTo>
                    <a:lnTo>
                      <a:pt x="6656" y="3048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674;p33">
                <a:extLst>
                  <a:ext uri="{FF2B5EF4-FFF2-40B4-BE49-F238E27FC236}">
                    <a16:creationId xmlns:a16="http://schemas.microsoft.com/office/drawing/2014/main" id="{CED82651-F1BC-4CA4-AB8A-49417CD4F0C4}"/>
                  </a:ext>
                </a:extLst>
              </p:cNvPr>
              <p:cNvSpPr/>
              <p:nvPr/>
            </p:nvSpPr>
            <p:spPr>
              <a:xfrm>
                <a:off x="2984875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1049" y="488"/>
                    </a:moveTo>
                    <a:lnTo>
                      <a:pt x="6204" y="3155"/>
                    </a:lnTo>
                    <a:lnTo>
                      <a:pt x="394" y="3441"/>
                    </a:lnTo>
                    <a:cubicBezTo>
                      <a:pt x="489" y="2893"/>
                      <a:pt x="751" y="1381"/>
                      <a:pt x="1049" y="488"/>
                    </a:cubicBezTo>
                    <a:close/>
                    <a:moveTo>
                      <a:pt x="870" y="0"/>
                    </a:moveTo>
                    <a:lnTo>
                      <a:pt x="799" y="179"/>
                    </a:lnTo>
                    <a:cubicBezTo>
                      <a:pt x="382" y="1262"/>
                      <a:pt x="37" y="3501"/>
                      <a:pt x="25" y="3584"/>
                    </a:cubicBezTo>
                    <a:lnTo>
                      <a:pt x="1" y="3798"/>
                    </a:lnTo>
                    <a:lnTo>
                      <a:pt x="7502" y="3417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675;p33">
                <a:extLst>
                  <a:ext uri="{FF2B5EF4-FFF2-40B4-BE49-F238E27FC236}">
                    <a16:creationId xmlns:a16="http://schemas.microsoft.com/office/drawing/2014/main" id="{6B347928-E467-424B-A0B3-398169C68156}"/>
                  </a:ext>
                </a:extLst>
              </p:cNvPr>
              <p:cNvSpPr/>
              <p:nvPr/>
            </p:nvSpPr>
            <p:spPr>
              <a:xfrm>
                <a:off x="3129250" y="2881575"/>
                <a:ext cx="24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46" extrusionOk="0">
                    <a:moveTo>
                      <a:pt x="54" y="1"/>
                    </a:moveTo>
                    <a:cubicBezTo>
                      <a:pt x="45" y="1"/>
                      <a:pt x="36" y="7"/>
                      <a:pt x="36" y="19"/>
                    </a:cubicBezTo>
                    <a:cubicBezTo>
                      <a:pt x="0" y="90"/>
                      <a:pt x="12" y="174"/>
                      <a:pt x="12" y="257"/>
                    </a:cubicBezTo>
                    <a:cubicBezTo>
                      <a:pt x="12" y="340"/>
                      <a:pt x="24" y="435"/>
                      <a:pt x="36" y="519"/>
                    </a:cubicBezTo>
                    <a:cubicBezTo>
                      <a:pt x="36" y="537"/>
                      <a:pt x="48" y="546"/>
                      <a:pt x="60" y="546"/>
                    </a:cubicBezTo>
                    <a:cubicBezTo>
                      <a:pt x="72" y="546"/>
                      <a:pt x="84" y="537"/>
                      <a:pt x="84" y="519"/>
                    </a:cubicBezTo>
                    <a:cubicBezTo>
                      <a:pt x="96" y="424"/>
                      <a:pt x="96" y="328"/>
                      <a:pt x="96" y="233"/>
                    </a:cubicBezTo>
                    <a:cubicBezTo>
                      <a:pt x="96" y="162"/>
                      <a:pt x="96" y="90"/>
                      <a:pt x="72" y="19"/>
                    </a:cubicBezTo>
                    <a:cubicBezTo>
                      <a:pt x="72" y="7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676;p33">
                <a:extLst>
                  <a:ext uri="{FF2B5EF4-FFF2-40B4-BE49-F238E27FC236}">
                    <a16:creationId xmlns:a16="http://schemas.microsoft.com/office/drawing/2014/main" id="{9A6DBAC2-709C-4224-B898-9B8F0E359280}"/>
                  </a:ext>
                </a:extLst>
              </p:cNvPr>
              <p:cNvSpPr/>
              <p:nvPr/>
            </p:nvSpPr>
            <p:spPr>
              <a:xfrm>
                <a:off x="3120325" y="2877125"/>
                <a:ext cx="3000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516" extrusionOk="0">
                    <a:moveTo>
                      <a:pt x="46" y="0"/>
                    </a:moveTo>
                    <a:cubicBezTo>
                      <a:pt x="39" y="0"/>
                      <a:pt x="30" y="6"/>
                      <a:pt x="24" y="18"/>
                    </a:cubicBezTo>
                    <a:cubicBezTo>
                      <a:pt x="0" y="90"/>
                      <a:pt x="12" y="173"/>
                      <a:pt x="12" y="256"/>
                    </a:cubicBezTo>
                    <a:cubicBezTo>
                      <a:pt x="12" y="340"/>
                      <a:pt x="12" y="411"/>
                      <a:pt x="36" y="506"/>
                    </a:cubicBezTo>
                    <a:cubicBezTo>
                      <a:pt x="48" y="512"/>
                      <a:pt x="60" y="515"/>
                      <a:pt x="69" y="515"/>
                    </a:cubicBezTo>
                    <a:cubicBezTo>
                      <a:pt x="78" y="515"/>
                      <a:pt x="84" y="512"/>
                      <a:pt x="84" y="506"/>
                    </a:cubicBezTo>
                    <a:cubicBezTo>
                      <a:pt x="119" y="411"/>
                      <a:pt x="119" y="328"/>
                      <a:pt x="95" y="232"/>
                    </a:cubicBezTo>
                    <a:cubicBezTo>
                      <a:pt x="95" y="161"/>
                      <a:pt x="95" y="78"/>
                      <a:pt x="60" y="18"/>
                    </a:cubicBezTo>
                    <a:cubicBezTo>
                      <a:pt x="60" y="6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677;p33">
                <a:extLst>
                  <a:ext uri="{FF2B5EF4-FFF2-40B4-BE49-F238E27FC236}">
                    <a16:creationId xmlns:a16="http://schemas.microsoft.com/office/drawing/2014/main" id="{1FCEFE3D-0CB2-4ECC-85A6-B16A2D2D4C39}"/>
                  </a:ext>
                </a:extLst>
              </p:cNvPr>
              <p:cNvSpPr/>
              <p:nvPr/>
            </p:nvSpPr>
            <p:spPr>
              <a:xfrm>
                <a:off x="3113175" y="2874150"/>
                <a:ext cx="30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4" extrusionOk="0">
                    <a:moveTo>
                      <a:pt x="72" y="0"/>
                    </a:moveTo>
                    <a:cubicBezTo>
                      <a:pt x="66" y="0"/>
                      <a:pt x="60" y="6"/>
                      <a:pt x="60" y="18"/>
                    </a:cubicBezTo>
                    <a:cubicBezTo>
                      <a:pt x="0" y="90"/>
                      <a:pt x="0" y="209"/>
                      <a:pt x="0" y="292"/>
                    </a:cubicBezTo>
                    <a:cubicBezTo>
                      <a:pt x="0" y="399"/>
                      <a:pt x="0" y="518"/>
                      <a:pt x="12" y="625"/>
                    </a:cubicBezTo>
                    <a:cubicBezTo>
                      <a:pt x="12" y="630"/>
                      <a:pt x="21" y="633"/>
                      <a:pt x="30" y="633"/>
                    </a:cubicBezTo>
                    <a:cubicBezTo>
                      <a:pt x="44" y="633"/>
                      <a:pt x="60" y="627"/>
                      <a:pt x="60" y="613"/>
                    </a:cubicBezTo>
                    <a:cubicBezTo>
                      <a:pt x="72" y="506"/>
                      <a:pt x="72" y="399"/>
                      <a:pt x="84" y="316"/>
                    </a:cubicBezTo>
                    <a:cubicBezTo>
                      <a:pt x="84" y="221"/>
                      <a:pt x="120" y="101"/>
                      <a:pt x="84" y="18"/>
                    </a:cubicBezTo>
                    <a:cubicBezTo>
                      <a:pt x="84" y="6"/>
                      <a:pt x="78" y="0"/>
                      <a:pt x="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678;p33">
                <a:extLst>
                  <a:ext uri="{FF2B5EF4-FFF2-40B4-BE49-F238E27FC236}">
                    <a16:creationId xmlns:a16="http://schemas.microsoft.com/office/drawing/2014/main" id="{E4A1B674-A42B-4268-A269-D7DAFCC0BB93}"/>
                  </a:ext>
                </a:extLst>
              </p:cNvPr>
              <p:cNvSpPr/>
              <p:nvPr/>
            </p:nvSpPr>
            <p:spPr>
              <a:xfrm>
                <a:off x="3104850" y="2869300"/>
                <a:ext cx="38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13" extrusionOk="0">
                    <a:moveTo>
                      <a:pt x="89" y="1"/>
                    </a:moveTo>
                    <a:cubicBezTo>
                      <a:pt x="80" y="1"/>
                      <a:pt x="72" y="4"/>
                      <a:pt x="72" y="10"/>
                    </a:cubicBezTo>
                    <a:cubicBezTo>
                      <a:pt x="0" y="224"/>
                      <a:pt x="0" y="474"/>
                      <a:pt x="12" y="676"/>
                    </a:cubicBezTo>
                    <a:cubicBezTo>
                      <a:pt x="20" y="700"/>
                      <a:pt x="37" y="713"/>
                      <a:pt x="49" y="713"/>
                    </a:cubicBezTo>
                    <a:cubicBezTo>
                      <a:pt x="55" y="713"/>
                      <a:pt x="60" y="709"/>
                      <a:pt x="60" y="700"/>
                    </a:cubicBezTo>
                    <a:cubicBezTo>
                      <a:pt x="107" y="486"/>
                      <a:pt x="155" y="236"/>
                      <a:pt x="107" y="10"/>
                    </a:cubicBezTo>
                    <a:cubicBezTo>
                      <a:pt x="107" y="4"/>
                      <a:pt x="98" y="1"/>
                      <a:pt x="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679;p33">
                <a:extLst>
                  <a:ext uri="{FF2B5EF4-FFF2-40B4-BE49-F238E27FC236}">
                    <a16:creationId xmlns:a16="http://schemas.microsoft.com/office/drawing/2014/main" id="{1D3E35FE-9E0B-4F1D-AD2E-9C93854B149B}"/>
                  </a:ext>
                </a:extLst>
              </p:cNvPr>
              <p:cNvSpPr/>
              <p:nvPr/>
            </p:nvSpPr>
            <p:spPr>
              <a:xfrm>
                <a:off x="3095900" y="2864050"/>
                <a:ext cx="51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13" extrusionOk="0">
                    <a:moveTo>
                      <a:pt x="181" y="1"/>
                    </a:moveTo>
                    <a:cubicBezTo>
                      <a:pt x="171" y="1"/>
                      <a:pt x="161" y="7"/>
                      <a:pt x="156" y="17"/>
                    </a:cubicBezTo>
                    <a:cubicBezTo>
                      <a:pt x="84" y="124"/>
                      <a:pt x="60" y="267"/>
                      <a:pt x="49" y="398"/>
                    </a:cubicBezTo>
                    <a:cubicBezTo>
                      <a:pt x="37" y="529"/>
                      <a:pt x="1" y="672"/>
                      <a:pt x="37" y="803"/>
                    </a:cubicBezTo>
                    <a:cubicBezTo>
                      <a:pt x="37" y="809"/>
                      <a:pt x="43" y="812"/>
                      <a:pt x="49" y="812"/>
                    </a:cubicBezTo>
                    <a:cubicBezTo>
                      <a:pt x="54" y="812"/>
                      <a:pt x="60" y="809"/>
                      <a:pt x="60" y="803"/>
                    </a:cubicBezTo>
                    <a:cubicBezTo>
                      <a:pt x="108" y="672"/>
                      <a:pt x="120" y="541"/>
                      <a:pt x="144" y="398"/>
                    </a:cubicBezTo>
                    <a:cubicBezTo>
                      <a:pt x="156" y="279"/>
                      <a:pt x="203" y="160"/>
                      <a:pt x="203" y="29"/>
                    </a:cubicBezTo>
                    <a:cubicBezTo>
                      <a:pt x="203" y="10"/>
                      <a:pt x="192" y="1"/>
                      <a:pt x="1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680;p33">
                <a:extLst>
                  <a:ext uri="{FF2B5EF4-FFF2-40B4-BE49-F238E27FC236}">
                    <a16:creationId xmlns:a16="http://schemas.microsoft.com/office/drawing/2014/main" id="{DB250836-8660-40AA-8C8D-0E7E5FF70472}"/>
                  </a:ext>
                </a:extLst>
              </p:cNvPr>
              <p:cNvSpPr/>
              <p:nvPr/>
            </p:nvSpPr>
            <p:spPr>
              <a:xfrm>
                <a:off x="3087575" y="2862250"/>
                <a:ext cx="45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813" extrusionOk="0">
                    <a:moveTo>
                      <a:pt x="137" y="0"/>
                    </a:moveTo>
                    <a:cubicBezTo>
                      <a:pt x="134" y="0"/>
                      <a:pt x="132" y="6"/>
                      <a:pt x="132" y="18"/>
                    </a:cubicBezTo>
                    <a:cubicBezTo>
                      <a:pt x="36" y="256"/>
                      <a:pt x="1" y="554"/>
                      <a:pt x="1" y="804"/>
                    </a:cubicBezTo>
                    <a:cubicBezTo>
                      <a:pt x="1" y="810"/>
                      <a:pt x="6" y="813"/>
                      <a:pt x="12" y="813"/>
                    </a:cubicBezTo>
                    <a:cubicBezTo>
                      <a:pt x="18" y="813"/>
                      <a:pt x="24" y="810"/>
                      <a:pt x="24" y="804"/>
                    </a:cubicBezTo>
                    <a:cubicBezTo>
                      <a:pt x="120" y="566"/>
                      <a:pt x="179" y="268"/>
                      <a:pt x="143" y="18"/>
                    </a:cubicBezTo>
                    <a:cubicBezTo>
                      <a:pt x="143" y="6"/>
                      <a:pt x="140" y="0"/>
                      <a:pt x="1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681;p33">
                <a:extLst>
                  <a:ext uri="{FF2B5EF4-FFF2-40B4-BE49-F238E27FC236}">
                    <a16:creationId xmlns:a16="http://schemas.microsoft.com/office/drawing/2014/main" id="{63312595-ADFB-41C2-8442-3E3FAA1164C3}"/>
                  </a:ext>
                </a:extLst>
              </p:cNvPr>
              <p:cNvSpPr/>
              <p:nvPr/>
            </p:nvSpPr>
            <p:spPr>
              <a:xfrm>
                <a:off x="3078950" y="2856175"/>
                <a:ext cx="50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007" extrusionOk="0">
                    <a:moveTo>
                      <a:pt x="189" y="1"/>
                    </a:moveTo>
                    <a:cubicBezTo>
                      <a:pt x="186" y="1"/>
                      <a:pt x="182" y="4"/>
                      <a:pt x="179" y="11"/>
                    </a:cubicBezTo>
                    <a:cubicBezTo>
                      <a:pt x="84" y="118"/>
                      <a:pt x="72" y="249"/>
                      <a:pt x="48" y="392"/>
                    </a:cubicBezTo>
                    <a:cubicBezTo>
                      <a:pt x="12" y="582"/>
                      <a:pt x="0" y="797"/>
                      <a:pt x="0" y="987"/>
                    </a:cubicBezTo>
                    <a:cubicBezTo>
                      <a:pt x="0" y="1001"/>
                      <a:pt x="17" y="1007"/>
                      <a:pt x="30" y="1007"/>
                    </a:cubicBezTo>
                    <a:cubicBezTo>
                      <a:pt x="40" y="1007"/>
                      <a:pt x="48" y="1004"/>
                      <a:pt x="48" y="999"/>
                    </a:cubicBezTo>
                    <a:cubicBezTo>
                      <a:pt x="84" y="844"/>
                      <a:pt x="84" y="701"/>
                      <a:pt x="119" y="547"/>
                    </a:cubicBezTo>
                    <a:cubicBezTo>
                      <a:pt x="131" y="368"/>
                      <a:pt x="179" y="213"/>
                      <a:pt x="203" y="35"/>
                    </a:cubicBezTo>
                    <a:cubicBezTo>
                      <a:pt x="203" y="18"/>
                      <a:pt x="197" y="1"/>
                      <a:pt x="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682;p33">
                <a:extLst>
                  <a:ext uri="{FF2B5EF4-FFF2-40B4-BE49-F238E27FC236}">
                    <a16:creationId xmlns:a16="http://schemas.microsoft.com/office/drawing/2014/main" id="{B36A8209-B061-48D2-8BA5-F354021D9175}"/>
                  </a:ext>
                </a:extLst>
              </p:cNvPr>
              <p:cNvSpPr/>
              <p:nvPr/>
            </p:nvSpPr>
            <p:spPr>
              <a:xfrm>
                <a:off x="3069125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227" y="1"/>
                    </a:moveTo>
                    <a:cubicBezTo>
                      <a:pt x="221" y="1"/>
                      <a:pt x="215" y="4"/>
                      <a:pt x="215" y="10"/>
                    </a:cubicBezTo>
                    <a:cubicBezTo>
                      <a:pt x="203" y="236"/>
                      <a:pt x="96" y="462"/>
                      <a:pt x="60" y="677"/>
                    </a:cubicBezTo>
                    <a:cubicBezTo>
                      <a:pt x="36" y="855"/>
                      <a:pt x="0" y="1022"/>
                      <a:pt x="24" y="1201"/>
                    </a:cubicBezTo>
                    <a:cubicBezTo>
                      <a:pt x="24" y="1208"/>
                      <a:pt x="29" y="1219"/>
                      <a:pt x="35" y="1219"/>
                    </a:cubicBezTo>
                    <a:cubicBezTo>
                      <a:pt x="39" y="1219"/>
                      <a:pt x="43" y="1215"/>
                      <a:pt x="48" y="1201"/>
                    </a:cubicBezTo>
                    <a:cubicBezTo>
                      <a:pt x="108" y="974"/>
                      <a:pt x="119" y="760"/>
                      <a:pt x="179" y="534"/>
                    </a:cubicBezTo>
                    <a:cubicBezTo>
                      <a:pt x="227" y="355"/>
                      <a:pt x="298" y="188"/>
                      <a:pt x="238" y="10"/>
                    </a:cubicBezTo>
                    <a:cubicBezTo>
                      <a:pt x="238" y="4"/>
                      <a:pt x="233" y="1"/>
                      <a:pt x="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683;p33">
                <a:extLst>
                  <a:ext uri="{FF2B5EF4-FFF2-40B4-BE49-F238E27FC236}">
                    <a16:creationId xmlns:a16="http://schemas.microsoft.com/office/drawing/2014/main" id="{A65DCD8E-E2B6-4C63-AEB7-06244D7F4B8A}"/>
                  </a:ext>
                </a:extLst>
              </p:cNvPr>
              <p:cNvSpPr/>
              <p:nvPr/>
            </p:nvSpPr>
            <p:spPr>
              <a:xfrm>
                <a:off x="3059300" y="2848175"/>
                <a:ext cx="62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00" extrusionOk="0">
                    <a:moveTo>
                      <a:pt x="233" y="0"/>
                    </a:moveTo>
                    <a:cubicBezTo>
                      <a:pt x="224" y="0"/>
                      <a:pt x="215" y="3"/>
                      <a:pt x="215" y="9"/>
                    </a:cubicBezTo>
                    <a:cubicBezTo>
                      <a:pt x="84" y="331"/>
                      <a:pt x="0" y="843"/>
                      <a:pt x="24" y="1200"/>
                    </a:cubicBezTo>
                    <a:cubicBezTo>
                      <a:pt x="24" y="1200"/>
                      <a:pt x="60" y="1200"/>
                      <a:pt x="60" y="1188"/>
                    </a:cubicBezTo>
                    <a:cubicBezTo>
                      <a:pt x="131" y="998"/>
                      <a:pt x="143" y="771"/>
                      <a:pt x="179" y="557"/>
                    </a:cubicBezTo>
                    <a:cubicBezTo>
                      <a:pt x="203" y="378"/>
                      <a:pt x="250" y="188"/>
                      <a:pt x="250" y="9"/>
                    </a:cubicBezTo>
                    <a:cubicBezTo>
                      <a:pt x="250" y="3"/>
                      <a:pt x="242" y="0"/>
                      <a:pt x="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684;p33">
                <a:extLst>
                  <a:ext uri="{FF2B5EF4-FFF2-40B4-BE49-F238E27FC236}">
                    <a16:creationId xmlns:a16="http://schemas.microsoft.com/office/drawing/2014/main" id="{EDCF9CA0-C1C6-484C-836E-2ED1D2FDD3D8}"/>
                  </a:ext>
                </a:extLst>
              </p:cNvPr>
              <p:cNvSpPr/>
              <p:nvPr/>
            </p:nvSpPr>
            <p:spPr>
              <a:xfrm>
                <a:off x="3047700" y="2842025"/>
                <a:ext cx="62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193" extrusionOk="0">
                    <a:moveTo>
                      <a:pt x="231" y="0"/>
                    </a:moveTo>
                    <a:cubicBezTo>
                      <a:pt x="228" y="0"/>
                      <a:pt x="226" y="2"/>
                      <a:pt x="226" y="5"/>
                    </a:cubicBezTo>
                    <a:cubicBezTo>
                      <a:pt x="72" y="351"/>
                      <a:pt x="0" y="803"/>
                      <a:pt x="60" y="1184"/>
                    </a:cubicBezTo>
                    <a:cubicBezTo>
                      <a:pt x="54" y="1190"/>
                      <a:pt x="57" y="1193"/>
                      <a:pt x="63" y="1193"/>
                    </a:cubicBezTo>
                    <a:cubicBezTo>
                      <a:pt x="69" y="1193"/>
                      <a:pt x="77" y="1190"/>
                      <a:pt x="83" y="1184"/>
                    </a:cubicBezTo>
                    <a:cubicBezTo>
                      <a:pt x="119" y="982"/>
                      <a:pt x="143" y="779"/>
                      <a:pt x="179" y="589"/>
                    </a:cubicBezTo>
                    <a:cubicBezTo>
                      <a:pt x="203" y="410"/>
                      <a:pt x="250" y="208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685;p33">
                <a:extLst>
                  <a:ext uri="{FF2B5EF4-FFF2-40B4-BE49-F238E27FC236}">
                    <a16:creationId xmlns:a16="http://schemas.microsoft.com/office/drawing/2014/main" id="{128D9620-D070-411F-86E5-AA548924A280}"/>
                  </a:ext>
                </a:extLst>
              </p:cNvPr>
              <p:cNvSpPr/>
              <p:nvPr/>
            </p:nvSpPr>
            <p:spPr>
              <a:xfrm>
                <a:off x="3037575" y="2839050"/>
                <a:ext cx="68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1" extrusionOk="0">
                    <a:moveTo>
                      <a:pt x="231" y="0"/>
                    </a:moveTo>
                    <a:cubicBezTo>
                      <a:pt x="229" y="0"/>
                      <a:pt x="227" y="2"/>
                      <a:pt x="227" y="5"/>
                    </a:cubicBezTo>
                    <a:cubicBezTo>
                      <a:pt x="131" y="196"/>
                      <a:pt x="119" y="410"/>
                      <a:pt x="96" y="601"/>
                    </a:cubicBezTo>
                    <a:cubicBezTo>
                      <a:pt x="60" y="827"/>
                      <a:pt x="0" y="1041"/>
                      <a:pt x="0" y="1267"/>
                    </a:cubicBezTo>
                    <a:cubicBezTo>
                      <a:pt x="7" y="1288"/>
                      <a:pt x="22" y="1301"/>
                      <a:pt x="33" y="1301"/>
                    </a:cubicBezTo>
                    <a:cubicBezTo>
                      <a:pt x="42" y="1301"/>
                      <a:pt x="48" y="1294"/>
                      <a:pt x="48" y="1279"/>
                    </a:cubicBezTo>
                    <a:cubicBezTo>
                      <a:pt x="131" y="1077"/>
                      <a:pt x="167" y="851"/>
                      <a:pt x="191" y="648"/>
                    </a:cubicBezTo>
                    <a:cubicBezTo>
                      <a:pt x="227" y="434"/>
                      <a:pt x="274" y="231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686;p33">
                <a:extLst>
                  <a:ext uri="{FF2B5EF4-FFF2-40B4-BE49-F238E27FC236}">
                    <a16:creationId xmlns:a16="http://schemas.microsoft.com/office/drawing/2014/main" id="{F02D1040-D9E0-497C-8A42-C9C6CE6DD0CA}"/>
                  </a:ext>
                </a:extLst>
              </p:cNvPr>
              <p:cNvSpPr/>
              <p:nvPr/>
            </p:nvSpPr>
            <p:spPr>
              <a:xfrm>
                <a:off x="3027700" y="2832575"/>
                <a:ext cx="78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82" extrusionOk="0">
                    <a:moveTo>
                      <a:pt x="255" y="1"/>
                    </a:moveTo>
                    <a:cubicBezTo>
                      <a:pt x="241" y="1"/>
                      <a:pt x="229" y="10"/>
                      <a:pt x="229" y="26"/>
                    </a:cubicBezTo>
                    <a:cubicBezTo>
                      <a:pt x="157" y="240"/>
                      <a:pt x="133" y="479"/>
                      <a:pt x="86" y="717"/>
                    </a:cubicBezTo>
                    <a:cubicBezTo>
                      <a:pt x="38" y="931"/>
                      <a:pt x="14" y="1133"/>
                      <a:pt x="14" y="1348"/>
                    </a:cubicBezTo>
                    <a:cubicBezTo>
                      <a:pt x="0" y="1368"/>
                      <a:pt x="11" y="1381"/>
                      <a:pt x="24" y="1381"/>
                    </a:cubicBezTo>
                    <a:cubicBezTo>
                      <a:pt x="34" y="1381"/>
                      <a:pt x="45" y="1375"/>
                      <a:pt x="50" y="1360"/>
                    </a:cubicBezTo>
                    <a:cubicBezTo>
                      <a:pt x="110" y="1145"/>
                      <a:pt x="157" y="895"/>
                      <a:pt x="205" y="657"/>
                    </a:cubicBezTo>
                    <a:cubicBezTo>
                      <a:pt x="252" y="455"/>
                      <a:pt x="312" y="252"/>
                      <a:pt x="288" y="38"/>
                    </a:cubicBezTo>
                    <a:cubicBezTo>
                      <a:pt x="288" y="13"/>
                      <a:pt x="271" y="1"/>
                      <a:pt x="2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687;p33">
                <a:extLst>
                  <a:ext uri="{FF2B5EF4-FFF2-40B4-BE49-F238E27FC236}">
                    <a16:creationId xmlns:a16="http://schemas.microsoft.com/office/drawing/2014/main" id="{18D2BD36-C1A9-462F-B296-17DE96952125}"/>
                  </a:ext>
                </a:extLst>
              </p:cNvPr>
              <p:cNvSpPr/>
              <p:nvPr/>
            </p:nvSpPr>
            <p:spPr>
              <a:xfrm>
                <a:off x="3016725" y="2825325"/>
                <a:ext cx="10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54" extrusionOk="0">
                    <a:moveTo>
                      <a:pt x="337" y="1"/>
                    </a:moveTo>
                    <a:cubicBezTo>
                      <a:pt x="331" y="1"/>
                      <a:pt x="322" y="7"/>
                      <a:pt x="310" y="18"/>
                    </a:cubicBezTo>
                    <a:cubicBezTo>
                      <a:pt x="215" y="257"/>
                      <a:pt x="179" y="542"/>
                      <a:pt x="120" y="780"/>
                    </a:cubicBezTo>
                    <a:cubicBezTo>
                      <a:pt x="60" y="1031"/>
                      <a:pt x="13" y="1269"/>
                      <a:pt x="1" y="1531"/>
                    </a:cubicBezTo>
                    <a:cubicBezTo>
                      <a:pt x="1" y="1544"/>
                      <a:pt x="15" y="1553"/>
                      <a:pt x="28" y="1553"/>
                    </a:cubicBezTo>
                    <a:cubicBezTo>
                      <a:pt x="39" y="1553"/>
                      <a:pt x="48" y="1547"/>
                      <a:pt x="48" y="1531"/>
                    </a:cubicBezTo>
                    <a:cubicBezTo>
                      <a:pt x="156" y="1054"/>
                      <a:pt x="406" y="507"/>
                      <a:pt x="346" y="18"/>
                    </a:cubicBezTo>
                    <a:cubicBezTo>
                      <a:pt x="346" y="7"/>
                      <a:pt x="343" y="1"/>
                      <a:pt x="3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688;p33">
                <a:extLst>
                  <a:ext uri="{FF2B5EF4-FFF2-40B4-BE49-F238E27FC236}">
                    <a16:creationId xmlns:a16="http://schemas.microsoft.com/office/drawing/2014/main" id="{C5B0E7C9-5B59-40D2-A3FC-DD9835776DEC}"/>
                  </a:ext>
                </a:extLst>
              </p:cNvPr>
              <p:cNvSpPr/>
              <p:nvPr/>
            </p:nvSpPr>
            <p:spPr>
              <a:xfrm>
                <a:off x="3005725" y="2816300"/>
                <a:ext cx="11325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790" extrusionOk="0">
                    <a:moveTo>
                      <a:pt x="434" y="0"/>
                    </a:moveTo>
                    <a:cubicBezTo>
                      <a:pt x="431" y="0"/>
                      <a:pt x="429" y="3"/>
                      <a:pt x="429" y="10"/>
                    </a:cubicBezTo>
                    <a:cubicBezTo>
                      <a:pt x="191" y="522"/>
                      <a:pt x="36" y="1201"/>
                      <a:pt x="0" y="1761"/>
                    </a:cubicBezTo>
                    <a:cubicBezTo>
                      <a:pt x="0" y="1780"/>
                      <a:pt x="8" y="1789"/>
                      <a:pt x="14" y="1789"/>
                    </a:cubicBezTo>
                    <a:cubicBezTo>
                      <a:pt x="19" y="1789"/>
                      <a:pt x="24" y="1783"/>
                      <a:pt x="24" y="1773"/>
                    </a:cubicBezTo>
                    <a:cubicBezTo>
                      <a:pt x="191" y="1225"/>
                      <a:pt x="417" y="606"/>
                      <a:pt x="453" y="22"/>
                    </a:cubicBezTo>
                    <a:cubicBezTo>
                      <a:pt x="453" y="14"/>
                      <a:pt x="441" y="0"/>
                      <a:pt x="4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689;p33">
                <a:extLst>
                  <a:ext uri="{FF2B5EF4-FFF2-40B4-BE49-F238E27FC236}">
                    <a16:creationId xmlns:a16="http://schemas.microsoft.com/office/drawing/2014/main" id="{4778D43A-7092-4168-9E4F-4922BDD2F641}"/>
                  </a:ext>
                </a:extLst>
              </p:cNvPr>
              <p:cNvSpPr/>
              <p:nvPr/>
            </p:nvSpPr>
            <p:spPr>
              <a:xfrm>
                <a:off x="2988750" y="3169275"/>
                <a:ext cx="1658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3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1143"/>
                      <a:pt x="870" y="3346"/>
                      <a:pt x="870" y="3346"/>
                    </a:cubicBezTo>
                    <a:lnTo>
                      <a:pt x="6632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690;p33">
                <a:extLst>
                  <a:ext uri="{FF2B5EF4-FFF2-40B4-BE49-F238E27FC236}">
                    <a16:creationId xmlns:a16="http://schemas.microsoft.com/office/drawing/2014/main" id="{D5A58152-C03F-4289-8456-608A3E3C83DC}"/>
                  </a:ext>
                </a:extLst>
              </p:cNvPr>
              <p:cNvSpPr/>
              <p:nvPr/>
            </p:nvSpPr>
            <p:spPr>
              <a:xfrm>
                <a:off x="2984000" y="3164800"/>
                <a:ext cx="186350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54" h="3775" extrusionOk="0">
                    <a:moveTo>
                      <a:pt x="393" y="334"/>
                    </a:moveTo>
                    <a:lnTo>
                      <a:pt x="6191" y="358"/>
                    </a:lnTo>
                    <a:lnTo>
                      <a:pt x="1167" y="3251"/>
                    </a:lnTo>
                    <a:cubicBezTo>
                      <a:pt x="988" y="2739"/>
                      <a:pt x="536" y="1275"/>
                      <a:pt x="393" y="334"/>
                    </a:cubicBezTo>
                    <a:close/>
                    <a:moveTo>
                      <a:pt x="0" y="1"/>
                    </a:moveTo>
                    <a:lnTo>
                      <a:pt x="12" y="191"/>
                    </a:lnTo>
                    <a:cubicBezTo>
                      <a:pt x="155" y="1334"/>
                      <a:pt x="869" y="3477"/>
                      <a:pt x="893" y="3573"/>
                    </a:cubicBezTo>
                    <a:lnTo>
                      <a:pt x="965" y="3775"/>
                    </a:lnTo>
                    <a:lnTo>
                      <a:pt x="745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691;p33">
                <a:extLst>
                  <a:ext uri="{FF2B5EF4-FFF2-40B4-BE49-F238E27FC236}">
                    <a16:creationId xmlns:a16="http://schemas.microsoft.com/office/drawing/2014/main" id="{B2BC1F30-6C7C-438C-88DD-40F740F5B564}"/>
                  </a:ext>
                </a:extLst>
              </p:cNvPr>
              <p:cNvSpPr/>
              <p:nvPr/>
            </p:nvSpPr>
            <p:spPr>
              <a:xfrm>
                <a:off x="3124775" y="3167825"/>
                <a:ext cx="687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8" extrusionOk="0">
                    <a:moveTo>
                      <a:pt x="14" y="0"/>
                    </a:moveTo>
                    <a:cubicBezTo>
                      <a:pt x="6" y="0"/>
                      <a:pt x="1" y="14"/>
                      <a:pt x="1" y="23"/>
                    </a:cubicBezTo>
                    <a:cubicBezTo>
                      <a:pt x="1" y="94"/>
                      <a:pt x="37" y="189"/>
                      <a:pt x="84" y="249"/>
                    </a:cubicBezTo>
                    <a:cubicBezTo>
                      <a:pt x="132" y="320"/>
                      <a:pt x="179" y="392"/>
                      <a:pt x="239" y="475"/>
                    </a:cubicBezTo>
                    <a:cubicBezTo>
                      <a:pt x="243" y="483"/>
                      <a:pt x="249" y="487"/>
                      <a:pt x="254" y="487"/>
                    </a:cubicBezTo>
                    <a:cubicBezTo>
                      <a:pt x="265" y="487"/>
                      <a:pt x="275" y="474"/>
                      <a:pt x="275" y="451"/>
                    </a:cubicBezTo>
                    <a:cubicBezTo>
                      <a:pt x="251" y="368"/>
                      <a:pt x="203" y="284"/>
                      <a:pt x="156" y="201"/>
                    </a:cubicBezTo>
                    <a:cubicBezTo>
                      <a:pt x="120" y="130"/>
                      <a:pt x="84" y="46"/>
                      <a:pt x="25" y="11"/>
                    </a:cubicBezTo>
                    <a:cubicBezTo>
                      <a:pt x="21" y="3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692;p33">
                <a:extLst>
                  <a:ext uri="{FF2B5EF4-FFF2-40B4-BE49-F238E27FC236}">
                    <a16:creationId xmlns:a16="http://schemas.microsoft.com/office/drawing/2014/main" id="{8451C71A-49EC-447D-B003-8D393BF397A0}"/>
                  </a:ext>
                </a:extLst>
              </p:cNvPr>
              <p:cNvSpPr/>
              <p:nvPr/>
            </p:nvSpPr>
            <p:spPr>
              <a:xfrm>
                <a:off x="3114675" y="3168375"/>
                <a:ext cx="71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45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24" y="84"/>
                      <a:pt x="71" y="167"/>
                      <a:pt x="107" y="227"/>
                    </a:cubicBezTo>
                    <a:lnTo>
                      <a:pt x="238" y="441"/>
                    </a:lnTo>
                    <a:cubicBezTo>
                      <a:pt x="240" y="443"/>
                      <a:pt x="244" y="444"/>
                      <a:pt x="247" y="444"/>
                    </a:cubicBezTo>
                    <a:cubicBezTo>
                      <a:pt x="262" y="444"/>
                      <a:pt x="286" y="427"/>
                      <a:pt x="286" y="417"/>
                    </a:cubicBezTo>
                    <a:cubicBezTo>
                      <a:pt x="262" y="322"/>
                      <a:pt x="226" y="251"/>
                      <a:pt x="179" y="179"/>
                    </a:cubicBezTo>
                    <a:cubicBezTo>
                      <a:pt x="131" y="120"/>
                      <a:pt x="107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693;p33">
                <a:extLst>
                  <a:ext uri="{FF2B5EF4-FFF2-40B4-BE49-F238E27FC236}">
                    <a16:creationId xmlns:a16="http://schemas.microsoft.com/office/drawing/2014/main" id="{C499FF2F-4996-4C11-B787-81C2C1B1E05F}"/>
                  </a:ext>
                </a:extLst>
              </p:cNvPr>
              <p:cNvSpPr/>
              <p:nvPr/>
            </p:nvSpPr>
            <p:spPr>
              <a:xfrm>
                <a:off x="3106925" y="3168375"/>
                <a:ext cx="77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589" extrusionOk="0">
                    <a:moveTo>
                      <a:pt x="36" y="1"/>
                    </a:moveTo>
                    <a:cubicBezTo>
                      <a:pt x="24" y="1"/>
                      <a:pt x="12" y="1"/>
                      <a:pt x="12" y="12"/>
                    </a:cubicBezTo>
                    <a:cubicBezTo>
                      <a:pt x="0" y="108"/>
                      <a:pt x="36" y="191"/>
                      <a:pt x="84" y="286"/>
                    </a:cubicBezTo>
                    <a:cubicBezTo>
                      <a:pt x="131" y="393"/>
                      <a:pt x="191" y="489"/>
                      <a:pt x="262" y="584"/>
                    </a:cubicBezTo>
                    <a:cubicBezTo>
                      <a:pt x="265" y="587"/>
                      <a:pt x="270" y="588"/>
                      <a:pt x="275" y="588"/>
                    </a:cubicBezTo>
                    <a:cubicBezTo>
                      <a:pt x="289" y="588"/>
                      <a:pt x="307" y="575"/>
                      <a:pt x="298" y="548"/>
                    </a:cubicBezTo>
                    <a:cubicBezTo>
                      <a:pt x="262" y="453"/>
                      <a:pt x="215" y="346"/>
                      <a:pt x="179" y="251"/>
                    </a:cubicBezTo>
                    <a:cubicBezTo>
                      <a:pt x="143" y="167"/>
                      <a:pt x="120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694;p33">
                <a:extLst>
                  <a:ext uri="{FF2B5EF4-FFF2-40B4-BE49-F238E27FC236}">
                    <a16:creationId xmlns:a16="http://schemas.microsoft.com/office/drawing/2014/main" id="{159D92F7-EDEB-4331-9BB0-4D93F1FCF137}"/>
                  </a:ext>
                </a:extLst>
              </p:cNvPr>
              <p:cNvSpPr/>
              <p:nvPr/>
            </p:nvSpPr>
            <p:spPr>
              <a:xfrm>
                <a:off x="3098300" y="3167375"/>
                <a:ext cx="76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70" extrusionOk="0">
                    <a:moveTo>
                      <a:pt x="15" y="0"/>
                    </a:moveTo>
                    <a:cubicBezTo>
                      <a:pt x="7" y="0"/>
                      <a:pt x="0" y="11"/>
                      <a:pt x="0" y="29"/>
                    </a:cubicBezTo>
                    <a:cubicBezTo>
                      <a:pt x="24" y="255"/>
                      <a:pt x="143" y="469"/>
                      <a:pt x="250" y="648"/>
                    </a:cubicBezTo>
                    <a:cubicBezTo>
                      <a:pt x="255" y="663"/>
                      <a:pt x="266" y="669"/>
                      <a:pt x="277" y="669"/>
                    </a:cubicBezTo>
                    <a:cubicBezTo>
                      <a:pt x="292" y="669"/>
                      <a:pt x="305" y="657"/>
                      <a:pt x="298" y="636"/>
                    </a:cubicBezTo>
                    <a:cubicBezTo>
                      <a:pt x="238" y="433"/>
                      <a:pt x="167" y="195"/>
                      <a:pt x="24" y="5"/>
                    </a:cubicBezTo>
                    <a:cubicBezTo>
                      <a:pt x="21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695;p33">
                <a:extLst>
                  <a:ext uri="{FF2B5EF4-FFF2-40B4-BE49-F238E27FC236}">
                    <a16:creationId xmlns:a16="http://schemas.microsoft.com/office/drawing/2014/main" id="{BFCB5C12-D0CA-4D0D-B377-BDDC8B2E3379}"/>
                  </a:ext>
                </a:extLst>
              </p:cNvPr>
              <p:cNvSpPr/>
              <p:nvPr/>
            </p:nvSpPr>
            <p:spPr>
              <a:xfrm>
                <a:off x="3089350" y="3166400"/>
                <a:ext cx="74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78" extrusionOk="0">
                    <a:moveTo>
                      <a:pt x="38" y="0"/>
                    </a:moveTo>
                    <a:cubicBezTo>
                      <a:pt x="25" y="0"/>
                      <a:pt x="13" y="6"/>
                      <a:pt x="13" y="20"/>
                    </a:cubicBezTo>
                    <a:cubicBezTo>
                      <a:pt x="1" y="151"/>
                      <a:pt x="61" y="294"/>
                      <a:pt x="108" y="413"/>
                    </a:cubicBezTo>
                    <a:cubicBezTo>
                      <a:pt x="144" y="532"/>
                      <a:pt x="191" y="663"/>
                      <a:pt x="263" y="770"/>
                    </a:cubicBezTo>
                    <a:cubicBezTo>
                      <a:pt x="272" y="774"/>
                      <a:pt x="279" y="777"/>
                      <a:pt x="284" y="777"/>
                    </a:cubicBezTo>
                    <a:cubicBezTo>
                      <a:pt x="294" y="777"/>
                      <a:pt x="299" y="769"/>
                      <a:pt x="299" y="746"/>
                    </a:cubicBezTo>
                    <a:cubicBezTo>
                      <a:pt x="263" y="615"/>
                      <a:pt x="227" y="484"/>
                      <a:pt x="180" y="341"/>
                    </a:cubicBezTo>
                    <a:cubicBezTo>
                      <a:pt x="144" y="234"/>
                      <a:pt x="120" y="103"/>
                      <a:pt x="61" y="8"/>
                    </a:cubicBezTo>
                    <a:cubicBezTo>
                      <a:pt x="56" y="3"/>
                      <a:pt x="47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696;p33">
                <a:extLst>
                  <a:ext uri="{FF2B5EF4-FFF2-40B4-BE49-F238E27FC236}">
                    <a16:creationId xmlns:a16="http://schemas.microsoft.com/office/drawing/2014/main" id="{6BC6CC19-36D3-4C95-AD66-0290DB747E28}"/>
                  </a:ext>
                </a:extLst>
              </p:cNvPr>
              <p:cNvSpPr/>
              <p:nvPr/>
            </p:nvSpPr>
            <p:spPr>
              <a:xfrm>
                <a:off x="3081025" y="3168550"/>
                <a:ext cx="68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98" extrusionOk="0">
                    <a:moveTo>
                      <a:pt x="18" y="0"/>
                    </a:moveTo>
                    <a:cubicBezTo>
                      <a:pt x="11" y="0"/>
                      <a:pt x="1" y="5"/>
                      <a:pt x="1" y="5"/>
                    </a:cubicBezTo>
                    <a:cubicBezTo>
                      <a:pt x="36" y="255"/>
                      <a:pt x="132" y="541"/>
                      <a:pt x="239" y="779"/>
                    </a:cubicBezTo>
                    <a:cubicBezTo>
                      <a:pt x="239" y="791"/>
                      <a:pt x="248" y="797"/>
                      <a:pt x="257" y="797"/>
                    </a:cubicBezTo>
                    <a:cubicBezTo>
                      <a:pt x="266" y="797"/>
                      <a:pt x="274" y="791"/>
                      <a:pt x="274" y="779"/>
                    </a:cubicBezTo>
                    <a:cubicBezTo>
                      <a:pt x="239" y="529"/>
                      <a:pt x="155" y="232"/>
                      <a:pt x="24" y="5"/>
                    </a:cubicBezTo>
                    <a:cubicBezTo>
                      <a:pt x="24" y="1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697;p33">
                <a:extLst>
                  <a:ext uri="{FF2B5EF4-FFF2-40B4-BE49-F238E27FC236}">
                    <a16:creationId xmlns:a16="http://schemas.microsoft.com/office/drawing/2014/main" id="{9699AE31-C721-44CC-9A62-584D831AE9C3}"/>
                  </a:ext>
                </a:extLst>
              </p:cNvPr>
              <p:cNvSpPr/>
              <p:nvPr/>
            </p:nvSpPr>
            <p:spPr>
              <a:xfrm>
                <a:off x="3070600" y="3166975"/>
                <a:ext cx="9550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72" extrusionOk="0">
                    <a:moveTo>
                      <a:pt x="65" y="0"/>
                    </a:moveTo>
                    <a:cubicBezTo>
                      <a:pt x="54" y="0"/>
                      <a:pt x="43" y="3"/>
                      <a:pt x="37" y="9"/>
                    </a:cubicBezTo>
                    <a:cubicBezTo>
                      <a:pt x="1" y="164"/>
                      <a:pt x="60" y="307"/>
                      <a:pt x="108" y="461"/>
                    </a:cubicBezTo>
                    <a:cubicBezTo>
                      <a:pt x="168" y="616"/>
                      <a:pt x="227" y="795"/>
                      <a:pt x="322" y="961"/>
                    </a:cubicBezTo>
                    <a:cubicBezTo>
                      <a:pt x="326" y="968"/>
                      <a:pt x="332" y="971"/>
                      <a:pt x="340" y="971"/>
                    </a:cubicBezTo>
                    <a:cubicBezTo>
                      <a:pt x="358" y="971"/>
                      <a:pt x="382" y="954"/>
                      <a:pt x="382" y="938"/>
                    </a:cubicBezTo>
                    <a:cubicBezTo>
                      <a:pt x="346" y="771"/>
                      <a:pt x="275" y="616"/>
                      <a:pt x="215" y="461"/>
                    </a:cubicBezTo>
                    <a:cubicBezTo>
                      <a:pt x="156" y="307"/>
                      <a:pt x="120" y="164"/>
                      <a:pt x="84" y="9"/>
                    </a:cubicBezTo>
                    <a:cubicBezTo>
                      <a:pt x="84" y="3"/>
                      <a:pt x="75" y="0"/>
                      <a:pt x="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698;p33">
                <a:extLst>
                  <a:ext uri="{FF2B5EF4-FFF2-40B4-BE49-F238E27FC236}">
                    <a16:creationId xmlns:a16="http://schemas.microsoft.com/office/drawing/2014/main" id="{E8AA2145-D665-4075-B58D-57AD4E836F77}"/>
                  </a:ext>
                </a:extLst>
              </p:cNvPr>
              <p:cNvSpPr/>
              <p:nvPr/>
            </p:nvSpPr>
            <p:spPr>
              <a:xfrm>
                <a:off x="3059975" y="3164850"/>
                <a:ext cx="105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83" extrusionOk="0">
                    <a:moveTo>
                      <a:pt x="15" y="0"/>
                    </a:moveTo>
                    <a:cubicBezTo>
                      <a:pt x="4" y="0"/>
                      <a:pt x="1" y="14"/>
                      <a:pt x="9" y="22"/>
                    </a:cubicBezTo>
                    <a:cubicBezTo>
                      <a:pt x="104" y="213"/>
                      <a:pt x="104" y="439"/>
                      <a:pt x="164" y="654"/>
                    </a:cubicBezTo>
                    <a:cubicBezTo>
                      <a:pt x="223" y="832"/>
                      <a:pt x="283" y="999"/>
                      <a:pt x="366" y="1165"/>
                    </a:cubicBezTo>
                    <a:cubicBezTo>
                      <a:pt x="382" y="1176"/>
                      <a:pt x="396" y="1182"/>
                      <a:pt x="405" y="1182"/>
                    </a:cubicBezTo>
                    <a:cubicBezTo>
                      <a:pt x="416" y="1182"/>
                      <a:pt x="421" y="1173"/>
                      <a:pt x="414" y="1154"/>
                    </a:cubicBezTo>
                    <a:cubicBezTo>
                      <a:pt x="354" y="915"/>
                      <a:pt x="271" y="689"/>
                      <a:pt x="212" y="451"/>
                    </a:cubicBezTo>
                    <a:cubicBezTo>
                      <a:pt x="164" y="284"/>
                      <a:pt x="164" y="130"/>
                      <a:pt x="33" y="11"/>
                    </a:cubicBezTo>
                    <a:cubicBezTo>
                      <a:pt x="26" y="3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699;p33">
                <a:extLst>
                  <a:ext uri="{FF2B5EF4-FFF2-40B4-BE49-F238E27FC236}">
                    <a16:creationId xmlns:a16="http://schemas.microsoft.com/office/drawing/2014/main" id="{FBC181B7-9439-415F-A755-21CD2CDF9FF2}"/>
                  </a:ext>
                </a:extLst>
              </p:cNvPr>
              <p:cNvSpPr/>
              <p:nvPr/>
            </p:nvSpPr>
            <p:spPr>
              <a:xfrm>
                <a:off x="3050975" y="3167875"/>
                <a:ext cx="101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1164" extrusionOk="0">
                    <a:moveTo>
                      <a:pt x="12" y="1"/>
                    </a:moveTo>
                    <a:cubicBezTo>
                      <a:pt x="4" y="1"/>
                      <a:pt x="0" y="7"/>
                      <a:pt x="0" y="21"/>
                    </a:cubicBezTo>
                    <a:cubicBezTo>
                      <a:pt x="12" y="235"/>
                      <a:pt x="72" y="425"/>
                      <a:pt x="155" y="604"/>
                    </a:cubicBezTo>
                    <a:cubicBezTo>
                      <a:pt x="214" y="794"/>
                      <a:pt x="274" y="985"/>
                      <a:pt x="369" y="1164"/>
                    </a:cubicBezTo>
                    <a:cubicBezTo>
                      <a:pt x="393" y="1164"/>
                      <a:pt x="405" y="1164"/>
                      <a:pt x="405" y="1152"/>
                    </a:cubicBezTo>
                    <a:cubicBezTo>
                      <a:pt x="369" y="961"/>
                      <a:pt x="298" y="771"/>
                      <a:pt x="238" y="568"/>
                    </a:cubicBezTo>
                    <a:cubicBezTo>
                      <a:pt x="179" y="378"/>
                      <a:pt x="119" y="187"/>
                      <a:pt x="36" y="9"/>
                    </a:cubicBezTo>
                    <a:cubicBezTo>
                      <a:pt x="26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700;p33">
                <a:extLst>
                  <a:ext uri="{FF2B5EF4-FFF2-40B4-BE49-F238E27FC236}">
                    <a16:creationId xmlns:a16="http://schemas.microsoft.com/office/drawing/2014/main" id="{39310B3A-0DAC-4684-90C8-9E7D1AD0E210}"/>
                  </a:ext>
                </a:extLst>
              </p:cNvPr>
              <p:cNvSpPr/>
              <p:nvPr/>
            </p:nvSpPr>
            <p:spPr>
              <a:xfrm>
                <a:off x="3037875" y="3168175"/>
                <a:ext cx="11025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140" extrusionOk="0">
                    <a:moveTo>
                      <a:pt x="18" y="1"/>
                    </a:moveTo>
                    <a:cubicBezTo>
                      <a:pt x="8" y="1"/>
                      <a:pt x="0" y="7"/>
                      <a:pt x="0" y="20"/>
                    </a:cubicBezTo>
                    <a:cubicBezTo>
                      <a:pt x="24" y="378"/>
                      <a:pt x="167" y="842"/>
                      <a:pt x="393" y="1140"/>
                    </a:cubicBezTo>
                    <a:cubicBezTo>
                      <a:pt x="393" y="1140"/>
                      <a:pt x="441" y="1140"/>
                      <a:pt x="417" y="1116"/>
                    </a:cubicBezTo>
                    <a:cubicBezTo>
                      <a:pt x="357" y="913"/>
                      <a:pt x="286" y="735"/>
                      <a:pt x="226" y="544"/>
                    </a:cubicBezTo>
                    <a:cubicBezTo>
                      <a:pt x="167" y="366"/>
                      <a:pt x="119" y="175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701;p33">
                <a:extLst>
                  <a:ext uri="{FF2B5EF4-FFF2-40B4-BE49-F238E27FC236}">
                    <a16:creationId xmlns:a16="http://schemas.microsoft.com/office/drawing/2014/main" id="{E92CFDCE-9885-4CBC-80FE-EC89CE636E5C}"/>
                  </a:ext>
                </a:extLst>
              </p:cNvPr>
              <p:cNvSpPr/>
              <p:nvPr/>
            </p:nvSpPr>
            <p:spPr>
              <a:xfrm>
                <a:off x="3028350" y="3169975"/>
                <a:ext cx="104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252" extrusionOk="0">
                    <a:moveTo>
                      <a:pt x="12" y="1"/>
                    </a:moveTo>
                    <a:cubicBezTo>
                      <a:pt x="5" y="1"/>
                      <a:pt x="0" y="9"/>
                      <a:pt x="0" y="32"/>
                    </a:cubicBezTo>
                    <a:cubicBezTo>
                      <a:pt x="12" y="234"/>
                      <a:pt x="84" y="425"/>
                      <a:pt x="143" y="627"/>
                    </a:cubicBezTo>
                    <a:cubicBezTo>
                      <a:pt x="226" y="830"/>
                      <a:pt x="262" y="1056"/>
                      <a:pt x="369" y="1246"/>
                    </a:cubicBezTo>
                    <a:cubicBezTo>
                      <a:pt x="373" y="1250"/>
                      <a:pt x="378" y="1251"/>
                      <a:pt x="384" y="1251"/>
                    </a:cubicBezTo>
                    <a:cubicBezTo>
                      <a:pt x="399" y="1251"/>
                      <a:pt x="417" y="1243"/>
                      <a:pt x="417" y="1234"/>
                    </a:cubicBezTo>
                    <a:cubicBezTo>
                      <a:pt x="405" y="1008"/>
                      <a:pt x="322" y="806"/>
                      <a:pt x="250" y="591"/>
                    </a:cubicBezTo>
                    <a:cubicBezTo>
                      <a:pt x="191" y="401"/>
                      <a:pt x="131" y="187"/>
                      <a:pt x="24" y="8"/>
                    </a:cubicBezTo>
                    <a:cubicBezTo>
                      <a:pt x="20" y="4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702;p33">
                <a:extLst>
                  <a:ext uri="{FF2B5EF4-FFF2-40B4-BE49-F238E27FC236}">
                    <a16:creationId xmlns:a16="http://schemas.microsoft.com/office/drawing/2014/main" id="{538223CB-6333-4E41-BC1C-9EB02D29CE79}"/>
                  </a:ext>
                </a:extLst>
              </p:cNvPr>
              <p:cNvSpPr/>
              <p:nvPr/>
            </p:nvSpPr>
            <p:spPr>
              <a:xfrm>
                <a:off x="3016250" y="3168650"/>
                <a:ext cx="116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336" extrusionOk="0">
                    <a:moveTo>
                      <a:pt x="42" y="1"/>
                    </a:moveTo>
                    <a:cubicBezTo>
                      <a:pt x="22" y="1"/>
                      <a:pt x="0" y="14"/>
                      <a:pt x="8" y="37"/>
                    </a:cubicBezTo>
                    <a:cubicBezTo>
                      <a:pt x="32" y="251"/>
                      <a:pt x="127" y="478"/>
                      <a:pt x="187" y="692"/>
                    </a:cubicBezTo>
                    <a:cubicBezTo>
                      <a:pt x="246" y="894"/>
                      <a:pt x="318" y="1121"/>
                      <a:pt x="425" y="1323"/>
                    </a:cubicBezTo>
                    <a:cubicBezTo>
                      <a:pt x="425" y="1331"/>
                      <a:pt x="431" y="1335"/>
                      <a:pt x="437" y="1335"/>
                    </a:cubicBezTo>
                    <a:cubicBezTo>
                      <a:pt x="449" y="1335"/>
                      <a:pt x="464" y="1322"/>
                      <a:pt x="448" y="1299"/>
                    </a:cubicBezTo>
                    <a:cubicBezTo>
                      <a:pt x="413" y="1061"/>
                      <a:pt x="329" y="835"/>
                      <a:pt x="270" y="609"/>
                    </a:cubicBezTo>
                    <a:cubicBezTo>
                      <a:pt x="210" y="418"/>
                      <a:pt x="175" y="204"/>
                      <a:pt x="67" y="13"/>
                    </a:cubicBezTo>
                    <a:cubicBezTo>
                      <a:pt x="63" y="5"/>
                      <a:pt x="53" y="1"/>
                      <a:pt x="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703;p33">
                <a:extLst>
                  <a:ext uri="{FF2B5EF4-FFF2-40B4-BE49-F238E27FC236}">
                    <a16:creationId xmlns:a16="http://schemas.microsoft.com/office/drawing/2014/main" id="{8D6C369C-27A6-4878-B589-75E6B7E29883}"/>
                  </a:ext>
                </a:extLst>
              </p:cNvPr>
              <p:cNvSpPr/>
              <p:nvPr/>
            </p:nvSpPr>
            <p:spPr>
              <a:xfrm>
                <a:off x="3005125" y="3165850"/>
                <a:ext cx="1162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532" extrusionOk="0">
                    <a:moveTo>
                      <a:pt x="18" y="0"/>
                    </a:moveTo>
                    <a:cubicBezTo>
                      <a:pt x="9" y="0"/>
                      <a:pt x="1" y="6"/>
                      <a:pt x="1" y="18"/>
                    </a:cubicBezTo>
                    <a:cubicBezTo>
                      <a:pt x="24" y="268"/>
                      <a:pt x="120" y="530"/>
                      <a:pt x="179" y="792"/>
                    </a:cubicBezTo>
                    <a:cubicBezTo>
                      <a:pt x="239" y="1042"/>
                      <a:pt x="322" y="1280"/>
                      <a:pt x="417" y="1518"/>
                    </a:cubicBezTo>
                    <a:cubicBezTo>
                      <a:pt x="417" y="1527"/>
                      <a:pt x="424" y="1531"/>
                      <a:pt x="433" y="1531"/>
                    </a:cubicBezTo>
                    <a:cubicBezTo>
                      <a:pt x="447" y="1531"/>
                      <a:pt x="465" y="1521"/>
                      <a:pt x="465" y="1506"/>
                    </a:cubicBezTo>
                    <a:cubicBezTo>
                      <a:pt x="334" y="1042"/>
                      <a:pt x="322" y="411"/>
                      <a:pt x="36" y="18"/>
                    </a:cubicBezTo>
                    <a:cubicBezTo>
                      <a:pt x="36" y="6"/>
                      <a:pt x="27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704;p33">
                <a:extLst>
                  <a:ext uri="{FF2B5EF4-FFF2-40B4-BE49-F238E27FC236}">
                    <a16:creationId xmlns:a16="http://schemas.microsoft.com/office/drawing/2014/main" id="{B48D3355-BAC9-4B21-AC5D-03CD5ED3D672}"/>
                  </a:ext>
                </a:extLst>
              </p:cNvPr>
              <p:cNvSpPr/>
              <p:nvPr/>
            </p:nvSpPr>
            <p:spPr>
              <a:xfrm>
                <a:off x="2993825" y="3161925"/>
                <a:ext cx="11025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788" extrusionOk="0">
                    <a:moveTo>
                      <a:pt x="10" y="1"/>
                    </a:moveTo>
                    <a:cubicBezTo>
                      <a:pt x="4" y="1"/>
                      <a:pt x="0" y="6"/>
                      <a:pt x="0" y="20"/>
                    </a:cubicBezTo>
                    <a:cubicBezTo>
                      <a:pt x="24" y="592"/>
                      <a:pt x="191" y="1259"/>
                      <a:pt x="429" y="1783"/>
                    </a:cubicBezTo>
                    <a:cubicBezTo>
                      <a:pt x="429" y="1786"/>
                      <a:pt x="430" y="1787"/>
                      <a:pt x="431" y="1787"/>
                    </a:cubicBezTo>
                    <a:cubicBezTo>
                      <a:pt x="434" y="1787"/>
                      <a:pt x="441" y="1776"/>
                      <a:pt x="441" y="1759"/>
                    </a:cubicBezTo>
                    <a:cubicBezTo>
                      <a:pt x="333" y="1199"/>
                      <a:pt x="250" y="544"/>
                      <a:pt x="24" y="9"/>
                    </a:cubicBezTo>
                    <a:cubicBezTo>
                      <a:pt x="19" y="4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705;p33">
                <a:extLst>
                  <a:ext uri="{FF2B5EF4-FFF2-40B4-BE49-F238E27FC236}">
                    <a16:creationId xmlns:a16="http://schemas.microsoft.com/office/drawing/2014/main" id="{3732AA8A-6951-42FC-BA83-FC493980245F}"/>
                  </a:ext>
                </a:extLst>
              </p:cNvPr>
              <p:cNvSpPr/>
              <p:nvPr/>
            </p:nvSpPr>
            <p:spPr>
              <a:xfrm>
                <a:off x="3071800" y="3341900"/>
                <a:ext cx="1571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5026" extrusionOk="0">
                    <a:moveTo>
                      <a:pt x="6287" y="1"/>
                    </a:moveTo>
                    <a:lnTo>
                      <a:pt x="1" y="2144"/>
                    </a:lnTo>
                    <a:cubicBezTo>
                      <a:pt x="489" y="3192"/>
                      <a:pt x="1906" y="5025"/>
                      <a:pt x="1917" y="5025"/>
                    </a:cubicBezTo>
                    <a:lnTo>
                      <a:pt x="628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706;p33">
                <a:extLst>
                  <a:ext uri="{FF2B5EF4-FFF2-40B4-BE49-F238E27FC236}">
                    <a16:creationId xmlns:a16="http://schemas.microsoft.com/office/drawing/2014/main" id="{40F77771-7A11-4FB7-8E8D-72745A950004}"/>
                  </a:ext>
                </a:extLst>
              </p:cNvPr>
              <p:cNvSpPr/>
              <p:nvPr/>
            </p:nvSpPr>
            <p:spPr>
              <a:xfrm>
                <a:off x="3065550" y="3332675"/>
                <a:ext cx="17682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5681" extrusionOk="0">
                    <a:moveTo>
                      <a:pt x="5977" y="739"/>
                    </a:moveTo>
                    <a:lnTo>
                      <a:pt x="2167" y="5132"/>
                    </a:lnTo>
                    <a:cubicBezTo>
                      <a:pt x="1834" y="4680"/>
                      <a:pt x="917" y="3442"/>
                      <a:pt x="489" y="2608"/>
                    </a:cubicBezTo>
                    <a:lnTo>
                      <a:pt x="5977" y="739"/>
                    </a:lnTo>
                    <a:close/>
                    <a:moveTo>
                      <a:pt x="7073" y="1"/>
                    </a:moveTo>
                    <a:lnTo>
                      <a:pt x="0" y="2418"/>
                    </a:lnTo>
                    <a:lnTo>
                      <a:pt x="84" y="2596"/>
                    </a:lnTo>
                    <a:cubicBezTo>
                      <a:pt x="596" y="3632"/>
                      <a:pt x="1965" y="5442"/>
                      <a:pt x="2025" y="5513"/>
                    </a:cubicBezTo>
                    <a:lnTo>
                      <a:pt x="2156" y="5680"/>
                    </a:lnTo>
                    <a:lnTo>
                      <a:pt x="707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707;p33">
                <a:extLst>
                  <a:ext uri="{FF2B5EF4-FFF2-40B4-BE49-F238E27FC236}">
                    <a16:creationId xmlns:a16="http://schemas.microsoft.com/office/drawing/2014/main" id="{0C2113CA-C288-41C8-8D03-9BF648ECEF2E}"/>
                  </a:ext>
                </a:extLst>
              </p:cNvPr>
              <p:cNvSpPr/>
              <p:nvPr/>
            </p:nvSpPr>
            <p:spPr>
              <a:xfrm>
                <a:off x="3200100" y="3350250"/>
                <a:ext cx="103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73" extrusionOk="0">
                    <a:moveTo>
                      <a:pt x="36" y="0"/>
                    </a:moveTo>
                    <a:cubicBezTo>
                      <a:pt x="24" y="0"/>
                      <a:pt x="0" y="24"/>
                      <a:pt x="24" y="24"/>
                    </a:cubicBezTo>
                    <a:cubicBezTo>
                      <a:pt x="48" y="96"/>
                      <a:pt x="107" y="155"/>
                      <a:pt x="167" y="203"/>
                    </a:cubicBezTo>
                    <a:cubicBezTo>
                      <a:pt x="238" y="262"/>
                      <a:pt x="298" y="322"/>
                      <a:pt x="393" y="357"/>
                    </a:cubicBezTo>
                    <a:cubicBezTo>
                      <a:pt x="397" y="369"/>
                      <a:pt x="401" y="373"/>
                      <a:pt x="404" y="373"/>
                    </a:cubicBezTo>
                    <a:cubicBezTo>
                      <a:pt x="410" y="373"/>
                      <a:pt x="413" y="354"/>
                      <a:pt x="405" y="346"/>
                    </a:cubicBezTo>
                    <a:cubicBezTo>
                      <a:pt x="345" y="274"/>
                      <a:pt x="274" y="215"/>
                      <a:pt x="214" y="143"/>
                    </a:cubicBezTo>
                    <a:cubicBezTo>
                      <a:pt x="155" y="96"/>
                      <a:pt x="1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708;p33">
                <a:extLst>
                  <a:ext uri="{FF2B5EF4-FFF2-40B4-BE49-F238E27FC236}">
                    <a16:creationId xmlns:a16="http://schemas.microsoft.com/office/drawing/2014/main" id="{E6718A58-136B-4EFC-9C2C-A80AA9AB2C3B}"/>
                  </a:ext>
                </a:extLst>
              </p:cNvPr>
              <p:cNvSpPr/>
              <p:nvPr/>
            </p:nvSpPr>
            <p:spPr>
              <a:xfrm>
                <a:off x="3190875" y="3353225"/>
                <a:ext cx="100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64" extrusionOk="0">
                    <a:moveTo>
                      <a:pt x="12" y="0"/>
                    </a:moveTo>
                    <a:cubicBezTo>
                      <a:pt x="0" y="0"/>
                      <a:pt x="0" y="24"/>
                      <a:pt x="0" y="24"/>
                    </a:cubicBezTo>
                    <a:cubicBezTo>
                      <a:pt x="36" y="96"/>
                      <a:pt x="107" y="143"/>
                      <a:pt x="167" y="203"/>
                    </a:cubicBezTo>
                    <a:cubicBezTo>
                      <a:pt x="226" y="262"/>
                      <a:pt x="286" y="298"/>
                      <a:pt x="357" y="346"/>
                    </a:cubicBezTo>
                    <a:cubicBezTo>
                      <a:pt x="370" y="359"/>
                      <a:pt x="380" y="364"/>
                      <a:pt x="387" y="364"/>
                    </a:cubicBezTo>
                    <a:cubicBezTo>
                      <a:pt x="398" y="364"/>
                      <a:pt x="400" y="349"/>
                      <a:pt x="393" y="334"/>
                    </a:cubicBezTo>
                    <a:cubicBezTo>
                      <a:pt x="345" y="262"/>
                      <a:pt x="286" y="203"/>
                      <a:pt x="214" y="143"/>
                    </a:cubicBezTo>
                    <a:cubicBezTo>
                      <a:pt x="155" y="96"/>
                      <a:pt x="95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709;p33">
                <a:extLst>
                  <a:ext uri="{FF2B5EF4-FFF2-40B4-BE49-F238E27FC236}">
                    <a16:creationId xmlns:a16="http://schemas.microsoft.com/office/drawing/2014/main" id="{71D36B73-E83D-4864-9E53-7485C29E15C8}"/>
                  </a:ext>
                </a:extLst>
              </p:cNvPr>
              <p:cNvSpPr/>
              <p:nvPr/>
            </p:nvSpPr>
            <p:spPr>
              <a:xfrm>
                <a:off x="3183725" y="3356200"/>
                <a:ext cx="116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77" extrusionOk="0">
                    <a:moveTo>
                      <a:pt x="36" y="0"/>
                    </a:moveTo>
                    <a:cubicBezTo>
                      <a:pt x="24" y="0"/>
                      <a:pt x="0" y="0"/>
                      <a:pt x="0" y="24"/>
                    </a:cubicBezTo>
                    <a:cubicBezTo>
                      <a:pt x="0" y="108"/>
                      <a:pt x="107" y="179"/>
                      <a:pt x="167" y="262"/>
                    </a:cubicBezTo>
                    <a:cubicBezTo>
                      <a:pt x="238" y="334"/>
                      <a:pt x="334" y="417"/>
                      <a:pt x="417" y="477"/>
                    </a:cubicBezTo>
                    <a:cubicBezTo>
                      <a:pt x="441" y="477"/>
                      <a:pt x="465" y="465"/>
                      <a:pt x="453" y="441"/>
                    </a:cubicBezTo>
                    <a:cubicBezTo>
                      <a:pt x="393" y="346"/>
                      <a:pt x="322" y="274"/>
                      <a:pt x="238" y="203"/>
                    </a:cubicBezTo>
                    <a:cubicBezTo>
                      <a:pt x="179" y="143"/>
                      <a:pt x="119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710;p33">
                <a:extLst>
                  <a:ext uri="{FF2B5EF4-FFF2-40B4-BE49-F238E27FC236}">
                    <a16:creationId xmlns:a16="http://schemas.microsoft.com/office/drawing/2014/main" id="{CDFC211F-D8EB-491D-8700-150829DDAB12}"/>
                  </a:ext>
                </a:extLst>
              </p:cNvPr>
              <p:cNvSpPr/>
              <p:nvPr/>
            </p:nvSpPr>
            <p:spPr>
              <a:xfrm>
                <a:off x="3174900" y="3358500"/>
                <a:ext cx="126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38" extrusionOk="0">
                    <a:moveTo>
                      <a:pt x="24" y="0"/>
                    </a:moveTo>
                    <a:cubicBezTo>
                      <a:pt x="12" y="0"/>
                      <a:pt x="1" y="16"/>
                      <a:pt x="20" y="16"/>
                    </a:cubicBezTo>
                    <a:cubicBezTo>
                      <a:pt x="115" y="206"/>
                      <a:pt x="294" y="385"/>
                      <a:pt x="449" y="528"/>
                    </a:cubicBezTo>
                    <a:cubicBezTo>
                      <a:pt x="455" y="534"/>
                      <a:pt x="463" y="537"/>
                      <a:pt x="471" y="537"/>
                    </a:cubicBezTo>
                    <a:cubicBezTo>
                      <a:pt x="489" y="537"/>
                      <a:pt x="505" y="521"/>
                      <a:pt x="496" y="504"/>
                    </a:cubicBezTo>
                    <a:cubicBezTo>
                      <a:pt x="377" y="325"/>
                      <a:pt x="222" y="135"/>
                      <a:pt x="32" y="4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711;p33">
                <a:extLst>
                  <a:ext uri="{FF2B5EF4-FFF2-40B4-BE49-F238E27FC236}">
                    <a16:creationId xmlns:a16="http://schemas.microsoft.com/office/drawing/2014/main" id="{721618F2-5FDB-4E7B-B823-ACA639F0D613}"/>
                  </a:ext>
                </a:extLst>
              </p:cNvPr>
              <p:cNvSpPr/>
              <p:nvPr/>
            </p:nvSpPr>
            <p:spPr>
              <a:xfrm>
                <a:off x="3166525" y="3359575"/>
                <a:ext cx="127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679" extrusionOk="0">
                    <a:moveTo>
                      <a:pt x="23" y="0"/>
                    </a:moveTo>
                    <a:cubicBezTo>
                      <a:pt x="12" y="0"/>
                      <a:pt x="1" y="23"/>
                      <a:pt x="10" y="32"/>
                    </a:cubicBezTo>
                    <a:cubicBezTo>
                      <a:pt x="33" y="163"/>
                      <a:pt x="141" y="282"/>
                      <a:pt x="224" y="389"/>
                    </a:cubicBezTo>
                    <a:cubicBezTo>
                      <a:pt x="307" y="496"/>
                      <a:pt x="391" y="604"/>
                      <a:pt x="498" y="675"/>
                    </a:cubicBezTo>
                    <a:cubicBezTo>
                      <a:pt x="498" y="677"/>
                      <a:pt x="498" y="678"/>
                      <a:pt x="499" y="678"/>
                    </a:cubicBezTo>
                    <a:cubicBezTo>
                      <a:pt x="502" y="678"/>
                      <a:pt x="510" y="659"/>
                      <a:pt x="510" y="639"/>
                    </a:cubicBezTo>
                    <a:cubicBezTo>
                      <a:pt x="450" y="508"/>
                      <a:pt x="355" y="401"/>
                      <a:pt x="260" y="282"/>
                    </a:cubicBezTo>
                    <a:cubicBezTo>
                      <a:pt x="188" y="199"/>
                      <a:pt x="141" y="80"/>
                      <a:pt x="33" y="8"/>
                    </a:cubicBezTo>
                    <a:cubicBezTo>
                      <a:pt x="31" y="3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712;p33">
                <a:extLst>
                  <a:ext uri="{FF2B5EF4-FFF2-40B4-BE49-F238E27FC236}">
                    <a16:creationId xmlns:a16="http://schemas.microsoft.com/office/drawing/2014/main" id="{08901754-31B6-4964-91DD-83C41E7D0335}"/>
                  </a:ext>
                </a:extLst>
              </p:cNvPr>
              <p:cNvSpPr/>
              <p:nvPr/>
            </p:nvSpPr>
            <p:spPr>
              <a:xfrm>
                <a:off x="3159025" y="3365725"/>
                <a:ext cx="1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68" extrusionOk="0">
                    <a:moveTo>
                      <a:pt x="12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60" y="143"/>
                      <a:pt x="143" y="250"/>
                      <a:pt x="238" y="369"/>
                    </a:cubicBezTo>
                    <a:cubicBezTo>
                      <a:pt x="310" y="477"/>
                      <a:pt x="381" y="572"/>
                      <a:pt x="476" y="667"/>
                    </a:cubicBezTo>
                    <a:cubicBezTo>
                      <a:pt x="488" y="655"/>
                      <a:pt x="512" y="655"/>
                      <a:pt x="500" y="631"/>
                    </a:cubicBezTo>
                    <a:cubicBezTo>
                      <a:pt x="441" y="500"/>
                      <a:pt x="357" y="381"/>
                      <a:pt x="274" y="274"/>
                    </a:cubicBezTo>
                    <a:cubicBezTo>
                      <a:pt x="202" y="179"/>
                      <a:pt x="119" y="72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713;p33">
                <a:extLst>
                  <a:ext uri="{FF2B5EF4-FFF2-40B4-BE49-F238E27FC236}">
                    <a16:creationId xmlns:a16="http://schemas.microsoft.com/office/drawing/2014/main" id="{0F2D6842-4665-4B4A-A920-455DF9033D21}"/>
                  </a:ext>
                </a:extLst>
              </p:cNvPr>
              <p:cNvSpPr/>
              <p:nvPr/>
            </p:nvSpPr>
            <p:spPr>
              <a:xfrm>
                <a:off x="3149200" y="3366200"/>
                <a:ext cx="160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37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12" y="160"/>
                      <a:pt x="107" y="279"/>
                      <a:pt x="179" y="374"/>
                    </a:cubicBezTo>
                    <a:cubicBezTo>
                      <a:pt x="298" y="529"/>
                      <a:pt x="429" y="696"/>
                      <a:pt x="584" y="827"/>
                    </a:cubicBezTo>
                    <a:cubicBezTo>
                      <a:pt x="590" y="833"/>
                      <a:pt x="598" y="836"/>
                      <a:pt x="605" y="836"/>
                    </a:cubicBezTo>
                    <a:cubicBezTo>
                      <a:pt x="624" y="836"/>
                      <a:pt x="640" y="817"/>
                      <a:pt x="631" y="791"/>
                    </a:cubicBezTo>
                    <a:cubicBezTo>
                      <a:pt x="536" y="648"/>
                      <a:pt x="417" y="529"/>
                      <a:pt x="310" y="398"/>
                    </a:cubicBezTo>
                    <a:cubicBezTo>
                      <a:pt x="214" y="279"/>
                      <a:pt x="131" y="124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714;p33">
                <a:extLst>
                  <a:ext uri="{FF2B5EF4-FFF2-40B4-BE49-F238E27FC236}">
                    <a16:creationId xmlns:a16="http://schemas.microsoft.com/office/drawing/2014/main" id="{98ED6481-4015-4240-A210-716291966447}"/>
                  </a:ext>
                </a:extLst>
              </p:cNvPr>
              <p:cNvSpPr/>
              <p:nvPr/>
            </p:nvSpPr>
            <p:spPr>
              <a:xfrm>
                <a:off x="3138475" y="3368100"/>
                <a:ext cx="19075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994" extrusionOk="0">
                    <a:moveTo>
                      <a:pt x="24" y="1"/>
                    </a:moveTo>
                    <a:cubicBezTo>
                      <a:pt x="12" y="1"/>
                      <a:pt x="1" y="24"/>
                      <a:pt x="12" y="36"/>
                    </a:cubicBezTo>
                    <a:cubicBezTo>
                      <a:pt x="143" y="179"/>
                      <a:pt x="239" y="394"/>
                      <a:pt x="358" y="560"/>
                    </a:cubicBezTo>
                    <a:cubicBezTo>
                      <a:pt x="465" y="715"/>
                      <a:pt x="584" y="870"/>
                      <a:pt x="739" y="989"/>
                    </a:cubicBezTo>
                    <a:cubicBezTo>
                      <a:pt x="739" y="992"/>
                      <a:pt x="741" y="994"/>
                      <a:pt x="744" y="994"/>
                    </a:cubicBezTo>
                    <a:cubicBezTo>
                      <a:pt x="751" y="994"/>
                      <a:pt x="763" y="985"/>
                      <a:pt x="763" y="977"/>
                    </a:cubicBezTo>
                    <a:cubicBezTo>
                      <a:pt x="643" y="763"/>
                      <a:pt x="477" y="572"/>
                      <a:pt x="346" y="358"/>
                    </a:cubicBezTo>
                    <a:cubicBezTo>
                      <a:pt x="251" y="227"/>
                      <a:pt x="191" y="60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715;p33">
                <a:extLst>
                  <a:ext uri="{FF2B5EF4-FFF2-40B4-BE49-F238E27FC236}">
                    <a16:creationId xmlns:a16="http://schemas.microsoft.com/office/drawing/2014/main" id="{CBD56919-F382-4D69-BB0A-8B2D17691126}"/>
                  </a:ext>
                </a:extLst>
              </p:cNvPr>
              <p:cNvSpPr/>
              <p:nvPr/>
            </p:nvSpPr>
            <p:spPr>
              <a:xfrm>
                <a:off x="3130725" y="3373625"/>
                <a:ext cx="185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99" extrusionOk="0">
                    <a:moveTo>
                      <a:pt x="15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72" y="220"/>
                      <a:pt x="203" y="363"/>
                      <a:pt x="322" y="530"/>
                    </a:cubicBezTo>
                    <a:cubicBezTo>
                      <a:pt x="441" y="696"/>
                      <a:pt x="561" y="875"/>
                      <a:pt x="727" y="994"/>
                    </a:cubicBezTo>
                    <a:cubicBezTo>
                      <a:pt x="727" y="997"/>
                      <a:pt x="728" y="999"/>
                      <a:pt x="729" y="999"/>
                    </a:cubicBezTo>
                    <a:cubicBezTo>
                      <a:pt x="733" y="999"/>
                      <a:pt x="739" y="988"/>
                      <a:pt x="739" y="970"/>
                    </a:cubicBezTo>
                    <a:cubicBezTo>
                      <a:pt x="656" y="780"/>
                      <a:pt x="501" y="613"/>
                      <a:pt x="382" y="458"/>
                    </a:cubicBezTo>
                    <a:cubicBezTo>
                      <a:pt x="263" y="304"/>
                      <a:pt x="156" y="137"/>
                      <a:pt x="25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716;p33">
                <a:extLst>
                  <a:ext uri="{FF2B5EF4-FFF2-40B4-BE49-F238E27FC236}">
                    <a16:creationId xmlns:a16="http://schemas.microsoft.com/office/drawing/2014/main" id="{021E86E1-AF19-4DF3-9B4E-1082D0BE67D1}"/>
                  </a:ext>
                </a:extLst>
              </p:cNvPr>
              <p:cNvSpPr/>
              <p:nvPr/>
            </p:nvSpPr>
            <p:spPr>
              <a:xfrm>
                <a:off x="3117725" y="3378400"/>
                <a:ext cx="195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66" extrusionOk="0">
                    <a:moveTo>
                      <a:pt x="26" y="1"/>
                    </a:moveTo>
                    <a:cubicBezTo>
                      <a:pt x="11" y="1"/>
                      <a:pt x="0" y="12"/>
                      <a:pt x="9" y="29"/>
                    </a:cubicBezTo>
                    <a:cubicBezTo>
                      <a:pt x="80" y="220"/>
                      <a:pt x="223" y="398"/>
                      <a:pt x="354" y="565"/>
                    </a:cubicBezTo>
                    <a:cubicBezTo>
                      <a:pt x="473" y="708"/>
                      <a:pt x="592" y="863"/>
                      <a:pt x="735" y="958"/>
                    </a:cubicBezTo>
                    <a:cubicBezTo>
                      <a:pt x="741" y="964"/>
                      <a:pt x="747" y="966"/>
                      <a:pt x="752" y="966"/>
                    </a:cubicBezTo>
                    <a:cubicBezTo>
                      <a:pt x="768" y="966"/>
                      <a:pt x="780" y="943"/>
                      <a:pt x="771" y="934"/>
                    </a:cubicBezTo>
                    <a:cubicBezTo>
                      <a:pt x="652" y="767"/>
                      <a:pt x="521" y="624"/>
                      <a:pt x="402" y="458"/>
                    </a:cubicBezTo>
                    <a:cubicBezTo>
                      <a:pt x="295" y="303"/>
                      <a:pt x="176" y="124"/>
                      <a:pt x="45" y="5"/>
                    </a:cubicBezTo>
                    <a:cubicBezTo>
                      <a:pt x="38" y="2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717;p33">
                <a:extLst>
                  <a:ext uri="{FF2B5EF4-FFF2-40B4-BE49-F238E27FC236}">
                    <a16:creationId xmlns:a16="http://schemas.microsoft.com/office/drawing/2014/main" id="{54CF8339-326C-4947-ABCA-F9FB4C609383}"/>
                  </a:ext>
                </a:extLst>
              </p:cNvPr>
              <p:cNvSpPr/>
              <p:nvPr/>
            </p:nvSpPr>
            <p:spPr>
              <a:xfrm>
                <a:off x="3109300" y="3383325"/>
                <a:ext cx="20275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065" extrusionOk="0">
                    <a:moveTo>
                      <a:pt x="23" y="1"/>
                    </a:moveTo>
                    <a:cubicBezTo>
                      <a:pt x="12" y="1"/>
                      <a:pt x="1" y="14"/>
                      <a:pt x="1" y="23"/>
                    </a:cubicBezTo>
                    <a:cubicBezTo>
                      <a:pt x="84" y="213"/>
                      <a:pt x="227" y="380"/>
                      <a:pt x="346" y="523"/>
                    </a:cubicBezTo>
                    <a:cubicBezTo>
                      <a:pt x="477" y="701"/>
                      <a:pt x="596" y="904"/>
                      <a:pt x="763" y="1047"/>
                    </a:cubicBezTo>
                    <a:cubicBezTo>
                      <a:pt x="767" y="1060"/>
                      <a:pt x="775" y="1065"/>
                      <a:pt x="783" y="1065"/>
                    </a:cubicBezTo>
                    <a:cubicBezTo>
                      <a:pt x="796" y="1065"/>
                      <a:pt x="810" y="1050"/>
                      <a:pt x="810" y="1035"/>
                    </a:cubicBezTo>
                    <a:cubicBezTo>
                      <a:pt x="715" y="808"/>
                      <a:pt x="572" y="630"/>
                      <a:pt x="417" y="451"/>
                    </a:cubicBezTo>
                    <a:cubicBezTo>
                      <a:pt x="298" y="308"/>
                      <a:pt x="179" y="130"/>
                      <a:pt x="36" y="11"/>
                    </a:cubicBezTo>
                    <a:cubicBezTo>
                      <a:pt x="33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718;p33">
                <a:extLst>
                  <a:ext uri="{FF2B5EF4-FFF2-40B4-BE49-F238E27FC236}">
                    <a16:creationId xmlns:a16="http://schemas.microsoft.com/office/drawing/2014/main" id="{CDB2939C-474D-44CA-B932-7BB07DF4F271}"/>
                  </a:ext>
                </a:extLst>
              </p:cNvPr>
              <p:cNvSpPr/>
              <p:nvPr/>
            </p:nvSpPr>
            <p:spPr>
              <a:xfrm>
                <a:off x="3097475" y="3385725"/>
                <a:ext cx="21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134" extrusionOk="0">
                    <a:moveTo>
                      <a:pt x="46" y="1"/>
                    </a:moveTo>
                    <a:cubicBezTo>
                      <a:pt x="24" y="1"/>
                      <a:pt x="1" y="23"/>
                      <a:pt x="9" y="58"/>
                    </a:cubicBezTo>
                    <a:cubicBezTo>
                      <a:pt x="105" y="272"/>
                      <a:pt x="283" y="462"/>
                      <a:pt x="414" y="641"/>
                    </a:cubicBezTo>
                    <a:cubicBezTo>
                      <a:pt x="533" y="820"/>
                      <a:pt x="676" y="974"/>
                      <a:pt x="819" y="1129"/>
                    </a:cubicBezTo>
                    <a:cubicBezTo>
                      <a:pt x="829" y="1132"/>
                      <a:pt x="837" y="1134"/>
                      <a:pt x="845" y="1134"/>
                    </a:cubicBezTo>
                    <a:cubicBezTo>
                      <a:pt x="865" y="1134"/>
                      <a:pt x="875" y="1123"/>
                      <a:pt x="867" y="1105"/>
                    </a:cubicBezTo>
                    <a:cubicBezTo>
                      <a:pt x="748" y="891"/>
                      <a:pt x="605" y="712"/>
                      <a:pt x="474" y="522"/>
                    </a:cubicBezTo>
                    <a:cubicBezTo>
                      <a:pt x="355" y="355"/>
                      <a:pt x="236" y="153"/>
                      <a:pt x="69" y="10"/>
                    </a:cubicBezTo>
                    <a:cubicBezTo>
                      <a:pt x="62" y="4"/>
                      <a:pt x="54" y="1"/>
                      <a:pt x="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719;p33">
                <a:extLst>
                  <a:ext uri="{FF2B5EF4-FFF2-40B4-BE49-F238E27FC236}">
                    <a16:creationId xmlns:a16="http://schemas.microsoft.com/office/drawing/2014/main" id="{A14C039F-7090-4940-8C14-5BAFBE2F7E06}"/>
                  </a:ext>
                </a:extLst>
              </p:cNvPr>
              <p:cNvSpPr/>
              <p:nvPr/>
            </p:nvSpPr>
            <p:spPr>
              <a:xfrm>
                <a:off x="3086100" y="3386850"/>
                <a:ext cx="2362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317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19" y="251"/>
                      <a:pt x="274" y="477"/>
                      <a:pt x="429" y="679"/>
                    </a:cubicBezTo>
                    <a:cubicBezTo>
                      <a:pt x="560" y="906"/>
                      <a:pt x="714" y="1096"/>
                      <a:pt x="893" y="1299"/>
                    </a:cubicBezTo>
                    <a:cubicBezTo>
                      <a:pt x="897" y="1311"/>
                      <a:pt x="906" y="1316"/>
                      <a:pt x="914" y="1316"/>
                    </a:cubicBezTo>
                    <a:cubicBezTo>
                      <a:pt x="929" y="1316"/>
                      <a:pt x="944" y="1298"/>
                      <a:pt x="929" y="1275"/>
                    </a:cubicBezTo>
                    <a:cubicBezTo>
                      <a:pt x="774" y="1060"/>
                      <a:pt x="631" y="798"/>
                      <a:pt x="476" y="560"/>
                    </a:cubicBezTo>
                    <a:cubicBezTo>
                      <a:pt x="357" y="370"/>
                      <a:pt x="214" y="14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720;p33">
                <a:extLst>
                  <a:ext uri="{FF2B5EF4-FFF2-40B4-BE49-F238E27FC236}">
                    <a16:creationId xmlns:a16="http://schemas.microsoft.com/office/drawing/2014/main" id="{4211C645-2ECA-40E5-9311-62939B59B83A}"/>
                  </a:ext>
                </a:extLst>
              </p:cNvPr>
              <p:cNvSpPr/>
              <p:nvPr/>
            </p:nvSpPr>
            <p:spPr>
              <a:xfrm>
                <a:off x="3074275" y="3387025"/>
                <a:ext cx="252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55" extrusionOk="0">
                    <a:moveTo>
                      <a:pt x="20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116" y="303"/>
                      <a:pt x="294" y="553"/>
                      <a:pt x="449" y="815"/>
                    </a:cubicBezTo>
                    <a:cubicBezTo>
                      <a:pt x="616" y="1065"/>
                      <a:pt x="783" y="1315"/>
                      <a:pt x="985" y="1542"/>
                    </a:cubicBezTo>
                    <a:cubicBezTo>
                      <a:pt x="985" y="1551"/>
                      <a:pt x="988" y="1555"/>
                      <a:pt x="993" y="1555"/>
                    </a:cubicBezTo>
                    <a:cubicBezTo>
                      <a:pt x="1000" y="1555"/>
                      <a:pt x="1009" y="1544"/>
                      <a:pt x="1009" y="1530"/>
                    </a:cubicBezTo>
                    <a:lnTo>
                      <a:pt x="509" y="720"/>
                    </a:lnTo>
                    <a:cubicBezTo>
                      <a:pt x="366" y="482"/>
                      <a:pt x="235" y="220"/>
                      <a:pt x="32" y="6"/>
                    </a:cubicBezTo>
                    <a:cubicBezTo>
                      <a:pt x="29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721;p33">
                <a:extLst>
                  <a:ext uri="{FF2B5EF4-FFF2-40B4-BE49-F238E27FC236}">
                    <a16:creationId xmlns:a16="http://schemas.microsoft.com/office/drawing/2014/main" id="{96868994-5222-41B2-96DF-1712E898FFBF}"/>
                  </a:ext>
                </a:extLst>
              </p:cNvPr>
              <p:cNvSpPr/>
              <p:nvPr/>
            </p:nvSpPr>
            <p:spPr>
              <a:xfrm>
                <a:off x="3290875" y="3523475"/>
                <a:ext cx="118800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6407" extrusionOk="0">
                    <a:moveTo>
                      <a:pt x="4751" y="1"/>
                    </a:moveTo>
                    <a:lnTo>
                      <a:pt x="1" y="4620"/>
                    </a:lnTo>
                    <a:cubicBezTo>
                      <a:pt x="893" y="5358"/>
                      <a:pt x="2977" y="6406"/>
                      <a:pt x="2977" y="6406"/>
                    </a:cubicBezTo>
                    <a:lnTo>
                      <a:pt x="4751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722;p33">
                <a:extLst>
                  <a:ext uri="{FF2B5EF4-FFF2-40B4-BE49-F238E27FC236}">
                    <a16:creationId xmlns:a16="http://schemas.microsoft.com/office/drawing/2014/main" id="{81EBA276-2144-4018-B965-245A2471E2A0}"/>
                  </a:ext>
                </a:extLst>
              </p:cNvPr>
              <p:cNvSpPr/>
              <p:nvPr/>
            </p:nvSpPr>
            <p:spPr>
              <a:xfrm>
                <a:off x="3284625" y="3509500"/>
                <a:ext cx="133375" cy="180700"/>
              </a:xfrm>
              <a:custGeom>
                <a:avLst/>
                <a:gdLst/>
                <a:ahLst/>
                <a:cxnLst/>
                <a:rect l="l" t="t" r="r" b="b"/>
                <a:pathLst>
                  <a:path w="5335" h="7228" extrusionOk="0">
                    <a:moveTo>
                      <a:pt x="4656" y="1119"/>
                    </a:moveTo>
                    <a:lnTo>
                      <a:pt x="3108" y="6715"/>
                    </a:lnTo>
                    <a:cubicBezTo>
                      <a:pt x="2620" y="6465"/>
                      <a:pt x="1286" y="5739"/>
                      <a:pt x="524" y="5167"/>
                    </a:cubicBezTo>
                    <a:lnTo>
                      <a:pt x="4656" y="1119"/>
                    </a:lnTo>
                    <a:close/>
                    <a:moveTo>
                      <a:pt x="5334" y="0"/>
                    </a:moveTo>
                    <a:lnTo>
                      <a:pt x="0" y="5215"/>
                    </a:lnTo>
                    <a:lnTo>
                      <a:pt x="155" y="5334"/>
                    </a:lnTo>
                    <a:cubicBezTo>
                      <a:pt x="1048" y="6060"/>
                      <a:pt x="3048" y="7084"/>
                      <a:pt x="3144" y="7132"/>
                    </a:cubicBezTo>
                    <a:lnTo>
                      <a:pt x="3334" y="7227"/>
                    </a:lnTo>
                    <a:lnTo>
                      <a:pt x="5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723;p33">
                <a:extLst>
                  <a:ext uri="{FF2B5EF4-FFF2-40B4-BE49-F238E27FC236}">
                    <a16:creationId xmlns:a16="http://schemas.microsoft.com/office/drawing/2014/main" id="{A3DE6CDE-F494-44E6-AF75-54E654805D42}"/>
                  </a:ext>
                </a:extLst>
              </p:cNvPr>
              <p:cNvSpPr/>
              <p:nvPr/>
            </p:nvSpPr>
            <p:spPr>
              <a:xfrm>
                <a:off x="3387625" y="3543050"/>
                <a:ext cx="131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83" extrusionOk="0">
                    <a:moveTo>
                      <a:pt x="61" y="0"/>
                    </a:moveTo>
                    <a:cubicBezTo>
                      <a:pt x="45" y="0"/>
                      <a:pt x="29" y="1"/>
                      <a:pt x="12" y="3"/>
                    </a:cubicBezTo>
                    <a:cubicBezTo>
                      <a:pt x="0" y="3"/>
                      <a:pt x="0" y="15"/>
                      <a:pt x="0" y="27"/>
                    </a:cubicBezTo>
                    <a:cubicBezTo>
                      <a:pt x="60" y="87"/>
                      <a:pt x="155" y="111"/>
                      <a:pt x="226" y="134"/>
                    </a:cubicBezTo>
                    <a:cubicBezTo>
                      <a:pt x="310" y="170"/>
                      <a:pt x="405" y="182"/>
                      <a:pt x="488" y="182"/>
                    </a:cubicBezTo>
                    <a:cubicBezTo>
                      <a:pt x="512" y="182"/>
                      <a:pt x="524" y="134"/>
                      <a:pt x="512" y="134"/>
                    </a:cubicBezTo>
                    <a:cubicBezTo>
                      <a:pt x="417" y="111"/>
                      <a:pt x="345" y="63"/>
                      <a:pt x="262" y="51"/>
                    </a:cubicBezTo>
                    <a:cubicBezTo>
                      <a:pt x="193" y="22"/>
                      <a:pt x="133" y="0"/>
                      <a:pt x="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724;p33">
                <a:extLst>
                  <a:ext uri="{FF2B5EF4-FFF2-40B4-BE49-F238E27FC236}">
                    <a16:creationId xmlns:a16="http://schemas.microsoft.com/office/drawing/2014/main" id="{94A51355-7571-47BE-9190-13CA6993C6FC}"/>
                  </a:ext>
                </a:extLst>
              </p:cNvPr>
              <p:cNvSpPr/>
              <p:nvPr/>
            </p:nvSpPr>
            <p:spPr>
              <a:xfrm>
                <a:off x="3381075" y="3549600"/>
                <a:ext cx="119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83" extrusionOk="0">
                    <a:moveTo>
                      <a:pt x="52" y="0"/>
                    </a:moveTo>
                    <a:cubicBezTo>
                      <a:pt x="39" y="0"/>
                      <a:pt x="25" y="1"/>
                      <a:pt x="12" y="3"/>
                    </a:cubicBezTo>
                    <a:cubicBezTo>
                      <a:pt x="0" y="3"/>
                      <a:pt x="0" y="15"/>
                      <a:pt x="12" y="39"/>
                    </a:cubicBezTo>
                    <a:cubicBezTo>
                      <a:pt x="72" y="75"/>
                      <a:pt x="167" y="99"/>
                      <a:pt x="226" y="122"/>
                    </a:cubicBezTo>
                    <a:cubicBezTo>
                      <a:pt x="310" y="158"/>
                      <a:pt x="381" y="170"/>
                      <a:pt x="476" y="182"/>
                    </a:cubicBezTo>
                    <a:lnTo>
                      <a:pt x="476" y="146"/>
                    </a:lnTo>
                    <a:cubicBezTo>
                      <a:pt x="405" y="99"/>
                      <a:pt x="310" y="63"/>
                      <a:pt x="238" y="39"/>
                    </a:cubicBezTo>
                    <a:cubicBezTo>
                      <a:pt x="180" y="20"/>
                      <a:pt x="114" y="0"/>
                      <a:pt x="5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725;p33">
                <a:extLst>
                  <a:ext uri="{FF2B5EF4-FFF2-40B4-BE49-F238E27FC236}">
                    <a16:creationId xmlns:a16="http://schemas.microsoft.com/office/drawing/2014/main" id="{FF662310-1DA5-4B35-A21F-70DA50BFC38F}"/>
                  </a:ext>
                </a:extLst>
              </p:cNvPr>
              <p:cNvSpPr/>
              <p:nvPr/>
            </p:nvSpPr>
            <p:spPr>
              <a:xfrm>
                <a:off x="3375100" y="3555300"/>
                <a:ext cx="15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2" extrusionOk="0">
                    <a:moveTo>
                      <a:pt x="47" y="0"/>
                    </a:moveTo>
                    <a:cubicBezTo>
                      <a:pt x="39" y="0"/>
                      <a:pt x="32" y="1"/>
                      <a:pt x="25" y="2"/>
                    </a:cubicBezTo>
                    <a:cubicBezTo>
                      <a:pt x="13" y="2"/>
                      <a:pt x="1" y="14"/>
                      <a:pt x="13" y="37"/>
                    </a:cubicBezTo>
                    <a:cubicBezTo>
                      <a:pt x="61" y="109"/>
                      <a:pt x="168" y="133"/>
                      <a:pt x="251" y="168"/>
                    </a:cubicBezTo>
                    <a:cubicBezTo>
                      <a:pt x="358" y="216"/>
                      <a:pt x="477" y="240"/>
                      <a:pt x="584" y="252"/>
                    </a:cubicBezTo>
                    <a:cubicBezTo>
                      <a:pt x="608" y="252"/>
                      <a:pt x="620" y="228"/>
                      <a:pt x="596" y="216"/>
                    </a:cubicBezTo>
                    <a:cubicBezTo>
                      <a:pt x="501" y="168"/>
                      <a:pt x="406" y="121"/>
                      <a:pt x="311" y="97"/>
                    </a:cubicBezTo>
                    <a:cubicBezTo>
                      <a:pt x="233" y="64"/>
                      <a:pt x="136" y="0"/>
                      <a:pt x="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726;p33">
                <a:extLst>
                  <a:ext uri="{FF2B5EF4-FFF2-40B4-BE49-F238E27FC236}">
                    <a16:creationId xmlns:a16="http://schemas.microsoft.com/office/drawing/2014/main" id="{33B3741B-5B28-45A3-A7DC-5CC3E0A1FA28}"/>
                  </a:ext>
                </a:extLst>
              </p:cNvPr>
              <p:cNvSpPr/>
              <p:nvPr/>
            </p:nvSpPr>
            <p:spPr>
              <a:xfrm>
                <a:off x="3368275" y="3560975"/>
                <a:ext cx="171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87" h="301" extrusionOk="0">
                    <a:moveTo>
                      <a:pt x="36" y="1"/>
                    </a:moveTo>
                    <a:cubicBezTo>
                      <a:pt x="24" y="1"/>
                      <a:pt x="0" y="13"/>
                      <a:pt x="24" y="25"/>
                    </a:cubicBezTo>
                    <a:cubicBezTo>
                      <a:pt x="203" y="168"/>
                      <a:pt x="441" y="251"/>
                      <a:pt x="643" y="299"/>
                    </a:cubicBezTo>
                    <a:cubicBezTo>
                      <a:pt x="644" y="300"/>
                      <a:pt x="646" y="300"/>
                      <a:pt x="648" y="300"/>
                    </a:cubicBezTo>
                    <a:cubicBezTo>
                      <a:pt x="662" y="300"/>
                      <a:pt x="687" y="262"/>
                      <a:pt x="655" y="251"/>
                    </a:cubicBezTo>
                    <a:cubicBezTo>
                      <a:pt x="476" y="144"/>
                      <a:pt x="238" y="25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727;p33">
                <a:extLst>
                  <a:ext uri="{FF2B5EF4-FFF2-40B4-BE49-F238E27FC236}">
                    <a16:creationId xmlns:a16="http://schemas.microsoft.com/office/drawing/2014/main" id="{C678D060-D6F1-4FD4-BB15-3578A234163A}"/>
                  </a:ext>
                </a:extLst>
              </p:cNvPr>
              <p:cNvSpPr/>
              <p:nvPr/>
            </p:nvSpPr>
            <p:spPr>
              <a:xfrm>
                <a:off x="3361425" y="3565750"/>
                <a:ext cx="184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98" extrusionOk="0">
                    <a:moveTo>
                      <a:pt x="36" y="0"/>
                    </a:moveTo>
                    <a:cubicBezTo>
                      <a:pt x="24" y="0"/>
                      <a:pt x="0" y="12"/>
                      <a:pt x="12" y="36"/>
                    </a:cubicBezTo>
                    <a:cubicBezTo>
                      <a:pt x="84" y="131"/>
                      <a:pt x="215" y="179"/>
                      <a:pt x="322" y="238"/>
                    </a:cubicBezTo>
                    <a:cubicBezTo>
                      <a:pt x="441" y="298"/>
                      <a:pt x="572" y="369"/>
                      <a:pt x="715" y="393"/>
                    </a:cubicBezTo>
                    <a:cubicBezTo>
                      <a:pt x="718" y="396"/>
                      <a:pt x="721" y="398"/>
                      <a:pt x="724" y="398"/>
                    </a:cubicBezTo>
                    <a:cubicBezTo>
                      <a:pt x="731" y="398"/>
                      <a:pt x="735" y="387"/>
                      <a:pt x="727" y="369"/>
                    </a:cubicBezTo>
                    <a:cubicBezTo>
                      <a:pt x="619" y="298"/>
                      <a:pt x="488" y="238"/>
                      <a:pt x="369" y="167"/>
                    </a:cubicBezTo>
                    <a:cubicBezTo>
                      <a:pt x="262" y="108"/>
                      <a:pt x="155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728;p33">
                <a:extLst>
                  <a:ext uri="{FF2B5EF4-FFF2-40B4-BE49-F238E27FC236}">
                    <a16:creationId xmlns:a16="http://schemas.microsoft.com/office/drawing/2014/main" id="{7DDBF6A9-1052-426C-92F0-B79592C8A528}"/>
                  </a:ext>
                </a:extLst>
              </p:cNvPr>
              <p:cNvSpPr/>
              <p:nvPr/>
            </p:nvSpPr>
            <p:spPr>
              <a:xfrm>
                <a:off x="3356950" y="3574075"/>
                <a:ext cx="1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394" extrusionOk="0">
                    <a:moveTo>
                      <a:pt x="13" y="1"/>
                    </a:moveTo>
                    <a:cubicBezTo>
                      <a:pt x="1" y="1"/>
                      <a:pt x="1" y="13"/>
                      <a:pt x="1" y="13"/>
                    </a:cubicBezTo>
                    <a:cubicBezTo>
                      <a:pt x="96" y="96"/>
                      <a:pt x="215" y="156"/>
                      <a:pt x="334" y="215"/>
                    </a:cubicBezTo>
                    <a:cubicBezTo>
                      <a:pt x="453" y="275"/>
                      <a:pt x="572" y="358"/>
                      <a:pt x="715" y="394"/>
                    </a:cubicBezTo>
                    <a:cubicBezTo>
                      <a:pt x="727" y="394"/>
                      <a:pt x="739" y="382"/>
                      <a:pt x="727" y="370"/>
                    </a:cubicBezTo>
                    <a:cubicBezTo>
                      <a:pt x="536" y="203"/>
                      <a:pt x="251" y="60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729;p33">
                <a:extLst>
                  <a:ext uri="{FF2B5EF4-FFF2-40B4-BE49-F238E27FC236}">
                    <a16:creationId xmlns:a16="http://schemas.microsoft.com/office/drawing/2014/main" id="{4C7DD171-EC97-4795-AB07-65B06C615762}"/>
                  </a:ext>
                </a:extLst>
              </p:cNvPr>
              <p:cNvSpPr/>
              <p:nvPr/>
            </p:nvSpPr>
            <p:spPr>
              <a:xfrm>
                <a:off x="3348375" y="3579375"/>
                <a:ext cx="234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504" extrusionOk="0">
                    <a:moveTo>
                      <a:pt x="36" y="1"/>
                    </a:moveTo>
                    <a:cubicBezTo>
                      <a:pt x="16" y="1"/>
                      <a:pt x="0" y="29"/>
                      <a:pt x="10" y="39"/>
                    </a:cubicBezTo>
                    <a:cubicBezTo>
                      <a:pt x="82" y="158"/>
                      <a:pt x="237" y="229"/>
                      <a:pt x="356" y="289"/>
                    </a:cubicBezTo>
                    <a:cubicBezTo>
                      <a:pt x="510" y="360"/>
                      <a:pt x="689" y="455"/>
                      <a:pt x="868" y="503"/>
                    </a:cubicBezTo>
                    <a:cubicBezTo>
                      <a:pt x="915" y="503"/>
                      <a:pt x="939" y="467"/>
                      <a:pt x="903" y="455"/>
                    </a:cubicBezTo>
                    <a:cubicBezTo>
                      <a:pt x="760" y="360"/>
                      <a:pt x="594" y="289"/>
                      <a:pt x="427" y="217"/>
                    </a:cubicBezTo>
                    <a:cubicBezTo>
                      <a:pt x="296" y="158"/>
                      <a:pt x="177" y="63"/>
                      <a:pt x="46" y="3"/>
                    </a:cubicBezTo>
                    <a:cubicBezTo>
                      <a:pt x="43" y="1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730;p33">
                <a:extLst>
                  <a:ext uri="{FF2B5EF4-FFF2-40B4-BE49-F238E27FC236}">
                    <a16:creationId xmlns:a16="http://schemas.microsoft.com/office/drawing/2014/main" id="{A9692FF2-C4F5-43A3-988D-80D6B58CAF23}"/>
                  </a:ext>
                </a:extLst>
              </p:cNvPr>
              <p:cNvSpPr/>
              <p:nvPr/>
            </p:nvSpPr>
            <p:spPr>
              <a:xfrm>
                <a:off x="3339700" y="3585975"/>
                <a:ext cx="2770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97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203" y="96"/>
                      <a:pt x="393" y="263"/>
                      <a:pt x="572" y="370"/>
                    </a:cubicBezTo>
                    <a:cubicBezTo>
                      <a:pt x="726" y="453"/>
                      <a:pt x="893" y="549"/>
                      <a:pt x="1072" y="596"/>
                    </a:cubicBezTo>
                    <a:cubicBezTo>
                      <a:pt x="1084" y="572"/>
                      <a:pt x="1107" y="561"/>
                      <a:pt x="1084" y="549"/>
                    </a:cubicBezTo>
                    <a:cubicBezTo>
                      <a:pt x="893" y="418"/>
                      <a:pt x="667" y="322"/>
                      <a:pt x="476" y="203"/>
                    </a:cubicBezTo>
                    <a:cubicBezTo>
                      <a:pt x="334" y="120"/>
                      <a:pt x="191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731;p33">
                <a:extLst>
                  <a:ext uri="{FF2B5EF4-FFF2-40B4-BE49-F238E27FC236}">
                    <a16:creationId xmlns:a16="http://schemas.microsoft.com/office/drawing/2014/main" id="{5E89E15F-5072-49AC-9A6F-ADCCB3325889}"/>
                  </a:ext>
                </a:extLst>
              </p:cNvPr>
              <p:cNvSpPr/>
              <p:nvPr/>
            </p:nvSpPr>
            <p:spPr>
              <a:xfrm>
                <a:off x="3334625" y="3594325"/>
                <a:ext cx="277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4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36"/>
                    </a:cubicBezTo>
                    <a:cubicBezTo>
                      <a:pt x="156" y="167"/>
                      <a:pt x="346" y="262"/>
                      <a:pt x="513" y="346"/>
                    </a:cubicBezTo>
                    <a:cubicBezTo>
                      <a:pt x="691" y="441"/>
                      <a:pt x="870" y="536"/>
                      <a:pt x="1072" y="584"/>
                    </a:cubicBezTo>
                    <a:cubicBezTo>
                      <a:pt x="1096" y="584"/>
                      <a:pt x="1108" y="560"/>
                      <a:pt x="1096" y="560"/>
                    </a:cubicBezTo>
                    <a:cubicBezTo>
                      <a:pt x="953" y="441"/>
                      <a:pt x="751" y="346"/>
                      <a:pt x="572" y="262"/>
                    </a:cubicBezTo>
                    <a:cubicBezTo>
                      <a:pt x="394" y="167"/>
                      <a:pt x="215" y="48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732;p33">
                <a:extLst>
                  <a:ext uri="{FF2B5EF4-FFF2-40B4-BE49-F238E27FC236}">
                    <a16:creationId xmlns:a16="http://schemas.microsoft.com/office/drawing/2014/main" id="{A1EF6430-4758-489E-A45C-10BB78C197FC}"/>
                  </a:ext>
                </a:extLst>
              </p:cNvPr>
              <p:cNvSpPr/>
              <p:nvPr/>
            </p:nvSpPr>
            <p:spPr>
              <a:xfrm>
                <a:off x="3325100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36" y="0"/>
                    </a:moveTo>
                    <a:cubicBezTo>
                      <a:pt x="25" y="0"/>
                      <a:pt x="1" y="12"/>
                      <a:pt x="25" y="24"/>
                    </a:cubicBezTo>
                    <a:cubicBezTo>
                      <a:pt x="286" y="262"/>
                      <a:pt x="715" y="500"/>
                      <a:pt x="1072" y="548"/>
                    </a:cubicBezTo>
                    <a:cubicBezTo>
                      <a:pt x="1108" y="548"/>
                      <a:pt x="1120" y="512"/>
                      <a:pt x="1096" y="500"/>
                    </a:cubicBezTo>
                    <a:lnTo>
                      <a:pt x="560" y="238"/>
                    </a:lnTo>
                    <a:cubicBezTo>
                      <a:pt x="394" y="143"/>
                      <a:pt x="227" y="36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733;p33">
                <a:extLst>
                  <a:ext uri="{FF2B5EF4-FFF2-40B4-BE49-F238E27FC236}">
                    <a16:creationId xmlns:a16="http://schemas.microsoft.com/office/drawing/2014/main" id="{E26CD03C-8949-44A1-86E4-E6A042B970D1}"/>
                  </a:ext>
                </a:extLst>
              </p:cNvPr>
              <p:cNvSpPr/>
              <p:nvPr/>
            </p:nvSpPr>
            <p:spPr>
              <a:xfrm>
                <a:off x="3320050" y="3611875"/>
                <a:ext cx="294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63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7"/>
                    </a:cubicBezTo>
                    <a:cubicBezTo>
                      <a:pt x="167" y="168"/>
                      <a:pt x="358" y="251"/>
                      <a:pt x="536" y="346"/>
                    </a:cubicBezTo>
                    <a:cubicBezTo>
                      <a:pt x="727" y="453"/>
                      <a:pt x="917" y="572"/>
                      <a:pt x="1131" y="632"/>
                    </a:cubicBezTo>
                    <a:cubicBezTo>
                      <a:pt x="1135" y="634"/>
                      <a:pt x="1138" y="634"/>
                      <a:pt x="1141" y="634"/>
                    </a:cubicBezTo>
                    <a:cubicBezTo>
                      <a:pt x="1161" y="634"/>
                      <a:pt x="1176" y="606"/>
                      <a:pt x="1155" y="596"/>
                    </a:cubicBezTo>
                    <a:cubicBezTo>
                      <a:pt x="1000" y="453"/>
                      <a:pt x="786" y="346"/>
                      <a:pt x="596" y="251"/>
                    </a:cubicBezTo>
                    <a:cubicBezTo>
                      <a:pt x="417" y="168"/>
                      <a:pt x="227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734;p33">
                <a:extLst>
                  <a:ext uri="{FF2B5EF4-FFF2-40B4-BE49-F238E27FC236}">
                    <a16:creationId xmlns:a16="http://schemas.microsoft.com/office/drawing/2014/main" id="{D9DA3D4C-4AE2-41D7-B148-9594BD9EA96D}"/>
                  </a:ext>
                </a:extLst>
              </p:cNvPr>
              <p:cNvSpPr/>
              <p:nvPr/>
            </p:nvSpPr>
            <p:spPr>
              <a:xfrm>
                <a:off x="3309925" y="3618725"/>
                <a:ext cx="3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82" extrusionOk="0">
                    <a:moveTo>
                      <a:pt x="60" y="1"/>
                    </a:moveTo>
                    <a:cubicBezTo>
                      <a:pt x="36" y="1"/>
                      <a:pt x="1" y="24"/>
                      <a:pt x="36" y="60"/>
                    </a:cubicBezTo>
                    <a:cubicBezTo>
                      <a:pt x="215" y="191"/>
                      <a:pt x="417" y="298"/>
                      <a:pt x="608" y="394"/>
                    </a:cubicBezTo>
                    <a:cubicBezTo>
                      <a:pt x="798" y="501"/>
                      <a:pt x="1013" y="620"/>
                      <a:pt x="1227" y="679"/>
                    </a:cubicBezTo>
                    <a:cubicBezTo>
                      <a:pt x="1232" y="681"/>
                      <a:pt x="1236" y="682"/>
                      <a:pt x="1241" y="682"/>
                    </a:cubicBezTo>
                    <a:cubicBezTo>
                      <a:pt x="1268" y="682"/>
                      <a:pt x="1282" y="652"/>
                      <a:pt x="1251" y="632"/>
                    </a:cubicBezTo>
                    <a:cubicBezTo>
                      <a:pt x="1060" y="501"/>
                      <a:pt x="846" y="382"/>
                      <a:pt x="643" y="275"/>
                    </a:cubicBezTo>
                    <a:cubicBezTo>
                      <a:pt x="465" y="179"/>
                      <a:pt x="274" y="60"/>
                      <a:pt x="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735;p33">
                <a:extLst>
                  <a:ext uri="{FF2B5EF4-FFF2-40B4-BE49-F238E27FC236}">
                    <a16:creationId xmlns:a16="http://schemas.microsoft.com/office/drawing/2014/main" id="{592B76E6-F48C-45DD-9EE1-A3862998B0CC}"/>
                  </a:ext>
                </a:extLst>
              </p:cNvPr>
              <p:cNvSpPr/>
              <p:nvPr/>
            </p:nvSpPr>
            <p:spPr>
              <a:xfrm>
                <a:off x="3300700" y="3625275"/>
                <a:ext cx="34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23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203" y="215"/>
                      <a:pt x="465" y="334"/>
                      <a:pt x="679" y="465"/>
                    </a:cubicBezTo>
                    <a:cubicBezTo>
                      <a:pt x="905" y="596"/>
                      <a:pt x="1108" y="715"/>
                      <a:pt x="1358" y="822"/>
                    </a:cubicBezTo>
                    <a:cubicBezTo>
                      <a:pt x="1382" y="822"/>
                      <a:pt x="1393" y="775"/>
                      <a:pt x="1382" y="763"/>
                    </a:cubicBezTo>
                    <a:cubicBezTo>
                      <a:pt x="1143" y="632"/>
                      <a:pt x="917" y="477"/>
                      <a:pt x="703" y="346"/>
                    </a:cubicBezTo>
                    <a:cubicBezTo>
                      <a:pt x="489" y="215"/>
                      <a:pt x="262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736;p33">
                <a:extLst>
                  <a:ext uri="{FF2B5EF4-FFF2-40B4-BE49-F238E27FC236}">
                    <a16:creationId xmlns:a16="http://schemas.microsoft.com/office/drawing/2014/main" id="{6BC98401-C0B3-4AFC-B551-9435DEE768BD}"/>
                  </a:ext>
                </a:extLst>
              </p:cNvPr>
              <p:cNvSpPr/>
              <p:nvPr/>
            </p:nvSpPr>
            <p:spPr>
              <a:xfrm>
                <a:off x="3289375" y="3630625"/>
                <a:ext cx="396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978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25"/>
                    </a:cubicBezTo>
                    <a:cubicBezTo>
                      <a:pt x="239" y="239"/>
                      <a:pt x="513" y="382"/>
                      <a:pt x="763" y="549"/>
                    </a:cubicBezTo>
                    <a:cubicBezTo>
                      <a:pt x="1013" y="715"/>
                      <a:pt x="1275" y="858"/>
                      <a:pt x="1549" y="977"/>
                    </a:cubicBezTo>
                    <a:cubicBezTo>
                      <a:pt x="1585" y="977"/>
                      <a:pt x="1585" y="953"/>
                      <a:pt x="1573" y="953"/>
                    </a:cubicBezTo>
                    <a:cubicBezTo>
                      <a:pt x="1299" y="775"/>
                      <a:pt x="1037" y="608"/>
                      <a:pt x="763" y="430"/>
                    </a:cubicBezTo>
                    <a:cubicBezTo>
                      <a:pt x="525" y="275"/>
                      <a:pt x="299" y="96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737;p33">
                <a:extLst>
                  <a:ext uri="{FF2B5EF4-FFF2-40B4-BE49-F238E27FC236}">
                    <a16:creationId xmlns:a16="http://schemas.microsoft.com/office/drawing/2014/main" id="{FECDA176-5B7D-40E9-A968-6749CC6010E3}"/>
                  </a:ext>
                </a:extLst>
              </p:cNvPr>
              <p:cNvSpPr/>
              <p:nvPr/>
            </p:nvSpPr>
            <p:spPr>
              <a:xfrm>
                <a:off x="3509050" y="3594325"/>
                <a:ext cx="84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6645" extrusionOk="0">
                    <a:moveTo>
                      <a:pt x="2977" y="0"/>
                    </a:moveTo>
                    <a:lnTo>
                      <a:pt x="1" y="5930"/>
                    </a:lnTo>
                    <a:cubicBezTo>
                      <a:pt x="1065" y="6327"/>
                      <a:pt x="3300" y="6644"/>
                      <a:pt x="3380" y="6644"/>
                    </a:cubicBezTo>
                    <a:cubicBezTo>
                      <a:pt x="3381" y="6644"/>
                      <a:pt x="3382" y="6644"/>
                      <a:pt x="3382" y="6644"/>
                    </a:cubicBezTo>
                    <a:lnTo>
                      <a:pt x="2977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738;p33">
                <a:extLst>
                  <a:ext uri="{FF2B5EF4-FFF2-40B4-BE49-F238E27FC236}">
                    <a16:creationId xmlns:a16="http://schemas.microsoft.com/office/drawing/2014/main" id="{3D9DBE34-BFD4-44C1-B333-8BC344382B2E}"/>
                  </a:ext>
                </a:extLst>
              </p:cNvPr>
              <p:cNvSpPr/>
              <p:nvPr/>
            </p:nvSpPr>
            <p:spPr>
              <a:xfrm>
                <a:off x="35031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3084" y="1310"/>
                    </a:moveTo>
                    <a:lnTo>
                      <a:pt x="3442" y="7096"/>
                    </a:lnTo>
                    <a:cubicBezTo>
                      <a:pt x="2882" y="7001"/>
                      <a:pt x="1382" y="6763"/>
                      <a:pt x="477" y="6465"/>
                    </a:cubicBezTo>
                    <a:lnTo>
                      <a:pt x="3084" y="1310"/>
                    </a:lnTo>
                    <a:close/>
                    <a:moveTo>
                      <a:pt x="3346" y="0"/>
                    </a:moveTo>
                    <a:lnTo>
                      <a:pt x="1" y="6668"/>
                    </a:lnTo>
                    <a:lnTo>
                      <a:pt x="179" y="6727"/>
                    </a:lnTo>
                    <a:cubicBezTo>
                      <a:pt x="1263" y="7120"/>
                      <a:pt x="3513" y="7442"/>
                      <a:pt x="3596" y="7454"/>
                    </a:cubicBezTo>
                    <a:lnTo>
                      <a:pt x="3811" y="7477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739;p33">
                <a:extLst>
                  <a:ext uri="{FF2B5EF4-FFF2-40B4-BE49-F238E27FC236}">
                    <a16:creationId xmlns:a16="http://schemas.microsoft.com/office/drawing/2014/main" id="{BCCF1E91-FB51-4B7F-9ED9-A58EF9B7D494}"/>
                  </a:ext>
                </a:extLst>
              </p:cNvPr>
              <p:cNvSpPr/>
              <p:nvPr/>
            </p:nvSpPr>
            <p:spPr>
              <a:xfrm>
                <a:off x="3564425" y="3627950"/>
                <a:ext cx="134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92" extrusionOk="0">
                    <a:moveTo>
                      <a:pt x="238" y="1"/>
                    </a:moveTo>
                    <a:cubicBezTo>
                      <a:pt x="167" y="1"/>
                      <a:pt x="72" y="1"/>
                      <a:pt x="12" y="48"/>
                    </a:cubicBezTo>
                    <a:cubicBezTo>
                      <a:pt x="0" y="48"/>
                      <a:pt x="0" y="60"/>
                      <a:pt x="12" y="72"/>
                    </a:cubicBezTo>
                    <a:cubicBezTo>
                      <a:pt x="48" y="88"/>
                      <a:pt x="84" y="92"/>
                      <a:pt x="118" y="92"/>
                    </a:cubicBezTo>
                    <a:cubicBezTo>
                      <a:pt x="165" y="92"/>
                      <a:pt x="210" y="84"/>
                      <a:pt x="250" y="84"/>
                    </a:cubicBezTo>
                    <a:cubicBezTo>
                      <a:pt x="346" y="84"/>
                      <a:pt x="417" y="84"/>
                      <a:pt x="512" y="60"/>
                    </a:cubicBezTo>
                    <a:cubicBezTo>
                      <a:pt x="536" y="48"/>
                      <a:pt x="536" y="13"/>
                      <a:pt x="512" y="13"/>
                    </a:cubicBezTo>
                    <a:cubicBezTo>
                      <a:pt x="417" y="1"/>
                      <a:pt x="334" y="1"/>
                      <a:pt x="23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740;p33">
                <a:extLst>
                  <a:ext uri="{FF2B5EF4-FFF2-40B4-BE49-F238E27FC236}">
                    <a16:creationId xmlns:a16="http://schemas.microsoft.com/office/drawing/2014/main" id="{741D9CAC-4A8D-4779-B8F2-B78570B4512A}"/>
                  </a:ext>
                </a:extLst>
              </p:cNvPr>
              <p:cNvSpPr/>
              <p:nvPr/>
            </p:nvSpPr>
            <p:spPr>
              <a:xfrm>
                <a:off x="3561450" y="3635075"/>
                <a:ext cx="164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21" extrusionOk="0">
                    <a:moveTo>
                      <a:pt x="126" y="1"/>
                    </a:moveTo>
                    <a:cubicBezTo>
                      <a:pt x="88" y="1"/>
                      <a:pt x="50" y="6"/>
                      <a:pt x="12" y="25"/>
                    </a:cubicBezTo>
                    <a:cubicBezTo>
                      <a:pt x="0" y="25"/>
                      <a:pt x="0" y="61"/>
                      <a:pt x="12" y="61"/>
                    </a:cubicBezTo>
                    <a:cubicBezTo>
                      <a:pt x="96" y="121"/>
                      <a:pt x="203" y="97"/>
                      <a:pt x="298" y="121"/>
                    </a:cubicBezTo>
                    <a:cubicBezTo>
                      <a:pt x="405" y="121"/>
                      <a:pt x="524" y="121"/>
                      <a:pt x="631" y="85"/>
                    </a:cubicBezTo>
                    <a:cubicBezTo>
                      <a:pt x="655" y="85"/>
                      <a:pt x="655" y="37"/>
                      <a:pt x="631" y="37"/>
                    </a:cubicBezTo>
                    <a:cubicBezTo>
                      <a:pt x="524" y="25"/>
                      <a:pt x="405" y="25"/>
                      <a:pt x="298" y="13"/>
                    </a:cubicBezTo>
                    <a:cubicBezTo>
                      <a:pt x="241" y="13"/>
                      <a:pt x="184" y="1"/>
                      <a:pt x="1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741;p33">
                <a:extLst>
                  <a:ext uri="{FF2B5EF4-FFF2-40B4-BE49-F238E27FC236}">
                    <a16:creationId xmlns:a16="http://schemas.microsoft.com/office/drawing/2014/main" id="{0146F33B-E17C-4615-8ECF-164C3BE29D81}"/>
                  </a:ext>
                </a:extLst>
              </p:cNvPr>
              <p:cNvSpPr/>
              <p:nvPr/>
            </p:nvSpPr>
            <p:spPr>
              <a:xfrm>
                <a:off x="3556675" y="3643000"/>
                <a:ext cx="184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20" extrusionOk="0">
                    <a:moveTo>
                      <a:pt x="245" y="1"/>
                    </a:moveTo>
                    <a:cubicBezTo>
                      <a:pt x="166" y="1"/>
                      <a:pt x="88" y="6"/>
                      <a:pt x="13" y="18"/>
                    </a:cubicBezTo>
                    <a:cubicBezTo>
                      <a:pt x="1" y="18"/>
                      <a:pt x="1" y="54"/>
                      <a:pt x="13" y="54"/>
                    </a:cubicBezTo>
                    <a:cubicBezTo>
                      <a:pt x="165" y="104"/>
                      <a:pt x="335" y="119"/>
                      <a:pt x="493" y="119"/>
                    </a:cubicBezTo>
                    <a:cubicBezTo>
                      <a:pt x="558" y="119"/>
                      <a:pt x="621" y="117"/>
                      <a:pt x="679" y="113"/>
                    </a:cubicBezTo>
                    <a:cubicBezTo>
                      <a:pt x="727" y="101"/>
                      <a:pt x="739" y="54"/>
                      <a:pt x="703" y="54"/>
                    </a:cubicBezTo>
                    <a:cubicBezTo>
                      <a:pt x="560" y="22"/>
                      <a:pt x="402" y="1"/>
                      <a:pt x="2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742;p33">
                <a:extLst>
                  <a:ext uri="{FF2B5EF4-FFF2-40B4-BE49-F238E27FC236}">
                    <a16:creationId xmlns:a16="http://schemas.microsoft.com/office/drawing/2014/main" id="{479AF106-F79D-412D-878D-E08096C11FD1}"/>
                  </a:ext>
                </a:extLst>
              </p:cNvPr>
              <p:cNvSpPr/>
              <p:nvPr/>
            </p:nvSpPr>
            <p:spPr>
              <a:xfrm>
                <a:off x="3552225" y="3650225"/>
                <a:ext cx="199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71" extrusionOk="0">
                    <a:moveTo>
                      <a:pt x="73" y="0"/>
                    </a:moveTo>
                    <a:cubicBezTo>
                      <a:pt x="57" y="0"/>
                      <a:pt x="40" y="1"/>
                      <a:pt x="24" y="3"/>
                    </a:cubicBezTo>
                    <a:cubicBezTo>
                      <a:pt x="0" y="3"/>
                      <a:pt x="0" y="27"/>
                      <a:pt x="12" y="50"/>
                    </a:cubicBezTo>
                    <a:cubicBezTo>
                      <a:pt x="155" y="131"/>
                      <a:pt x="392" y="171"/>
                      <a:pt x="596" y="171"/>
                    </a:cubicBezTo>
                    <a:cubicBezTo>
                      <a:pt x="665" y="171"/>
                      <a:pt x="729" y="166"/>
                      <a:pt x="786" y="158"/>
                    </a:cubicBezTo>
                    <a:cubicBezTo>
                      <a:pt x="798" y="146"/>
                      <a:pt x="798" y="134"/>
                      <a:pt x="786" y="122"/>
                    </a:cubicBezTo>
                    <a:cubicBezTo>
                      <a:pt x="655" y="74"/>
                      <a:pt x="524" y="62"/>
                      <a:pt x="381" y="50"/>
                    </a:cubicBezTo>
                    <a:cubicBezTo>
                      <a:pt x="278" y="30"/>
                      <a:pt x="176" y="0"/>
                      <a:pt x="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743;p33">
                <a:extLst>
                  <a:ext uri="{FF2B5EF4-FFF2-40B4-BE49-F238E27FC236}">
                    <a16:creationId xmlns:a16="http://schemas.microsoft.com/office/drawing/2014/main" id="{1C226F36-6902-4B58-9F27-28A47A106F22}"/>
                  </a:ext>
                </a:extLst>
              </p:cNvPr>
              <p:cNvSpPr/>
              <p:nvPr/>
            </p:nvSpPr>
            <p:spPr>
              <a:xfrm>
                <a:off x="3549825" y="3659375"/>
                <a:ext cx="20850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47" extrusionOk="0">
                    <a:moveTo>
                      <a:pt x="142" y="1"/>
                    </a:moveTo>
                    <a:cubicBezTo>
                      <a:pt x="102" y="1"/>
                      <a:pt x="63" y="2"/>
                      <a:pt x="25" y="6"/>
                    </a:cubicBezTo>
                    <a:cubicBezTo>
                      <a:pt x="1" y="6"/>
                      <a:pt x="1" y="18"/>
                      <a:pt x="25" y="18"/>
                    </a:cubicBezTo>
                    <a:cubicBezTo>
                      <a:pt x="263" y="113"/>
                      <a:pt x="572" y="137"/>
                      <a:pt x="822" y="137"/>
                    </a:cubicBezTo>
                    <a:cubicBezTo>
                      <a:pt x="826" y="144"/>
                      <a:pt x="829" y="147"/>
                      <a:pt x="830" y="147"/>
                    </a:cubicBezTo>
                    <a:cubicBezTo>
                      <a:pt x="833" y="147"/>
                      <a:pt x="831" y="133"/>
                      <a:pt x="822" y="125"/>
                    </a:cubicBezTo>
                    <a:cubicBezTo>
                      <a:pt x="620" y="54"/>
                      <a:pt x="367" y="1"/>
                      <a:pt x="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744;p33">
                <a:extLst>
                  <a:ext uri="{FF2B5EF4-FFF2-40B4-BE49-F238E27FC236}">
                    <a16:creationId xmlns:a16="http://schemas.microsoft.com/office/drawing/2014/main" id="{AD7A0CA4-F800-41D7-949F-FAB4611779EC}"/>
                  </a:ext>
                </a:extLst>
              </p:cNvPr>
              <p:cNvSpPr/>
              <p:nvPr/>
            </p:nvSpPr>
            <p:spPr>
              <a:xfrm>
                <a:off x="3543575" y="3666950"/>
                <a:ext cx="262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91" extrusionOk="0">
                    <a:moveTo>
                      <a:pt x="49" y="0"/>
                    </a:moveTo>
                    <a:cubicBezTo>
                      <a:pt x="37" y="0"/>
                      <a:pt x="1" y="12"/>
                      <a:pt x="37" y="36"/>
                    </a:cubicBezTo>
                    <a:cubicBezTo>
                      <a:pt x="132" y="120"/>
                      <a:pt x="275" y="131"/>
                      <a:pt x="418" y="155"/>
                    </a:cubicBezTo>
                    <a:cubicBezTo>
                      <a:pt x="608" y="179"/>
                      <a:pt x="822" y="191"/>
                      <a:pt x="1013" y="191"/>
                    </a:cubicBezTo>
                    <a:cubicBezTo>
                      <a:pt x="1049" y="191"/>
                      <a:pt x="1049" y="155"/>
                      <a:pt x="1013" y="155"/>
                    </a:cubicBezTo>
                    <a:cubicBezTo>
                      <a:pt x="870" y="120"/>
                      <a:pt x="715" y="108"/>
                      <a:pt x="572" y="96"/>
                    </a:cubicBezTo>
                    <a:cubicBezTo>
                      <a:pt x="394" y="72"/>
                      <a:pt x="227" y="36"/>
                      <a:pt x="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745;p33">
                <a:extLst>
                  <a:ext uri="{FF2B5EF4-FFF2-40B4-BE49-F238E27FC236}">
                    <a16:creationId xmlns:a16="http://schemas.microsoft.com/office/drawing/2014/main" id="{54DE095E-2554-4E83-ACDD-7F7DC8344CE7}"/>
                  </a:ext>
                </a:extLst>
              </p:cNvPr>
              <p:cNvSpPr/>
              <p:nvPr/>
            </p:nvSpPr>
            <p:spPr>
              <a:xfrm>
                <a:off x="3537625" y="3675650"/>
                <a:ext cx="310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41" extrusionOk="0">
                    <a:moveTo>
                      <a:pt x="145" y="1"/>
                    </a:moveTo>
                    <a:cubicBezTo>
                      <a:pt x="101" y="1"/>
                      <a:pt x="57" y="7"/>
                      <a:pt x="13" y="22"/>
                    </a:cubicBezTo>
                    <a:cubicBezTo>
                      <a:pt x="1" y="22"/>
                      <a:pt x="1" y="57"/>
                      <a:pt x="13" y="57"/>
                    </a:cubicBezTo>
                    <a:cubicBezTo>
                      <a:pt x="239" y="69"/>
                      <a:pt x="465" y="176"/>
                      <a:pt x="691" y="200"/>
                    </a:cubicBezTo>
                    <a:cubicBezTo>
                      <a:pt x="825" y="227"/>
                      <a:pt x="946" y="240"/>
                      <a:pt x="1073" y="240"/>
                    </a:cubicBezTo>
                    <a:cubicBezTo>
                      <a:pt x="1116" y="240"/>
                      <a:pt x="1159" y="239"/>
                      <a:pt x="1203" y="236"/>
                    </a:cubicBezTo>
                    <a:cubicBezTo>
                      <a:pt x="1227" y="236"/>
                      <a:pt x="1239" y="200"/>
                      <a:pt x="1203" y="200"/>
                    </a:cubicBezTo>
                    <a:cubicBezTo>
                      <a:pt x="989" y="141"/>
                      <a:pt x="763" y="129"/>
                      <a:pt x="537" y="81"/>
                    </a:cubicBezTo>
                    <a:cubicBezTo>
                      <a:pt x="403" y="54"/>
                      <a:pt x="275" y="1"/>
                      <a:pt x="1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746;p33">
                <a:extLst>
                  <a:ext uri="{FF2B5EF4-FFF2-40B4-BE49-F238E27FC236}">
                    <a16:creationId xmlns:a16="http://schemas.microsoft.com/office/drawing/2014/main" id="{959A42E5-F07A-42D7-B351-772A9732D0D6}"/>
                  </a:ext>
                </a:extLst>
              </p:cNvPr>
              <p:cNvSpPr/>
              <p:nvPr/>
            </p:nvSpPr>
            <p:spPr>
              <a:xfrm>
                <a:off x="3535850" y="3685700"/>
                <a:ext cx="30375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2" extrusionOk="0">
                    <a:moveTo>
                      <a:pt x="12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93" y="135"/>
                      <a:pt x="692" y="211"/>
                      <a:pt x="1025" y="211"/>
                    </a:cubicBezTo>
                    <a:cubicBezTo>
                      <a:pt x="1087" y="211"/>
                      <a:pt x="1147" y="209"/>
                      <a:pt x="1203" y="203"/>
                    </a:cubicBezTo>
                    <a:cubicBezTo>
                      <a:pt x="1215" y="203"/>
                      <a:pt x="1215" y="191"/>
                      <a:pt x="1203" y="179"/>
                    </a:cubicBezTo>
                    <a:cubicBezTo>
                      <a:pt x="1000" y="96"/>
                      <a:pt x="786" y="84"/>
                      <a:pt x="584" y="60"/>
                    </a:cubicBezTo>
                    <a:cubicBezTo>
                      <a:pt x="393" y="24"/>
                      <a:pt x="203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747;p33">
                <a:extLst>
                  <a:ext uri="{FF2B5EF4-FFF2-40B4-BE49-F238E27FC236}">
                    <a16:creationId xmlns:a16="http://schemas.microsoft.com/office/drawing/2014/main" id="{0271F84D-1C7B-4A56-9BDE-9AB2FC19C595}"/>
                  </a:ext>
                </a:extLst>
              </p:cNvPr>
              <p:cNvSpPr/>
              <p:nvPr/>
            </p:nvSpPr>
            <p:spPr>
              <a:xfrm>
                <a:off x="3529900" y="3697450"/>
                <a:ext cx="30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0" extrusionOk="0">
                    <a:moveTo>
                      <a:pt x="136" y="0"/>
                    </a:moveTo>
                    <a:cubicBezTo>
                      <a:pt x="99" y="0"/>
                      <a:pt x="62" y="2"/>
                      <a:pt x="24" y="7"/>
                    </a:cubicBezTo>
                    <a:cubicBezTo>
                      <a:pt x="12" y="7"/>
                      <a:pt x="0" y="31"/>
                      <a:pt x="24" y="31"/>
                    </a:cubicBezTo>
                    <a:cubicBezTo>
                      <a:pt x="288" y="131"/>
                      <a:pt x="621" y="210"/>
                      <a:pt x="928" y="210"/>
                    </a:cubicBezTo>
                    <a:cubicBezTo>
                      <a:pt x="1023" y="210"/>
                      <a:pt x="1116" y="202"/>
                      <a:pt x="1203" y="185"/>
                    </a:cubicBezTo>
                    <a:cubicBezTo>
                      <a:pt x="1204" y="187"/>
                      <a:pt x="1205" y="187"/>
                      <a:pt x="1206" y="187"/>
                    </a:cubicBezTo>
                    <a:cubicBezTo>
                      <a:pt x="1214" y="187"/>
                      <a:pt x="1212" y="150"/>
                      <a:pt x="1191" y="150"/>
                    </a:cubicBezTo>
                    <a:cubicBezTo>
                      <a:pt x="1000" y="126"/>
                      <a:pt x="786" y="102"/>
                      <a:pt x="596" y="66"/>
                    </a:cubicBezTo>
                    <a:cubicBezTo>
                      <a:pt x="450" y="37"/>
                      <a:pt x="297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748;p33">
                <a:extLst>
                  <a:ext uri="{FF2B5EF4-FFF2-40B4-BE49-F238E27FC236}">
                    <a16:creationId xmlns:a16="http://schemas.microsoft.com/office/drawing/2014/main" id="{FD27AD26-82A5-4EAE-B654-9BDA78A074C9}"/>
                  </a:ext>
                </a:extLst>
              </p:cNvPr>
              <p:cNvSpPr/>
              <p:nvPr/>
            </p:nvSpPr>
            <p:spPr>
              <a:xfrm>
                <a:off x="3527225" y="3707050"/>
                <a:ext cx="3275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42" extrusionOk="0">
                    <a:moveTo>
                      <a:pt x="137" y="1"/>
                    </a:moveTo>
                    <a:cubicBezTo>
                      <a:pt x="103" y="1"/>
                      <a:pt x="70" y="2"/>
                      <a:pt x="36" y="4"/>
                    </a:cubicBezTo>
                    <a:cubicBezTo>
                      <a:pt x="12" y="4"/>
                      <a:pt x="0" y="40"/>
                      <a:pt x="12" y="40"/>
                    </a:cubicBezTo>
                    <a:cubicBezTo>
                      <a:pt x="214" y="111"/>
                      <a:pt x="417" y="135"/>
                      <a:pt x="607" y="171"/>
                    </a:cubicBezTo>
                    <a:cubicBezTo>
                      <a:pt x="834" y="194"/>
                      <a:pt x="1060" y="242"/>
                      <a:pt x="1286" y="242"/>
                    </a:cubicBezTo>
                    <a:cubicBezTo>
                      <a:pt x="1310" y="242"/>
                      <a:pt x="1310" y="218"/>
                      <a:pt x="1298" y="194"/>
                    </a:cubicBezTo>
                    <a:cubicBezTo>
                      <a:pt x="1084" y="111"/>
                      <a:pt x="845" y="75"/>
                      <a:pt x="607" y="51"/>
                    </a:cubicBezTo>
                    <a:cubicBezTo>
                      <a:pt x="451" y="22"/>
                      <a:pt x="294" y="1"/>
                      <a:pt x="1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749;p33">
                <a:extLst>
                  <a:ext uri="{FF2B5EF4-FFF2-40B4-BE49-F238E27FC236}">
                    <a16:creationId xmlns:a16="http://schemas.microsoft.com/office/drawing/2014/main" id="{DA483B78-8608-4F23-98BD-C3B4BAFA678E}"/>
                  </a:ext>
                </a:extLst>
              </p:cNvPr>
              <p:cNvSpPr/>
              <p:nvPr/>
            </p:nvSpPr>
            <p:spPr>
              <a:xfrm>
                <a:off x="3520975" y="3716325"/>
                <a:ext cx="348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6" extrusionOk="0">
                    <a:moveTo>
                      <a:pt x="93" y="0"/>
                    </a:moveTo>
                    <a:cubicBezTo>
                      <a:pt x="74" y="0"/>
                      <a:pt x="55" y="1"/>
                      <a:pt x="36" y="2"/>
                    </a:cubicBezTo>
                    <a:cubicBezTo>
                      <a:pt x="0" y="2"/>
                      <a:pt x="0" y="61"/>
                      <a:pt x="24" y="61"/>
                    </a:cubicBezTo>
                    <a:cubicBezTo>
                      <a:pt x="250" y="145"/>
                      <a:pt x="500" y="157"/>
                      <a:pt x="726" y="192"/>
                    </a:cubicBezTo>
                    <a:cubicBezTo>
                      <a:pt x="929" y="228"/>
                      <a:pt x="1143" y="276"/>
                      <a:pt x="1357" y="276"/>
                    </a:cubicBezTo>
                    <a:cubicBezTo>
                      <a:pt x="1393" y="276"/>
                      <a:pt x="1393" y="240"/>
                      <a:pt x="1369" y="228"/>
                    </a:cubicBezTo>
                    <a:cubicBezTo>
                      <a:pt x="1143" y="169"/>
                      <a:pt x="905" y="121"/>
                      <a:pt x="667" y="85"/>
                    </a:cubicBezTo>
                    <a:cubicBezTo>
                      <a:pt x="482" y="53"/>
                      <a:pt x="288" y="0"/>
                      <a:pt x="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750;p33">
                <a:extLst>
                  <a:ext uri="{FF2B5EF4-FFF2-40B4-BE49-F238E27FC236}">
                    <a16:creationId xmlns:a16="http://schemas.microsoft.com/office/drawing/2014/main" id="{A5BEEAFA-B13B-45A0-9956-F8EBDE311F03}"/>
                  </a:ext>
                </a:extLst>
              </p:cNvPr>
              <p:cNvSpPr/>
              <p:nvPr/>
            </p:nvSpPr>
            <p:spPr>
              <a:xfrm>
                <a:off x="3513825" y="3725950"/>
                <a:ext cx="390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356" extrusionOk="0">
                    <a:moveTo>
                      <a:pt x="164" y="1"/>
                    </a:moveTo>
                    <a:cubicBezTo>
                      <a:pt x="113" y="1"/>
                      <a:pt x="62" y="4"/>
                      <a:pt x="12" y="10"/>
                    </a:cubicBezTo>
                    <a:cubicBezTo>
                      <a:pt x="0" y="10"/>
                      <a:pt x="0" y="22"/>
                      <a:pt x="12" y="34"/>
                    </a:cubicBezTo>
                    <a:cubicBezTo>
                      <a:pt x="274" y="141"/>
                      <a:pt x="572" y="177"/>
                      <a:pt x="834" y="248"/>
                    </a:cubicBezTo>
                    <a:cubicBezTo>
                      <a:pt x="1072" y="307"/>
                      <a:pt x="1298" y="331"/>
                      <a:pt x="1536" y="355"/>
                    </a:cubicBezTo>
                    <a:cubicBezTo>
                      <a:pt x="1560" y="331"/>
                      <a:pt x="1560" y="296"/>
                      <a:pt x="1536" y="296"/>
                    </a:cubicBezTo>
                    <a:cubicBezTo>
                      <a:pt x="1110" y="210"/>
                      <a:pt x="607" y="1"/>
                      <a:pt x="16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751;p33">
                <a:extLst>
                  <a:ext uri="{FF2B5EF4-FFF2-40B4-BE49-F238E27FC236}">
                    <a16:creationId xmlns:a16="http://schemas.microsoft.com/office/drawing/2014/main" id="{4E5E8FB0-4AC8-400D-B2FE-425F7C6F9B3D}"/>
                  </a:ext>
                </a:extLst>
              </p:cNvPr>
              <p:cNvSpPr/>
              <p:nvPr/>
            </p:nvSpPr>
            <p:spPr>
              <a:xfrm>
                <a:off x="3504900" y="3734825"/>
                <a:ext cx="44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2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536" y="262"/>
                      <a:pt x="1203" y="393"/>
                      <a:pt x="1774" y="429"/>
                    </a:cubicBezTo>
                    <a:cubicBezTo>
                      <a:pt x="1798" y="429"/>
                      <a:pt x="1798" y="393"/>
                      <a:pt x="1786" y="393"/>
                    </a:cubicBezTo>
                    <a:cubicBezTo>
                      <a:pt x="1238" y="238"/>
                      <a:pt x="6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752;p33">
                <a:extLst>
                  <a:ext uri="{FF2B5EF4-FFF2-40B4-BE49-F238E27FC236}">
                    <a16:creationId xmlns:a16="http://schemas.microsoft.com/office/drawing/2014/main" id="{98482C19-3893-4386-A9B2-3D1EF5869B55}"/>
                  </a:ext>
                </a:extLst>
              </p:cNvPr>
              <p:cNvSpPr/>
              <p:nvPr/>
            </p:nvSpPr>
            <p:spPr>
              <a:xfrm>
                <a:off x="3215575" y="2532875"/>
                <a:ext cx="499475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79" h="19932" extrusionOk="0">
                    <a:moveTo>
                      <a:pt x="0" y="1"/>
                    </a:moveTo>
                    <a:lnTo>
                      <a:pt x="15121" y="19932"/>
                    </a:lnTo>
                    <a:lnTo>
                      <a:pt x="19979" y="19765"/>
                    </a:lnTo>
                    <a:lnTo>
                      <a:pt x="19884" y="146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753;p33">
                <a:extLst>
                  <a:ext uri="{FF2B5EF4-FFF2-40B4-BE49-F238E27FC236}">
                    <a16:creationId xmlns:a16="http://schemas.microsoft.com/office/drawing/2014/main" id="{CCFF57AD-21F9-43D2-8946-1F7A362622BF}"/>
                  </a:ext>
                </a:extLst>
              </p:cNvPr>
              <p:cNvSpPr/>
              <p:nvPr/>
            </p:nvSpPr>
            <p:spPr>
              <a:xfrm>
                <a:off x="3211400" y="2528125"/>
                <a:ext cx="509325" cy="508700"/>
              </a:xfrm>
              <a:custGeom>
                <a:avLst/>
                <a:gdLst/>
                <a:ahLst/>
                <a:cxnLst/>
                <a:rect l="l" t="t" r="r" b="b"/>
                <a:pathLst>
                  <a:path w="20373" h="20348" extrusionOk="0">
                    <a:moveTo>
                      <a:pt x="1251" y="1250"/>
                    </a:moveTo>
                    <a:lnTo>
                      <a:pt x="19836" y="14943"/>
                    </a:lnTo>
                    <a:lnTo>
                      <a:pt x="19932" y="19753"/>
                    </a:lnTo>
                    <a:lnTo>
                      <a:pt x="15383" y="19896"/>
                    </a:lnTo>
                    <a:lnTo>
                      <a:pt x="1251" y="1250"/>
                    </a:lnTo>
                    <a:close/>
                    <a:moveTo>
                      <a:pt x="298" y="0"/>
                    </a:moveTo>
                    <a:lnTo>
                      <a:pt x="1" y="310"/>
                    </a:lnTo>
                    <a:lnTo>
                      <a:pt x="15181" y="20348"/>
                    </a:lnTo>
                    <a:lnTo>
                      <a:pt x="20372" y="20169"/>
                    </a:lnTo>
                    <a:lnTo>
                      <a:pt x="20265" y="1471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754;p33">
                <a:extLst>
                  <a:ext uri="{FF2B5EF4-FFF2-40B4-BE49-F238E27FC236}">
                    <a16:creationId xmlns:a16="http://schemas.microsoft.com/office/drawing/2014/main" id="{0562202C-7537-4DE4-BE2A-54C7415EC346}"/>
                  </a:ext>
                </a:extLst>
              </p:cNvPr>
              <p:cNvSpPr/>
              <p:nvPr/>
            </p:nvSpPr>
            <p:spPr>
              <a:xfrm>
                <a:off x="3648075" y="2992950"/>
                <a:ext cx="530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13" extrusionOk="0">
                    <a:moveTo>
                      <a:pt x="2089" y="0"/>
                    </a:moveTo>
                    <a:cubicBezTo>
                      <a:pt x="2086" y="0"/>
                      <a:pt x="2084" y="2"/>
                      <a:pt x="2084" y="5"/>
                    </a:cubicBezTo>
                    <a:cubicBezTo>
                      <a:pt x="1369" y="660"/>
                      <a:pt x="691" y="1374"/>
                      <a:pt x="24" y="2088"/>
                    </a:cubicBezTo>
                    <a:cubicBezTo>
                      <a:pt x="0" y="2112"/>
                      <a:pt x="24" y="2112"/>
                      <a:pt x="36" y="2112"/>
                    </a:cubicBezTo>
                    <a:cubicBezTo>
                      <a:pt x="738" y="1434"/>
                      <a:pt x="1453" y="755"/>
                      <a:pt x="2119" y="41"/>
                    </a:cubicBezTo>
                    <a:cubicBezTo>
                      <a:pt x="2119" y="14"/>
                      <a:pt x="2099" y="0"/>
                      <a:pt x="20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755;p33">
                <a:extLst>
                  <a:ext uri="{FF2B5EF4-FFF2-40B4-BE49-F238E27FC236}">
                    <a16:creationId xmlns:a16="http://schemas.microsoft.com/office/drawing/2014/main" id="{9A54810E-30E1-4F58-8AD5-95368A1A8350}"/>
                  </a:ext>
                </a:extLst>
              </p:cNvPr>
              <p:cNvSpPr/>
              <p:nvPr/>
            </p:nvSpPr>
            <p:spPr>
              <a:xfrm>
                <a:off x="3632875" y="2973700"/>
                <a:ext cx="5625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2" extrusionOk="0">
                    <a:moveTo>
                      <a:pt x="2239" y="1"/>
                    </a:moveTo>
                    <a:cubicBezTo>
                      <a:pt x="2243" y="5"/>
                      <a:pt x="2246" y="6"/>
                      <a:pt x="2247" y="6"/>
                    </a:cubicBezTo>
                    <a:cubicBezTo>
                      <a:pt x="2250" y="6"/>
                      <a:pt x="2247" y="1"/>
                      <a:pt x="2239" y="1"/>
                    </a:cubicBezTo>
                    <a:close/>
                    <a:moveTo>
                      <a:pt x="2239" y="1"/>
                    </a:moveTo>
                    <a:cubicBezTo>
                      <a:pt x="1465" y="703"/>
                      <a:pt x="727" y="1477"/>
                      <a:pt x="1" y="2239"/>
                    </a:cubicBezTo>
                    <a:cubicBezTo>
                      <a:pt x="1" y="2239"/>
                      <a:pt x="1" y="2251"/>
                      <a:pt x="13" y="2251"/>
                    </a:cubicBezTo>
                    <a:cubicBezTo>
                      <a:pt x="775" y="1525"/>
                      <a:pt x="1549" y="799"/>
                      <a:pt x="2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756;p33">
                <a:extLst>
                  <a:ext uri="{FF2B5EF4-FFF2-40B4-BE49-F238E27FC236}">
                    <a16:creationId xmlns:a16="http://schemas.microsoft.com/office/drawing/2014/main" id="{FA27076B-61D5-4B12-A0A6-0153DF24CD1F}"/>
                  </a:ext>
                </a:extLst>
              </p:cNvPr>
              <p:cNvSpPr/>
              <p:nvPr/>
            </p:nvSpPr>
            <p:spPr>
              <a:xfrm>
                <a:off x="3610050" y="2967350"/>
                <a:ext cx="5500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201" extrusionOk="0">
                    <a:moveTo>
                      <a:pt x="2175" y="0"/>
                    </a:moveTo>
                    <a:cubicBezTo>
                      <a:pt x="2171" y="0"/>
                      <a:pt x="2167" y="2"/>
                      <a:pt x="2164" y="5"/>
                    </a:cubicBezTo>
                    <a:cubicBezTo>
                      <a:pt x="1438" y="719"/>
                      <a:pt x="711" y="1434"/>
                      <a:pt x="9" y="2184"/>
                    </a:cubicBezTo>
                    <a:cubicBezTo>
                      <a:pt x="0" y="2192"/>
                      <a:pt x="4" y="2201"/>
                      <a:pt x="11" y="2201"/>
                    </a:cubicBezTo>
                    <a:cubicBezTo>
                      <a:pt x="14" y="2201"/>
                      <a:pt x="17" y="2199"/>
                      <a:pt x="21" y="2196"/>
                    </a:cubicBezTo>
                    <a:cubicBezTo>
                      <a:pt x="771" y="1493"/>
                      <a:pt x="1485" y="767"/>
                      <a:pt x="2200" y="41"/>
                    </a:cubicBezTo>
                    <a:cubicBezTo>
                      <a:pt x="2200" y="14"/>
                      <a:pt x="2186" y="0"/>
                      <a:pt x="21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757;p33">
                <a:extLst>
                  <a:ext uri="{FF2B5EF4-FFF2-40B4-BE49-F238E27FC236}">
                    <a16:creationId xmlns:a16="http://schemas.microsoft.com/office/drawing/2014/main" id="{2170C6AA-8025-4D72-B08A-3B4F1DD3A614}"/>
                  </a:ext>
                </a:extLst>
              </p:cNvPr>
              <p:cNvSpPr/>
              <p:nvPr/>
            </p:nvSpPr>
            <p:spPr>
              <a:xfrm>
                <a:off x="3587225" y="29512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2510" y="0"/>
                    </a:moveTo>
                    <a:cubicBezTo>
                      <a:pt x="2505" y="0"/>
                      <a:pt x="2500" y="2"/>
                      <a:pt x="2494" y="5"/>
                    </a:cubicBezTo>
                    <a:cubicBezTo>
                      <a:pt x="1660" y="826"/>
                      <a:pt x="803" y="1636"/>
                      <a:pt x="17" y="2493"/>
                    </a:cubicBezTo>
                    <a:cubicBezTo>
                      <a:pt x="1" y="2502"/>
                      <a:pt x="7" y="2515"/>
                      <a:pt x="16" y="2515"/>
                    </a:cubicBezTo>
                    <a:cubicBezTo>
                      <a:pt x="20" y="2515"/>
                      <a:pt x="25" y="2513"/>
                      <a:pt x="29" y="2505"/>
                    </a:cubicBezTo>
                    <a:cubicBezTo>
                      <a:pt x="886" y="1719"/>
                      <a:pt x="1696" y="862"/>
                      <a:pt x="2517" y="29"/>
                    </a:cubicBezTo>
                    <a:cubicBezTo>
                      <a:pt x="2526" y="11"/>
                      <a:pt x="2522" y="0"/>
                      <a:pt x="25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758;p33">
                <a:extLst>
                  <a:ext uri="{FF2B5EF4-FFF2-40B4-BE49-F238E27FC236}">
                    <a16:creationId xmlns:a16="http://schemas.microsoft.com/office/drawing/2014/main" id="{4DFFC871-D54D-4986-A834-053C4D1F761F}"/>
                  </a:ext>
                </a:extLst>
              </p:cNvPr>
              <p:cNvSpPr/>
              <p:nvPr/>
            </p:nvSpPr>
            <p:spPr>
              <a:xfrm>
                <a:off x="3577825" y="2940850"/>
                <a:ext cx="524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113" extrusionOk="0">
                    <a:moveTo>
                      <a:pt x="2081" y="1"/>
                    </a:moveTo>
                    <a:cubicBezTo>
                      <a:pt x="2078" y="1"/>
                      <a:pt x="2075" y="2"/>
                      <a:pt x="2072" y="5"/>
                    </a:cubicBezTo>
                    <a:cubicBezTo>
                      <a:pt x="1369" y="696"/>
                      <a:pt x="667" y="1374"/>
                      <a:pt x="0" y="2089"/>
                    </a:cubicBezTo>
                    <a:cubicBezTo>
                      <a:pt x="0" y="2113"/>
                      <a:pt x="0" y="2113"/>
                      <a:pt x="12" y="2113"/>
                    </a:cubicBezTo>
                    <a:cubicBezTo>
                      <a:pt x="726" y="1434"/>
                      <a:pt x="1405" y="720"/>
                      <a:pt x="2096" y="41"/>
                    </a:cubicBezTo>
                    <a:cubicBezTo>
                      <a:pt x="2096" y="14"/>
                      <a:pt x="2089" y="1"/>
                      <a:pt x="20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759;p33">
                <a:extLst>
                  <a:ext uri="{FF2B5EF4-FFF2-40B4-BE49-F238E27FC236}">
                    <a16:creationId xmlns:a16="http://schemas.microsoft.com/office/drawing/2014/main" id="{417A8DCD-3540-4BB3-AA17-F5A89ED7BCA6}"/>
                  </a:ext>
                </a:extLst>
              </p:cNvPr>
              <p:cNvSpPr/>
              <p:nvPr/>
            </p:nvSpPr>
            <p:spPr>
              <a:xfrm>
                <a:off x="3564425" y="2924300"/>
                <a:ext cx="51450" cy="50925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2037" extrusionOk="0">
                    <a:moveTo>
                      <a:pt x="2036" y="0"/>
                    </a:moveTo>
                    <a:cubicBezTo>
                      <a:pt x="2044" y="4"/>
                      <a:pt x="2050" y="6"/>
                      <a:pt x="2052" y="6"/>
                    </a:cubicBezTo>
                    <a:cubicBezTo>
                      <a:pt x="2057" y="6"/>
                      <a:pt x="2052" y="0"/>
                      <a:pt x="2036" y="0"/>
                    </a:cubicBezTo>
                    <a:close/>
                    <a:moveTo>
                      <a:pt x="2036" y="0"/>
                    </a:moveTo>
                    <a:cubicBezTo>
                      <a:pt x="1322" y="643"/>
                      <a:pt x="643" y="1322"/>
                      <a:pt x="0" y="2025"/>
                    </a:cubicBezTo>
                    <a:cubicBezTo>
                      <a:pt x="0" y="2036"/>
                      <a:pt x="0" y="2036"/>
                      <a:pt x="12" y="2036"/>
                    </a:cubicBezTo>
                    <a:cubicBezTo>
                      <a:pt x="715" y="1393"/>
                      <a:pt x="1417" y="727"/>
                      <a:pt x="20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760;p33">
                <a:extLst>
                  <a:ext uri="{FF2B5EF4-FFF2-40B4-BE49-F238E27FC236}">
                    <a16:creationId xmlns:a16="http://schemas.microsoft.com/office/drawing/2014/main" id="{0E33F3FA-CC15-4D08-AC21-D100B4521D7F}"/>
                  </a:ext>
                </a:extLst>
              </p:cNvPr>
              <p:cNvSpPr/>
              <p:nvPr/>
            </p:nvSpPr>
            <p:spPr>
              <a:xfrm>
                <a:off x="3550000" y="2910775"/>
                <a:ext cx="48875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963" extrusionOk="0">
                    <a:moveTo>
                      <a:pt x="1949" y="0"/>
                    </a:moveTo>
                    <a:cubicBezTo>
                      <a:pt x="1948" y="0"/>
                      <a:pt x="1947" y="2"/>
                      <a:pt x="1947" y="6"/>
                    </a:cubicBezTo>
                    <a:cubicBezTo>
                      <a:pt x="1955" y="6"/>
                      <a:pt x="1952" y="0"/>
                      <a:pt x="1949" y="0"/>
                    </a:cubicBezTo>
                    <a:close/>
                    <a:moveTo>
                      <a:pt x="1947" y="6"/>
                    </a:moveTo>
                    <a:lnTo>
                      <a:pt x="1947" y="6"/>
                    </a:lnTo>
                    <a:cubicBezTo>
                      <a:pt x="1244" y="565"/>
                      <a:pt x="625" y="1268"/>
                      <a:pt x="18" y="1934"/>
                    </a:cubicBezTo>
                    <a:cubicBezTo>
                      <a:pt x="0" y="1952"/>
                      <a:pt x="8" y="1963"/>
                      <a:pt x="19" y="1963"/>
                    </a:cubicBezTo>
                    <a:cubicBezTo>
                      <a:pt x="22" y="1963"/>
                      <a:pt x="26" y="1961"/>
                      <a:pt x="30" y="1958"/>
                    </a:cubicBezTo>
                    <a:cubicBezTo>
                      <a:pt x="685" y="1327"/>
                      <a:pt x="1387" y="708"/>
                      <a:pt x="1947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761;p33">
                <a:extLst>
                  <a:ext uri="{FF2B5EF4-FFF2-40B4-BE49-F238E27FC236}">
                    <a16:creationId xmlns:a16="http://schemas.microsoft.com/office/drawing/2014/main" id="{46D627B5-4507-4EB1-AA4B-0706964F87C3}"/>
                  </a:ext>
                </a:extLst>
              </p:cNvPr>
              <p:cNvSpPr/>
              <p:nvPr/>
            </p:nvSpPr>
            <p:spPr>
              <a:xfrm>
                <a:off x="3536475" y="2895650"/>
                <a:ext cx="469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40" extrusionOk="0">
                    <a:moveTo>
                      <a:pt x="1849" y="0"/>
                    </a:moveTo>
                    <a:cubicBezTo>
                      <a:pt x="1845" y="0"/>
                      <a:pt x="1839" y="1"/>
                      <a:pt x="1833" y="3"/>
                    </a:cubicBezTo>
                    <a:cubicBezTo>
                      <a:pt x="1487" y="206"/>
                      <a:pt x="1226" y="551"/>
                      <a:pt x="940" y="825"/>
                    </a:cubicBezTo>
                    <a:cubicBezTo>
                      <a:pt x="630" y="1135"/>
                      <a:pt x="309" y="1456"/>
                      <a:pt x="11" y="1801"/>
                    </a:cubicBezTo>
                    <a:cubicBezTo>
                      <a:pt x="1" y="1812"/>
                      <a:pt x="26" y="1839"/>
                      <a:pt x="41" y="1839"/>
                    </a:cubicBezTo>
                    <a:cubicBezTo>
                      <a:pt x="43" y="1839"/>
                      <a:pt x="45" y="1839"/>
                      <a:pt x="47" y="1837"/>
                    </a:cubicBezTo>
                    <a:cubicBezTo>
                      <a:pt x="380" y="1539"/>
                      <a:pt x="714" y="1242"/>
                      <a:pt x="1035" y="920"/>
                    </a:cubicBezTo>
                    <a:cubicBezTo>
                      <a:pt x="1309" y="646"/>
                      <a:pt x="1654" y="373"/>
                      <a:pt x="1868" y="51"/>
                    </a:cubicBezTo>
                    <a:cubicBezTo>
                      <a:pt x="1878" y="22"/>
                      <a:pt x="1872" y="0"/>
                      <a:pt x="18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762;p33">
                <a:extLst>
                  <a:ext uri="{FF2B5EF4-FFF2-40B4-BE49-F238E27FC236}">
                    <a16:creationId xmlns:a16="http://schemas.microsoft.com/office/drawing/2014/main" id="{7E45B04F-44B5-42FF-8C78-C92AD1DD53AC}"/>
                  </a:ext>
                </a:extLst>
              </p:cNvPr>
              <p:cNvSpPr/>
              <p:nvPr/>
            </p:nvSpPr>
            <p:spPr>
              <a:xfrm>
                <a:off x="3523200" y="2878400"/>
                <a:ext cx="467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40" extrusionOk="0">
                    <a:moveTo>
                      <a:pt x="1826" y="1"/>
                    </a:moveTo>
                    <a:cubicBezTo>
                      <a:pt x="1823" y="1"/>
                      <a:pt x="1819" y="1"/>
                      <a:pt x="1816" y="3"/>
                    </a:cubicBezTo>
                    <a:cubicBezTo>
                      <a:pt x="1483" y="229"/>
                      <a:pt x="1221" y="562"/>
                      <a:pt x="935" y="836"/>
                    </a:cubicBezTo>
                    <a:cubicBezTo>
                      <a:pt x="625" y="1158"/>
                      <a:pt x="328" y="1467"/>
                      <a:pt x="30" y="1789"/>
                    </a:cubicBezTo>
                    <a:cubicBezTo>
                      <a:pt x="1" y="1818"/>
                      <a:pt x="28" y="1840"/>
                      <a:pt x="58" y="1840"/>
                    </a:cubicBezTo>
                    <a:cubicBezTo>
                      <a:pt x="65" y="1840"/>
                      <a:pt x="71" y="1839"/>
                      <a:pt x="78" y="1836"/>
                    </a:cubicBezTo>
                    <a:cubicBezTo>
                      <a:pt x="399" y="1539"/>
                      <a:pt x="709" y="1241"/>
                      <a:pt x="1030" y="932"/>
                    </a:cubicBezTo>
                    <a:cubicBezTo>
                      <a:pt x="1304" y="646"/>
                      <a:pt x="1626" y="372"/>
                      <a:pt x="1840" y="51"/>
                    </a:cubicBezTo>
                    <a:cubicBezTo>
                      <a:pt x="1871" y="30"/>
                      <a:pt x="1848" y="1"/>
                      <a:pt x="18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763;p33">
                <a:extLst>
                  <a:ext uri="{FF2B5EF4-FFF2-40B4-BE49-F238E27FC236}">
                    <a16:creationId xmlns:a16="http://schemas.microsoft.com/office/drawing/2014/main" id="{E499F717-B660-4C1C-B7F9-89738F66AD31}"/>
                  </a:ext>
                </a:extLst>
              </p:cNvPr>
              <p:cNvSpPr/>
              <p:nvPr/>
            </p:nvSpPr>
            <p:spPr>
              <a:xfrm>
                <a:off x="3510900" y="2862675"/>
                <a:ext cx="444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783" extrusionOk="0">
                    <a:moveTo>
                      <a:pt x="1728" y="0"/>
                    </a:moveTo>
                    <a:cubicBezTo>
                      <a:pt x="1719" y="0"/>
                      <a:pt x="1710" y="4"/>
                      <a:pt x="1701" y="13"/>
                    </a:cubicBezTo>
                    <a:cubicBezTo>
                      <a:pt x="1106" y="560"/>
                      <a:pt x="534" y="1108"/>
                      <a:pt x="10" y="1739"/>
                    </a:cubicBezTo>
                    <a:cubicBezTo>
                      <a:pt x="1" y="1757"/>
                      <a:pt x="20" y="1783"/>
                      <a:pt x="40" y="1783"/>
                    </a:cubicBezTo>
                    <a:cubicBezTo>
                      <a:pt x="46" y="1783"/>
                      <a:pt x="52" y="1780"/>
                      <a:pt x="58" y="1775"/>
                    </a:cubicBezTo>
                    <a:cubicBezTo>
                      <a:pt x="665" y="1263"/>
                      <a:pt x="1225" y="668"/>
                      <a:pt x="1760" y="72"/>
                    </a:cubicBezTo>
                    <a:cubicBezTo>
                      <a:pt x="1778" y="36"/>
                      <a:pt x="1756" y="0"/>
                      <a:pt x="17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764;p33">
                <a:extLst>
                  <a:ext uri="{FF2B5EF4-FFF2-40B4-BE49-F238E27FC236}">
                    <a16:creationId xmlns:a16="http://schemas.microsoft.com/office/drawing/2014/main" id="{2FA2E203-E235-4295-9060-BE28CEE7CCF2}"/>
                  </a:ext>
                </a:extLst>
              </p:cNvPr>
              <p:cNvSpPr/>
              <p:nvPr/>
            </p:nvSpPr>
            <p:spPr>
              <a:xfrm>
                <a:off x="3495725" y="2846000"/>
                <a:ext cx="458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755" extrusionOk="0">
                    <a:moveTo>
                      <a:pt x="1783" y="0"/>
                    </a:moveTo>
                    <a:cubicBezTo>
                      <a:pt x="1772" y="0"/>
                      <a:pt x="1760" y="4"/>
                      <a:pt x="1748" y="13"/>
                    </a:cubicBezTo>
                    <a:cubicBezTo>
                      <a:pt x="1427" y="287"/>
                      <a:pt x="1117" y="573"/>
                      <a:pt x="820" y="870"/>
                    </a:cubicBezTo>
                    <a:cubicBezTo>
                      <a:pt x="534" y="1132"/>
                      <a:pt x="224" y="1394"/>
                      <a:pt x="10" y="1704"/>
                    </a:cubicBezTo>
                    <a:cubicBezTo>
                      <a:pt x="0" y="1733"/>
                      <a:pt x="15" y="1754"/>
                      <a:pt x="40" y="1754"/>
                    </a:cubicBezTo>
                    <a:cubicBezTo>
                      <a:pt x="45" y="1754"/>
                      <a:pt x="51" y="1753"/>
                      <a:pt x="58" y="1751"/>
                    </a:cubicBezTo>
                    <a:cubicBezTo>
                      <a:pt x="367" y="1537"/>
                      <a:pt x="641" y="1227"/>
                      <a:pt x="915" y="977"/>
                    </a:cubicBezTo>
                    <a:cubicBezTo>
                      <a:pt x="1236" y="680"/>
                      <a:pt x="1534" y="382"/>
                      <a:pt x="1808" y="61"/>
                    </a:cubicBezTo>
                    <a:cubicBezTo>
                      <a:pt x="1835" y="34"/>
                      <a:pt x="1814" y="0"/>
                      <a:pt x="17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765;p33">
                <a:extLst>
                  <a:ext uri="{FF2B5EF4-FFF2-40B4-BE49-F238E27FC236}">
                    <a16:creationId xmlns:a16="http://schemas.microsoft.com/office/drawing/2014/main" id="{84DD60C6-3658-44AC-AD16-BEC00AF9BAEC}"/>
                  </a:ext>
                </a:extLst>
              </p:cNvPr>
              <p:cNvSpPr/>
              <p:nvPr/>
            </p:nvSpPr>
            <p:spPr>
              <a:xfrm>
                <a:off x="3483800" y="2833075"/>
                <a:ext cx="398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1545" extrusionOk="0">
                    <a:moveTo>
                      <a:pt x="1536" y="1"/>
                    </a:moveTo>
                    <a:cubicBezTo>
                      <a:pt x="1524" y="1"/>
                      <a:pt x="1511" y="6"/>
                      <a:pt x="1499" y="18"/>
                    </a:cubicBezTo>
                    <a:cubicBezTo>
                      <a:pt x="963" y="482"/>
                      <a:pt x="475" y="971"/>
                      <a:pt x="11" y="1506"/>
                    </a:cubicBezTo>
                    <a:cubicBezTo>
                      <a:pt x="0" y="1517"/>
                      <a:pt x="17" y="1544"/>
                      <a:pt x="37" y="1544"/>
                    </a:cubicBezTo>
                    <a:cubicBezTo>
                      <a:pt x="40" y="1544"/>
                      <a:pt x="43" y="1544"/>
                      <a:pt x="46" y="1542"/>
                    </a:cubicBezTo>
                    <a:cubicBezTo>
                      <a:pt x="582" y="1078"/>
                      <a:pt x="1094" y="613"/>
                      <a:pt x="1558" y="78"/>
                    </a:cubicBezTo>
                    <a:cubicBezTo>
                      <a:pt x="1594" y="42"/>
                      <a:pt x="1570" y="1"/>
                      <a:pt x="15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766;p33">
                <a:extLst>
                  <a:ext uri="{FF2B5EF4-FFF2-40B4-BE49-F238E27FC236}">
                    <a16:creationId xmlns:a16="http://schemas.microsoft.com/office/drawing/2014/main" id="{2670D209-36AE-4A88-8B52-74C75950EF59}"/>
                  </a:ext>
                </a:extLst>
              </p:cNvPr>
              <p:cNvSpPr/>
              <p:nvPr/>
            </p:nvSpPr>
            <p:spPr>
              <a:xfrm>
                <a:off x="3471075" y="2808025"/>
                <a:ext cx="46750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845" extrusionOk="0">
                    <a:moveTo>
                      <a:pt x="1812" y="0"/>
                    </a:moveTo>
                    <a:cubicBezTo>
                      <a:pt x="1803" y="0"/>
                      <a:pt x="1792" y="3"/>
                      <a:pt x="1782" y="8"/>
                    </a:cubicBezTo>
                    <a:cubicBezTo>
                      <a:pt x="1460" y="258"/>
                      <a:pt x="1175" y="591"/>
                      <a:pt x="877" y="877"/>
                    </a:cubicBezTo>
                    <a:cubicBezTo>
                      <a:pt x="579" y="1175"/>
                      <a:pt x="282" y="1472"/>
                      <a:pt x="20" y="1794"/>
                    </a:cubicBezTo>
                    <a:cubicBezTo>
                      <a:pt x="0" y="1823"/>
                      <a:pt x="21" y="1845"/>
                      <a:pt x="42" y="1845"/>
                    </a:cubicBezTo>
                    <a:cubicBezTo>
                      <a:pt x="47" y="1845"/>
                      <a:pt x="51" y="1844"/>
                      <a:pt x="55" y="1842"/>
                    </a:cubicBezTo>
                    <a:cubicBezTo>
                      <a:pt x="389" y="1568"/>
                      <a:pt x="686" y="1270"/>
                      <a:pt x="984" y="972"/>
                    </a:cubicBezTo>
                    <a:cubicBezTo>
                      <a:pt x="1282" y="675"/>
                      <a:pt x="1591" y="401"/>
                      <a:pt x="1841" y="68"/>
                    </a:cubicBezTo>
                    <a:cubicBezTo>
                      <a:pt x="1869" y="30"/>
                      <a:pt x="1846" y="0"/>
                      <a:pt x="18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767;p33">
                <a:extLst>
                  <a:ext uri="{FF2B5EF4-FFF2-40B4-BE49-F238E27FC236}">
                    <a16:creationId xmlns:a16="http://schemas.microsoft.com/office/drawing/2014/main" id="{BD2AAD1F-DAA2-4CB6-B84E-657094ED3CE2}"/>
                  </a:ext>
                </a:extLst>
              </p:cNvPr>
              <p:cNvSpPr/>
              <p:nvPr/>
            </p:nvSpPr>
            <p:spPr>
              <a:xfrm>
                <a:off x="3457725" y="2800025"/>
                <a:ext cx="3750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481" extrusionOk="0">
                    <a:moveTo>
                      <a:pt x="1452" y="1"/>
                    </a:moveTo>
                    <a:cubicBezTo>
                      <a:pt x="1442" y="1"/>
                      <a:pt x="1432" y="6"/>
                      <a:pt x="1423" y="18"/>
                    </a:cubicBezTo>
                    <a:cubicBezTo>
                      <a:pt x="935" y="459"/>
                      <a:pt x="411" y="923"/>
                      <a:pt x="18" y="1447"/>
                    </a:cubicBezTo>
                    <a:cubicBezTo>
                      <a:pt x="1" y="1464"/>
                      <a:pt x="14" y="1481"/>
                      <a:pt x="27" y="1481"/>
                    </a:cubicBezTo>
                    <a:cubicBezTo>
                      <a:pt x="33" y="1481"/>
                      <a:pt x="38" y="1478"/>
                      <a:pt x="42" y="1471"/>
                    </a:cubicBezTo>
                    <a:cubicBezTo>
                      <a:pt x="566" y="1054"/>
                      <a:pt x="1042" y="566"/>
                      <a:pt x="1482" y="78"/>
                    </a:cubicBezTo>
                    <a:cubicBezTo>
                      <a:pt x="1500" y="43"/>
                      <a:pt x="1478" y="1"/>
                      <a:pt x="14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768;p33">
                <a:extLst>
                  <a:ext uri="{FF2B5EF4-FFF2-40B4-BE49-F238E27FC236}">
                    <a16:creationId xmlns:a16="http://schemas.microsoft.com/office/drawing/2014/main" id="{10359638-A292-4CE4-99A0-60CDC067F300}"/>
                  </a:ext>
                </a:extLst>
              </p:cNvPr>
              <p:cNvSpPr/>
              <p:nvPr/>
            </p:nvSpPr>
            <p:spPr>
              <a:xfrm>
                <a:off x="3431475" y="2771150"/>
                <a:ext cx="314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260" extrusionOk="0">
                    <a:moveTo>
                      <a:pt x="1202" y="0"/>
                    </a:moveTo>
                    <a:cubicBezTo>
                      <a:pt x="1197" y="0"/>
                      <a:pt x="1191" y="2"/>
                      <a:pt x="1187" y="7"/>
                    </a:cubicBezTo>
                    <a:cubicBezTo>
                      <a:pt x="746" y="340"/>
                      <a:pt x="365" y="781"/>
                      <a:pt x="20" y="1221"/>
                    </a:cubicBezTo>
                    <a:cubicBezTo>
                      <a:pt x="1" y="1241"/>
                      <a:pt x="21" y="1260"/>
                      <a:pt x="48" y="1260"/>
                    </a:cubicBezTo>
                    <a:cubicBezTo>
                      <a:pt x="55" y="1260"/>
                      <a:pt x="61" y="1259"/>
                      <a:pt x="68" y="1257"/>
                    </a:cubicBezTo>
                    <a:cubicBezTo>
                      <a:pt x="496" y="923"/>
                      <a:pt x="913" y="495"/>
                      <a:pt x="1246" y="66"/>
                    </a:cubicBezTo>
                    <a:cubicBezTo>
                      <a:pt x="1256" y="37"/>
                      <a:pt x="1226" y="0"/>
                      <a:pt x="12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769;p33">
                <a:extLst>
                  <a:ext uri="{FF2B5EF4-FFF2-40B4-BE49-F238E27FC236}">
                    <a16:creationId xmlns:a16="http://schemas.microsoft.com/office/drawing/2014/main" id="{29D66CAD-D4AB-42DC-8A70-BDD3C7B31BDB}"/>
                  </a:ext>
                </a:extLst>
              </p:cNvPr>
              <p:cNvSpPr/>
              <p:nvPr/>
            </p:nvSpPr>
            <p:spPr>
              <a:xfrm>
                <a:off x="3444075" y="2786950"/>
                <a:ext cx="334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300" extrusionOk="0">
                    <a:moveTo>
                      <a:pt x="1280" y="0"/>
                    </a:moveTo>
                    <a:cubicBezTo>
                      <a:pt x="1268" y="0"/>
                      <a:pt x="1255" y="5"/>
                      <a:pt x="1242" y="18"/>
                    </a:cubicBezTo>
                    <a:cubicBezTo>
                      <a:pt x="802" y="375"/>
                      <a:pt x="397" y="827"/>
                      <a:pt x="28" y="1256"/>
                    </a:cubicBezTo>
                    <a:cubicBezTo>
                      <a:pt x="1" y="1274"/>
                      <a:pt x="22" y="1299"/>
                      <a:pt x="45" y="1299"/>
                    </a:cubicBezTo>
                    <a:cubicBezTo>
                      <a:pt x="51" y="1299"/>
                      <a:pt x="58" y="1297"/>
                      <a:pt x="64" y="1292"/>
                    </a:cubicBezTo>
                    <a:cubicBezTo>
                      <a:pt x="492" y="922"/>
                      <a:pt x="945" y="518"/>
                      <a:pt x="1302" y="77"/>
                    </a:cubicBezTo>
                    <a:cubicBezTo>
                      <a:pt x="1337" y="42"/>
                      <a:pt x="1314" y="0"/>
                      <a:pt x="12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770;p33">
                <a:extLst>
                  <a:ext uri="{FF2B5EF4-FFF2-40B4-BE49-F238E27FC236}">
                    <a16:creationId xmlns:a16="http://schemas.microsoft.com/office/drawing/2014/main" id="{CE240764-27EA-4A7A-AF77-3F37D88831DE}"/>
                  </a:ext>
                </a:extLst>
              </p:cNvPr>
              <p:cNvSpPr/>
              <p:nvPr/>
            </p:nvSpPr>
            <p:spPr>
              <a:xfrm>
                <a:off x="3417575" y="2756850"/>
                <a:ext cx="289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35" extrusionOk="0">
                    <a:moveTo>
                      <a:pt x="1104" y="1"/>
                    </a:moveTo>
                    <a:cubicBezTo>
                      <a:pt x="1098" y="1"/>
                      <a:pt x="1093" y="3"/>
                      <a:pt x="1088" y="7"/>
                    </a:cubicBezTo>
                    <a:cubicBezTo>
                      <a:pt x="683" y="305"/>
                      <a:pt x="338" y="698"/>
                      <a:pt x="28" y="1091"/>
                    </a:cubicBezTo>
                    <a:cubicBezTo>
                      <a:pt x="1" y="1109"/>
                      <a:pt x="23" y="1134"/>
                      <a:pt x="45" y="1134"/>
                    </a:cubicBezTo>
                    <a:cubicBezTo>
                      <a:pt x="52" y="1134"/>
                      <a:pt x="59" y="1132"/>
                      <a:pt x="64" y="1126"/>
                    </a:cubicBezTo>
                    <a:cubicBezTo>
                      <a:pt x="457" y="817"/>
                      <a:pt x="862" y="460"/>
                      <a:pt x="1148" y="55"/>
                    </a:cubicBezTo>
                    <a:cubicBezTo>
                      <a:pt x="1157" y="36"/>
                      <a:pt x="1128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771;p33">
                <a:extLst>
                  <a:ext uri="{FF2B5EF4-FFF2-40B4-BE49-F238E27FC236}">
                    <a16:creationId xmlns:a16="http://schemas.microsoft.com/office/drawing/2014/main" id="{1FE97E8E-7AAE-46C0-AF87-40EC0ACC31C5}"/>
                  </a:ext>
                </a:extLst>
              </p:cNvPr>
              <p:cNvSpPr/>
              <p:nvPr/>
            </p:nvSpPr>
            <p:spPr>
              <a:xfrm>
                <a:off x="3405250" y="2741825"/>
                <a:ext cx="254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1" extrusionOk="0">
                    <a:moveTo>
                      <a:pt x="971" y="0"/>
                    </a:moveTo>
                    <a:cubicBezTo>
                      <a:pt x="961" y="0"/>
                      <a:pt x="950" y="4"/>
                      <a:pt x="938" y="13"/>
                    </a:cubicBezTo>
                    <a:cubicBezTo>
                      <a:pt x="593" y="275"/>
                      <a:pt x="271" y="620"/>
                      <a:pt x="9" y="977"/>
                    </a:cubicBezTo>
                    <a:cubicBezTo>
                      <a:pt x="0" y="996"/>
                      <a:pt x="19" y="1021"/>
                      <a:pt x="39" y="1021"/>
                    </a:cubicBezTo>
                    <a:cubicBezTo>
                      <a:pt x="45" y="1021"/>
                      <a:pt x="52" y="1018"/>
                      <a:pt x="57" y="1013"/>
                    </a:cubicBezTo>
                    <a:cubicBezTo>
                      <a:pt x="414" y="763"/>
                      <a:pt x="724" y="406"/>
                      <a:pt x="998" y="60"/>
                    </a:cubicBezTo>
                    <a:cubicBezTo>
                      <a:pt x="1015" y="34"/>
                      <a:pt x="1000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772;p33">
                <a:extLst>
                  <a:ext uri="{FF2B5EF4-FFF2-40B4-BE49-F238E27FC236}">
                    <a16:creationId xmlns:a16="http://schemas.microsoft.com/office/drawing/2014/main" id="{364F020A-3755-4572-94B9-BCB750AAC9C8}"/>
                  </a:ext>
                </a:extLst>
              </p:cNvPr>
              <p:cNvSpPr/>
              <p:nvPr/>
            </p:nvSpPr>
            <p:spPr>
              <a:xfrm>
                <a:off x="3391300" y="27233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49" y="1"/>
                    </a:moveTo>
                    <a:cubicBezTo>
                      <a:pt x="1044" y="1"/>
                      <a:pt x="1038" y="2"/>
                      <a:pt x="1032" y="4"/>
                    </a:cubicBezTo>
                    <a:cubicBezTo>
                      <a:pt x="829" y="111"/>
                      <a:pt x="675" y="301"/>
                      <a:pt x="508" y="468"/>
                    </a:cubicBezTo>
                    <a:cubicBezTo>
                      <a:pt x="329" y="647"/>
                      <a:pt x="175" y="825"/>
                      <a:pt x="20" y="1028"/>
                    </a:cubicBezTo>
                    <a:cubicBezTo>
                      <a:pt x="0" y="1057"/>
                      <a:pt x="21" y="1078"/>
                      <a:pt x="49" y="1078"/>
                    </a:cubicBezTo>
                    <a:cubicBezTo>
                      <a:pt x="55" y="1078"/>
                      <a:pt x="61" y="1077"/>
                      <a:pt x="67" y="1075"/>
                    </a:cubicBezTo>
                    <a:cubicBezTo>
                      <a:pt x="258" y="932"/>
                      <a:pt x="436" y="754"/>
                      <a:pt x="615" y="575"/>
                    </a:cubicBezTo>
                    <a:cubicBezTo>
                      <a:pt x="782" y="409"/>
                      <a:pt x="960" y="242"/>
                      <a:pt x="1079" y="51"/>
                    </a:cubicBezTo>
                    <a:cubicBezTo>
                      <a:pt x="1089" y="22"/>
                      <a:pt x="1075" y="1"/>
                      <a:pt x="10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773;p33">
                <a:extLst>
                  <a:ext uri="{FF2B5EF4-FFF2-40B4-BE49-F238E27FC236}">
                    <a16:creationId xmlns:a16="http://schemas.microsoft.com/office/drawing/2014/main" id="{6D26D34D-BF02-4C6D-83BD-BA91A0C09B38}"/>
                  </a:ext>
                </a:extLst>
              </p:cNvPr>
              <p:cNvSpPr/>
              <p:nvPr/>
            </p:nvSpPr>
            <p:spPr>
              <a:xfrm>
                <a:off x="3378800" y="2706925"/>
                <a:ext cx="2520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020" extrusionOk="0">
                    <a:moveTo>
                      <a:pt x="980" y="1"/>
                    </a:moveTo>
                    <a:cubicBezTo>
                      <a:pt x="977" y="1"/>
                      <a:pt x="974" y="2"/>
                      <a:pt x="972" y="4"/>
                    </a:cubicBezTo>
                    <a:cubicBezTo>
                      <a:pt x="770" y="111"/>
                      <a:pt x="615" y="302"/>
                      <a:pt x="460" y="468"/>
                    </a:cubicBezTo>
                    <a:cubicBezTo>
                      <a:pt x="317" y="635"/>
                      <a:pt x="151" y="790"/>
                      <a:pt x="20" y="968"/>
                    </a:cubicBezTo>
                    <a:cubicBezTo>
                      <a:pt x="0" y="998"/>
                      <a:pt x="21" y="1019"/>
                      <a:pt x="42" y="1019"/>
                    </a:cubicBezTo>
                    <a:cubicBezTo>
                      <a:pt x="47" y="1019"/>
                      <a:pt x="51" y="1018"/>
                      <a:pt x="55" y="1016"/>
                    </a:cubicBezTo>
                    <a:cubicBezTo>
                      <a:pt x="234" y="885"/>
                      <a:pt x="401" y="718"/>
                      <a:pt x="567" y="552"/>
                    </a:cubicBezTo>
                    <a:cubicBezTo>
                      <a:pt x="710" y="409"/>
                      <a:pt x="913" y="242"/>
                      <a:pt x="1008" y="40"/>
                    </a:cubicBezTo>
                    <a:cubicBezTo>
                      <a:pt x="1008" y="20"/>
                      <a:pt x="992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774;p33">
                <a:extLst>
                  <a:ext uri="{FF2B5EF4-FFF2-40B4-BE49-F238E27FC236}">
                    <a16:creationId xmlns:a16="http://schemas.microsoft.com/office/drawing/2014/main" id="{67A499CB-6E23-4066-879A-B3407FA561A9}"/>
                  </a:ext>
                </a:extLst>
              </p:cNvPr>
              <p:cNvSpPr/>
              <p:nvPr/>
            </p:nvSpPr>
            <p:spPr>
              <a:xfrm>
                <a:off x="3363725" y="2690900"/>
                <a:ext cx="2597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27" extrusionOk="0">
                    <a:moveTo>
                      <a:pt x="968" y="0"/>
                    </a:moveTo>
                    <a:cubicBezTo>
                      <a:pt x="964" y="0"/>
                      <a:pt x="960" y="1"/>
                      <a:pt x="956" y="2"/>
                    </a:cubicBezTo>
                    <a:cubicBezTo>
                      <a:pt x="766" y="109"/>
                      <a:pt x="623" y="288"/>
                      <a:pt x="480" y="443"/>
                    </a:cubicBezTo>
                    <a:cubicBezTo>
                      <a:pt x="325" y="597"/>
                      <a:pt x="158" y="776"/>
                      <a:pt x="27" y="978"/>
                    </a:cubicBezTo>
                    <a:cubicBezTo>
                      <a:pt x="1" y="996"/>
                      <a:pt x="20" y="1027"/>
                      <a:pt x="42" y="1027"/>
                    </a:cubicBezTo>
                    <a:cubicBezTo>
                      <a:pt x="49" y="1027"/>
                      <a:pt x="57" y="1023"/>
                      <a:pt x="63" y="1014"/>
                    </a:cubicBezTo>
                    <a:cubicBezTo>
                      <a:pt x="254" y="871"/>
                      <a:pt x="420" y="716"/>
                      <a:pt x="599" y="562"/>
                    </a:cubicBezTo>
                    <a:cubicBezTo>
                      <a:pt x="754" y="407"/>
                      <a:pt x="932" y="264"/>
                      <a:pt x="1027" y="85"/>
                    </a:cubicBezTo>
                    <a:cubicBezTo>
                      <a:pt x="1038" y="43"/>
                      <a:pt x="1001" y="0"/>
                      <a:pt x="9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775;p33">
                <a:extLst>
                  <a:ext uri="{FF2B5EF4-FFF2-40B4-BE49-F238E27FC236}">
                    <a16:creationId xmlns:a16="http://schemas.microsoft.com/office/drawing/2014/main" id="{5A7BC7C8-18EE-4F92-B0E8-CB9762B738E2}"/>
                  </a:ext>
                </a:extLst>
              </p:cNvPr>
              <p:cNvSpPr/>
              <p:nvPr/>
            </p:nvSpPr>
            <p:spPr>
              <a:xfrm>
                <a:off x="3351650" y="26727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980" y="1"/>
                    </a:moveTo>
                    <a:cubicBezTo>
                      <a:pt x="975" y="1"/>
                      <a:pt x="969" y="2"/>
                      <a:pt x="963" y="4"/>
                    </a:cubicBezTo>
                    <a:cubicBezTo>
                      <a:pt x="784" y="111"/>
                      <a:pt x="629" y="289"/>
                      <a:pt x="475" y="432"/>
                    </a:cubicBezTo>
                    <a:cubicBezTo>
                      <a:pt x="308" y="599"/>
                      <a:pt x="153" y="778"/>
                      <a:pt x="10" y="956"/>
                    </a:cubicBezTo>
                    <a:cubicBezTo>
                      <a:pt x="0" y="986"/>
                      <a:pt x="23" y="1007"/>
                      <a:pt x="44" y="1007"/>
                    </a:cubicBezTo>
                    <a:cubicBezTo>
                      <a:pt x="49" y="1007"/>
                      <a:pt x="54" y="1006"/>
                      <a:pt x="58" y="1004"/>
                    </a:cubicBezTo>
                    <a:cubicBezTo>
                      <a:pt x="237" y="849"/>
                      <a:pt x="415" y="706"/>
                      <a:pt x="582" y="539"/>
                    </a:cubicBezTo>
                    <a:cubicBezTo>
                      <a:pt x="725" y="397"/>
                      <a:pt x="903" y="242"/>
                      <a:pt x="1010" y="63"/>
                    </a:cubicBezTo>
                    <a:cubicBezTo>
                      <a:pt x="1020" y="24"/>
                      <a:pt x="1006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776;p33">
                <a:extLst>
                  <a:ext uri="{FF2B5EF4-FFF2-40B4-BE49-F238E27FC236}">
                    <a16:creationId xmlns:a16="http://schemas.microsoft.com/office/drawing/2014/main" id="{76961DA4-E72C-48AA-99C3-C037FEE0E6E4}"/>
                  </a:ext>
                </a:extLst>
              </p:cNvPr>
              <p:cNvSpPr/>
              <p:nvPr/>
            </p:nvSpPr>
            <p:spPr>
              <a:xfrm>
                <a:off x="3338625" y="2660075"/>
                <a:ext cx="204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10" extrusionOk="0">
                    <a:moveTo>
                      <a:pt x="781" y="1"/>
                    </a:moveTo>
                    <a:cubicBezTo>
                      <a:pt x="774" y="1"/>
                      <a:pt x="766" y="3"/>
                      <a:pt x="758" y="9"/>
                    </a:cubicBezTo>
                    <a:cubicBezTo>
                      <a:pt x="591" y="92"/>
                      <a:pt x="472" y="247"/>
                      <a:pt x="353" y="354"/>
                    </a:cubicBezTo>
                    <a:cubicBezTo>
                      <a:pt x="222" y="497"/>
                      <a:pt x="115" y="628"/>
                      <a:pt x="19" y="783"/>
                    </a:cubicBezTo>
                    <a:cubicBezTo>
                      <a:pt x="0" y="792"/>
                      <a:pt x="20" y="810"/>
                      <a:pt x="34" y="810"/>
                    </a:cubicBezTo>
                    <a:cubicBezTo>
                      <a:pt x="38" y="810"/>
                      <a:pt x="41" y="809"/>
                      <a:pt x="43" y="806"/>
                    </a:cubicBezTo>
                    <a:cubicBezTo>
                      <a:pt x="198" y="699"/>
                      <a:pt x="329" y="580"/>
                      <a:pt x="460" y="449"/>
                    </a:cubicBezTo>
                    <a:cubicBezTo>
                      <a:pt x="579" y="318"/>
                      <a:pt x="734" y="199"/>
                      <a:pt x="817" y="32"/>
                    </a:cubicBezTo>
                    <a:cubicBezTo>
                      <a:pt x="817" y="23"/>
                      <a:pt x="803" y="1"/>
                      <a:pt x="7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777;p33">
                <a:extLst>
                  <a:ext uri="{FF2B5EF4-FFF2-40B4-BE49-F238E27FC236}">
                    <a16:creationId xmlns:a16="http://schemas.microsoft.com/office/drawing/2014/main" id="{9A40BA13-9ADA-4B1B-9744-5C5F2413AB58}"/>
                  </a:ext>
                </a:extLst>
              </p:cNvPr>
              <p:cNvSpPr/>
              <p:nvPr/>
            </p:nvSpPr>
            <p:spPr>
              <a:xfrm>
                <a:off x="3324900" y="2648100"/>
                <a:ext cx="155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17" extrusionOk="0">
                    <a:moveTo>
                      <a:pt x="568" y="0"/>
                    </a:moveTo>
                    <a:cubicBezTo>
                      <a:pt x="561" y="0"/>
                      <a:pt x="552" y="4"/>
                      <a:pt x="545" y="11"/>
                    </a:cubicBezTo>
                    <a:cubicBezTo>
                      <a:pt x="342" y="154"/>
                      <a:pt x="175" y="369"/>
                      <a:pt x="9" y="571"/>
                    </a:cubicBezTo>
                    <a:cubicBezTo>
                      <a:pt x="0" y="597"/>
                      <a:pt x="16" y="616"/>
                      <a:pt x="30" y="616"/>
                    </a:cubicBezTo>
                    <a:cubicBezTo>
                      <a:pt x="36" y="616"/>
                      <a:pt x="41" y="613"/>
                      <a:pt x="44" y="607"/>
                    </a:cubicBezTo>
                    <a:cubicBezTo>
                      <a:pt x="235" y="452"/>
                      <a:pt x="461" y="273"/>
                      <a:pt x="592" y="71"/>
                    </a:cubicBezTo>
                    <a:cubicBezTo>
                      <a:pt x="620" y="4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778;p33">
                <a:extLst>
                  <a:ext uri="{FF2B5EF4-FFF2-40B4-BE49-F238E27FC236}">
                    <a16:creationId xmlns:a16="http://schemas.microsoft.com/office/drawing/2014/main" id="{09B42619-7563-494D-8E93-421CE6F8C805}"/>
                  </a:ext>
                </a:extLst>
              </p:cNvPr>
              <p:cNvSpPr/>
              <p:nvPr/>
            </p:nvSpPr>
            <p:spPr>
              <a:xfrm>
                <a:off x="3310850" y="2634050"/>
                <a:ext cx="12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17" extrusionOk="0">
                    <a:moveTo>
                      <a:pt x="451" y="0"/>
                    </a:moveTo>
                    <a:cubicBezTo>
                      <a:pt x="447" y="0"/>
                      <a:pt x="444" y="1"/>
                      <a:pt x="440" y="2"/>
                    </a:cubicBezTo>
                    <a:cubicBezTo>
                      <a:pt x="261" y="121"/>
                      <a:pt x="106" y="288"/>
                      <a:pt x="11" y="466"/>
                    </a:cubicBezTo>
                    <a:cubicBezTo>
                      <a:pt x="1" y="487"/>
                      <a:pt x="17" y="516"/>
                      <a:pt x="45" y="516"/>
                    </a:cubicBezTo>
                    <a:cubicBezTo>
                      <a:pt x="49" y="516"/>
                      <a:pt x="54" y="515"/>
                      <a:pt x="59" y="514"/>
                    </a:cubicBezTo>
                    <a:cubicBezTo>
                      <a:pt x="237" y="407"/>
                      <a:pt x="392" y="240"/>
                      <a:pt x="499" y="61"/>
                    </a:cubicBezTo>
                    <a:cubicBezTo>
                      <a:pt x="510" y="40"/>
                      <a:pt x="483" y="0"/>
                      <a:pt x="4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779;p33">
                <a:extLst>
                  <a:ext uri="{FF2B5EF4-FFF2-40B4-BE49-F238E27FC236}">
                    <a16:creationId xmlns:a16="http://schemas.microsoft.com/office/drawing/2014/main" id="{6FF82AD3-FD40-489E-8B06-111EBD747024}"/>
                  </a:ext>
                </a:extLst>
              </p:cNvPr>
              <p:cNvSpPr/>
              <p:nvPr/>
            </p:nvSpPr>
            <p:spPr>
              <a:xfrm>
                <a:off x="3297750" y="2616150"/>
                <a:ext cx="13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18" extrusionOk="0">
                    <a:moveTo>
                      <a:pt x="478" y="0"/>
                    </a:moveTo>
                    <a:cubicBezTo>
                      <a:pt x="473" y="0"/>
                      <a:pt x="468" y="1"/>
                      <a:pt x="464" y="4"/>
                    </a:cubicBezTo>
                    <a:cubicBezTo>
                      <a:pt x="357" y="39"/>
                      <a:pt x="285" y="123"/>
                      <a:pt x="202" y="218"/>
                    </a:cubicBezTo>
                    <a:cubicBezTo>
                      <a:pt x="130" y="301"/>
                      <a:pt x="71" y="373"/>
                      <a:pt x="11" y="468"/>
                    </a:cubicBezTo>
                    <a:cubicBezTo>
                      <a:pt x="1" y="488"/>
                      <a:pt x="17" y="518"/>
                      <a:pt x="45" y="518"/>
                    </a:cubicBezTo>
                    <a:cubicBezTo>
                      <a:pt x="49" y="518"/>
                      <a:pt x="54" y="517"/>
                      <a:pt x="59" y="515"/>
                    </a:cubicBezTo>
                    <a:cubicBezTo>
                      <a:pt x="142" y="456"/>
                      <a:pt x="237" y="373"/>
                      <a:pt x="309" y="301"/>
                    </a:cubicBezTo>
                    <a:cubicBezTo>
                      <a:pt x="380" y="230"/>
                      <a:pt x="476" y="158"/>
                      <a:pt x="523" y="51"/>
                    </a:cubicBezTo>
                    <a:cubicBezTo>
                      <a:pt x="533" y="22"/>
                      <a:pt x="503" y="0"/>
                      <a:pt x="4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780;p33">
                <a:extLst>
                  <a:ext uri="{FF2B5EF4-FFF2-40B4-BE49-F238E27FC236}">
                    <a16:creationId xmlns:a16="http://schemas.microsoft.com/office/drawing/2014/main" id="{C1D41A06-3619-4820-9CE8-18652D29DAB9}"/>
                  </a:ext>
                </a:extLst>
              </p:cNvPr>
              <p:cNvSpPr/>
              <p:nvPr/>
            </p:nvSpPr>
            <p:spPr>
              <a:xfrm>
                <a:off x="3283175" y="2601150"/>
                <a:ext cx="1205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3" extrusionOk="0">
                    <a:moveTo>
                      <a:pt x="433" y="1"/>
                    </a:moveTo>
                    <a:cubicBezTo>
                      <a:pt x="424" y="1"/>
                      <a:pt x="414" y="3"/>
                      <a:pt x="404" y="8"/>
                    </a:cubicBezTo>
                    <a:cubicBezTo>
                      <a:pt x="249" y="127"/>
                      <a:pt x="130" y="246"/>
                      <a:pt x="11" y="413"/>
                    </a:cubicBezTo>
                    <a:cubicBezTo>
                      <a:pt x="1" y="434"/>
                      <a:pt x="26" y="463"/>
                      <a:pt x="48" y="463"/>
                    </a:cubicBezTo>
                    <a:cubicBezTo>
                      <a:pt x="52" y="463"/>
                      <a:pt x="55" y="462"/>
                      <a:pt x="58" y="461"/>
                    </a:cubicBezTo>
                    <a:cubicBezTo>
                      <a:pt x="213" y="342"/>
                      <a:pt x="344" y="223"/>
                      <a:pt x="463" y="68"/>
                    </a:cubicBezTo>
                    <a:cubicBezTo>
                      <a:pt x="482" y="31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781;p33">
                <a:extLst>
                  <a:ext uri="{FF2B5EF4-FFF2-40B4-BE49-F238E27FC236}">
                    <a16:creationId xmlns:a16="http://schemas.microsoft.com/office/drawing/2014/main" id="{8B210FA0-6EB2-4755-A0DD-687B78D34944}"/>
                  </a:ext>
                </a:extLst>
              </p:cNvPr>
              <p:cNvSpPr/>
              <p:nvPr/>
            </p:nvSpPr>
            <p:spPr>
              <a:xfrm>
                <a:off x="3716525" y="3025500"/>
                <a:ext cx="499800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92" h="19932" extrusionOk="0">
                    <a:moveTo>
                      <a:pt x="4870" y="1"/>
                    </a:moveTo>
                    <a:lnTo>
                      <a:pt x="0" y="155"/>
                    </a:lnTo>
                    <a:lnTo>
                      <a:pt x="108" y="5275"/>
                    </a:lnTo>
                    <a:lnTo>
                      <a:pt x="19991" y="19932"/>
                    </a:lnTo>
                    <a:lnTo>
                      <a:pt x="487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782;p33">
                <a:extLst>
                  <a:ext uri="{FF2B5EF4-FFF2-40B4-BE49-F238E27FC236}">
                    <a16:creationId xmlns:a16="http://schemas.microsoft.com/office/drawing/2014/main" id="{D6AF542A-D80C-46A0-B3D9-CBED6B9D037B}"/>
                  </a:ext>
                </a:extLst>
              </p:cNvPr>
              <p:cNvSpPr/>
              <p:nvPr/>
            </p:nvSpPr>
            <p:spPr>
              <a:xfrm>
                <a:off x="3710875" y="3019850"/>
                <a:ext cx="509600" cy="508425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0337" extrusionOk="0">
                    <a:moveTo>
                      <a:pt x="5013" y="441"/>
                    </a:moveTo>
                    <a:lnTo>
                      <a:pt x="19145" y="19086"/>
                    </a:lnTo>
                    <a:lnTo>
                      <a:pt x="560" y="5394"/>
                    </a:lnTo>
                    <a:lnTo>
                      <a:pt x="465" y="584"/>
                    </a:lnTo>
                    <a:lnTo>
                      <a:pt x="5013" y="441"/>
                    </a:lnTo>
                    <a:close/>
                    <a:moveTo>
                      <a:pt x="5203" y="0"/>
                    </a:moveTo>
                    <a:lnTo>
                      <a:pt x="0" y="167"/>
                    </a:lnTo>
                    <a:lnTo>
                      <a:pt x="107" y="5620"/>
                    </a:lnTo>
                    <a:lnTo>
                      <a:pt x="20086" y="20336"/>
                    </a:lnTo>
                    <a:lnTo>
                      <a:pt x="20384" y="20027"/>
                    </a:lnTo>
                    <a:lnTo>
                      <a:pt x="520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783;p33">
                <a:extLst>
                  <a:ext uri="{FF2B5EF4-FFF2-40B4-BE49-F238E27FC236}">
                    <a16:creationId xmlns:a16="http://schemas.microsoft.com/office/drawing/2014/main" id="{A960D98E-6E13-4AFC-BC43-E843C90EF93D}"/>
                  </a:ext>
                </a:extLst>
              </p:cNvPr>
              <p:cNvSpPr/>
              <p:nvPr/>
            </p:nvSpPr>
            <p:spPr>
              <a:xfrm>
                <a:off x="3731100" y="3010925"/>
                <a:ext cx="530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6" extrusionOk="0">
                    <a:moveTo>
                      <a:pt x="2084" y="0"/>
                    </a:moveTo>
                    <a:cubicBezTo>
                      <a:pt x="1382" y="667"/>
                      <a:pt x="668" y="1357"/>
                      <a:pt x="1" y="2072"/>
                    </a:cubicBezTo>
                    <a:cubicBezTo>
                      <a:pt x="1" y="2089"/>
                      <a:pt x="7" y="2106"/>
                      <a:pt x="19" y="2106"/>
                    </a:cubicBezTo>
                    <a:cubicBezTo>
                      <a:pt x="24" y="2106"/>
                      <a:pt x="30" y="2103"/>
                      <a:pt x="37" y="2096"/>
                    </a:cubicBezTo>
                    <a:cubicBezTo>
                      <a:pt x="751" y="1453"/>
                      <a:pt x="1430" y="726"/>
                      <a:pt x="2096" y="12"/>
                    </a:cubicBezTo>
                    <a:cubicBezTo>
                      <a:pt x="2120" y="0"/>
                      <a:pt x="2096" y="0"/>
                      <a:pt x="2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784;p33">
                <a:extLst>
                  <a:ext uri="{FF2B5EF4-FFF2-40B4-BE49-F238E27FC236}">
                    <a16:creationId xmlns:a16="http://schemas.microsoft.com/office/drawing/2014/main" id="{EAB0B0FA-7E6A-4DD6-91BB-ED0052DCED4B}"/>
                  </a:ext>
                </a:extLst>
              </p:cNvPr>
              <p:cNvSpPr/>
              <p:nvPr/>
            </p:nvSpPr>
            <p:spPr>
              <a:xfrm>
                <a:off x="3742825" y="3026100"/>
                <a:ext cx="561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2262" extrusionOk="0">
                    <a:moveTo>
                      <a:pt x="2223" y="0"/>
                    </a:moveTo>
                    <a:cubicBezTo>
                      <a:pt x="1473" y="739"/>
                      <a:pt x="711" y="1465"/>
                      <a:pt x="8" y="2251"/>
                    </a:cubicBezTo>
                    <a:cubicBezTo>
                      <a:pt x="782" y="1548"/>
                      <a:pt x="1508" y="786"/>
                      <a:pt x="2246" y="24"/>
                    </a:cubicBezTo>
                    <a:cubicBezTo>
                      <a:pt x="2246" y="24"/>
                      <a:pt x="2246" y="0"/>
                      <a:pt x="2223" y="0"/>
                    </a:cubicBezTo>
                    <a:close/>
                    <a:moveTo>
                      <a:pt x="8" y="2251"/>
                    </a:moveTo>
                    <a:cubicBezTo>
                      <a:pt x="0" y="2251"/>
                      <a:pt x="3" y="2261"/>
                      <a:pt x="5" y="2261"/>
                    </a:cubicBezTo>
                    <a:cubicBezTo>
                      <a:pt x="7" y="2261"/>
                      <a:pt x="8" y="2259"/>
                      <a:pt x="8" y="225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785;p33">
                <a:extLst>
                  <a:ext uri="{FF2B5EF4-FFF2-40B4-BE49-F238E27FC236}">
                    <a16:creationId xmlns:a16="http://schemas.microsoft.com/office/drawing/2014/main" id="{4AE72E94-A108-47C3-8F57-BA12D008B656}"/>
                  </a:ext>
                </a:extLst>
              </p:cNvPr>
              <p:cNvSpPr/>
              <p:nvPr/>
            </p:nvSpPr>
            <p:spPr>
              <a:xfrm>
                <a:off x="3766825" y="30343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2189" y="1"/>
                    </a:moveTo>
                    <a:cubicBezTo>
                      <a:pt x="2186" y="1"/>
                      <a:pt x="2183" y="2"/>
                      <a:pt x="2179" y="6"/>
                    </a:cubicBezTo>
                    <a:cubicBezTo>
                      <a:pt x="1429" y="708"/>
                      <a:pt x="715" y="1435"/>
                      <a:pt x="1" y="2161"/>
                    </a:cubicBezTo>
                    <a:cubicBezTo>
                      <a:pt x="1" y="2185"/>
                      <a:pt x="13" y="2196"/>
                      <a:pt x="36" y="2196"/>
                    </a:cubicBezTo>
                    <a:cubicBezTo>
                      <a:pt x="763" y="1482"/>
                      <a:pt x="1489" y="768"/>
                      <a:pt x="2191" y="18"/>
                    </a:cubicBezTo>
                    <a:cubicBezTo>
                      <a:pt x="2200" y="9"/>
                      <a:pt x="2196" y="1"/>
                      <a:pt x="2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786;p33">
                <a:extLst>
                  <a:ext uri="{FF2B5EF4-FFF2-40B4-BE49-F238E27FC236}">
                    <a16:creationId xmlns:a16="http://schemas.microsoft.com/office/drawing/2014/main" id="{A9F8979A-BA13-4624-99CD-B0AA837B9812}"/>
                  </a:ext>
                </a:extLst>
              </p:cNvPr>
              <p:cNvSpPr/>
              <p:nvPr/>
            </p:nvSpPr>
            <p:spPr>
              <a:xfrm>
                <a:off x="3781450" y="3042350"/>
                <a:ext cx="6300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2520" extrusionOk="0">
                    <a:moveTo>
                      <a:pt x="2508" y="1"/>
                    </a:moveTo>
                    <a:cubicBezTo>
                      <a:pt x="2506" y="1"/>
                      <a:pt x="2503" y="2"/>
                      <a:pt x="2499" y="5"/>
                    </a:cubicBezTo>
                    <a:cubicBezTo>
                      <a:pt x="1630" y="803"/>
                      <a:pt x="832" y="1660"/>
                      <a:pt x="11" y="2494"/>
                    </a:cubicBezTo>
                    <a:cubicBezTo>
                      <a:pt x="1" y="2494"/>
                      <a:pt x="8" y="2520"/>
                      <a:pt x="18" y="2520"/>
                    </a:cubicBezTo>
                    <a:cubicBezTo>
                      <a:pt x="19" y="2520"/>
                      <a:pt x="21" y="2519"/>
                      <a:pt x="23" y="2517"/>
                    </a:cubicBezTo>
                    <a:cubicBezTo>
                      <a:pt x="856" y="1696"/>
                      <a:pt x="1725" y="886"/>
                      <a:pt x="2511" y="29"/>
                    </a:cubicBezTo>
                    <a:cubicBezTo>
                      <a:pt x="2520" y="12"/>
                      <a:pt x="2516" y="1"/>
                      <a:pt x="250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787;p33">
                <a:extLst>
                  <a:ext uri="{FF2B5EF4-FFF2-40B4-BE49-F238E27FC236}">
                    <a16:creationId xmlns:a16="http://schemas.microsoft.com/office/drawing/2014/main" id="{C35606C9-723C-4A1D-A650-2BA251215E39}"/>
                  </a:ext>
                </a:extLst>
              </p:cNvPr>
              <p:cNvSpPr/>
              <p:nvPr/>
            </p:nvSpPr>
            <p:spPr>
              <a:xfrm>
                <a:off x="3801350" y="3063000"/>
                <a:ext cx="527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7" extrusionOk="0">
                    <a:moveTo>
                      <a:pt x="2084" y="1"/>
                    </a:moveTo>
                    <a:cubicBezTo>
                      <a:pt x="1370" y="668"/>
                      <a:pt x="703" y="1382"/>
                      <a:pt x="1" y="2072"/>
                    </a:cubicBezTo>
                    <a:cubicBezTo>
                      <a:pt x="1" y="2089"/>
                      <a:pt x="19" y="2106"/>
                      <a:pt x="29" y="2106"/>
                    </a:cubicBezTo>
                    <a:cubicBezTo>
                      <a:pt x="33" y="2106"/>
                      <a:pt x="36" y="2103"/>
                      <a:pt x="36" y="2096"/>
                    </a:cubicBezTo>
                    <a:cubicBezTo>
                      <a:pt x="739" y="1418"/>
                      <a:pt x="1429" y="727"/>
                      <a:pt x="2108" y="13"/>
                    </a:cubicBezTo>
                    <a:cubicBezTo>
                      <a:pt x="2108" y="1"/>
                      <a:pt x="2108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788;p33">
                <a:extLst>
                  <a:ext uri="{FF2B5EF4-FFF2-40B4-BE49-F238E27FC236}">
                    <a16:creationId xmlns:a16="http://schemas.microsoft.com/office/drawing/2014/main" id="{E47796F9-2D3C-48D2-9085-86E48D1090DE}"/>
                  </a:ext>
                </a:extLst>
              </p:cNvPr>
              <p:cNvSpPr/>
              <p:nvPr/>
            </p:nvSpPr>
            <p:spPr>
              <a:xfrm>
                <a:off x="3815975" y="3080875"/>
                <a:ext cx="51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2054" extrusionOk="0">
                    <a:moveTo>
                      <a:pt x="2035" y="0"/>
                    </a:moveTo>
                    <a:cubicBezTo>
                      <a:pt x="1345" y="655"/>
                      <a:pt x="642" y="1334"/>
                      <a:pt x="11" y="2048"/>
                    </a:cubicBezTo>
                    <a:cubicBezTo>
                      <a:pt x="725" y="1405"/>
                      <a:pt x="1416" y="714"/>
                      <a:pt x="2059" y="24"/>
                    </a:cubicBezTo>
                    <a:cubicBezTo>
                      <a:pt x="2059" y="0"/>
                      <a:pt x="2059" y="0"/>
                      <a:pt x="2035" y="0"/>
                    </a:cubicBezTo>
                    <a:close/>
                    <a:moveTo>
                      <a:pt x="11" y="2048"/>
                    </a:moveTo>
                    <a:cubicBezTo>
                      <a:pt x="3" y="2048"/>
                      <a:pt x="0" y="2053"/>
                      <a:pt x="3" y="2053"/>
                    </a:cubicBezTo>
                    <a:cubicBezTo>
                      <a:pt x="4" y="2053"/>
                      <a:pt x="7" y="2052"/>
                      <a:pt x="11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789;p33">
                <a:extLst>
                  <a:ext uri="{FF2B5EF4-FFF2-40B4-BE49-F238E27FC236}">
                    <a16:creationId xmlns:a16="http://schemas.microsoft.com/office/drawing/2014/main" id="{55211C80-CA12-4842-BF4E-D536244A9B92}"/>
                  </a:ext>
                </a:extLst>
              </p:cNvPr>
              <p:cNvSpPr/>
              <p:nvPr/>
            </p:nvSpPr>
            <p:spPr>
              <a:xfrm>
                <a:off x="3833200" y="3096825"/>
                <a:ext cx="4845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958" extrusionOk="0">
                    <a:moveTo>
                      <a:pt x="1927" y="0"/>
                    </a:moveTo>
                    <a:cubicBezTo>
                      <a:pt x="1925" y="0"/>
                      <a:pt x="1921" y="2"/>
                      <a:pt x="1918" y="5"/>
                    </a:cubicBezTo>
                    <a:cubicBezTo>
                      <a:pt x="1263" y="636"/>
                      <a:pt x="560" y="1255"/>
                      <a:pt x="1" y="1958"/>
                    </a:cubicBezTo>
                    <a:cubicBezTo>
                      <a:pt x="691" y="1386"/>
                      <a:pt x="1322" y="696"/>
                      <a:pt x="1930" y="17"/>
                    </a:cubicBezTo>
                    <a:cubicBezTo>
                      <a:pt x="1938" y="9"/>
                      <a:pt x="1934" y="0"/>
                      <a:pt x="192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790;p33">
                <a:extLst>
                  <a:ext uri="{FF2B5EF4-FFF2-40B4-BE49-F238E27FC236}">
                    <a16:creationId xmlns:a16="http://schemas.microsoft.com/office/drawing/2014/main" id="{8064A698-DB5B-4CF1-8468-292270C3BCD1}"/>
                  </a:ext>
                </a:extLst>
              </p:cNvPr>
              <p:cNvSpPr/>
              <p:nvPr/>
            </p:nvSpPr>
            <p:spPr>
              <a:xfrm>
                <a:off x="3848450" y="3115025"/>
                <a:ext cx="466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840" extrusionOk="0">
                    <a:moveTo>
                      <a:pt x="1839" y="0"/>
                    </a:moveTo>
                    <a:cubicBezTo>
                      <a:pt x="1836" y="0"/>
                      <a:pt x="1834" y="1"/>
                      <a:pt x="1831" y="3"/>
                    </a:cubicBezTo>
                    <a:cubicBezTo>
                      <a:pt x="1498" y="301"/>
                      <a:pt x="1153" y="599"/>
                      <a:pt x="843" y="908"/>
                    </a:cubicBezTo>
                    <a:cubicBezTo>
                      <a:pt x="558" y="1194"/>
                      <a:pt x="224" y="1468"/>
                      <a:pt x="10" y="1789"/>
                    </a:cubicBezTo>
                    <a:cubicBezTo>
                      <a:pt x="0" y="1819"/>
                      <a:pt x="6" y="1840"/>
                      <a:pt x="29" y="1840"/>
                    </a:cubicBezTo>
                    <a:cubicBezTo>
                      <a:pt x="34" y="1840"/>
                      <a:pt x="39" y="1839"/>
                      <a:pt x="46" y="1837"/>
                    </a:cubicBezTo>
                    <a:cubicBezTo>
                      <a:pt x="379" y="1634"/>
                      <a:pt x="653" y="1289"/>
                      <a:pt x="939" y="1015"/>
                    </a:cubicBezTo>
                    <a:cubicBezTo>
                      <a:pt x="1248" y="706"/>
                      <a:pt x="1558" y="384"/>
                      <a:pt x="1855" y="39"/>
                    </a:cubicBezTo>
                    <a:cubicBezTo>
                      <a:pt x="1865" y="20"/>
                      <a:pt x="1851" y="0"/>
                      <a:pt x="18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791;p33">
                <a:extLst>
                  <a:ext uri="{FF2B5EF4-FFF2-40B4-BE49-F238E27FC236}">
                    <a16:creationId xmlns:a16="http://schemas.microsoft.com/office/drawing/2014/main" id="{D6D9BEE2-0FF6-4E2C-8737-6D969793D894}"/>
                  </a:ext>
                </a:extLst>
              </p:cNvPr>
              <p:cNvSpPr/>
              <p:nvPr/>
            </p:nvSpPr>
            <p:spPr>
              <a:xfrm>
                <a:off x="3861925" y="3131875"/>
                <a:ext cx="464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8" extrusionOk="0">
                    <a:moveTo>
                      <a:pt x="1817" y="0"/>
                    </a:moveTo>
                    <a:cubicBezTo>
                      <a:pt x="1809" y="0"/>
                      <a:pt x="1801" y="2"/>
                      <a:pt x="1793" y="8"/>
                    </a:cubicBezTo>
                    <a:cubicBezTo>
                      <a:pt x="1471" y="306"/>
                      <a:pt x="1150" y="603"/>
                      <a:pt x="840" y="913"/>
                    </a:cubicBezTo>
                    <a:cubicBezTo>
                      <a:pt x="554" y="1199"/>
                      <a:pt x="245" y="1461"/>
                      <a:pt x="19" y="1794"/>
                    </a:cubicBezTo>
                    <a:cubicBezTo>
                      <a:pt x="0" y="1812"/>
                      <a:pt x="10" y="1838"/>
                      <a:pt x="32" y="1838"/>
                    </a:cubicBezTo>
                    <a:cubicBezTo>
                      <a:pt x="38" y="1838"/>
                      <a:pt x="46" y="1835"/>
                      <a:pt x="54" y="1830"/>
                    </a:cubicBezTo>
                    <a:cubicBezTo>
                      <a:pt x="376" y="1615"/>
                      <a:pt x="650" y="1282"/>
                      <a:pt x="935" y="996"/>
                    </a:cubicBezTo>
                    <a:cubicBezTo>
                      <a:pt x="1245" y="687"/>
                      <a:pt x="1543" y="377"/>
                      <a:pt x="1840" y="44"/>
                    </a:cubicBezTo>
                    <a:cubicBezTo>
                      <a:pt x="1858" y="25"/>
                      <a:pt x="1842" y="0"/>
                      <a:pt x="18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792;p33">
                <a:extLst>
                  <a:ext uri="{FF2B5EF4-FFF2-40B4-BE49-F238E27FC236}">
                    <a16:creationId xmlns:a16="http://schemas.microsoft.com/office/drawing/2014/main" id="{95C71685-BD68-4067-9B04-CFBB0313AFF6}"/>
                  </a:ext>
                </a:extLst>
              </p:cNvPr>
              <p:cNvSpPr/>
              <p:nvPr/>
            </p:nvSpPr>
            <p:spPr>
              <a:xfrm>
                <a:off x="3876500" y="3149250"/>
                <a:ext cx="444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91" extrusionOk="0">
                    <a:moveTo>
                      <a:pt x="1735" y="0"/>
                    </a:moveTo>
                    <a:cubicBezTo>
                      <a:pt x="1730" y="0"/>
                      <a:pt x="1726" y="1"/>
                      <a:pt x="1722" y="4"/>
                    </a:cubicBezTo>
                    <a:cubicBezTo>
                      <a:pt x="1102" y="527"/>
                      <a:pt x="555" y="1123"/>
                      <a:pt x="19" y="1718"/>
                    </a:cubicBezTo>
                    <a:cubicBezTo>
                      <a:pt x="1" y="1754"/>
                      <a:pt x="31" y="1790"/>
                      <a:pt x="56" y="1790"/>
                    </a:cubicBezTo>
                    <a:cubicBezTo>
                      <a:pt x="65" y="1790"/>
                      <a:pt x="73" y="1786"/>
                      <a:pt x="78" y="1778"/>
                    </a:cubicBezTo>
                    <a:cubicBezTo>
                      <a:pt x="674" y="1230"/>
                      <a:pt x="1245" y="682"/>
                      <a:pt x="1757" y="51"/>
                    </a:cubicBezTo>
                    <a:cubicBezTo>
                      <a:pt x="1777" y="22"/>
                      <a:pt x="1756" y="0"/>
                      <a:pt x="173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793;p33">
                <a:extLst>
                  <a:ext uri="{FF2B5EF4-FFF2-40B4-BE49-F238E27FC236}">
                    <a16:creationId xmlns:a16="http://schemas.microsoft.com/office/drawing/2014/main" id="{3048C55C-6D54-4156-94BD-6D5FE3A60A03}"/>
                  </a:ext>
                </a:extLst>
              </p:cNvPr>
              <p:cNvSpPr/>
              <p:nvPr/>
            </p:nvSpPr>
            <p:spPr>
              <a:xfrm>
                <a:off x="3890425" y="3166800"/>
                <a:ext cx="457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55" extrusionOk="0">
                    <a:moveTo>
                      <a:pt x="1785" y="1"/>
                    </a:moveTo>
                    <a:cubicBezTo>
                      <a:pt x="1781" y="1"/>
                      <a:pt x="1776" y="2"/>
                      <a:pt x="1772" y="4"/>
                    </a:cubicBezTo>
                    <a:cubicBezTo>
                      <a:pt x="1462" y="218"/>
                      <a:pt x="1188" y="528"/>
                      <a:pt x="903" y="778"/>
                    </a:cubicBezTo>
                    <a:cubicBezTo>
                      <a:pt x="593" y="1076"/>
                      <a:pt x="295" y="1373"/>
                      <a:pt x="10" y="1683"/>
                    </a:cubicBezTo>
                    <a:cubicBezTo>
                      <a:pt x="1" y="1719"/>
                      <a:pt x="26" y="1755"/>
                      <a:pt x="49" y="1755"/>
                    </a:cubicBezTo>
                    <a:cubicBezTo>
                      <a:pt x="56" y="1755"/>
                      <a:pt x="63" y="1751"/>
                      <a:pt x="69" y="1742"/>
                    </a:cubicBezTo>
                    <a:cubicBezTo>
                      <a:pt x="403" y="1468"/>
                      <a:pt x="712" y="1183"/>
                      <a:pt x="1010" y="885"/>
                    </a:cubicBezTo>
                    <a:cubicBezTo>
                      <a:pt x="1295" y="611"/>
                      <a:pt x="1605" y="361"/>
                      <a:pt x="1819" y="52"/>
                    </a:cubicBezTo>
                    <a:cubicBezTo>
                      <a:pt x="1829" y="22"/>
                      <a:pt x="1807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794;p33">
                <a:extLst>
                  <a:ext uri="{FF2B5EF4-FFF2-40B4-BE49-F238E27FC236}">
                    <a16:creationId xmlns:a16="http://schemas.microsoft.com/office/drawing/2014/main" id="{7B5D13B8-58C1-4B4D-B0B4-A3D51B11EB50}"/>
                  </a:ext>
                </a:extLst>
              </p:cNvPr>
              <p:cNvSpPr/>
              <p:nvPr/>
            </p:nvSpPr>
            <p:spPr>
              <a:xfrm>
                <a:off x="3908375" y="3184975"/>
                <a:ext cx="397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45" extrusionOk="0">
                    <a:moveTo>
                      <a:pt x="1548" y="1"/>
                    </a:moveTo>
                    <a:cubicBezTo>
                      <a:pt x="1546" y="1"/>
                      <a:pt x="1544" y="2"/>
                      <a:pt x="1542" y="3"/>
                    </a:cubicBezTo>
                    <a:cubicBezTo>
                      <a:pt x="1006" y="468"/>
                      <a:pt x="482" y="932"/>
                      <a:pt x="18" y="1468"/>
                    </a:cubicBezTo>
                    <a:cubicBezTo>
                      <a:pt x="0" y="1503"/>
                      <a:pt x="22" y="1545"/>
                      <a:pt x="53" y="1545"/>
                    </a:cubicBezTo>
                    <a:cubicBezTo>
                      <a:pt x="65" y="1545"/>
                      <a:pt x="77" y="1540"/>
                      <a:pt x="89" y="1527"/>
                    </a:cubicBezTo>
                    <a:cubicBezTo>
                      <a:pt x="625" y="1063"/>
                      <a:pt x="1113" y="575"/>
                      <a:pt x="1578" y="39"/>
                    </a:cubicBezTo>
                    <a:cubicBezTo>
                      <a:pt x="1588" y="29"/>
                      <a:pt x="1563" y="1"/>
                      <a:pt x="15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795;p33">
                <a:extLst>
                  <a:ext uri="{FF2B5EF4-FFF2-40B4-BE49-F238E27FC236}">
                    <a16:creationId xmlns:a16="http://schemas.microsoft.com/office/drawing/2014/main" id="{7F1E5371-67EC-4659-B70D-BD944C130992}"/>
                  </a:ext>
                </a:extLst>
              </p:cNvPr>
              <p:cNvSpPr/>
              <p:nvPr/>
            </p:nvSpPr>
            <p:spPr>
              <a:xfrm>
                <a:off x="3914000" y="3202525"/>
                <a:ext cx="4657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5" extrusionOk="0">
                    <a:moveTo>
                      <a:pt x="1823" y="1"/>
                    </a:moveTo>
                    <a:cubicBezTo>
                      <a:pt x="1817" y="1"/>
                      <a:pt x="1811" y="2"/>
                      <a:pt x="1805" y="4"/>
                    </a:cubicBezTo>
                    <a:cubicBezTo>
                      <a:pt x="1484" y="278"/>
                      <a:pt x="1186" y="575"/>
                      <a:pt x="888" y="873"/>
                    </a:cubicBezTo>
                    <a:cubicBezTo>
                      <a:pt x="591" y="1171"/>
                      <a:pt x="281" y="1444"/>
                      <a:pt x="19" y="1778"/>
                    </a:cubicBezTo>
                    <a:cubicBezTo>
                      <a:pt x="1" y="1815"/>
                      <a:pt x="25" y="1845"/>
                      <a:pt x="54" y="1845"/>
                    </a:cubicBezTo>
                    <a:cubicBezTo>
                      <a:pt x="62" y="1845"/>
                      <a:pt x="71" y="1843"/>
                      <a:pt x="79" y="1837"/>
                    </a:cubicBezTo>
                    <a:cubicBezTo>
                      <a:pt x="412" y="1575"/>
                      <a:pt x="698" y="1254"/>
                      <a:pt x="995" y="968"/>
                    </a:cubicBezTo>
                    <a:cubicBezTo>
                      <a:pt x="1293" y="671"/>
                      <a:pt x="1591" y="373"/>
                      <a:pt x="1853" y="51"/>
                    </a:cubicBezTo>
                    <a:cubicBezTo>
                      <a:pt x="1862" y="22"/>
                      <a:pt x="1848" y="1"/>
                      <a:pt x="18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796;p33">
                <a:extLst>
                  <a:ext uri="{FF2B5EF4-FFF2-40B4-BE49-F238E27FC236}">
                    <a16:creationId xmlns:a16="http://schemas.microsoft.com/office/drawing/2014/main" id="{22EB2E85-B586-4AB5-B90F-247458039576}"/>
                  </a:ext>
                </a:extLst>
              </p:cNvPr>
              <p:cNvSpPr/>
              <p:nvPr/>
            </p:nvSpPr>
            <p:spPr>
              <a:xfrm>
                <a:off x="3936550" y="3219450"/>
                <a:ext cx="3740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478" extrusionOk="0">
                    <a:moveTo>
                      <a:pt x="1473" y="1"/>
                    </a:moveTo>
                    <a:cubicBezTo>
                      <a:pt x="1469" y="1"/>
                      <a:pt x="1466" y="2"/>
                      <a:pt x="1463" y="5"/>
                    </a:cubicBezTo>
                    <a:cubicBezTo>
                      <a:pt x="939" y="422"/>
                      <a:pt x="463" y="922"/>
                      <a:pt x="10" y="1410"/>
                    </a:cubicBezTo>
                    <a:cubicBezTo>
                      <a:pt x="1" y="1448"/>
                      <a:pt x="28" y="1477"/>
                      <a:pt x="51" y="1477"/>
                    </a:cubicBezTo>
                    <a:cubicBezTo>
                      <a:pt x="58" y="1477"/>
                      <a:pt x="64" y="1475"/>
                      <a:pt x="70" y="1470"/>
                    </a:cubicBezTo>
                    <a:cubicBezTo>
                      <a:pt x="570" y="1029"/>
                      <a:pt x="1082" y="565"/>
                      <a:pt x="1486" y="41"/>
                    </a:cubicBezTo>
                    <a:cubicBezTo>
                      <a:pt x="1495" y="14"/>
                      <a:pt x="1484" y="1"/>
                      <a:pt x="147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797;p33">
                <a:extLst>
                  <a:ext uri="{FF2B5EF4-FFF2-40B4-BE49-F238E27FC236}">
                    <a16:creationId xmlns:a16="http://schemas.microsoft.com/office/drawing/2014/main" id="{58B95072-F997-48C2-9682-547F82B8855E}"/>
                  </a:ext>
                </a:extLst>
              </p:cNvPr>
              <p:cNvSpPr/>
              <p:nvPr/>
            </p:nvSpPr>
            <p:spPr>
              <a:xfrm>
                <a:off x="3969275" y="3253900"/>
                <a:ext cx="314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61" extrusionOk="0">
                    <a:moveTo>
                      <a:pt x="1209" y="1"/>
                    </a:moveTo>
                    <a:cubicBezTo>
                      <a:pt x="1202" y="1"/>
                      <a:pt x="1195" y="3"/>
                      <a:pt x="1189" y="9"/>
                    </a:cubicBezTo>
                    <a:cubicBezTo>
                      <a:pt x="761" y="342"/>
                      <a:pt x="344" y="759"/>
                      <a:pt x="11" y="1199"/>
                    </a:cubicBezTo>
                    <a:cubicBezTo>
                      <a:pt x="0" y="1220"/>
                      <a:pt x="37" y="1261"/>
                      <a:pt x="62" y="1261"/>
                    </a:cubicBezTo>
                    <a:cubicBezTo>
                      <a:pt x="65" y="1261"/>
                      <a:pt x="68" y="1260"/>
                      <a:pt x="70" y="1259"/>
                    </a:cubicBezTo>
                    <a:cubicBezTo>
                      <a:pt x="511" y="925"/>
                      <a:pt x="892" y="473"/>
                      <a:pt x="1237" y="44"/>
                    </a:cubicBezTo>
                    <a:cubicBezTo>
                      <a:pt x="1255" y="26"/>
                      <a:pt x="123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798;p33">
                <a:extLst>
                  <a:ext uri="{FF2B5EF4-FFF2-40B4-BE49-F238E27FC236}">
                    <a16:creationId xmlns:a16="http://schemas.microsoft.com/office/drawing/2014/main" id="{B55F4A3E-3978-4F81-9BAE-7FC647F9DD84}"/>
                  </a:ext>
                </a:extLst>
              </p:cNvPr>
              <p:cNvSpPr/>
              <p:nvPr/>
            </p:nvSpPr>
            <p:spPr>
              <a:xfrm>
                <a:off x="3954325" y="3237075"/>
                <a:ext cx="33575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297" extrusionOk="0">
                    <a:moveTo>
                      <a:pt x="1279" y="1"/>
                    </a:moveTo>
                    <a:cubicBezTo>
                      <a:pt x="1274" y="1"/>
                      <a:pt x="1268" y="1"/>
                      <a:pt x="1264" y="3"/>
                    </a:cubicBezTo>
                    <a:cubicBezTo>
                      <a:pt x="835" y="384"/>
                      <a:pt x="394" y="777"/>
                      <a:pt x="37" y="1229"/>
                    </a:cubicBezTo>
                    <a:cubicBezTo>
                      <a:pt x="0" y="1266"/>
                      <a:pt x="28" y="1296"/>
                      <a:pt x="65" y="1296"/>
                    </a:cubicBezTo>
                    <a:cubicBezTo>
                      <a:pt x="75" y="1296"/>
                      <a:pt x="86" y="1294"/>
                      <a:pt x="97" y="1289"/>
                    </a:cubicBezTo>
                    <a:cubicBezTo>
                      <a:pt x="537" y="932"/>
                      <a:pt x="942" y="479"/>
                      <a:pt x="1311" y="51"/>
                    </a:cubicBezTo>
                    <a:cubicBezTo>
                      <a:pt x="1342" y="30"/>
                      <a:pt x="1311" y="1"/>
                      <a:pt x="1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799;p33">
                <a:extLst>
                  <a:ext uri="{FF2B5EF4-FFF2-40B4-BE49-F238E27FC236}">
                    <a16:creationId xmlns:a16="http://schemas.microsoft.com/office/drawing/2014/main" id="{7385328B-D34C-48D5-BD65-E074989ADD01}"/>
                  </a:ext>
                </a:extLst>
              </p:cNvPr>
              <p:cNvSpPr/>
              <p:nvPr/>
            </p:nvSpPr>
            <p:spPr>
              <a:xfrm>
                <a:off x="3985375" y="3271000"/>
                <a:ext cx="28725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147" extrusionOk="0">
                    <a:moveTo>
                      <a:pt x="1100" y="0"/>
                    </a:moveTo>
                    <a:cubicBezTo>
                      <a:pt x="1094" y="0"/>
                      <a:pt x="1088" y="1"/>
                      <a:pt x="1081" y="3"/>
                    </a:cubicBezTo>
                    <a:cubicBezTo>
                      <a:pt x="700" y="313"/>
                      <a:pt x="295" y="670"/>
                      <a:pt x="10" y="1075"/>
                    </a:cubicBezTo>
                    <a:cubicBezTo>
                      <a:pt x="1" y="1111"/>
                      <a:pt x="26" y="1147"/>
                      <a:pt x="49" y="1147"/>
                    </a:cubicBezTo>
                    <a:cubicBezTo>
                      <a:pt x="56" y="1147"/>
                      <a:pt x="63" y="1143"/>
                      <a:pt x="69" y="1134"/>
                    </a:cubicBezTo>
                    <a:cubicBezTo>
                      <a:pt x="474" y="837"/>
                      <a:pt x="819" y="432"/>
                      <a:pt x="1129" y="51"/>
                    </a:cubicBezTo>
                    <a:cubicBezTo>
                      <a:pt x="1148" y="21"/>
                      <a:pt x="1128" y="0"/>
                      <a:pt x="110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800;p33">
                <a:extLst>
                  <a:ext uri="{FF2B5EF4-FFF2-40B4-BE49-F238E27FC236}">
                    <a16:creationId xmlns:a16="http://schemas.microsoft.com/office/drawing/2014/main" id="{5E85DB24-78A5-4105-9DB3-8B5B4AAFBB15}"/>
                  </a:ext>
                </a:extLst>
              </p:cNvPr>
              <p:cNvSpPr/>
              <p:nvPr/>
            </p:nvSpPr>
            <p:spPr>
              <a:xfrm>
                <a:off x="4000975" y="3289150"/>
                <a:ext cx="256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7" extrusionOk="0">
                    <a:moveTo>
                      <a:pt x="983" y="0"/>
                    </a:moveTo>
                    <a:cubicBezTo>
                      <a:pt x="978" y="0"/>
                      <a:pt x="973" y="1"/>
                      <a:pt x="969" y="3"/>
                    </a:cubicBezTo>
                    <a:cubicBezTo>
                      <a:pt x="612" y="265"/>
                      <a:pt x="291" y="623"/>
                      <a:pt x="29" y="956"/>
                    </a:cubicBezTo>
                    <a:cubicBezTo>
                      <a:pt x="1" y="984"/>
                      <a:pt x="24" y="1027"/>
                      <a:pt x="58" y="1027"/>
                    </a:cubicBezTo>
                    <a:cubicBezTo>
                      <a:pt x="68" y="1027"/>
                      <a:pt x="78" y="1023"/>
                      <a:pt x="88" y="1016"/>
                    </a:cubicBezTo>
                    <a:cubicBezTo>
                      <a:pt x="433" y="754"/>
                      <a:pt x="755" y="408"/>
                      <a:pt x="1005" y="51"/>
                    </a:cubicBezTo>
                    <a:cubicBezTo>
                      <a:pt x="1025" y="22"/>
                      <a:pt x="1004" y="0"/>
                      <a:pt x="9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801;p33">
                <a:extLst>
                  <a:ext uri="{FF2B5EF4-FFF2-40B4-BE49-F238E27FC236}">
                    <a16:creationId xmlns:a16="http://schemas.microsoft.com/office/drawing/2014/main" id="{D9DB1E3A-F9F0-4C3F-B494-20908D83F8E7}"/>
                  </a:ext>
                </a:extLst>
              </p:cNvPr>
              <p:cNvSpPr/>
              <p:nvPr/>
            </p:nvSpPr>
            <p:spPr>
              <a:xfrm>
                <a:off x="4013350" y="33064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36" y="1"/>
                    </a:moveTo>
                    <a:cubicBezTo>
                      <a:pt x="1031" y="1"/>
                      <a:pt x="1026" y="2"/>
                      <a:pt x="1022" y="4"/>
                    </a:cubicBezTo>
                    <a:cubicBezTo>
                      <a:pt x="831" y="147"/>
                      <a:pt x="653" y="326"/>
                      <a:pt x="474" y="504"/>
                    </a:cubicBezTo>
                    <a:cubicBezTo>
                      <a:pt x="308" y="671"/>
                      <a:pt x="129" y="837"/>
                      <a:pt x="10" y="1028"/>
                    </a:cubicBezTo>
                    <a:cubicBezTo>
                      <a:pt x="0" y="1057"/>
                      <a:pt x="14" y="1079"/>
                      <a:pt x="40" y="1079"/>
                    </a:cubicBezTo>
                    <a:cubicBezTo>
                      <a:pt x="45" y="1079"/>
                      <a:pt x="51" y="1078"/>
                      <a:pt x="58" y="1076"/>
                    </a:cubicBezTo>
                    <a:cubicBezTo>
                      <a:pt x="260" y="968"/>
                      <a:pt x="415" y="778"/>
                      <a:pt x="569" y="611"/>
                    </a:cubicBezTo>
                    <a:cubicBezTo>
                      <a:pt x="748" y="433"/>
                      <a:pt x="915" y="254"/>
                      <a:pt x="1070" y="52"/>
                    </a:cubicBezTo>
                    <a:cubicBezTo>
                      <a:pt x="1089" y="22"/>
                      <a:pt x="1060" y="1"/>
                      <a:pt x="10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802;p33">
                <a:extLst>
                  <a:ext uri="{FF2B5EF4-FFF2-40B4-BE49-F238E27FC236}">
                    <a16:creationId xmlns:a16="http://schemas.microsoft.com/office/drawing/2014/main" id="{6D31C052-3091-4AD7-857C-A8F097685FE1}"/>
                  </a:ext>
                </a:extLst>
              </p:cNvPr>
              <p:cNvSpPr/>
              <p:nvPr/>
            </p:nvSpPr>
            <p:spPr>
              <a:xfrm>
                <a:off x="4027575" y="3324275"/>
                <a:ext cx="2527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016" extrusionOk="0">
                    <a:moveTo>
                      <a:pt x="971" y="0"/>
                    </a:moveTo>
                    <a:cubicBezTo>
                      <a:pt x="965" y="0"/>
                      <a:pt x="959" y="1"/>
                      <a:pt x="953" y="3"/>
                    </a:cubicBezTo>
                    <a:cubicBezTo>
                      <a:pt x="774" y="134"/>
                      <a:pt x="608" y="301"/>
                      <a:pt x="453" y="468"/>
                    </a:cubicBezTo>
                    <a:cubicBezTo>
                      <a:pt x="298" y="611"/>
                      <a:pt x="108" y="777"/>
                      <a:pt x="0" y="980"/>
                    </a:cubicBezTo>
                    <a:cubicBezTo>
                      <a:pt x="0" y="1004"/>
                      <a:pt x="36" y="1015"/>
                      <a:pt x="48" y="1015"/>
                    </a:cubicBezTo>
                    <a:cubicBezTo>
                      <a:pt x="239" y="908"/>
                      <a:pt x="405" y="718"/>
                      <a:pt x="560" y="551"/>
                    </a:cubicBezTo>
                    <a:cubicBezTo>
                      <a:pt x="703" y="384"/>
                      <a:pt x="870" y="230"/>
                      <a:pt x="1001" y="51"/>
                    </a:cubicBezTo>
                    <a:cubicBezTo>
                      <a:pt x="1010" y="22"/>
                      <a:pt x="996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803;p33">
                <a:extLst>
                  <a:ext uri="{FF2B5EF4-FFF2-40B4-BE49-F238E27FC236}">
                    <a16:creationId xmlns:a16="http://schemas.microsoft.com/office/drawing/2014/main" id="{45218C51-6CD9-4013-B993-021A1E87B490}"/>
                  </a:ext>
                </a:extLst>
              </p:cNvPr>
              <p:cNvSpPr/>
              <p:nvPr/>
            </p:nvSpPr>
            <p:spPr>
              <a:xfrm>
                <a:off x="4042150" y="3339675"/>
                <a:ext cx="25825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031" extrusionOk="0">
                    <a:moveTo>
                      <a:pt x="985" y="0"/>
                    </a:moveTo>
                    <a:cubicBezTo>
                      <a:pt x="979" y="0"/>
                      <a:pt x="972" y="2"/>
                      <a:pt x="965" y="7"/>
                    </a:cubicBezTo>
                    <a:cubicBezTo>
                      <a:pt x="775" y="161"/>
                      <a:pt x="608" y="304"/>
                      <a:pt x="430" y="471"/>
                    </a:cubicBezTo>
                    <a:cubicBezTo>
                      <a:pt x="287" y="626"/>
                      <a:pt x="108" y="769"/>
                      <a:pt x="1" y="947"/>
                    </a:cubicBezTo>
                    <a:cubicBezTo>
                      <a:pt x="1" y="992"/>
                      <a:pt x="28" y="1031"/>
                      <a:pt x="52" y="1031"/>
                    </a:cubicBezTo>
                    <a:cubicBezTo>
                      <a:pt x="60" y="1031"/>
                      <a:pt x="67" y="1027"/>
                      <a:pt x="72" y="1019"/>
                    </a:cubicBezTo>
                    <a:cubicBezTo>
                      <a:pt x="275" y="923"/>
                      <a:pt x="418" y="745"/>
                      <a:pt x="549" y="590"/>
                    </a:cubicBezTo>
                    <a:cubicBezTo>
                      <a:pt x="715" y="423"/>
                      <a:pt x="882" y="245"/>
                      <a:pt x="1013" y="54"/>
                    </a:cubicBezTo>
                    <a:cubicBezTo>
                      <a:pt x="1032" y="35"/>
                      <a:pt x="1012" y="0"/>
                      <a:pt x="98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804;p33">
                <a:extLst>
                  <a:ext uri="{FF2B5EF4-FFF2-40B4-BE49-F238E27FC236}">
                    <a16:creationId xmlns:a16="http://schemas.microsoft.com/office/drawing/2014/main" id="{E08910B9-4375-4D72-9615-90F809E4809D}"/>
                  </a:ext>
                </a:extLst>
              </p:cNvPr>
              <p:cNvSpPr/>
              <p:nvPr/>
            </p:nvSpPr>
            <p:spPr>
              <a:xfrm>
                <a:off x="4055000" y="3358800"/>
                <a:ext cx="257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007" extrusionOk="0">
                    <a:moveTo>
                      <a:pt x="978" y="0"/>
                    </a:moveTo>
                    <a:cubicBezTo>
                      <a:pt x="972" y="0"/>
                      <a:pt x="967" y="1"/>
                      <a:pt x="963" y="4"/>
                    </a:cubicBezTo>
                    <a:cubicBezTo>
                      <a:pt x="785" y="158"/>
                      <a:pt x="606" y="301"/>
                      <a:pt x="439" y="468"/>
                    </a:cubicBezTo>
                    <a:cubicBezTo>
                      <a:pt x="297" y="611"/>
                      <a:pt x="106" y="766"/>
                      <a:pt x="11" y="944"/>
                    </a:cubicBezTo>
                    <a:cubicBezTo>
                      <a:pt x="1" y="984"/>
                      <a:pt x="16" y="1007"/>
                      <a:pt x="41" y="1007"/>
                    </a:cubicBezTo>
                    <a:cubicBezTo>
                      <a:pt x="46" y="1007"/>
                      <a:pt x="52" y="1006"/>
                      <a:pt x="58" y="1004"/>
                    </a:cubicBezTo>
                    <a:cubicBezTo>
                      <a:pt x="237" y="897"/>
                      <a:pt x="392" y="718"/>
                      <a:pt x="547" y="575"/>
                    </a:cubicBezTo>
                    <a:cubicBezTo>
                      <a:pt x="701" y="408"/>
                      <a:pt x="868" y="230"/>
                      <a:pt x="999" y="51"/>
                    </a:cubicBezTo>
                    <a:cubicBezTo>
                      <a:pt x="1028" y="22"/>
                      <a:pt x="1001" y="0"/>
                      <a:pt x="9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805;p33">
                <a:extLst>
                  <a:ext uri="{FF2B5EF4-FFF2-40B4-BE49-F238E27FC236}">
                    <a16:creationId xmlns:a16="http://schemas.microsoft.com/office/drawing/2014/main" id="{B172D03D-058A-4E5B-A50D-1E3F7A6FE7A3}"/>
                  </a:ext>
                </a:extLst>
              </p:cNvPr>
              <p:cNvSpPr/>
              <p:nvPr/>
            </p:nvSpPr>
            <p:spPr>
              <a:xfrm>
                <a:off x="4072675" y="3375950"/>
                <a:ext cx="206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819" extrusionOk="0">
                    <a:moveTo>
                      <a:pt x="802" y="0"/>
                    </a:moveTo>
                    <a:cubicBezTo>
                      <a:pt x="798" y="0"/>
                      <a:pt x="795" y="2"/>
                      <a:pt x="792" y="8"/>
                    </a:cubicBezTo>
                    <a:cubicBezTo>
                      <a:pt x="637" y="103"/>
                      <a:pt x="506" y="222"/>
                      <a:pt x="375" y="365"/>
                    </a:cubicBezTo>
                    <a:cubicBezTo>
                      <a:pt x="256" y="496"/>
                      <a:pt x="101" y="615"/>
                      <a:pt x="18" y="782"/>
                    </a:cubicBezTo>
                    <a:cubicBezTo>
                      <a:pt x="1" y="791"/>
                      <a:pt x="22" y="819"/>
                      <a:pt x="48" y="819"/>
                    </a:cubicBezTo>
                    <a:cubicBezTo>
                      <a:pt x="58" y="819"/>
                      <a:pt x="68" y="815"/>
                      <a:pt x="78" y="806"/>
                    </a:cubicBezTo>
                    <a:cubicBezTo>
                      <a:pt x="232" y="722"/>
                      <a:pt x="363" y="568"/>
                      <a:pt x="482" y="449"/>
                    </a:cubicBezTo>
                    <a:cubicBezTo>
                      <a:pt x="613" y="318"/>
                      <a:pt x="709" y="187"/>
                      <a:pt x="816" y="32"/>
                    </a:cubicBezTo>
                    <a:cubicBezTo>
                      <a:pt x="825" y="23"/>
                      <a:pt x="813" y="0"/>
                      <a:pt x="8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806;p33">
                <a:extLst>
                  <a:ext uri="{FF2B5EF4-FFF2-40B4-BE49-F238E27FC236}">
                    <a16:creationId xmlns:a16="http://schemas.microsoft.com/office/drawing/2014/main" id="{7E9BDCD9-6E90-4FA8-A37E-7D79264AB85F}"/>
                  </a:ext>
                </a:extLst>
              </p:cNvPr>
              <p:cNvSpPr/>
              <p:nvPr/>
            </p:nvSpPr>
            <p:spPr>
              <a:xfrm>
                <a:off x="4091500" y="3393175"/>
                <a:ext cx="158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12" extrusionOk="0">
                    <a:moveTo>
                      <a:pt x="601" y="0"/>
                    </a:moveTo>
                    <a:cubicBezTo>
                      <a:pt x="595" y="0"/>
                      <a:pt x="590" y="3"/>
                      <a:pt x="587" y="10"/>
                    </a:cubicBezTo>
                    <a:cubicBezTo>
                      <a:pt x="396" y="164"/>
                      <a:pt x="170" y="343"/>
                      <a:pt x="39" y="545"/>
                    </a:cubicBezTo>
                    <a:cubicBezTo>
                      <a:pt x="0" y="574"/>
                      <a:pt x="25" y="611"/>
                      <a:pt x="61" y="611"/>
                    </a:cubicBezTo>
                    <a:cubicBezTo>
                      <a:pt x="69" y="611"/>
                      <a:pt x="78" y="609"/>
                      <a:pt x="87" y="605"/>
                    </a:cubicBezTo>
                    <a:cubicBezTo>
                      <a:pt x="289" y="462"/>
                      <a:pt x="456" y="248"/>
                      <a:pt x="622" y="45"/>
                    </a:cubicBezTo>
                    <a:cubicBezTo>
                      <a:pt x="631" y="20"/>
                      <a:pt x="615" y="0"/>
                      <a:pt x="6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807;p33">
                <a:extLst>
                  <a:ext uri="{FF2B5EF4-FFF2-40B4-BE49-F238E27FC236}">
                    <a16:creationId xmlns:a16="http://schemas.microsoft.com/office/drawing/2014/main" id="{F0B23F18-7284-45FA-968A-DD13A4604AC7}"/>
                  </a:ext>
                </a:extLst>
              </p:cNvPr>
              <p:cNvSpPr/>
              <p:nvPr/>
            </p:nvSpPr>
            <p:spPr>
              <a:xfrm>
                <a:off x="4108050" y="3409400"/>
                <a:ext cx="129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22" extrusionOk="0">
                    <a:moveTo>
                      <a:pt x="478" y="1"/>
                    </a:moveTo>
                    <a:cubicBezTo>
                      <a:pt x="473" y="1"/>
                      <a:pt x="467" y="1"/>
                      <a:pt x="461" y="4"/>
                    </a:cubicBezTo>
                    <a:cubicBezTo>
                      <a:pt x="282" y="111"/>
                      <a:pt x="115" y="277"/>
                      <a:pt x="20" y="456"/>
                    </a:cubicBezTo>
                    <a:cubicBezTo>
                      <a:pt x="1" y="485"/>
                      <a:pt x="28" y="522"/>
                      <a:pt x="52" y="522"/>
                    </a:cubicBezTo>
                    <a:cubicBezTo>
                      <a:pt x="58" y="522"/>
                      <a:pt x="63" y="520"/>
                      <a:pt x="68" y="516"/>
                    </a:cubicBezTo>
                    <a:cubicBezTo>
                      <a:pt x="258" y="397"/>
                      <a:pt x="401" y="230"/>
                      <a:pt x="508" y="51"/>
                    </a:cubicBezTo>
                    <a:cubicBezTo>
                      <a:pt x="518" y="22"/>
                      <a:pt x="504" y="1"/>
                      <a:pt x="4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808;p33">
                <a:extLst>
                  <a:ext uri="{FF2B5EF4-FFF2-40B4-BE49-F238E27FC236}">
                    <a16:creationId xmlns:a16="http://schemas.microsoft.com/office/drawing/2014/main" id="{743C122D-D5AB-47E4-8E67-5CBA3CD772D4}"/>
                  </a:ext>
                </a:extLst>
              </p:cNvPr>
              <p:cNvSpPr/>
              <p:nvPr/>
            </p:nvSpPr>
            <p:spPr>
              <a:xfrm>
                <a:off x="4121050" y="3427575"/>
                <a:ext cx="130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5" extrusionOk="0">
                    <a:moveTo>
                      <a:pt x="475" y="1"/>
                    </a:moveTo>
                    <a:cubicBezTo>
                      <a:pt x="471" y="1"/>
                      <a:pt x="468" y="1"/>
                      <a:pt x="464" y="3"/>
                    </a:cubicBezTo>
                    <a:cubicBezTo>
                      <a:pt x="369" y="62"/>
                      <a:pt x="286" y="146"/>
                      <a:pt x="214" y="217"/>
                    </a:cubicBezTo>
                    <a:cubicBezTo>
                      <a:pt x="131" y="289"/>
                      <a:pt x="48" y="360"/>
                      <a:pt x="0" y="467"/>
                    </a:cubicBezTo>
                    <a:cubicBezTo>
                      <a:pt x="0" y="479"/>
                      <a:pt x="36" y="515"/>
                      <a:pt x="60" y="515"/>
                    </a:cubicBezTo>
                    <a:cubicBezTo>
                      <a:pt x="167" y="479"/>
                      <a:pt x="238" y="396"/>
                      <a:pt x="310" y="301"/>
                    </a:cubicBezTo>
                    <a:cubicBezTo>
                      <a:pt x="393" y="217"/>
                      <a:pt x="452" y="146"/>
                      <a:pt x="512" y="51"/>
                    </a:cubicBezTo>
                    <a:cubicBezTo>
                      <a:pt x="522" y="30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809;p33">
                <a:extLst>
                  <a:ext uri="{FF2B5EF4-FFF2-40B4-BE49-F238E27FC236}">
                    <a16:creationId xmlns:a16="http://schemas.microsoft.com/office/drawing/2014/main" id="{0DF2FDC7-CC8E-4CE4-8B49-4BD4947A33CD}"/>
                  </a:ext>
                </a:extLst>
              </p:cNvPr>
              <p:cNvSpPr/>
              <p:nvPr/>
            </p:nvSpPr>
            <p:spPr>
              <a:xfrm>
                <a:off x="4136375" y="3443625"/>
                <a:ext cx="12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441" y="1"/>
                    </a:moveTo>
                    <a:cubicBezTo>
                      <a:pt x="435" y="1"/>
                      <a:pt x="429" y="2"/>
                      <a:pt x="423" y="4"/>
                    </a:cubicBezTo>
                    <a:cubicBezTo>
                      <a:pt x="280" y="123"/>
                      <a:pt x="149" y="242"/>
                      <a:pt x="30" y="397"/>
                    </a:cubicBezTo>
                    <a:cubicBezTo>
                      <a:pt x="1" y="426"/>
                      <a:pt x="27" y="463"/>
                      <a:pt x="63" y="463"/>
                    </a:cubicBezTo>
                    <a:cubicBezTo>
                      <a:pt x="72" y="463"/>
                      <a:pt x="81" y="461"/>
                      <a:pt x="90" y="456"/>
                    </a:cubicBezTo>
                    <a:cubicBezTo>
                      <a:pt x="232" y="337"/>
                      <a:pt x="351" y="218"/>
                      <a:pt x="471" y="51"/>
                    </a:cubicBezTo>
                    <a:cubicBezTo>
                      <a:pt x="480" y="22"/>
                      <a:pt x="466" y="1"/>
                      <a:pt x="4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810;p33">
                <a:extLst>
                  <a:ext uri="{FF2B5EF4-FFF2-40B4-BE49-F238E27FC236}">
                    <a16:creationId xmlns:a16="http://schemas.microsoft.com/office/drawing/2014/main" id="{3D4AC33F-015C-4D32-BE4D-38C209B4EB64}"/>
                  </a:ext>
                </a:extLst>
              </p:cNvPr>
              <p:cNvSpPr/>
              <p:nvPr/>
            </p:nvSpPr>
            <p:spPr>
              <a:xfrm>
                <a:off x="3222125" y="3034125"/>
                <a:ext cx="498300" cy="499800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92" extrusionOk="0">
                    <a:moveTo>
                      <a:pt x="19765" y="1"/>
                    </a:moveTo>
                    <a:lnTo>
                      <a:pt x="14645" y="108"/>
                    </a:lnTo>
                    <a:lnTo>
                      <a:pt x="0" y="19991"/>
                    </a:lnTo>
                    <a:lnTo>
                      <a:pt x="19931" y="4870"/>
                    </a:lnTo>
                    <a:lnTo>
                      <a:pt x="19765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811;p33">
                <a:extLst>
                  <a:ext uri="{FF2B5EF4-FFF2-40B4-BE49-F238E27FC236}">
                    <a16:creationId xmlns:a16="http://schemas.microsoft.com/office/drawing/2014/main" id="{2EDAEAFF-8A41-4B9E-B5A1-7843EB55620D}"/>
                  </a:ext>
                </a:extLst>
              </p:cNvPr>
              <p:cNvSpPr/>
              <p:nvPr/>
            </p:nvSpPr>
            <p:spPr>
              <a:xfrm>
                <a:off x="3217350" y="3028775"/>
                <a:ext cx="5081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20325" h="20384" extrusionOk="0">
                    <a:moveTo>
                      <a:pt x="19765" y="453"/>
                    </a:moveTo>
                    <a:lnTo>
                      <a:pt x="19908" y="4989"/>
                    </a:lnTo>
                    <a:lnTo>
                      <a:pt x="1263" y="19134"/>
                    </a:lnTo>
                    <a:lnTo>
                      <a:pt x="1263" y="19134"/>
                    </a:lnTo>
                    <a:lnTo>
                      <a:pt x="14955" y="536"/>
                    </a:lnTo>
                    <a:lnTo>
                      <a:pt x="19765" y="453"/>
                    </a:lnTo>
                    <a:close/>
                    <a:moveTo>
                      <a:pt x="20170" y="1"/>
                    </a:moveTo>
                    <a:lnTo>
                      <a:pt x="14717" y="108"/>
                    </a:lnTo>
                    <a:lnTo>
                      <a:pt x="1" y="20086"/>
                    </a:lnTo>
                    <a:lnTo>
                      <a:pt x="310" y="20384"/>
                    </a:lnTo>
                    <a:lnTo>
                      <a:pt x="20241" y="5275"/>
                    </a:lnTo>
                    <a:lnTo>
                      <a:pt x="20325" y="5204"/>
                    </a:lnTo>
                    <a:lnTo>
                      <a:pt x="2017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812;p33">
                <a:extLst>
                  <a:ext uri="{FF2B5EF4-FFF2-40B4-BE49-F238E27FC236}">
                    <a16:creationId xmlns:a16="http://schemas.microsoft.com/office/drawing/2014/main" id="{36B845CF-3017-4D9C-A457-96E89CE1F449}"/>
                  </a:ext>
                </a:extLst>
              </p:cNvPr>
              <p:cNvSpPr/>
              <p:nvPr/>
            </p:nvSpPr>
            <p:spPr>
              <a:xfrm>
                <a:off x="3682000" y="3048125"/>
                <a:ext cx="53000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07" extrusionOk="0">
                    <a:moveTo>
                      <a:pt x="48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667" y="751"/>
                      <a:pt x="1381" y="1429"/>
                      <a:pt x="2096" y="2096"/>
                    </a:cubicBezTo>
                    <a:cubicBezTo>
                      <a:pt x="2103" y="2103"/>
                      <a:pt x="2108" y="2106"/>
                      <a:pt x="2112" y="2106"/>
                    </a:cubicBezTo>
                    <a:cubicBezTo>
                      <a:pt x="2120" y="2106"/>
                      <a:pt x="2120" y="2092"/>
                      <a:pt x="2120" y="2084"/>
                    </a:cubicBezTo>
                    <a:cubicBezTo>
                      <a:pt x="1441" y="1382"/>
                      <a:pt x="762" y="667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813;p33">
                <a:extLst>
                  <a:ext uri="{FF2B5EF4-FFF2-40B4-BE49-F238E27FC236}">
                    <a16:creationId xmlns:a16="http://schemas.microsoft.com/office/drawing/2014/main" id="{F724DB04-75EC-496B-9BC4-F723679886CE}"/>
                  </a:ext>
                </a:extLst>
              </p:cNvPr>
              <p:cNvSpPr/>
              <p:nvPr/>
            </p:nvSpPr>
            <p:spPr>
              <a:xfrm>
                <a:off x="3662950" y="3060625"/>
                <a:ext cx="562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3" y="774"/>
                      <a:pt x="1477" y="1501"/>
                      <a:pt x="2239" y="2227"/>
                    </a:cubicBezTo>
                    <a:cubicBezTo>
                      <a:pt x="2239" y="2227"/>
                      <a:pt x="2251" y="2227"/>
                      <a:pt x="2251" y="2215"/>
                    </a:cubicBezTo>
                    <a:cubicBezTo>
                      <a:pt x="1524" y="1453"/>
                      <a:pt x="798" y="691"/>
                      <a:pt x="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814;p33">
                <a:extLst>
                  <a:ext uri="{FF2B5EF4-FFF2-40B4-BE49-F238E27FC236}">
                    <a16:creationId xmlns:a16="http://schemas.microsoft.com/office/drawing/2014/main" id="{D3D8EE9B-A552-4224-B7D3-0A9FD627475E}"/>
                  </a:ext>
                </a:extLst>
              </p:cNvPr>
              <p:cNvSpPr/>
              <p:nvPr/>
            </p:nvSpPr>
            <p:spPr>
              <a:xfrm>
                <a:off x="3656400" y="3084450"/>
                <a:ext cx="5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2190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727" y="750"/>
                      <a:pt x="1441" y="1488"/>
                      <a:pt x="2191" y="2179"/>
                    </a:cubicBezTo>
                    <a:cubicBezTo>
                      <a:pt x="2195" y="2186"/>
                      <a:pt x="2199" y="2189"/>
                      <a:pt x="2201" y="2189"/>
                    </a:cubicBezTo>
                    <a:cubicBezTo>
                      <a:pt x="2208" y="2189"/>
                      <a:pt x="2211" y="2175"/>
                      <a:pt x="2203" y="2167"/>
                    </a:cubicBezTo>
                    <a:cubicBezTo>
                      <a:pt x="1501" y="1429"/>
                      <a:pt x="774" y="714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815;p33">
                <a:extLst>
                  <a:ext uri="{FF2B5EF4-FFF2-40B4-BE49-F238E27FC236}">
                    <a16:creationId xmlns:a16="http://schemas.microsoft.com/office/drawing/2014/main" id="{53AF5BEC-785D-46E5-A7F0-C194D1FE3CAE}"/>
                  </a:ext>
                </a:extLst>
              </p:cNvPr>
              <p:cNvSpPr/>
              <p:nvPr/>
            </p:nvSpPr>
            <p:spPr>
              <a:xfrm>
                <a:off x="3640425" y="30990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14" y="0"/>
                    </a:moveTo>
                    <a:cubicBezTo>
                      <a:pt x="3" y="0"/>
                      <a:pt x="0" y="14"/>
                      <a:pt x="8" y="22"/>
                    </a:cubicBezTo>
                    <a:cubicBezTo>
                      <a:pt x="830" y="856"/>
                      <a:pt x="1640" y="1713"/>
                      <a:pt x="2497" y="2511"/>
                    </a:cubicBezTo>
                    <a:cubicBezTo>
                      <a:pt x="2500" y="2514"/>
                      <a:pt x="2504" y="2515"/>
                      <a:pt x="2508" y="2515"/>
                    </a:cubicBezTo>
                    <a:cubicBezTo>
                      <a:pt x="2518" y="2515"/>
                      <a:pt x="2526" y="2504"/>
                      <a:pt x="2509" y="2487"/>
                    </a:cubicBezTo>
                    <a:cubicBezTo>
                      <a:pt x="1723" y="1630"/>
                      <a:pt x="866" y="820"/>
                      <a:pt x="32" y="10"/>
                    </a:cubicBezTo>
                    <a:cubicBezTo>
                      <a:pt x="25" y="3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816;p33">
                <a:extLst>
                  <a:ext uri="{FF2B5EF4-FFF2-40B4-BE49-F238E27FC236}">
                    <a16:creationId xmlns:a16="http://schemas.microsoft.com/office/drawing/2014/main" id="{A33BDF60-D073-40A4-9C49-EB3A17C4D74E}"/>
                  </a:ext>
                </a:extLst>
              </p:cNvPr>
              <p:cNvSpPr/>
              <p:nvPr/>
            </p:nvSpPr>
            <p:spPr>
              <a:xfrm>
                <a:off x="3629900" y="3118975"/>
                <a:ext cx="53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096" extrusionOk="0">
                    <a:moveTo>
                      <a:pt x="48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703" y="726"/>
                      <a:pt x="1382" y="1429"/>
                      <a:pt x="2096" y="2096"/>
                    </a:cubicBezTo>
                    <a:cubicBezTo>
                      <a:pt x="2120" y="2096"/>
                      <a:pt x="2120" y="2096"/>
                      <a:pt x="2120" y="2084"/>
                    </a:cubicBezTo>
                    <a:cubicBezTo>
                      <a:pt x="1441" y="1369"/>
                      <a:pt x="727" y="703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817;p33">
                <a:extLst>
                  <a:ext uri="{FF2B5EF4-FFF2-40B4-BE49-F238E27FC236}">
                    <a16:creationId xmlns:a16="http://schemas.microsoft.com/office/drawing/2014/main" id="{4A6A9D1C-989C-406D-8744-F076AEC33028}"/>
                  </a:ext>
                </a:extLst>
              </p:cNvPr>
              <p:cNvSpPr/>
              <p:nvPr/>
            </p:nvSpPr>
            <p:spPr>
              <a:xfrm>
                <a:off x="3613525" y="3133625"/>
                <a:ext cx="50925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46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1" y="3"/>
                      <a:pt x="1" y="9"/>
                    </a:cubicBezTo>
                    <a:cubicBezTo>
                      <a:pt x="7" y="3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644" y="724"/>
                      <a:pt x="1322" y="1402"/>
                      <a:pt x="2025" y="2045"/>
                    </a:cubicBezTo>
                    <a:cubicBezTo>
                      <a:pt x="2037" y="2045"/>
                      <a:pt x="2037" y="2045"/>
                      <a:pt x="2037" y="2033"/>
                    </a:cubicBezTo>
                    <a:cubicBezTo>
                      <a:pt x="1406" y="1331"/>
                      <a:pt x="727" y="629"/>
                      <a:pt x="1" y="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818;p33">
                <a:extLst>
                  <a:ext uri="{FF2B5EF4-FFF2-40B4-BE49-F238E27FC236}">
                    <a16:creationId xmlns:a16="http://schemas.microsoft.com/office/drawing/2014/main" id="{14E4B49E-F870-4F3D-9F04-2E1C64295C6D}"/>
                  </a:ext>
                </a:extLst>
              </p:cNvPr>
              <p:cNvSpPr/>
              <p:nvPr/>
            </p:nvSpPr>
            <p:spPr>
              <a:xfrm>
                <a:off x="3599950" y="3150375"/>
                <a:ext cx="49250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952" extrusionOk="0">
                    <a:moveTo>
                      <a:pt x="5" y="1"/>
                    </a:moveTo>
                    <a:cubicBezTo>
                      <a:pt x="3" y="1"/>
                      <a:pt x="0" y="6"/>
                      <a:pt x="8" y="6"/>
                    </a:cubicBezTo>
                    <a:cubicBezTo>
                      <a:pt x="8" y="2"/>
                      <a:pt x="7" y="1"/>
                      <a:pt x="5" y="1"/>
                    </a:cubicBezTo>
                    <a:close/>
                    <a:moveTo>
                      <a:pt x="8" y="6"/>
                    </a:moveTo>
                    <a:cubicBezTo>
                      <a:pt x="580" y="709"/>
                      <a:pt x="1270" y="1328"/>
                      <a:pt x="1949" y="1947"/>
                    </a:cubicBezTo>
                    <a:cubicBezTo>
                      <a:pt x="1952" y="1950"/>
                      <a:pt x="1955" y="1952"/>
                      <a:pt x="1958" y="1952"/>
                    </a:cubicBezTo>
                    <a:cubicBezTo>
                      <a:pt x="1965" y="1952"/>
                      <a:pt x="1969" y="1941"/>
                      <a:pt x="1961" y="1923"/>
                    </a:cubicBezTo>
                    <a:cubicBezTo>
                      <a:pt x="1330" y="1268"/>
                      <a:pt x="711" y="578"/>
                      <a:pt x="8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819;p33">
                <a:extLst>
                  <a:ext uri="{FF2B5EF4-FFF2-40B4-BE49-F238E27FC236}">
                    <a16:creationId xmlns:a16="http://schemas.microsoft.com/office/drawing/2014/main" id="{7DAEDF89-8542-4AF5-84A9-0E74BE6726BE}"/>
                  </a:ext>
                </a:extLst>
              </p:cNvPr>
              <p:cNvSpPr/>
              <p:nvPr/>
            </p:nvSpPr>
            <p:spPr>
              <a:xfrm>
                <a:off x="3584750" y="3166050"/>
                <a:ext cx="463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859" extrusionOk="0">
                    <a:moveTo>
                      <a:pt x="29" y="0"/>
                    </a:moveTo>
                    <a:cubicBezTo>
                      <a:pt x="10" y="0"/>
                      <a:pt x="0" y="17"/>
                      <a:pt x="9" y="34"/>
                    </a:cubicBezTo>
                    <a:cubicBezTo>
                      <a:pt x="211" y="379"/>
                      <a:pt x="557" y="641"/>
                      <a:pt x="830" y="927"/>
                    </a:cubicBezTo>
                    <a:cubicBezTo>
                      <a:pt x="1140" y="1237"/>
                      <a:pt x="1461" y="1558"/>
                      <a:pt x="1807" y="1856"/>
                    </a:cubicBezTo>
                    <a:cubicBezTo>
                      <a:pt x="1808" y="1857"/>
                      <a:pt x="1811" y="1858"/>
                      <a:pt x="1813" y="1858"/>
                    </a:cubicBezTo>
                    <a:cubicBezTo>
                      <a:pt x="1828" y="1858"/>
                      <a:pt x="1853" y="1830"/>
                      <a:pt x="1842" y="1820"/>
                    </a:cubicBezTo>
                    <a:cubicBezTo>
                      <a:pt x="1545" y="1498"/>
                      <a:pt x="1247" y="1153"/>
                      <a:pt x="926" y="844"/>
                    </a:cubicBezTo>
                    <a:cubicBezTo>
                      <a:pt x="652" y="558"/>
                      <a:pt x="378" y="213"/>
                      <a:pt x="57" y="10"/>
                    </a:cubicBezTo>
                    <a:cubicBezTo>
                      <a:pt x="46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820;p33">
                <a:extLst>
                  <a:ext uri="{FF2B5EF4-FFF2-40B4-BE49-F238E27FC236}">
                    <a16:creationId xmlns:a16="http://schemas.microsoft.com/office/drawing/2014/main" id="{2810DE8A-D6B7-4BCF-B603-16B8CA22E7A3}"/>
                  </a:ext>
                </a:extLst>
              </p:cNvPr>
              <p:cNvSpPr/>
              <p:nvPr/>
            </p:nvSpPr>
            <p:spPr>
              <a:xfrm>
                <a:off x="3567500" y="3179600"/>
                <a:ext cx="462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839" extrusionOk="0">
                    <a:moveTo>
                      <a:pt x="33" y="1"/>
                    </a:moveTo>
                    <a:cubicBezTo>
                      <a:pt x="15" y="1"/>
                      <a:pt x="0" y="23"/>
                      <a:pt x="8" y="40"/>
                    </a:cubicBezTo>
                    <a:cubicBezTo>
                      <a:pt x="235" y="373"/>
                      <a:pt x="568" y="635"/>
                      <a:pt x="842" y="921"/>
                    </a:cubicBezTo>
                    <a:cubicBezTo>
                      <a:pt x="1163" y="1230"/>
                      <a:pt x="1473" y="1528"/>
                      <a:pt x="1794" y="1826"/>
                    </a:cubicBezTo>
                    <a:cubicBezTo>
                      <a:pt x="1803" y="1835"/>
                      <a:pt x="1812" y="1838"/>
                      <a:pt x="1819" y="1838"/>
                    </a:cubicBezTo>
                    <a:cubicBezTo>
                      <a:pt x="1840" y="1838"/>
                      <a:pt x="1851" y="1808"/>
                      <a:pt x="1842" y="1790"/>
                    </a:cubicBezTo>
                    <a:cubicBezTo>
                      <a:pt x="1544" y="1457"/>
                      <a:pt x="1247" y="1147"/>
                      <a:pt x="937" y="837"/>
                    </a:cubicBezTo>
                    <a:cubicBezTo>
                      <a:pt x="651" y="552"/>
                      <a:pt x="377" y="242"/>
                      <a:pt x="56" y="16"/>
                    </a:cubicBezTo>
                    <a:cubicBezTo>
                      <a:pt x="49" y="5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821;p33">
                <a:extLst>
                  <a:ext uri="{FF2B5EF4-FFF2-40B4-BE49-F238E27FC236}">
                    <a16:creationId xmlns:a16="http://schemas.microsoft.com/office/drawing/2014/main" id="{9369DEAC-F76B-41D2-A05C-44EE586A8B4D}"/>
                  </a:ext>
                </a:extLst>
              </p:cNvPr>
              <p:cNvSpPr/>
              <p:nvPr/>
            </p:nvSpPr>
            <p:spPr>
              <a:xfrm>
                <a:off x="3551550" y="3194250"/>
                <a:ext cx="45300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754" extrusionOk="0">
                    <a:moveTo>
                      <a:pt x="53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575" y="668"/>
                      <a:pt x="1123" y="1228"/>
                      <a:pt x="1754" y="1752"/>
                    </a:cubicBezTo>
                    <a:cubicBezTo>
                      <a:pt x="1757" y="1753"/>
                      <a:pt x="1760" y="1754"/>
                      <a:pt x="1764" y="1754"/>
                    </a:cubicBezTo>
                    <a:cubicBezTo>
                      <a:pt x="1786" y="1754"/>
                      <a:pt x="1812" y="1725"/>
                      <a:pt x="1801" y="1704"/>
                    </a:cubicBezTo>
                    <a:cubicBezTo>
                      <a:pt x="1277" y="1097"/>
                      <a:pt x="682" y="549"/>
                      <a:pt x="87" y="13"/>
                    </a:cubicBezTo>
                    <a:cubicBezTo>
                      <a:pt x="75" y="5"/>
                      <a:pt x="63" y="1"/>
                      <a:pt x="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822;p33">
                <a:extLst>
                  <a:ext uri="{FF2B5EF4-FFF2-40B4-BE49-F238E27FC236}">
                    <a16:creationId xmlns:a16="http://schemas.microsoft.com/office/drawing/2014/main" id="{8E0151A8-EE38-4F3E-8B40-41EDBFAEEA8B}"/>
                  </a:ext>
                </a:extLst>
              </p:cNvPr>
              <p:cNvSpPr/>
              <p:nvPr/>
            </p:nvSpPr>
            <p:spPr>
              <a:xfrm>
                <a:off x="3534875" y="3207950"/>
                <a:ext cx="444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814" extrusionOk="0">
                    <a:moveTo>
                      <a:pt x="48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301" y="394"/>
                      <a:pt x="587" y="715"/>
                      <a:pt x="885" y="1013"/>
                    </a:cubicBezTo>
                    <a:cubicBezTo>
                      <a:pt x="1159" y="1287"/>
                      <a:pt x="1409" y="1608"/>
                      <a:pt x="1718" y="1811"/>
                    </a:cubicBezTo>
                    <a:cubicBezTo>
                      <a:pt x="1724" y="1813"/>
                      <a:pt x="1730" y="1814"/>
                      <a:pt x="1736" y="1814"/>
                    </a:cubicBezTo>
                    <a:cubicBezTo>
                      <a:pt x="1761" y="1814"/>
                      <a:pt x="1776" y="1793"/>
                      <a:pt x="1766" y="1763"/>
                    </a:cubicBezTo>
                    <a:cubicBezTo>
                      <a:pt x="1551" y="1454"/>
                      <a:pt x="1242" y="1192"/>
                      <a:pt x="992" y="906"/>
                    </a:cubicBezTo>
                    <a:cubicBezTo>
                      <a:pt x="694" y="596"/>
                      <a:pt x="397" y="299"/>
                      <a:pt x="75" y="13"/>
                    </a:cubicBezTo>
                    <a:cubicBezTo>
                      <a:pt x="66" y="4"/>
                      <a:pt x="57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823;p33">
                <a:extLst>
                  <a:ext uri="{FF2B5EF4-FFF2-40B4-BE49-F238E27FC236}">
                    <a16:creationId xmlns:a16="http://schemas.microsoft.com/office/drawing/2014/main" id="{A3B7E2EA-94EA-4D1F-A1C5-A99782D38562}"/>
                  </a:ext>
                </a:extLst>
              </p:cNvPr>
              <p:cNvSpPr/>
              <p:nvPr/>
            </p:nvSpPr>
            <p:spPr>
              <a:xfrm>
                <a:off x="3521875" y="3225975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58" y="1"/>
                    </a:moveTo>
                    <a:cubicBezTo>
                      <a:pt x="24" y="1"/>
                      <a:pt x="0" y="43"/>
                      <a:pt x="35" y="78"/>
                    </a:cubicBezTo>
                    <a:cubicBezTo>
                      <a:pt x="500" y="614"/>
                      <a:pt x="988" y="1102"/>
                      <a:pt x="1524" y="1566"/>
                    </a:cubicBezTo>
                    <a:cubicBezTo>
                      <a:pt x="1526" y="1568"/>
                      <a:pt x="1529" y="1569"/>
                      <a:pt x="1532" y="1569"/>
                    </a:cubicBezTo>
                    <a:cubicBezTo>
                      <a:pt x="1547" y="1569"/>
                      <a:pt x="1569" y="1550"/>
                      <a:pt x="1559" y="1530"/>
                    </a:cubicBezTo>
                    <a:cubicBezTo>
                      <a:pt x="1095" y="995"/>
                      <a:pt x="631" y="483"/>
                      <a:pt x="95" y="18"/>
                    </a:cubicBezTo>
                    <a:cubicBezTo>
                      <a:pt x="83" y="6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824;p33">
                <a:extLst>
                  <a:ext uri="{FF2B5EF4-FFF2-40B4-BE49-F238E27FC236}">
                    <a16:creationId xmlns:a16="http://schemas.microsoft.com/office/drawing/2014/main" id="{DE8BE9EA-5781-4C84-B5B8-0D64C3F83CDE}"/>
                  </a:ext>
                </a:extLst>
              </p:cNvPr>
              <p:cNvSpPr/>
              <p:nvPr/>
            </p:nvSpPr>
            <p:spPr>
              <a:xfrm>
                <a:off x="3497000" y="3231775"/>
                <a:ext cx="4657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9" extrusionOk="0">
                    <a:moveTo>
                      <a:pt x="46" y="0"/>
                    </a:moveTo>
                    <a:cubicBezTo>
                      <a:pt x="16" y="0"/>
                      <a:pt x="0" y="36"/>
                      <a:pt x="18" y="72"/>
                    </a:cubicBezTo>
                    <a:cubicBezTo>
                      <a:pt x="268" y="393"/>
                      <a:pt x="602" y="679"/>
                      <a:pt x="888" y="977"/>
                    </a:cubicBezTo>
                    <a:cubicBezTo>
                      <a:pt x="1185" y="1275"/>
                      <a:pt x="1483" y="1572"/>
                      <a:pt x="1804" y="1846"/>
                    </a:cubicBezTo>
                    <a:cubicBezTo>
                      <a:pt x="1809" y="1848"/>
                      <a:pt x="1814" y="1848"/>
                      <a:pt x="1818" y="1848"/>
                    </a:cubicBezTo>
                    <a:cubicBezTo>
                      <a:pt x="1846" y="1848"/>
                      <a:pt x="1862" y="1819"/>
                      <a:pt x="1852" y="1798"/>
                    </a:cubicBezTo>
                    <a:cubicBezTo>
                      <a:pt x="1578" y="1465"/>
                      <a:pt x="1281" y="1167"/>
                      <a:pt x="983" y="870"/>
                    </a:cubicBezTo>
                    <a:cubicBezTo>
                      <a:pt x="685" y="572"/>
                      <a:pt x="411" y="263"/>
                      <a:pt x="78" y="12"/>
                    </a:cubicBezTo>
                    <a:cubicBezTo>
                      <a:pt x="66" y="4"/>
                      <a:pt x="55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825;p33">
                <a:extLst>
                  <a:ext uri="{FF2B5EF4-FFF2-40B4-BE49-F238E27FC236}">
                    <a16:creationId xmlns:a16="http://schemas.microsoft.com/office/drawing/2014/main" id="{398AACDB-4BCB-4ECC-9C94-267ECF1A248C}"/>
                  </a:ext>
                </a:extLst>
              </p:cNvPr>
              <p:cNvSpPr/>
              <p:nvPr/>
            </p:nvSpPr>
            <p:spPr>
              <a:xfrm>
                <a:off x="3488675" y="3254350"/>
                <a:ext cx="378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482" extrusionOk="0">
                    <a:moveTo>
                      <a:pt x="82" y="0"/>
                    </a:moveTo>
                    <a:cubicBezTo>
                      <a:pt x="40" y="0"/>
                      <a:pt x="1" y="31"/>
                      <a:pt x="42" y="62"/>
                    </a:cubicBezTo>
                    <a:cubicBezTo>
                      <a:pt x="482" y="550"/>
                      <a:pt x="947" y="1074"/>
                      <a:pt x="1471" y="1479"/>
                    </a:cubicBezTo>
                    <a:cubicBezTo>
                      <a:pt x="1474" y="1480"/>
                      <a:pt x="1477" y="1481"/>
                      <a:pt x="1480" y="1481"/>
                    </a:cubicBezTo>
                    <a:cubicBezTo>
                      <a:pt x="1500" y="1481"/>
                      <a:pt x="1515" y="1453"/>
                      <a:pt x="1494" y="1443"/>
                    </a:cubicBezTo>
                    <a:cubicBezTo>
                      <a:pt x="1078" y="919"/>
                      <a:pt x="590" y="443"/>
                      <a:pt x="101" y="2"/>
                    </a:cubicBezTo>
                    <a:cubicBezTo>
                      <a:pt x="95" y="1"/>
                      <a:pt x="88" y="0"/>
                      <a:pt x="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826;p33">
                <a:extLst>
                  <a:ext uri="{FF2B5EF4-FFF2-40B4-BE49-F238E27FC236}">
                    <a16:creationId xmlns:a16="http://schemas.microsoft.com/office/drawing/2014/main" id="{14A6C0FF-0F41-4B12-BA53-A809D2C9B8BE}"/>
                  </a:ext>
                </a:extLst>
              </p:cNvPr>
              <p:cNvSpPr/>
              <p:nvPr/>
            </p:nvSpPr>
            <p:spPr>
              <a:xfrm>
                <a:off x="3460050" y="3286675"/>
                <a:ext cx="322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35" extrusionOk="0">
                    <a:moveTo>
                      <a:pt x="59" y="1"/>
                    </a:moveTo>
                    <a:cubicBezTo>
                      <a:pt x="29" y="1"/>
                      <a:pt x="1" y="38"/>
                      <a:pt x="20" y="67"/>
                    </a:cubicBezTo>
                    <a:cubicBezTo>
                      <a:pt x="353" y="495"/>
                      <a:pt x="794" y="876"/>
                      <a:pt x="1235" y="1222"/>
                    </a:cubicBezTo>
                    <a:cubicBezTo>
                      <a:pt x="1240" y="1231"/>
                      <a:pt x="1247" y="1234"/>
                      <a:pt x="1253" y="1234"/>
                    </a:cubicBezTo>
                    <a:cubicBezTo>
                      <a:pt x="1272" y="1234"/>
                      <a:pt x="1288" y="1201"/>
                      <a:pt x="1270" y="1174"/>
                    </a:cubicBezTo>
                    <a:cubicBezTo>
                      <a:pt x="937" y="745"/>
                      <a:pt x="520" y="329"/>
                      <a:pt x="80" y="7"/>
                    </a:cubicBezTo>
                    <a:cubicBezTo>
                      <a:pt x="73" y="3"/>
                      <a:pt x="66" y="1"/>
                      <a:pt x="5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827;p33">
                <a:extLst>
                  <a:ext uri="{FF2B5EF4-FFF2-40B4-BE49-F238E27FC236}">
                    <a16:creationId xmlns:a16="http://schemas.microsoft.com/office/drawing/2014/main" id="{5E7DB3C9-3237-44A4-9D5D-B3D14C6CF219}"/>
                  </a:ext>
                </a:extLst>
              </p:cNvPr>
              <p:cNvSpPr/>
              <p:nvPr/>
            </p:nvSpPr>
            <p:spPr>
              <a:xfrm>
                <a:off x="3476175" y="3272125"/>
                <a:ext cx="328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311" extrusionOk="0">
                    <a:moveTo>
                      <a:pt x="44" y="0"/>
                    </a:moveTo>
                    <a:cubicBezTo>
                      <a:pt x="15" y="0"/>
                      <a:pt x="0" y="42"/>
                      <a:pt x="18" y="77"/>
                    </a:cubicBezTo>
                    <a:cubicBezTo>
                      <a:pt x="375" y="530"/>
                      <a:pt x="828" y="923"/>
                      <a:pt x="1256" y="1304"/>
                    </a:cubicBezTo>
                    <a:cubicBezTo>
                      <a:pt x="1261" y="1308"/>
                      <a:pt x="1266" y="1310"/>
                      <a:pt x="1271" y="1310"/>
                    </a:cubicBezTo>
                    <a:cubicBezTo>
                      <a:pt x="1292" y="1310"/>
                      <a:pt x="1311" y="1275"/>
                      <a:pt x="1292" y="1256"/>
                    </a:cubicBezTo>
                    <a:cubicBezTo>
                      <a:pt x="923" y="827"/>
                      <a:pt x="518" y="375"/>
                      <a:pt x="78" y="18"/>
                    </a:cubicBezTo>
                    <a:cubicBezTo>
                      <a:pt x="65" y="5"/>
                      <a:pt x="54" y="0"/>
                      <a:pt x="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828;p33">
                <a:extLst>
                  <a:ext uri="{FF2B5EF4-FFF2-40B4-BE49-F238E27FC236}">
                    <a16:creationId xmlns:a16="http://schemas.microsoft.com/office/drawing/2014/main" id="{222607FD-C5E2-40F7-B57D-EE56C836EDBF}"/>
                  </a:ext>
                </a:extLst>
              </p:cNvPr>
              <p:cNvSpPr/>
              <p:nvPr/>
            </p:nvSpPr>
            <p:spPr>
              <a:xfrm>
                <a:off x="3445775" y="3303050"/>
                <a:ext cx="290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128" extrusionOk="0">
                    <a:moveTo>
                      <a:pt x="52" y="1"/>
                    </a:moveTo>
                    <a:cubicBezTo>
                      <a:pt x="28" y="1"/>
                      <a:pt x="0" y="38"/>
                      <a:pt x="20" y="67"/>
                    </a:cubicBezTo>
                    <a:cubicBezTo>
                      <a:pt x="317" y="460"/>
                      <a:pt x="710" y="805"/>
                      <a:pt x="1103" y="1114"/>
                    </a:cubicBezTo>
                    <a:cubicBezTo>
                      <a:pt x="1109" y="1124"/>
                      <a:pt x="1116" y="1127"/>
                      <a:pt x="1123" y="1127"/>
                    </a:cubicBezTo>
                    <a:cubicBezTo>
                      <a:pt x="1142" y="1127"/>
                      <a:pt x="1160" y="1096"/>
                      <a:pt x="1151" y="1079"/>
                    </a:cubicBezTo>
                    <a:cubicBezTo>
                      <a:pt x="829" y="686"/>
                      <a:pt x="472" y="281"/>
                      <a:pt x="67" y="7"/>
                    </a:cubicBezTo>
                    <a:cubicBezTo>
                      <a:pt x="63" y="3"/>
                      <a:pt x="57" y="1"/>
                      <a:pt x="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829;p33">
                <a:extLst>
                  <a:ext uri="{FF2B5EF4-FFF2-40B4-BE49-F238E27FC236}">
                    <a16:creationId xmlns:a16="http://schemas.microsoft.com/office/drawing/2014/main" id="{BF072DC1-0548-4C51-A888-7B8E67394E1D}"/>
                  </a:ext>
                </a:extLst>
              </p:cNvPr>
              <p:cNvSpPr/>
              <p:nvPr/>
            </p:nvSpPr>
            <p:spPr>
              <a:xfrm>
                <a:off x="3430650" y="3318825"/>
                <a:ext cx="26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999" extrusionOk="0">
                    <a:moveTo>
                      <a:pt x="63" y="1"/>
                    </a:moveTo>
                    <a:cubicBezTo>
                      <a:pt x="26" y="1"/>
                      <a:pt x="0" y="38"/>
                      <a:pt x="29" y="67"/>
                    </a:cubicBezTo>
                    <a:cubicBezTo>
                      <a:pt x="291" y="412"/>
                      <a:pt x="636" y="745"/>
                      <a:pt x="994" y="995"/>
                    </a:cubicBezTo>
                    <a:cubicBezTo>
                      <a:pt x="998" y="997"/>
                      <a:pt x="1002" y="998"/>
                      <a:pt x="1007" y="998"/>
                    </a:cubicBezTo>
                    <a:cubicBezTo>
                      <a:pt x="1029" y="998"/>
                      <a:pt x="1051" y="977"/>
                      <a:pt x="1041" y="948"/>
                    </a:cubicBezTo>
                    <a:cubicBezTo>
                      <a:pt x="779" y="591"/>
                      <a:pt x="422" y="281"/>
                      <a:pt x="89" y="7"/>
                    </a:cubicBezTo>
                    <a:cubicBezTo>
                      <a:pt x="80" y="3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830;p33">
                <a:extLst>
                  <a:ext uri="{FF2B5EF4-FFF2-40B4-BE49-F238E27FC236}">
                    <a16:creationId xmlns:a16="http://schemas.microsoft.com/office/drawing/2014/main" id="{8609BA00-9DB2-4B6E-AE33-3B39EDD11931}"/>
                  </a:ext>
                </a:extLst>
              </p:cNvPr>
              <p:cNvSpPr/>
              <p:nvPr/>
            </p:nvSpPr>
            <p:spPr>
              <a:xfrm>
                <a:off x="3412350" y="3330825"/>
                <a:ext cx="273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076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1"/>
                    </a:cubicBezTo>
                    <a:cubicBezTo>
                      <a:pt x="118" y="265"/>
                      <a:pt x="309" y="408"/>
                      <a:pt x="476" y="575"/>
                    </a:cubicBezTo>
                    <a:cubicBezTo>
                      <a:pt x="654" y="753"/>
                      <a:pt x="833" y="920"/>
                      <a:pt x="1035" y="1063"/>
                    </a:cubicBezTo>
                    <a:cubicBezTo>
                      <a:pt x="1044" y="1072"/>
                      <a:pt x="1052" y="1076"/>
                      <a:pt x="1059" y="1076"/>
                    </a:cubicBezTo>
                    <a:cubicBezTo>
                      <a:pt x="1080" y="1076"/>
                      <a:pt x="1092" y="1042"/>
                      <a:pt x="1083" y="1015"/>
                    </a:cubicBezTo>
                    <a:cubicBezTo>
                      <a:pt x="940" y="825"/>
                      <a:pt x="761" y="646"/>
                      <a:pt x="583" y="468"/>
                    </a:cubicBezTo>
                    <a:cubicBezTo>
                      <a:pt x="416" y="301"/>
                      <a:pt x="249" y="122"/>
                      <a:pt x="59" y="3"/>
                    </a:cubicBezTo>
                    <a:cubicBezTo>
                      <a:pt x="54" y="2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831;p33">
                <a:extLst>
                  <a:ext uri="{FF2B5EF4-FFF2-40B4-BE49-F238E27FC236}">
                    <a16:creationId xmlns:a16="http://schemas.microsoft.com/office/drawing/2014/main" id="{B62FB474-12D7-409E-A7D1-14B92CED7218}"/>
                  </a:ext>
                </a:extLst>
              </p:cNvPr>
              <p:cNvSpPr/>
              <p:nvPr/>
            </p:nvSpPr>
            <p:spPr>
              <a:xfrm>
                <a:off x="3395950" y="3345175"/>
                <a:ext cx="258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04" extrusionOk="0">
                    <a:moveTo>
                      <a:pt x="36" y="1"/>
                    </a:moveTo>
                    <a:cubicBezTo>
                      <a:pt x="24" y="1"/>
                      <a:pt x="0" y="25"/>
                      <a:pt x="12" y="48"/>
                    </a:cubicBezTo>
                    <a:cubicBezTo>
                      <a:pt x="119" y="239"/>
                      <a:pt x="310" y="406"/>
                      <a:pt x="477" y="549"/>
                    </a:cubicBezTo>
                    <a:cubicBezTo>
                      <a:pt x="643" y="703"/>
                      <a:pt x="798" y="858"/>
                      <a:pt x="977" y="1001"/>
                    </a:cubicBezTo>
                    <a:cubicBezTo>
                      <a:pt x="982" y="1003"/>
                      <a:pt x="986" y="1003"/>
                      <a:pt x="991" y="1003"/>
                    </a:cubicBezTo>
                    <a:cubicBezTo>
                      <a:pt x="1018" y="1003"/>
                      <a:pt x="1035" y="974"/>
                      <a:pt x="1024" y="953"/>
                    </a:cubicBezTo>
                    <a:cubicBezTo>
                      <a:pt x="893" y="775"/>
                      <a:pt x="727" y="608"/>
                      <a:pt x="560" y="441"/>
                    </a:cubicBezTo>
                    <a:cubicBezTo>
                      <a:pt x="417" y="299"/>
                      <a:pt x="250" y="108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832;p33">
                <a:extLst>
                  <a:ext uri="{FF2B5EF4-FFF2-40B4-BE49-F238E27FC236}">
                    <a16:creationId xmlns:a16="http://schemas.microsoft.com/office/drawing/2014/main" id="{88111308-1A51-4BE4-AAC9-2E089A1747D3}"/>
                  </a:ext>
                </a:extLst>
              </p:cNvPr>
              <p:cNvSpPr/>
              <p:nvPr/>
            </p:nvSpPr>
            <p:spPr>
              <a:xfrm>
                <a:off x="3379875" y="3359775"/>
                <a:ext cx="26350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19" extrusionOk="0">
                    <a:moveTo>
                      <a:pt x="84" y="0"/>
                    </a:moveTo>
                    <a:cubicBezTo>
                      <a:pt x="48" y="0"/>
                      <a:pt x="0" y="36"/>
                      <a:pt x="12" y="72"/>
                    </a:cubicBezTo>
                    <a:cubicBezTo>
                      <a:pt x="120" y="262"/>
                      <a:pt x="298" y="417"/>
                      <a:pt x="453" y="548"/>
                    </a:cubicBezTo>
                    <a:cubicBezTo>
                      <a:pt x="608" y="715"/>
                      <a:pt x="786" y="869"/>
                      <a:pt x="989" y="1012"/>
                    </a:cubicBezTo>
                    <a:cubicBezTo>
                      <a:pt x="993" y="1017"/>
                      <a:pt x="999" y="1019"/>
                      <a:pt x="1004" y="1019"/>
                    </a:cubicBezTo>
                    <a:cubicBezTo>
                      <a:pt x="1028" y="1019"/>
                      <a:pt x="1053" y="984"/>
                      <a:pt x="1024" y="965"/>
                    </a:cubicBezTo>
                    <a:cubicBezTo>
                      <a:pt x="882" y="774"/>
                      <a:pt x="727" y="607"/>
                      <a:pt x="572" y="429"/>
                    </a:cubicBezTo>
                    <a:cubicBezTo>
                      <a:pt x="417" y="274"/>
                      <a:pt x="274" y="96"/>
                      <a:pt x="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833;p33">
                <a:extLst>
                  <a:ext uri="{FF2B5EF4-FFF2-40B4-BE49-F238E27FC236}">
                    <a16:creationId xmlns:a16="http://schemas.microsoft.com/office/drawing/2014/main" id="{38313D55-E6D8-46DC-8B89-1592990326B2}"/>
                  </a:ext>
                </a:extLst>
              </p:cNvPr>
              <p:cNvSpPr/>
              <p:nvPr/>
            </p:nvSpPr>
            <p:spPr>
              <a:xfrm>
                <a:off x="3361750" y="3372225"/>
                <a:ext cx="2555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6" extrusionOk="0">
                    <a:moveTo>
                      <a:pt x="56" y="0"/>
                    </a:moveTo>
                    <a:cubicBezTo>
                      <a:pt x="18" y="0"/>
                      <a:pt x="1" y="39"/>
                      <a:pt x="11" y="50"/>
                    </a:cubicBezTo>
                    <a:cubicBezTo>
                      <a:pt x="118" y="229"/>
                      <a:pt x="297" y="395"/>
                      <a:pt x="440" y="538"/>
                    </a:cubicBezTo>
                    <a:cubicBezTo>
                      <a:pt x="606" y="705"/>
                      <a:pt x="785" y="871"/>
                      <a:pt x="964" y="1002"/>
                    </a:cubicBezTo>
                    <a:cubicBezTo>
                      <a:pt x="970" y="1005"/>
                      <a:pt x="976" y="1006"/>
                      <a:pt x="981" y="1006"/>
                    </a:cubicBezTo>
                    <a:cubicBezTo>
                      <a:pt x="1007" y="1006"/>
                      <a:pt x="1021" y="984"/>
                      <a:pt x="1011" y="955"/>
                    </a:cubicBezTo>
                    <a:cubicBezTo>
                      <a:pt x="856" y="776"/>
                      <a:pt x="714" y="598"/>
                      <a:pt x="547" y="431"/>
                    </a:cubicBezTo>
                    <a:cubicBezTo>
                      <a:pt x="404" y="288"/>
                      <a:pt x="249" y="109"/>
                      <a:pt x="71" y="2"/>
                    </a:cubicBezTo>
                    <a:cubicBezTo>
                      <a:pt x="65" y="1"/>
                      <a:pt x="60" y="0"/>
                      <a:pt x="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834;p33">
                <a:extLst>
                  <a:ext uri="{FF2B5EF4-FFF2-40B4-BE49-F238E27FC236}">
                    <a16:creationId xmlns:a16="http://schemas.microsoft.com/office/drawing/2014/main" id="{FDF88C96-2E1A-4744-96D7-5EEF4AF4E8B4}"/>
                  </a:ext>
                </a:extLst>
              </p:cNvPr>
              <p:cNvSpPr/>
              <p:nvPr/>
            </p:nvSpPr>
            <p:spPr>
              <a:xfrm>
                <a:off x="3348925" y="3390125"/>
                <a:ext cx="208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13" extrusionOk="0">
                    <a:moveTo>
                      <a:pt x="48" y="1"/>
                    </a:moveTo>
                    <a:cubicBezTo>
                      <a:pt x="36" y="1"/>
                      <a:pt x="0" y="36"/>
                      <a:pt x="24" y="60"/>
                    </a:cubicBezTo>
                    <a:cubicBezTo>
                      <a:pt x="107" y="227"/>
                      <a:pt x="262" y="346"/>
                      <a:pt x="381" y="465"/>
                    </a:cubicBezTo>
                    <a:cubicBezTo>
                      <a:pt x="512" y="596"/>
                      <a:pt x="643" y="703"/>
                      <a:pt x="798" y="810"/>
                    </a:cubicBezTo>
                    <a:cubicBezTo>
                      <a:pt x="800" y="812"/>
                      <a:pt x="802" y="813"/>
                      <a:pt x="803" y="813"/>
                    </a:cubicBezTo>
                    <a:cubicBezTo>
                      <a:pt x="816" y="813"/>
                      <a:pt x="832" y="785"/>
                      <a:pt x="822" y="775"/>
                    </a:cubicBezTo>
                    <a:cubicBezTo>
                      <a:pt x="715" y="632"/>
                      <a:pt x="596" y="489"/>
                      <a:pt x="465" y="358"/>
                    </a:cubicBezTo>
                    <a:cubicBezTo>
                      <a:pt x="334" y="239"/>
                      <a:pt x="215" y="9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835;p33">
                <a:extLst>
                  <a:ext uri="{FF2B5EF4-FFF2-40B4-BE49-F238E27FC236}">
                    <a16:creationId xmlns:a16="http://schemas.microsoft.com/office/drawing/2014/main" id="{16F9C992-5F6F-45A5-8DFC-4875A474E73A}"/>
                  </a:ext>
                </a:extLst>
              </p:cNvPr>
              <p:cNvSpPr/>
              <p:nvPr/>
            </p:nvSpPr>
            <p:spPr>
              <a:xfrm>
                <a:off x="3336925" y="3409275"/>
                <a:ext cx="160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6" extrusionOk="0">
                    <a:moveTo>
                      <a:pt x="61" y="1"/>
                    </a:moveTo>
                    <a:cubicBezTo>
                      <a:pt x="30" y="1"/>
                      <a:pt x="0" y="29"/>
                      <a:pt x="28" y="56"/>
                    </a:cubicBezTo>
                    <a:cubicBezTo>
                      <a:pt x="171" y="259"/>
                      <a:pt x="385" y="425"/>
                      <a:pt x="587" y="592"/>
                    </a:cubicBezTo>
                    <a:cubicBezTo>
                      <a:pt x="594" y="594"/>
                      <a:pt x="600" y="595"/>
                      <a:pt x="606" y="595"/>
                    </a:cubicBezTo>
                    <a:cubicBezTo>
                      <a:pt x="630" y="595"/>
                      <a:pt x="643" y="576"/>
                      <a:pt x="623" y="556"/>
                    </a:cubicBezTo>
                    <a:cubicBezTo>
                      <a:pt x="468" y="366"/>
                      <a:pt x="290" y="140"/>
                      <a:pt x="87" y="9"/>
                    </a:cubicBezTo>
                    <a:cubicBezTo>
                      <a:pt x="79" y="3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836;p33">
                <a:extLst>
                  <a:ext uri="{FF2B5EF4-FFF2-40B4-BE49-F238E27FC236}">
                    <a16:creationId xmlns:a16="http://schemas.microsoft.com/office/drawing/2014/main" id="{370E87A8-C533-4E4C-A550-E5C40B1F4852}"/>
                  </a:ext>
                </a:extLst>
              </p:cNvPr>
              <p:cNvSpPr/>
              <p:nvPr/>
            </p:nvSpPr>
            <p:spPr>
              <a:xfrm>
                <a:off x="3323050" y="3425800"/>
                <a:ext cx="133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99" extrusionOk="0">
                    <a:moveTo>
                      <a:pt x="62" y="1"/>
                    </a:moveTo>
                    <a:cubicBezTo>
                      <a:pt x="37" y="1"/>
                      <a:pt x="1" y="41"/>
                      <a:pt x="11" y="62"/>
                    </a:cubicBezTo>
                    <a:cubicBezTo>
                      <a:pt x="130" y="241"/>
                      <a:pt x="297" y="395"/>
                      <a:pt x="476" y="491"/>
                    </a:cubicBezTo>
                    <a:cubicBezTo>
                      <a:pt x="481" y="496"/>
                      <a:pt x="487" y="498"/>
                      <a:pt x="493" y="498"/>
                    </a:cubicBezTo>
                    <a:cubicBezTo>
                      <a:pt x="513" y="498"/>
                      <a:pt x="532" y="473"/>
                      <a:pt x="523" y="455"/>
                    </a:cubicBezTo>
                    <a:cubicBezTo>
                      <a:pt x="416" y="276"/>
                      <a:pt x="249" y="110"/>
                      <a:pt x="71" y="2"/>
                    </a:cubicBezTo>
                    <a:cubicBezTo>
                      <a:pt x="68" y="1"/>
                      <a:pt x="65" y="1"/>
                      <a:pt x="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837;p33">
                <a:extLst>
                  <a:ext uri="{FF2B5EF4-FFF2-40B4-BE49-F238E27FC236}">
                    <a16:creationId xmlns:a16="http://schemas.microsoft.com/office/drawing/2014/main" id="{3067CD1C-79E3-41D6-86BB-37FBD94D97AC}"/>
                  </a:ext>
                </a:extLst>
              </p:cNvPr>
              <p:cNvSpPr/>
              <p:nvPr/>
            </p:nvSpPr>
            <p:spPr>
              <a:xfrm>
                <a:off x="3305175" y="3438650"/>
                <a:ext cx="133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04" extrusionOk="0">
                    <a:moveTo>
                      <a:pt x="60" y="0"/>
                    </a:moveTo>
                    <a:cubicBezTo>
                      <a:pt x="24" y="0"/>
                      <a:pt x="0" y="24"/>
                      <a:pt x="12" y="60"/>
                    </a:cubicBezTo>
                    <a:cubicBezTo>
                      <a:pt x="48" y="155"/>
                      <a:pt x="131" y="239"/>
                      <a:pt x="226" y="310"/>
                    </a:cubicBezTo>
                    <a:cubicBezTo>
                      <a:pt x="310" y="381"/>
                      <a:pt x="381" y="441"/>
                      <a:pt x="476" y="500"/>
                    </a:cubicBezTo>
                    <a:cubicBezTo>
                      <a:pt x="480" y="503"/>
                      <a:pt x="485" y="504"/>
                      <a:pt x="490" y="504"/>
                    </a:cubicBezTo>
                    <a:cubicBezTo>
                      <a:pt x="511" y="504"/>
                      <a:pt x="534" y="482"/>
                      <a:pt x="524" y="453"/>
                    </a:cubicBezTo>
                    <a:cubicBezTo>
                      <a:pt x="464" y="370"/>
                      <a:pt x="381" y="274"/>
                      <a:pt x="310" y="203"/>
                    </a:cubicBezTo>
                    <a:cubicBezTo>
                      <a:pt x="238" y="131"/>
                      <a:pt x="167" y="36"/>
                      <a:pt x="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838;p33">
                <a:extLst>
                  <a:ext uri="{FF2B5EF4-FFF2-40B4-BE49-F238E27FC236}">
                    <a16:creationId xmlns:a16="http://schemas.microsoft.com/office/drawing/2014/main" id="{1E3DA428-53F2-4C0E-9A67-3C7A4E3B82A4}"/>
                  </a:ext>
                </a:extLst>
              </p:cNvPr>
              <p:cNvSpPr/>
              <p:nvPr/>
            </p:nvSpPr>
            <p:spPr>
              <a:xfrm>
                <a:off x="3290150" y="3454275"/>
                <a:ext cx="12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2" extrusionOk="0">
                    <a:moveTo>
                      <a:pt x="67" y="0"/>
                    </a:moveTo>
                    <a:cubicBezTo>
                      <a:pt x="34" y="0"/>
                      <a:pt x="0" y="37"/>
                      <a:pt x="30" y="66"/>
                    </a:cubicBezTo>
                    <a:cubicBezTo>
                      <a:pt x="149" y="221"/>
                      <a:pt x="268" y="340"/>
                      <a:pt x="434" y="459"/>
                    </a:cubicBezTo>
                    <a:cubicBezTo>
                      <a:pt x="441" y="461"/>
                      <a:pt x="447" y="462"/>
                      <a:pt x="452" y="462"/>
                    </a:cubicBezTo>
                    <a:cubicBezTo>
                      <a:pt x="477" y="462"/>
                      <a:pt x="492" y="441"/>
                      <a:pt x="482" y="411"/>
                    </a:cubicBezTo>
                    <a:cubicBezTo>
                      <a:pt x="363" y="268"/>
                      <a:pt x="244" y="126"/>
                      <a:pt x="89" y="6"/>
                    </a:cubicBezTo>
                    <a:cubicBezTo>
                      <a:pt x="82" y="2"/>
                      <a:pt x="75" y="0"/>
                      <a:pt x="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839;p33">
                <a:extLst>
                  <a:ext uri="{FF2B5EF4-FFF2-40B4-BE49-F238E27FC236}">
                    <a16:creationId xmlns:a16="http://schemas.microsoft.com/office/drawing/2014/main" id="{F679148A-D99A-4999-9277-34DEBF77330E}"/>
                  </a:ext>
                </a:extLst>
              </p:cNvPr>
              <p:cNvSpPr/>
              <p:nvPr/>
            </p:nvSpPr>
            <p:spPr>
              <a:xfrm>
                <a:off x="3599550" y="2109025"/>
                <a:ext cx="232200" cy="919175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67" extrusionOk="0">
                    <a:moveTo>
                      <a:pt x="4441" y="0"/>
                    </a:moveTo>
                    <a:lnTo>
                      <a:pt x="0" y="32409"/>
                    </a:lnTo>
                    <a:lnTo>
                      <a:pt x="4644" y="36767"/>
                    </a:lnTo>
                    <a:lnTo>
                      <a:pt x="9287" y="31921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840;p33">
                <a:extLst>
                  <a:ext uri="{FF2B5EF4-FFF2-40B4-BE49-F238E27FC236}">
                    <a16:creationId xmlns:a16="http://schemas.microsoft.com/office/drawing/2014/main" id="{53F7A5D3-B7D7-4924-A26D-C220586B5C93}"/>
                  </a:ext>
                </a:extLst>
              </p:cNvPr>
              <p:cNvSpPr/>
              <p:nvPr/>
            </p:nvSpPr>
            <p:spPr>
              <a:xfrm>
                <a:off x="3592100" y="2108125"/>
                <a:ext cx="2470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37208" extrusionOk="0">
                    <a:moveTo>
                      <a:pt x="4763" y="2037"/>
                    </a:moveTo>
                    <a:lnTo>
                      <a:pt x="9264" y="31874"/>
                    </a:lnTo>
                    <a:lnTo>
                      <a:pt x="4918" y="36398"/>
                    </a:lnTo>
                    <a:lnTo>
                      <a:pt x="596" y="32338"/>
                    </a:lnTo>
                    <a:lnTo>
                      <a:pt x="4763" y="2037"/>
                    </a:lnTo>
                    <a:close/>
                    <a:moveTo>
                      <a:pt x="4465" y="1"/>
                    </a:moveTo>
                    <a:lnTo>
                      <a:pt x="13" y="32397"/>
                    </a:lnTo>
                    <a:lnTo>
                      <a:pt x="1" y="32540"/>
                    </a:lnTo>
                    <a:lnTo>
                      <a:pt x="4954" y="37208"/>
                    </a:lnTo>
                    <a:lnTo>
                      <a:pt x="9883" y="32064"/>
                    </a:lnTo>
                    <a:lnTo>
                      <a:pt x="502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841;p33">
                <a:extLst>
                  <a:ext uri="{FF2B5EF4-FFF2-40B4-BE49-F238E27FC236}">
                    <a16:creationId xmlns:a16="http://schemas.microsoft.com/office/drawing/2014/main" id="{9AA201ED-644C-4ED9-B73C-AF46FE0581F6}"/>
                  </a:ext>
                </a:extLst>
              </p:cNvPr>
              <p:cNvSpPr/>
              <p:nvPr/>
            </p:nvSpPr>
            <p:spPr>
              <a:xfrm>
                <a:off x="3635850" y="2978875"/>
                <a:ext cx="994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333" extrusionOk="0">
                    <a:moveTo>
                      <a:pt x="2318" y="0"/>
                    </a:moveTo>
                    <a:cubicBezTo>
                      <a:pt x="1560" y="0"/>
                      <a:pt x="798" y="58"/>
                      <a:pt x="60" y="127"/>
                    </a:cubicBezTo>
                    <a:cubicBezTo>
                      <a:pt x="1" y="127"/>
                      <a:pt x="1" y="211"/>
                      <a:pt x="60" y="211"/>
                    </a:cubicBezTo>
                    <a:cubicBezTo>
                      <a:pt x="791" y="280"/>
                      <a:pt x="1546" y="333"/>
                      <a:pt x="2297" y="333"/>
                    </a:cubicBezTo>
                    <a:cubicBezTo>
                      <a:pt x="2843" y="333"/>
                      <a:pt x="3387" y="305"/>
                      <a:pt x="3918" y="234"/>
                    </a:cubicBezTo>
                    <a:cubicBezTo>
                      <a:pt x="3978" y="234"/>
                      <a:pt x="3978" y="103"/>
                      <a:pt x="3918" y="103"/>
                    </a:cubicBezTo>
                    <a:cubicBezTo>
                      <a:pt x="3394" y="29"/>
                      <a:pt x="2857" y="0"/>
                      <a:pt x="23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842;p33">
                <a:extLst>
                  <a:ext uri="{FF2B5EF4-FFF2-40B4-BE49-F238E27FC236}">
                    <a16:creationId xmlns:a16="http://schemas.microsoft.com/office/drawing/2014/main" id="{82860F32-5489-4850-8EED-3C00463ABE17}"/>
                  </a:ext>
                </a:extLst>
              </p:cNvPr>
              <p:cNvSpPr/>
              <p:nvPr/>
            </p:nvSpPr>
            <p:spPr>
              <a:xfrm>
                <a:off x="3636150" y="2950575"/>
                <a:ext cx="1057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33" extrusionOk="0">
                    <a:moveTo>
                      <a:pt x="2411" y="1"/>
                    </a:moveTo>
                    <a:cubicBezTo>
                      <a:pt x="1610" y="1"/>
                      <a:pt x="798" y="61"/>
                      <a:pt x="48" y="128"/>
                    </a:cubicBezTo>
                    <a:cubicBezTo>
                      <a:pt x="1" y="128"/>
                      <a:pt x="1" y="200"/>
                      <a:pt x="48" y="200"/>
                    </a:cubicBezTo>
                    <a:cubicBezTo>
                      <a:pt x="805" y="268"/>
                      <a:pt x="1617" y="332"/>
                      <a:pt x="2423" y="332"/>
                    </a:cubicBezTo>
                    <a:cubicBezTo>
                      <a:pt x="3024" y="332"/>
                      <a:pt x="3622" y="296"/>
                      <a:pt x="4192" y="200"/>
                    </a:cubicBezTo>
                    <a:cubicBezTo>
                      <a:pt x="4227" y="200"/>
                      <a:pt x="4227" y="140"/>
                      <a:pt x="4192" y="128"/>
                    </a:cubicBezTo>
                    <a:cubicBezTo>
                      <a:pt x="3625" y="35"/>
                      <a:pt x="3021" y="1"/>
                      <a:pt x="2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843;p33">
                <a:extLst>
                  <a:ext uri="{FF2B5EF4-FFF2-40B4-BE49-F238E27FC236}">
                    <a16:creationId xmlns:a16="http://schemas.microsoft.com/office/drawing/2014/main" id="{425DDD40-9D97-4622-ABC4-F24D55FA4668}"/>
                  </a:ext>
                </a:extLst>
              </p:cNvPr>
              <p:cNvSpPr/>
              <p:nvPr/>
            </p:nvSpPr>
            <p:spPr>
              <a:xfrm>
                <a:off x="3621875" y="2922875"/>
                <a:ext cx="10420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77" extrusionOk="0">
                    <a:moveTo>
                      <a:pt x="2067" y="1"/>
                    </a:moveTo>
                    <a:cubicBezTo>
                      <a:pt x="1399" y="1"/>
                      <a:pt x="732" y="28"/>
                      <a:pt x="72" y="93"/>
                    </a:cubicBezTo>
                    <a:cubicBezTo>
                      <a:pt x="0" y="93"/>
                      <a:pt x="0" y="188"/>
                      <a:pt x="72" y="188"/>
                    </a:cubicBezTo>
                    <a:cubicBezTo>
                      <a:pt x="752" y="250"/>
                      <a:pt x="1439" y="276"/>
                      <a:pt x="2127" y="276"/>
                    </a:cubicBezTo>
                    <a:cubicBezTo>
                      <a:pt x="2775" y="276"/>
                      <a:pt x="3425" y="253"/>
                      <a:pt x="4072" y="212"/>
                    </a:cubicBezTo>
                    <a:cubicBezTo>
                      <a:pt x="4167" y="212"/>
                      <a:pt x="4167" y="93"/>
                      <a:pt x="4072" y="69"/>
                    </a:cubicBezTo>
                    <a:cubicBezTo>
                      <a:pt x="3405" y="28"/>
                      <a:pt x="2736" y="1"/>
                      <a:pt x="20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844;p33">
                <a:extLst>
                  <a:ext uri="{FF2B5EF4-FFF2-40B4-BE49-F238E27FC236}">
                    <a16:creationId xmlns:a16="http://schemas.microsoft.com/office/drawing/2014/main" id="{932F0D9D-3076-4948-A8F2-3819420ECE8C}"/>
                  </a:ext>
                </a:extLst>
              </p:cNvPr>
              <p:cNvSpPr/>
              <p:nvPr/>
            </p:nvSpPr>
            <p:spPr>
              <a:xfrm>
                <a:off x="3608475" y="2893625"/>
                <a:ext cx="1190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40" extrusionOk="0">
                    <a:moveTo>
                      <a:pt x="1785" y="1"/>
                    </a:moveTo>
                    <a:cubicBezTo>
                      <a:pt x="1203" y="1"/>
                      <a:pt x="625" y="28"/>
                      <a:pt x="60" y="108"/>
                    </a:cubicBezTo>
                    <a:cubicBezTo>
                      <a:pt x="0" y="132"/>
                      <a:pt x="0" y="227"/>
                      <a:pt x="60" y="227"/>
                    </a:cubicBezTo>
                    <a:cubicBezTo>
                      <a:pt x="621" y="312"/>
                      <a:pt x="1196" y="340"/>
                      <a:pt x="1774" y="340"/>
                    </a:cubicBezTo>
                    <a:cubicBezTo>
                      <a:pt x="2742" y="340"/>
                      <a:pt x="3721" y="262"/>
                      <a:pt x="4668" y="239"/>
                    </a:cubicBezTo>
                    <a:cubicBezTo>
                      <a:pt x="4763" y="239"/>
                      <a:pt x="4763" y="108"/>
                      <a:pt x="4668" y="96"/>
                    </a:cubicBezTo>
                    <a:cubicBezTo>
                      <a:pt x="3725" y="74"/>
                      <a:pt x="2750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845;p33">
                <a:extLst>
                  <a:ext uri="{FF2B5EF4-FFF2-40B4-BE49-F238E27FC236}">
                    <a16:creationId xmlns:a16="http://schemas.microsoft.com/office/drawing/2014/main" id="{9E0F35A0-FECE-4E61-B533-32DA2D6E2495}"/>
                  </a:ext>
                </a:extLst>
              </p:cNvPr>
              <p:cNvSpPr/>
              <p:nvPr/>
            </p:nvSpPr>
            <p:spPr>
              <a:xfrm>
                <a:off x="3618900" y="2866450"/>
                <a:ext cx="9912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258" extrusionOk="0">
                    <a:moveTo>
                      <a:pt x="1577" y="1"/>
                    </a:moveTo>
                    <a:cubicBezTo>
                      <a:pt x="1068" y="1"/>
                      <a:pt x="560" y="22"/>
                      <a:pt x="60" y="88"/>
                    </a:cubicBezTo>
                    <a:cubicBezTo>
                      <a:pt x="0" y="88"/>
                      <a:pt x="0" y="159"/>
                      <a:pt x="60" y="171"/>
                    </a:cubicBezTo>
                    <a:cubicBezTo>
                      <a:pt x="552" y="236"/>
                      <a:pt x="1049" y="258"/>
                      <a:pt x="1548" y="258"/>
                    </a:cubicBezTo>
                    <a:cubicBezTo>
                      <a:pt x="2330" y="258"/>
                      <a:pt x="3116" y="205"/>
                      <a:pt x="3894" y="183"/>
                    </a:cubicBezTo>
                    <a:cubicBezTo>
                      <a:pt x="3899" y="185"/>
                      <a:pt x="3904" y="186"/>
                      <a:pt x="3909" y="186"/>
                    </a:cubicBezTo>
                    <a:cubicBezTo>
                      <a:pt x="3965" y="186"/>
                      <a:pt x="3959" y="64"/>
                      <a:pt x="3894" y="64"/>
                    </a:cubicBezTo>
                    <a:cubicBezTo>
                      <a:pt x="3132" y="50"/>
                      <a:pt x="2353" y="1"/>
                      <a:pt x="15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846;p33">
                <a:extLst>
                  <a:ext uri="{FF2B5EF4-FFF2-40B4-BE49-F238E27FC236}">
                    <a16:creationId xmlns:a16="http://schemas.microsoft.com/office/drawing/2014/main" id="{27879BE7-A422-46E5-B475-3E6A22D717A6}"/>
                  </a:ext>
                </a:extLst>
              </p:cNvPr>
              <p:cNvSpPr/>
              <p:nvPr/>
            </p:nvSpPr>
            <p:spPr>
              <a:xfrm>
                <a:off x="3623350" y="2836300"/>
                <a:ext cx="958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92" extrusionOk="0">
                    <a:moveTo>
                      <a:pt x="1902" y="1"/>
                    </a:moveTo>
                    <a:cubicBezTo>
                      <a:pt x="1259" y="1"/>
                      <a:pt x="617" y="51"/>
                      <a:pt x="37" y="139"/>
                    </a:cubicBezTo>
                    <a:cubicBezTo>
                      <a:pt x="1" y="139"/>
                      <a:pt x="1" y="211"/>
                      <a:pt x="37" y="234"/>
                    </a:cubicBezTo>
                    <a:cubicBezTo>
                      <a:pt x="667" y="330"/>
                      <a:pt x="1370" y="391"/>
                      <a:pt x="2067" y="391"/>
                    </a:cubicBezTo>
                    <a:cubicBezTo>
                      <a:pt x="2673" y="391"/>
                      <a:pt x="3275" y="345"/>
                      <a:pt x="3823" y="234"/>
                    </a:cubicBezTo>
                    <a:cubicBezTo>
                      <a:pt x="3835" y="234"/>
                      <a:pt x="3835" y="187"/>
                      <a:pt x="3823" y="175"/>
                    </a:cubicBezTo>
                    <a:cubicBezTo>
                      <a:pt x="3225" y="54"/>
                      <a:pt x="2563" y="1"/>
                      <a:pt x="1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847;p33">
                <a:extLst>
                  <a:ext uri="{FF2B5EF4-FFF2-40B4-BE49-F238E27FC236}">
                    <a16:creationId xmlns:a16="http://schemas.microsoft.com/office/drawing/2014/main" id="{EAFF7E9C-41BA-4FBC-B4A3-F745818D3920}"/>
                  </a:ext>
                </a:extLst>
              </p:cNvPr>
              <p:cNvSpPr/>
              <p:nvPr/>
            </p:nvSpPr>
            <p:spPr>
              <a:xfrm>
                <a:off x="3624250" y="28094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2584" y="0"/>
                    </a:moveTo>
                    <a:cubicBezTo>
                      <a:pt x="2447" y="0"/>
                      <a:pt x="2311" y="2"/>
                      <a:pt x="2178" y="2"/>
                    </a:cubicBezTo>
                    <a:cubicBezTo>
                      <a:pt x="2118" y="2"/>
                      <a:pt x="2059" y="2"/>
                      <a:pt x="2001" y="1"/>
                    </a:cubicBezTo>
                    <a:cubicBezTo>
                      <a:pt x="1358" y="1"/>
                      <a:pt x="715" y="13"/>
                      <a:pt x="84" y="84"/>
                    </a:cubicBezTo>
                    <a:cubicBezTo>
                      <a:pt x="1" y="108"/>
                      <a:pt x="1" y="203"/>
                      <a:pt x="84" y="203"/>
                    </a:cubicBezTo>
                    <a:cubicBezTo>
                      <a:pt x="715" y="286"/>
                      <a:pt x="1358" y="298"/>
                      <a:pt x="2001" y="298"/>
                    </a:cubicBezTo>
                    <a:cubicBezTo>
                      <a:pt x="2211" y="298"/>
                      <a:pt x="2427" y="307"/>
                      <a:pt x="2643" y="307"/>
                    </a:cubicBezTo>
                    <a:cubicBezTo>
                      <a:pt x="2988" y="307"/>
                      <a:pt x="3333" y="285"/>
                      <a:pt x="3656" y="167"/>
                    </a:cubicBezTo>
                    <a:cubicBezTo>
                      <a:pt x="3680" y="167"/>
                      <a:pt x="3680" y="132"/>
                      <a:pt x="3656" y="132"/>
                    </a:cubicBezTo>
                    <a:cubicBezTo>
                      <a:pt x="3316" y="16"/>
                      <a:pt x="2947" y="0"/>
                      <a:pt x="25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848;p33">
                <a:extLst>
                  <a:ext uri="{FF2B5EF4-FFF2-40B4-BE49-F238E27FC236}">
                    <a16:creationId xmlns:a16="http://schemas.microsoft.com/office/drawing/2014/main" id="{46850A18-089E-4164-9D09-0C086EB059AF}"/>
                  </a:ext>
                </a:extLst>
              </p:cNvPr>
              <p:cNvSpPr/>
              <p:nvPr/>
            </p:nvSpPr>
            <p:spPr>
              <a:xfrm>
                <a:off x="3629600" y="2779200"/>
                <a:ext cx="863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14" extrusionOk="0">
                    <a:moveTo>
                      <a:pt x="2084" y="1"/>
                    </a:moveTo>
                    <a:cubicBezTo>
                      <a:pt x="1388" y="1"/>
                      <a:pt x="667" y="92"/>
                      <a:pt x="60" y="149"/>
                    </a:cubicBezTo>
                    <a:cubicBezTo>
                      <a:pt x="1" y="149"/>
                      <a:pt x="1" y="244"/>
                      <a:pt x="60" y="244"/>
                    </a:cubicBezTo>
                    <a:cubicBezTo>
                      <a:pt x="713" y="297"/>
                      <a:pt x="1487" y="413"/>
                      <a:pt x="2221" y="413"/>
                    </a:cubicBezTo>
                    <a:cubicBezTo>
                      <a:pt x="2639" y="413"/>
                      <a:pt x="3044" y="376"/>
                      <a:pt x="3406" y="268"/>
                    </a:cubicBezTo>
                    <a:cubicBezTo>
                      <a:pt x="3454" y="256"/>
                      <a:pt x="3454" y="185"/>
                      <a:pt x="3406" y="161"/>
                    </a:cubicBezTo>
                    <a:cubicBezTo>
                      <a:pt x="3005" y="42"/>
                      <a:pt x="2550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849;p33">
                <a:extLst>
                  <a:ext uri="{FF2B5EF4-FFF2-40B4-BE49-F238E27FC236}">
                    <a16:creationId xmlns:a16="http://schemas.microsoft.com/office/drawing/2014/main" id="{47CE9418-AB60-4097-A9C7-B3D589242B39}"/>
                  </a:ext>
                </a:extLst>
              </p:cNvPr>
              <p:cNvSpPr/>
              <p:nvPr/>
            </p:nvSpPr>
            <p:spPr>
              <a:xfrm>
                <a:off x="3632875" y="2752700"/>
                <a:ext cx="86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16" extrusionOk="0">
                    <a:moveTo>
                      <a:pt x="2559" y="0"/>
                    </a:moveTo>
                    <a:cubicBezTo>
                      <a:pt x="2320" y="0"/>
                      <a:pt x="2079" y="13"/>
                      <a:pt x="1846" y="18"/>
                    </a:cubicBezTo>
                    <a:cubicBezTo>
                      <a:pt x="1251" y="18"/>
                      <a:pt x="668" y="30"/>
                      <a:pt x="96" y="90"/>
                    </a:cubicBezTo>
                    <a:cubicBezTo>
                      <a:pt x="13" y="114"/>
                      <a:pt x="1" y="209"/>
                      <a:pt x="96" y="221"/>
                    </a:cubicBezTo>
                    <a:cubicBezTo>
                      <a:pt x="668" y="280"/>
                      <a:pt x="1251" y="304"/>
                      <a:pt x="1846" y="304"/>
                    </a:cubicBezTo>
                    <a:cubicBezTo>
                      <a:pt x="2069" y="304"/>
                      <a:pt x="2298" y="315"/>
                      <a:pt x="2526" y="315"/>
                    </a:cubicBezTo>
                    <a:cubicBezTo>
                      <a:pt x="2823" y="315"/>
                      <a:pt x="3118" y="296"/>
                      <a:pt x="3394" y="209"/>
                    </a:cubicBezTo>
                    <a:cubicBezTo>
                      <a:pt x="3454" y="185"/>
                      <a:pt x="3454" y="114"/>
                      <a:pt x="3394" y="90"/>
                    </a:cubicBezTo>
                    <a:cubicBezTo>
                      <a:pt x="3128" y="18"/>
                      <a:pt x="2845" y="0"/>
                      <a:pt x="25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850;p33">
                <a:extLst>
                  <a:ext uri="{FF2B5EF4-FFF2-40B4-BE49-F238E27FC236}">
                    <a16:creationId xmlns:a16="http://schemas.microsoft.com/office/drawing/2014/main" id="{8E65256E-D693-47EB-8806-D9A9EAC1AE33}"/>
                  </a:ext>
                </a:extLst>
              </p:cNvPr>
              <p:cNvSpPr/>
              <p:nvPr/>
            </p:nvSpPr>
            <p:spPr>
              <a:xfrm>
                <a:off x="3637050" y="2724650"/>
                <a:ext cx="836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7" extrusionOk="0">
                    <a:moveTo>
                      <a:pt x="1644" y="0"/>
                    </a:moveTo>
                    <a:cubicBezTo>
                      <a:pt x="1117" y="0"/>
                      <a:pt x="590" y="27"/>
                      <a:pt x="60" y="105"/>
                    </a:cubicBezTo>
                    <a:cubicBezTo>
                      <a:pt x="0" y="116"/>
                      <a:pt x="0" y="200"/>
                      <a:pt x="60" y="224"/>
                    </a:cubicBezTo>
                    <a:cubicBezTo>
                      <a:pt x="508" y="284"/>
                      <a:pt x="954" y="306"/>
                      <a:pt x="1399" y="306"/>
                    </a:cubicBezTo>
                    <a:cubicBezTo>
                      <a:pt x="2007" y="306"/>
                      <a:pt x="2615" y="265"/>
                      <a:pt x="3227" y="224"/>
                    </a:cubicBezTo>
                    <a:cubicBezTo>
                      <a:pt x="3346" y="200"/>
                      <a:pt x="3346" y="57"/>
                      <a:pt x="3227" y="57"/>
                    </a:cubicBezTo>
                    <a:cubicBezTo>
                      <a:pt x="2697" y="27"/>
                      <a:pt x="2170" y="0"/>
                      <a:pt x="16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851;p33">
                <a:extLst>
                  <a:ext uri="{FF2B5EF4-FFF2-40B4-BE49-F238E27FC236}">
                    <a16:creationId xmlns:a16="http://schemas.microsoft.com/office/drawing/2014/main" id="{F79FBD21-E5E1-4F62-A32A-AE38F32056C2}"/>
                  </a:ext>
                </a:extLst>
              </p:cNvPr>
              <p:cNvSpPr/>
              <p:nvPr/>
            </p:nvSpPr>
            <p:spPr>
              <a:xfrm>
                <a:off x="3638825" y="2694500"/>
                <a:ext cx="845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" extrusionOk="0">
                    <a:moveTo>
                      <a:pt x="828" y="1"/>
                    </a:moveTo>
                    <a:cubicBezTo>
                      <a:pt x="575" y="1"/>
                      <a:pt x="322" y="19"/>
                      <a:pt x="72" y="84"/>
                    </a:cubicBezTo>
                    <a:cubicBezTo>
                      <a:pt x="1" y="96"/>
                      <a:pt x="1" y="203"/>
                      <a:pt x="72" y="215"/>
                    </a:cubicBezTo>
                    <a:cubicBezTo>
                      <a:pt x="367" y="311"/>
                      <a:pt x="680" y="329"/>
                      <a:pt x="997" y="329"/>
                    </a:cubicBezTo>
                    <a:cubicBezTo>
                      <a:pt x="1193" y="329"/>
                      <a:pt x="1389" y="322"/>
                      <a:pt x="1584" y="322"/>
                    </a:cubicBezTo>
                    <a:cubicBezTo>
                      <a:pt x="1744" y="322"/>
                      <a:pt x="1905" y="323"/>
                      <a:pt x="2066" y="323"/>
                    </a:cubicBezTo>
                    <a:cubicBezTo>
                      <a:pt x="2470" y="323"/>
                      <a:pt x="2875" y="317"/>
                      <a:pt x="3275" y="275"/>
                    </a:cubicBezTo>
                    <a:cubicBezTo>
                      <a:pt x="3382" y="263"/>
                      <a:pt x="3382" y="144"/>
                      <a:pt x="3275" y="132"/>
                    </a:cubicBezTo>
                    <a:cubicBezTo>
                      <a:pt x="2716" y="72"/>
                      <a:pt x="2144" y="37"/>
                      <a:pt x="1584" y="25"/>
                    </a:cubicBezTo>
                    <a:cubicBezTo>
                      <a:pt x="1334" y="19"/>
                      <a:pt x="1081" y="1"/>
                      <a:pt x="82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852;p33">
                <a:extLst>
                  <a:ext uri="{FF2B5EF4-FFF2-40B4-BE49-F238E27FC236}">
                    <a16:creationId xmlns:a16="http://schemas.microsoft.com/office/drawing/2014/main" id="{1CE6C8D7-24D2-42E6-BDE9-6F0A8F302309}"/>
                  </a:ext>
                </a:extLst>
              </p:cNvPr>
              <p:cNvSpPr/>
              <p:nvPr/>
            </p:nvSpPr>
            <p:spPr>
              <a:xfrm>
                <a:off x="3645075" y="2666750"/>
                <a:ext cx="735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312" extrusionOk="0">
                    <a:moveTo>
                      <a:pt x="1618" y="1"/>
                    </a:moveTo>
                    <a:cubicBezTo>
                      <a:pt x="1101" y="1"/>
                      <a:pt x="585" y="38"/>
                      <a:pt x="60" y="99"/>
                    </a:cubicBezTo>
                    <a:cubicBezTo>
                      <a:pt x="1" y="99"/>
                      <a:pt x="1" y="182"/>
                      <a:pt x="60" y="182"/>
                    </a:cubicBezTo>
                    <a:cubicBezTo>
                      <a:pt x="659" y="252"/>
                      <a:pt x="1257" y="312"/>
                      <a:pt x="1859" y="312"/>
                    </a:cubicBezTo>
                    <a:cubicBezTo>
                      <a:pt x="2179" y="312"/>
                      <a:pt x="2500" y="295"/>
                      <a:pt x="2823" y="254"/>
                    </a:cubicBezTo>
                    <a:cubicBezTo>
                      <a:pt x="2942" y="254"/>
                      <a:pt x="2942" y="99"/>
                      <a:pt x="2823" y="75"/>
                    </a:cubicBezTo>
                    <a:cubicBezTo>
                      <a:pt x="2418" y="23"/>
                      <a:pt x="2018" y="1"/>
                      <a:pt x="16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853;p33">
                <a:extLst>
                  <a:ext uri="{FF2B5EF4-FFF2-40B4-BE49-F238E27FC236}">
                    <a16:creationId xmlns:a16="http://schemas.microsoft.com/office/drawing/2014/main" id="{2365CF80-3933-4C86-8458-9BD8D14C8F1D}"/>
                  </a:ext>
                </a:extLst>
              </p:cNvPr>
              <p:cNvSpPr/>
              <p:nvPr/>
            </p:nvSpPr>
            <p:spPr>
              <a:xfrm>
                <a:off x="3649550" y="2637825"/>
                <a:ext cx="869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96" extrusionOk="0">
                    <a:moveTo>
                      <a:pt x="1820" y="1"/>
                    </a:moveTo>
                    <a:cubicBezTo>
                      <a:pt x="1215" y="1"/>
                      <a:pt x="605" y="49"/>
                      <a:pt x="60" y="137"/>
                    </a:cubicBezTo>
                    <a:cubicBezTo>
                      <a:pt x="1" y="149"/>
                      <a:pt x="1" y="244"/>
                      <a:pt x="60" y="256"/>
                    </a:cubicBezTo>
                    <a:cubicBezTo>
                      <a:pt x="595" y="348"/>
                      <a:pt x="1194" y="396"/>
                      <a:pt x="1789" y="396"/>
                    </a:cubicBezTo>
                    <a:cubicBezTo>
                      <a:pt x="2346" y="396"/>
                      <a:pt x="2899" y="354"/>
                      <a:pt x="3394" y="268"/>
                    </a:cubicBezTo>
                    <a:cubicBezTo>
                      <a:pt x="3477" y="256"/>
                      <a:pt x="3477" y="137"/>
                      <a:pt x="3394" y="125"/>
                    </a:cubicBezTo>
                    <a:cubicBezTo>
                      <a:pt x="2908" y="40"/>
                      <a:pt x="2366" y="1"/>
                      <a:pt x="18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854;p33">
                <a:extLst>
                  <a:ext uri="{FF2B5EF4-FFF2-40B4-BE49-F238E27FC236}">
                    <a16:creationId xmlns:a16="http://schemas.microsoft.com/office/drawing/2014/main" id="{6557A8BE-47BB-4747-BCC1-FBA503147F01}"/>
                  </a:ext>
                </a:extLst>
              </p:cNvPr>
              <p:cNvSpPr/>
              <p:nvPr/>
            </p:nvSpPr>
            <p:spPr>
              <a:xfrm>
                <a:off x="3653125" y="2610325"/>
                <a:ext cx="699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34" extrusionOk="0">
                    <a:moveTo>
                      <a:pt x="1249" y="1"/>
                    </a:moveTo>
                    <a:cubicBezTo>
                      <a:pt x="838" y="1"/>
                      <a:pt x="427" y="30"/>
                      <a:pt x="36" y="106"/>
                    </a:cubicBezTo>
                    <a:cubicBezTo>
                      <a:pt x="0" y="117"/>
                      <a:pt x="0" y="189"/>
                      <a:pt x="36" y="213"/>
                    </a:cubicBezTo>
                    <a:cubicBezTo>
                      <a:pt x="456" y="300"/>
                      <a:pt x="892" y="333"/>
                      <a:pt x="1330" y="333"/>
                    </a:cubicBezTo>
                    <a:cubicBezTo>
                      <a:pt x="1788" y="333"/>
                      <a:pt x="2247" y="297"/>
                      <a:pt x="2691" y="248"/>
                    </a:cubicBezTo>
                    <a:cubicBezTo>
                      <a:pt x="2798" y="237"/>
                      <a:pt x="2798" y="106"/>
                      <a:pt x="2691" y="94"/>
                    </a:cubicBezTo>
                    <a:cubicBezTo>
                      <a:pt x="2231" y="42"/>
                      <a:pt x="1740" y="1"/>
                      <a:pt x="12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855;p33">
                <a:extLst>
                  <a:ext uri="{FF2B5EF4-FFF2-40B4-BE49-F238E27FC236}">
                    <a16:creationId xmlns:a16="http://schemas.microsoft.com/office/drawing/2014/main" id="{E988B244-EDFA-4EBE-9FE7-0422D14430E0}"/>
                  </a:ext>
                </a:extLst>
              </p:cNvPr>
              <p:cNvSpPr/>
              <p:nvPr/>
            </p:nvSpPr>
            <p:spPr>
              <a:xfrm>
                <a:off x="3660575" y="2553800"/>
                <a:ext cx="58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358" extrusionOk="0">
                    <a:moveTo>
                      <a:pt x="1345" y="0"/>
                    </a:moveTo>
                    <a:cubicBezTo>
                      <a:pt x="905" y="0"/>
                      <a:pt x="460" y="52"/>
                      <a:pt x="60" y="128"/>
                    </a:cubicBezTo>
                    <a:cubicBezTo>
                      <a:pt x="0" y="152"/>
                      <a:pt x="0" y="235"/>
                      <a:pt x="60" y="247"/>
                    </a:cubicBezTo>
                    <a:cubicBezTo>
                      <a:pt x="405" y="319"/>
                      <a:pt x="783" y="357"/>
                      <a:pt x="1162" y="357"/>
                    </a:cubicBezTo>
                    <a:cubicBezTo>
                      <a:pt x="1542" y="357"/>
                      <a:pt x="1923" y="319"/>
                      <a:pt x="2274" y="235"/>
                    </a:cubicBezTo>
                    <a:cubicBezTo>
                      <a:pt x="2346" y="223"/>
                      <a:pt x="2346" y="104"/>
                      <a:pt x="2274" y="92"/>
                    </a:cubicBezTo>
                    <a:cubicBezTo>
                      <a:pt x="1979" y="27"/>
                      <a:pt x="1663" y="0"/>
                      <a:pt x="134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856;p33">
                <a:extLst>
                  <a:ext uri="{FF2B5EF4-FFF2-40B4-BE49-F238E27FC236}">
                    <a16:creationId xmlns:a16="http://schemas.microsoft.com/office/drawing/2014/main" id="{E42B9EF5-C634-4E9E-B191-EB29FBF4568E}"/>
                  </a:ext>
                </a:extLst>
              </p:cNvPr>
              <p:cNvSpPr/>
              <p:nvPr/>
            </p:nvSpPr>
            <p:spPr>
              <a:xfrm>
                <a:off x="3656700" y="2582000"/>
                <a:ext cx="619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35" extrusionOk="0">
                    <a:moveTo>
                      <a:pt x="1480" y="0"/>
                    </a:moveTo>
                    <a:cubicBezTo>
                      <a:pt x="1009" y="0"/>
                      <a:pt x="536" y="49"/>
                      <a:pt x="72" y="107"/>
                    </a:cubicBezTo>
                    <a:cubicBezTo>
                      <a:pt x="0" y="119"/>
                      <a:pt x="0" y="203"/>
                      <a:pt x="72" y="227"/>
                    </a:cubicBezTo>
                    <a:cubicBezTo>
                      <a:pt x="513" y="289"/>
                      <a:pt x="963" y="335"/>
                      <a:pt x="1411" y="335"/>
                    </a:cubicBezTo>
                    <a:cubicBezTo>
                      <a:pt x="1736" y="335"/>
                      <a:pt x="2061" y="310"/>
                      <a:pt x="2382" y="250"/>
                    </a:cubicBezTo>
                    <a:cubicBezTo>
                      <a:pt x="2477" y="238"/>
                      <a:pt x="2477" y="96"/>
                      <a:pt x="2382" y="72"/>
                    </a:cubicBezTo>
                    <a:cubicBezTo>
                      <a:pt x="2084" y="21"/>
                      <a:pt x="1782" y="0"/>
                      <a:pt x="14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857;p33">
                <a:extLst>
                  <a:ext uri="{FF2B5EF4-FFF2-40B4-BE49-F238E27FC236}">
                    <a16:creationId xmlns:a16="http://schemas.microsoft.com/office/drawing/2014/main" id="{AF216AA0-27A3-41B3-A245-2B8CECD1142E}"/>
                  </a:ext>
                </a:extLst>
              </p:cNvPr>
              <p:cNvSpPr/>
              <p:nvPr/>
            </p:nvSpPr>
            <p:spPr>
              <a:xfrm>
                <a:off x="3663850" y="2525100"/>
                <a:ext cx="536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2" extrusionOk="0">
                    <a:moveTo>
                      <a:pt x="1286" y="0"/>
                    </a:moveTo>
                    <a:cubicBezTo>
                      <a:pt x="872" y="0"/>
                      <a:pt x="448" y="56"/>
                      <a:pt x="60" y="121"/>
                    </a:cubicBezTo>
                    <a:cubicBezTo>
                      <a:pt x="0" y="133"/>
                      <a:pt x="0" y="228"/>
                      <a:pt x="60" y="240"/>
                    </a:cubicBezTo>
                    <a:cubicBezTo>
                      <a:pt x="414" y="302"/>
                      <a:pt x="815" y="351"/>
                      <a:pt x="1211" y="351"/>
                    </a:cubicBezTo>
                    <a:cubicBezTo>
                      <a:pt x="1508" y="351"/>
                      <a:pt x="1802" y="324"/>
                      <a:pt x="2072" y="252"/>
                    </a:cubicBezTo>
                    <a:cubicBezTo>
                      <a:pt x="2143" y="240"/>
                      <a:pt x="2143" y="121"/>
                      <a:pt x="2072" y="86"/>
                    </a:cubicBezTo>
                    <a:cubicBezTo>
                      <a:pt x="1822" y="24"/>
                      <a:pt x="1556" y="0"/>
                      <a:pt x="12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858;p33">
                <a:extLst>
                  <a:ext uri="{FF2B5EF4-FFF2-40B4-BE49-F238E27FC236}">
                    <a16:creationId xmlns:a16="http://schemas.microsoft.com/office/drawing/2014/main" id="{73E8BB98-EE56-45EA-B337-F0BB02C2EC90}"/>
                  </a:ext>
                </a:extLst>
              </p:cNvPr>
              <p:cNvSpPr/>
              <p:nvPr/>
            </p:nvSpPr>
            <p:spPr>
              <a:xfrm>
                <a:off x="3668600" y="2497050"/>
                <a:ext cx="485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5" extrusionOk="0">
                    <a:moveTo>
                      <a:pt x="1087" y="0"/>
                    </a:moveTo>
                    <a:cubicBezTo>
                      <a:pt x="742" y="0"/>
                      <a:pt x="390" y="43"/>
                      <a:pt x="72" y="124"/>
                    </a:cubicBezTo>
                    <a:cubicBezTo>
                      <a:pt x="1" y="136"/>
                      <a:pt x="1" y="243"/>
                      <a:pt x="72" y="279"/>
                    </a:cubicBezTo>
                    <a:cubicBezTo>
                      <a:pt x="329" y="344"/>
                      <a:pt x="608" y="375"/>
                      <a:pt x="888" y="375"/>
                    </a:cubicBezTo>
                    <a:cubicBezTo>
                      <a:pt x="1218" y="375"/>
                      <a:pt x="1550" y="332"/>
                      <a:pt x="1846" y="255"/>
                    </a:cubicBezTo>
                    <a:cubicBezTo>
                      <a:pt x="1941" y="231"/>
                      <a:pt x="1941" y="100"/>
                      <a:pt x="1846" y="76"/>
                    </a:cubicBezTo>
                    <a:cubicBezTo>
                      <a:pt x="1609" y="25"/>
                      <a:pt x="1350" y="0"/>
                      <a:pt x="108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859;p33">
                <a:extLst>
                  <a:ext uri="{FF2B5EF4-FFF2-40B4-BE49-F238E27FC236}">
                    <a16:creationId xmlns:a16="http://schemas.microsoft.com/office/drawing/2014/main" id="{32F6EC21-C3F0-4A05-B8FD-788CEFD3B3B1}"/>
                  </a:ext>
                </a:extLst>
              </p:cNvPr>
              <p:cNvSpPr/>
              <p:nvPr/>
            </p:nvSpPr>
            <p:spPr>
              <a:xfrm>
                <a:off x="3671875" y="2469075"/>
                <a:ext cx="506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2" extrusionOk="0">
                    <a:moveTo>
                      <a:pt x="1394" y="0"/>
                    </a:moveTo>
                    <a:cubicBezTo>
                      <a:pt x="1282" y="0"/>
                      <a:pt x="1169" y="5"/>
                      <a:pt x="1060" y="5"/>
                    </a:cubicBezTo>
                    <a:cubicBezTo>
                      <a:pt x="715" y="5"/>
                      <a:pt x="393" y="41"/>
                      <a:pt x="60" y="112"/>
                    </a:cubicBezTo>
                    <a:cubicBezTo>
                      <a:pt x="1" y="124"/>
                      <a:pt x="1" y="219"/>
                      <a:pt x="60" y="231"/>
                    </a:cubicBezTo>
                    <a:cubicBezTo>
                      <a:pt x="310" y="285"/>
                      <a:pt x="553" y="311"/>
                      <a:pt x="805" y="311"/>
                    </a:cubicBezTo>
                    <a:cubicBezTo>
                      <a:pt x="889" y="311"/>
                      <a:pt x="974" y="308"/>
                      <a:pt x="1060" y="302"/>
                    </a:cubicBezTo>
                    <a:cubicBezTo>
                      <a:pt x="1169" y="302"/>
                      <a:pt x="1282" y="307"/>
                      <a:pt x="1394" y="307"/>
                    </a:cubicBezTo>
                    <a:cubicBezTo>
                      <a:pt x="1599" y="307"/>
                      <a:pt x="1804" y="292"/>
                      <a:pt x="1989" y="207"/>
                    </a:cubicBezTo>
                    <a:cubicBezTo>
                      <a:pt x="2025" y="183"/>
                      <a:pt x="2025" y="112"/>
                      <a:pt x="1989" y="100"/>
                    </a:cubicBezTo>
                    <a:cubicBezTo>
                      <a:pt x="1804" y="15"/>
                      <a:pt x="1599" y="0"/>
                      <a:pt x="139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860;p33">
                <a:extLst>
                  <a:ext uri="{FF2B5EF4-FFF2-40B4-BE49-F238E27FC236}">
                    <a16:creationId xmlns:a16="http://schemas.microsoft.com/office/drawing/2014/main" id="{1B06E05D-7A13-48CD-A395-07334C6EF6D7}"/>
                  </a:ext>
                </a:extLst>
              </p:cNvPr>
              <p:cNvSpPr/>
              <p:nvPr/>
            </p:nvSpPr>
            <p:spPr>
              <a:xfrm>
                <a:off x="3676350" y="2440725"/>
                <a:ext cx="4822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08" extrusionOk="0">
                    <a:moveTo>
                      <a:pt x="1280" y="1"/>
                    </a:moveTo>
                    <a:cubicBezTo>
                      <a:pt x="1189" y="1"/>
                      <a:pt x="1098" y="4"/>
                      <a:pt x="1012" y="8"/>
                    </a:cubicBezTo>
                    <a:cubicBezTo>
                      <a:pt x="703" y="32"/>
                      <a:pt x="381" y="32"/>
                      <a:pt x="83" y="103"/>
                    </a:cubicBezTo>
                    <a:cubicBezTo>
                      <a:pt x="0" y="115"/>
                      <a:pt x="0" y="222"/>
                      <a:pt x="83" y="234"/>
                    </a:cubicBezTo>
                    <a:cubicBezTo>
                      <a:pt x="393" y="305"/>
                      <a:pt x="703" y="305"/>
                      <a:pt x="1012" y="305"/>
                    </a:cubicBezTo>
                    <a:cubicBezTo>
                      <a:pt x="1094" y="305"/>
                      <a:pt x="1177" y="307"/>
                      <a:pt x="1262" y="307"/>
                    </a:cubicBezTo>
                    <a:cubicBezTo>
                      <a:pt x="1472" y="307"/>
                      <a:pt x="1686" y="295"/>
                      <a:pt x="1881" y="210"/>
                    </a:cubicBezTo>
                    <a:cubicBezTo>
                      <a:pt x="1929" y="174"/>
                      <a:pt x="1929" y="115"/>
                      <a:pt x="1881" y="103"/>
                    </a:cubicBezTo>
                    <a:cubicBezTo>
                      <a:pt x="1707" y="20"/>
                      <a:pt x="1491" y="1"/>
                      <a:pt x="12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861;p33">
                <a:extLst>
                  <a:ext uri="{FF2B5EF4-FFF2-40B4-BE49-F238E27FC236}">
                    <a16:creationId xmlns:a16="http://schemas.microsoft.com/office/drawing/2014/main" id="{77A3FCAA-81D5-4C39-AE4C-CAC31F5A7563}"/>
                  </a:ext>
                </a:extLst>
              </p:cNvPr>
              <p:cNvSpPr/>
              <p:nvPr/>
            </p:nvSpPr>
            <p:spPr>
              <a:xfrm>
                <a:off x="3677525" y="2410850"/>
                <a:ext cx="479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5" extrusionOk="0">
                    <a:moveTo>
                      <a:pt x="1163" y="1"/>
                    </a:moveTo>
                    <a:cubicBezTo>
                      <a:pt x="784" y="1"/>
                      <a:pt x="386" y="74"/>
                      <a:pt x="60" y="131"/>
                    </a:cubicBezTo>
                    <a:cubicBezTo>
                      <a:pt x="1" y="155"/>
                      <a:pt x="1" y="250"/>
                      <a:pt x="60" y="274"/>
                    </a:cubicBezTo>
                    <a:cubicBezTo>
                      <a:pt x="379" y="331"/>
                      <a:pt x="779" y="404"/>
                      <a:pt x="1160" y="404"/>
                    </a:cubicBezTo>
                    <a:cubicBezTo>
                      <a:pt x="1419" y="404"/>
                      <a:pt x="1670" y="370"/>
                      <a:pt x="1882" y="274"/>
                    </a:cubicBezTo>
                    <a:cubicBezTo>
                      <a:pt x="1918" y="250"/>
                      <a:pt x="1918" y="167"/>
                      <a:pt x="1882" y="131"/>
                    </a:cubicBezTo>
                    <a:cubicBezTo>
                      <a:pt x="1670" y="35"/>
                      <a:pt x="1421" y="1"/>
                      <a:pt x="11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862;p33">
                <a:extLst>
                  <a:ext uri="{FF2B5EF4-FFF2-40B4-BE49-F238E27FC236}">
                    <a16:creationId xmlns:a16="http://schemas.microsoft.com/office/drawing/2014/main" id="{69F5F5DA-5FE7-4934-8C20-DFC94FC53A81}"/>
                  </a:ext>
                </a:extLst>
              </p:cNvPr>
              <p:cNvSpPr/>
              <p:nvPr/>
            </p:nvSpPr>
            <p:spPr>
              <a:xfrm>
                <a:off x="3683475" y="2382975"/>
                <a:ext cx="476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8" extrusionOk="0">
                    <a:moveTo>
                      <a:pt x="1113" y="0"/>
                    </a:moveTo>
                    <a:cubicBezTo>
                      <a:pt x="749" y="0"/>
                      <a:pt x="373" y="60"/>
                      <a:pt x="60" y="115"/>
                    </a:cubicBezTo>
                    <a:cubicBezTo>
                      <a:pt x="1" y="139"/>
                      <a:pt x="1" y="222"/>
                      <a:pt x="60" y="234"/>
                    </a:cubicBezTo>
                    <a:cubicBezTo>
                      <a:pt x="384" y="299"/>
                      <a:pt x="777" y="368"/>
                      <a:pt x="1153" y="368"/>
                    </a:cubicBezTo>
                    <a:cubicBezTo>
                      <a:pt x="1399" y="368"/>
                      <a:pt x="1639" y="338"/>
                      <a:pt x="1846" y="258"/>
                    </a:cubicBezTo>
                    <a:cubicBezTo>
                      <a:pt x="1906" y="234"/>
                      <a:pt x="1906" y="151"/>
                      <a:pt x="1846" y="115"/>
                    </a:cubicBezTo>
                    <a:cubicBezTo>
                      <a:pt x="1628" y="31"/>
                      <a:pt x="1374" y="0"/>
                      <a:pt x="11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863;p33">
                <a:extLst>
                  <a:ext uri="{FF2B5EF4-FFF2-40B4-BE49-F238E27FC236}">
                    <a16:creationId xmlns:a16="http://schemas.microsoft.com/office/drawing/2014/main" id="{0DF59546-D9B3-465F-96B7-CB247EEAA639}"/>
                  </a:ext>
                </a:extLst>
              </p:cNvPr>
              <p:cNvSpPr/>
              <p:nvPr/>
            </p:nvSpPr>
            <p:spPr>
              <a:xfrm>
                <a:off x="3687350" y="2355575"/>
                <a:ext cx="387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311" extrusionOk="0">
                    <a:moveTo>
                      <a:pt x="1027" y="1"/>
                    </a:moveTo>
                    <a:cubicBezTo>
                      <a:pt x="947" y="1"/>
                      <a:pt x="866" y="5"/>
                      <a:pt x="786" y="9"/>
                    </a:cubicBezTo>
                    <a:cubicBezTo>
                      <a:pt x="536" y="9"/>
                      <a:pt x="274" y="20"/>
                      <a:pt x="36" y="116"/>
                    </a:cubicBezTo>
                    <a:cubicBezTo>
                      <a:pt x="1" y="128"/>
                      <a:pt x="1" y="199"/>
                      <a:pt x="36" y="223"/>
                    </a:cubicBezTo>
                    <a:cubicBezTo>
                      <a:pt x="225" y="289"/>
                      <a:pt x="429" y="310"/>
                      <a:pt x="630" y="310"/>
                    </a:cubicBezTo>
                    <a:cubicBezTo>
                      <a:pt x="682" y="310"/>
                      <a:pt x="735" y="309"/>
                      <a:pt x="786" y="306"/>
                    </a:cubicBezTo>
                    <a:cubicBezTo>
                      <a:pt x="834" y="306"/>
                      <a:pt x="882" y="307"/>
                      <a:pt x="930" y="307"/>
                    </a:cubicBezTo>
                    <a:cubicBezTo>
                      <a:pt x="1124" y="307"/>
                      <a:pt x="1320" y="299"/>
                      <a:pt x="1501" y="223"/>
                    </a:cubicBezTo>
                    <a:cubicBezTo>
                      <a:pt x="1548" y="187"/>
                      <a:pt x="1548" y="116"/>
                      <a:pt x="1501" y="80"/>
                    </a:cubicBezTo>
                    <a:cubicBezTo>
                      <a:pt x="1350" y="16"/>
                      <a:pt x="1189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864;p33">
                <a:extLst>
                  <a:ext uri="{FF2B5EF4-FFF2-40B4-BE49-F238E27FC236}">
                    <a16:creationId xmlns:a16="http://schemas.microsoft.com/office/drawing/2014/main" id="{B2CA556B-9DEA-4B57-8D36-D54C5876F718}"/>
                  </a:ext>
                </a:extLst>
              </p:cNvPr>
              <p:cNvSpPr/>
              <p:nvPr/>
            </p:nvSpPr>
            <p:spPr>
              <a:xfrm>
                <a:off x="3690625" y="2327475"/>
                <a:ext cx="2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285" extrusionOk="0">
                    <a:moveTo>
                      <a:pt x="767" y="1"/>
                    </a:moveTo>
                    <a:cubicBezTo>
                      <a:pt x="530" y="1"/>
                      <a:pt x="276" y="57"/>
                      <a:pt x="60" y="97"/>
                    </a:cubicBezTo>
                    <a:cubicBezTo>
                      <a:pt x="1" y="109"/>
                      <a:pt x="1" y="192"/>
                      <a:pt x="60" y="192"/>
                    </a:cubicBezTo>
                    <a:cubicBezTo>
                      <a:pt x="270" y="231"/>
                      <a:pt x="509" y="285"/>
                      <a:pt x="740" y="285"/>
                    </a:cubicBezTo>
                    <a:cubicBezTo>
                      <a:pt x="863" y="285"/>
                      <a:pt x="984" y="269"/>
                      <a:pt x="1096" y="228"/>
                    </a:cubicBezTo>
                    <a:cubicBezTo>
                      <a:pt x="1191" y="216"/>
                      <a:pt x="1191" y="73"/>
                      <a:pt x="1096" y="49"/>
                    </a:cubicBezTo>
                    <a:cubicBezTo>
                      <a:pt x="994" y="14"/>
                      <a:pt x="883" y="1"/>
                      <a:pt x="7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865;p33">
                <a:extLst>
                  <a:ext uri="{FF2B5EF4-FFF2-40B4-BE49-F238E27FC236}">
                    <a16:creationId xmlns:a16="http://schemas.microsoft.com/office/drawing/2014/main" id="{31DFCD9D-8154-4813-8F50-8B6774403EB6}"/>
                  </a:ext>
                </a:extLst>
              </p:cNvPr>
              <p:cNvSpPr/>
              <p:nvPr/>
            </p:nvSpPr>
            <p:spPr>
              <a:xfrm>
                <a:off x="3692700" y="2298575"/>
                <a:ext cx="250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2" extrusionOk="0">
                    <a:moveTo>
                      <a:pt x="518" y="1"/>
                    </a:moveTo>
                    <a:cubicBezTo>
                      <a:pt x="358" y="1"/>
                      <a:pt x="196" y="34"/>
                      <a:pt x="49" y="98"/>
                    </a:cubicBezTo>
                    <a:cubicBezTo>
                      <a:pt x="1" y="122"/>
                      <a:pt x="1" y="205"/>
                      <a:pt x="49" y="217"/>
                    </a:cubicBezTo>
                    <a:cubicBezTo>
                      <a:pt x="203" y="284"/>
                      <a:pt x="373" y="321"/>
                      <a:pt x="541" y="321"/>
                    </a:cubicBezTo>
                    <a:cubicBezTo>
                      <a:pt x="671" y="321"/>
                      <a:pt x="799" y="299"/>
                      <a:pt x="918" y="253"/>
                    </a:cubicBezTo>
                    <a:cubicBezTo>
                      <a:pt x="1001" y="217"/>
                      <a:pt x="1001" y="98"/>
                      <a:pt x="918" y="74"/>
                    </a:cubicBezTo>
                    <a:cubicBezTo>
                      <a:pt x="792" y="25"/>
                      <a:pt x="655" y="1"/>
                      <a:pt x="5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866;p33">
                <a:extLst>
                  <a:ext uri="{FF2B5EF4-FFF2-40B4-BE49-F238E27FC236}">
                    <a16:creationId xmlns:a16="http://schemas.microsoft.com/office/drawing/2014/main" id="{76471024-7CB8-4C63-AB44-DBDE953DBBAB}"/>
                  </a:ext>
                </a:extLst>
              </p:cNvPr>
              <p:cNvSpPr/>
              <p:nvPr/>
            </p:nvSpPr>
            <p:spPr>
              <a:xfrm>
                <a:off x="3697775" y="2269875"/>
                <a:ext cx="24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46" extrusionOk="0">
                    <a:moveTo>
                      <a:pt x="620" y="1"/>
                    </a:moveTo>
                    <a:cubicBezTo>
                      <a:pt x="422" y="1"/>
                      <a:pt x="204" y="64"/>
                      <a:pt x="60" y="115"/>
                    </a:cubicBezTo>
                    <a:cubicBezTo>
                      <a:pt x="0" y="139"/>
                      <a:pt x="0" y="222"/>
                      <a:pt x="60" y="234"/>
                    </a:cubicBezTo>
                    <a:cubicBezTo>
                      <a:pt x="201" y="283"/>
                      <a:pt x="414" y="345"/>
                      <a:pt x="608" y="345"/>
                    </a:cubicBezTo>
                    <a:cubicBezTo>
                      <a:pt x="741" y="345"/>
                      <a:pt x="866" y="316"/>
                      <a:pt x="953" y="234"/>
                    </a:cubicBezTo>
                    <a:cubicBezTo>
                      <a:pt x="977" y="210"/>
                      <a:pt x="977" y="150"/>
                      <a:pt x="953" y="103"/>
                    </a:cubicBezTo>
                    <a:cubicBezTo>
                      <a:pt x="868" y="28"/>
                      <a:pt x="749" y="1"/>
                      <a:pt x="6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867;p33">
                <a:extLst>
                  <a:ext uri="{FF2B5EF4-FFF2-40B4-BE49-F238E27FC236}">
                    <a16:creationId xmlns:a16="http://schemas.microsoft.com/office/drawing/2014/main" id="{664E6992-854D-4E96-AFBA-86706655ECBA}"/>
                  </a:ext>
                </a:extLst>
              </p:cNvPr>
              <p:cNvSpPr/>
              <p:nvPr/>
            </p:nvSpPr>
            <p:spPr>
              <a:xfrm>
                <a:off x="3699550" y="2242875"/>
                <a:ext cx="220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22" extrusionOk="0">
                    <a:moveTo>
                      <a:pt x="461" y="1"/>
                    </a:moveTo>
                    <a:cubicBezTo>
                      <a:pt x="328" y="1"/>
                      <a:pt x="198" y="19"/>
                      <a:pt x="60" y="52"/>
                    </a:cubicBezTo>
                    <a:cubicBezTo>
                      <a:pt x="1" y="64"/>
                      <a:pt x="1" y="159"/>
                      <a:pt x="60" y="171"/>
                    </a:cubicBezTo>
                    <a:cubicBezTo>
                      <a:pt x="204" y="204"/>
                      <a:pt x="337" y="222"/>
                      <a:pt x="470" y="222"/>
                    </a:cubicBezTo>
                    <a:cubicBezTo>
                      <a:pt x="578" y="222"/>
                      <a:pt x="686" y="210"/>
                      <a:pt x="799" y="183"/>
                    </a:cubicBezTo>
                    <a:cubicBezTo>
                      <a:pt x="882" y="183"/>
                      <a:pt x="882" y="52"/>
                      <a:pt x="799" y="40"/>
                    </a:cubicBezTo>
                    <a:cubicBezTo>
                      <a:pt x="681" y="13"/>
                      <a:pt x="570" y="1"/>
                      <a:pt x="4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868;p33">
                <a:extLst>
                  <a:ext uri="{FF2B5EF4-FFF2-40B4-BE49-F238E27FC236}">
                    <a16:creationId xmlns:a16="http://schemas.microsoft.com/office/drawing/2014/main" id="{64BB354F-616D-4191-AB84-FC204256CBCF}"/>
                  </a:ext>
                </a:extLst>
              </p:cNvPr>
              <p:cNvSpPr/>
              <p:nvPr/>
            </p:nvSpPr>
            <p:spPr>
              <a:xfrm>
                <a:off x="2796475" y="2912100"/>
                <a:ext cx="919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67" h="9288" extrusionOk="0">
                    <a:moveTo>
                      <a:pt x="31921" y="0"/>
                    </a:moveTo>
                    <a:lnTo>
                      <a:pt x="0" y="4834"/>
                    </a:lnTo>
                    <a:lnTo>
                      <a:pt x="32397" y="9287"/>
                    </a:lnTo>
                    <a:lnTo>
                      <a:pt x="36767" y="4644"/>
                    </a:lnTo>
                    <a:lnTo>
                      <a:pt x="3192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869;p33">
                <a:extLst>
                  <a:ext uri="{FF2B5EF4-FFF2-40B4-BE49-F238E27FC236}">
                    <a16:creationId xmlns:a16="http://schemas.microsoft.com/office/drawing/2014/main" id="{A9D7021F-13F7-4892-8F60-E2EE43694EFB}"/>
                  </a:ext>
                </a:extLst>
              </p:cNvPr>
              <p:cNvSpPr/>
              <p:nvPr/>
            </p:nvSpPr>
            <p:spPr>
              <a:xfrm>
                <a:off x="2795275" y="2904650"/>
                <a:ext cx="930200" cy="2470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83" extrusionOk="0">
                    <a:moveTo>
                      <a:pt x="31886" y="608"/>
                    </a:moveTo>
                    <a:lnTo>
                      <a:pt x="36410" y="4954"/>
                    </a:lnTo>
                    <a:lnTo>
                      <a:pt x="32350" y="9287"/>
                    </a:lnTo>
                    <a:lnTo>
                      <a:pt x="2048" y="5120"/>
                    </a:lnTo>
                    <a:lnTo>
                      <a:pt x="31886" y="608"/>
                    </a:lnTo>
                    <a:close/>
                    <a:moveTo>
                      <a:pt x="32076" y="1"/>
                    </a:moveTo>
                    <a:lnTo>
                      <a:pt x="1" y="4846"/>
                    </a:lnTo>
                    <a:lnTo>
                      <a:pt x="1" y="5418"/>
                    </a:lnTo>
                    <a:lnTo>
                      <a:pt x="32409" y="9871"/>
                    </a:lnTo>
                    <a:lnTo>
                      <a:pt x="32552" y="9883"/>
                    </a:lnTo>
                    <a:lnTo>
                      <a:pt x="37208" y="4942"/>
                    </a:lnTo>
                    <a:lnTo>
                      <a:pt x="3207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870;p33">
                <a:extLst>
                  <a:ext uri="{FF2B5EF4-FFF2-40B4-BE49-F238E27FC236}">
                    <a16:creationId xmlns:a16="http://schemas.microsoft.com/office/drawing/2014/main" id="{103BD4D1-F16B-44DE-BB1D-90FEC905D30D}"/>
                  </a:ext>
                </a:extLst>
              </p:cNvPr>
              <p:cNvSpPr/>
              <p:nvPr/>
            </p:nvSpPr>
            <p:spPr>
              <a:xfrm>
                <a:off x="3664425" y="3008900"/>
                <a:ext cx="1195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3936" extrusionOk="0">
                    <a:moveTo>
                      <a:pt x="239" y="1"/>
                    </a:moveTo>
                    <a:cubicBezTo>
                      <a:pt x="209" y="1"/>
                      <a:pt x="179" y="16"/>
                      <a:pt x="179" y="45"/>
                    </a:cubicBezTo>
                    <a:cubicBezTo>
                      <a:pt x="1" y="1308"/>
                      <a:pt x="84" y="2629"/>
                      <a:pt x="203" y="3891"/>
                    </a:cubicBezTo>
                    <a:cubicBezTo>
                      <a:pt x="203" y="3921"/>
                      <a:pt x="224" y="3936"/>
                      <a:pt x="245" y="3936"/>
                    </a:cubicBezTo>
                    <a:cubicBezTo>
                      <a:pt x="266" y="3936"/>
                      <a:pt x="287" y="3921"/>
                      <a:pt x="287" y="3891"/>
                    </a:cubicBezTo>
                    <a:cubicBezTo>
                      <a:pt x="406" y="2629"/>
                      <a:pt x="477" y="1308"/>
                      <a:pt x="299" y="45"/>
                    </a:cubicBezTo>
                    <a:cubicBezTo>
                      <a:pt x="299" y="16"/>
                      <a:pt x="269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871;p33">
                <a:extLst>
                  <a:ext uri="{FF2B5EF4-FFF2-40B4-BE49-F238E27FC236}">
                    <a16:creationId xmlns:a16="http://schemas.microsoft.com/office/drawing/2014/main" id="{5FFEE5AB-0156-4E43-9C5F-643D24230AF4}"/>
                  </a:ext>
                </a:extLst>
              </p:cNvPr>
              <p:cNvSpPr/>
              <p:nvPr/>
            </p:nvSpPr>
            <p:spPr>
              <a:xfrm>
                <a:off x="3635850" y="3002200"/>
                <a:ext cx="128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195" extrusionOk="0">
                    <a:moveTo>
                      <a:pt x="251" y="1"/>
                    </a:moveTo>
                    <a:cubicBezTo>
                      <a:pt x="233" y="1"/>
                      <a:pt x="215" y="10"/>
                      <a:pt x="215" y="28"/>
                    </a:cubicBezTo>
                    <a:cubicBezTo>
                      <a:pt x="1" y="1337"/>
                      <a:pt x="96" y="2838"/>
                      <a:pt x="215" y="4159"/>
                    </a:cubicBezTo>
                    <a:cubicBezTo>
                      <a:pt x="215" y="4183"/>
                      <a:pt x="233" y="4195"/>
                      <a:pt x="251" y="4195"/>
                    </a:cubicBezTo>
                    <a:cubicBezTo>
                      <a:pt x="269" y="4195"/>
                      <a:pt x="287" y="4183"/>
                      <a:pt x="287" y="4159"/>
                    </a:cubicBezTo>
                    <a:cubicBezTo>
                      <a:pt x="406" y="2838"/>
                      <a:pt x="513" y="1349"/>
                      <a:pt x="287" y="28"/>
                    </a:cubicBezTo>
                    <a:cubicBezTo>
                      <a:pt x="287" y="10"/>
                      <a:pt x="269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872;p33">
                <a:extLst>
                  <a:ext uri="{FF2B5EF4-FFF2-40B4-BE49-F238E27FC236}">
                    <a16:creationId xmlns:a16="http://schemas.microsoft.com/office/drawing/2014/main" id="{A72C0568-403B-4F49-B9C6-9638E20897D6}"/>
                  </a:ext>
                </a:extLst>
              </p:cNvPr>
              <p:cNvSpPr/>
              <p:nvPr/>
            </p:nvSpPr>
            <p:spPr>
              <a:xfrm>
                <a:off x="3609375" y="3018275"/>
                <a:ext cx="86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30" extrusionOk="0">
                    <a:moveTo>
                      <a:pt x="177" y="1"/>
                    </a:moveTo>
                    <a:cubicBezTo>
                      <a:pt x="146" y="1"/>
                      <a:pt x="113" y="22"/>
                      <a:pt x="107" y="63"/>
                    </a:cubicBezTo>
                    <a:cubicBezTo>
                      <a:pt x="24" y="1409"/>
                      <a:pt x="0" y="2742"/>
                      <a:pt x="119" y="4076"/>
                    </a:cubicBezTo>
                    <a:cubicBezTo>
                      <a:pt x="119" y="4111"/>
                      <a:pt x="146" y="4129"/>
                      <a:pt x="173" y="4129"/>
                    </a:cubicBezTo>
                    <a:cubicBezTo>
                      <a:pt x="200" y="4129"/>
                      <a:pt x="226" y="4111"/>
                      <a:pt x="226" y="4076"/>
                    </a:cubicBezTo>
                    <a:cubicBezTo>
                      <a:pt x="345" y="2742"/>
                      <a:pt x="334" y="1409"/>
                      <a:pt x="238" y="63"/>
                    </a:cubicBezTo>
                    <a:cubicBezTo>
                      <a:pt x="238" y="22"/>
                      <a:pt x="209" y="1"/>
                      <a:pt x="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873;p33">
                <a:extLst>
                  <a:ext uri="{FF2B5EF4-FFF2-40B4-BE49-F238E27FC236}">
                    <a16:creationId xmlns:a16="http://schemas.microsoft.com/office/drawing/2014/main" id="{5E25DD4B-4097-407A-A4CC-C254E7032B79}"/>
                  </a:ext>
                </a:extLst>
              </p:cNvPr>
              <p:cNvSpPr/>
              <p:nvPr/>
            </p:nvSpPr>
            <p:spPr>
              <a:xfrm>
                <a:off x="3578125" y="3016875"/>
                <a:ext cx="14300" cy="1184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36" extrusionOk="0">
                    <a:moveTo>
                      <a:pt x="290" y="0"/>
                    </a:moveTo>
                    <a:cubicBezTo>
                      <a:pt x="256" y="0"/>
                      <a:pt x="220" y="24"/>
                      <a:pt x="214" y="72"/>
                    </a:cubicBezTo>
                    <a:cubicBezTo>
                      <a:pt x="179" y="1596"/>
                      <a:pt x="0" y="3191"/>
                      <a:pt x="226" y="4691"/>
                    </a:cubicBezTo>
                    <a:cubicBezTo>
                      <a:pt x="232" y="4721"/>
                      <a:pt x="262" y="4736"/>
                      <a:pt x="290" y="4736"/>
                    </a:cubicBezTo>
                    <a:cubicBezTo>
                      <a:pt x="319" y="4736"/>
                      <a:pt x="345" y="4721"/>
                      <a:pt x="345" y="4691"/>
                    </a:cubicBezTo>
                    <a:cubicBezTo>
                      <a:pt x="572" y="3191"/>
                      <a:pt x="393" y="1596"/>
                      <a:pt x="357" y="72"/>
                    </a:cubicBezTo>
                    <a:cubicBezTo>
                      <a:pt x="357" y="24"/>
                      <a:pt x="324" y="0"/>
                      <a:pt x="2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874;p33">
                <a:extLst>
                  <a:ext uri="{FF2B5EF4-FFF2-40B4-BE49-F238E27FC236}">
                    <a16:creationId xmlns:a16="http://schemas.microsoft.com/office/drawing/2014/main" id="{3985421C-60CA-4570-B7BB-62E5C2439FF9}"/>
                  </a:ext>
                </a:extLst>
              </p:cNvPr>
              <p:cNvSpPr/>
              <p:nvPr/>
            </p:nvSpPr>
            <p:spPr>
              <a:xfrm>
                <a:off x="3551925" y="3026100"/>
                <a:ext cx="104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951" extrusionOk="0">
                    <a:moveTo>
                      <a:pt x="207" y="0"/>
                    </a:moveTo>
                    <a:cubicBezTo>
                      <a:pt x="176" y="0"/>
                      <a:pt x="143" y="24"/>
                      <a:pt x="143" y="72"/>
                    </a:cubicBezTo>
                    <a:cubicBezTo>
                      <a:pt x="119" y="1334"/>
                      <a:pt x="0" y="2644"/>
                      <a:pt x="155" y="3906"/>
                    </a:cubicBezTo>
                    <a:cubicBezTo>
                      <a:pt x="155" y="3935"/>
                      <a:pt x="176" y="3950"/>
                      <a:pt x="198" y="3950"/>
                    </a:cubicBezTo>
                    <a:cubicBezTo>
                      <a:pt x="221" y="3950"/>
                      <a:pt x="244" y="3935"/>
                      <a:pt x="250" y="3906"/>
                    </a:cubicBezTo>
                    <a:cubicBezTo>
                      <a:pt x="417" y="2644"/>
                      <a:pt x="298" y="1346"/>
                      <a:pt x="262" y="72"/>
                    </a:cubicBezTo>
                    <a:cubicBezTo>
                      <a:pt x="268" y="24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875;p33">
                <a:extLst>
                  <a:ext uri="{FF2B5EF4-FFF2-40B4-BE49-F238E27FC236}">
                    <a16:creationId xmlns:a16="http://schemas.microsoft.com/office/drawing/2014/main" id="{AFF90DEB-A917-4720-9A6B-385B371ADAC3}"/>
                  </a:ext>
                </a:extLst>
              </p:cNvPr>
              <p:cNvSpPr/>
              <p:nvPr/>
            </p:nvSpPr>
            <p:spPr>
              <a:xfrm>
                <a:off x="3522150" y="3024525"/>
                <a:ext cx="13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3838" extrusionOk="0">
                    <a:moveTo>
                      <a:pt x="269" y="1"/>
                    </a:moveTo>
                    <a:cubicBezTo>
                      <a:pt x="254" y="1"/>
                      <a:pt x="239" y="10"/>
                      <a:pt x="239" y="28"/>
                    </a:cubicBezTo>
                    <a:cubicBezTo>
                      <a:pt x="1" y="1206"/>
                      <a:pt x="24" y="2635"/>
                      <a:pt x="203" y="3802"/>
                    </a:cubicBezTo>
                    <a:cubicBezTo>
                      <a:pt x="203" y="3826"/>
                      <a:pt x="221" y="3838"/>
                      <a:pt x="242" y="3838"/>
                    </a:cubicBezTo>
                    <a:cubicBezTo>
                      <a:pt x="263" y="3838"/>
                      <a:pt x="286" y="3826"/>
                      <a:pt x="298" y="3802"/>
                    </a:cubicBezTo>
                    <a:cubicBezTo>
                      <a:pt x="477" y="2635"/>
                      <a:pt x="536" y="1206"/>
                      <a:pt x="298" y="28"/>
                    </a:cubicBezTo>
                    <a:cubicBezTo>
                      <a:pt x="298" y="10"/>
                      <a:pt x="283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876;p33">
                <a:extLst>
                  <a:ext uri="{FF2B5EF4-FFF2-40B4-BE49-F238E27FC236}">
                    <a16:creationId xmlns:a16="http://schemas.microsoft.com/office/drawing/2014/main" id="{EFB9D54D-113A-4CEB-A147-E488A16C82D3}"/>
                  </a:ext>
                </a:extLst>
              </p:cNvPr>
              <p:cNvSpPr/>
              <p:nvPr/>
            </p:nvSpPr>
            <p:spPr>
              <a:xfrm>
                <a:off x="3495375" y="3027500"/>
                <a:ext cx="9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654" extrusionOk="0">
                    <a:moveTo>
                      <a:pt x="200" y="1"/>
                    </a:moveTo>
                    <a:cubicBezTo>
                      <a:pt x="194" y="1"/>
                      <a:pt x="185" y="10"/>
                      <a:pt x="179" y="28"/>
                    </a:cubicBezTo>
                    <a:cubicBezTo>
                      <a:pt x="0" y="540"/>
                      <a:pt x="60" y="1135"/>
                      <a:pt x="36" y="1683"/>
                    </a:cubicBezTo>
                    <a:cubicBezTo>
                      <a:pt x="36" y="2314"/>
                      <a:pt x="60" y="2957"/>
                      <a:pt x="131" y="3600"/>
                    </a:cubicBezTo>
                    <a:cubicBezTo>
                      <a:pt x="137" y="3635"/>
                      <a:pt x="167" y="3653"/>
                      <a:pt x="195" y="3653"/>
                    </a:cubicBezTo>
                    <a:cubicBezTo>
                      <a:pt x="223" y="3653"/>
                      <a:pt x="250" y="3635"/>
                      <a:pt x="250" y="3600"/>
                    </a:cubicBezTo>
                    <a:cubicBezTo>
                      <a:pt x="322" y="2957"/>
                      <a:pt x="333" y="2314"/>
                      <a:pt x="333" y="1683"/>
                    </a:cubicBezTo>
                    <a:cubicBezTo>
                      <a:pt x="333" y="1123"/>
                      <a:pt x="393" y="540"/>
                      <a:pt x="203" y="28"/>
                    </a:cubicBezTo>
                    <a:cubicBezTo>
                      <a:pt x="208" y="10"/>
                      <a:pt x="205" y="1"/>
                      <a:pt x="20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877;p33">
                <a:extLst>
                  <a:ext uri="{FF2B5EF4-FFF2-40B4-BE49-F238E27FC236}">
                    <a16:creationId xmlns:a16="http://schemas.microsoft.com/office/drawing/2014/main" id="{1DAB3C28-E9D8-42AF-89F6-5BC9DFBDF7B0}"/>
                  </a:ext>
                </a:extLst>
              </p:cNvPr>
              <p:cNvSpPr/>
              <p:nvPr/>
            </p:nvSpPr>
            <p:spPr>
              <a:xfrm>
                <a:off x="3463225" y="3028100"/>
                <a:ext cx="175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430" extrusionOk="0">
                    <a:moveTo>
                      <a:pt x="351" y="1"/>
                    </a:moveTo>
                    <a:cubicBezTo>
                      <a:pt x="328" y="1"/>
                      <a:pt x="304" y="10"/>
                      <a:pt x="298" y="28"/>
                    </a:cubicBezTo>
                    <a:cubicBezTo>
                      <a:pt x="0" y="1028"/>
                      <a:pt x="191" y="2373"/>
                      <a:pt x="286" y="3385"/>
                    </a:cubicBezTo>
                    <a:cubicBezTo>
                      <a:pt x="286" y="3415"/>
                      <a:pt x="307" y="3430"/>
                      <a:pt x="328" y="3430"/>
                    </a:cubicBezTo>
                    <a:cubicBezTo>
                      <a:pt x="348" y="3430"/>
                      <a:pt x="369" y="3415"/>
                      <a:pt x="369" y="3385"/>
                    </a:cubicBezTo>
                    <a:cubicBezTo>
                      <a:pt x="465" y="2349"/>
                      <a:pt x="703" y="1028"/>
                      <a:pt x="405" y="28"/>
                    </a:cubicBezTo>
                    <a:cubicBezTo>
                      <a:pt x="399" y="10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878;p33">
                <a:extLst>
                  <a:ext uri="{FF2B5EF4-FFF2-40B4-BE49-F238E27FC236}">
                    <a16:creationId xmlns:a16="http://schemas.microsoft.com/office/drawing/2014/main" id="{8C85F004-953F-4A22-A8D4-BAB98F79E8ED}"/>
                  </a:ext>
                </a:extLst>
              </p:cNvPr>
              <p:cNvSpPr/>
              <p:nvPr/>
            </p:nvSpPr>
            <p:spPr>
              <a:xfrm>
                <a:off x="3439100" y="3025125"/>
                <a:ext cx="101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96" extrusionOk="0">
                    <a:moveTo>
                      <a:pt x="187" y="1"/>
                    </a:moveTo>
                    <a:cubicBezTo>
                      <a:pt x="162" y="1"/>
                      <a:pt x="138" y="10"/>
                      <a:pt x="132" y="27"/>
                    </a:cubicBezTo>
                    <a:cubicBezTo>
                      <a:pt x="1" y="528"/>
                      <a:pt x="48" y="1075"/>
                      <a:pt x="60" y="1575"/>
                    </a:cubicBezTo>
                    <a:cubicBezTo>
                      <a:pt x="60" y="2171"/>
                      <a:pt x="72" y="2754"/>
                      <a:pt x="132" y="3337"/>
                    </a:cubicBezTo>
                    <a:cubicBezTo>
                      <a:pt x="138" y="3374"/>
                      <a:pt x="170" y="3396"/>
                      <a:pt x="201" y="3396"/>
                    </a:cubicBezTo>
                    <a:cubicBezTo>
                      <a:pt x="229" y="3396"/>
                      <a:pt x="257" y="3377"/>
                      <a:pt x="263" y="3337"/>
                    </a:cubicBezTo>
                    <a:cubicBezTo>
                      <a:pt x="322" y="2754"/>
                      <a:pt x="346" y="2171"/>
                      <a:pt x="346" y="1575"/>
                    </a:cubicBezTo>
                    <a:cubicBezTo>
                      <a:pt x="346" y="1075"/>
                      <a:pt x="406" y="528"/>
                      <a:pt x="251" y="27"/>
                    </a:cubicBezTo>
                    <a:cubicBezTo>
                      <a:pt x="239" y="10"/>
                      <a:pt x="212" y="1"/>
                      <a:pt x="1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879;p33">
                <a:extLst>
                  <a:ext uri="{FF2B5EF4-FFF2-40B4-BE49-F238E27FC236}">
                    <a16:creationId xmlns:a16="http://schemas.microsoft.com/office/drawing/2014/main" id="{8E23CDDE-0CB4-4A13-8DE1-79857EA60469}"/>
                  </a:ext>
                </a:extLst>
              </p:cNvPr>
              <p:cNvSpPr/>
              <p:nvPr/>
            </p:nvSpPr>
            <p:spPr>
              <a:xfrm>
                <a:off x="3410825" y="3023575"/>
                <a:ext cx="10450" cy="828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14" extrusionOk="0">
                    <a:moveTo>
                      <a:pt x="181" y="0"/>
                    </a:moveTo>
                    <a:cubicBezTo>
                      <a:pt x="144" y="0"/>
                      <a:pt x="108" y="30"/>
                      <a:pt x="108" y="89"/>
                    </a:cubicBezTo>
                    <a:cubicBezTo>
                      <a:pt x="48" y="1149"/>
                      <a:pt x="1" y="2209"/>
                      <a:pt x="144" y="3268"/>
                    </a:cubicBezTo>
                    <a:cubicBezTo>
                      <a:pt x="156" y="3298"/>
                      <a:pt x="182" y="3313"/>
                      <a:pt x="208" y="3313"/>
                    </a:cubicBezTo>
                    <a:cubicBezTo>
                      <a:pt x="233" y="3313"/>
                      <a:pt x="257" y="3298"/>
                      <a:pt x="263" y="3268"/>
                    </a:cubicBezTo>
                    <a:cubicBezTo>
                      <a:pt x="417" y="2209"/>
                      <a:pt x="334" y="1149"/>
                      <a:pt x="263" y="89"/>
                    </a:cubicBezTo>
                    <a:cubicBezTo>
                      <a:pt x="257" y="30"/>
                      <a:pt x="218" y="0"/>
                      <a:pt x="1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880;p33">
                <a:extLst>
                  <a:ext uri="{FF2B5EF4-FFF2-40B4-BE49-F238E27FC236}">
                    <a16:creationId xmlns:a16="http://schemas.microsoft.com/office/drawing/2014/main" id="{3B5CE077-2D24-4184-81FB-1AB7094251AA}"/>
                  </a:ext>
                </a:extLst>
              </p:cNvPr>
              <p:cNvSpPr/>
              <p:nvPr/>
            </p:nvSpPr>
            <p:spPr>
              <a:xfrm>
                <a:off x="3380475" y="3021025"/>
                <a:ext cx="1042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29" extrusionOk="0">
                    <a:moveTo>
                      <a:pt x="262" y="1"/>
                    </a:moveTo>
                    <a:cubicBezTo>
                      <a:pt x="229" y="1"/>
                      <a:pt x="197" y="25"/>
                      <a:pt x="191" y="72"/>
                    </a:cubicBezTo>
                    <a:cubicBezTo>
                      <a:pt x="131" y="644"/>
                      <a:pt x="96" y="1204"/>
                      <a:pt x="84" y="1775"/>
                    </a:cubicBezTo>
                    <a:cubicBezTo>
                      <a:pt x="60" y="2263"/>
                      <a:pt x="0" y="2787"/>
                      <a:pt x="143" y="3275"/>
                    </a:cubicBezTo>
                    <a:cubicBezTo>
                      <a:pt x="149" y="3311"/>
                      <a:pt x="179" y="3329"/>
                      <a:pt x="209" y="3329"/>
                    </a:cubicBezTo>
                    <a:cubicBezTo>
                      <a:pt x="238" y="3329"/>
                      <a:pt x="268" y="3311"/>
                      <a:pt x="274" y="3275"/>
                    </a:cubicBezTo>
                    <a:cubicBezTo>
                      <a:pt x="417" y="2799"/>
                      <a:pt x="381" y="2275"/>
                      <a:pt x="381" y="1775"/>
                    </a:cubicBezTo>
                    <a:cubicBezTo>
                      <a:pt x="381" y="1204"/>
                      <a:pt x="393" y="644"/>
                      <a:pt x="334" y="72"/>
                    </a:cubicBezTo>
                    <a:cubicBezTo>
                      <a:pt x="328" y="25"/>
                      <a:pt x="295" y="1"/>
                      <a:pt x="2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881;p33">
                <a:extLst>
                  <a:ext uri="{FF2B5EF4-FFF2-40B4-BE49-F238E27FC236}">
                    <a16:creationId xmlns:a16="http://schemas.microsoft.com/office/drawing/2014/main" id="{DC4AF6A4-24FE-4CEA-A750-51682DF359AE}"/>
                  </a:ext>
                </a:extLst>
              </p:cNvPr>
              <p:cNvSpPr/>
              <p:nvPr/>
            </p:nvSpPr>
            <p:spPr>
              <a:xfrm>
                <a:off x="3353075" y="3025950"/>
                <a:ext cx="104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5" extrusionOk="0">
                    <a:moveTo>
                      <a:pt x="214" y="0"/>
                    </a:moveTo>
                    <a:cubicBezTo>
                      <a:pt x="171" y="0"/>
                      <a:pt x="126" y="30"/>
                      <a:pt x="120" y="90"/>
                    </a:cubicBezTo>
                    <a:cubicBezTo>
                      <a:pt x="1" y="1007"/>
                      <a:pt x="37" y="1911"/>
                      <a:pt x="132" y="2840"/>
                    </a:cubicBezTo>
                    <a:cubicBezTo>
                      <a:pt x="132" y="2870"/>
                      <a:pt x="156" y="2885"/>
                      <a:pt x="180" y="2885"/>
                    </a:cubicBezTo>
                    <a:cubicBezTo>
                      <a:pt x="203" y="2885"/>
                      <a:pt x="227" y="2870"/>
                      <a:pt x="227" y="2840"/>
                    </a:cubicBezTo>
                    <a:cubicBezTo>
                      <a:pt x="334" y="1935"/>
                      <a:pt x="418" y="1007"/>
                      <a:pt x="299" y="90"/>
                    </a:cubicBezTo>
                    <a:cubicBezTo>
                      <a:pt x="299" y="30"/>
                      <a:pt x="257" y="0"/>
                      <a:pt x="2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882;p33">
                <a:extLst>
                  <a:ext uri="{FF2B5EF4-FFF2-40B4-BE49-F238E27FC236}">
                    <a16:creationId xmlns:a16="http://schemas.microsoft.com/office/drawing/2014/main" id="{00825CC5-8288-4E98-899D-4F32CFAF66D7}"/>
                  </a:ext>
                </a:extLst>
              </p:cNvPr>
              <p:cNvSpPr/>
              <p:nvPr/>
            </p:nvSpPr>
            <p:spPr>
              <a:xfrm>
                <a:off x="3323625" y="3007800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61" y="0"/>
                    </a:moveTo>
                    <a:cubicBezTo>
                      <a:pt x="226" y="0"/>
                      <a:pt x="191" y="18"/>
                      <a:pt x="179" y="54"/>
                    </a:cubicBezTo>
                    <a:cubicBezTo>
                      <a:pt x="0" y="1078"/>
                      <a:pt x="36" y="2364"/>
                      <a:pt x="203" y="3387"/>
                    </a:cubicBezTo>
                    <a:cubicBezTo>
                      <a:pt x="209" y="3417"/>
                      <a:pt x="232" y="3432"/>
                      <a:pt x="258" y="3432"/>
                    </a:cubicBezTo>
                    <a:cubicBezTo>
                      <a:pt x="283" y="3432"/>
                      <a:pt x="310" y="3417"/>
                      <a:pt x="322" y="3387"/>
                    </a:cubicBezTo>
                    <a:cubicBezTo>
                      <a:pt x="500" y="2364"/>
                      <a:pt x="512" y="1078"/>
                      <a:pt x="334" y="54"/>
                    </a:cubicBezTo>
                    <a:cubicBezTo>
                      <a:pt x="328" y="18"/>
                      <a:pt x="295" y="0"/>
                      <a:pt x="2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883;p33">
                <a:extLst>
                  <a:ext uri="{FF2B5EF4-FFF2-40B4-BE49-F238E27FC236}">
                    <a16:creationId xmlns:a16="http://schemas.microsoft.com/office/drawing/2014/main" id="{2B9BE1FB-E9CD-44D2-83E8-31D1E2272531}"/>
                  </a:ext>
                </a:extLst>
              </p:cNvPr>
              <p:cNvSpPr/>
              <p:nvPr/>
            </p:nvSpPr>
            <p:spPr>
              <a:xfrm>
                <a:off x="3296225" y="3021400"/>
                <a:ext cx="11050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761" extrusionOk="0">
                    <a:moveTo>
                      <a:pt x="232" y="1"/>
                    </a:moveTo>
                    <a:cubicBezTo>
                      <a:pt x="194" y="1"/>
                      <a:pt x="156" y="28"/>
                      <a:pt x="144" y="81"/>
                    </a:cubicBezTo>
                    <a:cubicBezTo>
                      <a:pt x="60" y="927"/>
                      <a:pt x="1" y="1879"/>
                      <a:pt x="168" y="2724"/>
                    </a:cubicBezTo>
                    <a:cubicBezTo>
                      <a:pt x="173" y="2748"/>
                      <a:pt x="194" y="2760"/>
                      <a:pt x="215" y="2760"/>
                    </a:cubicBezTo>
                    <a:cubicBezTo>
                      <a:pt x="236" y="2760"/>
                      <a:pt x="257" y="2748"/>
                      <a:pt x="263" y="2724"/>
                    </a:cubicBezTo>
                    <a:cubicBezTo>
                      <a:pt x="441" y="1879"/>
                      <a:pt x="406" y="938"/>
                      <a:pt x="310" y="81"/>
                    </a:cubicBezTo>
                    <a:cubicBezTo>
                      <a:pt x="304" y="28"/>
                      <a:pt x="269" y="1"/>
                      <a:pt x="2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884;p33">
                <a:extLst>
                  <a:ext uri="{FF2B5EF4-FFF2-40B4-BE49-F238E27FC236}">
                    <a16:creationId xmlns:a16="http://schemas.microsoft.com/office/drawing/2014/main" id="{F3F6A6AA-E4B9-40B3-BB43-24B2A650276F}"/>
                  </a:ext>
                </a:extLst>
              </p:cNvPr>
              <p:cNvSpPr/>
              <p:nvPr/>
            </p:nvSpPr>
            <p:spPr>
              <a:xfrm>
                <a:off x="3239675" y="3024750"/>
                <a:ext cx="11625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326" extrusionOk="0">
                    <a:moveTo>
                      <a:pt x="225" y="1"/>
                    </a:moveTo>
                    <a:cubicBezTo>
                      <a:pt x="191" y="1"/>
                      <a:pt x="155" y="19"/>
                      <a:pt x="144" y="54"/>
                    </a:cubicBezTo>
                    <a:cubicBezTo>
                      <a:pt x="1" y="757"/>
                      <a:pt x="60" y="1578"/>
                      <a:pt x="191" y="2281"/>
                    </a:cubicBezTo>
                    <a:cubicBezTo>
                      <a:pt x="197" y="2311"/>
                      <a:pt x="224" y="2325"/>
                      <a:pt x="251" y="2325"/>
                    </a:cubicBezTo>
                    <a:cubicBezTo>
                      <a:pt x="277" y="2325"/>
                      <a:pt x="304" y="2311"/>
                      <a:pt x="310" y="2281"/>
                    </a:cubicBezTo>
                    <a:cubicBezTo>
                      <a:pt x="441" y="1578"/>
                      <a:pt x="465" y="757"/>
                      <a:pt x="298" y="54"/>
                    </a:cubicBezTo>
                    <a:cubicBezTo>
                      <a:pt x="292" y="19"/>
                      <a:pt x="260" y="1"/>
                      <a:pt x="2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885;p33">
                <a:extLst>
                  <a:ext uri="{FF2B5EF4-FFF2-40B4-BE49-F238E27FC236}">
                    <a16:creationId xmlns:a16="http://schemas.microsoft.com/office/drawing/2014/main" id="{9918F860-3FAB-4249-BCE9-FC4A89A6A2E7}"/>
                  </a:ext>
                </a:extLst>
              </p:cNvPr>
              <p:cNvSpPr/>
              <p:nvPr/>
            </p:nvSpPr>
            <p:spPr>
              <a:xfrm>
                <a:off x="3267950" y="3025725"/>
                <a:ext cx="1105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427" extrusionOk="0">
                    <a:moveTo>
                      <a:pt x="221" y="0"/>
                    </a:moveTo>
                    <a:cubicBezTo>
                      <a:pt x="179" y="0"/>
                      <a:pt x="138" y="21"/>
                      <a:pt x="132" y="63"/>
                    </a:cubicBezTo>
                    <a:cubicBezTo>
                      <a:pt x="1" y="825"/>
                      <a:pt x="72" y="1611"/>
                      <a:pt x="167" y="2373"/>
                    </a:cubicBezTo>
                    <a:cubicBezTo>
                      <a:pt x="173" y="2409"/>
                      <a:pt x="197" y="2426"/>
                      <a:pt x="222" y="2426"/>
                    </a:cubicBezTo>
                    <a:cubicBezTo>
                      <a:pt x="248" y="2426"/>
                      <a:pt x="275" y="2409"/>
                      <a:pt x="286" y="2373"/>
                    </a:cubicBezTo>
                    <a:cubicBezTo>
                      <a:pt x="382" y="1611"/>
                      <a:pt x="441" y="825"/>
                      <a:pt x="310" y="63"/>
                    </a:cubicBezTo>
                    <a:cubicBezTo>
                      <a:pt x="304" y="21"/>
                      <a:pt x="263" y="0"/>
                      <a:pt x="2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886;p33">
                <a:extLst>
                  <a:ext uri="{FF2B5EF4-FFF2-40B4-BE49-F238E27FC236}">
                    <a16:creationId xmlns:a16="http://schemas.microsoft.com/office/drawing/2014/main" id="{782941C2-0713-492B-9573-14FCBBEBAB6A}"/>
                  </a:ext>
                </a:extLst>
              </p:cNvPr>
              <p:cNvSpPr/>
              <p:nvPr/>
            </p:nvSpPr>
            <p:spPr>
              <a:xfrm>
                <a:off x="3210500" y="3026625"/>
                <a:ext cx="1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108" extrusionOk="0">
                    <a:moveTo>
                      <a:pt x="260" y="0"/>
                    </a:moveTo>
                    <a:cubicBezTo>
                      <a:pt x="224" y="0"/>
                      <a:pt x="185" y="21"/>
                      <a:pt x="168" y="63"/>
                    </a:cubicBezTo>
                    <a:cubicBezTo>
                      <a:pt x="1" y="682"/>
                      <a:pt x="96" y="1432"/>
                      <a:pt x="203" y="2063"/>
                    </a:cubicBezTo>
                    <a:cubicBezTo>
                      <a:pt x="209" y="2093"/>
                      <a:pt x="233" y="2108"/>
                      <a:pt x="258" y="2108"/>
                    </a:cubicBezTo>
                    <a:cubicBezTo>
                      <a:pt x="284" y="2108"/>
                      <a:pt x="310" y="2093"/>
                      <a:pt x="322" y="2063"/>
                    </a:cubicBezTo>
                    <a:cubicBezTo>
                      <a:pt x="418" y="1444"/>
                      <a:pt x="501" y="682"/>
                      <a:pt x="334" y="63"/>
                    </a:cubicBezTo>
                    <a:cubicBezTo>
                      <a:pt x="328" y="21"/>
                      <a:pt x="295" y="0"/>
                      <a:pt x="2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887;p33">
                <a:extLst>
                  <a:ext uri="{FF2B5EF4-FFF2-40B4-BE49-F238E27FC236}">
                    <a16:creationId xmlns:a16="http://schemas.microsoft.com/office/drawing/2014/main" id="{8B1C4F85-729D-4380-8BE9-808E2DF96CB5}"/>
                  </a:ext>
                </a:extLst>
              </p:cNvPr>
              <p:cNvSpPr/>
              <p:nvPr/>
            </p:nvSpPr>
            <p:spPr>
              <a:xfrm>
                <a:off x="3183425" y="3027225"/>
                <a:ext cx="116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891" extrusionOk="0">
                    <a:moveTo>
                      <a:pt x="204" y="0"/>
                    </a:moveTo>
                    <a:cubicBezTo>
                      <a:pt x="164" y="0"/>
                      <a:pt x="125" y="21"/>
                      <a:pt x="119" y="63"/>
                    </a:cubicBezTo>
                    <a:cubicBezTo>
                      <a:pt x="0" y="622"/>
                      <a:pt x="12" y="1289"/>
                      <a:pt x="167" y="1837"/>
                    </a:cubicBezTo>
                    <a:cubicBezTo>
                      <a:pt x="173" y="1872"/>
                      <a:pt x="203" y="1890"/>
                      <a:pt x="234" y="1890"/>
                    </a:cubicBezTo>
                    <a:cubicBezTo>
                      <a:pt x="265" y="1890"/>
                      <a:pt x="298" y="1872"/>
                      <a:pt x="310" y="1837"/>
                    </a:cubicBezTo>
                    <a:cubicBezTo>
                      <a:pt x="465" y="1289"/>
                      <a:pt x="429" y="610"/>
                      <a:pt x="298" y="63"/>
                    </a:cubicBezTo>
                    <a:cubicBezTo>
                      <a:pt x="286" y="21"/>
                      <a:pt x="244" y="0"/>
                      <a:pt x="20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888;p33">
                <a:extLst>
                  <a:ext uri="{FF2B5EF4-FFF2-40B4-BE49-F238E27FC236}">
                    <a16:creationId xmlns:a16="http://schemas.microsoft.com/office/drawing/2014/main" id="{CA68D0CD-CE36-475C-BEB6-46080B4CEC96}"/>
                  </a:ext>
                </a:extLst>
              </p:cNvPr>
              <p:cNvSpPr/>
              <p:nvPr/>
            </p:nvSpPr>
            <p:spPr>
              <a:xfrm>
                <a:off x="3155450" y="3021325"/>
                <a:ext cx="9550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999" extrusionOk="0">
                    <a:moveTo>
                      <a:pt x="186" y="1"/>
                    </a:moveTo>
                    <a:cubicBezTo>
                      <a:pt x="167" y="1"/>
                      <a:pt x="149" y="13"/>
                      <a:pt x="143" y="37"/>
                    </a:cubicBezTo>
                    <a:cubicBezTo>
                      <a:pt x="0" y="322"/>
                      <a:pt x="48" y="644"/>
                      <a:pt x="48" y="953"/>
                    </a:cubicBezTo>
                    <a:cubicBezTo>
                      <a:pt x="48" y="1299"/>
                      <a:pt x="84" y="1632"/>
                      <a:pt x="155" y="1954"/>
                    </a:cubicBezTo>
                    <a:cubicBezTo>
                      <a:pt x="161" y="1983"/>
                      <a:pt x="188" y="1998"/>
                      <a:pt x="214" y="1998"/>
                    </a:cubicBezTo>
                    <a:cubicBezTo>
                      <a:pt x="241" y="1998"/>
                      <a:pt x="268" y="1983"/>
                      <a:pt x="274" y="1954"/>
                    </a:cubicBezTo>
                    <a:cubicBezTo>
                      <a:pt x="345" y="1632"/>
                      <a:pt x="357" y="1299"/>
                      <a:pt x="345" y="953"/>
                    </a:cubicBezTo>
                    <a:cubicBezTo>
                      <a:pt x="345" y="644"/>
                      <a:pt x="381" y="322"/>
                      <a:pt x="238" y="37"/>
                    </a:cubicBezTo>
                    <a:cubicBezTo>
                      <a:pt x="226" y="13"/>
                      <a:pt x="206" y="1"/>
                      <a:pt x="1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889;p33">
                <a:extLst>
                  <a:ext uri="{FF2B5EF4-FFF2-40B4-BE49-F238E27FC236}">
                    <a16:creationId xmlns:a16="http://schemas.microsoft.com/office/drawing/2014/main" id="{1DE7A6E9-E415-4503-8F2A-A3709127479B}"/>
                  </a:ext>
                </a:extLst>
              </p:cNvPr>
              <p:cNvSpPr/>
              <p:nvPr/>
            </p:nvSpPr>
            <p:spPr>
              <a:xfrm>
                <a:off x="3127750" y="3019550"/>
                <a:ext cx="8375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888" extrusionOk="0">
                    <a:moveTo>
                      <a:pt x="163" y="0"/>
                    </a:moveTo>
                    <a:cubicBezTo>
                      <a:pt x="144" y="0"/>
                      <a:pt x="126" y="12"/>
                      <a:pt x="120" y="36"/>
                    </a:cubicBezTo>
                    <a:cubicBezTo>
                      <a:pt x="1" y="286"/>
                      <a:pt x="13" y="608"/>
                      <a:pt x="25" y="893"/>
                    </a:cubicBezTo>
                    <a:cubicBezTo>
                      <a:pt x="37" y="1203"/>
                      <a:pt x="37" y="1536"/>
                      <a:pt x="120" y="1834"/>
                    </a:cubicBezTo>
                    <a:cubicBezTo>
                      <a:pt x="126" y="1870"/>
                      <a:pt x="156" y="1888"/>
                      <a:pt x="185" y="1888"/>
                    </a:cubicBezTo>
                    <a:cubicBezTo>
                      <a:pt x="215" y="1888"/>
                      <a:pt x="245" y="1870"/>
                      <a:pt x="251" y="1834"/>
                    </a:cubicBezTo>
                    <a:cubicBezTo>
                      <a:pt x="322" y="1513"/>
                      <a:pt x="322" y="1203"/>
                      <a:pt x="322" y="893"/>
                    </a:cubicBezTo>
                    <a:cubicBezTo>
                      <a:pt x="322" y="608"/>
                      <a:pt x="334" y="298"/>
                      <a:pt x="215" y="36"/>
                    </a:cubicBezTo>
                    <a:cubicBezTo>
                      <a:pt x="203" y="12"/>
                      <a:pt x="182" y="0"/>
                      <a:pt x="16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890;p33">
                <a:extLst>
                  <a:ext uri="{FF2B5EF4-FFF2-40B4-BE49-F238E27FC236}">
                    <a16:creationId xmlns:a16="http://schemas.microsoft.com/office/drawing/2014/main" id="{F5F2E934-1DFF-4929-B759-AC7586068043}"/>
                  </a:ext>
                </a:extLst>
              </p:cNvPr>
              <p:cNvSpPr/>
              <p:nvPr/>
            </p:nvSpPr>
            <p:spPr>
              <a:xfrm>
                <a:off x="3095625" y="3018425"/>
                <a:ext cx="152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12" extrusionOk="0">
                    <a:moveTo>
                      <a:pt x="313" y="1"/>
                    </a:moveTo>
                    <a:cubicBezTo>
                      <a:pt x="286" y="1"/>
                      <a:pt x="256" y="16"/>
                      <a:pt x="238" y="45"/>
                    </a:cubicBezTo>
                    <a:cubicBezTo>
                      <a:pt x="0" y="569"/>
                      <a:pt x="131" y="1308"/>
                      <a:pt x="238" y="1867"/>
                    </a:cubicBezTo>
                    <a:cubicBezTo>
                      <a:pt x="244" y="1897"/>
                      <a:pt x="274" y="1912"/>
                      <a:pt x="304" y="1912"/>
                    </a:cubicBezTo>
                    <a:cubicBezTo>
                      <a:pt x="333" y="1912"/>
                      <a:pt x="363" y="1897"/>
                      <a:pt x="369" y="1867"/>
                    </a:cubicBezTo>
                    <a:cubicBezTo>
                      <a:pt x="476" y="1331"/>
                      <a:pt x="607" y="569"/>
                      <a:pt x="369" y="45"/>
                    </a:cubicBezTo>
                    <a:cubicBezTo>
                      <a:pt x="363" y="16"/>
                      <a:pt x="339" y="1"/>
                      <a:pt x="3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891;p33">
                <a:extLst>
                  <a:ext uri="{FF2B5EF4-FFF2-40B4-BE49-F238E27FC236}">
                    <a16:creationId xmlns:a16="http://schemas.microsoft.com/office/drawing/2014/main" id="{9D411064-7BE8-4E91-BE49-414BF0CA8141}"/>
                  </a:ext>
                </a:extLst>
              </p:cNvPr>
              <p:cNvSpPr/>
              <p:nvPr/>
            </p:nvSpPr>
            <p:spPr>
              <a:xfrm>
                <a:off x="3068225" y="3012775"/>
                <a:ext cx="13725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76" extrusionOk="0">
                    <a:moveTo>
                      <a:pt x="277" y="1"/>
                    </a:moveTo>
                    <a:cubicBezTo>
                      <a:pt x="251" y="1"/>
                      <a:pt x="221" y="15"/>
                      <a:pt x="203" y="45"/>
                    </a:cubicBezTo>
                    <a:cubicBezTo>
                      <a:pt x="1" y="569"/>
                      <a:pt x="96" y="1295"/>
                      <a:pt x="203" y="1831"/>
                    </a:cubicBezTo>
                    <a:cubicBezTo>
                      <a:pt x="209" y="1861"/>
                      <a:pt x="236" y="1876"/>
                      <a:pt x="263" y="1876"/>
                    </a:cubicBezTo>
                    <a:cubicBezTo>
                      <a:pt x="289" y="1876"/>
                      <a:pt x="316" y="1861"/>
                      <a:pt x="322" y="1831"/>
                    </a:cubicBezTo>
                    <a:cubicBezTo>
                      <a:pt x="429" y="1295"/>
                      <a:pt x="548" y="569"/>
                      <a:pt x="334" y="45"/>
                    </a:cubicBezTo>
                    <a:cubicBezTo>
                      <a:pt x="328" y="15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892;p33">
                <a:extLst>
                  <a:ext uri="{FF2B5EF4-FFF2-40B4-BE49-F238E27FC236}">
                    <a16:creationId xmlns:a16="http://schemas.microsoft.com/office/drawing/2014/main" id="{33226636-BB62-44E2-B578-4A55440683F2}"/>
                  </a:ext>
                </a:extLst>
              </p:cNvPr>
              <p:cNvSpPr/>
              <p:nvPr/>
            </p:nvSpPr>
            <p:spPr>
              <a:xfrm>
                <a:off x="3042325" y="3017975"/>
                <a:ext cx="8675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528" extrusionOk="0">
                    <a:moveTo>
                      <a:pt x="178" y="1"/>
                    </a:moveTo>
                    <a:cubicBezTo>
                      <a:pt x="153" y="1"/>
                      <a:pt x="126" y="10"/>
                      <a:pt x="108" y="28"/>
                    </a:cubicBezTo>
                    <a:cubicBezTo>
                      <a:pt x="1" y="254"/>
                      <a:pt x="25" y="516"/>
                      <a:pt x="37" y="742"/>
                    </a:cubicBezTo>
                    <a:cubicBezTo>
                      <a:pt x="37" y="1004"/>
                      <a:pt x="48" y="1254"/>
                      <a:pt x="144" y="1492"/>
                    </a:cubicBezTo>
                    <a:cubicBezTo>
                      <a:pt x="150" y="1516"/>
                      <a:pt x="170" y="1528"/>
                      <a:pt x="191" y="1528"/>
                    </a:cubicBezTo>
                    <a:cubicBezTo>
                      <a:pt x="212" y="1528"/>
                      <a:pt x="233" y="1516"/>
                      <a:pt x="239" y="1492"/>
                    </a:cubicBezTo>
                    <a:cubicBezTo>
                      <a:pt x="334" y="1254"/>
                      <a:pt x="346" y="1004"/>
                      <a:pt x="334" y="742"/>
                    </a:cubicBezTo>
                    <a:cubicBezTo>
                      <a:pt x="334" y="504"/>
                      <a:pt x="346" y="254"/>
                      <a:pt x="239" y="28"/>
                    </a:cubicBezTo>
                    <a:cubicBezTo>
                      <a:pt x="227" y="10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893;p33">
                <a:extLst>
                  <a:ext uri="{FF2B5EF4-FFF2-40B4-BE49-F238E27FC236}">
                    <a16:creationId xmlns:a16="http://schemas.microsoft.com/office/drawing/2014/main" id="{0B8244E3-5076-4B1E-82E5-B7D73B5682E7}"/>
                  </a:ext>
                </a:extLst>
              </p:cNvPr>
              <p:cNvSpPr/>
              <p:nvPr/>
            </p:nvSpPr>
            <p:spPr>
              <a:xfrm>
                <a:off x="3013450" y="3024025"/>
                <a:ext cx="1015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64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1"/>
                    </a:cubicBezTo>
                    <a:cubicBezTo>
                      <a:pt x="1" y="393"/>
                      <a:pt x="84" y="786"/>
                      <a:pt x="144" y="1119"/>
                    </a:cubicBezTo>
                    <a:cubicBezTo>
                      <a:pt x="156" y="1149"/>
                      <a:pt x="182" y="1164"/>
                      <a:pt x="206" y="1164"/>
                    </a:cubicBezTo>
                    <a:cubicBezTo>
                      <a:pt x="230" y="1164"/>
                      <a:pt x="251" y="1149"/>
                      <a:pt x="251" y="1119"/>
                    </a:cubicBezTo>
                    <a:cubicBezTo>
                      <a:pt x="310" y="786"/>
                      <a:pt x="406" y="405"/>
                      <a:pt x="287" y="71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894;p33">
                <a:extLst>
                  <a:ext uri="{FF2B5EF4-FFF2-40B4-BE49-F238E27FC236}">
                    <a16:creationId xmlns:a16="http://schemas.microsoft.com/office/drawing/2014/main" id="{79A5046E-0DC9-4C99-97A4-B2564ABB6BD6}"/>
                  </a:ext>
                </a:extLst>
              </p:cNvPr>
              <p:cNvSpPr/>
              <p:nvPr/>
            </p:nvSpPr>
            <p:spPr>
              <a:xfrm>
                <a:off x="2985175" y="3026400"/>
                <a:ext cx="95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5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2"/>
                    </a:cubicBezTo>
                    <a:cubicBezTo>
                      <a:pt x="1" y="334"/>
                      <a:pt x="13" y="667"/>
                      <a:pt x="132" y="929"/>
                    </a:cubicBezTo>
                    <a:cubicBezTo>
                      <a:pt x="138" y="953"/>
                      <a:pt x="164" y="965"/>
                      <a:pt x="191" y="965"/>
                    </a:cubicBezTo>
                    <a:cubicBezTo>
                      <a:pt x="218" y="965"/>
                      <a:pt x="245" y="953"/>
                      <a:pt x="251" y="929"/>
                    </a:cubicBezTo>
                    <a:cubicBezTo>
                      <a:pt x="370" y="667"/>
                      <a:pt x="382" y="334"/>
                      <a:pt x="287" y="72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895;p33">
                <a:extLst>
                  <a:ext uri="{FF2B5EF4-FFF2-40B4-BE49-F238E27FC236}">
                    <a16:creationId xmlns:a16="http://schemas.microsoft.com/office/drawing/2014/main" id="{8F50D8A9-A365-4F6F-AF2A-581275634A2C}"/>
                  </a:ext>
                </a:extLst>
              </p:cNvPr>
              <p:cNvSpPr/>
              <p:nvPr/>
            </p:nvSpPr>
            <p:spPr>
              <a:xfrm>
                <a:off x="2955125" y="3021625"/>
                <a:ext cx="128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75" extrusionOk="0">
                    <a:moveTo>
                      <a:pt x="265" y="1"/>
                    </a:moveTo>
                    <a:cubicBezTo>
                      <a:pt x="241" y="1"/>
                      <a:pt x="215" y="13"/>
                      <a:pt x="191" y="37"/>
                    </a:cubicBezTo>
                    <a:cubicBezTo>
                      <a:pt x="0" y="239"/>
                      <a:pt x="119" y="691"/>
                      <a:pt x="203" y="929"/>
                    </a:cubicBezTo>
                    <a:cubicBezTo>
                      <a:pt x="209" y="959"/>
                      <a:pt x="235" y="974"/>
                      <a:pt x="262" y="974"/>
                    </a:cubicBezTo>
                    <a:cubicBezTo>
                      <a:pt x="289" y="974"/>
                      <a:pt x="316" y="959"/>
                      <a:pt x="322" y="929"/>
                    </a:cubicBezTo>
                    <a:cubicBezTo>
                      <a:pt x="393" y="691"/>
                      <a:pt x="512" y="239"/>
                      <a:pt x="322" y="37"/>
                    </a:cubicBezTo>
                    <a:cubicBezTo>
                      <a:pt x="310" y="13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896;p33">
                <a:extLst>
                  <a:ext uri="{FF2B5EF4-FFF2-40B4-BE49-F238E27FC236}">
                    <a16:creationId xmlns:a16="http://schemas.microsoft.com/office/drawing/2014/main" id="{F484CDE5-D5F8-44D9-A15E-B1298E41FC17}"/>
                  </a:ext>
                </a:extLst>
              </p:cNvPr>
              <p:cNvSpPr/>
              <p:nvPr/>
            </p:nvSpPr>
            <p:spPr>
              <a:xfrm>
                <a:off x="2929825" y="3022675"/>
                <a:ext cx="65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49" extrusionOk="0">
                    <a:moveTo>
                      <a:pt x="136" y="0"/>
                    </a:moveTo>
                    <a:cubicBezTo>
                      <a:pt x="101" y="0"/>
                      <a:pt x="66" y="18"/>
                      <a:pt x="60" y="54"/>
                    </a:cubicBezTo>
                    <a:cubicBezTo>
                      <a:pt x="0" y="328"/>
                      <a:pt x="12" y="542"/>
                      <a:pt x="72" y="804"/>
                    </a:cubicBezTo>
                    <a:cubicBezTo>
                      <a:pt x="78" y="834"/>
                      <a:pt x="104" y="849"/>
                      <a:pt x="131" y="849"/>
                    </a:cubicBezTo>
                    <a:cubicBezTo>
                      <a:pt x="158" y="849"/>
                      <a:pt x="185" y="834"/>
                      <a:pt x="191" y="804"/>
                    </a:cubicBezTo>
                    <a:cubicBezTo>
                      <a:pt x="250" y="530"/>
                      <a:pt x="262" y="304"/>
                      <a:pt x="203" y="54"/>
                    </a:cubicBezTo>
                    <a:cubicBezTo>
                      <a:pt x="203" y="18"/>
                      <a:pt x="170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897;p33">
                <a:extLst>
                  <a:ext uri="{FF2B5EF4-FFF2-40B4-BE49-F238E27FC236}">
                    <a16:creationId xmlns:a16="http://schemas.microsoft.com/office/drawing/2014/main" id="{E8744138-635E-4C60-B15C-4BC05D211E42}"/>
                  </a:ext>
                </a:extLst>
              </p:cNvPr>
              <p:cNvSpPr/>
              <p:nvPr/>
            </p:nvSpPr>
            <p:spPr>
              <a:xfrm>
                <a:off x="3599550" y="3028175"/>
                <a:ext cx="232200" cy="918900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56" extrusionOk="0">
                    <a:moveTo>
                      <a:pt x="4644" y="1"/>
                    </a:moveTo>
                    <a:lnTo>
                      <a:pt x="0" y="4835"/>
                    </a:lnTo>
                    <a:lnTo>
                      <a:pt x="4834" y="36755"/>
                    </a:lnTo>
                    <a:lnTo>
                      <a:pt x="9287" y="4358"/>
                    </a:lnTo>
                    <a:lnTo>
                      <a:pt x="4644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898;p33">
                <a:extLst>
                  <a:ext uri="{FF2B5EF4-FFF2-40B4-BE49-F238E27FC236}">
                    <a16:creationId xmlns:a16="http://schemas.microsoft.com/office/drawing/2014/main" id="{50853082-E4A4-401B-9B5C-3365F7E45CDB}"/>
                  </a:ext>
                </a:extLst>
              </p:cNvPr>
              <p:cNvSpPr/>
              <p:nvPr/>
            </p:nvSpPr>
            <p:spPr>
              <a:xfrm>
                <a:off x="3592100" y="3018050"/>
                <a:ext cx="2473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95" h="37208" extrusionOk="0">
                    <a:moveTo>
                      <a:pt x="4954" y="811"/>
                    </a:moveTo>
                    <a:lnTo>
                      <a:pt x="9264" y="4871"/>
                    </a:lnTo>
                    <a:lnTo>
                      <a:pt x="5097" y="35172"/>
                    </a:lnTo>
                    <a:lnTo>
                      <a:pt x="596" y="5335"/>
                    </a:lnTo>
                    <a:lnTo>
                      <a:pt x="4954" y="811"/>
                    </a:lnTo>
                    <a:close/>
                    <a:moveTo>
                      <a:pt x="4942" y="1"/>
                    </a:moveTo>
                    <a:lnTo>
                      <a:pt x="1" y="5132"/>
                    </a:lnTo>
                    <a:lnTo>
                      <a:pt x="4846" y="37208"/>
                    </a:lnTo>
                    <a:lnTo>
                      <a:pt x="5430" y="37208"/>
                    </a:lnTo>
                    <a:lnTo>
                      <a:pt x="9883" y="4811"/>
                    </a:lnTo>
                    <a:lnTo>
                      <a:pt x="9895" y="4656"/>
                    </a:lnTo>
                    <a:lnTo>
                      <a:pt x="494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899;p33">
                <a:extLst>
                  <a:ext uri="{FF2B5EF4-FFF2-40B4-BE49-F238E27FC236}">
                    <a16:creationId xmlns:a16="http://schemas.microsoft.com/office/drawing/2014/main" id="{56EA1F1A-CEBA-46D9-A6AA-009039365A50}"/>
                  </a:ext>
                </a:extLst>
              </p:cNvPr>
              <p:cNvSpPr/>
              <p:nvPr/>
            </p:nvSpPr>
            <p:spPr>
              <a:xfrm>
                <a:off x="3695700" y="3068950"/>
                <a:ext cx="994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35" extrusionOk="0">
                    <a:moveTo>
                      <a:pt x="1733" y="0"/>
                    </a:moveTo>
                    <a:cubicBezTo>
                      <a:pt x="1172" y="0"/>
                      <a:pt x="611" y="31"/>
                      <a:pt x="60" y="108"/>
                    </a:cubicBezTo>
                    <a:cubicBezTo>
                      <a:pt x="0" y="108"/>
                      <a:pt x="0" y="227"/>
                      <a:pt x="60" y="227"/>
                    </a:cubicBezTo>
                    <a:cubicBezTo>
                      <a:pt x="611" y="304"/>
                      <a:pt x="1172" y="335"/>
                      <a:pt x="1733" y="335"/>
                    </a:cubicBezTo>
                    <a:cubicBezTo>
                      <a:pt x="2467" y="335"/>
                      <a:pt x="3202" y="283"/>
                      <a:pt x="3917" y="215"/>
                    </a:cubicBezTo>
                    <a:cubicBezTo>
                      <a:pt x="3977" y="215"/>
                      <a:pt x="3977" y="120"/>
                      <a:pt x="3917" y="120"/>
                    </a:cubicBezTo>
                    <a:cubicBezTo>
                      <a:pt x="3202" y="52"/>
                      <a:pt x="2467" y="0"/>
                      <a:pt x="17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900;p33">
                <a:extLst>
                  <a:ext uri="{FF2B5EF4-FFF2-40B4-BE49-F238E27FC236}">
                    <a16:creationId xmlns:a16="http://schemas.microsoft.com/office/drawing/2014/main" id="{F6A8CFF1-7E40-4EAF-80FC-14870F2C2A36}"/>
                  </a:ext>
                </a:extLst>
              </p:cNvPr>
              <p:cNvSpPr/>
              <p:nvPr/>
            </p:nvSpPr>
            <p:spPr>
              <a:xfrm>
                <a:off x="3689425" y="3097425"/>
                <a:ext cx="105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30" extrusionOk="0">
                    <a:moveTo>
                      <a:pt x="1777" y="0"/>
                    </a:moveTo>
                    <a:cubicBezTo>
                      <a:pt x="1184" y="0"/>
                      <a:pt x="595" y="33"/>
                      <a:pt x="37" y="124"/>
                    </a:cubicBezTo>
                    <a:cubicBezTo>
                      <a:pt x="1" y="124"/>
                      <a:pt x="1" y="207"/>
                      <a:pt x="37" y="207"/>
                    </a:cubicBezTo>
                    <a:cubicBezTo>
                      <a:pt x="605" y="296"/>
                      <a:pt x="1215" y="330"/>
                      <a:pt x="1832" y="330"/>
                    </a:cubicBezTo>
                    <a:cubicBezTo>
                      <a:pt x="2623" y="330"/>
                      <a:pt x="3426" y="274"/>
                      <a:pt x="4168" y="207"/>
                    </a:cubicBezTo>
                    <a:cubicBezTo>
                      <a:pt x="4216" y="207"/>
                      <a:pt x="4216" y="124"/>
                      <a:pt x="4168" y="124"/>
                    </a:cubicBezTo>
                    <a:cubicBezTo>
                      <a:pt x="3405" y="62"/>
                      <a:pt x="2587" y="0"/>
                      <a:pt x="17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901;p33">
                <a:extLst>
                  <a:ext uri="{FF2B5EF4-FFF2-40B4-BE49-F238E27FC236}">
                    <a16:creationId xmlns:a16="http://schemas.microsoft.com/office/drawing/2014/main" id="{16949AE5-4867-454C-B3BC-D485253FA6DB}"/>
                  </a:ext>
                </a:extLst>
              </p:cNvPr>
              <p:cNvSpPr/>
              <p:nvPr/>
            </p:nvSpPr>
            <p:spPr>
              <a:xfrm>
                <a:off x="3705225" y="3126325"/>
                <a:ext cx="1042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81" extrusionOk="0">
                    <a:moveTo>
                      <a:pt x="2093" y="1"/>
                    </a:moveTo>
                    <a:cubicBezTo>
                      <a:pt x="1426" y="1"/>
                      <a:pt x="756" y="28"/>
                      <a:pt x="83" y="75"/>
                    </a:cubicBezTo>
                    <a:cubicBezTo>
                      <a:pt x="0" y="75"/>
                      <a:pt x="0" y="206"/>
                      <a:pt x="83" y="206"/>
                    </a:cubicBezTo>
                    <a:cubicBezTo>
                      <a:pt x="756" y="254"/>
                      <a:pt x="1426" y="281"/>
                      <a:pt x="2093" y="281"/>
                    </a:cubicBezTo>
                    <a:cubicBezTo>
                      <a:pt x="2759" y="281"/>
                      <a:pt x="3423" y="254"/>
                      <a:pt x="4084" y="194"/>
                    </a:cubicBezTo>
                    <a:cubicBezTo>
                      <a:pt x="4167" y="194"/>
                      <a:pt x="4167" y="87"/>
                      <a:pt x="4084" y="87"/>
                    </a:cubicBezTo>
                    <a:cubicBezTo>
                      <a:pt x="3423" y="28"/>
                      <a:pt x="2759" y="1"/>
                      <a:pt x="20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902;p33">
                <a:extLst>
                  <a:ext uri="{FF2B5EF4-FFF2-40B4-BE49-F238E27FC236}">
                    <a16:creationId xmlns:a16="http://schemas.microsoft.com/office/drawing/2014/main" id="{FBE6F8C7-11F4-4432-9762-B8BF4D71C131}"/>
                  </a:ext>
                </a:extLst>
              </p:cNvPr>
              <p:cNvSpPr/>
              <p:nvPr/>
            </p:nvSpPr>
            <p:spPr>
              <a:xfrm>
                <a:off x="3703725" y="3154150"/>
                <a:ext cx="119375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775" h="337" extrusionOk="0">
                    <a:moveTo>
                      <a:pt x="3037" y="1"/>
                    </a:moveTo>
                    <a:cubicBezTo>
                      <a:pt x="2056" y="1"/>
                      <a:pt x="1062" y="78"/>
                      <a:pt x="96" y="93"/>
                    </a:cubicBezTo>
                    <a:cubicBezTo>
                      <a:pt x="0" y="93"/>
                      <a:pt x="0" y="236"/>
                      <a:pt x="96" y="236"/>
                    </a:cubicBezTo>
                    <a:cubicBezTo>
                      <a:pt x="1050" y="259"/>
                      <a:pt x="2032" y="337"/>
                      <a:pt x="3001" y="337"/>
                    </a:cubicBezTo>
                    <a:cubicBezTo>
                      <a:pt x="3580" y="337"/>
                      <a:pt x="4154" y="309"/>
                      <a:pt x="4715" y="224"/>
                    </a:cubicBezTo>
                    <a:cubicBezTo>
                      <a:pt x="4775" y="212"/>
                      <a:pt x="4775" y="105"/>
                      <a:pt x="4715" y="105"/>
                    </a:cubicBezTo>
                    <a:cubicBezTo>
                      <a:pt x="4166" y="27"/>
                      <a:pt x="3604" y="1"/>
                      <a:pt x="3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903;p33">
                <a:extLst>
                  <a:ext uri="{FF2B5EF4-FFF2-40B4-BE49-F238E27FC236}">
                    <a16:creationId xmlns:a16="http://schemas.microsoft.com/office/drawing/2014/main" id="{F149C717-425B-4038-AEFE-E0748145E032}"/>
                  </a:ext>
                </a:extLst>
              </p:cNvPr>
              <p:cNvSpPr/>
              <p:nvPr/>
            </p:nvSpPr>
            <p:spPr>
              <a:xfrm>
                <a:off x="3712950" y="3183400"/>
                <a:ext cx="991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966" h="260" extrusionOk="0">
                    <a:moveTo>
                      <a:pt x="2458" y="0"/>
                    </a:moveTo>
                    <a:cubicBezTo>
                      <a:pt x="1661" y="0"/>
                      <a:pt x="862" y="52"/>
                      <a:pt x="72" y="66"/>
                    </a:cubicBezTo>
                    <a:cubicBezTo>
                      <a:pt x="1" y="66"/>
                      <a:pt x="1" y="185"/>
                      <a:pt x="72" y="185"/>
                    </a:cubicBezTo>
                    <a:cubicBezTo>
                      <a:pt x="842" y="207"/>
                      <a:pt x="1630" y="260"/>
                      <a:pt x="2417" y="260"/>
                    </a:cubicBezTo>
                    <a:cubicBezTo>
                      <a:pt x="2919" y="260"/>
                      <a:pt x="3421" y="238"/>
                      <a:pt x="3918" y="173"/>
                    </a:cubicBezTo>
                    <a:cubicBezTo>
                      <a:pt x="3965" y="173"/>
                      <a:pt x="3965" y="102"/>
                      <a:pt x="3918" y="78"/>
                    </a:cubicBezTo>
                    <a:cubicBezTo>
                      <a:pt x="3434" y="19"/>
                      <a:pt x="2946" y="0"/>
                      <a:pt x="24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904;p33">
                <a:extLst>
                  <a:ext uri="{FF2B5EF4-FFF2-40B4-BE49-F238E27FC236}">
                    <a16:creationId xmlns:a16="http://schemas.microsoft.com/office/drawing/2014/main" id="{13EDFA04-2958-49BD-9971-C276BE56C7FE}"/>
                  </a:ext>
                </a:extLst>
              </p:cNvPr>
              <p:cNvSpPr/>
              <p:nvPr/>
            </p:nvSpPr>
            <p:spPr>
              <a:xfrm>
                <a:off x="3711750" y="3210300"/>
                <a:ext cx="964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5" extrusionOk="0">
                    <a:moveTo>
                      <a:pt x="1782" y="0"/>
                    </a:moveTo>
                    <a:cubicBezTo>
                      <a:pt x="1178" y="0"/>
                      <a:pt x="579" y="46"/>
                      <a:pt x="37" y="157"/>
                    </a:cubicBezTo>
                    <a:cubicBezTo>
                      <a:pt x="1" y="169"/>
                      <a:pt x="1" y="217"/>
                      <a:pt x="37" y="217"/>
                    </a:cubicBezTo>
                    <a:cubicBezTo>
                      <a:pt x="612" y="334"/>
                      <a:pt x="1250" y="385"/>
                      <a:pt x="1892" y="385"/>
                    </a:cubicBezTo>
                    <a:cubicBezTo>
                      <a:pt x="2551" y="385"/>
                      <a:pt x="3213" y="331"/>
                      <a:pt x="3811" y="240"/>
                    </a:cubicBezTo>
                    <a:cubicBezTo>
                      <a:pt x="3859" y="240"/>
                      <a:pt x="3859" y="169"/>
                      <a:pt x="3811" y="157"/>
                    </a:cubicBezTo>
                    <a:cubicBezTo>
                      <a:pt x="3180" y="62"/>
                      <a:pt x="2478" y="0"/>
                      <a:pt x="17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905;p33">
                <a:extLst>
                  <a:ext uri="{FF2B5EF4-FFF2-40B4-BE49-F238E27FC236}">
                    <a16:creationId xmlns:a16="http://schemas.microsoft.com/office/drawing/2014/main" id="{1720DEAA-51DB-4C08-A019-B34EE97B219D}"/>
                  </a:ext>
                </a:extLst>
              </p:cNvPr>
              <p:cNvSpPr/>
              <p:nvPr/>
            </p:nvSpPr>
            <p:spPr>
              <a:xfrm>
                <a:off x="3714750" y="32396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1037" y="0"/>
                    </a:moveTo>
                    <a:cubicBezTo>
                      <a:pt x="693" y="0"/>
                      <a:pt x="351" y="23"/>
                      <a:pt x="36" y="140"/>
                    </a:cubicBezTo>
                    <a:cubicBezTo>
                      <a:pt x="31" y="138"/>
                      <a:pt x="26" y="138"/>
                      <a:pt x="23" y="138"/>
                    </a:cubicBezTo>
                    <a:cubicBezTo>
                      <a:pt x="1" y="138"/>
                      <a:pt x="5" y="165"/>
                      <a:pt x="36" y="176"/>
                    </a:cubicBezTo>
                    <a:cubicBezTo>
                      <a:pt x="367" y="291"/>
                      <a:pt x="734" y="307"/>
                      <a:pt x="1096" y="307"/>
                    </a:cubicBezTo>
                    <a:cubicBezTo>
                      <a:pt x="1233" y="307"/>
                      <a:pt x="1368" y="305"/>
                      <a:pt x="1501" y="305"/>
                    </a:cubicBezTo>
                    <a:cubicBezTo>
                      <a:pt x="1561" y="305"/>
                      <a:pt x="1620" y="305"/>
                      <a:pt x="1679" y="307"/>
                    </a:cubicBezTo>
                    <a:cubicBezTo>
                      <a:pt x="2322" y="307"/>
                      <a:pt x="2965" y="295"/>
                      <a:pt x="3608" y="211"/>
                    </a:cubicBezTo>
                    <a:cubicBezTo>
                      <a:pt x="3679" y="200"/>
                      <a:pt x="3679" y="92"/>
                      <a:pt x="3608" y="92"/>
                    </a:cubicBezTo>
                    <a:cubicBezTo>
                      <a:pt x="2965" y="21"/>
                      <a:pt x="2322" y="9"/>
                      <a:pt x="1679" y="9"/>
                    </a:cubicBezTo>
                    <a:cubicBezTo>
                      <a:pt x="1468" y="9"/>
                      <a:pt x="1252" y="0"/>
                      <a:pt x="10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906;p33">
                <a:extLst>
                  <a:ext uri="{FF2B5EF4-FFF2-40B4-BE49-F238E27FC236}">
                    <a16:creationId xmlns:a16="http://schemas.microsoft.com/office/drawing/2014/main" id="{3BDF16ED-B3F3-41E5-BCC2-EFD93537AA2D}"/>
                  </a:ext>
                </a:extLst>
              </p:cNvPr>
              <p:cNvSpPr/>
              <p:nvPr/>
            </p:nvSpPr>
            <p:spPr>
              <a:xfrm>
                <a:off x="3715025" y="3266850"/>
                <a:ext cx="863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02" extrusionOk="0">
                    <a:moveTo>
                      <a:pt x="1233" y="0"/>
                    </a:moveTo>
                    <a:cubicBezTo>
                      <a:pt x="816" y="0"/>
                      <a:pt x="411" y="38"/>
                      <a:pt x="49" y="145"/>
                    </a:cubicBezTo>
                    <a:cubicBezTo>
                      <a:pt x="1" y="157"/>
                      <a:pt x="1" y="229"/>
                      <a:pt x="49" y="241"/>
                    </a:cubicBezTo>
                    <a:cubicBezTo>
                      <a:pt x="453" y="361"/>
                      <a:pt x="913" y="402"/>
                      <a:pt x="1383" y="402"/>
                    </a:cubicBezTo>
                    <a:cubicBezTo>
                      <a:pt x="2076" y="402"/>
                      <a:pt x="2792" y="314"/>
                      <a:pt x="3394" y="264"/>
                    </a:cubicBezTo>
                    <a:cubicBezTo>
                      <a:pt x="3454" y="264"/>
                      <a:pt x="3454" y="169"/>
                      <a:pt x="3394" y="169"/>
                    </a:cubicBezTo>
                    <a:cubicBezTo>
                      <a:pt x="2741" y="116"/>
                      <a:pt x="1968" y="0"/>
                      <a:pt x="1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907;p33">
                <a:extLst>
                  <a:ext uri="{FF2B5EF4-FFF2-40B4-BE49-F238E27FC236}">
                    <a16:creationId xmlns:a16="http://schemas.microsoft.com/office/drawing/2014/main" id="{EDA88021-D408-450E-A354-622FF8A08057}"/>
                  </a:ext>
                </a:extLst>
              </p:cNvPr>
              <p:cNvSpPr/>
              <p:nvPr/>
            </p:nvSpPr>
            <p:spPr>
              <a:xfrm>
                <a:off x="3712050" y="3295775"/>
                <a:ext cx="860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16" extrusionOk="0">
                    <a:moveTo>
                      <a:pt x="890" y="0"/>
                    </a:moveTo>
                    <a:cubicBezTo>
                      <a:pt x="602" y="0"/>
                      <a:pt x="315" y="18"/>
                      <a:pt x="48" y="96"/>
                    </a:cubicBezTo>
                    <a:cubicBezTo>
                      <a:pt x="1" y="131"/>
                      <a:pt x="1" y="203"/>
                      <a:pt x="48" y="215"/>
                    </a:cubicBezTo>
                    <a:cubicBezTo>
                      <a:pt x="324" y="295"/>
                      <a:pt x="621" y="315"/>
                      <a:pt x="918" y="315"/>
                    </a:cubicBezTo>
                    <a:cubicBezTo>
                      <a:pt x="1149" y="315"/>
                      <a:pt x="1378" y="303"/>
                      <a:pt x="1596" y="298"/>
                    </a:cubicBezTo>
                    <a:cubicBezTo>
                      <a:pt x="2192" y="298"/>
                      <a:pt x="2775" y="274"/>
                      <a:pt x="3358" y="215"/>
                    </a:cubicBezTo>
                    <a:cubicBezTo>
                      <a:pt x="3430" y="203"/>
                      <a:pt x="3442" y="96"/>
                      <a:pt x="3358" y="84"/>
                    </a:cubicBezTo>
                    <a:cubicBezTo>
                      <a:pt x="2775" y="24"/>
                      <a:pt x="2192" y="12"/>
                      <a:pt x="1596" y="12"/>
                    </a:cubicBezTo>
                    <a:cubicBezTo>
                      <a:pt x="1369" y="12"/>
                      <a:pt x="1129" y="0"/>
                      <a:pt x="8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908;p33">
                <a:extLst>
                  <a:ext uri="{FF2B5EF4-FFF2-40B4-BE49-F238E27FC236}">
                    <a16:creationId xmlns:a16="http://schemas.microsoft.com/office/drawing/2014/main" id="{533E227F-D02C-4455-87D9-9A18FC24E28D}"/>
                  </a:ext>
                </a:extLst>
              </p:cNvPr>
              <p:cNvSpPr/>
              <p:nvPr/>
            </p:nvSpPr>
            <p:spPr>
              <a:xfrm>
                <a:off x="3710275" y="3324375"/>
                <a:ext cx="83675" cy="7650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6" extrusionOk="0">
                    <a:moveTo>
                      <a:pt x="1953" y="0"/>
                    </a:moveTo>
                    <a:cubicBezTo>
                      <a:pt x="1343" y="0"/>
                      <a:pt x="731" y="42"/>
                      <a:pt x="119" y="83"/>
                    </a:cubicBezTo>
                    <a:cubicBezTo>
                      <a:pt x="0" y="83"/>
                      <a:pt x="0" y="238"/>
                      <a:pt x="119" y="249"/>
                    </a:cubicBezTo>
                    <a:cubicBezTo>
                      <a:pt x="649" y="279"/>
                      <a:pt x="1179" y="306"/>
                      <a:pt x="1707" y="306"/>
                    </a:cubicBezTo>
                    <a:cubicBezTo>
                      <a:pt x="2236" y="306"/>
                      <a:pt x="2763" y="279"/>
                      <a:pt x="3287" y="202"/>
                    </a:cubicBezTo>
                    <a:cubicBezTo>
                      <a:pt x="3346" y="190"/>
                      <a:pt x="3346" y="107"/>
                      <a:pt x="3287" y="83"/>
                    </a:cubicBezTo>
                    <a:cubicBezTo>
                      <a:pt x="2844" y="22"/>
                      <a:pt x="2399" y="0"/>
                      <a:pt x="19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909;p33">
                <a:extLst>
                  <a:ext uri="{FF2B5EF4-FFF2-40B4-BE49-F238E27FC236}">
                    <a16:creationId xmlns:a16="http://schemas.microsoft.com/office/drawing/2014/main" id="{9C2656DA-EBEE-4F41-97D5-2461A234C540}"/>
                  </a:ext>
                </a:extLst>
              </p:cNvPr>
              <p:cNvSpPr/>
              <p:nvPr/>
            </p:nvSpPr>
            <p:spPr>
              <a:xfrm>
                <a:off x="3707600" y="3353625"/>
                <a:ext cx="84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30" extrusionOk="0">
                    <a:moveTo>
                      <a:pt x="2417" y="1"/>
                    </a:moveTo>
                    <a:cubicBezTo>
                      <a:pt x="2214" y="1"/>
                      <a:pt x="2010" y="8"/>
                      <a:pt x="1810" y="8"/>
                    </a:cubicBezTo>
                    <a:cubicBezTo>
                      <a:pt x="1556" y="8"/>
                      <a:pt x="1304" y="3"/>
                      <a:pt x="1053" y="3"/>
                    </a:cubicBezTo>
                    <a:cubicBezTo>
                      <a:pt x="739" y="3"/>
                      <a:pt x="425" y="11"/>
                      <a:pt x="107" y="44"/>
                    </a:cubicBezTo>
                    <a:cubicBezTo>
                      <a:pt x="0" y="68"/>
                      <a:pt x="0" y="187"/>
                      <a:pt x="107" y="199"/>
                    </a:cubicBezTo>
                    <a:cubicBezTo>
                      <a:pt x="679" y="258"/>
                      <a:pt x="1239" y="282"/>
                      <a:pt x="1810" y="306"/>
                    </a:cubicBezTo>
                    <a:cubicBezTo>
                      <a:pt x="2054" y="312"/>
                      <a:pt x="2307" y="330"/>
                      <a:pt x="2560" y="330"/>
                    </a:cubicBezTo>
                    <a:cubicBezTo>
                      <a:pt x="2813" y="330"/>
                      <a:pt x="3066" y="312"/>
                      <a:pt x="3310" y="246"/>
                    </a:cubicBezTo>
                    <a:cubicBezTo>
                      <a:pt x="3382" y="222"/>
                      <a:pt x="3382" y="127"/>
                      <a:pt x="3310" y="103"/>
                    </a:cubicBezTo>
                    <a:cubicBezTo>
                      <a:pt x="3024" y="18"/>
                      <a:pt x="2722" y="1"/>
                      <a:pt x="241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910;p33">
                <a:extLst>
                  <a:ext uri="{FF2B5EF4-FFF2-40B4-BE49-F238E27FC236}">
                    <a16:creationId xmlns:a16="http://schemas.microsoft.com/office/drawing/2014/main" id="{2AAA49EE-9B2B-4AD2-98C9-8FF6B2985676}"/>
                  </a:ext>
                </a:extLst>
              </p:cNvPr>
              <p:cNvSpPr/>
              <p:nvPr/>
            </p:nvSpPr>
            <p:spPr>
              <a:xfrm>
                <a:off x="3712650" y="3381600"/>
                <a:ext cx="7325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14" extrusionOk="0">
                    <a:moveTo>
                      <a:pt x="1027" y="1"/>
                    </a:moveTo>
                    <a:cubicBezTo>
                      <a:pt x="724" y="1"/>
                      <a:pt x="421" y="17"/>
                      <a:pt x="120" y="56"/>
                    </a:cubicBezTo>
                    <a:cubicBezTo>
                      <a:pt x="1" y="56"/>
                      <a:pt x="1" y="223"/>
                      <a:pt x="120" y="235"/>
                    </a:cubicBezTo>
                    <a:cubicBezTo>
                      <a:pt x="542" y="289"/>
                      <a:pt x="962" y="314"/>
                      <a:pt x="1383" y="314"/>
                    </a:cubicBezTo>
                    <a:cubicBezTo>
                      <a:pt x="1876" y="314"/>
                      <a:pt x="2369" y="280"/>
                      <a:pt x="2870" y="223"/>
                    </a:cubicBezTo>
                    <a:cubicBezTo>
                      <a:pt x="2930" y="223"/>
                      <a:pt x="2930" y="139"/>
                      <a:pt x="2870" y="139"/>
                    </a:cubicBezTo>
                    <a:cubicBezTo>
                      <a:pt x="2263" y="67"/>
                      <a:pt x="1645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911;p33">
                <a:extLst>
                  <a:ext uri="{FF2B5EF4-FFF2-40B4-BE49-F238E27FC236}">
                    <a16:creationId xmlns:a16="http://schemas.microsoft.com/office/drawing/2014/main" id="{00E41B5D-D052-4622-A87F-F9C2B1C68B18}"/>
                  </a:ext>
                </a:extLst>
              </p:cNvPr>
              <p:cNvSpPr/>
              <p:nvPr/>
            </p:nvSpPr>
            <p:spPr>
              <a:xfrm>
                <a:off x="3694800" y="3408650"/>
                <a:ext cx="86625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396" extrusionOk="0">
                    <a:moveTo>
                      <a:pt x="1681" y="1"/>
                    </a:moveTo>
                    <a:cubicBezTo>
                      <a:pt x="1123" y="1"/>
                      <a:pt x="567" y="43"/>
                      <a:pt x="72" y="129"/>
                    </a:cubicBezTo>
                    <a:cubicBezTo>
                      <a:pt x="0" y="141"/>
                      <a:pt x="0" y="272"/>
                      <a:pt x="72" y="272"/>
                    </a:cubicBezTo>
                    <a:cubicBezTo>
                      <a:pt x="557" y="356"/>
                      <a:pt x="1102" y="396"/>
                      <a:pt x="1649" y="396"/>
                    </a:cubicBezTo>
                    <a:cubicBezTo>
                      <a:pt x="2256" y="396"/>
                      <a:pt x="2867" y="347"/>
                      <a:pt x="3405" y="260"/>
                    </a:cubicBezTo>
                    <a:cubicBezTo>
                      <a:pt x="3465" y="248"/>
                      <a:pt x="3465" y="153"/>
                      <a:pt x="3405" y="141"/>
                    </a:cubicBezTo>
                    <a:cubicBezTo>
                      <a:pt x="2876" y="48"/>
                      <a:pt x="2278" y="1"/>
                      <a:pt x="16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912;p33">
                <a:extLst>
                  <a:ext uri="{FF2B5EF4-FFF2-40B4-BE49-F238E27FC236}">
                    <a16:creationId xmlns:a16="http://schemas.microsoft.com/office/drawing/2014/main" id="{E2BD6BF4-9408-4236-AF8C-ECB522A2C87A}"/>
                  </a:ext>
                </a:extLst>
              </p:cNvPr>
              <p:cNvSpPr/>
              <p:nvPr/>
            </p:nvSpPr>
            <p:spPr>
              <a:xfrm>
                <a:off x="3708200" y="3437675"/>
                <a:ext cx="696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335" extrusionOk="0">
                    <a:moveTo>
                      <a:pt x="1427" y="1"/>
                    </a:moveTo>
                    <a:cubicBezTo>
                      <a:pt x="979" y="1"/>
                      <a:pt x="530" y="33"/>
                      <a:pt x="95" y="75"/>
                    </a:cubicBezTo>
                    <a:cubicBezTo>
                      <a:pt x="0" y="99"/>
                      <a:pt x="0" y="230"/>
                      <a:pt x="95" y="242"/>
                    </a:cubicBezTo>
                    <a:cubicBezTo>
                      <a:pt x="562" y="294"/>
                      <a:pt x="1056" y="335"/>
                      <a:pt x="1546" y="335"/>
                    </a:cubicBezTo>
                    <a:cubicBezTo>
                      <a:pt x="1957" y="335"/>
                      <a:pt x="2365" y="306"/>
                      <a:pt x="2750" y="230"/>
                    </a:cubicBezTo>
                    <a:cubicBezTo>
                      <a:pt x="2786" y="218"/>
                      <a:pt x="2786" y="135"/>
                      <a:pt x="2750" y="123"/>
                    </a:cubicBezTo>
                    <a:cubicBezTo>
                      <a:pt x="2322" y="33"/>
                      <a:pt x="1875" y="1"/>
                      <a:pt x="14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913;p33">
                <a:extLst>
                  <a:ext uri="{FF2B5EF4-FFF2-40B4-BE49-F238E27FC236}">
                    <a16:creationId xmlns:a16="http://schemas.microsoft.com/office/drawing/2014/main" id="{628BB2BE-D8EE-47F3-B371-063166220AA8}"/>
                  </a:ext>
                </a:extLst>
              </p:cNvPr>
              <p:cNvSpPr/>
              <p:nvPr/>
            </p:nvSpPr>
            <p:spPr>
              <a:xfrm>
                <a:off x="3711750" y="3493600"/>
                <a:ext cx="5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359" extrusionOk="0">
                    <a:moveTo>
                      <a:pt x="1209" y="1"/>
                    </a:moveTo>
                    <a:cubicBezTo>
                      <a:pt x="820" y="1"/>
                      <a:pt x="431" y="39"/>
                      <a:pt x="72" y="124"/>
                    </a:cubicBezTo>
                    <a:cubicBezTo>
                      <a:pt x="1" y="136"/>
                      <a:pt x="1" y="255"/>
                      <a:pt x="72" y="267"/>
                    </a:cubicBezTo>
                    <a:cubicBezTo>
                      <a:pt x="363" y="331"/>
                      <a:pt x="673" y="358"/>
                      <a:pt x="988" y="358"/>
                    </a:cubicBezTo>
                    <a:cubicBezTo>
                      <a:pt x="1434" y="358"/>
                      <a:pt x="1887" y="303"/>
                      <a:pt x="2299" y="219"/>
                    </a:cubicBezTo>
                    <a:cubicBezTo>
                      <a:pt x="2358" y="207"/>
                      <a:pt x="2358" y="124"/>
                      <a:pt x="2299" y="100"/>
                    </a:cubicBezTo>
                    <a:cubicBezTo>
                      <a:pt x="1955" y="36"/>
                      <a:pt x="158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914;p33">
                <a:extLst>
                  <a:ext uri="{FF2B5EF4-FFF2-40B4-BE49-F238E27FC236}">
                    <a16:creationId xmlns:a16="http://schemas.microsoft.com/office/drawing/2014/main" id="{32BC5776-04E1-4616-BCEF-D839BBA91695}"/>
                  </a:ext>
                </a:extLst>
              </p:cNvPr>
              <p:cNvSpPr/>
              <p:nvPr/>
            </p:nvSpPr>
            <p:spPr>
              <a:xfrm>
                <a:off x="3712650" y="3465950"/>
                <a:ext cx="616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32" extrusionOk="0">
                    <a:moveTo>
                      <a:pt x="1019" y="0"/>
                    </a:moveTo>
                    <a:cubicBezTo>
                      <a:pt x="706" y="0"/>
                      <a:pt x="393" y="22"/>
                      <a:pt x="84" y="75"/>
                    </a:cubicBezTo>
                    <a:cubicBezTo>
                      <a:pt x="1" y="99"/>
                      <a:pt x="1" y="242"/>
                      <a:pt x="84" y="254"/>
                    </a:cubicBezTo>
                    <a:cubicBezTo>
                      <a:pt x="383" y="310"/>
                      <a:pt x="687" y="331"/>
                      <a:pt x="991" y="331"/>
                    </a:cubicBezTo>
                    <a:cubicBezTo>
                      <a:pt x="1460" y="331"/>
                      <a:pt x="1931" y="281"/>
                      <a:pt x="2394" y="230"/>
                    </a:cubicBezTo>
                    <a:cubicBezTo>
                      <a:pt x="2465" y="218"/>
                      <a:pt x="2465" y="123"/>
                      <a:pt x="2394" y="111"/>
                    </a:cubicBezTo>
                    <a:cubicBezTo>
                      <a:pt x="1941" y="47"/>
                      <a:pt x="1479" y="0"/>
                      <a:pt x="101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915;p33">
                <a:extLst>
                  <a:ext uri="{FF2B5EF4-FFF2-40B4-BE49-F238E27FC236}">
                    <a16:creationId xmlns:a16="http://schemas.microsoft.com/office/drawing/2014/main" id="{F63E8BAB-6A28-4944-9CE3-B0D19AD69C4B}"/>
                  </a:ext>
                </a:extLst>
              </p:cNvPr>
              <p:cNvSpPr/>
              <p:nvPr/>
            </p:nvSpPr>
            <p:spPr>
              <a:xfrm>
                <a:off x="3713550" y="3522500"/>
                <a:ext cx="536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49" extrusionOk="0">
                    <a:moveTo>
                      <a:pt x="934" y="0"/>
                    </a:moveTo>
                    <a:cubicBezTo>
                      <a:pt x="640" y="0"/>
                      <a:pt x="349" y="28"/>
                      <a:pt x="84" y="99"/>
                    </a:cubicBezTo>
                    <a:cubicBezTo>
                      <a:pt x="0" y="111"/>
                      <a:pt x="0" y="242"/>
                      <a:pt x="84" y="254"/>
                    </a:cubicBezTo>
                    <a:cubicBezTo>
                      <a:pt x="337" y="322"/>
                      <a:pt x="612" y="349"/>
                      <a:pt x="892" y="349"/>
                    </a:cubicBezTo>
                    <a:cubicBezTo>
                      <a:pt x="1297" y="349"/>
                      <a:pt x="1711" y="294"/>
                      <a:pt x="2084" y="230"/>
                    </a:cubicBezTo>
                    <a:cubicBezTo>
                      <a:pt x="2144" y="206"/>
                      <a:pt x="2144" y="123"/>
                      <a:pt x="2084" y="111"/>
                    </a:cubicBezTo>
                    <a:cubicBezTo>
                      <a:pt x="1730" y="50"/>
                      <a:pt x="1329" y="0"/>
                      <a:pt x="9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916;p33">
                <a:extLst>
                  <a:ext uri="{FF2B5EF4-FFF2-40B4-BE49-F238E27FC236}">
                    <a16:creationId xmlns:a16="http://schemas.microsoft.com/office/drawing/2014/main" id="{0D92D96E-1908-4FEF-A8AC-DDF3C5251316}"/>
                  </a:ext>
                </a:extLst>
              </p:cNvPr>
              <p:cNvSpPr/>
              <p:nvPr/>
            </p:nvSpPr>
            <p:spPr>
              <a:xfrm>
                <a:off x="3714150" y="3550250"/>
                <a:ext cx="482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76" extrusionOk="0">
                    <a:moveTo>
                      <a:pt x="1042" y="1"/>
                    </a:moveTo>
                    <a:cubicBezTo>
                      <a:pt x="711" y="1"/>
                      <a:pt x="380" y="43"/>
                      <a:pt x="84" y="120"/>
                    </a:cubicBezTo>
                    <a:cubicBezTo>
                      <a:pt x="0" y="132"/>
                      <a:pt x="0" y="263"/>
                      <a:pt x="84" y="299"/>
                    </a:cubicBezTo>
                    <a:cubicBezTo>
                      <a:pt x="320" y="350"/>
                      <a:pt x="581" y="375"/>
                      <a:pt x="846" y="375"/>
                    </a:cubicBezTo>
                    <a:cubicBezTo>
                      <a:pt x="1193" y="375"/>
                      <a:pt x="1547" y="332"/>
                      <a:pt x="1858" y="251"/>
                    </a:cubicBezTo>
                    <a:cubicBezTo>
                      <a:pt x="1929" y="239"/>
                      <a:pt x="1929" y="132"/>
                      <a:pt x="1858" y="96"/>
                    </a:cubicBezTo>
                    <a:cubicBezTo>
                      <a:pt x="1601" y="31"/>
                      <a:pt x="1322" y="1"/>
                      <a:pt x="10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917;p33">
                <a:extLst>
                  <a:ext uri="{FF2B5EF4-FFF2-40B4-BE49-F238E27FC236}">
                    <a16:creationId xmlns:a16="http://schemas.microsoft.com/office/drawing/2014/main" id="{B56CC334-20D7-4A5B-BE5A-02C35126746A}"/>
                  </a:ext>
                </a:extLst>
              </p:cNvPr>
              <p:cNvSpPr/>
              <p:nvPr/>
            </p:nvSpPr>
            <p:spPr>
              <a:xfrm>
                <a:off x="3708475" y="3579350"/>
                <a:ext cx="506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311" extrusionOk="0">
                    <a:moveTo>
                      <a:pt x="1177" y="0"/>
                    </a:moveTo>
                    <a:cubicBezTo>
                      <a:pt x="1107" y="0"/>
                      <a:pt x="1037" y="2"/>
                      <a:pt x="965" y="4"/>
                    </a:cubicBezTo>
                    <a:cubicBezTo>
                      <a:pt x="883" y="4"/>
                      <a:pt x="799" y="2"/>
                      <a:pt x="714" y="2"/>
                    </a:cubicBezTo>
                    <a:cubicBezTo>
                      <a:pt x="482" y="2"/>
                      <a:pt x="249" y="15"/>
                      <a:pt x="49" y="111"/>
                    </a:cubicBezTo>
                    <a:cubicBezTo>
                      <a:pt x="1" y="147"/>
                      <a:pt x="1" y="206"/>
                      <a:pt x="49" y="218"/>
                    </a:cubicBezTo>
                    <a:cubicBezTo>
                      <a:pt x="207" y="294"/>
                      <a:pt x="386" y="310"/>
                      <a:pt x="568" y="310"/>
                    </a:cubicBezTo>
                    <a:cubicBezTo>
                      <a:pt x="700" y="310"/>
                      <a:pt x="835" y="302"/>
                      <a:pt x="965" y="302"/>
                    </a:cubicBezTo>
                    <a:cubicBezTo>
                      <a:pt x="1311" y="302"/>
                      <a:pt x="1632" y="278"/>
                      <a:pt x="1966" y="206"/>
                    </a:cubicBezTo>
                    <a:cubicBezTo>
                      <a:pt x="2025" y="183"/>
                      <a:pt x="2025" y="99"/>
                      <a:pt x="1966" y="87"/>
                    </a:cubicBezTo>
                    <a:cubicBezTo>
                      <a:pt x="1701" y="21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918;p33">
                <a:extLst>
                  <a:ext uri="{FF2B5EF4-FFF2-40B4-BE49-F238E27FC236}">
                    <a16:creationId xmlns:a16="http://schemas.microsoft.com/office/drawing/2014/main" id="{5515BF90-F1A8-4EFF-B4DD-FCC7560766E2}"/>
                  </a:ext>
                </a:extLst>
              </p:cNvPr>
              <p:cNvSpPr/>
              <p:nvPr/>
            </p:nvSpPr>
            <p:spPr>
              <a:xfrm>
                <a:off x="3706700" y="3607700"/>
                <a:ext cx="4795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315" extrusionOk="0">
                    <a:moveTo>
                      <a:pt x="761" y="1"/>
                    </a:moveTo>
                    <a:cubicBezTo>
                      <a:pt x="517" y="1"/>
                      <a:pt x="264" y="9"/>
                      <a:pt x="36" y="108"/>
                    </a:cubicBezTo>
                    <a:cubicBezTo>
                      <a:pt x="1" y="144"/>
                      <a:pt x="1" y="204"/>
                      <a:pt x="36" y="215"/>
                    </a:cubicBezTo>
                    <a:cubicBezTo>
                      <a:pt x="204" y="292"/>
                      <a:pt x="397" y="314"/>
                      <a:pt x="589" y="314"/>
                    </a:cubicBezTo>
                    <a:cubicBezTo>
                      <a:pt x="696" y="314"/>
                      <a:pt x="803" y="307"/>
                      <a:pt x="905" y="299"/>
                    </a:cubicBezTo>
                    <a:cubicBezTo>
                      <a:pt x="1215" y="287"/>
                      <a:pt x="1536" y="287"/>
                      <a:pt x="1834" y="215"/>
                    </a:cubicBezTo>
                    <a:cubicBezTo>
                      <a:pt x="1917" y="204"/>
                      <a:pt x="1917" y="96"/>
                      <a:pt x="1834" y="84"/>
                    </a:cubicBezTo>
                    <a:cubicBezTo>
                      <a:pt x="1525" y="1"/>
                      <a:pt x="1215" y="1"/>
                      <a:pt x="905" y="1"/>
                    </a:cubicBezTo>
                    <a:cubicBezTo>
                      <a:pt x="858" y="1"/>
                      <a:pt x="810" y="1"/>
                      <a:pt x="7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919;p33">
                <a:extLst>
                  <a:ext uri="{FF2B5EF4-FFF2-40B4-BE49-F238E27FC236}">
                    <a16:creationId xmlns:a16="http://schemas.microsoft.com/office/drawing/2014/main" id="{F968FF72-CFFC-4F53-935E-C65C8B831ECB}"/>
                  </a:ext>
                </a:extLst>
              </p:cNvPr>
              <p:cNvSpPr/>
              <p:nvPr/>
            </p:nvSpPr>
            <p:spPr>
              <a:xfrm>
                <a:off x="3705500" y="3635325"/>
                <a:ext cx="479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0" extrusionOk="0">
                    <a:moveTo>
                      <a:pt x="779" y="1"/>
                    </a:moveTo>
                    <a:cubicBezTo>
                      <a:pt x="515" y="1"/>
                      <a:pt x="260" y="36"/>
                      <a:pt x="49" y="134"/>
                    </a:cubicBezTo>
                    <a:cubicBezTo>
                      <a:pt x="1" y="146"/>
                      <a:pt x="1" y="242"/>
                      <a:pt x="49" y="265"/>
                    </a:cubicBezTo>
                    <a:cubicBezTo>
                      <a:pt x="260" y="364"/>
                      <a:pt x="513" y="399"/>
                      <a:pt x="775" y="399"/>
                    </a:cubicBezTo>
                    <a:cubicBezTo>
                      <a:pt x="1146" y="399"/>
                      <a:pt x="1537" y="328"/>
                      <a:pt x="1858" y="265"/>
                    </a:cubicBezTo>
                    <a:cubicBezTo>
                      <a:pt x="1918" y="253"/>
                      <a:pt x="1918" y="146"/>
                      <a:pt x="1858" y="134"/>
                    </a:cubicBezTo>
                    <a:cubicBezTo>
                      <a:pt x="1544" y="72"/>
                      <a:pt x="1152" y="1"/>
                      <a:pt x="7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920;p33">
                <a:extLst>
                  <a:ext uri="{FF2B5EF4-FFF2-40B4-BE49-F238E27FC236}">
                    <a16:creationId xmlns:a16="http://schemas.microsoft.com/office/drawing/2014/main" id="{09CB72A5-AFD5-4401-A3F3-F05FD92AA6D5}"/>
                  </a:ext>
                </a:extLst>
              </p:cNvPr>
              <p:cNvSpPr/>
              <p:nvPr/>
            </p:nvSpPr>
            <p:spPr>
              <a:xfrm>
                <a:off x="3699850" y="3664175"/>
                <a:ext cx="476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7" extrusionOk="0">
                    <a:moveTo>
                      <a:pt x="763" y="1"/>
                    </a:moveTo>
                    <a:cubicBezTo>
                      <a:pt x="513" y="1"/>
                      <a:pt x="270" y="30"/>
                      <a:pt x="60" y="111"/>
                    </a:cubicBezTo>
                    <a:cubicBezTo>
                      <a:pt x="1" y="147"/>
                      <a:pt x="1" y="219"/>
                      <a:pt x="60" y="242"/>
                    </a:cubicBezTo>
                    <a:cubicBezTo>
                      <a:pt x="282" y="333"/>
                      <a:pt x="539" y="366"/>
                      <a:pt x="803" y="366"/>
                    </a:cubicBezTo>
                    <a:cubicBezTo>
                      <a:pt x="1164" y="366"/>
                      <a:pt x="1537" y="304"/>
                      <a:pt x="1846" y="242"/>
                    </a:cubicBezTo>
                    <a:cubicBezTo>
                      <a:pt x="1906" y="231"/>
                      <a:pt x="1906" y="147"/>
                      <a:pt x="1846" y="123"/>
                    </a:cubicBezTo>
                    <a:cubicBezTo>
                      <a:pt x="1525" y="66"/>
                      <a:pt x="1136" y="1"/>
                      <a:pt x="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921;p33">
                <a:extLst>
                  <a:ext uri="{FF2B5EF4-FFF2-40B4-BE49-F238E27FC236}">
                    <a16:creationId xmlns:a16="http://schemas.microsoft.com/office/drawing/2014/main" id="{6F3721C6-72C3-43DB-BD44-89E6923F043E}"/>
                  </a:ext>
                </a:extLst>
              </p:cNvPr>
              <p:cNvSpPr/>
              <p:nvPr/>
            </p:nvSpPr>
            <p:spPr>
              <a:xfrm>
                <a:off x="3705225" y="3692750"/>
                <a:ext cx="387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322" extrusionOk="0">
                    <a:moveTo>
                      <a:pt x="906" y="1"/>
                    </a:moveTo>
                    <a:cubicBezTo>
                      <a:pt x="854" y="1"/>
                      <a:pt x="802" y="2"/>
                      <a:pt x="750" y="4"/>
                    </a:cubicBezTo>
                    <a:cubicBezTo>
                      <a:pt x="707" y="4"/>
                      <a:pt x="663" y="4"/>
                      <a:pt x="619" y="4"/>
                    </a:cubicBezTo>
                    <a:cubicBezTo>
                      <a:pt x="422" y="4"/>
                      <a:pt x="221" y="12"/>
                      <a:pt x="36" y="100"/>
                    </a:cubicBezTo>
                    <a:cubicBezTo>
                      <a:pt x="0" y="135"/>
                      <a:pt x="0" y="219"/>
                      <a:pt x="36" y="231"/>
                    </a:cubicBezTo>
                    <a:cubicBezTo>
                      <a:pt x="190" y="304"/>
                      <a:pt x="356" y="321"/>
                      <a:pt x="522" y="321"/>
                    </a:cubicBezTo>
                    <a:cubicBezTo>
                      <a:pt x="598" y="321"/>
                      <a:pt x="675" y="318"/>
                      <a:pt x="750" y="314"/>
                    </a:cubicBezTo>
                    <a:cubicBezTo>
                      <a:pt x="1012" y="314"/>
                      <a:pt x="1262" y="290"/>
                      <a:pt x="1500" y="207"/>
                    </a:cubicBezTo>
                    <a:cubicBezTo>
                      <a:pt x="1548" y="195"/>
                      <a:pt x="1548" y="111"/>
                      <a:pt x="1500" y="100"/>
                    </a:cubicBezTo>
                    <a:cubicBezTo>
                      <a:pt x="1310" y="23"/>
                      <a:pt x="1112" y="1"/>
                      <a:pt x="9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922;p33">
                <a:extLst>
                  <a:ext uri="{FF2B5EF4-FFF2-40B4-BE49-F238E27FC236}">
                    <a16:creationId xmlns:a16="http://schemas.microsoft.com/office/drawing/2014/main" id="{89309384-93CF-40A5-B7D9-898D20530FFF}"/>
                  </a:ext>
                </a:extLst>
              </p:cNvPr>
              <p:cNvSpPr/>
              <p:nvPr/>
            </p:nvSpPr>
            <p:spPr>
              <a:xfrm>
                <a:off x="3710575" y="3721700"/>
                <a:ext cx="2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88" extrusionOk="0">
                    <a:moveTo>
                      <a:pt x="476" y="0"/>
                    </a:moveTo>
                    <a:cubicBezTo>
                      <a:pt x="344" y="0"/>
                      <a:pt x="215" y="17"/>
                      <a:pt x="96" y="61"/>
                    </a:cubicBezTo>
                    <a:cubicBezTo>
                      <a:pt x="0" y="85"/>
                      <a:pt x="0" y="204"/>
                      <a:pt x="96" y="239"/>
                    </a:cubicBezTo>
                    <a:cubicBezTo>
                      <a:pt x="197" y="275"/>
                      <a:pt x="309" y="288"/>
                      <a:pt x="425" y="288"/>
                    </a:cubicBezTo>
                    <a:cubicBezTo>
                      <a:pt x="662" y="288"/>
                      <a:pt x="915" y="232"/>
                      <a:pt x="1131" y="192"/>
                    </a:cubicBezTo>
                    <a:cubicBezTo>
                      <a:pt x="1191" y="180"/>
                      <a:pt x="1191" y="85"/>
                      <a:pt x="1131" y="85"/>
                    </a:cubicBezTo>
                    <a:cubicBezTo>
                      <a:pt x="929" y="47"/>
                      <a:pt x="699" y="0"/>
                      <a:pt x="47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923;p33">
                <a:extLst>
                  <a:ext uri="{FF2B5EF4-FFF2-40B4-BE49-F238E27FC236}">
                    <a16:creationId xmlns:a16="http://schemas.microsoft.com/office/drawing/2014/main" id="{74C92C64-2B13-4891-B555-8541558C28EC}"/>
                  </a:ext>
                </a:extLst>
              </p:cNvPr>
              <p:cNvSpPr/>
              <p:nvPr/>
            </p:nvSpPr>
            <p:spPr>
              <a:xfrm>
                <a:off x="3713250" y="3749650"/>
                <a:ext cx="250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" extrusionOk="0">
                    <a:moveTo>
                      <a:pt x="489" y="0"/>
                    </a:moveTo>
                    <a:cubicBezTo>
                      <a:pt x="352" y="0"/>
                      <a:pt x="216" y="24"/>
                      <a:pt x="96" y="74"/>
                    </a:cubicBezTo>
                    <a:cubicBezTo>
                      <a:pt x="0" y="98"/>
                      <a:pt x="0" y="217"/>
                      <a:pt x="96" y="252"/>
                    </a:cubicBezTo>
                    <a:cubicBezTo>
                      <a:pt x="210" y="299"/>
                      <a:pt x="337" y="321"/>
                      <a:pt x="466" y="321"/>
                    </a:cubicBezTo>
                    <a:cubicBezTo>
                      <a:pt x="634" y="321"/>
                      <a:pt x="805" y="284"/>
                      <a:pt x="953" y="217"/>
                    </a:cubicBezTo>
                    <a:cubicBezTo>
                      <a:pt x="1001" y="205"/>
                      <a:pt x="1001" y="110"/>
                      <a:pt x="953" y="98"/>
                    </a:cubicBezTo>
                    <a:cubicBezTo>
                      <a:pt x="812" y="33"/>
                      <a:pt x="650" y="0"/>
                      <a:pt x="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924;p33">
                <a:extLst>
                  <a:ext uri="{FF2B5EF4-FFF2-40B4-BE49-F238E27FC236}">
                    <a16:creationId xmlns:a16="http://schemas.microsoft.com/office/drawing/2014/main" id="{D6E61D9B-7043-4232-858D-4B02EAC72221}"/>
                  </a:ext>
                </a:extLst>
              </p:cNvPr>
              <p:cNvSpPr/>
              <p:nvPr/>
            </p:nvSpPr>
            <p:spPr>
              <a:xfrm>
                <a:off x="3708775" y="3777775"/>
                <a:ext cx="2475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349" extrusionOk="0">
                    <a:moveTo>
                      <a:pt x="370" y="1"/>
                    </a:moveTo>
                    <a:cubicBezTo>
                      <a:pt x="239" y="1"/>
                      <a:pt x="118" y="28"/>
                      <a:pt x="37" y="104"/>
                    </a:cubicBezTo>
                    <a:cubicBezTo>
                      <a:pt x="1" y="139"/>
                      <a:pt x="1" y="199"/>
                      <a:pt x="37" y="247"/>
                    </a:cubicBezTo>
                    <a:cubicBezTo>
                      <a:pt x="115" y="321"/>
                      <a:pt x="232" y="348"/>
                      <a:pt x="359" y="348"/>
                    </a:cubicBezTo>
                    <a:cubicBezTo>
                      <a:pt x="559" y="348"/>
                      <a:pt x="784" y="281"/>
                      <a:pt x="930" y="223"/>
                    </a:cubicBezTo>
                    <a:cubicBezTo>
                      <a:pt x="989" y="211"/>
                      <a:pt x="989" y="116"/>
                      <a:pt x="930" y="104"/>
                    </a:cubicBezTo>
                    <a:cubicBezTo>
                      <a:pt x="787" y="61"/>
                      <a:pt x="567" y="1"/>
                      <a:pt x="37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925;p33">
                <a:extLst>
                  <a:ext uri="{FF2B5EF4-FFF2-40B4-BE49-F238E27FC236}">
                    <a16:creationId xmlns:a16="http://schemas.microsoft.com/office/drawing/2014/main" id="{FAF1865F-7259-4562-8460-DA63F4A8BA26}"/>
                  </a:ext>
                </a:extLst>
              </p:cNvPr>
              <p:cNvSpPr/>
              <p:nvPr/>
            </p:nvSpPr>
            <p:spPr>
              <a:xfrm>
                <a:off x="3709675" y="3807775"/>
                <a:ext cx="217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29" extrusionOk="0">
                    <a:moveTo>
                      <a:pt x="367" y="0"/>
                    </a:moveTo>
                    <a:cubicBezTo>
                      <a:pt x="270" y="0"/>
                      <a:pt x="173" y="11"/>
                      <a:pt x="72" y="35"/>
                    </a:cubicBezTo>
                    <a:cubicBezTo>
                      <a:pt x="1" y="35"/>
                      <a:pt x="1" y="178"/>
                      <a:pt x="72" y="190"/>
                    </a:cubicBezTo>
                    <a:cubicBezTo>
                      <a:pt x="190" y="216"/>
                      <a:pt x="301" y="229"/>
                      <a:pt x="410" y="229"/>
                    </a:cubicBezTo>
                    <a:cubicBezTo>
                      <a:pt x="543" y="229"/>
                      <a:pt x="673" y="210"/>
                      <a:pt x="810" y="178"/>
                    </a:cubicBezTo>
                    <a:cubicBezTo>
                      <a:pt x="870" y="154"/>
                      <a:pt x="870" y="71"/>
                      <a:pt x="810" y="59"/>
                    </a:cubicBezTo>
                    <a:cubicBezTo>
                      <a:pt x="654" y="23"/>
                      <a:pt x="511" y="0"/>
                      <a:pt x="3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926;p33">
                <a:extLst>
                  <a:ext uri="{FF2B5EF4-FFF2-40B4-BE49-F238E27FC236}">
                    <a16:creationId xmlns:a16="http://schemas.microsoft.com/office/drawing/2014/main" id="{CDFDD1BD-297C-4CA0-B393-C0E30D8C4032}"/>
                  </a:ext>
                </a:extLst>
              </p:cNvPr>
              <p:cNvSpPr/>
              <p:nvPr/>
            </p:nvSpPr>
            <p:spPr>
              <a:xfrm>
                <a:off x="3715625" y="2912100"/>
                <a:ext cx="918900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56" h="9288" extrusionOk="0">
                    <a:moveTo>
                      <a:pt x="4358" y="0"/>
                    </a:moveTo>
                    <a:lnTo>
                      <a:pt x="1" y="4644"/>
                    </a:lnTo>
                    <a:lnTo>
                      <a:pt x="4835" y="9287"/>
                    </a:lnTo>
                    <a:lnTo>
                      <a:pt x="36755" y="4453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927;p33">
                <a:extLst>
                  <a:ext uri="{FF2B5EF4-FFF2-40B4-BE49-F238E27FC236}">
                    <a16:creationId xmlns:a16="http://schemas.microsoft.com/office/drawing/2014/main" id="{C10C1EED-481B-41BC-AACA-0C34D3AB1AFC}"/>
                  </a:ext>
                </a:extLst>
              </p:cNvPr>
              <p:cNvSpPr/>
              <p:nvPr/>
            </p:nvSpPr>
            <p:spPr>
              <a:xfrm>
                <a:off x="3705500" y="2904350"/>
                <a:ext cx="930200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95" extrusionOk="0">
                    <a:moveTo>
                      <a:pt x="4859" y="608"/>
                    </a:moveTo>
                    <a:lnTo>
                      <a:pt x="35160" y="4775"/>
                    </a:lnTo>
                    <a:lnTo>
                      <a:pt x="5323" y="9288"/>
                    </a:lnTo>
                    <a:lnTo>
                      <a:pt x="799" y="4942"/>
                    </a:lnTo>
                    <a:lnTo>
                      <a:pt x="4859" y="608"/>
                    </a:lnTo>
                    <a:close/>
                    <a:moveTo>
                      <a:pt x="4656" y="1"/>
                    </a:moveTo>
                    <a:lnTo>
                      <a:pt x="1" y="4954"/>
                    </a:lnTo>
                    <a:lnTo>
                      <a:pt x="5133" y="9895"/>
                    </a:lnTo>
                    <a:lnTo>
                      <a:pt x="37208" y="5025"/>
                    </a:lnTo>
                    <a:lnTo>
                      <a:pt x="37208" y="4466"/>
                    </a:lnTo>
                    <a:lnTo>
                      <a:pt x="4811" y="13"/>
                    </a:lnTo>
                    <a:lnTo>
                      <a:pt x="465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928;p33">
                <a:extLst>
                  <a:ext uri="{FF2B5EF4-FFF2-40B4-BE49-F238E27FC236}">
                    <a16:creationId xmlns:a16="http://schemas.microsoft.com/office/drawing/2014/main" id="{8891EA0C-7067-42D1-AE96-34A7760AC526}"/>
                  </a:ext>
                </a:extLst>
              </p:cNvPr>
              <p:cNvSpPr/>
              <p:nvPr/>
            </p:nvSpPr>
            <p:spPr>
              <a:xfrm>
                <a:off x="3754625" y="2948775"/>
                <a:ext cx="11925" cy="987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948" extrusionOk="0">
                    <a:moveTo>
                      <a:pt x="239" y="1"/>
                    </a:moveTo>
                    <a:cubicBezTo>
                      <a:pt x="215" y="1"/>
                      <a:pt x="191" y="16"/>
                      <a:pt x="191" y="45"/>
                    </a:cubicBezTo>
                    <a:cubicBezTo>
                      <a:pt x="72" y="1319"/>
                      <a:pt x="0" y="2641"/>
                      <a:pt x="179" y="3903"/>
                    </a:cubicBezTo>
                    <a:cubicBezTo>
                      <a:pt x="179" y="3933"/>
                      <a:pt x="209" y="3948"/>
                      <a:pt x="239" y="3948"/>
                    </a:cubicBezTo>
                    <a:cubicBezTo>
                      <a:pt x="268" y="3948"/>
                      <a:pt x="298" y="3933"/>
                      <a:pt x="298" y="3903"/>
                    </a:cubicBezTo>
                    <a:cubicBezTo>
                      <a:pt x="477" y="2641"/>
                      <a:pt x="405" y="1319"/>
                      <a:pt x="286" y="45"/>
                    </a:cubicBezTo>
                    <a:cubicBezTo>
                      <a:pt x="286" y="16"/>
                      <a:pt x="262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929;p33">
                <a:extLst>
                  <a:ext uri="{FF2B5EF4-FFF2-40B4-BE49-F238E27FC236}">
                    <a16:creationId xmlns:a16="http://schemas.microsoft.com/office/drawing/2014/main" id="{285FA22E-842F-47AA-82C3-4DBC9F16F5DF}"/>
                  </a:ext>
                </a:extLst>
              </p:cNvPr>
              <p:cNvSpPr/>
              <p:nvPr/>
            </p:nvSpPr>
            <p:spPr>
              <a:xfrm>
                <a:off x="3782600" y="2949225"/>
                <a:ext cx="12525" cy="1051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207" extrusionOk="0">
                    <a:moveTo>
                      <a:pt x="257" y="1"/>
                    </a:moveTo>
                    <a:cubicBezTo>
                      <a:pt x="236" y="1"/>
                      <a:pt x="215" y="10"/>
                      <a:pt x="215" y="27"/>
                    </a:cubicBezTo>
                    <a:cubicBezTo>
                      <a:pt x="96" y="1361"/>
                      <a:pt x="1" y="2849"/>
                      <a:pt x="215" y="4171"/>
                    </a:cubicBezTo>
                    <a:cubicBezTo>
                      <a:pt x="215" y="4195"/>
                      <a:pt x="236" y="4206"/>
                      <a:pt x="257" y="4206"/>
                    </a:cubicBezTo>
                    <a:cubicBezTo>
                      <a:pt x="277" y="4206"/>
                      <a:pt x="298" y="4195"/>
                      <a:pt x="298" y="4171"/>
                    </a:cubicBezTo>
                    <a:cubicBezTo>
                      <a:pt x="501" y="2861"/>
                      <a:pt x="417" y="1361"/>
                      <a:pt x="298" y="27"/>
                    </a:cubicBezTo>
                    <a:cubicBezTo>
                      <a:pt x="298" y="10"/>
                      <a:pt x="277" y="1"/>
                      <a:pt x="25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930;p33">
                <a:extLst>
                  <a:ext uri="{FF2B5EF4-FFF2-40B4-BE49-F238E27FC236}">
                    <a16:creationId xmlns:a16="http://schemas.microsoft.com/office/drawing/2014/main" id="{D93E345A-E173-43CE-B990-FEBFA3D87334}"/>
                  </a:ext>
                </a:extLst>
              </p:cNvPr>
              <p:cNvSpPr/>
              <p:nvPr/>
            </p:nvSpPr>
            <p:spPr>
              <a:xfrm>
                <a:off x="3812975" y="2934875"/>
                <a:ext cx="8650" cy="1031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26" extrusionOk="0">
                    <a:moveTo>
                      <a:pt x="173" y="0"/>
                    </a:moveTo>
                    <a:cubicBezTo>
                      <a:pt x="146" y="0"/>
                      <a:pt x="119" y="18"/>
                      <a:pt x="119" y="54"/>
                    </a:cubicBezTo>
                    <a:cubicBezTo>
                      <a:pt x="0" y="1375"/>
                      <a:pt x="12" y="2721"/>
                      <a:pt x="107" y="4054"/>
                    </a:cubicBezTo>
                    <a:cubicBezTo>
                      <a:pt x="107" y="4102"/>
                      <a:pt x="137" y="4126"/>
                      <a:pt x="168" y="4126"/>
                    </a:cubicBezTo>
                    <a:cubicBezTo>
                      <a:pt x="200" y="4126"/>
                      <a:pt x="232" y="4102"/>
                      <a:pt x="238" y="4054"/>
                    </a:cubicBezTo>
                    <a:cubicBezTo>
                      <a:pt x="333" y="2721"/>
                      <a:pt x="345" y="1375"/>
                      <a:pt x="226" y="54"/>
                    </a:cubicBezTo>
                    <a:cubicBezTo>
                      <a:pt x="226" y="18"/>
                      <a:pt x="200" y="0"/>
                      <a:pt x="1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931;p33">
                <a:extLst>
                  <a:ext uri="{FF2B5EF4-FFF2-40B4-BE49-F238E27FC236}">
                    <a16:creationId xmlns:a16="http://schemas.microsoft.com/office/drawing/2014/main" id="{AAAEB5ED-8DE4-4741-A43B-B2A1CD0C0503}"/>
                  </a:ext>
                </a:extLst>
              </p:cNvPr>
              <p:cNvSpPr/>
              <p:nvPr/>
            </p:nvSpPr>
            <p:spPr>
              <a:xfrm>
                <a:off x="3838575" y="2921400"/>
                <a:ext cx="14300" cy="1181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25" extrusionOk="0">
                    <a:moveTo>
                      <a:pt x="281" y="0"/>
                    </a:moveTo>
                    <a:cubicBezTo>
                      <a:pt x="253" y="0"/>
                      <a:pt x="226" y="15"/>
                      <a:pt x="226" y="45"/>
                    </a:cubicBezTo>
                    <a:cubicBezTo>
                      <a:pt x="0" y="1545"/>
                      <a:pt x="179" y="3141"/>
                      <a:pt x="214" y="4653"/>
                    </a:cubicBezTo>
                    <a:cubicBezTo>
                      <a:pt x="214" y="4700"/>
                      <a:pt x="250" y="4724"/>
                      <a:pt x="286" y="4724"/>
                    </a:cubicBezTo>
                    <a:cubicBezTo>
                      <a:pt x="321" y="4724"/>
                      <a:pt x="357" y="4700"/>
                      <a:pt x="357" y="4653"/>
                    </a:cubicBezTo>
                    <a:cubicBezTo>
                      <a:pt x="393" y="3141"/>
                      <a:pt x="572" y="1545"/>
                      <a:pt x="345" y="45"/>
                    </a:cubicBezTo>
                    <a:cubicBezTo>
                      <a:pt x="339" y="15"/>
                      <a:pt x="310" y="0"/>
                      <a:pt x="2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932;p33">
                <a:extLst>
                  <a:ext uri="{FF2B5EF4-FFF2-40B4-BE49-F238E27FC236}">
                    <a16:creationId xmlns:a16="http://schemas.microsoft.com/office/drawing/2014/main" id="{6924FDE5-F12C-4D91-86C3-B9013E7B6F17}"/>
                  </a:ext>
                </a:extLst>
              </p:cNvPr>
              <p:cNvSpPr/>
              <p:nvPr/>
            </p:nvSpPr>
            <p:spPr>
              <a:xfrm>
                <a:off x="3868925" y="2931825"/>
                <a:ext cx="10450" cy="98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942" extrusionOk="0">
                    <a:moveTo>
                      <a:pt x="212" y="0"/>
                    </a:moveTo>
                    <a:cubicBezTo>
                      <a:pt x="191" y="0"/>
                      <a:pt x="167" y="15"/>
                      <a:pt x="155" y="45"/>
                    </a:cubicBezTo>
                    <a:cubicBezTo>
                      <a:pt x="0" y="1307"/>
                      <a:pt x="120" y="2605"/>
                      <a:pt x="143" y="3879"/>
                    </a:cubicBezTo>
                    <a:cubicBezTo>
                      <a:pt x="143" y="3920"/>
                      <a:pt x="173" y="3941"/>
                      <a:pt x="203" y="3941"/>
                    </a:cubicBezTo>
                    <a:cubicBezTo>
                      <a:pt x="233" y="3941"/>
                      <a:pt x="262" y="3920"/>
                      <a:pt x="262" y="3879"/>
                    </a:cubicBezTo>
                    <a:cubicBezTo>
                      <a:pt x="298" y="2616"/>
                      <a:pt x="417" y="1307"/>
                      <a:pt x="250" y="45"/>
                    </a:cubicBezTo>
                    <a:cubicBezTo>
                      <a:pt x="250" y="15"/>
                      <a:pt x="233" y="0"/>
                      <a:pt x="2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933;p33">
                <a:extLst>
                  <a:ext uri="{FF2B5EF4-FFF2-40B4-BE49-F238E27FC236}">
                    <a16:creationId xmlns:a16="http://schemas.microsoft.com/office/drawing/2014/main" id="{F0CDDBC2-4CB0-4324-B7B0-73A247354835}"/>
                  </a:ext>
                </a:extLst>
              </p:cNvPr>
              <p:cNvSpPr/>
              <p:nvPr/>
            </p:nvSpPr>
            <p:spPr>
              <a:xfrm>
                <a:off x="3895725" y="2936200"/>
                <a:ext cx="13400" cy="95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3820" extrusionOk="0">
                    <a:moveTo>
                      <a:pt x="284" y="1"/>
                    </a:moveTo>
                    <a:cubicBezTo>
                      <a:pt x="265" y="1"/>
                      <a:pt x="244" y="13"/>
                      <a:pt x="238" y="36"/>
                    </a:cubicBezTo>
                    <a:cubicBezTo>
                      <a:pt x="60" y="1203"/>
                      <a:pt x="0" y="2632"/>
                      <a:pt x="238" y="3811"/>
                    </a:cubicBezTo>
                    <a:cubicBezTo>
                      <a:pt x="238" y="3817"/>
                      <a:pt x="253" y="3820"/>
                      <a:pt x="268" y="3820"/>
                    </a:cubicBezTo>
                    <a:cubicBezTo>
                      <a:pt x="283" y="3820"/>
                      <a:pt x="298" y="3817"/>
                      <a:pt x="298" y="3811"/>
                    </a:cubicBezTo>
                    <a:cubicBezTo>
                      <a:pt x="536" y="2632"/>
                      <a:pt x="500" y="1203"/>
                      <a:pt x="321" y="36"/>
                    </a:cubicBezTo>
                    <a:cubicBezTo>
                      <a:pt x="321" y="13"/>
                      <a:pt x="304" y="1"/>
                      <a:pt x="2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934;p33">
                <a:extLst>
                  <a:ext uri="{FF2B5EF4-FFF2-40B4-BE49-F238E27FC236}">
                    <a16:creationId xmlns:a16="http://schemas.microsoft.com/office/drawing/2014/main" id="{F2953ED6-0395-46DF-9A08-0A1FAB44DF59}"/>
                  </a:ext>
                </a:extLst>
              </p:cNvPr>
              <p:cNvSpPr/>
              <p:nvPr/>
            </p:nvSpPr>
            <p:spPr>
              <a:xfrm>
                <a:off x="3925775" y="2937325"/>
                <a:ext cx="10150" cy="913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653" extrusionOk="0">
                    <a:moveTo>
                      <a:pt x="198" y="0"/>
                    </a:moveTo>
                    <a:cubicBezTo>
                      <a:pt x="170" y="0"/>
                      <a:pt x="143" y="21"/>
                      <a:pt x="143" y="63"/>
                    </a:cubicBezTo>
                    <a:cubicBezTo>
                      <a:pt x="72" y="694"/>
                      <a:pt x="60" y="1337"/>
                      <a:pt x="60" y="1980"/>
                    </a:cubicBezTo>
                    <a:cubicBezTo>
                      <a:pt x="60" y="2527"/>
                      <a:pt x="1" y="3111"/>
                      <a:pt x="191" y="3635"/>
                    </a:cubicBezTo>
                    <a:cubicBezTo>
                      <a:pt x="185" y="3647"/>
                      <a:pt x="188" y="3653"/>
                      <a:pt x="196" y="3653"/>
                    </a:cubicBezTo>
                    <a:cubicBezTo>
                      <a:pt x="203" y="3653"/>
                      <a:pt x="215" y="3647"/>
                      <a:pt x="227" y="3635"/>
                    </a:cubicBezTo>
                    <a:cubicBezTo>
                      <a:pt x="405" y="3111"/>
                      <a:pt x="346" y="2516"/>
                      <a:pt x="358" y="1980"/>
                    </a:cubicBezTo>
                    <a:cubicBezTo>
                      <a:pt x="358" y="1337"/>
                      <a:pt x="346" y="694"/>
                      <a:pt x="262" y="63"/>
                    </a:cubicBezTo>
                    <a:cubicBezTo>
                      <a:pt x="257" y="21"/>
                      <a:pt x="227" y="0"/>
                      <a:pt x="19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935;p33">
                <a:extLst>
                  <a:ext uri="{FF2B5EF4-FFF2-40B4-BE49-F238E27FC236}">
                    <a16:creationId xmlns:a16="http://schemas.microsoft.com/office/drawing/2014/main" id="{A5538798-47CF-4BD6-9811-76D3D20AF0C5}"/>
                  </a:ext>
                </a:extLst>
              </p:cNvPr>
              <p:cNvSpPr/>
              <p:nvPr/>
            </p:nvSpPr>
            <p:spPr>
              <a:xfrm>
                <a:off x="3950175" y="2942525"/>
                <a:ext cx="17600" cy="85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427" extrusionOk="0">
                    <a:moveTo>
                      <a:pt x="376" y="1"/>
                    </a:moveTo>
                    <a:cubicBezTo>
                      <a:pt x="355" y="1"/>
                      <a:pt x="334" y="16"/>
                      <a:pt x="334" y="45"/>
                    </a:cubicBezTo>
                    <a:cubicBezTo>
                      <a:pt x="239" y="1069"/>
                      <a:pt x="1" y="2403"/>
                      <a:pt x="299" y="3391"/>
                    </a:cubicBezTo>
                    <a:cubicBezTo>
                      <a:pt x="310" y="3415"/>
                      <a:pt x="334" y="3427"/>
                      <a:pt x="357" y="3427"/>
                    </a:cubicBezTo>
                    <a:cubicBezTo>
                      <a:pt x="379" y="3427"/>
                      <a:pt x="400" y="3415"/>
                      <a:pt x="406" y="3391"/>
                    </a:cubicBezTo>
                    <a:cubicBezTo>
                      <a:pt x="703" y="2403"/>
                      <a:pt x="513" y="1057"/>
                      <a:pt x="418" y="45"/>
                    </a:cubicBezTo>
                    <a:cubicBezTo>
                      <a:pt x="418" y="16"/>
                      <a:pt x="397" y="1"/>
                      <a:pt x="37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936;p33">
                <a:extLst>
                  <a:ext uri="{FF2B5EF4-FFF2-40B4-BE49-F238E27FC236}">
                    <a16:creationId xmlns:a16="http://schemas.microsoft.com/office/drawing/2014/main" id="{9C88DACE-659D-410B-BF73-AEBCD83DE1D0}"/>
                  </a:ext>
                </a:extLst>
              </p:cNvPr>
              <p:cNvSpPr/>
              <p:nvPr/>
            </p:nvSpPr>
            <p:spPr>
              <a:xfrm>
                <a:off x="3982025" y="2946250"/>
                <a:ext cx="98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406" extrusionOk="0">
                    <a:moveTo>
                      <a:pt x="191" y="0"/>
                    </a:moveTo>
                    <a:cubicBezTo>
                      <a:pt x="163" y="0"/>
                      <a:pt x="137" y="19"/>
                      <a:pt x="132" y="63"/>
                    </a:cubicBezTo>
                    <a:cubicBezTo>
                      <a:pt x="72" y="646"/>
                      <a:pt x="60" y="1218"/>
                      <a:pt x="60" y="1813"/>
                    </a:cubicBezTo>
                    <a:cubicBezTo>
                      <a:pt x="60" y="2325"/>
                      <a:pt x="1" y="2873"/>
                      <a:pt x="144" y="3361"/>
                    </a:cubicBezTo>
                    <a:cubicBezTo>
                      <a:pt x="162" y="3391"/>
                      <a:pt x="188" y="3406"/>
                      <a:pt x="212" y="3406"/>
                    </a:cubicBezTo>
                    <a:cubicBezTo>
                      <a:pt x="236" y="3406"/>
                      <a:pt x="257" y="3391"/>
                      <a:pt x="263" y="3361"/>
                    </a:cubicBezTo>
                    <a:cubicBezTo>
                      <a:pt x="394" y="2873"/>
                      <a:pt x="358" y="2325"/>
                      <a:pt x="334" y="1813"/>
                    </a:cubicBezTo>
                    <a:cubicBezTo>
                      <a:pt x="334" y="1218"/>
                      <a:pt x="322" y="646"/>
                      <a:pt x="263" y="63"/>
                    </a:cubicBezTo>
                    <a:cubicBezTo>
                      <a:pt x="256" y="25"/>
                      <a:pt x="223" y="0"/>
                      <a:pt x="19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937;p33">
                <a:extLst>
                  <a:ext uri="{FF2B5EF4-FFF2-40B4-BE49-F238E27FC236}">
                    <a16:creationId xmlns:a16="http://schemas.microsoft.com/office/drawing/2014/main" id="{C1FB36CC-DFDC-4F4A-982A-E88FCAA6FEC6}"/>
                  </a:ext>
                </a:extLst>
              </p:cNvPr>
              <p:cNvSpPr/>
              <p:nvPr/>
            </p:nvSpPr>
            <p:spPr>
              <a:xfrm>
                <a:off x="4010300" y="2949975"/>
                <a:ext cx="10450" cy="82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2" extrusionOk="0">
                    <a:moveTo>
                      <a:pt x="203" y="0"/>
                    </a:moveTo>
                    <a:cubicBezTo>
                      <a:pt x="177" y="0"/>
                      <a:pt x="150" y="15"/>
                      <a:pt x="144" y="45"/>
                    </a:cubicBezTo>
                    <a:cubicBezTo>
                      <a:pt x="1" y="1105"/>
                      <a:pt x="72" y="2164"/>
                      <a:pt x="144" y="3212"/>
                    </a:cubicBezTo>
                    <a:cubicBezTo>
                      <a:pt x="144" y="3272"/>
                      <a:pt x="182" y="3301"/>
                      <a:pt x="223" y="3301"/>
                    </a:cubicBezTo>
                    <a:cubicBezTo>
                      <a:pt x="263" y="3301"/>
                      <a:pt x="305" y="3272"/>
                      <a:pt x="310" y="3212"/>
                    </a:cubicBezTo>
                    <a:cubicBezTo>
                      <a:pt x="370" y="2152"/>
                      <a:pt x="418" y="1105"/>
                      <a:pt x="263" y="45"/>
                    </a:cubicBezTo>
                    <a:cubicBezTo>
                      <a:pt x="257" y="15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938;p33">
                <a:extLst>
                  <a:ext uri="{FF2B5EF4-FFF2-40B4-BE49-F238E27FC236}">
                    <a16:creationId xmlns:a16="http://schemas.microsoft.com/office/drawing/2014/main" id="{BCDDE53A-7C6C-48E1-81E0-FE44FCF19153}"/>
                  </a:ext>
                </a:extLst>
              </p:cNvPr>
              <p:cNvSpPr/>
              <p:nvPr/>
            </p:nvSpPr>
            <p:spPr>
              <a:xfrm>
                <a:off x="4040075" y="2951900"/>
                <a:ext cx="10150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35" extrusionOk="0">
                    <a:moveTo>
                      <a:pt x="209" y="1"/>
                    </a:moveTo>
                    <a:cubicBezTo>
                      <a:pt x="179" y="1"/>
                      <a:pt x="149" y="22"/>
                      <a:pt x="143" y="63"/>
                    </a:cubicBezTo>
                    <a:cubicBezTo>
                      <a:pt x="1" y="540"/>
                      <a:pt x="36" y="1051"/>
                      <a:pt x="36" y="1563"/>
                    </a:cubicBezTo>
                    <a:cubicBezTo>
                      <a:pt x="36" y="2123"/>
                      <a:pt x="24" y="2695"/>
                      <a:pt x="84" y="3254"/>
                    </a:cubicBezTo>
                    <a:cubicBezTo>
                      <a:pt x="90" y="3308"/>
                      <a:pt x="123" y="3334"/>
                      <a:pt x="157" y="3334"/>
                    </a:cubicBezTo>
                    <a:cubicBezTo>
                      <a:pt x="191" y="3334"/>
                      <a:pt x="227" y="3308"/>
                      <a:pt x="239" y="3254"/>
                    </a:cubicBezTo>
                    <a:cubicBezTo>
                      <a:pt x="298" y="2695"/>
                      <a:pt x="322" y="2123"/>
                      <a:pt x="334" y="1563"/>
                    </a:cubicBezTo>
                    <a:cubicBezTo>
                      <a:pt x="346" y="1075"/>
                      <a:pt x="405" y="551"/>
                      <a:pt x="274" y="63"/>
                    </a:cubicBezTo>
                    <a:cubicBezTo>
                      <a:pt x="268" y="22"/>
                      <a:pt x="239" y="1"/>
                      <a:pt x="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939;p33">
                <a:extLst>
                  <a:ext uri="{FF2B5EF4-FFF2-40B4-BE49-F238E27FC236}">
                    <a16:creationId xmlns:a16="http://schemas.microsoft.com/office/drawing/2014/main" id="{02743380-E566-441B-8D6A-0EC16737347D}"/>
                  </a:ext>
                </a:extLst>
              </p:cNvPr>
              <p:cNvSpPr/>
              <p:nvPr/>
            </p:nvSpPr>
            <p:spPr>
              <a:xfrm>
                <a:off x="4067450" y="2958225"/>
                <a:ext cx="10450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9" extrusionOk="0">
                    <a:moveTo>
                      <a:pt x="239" y="1"/>
                    </a:moveTo>
                    <a:cubicBezTo>
                      <a:pt x="215" y="1"/>
                      <a:pt x="191" y="13"/>
                      <a:pt x="191" y="36"/>
                    </a:cubicBezTo>
                    <a:cubicBezTo>
                      <a:pt x="96" y="953"/>
                      <a:pt x="1" y="1870"/>
                      <a:pt x="120" y="2799"/>
                    </a:cubicBezTo>
                    <a:cubicBezTo>
                      <a:pt x="120" y="2858"/>
                      <a:pt x="162" y="2888"/>
                      <a:pt x="205" y="2888"/>
                    </a:cubicBezTo>
                    <a:cubicBezTo>
                      <a:pt x="248" y="2888"/>
                      <a:pt x="293" y="2858"/>
                      <a:pt x="299" y="2799"/>
                    </a:cubicBezTo>
                    <a:cubicBezTo>
                      <a:pt x="418" y="1870"/>
                      <a:pt x="394" y="965"/>
                      <a:pt x="287" y="36"/>
                    </a:cubicBezTo>
                    <a:cubicBezTo>
                      <a:pt x="287" y="13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940;p33">
                <a:extLst>
                  <a:ext uri="{FF2B5EF4-FFF2-40B4-BE49-F238E27FC236}">
                    <a16:creationId xmlns:a16="http://schemas.microsoft.com/office/drawing/2014/main" id="{B3AE4B0E-63FC-4C7D-B098-8BA71E4F10B0}"/>
                  </a:ext>
                </a:extLst>
              </p:cNvPr>
              <p:cNvSpPr/>
              <p:nvPr/>
            </p:nvSpPr>
            <p:spPr>
              <a:xfrm>
                <a:off x="4094550" y="2962775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58" y="0"/>
                    </a:moveTo>
                    <a:cubicBezTo>
                      <a:pt x="233" y="0"/>
                      <a:pt x="209" y="15"/>
                      <a:pt x="203" y="45"/>
                    </a:cubicBezTo>
                    <a:cubicBezTo>
                      <a:pt x="24" y="1069"/>
                      <a:pt x="0" y="2343"/>
                      <a:pt x="179" y="3379"/>
                    </a:cubicBezTo>
                    <a:cubicBezTo>
                      <a:pt x="191" y="3414"/>
                      <a:pt x="224" y="3432"/>
                      <a:pt x="256" y="3432"/>
                    </a:cubicBezTo>
                    <a:cubicBezTo>
                      <a:pt x="289" y="3432"/>
                      <a:pt x="322" y="3414"/>
                      <a:pt x="334" y="3379"/>
                    </a:cubicBezTo>
                    <a:cubicBezTo>
                      <a:pt x="512" y="2343"/>
                      <a:pt x="477" y="1069"/>
                      <a:pt x="322" y="45"/>
                    </a:cubicBezTo>
                    <a:cubicBezTo>
                      <a:pt x="310" y="15"/>
                      <a:pt x="283" y="0"/>
                      <a:pt x="2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941;p33">
                <a:extLst>
                  <a:ext uri="{FF2B5EF4-FFF2-40B4-BE49-F238E27FC236}">
                    <a16:creationId xmlns:a16="http://schemas.microsoft.com/office/drawing/2014/main" id="{82E6AA19-D4EC-4194-9EFD-6C7F6F5EBE52}"/>
                  </a:ext>
                </a:extLst>
              </p:cNvPr>
              <p:cNvSpPr/>
              <p:nvPr/>
            </p:nvSpPr>
            <p:spPr>
              <a:xfrm>
                <a:off x="4123725" y="2965975"/>
                <a:ext cx="11025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760" extrusionOk="0">
                    <a:moveTo>
                      <a:pt x="228" y="0"/>
                    </a:moveTo>
                    <a:cubicBezTo>
                      <a:pt x="206" y="0"/>
                      <a:pt x="185" y="12"/>
                      <a:pt x="179" y="36"/>
                    </a:cubicBezTo>
                    <a:cubicBezTo>
                      <a:pt x="0" y="881"/>
                      <a:pt x="36" y="1822"/>
                      <a:pt x="131" y="2679"/>
                    </a:cubicBezTo>
                    <a:cubicBezTo>
                      <a:pt x="137" y="2733"/>
                      <a:pt x="176" y="2760"/>
                      <a:pt x="215" y="2760"/>
                    </a:cubicBezTo>
                    <a:cubicBezTo>
                      <a:pt x="253" y="2760"/>
                      <a:pt x="292" y="2733"/>
                      <a:pt x="298" y="2679"/>
                    </a:cubicBezTo>
                    <a:cubicBezTo>
                      <a:pt x="381" y="1834"/>
                      <a:pt x="441" y="881"/>
                      <a:pt x="286" y="36"/>
                    </a:cubicBezTo>
                    <a:cubicBezTo>
                      <a:pt x="274" y="12"/>
                      <a:pt x="250" y="0"/>
                      <a:pt x="2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942;p33">
                <a:extLst>
                  <a:ext uri="{FF2B5EF4-FFF2-40B4-BE49-F238E27FC236}">
                    <a16:creationId xmlns:a16="http://schemas.microsoft.com/office/drawing/2014/main" id="{C1D1F73D-B0A2-445E-B6D5-86ECA8ECE1B7}"/>
                  </a:ext>
                </a:extLst>
              </p:cNvPr>
              <p:cNvSpPr/>
              <p:nvPr/>
            </p:nvSpPr>
            <p:spPr>
              <a:xfrm>
                <a:off x="4179975" y="2973475"/>
                <a:ext cx="11325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314" extrusionOk="0">
                    <a:moveTo>
                      <a:pt x="203" y="1"/>
                    </a:moveTo>
                    <a:cubicBezTo>
                      <a:pt x="176" y="1"/>
                      <a:pt x="149" y="16"/>
                      <a:pt x="143" y="46"/>
                    </a:cubicBezTo>
                    <a:cubicBezTo>
                      <a:pt x="12" y="748"/>
                      <a:pt x="0" y="1558"/>
                      <a:pt x="155" y="2260"/>
                    </a:cubicBezTo>
                    <a:cubicBezTo>
                      <a:pt x="161" y="2296"/>
                      <a:pt x="197" y="2314"/>
                      <a:pt x="233" y="2314"/>
                    </a:cubicBezTo>
                    <a:cubicBezTo>
                      <a:pt x="268" y="2314"/>
                      <a:pt x="304" y="2296"/>
                      <a:pt x="310" y="2260"/>
                    </a:cubicBezTo>
                    <a:cubicBezTo>
                      <a:pt x="453" y="1558"/>
                      <a:pt x="393" y="736"/>
                      <a:pt x="262" y="46"/>
                    </a:cubicBezTo>
                    <a:cubicBezTo>
                      <a:pt x="256" y="16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943;p33">
                <a:extLst>
                  <a:ext uri="{FF2B5EF4-FFF2-40B4-BE49-F238E27FC236}">
                    <a16:creationId xmlns:a16="http://schemas.microsoft.com/office/drawing/2014/main" id="{C935C3D9-B891-4BC0-95A1-4D757D9899D5}"/>
                  </a:ext>
                </a:extLst>
              </p:cNvPr>
              <p:cNvSpPr/>
              <p:nvPr/>
            </p:nvSpPr>
            <p:spPr>
              <a:xfrm>
                <a:off x="4152000" y="2969775"/>
                <a:ext cx="11025" cy="608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432" extrusionOk="0">
                    <a:moveTo>
                      <a:pt x="222" y="0"/>
                    </a:moveTo>
                    <a:cubicBezTo>
                      <a:pt x="197" y="0"/>
                      <a:pt x="173" y="21"/>
                      <a:pt x="167" y="63"/>
                    </a:cubicBezTo>
                    <a:cubicBezTo>
                      <a:pt x="60" y="813"/>
                      <a:pt x="0" y="1610"/>
                      <a:pt x="131" y="2361"/>
                    </a:cubicBezTo>
                    <a:cubicBezTo>
                      <a:pt x="137" y="2408"/>
                      <a:pt x="179" y="2432"/>
                      <a:pt x="221" y="2432"/>
                    </a:cubicBezTo>
                    <a:cubicBezTo>
                      <a:pt x="262" y="2432"/>
                      <a:pt x="304" y="2408"/>
                      <a:pt x="310" y="2361"/>
                    </a:cubicBezTo>
                    <a:cubicBezTo>
                      <a:pt x="441" y="1610"/>
                      <a:pt x="369" y="813"/>
                      <a:pt x="286" y="63"/>
                    </a:cubicBezTo>
                    <a:cubicBezTo>
                      <a:pt x="274" y="21"/>
                      <a:pt x="247" y="0"/>
                      <a:pt x="22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944;p33">
                <a:extLst>
                  <a:ext uri="{FF2B5EF4-FFF2-40B4-BE49-F238E27FC236}">
                    <a16:creationId xmlns:a16="http://schemas.microsoft.com/office/drawing/2014/main" id="{C1D69E25-7A79-4E45-B5ED-D3C98F5EF173}"/>
                  </a:ext>
                </a:extLst>
              </p:cNvPr>
              <p:cNvSpPr/>
              <p:nvPr/>
            </p:nvSpPr>
            <p:spPr>
              <a:xfrm>
                <a:off x="4208250" y="2976750"/>
                <a:ext cx="1222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21" extrusionOk="0">
                    <a:moveTo>
                      <a:pt x="234" y="1"/>
                    </a:moveTo>
                    <a:cubicBezTo>
                      <a:pt x="209" y="1"/>
                      <a:pt x="185" y="16"/>
                      <a:pt x="179" y="46"/>
                    </a:cubicBezTo>
                    <a:cubicBezTo>
                      <a:pt x="72" y="677"/>
                      <a:pt x="1" y="1427"/>
                      <a:pt x="155" y="2058"/>
                    </a:cubicBezTo>
                    <a:cubicBezTo>
                      <a:pt x="167" y="2099"/>
                      <a:pt x="203" y="2120"/>
                      <a:pt x="239" y="2120"/>
                    </a:cubicBezTo>
                    <a:cubicBezTo>
                      <a:pt x="274" y="2120"/>
                      <a:pt x="310" y="2099"/>
                      <a:pt x="322" y="2058"/>
                    </a:cubicBezTo>
                    <a:cubicBezTo>
                      <a:pt x="489" y="1427"/>
                      <a:pt x="393" y="689"/>
                      <a:pt x="298" y="46"/>
                    </a:cubicBezTo>
                    <a:cubicBezTo>
                      <a:pt x="286" y="16"/>
                      <a:pt x="260" y="1"/>
                      <a:pt x="2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945;p33">
                <a:extLst>
                  <a:ext uri="{FF2B5EF4-FFF2-40B4-BE49-F238E27FC236}">
                    <a16:creationId xmlns:a16="http://schemas.microsoft.com/office/drawing/2014/main" id="{67BC024F-3C5D-430A-86F5-0D5F7EA5D809}"/>
                  </a:ext>
                </a:extLst>
              </p:cNvPr>
              <p:cNvSpPr/>
              <p:nvPr/>
            </p:nvSpPr>
            <p:spPr>
              <a:xfrm>
                <a:off x="4235925" y="2982200"/>
                <a:ext cx="11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882" extrusionOk="0">
                    <a:moveTo>
                      <a:pt x="232" y="0"/>
                    </a:moveTo>
                    <a:cubicBezTo>
                      <a:pt x="200" y="0"/>
                      <a:pt x="168" y="18"/>
                      <a:pt x="156" y="54"/>
                    </a:cubicBezTo>
                    <a:cubicBezTo>
                      <a:pt x="1" y="601"/>
                      <a:pt x="37" y="1268"/>
                      <a:pt x="168" y="1828"/>
                    </a:cubicBezTo>
                    <a:cubicBezTo>
                      <a:pt x="185" y="1864"/>
                      <a:pt x="227" y="1881"/>
                      <a:pt x="266" y="1881"/>
                    </a:cubicBezTo>
                    <a:cubicBezTo>
                      <a:pt x="304" y="1881"/>
                      <a:pt x="340" y="1864"/>
                      <a:pt x="346" y="1828"/>
                    </a:cubicBezTo>
                    <a:cubicBezTo>
                      <a:pt x="465" y="1268"/>
                      <a:pt x="453" y="601"/>
                      <a:pt x="299" y="54"/>
                    </a:cubicBezTo>
                    <a:cubicBezTo>
                      <a:pt x="293" y="18"/>
                      <a:pt x="263" y="0"/>
                      <a:pt x="23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946;p33">
                <a:extLst>
                  <a:ext uri="{FF2B5EF4-FFF2-40B4-BE49-F238E27FC236}">
                    <a16:creationId xmlns:a16="http://schemas.microsoft.com/office/drawing/2014/main" id="{C6A140D7-B1C7-40CE-B753-76CCA21341E2}"/>
                  </a:ext>
                </a:extLst>
              </p:cNvPr>
              <p:cNvSpPr/>
              <p:nvPr/>
            </p:nvSpPr>
            <p:spPr>
              <a:xfrm>
                <a:off x="4266000" y="2984800"/>
                <a:ext cx="9550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10" extrusionOk="0">
                    <a:moveTo>
                      <a:pt x="167" y="0"/>
                    </a:moveTo>
                    <a:cubicBezTo>
                      <a:pt x="140" y="0"/>
                      <a:pt x="113" y="15"/>
                      <a:pt x="108" y="45"/>
                    </a:cubicBezTo>
                    <a:cubicBezTo>
                      <a:pt x="36" y="378"/>
                      <a:pt x="24" y="700"/>
                      <a:pt x="36" y="1045"/>
                    </a:cubicBezTo>
                    <a:cubicBezTo>
                      <a:pt x="36" y="1355"/>
                      <a:pt x="0" y="1688"/>
                      <a:pt x="143" y="1974"/>
                    </a:cubicBezTo>
                    <a:cubicBezTo>
                      <a:pt x="155" y="1998"/>
                      <a:pt x="176" y="2010"/>
                      <a:pt x="197" y="2010"/>
                    </a:cubicBezTo>
                    <a:cubicBezTo>
                      <a:pt x="218" y="2010"/>
                      <a:pt x="239" y="1998"/>
                      <a:pt x="250" y="1974"/>
                    </a:cubicBezTo>
                    <a:cubicBezTo>
                      <a:pt x="381" y="1688"/>
                      <a:pt x="334" y="1355"/>
                      <a:pt x="334" y="1045"/>
                    </a:cubicBezTo>
                    <a:cubicBezTo>
                      <a:pt x="334" y="712"/>
                      <a:pt x="298" y="378"/>
                      <a:pt x="227" y="45"/>
                    </a:cubicBezTo>
                    <a:cubicBezTo>
                      <a:pt x="221" y="15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947;p33">
                <a:extLst>
                  <a:ext uri="{FF2B5EF4-FFF2-40B4-BE49-F238E27FC236}">
                    <a16:creationId xmlns:a16="http://schemas.microsoft.com/office/drawing/2014/main" id="{D8FC6863-5ED8-4A58-B7D0-3276D7F5859A}"/>
                  </a:ext>
                </a:extLst>
              </p:cNvPr>
              <p:cNvSpPr/>
              <p:nvPr/>
            </p:nvSpPr>
            <p:spPr>
              <a:xfrm>
                <a:off x="4294875" y="2989625"/>
                <a:ext cx="83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88" extrusionOk="0">
                    <a:moveTo>
                      <a:pt x="155" y="1"/>
                    </a:moveTo>
                    <a:cubicBezTo>
                      <a:pt x="125" y="1"/>
                      <a:pt x="96" y="19"/>
                      <a:pt x="84" y="54"/>
                    </a:cubicBezTo>
                    <a:cubicBezTo>
                      <a:pt x="12" y="364"/>
                      <a:pt x="12" y="674"/>
                      <a:pt x="12" y="995"/>
                    </a:cubicBezTo>
                    <a:cubicBezTo>
                      <a:pt x="12" y="1269"/>
                      <a:pt x="0" y="1590"/>
                      <a:pt x="119" y="1852"/>
                    </a:cubicBezTo>
                    <a:cubicBezTo>
                      <a:pt x="131" y="1876"/>
                      <a:pt x="152" y="1888"/>
                      <a:pt x="173" y="1888"/>
                    </a:cubicBezTo>
                    <a:cubicBezTo>
                      <a:pt x="194" y="1888"/>
                      <a:pt x="215" y="1876"/>
                      <a:pt x="227" y="1852"/>
                    </a:cubicBezTo>
                    <a:cubicBezTo>
                      <a:pt x="334" y="1602"/>
                      <a:pt x="322" y="1269"/>
                      <a:pt x="310" y="995"/>
                    </a:cubicBezTo>
                    <a:cubicBezTo>
                      <a:pt x="298" y="674"/>
                      <a:pt x="298" y="352"/>
                      <a:pt x="227" y="54"/>
                    </a:cubicBezTo>
                    <a:cubicBezTo>
                      <a:pt x="215" y="19"/>
                      <a:pt x="185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948;p33">
                <a:extLst>
                  <a:ext uri="{FF2B5EF4-FFF2-40B4-BE49-F238E27FC236}">
                    <a16:creationId xmlns:a16="http://schemas.microsoft.com/office/drawing/2014/main" id="{8B99AD9A-2762-428C-B548-22426D0B9041}"/>
                  </a:ext>
                </a:extLst>
              </p:cNvPr>
              <p:cNvSpPr/>
              <p:nvPr/>
            </p:nvSpPr>
            <p:spPr>
              <a:xfrm>
                <a:off x="4320175" y="2990450"/>
                <a:ext cx="152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03" extrusionOk="0">
                    <a:moveTo>
                      <a:pt x="304" y="1"/>
                    </a:moveTo>
                    <a:cubicBezTo>
                      <a:pt x="274" y="1"/>
                      <a:pt x="244" y="15"/>
                      <a:pt x="238" y="45"/>
                    </a:cubicBezTo>
                    <a:cubicBezTo>
                      <a:pt x="131" y="581"/>
                      <a:pt x="0" y="1343"/>
                      <a:pt x="238" y="1867"/>
                    </a:cubicBezTo>
                    <a:cubicBezTo>
                      <a:pt x="244" y="1891"/>
                      <a:pt x="271" y="1903"/>
                      <a:pt x="299" y="1903"/>
                    </a:cubicBezTo>
                    <a:cubicBezTo>
                      <a:pt x="328" y="1903"/>
                      <a:pt x="358" y="1891"/>
                      <a:pt x="369" y="1867"/>
                    </a:cubicBezTo>
                    <a:cubicBezTo>
                      <a:pt x="608" y="1343"/>
                      <a:pt x="477" y="605"/>
                      <a:pt x="369" y="45"/>
                    </a:cubicBezTo>
                    <a:cubicBezTo>
                      <a:pt x="363" y="15"/>
                      <a:pt x="334" y="1"/>
                      <a:pt x="3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949;p33">
                <a:extLst>
                  <a:ext uri="{FF2B5EF4-FFF2-40B4-BE49-F238E27FC236}">
                    <a16:creationId xmlns:a16="http://schemas.microsoft.com/office/drawing/2014/main" id="{59025835-6279-4665-8ABE-03AD0183AB66}"/>
                  </a:ext>
                </a:extLst>
              </p:cNvPr>
              <p:cNvSpPr/>
              <p:nvPr/>
            </p:nvSpPr>
            <p:spPr>
              <a:xfrm>
                <a:off x="4349050" y="2996400"/>
                <a:ext cx="14000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76" extrusionOk="0">
                    <a:moveTo>
                      <a:pt x="286" y="1"/>
                    </a:moveTo>
                    <a:cubicBezTo>
                      <a:pt x="259" y="1"/>
                      <a:pt x="232" y="16"/>
                      <a:pt x="226" y="45"/>
                    </a:cubicBezTo>
                    <a:cubicBezTo>
                      <a:pt x="119" y="581"/>
                      <a:pt x="0" y="1319"/>
                      <a:pt x="215" y="1831"/>
                    </a:cubicBezTo>
                    <a:cubicBezTo>
                      <a:pt x="226" y="1861"/>
                      <a:pt x="253" y="1876"/>
                      <a:pt x="280" y="1876"/>
                    </a:cubicBezTo>
                    <a:cubicBezTo>
                      <a:pt x="307" y="1876"/>
                      <a:pt x="334" y="1861"/>
                      <a:pt x="346" y="1831"/>
                    </a:cubicBezTo>
                    <a:cubicBezTo>
                      <a:pt x="560" y="1319"/>
                      <a:pt x="453" y="581"/>
                      <a:pt x="346" y="45"/>
                    </a:cubicBezTo>
                    <a:cubicBezTo>
                      <a:pt x="340" y="16"/>
                      <a:pt x="313" y="1"/>
                      <a:pt x="2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950;p33">
                <a:extLst>
                  <a:ext uri="{FF2B5EF4-FFF2-40B4-BE49-F238E27FC236}">
                    <a16:creationId xmlns:a16="http://schemas.microsoft.com/office/drawing/2014/main" id="{5BAFC939-3ABD-4132-A781-A4A078076A9B}"/>
                  </a:ext>
                </a:extLst>
              </p:cNvPr>
              <p:cNvSpPr/>
              <p:nvPr/>
            </p:nvSpPr>
            <p:spPr>
              <a:xfrm>
                <a:off x="4380000" y="3000200"/>
                <a:ext cx="86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25" extrusionOk="0">
                    <a:moveTo>
                      <a:pt x="155" y="1"/>
                    </a:moveTo>
                    <a:cubicBezTo>
                      <a:pt x="134" y="1"/>
                      <a:pt x="114" y="12"/>
                      <a:pt x="108" y="36"/>
                    </a:cubicBezTo>
                    <a:cubicBezTo>
                      <a:pt x="12" y="274"/>
                      <a:pt x="0" y="524"/>
                      <a:pt x="12" y="774"/>
                    </a:cubicBezTo>
                    <a:cubicBezTo>
                      <a:pt x="12" y="1013"/>
                      <a:pt x="0" y="1263"/>
                      <a:pt x="108" y="1489"/>
                    </a:cubicBezTo>
                    <a:cubicBezTo>
                      <a:pt x="120" y="1513"/>
                      <a:pt x="143" y="1525"/>
                      <a:pt x="169" y="1525"/>
                    </a:cubicBezTo>
                    <a:cubicBezTo>
                      <a:pt x="194" y="1525"/>
                      <a:pt x="221" y="1513"/>
                      <a:pt x="239" y="1489"/>
                    </a:cubicBezTo>
                    <a:cubicBezTo>
                      <a:pt x="346" y="1263"/>
                      <a:pt x="322" y="1013"/>
                      <a:pt x="310" y="774"/>
                    </a:cubicBezTo>
                    <a:cubicBezTo>
                      <a:pt x="310" y="524"/>
                      <a:pt x="298" y="274"/>
                      <a:pt x="203" y="36"/>
                    </a:cubicBezTo>
                    <a:cubicBezTo>
                      <a:pt x="197" y="12"/>
                      <a:pt x="176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951;p33">
                <a:extLst>
                  <a:ext uri="{FF2B5EF4-FFF2-40B4-BE49-F238E27FC236}">
                    <a16:creationId xmlns:a16="http://schemas.microsoft.com/office/drawing/2014/main" id="{7BB9518F-594F-46C5-ABAC-2F9540AE50A6}"/>
                  </a:ext>
                </a:extLst>
              </p:cNvPr>
              <p:cNvSpPr/>
              <p:nvPr/>
            </p:nvSpPr>
            <p:spPr>
              <a:xfrm>
                <a:off x="4407375" y="3003550"/>
                <a:ext cx="1015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56" extrusionOk="0">
                    <a:moveTo>
                      <a:pt x="205" y="0"/>
                    </a:moveTo>
                    <a:cubicBezTo>
                      <a:pt x="179" y="0"/>
                      <a:pt x="156" y="15"/>
                      <a:pt x="156" y="45"/>
                    </a:cubicBezTo>
                    <a:cubicBezTo>
                      <a:pt x="96" y="379"/>
                      <a:pt x="1" y="760"/>
                      <a:pt x="120" y="1093"/>
                    </a:cubicBezTo>
                    <a:cubicBezTo>
                      <a:pt x="138" y="1135"/>
                      <a:pt x="176" y="1155"/>
                      <a:pt x="214" y="1155"/>
                    </a:cubicBezTo>
                    <a:cubicBezTo>
                      <a:pt x="251" y="1155"/>
                      <a:pt x="287" y="1135"/>
                      <a:pt x="299" y="1093"/>
                    </a:cubicBezTo>
                    <a:cubicBezTo>
                      <a:pt x="406" y="771"/>
                      <a:pt x="322" y="379"/>
                      <a:pt x="263" y="45"/>
                    </a:cubicBezTo>
                    <a:cubicBezTo>
                      <a:pt x="257" y="15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952;p33">
                <a:extLst>
                  <a:ext uri="{FF2B5EF4-FFF2-40B4-BE49-F238E27FC236}">
                    <a16:creationId xmlns:a16="http://schemas.microsoft.com/office/drawing/2014/main" id="{EAFE3B01-1C9A-4605-9E10-04B3F1D78DC7}"/>
                  </a:ext>
                </a:extLst>
              </p:cNvPr>
              <p:cNvSpPr/>
              <p:nvPr/>
            </p:nvSpPr>
            <p:spPr>
              <a:xfrm>
                <a:off x="4436250" y="3005775"/>
                <a:ext cx="95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0" extrusionOk="0">
                    <a:moveTo>
                      <a:pt x="191" y="1"/>
                    </a:moveTo>
                    <a:cubicBezTo>
                      <a:pt x="164" y="1"/>
                      <a:pt x="138" y="10"/>
                      <a:pt x="132" y="28"/>
                    </a:cubicBezTo>
                    <a:cubicBezTo>
                      <a:pt x="13" y="301"/>
                      <a:pt x="1" y="623"/>
                      <a:pt x="108" y="897"/>
                    </a:cubicBezTo>
                    <a:cubicBezTo>
                      <a:pt x="120" y="938"/>
                      <a:pt x="156" y="959"/>
                      <a:pt x="193" y="959"/>
                    </a:cubicBezTo>
                    <a:cubicBezTo>
                      <a:pt x="230" y="959"/>
                      <a:pt x="269" y="938"/>
                      <a:pt x="287" y="897"/>
                    </a:cubicBezTo>
                    <a:cubicBezTo>
                      <a:pt x="382" y="623"/>
                      <a:pt x="370" y="301"/>
                      <a:pt x="251" y="28"/>
                    </a:cubicBezTo>
                    <a:cubicBezTo>
                      <a:pt x="245" y="10"/>
                      <a:pt x="218" y="1"/>
                      <a:pt x="1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953;p33">
                <a:extLst>
                  <a:ext uri="{FF2B5EF4-FFF2-40B4-BE49-F238E27FC236}">
                    <a16:creationId xmlns:a16="http://schemas.microsoft.com/office/drawing/2014/main" id="{7A48B689-B40D-4FE1-B094-4665C673380E}"/>
                  </a:ext>
                </a:extLst>
              </p:cNvPr>
              <p:cNvSpPr/>
              <p:nvPr/>
            </p:nvSpPr>
            <p:spPr>
              <a:xfrm>
                <a:off x="4463050" y="3010700"/>
                <a:ext cx="131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956" extrusionOk="0">
                    <a:moveTo>
                      <a:pt x="250" y="0"/>
                    </a:moveTo>
                    <a:cubicBezTo>
                      <a:pt x="224" y="0"/>
                      <a:pt x="197" y="15"/>
                      <a:pt x="191" y="45"/>
                    </a:cubicBezTo>
                    <a:cubicBezTo>
                      <a:pt x="119" y="283"/>
                      <a:pt x="0" y="724"/>
                      <a:pt x="191" y="938"/>
                    </a:cubicBezTo>
                    <a:cubicBezTo>
                      <a:pt x="209" y="950"/>
                      <a:pt x="232" y="956"/>
                      <a:pt x="256" y="956"/>
                    </a:cubicBezTo>
                    <a:cubicBezTo>
                      <a:pt x="280" y="956"/>
                      <a:pt x="304" y="950"/>
                      <a:pt x="322" y="938"/>
                    </a:cubicBezTo>
                    <a:cubicBezTo>
                      <a:pt x="524" y="724"/>
                      <a:pt x="405" y="283"/>
                      <a:pt x="310" y="45"/>
                    </a:cubicBezTo>
                    <a:cubicBezTo>
                      <a:pt x="304" y="15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954;p33">
                <a:extLst>
                  <a:ext uri="{FF2B5EF4-FFF2-40B4-BE49-F238E27FC236}">
                    <a16:creationId xmlns:a16="http://schemas.microsoft.com/office/drawing/2014/main" id="{17E5D873-36A6-4DD2-A277-45387DCA4971}"/>
                  </a:ext>
                </a:extLst>
              </p:cNvPr>
              <p:cNvSpPr/>
              <p:nvPr/>
            </p:nvSpPr>
            <p:spPr>
              <a:xfrm>
                <a:off x="4494600" y="3012475"/>
                <a:ext cx="68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849" extrusionOk="0">
                    <a:moveTo>
                      <a:pt x="136" y="1"/>
                    </a:moveTo>
                    <a:cubicBezTo>
                      <a:pt x="111" y="1"/>
                      <a:pt x="84" y="16"/>
                      <a:pt x="72" y="45"/>
                    </a:cubicBezTo>
                    <a:cubicBezTo>
                      <a:pt x="12" y="307"/>
                      <a:pt x="0" y="533"/>
                      <a:pt x="60" y="795"/>
                    </a:cubicBezTo>
                    <a:cubicBezTo>
                      <a:pt x="60" y="831"/>
                      <a:pt x="93" y="849"/>
                      <a:pt x="128" y="849"/>
                    </a:cubicBezTo>
                    <a:cubicBezTo>
                      <a:pt x="164" y="849"/>
                      <a:pt x="203" y="831"/>
                      <a:pt x="215" y="795"/>
                    </a:cubicBezTo>
                    <a:cubicBezTo>
                      <a:pt x="274" y="522"/>
                      <a:pt x="250" y="295"/>
                      <a:pt x="191" y="45"/>
                    </a:cubicBezTo>
                    <a:cubicBezTo>
                      <a:pt x="185" y="16"/>
                      <a:pt x="161" y="1"/>
                      <a:pt x="1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1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5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2000" fill="hold"/>
                                        <p:tgtEl>
                                          <p:spTgt spid="15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15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5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5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8" grpId="0"/>
      <p:bldP spid="1521" grpId="0" animBg="1"/>
      <p:bldP spid="1522" grpId="0"/>
      <p:bldP spid="1527" grpId="0"/>
      <p:bldP spid="152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7" name="Google Shape;5917;p59"/>
          <p:cNvSpPr txBox="1">
            <a:spLocks noGrp="1"/>
          </p:cNvSpPr>
          <p:nvPr>
            <p:ph type="title"/>
          </p:nvPr>
        </p:nvSpPr>
        <p:spPr>
          <a:xfrm>
            <a:off x="685800" y="10936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4800" dirty="0"/>
              <a:t>DẶN DÒ</a:t>
            </a:r>
            <a:endParaRPr sz="4800" dirty="0"/>
          </a:p>
        </p:txBody>
      </p:sp>
      <p:sp>
        <p:nvSpPr>
          <p:cNvPr id="5918" name="Google Shape;5918;p59"/>
          <p:cNvSpPr txBox="1">
            <a:spLocks noGrp="1"/>
          </p:cNvSpPr>
          <p:nvPr>
            <p:ph type="subTitle" idx="1"/>
          </p:nvPr>
        </p:nvSpPr>
        <p:spPr>
          <a:xfrm>
            <a:off x="1504955" y="3025037"/>
            <a:ext cx="2821156" cy="3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0" dirty="0"/>
              <a:t>Hoàn thành bài tập đầy đủ</a:t>
            </a:r>
            <a:endParaRPr sz="3200" b="0" dirty="0"/>
          </a:p>
        </p:txBody>
      </p:sp>
      <p:sp>
        <p:nvSpPr>
          <p:cNvPr id="5919" name="Google Shape;5919;p59"/>
          <p:cNvSpPr txBox="1">
            <a:spLocks noGrp="1"/>
          </p:cNvSpPr>
          <p:nvPr>
            <p:ph type="subTitle" idx="2"/>
          </p:nvPr>
        </p:nvSpPr>
        <p:spPr>
          <a:xfrm>
            <a:off x="5201774" y="3025037"/>
            <a:ext cx="2315100" cy="3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0" dirty="0"/>
              <a:t>Chuẩn bị bài mới</a:t>
            </a:r>
            <a:endParaRPr sz="3200" b="0" dirty="0"/>
          </a:p>
        </p:txBody>
      </p:sp>
      <p:grpSp>
        <p:nvGrpSpPr>
          <p:cNvPr id="5920" name="Google Shape;5920;p59"/>
          <p:cNvGrpSpPr/>
          <p:nvPr/>
        </p:nvGrpSpPr>
        <p:grpSpPr>
          <a:xfrm>
            <a:off x="1208531" y="2302894"/>
            <a:ext cx="6726943" cy="357041"/>
            <a:chOff x="1208531" y="1697794"/>
            <a:chExt cx="6726943" cy="357041"/>
          </a:xfrm>
        </p:grpSpPr>
        <p:grpSp>
          <p:nvGrpSpPr>
            <p:cNvPr id="5921" name="Google Shape;5921;p59"/>
            <p:cNvGrpSpPr/>
            <p:nvPr/>
          </p:nvGrpSpPr>
          <p:grpSpPr>
            <a:xfrm rot="5400000">
              <a:off x="5897876" y="17236"/>
              <a:ext cx="357028" cy="3718168"/>
              <a:chOff x="4256475" y="1271425"/>
              <a:chExt cx="137250" cy="1429350"/>
            </a:xfrm>
          </p:grpSpPr>
          <p:sp>
            <p:nvSpPr>
              <p:cNvPr id="5922" name="Google Shape;5922;p59"/>
              <p:cNvSpPr/>
              <p:nvPr/>
            </p:nvSpPr>
            <p:spPr>
              <a:xfrm>
                <a:off x="4256475" y="1997700"/>
                <a:ext cx="13695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751" extrusionOk="0">
                    <a:moveTo>
                      <a:pt x="2739" y="0"/>
                    </a:moveTo>
                    <a:cubicBezTo>
                      <a:pt x="1215" y="0"/>
                      <a:pt x="0" y="167"/>
                      <a:pt x="0" y="381"/>
                    </a:cubicBezTo>
                    <a:cubicBezTo>
                      <a:pt x="0" y="584"/>
                      <a:pt x="1215" y="750"/>
                      <a:pt x="2739" y="750"/>
                    </a:cubicBezTo>
                    <a:cubicBezTo>
                      <a:pt x="4251" y="750"/>
                      <a:pt x="5477" y="584"/>
                      <a:pt x="5477" y="381"/>
                    </a:cubicBezTo>
                    <a:cubicBezTo>
                      <a:pt x="5477" y="167"/>
                      <a:pt x="4251" y="0"/>
                      <a:pt x="2739" y="0"/>
                    </a:cubicBezTo>
                    <a:close/>
                  </a:path>
                </a:pathLst>
              </a:custGeom>
              <a:solidFill>
                <a:srgbClr val="6B18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59"/>
              <p:cNvSpPr/>
              <p:nvPr/>
            </p:nvSpPr>
            <p:spPr>
              <a:xfrm>
                <a:off x="4314525" y="1994125"/>
                <a:ext cx="19950" cy="7039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8159" extrusionOk="0">
                    <a:moveTo>
                      <a:pt x="0" y="0"/>
                    </a:moveTo>
                    <a:lnTo>
                      <a:pt x="0" y="28159"/>
                    </a:lnTo>
                    <a:lnTo>
                      <a:pt x="798" y="28159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E7A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59"/>
              <p:cNvSpPr/>
              <p:nvPr/>
            </p:nvSpPr>
            <p:spPr>
              <a:xfrm>
                <a:off x="4323750" y="1992925"/>
                <a:ext cx="8050" cy="7037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28148" extrusionOk="0">
                    <a:moveTo>
                      <a:pt x="36" y="1"/>
                    </a:moveTo>
                    <a:lnTo>
                      <a:pt x="36" y="28100"/>
                    </a:lnTo>
                    <a:lnTo>
                      <a:pt x="0" y="28100"/>
                    </a:lnTo>
                    <a:lnTo>
                      <a:pt x="0" y="28147"/>
                    </a:lnTo>
                    <a:lnTo>
                      <a:pt x="322" y="28147"/>
                    </a:lnTo>
                    <a:lnTo>
                      <a:pt x="322" y="1"/>
                    </a:lnTo>
                    <a:close/>
                  </a:path>
                </a:pathLst>
              </a:custGeom>
              <a:solidFill>
                <a:srgbClr val="D386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59"/>
              <p:cNvSpPr/>
              <p:nvPr/>
            </p:nvSpPr>
            <p:spPr>
              <a:xfrm>
                <a:off x="4282975" y="1797375"/>
                <a:ext cx="79775" cy="67000"/>
              </a:xfrm>
              <a:custGeom>
                <a:avLst/>
                <a:gdLst/>
                <a:ahLst/>
                <a:cxnLst/>
                <a:rect l="l" t="t" r="r" b="b"/>
                <a:pathLst>
                  <a:path w="3191" h="2680" extrusionOk="0">
                    <a:moveTo>
                      <a:pt x="3012" y="0"/>
                    </a:moveTo>
                    <a:lnTo>
                      <a:pt x="3012" y="12"/>
                    </a:lnTo>
                    <a:cubicBezTo>
                      <a:pt x="2024" y="274"/>
                      <a:pt x="1024" y="679"/>
                      <a:pt x="191" y="1155"/>
                    </a:cubicBezTo>
                    <a:cubicBezTo>
                      <a:pt x="131" y="1679"/>
                      <a:pt x="60" y="2179"/>
                      <a:pt x="0" y="2679"/>
                    </a:cubicBezTo>
                    <a:cubicBezTo>
                      <a:pt x="964" y="2156"/>
                      <a:pt x="2096" y="1727"/>
                      <a:pt x="3191" y="1465"/>
                    </a:cubicBezTo>
                    <a:lnTo>
                      <a:pt x="3012" y="0"/>
                    </a:ln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59"/>
              <p:cNvSpPr/>
              <p:nvPr/>
            </p:nvSpPr>
            <p:spPr>
              <a:xfrm>
                <a:off x="4297850" y="1678900"/>
                <a:ext cx="5270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252" extrusionOk="0">
                    <a:moveTo>
                      <a:pt x="2108" y="1465"/>
                    </a:moveTo>
                    <a:cubicBezTo>
                      <a:pt x="2107" y="1465"/>
                      <a:pt x="2107" y="1465"/>
                      <a:pt x="2107" y="1466"/>
                    </a:cubicBezTo>
                    <a:lnTo>
                      <a:pt x="2107" y="1466"/>
                    </a:lnTo>
                    <a:cubicBezTo>
                      <a:pt x="2107" y="1469"/>
                      <a:pt x="2107" y="1473"/>
                      <a:pt x="2108" y="1477"/>
                    </a:cubicBezTo>
                    <a:lnTo>
                      <a:pt x="2108" y="1465"/>
                    </a:lnTo>
                    <a:close/>
                    <a:moveTo>
                      <a:pt x="1989" y="1"/>
                    </a:moveTo>
                    <a:cubicBezTo>
                      <a:pt x="1358" y="203"/>
                      <a:pt x="715" y="453"/>
                      <a:pt x="131" y="751"/>
                    </a:cubicBezTo>
                    <a:cubicBezTo>
                      <a:pt x="84" y="1251"/>
                      <a:pt x="48" y="1751"/>
                      <a:pt x="0" y="2251"/>
                    </a:cubicBezTo>
                    <a:cubicBezTo>
                      <a:pt x="667" y="1942"/>
                      <a:pt x="1393" y="1668"/>
                      <a:pt x="2107" y="1466"/>
                    </a:cubicBezTo>
                    <a:lnTo>
                      <a:pt x="2107" y="1466"/>
                    </a:lnTo>
                    <a:cubicBezTo>
                      <a:pt x="2071" y="981"/>
                      <a:pt x="2024" y="497"/>
                      <a:pt x="1989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59"/>
              <p:cNvSpPr/>
              <p:nvPr/>
            </p:nvSpPr>
            <p:spPr>
              <a:xfrm>
                <a:off x="4302900" y="1619375"/>
                <a:ext cx="42900" cy="521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2085" extrusionOk="0">
                    <a:moveTo>
                      <a:pt x="1608" y="1"/>
                    </a:moveTo>
                    <a:cubicBezTo>
                      <a:pt x="1096" y="167"/>
                      <a:pt x="584" y="382"/>
                      <a:pt x="108" y="596"/>
                    </a:cubicBezTo>
                    <a:lnTo>
                      <a:pt x="108" y="584"/>
                    </a:lnTo>
                    <a:cubicBezTo>
                      <a:pt x="84" y="1096"/>
                      <a:pt x="48" y="1584"/>
                      <a:pt x="1" y="2084"/>
                    </a:cubicBezTo>
                    <a:cubicBezTo>
                      <a:pt x="560" y="1834"/>
                      <a:pt x="1132" y="1632"/>
                      <a:pt x="1715" y="1465"/>
                    </a:cubicBezTo>
                    <a:cubicBezTo>
                      <a:pt x="1691" y="977"/>
                      <a:pt x="1644" y="477"/>
                      <a:pt x="1608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59"/>
              <p:cNvSpPr/>
              <p:nvPr/>
            </p:nvSpPr>
            <p:spPr>
              <a:xfrm>
                <a:off x="4307075" y="1559550"/>
                <a:ext cx="34550" cy="49125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1965" extrusionOk="0">
                    <a:moveTo>
                      <a:pt x="1298" y="0"/>
                    </a:moveTo>
                    <a:cubicBezTo>
                      <a:pt x="882" y="131"/>
                      <a:pt x="477" y="298"/>
                      <a:pt x="96" y="477"/>
                    </a:cubicBezTo>
                    <a:cubicBezTo>
                      <a:pt x="60" y="965"/>
                      <a:pt x="36" y="1453"/>
                      <a:pt x="0" y="1965"/>
                    </a:cubicBezTo>
                    <a:cubicBezTo>
                      <a:pt x="465" y="1786"/>
                      <a:pt x="929" y="1608"/>
                      <a:pt x="1382" y="1477"/>
                    </a:cubicBezTo>
                    <a:lnTo>
                      <a:pt x="1298" y="0"/>
                    </a:ln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59"/>
              <p:cNvSpPr/>
              <p:nvPr/>
            </p:nvSpPr>
            <p:spPr>
              <a:xfrm>
                <a:off x="4272550" y="1856300"/>
                <a:ext cx="98550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942" h="2978" extrusionOk="0">
                    <a:moveTo>
                      <a:pt x="3727" y="1"/>
                    </a:moveTo>
                    <a:lnTo>
                      <a:pt x="3727" y="25"/>
                    </a:lnTo>
                    <a:cubicBezTo>
                      <a:pt x="2501" y="299"/>
                      <a:pt x="1227" y="846"/>
                      <a:pt x="250" y="1442"/>
                    </a:cubicBezTo>
                    <a:cubicBezTo>
                      <a:pt x="179" y="1977"/>
                      <a:pt x="84" y="2477"/>
                      <a:pt x="0" y="2977"/>
                    </a:cubicBezTo>
                    <a:cubicBezTo>
                      <a:pt x="1143" y="2299"/>
                      <a:pt x="2572" y="1751"/>
                      <a:pt x="3941" y="1477"/>
                    </a:cubicBezTo>
                    <a:cubicBezTo>
                      <a:pt x="3870" y="989"/>
                      <a:pt x="3798" y="501"/>
                      <a:pt x="3727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59"/>
              <p:cNvSpPr/>
              <p:nvPr/>
            </p:nvSpPr>
            <p:spPr>
              <a:xfrm>
                <a:off x="4318975" y="1272000"/>
                <a:ext cx="1192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121" extrusionOk="0">
                    <a:moveTo>
                      <a:pt x="227" y="1"/>
                    </a:moveTo>
                    <a:cubicBezTo>
                      <a:pt x="108" y="1"/>
                      <a:pt x="1" y="430"/>
                      <a:pt x="1" y="918"/>
                    </a:cubicBezTo>
                    <a:lnTo>
                      <a:pt x="1" y="1120"/>
                    </a:lnTo>
                    <a:cubicBezTo>
                      <a:pt x="167" y="1037"/>
                      <a:pt x="310" y="977"/>
                      <a:pt x="477" y="942"/>
                    </a:cubicBezTo>
                    <a:lnTo>
                      <a:pt x="477" y="918"/>
                    </a:lnTo>
                    <a:cubicBezTo>
                      <a:pt x="477" y="418"/>
                      <a:pt x="370" y="1"/>
                      <a:pt x="251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59"/>
              <p:cNvSpPr/>
              <p:nvPr/>
            </p:nvSpPr>
            <p:spPr>
              <a:xfrm>
                <a:off x="4291000" y="1738450"/>
                <a:ext cx="65200" cy="607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29" extrusionOk="0">
                    <a:moveTo>
                      <a:pt x="2608" y="1465"/>
                    </a:moveTo>
                    <a:cubicBezTo>
                      <a:pt x="2608" y="1465"/>
                      <a:pt x="2607" y="1465"/>
                      <a:pt x="2607" y="1465"/>
                    </a:cubicBezTo>
                    <a:lnTo>
                      <a:pt x="2607" y="1465"/>
                    </a:lnTo>
                    <a:cubicBezTo>
                      <a:pt x="2607" y="1469"/>
                      <a:pt x="2608" y="1473"/>
                      <a:pt x="2608" y="1476"/>
                    </a:cubicBezTo>
                    <a:lnTo>
                      <a:pt x="2608" y="1465"/>
                    </a:lnTo>
                    <a:close/>
                    <a:moveTo>
                      <a:pt x="2465" y="0"/>
                    </a:moveTo>
                    <a:lnTo>
                      <a:pt x="2465" y="24"/>
                    </a:lnTo>
                    <a:cubicBezTo>
                      <a:pt x="1655" y="250"/>
                      <a:pt x="858" y="572"/>
                      <a:pt x="155" y="941"/>
                    </a:cubicBezTo>
                    <a:cubicBezTo>
                      <a:pt x="108" y="1417"/>
                      <a:pt x="60" y="1929"/>
                      <a:pt x="1" y="2429"/>
                    </a:cubicBezTo>
                    <a:cubicBezTo>
                      <a:pt x="810" y="2024"/>
                      <a:pt x="1714" y="1691"/>
                      <a:pt x="2607" y="1465"/>
                    </a:cubicBezTo>
                    <a:lnTo>
                      <a:pt x="2607" y="1465"/>
                    </a:lnTo>
                    <a:cubicBezTo>
                      <a:pt x="2559" y="981"/>
                      <a:pt x="2501" y="496"/>
                      <a:pt x="2465" y="0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59"/>
              <p:cNvSpPr/>
              <p:nvPr/>
            </p:nvSpPr>
            <p:spPr>
              <a:xfrm>
                <a:off x="4317800" y="1319350"/>
                <a:ext cx="14225" cy="422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691" extrusionOk="0">
                    <a:moveTo>
                      <a:pt x="536" y="0"/>
                    </a:moveTo>
                    <a:cubicBezTo>
                      <a:pt x="381" y="60"/>
                      <a:pt x="214" y="131"/>
                      <a:pt x="36" y="191"/>
                    </a:cubicBezTo>
                    <a:cubicBezTo>
                      <a:pt x="36" y="191"/>
                      <a:pt x="36" y="190"/>
                      <a:pt x="36" y="190"/>
                    </a:cubicBezTo>
                    <a:cubicBezTo>
                      <a:pt x="35" y="190"/>
                      <a:pt x="12" y="1076"/>
                      <a:pt x="0" y="1679"/>
                    </a:cubicBezTo>
                    <a:lnTo>
                      <a:pt x="0" y="1679"/>
                    </a:lnTo>
                    <a:cubicBezTo>
                      <a:pt x="179" y="1607"/>
                      <a:pt x="369" y="1548"/>
                      <a:pt x="548" y="1465"/>
                    </a:cubicBezTo>
                    <a:cubicBezTo>
                      <a:pt x="549" y="1468"/>
                      <a:pt x="550" y="1470"/>
                      <a:pt x="550" y="1470"/>
                    </a:cubicBezTo>
                    <a:cubicBezTo>
                      <a:pt x="569" y="1470"/>
                      <a:pt x="536" y="423"/>
                      <a:pt x="536" y="0"/>
                    </a:cubicBezTo>
                    <a:close/>
                    <a:moveTo>
                      <a:pt x="0" y="1679"/>
                    </a:moveTo>
                    <a:cubicBezTo>
                      <a:pt x="0" y="1679"/>
                      <a:pt x="0" y="1679"/>
                      <a:pt x="0" y="1679"/>
                    </a:cubicBezTo>
                    <a:lnTo>
                      <a:pt x="0" y="1691"/>
                    </a:lnTo>
                    <a:cubicBezTo>
                      <a:pt x="0" y="1687"/>
                      <a:pt x="0" y="1683"/>
                      <a:pt x="0" y="1679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59"/>
              <p:cNvSpPr/>
              <p:nvPr/>
            </p:nvSpPr>
            <p:spPr>
              <a:xfrm>
                <a:off x="4316300" y="1379750"/>
                <a:ext cx="17300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716" extrusionOk="0">
                    <a:moveTo>
                      <a:pt x="644" y="0"/>
                    </a:moveTo>
                    <a:cubicBezTo>
                      <a:pt x="643" y="0"/>
                      <a:pt x="643" y="0"/>
                      <a:pt x="643" y="1"/>
                    </a:cubicBezTo>
                    <a:cubicBezTo>
                      <a:pt x="429" y="84"/>
                      <a:pt x="239" y="156"/>
                      <a:pt x="36" y="239"/>
                    </a:cubicBezTo>
                    <a:lnTo>
                      <a:pt x="36" y="227"/>
                    </a:lnTo>
                    <a:cubicBezTo>
                      <a:pt x="36" y="680"/>
                      <a:pt x="24" y="1180"/>
                      <a:pt x="1" y="1716"/>
                    </a:cubicBezTo>
                    <a:cubicBezTo>
                      <a:pt x="227" y="1632"/>
                      <a:pt x="465" y="1537"/>
                      <a:pt x="691" y="1466"/>
                    </a:cubicBezTo>
                    <a:cubicBezTo>
                      <a:pt x="668" y="905"/>
                      <a:pt x="644" y="0"/>
                      <a:pt x="644" y="0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59"/>
              <p:cNvSpPr/>
              <p:nvPr/>
            </p:nvSpPr>
            <p:spPr>
              <a:xfrm>
                <a:off x="4313625" y="1439600"/>
                <a:ext cx="2205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1787" extrusionOk="0">
                    <a:moveTo>
                      <a:pt x="822" y="0"/>
                    </a:moveTo>
                    <a:cubicBezTo>
                      <a:pt x="572" y="95"/>
                      <a:pt x="322" y="203"/>
                      <a:pt x="72" y="298"/>
                    </a:cubicBezTo>
                    <a:cubicBezTo>
                      <a:pt x="48" y="774"/>
                      <a:pt x="24" y="1274"/>
                      <a:pt x="0" y="1786"/>
                    </a:cubicBezTo>
                    <a:cubicBezTo>
                      <a:pt x="310" y="1679"/>
                      <a:pt x="583" y="1572"/>
                      <a:pt x="881" y="1465"/>
                    </a:cubicBezTo>
                    <a:lnTo>
                      <a:pt x="881" y="1465"/>
                    </a:lnTo>
                    <a:cubicBezTo>
                      <a:pt x="881" y="1473"/>
                      <a:pt x="881" y="1481"/>
                      <a:pt x="881" y="1488"/>
                    </a:cubicBezTo>
                    <a:lnTo>
                      <a:pt x="881" y="1465"/>
                    </a:lnTo>
                    <a:cubicBezTo>
                      <a:pt x="881" y="1465"/>
                      <a:pt x="881" y="1465"/>
                      <a:pt x="881" y="1465"/>
                    </a:cubicBezTo>
                    <a:lnTo>
                      <a:pt x="881" y="1465"/>
                    </a:lnTo>
                    <a:cubicBezTo>
                      <a:pt x="869" y="961"/>
                      <a:pt x="845" y="469"/>
                      <a:pt x="822" y="0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59"/>
              <p:cNvSpPr/>
              <p:nvPr/>
            </p:nvSpPr>
            <p:spPr>
              <a:xfrm>
                <a:off x="4310650" y="1500025"/>
                <a:ext cx="28000" cy="464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858" extrusionOk="0">
                    <a:moveTo>
                      <a:pt x="1048" y="0"/>
                    </a:moveTo>
                    <a:cubicBezTo>
                      <a:pt x="1048" y="0"/>
                      <a:pt x="1048" y="0"/>
                      <a:pt x="1048" y="0"/>
                    </a:cubicBezTo>
                    <a:cubicBezTo>
                      <a:pt x="727" y="119"/>
                      <a:pt x="405" y="238"/>
                      <a:pt x="96" y="369"/>
                    </a:cubicBezTo>
                    <a:cubicBezTo>
                      <a:pt x="72" y="869"/>
                      <a:pt x="0" y="1858"/>
                      <a:pt x="24" y="1858"/>
                    </a:cubicBezTo>
                    <a:cubicBezTo>
                      <a:pt x="381" y="1715"/>
                      <a:pt x="750" y="1584"/>
                      <a:pt x="1120" y="1465"/>
                    </a:cubicBezTo>
                    <a:cubicBezTo>
                      <a:pt x="1096" y="956"/>
                      <a:pt x="1049" y="0"/>
                      <a:pt x="1048" y="0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59"/>
              <p:cNvSpPr/>
              <p:nvPr/>
            </p:nvSpPr>
            <p:spPr>
              <a:xfrm>
                <a:off x="4256475" y="1915550"/>
                <a:ext cx="125025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3680" extrusionOk="0">
                    <a:moveTo>
                      <a:pt x="4739" y="0"/>
                    </a:moveTo>
                    <a:cubicBezTo>
                      <a:pt x="3167" y="334"/>
                      <a:pt x="1501" y="1036"/>
                      <a:pt x="417" y="1846"/>
                    </a:cubicBezTo>
                    <a:cubicBezTo>
                      <a:pt x="293" y="2457"/>
                      <a:pt x="168" y="3035"/>
                      <a:pt x="23" y="3592"/>
                    </a:cubicBezTo>
                    <a:lnTo>
                      <a:pt x="23" y="3592"/>
                    </a:lnTo>
                    <a:cubicBezTo>
                      <a:pt x="37" y="3548"/>
                      <a:pt x="53" y="3503"/>
                      <a:pt x="60" y="3453"/>
                    </a:cubicBezTo>
                    <a:cubicBezTo>
                      <a:pt x="1370" y="2501"/>
                      <a:pt x="3263" y="1750"/>
                      <a:pt x="5001" y="1477"/>
                    </a:cubicBezTo>
                    <a:cubicBezTo>
                      <a:pt x="4918" y="1000"/>
                      <a:pt x="4822" y="512"/>
                      <a:pt x="4739" y="0"/>
                    </a:cubicBezTo>
                    <a:close/>
                    <a:moveTo>
                      <a:pt x="23" y="3592"/>
                    </a:moveTo>
                    <a:lnTo>
                      <a:pt x="23" y="3592"/>
                    </a:lnTo>
                    <a:cubicBezTo>
                      <a:pt x="14" y="3621"/>
                      <a:pt x="5" y="3650"/>
                      <a:pt x="0" y="3679"/>
                    </a:cubicBezTo>
                    <a:cubicBezTo>
                      <a:pt x="8" y="3650"/>
                      <a:pt x="16" y="3621"/>
                      <a:pt x="23" y="3592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59"/>
              <p:cNvSpPr/>
              <p:nvPr/>
            </p:nvSpPr>
            <p:spPr>
              <a:xfrm>
                <a:off x="4309750" y="1974475"/>
                <a:ext cx="8397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1311" extrusionOk="0">
                    <a:moveTo>
                      <a:pt x="3049" y="1"/>
                    </a:moveTo>
                    <a:cubicBezTo>
                      <a:pt x="2037" y="167"/>
                      <a:pt x="953" y="501"/>
                      <a:pt x="1" y="953"/>
                    </a:cubicBezTo>
                    <a:cubicBezTo>
                      <a:pt x="203" y="953"/>
                      <a:pt x="417" y="929"/>
                      <a:pt x="620" y="929"/>
                    </a:cubicBezTo>
                    <a:cubicBezTo>
                      <a:pt x="2067" y="929"/>
                      <a:pt x="3236" y="1080"/>
                      <a:pt x="3349" y="1279"/>
                    </a:cubicBezTo>
                    <a:lnTo>
                      <a:pt x="3349" y="1279"/>
                    </a:lnTo>
                    <a:cubicBezTo>
                      <a:pt x="3234" y="871"/>
                      <a:pt x="3141" y="430"/>
                      <a:pt x="3049" y="1"/>
                    </a:cubicBezTo>
                    <a:close/>
                    <a:moveTo>
                      <a:pt x="3349" y="1279"/>
                    </a:moveTo>
                    <a:cubicBezTo>
                      <a:pt x="3352" y="1289"/>
                      <a:pt x="3355" y="1300"/>
                      <a:pt x="3358" y="1310"/>
                    </a:cubicBezTo>
                    <a:cubicBezTo>
                      <a:pt x="3358" y="1300"/>
                      <a:pt x="3355" y="1289"/>
                      <a:pt x="3349" y="1279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59"/>
              <p:cNvSpPr/>
              <p:nvPr/>
            </p:nvSpPr>
            <p:spPr>
              <a:xfrm>
                <a:off x="4256475" y="1271425"/>
                <a:ext cx="136950" cy="735825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29433" extrusionOk="0">
                    <a:moveTo>
                      <a:pt x="2441" y="4394"/>
                    </a:moveTo>
                    <a:cubicBezTo>
                      <a:pt x="2275" y="10375"/>
                      <a:pt x="1740" y="22532"/>
                      <a:pt x="7" y="29382"/>
                    </a:cubicBezTo>
                    <a:lnTo>
                      <a:pt x="7" y="29382"/>
                    </a:lnTo>
                    <a:cubicBezTo>
                      <a:pt x="62" y="29275"/>
                      <a:pt x="453" y="29188"/>
                      <a:pt x="1048" y="29111"/>
                    </a:cubicBezTo>
                    <a:cubicBezTo>
                      <a:pt x="1822" y="25825"/>
                      <a:pt x="2536" y="9216"/>
                      <a:pt x="2489" y="6620"/>
                    </a:cubicBezTo>
                    <a:cubicBezTo>
                      <a:pt x="2489" y="5870"/>
                      <a:pt x="2453" y="5132"/>
                      <a:pt x="2441" y="4394"/>
                    </a:cubicBezTo>
                    <a:close/>
                    <a:moveTo>
                      <a:pt x="7" y="29382"/>
                    </a:moveTo>
                    <a:cubicBezTo>
                      <a:pt x="3" y="29391"/>
                      <a:pt x="0" y="29400"/>
                      <a:pt x="0" y="29409"/>
                    </a:cubicBezTo>
                    <a:cubicBezTo>
                      <a:pt x="3" y="29400"/>
                      <a:pt x="5" y="29391"/>
                      <a:pt x="7" y="29382"/>
                    </a:cubicBezTo>
                    <a:close/>
                    <a:moveTo>
                      <a:pt x="2727" y="0"/>
                    </a:moveTo>
                    <a:cubicBezTo>
                      <a:pt x="2691" y="0"/>
                      <a:pt x="2655" y="48"/>
                      <a:pt x="2620" y="119"/>
                    </a:cubicBezTo>
                    <a:cubicBezTo>
                      <a:pt x="2739" y="1834"/>
                      <a:pt x="2655" y="5584"/>
                      <a:pt x="2739" y="8037"/>
                    </a:cubicBezTo>
                    <a:cubicBezTo>
                      <a:pt x="2846" y="11061"/>
                      <a:pt x="3108" y="23420"/>
                      <a:pt x="4322" y="29111"/>
                    </a:cubicBezTo>
                    <a:cubicBezTo>
                      <a:pt x="4968" y="29189"/>
                      <a:pt x="5415" y="29298"/>
                      <a:pt x="5471" y="29409"/>
                    </a:cubicBezTo>
                    <a:lnTo>
                      <a:pt x="5471" y="29409"/>
                    </a:lnTo>
                    <a:cubicBezTo>
                      <a:pt x="3155" y="20257"/>
                      <a:pt x="2977" y="1690"/>
                      <a:pt x="2977" y="929"/>
                    </a:cubicBezTo>
                    <a:cubicBezTo>
                      <a:pt x="2977" y="441"/>
                      <a:pt x="2870" y="12"/>
                      <a:pt x="2751" y="0"/>
                    </a:cubicBezTo>
                    <a:close/>
                    <a:moveTo>
                      <a:pt x="5471" y="29409"/>
                    </a:moveTo>
                    <a:cubicBezTo>
                      <a:pt x="5473" y="29417"/>
                      <a:pt x="5475" y="29425"/>
                      <a:pt x="5477" y="29432"/>
                    </a:cubicBezTo>
                    <a:cubicBezTo>
                      <a:pt x="5477" y="29425"/>
                      <a:pt x="5475" y="29417"/>
                      <a:pt x="5471" y="29409"/>
                    </a:cubicBezTo>
                    <a:close/>
                  </a:path>
                </a:pathLst>
              </a:custGeom>
              <a:solidFill>
                <a:srgbClr val="6B18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59"/>
              <p:cNvSpPr/>
              <p:nvPr/>
            </p:nvSpPr>
            <p:spPr>
              <a:xfrm>
                <a:off x="4314825" y="2695400"/>
                <a:ext cx="202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215" extrusionOk="0">
                    <a:moveTo>
                      <a:pt x="405" y="1"/>
                    </a:moveTo>
                    <a:cubicBezTo>
                      <a:pt x="179" y="1"/>
                      <a:pt x="0" y="48"/>
                      <a:pt x="0" y="108"/>
                    </a:cubicBezTo>
                    <a:cubicBezTo>
                      <a:pt x="0" y="167"/>
                      <a:pt x="179" y="215"/>
                      <a:pt x="405" y="215"/>
                    </a:cubicBezTo>
                    <a:cubicBezTo>
                      <a:pt x="631" y="215"/>
                      <a:pt x="810" y="167"/>
                      <a:pt x="810" y="108"/>
                    </a:cubicBezTo>
                    <a:cubicBezTo>
                      <a:pt x="810" y="48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9369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59"/>
              <p:cNvSpPr/>
              <p:nvPr/>
            </p:nvSpPr>
            <p:spPr>
              <a:xfrm>
                <a:off x="4256475" y="1295525"/>
                <a:ext cx="129200" cy="7117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28469" extrusionOk="0">
                    <a:moveTo>
                      <a:pt x="2977" y="1"/>
                    </a:moveTo>
                    <a:cubicBezTo>
                      <a:pt x="2810" y="60"/>
                      <a:pt x="2667" y="120"/>
                      <a:pt x="2501" y="179"/>
                    </a:cubicBezTo>
                    <a:cubicBezTo>
                      <a:pt x="2501" y="370"/>
                      <a:pt x="2501" y="691"/>
                      <a:pt x="2489" y="1144"/>
                    </a:cubicBezTo>
                    <a:cubicBezTo>
                      <a:pt x="2655" y="1072"/>
                      <a:pt x="2810" y="1013"/>
                      <a:pt x="2989" y="953"/>
                    </a:cubicBezTo>
                    <a:cubicBezTo>
                      <a:pt x="2977" y="441"/>
                      <a:pt x="2977" y="96"/>
                      <a:pt x="2977" y="1"/>
                    </a:cubicBezTo>
                    <a:close/>
                    <a:moveTo>
                      <a:pt x="3025" y="2406"/>
                    </a:moveTo>
                    <a:cubicBezTo>
                      <a:pt x="2834" y="2465"/>
                      <a:pt x="2655" y="2537"/>
                      <a:pt x="2465" y="2620"/>
                    </a:cubicBezTo>
                    <a:cubicBezTo>
                      <a:pt x="2453" y="2930"/>
                      <a:pt x="2441" y="3251"/>
                      <a:pt x="2441" y="3596"/>
                    </a:cubicBezTo>
                    <a:cubicBezTo>
                      <a:pt x="2632" y="3513"/>
                      <a:pt x="2846" y="3430"/>
                      <a:pt x="3048" y="3358"/>
                    </a:cubicBezTo>
                    <a:cubicBezTo>
                      <a:pt x="3036" y="3013"/>
                      <a:pt x="3036" y="2703"/>
                      <a:pt x="3025" y="2406"/>
                    </a:cubicBezTo>
                    <a:close/>
                    <a:moveTo>
                      <a:pt x="3084" y="4835"/>
                    </a:moveTo>
                    <a:cubicBezTo>
                      <a:pt x="2846" y="4906"/>
                      <a:pt x="2620" y="4989"/>
                      <a:pt x="2394" y="5085"/>
                    </a:cubicBezTo>
                    <a:cubicBezTo>
                      <a:pt x="2382" y="5394"/>
                      <a:pt x="2370" y="5727"/>
                      <a:pt x="2358" y="6073"/>
                    </a:cubicBezTo>
                    <a:cubicBezTo>
                      <a:pt x="2608" y="5966"/>
                      <a:pt x="2858" y="5858"/>
                      <a:pt x="3108" y="5775"/>
                    </a:cubicBezTo>
                    <a:cubicBezTo>
                      <a:pt x="3096" y="5442"/>
                      <a:pt x="3096" y="5132"/>
                      <a:pt x="3084" y="4835"/>
                    </a:cubicBezTo>
                    <a:close/>
                    <a:moveTo>
                      <a:pt x="3156" y="7240"/>
                    </a:moveTo>
                    <a:cubicBezTo>
                      <a:pt x="2858" y="7335"/>
                      <a:pt x="2572" y="7454"/>
                      <a:pt x="2274" y="7549"/>
                    </a:cubicBezTo>
                    <a:cubicBezTo>
                      <a:pt x="2274" y="7883"/>
                      <a:pt x="2263" y="8216"/>
                      <a:pt x="2251" y="8549"/>
                    </a:cubicBezTo>
                    <a:cubicBezTo>
                      <a:pt x="2560" y="8418"/>
                      <a:pt x="2870" y="8287"/>
                      <a:pt x="3203" y="8180"/>
                    </a:cubicBezTo>
                    <a:lnTo>
                      <a:pt x="3156" y="7240"/>
                    </a:lnTo>
                    <a:close/>
                    <a:moveTo>
                      <a:pt x="3287" y="9621"/>
                    </a:moveTo>
                    <a:cubicBezTo>
                      <a:pt x="2917" y="9740"/>
                      <a:pt x="2548" y="9883"/>
                      <a:pt x="2191" y="10026"/>
                    </a:cubicBezTo>
                    <a:cubicBezTo>
                      <a:pt x="2155" y="10371"/>
                      <a:pt x="2144" y="10692"/>
                      <a:pt x="2132" y="11038"/>
                    </a:cubicBezTo>
                    <a:cubicBezTo>
                      <a:pt x="2513" y="10859"/>
                      <a:pt x="2917" y="10692"/>
                      <a:pt x="3334" y="10561"/>
                    </a:cubicBezTo>
                    <a:lnTo>
                      <a:pt x="3287" y="9621"/>
                    </a:lnTo>
                    <a:close/>
                    <a:moveTo>
                      <a:pt x="3406" y="12038"/>
                    </a:moveTo>
                    <a:cubicBezTo>
                      <a:pt x="2929" y="12181"/>
                      <a:pt x="2465" y="12347"/>
                      <a:pt x="2024" y="12538"/>
                    </a:cubicBezTo>
                    <a:cubicBezTo>
                      <a:pt x="2013" y="12871"/>
                      <a:pt x="2001" y="13216"/>
                      <a:pt x="1965" y="13550"/>
                    </a:cubicBezTo>
                    <a:cubicBezTo>
                      <a:pt x="2441" y="13336"/>
                      <a:pt x="2953" y="13121"/>
                      <a:pt x="3465" y="12955"/>
                    </a:cubicBezTo>
                    <a:cubicBezTo>
                      <a:pt x="3453" y="12645"/>
                      <a:pt x="3429" y="12335"/>
                      <a:pt x="3406" y="12038"/>
                    </a:cubicBezTo>
                    <a:close/>
                    <a:moveTo>
                      <a:pt x="3572" y="14419"/>
                    </a:moveTo>
                    <a:cubicBezTo>
                      <a:pt x="2989" y="14586"/>
                      <a:pt x="2417" y="14788"/>
                      <a:pt x="1858" y="15038"/>
                    </a:cubicBezTo>
                    <a:cubicBezTo>
                      <a:pt x="1834" y="15383"/>
                      <a:pt x="1798" y="15741"/>
                      <a:pt x="1786" y="16086"/>
                    </a:cubicBezTo>
                    <a:cubicBezTo>
                      <a:pt x="2370" y="15788"/>
                      <a:pt x="3013" y="15538"/>
                      <a:pt x="3644" y="15336"/>
                    </a:cubicBezTo>
                    <a:cubicBezTo>
                      <a:pt x="3620" y="15026"/>
                      <a:pt x="3608" y="14729"/>
                      <a:pt x="3572" y="14419"/>
                    </a:cubicBezTo>
                    <a:close/>
                    <a:moveTo>
                      <a:pt x="3763" y="16800"/>
                    </a:moveTo>
                    <a:cubicBezTo>
                      <a:pt x="3036" y="16991"/>
                      <a:pt x="2322" y="17265"/>
                      <a:pt x="1655" y="17586"/>
                    </a:cubicBezTo>
                    <a:cubicBezTo>
                      <a:pt x="1608" y="17931"/>
                      <a:pt x="1572" y="18289"/>
                      <a:pt x="1548" y="18634"/>
                    </a:cubicBezTo>
                    <a:cubicBezTo>
                      <a:pt x="2251" y="18253"/>
                      <a:pt x="3048" y="17943"/>
                      <a:pt x="3858" y="17705"/>
                    </a:cubicBezTo>
                    <a:cubicBezTo>
                      <a:pt x="3822" y="17407"/>
                      <a:pt x="3798" y="17098"/>
                      <a:pt x="3763" y="16800"/>
                    </a:cubicBezTo>
                    <a:close/>
                    <a:moveTo>
                      <a:pt x="3989" y="19170"/>
                    </a:moveTo>
                    <a:cubicBezTo>
                      <a:pt x="3096" y="19384"/>
                      <a:pt x="2191" y="19729"/>
                      <a:pt x="1382" y="20134"/>
                    </a:cubicBezTo>
                    <a:cubicBezTo>
                      <a:pt x="1346" y="20503"/>
                      <a:pt x="1310" y="20860"/>
                      <a:pt x="1262" y="21217"/>
                    </a:cubicBezTo>
                    <a:cubicBezTo>
                      <a:pt x="2096" y="20741"/>
                      <a:pt x="3096" y="20336"/>
                      <a:pt x="4096" y="20074"/>
                    </a:cubicBezTo>
                    <a:cubicBezTo>
                      <a:pt x="4060" y="19777"/>
                      <a:pt x="4037" y="19467"/>
                      <a:pt x="3989" y="19170"/>
                    </a:cubicBezTo>
                    <a:close/>
                    <a:moveTo>
                      <a:pt x="4263" y="21563"/>
                    </a:moveTo>
                    <a:cubicBezTo>
                      <a:pt x="3156" y="21813"/>
                      <a:pt x="2024" y="22241"/>
                      <a:pt x="1060" y="22765"/>
                    </a:cubicBezTo>
                    <a:cubicBezTo>
                      <a:pt x="1012" y="23122"/>
                      <a:pt x="953" y="23515"/>
                      <a:pt x="893" y="23884"/>
                    </a:cubicBezTo>
                    <a:cubicBezTo>
                      <a:pt x="1858" y="23277"/>
                      <a:pt x="3144" y="22753"/>
                      <a:pt x="4382" y="22456"/>
                    </a:cubicBezTo>
                    <a:cubicBezTo>
                      <a:pt x="4334" y="22158"/>
                      <a:pt x="4299" y="21860"/>
                      <a:pt x="4263" y="21563"/>
                    </a:cubicBezTo>
                    <a:close/>
                    <a:moveTo>
                      <a:pt x="4584" y="23896"/>
                    </a:moveTo>
                    <a:cubicBezTo>
                      <a:pt x="3215" y="24182"/>
                      <a:pt x="1786" y="24730"/>
                      <a:pt x="643" y="25397"/>
                    </a:cubicBezTo>
                    <a:cubicBezTo>
                      <a:pt x="572" y="25837"/>
                      <a:pt x="489" y="26254"/>
                      <a:pt x="417" y="26635"/>
                    </a:cubicBezTo>
                    <a:cubicBezTo>
                      <a:pt x="1524" y="25837"/>
                      <a:pt x="3167" y="25123"/>
                      <a:pt x="4739" y="24789"/>
                    </a:cubicBezTo>
                    <a:cubicBezTo>
                      <a:pt x="4691" y="24492"/>
                      <a:pt x="4644" y="24194"/>
                      <a:pt x="4584" y="23896"/>
                    </a:cubicBezTo>
                    <a:close/>
                    <a:moveTo>
                      <a:pt x="5001" y="26278"/>
                    </a:moveTo>
                    <a:cubicBezTo>
                      <a:pt x="3263" y="26563"/>
                      <a:pt x="1382" y="27325"/>
                      <a:pt x="60" y="28242"/>
                    </a:cubicBezTo>
                    <a:cubicBezTo>
                      <a:pt x="49" y="28305"/>
                      <a:pt x="30" y="28367"/>
                      <a:pt x="9" y="28438"/>
                    </a:cubicBezTo>
                    <a:lnTo>
                      <a:pt x="9" y="28438"/>
                    </a:lnTo>
                    <a:cubicBezTo>
                      <a:pt x="105" y="28272"/>
                      <a:pt x="974" y="28134"/>
                      <a:pt x="2108" y="28111"/>
                    </a:cubicBezTo>
                    <a:cubicBezTo>
                      <a:pt x="3084" y="27659"/>
                      <a:pt x="4168" y="27337"/>
                      <a:pt x="5168" y="27171"/>
                    </a:cubicBezTo>
                    <a:cubicBezTo>
                      <a:pt x="5120" y="26873"/>
                      <a:pt x="5061" y="26575"/>
                      <a:pt x="5001" y="26278"/>
                    </a:cubicBezTo>
                    <a:close/>
                    <a:moveTo>
                      <a:pt x="9" y="28438"/>
                    </a:moveTo>
                    <a:cubicBezTo>
                      <a:pt x="3" y="28448"/>
                      <a:pt x="0" y="28458"/>
                      <a:pt x="0" y="28468"/>
                    </a:cubicBezTo>
                    <a:cubicBezTo>
                      <a:pt x="3" y="28458"/>
                      <a:pt x="6" y="28448"/>
                      <a:pt x="9" y="28438"/>
                    </a:cubicBezTo>
                    <a:close/>
                  </a:path>
                </a:pathLst>
              </a:custGeom>
              <a:solidFill>
                <a:srgbClr val="E7A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59"/>
              <p:cNvSpPr/>
              <p:nvPr/>
            </p:nvSpPr>
            <p:spPr>
              <a:xfrm>
                <a:off x="4256475" y="1294925"/>
                <a:ext cx="129500" cy="712325"/>
              </a:xfrm>
              <a:custGeom>
                <a:avLst/>
                <a:gdLst/>
                <a:ahLst/>
                <a:cxnLst/>
                <a:rect l="l" t="t" r="r" b="b"/>
                <a:pathLst>
                  <a:path w="5180" h="28493" extrusionOk="0">
                    <a:moveTo>
                      <a:pt x="2965" y="1"/>
                    </a:moveTo>
                    <a:cubicBezTo>
                      <a:pt x="2870" y="48"/>
                      <a:pt x="2763" y="96"/>
                      <a:pt x="2667" y="120"/>
                    </a:cubicBezTo>
                    <a:cubicBezTo>
                      <a:pt x="2679" y="417"/>
                      <a:pt x="2679" y="751"/>
                      <a:pt x="2679" y="1072"/>
                    </a:cubicBezTo>
                    <a:cubicBezTo>
                      <a:pt x="2786" y="1037"/>
                      <a:pt x="2894" y="989"/>
                      <a:pt x="2977" y="953"/>
                    </a:cubicBezTo>
                    <a:cubicBezTo>
                      <a:pt x="2965" y="453"/>
                      <a:pt x="2965" y="108"/>
                      <a:pt x="2965" y="1"/>
                    </a:cubicBezTo>
                    <a:close/>
                    <a:moveTo>
                      <a:pt x="3036" y="2430"/>
                    </a:moveTo>
                    <a:cubicBezTo>
                      <a:pt x="2929" y="2465"/>
                      <a:pt x="2834" y="2501"/>
                      <a:pt x="2715" y="2549"/>
                    </a:cubicBezTo>
                    <a:lnTo>
                      <a:pt x="2715" y="3513"/>
                    </a:lnTo>
                    <a:cubicBezTo>
                      <a:pt x="2810" y="3477"/>
                      <a:pt x="2917" y="3430"/>
                      <a:pt x="3036" y="3382"/>
                    </a:cubicBezTo>
                    <a:lnTo>
                      <a:pt x="3036" y="3251"/>
                    </a:lnTo>
                    <a:lnTo>
                      <a:pt x="3036" y="3001"/>
                    </a:lnTo>
                    <a:lnTo>
                      <a:pt x="3036" y="2823"/>
                    </a:lnTo>
                    <a:lnTo>
                      <a:pt x="3036" y="2715"/>
                    </a:lnTo>
                    <a:lnTo>
                      <a:pt x="3036" y="2430"/>
                    </a:lnTo>
                    <a:close/>
                    <a:moveTo>
                      <a:pt x="3096" y="4870"/>
                    </a:moveTo>
                    <a:cubicBezTo>
                      <a:pt x="2965" y="4882"/>
                      <a:pt x="2834" y="4930"/>
                      <a:pt x="2715" y="4989"/>
                    </a:cubicBezTo>
                    <a:cubicBezTo>
                      <a:pt x="2715" y="5311"/>
                      <a:pt x="2715" y="5644"/>
                      <a:pt x="2727" y="5954"/>
                    </a:cubicBezTo>
                    <a:cubicBezTo>
                      <a:pt x="2858" y="5894"/>
                      <a:pt x="2989" y="5859"/>
                      <a:pt x="3132" y="5811"/>
                    </a:cubicBezTo>
                    <a:cubicBezTo>
                      <a:pt x="3108" y="5478"/>
                      <a:pt x="3108" y="5168"/>
                      <a:pt x="3096" y="4870"/>
                    </a:cubicBezTo>
                    <a:close/>
                    <a:moveTo>
                      <a:pt x="2489" y="5061"/>
                    </a:moveTo>
                    <a:cubicBezTo>
                      <a:pt x="2453" y="5085"/>
                      <a:pt x="2429" y="5097"/>
                      <a:pt x="2394" y="5097"/>
                    </a:cubicBezTo>
                    <a:lnTo>
                      <a:pt x="2394" y="5156"/>
                    </a:lnTo>
                    <a:cubicBezTo>
                      <a:pt x="2382" y="5454"/>
                      <a:pt x="2382" y="5763"/>
                      <a:pt x="2370" y="6097"/>
                    </a:cubicBezTo>
                    <a:cubicBezTo>
                      <a:pt x="2394" y="6073"/>
                      <a:pt x="2441" y="6061"/>
                      <a:pt x="2489" y="6037"/>
                    </a:cubicBezTo>
                    <a:lnTo>
                      <a:pt x="2489" y="5680"/>
                    </a:lnTo>
                    <a:lnTo>
                      <a:pt x="2489" y="5061"/>
                    </a:lnTo>
                    <a:close/>
                    <a:moveTo>
                      <a:pt x="3191" y="7240"/>
                    </a:moveTo>
                    <a:cubicBezTo>
                      <a:pt x="3036" y="7299"/>
                      <a:pt x="2894" y="7359"/>
                      <a:pt x="2751" y="7406"/>
                    </a:cubicBezTo>
                    <a:cubicBezTo>
                      <a:pt x="2763" y="7668"/>
                      <a:pt x="2763" y="8002"/>
                      <a:pt x="2786" y="8359"/>
                    </a:cubicBezTo>
                    <a:cubicBezTo>
                      <a:pt x="2929" y="8299"/>
                      <a:pt x="3072" y="8252"/>
                      <a:pt x="3215" y="8192"/>
                    </a:cubicBezTo>
                    <a:lnTo>
                      <a:pt x="3215" y="8157"/>
                    </a:lnTo>
                    <a:cubicBezTo>
                      <a:pt x="3215" y="8014"/>
                      <a:pt x="3203" y="7859"/>
                      <a:pt x="3203" y="7716"/>
                    </a:cubicBezTo>
                    <a:lnTo>
                      <a:pt x="3203" y="7704"/>
                    </a:lnTo>
                    <a:cubicBezTo>
                      <a:pt x="3203" y="7549"/>
                      <a:pt x="3191" y="7418"/>
                      <a:pt x="3191" y="7264"/>
                    </a:cubicBezTo>
                    <a:lnTo>
                      <a:pt x="3191" y="7240"/>
                    </a:lnTo>
                    <a:close/>
                    <a:moveTo>
                      <a:pt x="2477" y="7526"/>
                    </a:moveTo>
                    <a:lnTo>
                      <a:pt x="2477" y="7526"/>
                    </a:lnTo>
                    <a:cubicBezTo>
                      <a:pt x="2417" y="7537"/>
                      <a:pt x="2370" y="7561"/>
                      <a:pt x="2310" y="7585"/>
                    </a:cubicBezTo>
                    <a:cubicBezTo>
                      <a:pt x="2298" y="7907"/>
                      <a:pt x="2274" y="8240"/>
                      <a:pt x="2263" y="8573"/>
                    </a:cubicBezTo>
                    <a:cubicBezTo>
                      <a:pt x="2310" y="8549"/>
                      <a:pt x="2382" y="8514"/>
                      <a:pt x="2441" y="8502"/>
                    </a:cubicBezTo>
                    <a:cubicBezTo>
                      <a:pt x="2453" y="8145"/>
                      <a:pt x="2453" y="7823"/>
                      <a:pt x="2477" y="7526"/>
                    </a:cubicBezTo>
                    <a:close/>
                    <a:moveTo>
                      <a:pt x="3287" y="9669"/>
                    </a:moveTo>
                    <a:cubicBezTo>
                      <a:pt x="3132" y="9704"/>
                      <a:pt x="2977" y="9752"/>
                      <a:pt x="2834" y="9812"/>
                    </a:cubicBezTo>
                    <a:cubicBezTo>
                      <a:pt x="2846" y="10109"/>
                      <a:pt x="2846" y="10443"/>
                      <a:pt x="2858" y="10764"/>
                    </a:cubicBezTo>
                    <a:cubicBezTo>
                      <a:pt x="3013" y="10704"/>
                      <a:pt x="3167" y="10645"/>
                      <a:pt x="3334" y="10585"/>
                    </a:cubicBezTo>
                    <a:cubicBezTo>
                      <a:pt x="3322" y="10276"/>
                      <a:pt x="3310" y="9966"/>
                      <a:pt x="3287" y="9669"/>
                    </a:cubicBezTo>
                    <a:close/>
                    <a:moveTo>
                      <a:pt x="2382" y="9978"/>
                    </a:moveTo>
                    <a:cubicBezTo>
                      <a:pt x="2310" y="10002"/>
                      <a:pt x="2251" y="10026"/>
                      <a:pt x="2167" y="10050"/>
                    </a:cubicBezTo>
                    <a:lnTo>
                      <a:pt x="2167" y="10062"/>
                    </a:lnTo>
                    <a:cubicBezTo>
                      <a:pt x="2155" y="10395"/>
                      <a:pt x="2144" y="10716"/>
                      <a:pt x="2108" y="11062"/>
                    </a:cubicBezTo>
                    <a:cubicBezTo>
                      <a:pt x="2203" y="11038"/>
                      <a:pt x="2274" y="11002"/>
                      <a:pt x="2334" y="10978"/>
                    </a:cubicBezTo>
                    <a:cubicBezTo>
                      <a:pt x="2358" y="10633"/>
                      <a:pt x="2370" y="10300"/>
                      <a:pt x="2382" y="9978"/>
                    </a:cubicBezTo>
                    <a:close/>
                    <a:moveTo>
                      <a:pt x="3417" y="12086"/>
                    </a:moveTo>
                    <a:cubicBezTo>
                      <a:pt x="3251" y="12109"/>
                      <a:pt x="3084" y="12169"/>
                      <a:pt x="2917" y="12228"/>
                    </a:cubicBezTo>
                    <a:cubicBezTo>
                      <a:pt x="2929" y="12538"/>
                      <a:pt x="2953" y="12848"/>
                      <a:pt x="2965" y="13181"/>
                    </a:cubicBezTo>
                    <a:cubicBezTo>
                      <a:pt x="3144" y="13121"/>
                      <a:pt x="3298" y="13038"/>
                      <a:pt x="3477" y="13002"/>
                    </a:cubicBezTo>
                    <a:cubicBezTo>
                      <a:pt x="3465" y="12681"/>
                      <a:pt x="3441" y="12383"/>
                      <a:pt x="3417" y="12086"/>
                    </a:cubicBezTo>
                    <a:close/>
                    <a:moveTo>
                      <a:pt x="2274" y="12467"/>
                    </a:moveTo>
                    <a:lnTo>
                      <a:pt x="2274" y="12467"/>
                    </a:lnTo>
                    <a:cubicBezTo>
                      <a:pt x="2203" y="12490"/>
                      <a:pt x="2120" y="12526"/>
                      <a:pt x="2036" y="12562"/>
                    </a:cubicBezTo>
                    <a:cubicBezTo>
                      <a:pt x="2024" y="12907"/>
                      <a:pt x="2001" y="13240"/>
                      <a:pt x="1965" y="13574"/>
                    </a:cubicBezTo>
                    <a:cubicBezTo>
                      <a:pt x="2060" y="13538"/>
                      <a:pt x="2144" y="13491"/>
                      <a:pt x="2239" y="13455"/>
                    </a:cubicBezTo>
                    <a:cubicBezTo>
                      <a:pt x="2251" y="13121"/>
                      <a:pt x="2263" y="12788"/>
                      <a:pt x="2274" y="12467"/>
                    </a:cubicBezTo>
                    <a:close/>
                    <a:moveTo>
                      <a:pt x="3572" y="14443"/>
                    </a:moveTo>
                    <a:cubicBezTo>
                      <a:pt x="3394" y="14503"/>
                      <a:pt x="3203" y="14562"/>
                      <a:pt x="3025" y="14622"/>
                    </a:cubicBezTo>
                    <a:lnTo>
                      <a:pt x="3060" y="15562"/>
                    </a:lnTo>
                    <a:cubicBezTo>
                      <a:pt x="3263" y="15479"/>
                      <a:pt x="3453" y="15419"/>
                      <a:pt x="3644" y="15360"/>
                    </a:cubicBezTo>
                    <a:cubicBezTo>
                      <a:pt x="3620" y="15050"/>
                      <a:pt x="3608" y="14753"/>
                      <a:pt x="3572" y="14443"/>
                    </a:cubicBezTo>
                    <a:close/>
                    <a:moveTo>
                      <a:pt x="2179" y="14931"/>
                    </a:moveTo>
                    <a:lnTo>
                      <a:pt x="2179" y="14931"/>
                    </a:lnTo>
                    <a:cubicBezTo>
                      <a:pt x="2072" y="14979"/>
                      <a:pt x="1965" y="15015"/>
                      <a:pt x="1882" y="15062"/>
                    </a:cubicBezTo>
                    <a:lnTo>
                      <a:pt x="1882" y="15086"/>
                    </a:lnTo>
                    <a:cubicBezTo>
                      <a:pt x="1846" y="15419"/>
                      <a:pt x="1822" y="15765"/>
                      <a:pt x="1798" y="16098"/>
                    </a:cubicBezTo>
                    <a:cubicBezTo>
                      <a:pt x="1893" y="16050"/>
                      <a:pt x="2001" y="16003"/>
                      <a:pt x="2120" y="15943"/>
                    </a:cubicBezTo>
                    <a:cubicBezTo>
                      <a:pt x="2132" y="15598"/>
                      <a:pt x="2144" y="15276"/>
                      <a:pt x="2179" y="14931"/>
                    </a:cubicBezTo>
                    <a:close/>
                    <a:moveTo>
                      <a:pt x="3763" y="16824"/>
                    </a:moveTo>
                    <a:cubicBezTo>
                      <a:pt x="3560" y="16884"/>
                      <a:pt x="3346" y="16943"/>
                      <a:pt x="3120" y="17015"/>
                    </a:cubicBezTo>
                    <a:cubicBezTo>
                      <a:pt x="3144" y="17324"/>
                      <a:pt x="3167" y="17646"/>
                      <a:pt x="3179" y="17955"/>
                    </a:cubicBezTo>
                    <a:cubicBezTo>
                      <a:pt x="3406" y="17884"/>
                      <a:pt x="3620" y="17801"/>
                      <a:pt x="3846" y="17741"/>
                    </a:cubicBezTo>
                    <a:lnTo>
                      <a:pt x="3846" y="17729"/>
                    </a:lnTo>
                    <a:cubicBezTo>
                      <a:pt x="3822" y="17431"/>
                      <a:pt x="3798" y="17134"/>
                      <a:pt x="3763" y="16824"/>
                    </a:cubicBezTo>
                    <a:close/>
                    <a:moveTo>
                      <a:pt x="2024" y="17431"/>
                    </a:moveTo>
                    <a:lnTo>
                      <a:pt x="2024" y="17431"/>
                    </a:lnTo>
                    <a:cubicBezTo>
                      <a:pt x="1893" y="17491"/>
                      <a:pt x="1774" y="17539"/>
                      <a:pt x="1643" y="17598"/>
                    </a:cubicBezTo>
                    <a:cubicBezTo>
                      <a:pt x="1608" y="17955"/>
                      <a:pt x="1584" y="18289"/>
                      <a:pt x="1536" y="18658"/>
                    </a:cubicBezTo>
                    <a:cubicBezTo>
                      <a:pt x="1679" y="18598"/>
                      <a:pt x="1834" y="18515"/>
                      <a:pt x="1965" y="18444"/>
                    </a:cubicBezTo>
                    <a:cubicBezTo>
                      <a:pt x="1977" y="18098"/>
                      <a:pt x="2013" y="17777"/>
                      <a:pt x="2024" y="17431"/>
                    </a:cubicBezTo>
                    <a:close/>
                    <a:moveTo>
                      <a:pt x="4001" y="19194"/>
                    </a:moveTo>
                    <a:cubicBezTo>
                      <a:pt x="3751" y="19265"/>
                      <a:pt x="3525" y="19325"/>
                      <a:pt x="3287" y="19396"/>
                    </a:cubicBezTo>
                    <a:cubicBezTo>
                      <a:pt x="3298" y="19706"/>
                      <a:pt x="3334" y="20027"/>
                      <a:pt x="3358" y="20325"/>
                    </a:cubicBezTo>
                    <a:cubicBezTo>
                      <a:pt x="3596" y="20241"/>
                      <a:pt x="3858" y="20170"/>
                      <a:pt x="4096" y="20098"/>
                    </a:cubicBezTo>
                    <a:lnTo>
                      <a:pt x="4096" y="20087"/>
                    </a:lnTo>
                    <a:cubicBezTo>
                      <a:pt x="4060" y="19789"/>
                      <a:pt x="4037" y="19491"/>
                      <a:pt x="4001" y="19206"/>
                    </a:cubicBezTo>
                    <a:lnTo>
                      <a:pt x="4001" y="19194"/>
                    </a:lnTo>
                    <a:close/>
                    <a:moveTo>
                      <a:pt x="1870" y="19932"/>
                    </a:moveTo>
                    <a:lnTo>
                      <a:pt x="1382" y="20158"/>
                    </a:lnTo>
                    <a:cubicBezTo>
                      <a:pt x="1346" y="20515"/>
                      <a:pt x="1298" y="20884"/>
                      <a:pt x="1262" y="21241"/>
                    </a:cubicBezTo>
                    <a:cubicBezTo>
                      <a:pt x="1429" y="21158"/>
                      <a:pt x="1620" y="21051"/>
                      <a:pt x="1798" y="20956"/>
                    </a:cubicBezTo>
                    <a:cubicBezTo>
                      <a:pt x="1834" y="20622"/>
                      <a:pt x="1846" y="20277"/>
                      <a:pt x="1870" y="19932"/>
                    </a:cubicBezTo>
                    <a:close/>
                    <a:moveTo>
                      <a:pt x="4275" y="21563"/>
                    </a:moveTo>
                    <a:cubicBezTo>
                      <a:pt x="4001" y="21634"/>
                      <a:pt x="3739" y="21706"/>
                      <a:pt x="3489" y="21777"/>
                    </a:cubicBezTo>
                    <a:cubicBezTo>
                      <a:pt x="3513" y="22087"/>
                      <a:pt x="3548" y="22384"/>
                      <a:pt x="3572" y="22706"/>
                    </a:cubicBezTo>
                    <a:cubicBezTo>
                      <a:pt x="3846" y="22611"/>
                      <a:pt x="4120" y="22539"/>
                      <a:pt x="4394" y="22480"/>
                    </a:cubicBezTo>
                    <a:lnTo>
                      <a:pt x="4394" y="22456"/>
                    </a:lnTo>
                    <a:cubicBezTo>
                      <a:pt x="4346" y="22158"/>
                      <a:pt x="4322" y="21861"/>
                      <a:pt x="4275" y="21563"/>
                    </a:cubicBezTo>
                    <a:close/>
                    <a:moveTo>
                      <a:pt x="1691" y="22444"/>
                    </a:moveTo>
                    <a:lnTo>
                      <a:pt x="1691" y="22444"/>
                    </a:lnTo>
                    <a:cubicBezTo>
                      <a:pt x="1477" y="22551"/>
                      <a:pt x="1262" y="22658"/>
                      <a:pt x="1060" y="22765"/>
                    </a:cubicBezTo>
                    <a:cubicBezTo>
                      <a:pt x="1001" y="23146"/>
                      <a:pt x="953" y="23516"/>
                      <a:pt x="893" y="23897"/>
                    </a:cubicBezTo>
                    <a:cubicBezTo>
                      <a:pt x="1120" y="23754"/>
                      <a:pt x="1370" y="23623"/>
                      <a:pt x="1608" y="23492"/>
                    </a:cubicBezTo>
                    <a:cubicBezTo>
                      <a:pt x="1643" y="23146"/>
                      <a:pt x="1667" y="22801"/>
                      <a:pt x="1691" y="22444"/>
                    </a:cubicBezTo>
                    <a:close/>
                    <a:moveTo>
                      <a:pt x="4596" y="23956"/>
                    </a:moveTo>
                    <a:cubicBezTo>
                      <a:pt x="4299" y="24016"/>
                      <a:pt x="4013" y="24087"/>
                      <a:pt x="3715" y="24159"/>
                    </a:cubicBezTo>
                    <a:cubicBezTo>
                      <a:pt x="3751" y="24468"/>
                      <a:pt x="3798" y="24766"/>
                      <a:pt x="3822" y="25063"/>
                    </a:cubicBezTo>
                    <a:cubicBezTo>
                      <a:pt x="4120" y="24968"/>
                      <a:pt x="4441" y="24885"/>
                      <a:pt x="4739" y="24825"/>
                    </a:cubicBezTo>
                    <a:cubicBezTo>
                      <a:pt x="4691" y="24528"/>
                      <a:pt x="4644" y="24254"/>
                      <a:pt x="4596" y="23956"/>
                    </a:cubicBezTo>
                    <a:close/>
                    <a:moveTo>
                      <a:pt x="1477" y="24992"/>
                    </a:moveTo>
                    <a:lnTo>
                      <a:pt x="1477" y="24992"/>
                    </a:lnTo>
                    <a:cubicBezTo>
                      <a:pt x="1191" y="25135"/>
                      <a:pt x="905" y="25290"/>
                      <a:pt x="643" y="25432"/>
                    </a:cubicBezTo>
                    <a:cubicBezTo>
                      <a:pt x="572" y="25837"/>
                      <a:pt x="489" y="26230"/>
                      <a:pt x="417" y="26611"/>
                    </a:cubicBezTo>
                    <a:cubicBezTo>
                      <a:pt x="417" y="26623"/>
                      <a:pt x="417" y="26647"/>
                      <a:pt x="405" y="26671"/>
                    </a:cubicBezTo>
                    <a:cubicBezTo>
                      <a:pt x="691" y="26468"/>
                      <a:pt x="1012" y="26254"/>
                      <a:pt x="1358" y="26075"/>
                    </a:cubicBezTo>
                    <a:cubicBezTo>
                      <a:pt x="1405" y="25730"/>
                      <a:pt x="1441" y="25385"/>
                      <a:pt x="1477" y="24992"/>
                    </a:cubicBezTo>
                    <a:close/>
                    <a:moveTo>
                      <a:pt x="5001" y="26302"/>
                    </a:moveTo>
                    <a:cubicBezTo>
                      <a:pt x="4680" y="26361"/>
                      <a:pt x="4346" y="26421"/>
                      <a:pt x="4025" y="26516"/>
                    </a:cubicBezTo>
                    <a:cubicBezTo>
                      <a:pt x="4060" y="26826"/>
                      <a:pt x="4120" y="27123"/>
                      <a:pt x="4168" y="27409"/>
                    </a:cubicBezTo>
                    <a:cubicBezTo>
                      <a:pt x="4513" y="27314"/>
                      <a:pt x="4858" y="27242"/>
                      <a:pt x="5180" y="27195"/>
                    </a:cubicBezTo>
                    <a:cubicBezTo>
                      <a:pt x="5156" y="27064"/>
                      <a:pt x="5120" y="26933"/>
                      <a:pt x="5096" y="26778"/>
                    </a:cubicBezTo>
                    <a:lnTo>
                      <a:pt x="5096" y="26730"/>
                    </a:lnTo>
                    <a:cubicBezTo>
                      <a:pt x="5061" y="26587"/>
                      <a:pt x="5037" y="26433"/>
                      <a:pt x="5001" y="26302"/>
                    </a:cubicBezTo>
                    <a:close/>
                    <a:moveTo>
                      <a:pt x="1191" y="27564"/>
                    </a:moveTo>
                    <a:cubicBezTo>
                      <a:pt x="798" y="27778"/>
                      <a:pt x="429" y="27992"/>
                      <a:pt x="84" y="28230"/>
                    </a:cubicBezTo>
                    <a:cubicBezTo>
                      <a:pt x="50" y="28320"/>
                      <a:pt x="38" y="28388"/>
                      <a:pt x="17" y="28436"/>
                    </a:cubicBezTo>
                    <a:lnTo>
                      <a:pt x="17" y="28436"/>
                    </a:lnTo>
                    <a:cubicBezTo>
                      <a:pt x="22" y="28431"/>
                      <a:pt x="32" y="28429"/>
                      <a:pt x="48" y="28421"/>
                    </a:cubicBezTo>
                    <a:cubicBezTo>
                      <a:pt x="60" y="28397"/>
                      <a:pt x="72" y="28397"/>
                      <a:pt x="84" y="28385"/>
                    </a:cubicBezTo>
                    <a:lnTo>
                      <a:pt x="108" y="28385"/>
                    </a:lnTo>
                    <a:cubicBezTo>
                      <a:pt x="119" y="28373"/>
                      <a:pt x="131" y="28373"/>
                      <a:pt x="167" y="28361"/>
                    </a:cubicBezTo>
                    <a:lnTo>
                      <a:pt x="179" y="28361"/>
                    </a:lnTo>
                    <a:cubicBezTo>
                      <a:pt x="191" y="28338"/>
                      <a:pt x="227" y="28338"/>
                      <a:pt x="250" y="28326"/>
                    </a:cubicBezTo>
                    <a:cubicBezTo>
                      <a:pt x="262" y="28326"/>
                      <a:pt x="262" y="28326"/>
                      <a:pt x="286" y="28314"/>
                    </a:cubicBezTo>
                    <a:cubicBezTo>
                      <a:pt x="298" y="28314"/>
                      <a:pt x="322" y="28302"/>
                      <a:pt x="358" y="28302"/>
                    </a:cubicBezTo>
                    <a:cubicBezTo>
                      <a:pt x="369" y="28302"/>
                      <a:pt x="369" y="28302"/>
                      <a:pt x="381" y="28278"/>
                    </a:cubicBezTo>
                    <a:cubicBezTo>
                      <a:pt x="417" y="28278"/>
                      <a:pt x="453" y="28266"/>
                      <a:pt x="477" y="28266"/>
                    </a:cubicBezTo>
                    <a:cubicBezTo>
                      <a:pt x="489" y="28266"/>
                      <a:pt x="500" y="28266"/>
                      <a:pt x="524" y="28254"/>
                    </a:cubicBezTo>
                    <a:cubicBezTo>
                      <a:pt x="548" y="28254"/>
                      <a:pt x="584" y="28230"/>
                      <a:pt x="608" y="28230"/>
                    </a:cubicBezTo>
                    <a:cubicBezTo>
                      <a:pt x="620" y="28230"/>
                      <a:pt x="643" y="28230"/>
                      <a:pt x="655" y="28219"/>
                    </a:cubicBezTo>
                    <a:cubicBezTo>
                      <a:pt x="679" y="28219"/>
                      <a:pt x="727" y="28207"/>
                      <a:pt x="762" y="28207"/>
                    </a:cubicBezTo>
                    <a:cubicBezTo>
                      <a:pt x="774" y="28207"/>
                      <a:pt x="786" y="28207"/>
                      <a:pt x="822" y="28195"/>
                    </a:cubicBezTo>
                    <a:cubicBezTo>
                      <a:pt x="846" y="28195"/>
                      <a:pt x="893" y="28171"/>
                      <a:pt x="917" y="28171"/>
                    </a:cubicBezTo>
                    <a:lnTo>
                      <a:pt x="953" y="28171"/>
                    </a:lnTo>
                    <a:cubicBezTo>
                      <a:pt x="1001" y="28171"/>
                      <a:pt x="1024" y="28159"/>
                      <a:pt x="1072" y="28159"/>
                    </a:cubicBezTo>
                    <a:cubicBezTo>
                      <a:pt x="1120" y="27992"/>
                      <a:pt x="1143" y="27790"/>
                      <a:pt x="1191" y="27564"/>
                    </a:cubicBezTo>
                    <a:close/>
                    <a:moveTo>
                      <a:pt x="17" y="28436"/>
                    </a:moveTo>
                    <a:cubicBezTo>
                      <a:pt x="14" y="28438"/>
                      <a:pt x="12" y="28441"/>
                      <a:pt x="12" y="28445"/>
                    </a:cubicBezTo>
                    <a:cubicBezTo>
                      <a:pt x="14" y="28442"/>
                      <a:pt x="15" y="28439"/>
                      <a:pt x="17" y="28436"/>
                    </a:cubicBezTo>
                    <a:close/>
                    <a:moveTo>
                      <a:pt x="12" y="28457"/>
                    </a:moveTo>
                    <a:cubicBezTo>
                      <a:pt x="0" y="28480"/>
                      <a:pt x="0" y="28480"/>
                      <a:pt x="12" y="28492"/>
                    </a:cubicBezTo>
                    <a:lnTo>
                      <a:pt x="12" y="28457"/>
                    </a:lnTo>
                    <a:close/>
                  </a:path>
                </a:pathLst>
              </a:custGeom>
              <a:solidFill>
                <a:srgbClr val="D386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59"/>
              <p:cNvSpPr/>
              <p:nvPr/>
            </p:nvSpPr>
            <p:spPr>
              <a:xfrm>
                <a:off x="4256475" y="1998000"/>
                <a:ext cx="136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429" extrusionOk="0">
                    <a:moveTo>
                      <a:pt x="2739" y="0"/>
                    </a:moveTo>
                    <a:cubicBezTo>
                      <a:pt x="1227" y="0"/>
                      <a:pt x="0" y="155"/>
                      <a:pt x="0" y="369"/>
                    </a:cubicBezTo>
                    <a:cubicBezTo>
                      <a:pt x="0" y="381"/>
                      <a:pt x="12" y="393"/>
                      <a:pt x="36" y="429"/>
                    </a:cubicBezTo>
                    <a:cubicBezTo>
                      <a:pt x="227" y="250"/>
                      <a:pt x="1370" y="119"/>
                      <a:pt x="2739" y="119"/>
                    </a:cubicBezTo>
                    <a:cubicBezTo>
                      <a:pt x="4108" y="119"/>
                      <a:pt x="5239" y="250"/>
                      <a:pt x="5453" y="429"/>
                    </a:cubicBezTo>
                    <a:cubicBezTo>
                      <a:pt x="5465" y="417"/>
                      <a:pt x="5477" y="393"/>
                      <a:pt x="5477" y="369"/>
                    </a:cubicBezTo>
                    <a:cubicBezTo>
                      <a:pt x="5477" y="155"/>
                      <a:pt x="4263" y="0"/>
                      <a:pt x="2739" y="0"/>
                    </a:cubicBezTo>
                    <a:close/>
                  </a:path>
                </a:pathLst>
              </a:custGeom>
              <a:solidFill>
                <a:srgbClr val="A52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3" name="Google Shape;5943;p59"/>
            <p:cNvGrpSpPr/>
            <p:nvPr/>
          </p:nvGrpSpPr>
          <p:grpSpPr>
            <a:xfrm>
              <a:off x="1208531" y="1697794"/>
              <a:ext cx="3711210" cy="357028"/>
              <a:chOff x="1208531" y="1697794"/>
              <a:chExt cx="3711210" cy="357028"/>
            </a:xfrm>
          </p:grpSpPr>
          <p:sp>
            <p:nvSpPr>
              <p:cNvPr id="5944" name="Google Shape;5944;p59"/>
              <p:cNvSpPr/>
              <p:nvPr/>
            </p:nvSpPr>
            <p:spPr>
              <a:xfrm rot="-5400000" flipH="1">
                <a:off x="2944086" y="1851498"/>
                <a:ext cx="356248" cy="48839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751" extrusionOk="0">
                    <a:moveTo>
                      <a:pt x="2739" y="0"/>
                    </a:moveTo>
                    <a:cubicBezTo>
                      <a:pt x="1215" y="0"/>
                      <a:pt x="0" y="167"/>
                      <a:pt x="0" y="381"/>
                    </a:cubicBezTo>
                    <a:cubicBezTo>
                      <a:pt x="0" y="584"/>
                      <a:pt x="1215" y="750"/>
                      <a:pt x="2739" y="750"/>
                    </a:cubicBezTo>
                    <a:cubicBezTo>
                      <a:pt x="4251" y="750"/>
                      <a:pt x="5477" y="584"/>
                      <a:pt x="5477" y="381"/>
                    </a:cubicBezTo>
                    <a:cubicBezTo>
                      <a:pt x="5477" y="167"/>
                      <a:pt x="4251" y="0"/>
                      <a:pt x="2739" y="0"/>
                    </a:cubicBezTo>
                    <a:close/>
                  </a:path>
                </a:pathLst>
              </a:custGeom>
              <a:solidFill>
                <a:srgbClr val="6B18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59"/>
              <p:cNvSpPr/>
              <p:nvPr/>
            </p:nvSpPr>
            <p:spPr>
              <a:xfrm rot="-5400000" flipH="1">
                <a:off x="3978168" y="959122"/>
                <a:ext cx="51896" cy="1831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8159" extrusionOk="0">
                    <a:moveTo>
                      <a:pt x="0" y="0"/>
                    </a:moveTo>
                    <a:lnTo>
                      <a:pt x="0" y="28159"/>
                    </a:lnTo>
                    <a:lnTo>
                      <a:pt x="798" y="28159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E7A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59"/>
              <p:cNvSpPr/>
              <p:nvPr/>
            </p:nvSpPr>
            <p:spPr>
              <a:xfrm rot="-5400000" flipH="1">
                <a:off x="3990166" y="967999"/>
                <a:ext cx="20940" cy="183053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28148" extrusionOk="0">
                    <a:moveTo>
                      <a:pt x="36" y="1"/>
                    </a:moveTo>
                    <a:lnTo>
                      <a:pt x="36" y="28100"/>
                    </a:lnTo>
                    <a:lnTo>
                      <a:pt x="0" y="28100"/>
                    </a:lnTo>
                    <a:lnTo>
                      <a:pt x="0" y="28147"/>
                    </a:lnTo>
                    <a:lnTo>
                      <a:pt x="322" y="28147"/>
                    </a:lnTo>
                    <a:lnTo>
                      <a:pt x="322" y="1"/>
                    </a:lnTo>
                    <a:close/>
                  </a:path>
                </a:pathLst>
              </a:custGeom>
              <a:solidFill>
                <a:srgbClr val="D386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59"/>
              <p:cNvSpPr/>
              <p:nvPr/>
            </p:nvSpPr>
            <p:spPr>
              <a:xfrm rot="-5400000" flipH="1">
                <a:off x="2560069" y="1783344"/>
                <a:ext cx="207519" cy="174287"/>
              </a:xfrm>
              <a:custGeom>
                <a:avLst/>
                <a:gdLst/>
                <a:ahLst/>
                <a:cxnLst/>
                <a:rect l="l" t="t" r="r" b="b"/>
                <a:pathLst>
                  <a:path w="3191" h="2680" extrusionOk="0">
                    <a:moveTo>
                      <a:pt x="3012" y="0"/>
                    </a:moveTo>
                    <a:lnTo>
                      <a:pt x="3012" y="12"/>
                    </a:lnTo>
                    <a:cubicBezTo>
                      <a:pt x="2024" y="274"/>
                      <a:pt x="1024" y="679"/>
                      <a:pt x="191" y="1155"/>
                    </a:cubicBezTo>
                    <a:cubicBezTo>
                      <a:pt x="131" y="1679"/>
                      <a:pt x="60" y="2179"/>
                      <a:pt x="0" y="2679"/>
                    </a:cubicBezTo>
                    <a:cubicBezTo>
                      <a:pt x="964" y="2156"/>
                      <a:pt x="2096" y="1727"/>
                      <a:pt x="3191" y="1465"/>
                    </a:cubicBezTo>
                    <a:lnTo>
                      <a:pt x="3012" y="0"/>
                    </a:ln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59"/>
              <p:cNvSpPr/>
              <p:nvPr/>
            </p:nvSpPr>
            <p:spPr>
              <a:xfrm rot="-5400000" flipH="1">
                <a:off x="2273178" y="1800740"/>
                <a:ext cx="137089" cy="146453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252" extrusionOk="0">
                    <a:moveTo>
                      <a:pt x="2108" y="1465"/>
                    </a:moveTo>
                    <a:cubicBezTo>
                      <a:pt x="2107" y="1465"/>
                      <a:pt x="2107" y="1465"/>
                      <a:pt x="2107" y="1466"/>
                    </a:cubicBezTo>
                    <a:lnTo>
                      <a:pt x="2107" y="1466"/>
                    </a:lnTo>
                    <a:cubicBezTo>
                      <a:pt x="2107" y="1469"/>
                      <a:pt x="2107" y="1473"/>
                      <a:pt x="2108" y="1477"/>
                    </a:cubicBezTo>
                    <a:lnTo>
                      <a:pt x="2108" y="1465"/>
                    </a:lnTo>
                    <a:close/>
                    <a:moveTo>
                      <a:pt x="1989" y="1"/>
                    </a:moveTo>
                    <a:cubicBezTo>
                      <a:pt x="1358" y="203"/>
                      <a:pt x="715" y="453"/>
                      <a:pt x="131" y="751"/>
                    </a:cubicBezTo>
                    <a:cubicBezTo>
                      <a:pt x="84" y="1251"/>
                      <a:pt x="48" y="1751"/>
                      <a:pt x="0" y="2251"/>
                    </a:cubicBezTo>
                    <a:cubicBezTo>
                      <a:pt x="667" y="1942"/>
                      <a:pt x="1393" y="1668"/>
                      <a:pt x="2107" y="1466"/>
                    </a:cubicBezTo>
                    <a:lnTo>
                      <a:pt x="2107" y="1466"/>
                    </a:lnTo>
                    <a:cubicBezTo>
                      <a:pt x="2071" y="981"/>
                      <a:pt x="2024" y="497"/>
                      <a:pt x="1989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59"/>
              <p:cNvSpPr/>
              <p:nvPr/>
            </p:nvSpPr>
            <p:spPr>
              <a:xfrm rot="-5400000" flipH="1">
                <a:off x="2125652" y="1806561"/>
                <a:ext cx="111596" cy="135593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2085" extrusionOk="0">
                    <a:moveTo>
                      <a:pt x="1608" y="1"/>
                    </a:moveTo>
                    <a:cubicBezTo>
                      <a:pt x="1096" y="167"/>
                      <a:pt x="584" y="382"/>
                      <a:pt x="108" y="596"/>
                    </a:cubicBezTo>
                    <a:lnTo>
                      <a:pt x="108" y="584"/>
                    </a:lnTo>
                    <a:cubicBezTo>
                      <a:pt x="84" y="1096"/>
                      <a:pt x="48" y="1584"/>
                      <a:pt x="1" y="2084"/>
                    </a:cubicBezTo>
                    <a:cubicBezTo>
                      <a:pt x="560" y="1834"/>
                      <a:pt x="1132" y="1632"/>
                      <a:pt x="1715" y="1465"/>
                    </a:cubicBezTo>
                    <a:cubicBezTo>
                      <a:pt x="1691" y="977"/>
                      <a:pt x="1644" y="477"/>
                      <a:pt x="1608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59"/>
              <p:cNvSpPr/>
              <p:nvPr/>
            </p:nvSpPr>
            <p:spPr>
              <a:xfrm rot="-5400000" flipH="1">
                <a:off x="1976987" y="1810463"/>
                <a:ext cx="89875" cy="127789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1965" extrusionOk="0">
                    <a:moveTo>
                      <a:pt x="1298" y="0"/>
                    </a:moveTo>
                    <a:cubicBezTo>
                      <a:pt x="882" y="131"/>
                      <a:pt x="477" y="298"/>
                      <a:pt x="96" y="477"/>
                    </a:cubicBezTo>
                    <a:cubicBezTo>
                      <a:pt x="60" y="965"/>
                      <a:pt x="36" y="1453"/>
                      <a:pt x="0" y="1965"/>
                    </a:cubicBezTo>
                    <a:cubicBezTo>
                      <a:pt x="465" y="1786"/>
                      <a:pt x="929" y="1608"/>
                      <a:pt x="1382" y="1477"/>
                    </a:cubicBezTo>
                    <a:lnTo>
                      <a:pt x="1298" y="0"/>
                    </a:ln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59"/>
              <p:cNvSpPr/>
              <p:nvPr/>
            </p:nvSpPr>
            <p:spPr>
              <a:xfrm rot="-5400000" flipH="1">
                <a:off x="2698621" y="1770955"/>
                <a:ext cx="256358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3942" h="2978" extrusionOk="0">
                    <a:moveTo>
                      <a:pt x="3727" y="1"/>
                    </a:moveTo>
                    <a:lnTo>
                      <a:pt x="3727" y="25"/>
                    </a:lnTo>
                    <a:cubicBezTo>
                      <a:pt x="2501" y="299"/>
                      <a:pt x="1227" y="846"/>
                      <a:pt x="250" y="1442"/>
                    </a:cubicBezTo>
                    <a:cubicBezTo>
                      <a:pt x="179" y="1977"/>
                      <a:pt x="84" y="2477"/>
                      <a:pt x="0" y="2977"/>
                    </a:cubicBezTo>
                    <a:cubicBezTo>
                      <a:pt x="1143" y="2299"/>
                      <a:pt x="2572" y="1751"/>
                      <a:pt x="3941" y="1477"/>
                    </a:cubicBezTo>
                    <a:cubicBezTo>
                      <a:pt x="3870" y="989"/>
                      <a:pt x="3798" y="501"/>
                      <a:pt x="3727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59"/>
              <p:cNvSpPr/>
              <p:nvPr/>
            </p:nvSpPr>
            <p:spPr>
              <a:xfrm rot="-5400000" flipH="1">
                <a:off x="1230967" y="1839435"/>
                <a:ext cx="31021" cy="72901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121" extrusionOk="0">
                    <a:moveTo>
                      <a:pt x="227" y="1"/>
                    </a:moveTo>
                    <a:cubicBezTo>
                      <a:pt x="108" y="1"/>
                      <a:pt x="1" y="430"/>
                      <a:pt x="1" y="918"/>
                    </a:cubicBezTo>
                    <a:lnTo>
                      <a:pt x="1" y="1120"/>
                    </a:lnTo>
                    <a:cubicBezTo>
                      <a:pt x="167" y="1037"/>
                      <a:pt x="310" y="977"/>
                      <a:pt x="477" y="942"/>
                    </a:cubicBezTo>
                    <a:lnTo>
                      <a:pt x="477" y="918"/>
                    </a:lnTo>
                    <a:cubicBezTo>
                      <a:pt x="477" y="418"/>
                      <a:pt x="370" y="1"/>
                      <a:pt x="251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59"/>
              <p:cNvSpPr/>
              <p:nvPr/>
            </p:nvSpPr>
            <p:spPr>
              <a:xfrm rot="-5400000" flipH="1">
                <a:off x="2417583" y="1793424"/>
                <a:ext cx="169605" cy="157964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29" extrusionOk="0">
                    <a:moveTo>
                      <a:pt x="2608" y="1465"/>
                    </a:moveTo>
                    <a:cubicBezTo>
                      <a:pt x="2608" y="1465"/>
                      <a:pt x="2607" y="1465"/>
                      <a:pt x="2607" y="1465"/>
                    </a:cubicBezTo>
                    <a:lnTo>
                      <a:pt x="2607" y="1465"/>
                    </a:lnTo>
                    <a:cubicBezTo>
                      <a:pt x="2607" y="1469"/>
                      <a:pt x="2608" y="1473"/>
                      <a:pt x="2608" y="1476"/>
                    </a:cubicBezTo>
                    <a:lnTo>
                      <a:pt x="2608" y="1465"/>
                    </a:lnTo>
                    <a:close/>
                    <a:moveTo>
                      <a:pt x="2465" y="0"/>
                    </a:moveTo>
                    <a:lnTo>
                      <a:pt x="2465" y="24"/>
                    </a:lnTo>
                    <a:cubicBezTo>
                      <a:pt x="1655" y="250"/>
                      <a:pt x="858" y="572"/>
                      <a:pt x="155" y="941"/>
                    </a:cubicBezTo>
                    <a:cubicBezTo>
                      <a:pt x="108" y="1417"/>
                      <a:pt x="60" y="1929"/>
                      <a:pt x="1" y="2429"/>
                    </a:cubicBezTo>
                    <a:cubicBezTo>
                      <a:pt x="810" y="2024"/>
                      <a:pt x="1714" y="1691"/>
                      <a:pt x="2607" y="1465"/>
                    </a:cubicBezTo>
                    <a:lnTo>
                      <a:pt x="2607" y="1465"/>
                    </a:lnTo>
                    <a:cubicBezTo>
                      <a:pt x="2559" y="981"/>
                      <a:pt x="2501" y="496"/>
                      <a:pt x="2465" y="0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59"/>
              <p:cNvSpPr/>
              <p:nvPr/>
            </p:nvSpPr>
            <p:spPr>
              <a:xfrm rot="-5400000" flipH="1">
                <a:off x="1369681" y="1820835"/>
                <a:ext cx="37003" cy="10997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691" extrusionOk="0">
                    <a:moveTo>
                      <a:pt x="536" y="0"/>
                    </a:moveTo>
                    <a:cubicBezTo>
                      <a:pt x="381" y="60"/>
                      <a:pt x="214" y="131"/>
                      <a:pt x="36" y="191"/>
                    </a:cubicBezTo>
                    <a:cubicBezTo>
                      <a:pt x="36" y="191"/>
                      <a:pt x="36" y="190"/>
                      <a:pt x="36" y="190"/>
                    </a:cubicBezTo>
                    <a:cubicBezTo>
                      <a:pt x="35" y="190"/>
                      <a:pt x="12" y="1076"/>
                      <a:pt x="0" y="1679"/>
                    </a:cubicBezTo>
                    <a:lnTo>
                      <a:pt x="0" y="1679"/>
                    </a:lnTo>
                    <a:cubicBezTo>
                      <a:pt x="179" y="1607"/>
                      <a:pt x="369" y="1548"/>
                      <a:pt x="548" y="1465"/>
                    </a:cubicBezTo>
                    <a:cubicBezTo>
                      <a:pt x="549" y="1468"/>
                      <a:pt x="550" y="1470"/>
                      <a:pt x="550" y="1470"/>
                    </a:cubicBezTo>
                    <a:cubicBezTo>
                      <a:pt x="569" y="1470"/>
                      <a:pt x="536" y="423"/>
                      <a:pt x="536" y="0"/>
                    </a:cubicBezTo>
                    <a:close/>
                    <a:moveTo>
                      <a:pt x="0" y="1679"/>
                    </a:moveTo>
                    <a:cubicBezTo>
                      <a:pt x="0" y="1679"/>
                      <a:pt x="0" y="1679"/>
                      <a:pt x="0" y="1679"/>
                    </a:cubicBezTo>
                    <a:lnTo>
                      <a:pt x="0" y="1691"/>
                    </a:lnTo>
                    <a:cubicBezTo>
                      <a:pt x="0" y="1687"/>
                      <a:pt x="0" y="1683"/>
                      <a:pt x="0" y="1679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59"/>
              <p:cNvSpPr/>
              <p:nvPr/>
            </p:nvSpPr>
            <p:spPr>
              <a:xfrm rot="-5400000" flipH="1">
                <a:off x="1523613" y="1820120"/>
                <a:ext cx="45002" cy="111596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716" extrusionOk="0">
                    <a:moveTo>
                      <a:pt x="644" y="0"/>
                    </a:moveTo>
                    <a:cubicBezTo>
                      <a:pt x="643" y="0"/>
                      <a:pt x="643" y="0"/>
                      <a:pt x="643" y="1"/>
                    </a:cubicBezTo>
                    <a:cubicBezTo>
                      <a:pt x="429" y="84"/>
                      <a:pt x="239" y="156"/>
                      <a:pt x="36" y="239"/>
                    </a:cubicBezTo>
                    <a:lnTo>
                      <a:pt x="36" y="227"/>
                    </a:lnTo>
                    <a:cubicBezTo>
                      <a:pt x="36" y="680"/>
                      <a:pt x="24" y="1180"/>
                      <a:pt x="1" y="1716"/>
                    </a:cubicBezTo>
                    <a:cubicBezTo>
                      <a:pt x="227" y="1632"/>
                      <a:pt x="465" y="1537"/>
                      <a:pt x="691" y="1466"/>
                    </a:cubicBezTo>
                    <a:cubicBezTo>
                      <a:pt x="668" y="905"/>
                      <a:pt x="644" y="0"/>
                      <a:pt x="644" y="0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59"/>
              <p:cNvSpPr/>
              <p:nvPr/>
            </p:nvSpPr>
            <p:spPr>
              <a:xfrm rot="-5400000" flipH="1">
                <a:off x="1675432" y="1817031"/>
                <a:ext cx="57359" cy="116213"/>
              </a:xfrm>
              <a:custGeom>
                <a:avLst/>
                <a:gdLst/>
                <a:ahLst/>
                <a:cxnLst/>
                <a:rect l="l" t="t" r="r" b="b"/>
                <a:pathLst>
                  <a:path w="882" h="1787" extrusionOk="0">
                    <a:moveTo>
                      <a:pt x="822" y="0"/>
                    </a:moveTo>
                    <a:cubicBezTo>
                      <a:pt x="572" y="95"/>
                      <a:pt x="322" y="203"/>
                      <a:pt x="72" y="298"/>
                    </a:cubicBezTo>
                    <a:cubicBezTo>
                      <a:pt x="48" y="774"/>
                      <a:pt x="24" y="1274"/>
                      <a:pt x="0" y="1786"/>
                    </a:cubicBezTo>
                    <a:cubicBezTo>
                      <a:pt x="310" y="1679"/>
                      <a:pt x="583" y="1572"/>
                      <a:pt x="881" y="1465"/>
                    </a:cubicBezTo>
                    <a:lnTo>
                      <a:pt x="881" y="1465"/>
                    </a:lnTo>
                    <a:cubicBezTo>
                      <a:pt x="881" y="1473"/>
                      <a:pt x="881" y="1481"/>
                      <a:pt x="881" y="1488"/>
                    </a:cubicBezTo>
                    <a:lnTo>
                      <a:pt x="881" y="1465"/>
                    </a:lnTo>
                    <a:cubicBezTo>
                      <a:pt x="881" y="1465"/>
                      <a:pt x="881" y="1465"/>
                      <a:pt x="881" y="1465"/>
                    </a:cubicBezTo>
                    <a:lnTo>
                      <a:pt x="881" y="1465"/>
                    </a:lnTo>
                    <a:cubicBezTo>
                      <a:pt x="869" y="961"/>
                      <a:pt x="845" y="469"/>
                      <a:pt x="822" y="0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59"/>
              <p:cNvSpPr/>
              <p:nvPr/>
            </p:nvSpPr>
            <p:spPr>
              <a:xfrm rot="-5400000" flipH="1">
                <a:off x="1827185" y="1814722"/>
                <a:ext cx="72836" cy="12083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858" extrusionOk="0">
                    <a:moveTo>
                      <a:pt x="1048" y="0"/>
                    </a:moveTo>
                    <a:cubicBezTo>
                      <a:pt x="1048" y="0"/>
                      <a:pt x="1048" y="0"/>
                      <a:pt x="1048" y="0"/>
                    </a:cubicBezTo>
                    <a:cubicBezTo>
                      <a:pt x="727" y="119"/>
                      <a:pt x="405" y="238"/>
                      <a:pt x="96" y="369"/>
                    </a:cubicBezTo>
                    <a:cubicBezTo>
                      <a:pt x="72" y="869"/>
                      <a:pt x="0" y="1858"/>
                      <a:pt x="24" y="1858"/>
                    </a:cubicBezTo>
                    <a:cubicBezTo>
                      <a:pt x="381" y="1715"/>
                      <a:pt x="750" y="1584"/>
                      <a:pt x="1120" y="1465"/>
                    </a:cubicBezTo>
                    <a:cubicBezTo>
                      <a:pt x="1096" y="956"/>
                      <a:pt x="1049" y="0"/>
                      <a:pt x="1048" y="0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59"/>
              <p:cNvSpPr/>
              <p:nvPr/>
            </p:nvSpPr>
            <p:spPr>
              <a:xfrm rot="-5400000" flipH="1">
                <a:off x="2841139" y="1740748"/>
                <a:ext cx="325228" cy="239320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3680" extrusionOk="0">
                    <a:moveTo>
                      <a:pt x="4739" y="0"/>
                    </a:moveTo>
                    <a:cubicBezTo>
                      <a:pt x="3167" y="334"/>
                      <a:pt x="1501" y="1036"/>
                      <a:pt x="417" y="1846"/>
                    </a:cubicBezTo>
                    <a:cubicBezTo>
                      <a:pt x="293" y="2457"/>
                      <a:pt x="168" y="3035"/>
                      <a:pt x="23" y="3592"/>
                    </a:cubicBezTo>
                    <a:lnTo>
                      <a:pt x="23" y="3592"/>
                    </a:lnTo>
                    <a:cubicBezTo>
                      <a:pt x="37" y="3548"/>
                      <a:pt x="53" y="3503"/>
                      <a:pt x="60" y="3453"/>
                    </a:cubicBezTo>
                    <a:cubicBezTo>
                      <a:pt x="1370" y="2501"/>
                      <a:pt x="3263" y="1750"/>
                      <a:pt x="5001" y="1477"/>
                    </a:cubicBezTo>
                    <a:cubicBezTo>
                      <a:pt x="4918" y="1000"/>
                      <a:pt x="4822" y="512"/>
                      <a:pt x="4739" y="0"/>
                    </a:cubicBezTo>
                    <a:close/>
                    <a:moveTo>
                      <a:pt x="23" y="3592"/>
                    </a:moveTo>
                    <a:lnTo>
                      <a:pt x="23" y="3592"/>
                    </a:lnTo>
                    <a:cubicBezTo>
                      <a:pt x="14" y="3621"/>
                      <a:pt x="5" y="3650"/>
                      <a:pt x="0" y="3679"/>
                    </a:cubicBezTo>
                    <a:cubicBezTo>
                      <a:pt x="8" y="3650"/>
                      <a:pt x="16" y="3621"/>
                      <a:pt x="23" y="3592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59"/>
              <p:cNvSpPr/>
              <p:nvPr/>
            </p:nvSpPr>
            <p:spPr>
              <a:xfrm rot="-5400000" flipH="1">
                <a:off x="2970782" y="1902971"/>
                <a:ext cx="218444" cy="85258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1311" extrusionOk="0">
                    <a:moveTo>
                      <a:pt x="3049" y="1"/>
                    </a:moveTo>
                    <a:cubicBezTo>
                      <a:pt x="2037" y="167"/>
                      <a:pt x="953" y="501"/>
                      <a:pt x="1" y="953"/>
                    </a:cubicBezTo>
                    <a:cubicBezTo>
                      <a:pt x="203" y="953"/>
                      <a:pt x="417" y="929"/>
                      <a:pt x="620" y="929"/>
                    </a:cubicBezTo>
                    <a:cubicBezTo>
                      <a:pt x="2067" y="929"/>
                      <a:pt x="3236" y="1080"/>
                      <a:pt x="3349" y="1279"/>
                    </a:cubicBezTo>
                    <a:lnTo>
                      <a:pt x="3349" y="1279"/>
                    </a:lnTo>
                    <a:cubicBezTo>
                      <a:pt x="3234" y="871"/>
                      <a:pt x="3141" y="430"/>
                      <a:pt x="3049" y="1"/>
                    </a:cubicBezTo>
                    <a:close/>
                    <a:moveTo>
                      <a:pt x="3349" y="1279"/>
                    </a:moveTo>
                    <a:cubicBezTo>
                      <a:pt x="3352" y="1289"/>
                      <a:pt x="3355" y="1300"/>
                      <a:pt x="3358" y="1310"/>
                    </a:cubicBezTo>
                    <a:cubicBezTo>
                      <a:pt x="3358" y="1300"/>
                      <a:pt x="3355" y="1289"/>
                      <a:pt x="3349" y="1279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59"/>
              <p:cNvSpPr/>
              <p:nvPr/>
            </p:nvSpPr>
            <p:spPr>
              <a:xfrm rot="-5400000" flipH="1">
                <a:off x="1987458" y="918867"/>
                <a:ext cx="356248" cy="1914102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29433" extrusionOk="0">
                    <a:moveTo>
                      <a:pt x="2441" y="4394"/>
                    </a:moveTo>
                    <a:cubicBezTo>
                      <a:pt x="2275" y="10375"/>
                      <a:pt x="1740" y="22532"/>
                      <a:pt x="7" y="29382"/>
                    </a:cubicBezTo>
                    <a:lnTo>
                      <a:pt x="7" y="29382"/>
                    </a:lnTo>
                    <a:cubicBezTo>
                      <a:pt x="62" y="29275"/>
                      <a:pt x="453" y="29188"/>
                      <a:pt x="1048" y="29111"/>
                    </a:cubicBezTo>
                    <a:cubicBezTo>
                      <a:pt x="1822" y="25825"/>
                      <a:pt x="2536" y="9216"/>
                      <a:pt x="2489" y="6620"/>
                    </a:cubicBezTo>
                    <a:cubicBezTo>
                      <a:pt x="2489" y="5870"/>
                      <a:pt x="2453" y="5132"/>
                      <a:pt x="2441" y="4394"/>
                    </a:cubicBezTo>
                    <a:close/>
                    <a:moveTo>
                      <a:pt x="7" y="29382"/>
                    </a:moveTo>
                    <a:cubicBezTo>
                      <a:pt x="3" y="29391"/>
                      <a:pt x="0" y="29400"/>
                      <a:pt x="0" y="29409"/>
                    </a:cubicBezTo>
                    <a:cubicBezTo>
                      <a:pt x="3" y="29400"/>
                      <a:pt x="5" y="29391"/>
                      <a:pt x="7" y="29382"/>
                    </a:cubicBezTo>
                    <a:close/>
                    <a:moveTo>
                      <a:pt x="2727" y="0"/>
                    </a:moveTo>
                    <a:cubicBezTo>
                      <a:pt x="2691" y="0"/>
                      <a:pt x="2655" y="48"/>
                      <a:pt x="2620" y="119"/>
                    </a:cubicBezTo>
                    <a:cubicBezTo>
                      <a:pt x="2739" y="1834"/>
                      <a:pt x="2655" y="5584"/>
                      <a:pt x="2739" y="8037"/>
                    </a:cubicBezTo>
                    <a:cubicBezTo>
                      <a:pt x="2846" y="11061"/>
                      <a:pt x="3108" y="23420"/>
                      <a:pt x="4322" y="29111"/>
                    </a:cubicBezTo>
                    <a:cubicBezTo>
                      <a:pt x="4968" y="29189"/>
                      <a:pt x="5415" y="29298"/>
                      <a:pt x="5471" y="29409"/>
                    </a:cubicBezTo>
                    <a:lnTo>
                      <a:pt x="5471" y="29409"/>
                    </a:lnTo>
                    <a:cubicBezTo>
                      <a:pt x="3155" y="20257"/>
                      <a:pt x="2977" y="1690"/>
                      <a:pt x="2977" y="929"/>
                    </a:cubicBezTo>
                    <a:cubicBezTo>
                      <a:pt x="2977" y="441"/>
                      <a:pt x="2870" y="12"/>
                      <a:pt x="2751" y="0"/>
                    </a:cubicBezTo>
                    <a:close/>
                    <a:moveTo>
                      <a:pt x="5471" y="29409"/>
                    </a:moveTo>
                    <a:cubicBezTo>
                      <a:pt x="5473" y="29417"/>
                      <a:pt x="5475" y="29425"/>
                      <a:pt x="5477" y="29432"/>
                    </a:cubicBezTo>
                    <a:cubicBezTo>
                      <a:pt x="5477" y="29425"/>
                      <a:pt x="5475" y="29417"/>
                      <a:pt x="5471" y="29409"/>
                    </a:cubicBezTo>
                    <a:close/>
                  </a:path>
                </a:pathLst>
              </a:custGeom>
              <a:solidFill>
                <a:srgbClr val="6B18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59"/>
              <p:cNvSpPr/>
              <p:nvPr/>
            </p:nvSpPr>
            <p:spPr>
              <a:xfrm rot="-5400000" flipH="1">
                <a:off x="2028883" y="940133"/>
                <a:ext cx="336088" cy="185141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28469" extrusionOk="0">
                    <a:moveTo>
                      <a:pt x="2977" y="1"/>
                    </a:moveTo>
                    <a:cubicBezTo>
                      <a:pt x="2810" y="60"/>
                      <a:pt x="2667" y="120"/>
                      <a:pt x="2501" y="179"/>
                    </a:cubicBezTo>
                    <a:cubicBezTo>
                      <a:pt x="2501" y="370"/>
                      <a:pt x="2501" y="691"/>
                      <a:pt x="2489" y="1144"/>
                    </a:cubicBezTo>
                    <a:cubicBezTo>
                      <a:pt x="2655" y="1072"/>
                      <a:pt x="2810" y="1013"/>
                      <a:pt x="2989" y="953"/>
                    </a:cubicBezTo>
                    <a:cubicBezTo>
                      <a:pt x="2977" y="441"/>
                      <a:pt x="2977" y="96"/>
                      <a:pt x="2977" y="1"/>
                    </a:cubicBezTo>
                    <a:close/>
                    <a:moveTo>
                      <a:pt x="3025" y="2406"/>
                    </a:moveTo>
                    <a:cubicBezTo>
                      <a:pt x="2834" y="2465"/>
                      <a:pt x="2655" y="2537"/>
                      <a:pt x="2465" y="2620"/>
                    </a:cubicBezTo>
                    <a:cubicBezTo>
                      <a:pt x="2453" y="2930"/>
                      <a:pt x="2441" y="3251"/>
                      <a:pt x="2441" y="3596"/>
                    </a:cubicBezTo>
                    <a:cubicBezTo>
                      <a:pt x="2632" y="3513"/>
                      <a:pt x="2846" y="3430"/>
                      <a:pt x="3048" y="3358"/>
                    </a:cubicBezTo>
                    <a:cubicBezTo>
                      <a:pt x="3036" y="3013"/>
                      <a:pt x="3036" y="2703"/>
                      <a:pt x="3025" y="2406"/>
                    </a:cubicBezTo>
                    <a:close/>
                    <a:moveTo>
                      <a:pt x="3084" y="4835"/>
                    </a:moveTo>
                    <a:cubicBezTo>
                      <a:pt x="2846" y="4906"/>
                      <a:pt x="2620" y="4989"/>
                      <a:pt x="2394" y="5085"/>
                    </a:cubicBezTo>
                    <a:cubicBezTo>
                      <a:pt x="2382" y="5394"/>
                      <a:pt x="2370" y="5727"/>
                      <a:pt x="2358" y="6073"/>
                    </a:cubicBezTo>
                    <a:cubicBezTo>
                      <a:pt x="2608" y="5966"/>
                      <a:pt x="2858" y="5858"/>
                      <a:pt x="3108" y="5775"/>
                    </a:cubicBezTo>
                    <a:cubicBezTo>
                      <a:pt x="3096" y="5442"/>
                      <a:pt x="3096" y="5132"/>
                      <a:pt x="3084" y="4835"/>
                    </a:cubicBezTo>
                    <a:close/>
                    <a:moveTo>
                      <a:pt x="3156" y="7240"/>
                    </a:moveTo>
                    <a:cubicBezTo>
                      <a:pt x="2858" y="7335"/>
                      <a:pt x="2572" y="7454"/>
                      <a:pt x="2274" y="7549"/>
                    </a:cubicBezTo>
                    <a:cubicBezTo>
                      <a:pt x="2274" y="7883"/>
                      <a:pt x="2263" y="8216"/>
                      <a:pt x="2251" y="8549"/>
                    </a:cubicBezTo>
                    <a:cubicBezTo>
                      <a:pt x="2560" y="8418"/>
                      <a:pt x="2870" y="8287"/>
                      <a:pt x="3203" y="8180"/>
                    </a:cubicBezTo>
                    <a:lnTo>
                      <a:pt x="3156" y="7240"/>
                    </a:lnTo>
                    <a:close/>
                    <a:moveTo>
                      <a:pt x="3287" y="9621"/>
                    </a:moveTo>
                    <a:cubicBezTo>
                      <a:pt x="2917" y="9740"/>
                      <a:pt x="2548" y="9883"/>
                      <a:pt x="2191" y="10026"/>
                    </a:cubicBezTo>
                    <a:cubicBezTo>
                      <a:pt x="2155" y="10371"/>
                      <a:pt x="2144" y="10692"/>
                      <a:pt x="2132" y="11038"/>
                    </a:cubicBezTo>
                    <a:cubicBezTo>
                      <a:pt x="2513" y="10859"/>
                      <a:pt x="2917" y="10692"/>
                      <a:pt x="3334" y="10561"/>
                    </a:cubicBezTo>
                    <a:lnTo>
                      <a:pt x="3287" y="9621"/>
                    </a:lnTo>
                    <a:close/>
                    <a:moveTo>
                      <a:pt x="3406" y="12038"/>
                    </a:moveTo>
                    <a:cubicBezTo>
                      <a:pt x="2929" y="12181"/>
                      <a:pt x="2465" y="12347"/>
                      <a:pt x="2024" y="12538"/>
                    </a:cubicBezTo>
                    <a:cubicBezTo>
                      <a:pt x="2013" y="12871"/>
                      <a:pt x="2001" y="13216"/>
                      <a:pt x="1965" y="13550"/>
                    </a:cubicBezTo>
                    <a:cubicBezTo>
                      <a:pt x="2441" y="13336"/>
                      <a:pt x="2953" y="13121"/>
                      <a:pt x="3465" y="12955"/>
                    </a:cubicBezTo>
                    <a:cubicBezTo>
                      <a:pt x="3453" y="12645"/>
                      <a:pt x="3429" y="12335"/>
                      <a:pt x="3406" y="12038"/>
                    </a:cubicBezTo>
                    <a:close/>
                    <a:moveTo>
                      <a:pt x="3572" y="14419"/>
                    </a:moveTo>
                    <a:cubicBezTo>
                      <a:pt x="2989" y="14586"/>
                      <a:pt x="2417" y="14788"/>
                      <a:pt x="1858" y="15038"/>
                    </a:cubicBezTo>
                    <a:cubicBezTo>
                      <a:pt x="1834" y="15383"/>
                      <a:pt x="1798" y="15741"/>
                      <a:pt x="1786" y="16086"/>
                    </a:cubicBezTo>
                    <a:cubicBezTo>
                      <a:pt x="2370" y="15788"/>
                      <a:pt x="3013" y="15538"/>
                      <a:pt x="3644" y="15336"/>
                    </a:cubicBezTo>
                    <a:cubicBezTo>
                      <a:pt x="3620" y="15026"/>
                      <a:pt x="3608" y="14729"/>
                      <a:pt x="3572" y="14419"/>
                    </a:cubicBezTo>
                    <a:close/>
                    <a:moveTo>
                      <a:pt x="3763" y="16800"/>
                    </a:moveTo>
                    <a:cubicBezTo>
                      <a:pt x="3036" y="16991"/>
                      <a:pt x="2322" y="17265"/>
                      <a:pt x="1655" y="17586"/>
                    </a:cubicBezTo>
                    <a:cubicBezTo>
                      <a:pt x="1608" y="17931"/>
                      <a:pt x="1572" y="18289"/>
                      <a:pt x="1548" y="18634"/>
                    </a:cubicBezTo>
                    <a:cubicBezTo>
                      <a:pt x="2251" y="18253"/>
                      <a:pt x="3048" y="17943"/>
                      <a:pt x="3858" y="17705"/>
                    </a:cubicBezTo>
                    <a:cubicBezTo>
                      <a:pt x="3822" y="17407"/>
                      <a:pt x="3798" y="17098"/>
                      <a:pt x="3763" y="16800"/>
                    </a:cubicBezTo>
                    <a:close/>
                    <a:moveTo>
                      <a:pt x="3989" y="19170"/>
                    </a:moveTo>
                    <a:cubicBezTo>
                      <a:pt x="3096" y="19384"/>
                      <a:pt x="2191" y="19729"/>
                      <a:pt x="1382" y="20134"/>
                    </a:cubicBezTo>
                    <a:cubicBezTo>
                      <a:pt x="1346" y="20503"/>
                      <a:pt x="1310" y="20860"/>
                      <a:pt x="1262" y="21217"/>
                    </a:cubicBezTo>
                    <a:cubicBezTo>
                      <a:pt x="2096" y="20741"/>
                      <a:pt x="3096" y="20336"/>
                      <a:pt x="4096" y="20074"/>
                    </a:cubicBezTo>
                    <a:cubicBezTo>
                      <a:pt x="4060" y="19777"/>
                      <a:pt x="4037" y="19467"/>
                      <a:pt x="3989" y="19170"/>
                    </a:cubicBezTo>
                    <a:close/>
                    <a:moveTo>
                      <a:pt x="4263" y="21563"/>
                    </a:moveTo>
                    <a:cubicBezTo>
                      <a:pt x="3156" y="21813"/>
                      <a:pt x="2024" y="22241"/>
                      <a:pt x="1060" y="22765"/>
                    </a:cubicBezTo>
                    <a:cubicBezTo>
                      <a:pt x="1012" y="23122"/>
                      <a:pt x="953" y="23515"/>
                      <a:pt x="893" y="23884"/>
                    </a:cubicBezTo>
                    <a:cubicBezTo>
                      <a:pt x="1858" y="23277"/>
                      <a:pt x="3144" y="22753"/>
                      <a:pt x="4382" y="22456"/>
                    </a:cubicBezTo>
                    <a:cubicBezTo>
                      <a:pt x="4334" y="22158"/>
                      <a:pt x="4299" y="21860"/>
                      <a:pt x="4263" y="21563"/>
                    </a:cubicBezTo>
                    <a:close/>
                    <a:moveTo>
                      <a:pt x="4584" y="23896"/>
                    </a:moveTo>
                    <a:cubicBezTo>
                      <a:pt x="3215" y="24182"/>
                      <a:pt x="1786" y="24730"/>
                      <a:pt x="643" y="25397"/>
                    </a:cubicBezTo>
                    <a:cubicBezTo>
                      <a:pt x="572" y="25837"/>
                      <a:pt x="489" y="26254"/>
                      <a:pt x="417" y="26635"/>
                    </a:cubicBezTo>
                    <a:cubicBezTo>
                      <a:pt x="1524" y="25837"/>
                      <a:pt x="3167" y="25123"/>
                      <a:pt x="4739" y="24789"/>
                    </a:cubicBezTo>
                    <a:cubicBezTo>
                      <a:pt x="4691" y="24492"/>
                      <a:pt x="4644" y="24194"/>
                      <a:pt x="4584" y="23896"/>
                    </a:cubicBezTo>
                    <a:close/>
                    <a:moveTo>
                      <a:pt x="5001" y="26278"/>
                    </a:moveTo>
                    <a:cubicBezTo>
                      <a:pt x="3263" y="26563"/>
                      <a:pt x="1382" y="27325"/>
                      <a:pt x="60" y="28242"/>
                    </a:cubicBezTo>
                    <a:cubicBezTo>
                      <a:pt x="49" y="28305"/>
                      <a:pt x="30" y="28367"/>
                      <a:pt x="9" y="28438"/>
                    </a:cubicBezTo>
                    <a:lnTo>
                      <a:pt x="9" y="28438"/>
                    </a:lnTo>
                    <a:cubicBezTo>
                      <a:pt x="105" y="28272"/>
                      <a:pt x="974" y="28134"/>
                      <a:pt x="2108" y="28111"/>
                    </a:cubicBezTo>
                    <a:cubicBezTo>
                      <a:pt x="3084" y="27659"/>
                      <a:pt x="4168" y="27337"/>
                      <a:pt x="5168" y="27171"/>
                    </a:cubicBezTo>
                    <a:cubicBezTo>
                      <a:pt x="5120" y="26873"/>
                      <a:pt x="5061" y="26575"/>
                      <a:pt x="5001" y="26278"/>
                    </a:cubicBezTo>
                    <a:close/>
                    <a:moveTo>
                      <a:pt x="9" y="28438"/>
                    </a:moveTo>
                    <a:cubicBezTo>
                      <a:pt x="3" y="28448"/>
                      <a:pt x="0" y="28458"/>
                      <a:pt x="0" y="28468"/>
                    </a:cubicBezTo>
                    <a:cubicBezTo>
                      <a:pt x="3" y="28458"/>
                      <a:pt x="6" y="28448"/>
                      <a:pt x="9" y="28438"/>
                    </a:cubicBezTo>
                    <a:close/>
                  </a:path>
                </a:pathLst>
              </a:custGeom>
              <a:solidFill>
                <a:srgbClr val="E7A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59"/>
              <p:cNvSpPr/>
              <p:nvPr/>
            </p:nvSpPr>
            <p:spPr>
              <a:xfrm rot="-5400000" flipH="1">
                <a:off x="2027713" y="939742"/>
                <a:ext cx="336868" cy="1852971"/>
              </a:xfrm>
              <a:custGeom>
                <a:avLst/>
                <a:gdLst/>
                <a:ahLst/>
                <a:cxnLst/>
                <a:rect l="l" t="t" r="r" b="b"/>
                <a:pathLst>
                  <a:path w="5180" h="28493" extrusionOk="0">
                    <a:moveTo>
                      <a:pt x="2965" y="1"/>
                    </a:moveTo>
                    <a:cubicBezTo>
                      <a:pt x="2870" y="48"/>
                      <a:pt x="2763" y="96"/>
                      <a:pt x="2667" y="120"/>
                    </a:cubicBezTo>
                    <a:cubicBezTo>
                      <a:pt x="2679" y="417"/>
                      <a:pt x="2679" y="751"/>
                      <a:pt x="2679" y="1072"/>
                    </a:cubicBezTo>
                    <a:cubicBezTo>
                      <a:pt x="2786" y="1037"/>
                      <a:pt x="2894" y="989"/>
                      <a:pt x="2977" y="953"/>
                    </a:cubicBezTo>
                    <a:cubicBezTo>
                      <a:pt x="2965" y="453"/>
                      <a:pt x="2965" y="108"/>
                      <a:pt x="2965" y="1"/>
                    </a:cubicBezTo>
                    <a:close/>
                    <a:moveTo>
                      <a:pt x="3036" y="2430"/>
                    </a:moveTo>
                    <a:cubicBezTo>
                      <a:pt x="2929" y="2465"/>
                      <a:pt x="2834" y="2501"/>
                      <a:pt x="2715" y="2549"/>
                    </a:cubicBezTo>
                    <a:lnTo>
                      <a:pt x="2715" y="3513"/>
                    </a:lnTo>
                    <a:cubicBezTo>
                      <a:pt x="2810" y="3477"/>
                      <a:pt x="2917" y="3430"/>
                      <a:pt x="3036" y="3382"/>
                    </a:cubicBezTo>
                    <a:lnTo>
                      <a:pt x="3036" y="3251"/>
                    </a:lnTo>
                    <a:lnTo>
                      <a:pt x="3036" y="3001"/>
                    </a:lnTo>
                    <a:lnTo>
                      <a:pt x="3036" y="2823"/>
                    </a:lnTo>
                    <a:lnTo>
                      <a:pt x="3036" y="2715"/>
                    </a:lnTo>
                    <a:lnTo>
                      <a:pt x="3036" y="2430"/>
                    </a:lnTo>
                    <a:close/>
                    <a:moveTo>
                      <a:pt x="3096" y="4870"/>
                    </a:moveTo>
                    <a:cubicBezTo>
                      <a:pt x="2965" y="4882"/>
                      <a:pt x="2834" y="4930"/>
                      <a:pt x="2715" y="4989"/>
                    </a:cubicBezTo>
                    <a:cubicBezTo>
                      <a:pt x="2715" y="5311"/>
                      <a:pt x="2715" y="5644"/>
                      <a:pt x="2727" y="5954"/>
                    </a:cubicBezTo>
                    <a:cubicBezTo>
                      <a:pt x="2858" y="5894"/>
                      <a:pt x="2989" y="5859"/>
                      <a:pt x="3132" y="5811"/>
                    </a:cubicBezTo>
                    <a:cubicBezTo>
                      <a:pt x="3108" y="5478"/>
                      <a:pt x="3108" y="5168"/>
                      <a:pt x="3096" y="4870"/>
                    </a:cubicBezTo>
                    <a:close/>
                    <a:moveTo>
                      <a:pt x="2489" y="5061"/>
                    </a:moveTo>
                    <a:cubicBezTo>
                      <a:pt x="2453" y="5085"/>
                      <a:pt x="2429" y="5097"/>
                      <a:pt x="2394" y="5097"/>
                    </a:cubicBezTo>
                    <a:lnTo>
                      <a:pt x="2394" y="5156"/>
                    </a:lnTo>
                    <a:cubicBezTo>
                      <a:pt x="2382" y="5454"/>
                      <a:pt x="2382" y="5763"/>
                      <a:pt x="2370" y="6097"/>
                    </a:cubicBezTo>
                    <a:cubicBezTo>
                      <a:pt x="2394" y="6073"/>
                      <a:pt x="2441" y="6061"/>
                      <a:pt x="2489" y="6037"/>
                    </a:cubicBezTo>
                    <a:lnTo>
                      <a:pt x="2489" y="5680"/>
                    </a:lnTo>
                    <a:lnTo>
                      <a:pt x="2489" y="5061"/>
                    </a:lnTo>
                    <a:close/>
                    <a:moveTo>
                      <a:pt x="3191" y="7240"/>
                    </a:moveTo>
                    <a:cubicBezTo>
                      <a:pt x="3036" y="7299"/>
                      <a:pt x="2894" y="7359"/>
                      <a:pt x="2751" y="7406"/>
                    </a:cubicBezTo>
                    <a:cubicBezTo>
                      <a:pt x="2763" y="7668"/>
                      <a:pt x="2763" y="8002"/>
                      <a:pt x="2786" y="8359"/>
                    </a:cubicBezTo>
                    <a:cubicBezTo>
                      <a:pt x="2929" y="8299"/>
                      <a:pt x="3072" y="8252"/>
                      <a:pt x="3215" y="8192"/>
                    </a:cubicBezTo>
                    <a:lnTo>
                      <a:pt x="3215" y="8157"/>
                    </a:lnTo>
                    <a:cubicBezTo>
                      <a:pt x="3215" y="8014"/>
                      <a:pt x="3203" y="7859"/>
                      <a:pt x="3203" y="7716"/>
                    </a:cubicBezTo>
                    <a:lnTo>
                      <a:pt x="3203" y="7704"/>
                    </a:lnTo>
                    <a:cubicBezTo>
                      <a:pt x="3203" y="7549"/>
                      <a:pt x="3191" y="7418"/>
                      <a:pt x="3191" y="7264"/>
                    </a:cubicBezTo>
                    <a:lnTo>
                      <a:pt x="3191" y="7240"/>
                    </a:lnTo>
                    <a:close/>
                    <a:moveTo>
                      <a:pt x="2477" y="7526"/>
                    </a:moveTo>
                    <a:lnTo>
                      <a:pt x="2477" y="7526"/>
                    </a:lnTo>
                    <a:cubicBezTo>
                      <a:pt x="2417" y="7537"/>
                      <a:pt x="2370" y="7561"/>
                      <a:pt x="2310" y="7585"/>
                    </a:cubicBezTo>
                    <a:cubicBezTo>
                      <a:pt x="2298" y="7907"/>
                      <a:pt x="2274" y="8240"/>
                      <a:pt x="2263" y="8573"/>
                    </a:cubicBezTo>
                    <a:cubicBezTo>
                      <a:pt x="2310" y="8549"/>
                      <a:pt x="2382" y="8514"/>
                      <a:pt x="2441" y="8502"/>
                    </a:cubicBezTo>
                    <a:cubicBezTo>
                      <a:pt x="2453" y="8145"/>
                      <a:pt x="2453" y="7823"/>
                      <a:pt x="2477" y="7526"/>
                    </a:cubicBezTo>
                    <a:close/>
                    <a:moveTo>
                      <a:pt x="3287" y="9669"/>
                    </a:moveTo>
                    <a:cubicBezTo>
                      <a:pt x="3132" y="9704"/>
                      <a:pt x="2977" y="9752"/>
                      <a:pt x="2834" y="9812"/>
                    </a:cubicBezTo>
                    <a:cubicBezTo>
                      <a:pt x="2846" y="10109"/>
                      <a:pt x="2846" y="10443"/>
                      <a:pt x="2858" y="10764"/>
                    </a:cubicBezTo>
                    <a:cubicBezTo>
                      <a:pt x="3013" y="10704"/>
                      <a:pt x="3167" y="10645"/>
                      <a:pt x="3334" y="10585"/>
                    </a:cubicBezTo>
                    <a:cubicBezTo>
                      <a:pt x="3322" y="10276"/>
                      <a:pt x="3310" y="9966"/>
                      <a:pt x="3287" y="9669"/>
                    </a:cubicBezTo>
                    <a:close/>
                    <a:moveTo>
                      <a:pt x="2382" y="9978"/>
                    </a:moveTo>
                    <a:cubicBezTo>
                      <a:pt x="2310" y="10002"/>
                      <a:pt x="2251" y="10026"/>
                      <a:pt x="2167" y="10050"/>
                    </a:cubicBezTo>
                    <a:lnTo>
                      <a:pt x="2167" y="10062"/>
                    </a:lnTo>
                    <a:cubicBezTo>
                      <a:pt x="2155" y="10395"/>
                      <a:pt x="2144" y="10716"/>
                      <a:pt x="2108" y="11062"/>
                    </a:cubicBezTo>
                    <a:cubicBezTo>
                      <a:pt x="2203" y="11038"/>
                      <a:pt x="2274" y="11002"/>
                      <a:pt x="2334" y="10978"/>
                    </a:cubicBezTo>
                    <a:cubicBezTo>
                      <a:pt x="2358" y="10633"/>
                      <a:pt x="2370" y="10300"/>
                      <a:pt x="2382" y="9978"/>
                    </a:cubicBezTo>
                    <a:close/>
                    <a:moveTo>
                      <a:pt x="3417" y="12086"/>
                    </a:moveTo>
                    <a:cubicBezTo>
                      <a:pt x="3251" y="12109"/>
                      <a:pt x="3084" y="12169"/>
                      <a:pt x="2917" y="12228"/>
                    </a:cubicBezTo>
                    <a:cubicBezTo>
                      <a:pt x="2929" y="12538"/>
                      <a:pt x="2953" y="12848"/>
                      <a:pt x="2965" y="13181"/>
                    </a:cubicBezTo>
                    <a:cubicBezTo>
                      <a:pt x="3144" y="13121"/>
                      <a:pt x="3298" y="13038"/>
                      <a:pt x="3477" y="13002"/>
                    </a:cubicBezTo>
                    <a:cubicBezTo>
                      <a:pt x="3465" y="12681"/>
                      <a:pt x="3441" y="12383"/>
                      <a:pt x="3417" y="12086"/>
                    </a:cubicBezTo>
                    <a:close/>
                    <a:moveTo>
                      <a:pt x="2274" y="12467"/>
                    </a:moveTo>
                    <a:lnTo>
                      <a:pt x="2274" y="12467"/>
                    </a:lnTo>
                    <a:cubicBezTo>
                      <a:pt x="2203" y="12490"/>
                      <a:pt x="2120" y="12526"/>
                      <a:pt x="2036" y="12562"/>
                    </a:cubicBezTo>
                    <a:cubicBezTo>
                      <a:pt x="2024" y="12907"/>
                      <a:pt x="2001" y="13240"/>
                      <a:pt x="1965" y="13574"/>
                    </a:cubicBezTo>
                    <a:cubicBezTo>
                      <a:pt x="2060" y="13538"/>
                      <a:pt x="2144" y="13491"/>
                      <a:pt x="2239" y="13455"/>
                    </a:cubicBezTo>
                    <a:cubicBezTo>
                      <a:pt x="2251" y="13121"/>
                      <a:pt x="2263" y="12788"/>
                      <a:pt x="2274" y="12467"/>
                    </a:cubicBezTo>
                    <a:close/>
                    <a:moveTo>
                      <a:pt x="3572" y="14443"/>
                    </a:moveTo>
                    <a:cubicBezTo>
                      <a:pt x="3394" y="14503"/>
                      <a:pt x="3203" y="14562"/>
                      <a:pt x="3025" y="14622"/>
                    </a:cubicBezTo>
                    <a:lnTo>
                      <a:pt x="3060" y="15562"/>
                    </a:lnTo>
                    <a:cubicBezTo>
                      <a:pt x="3263" y="15479"/>
                      <a:pt x="3453" y="15419"/>
                      <a:pt x="3644" y="15360"/>
                    </a:cubicBezTo>
                    <a:cubicBezTo>
                      <a:pt x="3620" y="15050"/>
                      <a:pt x="3608" y="14753"/>
                      <a:pt x="3572" y="14443"/>
                    </a:cubicBezTo>
                    <a:close/>
                    <a:moveTo>
                      <a:pt x="2179" y="14931"/>
                    </a:moveTo>
                    <a:lnTo>
                      <a:pt x="2179" y="14931"/>
                    </a:lnTo>
                    <a:cubicBezTo>
                      <a:pt x="2072" y="14979"/>
                      <a:pt x="1965" y="15015"/>
                      <a:pt x="1882" y="15062"/>
                    </a:cubicBezTo>
                    <a:lnTo>
                      <a:pt x="1882" y="15086"/>
                    </a:lnTo>
                    <a:cubicBezTo>
                      <a:pt x="1846" y="15419"/>
                      <a:pt x="1822" y="15765"/>
                      <a:pt x="1798" y="16098"/>
                    </a:cubicBezTo>
                    <a:cubicBezTo>
                      <a:pt x="1893" y="16050"/>
                      <a:pt x="2001" y="16003"/>
                      <a:pt x="2120" y="15943"/>
                    </a:cubicBezTo>
                    <a:cubicBezTo>
                      <a:pt x="2132" y="15598"/>
                      <a:pt x="2144" y="15276"/>
                      <a:pt x="2179" y="14931"/>
                    </a:cubicBezTo>
                    <a:close/>
                    <a:moveTo>
                      <a:pt x="3763" y="16824"/>
                    </a:moveTo>
                    <a:cubicBezTo>
                      <a:pt x="3560" y="16884"/>
                      <a:pt x="3346" y="16943"/>
                      <a:pt x="3120" y="17015"/>
                    </a:cubicBezTo>
                    <a:cubicBezTo>
                      <a:pt x="3144" y="17324"/>
                      <a:pt x="3167" y="17646"/>
                      <a:pt x="3179" y="17955"/>
                    </a:cubicBezTo>
                    <a:cubicBezTo>
                      <a:pt x="3406" y="17884"/>
                      <a:pt x="3620" y="17801"/>
                      <a:pt x="3846" y="17741"/>
                    </a:cubicBezTo>
                    <a:lnTo>
                      <a:pt x="3846" y="17729"/>
                    </a:lnTo>
                    <a:cubicBezTo>
                      <a:pt x="3822" y="17431"/>
                      <a:pt x="3798" y="17134"/>
                      <a:pt x="3763" y="16824"/>
                    </a:cubicBezTo>
                    <a:close/>
                    <a:moveTo>
                      <a:pt x="2024" y="17431"/>
                    </a:moveTo>
                    <a:lnTo>
                      <a:pt x="2024" y="17431"/>
                    </a:lnTo>
                    <a:cubicBezTo>
                      <a:pt x="1893" y="17491"/>
                      <a:pt x="1774" y="17539"/>
                      <a:pt x="1643" y="17598"/>
                    </a:cubicBezTo>
                    <a:cubicBezTo>
                      <a:pt x="1608" y="17955"/>
                      <a:pt x="1584" y="18289"/>
                      <a:pt x="1536" y="18658"/>
                    </a:cubicBezTo>
                    <a:cubicBezTo>
                      <a:pt x="1679" y="18598"/>
                      <a:pt x="1834" y="18515"/>
                      <a:pt x="1965" y="18444"/>
                    </a:cubicBezTo>
                    <a:cubicBezTo>
                      <a:pt x="1977" y="18098"/>
                      <a:pt x="2013" y="17777"/>
                      <a:pt x="2024" y="17431"/>
                    </a:cubicBezTo>
                    <a:close/>
                    <a:moveTo>
                      <a:pt x="4001" y="19194"/>
                    </a:moveTo>
                    <a:cubicBezTo>
                      <a:pt x="3751" y="19265"/>
                      <a:pt x="3525" y="19325"/>
                      <a:pt x="3287" y="19396"/>
                    </a:cubicBezTo>
                    <a:cubicBezTo>
                      <a:pt x="3298" y="19706"/>
                      <a:pt x="3334" y="20027"/>
                      <a:pt x="3358" y="20325"/>
                    </a:cubicBezTo>
                    <a:cubicBezTo>
                      <a:pt x="3596" y="20241"/>
                      <a:pt x="3858" y="20170"/>
                      <a:pt x="4096" y="20098"/>
                    </a:cubicBezTo>
                    <a:lnTo>
                      <a:pt x="4096" y="20087"/>
                    </a:lnTo>
                    <a:cubicBezTo>
                      <a:pt x="4060" y="19789"/>
                      <a:pt x="4037" y="19491"/>
                      <a:pt x="4001" y="19206"/>
                    </a:cubicBezTo>
                    <a:lnTo>
                      <a:pt x="4001" y="19194"/>
                    </a:lnTo>
                    <a:close/>
                    <a:moveTo>
                      <a:pt x="1870" y="19932"/>
                    </a:moveTo>
                    <a:lnTo>
                      <a:pt x="1382" y="20158"/>
                    </a:lnTo>
                    <a:cubicBezTo>
                      <a:pt x="1346" y="20515"/>
                      <a:pt x="1298" y="20884"/>
                      <a:pt x="1262" y="21241"/>
                    </a:cubicBezTo>
                    <a:cubicBezTo>
                      <a:pt x="1429" y="21158"/>
                      <a:pt x="1620" y="21051"/>
                      <a:pt x="1798" y="20956"/>
                    </a:cubicBezTo>
                    <a:cubicBezTo>
                      <a:pt x="1834" y="20622"/>
                      <a:pt x="1846" y="20277"/>
                      <a:pt x="1870" y="19932"/>
                    </a:cubicBezTo>
                    <a:close/>
                    <a:moveTo>
                      <a:pt x="4275" y="21563"/>
                    </a:moveTo>
                    <a:cubicBezTo>
                      <a:pt x="4001" y="21634"/>
                      <a:pt x="3739" y="21706"/>
                      <a:pt x="3489" y="21777"/>
                    </a:cubicBezTo>
                    <a:cubicBezTo>
                      <a:pt x="3513" y="22087"/>
                      <a:pt x="3548" y="22384"/>
                      <a:pt x="3572" y="22706"/>
                    </a:cubicBezTo>
                    <a:cubicBezTo>
                      <a:pt x="3846" y="22611"/>
                      <a:pt x="4120" y="22539"/>
                      <a:pt x="4394" y="22480"/>
                    </a:cubicBezTo>
                    <a:lnTo>
                      <a:pt x="4394" y="22456"/>
                    </a:lnTo>
                    <a:cubicBezTo>
                      <a:pt x="4346" y="22158"/>
                      <a:pt x="4322" y="21861"/>
                      <a:pt x="4275" y="21563"/>
                    </a:cubicBezTo>
                    <a:close/>
                    <a:moveTo>
                      <a:pt x="1691" y="22444"/>
                    </a:moveTo>
                    <a:lnTo>
                      <a:pt x="1691" y="22444"/>
                    </a:lnTo>
                    <a:cubicBezTo>
                      <a:pt x="1477" y="22551"/>
                      <a:pt x="1262" y="22658"/>
                      <a:pt x="1060" y="22765"/>
                    </a:cubicBezTo>
                    <a:cubicBezTo>
                      <a:pt x="1001" y="23146"/>
                      <a:pt x="953" y="23516"/>
                      <a:pt x="893" y="23897"/>
                    </a:cubicBezTo>
                    <a:cubicBezTo>
                      <a:pt x="1120" y="23754"/>
                      <a:pt x="1370" y="23623"/>
                      <a:pt x="1608" y="23492"/>
                    </a:cubicBezTo>
                    <a:cubicBezTo>
                      <a:pt x="1643" y="23146"/>
                      <a:pt x="1667" y="22801"/>
                      <a:pt x="1691" y="22444"/>
                    </a:cubicBezTo>
                    <a:close/>
                    <a:moveTo>
                      <a:pt x="4596" y="23956"/>
                    </a:moveTo>
                    <a:cubicBezTo>
                      <a:pt x="4299" y="24016"/>
                      <a:pt x="4013" y="24087"/>
                      <a:pt x="3715" y="24159"/>
                    </a:cubicBezTo>
                    <a:cubicBezTo>
                      <a:pt x="3751" y="24468"/>
                      <a:pt x="3798" y="24766"/>
                      <a:pt x="3822" y="25063"/>
                    </a:cubicBezTo>
                    <a:cubicBezTo>
                      <a:pt x="4120" y="24968"/>
                      <a:pt x="4441" y="24885"/>
                      <a:pt x="4739" y="24825"/>
                    </a:cubicBezTo>
                    <a:cubicBezTo>
                      <a:pt x="4691" y="24528"/>
                      <a:pt x="4644" y="24254"/>
                      <a:pt x="4596" y="23956"/>
                    </a:cubicBezTo>
                    <a:close/>
                    <a:moveTo>
                      <a:pt x="1477" y="24992"/>
                    </a:moveTo>
                    <a:lnTo>
                      <a:pt x="1477" y="24992"/>
                    </a:lnTo>
                    <a:cubicBezTo>
                      <a:pt x="1191" y="25135"/>
                      <a:pt x="905" y="25290"/>
                      <a:pt x="643" y="25432"/>
                    </a:cubicBezTo>
                    <a:cubicBezTo>
                      <a:pt x="572" y="25837"/>
                      <a:pt x="489" y="26230"/>
                      <a:pt x="417" y="26611"/>
                    </a:cubicBezTo>
                    <a:cubicBezTo>
                      <a:pt x="417" y="26623"/>
                      <a:pt x="417" y="26647"/>
                      <a:pt x="405" y="26671"/>
                    </a:cubicBezTo>
                    <a:cubicBezTo>
                      <a:pt x="691" y="26468"/>
                      <a:pt x="1012" y="26254"/>
                      <a:pt x="1358" y="26075"/>
                    </a:cubicBezTo>
                    <a:cubicBezTo>
                      <a:pt x="1405" y="25730"/>
                      <a:pt x="1441" y="25385"/>
                      <a:pt x="1477" y="24992"/>
                    </a:cubicBezTo>
                    <a:close/>
                    <a:moveTo>
                      <a:pt x="5001" y="26302"/>
                    </a:moveTo>
                    <a:cubicBezTo>
                      <a:pt x="4680" y="26361"/>
                      <a:pt x="4346" y="26421"/>
                      <a:pt x="4025" y="26516"/>
                    </a:cubicBezTo>
                    <a:cubicBezTo>
                      <a:pt x="4060" y="26826"/>
                      <a:pt x="4120" y="27123"/>
                      <a:pt x="4168" y="27409"/>
                    </a:cubicBezTo>
                    <a:cubicBezTo>
                      <a:pt x="4513" y="27314"/>
                      <a:pt x="4858" y="27242"/>
                      <a:pt x="5180" y="27195"/>
                    </a:cubicBezTo>
                    <a:cubicBezTo>
                      <a:pt x="5156" y="27064"/>
                      <a:pt x="5120" y="26933"/>
                      <a:pt x="5096" y="26778"/>
                    </a:cubicBezTo>
                    <a:lnTo>
                      <a:pt x="5096" y="26730"/>
                    </a:lnTo>
                    <a:cubicBezTo>
                      <a:pt x="5061" y="26587"/>
                      <a:pt x="5037" y="26433"/>
                      <a:pt x="5001" y="26302"/>
                    </a:cubicBezTo>
                    <a:close/>
                    <a:moveTo>
                      <a:pt x="1191" y="27564"/>
                    </a:moveTo>
                    <a:cubicBezTo>
                      <a:pt x="798" y="27778"/>
                      <a:pt x="429" y="27992"/>
                      <a:pt x="84" y="28230"/>
                    </a:cubicBezTo>
                    <a:cubicBezTo>
                      <a:pt x="50" y="28320"/>
                      <a:pt x="38" y="28388"/>
                      <a:pt x="17" y="28436"/>
                    </a:cubicBezTo>
                    <a:lnTo>
                      <a:pt x="17" y="28436"/>
                    </a:lnTo>
                    <a:cubicBezTo>
                      <a:pt x="22" y="28431"/>
                      <a:pt x="32" y="28429"/>
                      <a:pt x="48" y="28421"/>
                    </a:cubicBezTo>
                    <a:cubicBezTo>
                      <a:pt x="60" y="28397"/>
                      <a:pt x="72" y="28397"/>
                      <a:pt x="84" y="28385"/>
                    </a:cubicBezTo>
                    <a:lnTo>
                      <a:pt x="108" y="28385"/>
                    </a:lnTo>
                    <a:cubicBezTo>
                      <a:pt x="119" y="28373"/>
                      <a:pt x="131" y="28373"/>
                      <a:pt x="167" y="28361"/>
                    </a:cubicBezTo>
                    <a:lnTo>
                      <a:pt x="179" y="28361"/>
                    </a:lnTo>
                    <a:cubicBezTo>
                      <a:pt x="191" y="28338"/>
                      <a:pt x="227" y="28338"/>
                      <a:pt x="250" y="28326"/>
                    </a:cubicBezTo>
                    <a:cubicBezTo>
                      <a:pt x="262" y="28326"/>
                      <a:pt x="262" y="28326"/>
                      <a:pt x="286" y="28314"/>
                    </a:cubicBezTo>
                    <a:cubicBezTo>
                      <a:pt x="298" y="28314"/>
                      <a:pt x="322" y="28302"/>
                      <a:pt x="358" y="28302"/>
                    </a:cubicBezTo>
                    <a:cubicBezTo>
                      <a:pt x="369" y="28302"/>
                      <a:pt x="369" y="28302"/>
                      <a:pt x="381" y="28278"/>
                    </a:cubicBezTo>
                    <a:cubicBezTo>
                      <a:pt x="417" y="28278"/>
                      <a:pt x="453" y="28266"/>
                      <a:pt x="477" y="28266"/>
                    </a:cubicBezTo>
                    <a:cubicBezTo>
                      <a:pt x="489" y="28266"/>
                      <a:pt x="500" y="28266"/>
                      <a:pt x="524" y="28254"/>
                    </a:cubicBezTo>
                    <a:cubicBezTo>
                      <a:pt x="548" y="28254"/>
                      <a:pt x="584" y="28230"/>
                      <a:pt x="608" y="28230"/>
                    </a:cubicBezTo>
                    <a:cubicBezTo>
                      <a:pt x="620" y="28230"/>
                      <a:pt x="643" y="28230"/>
                      <a:pt x="655" y="28219"/>
                    </a:cubicBezTo>
                    <a:cubicBezTo>
                      <a:pt x="679" y="28219"/>
                      <a:pt x="727" y="28207"/>
                      <a:pt x="762" y="28207"/>
                    </a:cubicBezTo>
                    <a:cubicBezTo>
                      <a:pt x="774" y="28207"/>
                      <a:pt x="786" y="28207"/>
                      <a:pt x="822" y="28195"/>
                    </a:cubicBezTo>
                    <a:cubicBezTo>
                      <a:pt x="846" y="28195"/>
                      <a:pt x="893" y="28171"/>
                      <a:pt x="917" y="28171"/>
                    </a:cubicBezTo>
                    <a:lnTo>
                      <a:pt x="953" y="28171"/>
                    </a:lnTo>
                    <a:cubicBezTo>
                      <a:pt x="1001" y="28171"/>
                      <a:pt x="1024" y="28159"/>
                      <a:pt x="1072" y="28159"/>
                    </a:cubicBezTo>
                    <a:cubicBezTo>
                      <a:pt x="1120" y="27992"/>
                      <a:pt x="1143" y="27790"/>
                      <a:pt x="1191" y="27564"/>
                    </a:cubicBezTo>
                    <a:close/>
                    <a:moveTo>
                      <a:pt x="17" y="28436"/>
                    </a:moveTo>
                    <a:cubicBezTo>
                      <a:pt x="14" y="28438"/>
                      <a:pt x="12" y="28441"/>
                      <a:pt x="12" y="28445"/>
                    </a:cubicBezTo>
                    <a:cubicBezTo>
                      <a:pt x="14" y="28442"/>
                      <a:pt x="15" y="28439"/>
                      <a:pt x="17" y="28436"/>
                    </a:cubicBezTo>
                    <a:close/>
                    <a:moveTo>
                      <a:pt x="12" y="28457"/>
                    </a:moveTo>
                    <a:cubicBezTo>
                      <a:pt x="0" y="28480"/>
                      <a:pt x="0" y="28480"/>
                      <a:pt x="12" y="28492"/>
                    </a:cubicBezTo>
                    <a:lnTo>
                      <a:pt x="12" y="28457"/>
                    </a:lnTo>
                    <a:close/>
                  </a:path>
                </a:pathLst>
              </a:custGeom>
              <a:solidFill>
                <a:srgbClr val="D386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59"/>
              <p:cNvSpPr/>
              <p:nvPr/>
            </p:nvSpPr>
            <p:spPr>
              <a:xfrm rot="-5400000" flipH="1">
                <a:off x="2934396" y="1861968"/>
                <a:ext cx="356248" cy="27899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429" extrusionOk="0">
                    <a:moveTo>
                      <a:pt x="2739" y="0"/>
                    </a:moveTo>
                    <a:cubicBezTo>
                      <a:pt x="1227" y="0"/>
                      <a:pt x="0" y="155"/>
                      <a:pt x="0" y="369"/>
                    </a:cubicBezTo>
                    <a:cubicBezTo>
                      <a:pt x="0" y="381"/>
                      <a:pt x="12" y="393"/>
                      <a:pt x="36" y="429"/>
                    </a:cubicBezTo>
                    <a:cubicBezTo>
                      <a:pt x="227" y="250"/>
                      <a:pt x="1370" y="119"/>
                      <a:pt x="2739" y="119"/>
                    </a:cubicBezTo>
                    <a:cubicBezTo>
                      <a:pt x="4108" y="119"/>
                      <a:pt x="5239" y="250"/>
                      <a:pt x="5453" y="429"/>
                    </a:cubicBezTo>
                    <a:cubicBezTo>
                      <a:pt x="5465" y="417"/>
                      <a:pt x="5477" y="393"/>
                      <a:pt x="5477" y="369"/>
                    </a:cubicBezTo>
                    <a:cubicBezTo>
                      <a:pt x="5477" y="155"/>
                      <a:pt x="4263" y="0"/>
                      <a:pt x="2739" y="0"/>
                    </a:cubicBezTo>
                    <a:close/>
                  </a:path>
                </a:pathLst>
              </a:custGeom>
              <a:solidFill>
                <a:srgbClr val="A52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5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59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59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17" grpId="0"/>
      <p:bldP spid="5918" grpId="0" build="p"/>
      <p:bldP spid="5919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987;p36">
            <a:extLst>
              <a:ext uri="{FF2B5EF4-FFF2-40B4-BE49-F238E27FC236}">
                <a16:creationId xmlns:a16="http://schemas.microsoft.com/office/drawing/2014/main" id="{5F431333-D031-4B04-9636-A3B55634AD9D}"/>
              </a:ext>
            </a:extLst>
          </p:cNvPr>
          <p:cNvSpPr txBox="1">
            <a:spLocks/>
          </p:cNvSpPr>
          <p:nvPr/>
        </p:nvSpPr>
        <p:spPr>
          <a:xfrm>
            <a:off x="828321" y="850274"/>
            <a:ext cx="41474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T Serif"/>
              <a:buNone/>
              <a:defRPr sz="52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vi-VN" sz="4400" dirty="0"/>
              <a:t>CHÚC CÁC BẠN HỌC TỐT</a:t>
            </a:r>
          </a:p>
        </p:txBody>
      </p:sp>
      <p:grpSp>
        <p:nvGrpSpPr>
          <p:cNvPr id="28" name="Google Shape;399;p33">
            <a:extLst>
              <a:ext uri="{FF2B5EF4-FFF2-40B4-BE49-F238E27FC236}">
                <a16:creationId xmlns:a16="http://schemas.microsoft.com/office/drawing/2014/main" id="{2E2E31BD-B398-4190-8E44-0A6F981D71D9}"/>
              </a:ext>
            </a:extLst>
          </p:cNvPr>
          <p:cNvGrpSpPr/>
          <p:nvPr/>
        </p:nvGrpSpPr>
        <p:grpSpPr>
          <a:xfrm>
            <a:off x="7356343" y="345557"/>
            <a:ext cx="1119006" cy="1119000"/>
            <a:chOff x="7125755" y="536388"/>
            <a:chExt cx="1119006" cy="1119000"/>
          </a:xfrm>
        </p:grpSpPr>
        <p:sp>
          <p:nvSpPr>
            <p:cNvPr id="29" name="Google Shape;400;p33">
              <a:extLst>
                <a:ext uri="{FF2B5EF4-FFF2-40B4-BE49-F238E27FC236}">
                  <a16:creationId xmlns:a16="http://schemas.microsoft.com/office/drawing/2014/main" id="{011564FF-61B8-4B82-B7B3-C837775A62C1}"/>
                </a:ext>
              </a:extLst>
            </p:cNvPr>
            <p:cNvSpPr/>
            <p:nvPr/>
          </p:nvSpPr>
          <p:spPr>
            <a:xfrm>
              <a:off x="7125761" y="536388"/>
              <a:ext cx="1119000" cy="1119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" name="Google Shape;401;p33">
              <a:extLst>
                <a:ext uri="{FF2B5EF4-FFF2-40B4-BE49-F238E27FC236}">
                  <a16:creationId xmlns:a16="http://schemas.microsoft.com/office/drawing/2014/main" id="{2D0495EE-2D57-4CFD-BFFB-CB158FC7EADB}"/>
                </a:ext>
              </a:extLst>
            </p:cNvPr>
            <p:cNvGrpSpPr/>
            <p:nvPr/>
          </p:nvGrpSpPr>
          <p:grpSpPr>
            <a:xfrm>
              <a:off x="7125755" y="536470"/>
              <a:ext cx="1118978" cy="1118796"/>
              <a:chOff x="2795275" y="2108125"/>
              <a:chExt cx="1840425" cy="1840125"/>
            </a:xfrm>
          </p:grpSpPr>
          <p:sp>
            <p:nvSpPr>
              <p:cNvPr id="31" name="Google Shape;402;p33">
                <a:extLst>
                  <a:ext uri="{FF2B5EF4-FFF2-40B4-BE49-F238E27FC236}">
                    <a16:creationId xmlns:a16="http://schemas.microsoft.com/office/drawing/2014/main" id="{9045E7EF-2C4E-4FDF-B775-B2C1D6AC7A8E}"/>
                  </a:ext>
                </a:extLst>
              </p:cNvPr>
              <p:cNvSpPr/>
              <p:nvPr/>
            </p:nvSpPr>
            <p:spPr>
              <a:xfrm>
                <a:off x="2903625" y="2216175"/>
                <a:ext cx="1623750" cy="1623725"/>
              </a:xfrm>
              <a:custGeom>
                <a:avLst/>
                <a:gdLst/>
                <a:ahLst/>
                <a:cxnLst/>
                <a:rect l="l" t="t" r="r" b="b"/>
                <a:pathLst>
                  <a:path w="64950" h="64949" extrusionOk="0">
                    <a:moveTo>
                      <a:pt x="32481" y="1191"/>
                    </a:moveTo>
                    <a:cubicBezTo>
                      <a:pt x="49721" y="1191"/>
                      <a:pt x="63758" y="15229"/>
                      <a:pt x="63758" y="32481"/>
                    </a:cubicBezTo>
                    <a:cubicBezTo>
                      <a:pt x="63758" y="49733"/>
                      <a:pt x="49721" y="63758"/>
                      <a:pt x="32481" y="63758"/>
                    </a:cubicBezTo>
                    <a:cubicBezTo>
                      <a:pt x="15229" y="63758"/>
                      <a:pt x="1191" y="49733"/>
                      <a:pt x="1191" y="32481"/>
                    </a:cubicBezTo>
                    <a:cubicBezTo>
                      <a:pt x="1191" y="15229"/>
                      <a:pt x="15229" y="1191"/>
                      <a:pt x="32481" y="1191"/>
                    </a:cubicBezTo>
                    <a:close/>
                    <a:moveTo>
                      <a:pt x="32481" y="1"/>
                    </a:moveTo>
                    <a:cubicBezTo>
                      <a:pt x="14574" y="1"/>
                      <a:pt x="0" y="14574"/>
                      <a:pt x="0" y="32481"/>
                    </a:cubicBezTo>
                    <a:cubicBezTo>
                      <a:pt x="0" y="50388"/>
                      <a:pt x="14574" y="64949"/>
                      <a:pt x="32481" y="64949"/>
                    </a:cubicBezTo>
                    <a:cubicBezTo>
                      <a:pt x="50376" y="64949"/>
                      <a:pt x="64949" y="50388"/>
                      <a:pt x="64949" y="32481"/>
                    </a:cubicBezTo>
                    <a:cubicBezTo>
                      <a:pt x="64949" y="14574"/>
                      <a:pt x="50376" y="1"/>
                      <a:pt x="324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03;p33">
                <a:extLst>
                  <a:ext uri="{FF2B5EF4-FFF2-40B4-BE49-F238E27FC236}">
                    <a16:creationId xmlns:a16="http://schemas.microsoft.com/office/drawing/2014/main" id="{D23293D3-6B01-46DF-8AA3-885461C11FBA}"/>
                  </a:ext>
                </a:extLst>
              </p:cNvPr>
              <p:cNvSpPr/>
              <p:nvPr/>
            </p:nvSpPr>
            <p:spPr>
              <a:xfrm>
                <a:off x="2982800" y="2295350"/>
                <a:ext cx="1465375" cy="1465375"/>
              </a:xfrm>
              <a:custGeom>
                <a:avLst/>
                <a:gdLst/>
                <a:ahLst/>
                <a:cxnLst/>
                <a:rect l="l" t="t" r="r" b="b"/>
                <a:pathLst>
                  <a:path w="58615" h="58615" fill="none" extrusionOk="0">
                    <a:moveTo>
                      <a:pt x="58615" y="29314"/>
                    </a:moveTo>
                    <a:cubicBezTo>
                      <a:pt x="58615" y="45494"/>
                      <a:pt x="45494" y="58615"/>
                      <a:pt x="29302" y="58615"/>
                    </a:cubicBezTo>
                    <a:cubicBezTo>
                      <a:pt x="13121" y="58615"/>
                      <a:pt x="1" y="45494"/>
                      <a:pt x="1" y="29314"/>
                    </a:cubicBezTo>
                    <a:cubicBezTo>
                      <a:pt x="1" y="13121"/>
                      <a:pt x="13121" y="1"/>
                      <a:pt x="29302" y="1"/>
                    </a:cubicBezTo>
                    <a:cubicBezTo>
                      <a:pt x="45494" y="1"/>
                      <a:pt x="58615" y="13121"/>
                      <a:pt x="58615" y="29314"/>
                    </a:cubicBezTo>
                    <a:close/>
                  </a:path>
                </a:pathLst>
              </a:custGeom>
              <a:noFill/>
              <a:ln w="14575" cap="flat" cmpd="sng">
                <a:solidFill>
                  <a:srgbClr val="4D3F2A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04;p33">
                <a:extLst>
                  <a:ext uri="{FF2B5EF4-FFF2-40B4-BE49-F238E27FC236}">
                    <a16:creationId xmlns:a16="http://schemas.microsoft.com/office/drawing/2014/main" id="{AAC6E0D8-709C-4330-A6D2-F9C7EB0E6BA8}"/>
                  </a:ext>
                </a:extLst>
              </p:cNvPr>
              <p:cNvSpPr/>
              <p:nvPr/>
            </p:nvSpPr>
            <p:spPr>
              <a:xfrm>
                <a:off x="2967925" y="2280775"/>
                <a:ext cx="1495150" cy="1494850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59794" extrusionOk="0">
                    <a:moveTo>
                      <a:pt x="29909" y="1203"/>
                    </a:moveTo>
                    <a:cubicBezTo>
                      <a:pt x="45720" y="1203"/>
                      <a:pt x="58591" y="14073"/>
                      <a:pt x="58591" y="29897"/>
                    </a:cubicBezTo>
                    <a:cubicBezTo>
                      <a:pt x="58591" y="45708"/>
                      <a:pt x="45720" y="58591"/>
                      <a:pt x="29897" y="58591"/>
                    </a:cubicBezTo>
                    <a:cubicBezTo>
                      <a:pt x="14085" y="58591"/>
                      <a:pt x="1215" y="45708"/>
                      <a:pt x="1215" y="29897"/>
                    </a:cubicBezTo>
                    <a:cubicBezTo>
                      <a:pt x="1215" y="14073"/>
                      <a:pt x="14085" y="1203"/>
                      <a:pt x="29909" y="1203"/>
                    </a:cubicBezTo>
                    <a:close/>
                    <a:moveTo>
                      <a:pt x="29909" y="0"/>
                    </a:moveTo>
                    <a:cubicBezTo>
                      <a:pt x="13419" y="0"/>
                      <a:pt x="0" y="13407"/>
                      <a:pt x="0" y="29897"/>
                    </a:cubicBezTo>
                    <a:cubicBezTo>
                      <a:pt x="0" y="46387"/>
                      <a:pt x="13419" y="59793"/>
                      <a:pt x="29909" y="59793"/>
                    </a:cubicBezTo>
                    <a:cubicBezTo>
                      <a:pt x="46399" y="59793"/>
                      <a:pt x="59805" y="46387"/>
                      <a:pt x="59805" y="29897"/>
                    </a:cubicBezTo>
                    <a:cubicBezTo>
                      <a:pt x="59805" y="13407"/>
                      <a:pt x="46399" y="0"/>
                      <a:pt x="2990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05;p33">
                <a:extLst>
                  <a:ext uri="{FF2B5EF4-FFF2-40B4-BE49-F238E27FC236}">
                    <a16:creationId xmlns:a16="http://schemas.microsoft.com/office/drawing/2014/main" id="{B585E96E-CF49-46AA-947E-DAF04ACD9974}"/>
                  </a:ext>
                </a:extLst>
              </p:cNvPr>
              <p:cNvSpPr/>
              <p:nvPr/>
            </p:nvSpPr>
            <p:spPr>
              <a:xfrm>
                <a:off x="3093525" y="2406075"/>
                <a:ext cx="1244225" cy="1244225"/>
              </a:xfrm>
              <a:custGeom>
                <a:avLst/>
                <a:gdLst/>
                <a:ahLst/>
                <a:cxnLst/>
                <a:rect l="l" t="t" r="r" b="b"/>
                <a:pathLst>
                  <a:path w="49769" h="49769" extrusionOk="0">
                    <a:moveTo>
                      <a:pt x="24885" y="346"/>
                    </a:moveTo>
                    <a:cubicBezTo>
                      <a:pt x="38410" y="346"/>
                      <a:pt x="49424" y="11359"/>
                      <a:pt x="49424" y="24885"/>
                    </a:cubicBezTo>
                    <a:cubicBezTo>
                      <a:pt x="49424" y="38410"/>
                      <a:pt x="38410" y="49423"/>
                      <a:pt x="24885" y="49423"/>
                    </a:cubicBezTo>
                    <a:cubicBezTo>
                      <a:pt x="11347" y="49423"/>
                      <a:pt x="334" y="38410"/>
                      <a:pt x="334" y="24885"/>
                    </a:cubicBezTo>
                    <a:cubicBezTo>
                      <a:pt x="334" y="11359"/>
                      <a:pt x="11347" y="346"/>
                      <a:pt x="24885" y="346"/>
                    </a:cubicBezTo>
                    <a:close/>
                    <a:moveTo>
                      <a:pt x="24885" y="1"/>
                    </a:moveTo>
                    <a:cubicBezTo>
                      <a:pt x="11157" y="1"/>
                      <a:pt x="1" y="11157"/>
                      <a:pt x="1" y="24885"/>
                    </a:cubicBezTo>
                    <a:cubicBezTo>
                      <a:pt x="1" y="38601"/>
                      <a:pt x="11157" y="49769"/>
                      <a:pt x="24885" y="49769"/>
                    </a:cubicBezTo>
                    <a:cubicBezTo>
                      <a:pt x="38601" y="49769"/>
                      <a:pt x="49769" y="38601"/>
                      <a:pt x="49769" y="24885"/>
                    </a:cubicBezTo>
                    <a:cubicBezTo>
                      <a:pt x="49769" y="11157"/>
                      <a:pt x="38601" y="1"/>
                      <a:pt x="248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06;p33">
                <a:extLst>
                  <a:ext uri="{FF2B5EF4-FFF2-40B4-BE49-F238E27FC236}">
                    <a16:creationId xmlns:a16="http://schemas.microsoft.com/office/drawing/2014/main" id="{3AE308EE-7554-4897-85B1-D94FE6B3CD10}"/>
                  </a:ext>
                </a:extLst>
              </p:cNvPr>
              <p:cNvSpPr/>
              <p:nvPr/>
            </p:nvSpPr>
            <p:spPr>
              <a:xfrm>
                <a:off x="3242350" y="2554900"/>
                <a:ext cx="946575" cy="946575"/>
              </a:xfrm>
              <a:custGeom>
                <a:avLst/>
                <a:gdLst/>
                <a:ahLst/>
                <a:cxnLst/>
                <a:rect l="l" t="t" r="r" b="b"/>
                <a:pathLst>
                  <a:path w="37863" h="37863" extrusionOk="0">
                    <a:moveTo>
                      <a:pt x="18932" y="608"/>
                    </a:moveTo>
                    <a:cubicBezTo>
                      <a:pt x="29028" y="608"/>
                      <a:pt x="37244" y="8823"/>
                      <a:pt x="37244" y="18932"/>
                    </a:cubicBezTo>
                    <a:cubicBezTo>
                      <a:pt x="37244" y="29028"/>
                      <a:pt x="29028" y="37255"/>
                      <a:pt x="18932" y="37255"/>
                    </a:cubicBezTo>
                    <a:cubicBezTo>
                      <a:pt x="8823" y="37255"/>
                      <a:pt x="608" y="29028"/>
                      <a:pt x="608" y="18932"/>
                    </a:cubicBezTo>
                    <a:cubicBezTo>
                      <a:pt x="608" y="8823"/>
                      <a:pt x="8823" y="608"/>
                      <a:pt x="18932" y="608"/>
                    </a:cubicBezTo>
                    <a:close/>
                    <a:moveTo>
                      <a:pt x="18932" y="1"/>
                    </a:moveTo>
                    <a:cubicBezTo>
                      <a:pt x="8490" y="1"/>
                      <a:pt x="1" y="8490"/>
                      <a:pt x="1" y="18932"/>
                    </a:cubicBezTo>
                    <a:cubicBezTo>
                      <a:pt x="1" y="29362"/>
                      <a:pt x="8490" y="37863"/>
                      <a:pt x="18932" y="37863"/>
                    </a:cubicBezTo>
                    <a:cubicBezTo>
                      <a:pt x="29374" y="37863"/>
                      <a:pt x="37863" y="29373"/>
                      <a:pt x="37863" y="18932"/>
                    </a:cubicBezTo>
                    <a:cubicBezTo>
                      <a:pt x="37863" y="8490"/>
                      <a:pt x="29362" y="1"/>
                      <a:pt x="189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07;p33">
                <a:extLst>
                  <a:ext uri="{FF2B5EF4-FFF2-40B4-BE49-F238E27FC236}">
                    <a16:creationId xmlns:a16="http://schemas.microsoft.com/office/drawing/2014/main" id="{71883634-191C-4FA4-88EF-11B262F7CB51}"/>
                  </a:ext>
                </a:extLst>
              </p:cNvPr>
              <p:cNvSpPr/>
              <p:nvPr/>
            </p:nvSpPr>
            <p:spPr>
              <a:xfrm>
                <a:off x="3318250" y="2630800"/>
                <a:ext cx="794775" cy="794775"/>
              </a:xfrm>
              <a:custGeom>
                <a:avLst/>
                <a:gdLst/>
                <a:ahLst/>
                <a:cxnLst/>
                <a:rect l="l" t="t" r="r" b="b"/>
                <a:pathLst>
                  <a:path w="31791" h="31791" extrusionOk="0">
                    <a:moveTo>
                      <a:pt x="15896" y="501"/>
                    </a:moveTo>
                    <a:cubicBezTo>
                      <a:pt x="24373" y="501"/>
                      <a:pt x="31279" y="7407"/>
                      <a:pt x="31279" y="15896"/>
                    </a:cubicBezTo>
                    <a:cubicBezTo>
                      <a:pt x="31279" y="24373"/>
                      <a:pt x="24373" y="31279"/>
                      <a:pt x="15896" y="31279"/>
                    </a:cubicBezTo>
                    <a:cubicBezTo>
                      <a:pt x="7407" y="31279"/>
                      <a:pt x="501" y="24373"/>
                      <a:pt x="501" y="15896"/>
                    </a:cubicBezTo>
                    <a:cubicBezTo>
                      <a:pt x="501" y="7407"/>
                      <a:pt x="7407" y="501"/>
                      <a:pt x="15896" y="501"/>
                    </a:cubicBezTo>
                    <a:close/>
                    <a:moveTo>
                      <a:pt x="15896" y="1"/>
                    </a:moveTo>
                    <a:cubicBezTo>
                      <a:pt x="7121" y="1"/>
                      <a:pt x="1" y="7133"/>
                      <a:pt x="1" y="15896"/>
                    </a:cubicBezTo>
                    <a:cubicBezTo>
                      <a:pt x="1" y="24659"/>
                      <a:pt x="7121" y="31791"/>
                      <a:pt x="15896" y="31791"/>
                    </a:cubicBezTo>
                    <a:cubicBezTo>
                      <a:pt x="24659" y="31791"/>
                      <a:pt x="31791" y="24659"/>
                      <a:pt x="31791" y="15896"/>
                    </a:cubicBezTo>
                    <a:cubicBezTo>
                      <a:pt x="31791" y="7133"/>
                      <a:pt x="24659" y="1"/>
                      <a:pt x="1589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408;p33">
                <a:extLst>
                  <a:ext uri="{FF2B5EF4-FFF2-40B4-BE49-F238E27FC236}">
                    <a16:creationId xmlns:a16="http://schemas.microsoft.com/office/drawing/2014/main" id="{F36F502B-C378-49FA-91CB-19B956C9D602}"/>
                  </a:ext>
                </a:extLst>
              </p:cNvPr>
              <p:cNvSpPr/>
              <p:nvPr/>
            </p:nvSpPr>
            <p:spPr>
              <a:xfrm>
                <a:off x="3707300" y="2525150"/>
                <a:ext cx="498300" cy="499175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67" extrusionOk="0">
                    <a:moveTo>
                      <a:pt x="19931" y="0"/>
                    </a:moveTo>
                    <a:lnTo>
                      <a:pt x="0" y="15109"/>
                    </a:lnTo>
                    <a:lnTo>
                      <a:pt x="155" y="19967"/>
                    </a:lnTo>
                    <a:lnTo>
                      <a:pt x="5287" y="19872"/>
                    </a:lnTo>
                    <a:lnTo>
                      <a:pt x="1993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409;p33">
                <a:extLst>
                  <a:ext uri="{FF2B5EF4-FFF2-40B4-BE49-F238E27FC236}">
                    <a16:creationId xmlns:a16="http://schemas.microsoft.com/office/drawing/2014/main" id="{9D4D1883-6847-448C-B3DA-073E88EE3AFE}"/>
                  </a:ext>
                </a:extLst>
              </p:cNvPr>
              <p:cNvSpPr/>
              <p:nvPr/>
            </p:nvSpPr>
            <p:spPr>
              <a:xfrm>
                <a:off x="3701650" y="2520075"/>
                <a:ext cx="508400" cy="509925"/>
              </a:xfrm>
              <a:custGeom>
                <a:avLst/>
                <a:gdLst/>
                <a:ahLst/>
                <a:cxnLst/>
                <a:rect l="l" t="t" r="r" b="b"/>
                <a:pathLst>
                  <a:path w="20336" h="20397" extrusionOk="0">
                    <a:moveTo>
                      <a:pt x="19098" y="1275"/>
                    </a:moveTo>
                    <a:lnTo>
                      <a:pt x="5406" y="19860"/>
                    </a:lnTo>
                    <a:lnTo>
                      <a:pt x="595" y="19944"/>
                    </a:lnTo>
                    <a:lnTo>
                      <a:pt x="453" y="15407"/>
                    </a:lnTo>
                    <a:lnTo>
                      <a:pt x="19098" y="1275"/>
                    </a:lnTo>
                    <a:close/>
                    <a:moveTo>
                      <a:pt x="20026" y="1"/>
                    </a:moveTo>
                    <a:lnTo>
                      <a:pt x="95" y="15134"/>
                    </a:lnTo>
                    <a:lnTo>
                      <a:pt x="0" y="15205"/>
                    </a:lnTo>
                    <a:lnTo>
                      <a:pt x="167" y="20396"/>
                    </a:lnTo>
                    <a:lnTo>
                      <a:pt x="5620" y="20277"/>
                    </a:lnTo>
                    <a:lnTo>
                      <a:pt x="20336" y="298"/>
                    </a:lnTo>
                    <a:lnTo>
                      <a:pt x="2002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410;p33">
                <a:extLst>
                  <a:ext uri="{FF2B5EF4-FFF2-40B4-BE49-F238E27FC236}">
                    <a16:creationId xmlns:a16="http://schemas.microsoft.com/office/drawing/2014/main" id="{8B27C337-BBA2-48CA-AEB7-16AE651ECAB2}"/>
                  </a:ext>
                </a:extLst>
              </p:cNvPr>
              <p:cNvSpPr/>
              <p:nvPr/>
            </p:nvSpPr>
            <p:spPr>
              <a:xfrm>
                <a:off x="3692700" y="2957675"/>
                <a:ext cx="530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7" extrusionOk="0">
                    <a:moveTo>
                      <a:pt x="9" y="1"/>
                    </a:moveTo>
                    <a:cubicBezTo>
                      <a:pt x="1" y="1"/>
                      <a:pt x="1" y="15"/>
                      <a:pt x="1" y="23"/>
                    </a:cubicBezTo>
                    <a:cubicBezTo>
                      <a:pt x="680" y="725"/>
                      <a:pt x="1358" y="1440"/>
                      <a:pt x="2073" y="2106"/>
                    </a:cubicBezTo>
                    <a:cubicBezTo>
                      <a:pt x="2108" y="2106"/>
                      <a:pt x="2120" y="2094"/>
                      <a:pt x="2108" y="2071"/>
                    </a:cubicBezTo>
                    <a:cubicBezTo>
                      <a:pt x="1454" y="1356"/>
                      <a:pt x="739" y="678"/>
                      <a:pt x="25" y="11"/>
                    </a:cubicBezTo>
                    <a:cubicBezTo>
                      <a:pt x="17" y="3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11;p33">
                <a:extLst>
                  <a:ext uri="{FF2B5EF4-FFF2-40B4-BE49-F238E27FC236}">
                    <a16:creationId xmlns:a16="http://schemas.microsoft.com/office/drawing/2014/main" id="{51F5B993-43B1-4E60-999C-C5DC90A21CDC}"/>
                  </a:ext>
                </a:extLst>
              </p:cNvPr>
              <p:cNvSpPr/>
              <p:nvPr/>
            </p:nvSpPr>
            <p:spPr>
              <a:xfrm>
                <a:off x="3708200" y="2942150"/>
                <a:ext cx="5632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53" h="2253" extrusionOk="0">
                    <a:moveTo>
                      <a:pt x="12" y="1"/>
                    </a:moveTo>
                    <a:cubicBezTo>
                      <a:pt x="12" y="1"/>
                      <a:pt x="0" y="1"/>
                      <a:pt x="0" y="13"/>
                    </a:cubicBezTo>
                    <a:cubicBezTo>
                      <a:pt x="726" y="775"/>
                      <a:pt x="1465" y="1549"/>
                      <a:pt x="2238" y="2239"/>
                    </a:cubicBezTo>
                    <a:cubicBezTo>
                      <a:pt x="1548" y="1465"/>
                      <a:pt x="774" y="727"/>
                      <a:pt x="12" y="1"/>
                    </a:cubicBezTo>
                    <a:close/>
                    <a:moveTo>
                      <a:pt x="2238" y="2239"/>
                    </a:moveTo>
                    <a:cubicBezTo>
                      <a:pt x="2238" y="2249"/>
                      <a:pt x="2243" y="2253"/>
                      <a:pt x="2246" y="2253"/>
                    </a:cubicBezTo>
                    <a:cubicBezTo>
                      <a:pt x="2250" y="2253"/>
                      <a:pt x="2252" y="2246"/>
                      <a:pt x="2238" y="223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2;p33">
                <a:extLst>
                  <a:ext uri="{FF2B5EF4-FFF2-40B4-BE49-F238E27FC236}">
                    <a16:creationId xmlns:a16="http://schemas.microsoft.com/office/drawing/2014/main" id="{3CE66F07-5ED8-4115-8F29-FCF2D4DD356C}"/>
                  </a:ext>
                </a:extLst>
              </p:cNvPr>
              <p:cNvSpPr/>
              <p:nvPr/>
            </p:nvSpPr>
            <p:spPr>
              <a:xfrm>
                <a:off x="3716025" y="29197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711" y="768"/>
                      <a:pt x="1437" y="1482"/>
                      <a:pt x="2164" y="2197"/>
                    </a:cubicBezTo>
                    <a:cubicBezTo>
                      <a:pt x="2187" y="2197"/>
                      <a:pt x="2199" y="2173"/>
                      <a:pt x="2199" y="2161"/>
                    </a:cubicBezTo>
                    <a:cubicBezTo>
                      <a:pt x="1485" y="1435"/>
                      <a:pt x="771" y="708"/>
                      <a:pt x="20" y="6"/>
                    </a:cubicBezTo>
                    <a:cubicBezTo>
                      <a:pt x="17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13;p33">
                <a:extLst>
                  <a:ext uri="{FF2B5EF4-FFF2-40B4-BE49-F238E27FC236}">
                    <a16:creationId xmlns:a16="http://schemas.microsoft.com/office/drawing/2014/main" id="{30C89701-DAA8-422E-8159-B347CDF4B46B}"/>
                  </a:ext>
                </a:extLst>
              </p:cNvPr>
              <p:cNvSpPr/>
              <p:nvPr/>
            </p:nvSpPr>
            <p:spPr>
              <a:xfrm>
                <a:off x="3724050" y="2896650"/>
                <a:ext cx="632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520" extrusionOk="0">
                    <a:moveTo>
                      <a:pt x="14" y="1"/>
                    </a:moveTo>
                    <a:cubicBezTo>
                      <a:pt x="4" y="1"/>
                      <a:pt x="1" y="15"/>
                      <a:pt x="9" y="23"/>
                    </a:cubicBezTo>
                    <a:cubicBezTo>
                      <a:pt x="807" y="880"/>
                      <a:pt x="1664" y="1690"/>
                      <a:pt x="2497" y="2511"/>
                    </a:cubicBezTo>
                    <a:cubicBezTo>
                      <a:pt x="2497" y="2517"/>
                      <a:pt x="2499" y="2519"/>
                      <a:pt x="2502" y="2519"/>
                    </a:cubicBezTo>
                    <a:cubicBezTo>
                      <a:pt x="2512" y="2519"/>
                      <a:pt x="2530" y="2497"/>
                      <a:pt x="2521" y="2488"/>
                    </a:cubicBezTo>
                    <a:cubicBezTo>
                      <a:pt x="1700" y="1654"/>
                      <a:pt x="890" y="797"/>
                      <a:pt x="33" y="11"/>
                    </a:cubicBezTo>
                    <a:cubicBezTo>
                      <a:pt x="25" y="4"/>
                      <a:pt x="19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14;p33">
                <a:extLst>
                  <a:ext uri="{FF2B5EF4-FFF2-40B4-BE49-F238E27FC236}">
                    <a16:creationId xmlns:a16="http://schemas.microsoft.com/office/drawing/2014/main" id="{1B3AEEB8-2193-4F18-954B-11774BA5EFAB}"/>
                  </a:ext>
                </a:extLst>
              </p:cNvPr>
              <p:cNvSpPr/>
              <p:nvPr/>
            </p:nvSpPr>
            <p:spPr>
              <a:xfrm>
                <a:off x="3744800" y="2887100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4" y="0"/>
                    </a:moveTo>
                    <a:cubicBezTo>
                      <a:pt x="1" y="0"/>
                      <a:pt x="1" y="0"/>
                      <a:pt x="1" y="12"/>
                    </a:cubicBezTo>
                    <a:cubicBezTo>
                      <a:pt x="679" y="726"/>
                      <a:pt x="1394" y="1393"/>
                      <a:pt x="2072" y="2096"/>
                    </a:cubicBezTo>
                    <a:cubicBezTo>
                      <a:pt x="2108" y="2096"/>
                      <a:pt x="2120" y="2084"/>
                      <a:pt x="2108" y="2072"/>
                    </a:cubicBezTo>
                    <a:cubicBezTo>
                      <a:pt x="1417" y="1369"/>
                      <a:pt x="739" y="667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15;p33">
                <a:extLst>
                  <a:ext uri="{FF2B5EF4-FFF2-40B4-BE49-F238E27FC236}">
                    <a16:creationId xmlns:a16="http://schemas.microsoft.com/office/drawing/2014/main" id="{D4066ED1-7EAD-4DDB-A9AE-107C88BBD947}"/>
                  </a:ext>
                </a:extLst>
              </p:cNvPr>
              <p:cNvSpPr/>
              <p:nvPr/>
            </p:nvSpPr>
            <p:spPr>
              <a:xfrm>
                <a:off x="3762650" y="2874000"/>
                <a:ext cx="514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054" extrusionOk="0">
                    <a:moveTo>
                      <a:pt x="25" y="0"/>
                    </a:moveTo>
                    <a:cubicBezTo>
                      <a:pt x="1" y="0"/>
                      <a:pt x="1" y="0"/>
                      <a:pt x="1" y="24"/>
                    </a:cubicBezTo>
                    <a:cubicBezTo>
                      <a:pt x="656" y="703"/>
                      <a:pt x="1334" y="1417"/>
                      <a:pt x="2049" y="2048"/>
                    </a:cubicBezTo>
                    <a:cubicBezTo>
                      <a:pt x="1406" y="1334"/>
                      <a:pt x="715" y="643"/>
                      <a:pt x="25" y="0"/>
                    </a:cubicBezTo>
                    <a:close/>
                    <a:moveTo>
                      <a:pt x="2049" y="2048"/>
                    </a:moveTo>
                    <a:cubicBezTo>
                      <a:pt x="2049" y="2052"/>
                      <a:pt x="2050" y="2053"/>
                      <a:pt x="2051" y="2053"/>
                    </a:cubicBezTo>
                    <a:cubicBezTo>
                      <a:pt x="2054" y="2053"/>
                      <a:pt x="2057" y="2048"/>
                      <a:pt x="2049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16;p33">
                <a:extLst>
                  <a:ext uri="{FF2B5EF4-FFF2-40B4-BE49-F238E27FC236}">
                    <a16:creationId xmlns:a16="http://schemas.microsoft.com/office/drawing/2014/main" id="{1408F930-531A-4208-B79B-F60AA56AEC14}"/>
                  </a:ext>
                </a:extLst>
              </p:cNvPr>
              <p:cNvSpPr/>
              <p:nvPr/>
            </p:nvSpPr>
            <p:spPr>
              <a:xfrm>
                <a:off x="3778525" y="2859450"/>
                <a:ext cx="49050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1940" extrusionOk="0">
                    <a:moveTo>
                      <a:pt x="10" y="1"/>
                    </a:moveTo>
                    <a:cubicBezTo>
                      <a:pt x="4" y="1"/>
                      <a:pt x="1" y="14"/>
                      <a:pt x="9" y="23"/>
                    </a:cubicBezTo>
                    <a:cubicBezTo>
                      <a:pt x="640" y="678"/>
                      <a:pt x="1259" y="1380"/>
                      <a:pt x="1961" y="1940"/>
                    </a:cubicBezTo>
                    <a:cubicBezTo>
                      <a:pt x="1390" y="1237"/>
                      <a:pt x="699" y="618"/>
                      <a:pt x="21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17;p33">
                <a:extLst>
                  <a:ext uri="{FF2B5EF4-FFF2-40B4-BE49-F238E27FC236}">
                    <a16:creationId xmlns:a16="http://schemas.microsoft.com/office/drawing/2014/main" id="{41C047C2-A168-4F5D-BDF0-2FD9E0213A3B}"/>
                  </a:ext>
                </a:extLst>
              </p:cNvPr>
              <p:cNvSpPr/>
              <p:nvPr/>
            </p:nvSpPr>
            <p:spPr>
              <a:xfrm>
                <a:off x="3796650" y="2846525"/>
                <a:ext cx="4635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52" extrusionOk="0">
                    <a:moveTo>
                      <a:pt x="32" y="1"/>
                    </a:moveTo>
                    <a:cubicBezTo>
                      <a:pt x="14" y="1"/>
                      <a:pt x="1" y="18"/>
                      <a:pt x="10" y="28"/>
                    </a:cubicBezTo>
                    <a:cubicBezTo>
                      <a:pt x="308" y="361"/>
                      <a:pt x="605" y="706"/>
                      <a:pt x="915" y="1016"/>
                    </a:cubicBezTo>
                    <a:cubicBezTo>
                      <a:pt x="1201" y="1302"/>
                      <a:pt x="1475" y="1635"/>
                      <a:pt x="1796" y="1849"/>
                    </a:cubicBezTo>
                    <a:cubicBezTo>
                      <a:pt x="1801" y="1851"/>
                      <a:pt x="1806" y="1852"/>
                      <a:pt x="1810" y="1852"/>
                    </a:cubicBezTo>
                    <a:cubicBezTo>
                      <a:pt x="1838" y="1852"/>
                      <a:pt x="1854" y="1824"/>
                      <a:pt x="1844" y="1814"/>
                    </a:cubicBezTo>
                    <a:cubicBezTo>
                      <a:pt x="1641" y="1480"/>
                      <a:pt x="1296" y="1206"/>
                      <a:pt x="1022" y="921"/>
                    </a:cubicBezTo>
                    <a:cubicBezTo>
                      <a:pt x="713" y="611"/>
                      <a:pt x="391" y="302"/>
                      <a:pt x="46" y="4"/>
                    </a:cubicBezTo>
                    <a:cubicBezTo>
                      <a:pt x="41" y="2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18;p33">
                <a:extLst>
                  <a:ext uri="{FF2B5EF4-FFF2-40B4-BE49-F238E27FC236}">
                    <a16:creationId xmlns:a16="http://schemas.microsoft.com/office/drawing/2014/main" id="{1A9568D9-CDD7-4D86-960F-F615869993AD}"/>
                  </a:ext>
                </a:extLst>
              </p:cNvPr>
              <p:cNvSpPr/>
              <p:nvPr/>
            </p:nvSpPr>
            <p:spPr>
              <a:xfrm>
                <a:off x="3813400" y="2833200"/>
                <a:ext cx="46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1" extrusionOk="0">
                    <a:moveTo>
                      <a:pt x="36" y="0"/>
                    </a:moveTo>
                    <a:cubicBezTo>
                      <a:pt x="17" y="0"/>
                      <a:pt x="1" y="34"/>
                      <a:pt x="19" y="61"/>
                    </a:cubicBezTo>
                    <a:cubicBezTo>
                      <a:pt x="316" y="382"/>
                      <a:pt x="614" y="692"/>
                      <a:pt x="924" y="1013"/>
                    </a:cubicBezTo>
                    <a:cubicBezTo>
                      <a:pt x="1209" y="1287"/>
                      <a:pt x="1471" y="1608"/>
                      <a:pt x="1805" y="1823"/>
                    </a:cubicBezTo>
                    <a:cubicBezTo>
                      <a:pt x="1810" y="1829"/>
                      <a:pt x="1817" y="1831"/>
                      <a:pt x="1823" y="1831"/>
                    </a:cubicBezTo>
                    <a:cubicBezTo>
                      <a:pt x="1842" y="1831"/>
                      <a:pt x="1859" y="1808"/>
                      <a:pt x="1840" y="1799"/>
                    </a:cubicBezTo>
                    <a:cubicBezTo>
                      <a:pt x="1626" y="1466"/>
                      <a:pt x="1293" y="1204"/>
                      <a:pt x="1007" y="918"/>
                    </a:cubicBezTo>
                    <a:cubicBezTo>
                      <a:pt x="697" y="608"/>
                      <a:pt x="388" y="311"/>
                      <a:pt x="55" y="13"/>
                    </a:cubicBezTo>
                    <a:cubicBezTo>
                      <a:pt x="49" y="4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19;p33">
                <a:extLst>
                  <a:ext uri="{FF2B5EF4-FFF2-40B4-BE49-F238E27FC236}">
                    <a16:creationId xmlns:a16="http://schemas.microsoft.com/office/drawing/2014/main" id="{0706477E-8554-4A6A-AE5F-967F85843467}"/>
                  </a:ext>
                </a:extLst>
              </p:cNvPr>
              <p:cNvSpPr/>
              <p:nvPr/>
            </p:nvSpPr>
            <p:spPr>
              <a:xfrm>
                <a:off x="3830900" y="2820825"/>
                <a:ext cx="45400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749" extrusionOk="0">
                    <a:moveTo>
                      <a:pt x="39" y="0"/>
                    </a:moveTo>
                    <a:cubicBezTo>
                      <a:pt x="19" y="0"/>
                      <a:pt x="0" y="25"/>
                      <a:pt x="9" y="44"/>
                    </a:cubicBezTo>
                    <a:cubicBezTo>
                      <a:pt x="533" y="663"/>
                      <a:pt x="1129" y="1211"/>
                      <a:pt x="1724" y="1746"/>
                    </a:cubicBezTo>
                    <a:cubicBezTo>
                      <a:pt x="1729" y="1748"/>
                      <a:pt x="1734" y="1748"/>
                      <a:pt x="1739" y="1748"/>
                    </a:cubicBezTo>
                    <a:cubicBezTo>
                      <a:pt x="1781" y="1748"/>
                      <a:pt x="1815" y="1708"/>
                      <a:pt x="1783" y="1687"/>
                    </a:cubicBezTo>
                    <a:cubicBezTo>
                      <a:pt x="1236" y="1091"/>
                      <a:pt x="688" y="520"/>
                      <a:pt x="57" y="8"/>
                    </a:cubicBezTo>
                    <a:cubicBezTo>
                      <a:pt x="51" y="2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20;p33">
                <a:extLst>
                  <a:ext uri="{FF2B5EF4-FFF2-40B4-BE49-F238E27FC236}">
                    <a16:creationId xmlns:a16="http://schemas.microsoft.com/office/drawing/2014/main" id="{1CC1B59E-D180-4B82-BC9E-44BE6ED2EFBE}"/>
                  </a:ext>
                </a:extLst>
              </p:cNvPr>
              <p:cNvSpPr/>
              <p:nvPr/>
            </p:nvSpPr>
            <p:spPr>
              <a:xfrm>
                <a:off x="3848425" y="2805475"/>
                <a:ext cx="445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815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0"/>
                    </a:cubicBezTo>
                    <a:cubicBezTo>
                      <a:pt x="225" y="360"/>
                      <a:pt x="535" y="634"/>
                      <a:pt x="785" y="920"/>
                    </a:cubicBezTo>
                    <a:cubicBezTo>
                      <a:pt x="1082" y="1229"/>
                      <a:pt x="1380" y="1527"/>
                      <a:pt x="1690" y="1813"/>
                    </a:cubicBezTo>
                    <a:cubicBezTo>
                      <a:pt x="1695" y="1814"/>
                      <a:pt x="1700" y="1814"/>
                      <a:pt x="1705" y="1814"/>
                    </a:cubicBezTo>
                    <a:cubicBezTo>
                      <a:pt x="1747" y="1814"/>
                      <a:pt x="1781" y="1774"/>
                      <a:pt x="1749" y="1753"/>
                    </a:cubicBezTo>
                    <a:cubicBezTo>
                      <a:pt x="1475" y="1420"/>
                      <a:pt x="1190" y="1110"/>
                      <a:pt x="892" y="812"/>
                    </a:cubicBezTo>
                    <a:cubicBezTo>
                      <a:pt x="618" y="527"/>
                      <a:pt x="368" y="217"/>
                      <a:pt x="58" y="3"/>
                    </a:cubicBezTo>
                    <a:cubicBezTo>
                      <a:pt x="54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421;p33">
                <a:extLst>
                  <a:ext uri="{FF2B5EF4-FFF2-40B4-BE49-F238E27FC236}">
                    <a16:creationId xmlns:a16="http://schemas.microsoft.com/office/drawing/2014/main" id="{AB41FB43-D8AF-4121-959C-7414CDBE2701}"/>
                  </a:ext>
                </a:extLst>
              </p:cNvPr>
              <p:cNvSpPr/>
              <p:nvPr/>
            </p:nvSpPr>
            <p:spPr>
              <a:xfrm>
                <a:off x="3866600" y="2793250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37" y="1"/>
                    </a:moveTo>
                    <a:cubicBezTo>
                      <a:pt x="22" y="1"/>
                      <a:pt x="0" y="20"/>
                      <a:pt x="10" y="39"/>
                    </a:cubicBezTo>
                    <a:cubicBezTo>
                      <a:pt x="474" y="575"/>
                      <a:pt x="939" y="1087"/>
                      <a:pt x="1475" y="1552"/>
                    </a:cubicBezTo>
                    <a:cubicBezTo>
                      <a:pt x="1487" y="1564"/>
                      <a:pt x="1500" y="1569"/>
                      <a:pt x="1512" y="1569"/>
                    </a:cubicBezTo>
                    <a:cubicBezTo>
                      <a:pt x="1546" y="1569"/>
                      <a:pt x="1569" y="1527"/>
                      <a:pt x="1534" y="1492"/>
                    </a:cubicBezTo>
                    <a:cubicBezTo>
                      <a:pt x="1070" y="956"/>
                      <a:pt x="582" y="468"/>
                      <a:pt x="46" y="4"/>
                    </a:cubicBezTo>
                    <a:cubicBezTo>
                      <a:pt x="44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422;p33">
                <a:extLst>
                  <a:ext uri="{FF2B5EF4-FFF2-40B4-BE49-F238E27FC236}">
                    <a16:creationId xmlns:a16="http://schemas.microsoft.com/office/drawing/2014/main" id="{02A5EA74-122B-434F-AE62-58D588D2A196}"/>
                  </a:ext>
                </a:extLst>
              </p:cNvPr>
              <p:cNvSpPr/>
              <p:nvPr/>
            </p:nvSpPr>
            <p:spPr>
              <a:xfrm>
                <a:off x="3884175" y="2780925"/>
                <a:ext cx="46575" cy="459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37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283" y="378"/>
                      <a:pt x="581" y="675"/>
                      <a:pt x="879" y="973"/>
                    </a:cubicBezTo>
                    <a:cubicBezTo>
                      <a:pt x="1176" y="1271"/>
                      <a:pt x="1450" y="1580"/>
                      <a:pt x="1784" y="1830"/>
                    </a:cubicBezTo>
                    <a:cubicBezTo>
                      <a:pt x="1793" y="1835"/>
                      <a:pt x="1801" y="1837"/>
                      <a:pt x="1809" y="1837"/>
                    </a:cubicBezTo>
                    <a:cubicBezTo>
                      <a:pt x="1843" y="1837"/>
                      <a:pt x="1862" y="1800"/>
                      <a:pt x="1843" y="1771"/>
                    </a:cubicBezTo>
                    <a:cubicBezTo>
                      <a:pt x="1581" y="1449"/>
                      <a:pt x="1260" y="1163"/>
                      <a:pt x="974" y="866"/>
                    </a:cubicBezTo>
                    <a:cubicBezTo>
                      <a:pt x="676" y="568"/>
                      <a:pt x="379" y="270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423;p33">
                <a:extLst>
                  <a:ext uri="{FF2B5EF4-FFF2-40B4-BE49-F238E27FC236}">
                    <a16:creationId xmlns:a16="http://schemas.microsoft.com/office/drawing/2014/main" id="{EAF6EF92-9291-4DA6-9972-2212C26B8674}"/>
                  </a:ext>
                </a:extLst>
              </p:cNvPr>
              <p:cNvSpPr/>
              <p:nvPr/>
            </p:nvSpPr>
            <p:spPr>
              <a:xfrm>
                <a:off x="3901150" y="2767225"/>
                <a:ext cx="3752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86" extrusionOk="0">
                    <a:moveTo>
                      <a:pt x="2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426" y="557"/>
                      <a:pt x="926" y="1033"/>
                      <a:pt x="1414" y="1473"/>
                    </a:cubicBezTo>
                    <a:cubicBezTo>
                      <a:pt x="1426" y="1482"/>
                      <a:pt x="1437" y="1486"/>
                      <a:pt x="1448" y="1486"/>
                    </a:cubicBezTo>
                    <a:cubicBezTo>
                      <a:pt x="1480" y="1486"/>
                      <a:pt x="1501" y="1450"/>
                      <a:pt x="1474" y="1414"/>
                    </a:cubicBezTo>
                    <a:cubicBezTo>
                      <a:pt x="1033" y="926"/>
                      <a:pt x="569" y="402"/>
                      <a:pt x="45" y="9"/>
                    </a:cubicBezTo>
                    <a:cubicBezTo>
                      <a:pt x="36" y="3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424;p33">
                <a:extLst>
                  <a:ext uri="{FF2B5EF4-FFF2-40B4-BE49-F238E27FC236}">
                    <a16:creationId xmlns:a16="http://schemas.microsoft.com/office/drawing/2014/main" id="{7979462C-0368-4290-AA9B-D9EFF1A7FFDE}"/>
                  </a:ext>
                </a:extLst>
              </p:cNvPr>
              <p:cNvSpPr/>
              <p:nvPr/>
            </p:nvSpPr>
            <p:spPr>
              <a:xfrm>
                <a:off x="3935425" y="2741050"/>
                <a:ext cx="320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37" extrusionOk="0">
                    <a:moveTo>
                      <a:pt x="38" y="0"/>
                    </a:moveTo>
                    <a:cubicBezTo>
                      <a:pt x="18" y="0"/>
                      <a:pt x="1" y="28"/>
                      <a:pt x="19" y="56"/>
                    </a:cubicBezTo>
                    <a:cubicBezTo>
                      <a:pt x="353" y="484"/>
                      <a:pt x="769" y="901"/>
                      <a:pt x="1210" y="1234"/>
                    </a:cubicBezTo>
                    <a:cubicBezTo>
                      <a:pt x="1213" y="1236"/>
                      <a:pt x="1215" y="1236"/>
                      <a:pt x="1218" y="1236"/>
                    </a:cubicBezTo>
                    <a:cubicBezTo>
                      <a:pt x="1243" y="1236"/>
                      <a:pt x="1280" y="1196"/>
                      <a:pt x="1270" y="1175"/>
                    </a:cubicBezTo>
                    <a:cubicBezTo>
                      <a:pt x="936" y="734"/>
                      <a:pt x="496" y="353"/>
                      <a:pt x="55" y="8"/>
                    </a:cubicBezTo>
                    <a:cubicBezTo>
                      <a:pt x="50" y="3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425;p33">
                <a:extLst>
                  <a:ext uri="{FF2B5EF4-FFF2-40B4-BE49-F238E27FC236}">
                    <a16:creationId xmlns:a16="http://schemas.microsoft.com/office/drawing/2014/main" id="{74EDBF75-452B-414C-ADBC-343DEDD2F8BE}"/>
                  </a:ext>
                </a:extLst>
              </p:cNvPr>
              <p:cNvSpPr/>
              <p:nvPr/>
            </p:nvSpPr>
            <p:spPr>
              <a:xfrm>
                <a:off x="3918700" y="2754025"/>
                <a:ext cx="328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300" extrusionOk="0">
                    <a:moveTo>
                      <a:pt x="38" y="0"/>
                    </a:moveTo>
                    <a:cubicBezTo>
                      <a:pt x="18" y="0"/>
                      <a:pt x="1" y="31"/>
                      <a:pt x="10" y="49"/>
                    </a:cubicBezTo>
                    <a:cubicBezTo>
                      <a:pt x="391" y="489"/>
                      <a:pt x="784" y="930"/>
                      <a:pt x="1236" y="1287"/>
                    </a:cubicBezTo>
                    <a:cubicBezTo>
                      <a:pt x="1248" y="1296"/>
                      <a:pt x="1259" y="1299"/>
                      <a:pt x="1268" y="1299"/>
                    </a:cubicBezTo>
                    <a:cubicBezTo>
                      <a:pt x="1298" y="1299"/>
                      <a:pt x="1314" y="1263"/>
                      <a:pt x="1296" y="1227"/>
                    </a:cubicBezTo>
                    <a:cubicBezTo>
                      <a:pt x="938" y="787"/>
                      <a:pt x="486" y="382"/>
                      <a:pt x="57" y="13"/>
                    </a:cubicBezTo>
                    <a:cubicBezTo>
                      <a:pt x="51" y="4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426;p33">
                <a:extLst>
                  <a:ext uri="{FF2B5EF4-FFF2-40B4-BE49-F238E27FC236}">
                    <a16:creationId xmlns:a16="http://schemas.microsoft.com/office/drawing/2014/main" id="{64A826C7-2741-48B4-AC00-63A82950DD22}"/>
                  </a:ext>
                </a:extLst>
              </p:cNvPr>
              <p:cNvSpPr/>
              <p:nvPr/>
            </p:nvSpPr>
            <p:spPr>
              <a:xfrm>
                <a:off x="3952650" y="2727225"/>
                <a:ext cx="293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135" extrusionOk="0">
                    <a:moveTo>
                      <a:pt x="32" y="1"/>
                    </a:moveTo>
                    <a:cubicBezTo>
                      <a:pt x="11" y="1"/>
                      <a:pt x="0" y="34"/>
                      <a:pt x="9" y="61"/>
                    </a:cubicBezTo>
                    <a:cubicBezTo>
                      <a:pt x="319" y="442"/>
                      <a:pt x="676" y="847"/>
                      <a:pt x="1081" y="1133"/>
                    </a:cubicBezTo>
                    <a:cubicBezTo>
                      <a:pt x="1086" y="1134"/>
                      <a:pt x="1091" y="1135"/>
                      <a:pt x="1096" y="1135"/>
                    </a:cubicBezTo>
                    <a:cubicBezTo>
                      <a:pt x="1138" y="1135"/>
                      <a:pt x="1172" y="1094"/>
                      <a:pt x="1140" y="1073"/>
                    </a:cubicBezTo>
                    <a:cubicBezTo>
                      <a:pt x="842" y="668"/>
                      <a:pt x="438" y="323"/>
                      <a:pt x="57" y="13"/>
                    </a:cubicBezTo>
                    <a:cubicBezTo>
                      <a:pt x="48" y="5"/>
                      <a:pt x="40" y="1"/>
                      <a:pt x="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427;p33">
                <a:extLst>
                  <a:ext uri="{FF2B5EF4-FFF2-40B4-BE49-F238E27FC236}">
                    <a16:creationId xmlns:a16="http://schemas.microsoft.com/office/drawing/2014/main" id="{61B21483-44F5-4DA9-9C04-A1B59BC097BC}"/>
                  </a:ext>
                </a:extLst>
              </p:cNvPr>
              <p:cNvSpPr/>
              <p:nvPr/>
            </p:nvSpPr>
            <p:spPr>
              <a:xfrm>
                <a:off x="3970775" y="2714700"/>
                <a:ext cx="262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09" extrusionOk="0">
                    <a:moveTo>
                      <a:pt x="48" y="0"/>
                    </a:moveTo>
                    <a:cubicBezTo>
                      <a:pt x="25" y="0"/>
                      <a:pt x="0" y="30"/>
                      <a:pt x="10" y="50"/>
                    </a:cubicBezTo>
                    <a:cubicBezTo>
                      <a:pt x="272" y="407"/>
                      <a:pt x="629" y="717"/>
                      <a:pt x="963" y="991"/>
                    </a:cubicBezTo>
                    <a:cubicBezTo>
                      <a:pt x="972" y="1003"/>
                      <a:pt x="983" y="1008"/>
                      <a:pt x="993" y="1008"/>
                    </a:cubicBezTo>
                    <a:cubicBezTo>
                      <a:pt x="1023" y="1008"/>
                      <a:pt x="1049" y="966"/>
                      <a:pt x="1022" y="931"/>
                    </a:cubicBezTo>
                    <a:cubicBezTo>
                      <a:pt x="760" y="586"/>
                      <a:pt x="415" y="264"/>
                      <a:pt x="58" y="2"/>
                    </a:cubicBezTo>
                    <a:cubicBezTo>
                      <a:pt x="55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428;p33">
                <a:extLst>
                  <a:ext uri="{FF2B5EF4-FFF2-40B4-BE49-F238E27FC236}">
                    <a16:creationId xmlns:a16="http://schemas.microsoft.com/office/drawing/2014/main" id="{420766F2-7774-4046-A70A-E9A8C7002F1A}"/>
                  </a:ext>
                </a:extLst>
              </p:cNvPr>
              <p:cNvSpPr/>
              <p:nvPr/>
            </p:nvSpPr>
            <p:spPr>
              <a:xfrm>
                <a:off x="3988050" y="2701200"/>
                <a:ext cx="2735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67" extrusionOk="0">
                    <a:moveTo>
                      <a:pt x="38" y="0"/>
                    </a:moveTo>
                    <a:cubicBezTo>
                      <a:pt x="14" y="0"/>
                      <a:pt x="0" y="35"/>
                      <a:pt x="10" y="54"/>
                    </a:cubicBezTo>
                    <a:cubicBezTo>
                      <a:pt x="153" y="245"/>
                      <a:pt x="331" y="423"/>
                      <a:pt x="510" y="602"/>
                    </a:cubicBezTo>
                    <a:cubicBezTo>
                      <a:pt x="677" y="769"/>
                      <a:pt x="843" y="947"/>
                      <a:pt x="1034" y="1066"/>
                    </a:cubicBezTo>
                    <a:cubicBezTo>
                      <a:pt x="1070" y="1066"/>
                      <a:pt x="1093" y="1043"/>
                      <a:pt x="1081" y="1019"/>
                    </a:cubicBezTo>
                    <a:cubicBezTo>
                      <a:pt x="974" y="816"/>
                      <a:pt x="784" y="662"/>
                      <a:pt x="617" y="507"/>
                    </a:cubicBezTo>
                    <a:cubicBezTo>
                      <a:pt x="438" y="328"/>
                      <a:pt x="260" y="161"/>
                      <a:pt x="57" y="7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429;p33">
                <a:extLst>
                  <a:ext uri="{FF2B5EF4-FFF2-40B4-BE49-F238E27FC236}">
                    <a16:creationId xmlns:a16="http://schemas.microsoft.com/office/drawing/2014/main" id="{C4D92A53-97DA-469D-B4E9-1303574E89B6}"/>
                  </a:ext>
                </a:extLst>
              </p:cNvPr>
              <p:cNvSpPr/>
              <p:nvPr/>
            </p:nvSpPr>
            <p:spPr>
              <a:xfrm>
                <a:off x="4005925" y="2688350"/>
                <a:ext cx="25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97" extrusionOk="0">
                    <a:moveTo>
                      <a:pt x="34" y="1"/>
                    </a:moveTo>
                    <a:cubicBezTo>
                      <a:pt x="12" y="1"/>
                      <a:pt x="0" y="26"/>
                      <a:pt x="9" y="44"/>
                    </a:cubicBezTo>
                    <a:cubicBezTo>
                      <a:pt x="140" y="223"/>
                      <a:pt x="307" y="390"/>
                      <a:pt x="474" y="556"/>
                    </a:cubicBezTo>
                    <a:cubicBezTo>
                      <a:pt x="616" y="699"/>
                      <a:pt x="783" y="902"/>
                      <a:pt x="986" y="997"/>
                    </a:cubicBezTo>
                    <a:cubicBezTo>
                      <a:pt x="1009" y="997"/>
                      <a:pt x="1021" y="985"/>
                      <a:pt x="1021" y="961"/>
                    </a:cubicBezTo>
                    <a:cubicBezTo>
                      <a:pt x="914" y="759"/>
                      <a:pt x="724" y="604"/>
                      <a:pt x="557" y="449"/>
                    </a:cubicBezTo>
                    <a:cubicBezTo>
                      <a:pt x="390" y="306"/>
                      <a:pt x="235" y="140"/>
                      <a:pt x="57" y="9"/>
                    </a:cubicBezTo>
                    <a:cubicBezTo>
                      <a:pt x="49" y="3"/>
                      <a:pt x="41" y="1"/>
                      <a:pt x="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430;p33">
                <a:extLst>
                  <a:ext uri="{FF2B5EF4-FFF2-40B4-BE49-F238E27FC236}">
                    <a16:creationId xmlns:a16="http://schemas.microsoft.com/office/drawing/2014/main" id="{644A226D-B08B-414E-AA96-D31EBC82B23C}"/>
                  </a:ext>
                </a:extLst>
              </p:cNvPr>
              <p:cNvSpPr/>
              <p:nvPr/>
            </p:nvSpPr>
            <p:spPr>
              <a:xfrm>
                <a:off x="4021175" y="2673350"/>
                <a:ext cx="266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26" extrusionOk="0">
                    <a:moveTo>
                      <a:pt x="45" y="1"/>
                    </a:moveTo>
                    <a:cubicBezTo>
                      <a:pt x="22" y="1"/>
                      <a:pt x="1" y="31"/>
                      <a:pt x="18" y="49"/>
                    </a:cubicBezTo>
                    <a:cubicBezTo>
                      <a:pt x="173" y="252"/>
                      <a:pt x="316" y="406"/>
                      <a:pt x="483" y="585"/>
                    </a:cubicBezTo>
                    <a:cubicBezTo>
                      <a:pt x="637" y="740"/>
                      <a:pt x="780" y="918"/>
                      <a:pt x="959" y="1025"/>
                    </a:cubicBezTo>
                    <a:cubicBezTo>
                      <a:pt x="1018" y="1025"/>
                      <a:pt x="1066" y="990"/>
                      <a:pt x="1030" y="942"/>
                    </a:cubicBezTo>
                    <a:cubicBezTo>
                      <a:pt x="935" y="752"/>
                      <a:pt x="757" y="609"/>
                      <a:pt x="602" y="466"/>
                    </a:cubicBezTo>
                    <a:cubicBezTo>
                      <a:pt x="435" y="311"/>
                      <a:pt x="256" y="144"/>
                      <a:pt x="66" y="13"/>
                    </a:cubicBezTo>
                    <a:cubicBezTo>
                      <a:pt x="60" y="4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431;p33">
                <a:extLst>
                  <a:ext uri="{FF2B5EF4-FFF2-40B4-BE49-F238E27FC236}">
                    <a16:creationId xmlns:a16="http://schemas.microsoft.com/office/drawing/2014/main" id="{58E5B05D-A49E-4ED2-AFD1-5D662BA90C6D}"/>
                  </a:ext>
                </a:extLst>
              </p:cNvPr>
              <p:cNvSpPr/>
              <p:nvPr/>
            </p:nvSpPr>
            <p:spPr>
              <a:xfrm>
                <a:off x="4040425" y="26611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44" y="1"/>
                    </a:moveTo>
                    <a:cubicBezTo>
                      <a:pt x="16" y="1"/>
                      <a:pt x="0" y="30"/>
                      <a:pt x="10" y="51"/>
                    </a:cubicBezTo>
                    <a:cubicBezTo>
                      <a:pt x="165" y="230"/>
                      <a:pt x="308" y="408"/>
                      <a:pt x="475" y="575"/>
                    </a:cubicBezTo>
                    <a:cubicBezTo>
                      <a:pt x="618" y="718"/>
                      <a:pt x="772" y="896"/>
                      <a:pt x="951" y="1003"/>
                    </a:cubicBezTo>
                    <a:cubicBezTo>
                      <a:pt x="957" y="1006"/>
                      <a:pt x="964" y="1007"/>
                      <a:pt x="970" y="1007"/>
                    </a:cubicBezTo>
                    <a:cubicBezTo>
                      <a:pt x="998" y="1007"/>
                      <a:pt x="1020" y="985"/>
                      <a:pt x="1010" y="956"/>
                    </a:cubicBezTo>
                    <a:cubicBezTo>
                      <a:pt x="903" y="777"/>
                      <a:pt x="725" y="622"/>
                      <a:pt x="582" y="468"/>
                    </a:cubicBezTo>
                    <a:cubicBezTo>
                      <a:pt x="415" y="301"/>
                      <a:pt x="237" y="146"/>
                      <a:pt x="58" y="3"/>
                    </a:cubicBezTo>
                    <a:cubicBezTo>
                      <a:pt x="53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432;p33">
                <a:extLst>
                  <a:ext uri="{FF2B5EF4-FFF2-40B4-BE49-F238E27FC236}">
                    <a16:creationId xmlns:a16="http://schemas.microsoft.com/office/drawing/2014/main" id="{98A395E9-F2EC-4FBA-9090-E503828ECFDC}"/>
                  </a:ext>
                </a:extLst>
              </p:cNvPr>
              <p:cNvSpPr/>
              <p:nvPr/>
            </p:nvSpPr>
            <p:spPr>
              <a:xfrm>
                <a:off x="4057400" y="2648175"/>
                <a:ext cx="214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7" extrusionOk="0">
                    <a:moveTo>
                      <a:pt x="34" y="0"/>
                    </a:moveTo>
                    <a:cubicBezTo>
                      <a:pt x="19" y="0"/>
                      <a:pt x="1" y="23"/>
                      <a:pt x="10" y="32"/>
                    </a:cubicBezTo>
                    <a:cubicBezTo>
                      <a:pt x="117" y="187"/>
                      <a:pt x="236" y="318"/>
                      <a:pt x="379" y="449"/>
                    </a:cubicBezTo>
                    <a:cubicBezTo>
                      <a:pt x="510" y="568"/>
                      <a:pt x="629" y="723"/>
                      <a:pt x="796" y="806"/>
                    </a:cubicBezTo>
                    <a:cubicBezTo>
                      <a:pt x="808" y="806"/>
                      <a:pt x="855" y="782"/>
                      <a:pt x="820" y="747"/>
                    </a:cubicBezTo>
                    <a:cubicBezTo>
                      <a:pt x="736" y="580"/>
                      <a:pt x="582" y="461"/>
                      <a:pt x="462" y="342"/>
                    </a:cubicBezTo>
                    <a:cubicBezTo>
                      <a:pt x="331" y="211"/>
                      <a:pt x="201" y="104"/>
                      <a:pt x="46" y="8"/>
                    </a:cubicBezTo>
                    <a:cubicBezTo>
                      <a:pt x="43" y="3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433;p33">
                <a:extLst>
                  <a:ext uri="{FF2B5EF4-FFF2-40B4-BE49-F238E27FC236}">
                    <a16:creationId xmlns:a16="http://schemas.microsoft.com/office/drawing/2014/main" id="{EC5C5AA8-0D08-4BBC-9C01-A74AEF6FB05A}"/>
                  </a:ext>
                </a:extLst>
              </p:cNvPr>
              <p:cNvSpPr/>
              <p:nvPr/>
            </p:nvSpPr>
            <p:spPr>
              <a:xfrm>
                <a:off x="4074675" y="2634325"/>
                <a:ext cx="15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4" extrusionOk="0">
                    <a:moveTo>
                      <a:pt x="43" y="0"/>
                    </a:moveTo>
                    <a:cubicBezTo>
                      <a:pt x="16" y="0"/>
                      <a:pt x="1" y="28"/>
                      <a:pt x="21" y="39"/>
                    </a:cubicBezTo>
                    <a:cubicBezTo>
                      <a:pt x="176" y="229"/>
                      <a:pt x="355" y="455"/>
                      <a:pt x="557" y="586"/>
                    </a:cubicBezTo>
                    <a:cubicBezTo>
                      <a:pt x="567" y="599"/>
                      <a:pt x="577" y="604"/>
                      <a:pt x="587" y="604"/>
                    </a:cubicBezTo>
                    <a:cubicBezTo>
                      <a:pt x="613" y="604"/>
                      <a:pt x="634" y="565"/>
                      <a:pt x="617" y="539"/>
                    </a:cubicBezTo>
                    <a:cubicBezTo>
                      <a:pt x="474" y="336"/>
                      <a:pt x="260" y="16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434;p33">
                <a:extLst>
                  <a:ext uri="{FF2B5EF4-FFF2-40B4-BE49-F238E27FC236}">
                    <a16:creationId xmlns:a16="http://schemas.microsoft.com/office/drawing/2014/main" id="{32D9D038-1E8A-43A1-81FD-854AA4D96FB9}"/>
                  </a:ext>
                </a:extLst>
              </p:cNvPr>
              <p:cNvSpPr/>
              <p:nvPr/>
            </p:nvSpPr>
            <p:spPr>
              <a:xfrm>
                <a:off x="4091025" y="2620325"/>
                <a:ext cx="135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04" extrusionOk="0">
                    <a:moveTo>
                      <a:pt x="40" y="0"/>
                    </a:moveTo>
                    <a:cubicBezTo>
                      <a:pt x="15" y="0"/>
                      <a:pt x="1" y="21"/>
                      <a:pt x="10" y="51"/>
                    </a:cubicBezTo>
                    <a:cubicBezTo>
                      <a:pt x="118" y="229"/>
                      <a:pt x="284" y="384"/>
                      <a:pt x="463" y="491"/>
                    </a:cubicBezTo>
                    <a:cubicBezTo>
                      <a:pt x="472" y="500"/>
                      <a:pt x="481" y="504"/>
                      <a:pt x="490" y="504"/>
                    </a:cubicBezTo>
                    <a:cubicBezTo>
                      <a:pt x="518" y="504"/>
                      <a:pt x="540" y="468"/>
                      <a:pt x="522" y="432"/>
                    </a:cubicBezTo>
                    <a:cubicBezTo>
                      <a:pt x="403" y="253"/>
                      <a:pt x="237" y="110"/>
                      <a:pt x="58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435;p33">
                <a:extLst>
                  <a:ext uri="{FF2B5EF4-FFF2-40B4-BE49-F238E27FC236}">
                    <a16:creationId xmlns:a16="http://schemas.microsoft.com/office/drawing/2014/main" id="{D84906B6-2B5E-4BC9-8989-F379BD235433}"/>
                  </a:ext>
                </a:extLst>
              </p:cNvPr>
              <p:cNvSpPr/>
              <p:nvPr/>
            </p:nvSpPr>
            <p:spPr>
              <a:xfrm>
                <a:off x="4109175" y="2607525"/>
                <a:ext cx="1307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44" y="1"/>
                    </a:moveTo>
                    <a:cubicBezTo>
                      <a:pt x="17" y="1"/>
                      <a:pt x="0" y="30"/>
                      <a:pt x="11" y="51"/>
                    </a:cubicBezTo>
                    <a:cubicBezTo>
                      <a:pt x="70" y="146"/>
                      <a:pt x="154" y="229"/>
                      <a:pt x="225" y="301"/>
                    </a:cubicBezTo>
                    <a:cubicBezTo>
                      <a:pt x="296" y="384"/>
                      <a:pt x="368" y="468"/>
                      <a:pt x="475" y="515"/>
                    </a:cubicBezTo>
                    <a:cubicBezTo>
                      <a:pt x="487" y="515"/>
                      <a:pt x="523" y="479"/>
                      <a:pt x="523" y="456"/>
                    </a:cubicBezTo>
                    <a:cubicBezTo>
                      <a:pt x="487" y="349"/>
                      <a:pt x="404" y="277"/>
                      <a:pt x="308" y="206"/>
                    </a:cubicBezTo>
                    <a:cubicBezTo>
                      <a:pt x="225" y="122"/>
                      <a:pt x="154" y="63"/>
                      <a:pt x="58" y="3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436;p33">
                <a:extLst>
                  <a:ext uri="{FF2B5EF4-FFF2-40B4-BE49-F238E27FC236}">
                    <a16:creationId xmlns:a16="http://schemas.microsoft.com/office/drawing/2014/main" id="{707EA7A9-D37F-4E08-9612-E2167A7F2C6E}"/>
                  </a:ext>
                </a:extLst>
              </p:cNvPr>
              <p:cNvSpPr/>
              <p:nvPr/>
            </p:nvSpPr>
            <p:spPr>
              <a:xfrm>
                <a:off x="4125275" y="2593100"/>
                <a:ext cx="120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2" extrusionOk="0">
                    <a:moveTo>
                      <a:pt x="35" y="1"/>
                    </a:moveTo>
                    <a:cubicBezTo>
                      <a:pt x="12" y="1"/>
                      <a:pt x="0" y="26"/>
                      <a:pt x="10" y="44"/>
                    </a:cubicBezTo>
                    <a:cubicBezTo>
                      <a:pt x="129" y="199"/>
                      <a:pt x="248" y="330"/>
                      <a:pt x="391" y="449"/>
                    </a:cubicBezTo>
                    <a:cubicBezTo>
                      <a:pt x="397" y="451"/>
                      <a:pt x="403" y="452"/>
                      <a:pt x="410" y="452"/>
                    </a:cubicBezTo>
                    <a:cubicBezTo>
                      <a:pt x="450" y="452"/>
                      <a:pt x="483" y="421"/>
                      <a:pt x="462" y="390"/>
                    </a:cubicBezTo>
                    <a:cubicBezTo>
                      <a:pt x="343" y="247"/>
                      <a:pt x="224" y="128"/>
                      <a:pt x="57" y="9"/>
                    </a:cubicBezTo>
                    <a:cubicBezTo>
                      <a:pt x="49" y="3"/>
                      <a:pt x="41" y="1"/>
                      <a:pt x="3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437;p33">
                <a:extLst>
                  <a:ext uri="{FF2B5EF4-FFF2-40B4-BE49-F238E27FC236}">
                    <a16:creationId xmlns:a16="http://schemas.microsoft.com/office/drawing/2014/main" id="{758E5F02-3A2E-4990-8E94-AD7B84E112A4}"/>
                  </a:ext>
                </a:extLst>
              </p:cNvPr>
              <p:cNvSpPr/>
              <p:nvPr/>
            </p:nvSpPr>
            <p:spPr>
              <a:xfrm>
                <a:off x="3610250" y="3028175"/>
                <a:ext cx="211075" cy="83525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33410" extrusionOk="0">
                    <a:moveTo>
                      <a:pt x="4216" y="1"/>
                    </a:moveTo>
                    <a:lnTo>
                      <a:pt x="1" y="4382"/>
                    </a:lnTo>
                    <a:lnTo>
                      <a:pt x="4394" y="33410"/>
                    </a:lnTo>
                    <a:lnTo>
                      <a:pt x="8442" y="3954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438;p33">
                <a:extLst>
                  <a:ext uri="{FF2B5EF4-FFF2-40B4-BE49-F238E27FC236}">
                    <a16:creationId xmlns:a16="http://schemas.microsoft.com/office/drawing/2014/main" id="{73B6ECC0-3E1A-4358-8C82-34F4E0ED7ECB}"/>
                  </a:ext>
                </a:extLst>
              </p:cNvPr>
              <p:cNvSpPr/>
              <p:nvPr/>
            </p:nvSpPr>
            <p:spPr>
              <a:xfrm>
                <a:off x="3603125" y="3018950"/>
                <a:ext cx="224750" cy="8453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33815" extrusionOk="0">
                    <a:moveTo>
                      <a:pt x="4513" y="727"/>
                    </a:moveTo>
                    <a:lnTo>
                      <a:pt x="8442" y="4418"/>
                    </a:lnTo>
                    <a:lnTo>
                      <a:pt x="4656" y="31957"/>
                    </a:lnTo>
                    <a:lnTo>
                      <a:pt x="548" y="4846"/>
                    </a:lnTo>
                    <a:lnTo>
                      <a:pt x="4513" y="727"/>
                    </a:lnTo>
                    <a:close/>
                    <a:moveTo>
                      <a:pt x="4477" y="1"/>
                    </a:moveTo>
                    <a:lnTo>
                      <a:pt x="0" y="4668"/>
                    </a:lnTo>
                    <a:lnTo>
                      <a:pt x="4405" y="33814"/>
                    </a:lnTo>
                    <a:lnTo>
                      <a:pt x="4929" y="33814"/>
                    </a:lnTo>
                    <a:lnTo>
                      <a:pt x="8977" y="4358"/>
                    </a:lnTo>
                    <a:lnTo>
                      <a:pt x="8989" y="4227"/>
                    </a:lnTo>
                    <a:lnTo>
                      <a:pt x="4477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439;p33">
                <a:extLst>
                  <a:ext uri="{FF2B5EF4-FFF2-40B4-BE49-F238E27FC236}">
                    <a16:creationId xmlns:a16="http://schemas.microsoft.com/office/drawing/2014/main" id="{BBB45EBA-93DD-47AC-AF0A-781F4410A1DB}"/>
                  </a:ext>
                </a:extLst>
              </p:cNvPr>
              <p:cNvSpPr/>
              <p:nvPr/>
            </p:nvSpPr>
            <p:spPr>
              <a:xfrm>
                <a:off x="3698675" y="3068400"/>
                <a:ext cx="884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70" extrusionOk="0">
                    <a:moveTo>
                      <a:pt x="1605" y="0"/>
                    </a:moveTo>
                    <a:cubicBezTo>
                      <a:pt x="1081" y="0"/>
                      <a:pt x="557" y="7"/>
                      <a:pt x="36" y="23"/>
                    </a:cubicBezTo>
                    <a:cubicBezTo>
                      <a:pt x="31" y="21"/>
                      <a:pt x="26" y="20"/>
                      <a:pt x="23" y="20"/>
                    </a:cubicBezTo>
                    <a:cubicBezTo>
                      <a:pt x="1" y="20"/>
                      <a:pt x="5" y="47"/>
                      <a:pt x="36" y="47"/>
                    </a:cubicBezTo>
                    <a:cubicBezTo>
                      <a:pt x="557" y="63"/>
                      <a:pt x="1081" y="69"/>
                      <a:pt x="1605" y="69"/>
                    </a:cubicBezTo>
                    <a:cubicBezTo>
                      <a:pt x="2242" y="69"/>
                      <a:pt x="2879" y="60"/>
                      <a:pt x="3512" y="47"/>
                    </a:cubicBezTo>
                    <a:cubicBezTo>
                      <a:pt x="3536" y="47"/>
                      <a:pt x="3536" y="23"/>
                      <a:pt x="3512" y="23"/>
                    </a:cubicBezTo>
                    <a:cubicBezTo>
                      <a:pt x="2879" y="10"/>
                      <a:pt x="2242" y="0"/>
                      <a:pt x="16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440;p33">
                <a:extLst>
                  <a:ext uri="{FF2B5EF4-FFF2-40B4-BE49-F238E27FC236}">
                    <a16:creationId xmlns:a16="http://schemas.microsoft.com/office/drawing/2014/main" id="{D08E8C9F-611C-4A11-BCB8-AB587BF61633}"/>
                  </a:ext>
                </a:extLst>
              </p:cNvPr>
              <p:cNvSpPr/>
              <p:nvPr/>
            </p:nvSpPr>
            <p:spPr>
              <a:xfrm>
                <a:off x="3692425" y="3094000"/>
                <a:ext cx="946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0" extrusionOk="0">
                    <a:moveTo>
                      <a:pt x="1705" y="0"/>
                    </a:moveTo>
                    <a:cubicBezTo>
                      <a:pt x="1141" y="0"/>
                      <a:pt x="576" y="7"/>
                      <a:pt x="12" y="23"/>
                    </a:cubicBezTo>
                    <a:cubicBezTo>
                      <a:pt x="0" y="35"/>
                      <a:pt x="0" y="47"/>
                      <a:pt x="12" y="47"/>
                    </a:cubicBezTo>
                    <a:cubicBezTo>
                      <a:pt x="576" y="63"/>
                      <a:pt x="1141" y="69"/>
                      <a:pt x="1705" y="69"/>
                    </a:cubicBezTo>
                    <a:cubicBezTo>
                      <a:pt x="2391" y="69"/>
                      <a:pt x="3077" y="60"/>
                      <a:pt x="3762" y="47"/>
                    </a:cubicBezTo>
                    <a:cubicBezTo>
                      <a:pt x="3786" y="47"/>
                      <a:pt x="3786" y="23"/>
                      <a:pt x="3762" y="23"/>
                    </a:cubicBezTo>
                    <a:cubicBezTo>
                      <a:pt x="3077" y="10"/>
                      <a:pt x="2391" y="0"/>
                      <a:pt x="1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441;p33">
                <a:extLst>
                  <a:ext uri="{FF2B5EF4-FFF2-40B4-BE49-F238E27FC236}">
                    <a16:creationId xmlns:a16="http://schemas.microsoft.com/office/drawing/2014/main" id="{6B5614C0-E697-4355-9DC9-6EB07B18A479}"/>
                  </a:ext>
                </a:extLst>
              </p:cNvPr>
              <p:cNvSpPr/>
              <p:nvPr/>
            </p:nvSpPr>
            <p:spPr>
              <a:xfrm>
                <a:off x="3707300" y="3119775"/>
                <a:ext cx="920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75" extrusionOk="0">
                    <a:moveTo>
                      <a:pt x="1847" y="1"/>
                    </a:moveTo>
                    <a:cubicBezTo>
                      <a:pt x="1242" y="1"/>
                      <a:pt x="637" y="10"/>
                      <a:pt x="36" y="28"/>
                    </a:cubicBezTo>
                    <a:cubicBezTo>
                      <a:pt x="0" y="28"/>
                      <a:pt x="0" y="51"/>
                      <a:pt x="36" y="51"/>
                    </a:cubicBezTo>
                    <a:cubicBezTo>
                      <a:pt x="696" y="65"/>
                      <a:pt x="1359" y="74"/>
                      <a:pt x="2024" y="74"/>
                    </a:cubicBezTo>
                    <a:cubicBezTo>
                      <a:pt x="2571" y="74"/>
                      <a:pt x="3119" y="68"/>
                      <a:pt x="3667" y="51"/>
                    </a:cubicBezTo>
                    <a:cubicBezTo>
                      <a:pt x="3679" y="51"/>
                      <a:pt x="3679" y="28"/>
                      <a:pt x="3667" y="28"/>
                    </a:cubicBezTo>
                    <a:cubicBezTo>
                      <a:pt x="3060" y="10"/>
                      <a:pt x="2453" y="1"/>
                      <a:pt x="184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442;p33">
                <a:extLst>
                  <a:ext uri="{FF2B5EF4-FFF2-40B4-BE49-F238E27FC236}">
                    <a16:creationId xmlns:a16="http://schemas.microsoft.com/office/drawing/2014/main" id="{F12C4EE5-966E-4AB2-A173-13DF14C5F375}"/>
                  </a:ext>
                </a:extLst>
              </p:cNvPr>
              <p:cNvSpPr/>
              <p:nvPr/>
            </p:nvSpPr>
            <p:spPr>
              <a:xfrm>
                <a:off x="3706100" y="3145450"/>
                <a:ext cx="105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7" extrusionOk="0">
                    <a:moveTo>
                      <a:pt x="2645" y="1"/>
                    </a:moveTo>
                    <a:cubicBezTo>
                      <a:pt x="1776" y="1"/>
                      <a:pt x="904" y="17"/>
                      <a:pt x="36" y="25"/>
                    </a:cubicBezTo>
                    <a:cubicBezTo>
                      <a:pt x="1" y="25"/>
                      <a:pt x="1" y="60"/>
                      <a:pt x="36" y="60"/>
                    </a:cubicBezTo>
                    <a:cubicBezTo>
                      <a:pt x="957" y="60"/>
                      <a:pt x="1889" y="76"/>
                      <a:pt x="2820" y="76"/>
                    </a:cubicBezTo>
                    <a:cubicBezTo>
                      <a:pt x="3286" y="76"/>
                      <a:pt x="3751" y="72"/>
                      <a:pt x="4216" y="60"/>
                    </a:cubicBezTo>
                    <a:cubicBezTo>
                      <a:pt x="4227" y="60"/>
                      <a:pt x="4227" y="25"/>
                      <a:pt x="4216" y="25"/>
                    </a:cubicBezTo>
                    <a:cubicBezTo>
                      <a:pt x="3695" y="7"/>
                      <a:pt x="3170" y="1"/>
                      <a:pt x="26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443;p33">
                <a:extLst>
                  <a:ext uri="{FF2B5EF4-FFF2-40B4-BE49-F238E27FC236}">
                    <a16:creationId xmlns:a16="http://schemas.microsoft.com/office/drawing/2014/main" id="{A3CB2F8A-7E8F-4A9E-BF21-8E03FD235433}"/>
                  </a:ext>
                </a:extLst>
              </p:cNvPr>
              <p:cNvSpPr/>
              <p:nvPr/>
            </p:nvSpPr>
            <p:spPr>
              <a:xfrm>
                <a:off x="3714475" y="3171550"/>
                <a:ext cx="881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3524" h="51" extrusionOk="0">
                    <a:moveTo>
                      <a:pt x="2037" y="1"/>
                    </a:moveTo>
                    <a:cubicBezTo>
                      <a:pt x="1366" y="1"/>
                      <a:pt x="697" y="15"/>
                      <a:pt x="23" y="28"/>
                    </a:cubicBezTo>
                    <a:cubicBezTo>
                      <a:pt x="17" y="22"/>
                      <a:pt x="12" y="20"/>
                      <a:pt x="10" y="20"/>
                    </a:cubicBezTo>
                    <a:cubicBezTo>
                      <a:pt x="1" y="20"/>
                      <a:pt x="5" y="40"/>
                      <a:pt x="23" y="40"/>
                    </a:cubicBezTo>
                    <a:cubicBezTo>
                      <a:pt x="801" y="40"/>
                      <a:pt x="1573" y="51"/>
                      <a:pt x="2348" y="51"/>
                    </a:cubicBezTo>
                    <a:cubicBezTo>
                      <a:pt x="2735" y="51"/>
                      <a:pt x="3123" y="48"/>
                      <a:pt x="3511" y="40"/>
                    </a:cubicBezTo>
                    <a:cubicBezTo>
                      <a:pt x="3523" y="40"/>
                      <a:pt x="3523" y="28"/>
                      <a:pt x="3511" y="28"/>
                    </a:cubicBezTo>
                    <a:cubicBezTo>
                      <a:pt x="3018" y="8"/>
                      <a:pt x="2527" y="1"/>
                      <a:pt x="2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444;p33">
                <a:extLst>
                  <a:ext uri="{FF2B5EF4-FFF2-40B4-BE49-F238E27FC236}">
                    <a16:creationId xmlns:a16="http://schemas.microsoft.com/office/drawing/2014/main" id="{7DDFA5B2-DC8E-4FEF-A0FD-5C364285BF64}"/>
                  </a:ext>
                </a:extLst>
              </p:cNvPr>
              <p:cNvSpPr/>
              <p:nvPr/>
            </p:nvSpPr>
            <p:spPr>
              <a:xfrm>
                <a:off x="3712675" y="3197025"/>
                <a:ext cx="863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92" extrusionOk="0">
                    <a:moveTo>
                      <a:pt x="4" y="40"/>
                    </a:moveTo>
                    <a:cubicBezTo>
                      <a:pt x="1" y="40"/>
                      <a:pt x="4" y="45"/>
                      <a:pt x="12" y="45"/>
                    </a:cubicBezTo>
                    <a:cubicBezTo>
                      <a:pt x="8" y="41"/>
                      <a:pt x="5" y="40"/>
                      <a:pt x="4" y="40"/>
                    </a:cubicBezTo>
                    <a:close/>
                    <a:moveTo>
                      <a:pt x="1554" y="0"/>
                    </a:moveTo>
                    <a:cubicBezTo>
                      <a:pt x="1038" y="0"/>
                      <a:pt x="522" y="13"/>
                      <a:pt x="12" y="45"/>
                    </a:cubicBezTo>
                    <a:cubicBezTo>
                      <a:pt x="609" y="77"/>
                      <a:pt x="1212" y="91"/>
                      <a:pt x="1816" y="91"/>
                    </a:cubicBezTo>
                    <a:cubicBezTo>
                      <a:pt x="2355" y="91"/>
                      <a:pt x="2895" y="80"/>
                      <a:pt x="3429" y="57"/>
                    </a:cubicBezTo>
                    <a:cubicBezTo>
                      <a:pt x="3452" y="57"/>
                      <a:pt x="3452" y="45"/>
                      <a:pt x="3429" y="45"/>
                    </a:cubicBezTo>
                    <a:cubicBezTo>
                      <a:pt x="2808" y="19"/>
                      <a:pt x="2180" y="0"/>
                      <a:pt x="155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445;p33">
                <a:extLst>
                  <a:ext uri="{FF2B5EF4-FFF2-40B4-BE49-F238E27FC236}">
                    <a16:creationId xmlns:a16="http://schemas.microsoft.com/office/drawing/2014/main" id="{07D1B6D0-9EA1-46C5-BCAE-FE05E8E29A6B}"/>
                  </a:ext>
                </a:extLst>
              </p:cNvPr>
              <p:cNvSpPr/>
              <p:nvPr/>
            </p:nvSpPr>
            <p:spPr>
              <a:xfrm>
                <a:off x="3715625" y="3222250"/>
                <a:ext cx="81300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18" extrusionOk="0">
                    <a:moveTo>
                      <a:pt x="1489" y="0"/>
                    </a:moveTo>
                    <a:cubicBezTo>
                      <a:pt x="991" y="0"/>
                      <a:pt x="493" y="16"/>
                      <a:pt x="1" y="60"/>
                    </a:cubicBezTo>
                    <a:cubicBezTo>
                      <a:pt x="486" y="103"/>
                      <a:pt x="977" y="117"/>
                      <a:pt x="1467" y="117"/>
                    </a:cubicBezTo>
                    <a:cubicBezTo>
                      <a:pt x="2060" y="117"/>
                      <a:pt x="2653" y="97"/>
                      <a:pt x="3239" y="84"/>
                    </a:cubicBezTo>
                    <a:cubicBezTo>
                      <a:pt x="3251" y="84"/>
                      <a:pt x="3251" y="48"/>
                      <a:pt x="3239" y="48"/>
                    </a:cubicBezTo>
                    <a:cubicBezTo>
                      <a:pt x="2660" y="22"/>
                      <a:pt x="2074" y="0"/>
                      <a:pt x="1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446;p33">
                <a:extLst>
                  <a:ext uri="{FF2B5EF4-FFF2-40B4-BE49-F238E27FC236}">
                    <a16:creationId xmlns:a16="http://schemas.microsoft.com/office/drawing/2014/main" id="{2726157B-3020-4A1E-B17A-F35E665C9052}"/>
                  </a:ext>
                </a:extLst>
              </p:cNvPr>
              <p:cNvSpPr/>
              <p:nvPr/>
            </p:nvSpPr>
            <p:spPr>
              <a:xfrm>
                <a:off x="3716225" y="3248500"/>
                <a:ext cx="768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97" extrusionOk="0">
                    <a:moveTo>
                      <a:pt x="1050" y="1"/>
                    </a:moveTo>
                    <a:cubicBezTo>
                      <a:pt x="704" y="1"/>
                      <a:pt x="358" y="10"/>
                      <a:pt x="12" y="34"/>
                    </a:cubicBezTo>
                    <a:cubicBezTo>
                      <a:pt x="11" y="32"/>
                      <a:pt x="9" y="32"/>
                      <a:pt x="8" y="32"/>
                    </a:cubicBezTo>
                    <a:cubicBezTo>
                      <a:pt x="1" y="32"/>
                      <a:pt x="2" y="58"/>
                      <a:pt x="12" y="58"/>
                    </a:cubicBezTo>
                    <a:cubicBezTo>
                      <a:pt x="421" y="87"/>
                      <a:pt x="833" y="96"/>
                      <a:pt x="1247" y="96"/>
                    </a:cubicBezTo>
                    <a:cubicBezTo>
                      <a:pt x="1847" y="96"/>
                      <a:pt x="2450" y="77"/>
                      <a:pt x="3049" y="70"/>
                    </a:cubicBezTo>
                    <a:cubicBezTo>
                      <a:pt x="3072" y="70"/>
                      <a:pt x="3072" y="58"/>
                      <a:pt x="3049" y="58"/>
                    </a:cubicBezTo>
                    <a:cubicBezTo>
                      <a:pt x="2382" y="34"/>
                      <a:pt x="1716" y="1"/>
                      <a:pt x="105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447;p33">
                <a:extLst>
                  <a:ext uri="{FF2B5EF4-FFF2-40B4-BE49-F238E27FC236}">
                    <a16:creationId xmlns:a16="http://schemas.microsoft.com/office/drawing/2014/main" id="{BA728FC9-0BC0-42AE-BF1F-A43DDD554619}"/>
                  </a:ext>
                </a:extLst>
              </p:cNvPr>
              <p:cNvSpPr/>
              <p:nvPr/>
            </p:nvSpPr>
            <p:spPr>
              <a:xfrm>
                <a:off x="3713550" y="3273825"/>
                <a:ext cx="7562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11" extrusionOk="0">
                    <a:moveTo>
                      <a:pt x="1224" y="0"/>
                    </a:moveTo>
                    <a:cubicBezTo>
                      <a:pt x="820" y="0"/>
                      <a:pt x="419" y="9"/>
                      <a:pt x="24" y="33"/>
                    </a:cubicBezTo>
                    <a:cubicBezTo>
                      <a:pt x="0" y="45"/>
                      <a:pt x="0" y="69"/>
                      <a:pt x="24" y="69"/>
                    </a:cubicBezTo>
                    <a:cubicBezTo>
                      <a:pt x="437" y="99"/>
                      <a:pt x="856" y="110"/>
                      <a:pt x="1278" y="110"/>
                    </a:cubicBezTo>
                    <a:cubicBezTo>
                      <a:pt x="1854" y="110"/>
                      <a:pt x="2435" y="89"/>
                      <a:pt x="3013" y="69"/>
                    </a:cubicBezTo>
                    <a:cubicBezTo>
                      <a:pt x="3025" y="69"/>
                      <a:pt x="3025" y="33"/>
                      <a:pt x="3013" y="33"/>
                    </a:cubicBezTo>
                    <a:cubicBezTo>
                      <a:pt x="2417" y="19"/>
                      <a:pt x="1817" y="0"/>
                      <a:pt x="12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448;p33">
                <a:extLst>
                  <a:ext uri="{FF2B5EF4-FFF2-40B4-BE49-F238E27FC236}">
                    <a16:creationId xmlns:a16="http://schemas.microsoft.com/office/drawing/2014/main" id="{6ED3A015-AB71-47F2-ADC7-987B768A0B1B}"/>
                  </a:ext>
                </a:extLst>
              </p:cNvPr>
              <p:cNvSpPr/>
              <p:nvPr/>
            </p:nvSpPr>
            <p:spPr>
              <a:xfrm>
                <a:off x="3712950" y="3299700"/>
                <a:ext cx="7205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89" extrusionOk="0">
                    <a:moveTo>
                      <a:pt x="2033" y="0"/>
                    </a:moveTo>
                    <a:cubicBezTo>
                      <a:pt x="1360" y="0"/>
                      <a:pt x="686" y="17"/>
                      <a:pt x="12" y="34"/>
                    </a:cubicBezTo>
                    <a:cubicBezTo>
                      <a:pt x="1" y="34"/>
                      <a:pt x="1" y="82"/>
                      <a:pt x="12" y="82"/>
                    </a:cubicBezTo>
                    <a:cubicBezTo>
                      <a:pt x="330" y="86"/>
                      <a:pt x="647" y="88"/>
                      <a:pt x="965" y="88"/>
                    </a:cubicBezTo>
                    <a:cubicBezTo>
                      <a:pt x="1600" y="88"/>
                      <a:pt x="2235" y="78"/>
                      <a:pt x="2870" y="46"/>
                    </a:cubicBezTo>
                    <a:cubicBezTo>
                      <a:pt x="2882" y="46"/>
                      <a:pt x="2882" y="10"/>
                      <a:pt x="2870" y="10"/>
                    </a:cubicBezTo>
                    <a:cubicBezTo>
                      <a:pt x="2591" y="3"/>
                      <a:pt x="2312" y="0"/>
                      <a:pt x="20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449;p33">
                <a:extLst>
                  <a:ext uri="{FF2B5EF4-FFF2-40B4-BE49-F238E27FC236}">
                    <a16:creationId xmlns:a16="http://schemas.microsoft.com/office/drawing/2014/main" id="{F81D85F2-0348-484B-8719-A2BBBB7B91AC}"/>
                  </a:ext>
                </a:extLst>
              </p:cNvPr>
              <p:cNvSpPr/>
              <p:nvPr/>
            </p:nvSpPr>
            <p:spPr>
              <a:xfrm>
                <a:off x="3710275" y="3326075"/>
                <a:ext cx="729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0" extrusionOk="0">
                    <a:moveTo>
                      <a:pt x="1069" y="1"/>
                    </a:moveTo>
                    <a:cubicBezTo>
                      <a:pt x="714" y="1"/>
                      <a:pt x="361" y="6"/>
                      <a:pt x="12" y="15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" y="13"/>
                      <a:pt x="2" y="50"/>
                      <a:pt x="12" y="50"/>
                    </a:cubicBezTo>
                    <a:cubicBezTo>
                      <a:pt x="723" y="68"/>
                      <a:pt x="1453" y="119"/>
                      <a:pt x="2174" y="119"/>
                    </a:cubicBezTo>
                    <a:cubicBezTo>
                      <a:pt x="2419" y="119"/>
                      <a:pt x="2664" y="113"/>
                      <a:pt x="2906" y="98"/>
                    </a:cubicBezTo>
                    <a:cubicBezTo>
                      <a:pt x="2917" y="98"/>
                      <a:pt x="2917" y="62"/>
                      <a:pt x="2906" y="62"/>
                    </a:cubicBezTo>
                    <a:cubicBezTo>
                      <a:pt x="2302" y="17"/>
                      <a:pt x="1683" y="1"/>
                      <a:pt x="10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450;p33">
                <a:extLst>
                  <a:ext uri="{FF2B5EF4-FFF2-40B4-BE49-F238E27FC236}">
                    <a16:creationId xmlns:a16="http://schemas.microsoft.com/office/drawing/2014/main" id="{A0E4C74A-CD45-42B5-A38E-D96C4F51F270}"/>
                  </a:ext>
                </a:extLst>
              </p:cNvPr>
              <p:cNvSpPr/>
              <p:nvPr/>
            </p:nvSpPr>
            <p:spPr>
              <a:xfrm>
                <a:off x="3714750" y="3351675"/>
                <a:ext cx="637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84" extrusionOk="0">
                    <a:moveTo>
                      <a:pt x="377" y="0"/>
                    </a:moveTo>
                    <a:cubicBezTo>
                      <a:pt x="264" y="0"/>
                      <a:pt x="150" y="1"/>
                      <a:pt x="36" y="3"/>
                    </a:cubicBezTo>
                    <a:cubicBezTo>
                      <a:pt x="0" y="3"/>
                      <a:pt x="0" y="50"/>
                      <a:pt x="36" y="50"/>
                    </a:cubicBezTo>
                    <a:cubicBezTo>
                      <a:pt x="520" y="71"/>
                      <a:pt x="1004" y="84"/>
                      <a:pt x="1489" y="84"/>
                    </a:cubicBezTo>
                    <a:cubicBezTo>
                      <a:pt x="1838" y="84"/>
                      <a:pt x="2187" y="77"/>
                      <a:pt x="2536" y="62"/>
                    </a:cubicBezTo>
                    <a:cubicBezTo>
                      <a:pt x="2548" y="62"/>
                      <a:pt x="2548" y="50"/>
                      <a:pt x="2536" y="50"/>
                    </a:cubicBezTo>
                    <a:cubicBezTo>
                      <a:pt x="1817" y="30"/>
                      <a:pt x="1097" y="0"/>
                      <a:pt x="3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451;p33">
                <a:extLst>
                  <a:ext uri="{FF2B5EF4-FFF2-40B4-BE49-F238E27FC236}">
                    <a16:creationId xmlns:a16="http://schemas.microsoft.com/office/drawing/2014/main" id="{63634F09-1590-4F34-837A-E69D363C605F}"/>
                  </a:ext>
                </a:extLst>
              </p:cNvPr>
              <p:cNvSpPr/>
              <p:nvPr/>
            </p:nvSpPr>
            <p:spPr>
              <a:xfrm>
                <a:off x="3698375" y="3377325"/>
                <a:ext cx="756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95" extrusionOk="0">
                    <a:moveTo>
                      <a:pt x="1512" y="1"/>
                    </a:moveTo>
                    <a:cubicBezTo>
                      <a:pt x="1012" y="1"/>
                      <a:pt x="512" y="13"/>
                      <a:pt x="12" y="36"/>
                    </a:cubicBezTo>
                    <a:cubicBezTo>
                      <a:pt x="11" y="35"/>
                      <a:pt x="10" y="35"/>
                      <a:pt x="9" y="35"/>
                    </a:cubicBezTo>
                    <a:cubicBezTo>
                      <a:pt x="0" y="35"/>
                      <a:pt x="1" y="72"/>
                      <a:pt x="12" y="72"/>
                    </a:cubicBezTo>
                    <a:cubicBezTo>
                      <a:pt x="464" y="88"/>
                      <a:pt x="915" y="95"/>
                      <a:pt x="1366" y="95"/>
                    </a:cubicBezTo>
                    <a:cubicBezTo>
                      <a:pt x="1915" y="95"/>
                      <a:pt x="2464" y="85"/>
                      <a:pt x="3012" y="72"/>
                    </a:cubicBezTo>
                    <a:cubicBezTo>
                      <a:pt x="3024" y="72"/>
                      <a:pt x="3024" y="36"/>
                      <a:pt x="3012" y="36"/>
                    </a:cubicBezTo>
                    <a:cubicBezTo>
                      <a:pt x="2512" y="13"/>
                      <a:pt x="2012" y="1"/>
                      <a:pt x="15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452;p33">
                <a:extLst>
                  <a:ext uri="{FF2B5EF4-FFF2-40B4-BE49-F238E27FC236}">
                    <a16:creationId xmlns:a16="http://schemas.microsoft.com/office/drawing/2014/main" id="{2CD45823-AD34-402C-8174-CA8493641599}"/>
                  </a:ext>
                </a:extLst>
              </p:cNvPr>
              <p:cNvSpPr/>
              <p:nvPr/>
            </p:nvSpPr>
            <p:spPr>
              <a:xfrm>
                <a:off x="3710575" y="3403100"/>
                <a:ext cx="607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93" extrusionOk="0">
                    <a:moveTo>
                      <a:pt x="1104" y="1"/>
                    </a:moveTo>
                    <a:cubicBezTo>
                      <a:pt x="744" y="1"/>
                      <a:pt x="383" y="7"/>
                      <a:pt x="24" y="17"/>
                    </a:cubicBezTo>
                    <a:cubicBezTo>
                      <a:pt x="0" y="17"/>
                      <a:pt x="0" y="65"/>
                      <a:pt x="24" y="65"/>
                    </a:cubicBezTo>
                    <a:cubicBezTo>
                      <a:pt x="478" y="79"/>
                      <a:pt x="935" y="93"/>
                      <a:pt x="1397" y="93"/>
                    </a:cubicBezTo>
                    <a:cubicBezTo>
                      <a:pt x="1735" y="93"/>
                      <a:pt x="2075" y="85"/>
                      <a:pt x="2417" y="65"/>
                    </a:cubicBezTo>
                    <a:cubicBezTo>
                      <a:pt x="2429" y="65"/>
                      <a:pt x="2429" y="53"/>
                      <a:pt x="2417" y="29"/>
                    </a:cubicBezTo>
                    <a:cubicBezTo>
                      <a:pt x="1985" y="10"/>
                      <a:pt x="1545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453;p33">
                <a:extLst>
                  <a:ext uri="{FF2B5EF4-FFF2-40B4-BE49-F238E27FC236}">
                    <a16:creationId xmlns:a16="http://schemas.microsoft.com/office/drawing/2014/main" id="{843CD7E5-3AD6-44C0-88DA-FDD9BD5FBB28}"/>
                  </a:ext>
                </a:extLst>
              </p:cNvPr>
              <p:cNvSpPr/>
              <p:nvPr/>
            </p:nvSpPr>
            <p:spPr>
              <a:xfrm>
                <a:off x="3714150" y="3454125"/>
                <a:ext cx="500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88" extrusionOk="0">
                    <a:moveTo>
                      <a:pt x="1331" y="1"/>
                    </a:moveTo>
                    <a:cubicBezTo>
                      <a:pt x="891" y="1"/>
                      <a:pt x="449" y="16"/>
                      <a:pt x="12" y="48"/>
                    </a:cubicBezTo>
                    <a:cubicBezTo>
                      <a:pt x="0" y="48"/>
                      <a:pt x="0" y="72"/>
                      <a:pt x="12" y="72"/>
                    </a:cubicBezTo>
                    <a:cubicBezTo>
                      <a:pt x="211" y="83"/>
                      <a:pt x="411" y="87"/>
                      <a:pt x="612" y="87"/>
                    </a:cubicBezTo>
                    <a:cubicBezTo>
                      <a:pt x="1071" y="87"/>
                      <a:pt x="1533" y="65"/>
                      <a:pt x="1989" y="48"/>
                    </a:cubicBezTo>
                    <a:cubicBezTo>
                      <a:pt x="2000" y="48"/>
                      <a:pt x="2000" y="12"/>
                      <a:pt x="1989" y="12"/>
                    </a:cubicBezTo>
                    <a:cubicBezTo>
                      <a:pt x="1770" y="5"/>
                      <a:pt x="1551" y="1"/>
                      <a:pt x="133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454;p33">
                <a:extLst>
                  <a:ext uri="{FF2B5EF4-FFF2-40B4-BE49-F238E27FC236}">
                    <a16:creationId xmlns:a16="http://schemas.microsoft.com/office/drawing/2014/main" id="{2DC23692-C8E8-4C5C-90F5-923456D36ABC}"/>
                  </a:ext>
                </a:extLst>
              </p:cNvPr>
              <p:cNvSpPr/>
              <p:nvPr/>
            </p:nvSpPr>
            <p:spPr>
              <a:xfrm>
                <a:off x="3714750" y="3428500"/>
                <a:ext cx="530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92" extrusionOk="0">
                    <a:moveTo>
                      <a:pt x="821" y="1"/>
                    </a:moveTo>
                    <a:cubicBezTo>
                      <a:pt x="558" y="1"/>
                      <a:pt x="295" y="4"/>
                      <a:pt x="36" y="14"/>
                    </a:cubicBezTo>
                    <a:cubicBezTo>
                      <a:pt x="0" y="25"/>
                      <a:pt x="0" y="73"/>
                      <a:pt x="36" y="73"/>
                    </a:cubicBezTo>
                    <a:cubicBezTo>
                      <a:pt x="285" y="86"/>
                      <a:pt x="538" y="91"/>
                      <a:pt x="791" y="91"/>
                    </a:cubicBezTo>
                    <a:cubicBezTo>
                      <a:pt x="1228" y="91"/>
                      <a:pt x="1666" y="76"/>
                      <a:pt x="2096" y="61"/>
                    </a:cubicBezTo>
                    <a:cubicBezTo>
                      <a:pt x="2119" y="61"/>
                      <a:pt x="2119" y="25"/>
                      <a:pt x="2096" y="25"/>
                    </a:cubicBezTo>
                    <a:cubicBezTo>
                      <a:pt x="1676" y="11"/>
                      <a:pt x="1248" y="1"/>
                      <a:pt x="82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455;p33">
                <a:extLst>
                  <a:ext uri="{FF2B5EF4-FFF2-40B4-BE49-F238E27FC236}">
                    <a16:creationId xmlns:a16="http://schemas.microsoft.com/office/drawing/2014/main" id="{28D8901B-E7B2-4B9C-B484-F18746675295}"/>
                  </a:ext>
                </a:extLst>
              </p:cNvPr>
              <p:cNvSpPr/>
              <p:nvPr/>
            </p:nvSpPr>
            <p:spPr>
              <a:xfrm>
                <a:off x="3715625" y="3479825"/>
                <a:ext cx="45275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3" extrusionOk="0">
                    <a:moveTo>
                      <a:pt x="843" y="1"/>
                    </a:moveTo>
                    <a:cubicBezTo>
                      <a:pt x="566" y="1"/>
                      <a:pt x="289" y="10"/>
                      <a:pt x="13" y="32"/>
                    </a:cubicBezTo>
                    <a:cubicBezTo>
                      <a:pt x="1" y="44"/>
                      <a:pt x="1" y="80"/>
                      <a:pt x="13" y="80"/>
                    </a:cubicBezTo>
                    <a:cubicBezTo>
                      <a:pt x="224" y="88"/>
                      <a:pt x="434" y="92"/>
                      <a:pt x="645" y="92"/>
                    </a:cubicBezTo>
                    <a:cubicBezTo>
                      <a:pt x="1030" y="92"/>
                      <a:pt x="1414" y="79"/>
                      <a:pt x="1799" y="56"/>
                    </a:cubicBezTo>
                    <a:cubicBezTo>
                      <a:pt x="1810" y="56"/>
                      <a:pt x="1810" y="32"/>
                      <a:pt x="1799" y="32"/>
                    </a:cubicBezTo>
                    <a:cubicBezTo>
                      <a:pt x="1480" y="13"/>
                      <a:pt x="1161" y="1"/>
                      <a:pt x="84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456;p33">
                <a:extLst>
                  <a:ext uri="{FF2B5EF4-FFF2-40B4-BE49-F238E27FC236}">
                    <a16:creationId xmlns:a16="http://schemas.microsoft.com/office/drawing/2014/main" id="{7FC9646E-9F7A-474F-9DE2-E6C2DD1B3038}"/>
                  </a:ext>
                </a:extLst>
              </p:cNvPr>
              <p:cNvSpPr/>
              <p:nvPr/>
            </p:nvSpPr>
            <p:spPr>
              <a:xfrm>
                <a:off x="3715925" y="3505750"/>
                <a:ext cx="405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97" extrusionOk="0">
                    <a:moveTo>
                      <a:pt x="1027" y="1"/>
                    </a:moveTo>
                    <a:cubicBezTo>
                      <a:pt x="692" y="1"/>
                      <a:pt x="356" y="16"/>
                      <a:pt x="24" y="31"/>
                    </a:cubicBezTo>
                    <a:cubicBezTo>
                      <a:pt x="1" y="31"/>
                      <a:pt x="1" y="79"/>
                      <a:pt x="24" y="79"/>
                    </a:cubicBezTo>
                    <a:cubicBezTo>
                      <a:pt x="207" y="91"/>
                      <a:pt x="391" y="96"/>
                      <a:pt x="576" y="96"/>
                    </a:cubicBezTo>
                    <a:cubicBezTo>
                      <a:pt x="920" y="96"/>
                      <a:pt x="1267" y="78"/>
                      <a:pt x="1608" y="55"/>
                    </a:cubicBezTo>
                    <a:cubicBezTo>
                      <a:pt x="1620" y="55"/>
                      <a:pt x="1620" y="19"/>
                      <a:pt x="1608" y="19"/>
                    </a:cubicBezTo>
                    <a:cubicBezTo>
                      <a:pt x="1415" y="6"/>
                      <a:pt x="1221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457;p33">
                <a:extLst>
                  <a:ext uri="{FF2B5EF4-FFF2-40B4-BE49-F238E27FC236}">
                    <a16:creationId xmlns:a16="http://schemas.microsoft.com/office/drawing/2014/main" id="{3FF1CB5A-D7C6-4607-8894-046F891A179F}"/>
                  </a:ext>
                </a:extLst>
              </p:cNvPr>
              <p:cNvSpPr/>
              <p:nvPr/>
            </p:nvSpPr>
            <p:spPr>
              <a:xfrm>
                <a:off x="3710275" y="3531675"/>
                <a:ext cx="431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98" extrusionOk="0">
                    <a:moveTo>
                      <a:pt x="859" y="0"/>
                    </a:moveTo>
                    <a:cubicBezTo>
                      <a:pt x="572" y="0"/>
                      <a:pt x="286" y="12"/>
                      <a:pt x="12" y="42"/>
                    </a:cubicBezTo>
                    <a:cubicBezTo>
                      <a:pt x="0" y="42"/>
                      <a:pt x="0" y="54"/>
                      <a:pt x="12" y="66"/>
                    </a:cubicBezTo>
                    <a:cubicBezTo>
                      <a:pt x="229" y="89"/>
                      <a:pt x="452" y="97"/>
                      <a:pt x="674" y="97"/>
                    </a:cubicBezTo>
                    <a:cubicBezTo>
                      <a:pt x="1026" y="97"/>
                      <a:pt x="1380" y="76"/>
                      <a:pt x="1715" y="54"/>
                    </a:cubicBezTo>
                    <a:cubicBezTo>
                      <a:pt x="1727" y="54"/>
                      <a:pt x="1727" y="30"/>
                      <a:pt x="1715" y="30"/>
                    </a:cubicBezTo>
                    <a:cubicBezTo>
                      <a:pt x="1435" y="12"/>
                      <a:pt x="1146" y="0"/>
                      <a:pt x="8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458;p33">
                <a:extLst>
                  <a:ext uri="{FF2B5EF4-FFF2-40B4-BE49-F238E27FC236}">
                    <a16:creationId xmlns:a16="http://schemas.microsoft.com/office/drawing/2014/main" id="{E88485D4-B918-4931-8F26-DE4B348F04B7}"/>
                  </a:ext>
                </a:extLst>
              </p:cNvPr>
              <p:cNvSpPr/>
              <p:nvPr/>
            </p:nvSpPr>
            <p:spPr>
              <a:xfrm>
                <a:off x="3708775" y="3557375"/>
                <a:ext cx="40525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02" extrusionOk="0">
                    <a:moveTo>
                      <a:pt x="868" y="0"/>
                    </a:moveTo>
                    <a:cubicBezTo>
                      <a:pt x="581" y="0"/>
                      <a:pt x="294" y="12"/>
                      <a:pt x="13" y="38"/>
                    </a:cubicBezTo>
                    <a:cubicBezTo>
                      <a:pt x="1" y="38"/>
                      <a:pt x="1" y="73"/>
                      <a:pt x="13" y="73"/>
                    </a:cubicBezTo>
                    <a:cubicBezTo>
                      <a:pt x="193" y="94"/>
                      <a:pt x="375" y="102"/>
                      <a:pt x="559" y="102"/>
                    </a:cubicBezTo>
                    <a:cubicBezTo>
                      <a:pt x="910" y="102"/>
                      <a:pt x="1264" y="73"/>
                      <a:pt x="1608" y="50"/>
                    </a:cubicBezTo>
                    <a:cubicBezTo>
                      <a:pt x="1620" y="50"/>
                      <a:pt x="1620" y="26"/>
                      <a:pt x="1608" y="26"/>
                    </a:cubicBezTo>
                    <a:cubicBezTo>
                      <a:pt x="1365" y="9"/>
                      <a:pt x="1117" y="0"/>
                      <a:pt x="8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459;p33">
                <a:extLst>
                  <a:ext uri="{FF2B5EF4-FFF2-40B4-BE49-F238E27FC236}">
                    <a16:creationId xmlns:a16="http://schemas.microsoft.com/office/drawing/2014/main" id="{C9E5E9C5-4005-460A-88C3-BEC4B40DE9DA}"/>
                  </a:ext>
                </a:extLst>
              </p:cNvPr>
              <p:cNvSpPr/>
              <p:nvPr/>
            </p:nvSpPr>
            <p:spPr>
              <a:xfrm>
                <a:off x="3708200" y="3583100"/>
                <a:ext cx="405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01" extrusionOk="0">
                    <a:moveTo>
                      <a:pt x="656" y="0"/>
                    </a:moveTo>
                    <a:cubicBezTo>
                      <a:pt x="440" y="0"/>
                      <a:pt x="224" y="9"/>
                      <a:pt x="12" y="33"/>
                    </a:cubicBezTo>
                    <a:cubicBezTo>
                      <a:pt x="0" y="33"/>
                      <a:pt x="0" y="68"/>
                      <a:pt x="12" y="68"/>
                    </a:cubicBezTo>
                    <a:cubicBezTo>
                      <a:pt x="224" y="92"/>
                      <a:pt x="440" y="101"/>
                      <a:pt x="656" y="101"/>
                    </a:cubicBezTo>
                    <a:cubicBezTo>
                      <a:pt x="975" y="101"/>
                      <a:pt x="1295" y="83"/>
                      <a:pt x="1607" y="68"/>
                    </a:cubicBezTo>
                    <a:cubicBezTo>
                      <a:pt x="1619" y="68"/>
                      <a:pt x="1619" y="33"/>
                      <a:pt x="1607" y="33"/>
                    </a:cubicBezTo>
                    <a:cubicBezTo>
                      <a:pt x="1295" y="18"/>
                      <a:pt x="975" y="0"/>
                      <a:pt x="6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460;p33">
                <a:extLst>
                  <a:ext uri="{FF2B5EF4-FFF2-40B4-BE49-F238E27FC236}">
                    <a16:creationId xmlns:a16="http://schemas.microsoft.com/office/drawing/2014/main" id="{421A1917-A962-435A-BB7B-170E132D191C}"/>
                  </a:ext>
                </a:extLst>
              </p:cNvPr>
              <p:cNvSpPr/>
              <p:nvPr/>
            </p:nvSpPr>
            <p:spPr>
              <a:xfrm>
                <a:off x="3702525" y="3608750"/>
                <a:ext cx="408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98" extrusionOk="0">
                    <a:moveTo>
                      <a:pt x="610" y="0"/>
                    </a:moveTo>
                    <a:cubicBezTo>
                      <a:pt x="413" y="0"/>
                      <a:pt x="217" y="6"/>
                      <a:pt x="25" y="19"/>
                    </a:cubicBezTo>
                    <a:cubicBezTo>
                      <a:pt x="1" y="42"/>
                      <a:pt x="1" y="66"/>
                      <a:pt x="25" y="66"/>
                    </a:cubicBezTo>
                    <a:cubicBezTo>
                      <a:pt x="268" y="88"/>
                      <a:pt x="517" y="98"/>
                      <a:pt x="766" y="98"/>
                    </a:cubicBezTo>
                    <a:cubicBezTo>
                      <a:pt x="1053" y="98"/>
                      <a:pt x="1340" y="85"/>
                      <a:pt x="1620" y="66"/>
                    </a:cubicBezTo>
                    <a:cubicBezTo>
                      <a:pt x="1632" y="66"/>
                      <a:pt x="1632" y="31"/>
                      <a:pt x="1620" y="31"/>
                    </a:cubicBezTo>
                    <a:cubicBezTo>
                      <a:pt x="1289" y="16"/>
                      <a:pt x="948" y="0"/>
                      <a:pt x="6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461;p33">
                <a:extLst>
                  <a:ext uri="{FF2B5EF4-FFF2-40B4-BE49-F238E27FC236}">
                    <a16:creationId xmlns:a16="http://schemas.microsoft.com/office/drawing/2014/main" id="{2B86CC2B-D15C-4840-AE84-28176C7A4E1D}"/>
                  </a:ext>
                </a:extLst>
              </p:cNvPr>
              <p:cNvSpPr/>
              <p:nvPr/>
            </p:nvSpPr>
            <p:spPr>
              <a:xfrm>
                <a:off x="3707300" y="3634625"/>
                <a:ext cx="327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97" extrusionOk="0">
                    <a:moveTo>
                      <a:pt x="613" y="0"/>
                    </a:moveTo>
                    <a:cubicBezTo>
                      <a:pt x="414" y="0"/>
                      <a:pt x="219" y="9"/>
                      <a:pt x="36" y="31"/>
                    </a:cubicBezTo>
                    <a:cubicBezTo>
                      <a:pt x="0" y="43"/>
                      <a:pt x="0" y="79"/>
                      <a:pt x="36" y="79"/>
                    </a:cubicBezTo>
                    <a:cubicBezTo>
                      <a:pt x="181" y="92"/>
                      <a:pt x="330" y="97"/>
                      <a:pt x="478" y="97"/>
                    </a:cubicBezTo>
                    <a:cubicBezTo>
                      <a:pt x="756" y="97"/>
                      <a:pt x="1034" y="79"/>
                      <a:pt x="1298" y="55"/>
                    </a:cubicBezTo>
                    <a:cubicBezTo>
                      <a:pt x="1310" y="55"/>
                      <a:pt x="1310" y="31"/>
                      <a:pt x="1298" y="31"/>
                    </a:cubicBezTo>
                    <a:cubicBezTo>
                      <a:pt x="1075" y="12"/>
                      <a:pt x="842" y="0"/>
                      <a:pt x="6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462;p33">
                <a:extLst>
                  <a:ext uri="{FF2B5EF4-FFF2-40B4-BE49-F238E27FC236}">
                    <a16:creationId xmlns:a16="http://schemas.microsoft.com/office/drawing/2014/main" id="{93909FB1-2F3F-4521-BB88-7F56F3770737}"/>
                  </a:ext>
                </a:extLst>
              </p:cNvPr>
              <p:cNvSpPr/>
              <p:nvPr/>
            </p:nvSpPr>
            <p:spPr>
              <a:xfrm>
                <a:off x="3713250" y="3660650"/>
                <a:ext cx="23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3" extrusionOk="0">
                    <a:moveTo>
                      <a:pt x="418" y="1"/>
                    </a:moveTo>
                    <a:cubicBezTo>
                      <a:pt x="290" y="1"/>
                      <a:pt x="162" y="4"/>
                      <a:pt x="36" y="14"/>
                    </a:cubicBezTo>
                    <a:cubicBezTo>
                      <a:pt x="0" y="26"/>
                      <a:pt x="0" y="62"/>
                      <a:pt x="36" y="62"/>
                    </a:cubicBezTo>
                    <a:cubicBezTo>
                      <a:pt x="128" y="69"/>
                      <a:pt x="222" y="72"/>
                      <a:pt x="316" y="72"/>
                    </a:cubicBezTo>
                    <a:cubicBezTo>
                      <a:pt x="525" y="72"/>
                      <a:pt x="736" y="58"/>
                      <a:pt x="941" y="50"/>
                    </a:cubicBezTo>
                    <a:cubicBezTo>
                      <a:pt x="953" y="50"/>
                      <a:pt x="953" y="14"/>
                      <a:pt x="941" y="14"/>
                    </a:cubicBezTo>
                    <a:cubicBezTo>
                      <a:pt x="769" y="7"/>
                      <a:pt x="593" y="1"/>
                      <a:pt x="4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463;p33">
                <a:extLst>
                  <a:ext uri="{FF2B5EF4-FFF2-40B4-BE49-F238E27FC236}">
                    <a16:creationId xmlns:a16="http://schemas.microsoft.com/office/drawing/2014/main" id="{5168AC61-7871-4F7D-BE94-442E00EE94A7}"/>
                  </a:ext>
                </a:extLst>
              </p:cNvPr>
              <p:cNvSpPr/>
              <p:nvPr/>
            </p:nvSpPr>
            <p:spPr>
              <a:xfrm>
                <a:off x="3715625" y="3686625"/>
                <a:ext cx="1877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" extrusionOk="0">
                    <a:moveTo>
                      <a:pt x="411" y="1"/>
                    </a:moveTo>
                    <a:cubicBezTo>
                      <a:pt x="277" y="1"/>
                      <a:pt x="143" y="10"/>
                      <a:pt x="13" y="23"/>
                    </a:cubicBezTo>
                    <a:cubicBezTo>
                      <a:pt x="1" y="23"/>
                      <a:pt x="1" y="47"/>
                      <a:pt x="13" y="59"/>
                    </a:cubicBezTo>
                    <a:cubicBezTo>
                      <a:pt x="120" y="70"/>
                      <a:pt x="229" y="75"/>
                      <a:pt x="339" y="75"/>
                    </a:cubicBezTo>
                    <a:cubicBezTo>
                      <a:pt x="473" y="75"/>
                      <a:pt x="608" y="67"/>
                      <a:pt x="739" y="47"/>
                    </a:cubicBezTo>
                    <a:cubicBezTo>
                      <a:pt x="751" y="47"/>
                      <a:pt x="751" y="23"/>
                      <a:pt x="739" y="23"/>
                    </a:cubicBezTo>
                    <a:cubicBezTo>
                      <a:pt x="631" y="7"/>
                      <a:pt x="522" y="1"/>
                      <a:pt x="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464;p33">
                <a:extLst>
                  <a:ext uri="{FF2B5EF4-FFF2-40B4-BE49-F238E27FC236}">
                    <a16:creationId xmlns:a16="http://schemas.microsoft.com/office/drawing/2014/main" id="{A12869A3-7D29-4221-9A7C-F50C71B78FEB}"/>
                  </a:ext>
                </a:extLst>
              </p:cNvPr>
              <p:cNvSpPr/>
              <p:nvPr/>
            </p:nvSpPr>
            <p:spPr>
              <a:xfrm>
                <a:off x="3711175" y="3712175"/>
                <a:ext cx="196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1" extrusionOk="0">
                    <a:moveTo>
                      <a:pt x="305" y="1"/>
                    </a:moveTo>
                    <a:cubicBezTo>
                      <a:pt x="209" y="1"/>
                      <a:pt x="114" y="7"/>
                      <a:pt x="24" y="25"/>
                    </a:cubicBezTo>
                    <a:cubicBezTo>
                      <a:pt x="0" y="25"/>
                      <a:pt x="0" y="73"/>
                      <a:pt x="24" y="73"/>
                    </a:cubicBezTo>
                    <a:cubicBezTo>
                      <a:pt x="107" y="85"/>
                      <a:pt x="191" y="90"/>
                      <a:pt x="277" y="90"/>
                    </a:cubicBezTo>
                    <a:cubicBezTo>
                      <a:pt x="438" y="90"/>
                      <a:pt x="603" y="72"/>
                      <a:pt x="774" y="49"/>
                    </a:cubicBezTo>
                    <a:cubicBezTo>
                      <a:pt x="786" y="49"/>
                      <a:pt x="786" y="25"/>
                      <a:pt x="774" y="25"/>
                    </a:cubicBezTo>
                    <a:cubicBezTo>
                      <a:pt x="626" y="18"/>
                      <a:pt x="464" y="1"/>
                      <a:pt x="3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465;p33">
                <a:extLst>
                  <a:ext uri="{FF2B5EF4-FFF2-40B4-BE49-F238E27FC236}">
                    <a16:creationId xmlns:a16="http://schemas.microsoft.com/office/drawing/2014/main" id="{37BE451B-EDAD-42CE-A452-FD031535CE6A}"/>
                  </a:ext>
                </a:extLst>
              </p:cNvPr>
              <p:cNvSpPr/>
              <p:nvPr/>
            </p:nvSpPr>
            <p:spPr>
              <a:xfrm>
                <a:off x="3711775" y="3738450"/>
                <a:ext cx="16675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" extrusionOk="0">
                    <a:moveTo>
                      <a:pt x="329" y="1"/>
                    </a:moveTo>
                    <a:cubicBezTo>
                      <a:pt x="223" y="1"/>
                      <a:pt x="119" y="4"/>
                      <a:pt x="12" y="10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0" y="8"/>
                      <a:pt x="1" y="46"/>
                      <a:pt x="12" y="46"/>
                    </a:cubicBezTo>
                    <a:cubicBezTo>
                      <a:pt x="125" y="52"/>
                      <a:pt x="235" y="55"/>
                      <a:pt x="342" y="55"/>
                    </a:cubicBezTo>
                    <a:cubicBezTo>
                      <a:pt x="449" y="55"/>
                      <a:pt x="554" y="52"/>
                      <a:pt x="655" y="46"/>
                    </a:cubicBezTo>
                    <a:cubicBezTo>
                      <a:pt x="667" y="46"/>
                      <a:pt x="667" y="10"/>
                      <a:pt x="655" y="10"/>
                    </a:cubicBezTo>
                    <a:cubicBezTo>
                      <a:pt x="542" y="4"/>
                      <a:pt x="435" y="1"/>
                      <a:pt x="32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466;p33">
                <a:extLst>
                  <a:ext uri="{FF2B5EF4-FFF2-40B4-BE49-F238E27FC236}">
                    <a16:creationId xmlns:a16="http://schemas.microsoft.com/office/drawing/2014/main" id="{B656117F-28F9-4ECB-828B-351F0FB9BAD1}"/>
                  </a:ext>
                </a:extLst>
              </p:cNvPr>
              <p:cNvSpPr/>
              <p:nvPr/>
            </p:nvSpPr>
            <p:spPr>
              <a:xfrm>
                <a:off x="3814150" y="2493900"/>
                <a:ext cx="3872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8" extrusionOk="0">
                    <a:moveTo>
                      <a:pt x="775" y="0"/>
                    </a:moveTo>
                    <a:cubicBezTo>
                      <a:pt x="346" y="0"/>
                      <a:pt x="1" y="345"/>
                      <a:pt x="1" y="774"/>
                    </a:cubicBezTo>
                    <a:cubicBezTo>
                      <a:pt x="1" y="1203"/>
                      <a:pt x="334" y="1548"/>
                      <a:pt x="775" y="1548"/>
                    </a:cubicBezTo>
                    <a:cubicBezTo>
                      <a:pt x="1203" y="1548"/>
                      <a:pt x="1549" y="1203"/>
                      <a:pt x="1549" y="774"/>
                    </a:cubicBezTo>
                    <a:cubicBezTo>
                      <a:pt x="1549" y="345"/>
                      <a:pt x="1203" y="0"/>
                      <a:pt x="7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467;p33">
                <a:extLst>
                  <a:ext uri="{FF2B5EF4-FFF2-40B4-BE49-F238E27FC236}">
                    <a16:creationId xmlns:a16="http://schemas.microsoft.com/office/drawing/2014/main" id="{AC89F3CD-15A1-49EF-A8DA-B6EFACB8D682}"/>
                  </a:ext>
                </a:extLst>
              </p:cNvPr>
              <p:cNvSpPr/>
              <p:nvPr/>
            </p:nvSpPr>
            <p:spPr>
              <a:xfrm>
                <a:off x="3802550" y="2525150"/>
                <a:ext cx="3277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918" extrusionOk="0">
                    <a:moveTo>
                      <a:pt x="977" y="0"/>
                    </a:moveTo>
                    <a:lnTo>
                      <a:pt x="0" y="4846"/>
                    </a:lnTo>
                    <a:lnTo>
                      <a:pt x="334" y="4917"/>
                    </a:lnTo>
                    <a:lnTo>
                      <a:pt x="1310" y="72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468;p33">
                <a:extLst>
                  <a:ext uri="{FF2B5EF4-FFF2-40B4-BE49-F238E27FC236}">
                    <a16:creationId xmlns:a16="http://schemas.microsoft.com/office/drawing/2014/main" id="{25A5F96B-FCB5-401D-8348-BEEA239F0CD0}"/>
                  </a:ext>
                </a:extLst>
              </p:cNvPr>
              <p:cNvSpPr/>
              <p:nvPr/>
            </p:nvSpPr>
            <p:spPr>
              <a:xfrm>
                <a:off x="3969225" y="2561650"/>
                <a:ext cx="435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0" extrusionOk="0">
                    <a:moveTo>
                      <a:pt x="871" y="1"/>
                    </a:moveTo>
                    <a:cubicBezTo>
                      <a:pt x="548" y="1"/>
                      <a:pt x="246" y="197"/>
                      <a:pt x="132" y="529"/>
                    </a:cubicBezTo>
                    <a:cubicBezTo>
                      <a:pt x="1" y="933"/>
                      <a:pt x="215" y="1386"/>
                      <a:pt x="632" y="1517"/>
                    </a:cubicBezTo>
                    <a:cubicBezTo>
                      <a:pt x="710" y="1539"/>
                      <a:pt x="788" y="1550"/>
                      <a:pt x="864" y="1550"/>
                    </a:cubicBezTo>
                    <a:cubicBezTo>
                      <a:pt x="1198" y="1550"/>
                      <a:pt x="1502" y="1348"/>
                      <a:pt x="1608" y="1029"/>
                    </a:cubicBezTo>
                    <a:cubicBezTo>
                      <a:pt x="1739" y="624"/>
                      <a:pt x="1537" y="171"/>
                      <a:pt x="1120" y="40"/>
                    </a:cubicBezTo>
                    <a:cubicBezTo>
                      <a:pt x="1038" y="14"/>
                      <a:pt x="954" y="1"/>
                      <a:pt x="87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469;p33">
                <a:extLst>
                  <a:ext uri="{FF2B5EF4-FFF2-40B4-BE49-F238E27FC236}">
                    <a16:creationId xmlns:a16="http://schemas.microsoft.com/office/drawing/2014/main" id="{121CA798-F69A-4182-99B3-6E12FDB461F7}"/>
                  </a:ext>
                </a:extLst>
              </p:cNvPr>
              <p:cNvSpPr/>
              <p:nvPr/>
            </p:nvSpPr>
            <p:spPr>
              <a:xfrm>
                <a:off x="3919525" y="2588250"/>
                <a:ext cx="7145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430" extrusionOk="0">
                    <a:moveTo>
                      <a:pt x="2572" y="0"/>
                    </a:moveTo>
                    <a:lnTo>
                      <a:pt x="1" y="4263"/>
                    </a:lnTo>
                    <a:lnTo>
                      <a:pt x="298" y="4429"/>
                    </a:lnTo>
                    <a:lnTo>
                      <a:pt x="2858" y="179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470;p33">
                <a:extLst>
                  <a:ext uri="{FF2B5EF4-FFF2-40B4-BE49-F238E27FC236}">
                    <a16:creationId xmlns:a16="http://schemas.microsoft.com/office/drawing/2014/main" id="{98FBBFF7-105F-4DA9-98BB-F1B1B98E1A27}"/>
                  </a:ext>
                </a:extLst>
              </p:cNvPr>
              <p:cNvSpPr/>
              <p:nvPr/>
            </p:nvSpPr>
            <p:spPr>
              <a:xfrm>
                <a:off x="3409350" y="25645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7" y="0"/>
                    </a:moveTo>
                    <a:cubicBezTo>
                      <a:pt x="647" y="0"/>
                      <a:pt x="448" y="78"/>
                      <a:pt x="298" y="234"/>
                    </a:cubicBezTo>
                    <a:cubicBezTo>
                      <a:pt x="0" y="555"/>
                      <a:pt x="0" y="1044"/>
                      <a:pt x="310" y="1341"/>
                    </a:cubicBezTo>
                    <a:cubicBezTo>
                      <a:pt x="463" y="1489"/>
                      <a:pt x="663" y="1563"/>
                      <a:pt x="862" y="1563"/>
                    </a:cubicBezTo>
                    <a:cubicBezTo>
                      <a:pt x="1065" y="1563"/>
                      <a:pt x="1267" y="1486"/>
                      <a:pt x="1417" y="1329"/>
                    </a:cubicBezTo>
                    <a:cubicBezTo>
                      <a:pt x="1715" y="1008"/>
                      <a:pt x="1715" y="520"/>
                      <a:pt x="1393" y="222"/>
                    </a:cubicBezTo>
                    <a:cubicBezTo>
                      <a:pt x="1240" y="75"/>
                      <a:pt x="1043" y="0"/>
                      <a:pt x="8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471;p33">
                <a:extLst>
                  <a:ext uri="{FF2B5EF4-FFF2-40B4-BE49-F238E27FC236}">
                    <a16:creationId xmlns:a16="http://schemas.microsoft.com/office/drawing/2014/main" id="{3074362F-7789-48DC-85CE-78E8F3521983}"/>
                  </a:ext>
                </a:extLst>
              </p:cNvPr>
              <p:cNvSpPr/>
              <p:nvPr/>
            </p:nvSpPr>
            <p:spPr>
              <a:xfrm>
                <a:off x="3434650" y="2592425"/>
                <a:ext cx="7027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4525" extrusionOk="0">
                    <a:moveTo>
                      <a:pt x="298" y="0"/>
                    </a:moveTo>
                    <a:lnTo>
                      <a:pt x="0" y="179"/>
                    </a:lnTo>
                    <a:lnTo>
                      <a:pt x="2512" y="4524"/>
                    </a:lnTo>
                    <a:lnTo>
                      <a:pt x="2810" y="4358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472;p33">
                <a:extLst>
                  <a:ext uri="{FF2B5EF4-FFF2-40B4-BE49-F238E27FC236}">
                    <a16:creationId xmlns:a16="http://schemas.microsoft.com/office/drawing/2014/main" id="{E88B6579-162F-4459-AB65-5CE1C76C258B}"/>
                  </a:ext>
                </a:extLst>
              </p:cNvPr>
              <p:cNvSpPr/>
              <p:nvPr/>
            </p:nvSpPr>
            <p:spPr>
              <a:xfrm>
                <a:off x="3567400" y="2496250"/>
                <a:ext cx="4437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550" extrusionOk="0">
                    <a:moveTo>
                      <a:pt x="894" y="1"/>
                    </a:moveTo>
                    <a:cubicBezTo>
                      <a:pt x="775" y="1"/>
                      <a:pt x="653" y="28"/>
                      <a:pt x="536" y="85"/>
                    </a:cubicBezTo>
                    <a:cubicBezTo>
                      <a:pt x="155" y="275"/>
                      <a:pt x="0" y="739"/>
                      <a:pt x="191" y="1120"/>
                    </a:cubicBezTo>
                    <a:cubicBezTo>
                      <a:pt x="333" y="1397"/>
                      <a:pt x="599" y="1549"/>
                      <a:pt x="881" y="1549"/>
                    </a:cubicBezTo>
                    <a:cubicBezTo>
                      <a:pt x="1000" y="1549"/>
                      <a:pt x="1122" y="1522"/>
                      <a:pt x="1239" y="1466"/>
                    </a:cubicBezTo>
                    <a:cubicBezTo>
                      <a:pt x="1620" y="1275"/>
                      <a:pt x="1774" y="799"/>
                      <a:pt x="1584" y="430"/>
                    </a:cubicBezTo>
                    <a:cubicBezTo>
                      <a:pt x="1442" y="154"/>
                      <a:pt x="1176" y="1"/>
                      <a:pt x="89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473;p33">
                <a:extLst>
                  <a:ext uri="{FF2B5EF4-FFF2-40B4-BE49-F238E27FC236}">
                    <a16:creationId xmlns:a16="http://schemas.microsoft.com/office/drawing/2014/main" id="{3FB784C2-0A00-475E-B3FB-95EBEBA89304}"/>
                  </a:ext>
                </a:extLst>
              </p:cNvPr>
              <p:cNvSpPr/>
              <p:nvPr/>
            </p:nvSpPr>
            <p:spPr>
              <a:xfrm>
                <a:off x="3589125" y="2526625"/>
                <a:ext cx="42000" cy="1202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4811" extrusionOk="0">
                    <a:moveTo>
                      <a:pt x="334" y="1"/>
                    </a:moveTo>
                    <a:lnTo>
                      <a:pt x="1" y="96"/>
                    </a:lnTo>
                    <a:lnTo>
                      <a:pt x="1358" y="4811"/>
                    </a:lnTo>
                    <a:lnTo>
                      <a:pt x="1679" y="4716"/>
                    </a:ln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474;p33">
                <a:extLst>
                  <a:ext uri="{FF2B5EF4-FFF2-40B4-BE49-F238E27FC236}">
                    <a16:creationId xmlns:a16="http://schemas.microsoft.com/office/drawing/2014/main" id="{EC03FDD5-9312-4091-A16B-EA11F8F1B025}"/>
                  </a:ext>
                </a:extLst>
              </p:cNvPr>
              <p:cNvSpPr/>
              <p:nvPr/>
            </p:nvSpPr>
            <p:spPr>
              <a:xfrm>
                <a:off x="3184325" y="2886800"/>
                <a:ext cx="390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560" extrusionOk="0">
                    <a:moveTo>
                      <a:pt x="786" y="0"/>
                    </a:moveTo>
                    <a:cubicBezTo>
                      <a:pt x="357" y="0"/>
                      <a:pt x="12" y="334"/>
                      <a:pt x="0" y="774"/>
                    </a:cubicBezTo>
                    <a:cubicBezTo>
                      <a:pt x="0" y="1203"/>
                      <a:pt x="333" y="1548"/>
                      <a:pt x="774" y="1560"/>
                    </a:cubicBezTo>
                    <a:cubicBezTo>
                      <a:pt x="1203" y="1560"/>
                      <a:pt x="1548" y="1215"/>
                      <a:pt x="1560" y="786"/>
                    </a:cubicBezTo>
                    <a:cubicBezTo>
                      <a:pt x="1560" y="357"/>
                      <a:pt x="1215" y="0"/>
                      <a:pt x="7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475;p33">
                <a:extLst>
                  <a:ext uri="{FF2B5EF4-FFF2-40B4-BE49-F238E27FC236}">
                    <a16:creationId xmlns:a16="http://schemas.microsoft.com/office/drawing/2014/main" id="{1EF6BC8F-3403-4777-BADC-DBA13AAE98D9}"/>
                  </a:ext>
                </a:extLst>
              </p:cNvPr>
              <p:cNvSpPr/>
              <p:nvPr/>
            </p:nvSpPr>
            <p:spPr>
              <a:xfrm>
                <a:off x="3215575" y="2904050"/>
                <a:ext cx="1217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1371" extrusionOk="0">
                    <a:moveTo>
                      <a:pt x="72" y="1"/>
                    </a:moveTo>
                    <a:lnTo>
                      <a:pt x="0" y="334"/>
                    </a:lnTo>
                    <a:lnTo>
                      <a:pt x="4798" y="1370"/>
                    </a:lnTo>
                    <a:lnTo>
                      <a:pt x="4870" y="103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476;p33">
                <a:extLst>
                  <a:ext uri="{FF2B5EF4-FFF2-40B4-BE49-F238E27FC236}">
                    <a16:creationId xmlns:a16="http://schemas.microsoft.com/office/drawing/2014/main" id="{1907DAAB-FFB6-405E-96F3-DE6A93226814}"/>
                  </a:ext>
                </a:extLst>
              </p:cNvPr>
              <p:cNvSpPr/>
              <p:nvPr/>
            </p:nvSpPr>
            <p:spPr>
              <a:xfrm>
                <a:off x="3251875" y="2726325"/>
                <a:ext cx="4350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1551" extrusionOk="0">
                    <a:moveTo>
                      <a:pt x="857" y="0"/>
                    </a:moveTo>
                    <a:cubicBezTo>
                      <a:pt x="539" y="0"/>
                      <a:pt x="244" y="208"/>
                      <a:pt x="132" y="526"/>
                    </a:cubicBezTo>
                    <a:cubicBezTo>
                      <a:pt x="1" y="930"/>
                      <a:pt x="215" y="1371"/>
                      <a:pt x="608" y="1502"/>
                    </a:cubicBezTo>
                    <a:cubicBezTo>
                      <a:pt x="695" y="1535"/>
                      <a:pt x="785" y="1551"/>
                      <a:pt x="873" y="1551"/>
                    </a:cubicBezTo>
                    <a:cubicBezTo>
                      <a:pt x="1193" y="1551"/>
                      <a:pt x="1493" y="1343"/>
                      <a:pt x="1596" y="1026"/>
                    </a:cubicBezTo>
                    <a:cubicBezTo>
                      <a:pt x="1739" y="633"/>
                      <a:pt x="1525" y="192"/>
                      <a:pt x="1120" y="49"/>
                    </a:cubicBezTo>
                    <a:cubicBezTo>
                      <a:pt x="1033" y="16"/>
                      <a:pt x="944" y="0"/>
                      <a:pt x="8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477;p33">
                <a:extLst>
                  <a:ext uri="{FF2B5EF4-FFF2-40B4-BE49-F238E27FC236}">
                    <a16:creationId xmlns:a16="http://schemas.microsoft.com/office/drawing/2014/main" id="{AB78C268-0047-4BBC-B486-6293AEB83510}"/>
                  </a:ext>
                </a:extLst>
              </p:cNvPr>
              <p:cNvSpPr/>
              <p:nvPr/>
            </p:nvSpPr>
            <p:spPr>
              <a:xfrm>
                <a:off x="3282550" y="2748375"/>
                <a:ext cx="1068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2811" extrusionOk="0">
                    <a:moveTo>
                      <a:pt x="191" y="1"/>
                    </a:moveTo>
                    <a:lnTo>
                      <a:pt x="0" y="287"/>
                    </a:lnTo>
                    <a:lnTo>
                      <a:pt x="4096" y="2811"/>
                    </a:lnTo>
                    <a:lnTo>
                      <a:pt x="4274" y="2513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478;p33">
                <a:extLst>
                  <a:ext uri="{FF2B5EF4-FFF2-40B4-BE49-F238E27FC236}">
                    <a16:creationId xmlns:a16="http://schemas.microsoft.com/office/drawing/2014/main" id="{AB213475-75CD-4F34-9805-3031AC29B545}"/>
                  </a:ext>
                </a:extLst>
              </p:cNvPr>
              <p:cNvSpPr/>
              <p:nvPr/>
            </p:nvSpPr>
            <p:spPr>
              <a:xfrm>
                <a:off x="3250400" y="32938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43" y="0"/>
                    </a:moveTo>
                    <a:cubicBezTo>
                      <a:pt x="643" y="0"/>
                      <a:pt x="447" y="77"/>
                      <a:pt x="298" y="232"/>
                    </a:cubicBezTo>
                    <a:cubicBezTo>
                      <a:pt x="0" y="530"/>
                      <a:pt x="0" y="1018"/>
                      <a:pt x="298" y="1339"/>
                    </a:cubicBezTo>
                    <a:cubicBezTo>
                      <a:pt x="447" y="1488"/>
                      <a:pt x="643" y="1563"/>
                      <a:pt x="843" y="1563"/>
                    </a:cubicBezTo>
                    <a:cubicBezTo>
                      <a:pt x="1042" y="1563"/>
                      <a:pt x="1244" y="1488"/>
                      <a:pt x="1405" y="1339"/>
                    </a:cubicBezTo>
                    <a:cubicBezTo>
                      <a:pt x="1715" y="1042"/>
                      <a:pt x="1703" y="554"/>
                      <a:pt x="1405" y="232"/>
                    </a:cubicBezTo>
                    <a:cubicBezTo>
                      <a:pt x="1244" y="77"/>
                      <a:pt x="1042" y="0"/>
                      <a:pt x="84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479;p33">
                <a:extLst>
                  <a:ext uri="{FF2B5EF4-FFF2-40B4-BE49-F238E27FC236}">
                    <a16:creationId xmlns:a16="http://schemas.microsoft.com/office/drawing/2014/main" id="{CF748740-D28E-4466-B6F9-49877C5EEA85}"/>
                  </a:ext>
                </a:extLst>
              </p:cNvPr>
              <p:cNvSpPr/>
              <p:nvPr/>
            </p:nvSpPr>
            <p:spPr>
              <a:xfrm>
                <a:off x="3279575" y="3236250"/>
                <a:ext cx="106575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2906" extrusionOk="0">
                    <a:moveTo>
                      <a:pt x="4084" y="0"/>
                    </a:moveTo>
                    <a:lnTo>
                      <a:pt x="0" y="2620"/>
                    </a:lnTo>
                    <a:lnTo>
                      <a:pt x="179" y="2905"/>
                    </a:lnTo>
                    <a:lnTo>
                      <a:pt x="4263" y="286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80;p33">
                <a:extLst>
                  <a:ext uri="{FF2B5EF4-FFF2-40B4-BE49-F238E27FC236}">
                    <a16:creationId xmlns:a16="http://schemas.microsoft.com/office/drawing/2014/main" id="{4FCD9C22-19A2-4FF9-AEFA-C9FCC03AD479}"/>
                  </a:ext>
                </a:extLst>
              </p:cNvPr>
              <p:cNvSpPr/>
              <p:nvPr/>
            </p:nvSpPr>
            <p:spPr>
              <a:xfrm>
                <a:off x="3181625" y="3131400"/>
                <a:ext cx="44675" cy="390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61" extrusionOk="0">
                    <a:moveTo>
                      <a:pt x="899" y="0"/>
                    </a:moveTo>
                    <a:cubicBezTo>
                      <a:pt x="782" y="0"/>
                      <a:pt x="663" y="28"/>
                      <a:pt x="549" y="87"/>
                    </a:cubicBezTo>
                    <a:cubicBezTo>
                      <a:pt x="168" y="277"/>
                      <a:pt x="1" y="741"/>
                      <a:pt x="191" y="1122"/>
                    </a:cubicBezTo>
                    <a:cubicBezTo>
                      <a:pt x="327" y="1402"/>
                      <a:pt x="601" y="1561"/>
                      <a:pt x="889" y="1561"/>
                    </a:cubicBezTo>
                    <a:cubicBezTo>
                      <a:pt x="1006" y="1561"/>
                      <a:pt x="1126" y="1535"/>
                      <a:pt x="1239" y="1480"/>
                    </a:cubicBezTo>
                    <a:cubicBezTo>
                      <a:pt x="1620" y="1289"/>
                      <a:pt x="1787" y="825"/>
                      <a:pt x="1596" y="444"/>
                    </a:cubicBezTo>
                    <a:cubicBezTo>
                      <a:pt x="1453" y="165"/>
                      <a:pt x="1183" y="0"/>
                      <a:pt x="89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481;p33">
                <a:extLst>
                  <a:ext uri="{FF2B5EF4-FFF2-40B4-BE49-F238E27FC236}">
                    <a16:creationId xmlns:a16="http://schemas.microsoft.com/office/drawing/2014/main" id="{08151F49-0E77-4D64-BD10-EC82C5D70DA6}"/>
                  </a:ext>
                </a:extLst>
              </p:cNvPr>
              <p:cNvSpPr/>
              <p:nvPr/>
            </p:nvSpPr>
            <p:spPr>
              <a:xfrm>
                <a:off x="3215275" y="3110925"/>
                <a:ext cx="11522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1597" extrusionOk="0">
                    <a:moveTo>
                      <a:pt x="4513" y="1"/>
                    </a:moveTo>
                    <a:lnTo>
                      <a:pt x="0" y="1275"/>
                    </a:lnTo>
                    <a:lnTo>
                      <a:pt x="96" y="1596"/>
                    </a:lnTo>
                    <a:lnTo>
                      <a:pt x="4608" y="334"/>
                    </a:lnTo>
                    <a:lnTo>
                      <a:pt x="451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482;p33">
                <a:extLst>
                  <a:ext uri="{FF2B5EF4-FFF2-40B4-BE49-F238E27FC236}">
                    <a16:creationId xmlns:a16="http://schemas.microsoft.com/office/drawing/2014/main" id="{5C56E38E-CCE9-455D-A0FB-E4563CBD5C8A}"/>
                  </a:ext>
                </a:extLst>
              </p:cNvPr>
              <p:cNvSpPr/>
              <p:nvPr/>
            </p:nvSpPr>
            <p:spPr>
              <a:xfrm>
                <a:off x="3570675" y="3522275"/>
                <a:ext cx="38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49" extrusionOk="0">
                    <a:moveTo>
                      <a:pt x="775" y="1"/>
                    </a:moveTo>
                    <a:cubicBezTo>
                      <a:pt x="345" y="1"/>
                      <a:pt x="0" y="330"/>
                      <a:pt x="0" y="763"/>
                    </a:cubicBezTo>
                    <a:cubicBezTo>
                      <a:pt x="0" y="1192"/>
                      <a:pt x="346" y="1537"/>
                      <a:pt x="762" y="1549"/>
                    </a:cubicBezTo>
                    <a:cubicBezTo>
                      <a:pt x="1191" y="1549"/>
                      <a:pt x="1536" y="1204"/>
                      <a:pt x="1548" y="787"/>
                    </a:cubicBezTo>
                    <a:cubicBezTo>
                      <a:pt x="1548" y="358"/>
                      <a:pt x="1215" y="13"/>
                      <a:pt x="798" y="1"/>
                    </a:cubicBezTo>
                    <a:cubicBezTo>
                      <a:pt x="790" y="1"/>
                      <a:pt x="783" y="1"/>
                      <a:pt x="7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483;p33">
                <a:extLst>
                  <a:ext uri="{FF2B5EF4-FFF2-40B4-BE49-F238E27FC236}">
                    <a16:creationId xmlns:a16="http://schemas.microsoft.com/office/drawing/2014/main" id="{2814F530-E858-456F-B51D-C432E0902280}"/>
                  </a:ext>
                </a:extLst>
              </p:cNvPr>
              <p:cNvSpPr/>
              <p:nvPr/>
            </p:nvSpPr>
            <p:spPr>
              <a:xfrm>
                <a:off x="3588225" y="3407100"/>
                <a:ext cx="3010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882" extrusionOk="0">
                    <a:moveTo>
                      <a:pt x="870" y="0"/>
                    </a:moveTo>
                    <a:lnTo>
                      <a:pt x="1" y="4822"/>
                    </a:lnTo>
                    <a:lnTo>
                      <a:pt x="334" y="4882"/>
                    </a:lnTo>
                    <a:lnTo>
                      <a:pt x="1203" y="72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484;p33">
                <a:extLst>
                  <a:ext uri="{FF2B5EF4-FFF2-40B4-BE49-F238E27FC236}">
                    <a16:creationId xmlns:a16="http://schemas.microsoft.com/office/drawing/2014/main" id="{F17E2A09-F69B-44F0-9BD8-DB79330ADDE8}"/>
                  </a:ext>
                </a:extLst>
              </p:cNvPr>
              <p:cNvSpPr/>
              <p:nvPr/>
            </p:nvSpPr>
            <p:spPr>
              <a:xfrm>
                <a:off x="3409350" y="3454325"/>
                <a:ext cx="43775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42" extrusionOk="0">
                    <a:moveTo>
                      <a:pt x="881" y="1"/>
                    </a:moveTo>
                    <a:cubicBezTo>
                      <a:pt x="559" y="1"/>
                      <a:pt x="257" y="194"/>
                      <a:pt x="143" y="516"/>
                    </a:cubicBezTo>
                    <a:cubicBezTo>
                      <a:pt x="0" y="921"/>
                      <a:pt x="226" y="1362"/>
                      <a:pt x="619" y="1493"/>
                    </a:cubicBezTo>
                    <a:cubicBezTo>
                      <a:pt x="707" y="1526"/>
                      <a:pt x="796" y="1542"/>
                      <a:pt x="884" y="1542"/>
                    </a:cubicBezTo>
                    <a:cubicBezTo>
                      <a:pt x="1204" y="1542"/>
                      <a:pt x="1505" y="1334"/>
                      <a:pt x="1608" y="1016"/>
                    </a:cubicBezTo>
                    <a:cubicBezTo>
                      <a:pt x="1750" y="612"/>
                      <a:pt x="1536" y="171"/>
                      <a:pt x="1131" y="40"/>
                    </a:cubicBezTo>
                    <a:cubicBezTo>
                      <a:pt x="1048" y="13"/>
                      <a:pt x="964" y="1"/>
                      <a:pt x="8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485;p33">
                <a:extLst>
                  <a:ext uri="{FF2B5EF4-FFF2-40B4-BE49-F238E27FC236}">
                    <a16:creationId xmlns:a16="http://schemas.microsoft.com/office/drawing/2014/main" id="{8B11CF06-07F4-4A8D-AEC6-8D5027FD5C05}"/>
                  </a:ext>
                </a:extLst>
              </p:cNvPr>
              <p:cNvSpPr/>
              <p:nvPr/>
            </p:nvSpPr>
            <p:spPr>
              <a:xfrm>
                <a:off x="3434350" y="3358275"/>
                <a:ext cx="70850" cy="10600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4240" extrusionOk="0">
                    <a:moveTo>
                      <a:pt x="2548" y="1"/>
                    </a:moveTo>
                    <a:lnTo>
                      <a:pt x="0" y="4061"/>
                    </a:lnTo>
                    <a:lnTo>
                      <a:pt x="286" y="4239"/>
                    </a:lnTo>
                    <a:lnTo>
                      <a:pt x="2834" y="191"/>
                    </a:lnTo>
                    <a:lnTo>
                      <a:pt x="2548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486;p33">
                <a:extLst>
                  <a:ext uri="{FF2B5EF4-FFF2-40B4-BE49-F238E27FC236}">
                    <a16:creationId xmlns:a16="http://schemas.microsoft.com/office/drawing/2014/main" id="{41970541-8E53-4165-9AD6-1C284962B1A6}"/>
                  </a:ext>
                </a:extLst>
              </p:cNvPr>
              <p:cNvSpPr/>
              <p:nvPr/>
            </p:nvSpPr>
            <p:spPr>
              <a:xfrm>
                <a:off x="3972500" y="3457175"/>
                <a:ext cx="4260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543" extrusionOk="0">
                    <a:moveTo>
                      <a:pt x="861" y="1"/>
                    </a:moveTo>
                    <a:cubicBezTo>
                      <a:pt x="662" y="1"/>
                      <a:pt x="459" y="75"/>
                      <a:pt x="298" y="224"/>
                    </a:cubicBezTo>
                    <a:cubicBezTo>
                      <a:pt x="1" y="533"/>
                      <a:pt x="1" y="1022"/>
                      <a:pt x="298" y="1319"/>
                    </a:cubicBezTo>
                    <a:cubicBezTo>
                      <a:pt x="447" y="1468"/>
                      <a:pt x="647" y="1542"/>
                      <a:pt x="848" y="1542"/>
                    </a:cubicBezTo>
                    <a:cubicBezTo>
                      <a:pt x="1049" y="1542"/>
                      <a:pt x="1251" y="1468"/>
                      <a:pt x="1406" y="1319"/>
                    </a:cubicBezTo>
                    <a:cubicBezTo>
                      <a:pt x="1703" y="1022"/>
                      <a:pt x="1703" y="533"/>
                      <a:pt x="1406" y="224"/>
                    </a:cubicBezTo>
                    <a:cubicBezTo>
                      <a:pt x="1257" y="75"/>
                      <a:pt x="1060" y="1"/>
                      <a:pt x="8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487;p33">
                <a:extLst>
                  <a:ext uri="{FF2B5EF4-FFF2-40B4-BE49-F238E27FC236}">
                    <a16:creationId xmlns:a16="http://schemas.microsoft.com/office/drawing/2014/main" id="{35636972-1AD9-4A8C-B49B-9946D6FD6C1F}"/>
                  </a:ext>
                </a:extLst>
              </p:cNvPr>
              <p:cNvSpPr/>
              <p:nvPr/>
            </p:nvSpPr>
            <p:spPr>
              <a:xfrm>
                <a:off x="3917750" y="3358275"/>
                <a:ext cx="7235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4371" extrusionOk="0">
                    <a:moveTo>
                      <a:pt x="286" y="1"/>
                    </a:moveTo>
                    <a:lnTo>
                      <a:pt x="0" y="179"/>
                    </a:lnTo>
                    <a:lnTo>
                      <a:pt x="2596" y="4370"/>
                    </a:lnTo>
                    <a:lnTo>
                      <a:pt x="2893" y="4192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488;p33">
                <a:extLst>
                  <a:ext uri="{FF2B5EF4-FFF2-40B4-BE49-F238E27FC236}">
                    <a16:creationId xmlns:a16="http://schemas.microsoft.com/office/drawing/2014/main" id="{5C3D6EB0-CB7D-4EC8-9379-17580F04E266}"/>
                  </a:ext>
                </a:extLst>
              </p:cNvPr>
              <p:cNvSpPr/>
              <p:nvPr/>
            </p:nvSpPr>
            <p:spPr>
              <a:xfrm>
                <a:off x="3812375" y="3523100"/>
                <a:ext cx="44075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7" extrusionOk="0">
                    <a:moveTo>
                      <a:pt x="880" y="1"/>
                    </a:moveTo>
                    <a:cubicBezTo>
                      <a:pt x="764" y="1"/>
                      <a:pt x="647" y="28"/>
                      <a:pt x="536" y="87"/>
                    </a:cubicBezTo>
                    <a:cubicBezTo>
                      <a:pt x="143" y="278"/>
                      <a:pt x="0" y="742"/>
                      <a:pt x="179" y="1123"/>
                    </a:cubicBezTo>
                    <a:cubicBezTo>
                      <a:pt x="314" y="1402"/>
                      <a:pt x="587" y="1567"/>
                      <a:pt x="870" y="1567"/>
                    </a:cubicBezTo>
                    <a:cubicBezTo>
                      <a:pt x="986" y="1567"/>
                      <a:pt x="1104" y="1539"/>
                      <a:pt x="1215" y="1480"/>
                    </a:cubicBezTo>
                    <a:cubicBezTo>
                      <a:pt x="1608" y="1290"/>
                      <a:pt x="1762" y="825"/>
                      <a:pt x="1572" y="444"/>
                    </a:cubicBezTo>
                    <a:cubicBezTo>
                      <a:pt x="1437" y="166"/>
                      <a:pt x="1164" y="1"/>
                      <a:pt x="8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489;p33">
                <a:extLst>
                  <a:ext uri="{FF2B5EF4-FFF2-40B4-BE49-F238E27FC236}">
                    <a16:creationId xmlns:a16="http://schemas.microsoft.com/office/drawing/2014/main" id="{F860D48D-AD24-4898-BEE6-445CCB74DB8F}"/>
                  </a:ext>
                </a:extLst>
              </p:cNvPr>
              <p:cNvSpPr/>
              <p:nvPr/>
            </p:nvSpPr>
            <p:spPr>
              <a:xfrm>
                <a:off x="3801650" y="3411275"/>
                <a:ext cx="32775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775" extrusionOk="0">
                    <a:moveTo>
                      <a:pt x="334" y="0"/>
                    </a:moveTo>
                    <a:lnTo>
                      <a:pt x="1" y="71"/>
                    </a:lnTo>
                    <a:lnTo>
                      <a:pt x="977" y="4774"/>
                    </a:lnTo>
                    <a:lnTo>
                      <a:pt x="1310" y="4703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490;p33">
                <a:extLst>
                  <a:ext uri="{FF2B5EF4-FFF2-40B4-BE49-F238E27FC236}">
                    <a16:creationId xmlns:a16="http://schemas.microsoft.com/office/drawing/2014/main" id="{8B179D3A-B533-4AB4-99ED-337D767E2E38}"/>
                  </a:ext>
                </a:extLst>
              </p:cNvPr>
              <p:cNvSpPr/>
              <p:nvPr/>
            </p:nvSpPr>
            <p:spPr>
              <a:xfrm>
                <a:off x="4205875" y="3138325"/>
                <a:ext cx="390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549" extrusionOk="0">
                    <a:moveTo>
                      <a:pt x="810" y="0"/>
                    </a:moveTo>
                    <a:cubicBezTo>
                      <a:pt x="369" y="0"/>
                      <a:pt x="12" y="321"/>
                      <a:pt x="12" y="762"/>
                    </a:cubicBezTo>
                    <a:cubicBezTo>
                      <a:pt x="0" y="1167"/>
                      <a:pt x="346" y="1536"/>
                      <a:pt x="774" y="1548"/>
                    </a:cubicBezTo>
                    <a:cubicBezTo>
                      <a:pt x="781" y="1548"/>
                      <a:pt x="789" y="1548"/>
                      <a:pt x="796" y="1548"/>
                    </a:cubicBezTo>
                    <a:cubicBezTo>
                      <a:pt x="1215" y="1548"/>
                      <a:pt x="1560" y="1207"/>
                      <a:pt x="1560" y="786"/>
                    </a:cubicBezTo>
                    <a:cubicBezTo>
                      <a:pt x="1560" y="357"/>
                      <a:pt x="1239" y="0"/>
                      <a:pt x="8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491;p33">
                <a:extLst>
                  <a:ext uri="{FF2B5EF4-FFF2-40B4-BE49-F238E27FC236}">
                    <a16:creationId xmlns:a16="http://schemas.microsoft.com/office/drawing/2014/main" id="{619A299A-6F86-44FE-B8CC-9BD29CE9E7E5}"/>
                  </a:ext>
                </a:extLst>
              </p:cNvPr>
              <p:cNvSpPr/>
              <p:nvPr/>
            </p:nvSpPr>
            <p:spPr>
              <a:xfrm>
                <a:off x="4093350" y="3124925"/>
                <a:ext cx="1205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370" extrusionOk="0">
                    <a:moveTo>
                      <a:pt x="72" y="0"/>
                    </a:moveTo>
                    <a:lnTo>
                      <a:pt x="1" y="334"/>
                    </a:lnTo>
                    <a:lnTo>
                      <a:pt x="4739" y="1369"/>
                    </a:lnTo>
                    <a:lnTo>
                      <a:pt x="4823" y="10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492;p33">
                <a:extLst>
                  <a:ext uri="{FF2B5EF4-FFF2-40B4-BE49-F238E27FC236}">
                    <a16:creationId xmlns:a16="http://schemas.microsoft.com/office/drawing/2014/main" id="{6B950564-1683-4292-8D6B-C6F5AD1C6D5B}"/>
                  </a:ext>
                </a:extLst>
              </p:cNvPr>
              <p:cNvSpPr/>
              <p:nvPr/>
            </p:nvSpPr>
            <p:spPr>
              <a:xfrm>
                <a:off x="4131450" y="3297300"/>
                <a:ext cx="440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62" extrusionOk="0">
                    <a:moveTo>
                      <a:pt x="884" y="1"/>
                    </a:moveTo>
                    <a:cubicBezTo>
                      <a:pt x="569" y="1"/>
                      <a:pt x="267" y="194"/>
                      <a:pt x="156" y="511"/>
                    </a:cubicBezTo>
                    <a:cubicBezTo>
                      <a:pt x="1" y="916"/>
                      <a:pt x="215" y="1368"/>
                      <a:pt x="608" y="1511"/>
                    </a:cubicBezTo>
                    <a:cubicBezTo>
                      <a:pt x="698" y="1545"/>
                      <a:pt x="790" y="1562"/>
                      <a:pt x="880" y="1562"/>
                    </a:cubicBezTo>
                    <a:cubicBezTo>
                      <a:pt x="1198" y="1562"/>
                      <a:pt x="1497" y="1362"/>
                      <a:pt x="1608" y="1047"/>
                    </a:cubicBezTo>
                    <a:cubicBezTo>
                      <a:pt x="1763" y="642"/>
                      <a:pt x="1549" y="201"/>
                      <a:pt x="1144" y="47"/>
                    </a:cubicBezTo>
                    <a:cubicBezTo>
                      <a:pt x="1059" y="16"/>
                      <a:pt x="971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493;p33">
                <a:extLst>
                  <a:ext uri="{FF2B5EF4-FFF2-40B4-BE49-F238E27FC236}">
                    <a16:creationId xmlns:a16="http://schemas.microsoft.com/office/drawing/2014/main" id="{8C18A411-E873-4A3A-B5C7-6E132612FF97}"/>
                  </a:ext>
                </a:extLst>
              </p:cNvPr>
              <p:cNvSpPr/>
              <p:nvPr/>
            </p:nvSpPr>
            <p:spPr>
              <a:xfrm>
                <a:off x="4041575" y="3241900"/>
                <a:ext cx="1033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2882" extrusionOk="0">
                    <a:moveTo>
                      <a:pt x="191" y="0"/>
                    </a:moveTo>
                    <a:lnTo>
                      <a:pt x="0" y="286"/>
                    </a:lnTo>
                    <a:lnTo>
                      <a:pt x="3941" y="2882"/>
                    </a:lnTo>
                    <a:lnTo>
                      <a:pt x="4132" y="259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494;p33">
                <a:extLst>
                  <a:ext uri="{FF2B5EF4-FFF2-40B4-BE49-F238E27FC236}">
                    <a16:creationId xmlns:a16="http://schemas.microsoft.com/office/drawing/2014/main" id="{AB16F60C-AB62-44B0-BB26-6AECB1D31D1D}"/>
                  </a:ext>
                </a:extLst>
              </p:cNvPr>
              <p:cNvSpPr/>
              <p:nvPr/>
            </p:nvSpPr>
            <p:spPr>
              <a:xfrm>
                <a:off x="4142175" y="2729750"/>
                <a:ext cx="428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563" extrusionOk="0">
                    <a:moveTo>
                      <a:pt x="867" y="0"/>
                    </a:moveTo>
                    <a:cubicBezTo>
                      <a:pt x="669" y="0"/>
                      <a:pt x="469" y="75"/>
                      <a:pt x="310" y="222"/>
                    </a:cubicBezTo>
                    <a:cubicBezTo>
                      <a:pt x="0" y="520"/>
                      <a:pt x="0" y="1008"/>
                      <a:pt x="298" y="1329"/>
                    </a:cubicBezTo>
                    <a:cubicBezTo>
                      <a:pt x="448" y="1486"/>
                      <a:pt x="647" y="1563"/>
                      <a:pt x="849" y="1563"/>
                    </a:cubicBezTo>
                    <a:cubicBezTo>
                      <a:pt x="1046" y="1563"/>
                      <a:pt x="1246" y="1489"/>
                      <a:pt x="1405" y="1341"/>
                    </a:cubicBezTo>
                    <a:cubicBezTo>
                      <a:pt x="1715" y="1044"/>
                      <a:pt x="1715" y="555"/>
                      <a:pt x="1417" y="234"/>
                    </a:cubicBezTo>
                    <a:cubicBezTo>
                      <a:pt x="1267" y="78"/>
                      <a:pt x="1068" y="0"/>
                      <a:pt x="8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495;p33">
                <a:extLst>
                  <a:ext uri="{FF2B5EF4-FFF2-40B4-BE49-F238E27FC236}">
                    <a16:creationId xmlns:a16="http://schemas.microsoft.com/office/drawing/2014/main" id="{4A316EF8-BEE5-43D1-A50F-595012F8C9EA}"/>
                  </a:ext>
                </a:extLst>
              </p:cNvPr>
              <p:cNvSpPr/>
              <p:nvPr/>
            </p:nvSpPr>
            <p:spPr>
              <a:xfrm>
                <a:off x="4049000" y="2753150"/>
                <a:ext cx="10630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966" extrusionOk="0">
                    <a:moveTo>
                      <a:pt x="4061" y="0"/>
                    </a:moveTo>
                    <a:lnTo>
                      <a:pt x="1" y="2679"/>
                    </a:lnTo>
                    <a:lnTo>
                      <a:pt x="179" y="2965"/>
                    </a:lnTo>
                    <a:lnTo>
                      <a:pt x="4251" y="286"/>
                    </a:lnTo>
                    <a:lnTo>
                      <a:pt x="406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496;p33">
                <a:extLst>
                  <a:ext uri="{FF2B5EF4-FFF2-40B4-BE49-F238E27FC236}">
                    <a16:creationId xmlns:a16="http://schemas.microsoft.com/office/drawing/2014/main" id="{6B1993BC-2FFE-4C7D-AA01-88CD0BEF0C2F}"/>
                  </a:ext>
                </a:extLst>
              </p:cNvPr>
              <p:cNvSpPr/>
              <p:nvPr/>
            </p:nvSpPr>
            <p:spPr>
              <a:xfrm>
                <a:off x="4207050" y="2893575"/>
                <a:ext cx="438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545" extrusionOk="0">
                    <a:moveTo>
                      <a:pt x="884" y="1"/>
                    </a:moveTo>
                    <a:cubicBezTo>
                      <a:pt x="772" y="1"/>
                      <a:pt x="658" y="25"/>
                      <a:pt x="549" y="75"/>
                    </a:cubicBezTo>
                    <a:cubicBezTo>
                      <a:pt x="168" y="253"/>
                      <a:pt x="1" y="706"/>
                      <a:pt x="180" y="1098"/>
                    </a:cubicBezTo>
                    <a:cubicBezTo>
                      <a:pt x="309" y="1375"/>
                      <a:pt x="589" y="1544"/>
                      <a:pt x="878" y="1544"/>
                    </a:cubicBezTo>
                    <a:cubicBezTo>
                      <a:pt x="987" y="1544"/>
                      <a:pt x="1099" y="1520"/>
                      <a:pt x="1203" y="1468"/>
                    </a:cubicBezTo>
                    <a:cubicBezTo>
                      <a:pt x="1584" y="1289"/>
                      <a:pt x="1751" y="825"/>
                      <a:pt x="1573" y="444"/>
                    </a:cubicBezTo>
                    <a:cubicBezTo>
                      <a:pt x="1444" y="160"/>
                      <a:pt x="1173" y="1"/>
                      <a:pt x="8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497;p33">
                <a:extLst>
                  <a:ext uri="{FF2B5EF4-FFF2-40B4-BE49-F238E27FC236}">
                    <a16:creationId xmlns:a16="http://schemas.microsoft.com/office/drawing/2014/main" id="{058B39CC-B9DF-43A2-90D1-FC7E4ED1DFAF}"/>
                  </a:ext>
                </a:extLst>
              </p:cNvPr>
              <p:cNvSpPr/>
              <p:nvPr/>
            </p:nvSpPr>
            <p:spPr>
              <a:xfrm>
                <a:off x="4095150" y="2912100"/>
                <a:ext cx="1217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4870" h="941" extrusionOk="0">
                    <a:moveTo>
                      <a:pt x="4822" y="0"/>
                    </a:moveTo>
                    <a:lnTo>
                      <a:pt x="0" y="596"/>
                    </a:lnTo>
                    <a:lnTo>
                      <a:pt x="36" y="941"/>
                    </a:lnTo>
                    <a:lnTo>
                      <a:pt x="4870" y="346"/>
                    </a:lnTo>
                    <a:lnTo>
                      <a:pt x="4822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498;p33">
                <a:extLst>
                  <a:ext uri="{FF2B5EF4-FFF2-40B4-BE49-F238E27FC236}">
                    <a16:creationId xmlns:a16="http://schemas.microsoft.com/office/drawing/2014/main" id="{452052B4-985D-43D8-80B2-38D39C741FE9}"/>
                  </a:ext>
                </a:extLst>
              </p:cNvPr>
              <p:cNvSpPr/>
              <p:nvPr/>
            </p:nvSpPr>
            <p:spPr>
              <a:xfrm>
                <a:off x="3843025" y="2306375"/>
                <a:ext cx="8427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620" extrusionOk="0">
                    <a:moveTo>
                      <a:pt x="3370" y="822"/>
                    </a:move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lose/>
                    <a:moveTo>
                      <a:pt x="1" y="0"/>
                    </a:moveTo>
                    <a:lnTo>
                      <a:pt x="96" y="6620"/>
                    </a:lnTo>
                    <a:lnTo>
                      <a:pt x="3370" y="822"/>
                    </a:lnTo>
                    <a:lnTo>
                      <a:pt x="3370" y="822"/>
                    </a:lnTo>
                    <a:cubicBezTo>
                      <a:pt x="3370" y="822"/>
                      <a:pt x="3370" y="822"/>
                      <a:pt x="3370" y="822"/>
                    </a:cubicBezTo>
                    <a:cubicBezTo>
                      <a:pt x="3334" y="822"/>
                      <a:pt x="1146" y="118"/>
                      <a:pt x="1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499;p33">
                <a:extLst>
                  <a:ext uri="{FF2B5EF4-FFF2-40B4-BE49-F238E27FC236}">
                    <a16:creationId xmlns:a16="http://schemas.microsoft.com/office/drawing/2014/main" id="{A9DA9092-627A-479B-AA10-169D71AED2FE}"/>
                  </a:ext>
                </a:extLst>
              </p:cNvPr>
              <p:cNvSpPr/>
              <p:nvPr/>
            </p:nvSpPr>
            <p:spPr>
              <a:xfrm>
                <a:off x="3838575" y="2301900"/>
                <a:ext cx="94675" cy="1863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54" extrusionOk="0">
                    <a:moveTo>
                      <a:pt x="357" y="370"/>
                    </a:moveTo>
                    <a:lnTo>
                      <a:pt x="357" y="370"/>
                    </a:lnTo>
                    <a:cubicBezTo>
                      <a:pt x="1298" y="501"/>
                      <a:pt x="2762" y="953"/>
                      <a:pt x="3298" y="1096"/>
                    </a:cubicBezTo>
                    <a:lnTo>
                      <a:pt x="441" y="6156"/>
                    </a:lnTo>
                    <a:lnTo>
                      <a:pt x="357" y="370"/>
                    </a:lnTo>
                    <a:close/>
                    <a:moveTo>
                      <a:pt x="0" y="1"/>
                    </a:moveTo>
                    <a:lnTo>
                      <a:pt x="107" y="7454"/>
                    </a:lnTo>
                    <a:lnTo>
                      <a:pt x="3786" y="905"/>
                    </a:lnTo>
                    <a:lnTo>
                      <a:pt x="3584" y="846"/>
                    </a:lnTo>
                    <a:cubicBezTo>
                      <a:pt x="3500" y="822"/>
                      <a:pt x="1345" y="132"/>
                      <a:pt x="191" y="1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00;p33">
                <a:extLst>
                  <a:ext uri="{FF2B5EF4-FFF2-40B4-BE49-F238E27FC236}">
                    <a16:creationId xmlns:a16="http://schemas.microsoft.com/office/drawing/2014/main" id="{121EC9BE-18C1-4264-9A37-AB3B6FDD54F3}"/>
                  </a:ext>
                </a:extLst>
              </p:cNvPr>
              <p:cNvSpPr/>
              <p:nvPr/>
            </p:nvSpPr>
            <p:spPr>
              <a:xfrm>
                <a:off x="38436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60" y="84"/>
                      <a:pt x="143" y="119"/>
                      <a:pt x="203" y="167"/>
                    </a:cubicBezTo>
                    <a:cubicBezTo>
                      <a:pt x="274" y="203"/>
                      <a:pt x="370" y="238"/>
                      <a:pt x="453" y="286"/>
                    </a:cubicBezTo>
                    <a:cubicBezTo>
                      <a:pt x="477" y="286"/>
                      <a:pt x="489" y="250"/>
                      <a:pt x="477" y="238"/>
                    </a:cubicBezTo>
                    <a:cubicBezTo>
                      <a:pt x="393" y="179"/>
                      <a:pt x="322" y="131"/>
                      <a:pt x="250" y="96"/>
                    </a:cubicBezTo>
                    <a:cubicBezTo>
                      <a:pt x="179" y="60"/>
                      <a:pt x="96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01;p33">
                <a:extLst>
                  <a:ext uri="{FF2B5EF4-FFF2-40B4-BE49-F238E27FC236}">
                    <a16:creationId xmlns:a16="http://schemas.microsoft.com/office/drawing/2014/main" id="{54198B22-3462-4062-9602-FFBCB8229702}"/>
                  </a:ext>
                </a:extLst>
              </p:cNvPr>
              <p:cNvSpPr/>
              <p:nvPr/>
            </p:nvSpPr>
            <p:spPr>
              <a:xfrm>
                <a:off x="3843925" y="2432875"/>
                <a:ext cx="11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51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48" y="72"/>
                      <a:pt x="119" y="119"/>
                      <a:pt x="179" y="143"/>
                    </a:cubicBezTo>
                    <a:cubicBezTo>
                      <a:pt x="250" y="191"/>
                      <a:pt x="346" y="238"/>
                      <a:pt x="417" y="250"/>
                    </a:cubicBezTo>
                    <a:cubicBezTo>
                      <a:pt x="441" y="250"/>
                      <a:pt x="465" y="238"/>
                      <a:pt x="441" y="226"/>
                    </a:cubicBezTo>
                    <a:cubicBezTo>
                      <a:pt x="369" y="167"/>
                      <a:pt x="298" y="131"/>
                      <a:pt x="227" y="84"/>
                    </a:cubicBezTo>
                    <a:cubicBezTo>
                      <a:pt x="143" y="60"/>
                      <a:pt x="84" y="0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02;p33">
                <a:extLst>
                  <a:ext uri="{FF2B5EF4-FFF2-40B4-BE49-F238E27FC236}">
                    <a16:creationId xmlns:a16="http://schemas.microsoft.com/office/drawing/2014/main" id="{788CC338-193B-4490-B6A4-2EB3503E38EF}"/>
                  </a:ext>
                </a:extLst>
              </p:cNvPr>
              <p:cNvSpPr/>
              <p:nvPr/>
            </p:nvSpPr>
            <p:spPr>
              <a:xfrm>
                <a:off x="3843925" y="2425000"/>
                <a:ext cx="149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0" extrusionOk="0">
                    <a:moveTo>
                      <a:pt x="57" y="0"/>
                    </a:moveTo>
                    <a:cubicBezTo>
                      <a:pt x="42" y="0"/>
                      <a:pt x="27" y="2"/>
                      <a:pt x="12" y="6"/>
                    </a:cubicBezTo>
                    <a:cubicBezTo>
                      <a:pt x="0" y="6"/>
                      <a:pt x="0" y="18"/>
                      <a:pt x="0" y="30"/>
                    </a:cubicBezTo>
                    <a:cubicBezTo>
                      <a:pt x="60" y="101"/>
                      <a:pt x="167" y="137"/>
                      <a:pt x="250" y="160"/>
                    </a:cubicBezTo>
                    <a:cubicBezTo>
                      <a:pt x="358" y="208"/>
                      <a:pt x="441" y="256"/>
                      <a:pt x="548" y="280"/>
                    </a:cubicBezTo>
                    <a:cubicBezTo>
                      <a:pt x="584" y="280"/>
                      <a:pt x="596" y="256"/>
                      <a:pt x="584" y="244"/>
                    </a:cubicBezTo>
                    <a:cubicBezTo>
                      <a:pt x="488" y="160"/>
                      <a:pt x="381" y="125"/>
                      <a:pt x="286" y="77"/>
                    </a:cubicBezTo>
                    <a:cubicBezTo>
                      <a:pt x="206" y="47"/>
                      <a:pt x="134" y="0"/>
                      <a:pt x="5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03;p33">
                <a:extLst>
                  <a:ext uri="{FF2B5EF4-FFF2-40B4-BE49-F238E27FC236}">
                    <a16:creationId xmlns:a16="http://schemas.microsoft.com/office/drawing/2014/main" id="{43AF208A-C6A7-4515-A6A5-0DD6AFAD2C9E}"/>
                  </a:ext>
                </a:extLst>
              </p:cNvPr>
              <p:cNvSpPr/>
              <p:nvPr/>
            </p:nvSpPr>
            <p:spPr>
              <a:xfrm>
                <a:off x="3843025" y="2415900"/>
                <a:ext cx="169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1" extrusionOk="0">
                    <a:moveTo>
                      <a:pt x="24" y="1"/>
                    </a:moveTo>
                    <a:cubicBezTo>
                      <a:pt x="1" y="1"/>
                      <a:pt x="1" y="24"/>
                      <a:pt x="1" y="36"/>
                    </a:cubicBezTo>
                    <a:cubicBezTo>
                      <a:pt x="167" y="167"/>
                      <a:pt x="417" y="239"/>
                      <a:pt x="632" y="298"/>
                    </a:cubicBezTo>
                    <a:cubicBezTo>
                      <a:pt x="634" y="300"/>
                      <a:pt x="637" y="300"/>
                      <a:pt x="639" y="300"/>
                    </a:cubicBezTo>
                    <a:cubicBezTo>
                      <a:pt x="660" y="300"/>
                      <a:pt x="677" y="261"/>
                      <a:pt x="655" y="251"/>
                    </a:cubicBezTo>
                    <a:cubicBezTo>
                      <a:pt x="465" y="143"/>
                      <a:pt x="239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04;p33">
                <a:extLst>
                  <a:ext uri="{FF2B5EF4-FFF2-40B4-BE49-F238E27FC236}">
                    <a16:creationId xmlns:a16="http://schemas.microsoft.com/office/drawing/2014/main" id="{1B5A37DF-39F8-4707-A343-854BE7A2504F}"/>
                  </a:ext>
                </a:extLst>
              </p:cNvPr>
              <p:cNvSpPr/>
              <p:nvPr/>
            </p:nvSpPr>
            <p:spPr>
              <a:xfrm>
                <a:off x="3841550" y="2407500"/>
                <a:ext cx="199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87" y="1"/>
                    </a:moveTo>
                    <a:cubicBezTo>
                      <a:pt x="70" y="1"/>
                      <a:pt x="53" y="2"/>
                      <a:pt x="36" y="3"/>
                    </a:cubicBezTo>
                    <a:cubicBezTo>
                      <a:pt x="0" y="3"/>
                      <a:pt x="0" y="27"/>
                      <a:pt x="24" y="51"/>
                    </a:cubicBezTo>
                    <a:cubicBezTo>
                      <a:pt x="119" y="110"/>
                      <a:pt x="262" y="122"/>
                      <a:pt x="357" y="170"/>
                    </a:cubicBezTo>
                    <a:cubicBezTo>
                      <a:pt x="500" y="206"/>
                      <a:pt x="631" y="253"/>
                      <a:pt x="762" y="265"/>
                    </a:cubicBezTo>
                    <a:cubicBezTo>
                      <a:pt x="774" y="265"/>
                      <a:pt x="798" y="253"/>
                      <a:pt x="774" y="241"/>
                    </a:cubicBezTo>
                    <a:cubicBezTo>
                      <a:pt x="679" y="170"/>
                      <a:pt x="536" y="122"/>
                      <a:pt x="417" y="75"/>
                    </a:cubicBezTo>
                    <a:cubicBezTo>
                      <a:pt x="313" y="33"/>
                      <a:pt x="201" y="1"/>
                      <a:pt x="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05;p33">
                <a:extLst>
                  <a:ext uri="{FF2B5EF4-FFF2-40B4-BE49-F238E27FC236}">
                    <a16:creationId xmlns:a16="http://schemas.microsoft.com/office/drawing/2014/main" id="{87EFF389-D546-4F11-AFC6-EFACA72A9449}"/>
                  </a:ext>
                </a:extLst>
              </p:cNvPr>
              <p:cNvSpPr/>
              <p:nvPr/>
            </p:nvSpPr>
            <p:spPr>
              <a:xfrm>
                <a:off x="3843925" y="2398650"/>
                <a:ext cx="199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25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38" y="143"/>
                      <a:pt x="536" y="238"/>
                      <a:pt x="786" y="250"/>
                    </a:cubicBezTo>
                    <a:cubicBezTo>
                      <a:pt x="786" y="252"/>
                      <a:pt x="787" y="253"/>
                      <a:pt x="787" y="253"/>
                    </a:cubicBezTo>
                    <a:cubicBezTo>
                      <a:pt x="790" y="253"/>
                      <a:pt x="796" y="238"/>
                      <a:pt x="786" y="238"/>
                    </a:cubicBezTo>
                    <a:cubicBezTo>
                      <a:pt x="560" y="119"/>
                      <a:pt x="262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06;p33">
                <a:extLst>
                  <a:ext uri="{FF2B5EF4-FFF2-40B4-BE49-F238E27FC236}">
                    <a16:creationId xmlns:a16="http://schemas.microsoft.com/office/drawing/2014/main" id="{7986D3E3-8BC8-40B7-9376-AAFFBCE67D90}"/>
                  </a:ext>
                </a:extLst>
              </p:cNvPr>
              <p:cNvSpPr/>
              <p:nvPr/>
            </p:nvSpPr>
            <p:spPr>
              <a:xfrm>
                <a:off x="3842125" y="2388675"/>
                <a:ext cx="244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42" extrusionOk="0">
                    <a:moveTo>
                      <a:pt x="81" y="1"/>
                    </a:moveTo>
                    <a:cubicBezTo>
                      <a:pt x="58" y="1"/>
                      <a:pt x="35" y="2"/>
                      <a:pt x="13" y="6"/>
                    </a:cubicBezTo>
                    <a:cubicBezTo>
                      <a:pt x="1" y="6"/>
                      <a:pt x="1" y="42"/>
                      <a:pt x="13" y="54"/>
                    </a:cubicBezTo>
                    <a:cubicBezTo>
                      <a:pt x="156" y="101"/>
                      <a:pt x="310" y="125"/>
                      <a:pt x="453" y="185"/>
                    </a:cubicBezTo>
                    <a:cubicBezTo>
                      <a:pt x="620" y="244"/>
                      <a:pt x="775" y="304"/>
                      <a:pt x="930" y="340"/>
                    </a:cubicBezTo>
                    <a:cubicBezTo>
                      <a:pt x="933" y="341"/>
                      <a:pt x="937" y="341"/>
                      <a:pt x="940" y="341"/>
                    </a:cubicBezTo>
                    <a:cubicBezTo>
                      <a:pt x="968" y="341"/>
                      <a:pt x="976" y="303"/>
                      <a:pt x="965" y="292"/>
                    </a:cubicBezTo>
                    <a:cubicBezTo>
                      <a:pt x="799" y="197"/>
                      <a:pt x="632" y="149"/>
                      <a:pt x="453" y="89"/>
                    </a:cubicBezTo>
                    <a:cubicBezTo>
                      <a:pt x="333" y="49"/>
                      <a:pt x="204" y="1"/>
                      <a:pt x="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07;p33">
                <a:extLst>
                  <a:ext uri="{FF2B5EF4-FFF2-40B4-BE49-F238E27FC236}">
                    <a16:creationId xmlns:a16="http://schemas.microsoft.com/office/drawing/2014/main" id="{81F56DE5-1310-4252-B5BA-5A8BDC123826}"/>
                  </a:ext>
                </a:extLst>
              </p:cNvPr>
              <p:cNvSpPr/>
              <p:nvPr/>
            </p:nvSpPr>
            <p:spPr>
              <a:xfrm>
                <a:off x="3839750" y="2378100"/>
                <a:ext cx="298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4" extrusionOk="0">
                    <a:moveTo>
                      <a:pt x="36" y="1"/>
                    </a:moveTo>
                    <a:cubicBezTo>
                      <a:pt x="13" y="1"/>
                      <a:pt x="1" y="12"/>
                      <a:pt x="13" y="12"/>
                    </a:cubicBezTo>
                    <a:cubicBezTo>
                      <a:pt x="132" y="155"/>
                      <a:pt x="298" y="155"/>
                      <a:pt x="465" y="191"/>
                    </a:cubicBezTo>
                    <a:cubicBezTo>
                      <a:pt x="703" y="251"/>
                      <a:pt x="929" y="346"/>
                      <a:pt x="1167" y="393"/>
                    </a:cubicBezTo>
                    <a:cubicBezTo>
                      <a:pt x="1191" y="393"/>
                      <a:pt x="1191" y="370"/>
                      <a:pt x="1179" y="358"/>
                    </a:cubicBezTo>
                    <a:cubicBezTo>
                      <a:pt x="1013" y="251"/>
                      <a:pt x="834" y="191"/>
                      <a:pt x="655" y="155"/>
                    </a:cubicBezTo>
                    <a:cubicBezTo>
                      <a:pt x="453" y="96"/>
                      <a:pt x="227" y="96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08;p33">
                <a:extLst>
                  <a:ext uri="{FF2B5EF4-FFF2-40B4-BE49-F238E27FC236}">
                    <a16:creationId xmlns:a16="http://schemas.microsoft.com/office/drawing/2014/main" id="{7CEBBA5D-835E-4E13-AA4B-CF0D0EE7132C}"/>
                  </a:ext>
                </a:extLst>
              </p:cNvPr>
              <p:cNvSpPr/>
              <p:nvPr/>
            </p:nvSpPr>
            <p:spPr>
              <a:xfrm>
                <a:off x="3842125" y="2368875"/>
                <a:ext cx="301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406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91" y="119"/>
                      <a:pt x="382" y="179"/>
                      <a:pt x="572" y="239"/>
                    </a:cubicBezTo>
                    <a:cubicBezTo>
                      <a:pt x="775" y="298"/>
                      <a:pt x="965" y="370"/>
                      <a:pt x="1156" y="405"/>
                    </a:cubicBezTo>
                    <a:cubicBezTo>
                      <a:pt x="1192" y="381"/>
                      <a:pt x="1203" y="358"/>
                      <a:pt x="1192" y="358"/>
                    </a:cubicBezTo>
                    <a:cubicBezTo>
                      <a:pt x="1025" y="250"/>
                      <a:pt x="811" y="191"/>
                      <a:pt x="620" y="131"/>
                    </a:cubicBezTo>
                    <a:cubicBezTo>
                      <a:pt x="430" y="72"/>
                      <a:pt x="239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09;p33">
                <a:extLst>
                  <a:ext uri="{FF2B5EF4-FFF2-40B4-BE49-F238E27FC236}">
                    <a16:creationId xmlns:a16="http://schemas.microsoft.com/office/drawing/2014/main" id="{147CF7BB-3F07-471F-8EDF-431D21B427D7}"/>
                  </a:ext>
                </a:extLst>
              </p:cNvPr>
              <p:cNvSpPr/>
              <p:nvPr/>
            </p:nvSpPr>
            <p:spPr>
              <a:xfrm>
                <a:off x="3842425" y="2355475"/>
                <a:ext cx="295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18" extrusionOk="0">
                    <a:moveTo>
                      <a:pt x="25" y="1"/>
                    </a:moveTo>
                    <a:cubicBezTo>
                      <a:pt x="13" y="1"/>
                      <a:pt x="1" y="24"/>
                      <a:pt x="13" y="24"/>
                    </a:cubicBezTo>
                    <a:cubicBezTo>
                      <a:pt x="179" y="120"/>
                      <a:pt x="370" y="167"/>
                      <a:pt x="548" y="227"/>
                    </a:cubicBezTo>
                    <a:cubicBezTo>
                      <a:pt x="739" y="286"/>
                      <a:pt x="941" y="358"/>
                      <a:pt x="1132" y="417"/>
                    </a:cubicBezTo>
                    <a:cubicBezTo>
                      <a:pt x="1156" y="417"/>
                      <a:pt x="1180" y="382"/>
                      <a:pt x="1144" y="370"/>
                    </a:cubicBezTo>
                    <a:cubicBezTo>
                      <a:pt x="846" y="167"/>
                      <a:pt x="382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10;p33">
                <a:extLst>
                  <a:ext uri="{FF2B5EF4-FFF2-40B4-BE49-F238E27FC236}">
                    <a16:creationId xmlns:a16="http://schemas.microsoft.com/office/drawing/2014/main" id="{259CE56D-364B-448E-92D0-433656FEB836}"/>
                  </a:ext>
                </a:extLst>
              </p:cNvPr>
              <p:cNvSpPr/>
              <p:nvPr/>
            </p:nvSpPr>
            <p:spPr>
              <a:xfrm>
                <a:off x="3844225" y="2345650"/>
                <a:ext cx="32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06" extrusionOk="0">
                    <a:moveTo>
                      <a:pt x="36" y="1"/>
                    </a:moveTo>
                    <a:cubicBezTo>
                      <a:pt x="12" y="1"/>
                      <a:pt x="0" y="36"/>
                      <a:pt x="12" y="36"/>
                    </a:cubicBezTo>
                    <a:cubicBezTo>
                      <a:pt x="191" y="132"/>
                      <a:pt x="405" y="203"/>
                      <a:pt x="596" y="263"/>
                    </a:cubicBezTo>
                    <a:cubicBezTo>
                      <a:pt x="798" y="334"/>
                      <a:pt x="1024" y="406"/>
                      <a:pt x="1238" y="406"/>
                    </a:cubicBezTo>
                    <a:cubicBezTo>
                      <a:pt x="1262" y="406"/>
                      <a:pt x="1286" y="382"/>
                      <a:pt x="1250" y="382"/>
                    </a:cubicBezTo>
                    <a:cubicBezTo>
                      <a:pt x="1060" y="275"/>
                      <a:pt x="834" y="227"/>
                      <a:pt x="631" y="156"/>
                    </a:cubicBezTo>
                    <a:cubicBezTo>
                      <a:pt x="429" y="96"/>
                      <a:pt x="238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11;p33">
                <a:extLst>
                  <a:ext uri="{FF2B5EF4-FFF2-40B4-BE49-F238E27FC236}">
                    <a16:creationId xmlns:a16="http://schemas.microsoft.com/office/drawing/2014/main" id="{0392117D-BD18-4D07-9A1B-9DB6BF968DA9}"/>
                  </a:ext>
                </a:extLst>
              </p:cNvPr>
              <p:cNvSpPr/>
              <p:nvPr/>
            </p:nvSpPr>
            <p:spPr>
              <a:xfrm>
                <a:off x="3842725" y="2333750"/>
                <a:ext cx="34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53" extrusionOk="0">
                    <a:moveTo>
                      <a:pt x="48" y="1"/>
                    </a:moveTo>
                    <a:cubicBezTo>
                      <a:pt x="13" y="1"/>
                      <a:pt x="1" y="48"/>
                      <a:pt x="36" y="60"/>
                    </a:cubicBezTo>
                    <a:cubicBezTo>
                      <a:pt x="215" y="167"/>
                      <a:pt x="429" y="215"/>
                      <a:pt x="632" y="274"/>
                    </a:cubicBezTo>
                    <a:cubicBezTo>
                      <a:pt x="846" y="334"/>
                      <a:pt x="1084" y="405"/>
                      <a:pt x="1310" y="453"/>
                    </a:cubicBezTo>
                    <a:cubicBezTo>
                      <a:pt x="1346" y="453"/>
                      <a:pt x="1370" y="417"/>
                      <a:pt x="1346" y="405"/>
                    </a:cubicBezTo>
                    <a:cubicBezTo>
                      <a:pt x="1144" y="298"/>
                      <a:pt x="929" y="239"/>
                      <a:pt x="703" y="179"/>
                    </a:cubicBezTo>
                    <a:cubicBezTo>
                      <a:pt x="489" y="120"/>
                      <a:pt x="275" y="3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12;p33">
                <a:extLst>
                  <a:ext uri="{FF2B5EF4-FFF2-40B4-BE49-F238E27FC236}">
                    <a16:creationId xmlns:a16="http://schemas.microsoft.com/office/drawing/2014/main" id="{D20DF337-ED8F-44F9-9212-B8E4EB005E7D}"/>
                  </a:ext>
                </a:extLst>
              </p:cNvPr>
              <p:cNvSpPr/>
              <p:nvPr/>
            </p:nvSpPr>
            <p:spPr>
              <a:xfrm>
                <a:off x="3840650" y="2323025"/>
                <a:ext cx="38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444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417" y="299"/>
                      <a:pt x="1036" y="310"/>
                      <a:pt x="1501" y="441"/>
                    </a:cubicBezTo>
                    <a:cubicBezTo>
                      <a:pt x="1502" y="443"/>
                      <a:pt x="1503" y="443"/>
                      <a:pt x="1505" y="443"/>
                    </a:cubicBezTo>
                    <a:cubicBezTo>
                      <a:pt x="1519" y="443"/>
                      <a:pt x="1544" y="404"/>
                      <a:pt x="1512" y="394"/>
                    </a:cubicBezTo>
                    <a:cubicBezTo>
                      <a:pt x="1274" y="287"/>
                      <a:pt x="1036" y="227"/>
                      <a:pt x="786" y="168"/>
                    </a:cubicBezTo>
                    <a:cubicBezTo>
                      <a:pt x="536" y="108"/>
                      <a:pt x="262" y="13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13;p33">
                <a:extLst>
                  <a:ext uri="{FF2B5EF4-FFF2-40B4-BE49-F238E27FC236}">
                    <a16:creationId xmlns:a16="http://schemas.microsoft.com/office/drawing/2014/main" id="{70EFF665-91E9-4841-9381-D90A7FC18264}"/>
                  </a:ext>
                </a:extLst>
              </p:cNvPr>
              <p:cNvSpPr/>
              <p:nvPr/>
            </p:nvSpPr>
            <p:spPr>
              <a:xfrm>
                <a:off x="3836175" y="2311125"/>
                <a:ext cx="4495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8" extrusionOk="0">
                    <a:moveTo>
                      <a:pt x="25" y="1"/>
                    </a:moveTo>
                    <a:cubicBezTo>
                      <a:pt x="13" y="1"/>
                      <a:pt x="1" y="36"/>
                      <a:pt x="13" y="36"/>
                    </a:cubicBezTo>
                    <a:cubicBezTo>
                      <a:pt x="537" y="251"/>
                      <a:pt x="1203" y="334"/>
                      <a:pt x="1763" y="429"/>
                    </a:cubicBezTo>
                    <a:cubicBezTo>
                      <a:pt x="1771" y="435"/>
                      <a:pt x="1778" y="437"/>
                      <a:pt x="1783" y="437"/>
                    </a:cubicBezTo>
                    <a:cubicBezTo>
                      <a:pt x="1798" y="437"/>
                      <a:pt x="1796" y="414"/>
                      <a:pt x="1787" y="405"/>
                    </a:cubicBezTo>
                    <a:cubicBezTo>
                      <a:pt x="1263" y="179"/>
                      <a:pt x="596" y="13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14;p33">
                <a:extLst>
                  <a:ext uri="{FF2B5EF4-FFF2-40B4-BE49-F238E27FC236}">
                    <a16:creationId xmlns:a16="http://schemas.microsoft.com/office/drawing/2014/main" id="{148DE8C1-B4AE-4FA5-BD1E-6328B49CC441}"/>
                  </a:ext>
                </a:extLst>
              </p:cNvPr>
              <p:cNvSpPr/>
              <p:nvPr/>
            </p:nvSpPr>
            <p:spPr>
              <a:xfrm>
                <a:off x="4018650" y="2387025"/>
                <a:ext cx="124725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6300" extrusionOk="0">
                    <a:moveTo>
                      <a:pt x="2072" y="1"/>
                    </a:moveTo>
                    <a:lnTo>
                      <a:pt x="0" y="6299"/>
                    </a:lnTo>
                    <a:lnTo>
                      <a:pt x="0" y="6299"/>
                    </a:lnTo>
                    <a:lnTo>
                      <a:pt x="4977" y="1882"/>
                    </a:lnTo>
                    <a:cubicBezTo>
                      <a:pt x="4989" y="1882"/>
                      <a:pt x="3132" y="477"/>
                      <a:pt x="2072" y="1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15;p33">
                <a:extLst>
                  <a:ext uri="{FF2B5EF4-FFF2-40B4-BE49-F238E27FC236}">
                    <a16:creationId xmlns:a16="http://schemas.microsoft.com/office/drawing/2014/main" id="{3315C4FF-8B1A-48F9-AA08-F62D068A1AD4}"/>
                  </a:ext>
                </a:extLst>
              </p:cNvPr>
              <p:cNvSpPr/>
              <p:nvPr/>
            </p:nvSpPr>
            <p:spPr>
              <a:xfrm>
                <a:off x="4009725" y="2381075"/>
                <a:ext cx="1405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7085" extrusionOk="0">
                    <a:moveTo>
                      <a:pt x="2536" y="477"/>
                    </a:moveTo>
                    <a:cubicBezTo>
                      <a:pt x="3381" y="905"/>
                      <a:pt x="4620" y="1798"/>
                      <a:pt x="5060" y="2132"/>
                    </a:cubicBezTo>
                    <a:lnTo>
                      <a:pt x="714" y="5989"/>
                    </a:lnTo>
                    <a:lnTo>
                      <a:pt x="2536" y="477"/>
                    </a:lnTo>
                    <a:close/>
                    <a:moveTo>
                      <a:pt x="2346" y="1"/>
                    </a:moveTo>
                    <a:lnTo>
                      <a:pt x="0" y="7085"/>
                    </a:lnTo>
                    <a:lnTo>
                      <a:pt x="5620" y="2096"/>
                    </a:lnTo>
                    <a:lnTo>
                      <a:pt x="5453" y="1965"/>
                    </a:lnTo>
                    <a:cubicBezTo>
                      <a:pt x="5382" y="1917"/>
                      <a:pt x="3572" y="548"/>
                      <a:pt x="2524" y="72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16;p33">
                <a:extLst>
                  <a:ext uri="{FF2B5EF4-FFF2-40B4-BE49-F238E27FC236}">
                    <a16:creationId xmlns:a16="http://schemas.microsoft.com/office/drawing/2014/main" id="{1580DC5F-1574-4BE8-8569-992BD141A587}"/>
                  </a:ext>
                </a:extLst>
              </p:cNvPr>
              <p:cNvSpPr/>
              <p:nvPr/>
            </p:nvSpPr>
            <p:spPr>
              <a:xfrm>
                <a:off x="4026675" y="2515925"/>
                <a:ext cx="97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97" extrusionOk="0">
                    <a:moveTo>
                      <a:pt x="25" y="0"/>
                    </a:moveTo>
                    <a:cubicBezTo>
                      <a:pt x="13" y="0"/>
                      <a:pt x="1" y="12"/>
                      <a:pt x="13" y="12"/>
                    </a:cubicBezTo>
                    <a:cubicBezTo>
                      <a:pt x="25" y="83"/>
                      <a:pt x="96" y="131"/>
                      <a:pt x="144" y="191"/>
                    </a:cubicBezTo>
                    <a:cubicBezTo>
                      <a:pt x="203" y="262"/>
                      <a:pt x="275" y="322"/>
                      <a:pt x="346" y="381"/>
                    </a:cubicBezTo>
                    <a:cubicBezTo>
                      <a:pt x="354" y="392"/>
                      <a:pt x="361" y="397"/>
                      <a:pt x="368" y="397"/>
                    </a:cubicBezTo>
                    <a:cubicBezTo>
                      <a:pt x="381" y="397"/>
                      <a:pt x="390" y="377"/>
                      <a:pt x="382" y="369"/>
                    </a:cubicBezTo>
                    <a:cubicBezTo>
                      <a:pt x="334" y="298"/>
                      <a:pt x="275" y="214"/>
                      <a:pt x="215" y="143"/>
                    </a:cubicBezTo>
                    <a:cubicBezTo>
                      <a:pt x="156" y="83"/>
                      <a:pt x="108" y="12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17;p33">
                <a:extLst>
                  <a:ext uri="{FF2B5EF4-FFF2-40B4-BE49-F238E27FC236}">
                    <a16:creationId xmlns:a16="http://schemas.microsoft.com/office/drawing/2014/main" id="{4E046AF2-A4DA-43D2-9FE2-D9AA6A07F2C8}"/>
                  </a:ext>
                </a:extLst>
              </p:cNvPr>
              <p:cNvSpPr/>
              <p:nvPr/>
            </p:nvSpPr>
            <p:spPr>
              <a:xfrm>
                <a:off x="4029950" y="2506400"/>
                <a:ext cx="92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7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24"/>
                    </a:cubicBezTo>
                    <a:cubicBezTo>
                      <a:pt x="25" y="95"/>
                      <a:pt x="84" y="155"/>
                      <a:pt x="144" y="214"/>
                    </a:cubicBezTo>
                    <a:cubicBezTo>
                      <a:pt x="203" y="274"/>
                      <a:pt x="263" y="345"/>
                      <a:pt x="334" y="393"/>
                    </a:cubicBezTo>
                    <a:cubicBezTo>
                      <a:pt x="336" y="395"/>
                      <a:pt x="339" y="396"/>
                      <a:pt x="342" y="396"/>
                    </a:cubicBezTo>
                    <a:cubicBezTo>
                      <a:pt x="354" y="396"/>
                      <a:pt x="368" y="377"/>
                      <a:pt x="358" y="357"/>
                    </a:cubicBezTo>
                    <a:cubicBezTo>
                      <a:pt x="310" y="286"/>
                      <a:pt x="251" y="226"/>
                      <a:pt x="203" y="167"/>
                    </a:cubicBezTo>
                    <a:cubicBezTo>
                      <a:pt x="144" y="107"/>
                      <a:pt x="108" y="36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18;p33">
                <a:extLst>
                  <a:ext uri="{FF2B5EF4-FFF2-40B4-BE49-F238E27FC236}">
                    <a16:creationId xmlns:a16="http://schemas.microsoft.com/office/drawing/2014/main" id="{23C67489-882C-44FC-BAB1-161D33D13B92}"/>
                  </a:ext>
                </a:extLst>
              </p:cNvPr>
              <p:cNvSpPr/>
              <p:nvPr/>
            </p:nvSpPr>
            <p:spPr>
              <a:xfrm>
                <a:off x="4032625" y="2499550"/>
                <a:ext cx="121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444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24"/>
                    </a:cubicBezTo>
                    <a:cubicBezTo>
                      <a:pt x="25" y="119"/>
                      <a:pt x="132" y="179"/>
                      <a:pt x="191" y="226"/>
                    </a:cubicBezTo>
                    <a:cubicBezTo>
                      <a:pt x="263" y="310"/>
                      <a:pt x="334" y="381"/>
                      <a:pt x="430" y="441"/>
                    </a:cubicBezTo>
                    <a:cubicBezTo>
                      <a:pt x="434" y="443"/>
                      <a:pt x="438" y="444"/>
                      <a:pt x="443" y="444"/>
                    </a:cubicBezTo>
                    <a:cubicBezTo>
                      <a:pt x="464" y="444"/>
                      <a:pt x="487" y="423"/>
                      <a:pt x="477" y="393"/>
                    </a:cubicBezTo>
                    <a:cubicBezTo>
                      <a:pt x="418" y="298"/>
                      <a:pt x="334" y="215"/>
                      <a:pt x="251" y="143"/>
                    </a:cubicBezTo>
                    <a:cubicBezTo>
                      <a:pt x="191" y="84"/>
                      <a:pt x="96" y="0"/>
                      <a:pt x="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19;p33">
                <a:extLst>
                  <a:ext uri="{FF2B5EF4-FFF2-40B4-BE49-F238E27FC236}">
                    <a16:creationId xmlns:a16="http://schemas.microsoft.com/office/drawing/2014/main" id="{D5E47302-7082-413E-B7C3-0BDA25B70FFD}"/>
                  </a:ext>
                </a:extLst>
              </p:cNvPr>
              <p:cNvSpPr/>
              <p:nvPr/>
            </p:nvSpPr>
            <p:spPr>
              <a:xfrm>
                <a:off x="4034425" y="2490900"/>
                <a:ext cx="1450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80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31" y="191"/>
                      <a:pt x="346" y="346"/>
                      <a:pt x="524" y="477"/>
                    </a:cubicBezTo>
                    <a:cubicBezTo>
                      <a:pt x="527" y="479"/>
                      <a:pt x="530" y="479"/>
                      <a:pt x="532" y="479"/>
                    </a:cubicBezTo>
                    <a:cubicBezTo>
                      <a:pt x="555" y="479"/>
                      <a:pt x="580" y="440"/>
                      <a:pt x="548" y="430"/>
                    </a:cubicBezTo>
                    <a:cubicBezTo>
                      <a:pt x="405" y="263"/>
                      <a:pt x="238" y="8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20;p33">
                <a:extLst>
                  <a:ext uri="{FF2B5EF4-FFF2-40B4-BE49-F238E27FC236}">
                    <a16:creationId xmlns:a16="http://schemas.microsoft.com/office/drawing/2014/main" id="{3D82E568-DBC9-4CC1-B45B-8FFA8F9D9B19}"/>
                  </a:ext>
                </a:extLst>
              </p:cNvPr>
              <p:cNvSpPr/>
              <p:nvPr/>
            </p:nvSpPr>
            <p:spPr>
              <a:xfrm>
                <a:off x="4035600" y="2482275"/>
                <a:ext cx="173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489" extrusionOk="0">
                    <a:moveTo>
                      <a:pt x="37" y="1"/>
                    </a:moveTo>
                    <a:cubicBezTo>
                      <a:pt x="25" y="1"/>
                      <a:pt x="1" y="13"/>
                      <a:pt x="13" y="36"/>
                    </a:cubicBezTo>
                    <a:cubicBezTo>
                      <a:pt x="84" y="120"/>
                      <a:pt x="203" y="179"/>
                      <a:pt x="299" y="251"/>
                    </a:cubicBezTo>
                    <a:cubicBezTo>
                      <a:pt x="418" y="346"/>
                      <a:pt x="513" y="429"/>
                      <a:pt x="656" y="489"/>
                    </a:cubicBezTo>
                    <a:cubicBezTo>
                      <a:pt x="680" y="489"/>
                      <a:pt x="692" y="477"/>
                      <a:pt x="680" y="465"/>
                    </a:cubicBezTo>
                    <a:cubicBezTo>
                      <a:pt x="608" y="358"/>
                      <a:pt x="501" y="286"/>
                      <a:pt x="394" y="215"/>
                    </a:cubicBezTo>
                    <a:cubicBezTo>
                      <a:pt x="299" y="132"/>
                      <a:pt x="180" y="13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21;p33">
                <a:extLst>
                  <a:ext uri="{FF2B5EF4-FFF2-40B4-BE49-F238E27FC236}">
                    <a16:creationId xmlns:a16="http://schemas.microsoft.com/office/drawing/2014/main" id="{434DD3B7-F98E-4456-9C8A-2A803F11706D}"/>
                  </a:ext>
                </a:extLst>
              </p:cNvPr>
              <p:cNvSpPr/>
              <p:nvPr/>
            </p:nvSpPr>
            <p:spPr>
              <a:xfrm>
                <a:off x="4040975" y="2474550"/>
                <a:ext cx="171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92" extrusionOk="0">
                    <a:moveTo>
                      <a:pt x="24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96" y="119"/>
                      <a:pt x="191" y="203"/>
                      <a:pt x="310" y="286"/>
                    </a:cubicBezTo>
                    <a:cubicBezTo>
                      <a:pt x="417" y="357"/>
                      <a:pt x="536" y="441"/>
                      <a:pt x="655" y="488"/>
                    </a:cubicBezTo>
                    <a:cubicBezTo>
                      <a:pt x="657" y="491"/>
                      <a:pt x="660" y="492"/>
                      <a:pt x="663" y="492"/>
                    </a:cubicBezTo>
                    <a:cubicBezTo>
                      <a:pt x="675" y="492"/>
                      <a:pt x="686" y="476"/>
                      <a:pt x="667" y="476"/>
                    </a:cubicBezTo>
                    <a:cubicBezTo>
                      <a:pt x="584" y="381"/>
                      <a:pt x="477" y="310"/>
                      <a:pt x="369" y="238"/>
                    </a:cubicBezTo>
                    <a:cubicBezTo>
                      <a:pt x="262" y="143"/>
                      <a:pt x="155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22;p33">
                <a:extLst>
                  <a:ext uri="{FF2B5EF4-FFF2-40B4-BE49-F238E27FC236}">
                    <a16:creationId xmlns:a16="http://schemas.microsoft.com/office/drawing/2014/main" id="{849D4EDD-FF70-472A-9F96-9D7E4AFBA950}"/>
                  </a:ext>
                </a:extLst>
              </p:cNvPr>
              <p:cNvSpPr/>
              <p:nvPr/>
            </p:nvSpPr>
            <p:spPr>
              <a:xfrm>
                <a:off x="404215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37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132" y="131"/>
                      <a:pt x="287" y="202"/>
                      <a:pt x="406" y="298"/>
                    </a:cubicBezTo>
                    <a:cubicBezTo>
                      <a:pt x="537" y="393"/>
                      <a:pt x="656" y="512"/>
                      <a:pt x="811" y="595"/>
                    </a:cubicBezTo>
                    <a:cubicBezTo>
                      <a:pt x="814" y="597"/>
                      <a:pt x="817" y="598"/>
                      <a:pt x="820" y="598"/>
                    </a:cubicBezTo>
                    <a:cubicBezTo>
                      <a:pt x="837" y="598"/>
                      <a:pt x="845" y="570"/>
                      <a:pt x="834" y="560"/>
                    </a:cubicBezTo>
                    <a:cubicBezTo>
                      <a:pt x="703" y="417"/>
                      <a:pt x="537" y="298"/>
                      <a:pt x="394" y="179"/>
                    </a:cubicBezTo>
                    <a:cubicBezTo>
                      <a:pt x="287" y="95"/>
                      <a:pt x="168" y="0"/>
                      <a:pt x="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23;p33">
                <a:extLst>
                  <a:ext uri="{FF2B5EF4-FFF2-40B4-BE49-F238E27FC236}">
                    <a16:creationId xmlns:a16="http://schemas.microsoft.com/office/drawing/2014/main" id="{09F7BDE8-4BE8-4D87-9B64-00B2588FC9B8}"/>
                  </a:ext>
                </a:extLst>
              </p:cNvPr>
              <p:cNvSpPr/>
              <p:nvPr/>
            </p:nvSpPr>
            <p:spPr>
              <a:xfrm>
                <a:off x="4043650" y="2454175"/>
                <a:ext cx="256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56" extrusionOk="0">
                    <a:moveTo>
                      <a:pt x="15" y="1"/>
                    </a:moveTo>
                    <a:cubicBezTo>
                      <a:pt x="7" y="1"/>
                      <a:pt x="0" y="12"/>
                      <a:pt x="0" y="29"/>
                    </a:cubicBezTo>
                    <a:cubicBezTo>
                      <a:pt x="60" y="184"/>
                      <a:pt x="227" y="244"/>
                      <a:pt x="370" y="339"/>
                    </a:cubicBezTo>
                    <a:cubicBezTo>
                      <a:pt x="584" y="470"/>
                      <a:pt x="774" y="637"/>
                      <a:pt x="977" y="756"/>
                    </a:cubicBezTo>
                    <a:cubicBezTo>
                      <a:pt x="1012" y="744"/>
                      <a:pt x="1024" y="720"/>
                      <a:pt x="1012" y="708"/>
                    </a:cubicBezTo>
                    <a:cubicBezTo>
                      <a:pt x="893" y="565"/>
                      <a:pt x="727" y="446"/>
                      <a:pt x="560" y="339"/>
                    </a:cubicBezTo>
                    <a:cubicBezTo>
                      <a:pt x="405" y="220"/>
                      <a:pt x="179" y="148"/>
                      <a:pt x="24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24;p33">
                <a:extLst>
                  <a:ext uri="{FF2B5EF4-FFF2-40B4-BE49-F238E27FC236}">
                    <a16:creationId xmlns:a16="http://schemas.microsoft.com/office/drawing/2014/main" id="{F7F000C8-3348-4733-8BDF-5DAB2844CE92}"/>
                  </a:ext>
                </a:extLst>
              </p:cNvPr>
              <p:cNvSpPr/>
              <p:nvPr/>
            </p:nvSpPr>
            <p:spPr>
              <a:xfrm>
                <a:off x="4049300" y="24462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144" y="155"/>
                      <a:pt x="310" y="262"/>
                      <a:pt x="465" y="381"/>
                    </a:cubicBezTo>
                    <a:cubicBezTo>
                      <a:pt x="620" y="500"/>
                      <a:pt x="786" y="655"/>
                      <a:pt x="977" y="738"/>
                    </a:cubicBezTo>
                    <a:cubicBezTo>
                      <a:pt x="1001" y="726"/>
                      <a:pt x="1013" y="714"/>
                      <a:pt x="1001" y="703"/>
                    </a:cubicBezTo>
                    <a:cubicBezTo>
                      <a:pt x="882" y="536"/>
                      <a:pt x="703" y="417"/>
                      <a:pt x="536" y="310"/>
                    </a:cubicBezTo>
                    <a:cubicBezTo>
                      <a:pt x="370" y="191"/>
                      <a:pt x="203" y="6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25;p33">
                <a:extLst>
                  <a:ext uri="{FF2B5EF4-FFF2-40B4-BE49-F238E27FC236}">
                    <a16:creationId xmlns:a16="http://schemas.microsoft.com/office/drawing/2014/main" id="{6290669A-40DC-4BC6-B38F-48C943CF4E18}"/>
                  </a:ext>
                </a:extLst>
              </p:cNvPr>
              <p:cNvSpPr/>
              <p:nvPr/>
            </p:nvSpPr>
            <p:spPr>
              <a:xfrm>
                <a:off x="4054075" y="2433475"/>
                <a:ext cx="24600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754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31" y="179"/>
                      <a:pt x="310" y="286"/>
                      <a:pt x="464" y="393"/>
                    </a:cubicBezTo>
                    <a:cubicBezTo>
                      <a:pt x="631" y="512"/>
                      <a:pt x="774" y="631"/>
                      <a:pt x="941" y="750"/>
                    </a:cubicBezTo>
                    <a:cubicBezTo>
                      <a:pt x="943" y="752"/>
                      <a:pt x="946" y="753"/>
                      <a:pt x="949" y="753"/>
                    </a:cubicBezTo>
                    <a:cubicBezTo>
                      <a:pt x="964" y="753"/>
                      <a:pt x="984" y="734"/>
                      <a:pt x="965" y="714"/>
                    </a:cubicBezTo>
                    <a:cubicBezTo>
                      <a:pt x="857" y="572"/>
                      <a:pt x="715" y="453"/>
                      <a:pt x="560" y="333"/>
                    </a:cubicBezTo>
                    <a:cubicBezTo>
                      <a:pt x="405" y="214"/>
                      <a:pt x="226" y="83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26;p33">
                <a:extLst>
                  <a:ext uri="{FF2B5EF4-FFF2-40B4-BE49-F238E27FC236}">
                    <a16:creationId xmlns:a16="http://schemas.microsoft.com/office/drawing/2014/main" id="{18A87C68-0E0B-4215-91D2-CEA31425F27D}"/>
                  </a:ext>
                </a:extLst>
              </p:cNvPr>
              <p:cNvSpPr/>
              <p:nvPr/>
            </p:nvSpPr>
            <p:spPr>
              <a:xfrm>
                <a:off x="4058525" y="2425125"/>
                <a:ext cx="271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87" extrusionOk="0">
                    <a:moveTo>
                      <a:pt x="36" y="1"/>
                    </a:moveTo>
                    <a:cubicBezTo>
                      <a:pt x="13" y="1"/>
                      <a:pt x="1" y="13"/>
                      <a:pt x="13" y="25"/>
                    </a:cubicBezTo>
                    <a:cubicBezTo>
                      <a:pt x="132" y="191"/>
                      <a:pt x="334" y="310"/>
                      <a:pt x="489" y="429"/>
                    </a:cubicBezTo>
                    <a:cubicBezTo>
                      <a:pt x="667" y="560"/>
                      <a:pt x="846" y="703"/>
                      <a:pt x="1060" y="787"/>
                    </a:cubicBezTo>
                    <a:cubicBezTo>
                      <a:pt x="1072" y="775"/>
                      <a:pt x="1084" y="739"/>
                      <a:pt x="1072" y="739"/>
                    </a:cubicBezTo>
                    <a:cubicBezTo>
                      <a:pt x="929" y="572"/>
                      <a:pt x="727" y="453"/>
                      <a:pt x="548" y="322"/>
                    </a:cubicBezTo>
                    <a:cubicBezTo>
                      <a:pt x="394" y="203"/>
                      <a:pt x="227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27;p33">
                <a:extLst>
                  <a:ext uri="{FF2B5EF4-FFF2-40B4-BE49-F238E27FC236}">
                    <a16:creationId xmlns:a16="http://schemas.microsoft.com/office/drawing/2014/main" id="{514B2474-E3F6-4F15-9DC4-28D67AD96C9C}"/>
                  </a:ext>
                </a:extLst>
              </p:cNvPr>
              <p:cNvSpPr/>
              <p:nvPr/>
            </p:nvSpPr>
            <p:spPr>
              <a:xfrm>
                <a:off x="4060725" y="2413350"/>
                <a:ext cx="29375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841" extrusionOk="0">
                    <a:moveTo>
                      <a:pt x="41" y="1"/>
                    </a:moveTo>
                    <a:cubicBezTo>
                      <a:pt x="21" y="1"/>
                      <a:pt x="1" y="38"/>
                      <a:pt x="20" y="67"/>
                    </a:cubicBezTo>
                    <a:cubicBezTo>
                      <a:pt x="151" y="234"/>
                      <a:pt x="353" y="341"/>
                      <a:pt x="520" y="448"/>
                    </a:cubicBezTo>
                    <a:cubicBezTo>
                      <a:pt x="710" y="579"/>
                      <a:pt x="913" y="722"/>
                      <a:pt x="1115" y="841"/>
                    </a:cubicBezTo>
                    <a:cubicBezTo>
                      <a:pt x="1151" y="841"/>
                      <a:pt x="1175" y="805"/>
                      <a:pt x="1151" y="793"/>
                    </a:cubicBezTo>
                    <a:cubicBezTo>
                      <a:pt x="996" y="650"/>
                      <a:pt x="818" y="507"/>
                      <a:pt x="639" y="388"/>
                    </a:cubicBezTo>
                    <a:cubicBezTo>
                      <a:pt x="460" y="257"/>
                      <a:pt x="270" y="91"/>
                      <a:pt x="56" y="7"/>
                    </a:cubicBezTo>
                    <a:cubicBezTo>
                      <a:pt x="51" y="3"/>
                      <a:pt x="46" y="1"/>
                      <a:pt x="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28;p33">
                <a:extLst>
                  <a:ext uri="{FF2B5EF4-FFF2-40B4-BE49-F238E27FC236}">
                    <a16:creationId xmlns:a16="http://schemas.microsoft.com/office/drawing/2014/main" id="{2633DBB0-4A15-4F21-BFDA-9F4C8D6880C7}"/>
                  </a:ext>
                </a:extLst>
              </p:cNvPr>
              <p:cNvSpPr/>
              <p:nvPr/>
            </p:nvSpPr>
            <p:spPr>
              <a:xfrm>
                <a:off x="4062700" y="2401925"/>
                <a:ext cx="330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897" extrusionOk="0">
                    <a:moveTo>
                      <a:pt x="12" y="0"/>
                    </a:moveTo>
                    <a:cubicBezTo>
                      <a:pt x="0" y="0"/>
                      <a:pt x="0" y="12"/>
                      <a:pt x="0" y="12"/>
                    </a:cubicBezTo>
                    <a:cubicBezTo>
                      <a:pt x="131" y="214"/>
                      <a:pt x="370" y="333"/>
                      <a:pt x="560" y="452"/>
                    </a:cubicBezTo>
                    <a:cubicBezTo>
                      <a:pt x="798" y="595"/>
                      <a:pt x="1036" y="726"/>
                      <a:pt x="1274" y="893"/>
                    </a:cubicBezTo>
                    <a:cubicBezTo>
                      <a:pt x="1276" y="895"/>
                      <a:pt x="1279" y="896"/>
                      <a:pt x="1283" y="896"/>
                    </a:cubicBezTo>
                    <a:cubicBezTo>
                      <a:pt x="1297" y="896"/>
                      <a:pt x="1320" y="875"/>
                      <a:pt x="1310" y="845"/>
                    </a:cubicBezTo>
                    <a:cubicBezTo>
                      <a:pt x="1120" y="667"/>
                      <a:pt x="905" y="536"/>
                      <a:pt x="703" y="405"/>
                    </a:cubicBezTo>
                    <a:cubicBezTo>
                      <a:pt x="477" y="274"/>
                      <a:pt x="262" y="95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29;p33">
                <a:extLst>
                  <a:ext uri="{FF2B5EF4-FFF2-40B4-BE49-F238E27FC236}">
                    <a16:creationId xmlns:a16="http://schemas.microsoft.com/office/drawing/2014/main" id="{C1539A9A-4FFF-470C-8190-9BB54E43B01D}"/>
                  </a:ext>
                </a:extLst>
              </p:cNvPr>
              <p:cNvSpPr/>
              <p:nvPr/>
            </p:nvSpPr>
            <p:spPr>
              <a:xfrm>
                <a:off x="4062400" y="2389700"/>
                <a:ext cx="393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8" extrusionOk="0">
                    <a:moveTo>
                      <a:pt x="24" y="1"/>
                    </a:moveTo>
                    <a:cubicBezTo>
                      <a:pt x="12" y="1"/>
                      <a:pt x="1" y="13"/>
                      <a:pt x="12" y="25"/>
                    </a:cubicBezTo>
                    <a:cubicBezTo>
                      <a:pt x="215" y="227"/>
                      <a:pt x="489" y="346"/>
                      <a:pt x="727" y="489"/>
                    </a:cubicBezTo>
                    <a:cubicBezTo>
                      <a:pt x="989" y="656"/>
                      <a:pt x="1263" y="822"/>
                      <a:pt x="1548" y="977"/>
                    </a:cubicBezTo>
                    <a:cubicBezTo>
                      <a:pt x="1548" y="977"/>
                      <a:pt x="1572" y="965"/>
                      <a:pt x="1560" y="953"/>
                    </a:cubicBezTo>
                    <a:cubicBezTo>
                      <a:pt x="1334" y="739"/>
                      <a:pt x="1084" y="596"/>
                      <a:pt x="810" y="429"/>
                    </a:cubicBezTo>
                    <a:cubicBezTo>
                      <a:pt x="560" y="287"/>
                      <a:pt x="310" y="10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30;p33">
                <a:extLst>
                  <a:ext uri="{FF2B5EF4-FFF2-40B4-BE49-F238E27FC236}">
                    <a16:creationId xmlns:a16="http://schemas.microsoft.com/office/drawing/2014/main" id="{BAEC3DDB-84BA-4364-8322-2266176DC92F}"/>
                  </a:ext>
                </a:extLst>
              </p:cNvPr>
              <p:cNvSpPr/>
              <p:nvPr/>
            </p:nvSpPr>
            <p:spPr>
              <a:xfrm>
                <a:off x="4202300" y="2603725"/>
                <a:ext cx="1598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4787" extrusionOk="0">
                    <a:moveTo>
                      <a:pt x="4584" y="0"/>
                    </a:moveTo>
                    <a:lnTo>
                      <a:pt x="0" y="4787"/>
                    </a:lnTo>
                    <a:lnTo>
                      <a:pt x="6394" y="2941"/>
                    </a:lnTo>
                    <a:cubicBezTo>
                      <a:pt x="6394" y="2941"/>
                      <a:pt x="5311" y="870"/>
                      <a:pt x="4584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31;p33">
                <a:extLst>
                  <a:ext uri="{FF2B5EF4-FFF2-40B4-BE49-F238E27FC236}">
                    <a16:creationId xmlns:a16="http://schemas.microsoft.com/office/drawing/2014/main" id="{B207F635-2F89-4C50-BB4A-EE6CB38DAFD0}"/>
                  </a:ext>
                </a:extLst>
              </p:cNvPr>
              <p:cNvSpPr/>
              <p:nvPr/>
            </p:nvSpPr>
            <p:spPr>
              <a:xfrm>
                <a:off x="4188000" y="2597175"/>
                <a:ext cx="180125" cy="134875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5395" extrusionOk="0">
                    <a:moveTo>
                      <a:pt x="5133" y="512"/>
                    </a:moveTo>
                    <a:cubicBezTo>
                      <a:pt x="5716" y="1274"/>
                      <a:pt x="6442" y="2608"/>
                      <a:pt x="6716" y="3084"/>
                    </a:cubicBezTo>
                    <a:lnTo>
                      <a:pt x="1132" y="4692"/>
                    </a:lnTo>
                    <a:lnTo>
                      <a:pt x="5133" y="512"/>
                    </a:lnTo>
                    <a:close/>
                    <a:moveTo>
                      <a:pt x="5144" y="1"/>
                    </a:moveTo>
                    <a:lnTo>
                      <a:pt x="1" y="5394"/>
                    </a:lnTo>
                    <a:lnTo>
                      <a:pt x="7204" y="3322"/>
                    </a:lnTo>
                    <a:lnTo>
                      <a:pt x="7097" y="3132"/>
                    </a:lnTo>
                    <a:cubicBezTo>
                      <a:pt x="7049" y="3037"/>
                      <a:pt x="6014" y="1048"/>
                      <a:pt x="5264" y="155"/>
                    </a:cubicBezTo>
                    <a:lnTo>
                      <a:pt x="5144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32;p33">
                <a:extLst>
                  <a:ext uri="{FF2B5EF4-FFF2-40B4-BE49-F238E27FC236}">
                    <a16:creationId xmlns:a16="http://schemas.microsoft.com/office/drawing/2014/main" id="{13123802-A3EA-41ED-B9FB-EAF611ACB3B6}"/>
                  </a:ext>
                </a:extLst>
              </p:cNvPr>
              <p:cNvSpPr/>
              <p:nvPr/>
            </p:nvSpPr>
            <p:spPr>
              <a:xfrm>
                <a:off x="4220750" y="2700925"/>
                <a:ext cx="53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23" extrusionOk="0">
                    <a:moveTo>
                      <a:pt x="30" y="1"/>
                    </a:moveTo>
                    <a:cubicBezTo>
                      <a:pt x="18" y="1"/>
                      <a:pt x="13" y="9"/>
                      <a:pt x="13" y="18"/>
                    </a:cubicBezTo>
                    <a:cubicBezTo>
                      <a:pt x="1" y="101"/>
                      <a:pt x="48" y="184"/>
                      <a:pt x="60" y="256"/>
                    </a:cubicBezTo>
                    <a:cubicBezTo>
                      <a:pt x="84" y="351"/>
                      <a:pt x="120" y="423"/>
                      <a:pt x="167" y="518"/>
                    </a:cubicBezTo>
                    <a:cubicBezTo>
                      <a:pt x="171" y="521"/>
                      <a:pt x="175" y="522"/>
                      <a:pt x="181" y="522"/>
                    </a:cubicBezTo>
                    <a:cubicBezTo>
                      <a:pt x="196" y="522"/>
                      <a:pt x="215" y="511"/>
                      <a:pt x="215" y="494"/>
                    </a:cubicBezTo>
                    <a:cubicBezTo>
                      <a:pt x="191" y="411"/>
                      <a:pt x="179" y="315"/>
                      <a:pt x="144" y="232"/>
                    </a:cubicBezTo>
                    <a:cubicBezTo>
                      <a:pt x="120" y="161"/>
                      <a:pt x="108" y="65"/>
                      <a:pt x="48" y="6"/>
                    </a:cubicBezTo>
                    <a:cubicBezTo>
                      <a:pt x="41" y="2"/>
                      <a:pt x="35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33;p33">
                <a:extLst>
                  <a:ext uri="{FF2B5EF4-FFF2-40B4-BE49-F238E27FC236}">
                    <a16:creationId xmlns:a16="http://schemas.microsoft.com/office/drawing/2014/main" id="{4E4CDF96-D188-401C-9A17-BA0D0F2B6D12}"/>
                  </a:ext>
                </a:extLst>
              </p:cNvPr>
              <p:cNvSpPr/>
              <p:nvPr/>
            </p:nvSpPr>
            <p:spPr>
              <a:xfrm>
                <a:off x="4227900" y="2694250"/>
                <a:ext cx="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2" extrusionOk="0">
                    <a:moveTo>
                      <a:pt x="33" y="0"/>
                    </a:moveTo>
                    <a:cubicBezTo>
                      <a:pt x="28" y="0"/>
                      <a:pt x="20" y="11"/>
                      <a:pt x="12" y="11"/>
                    </a:cubicBezTo>
                    <a:cubicBezTo>
                      <a:pt x="0" y="82"/>
                      <a:pt x="24" y="166"/>
                      <a:pt x="36" y="225"/>
                    </a:cubicBezTo>
                    <a:cubicBezTo>
                      <a:pt x="72" y="320"/>
                      <a:pt x="108" y="392"/>
                      <a:pt x="143" y="463"/>
                    </a:cubicBezTo>
                    <a:cubicBezTo>
                      <a:pt x="155" y="475"/>
                      <a:pt x="167" y="481"/>
                      <a:pt x="176" y="481"/>
                    </a:cubicBezTo>
                    <a:cubicBezTo>
                      <a:pt x="185" y="481"/>
                      <a:pt x="191" y="475"/>
                      <a:pt x="191" y="463"/>
                    </a:cubicBezTo>
                    <a:cubicBezTo>
                      <a:pt x="179" y="380"/>
                      <a:pt x="143" y="309"/>
                      <a:pt x="131" y="213"/>
                    </a:cubicBezTo>
                    <a:cubicBezTo>
                      <a:pt x="119" y="142"/>
                      <a:pt x="96" y="70"/>
                      <a:pt x="36" y="11"/>
                    </a:cubicBezTo>
                    <a:cubicBezTo>
                      <a:pt x="36" y="3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34;p33">
                <a:extLst>
                  <a:ext uri="{FF2B5EF4-FFF2-40B4-BE49-F238E27FC236}">
                    <a16:creationId xmlns:a16="http://schemas.microsoft.com/office/drawing/2014/main" id="{8E0D7C22-BEC9-48A2-8388-8F557D12AD41}"/>
                  </a:ext>
                </a:extLst>
              </p:cNvPr>
              <p:cNvSpPr/>
              <p:nvPr/>
            </p:nvSpPr>
            <p:spPr>
              <a:xfrm>
                <a:off x="4232950" y="2688600"/>
                <a:ext cx="735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599" extrusionOk="0">
                    <a:moveTo>
                      <a:pt x="38" y="0"/>
                    </a:moveTo>
                    <a:cubicBezTo>
                      <a:pt x="30" y="0"/>
                      <a:pt x="25" y="14"/>
                      <a:pt x="25" y="23"/>
                    </a:cubicBezTo>
                    <a:cubicBezTo>
                      <a:pt x="1" y="118"/>
                      <a:pt x="84" y="213"/>
                      <a:pt x="108" y="308"/>
                    </a:cubicBezTo>
                    <a:cubicBezTo>
                      <a:pt x="156" y="392"/>
                      <a:pt x="179" y="499"/>
                      <a:pt x="227" y="582"/>
                    </a:cubicBezTo>
                    <a:cubicBezTo>
                      <a:pt x="243" y="593"/>
                      <a:pt x="259" y="599"/>
                      <a:pt x="271" y="599"/>
                    </a:cubicBezTo>
                    <a:cubicBezTo>
                      <a:pt x="285" y="599"/>
                      <a:pt x="293" y="590"/>
                      <a:pt x="287" y="570"/>
                    </a:cubicBezTo>
                    <a:cubicBezTo>
                      <a:pt x="275" y="451"/>
                      <a:pt x="239" y="356"/>
                      <a:pt x="203" y="249"/>
                    </a:cubicBezTo>
                    <a:cubicBezTo>
                      <a:pt x="167" y="154"/>
                      <a:pt x="132" y="58"/>
                      <a:pt x="48" y="11"/>
                    </a:cubicBezTo>
                    <a:cubicBezTo>
                      <a:pt x="45" y="3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35;p33">
                <a:extLst>
                  <a:ext uri="{FF2B5EF4-FFF2-40B4-BE49-F238E27FC236}">
                    <a16:creationId xmlns:a16="http://schemas.microsoft.com/office/drawing/2014/main" id="{6CAA94C8-900E-451F-B6CA-96F0940EC2F9}"/>
                  </a:ext>
                </a:extLst>
              </p:cNvPr>
              <p:cNvSpPr/>
              <p:nvPr/>
            </p:nvSpPr>
            <p:spPr>
              <a:xfrm>
                <a:off x="4239200" y="2681900"/>
                <a:ext cx="807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653" extrusionOk="0">
                    <a:moveTo>
                      <a:pt x="25" y="0"/>
                    </a:moveTo>
                    <a:cubicBezTo>
                      <a:pt x="14" y="0"/>
                      <a:pt x="1" y="11"/>
                      <a:pt x="1" y="29"/>
                    </a:cubicBezTo>
                    <a:cubicBezTo>
                      <a:pt x="37" y="231"/>
                      <a:pt x="156" y="469"/>
                      <a:pt x="263" y="648"/>
                    </a:cubicBezTo>
                    <a:cubicBezTo>
                      <a:pt x="269" y="651"/>
                      <a:pt x="276" y="652"/>
                      <a:pt x="284" y="652"/>
                    </a:cubicBezTo>
                    <a:cubicBezTo>
                      <a:pt x="303" y="652"/>
                      <a:pt x="322" y="641"/>
                      <a:pt x="322" y="624"/>
                    </a:cubicBezTo>
                    <a:cubicBezTo>
                      <a:pt x="263" y="410"/>
                      <a:pt x="168" y="171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36;p33">
                <a:extLst>
                  <a:ext uri="{FF2B5EF4-FFF2-40B4-BE49-F238E27FC236}">
                    <a16:creationId xmlns:a16="http://schemas.microsoft.com/office/drawing/2014/main" id="{89CA0826-5394-438D-8263-75937ADA2E3F}"/>
                  </a:ext>
                </a:extLst>
              </p:cNvPr>
              <p:cNvSpPr/>
              <p:nvPr/>
            </p:nvSpPr>
            <p:spPr>
              <a:xfrm>
                <a:off x="4244050" y="2674950"/>
                <a:ext cx="103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0" extrusionOk="0">
                    <a:moveTo>
                      <a:pt x="23" y="1"/>
                    </a:moveTo>
                    <a:cubicBezTo>
                      <a:pt x="12" y="1"/>
                      <a:pt x="0" y="24"/>
                      <a:pt x="9" y="33"/>
                    </a:cubicBezTo>
                    <a:cubicBezTo>
                      <a:pt x="33" y="152"/>
                      <a:pt x="128" y="259"/>
                      <a:pt x="176" y="354"/>
                    </a:cubicBezTo>
                    <a:cubicBezTo>
                      <a:pt x="235" y="485"/>
                      <a:pt x="283" y="616"/>
                      <a:pt x="378" y="711"/>
                    </a:cubicBezTo>
                    <a:cubicBezTo>
                      <a:pt x="383" y="716"/>
                      <a:pt x="390" y="719"/>
                      <a:pt x="397" y="719"/>
                    </a:cubicBezTo>
                    <a:cubicBezTo>
                      <a:pt x="406" y="719"/>
                      <a:pt x="414" y="713"/>
                      <a:pt x="414" y="700"/>
                    </a:cubicBezTo>
                    <a:cubicBezTo>
                      <a:pt x="378" y="569"/>
                      <a:pt x="319" y="438"/>
                      <a:pt x="247" y="319"/>
                    </a:cubicBezTo>
                    <a:cubicBezTo>
                      <a:pt x="188" y="211"/>
                      <a:pt x="128" y="80"/>
                      <a:pt x="33" y="9"/>
                    </a:cubicBezTo>
                    <a:cubicBezTo>
                      <a:pt x="30" y="3"/>
                      <a:pt x="27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37;p33">
                <a:extLst>
                  <a:ext uri="{FF2B5EF4-FFF2-40B4-BE49-F238E27FC236}">
                    <a16:creationId xmlns:a16="http://schemas.microsoft.com/office/drawing/2014/main" id="{44FDFA2C-D978-4455-B30F-57C30647B7B4}"/>
                  </a:ext>
                </a:extLst>
              </p:cNvPr>
              <p:cNvSpPr/>
              <p:nvPr/>
            </p:nvSpPr>
            <p:spPr>
              <a:xfrm>
                <a:off x="4252300" y="2669675"/>
                <a:ext cx="10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43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60" y="279"/>
                      <a:pt x="215" y="541"/>
                      <a:pt x="394" y="732"/>
                    </a:cubicBezTo>
                    <a:cubicBezTo>
                      <a:pt x="394" y="739"/>
                      <a:pt x="395" y="742"/>
                      <a:pt x="396" y="742"/>
                    </a:cubicBezTo>
                    <a:cubicBezTo>
                      <a:pt x="400" y="742"/>
                      <a:pt x="406" y="728"/>
                      <a:pt x="406" y="720"/>
                    </a:cubicBezTo>
                    <a:cubicBezTo>
                      <a:pt x="358" y="589"/>
                      <a:pt x="286" y="470"/>
                      <a:pt x="227" y="351"/>
                    </a:cubicBezTo>
                    <a:cubicBezTo>
                      <a:pt x="167" y="232"/>
                      <a:pt x="108" y="113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38;p33">
                <a:extLst>
                  <a:ext uri="{FF2B5EF4-FFF2-40B4-BE49-F238E27FC236}">
                    <a16:creationId xmlns:a16="http://schemas.microsoft.com/office/drawing/2014/main" id="{E487AA57-9761-42B1-8053-497898EDE77F}"/>
                  </a:ext>
                </a:extLst>
              </p:cNvPr>
              <p:cNvSpPr/>
              <p:nvPr/>
            </p:nvSpPr>
            <p:spPr>
              <a:xfrm>
                <a:off x="4257425" y="2661875"/>
                <a:ext cx="127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02" extrusionOk="0">
                    <a:moveTo>
                      <a:pt x="24" y="0"/>
                    </a:moveTo>
                    <a:cubicBezTo>
                      <a:pt x="13" y="0"/>
                      <a:pt x="1" y="23"/>
                      <a:pt x="10" y="32"/>
                    </a:cubicBezTo>
                    <a:cubicBezTo>
                      <a:pt x="70" y="163"/>
                      <a:pt x="153" y="282"/>
                      <a:pt x="236" y="425"/>
                    </a:cubicBezTo>
                    <a:cubicBezTo>
                      <a:pt x="308" y="591"/>
                      <a:pt x="379" y="746"/>
                      <a:pt x="462" y="889"/>
                    </a:cubicBezTo>
                    <a:cubicBezTo>
                      <a:pt x="471" y="898"/>
                      <a:pt x="479" y="902"/>
                      <a:pt x="487" y="902"/>
                    </a:cubicBezTo>
                    <a:cubicBezTo>
                      <a:pt x="500" y="902"/>
                      <a:pt x="510" y="888"/>
                      <a:pt x="510" y="865"/>
                    </a:cubicBezTo>
                    <a:cubicBezTo>
                      <a:pt x="451" y="687"/>
                      <a:pt x="379" y="508"/>
                      <a:pt x="296" y="353"/>
                    </a:cubicBezTo>
                    <a:cubicBezTo>
                      <a:pt x="236" y="210"/>
                      <a:pt x="153" y="80"/>
                      <a:pt x="34" y="8"/>
                    </a:cubicBezTo>
                    <a:cubicBezTo>
                      <a:pt x="31" y="2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39;p33">
                <a:extLst>
                  <a:ext uri="{FF2B5EF4-FFF2-40B4-BE49-F238E27FC236}">
                    <a16:creationId xmlns:a16="http://schemas.microsoft.com/office/drawing/2014/main" id="{6CF6CF24-4334-41C8-89E9-ADCB72D8FA25}"/>
                  </a:ext>
                </a:extLst>
              </p:cNvPr>
              <p:cNvSpPr/>
              <p:nvPr/>
            </p:nvSpPr>
            <p:spPr>
              <a:xfrm>
                <a:off x="4263625" y="2652900"/>
                <a:ext cx="152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87" extrusionOk="0">
                    <a:moveTo>
                      <a:pt x="12" y="1"/>
                    </a:moveTo>
                    <a:cubicBezTo>
                      <a:pt x="6" y="1"/>
                      <a:pt x="0" y="4"/>
                      <a:pt x="0" y="10"/>
                    </a:cubicBezTo>
                    <a:cubicBezTo>
                      <a:pt x="0" y="188"/>
                      <a:pt x="131" y="331"/>
                      <a:pt x="214" y="486"/>
                    </a:cubicBezTo>
                    <a:cubicBezTo>
                      <a:pt x="334" y="677"/>
                      <a:pt x="429" y="891"/>
                      <a:pt x="560" y="1081"/>
                    </a:cubicBezTo>
                    <a:cubicBezTo>
                      <a:pt x="567" y="1085"/>
                      <a:pt x="574" y="1086"/>
                      <a:pt x="580" y="1086"/>
                    </a:cubicBezTo>
                    <a:cubicBezTo>
                      <a:pt x="595" y="1086"/>
                      <a:pt x="607" y="1078"/>
                      <a:pt x="607" y="1070"/>
                    </a:cubicBezTo>
                    <a:cubicBezTo>
                      <a:pt x="560" y="891"/>
                      <a:pt x="476" y="724"/>
                      <a:pt x="381" y="558"/>
                    </a:cubicBezTo>
                    <a:cubicBezTo>
                      <a:pt x="286" y="367"/>
                      <a:pt x="119" y="200"/>
                      <a:pt x="24" y="10"/>
                    </a:cubicBezTo>
                    <a:cubicBezTo>
                      <a:pt x="24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40;p33">
                <a:extLst>
                  <a:ext uri="{FF2B5EF4-FFF2-40B4-BE49-F238E27FC236}">
                    <a16:creationId xmlns:a16="http://schemas.microsoft.com/office/drawing/2014/main" id="{8C64A554-2D88-4FCC-953E-7DC856BC3407}"/>
                  </a:ext>
                </a:extLst>
              </p:cNvPr>
              <p:cNvSpPr/>
              <p:nvPr/>
            </p:nvSpPr>
            <p:spPr>
              <a:xfrm>
                <a:off x="4271650" y="2647650"/>
                <a:ext cx="155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01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60" y="220"/>
                      <a:pt x="167" y="398"/>
                      <a:pt x="274" y="577"/>
                    </a:cubicBezTo>
                    <a:cubicBezTo>
                      <a:pt x="358" y="756"/>
                      <a:pt x="453" y="946"/>
                      <a:pt x="584" y="1101"/>
                    </a:cubicBezTo>
                    <a:cubicBezTo>
                      <a:pt x="596" y="1101"/>
                      <a:pt x="620" y="1077"/>
                      <a:pt x="620" y="1065"/>
                    </a:cubicBezTo>
                    <a:cubicBezTo>
                      <a:pt x="572" y="875"/>
                      <a:pt x="465" y="696"/>
                      <a:pt x="358" y="518"/>
                    </a:cubicBezTo>
                    <a:cubicBezTo>
                      <a:pt x="274" y="339"/>
                      <a:pt x="167" y="160"/>
                      <a:pt x="36" y="6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41;p33">
                <a:extLst>
                  <a:ext uri="{FF2B5EF4-FFF2-40B4-BE49-F238E27FC236}">
                    <a16:creationId xmlns:a16="http://schemas.microsoft.com/office/drawing/2014/main" id="{3DB7454B-3E40-475A-9AFA-EA8C3C7B3CDE}"/>
                  </a:ext>
                </a:extLst>
              </p:cNvPr>
              <p:cNvSpPr/>
              <p:nvPr/>
            </p:nvSpPr>
            <p:spPr>
              <a:xfrm>
                <a:off x="4281475" y="2638425"/>
                <a:ext cx="1420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079" extrusionOk="0">
                    <a:moveTo>
                      <a:pt x="14" y="1"/>
                    </a:moveTo>
                    <a:cubicBezTo>
                      <a:pt x="6" y="1"/>
                      <a:pt x="1" y="9"/>
                      <a:pt x="1" y="17"/>
                    </a:cubicBezTo>
                    <a:cubicBezTo>
                      <a:pt x="48" y="196"/>
                      <a:pt x="167" y="363"/>
                      <a:pt x="251" y="529"/>
                    </a:cubicBezTo>
                    <a:cubicBezTo>
                      <a:pt x="358" y="708"/>
                      <a:pt x="429" y="887"/>
                      <a:pt x="536" y="1065"/>
                    </a:cubicBezTo>
                    <a:cubicBezTo>
                      <a:pt x="541" y="1074"/>
                      <a:pt x="547" y="1078"/>
                      <a:pt x="552" y="1078"/>
                    </a:cubicBezTo>
                    <a:cubicBezTo>
                      <a:pt x="561" y="1078"/>
                      <a:pt x="567" y="1068"/>
                      <a:pt x="560" y="1053"/>
                    </a:cubicBezTo>
                    <a:cubicBezTo>
                      <a:pt x="501" y="696"/>
                      <a:pt x="262" y="256"/>
                      <a:pt x="24" y="5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42;p33">
                <a:extLst>
                  <a:ext uri="{FF2B5EF4-FFF2-40B4-BE49-F238E27FC236}">
                    <a16:creationId xmlns:a16="http://schemas.microsoft.com/office/drawing/2014/main" id="{EB96D79E-A701-4467-A8A9-277C07F7E5DD}"/>
                  </a:ext>
                </a:extLst>
              </p:cNvPr>
              <p:cNvSpPr/>
              <p:nvPr/>
            </p:nvSpPr>
            <p:spPr>
              <a:xfrm>
                <a:off x="4289225" y="2632775"/>
                <a:ext cx="166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161" extrusionOk="0">
                    <a:moveTo>
                      <a:pt x="19" y="1"/>
                    </a:moveTo>
                    <a:cubicBezTo>
                      <a:pt x="6" y="1"/>
                      <a:pt x="0" y="12"/>
                      <a:pt x="0" y="29"/>
                    </a:cubicBezTo>
                    <a:cubicBezTo>
                      <a:pt x="48" y="220"/>
                      <a:pt x="167" y="410"/>
                      <a:pt x="250" y="589"/>
                    </a:cubicBezTo>
                    <a:cubicBezTo>
                      <a:pt x="357" y="779"/>
                      <a:pt x="453" y="993"/>
                      <a:pt x="607" y="1160"/>
                    </a:cubicBezTo>
                    <a:cubicBezTo>
                      <a:pt x="643" y="1160"/>
                      <a:pt x="667" y="1136"/>
                      <a:pt x="655" y="1124"/>
                    </a:cubicBezTo>
                    <a:cubicBezTo>
                      <a:pt x="583" y="922"/>
                      <a:pt x="464" y="720"/>
                      <a:pt x="357" y="529"/>
                    </a:cubicBezTo>
                    <a:cubicBezTo>
                      <a:pt x="274" y="351"/>
                      <a:pt x="179" y="160"/>
                      <a:pt x="36" y="5"/>
                    </a:cubicBezTo>
                    <a:cubicBezTo>
                      <a:pt x="29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43;p33">
                <a:extLst>
                  <a:ext uri="{FF2B5EF4-FFF2-40B4-BE49-F238E27FC236}">
                    <a16:creationId xmlns:a16="http://schemas.microsoft.com/office/drawing/2014/main" id="{EC326A66-B01F-4537-B188-39288AB989BF}"/>
                  </a:ext>
                </a:extLst>
              </p:cNvPr>
              <p:cNvSpPr/>
              <p:nvPr/>
            </p:nvSpPr>
            <p:spPr>
              <a:xfrm>
                <a:off x="4296350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33" y="1"/>
                    </a:moveTo>
                    <a:cubicBezTo>
                      <a:pt x="13" y="1"/>
                      <a:pt x="1" y="20"/>
                      <a:pt x="1" y="46"/>
                    </a:cubicBezTo>
                    <a:cubicBezTo>
                      <a:pt x="48" y="248"/>
                      <a:pt x="179" y="427"/>
                      <a:pt x="287" y="605"/>
                    </a:cubicBezTo>
                    <a:cubicBezTo>
                      <a:pt x="406" y="820"/>
                      <a:pt x="525" y="1022"/>
                      <a:pt x="656" y="1213"/>
                    </a:cubicBezTo>
                    <a:cubicBezTo>
                      <a:pt x="661" y="1223"/>
                      <a:pt x="674" y="1229"/>
                      <a:pt x="685" y="1229"/>
                    </a:cubicBezTo>
                    <a:cubicBezTo>
                      <a:pt x="698" y="1229"/>
                      <a:pt x="710" y="1220"/>
                      <a:pt x="703" y="1201"/>
                    </a:cubicBezTo>
                    <a:cubicBezTo>
                      <a:pt x="620" y="998"/>
                      <a:pt x="525" y="784"/>
                      <a:pt x="406" y="594"/>
                    </a:cubicBezTo>
                    <a:cubicBezTo>
                      <a:pt x="298" y="403"/>
                      <a:pt x="191" y="177"/>
                      <a:pt x="60" y="10"/>
                    </a:cubicBezTo>
                    <a:cubicBezTo>
                      <a:pt x="50" y="4"/>
                      <a:pt x="41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44;p33">
                <a:extLst>
                  <a:ext uri="{FF2B5EF4-FFF2-40B4-BE49-F238E27FC236}">
                    <a16:creationId xmlns:a16="http://schemas.microsoft.com/office/drawing/2014/main" id="{E778FAE5-98AA-4D5A-BE3B-74F26D492818}"/>
                  </a:ext>
                </a:extLst>
              </p:cNvPr>
              <p:cNvSpPr/>
              <p:nvPr/>
            </p:nvSpPr>
            <p:spPr>
              <a:xfrm>
                <a:off x="4302900" y="2613125"/>
                <a:ext cx="205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376" extrusionOk="0">
                    <a:moveTo>
                      <a:pt x="19" y="1"/>
                    </a:moveTo>
                    <a:cubicBezTo>
                      <a:pt x="7" y="1"/>
                      <a:pt x="1" y="9"/>
                      <a:pt x="1" y="17"/>
                    </a:cubicBezTo>
                    <a:cubicBezTo>
                      <a:pt x="48" y="255"/>
                      <a:pt x="215" y="482"/>
                      <a:pt x="346" y="696"/>
                    </a:cubicBezTo>
                    <a:cubicBezTo>
                      <a:pt x="489" y="910"/>
                      <a:pt x="644" y="1137"/>
                      <a:pt x="775" y="1363"/>
                    </a:cubicBezTo>
                    <a:cubicBezTo>
                      <a:pt x="775" y="1372"/>
                      <a:pt x="782" y="1376"/>
                      <a:pt x="790" y="1376"/>
                    </a:cubicBezTo>
                    <a:cubicBezTo>
                      <a:pt x="804" y="1376"/>
                      <a:pt x="822" y="1366"/>
                      <a:pt x="822" y="1351"/>
                    </a:cubicBezTo>
                    <a:cubicBezTo>
                      <a:pt x="715" y="1113"/>
                      <a:pt x="596" y="887"/>
                      <a:pt x="465" y="672"/>
                    </a:cubicBezTo>
                    <a:cubicBezTo>
                      <a:pt x="334" y="458"/>
                      <a:pt x="203" y="196"/>
                      <a:pt x="36" y="5"/>
                    </a:cubicBezTo>
                    <a:cubicBezTo>
                      <a:pt x="30" y="2"/>
                      <a:pt x="24" y="1"/>
                      <a:pt x="1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45;p33">
                <a:extLst>
                  <a:ext uri="{FF2B5EF4-FFF2-40B4-BE49-F238E27FC236}">
                    <a16:creationId xmlns:a16="http://schemas.microsoft.com/office/drawing/2014/main" id="{457B2009-F941-464B-B289-6EF8245A1E17}"/>
                  </a:ext>
                </a:extLst>
              </p:cNvPr>
              <p:cNvSpPr/>
              <p:nvPr/>
            </p:nvSpPr>
            <p:spPr>
              <a:xfrm>
                <a:off x="430715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30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17" y="292"/>
                      <a:pt x="295" y="506"/>
                      <a:pt x="462" y="744"/>
                    </a:cubicBezTo>
                    <a:cubicBezTo>
                      <a:pt x="640" y="1018"/>
                      <a:pt x="807" y="1280"/>
                      <a:pt x="998" y="1542"/>
                    </a:cubicBezTo>
                    <a:cubicBezTo>
                      <a:pt x="1002" y="1546"/>
                      <a:pt x="1008" y="1549"/>
                      <a:pt x="1013" y="1549"/>
                    </a:cubicBezTo>
                    <a:cubicBezTo>
                      <a:pt x="1022" y="1549"/>
                      <a:pt x="1029" y="1541"/>
                      <a:pt x="1021" y="1518"/>
                    </a:cubicBezTo>
                    <a:cubicBezTo>
                      <a:pt x="902" y="1244"/>
                      <a:pt x="736" y="982"/>
                      <a:pt x="581" y="732"/>
                    </a:cubicBezTo>
                    <a:cubicBezTo>
                      <a:pt x="414" y="482"/>
                      <a:pt x="271" y="208"/>
                      <a:pt x="45" y="6"/>
                    </a:cubicBezTo>
                    <a:cubicBezTo>
                      <a:pt x="42" y="2"/>
                      <a:pt x="36" y="1"/>
                      <a:pt x="3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46;p33">
                <a:extLst>
                  <a:ext uri="{FF2B5EF4-FFF2-40B4-BE49-F238E27FC236}">
                    <a16:creationId xmlns:a16="http://schemas.microsoft.com/office/drawing/2014/main" id="{2D82B4B2-909F-4525-8ACA-716CBF286333}"/>
                  </a:ext>
                </a:extLst>
              </p:cNvPr>
              <p:cNvSpPr/>
              <p:nvPr/>
            </p:nvSpPr>
            <p:spPr>
              <a:xfrm>
                <a:off x="4275225" y="2820125"/>
                <a:ext cx="166125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82" extrusionOk="0">
                    <a:moveTo>
                      <a:pt x="5882" y="0"/>
                    </a:moveTo>
                    <a:lnTo>
                      <a:pt x="0" y="3048"/>
                    </a:lnTo>
                    <a:lnTo>
                      <a:pt x="6644" y="3382"/>
                    </a:lnTo>
                    <a:cubicBezTo>
                      <a:pt x="6644" y="3382"/>
                      <a:pt x="6311" y="1084"/>
                      <a:pt x="5882" y="0"/>
                    </a:cubicBez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47;p33">
                <a:extLst>
                  <a:ext uri="{FF2B5EF4-FFF2-40B4-BE49-F238E27FC236}">
                    <a16:creationId xmlns:a16="http://schemas.microsoft.com/office/drawing/2014/main" id="{E7DFEF3B-6106-40CC-BD31-054B53AA402A}"/>
                  </a:ext>
                </a:extLst>
              </p:cNvPr>
              <p:cNvSpPr/>
              <p:nvPr/>
            </p:nvSpPr>
            <p:spPr>
              <a:xfrm>
                <a:off x="4259150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6442" y="488"/>
                    </a:moveTo>
                    <a:cubicBezTo>
                      <a:pt x="6739" y="1381"/>
                      <a:pt x="7013" y="2881"/>
                      <a:pt x="7097" y="3441"/>
                    </a:cubicBezTo>
                    <a:lnTo>
                      <a:pt x="1298" y="3155"/>
                    </a:lnTo>
                    <a:lnTo>
                      <a:pt x="6442" y="488"/>
                    </a:lnTo>
                    <a:close/>
                    <a:moveTo>
                      <a:pt x="6620" y="0"/>
                    </a:moveTo>
                    <a:lnTo>
                      <a:pt x="1" y="3417"/>
                    </a:lnTo>
                    <a:lnTo>
                      <a:pt x="7501" y="3798"/>
                    </a:lnTo>
                    <a:lnTo>
                      <a:pt x="7466" y="3584"/>
                    </a:lnTo>
                    <a:cubicBezTo>
                      <a:pt x="7454" y="3501"/>
                      <a:pt x="7109" y="1262"/>
                      <a:pt x="6692" y="179"/>
                    </a:cubicBezTo>
                    <a:lnTo>
                      <a:pt x="662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48;p33">
                <a:extLst>
                  <a:ext uri="{FF2B5EF4-FFF2-40B4-BE49-F238E27FC236}">
                    <a16:creationId xmlns:a16="http://schemas.microsoft.com/office/drawing/2014/main" id="{28374F97-516E-47A3-9F56-C61C391D16E4}"/>
                  </a:ext>
                </a:extLst>
              </p:cNvPr>
              <p:cNvSpPr/>
              <p:nvPr/>
            </p:nvSpPr>
            <p:spPr>
              <a:xfrm>
                <a:off x="4299625" y="2882100"/>
                <a:ext cx="27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528" extrusionOk="0">
                    <a:moveTo>
                      <a:pt x="48" y="1"/>
                    </a:moveTo>
                    <a:cubicBezTo>
                      <a:pt x="42" y="1"/>
                      <a:pt x="37" y="4"/>
                      <a:pt x="37" y="10"/>
                    </a:cubicBezTo>
                    <a:cubicBezTo>
                      <a:pt x="1" y="81"/>
                      <a:pt x="1" y="153"/>
                      <a:pt x="1" y="236"/>
                    </a:cubicBezTo>
                    <a:cubicBezTo>
                      <a:pt x="1" y="319"/>
                      <a:pt x="1" y="426"/>
                      <a:pt x="13" y="510"/>
                    </a:cubicBezTo>
                    <a:cubicBezTo>
                      <a:pt x="25" y="522"/>
                      <a:pt x="37" y="528"/>
                      <a:pt x="45" y="528"/>
                    </a:cubicBezTo>
                    <a:cubicBezTo>
                      <a:pt x="54" y="528"/>
                      <a:pt x="60" y="522"/>
                      <a:pt x="60" y="510"/>
                    </a:cubicBezTo>
                    <a:cubicBezTo>
                      <a:pt x="72" y="426"/>
                      <a:pt x="96" y="331"/>
                      <a:pt x="96" y="248"/>
                    </a:cubicBezTo>
                    <a:cubicBezTo>
                      <a:pt x="96" y="176"/>
                      <a:pt x="108" y="81"/>
                      <a:pt x="60" y="10"/>
                    </a:cubicBezTo>
                    <a:cubicBezTo>
                      <a:pt x="60" y="4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49;p33">
                <a:extLst>
                  <a:ext uri="{FF2B5EF4-FFF2-40B4-BE49-F238E27FC236}">
                    <a16:creationId xmlns:a16="http://schemas.microsoft.com/office/drawing/2014/main" id="{5551D09A-1AC3-4B09-B71B-8BCDD6FB569A}"/>
                  </a:ext>
                </a:extLst>
              </p:cNvPr>
              <p:cNvSpPr/>
              <p:nvPr/>
            </p:nvSpPr>
            <p:spPr>
              <a:xfrm>
                <a:off x="4308275" y="2877050"/>
                <a:ext cx="2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9" extrusionOk="0">
                    <a:moveTo>
                      <a:pt x="64" y="0"/>
                    </a:moveTo>
                    <a:cubicBezTo>
                      <a:pt x="60" y="0"/>
                      <a:pt x="54" y="3"/>
                      <a:pt x="48" y="9"/>
                    </a:cubicBezTo>
                    <a:cubicBezTo>
                      <a:pt x="0" y="93"/>
                      <a:pt x="0" y="164"/>
                      <a:pt x="0" y="235"/>
                    </a:cubicBezTo>
                    <a:cubicBezTo>
                      <a:pt x="0" y="331"/>
                      <a:pt x="0" y="414"/>
                      <a:pt x="12" y="509"/>
                    </a:cubicBezTo>
                    <a:cubicBezTo>
                      <a:pt x="18" y="515"/>
                      <a:pt x="30" y="518"/>
                      <a:pt x="40" y="518"/>
                    </a:cubicBezTo>
                    <a:cubicBezTo>
                      <a:pt x="51" y="518"/>
                      <a:pt x="60" y="515"/>
                      <a:pt x="60" y="509"/>
                    </a:cubicBezTo>
                    <a:cubicBezTo>
                      <a:pt x="72" y="438"/>
                      <a:pt x="72" y="343"/>
                      <a:pt x="83" y="259"/>
                    </a:cubicBezTo>
                    <a:cubicBezTo>
                      <a:pt x="83" y="176"/>
                      <a:pt x="95" y="93"/>
                      <a:pt x="72" y="9"/>
                    </a:cubicBezTo>
                    <a:cubicBezTo>
                      <a:pt x="72" y="3"/>
                      <a:pt x="69" y="0"/>
                      <a:pt x="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50;p33">
                <a:extLst>
                  <a:ext uri="{FF2B5EF4-FFF2-40B4-BE49-F238E27FC236}">
                    <a16:creationId xmlns:a16="http://schemas.microsoft.com/office/drawing/2014/main" id="{4B5C3DB7-1E26-40C9-8655-0A702DEAC2E9}"/>
                  </a:ext>
                </a:extLst>
              </p:cNvPr>
              <p:cNvSpPr/>
              <p:nvPr/>
            </p:nvSpPr>
            <p:spPr>
              <a:xfrm>
                <a:off x="4314825" y="2873775"/>
                <a:ext cx="387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645" extrusionOk="0">
                    <a:moveTo>
                      <a:pt x="55" y="0"/>
                    </a:moveTo>
                    <a:cubicBezTo>
                      <a:pt x="51" y="0"/>
                      <a:pt x="48" y="3"/>
                      <a:pt x="48" y="9"/>
                    </a:cubicBezTo>
                    <a:cubicBezTo>
                      <a:pt x="0" y="105"/>
                      <a:pt x="36" y="224"/>
                      <a:pt x="48" y="307"/>
                    </a:cubicBezTo>
                    <a:cubicBezTo>
                      <a:pt x="48" y="414"/>
                      <a:pt x="60" y="521"/>
                      <a:pt x="71" y="605"/>
                    </a:cubicBezTo>
                    <a:cubicBezTo>
                      <a:pt x="78" y="633"/>
                      <a:pt x="94" y="644"/>
                      <a:pt x="105" y="644"/>
                    </a:cubicBezTo>
                    <a:cubicBezTo>
                      <a:pt x="113" y="644"/>
                      <a:pt x="119" y="638"/>
                      <a:pt x="119" y="628"/>
                    </a:cubicBezTo>
                    <a:cubicBezTo>
                      <a:pt x="155" y="521"/>
                      <a:pt x="155" y="402"/>
                      <a:pt x="131" y="295"/>
                    </a:cubicBezTo>
                    <a:cubicBezTo>
                      <a:pt x="131" y="200"/>
                      <a:pt x="131" y="93"/>
                      <a:pt x="71" y="9"/>
                    </a:cubicBezTo>
                    <a:cubicBezTo>
                      <a:pt x="65" y="3"/>
                      <a:pt x="60" y="0"/>
                      <a:pt x="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51;p33">
                <a:extLst>
                  <a:ext uri="{FF2B5EF4-FFF2-40B4-BE49-F238E27FC236}">
                    <a16:creationId xmlns:a16="http://schemas.microsoft.com/office/drawing/2014/main" id="{C2478F58-29CB-4826-9701-3C2C3BDDFB4B}"/>
                  </a:ext>
                </a:extLst>
              </p:cNvPr>
              <p:cNvSpPr/>
              <p:nvPr/>
            </p:nvSpPr>
            <p:spPr>
              <a:xfrm>
                <a:off x="4323150" y="2869300"/>
                <a:ext cx="36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14" extrusionOk="0">
                    <a:moveTo>
                      <a:pt x="54" y="1"/>
                    </a:moveTo>
                    <a:cubicBezTo>
                      <a:pt x="45" y="1"/>
                      <a:pt x="36" y="4"/>
                      <a:pt x="36" y="10"/>
                    </a:cubicBezTo>
                    <a:cubicBezTo>
                      <a:pt x="0" y="224"/>
                      <a:pt x="36" y="474"/>
                      <a:pt x="84" y="700"/>
                    </a:cubicBezTo>
                    <a:cubicBezTo>
                      <a:pt x="79" y="709"/>
                      <a:pt x="83" y="713"/>
                      <a:pt x="91" y="713"/>
                    </a:cubicBezTo>
                    <a:cubicBezTo>
                      <a:pt x="103" y="713"/>
                      <a:pt x="124" y="703"/>
                      <a:pt x="131" y="688"/>
                    </a:cubicBezTo>
                    <a:cubicBezTo>
                      <a:pt x="143" y="474"/>
                      <a:pt x="143" y="224"/>
                      <a:pt x="72" y="10"/>
                    </a:cubicBezTo>
                    <a:cubicBezTo>
                      <a:pt x="72" y="4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52;p33">
                <a:extLst>
                  <a:ext uri="{FF2B5EF4-FFF2-40B4-BE49-F238E27FC236}">
                    <a16:creationId xmlns:a16="http://schemas.microsoft.com/office/drawing/2014/main" id="{41BB96D5-0F0E-4BD8-A769-3C5AF7046568}"/>
                  </a:ext>
                </a:extLst>
              </p:cNvPr>
              <p:cNvSpPr/>
              <p:nvPr/>
            </p:nvSpPr>
            <p:spPr>
              <a:xfrm>
                <a:off x="4329700" y="2864050"/>
                <a:ext cx="53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13" extrusionOk="0">
                    <a:moveTo>
                      <a:pt x="40" y="1"/>
                    </a:moveTo>
                    <a:cubicBezTo>
                      <a:pt x="31" y="1"/>
                      <a:pt x="24" y="10"/>
                      <a:pt x="24" y="29"/>
                    </a:cubicBezTo>
                    <a:cubicBezTo>
                      <a:pt x="0" y="148"/>
                      <a:pt x="48" y="279"/>
                      <a:pt x="84" y="398"/>
                    </a:cubicBezTo>
                    <a:cubicBezTo>
                      <a:pt x="107" y="529"/>
                      <a:pt x="119" y="672"/>
                      <a:pt x="155" y="803"/>
                    </a:cubicBezTo>
                    <a:cubicBezTo>
                      <a:pt x="167" y="809"/>
                      <a:pt x="179" y="812"/>
                      <a:pt x="188" y="812"/>
                    </a:cubicBezTo>
                    <a:cubicBezTo>
                      <a:pt x="197" y="812"/>
                      <a:pt x="203" y="809"/>
                      <a:pt x="203" y="803"/>
                    </a:cubicBezTo>
                    <a:cubicBezTo>
                      <a:pt x="215" y="672"/>
                      <a:pt x="203" y="541"/>
                      <a:pt x="167" y="398"/>
                    </a:cubicBezTo>
                    <a:cubicBezTo>
                      <a:pt x="155" y="267"/>
                      <a:pt x="131" y="136"/>
                      <a:pt x="60" y="17"/>
                    </a:cubicBezTo>
                    <a:cubicBezTo>
                      <a:pt x="54" y="7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53;p33">
                <a:extLst>
                  <a:ext uri="{FF2B5EF4-FFF2-40B4-BE49-F238E27FC236}">
                    <a16:creationId xmlns:a16="http://schemas.microsoft.com/office/drawing/2014/main" id="{1EF89E3F-A00E-4AC3-87DD-565166AD01A3}"/>
                  </a:ext>
                </a:extLst>
              </p:cNvPr>
              <p:cNvSpPr/>
              <p:nvPr/>
            </p:nvSpPr>
            <p:spPr>
              <a:xfrm>
                <a:off x="4339525" y="2862250"/>
                <a:ext cx="44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813" extrusionOk="0">
                    <a:moveTo>
                      <a:pt x="30" y="0"/>
                    </a:moveTo>
                    <a:cubicBezTo>
                      <a:pt x="27" y="0"/>
                      <a:pt x="24" y="6"/>
                      <a:pt x="24" y="18"/>
                    </a:cubicBezTo>
                    <a:cubicBezTo>
                      <a:pt x="0" y="268"/>
                      <a:pt x="60" y="577"/>
                      <a:pt x="143" y="804"/>
                    </a:cubicBezTo>
                    <a:cubicBezTo>
                      <a:pt x="143" y="810"/>
                      <a:pt x="152" y="813"/>
                      <a:pt x="161" y="813"/>
                    </a:cubicBezTo>
                    <a:cubicBezTo>
                      <a:pt x="170" y="813"/>
                      <a:pt x="179" y="810"/>
                      <a:pt x="179" y="804"/>
                    </a:cubicBezTo>
                    <a:cubicBezTo>
                      <a:pt x="179" y="554"/>
                      <a:pt x="131" y="256"/>
                      <a:pt x="36" y="18"/>
                    </a:cubicBezTo>
                    <a:cubicBezTo>
                      <a:pt x="36" y="6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54;p33">
                <a:extLst>
                  <a:ext uri="{FF2B5EF4-FFF2-40B4-BE49-F238E27FC236}">
                    <a16:creationId xmlns:a16="http://schemas.microsoft.com/office/drawing/2014/main" id="{4B440484-D178-43B0-86E0-9BE76B00ABC6}"/>
                  </a:ext>
                </a:extLst>
              </p:cNvPr>
              <p:cNvSpPr/>
              <p:nvPr/>
            </p:nvSpPr>
            <p:spPr>
              <a:xfrm>
                <a:off x="4347050" y="2856475"/>
                <a:ext cx="58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995" extrusionOk="0">
                    <a:moveTo>
                      <a:pt x="20" y="1"/>
                    </a:moveTo>
                    <a:cubicBezTo>
                      <a:pt x="9" y="1"/>
                      <a:pt x="1" y="14"/>
                      <a:pt x="9" y="23"/>
                    </a:cubicBezTo>
                    <a:cubicBezTo>
                      <a:pt x="33" y="201"/>
                      <a:pt x="80" y="368"/>
                      <a:pt x="92" y="547"/>
                    </a:cubicBezTo>
                    <a:cubicBezTo>
                      <a:pt x="116" y="689"/>
                      <a:pt x="128" y="844"/>
                      <a:pt x="175" y="987"/>
                    </a:cubicBezTo>
                    <a:cubicBezTo>
                      <a:pt x="175" y="992"/>
                      <a:pt x="184" y="995"/>
                      <a:pt x="193" y="995"/>
                    </a:cubicBezTo>
                    <a:cubicBezTo>
                      <a:pt x="207" y="995"/>
                      <a:pt x="223" y="989"/>
                      <a:pt x="223" y="975"/>
                    </a:cubicBezTo>
                    <a:cubicBezTo>
                      <a:pt x="235" y="785"/>
                      <a:pt x="199" y="570"/>
                      <a:pt x="175" y="380"/>
                    </a:cubicBezTo>
                    <a:cubicBezTo>
                      <a:pt x="164" y="249"/>
                      <a:pt x="128" y="106"/>
                      <a:pt x="33" y="11"/>
                    </a:cubicBezTo>
                    <a:cubicBezTo>
                      <a:pt x="29" y="3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55;p33">
                <a:extLst>
                  <a:ext uri="{FF2B5EF4-FFF2-40B4-BE49-F238E27FC236}">
                    <a16:creationId xmlns:a16="http://schemas.microsoft.com/office/drawing/2014/main" id="{13CB66E9-0194-4708-820D-55010A80EC06}"/>
                  </a:ext>
                </a:extLst>
              </p:cNvPr>
              <p:cNvSpPr/>
              <p:nvPr/>
            </p:nvSpPr>
            <p:spPr>
              <a:xfrm>
                <a:off x="4355000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78" y="1"/>
                    </a:moveTo>
                    <a:cubicBezTo>
                      <a:pt x="69" y="1"/>
                      <a:pt x="60" y="4"/>
                      <a:pt x="60" y="10"/>
                    </a:cubicBezTo>
                    <a:cubicBezTo>
                      <a:pt x="0" y="188"/>
                      <a:pt x="84" y="355"/>
                      <a:pt x="119" y="534"/>
                    </a:cubicBezTo>
                    <a:cubicBezTo>
                      <a:pt x="167" y="760"/>
                      <a:pt x="203" y="974"/>
                      <a:pt x="262" y="1201"/>
                    </a:cubicBezTo>
                    <a:cubicBezTo>
                      <a:pt x="262" y="1215"/>
                      <a:pt x="264" y="1219"/>
                      <a:pt x="267" y="1219"/>
                    </a:cubicBezTo>
                    <a:cubicBezTo>
                      <a:pt x="272" y="1219"/>
                      <a:pt x="279" y="1208"/>
                      <a:pt x="286" y="1201"/>
                    </a:cubicBezTo>
                    <a:cubicBezTo>
                      <a:pt x="298" y="1022"/>
                      <a:pt x="274" y="855"/>
                      <a:pt x="238" y="677"/>
                    </a:cubicBezTo>
                    <a:cubicBezTo>
                      <a:pt x="203" y="462"/>
                      <a:pt x="108" y="236"/>
                      <a:pt x="96" y="10"/>
                    </a:cubicBezTo>
                    <a:cubicBezTo>
                      <a:pt x="96" y="4"/>
                      <a:pt x="87" y="1"/>
                      <a:pt x="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56;p33">
                <a:extLst>
                  <a:ext uri="{FF2B5EF4-FFF2-40B4-BE49-F238E27FC236}">
                    <a16:creationId xmlns:a16="http://schemas.microsoft.com/office/drawing/2014/main" id="{0C0D21C4-F4A8-487A-9DA8-4AE569DE973B}"/>
                  </a:ext>
                </a:extLst>
              </p:cNvPr>
              <p:cNvSpPr/>
              <p:nvPr/>
            </p:nvSpPr>
            <p:spPr>
              <a:xfrm>
                <a:off x="4366000" y="2847650"/>
                <a:ext cx="6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17" extrusionOk="0">
                    <a:moveTo>
                      <a:pt x="13" y="1"/>
                    </a:moveTo>
                    <a:cubicBezTo>
                      <a:pt x="7" y="1"/>
                      <a:pt x="1" y="7"/>
                      <a:pt x="1" y="18"/>
                    </a:cubicBezTo>
                    <a:cubicBezTo>
                      <a:pt x="1" y="209"/>
                      <a:pt x="37" y="388"/>
                      <a:pt x="72" y="566"/>
                    </a:cubicBezTo>
                    <a:cubicBezTo>
                      <a:pt x="96" y="780"/>
                      <a:pt x="132" y="995"/>
                      <a:pt x="191" y="1197"/>
                    </a:cubicBezTo>
                    <a:cubicBezTo>
                      <a:pt x="191" y="1211"/>
                      <a:pt x="200" y="1217"/>
                      <a:pt x="206" y="1217"/>
                    </a:cubicBezTo>
                    <a:cubicBezTo>
                      <a:pt x="211" y="1217"/>
                      <a:pt x="215" y="1214"/>
                      <a:pt x="215" y="1209"/>
                    </a:cubicBezTo>
                    <a:cubicBezTo>
                      <a:pt x="251" y="852"/>
                      <a:pt x="156" y="340"/>
                      <a:pt x="25" y="18"/>
                    </a:cubicBezTo>
                    <a:cubicBezTo>
                      <a:pt x="25" y="7"/>
                      <a:pt x="19" y="1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57;p33">
                <a:extLst>
                  <a:ext uri="{FF2B5EF4-FFF2-40B4-BE49-F238E27FC236}">
                    <a16:creationId xmlns:a16="http://schemas.microsoft.com/office/drawing/2014/main" id="{614A6A1B-2106-4418-95FA-DFBC4448FD17}"/>
                  </a:ext>
                </a:extLst>
              </p:cNvPr>
              <p:cNvSpPr/>
              <p:nvPr/>
            </p:nvSpPr>
            <p:spPr>
              <a:xfrm>
                <a:off x="4377925" y="2842025"/>
                <a:ext cx="65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193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08"/>
                      <a:pt x="36" y="410"/>
                      <a:pt x="83" y="589"/>
                    </a:cubicBezTo>
                    <a:cubicBezTo>
                      <a:pt x="119" y="779"/>
                      <a:pt x="143" y="982"/>
                      <a:pt x="179" y="1184"/>
                    </a:cubicBezTo>
                    <a:cubicBezTo>
                      <a:pt x="167" y="1190"/>
                      <a:pt x="170" y="1193"/>
                      <a:pt x="177" y="1193"/>
                    </a:cubicBezTo>
                    <a:cubicBezTo>
                      <a:pt x="185" y="1193"/>
                      <a:pt x="197" y="1190"/>
                      <a:pt x="203" y="1184"/>
                    </a:cubicBezTo>
                    <a:cubicBezTo>
                      <a:pt x="262" y="827"/>
                      <a:pt x="179" y="351"/>
                      <a:pt x="36" y="5"/>
                    </a:cubicBezTo>
                    <a:cubicBezTo>
                      <a:pt x="32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58;p33">
                <a:extLst>
                  <a:ext uri="{FF2B5EF4-FFF2-40B4-BE49-F238E27FC236}">
                    <a16:creationId xmlns:a16="http://schemas.microsoft.com/office/drawing/2014/main" id="{41FDC781-E31A-4E31-AC05-6D01A9E244DE}"/>
                  </a:ext>
                </a:extLst>
              </p:cNvPr>
              <p:cNvSpPr/>
              <p:nvPr/>
            </p:nvSpPr>
            <p:spPr>
              <a:xfrm>
                <a:off x="4386850" y="2839350"/>
                <a:ext cx="65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96" extrusionOk="0">
                    <a:moveTo>
                      <a:pt x="26" y="0"/>
                    </a:moveTo>
                    <a:cubicBezTo>
                      <a:pt x="18" y="0"/>
                      <a:pt x="12" y="9"/>
                      <a:pt x="12" y="17"/>
                    </a:cubicBezTo>
                    <a:cubicBezTo>
                      <a:pt x="0" y="231"/>
                      <a:pt x="36" y="434"/>
                      <a:pt x="72" y="648"/>
                    </a:cubicBezTo>
                    <a:cubicBezTo>
                      <a:pt x="96" y="874"/>
                      <a:pt x="131" y="1089"/>
                      <a:pt x="215" y="1291"/>
                    </a:cubicBezTo>
                    <a:cubicBezTo>
                      <a:pt x="218" y="1294"/>
                      <a:pt x="223" y="1296"/>
                      <a:pt x="228" y="1296"/>
                    </a:cubicBezTo>
                    <a:cubicBezTo>
                      <a:pt x="243" y="1296"/>
                      <a:pt x="262" y="1285"/>
                      <a:pt x="262" y="1267"/>
                    </a:cubicBezTo>
                    <a:cubicBezTo>
                      <a:pt x="262" y="1053"/>
                      <a:pt x="215" y="827"/>
                      <a:pt x="179" y="600"/>
                    </a:cubicBezTo>
                    <a:cubicBezTo>
                      <a:pt x="143" y="410"/>
                      <a:pt x="131" y="184"/>
                      <a:pt x="36" y="5"/>
                    </a:cubicBezTo>
                    <a:cubicBezTo>
                      <a:pt x="33" y="2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59;p33">
                <a:extLst>
                  <a:ext uri="{FF2B5EF4-FFF2-40B4-BE49-F238E27FC236}">
                    <a16:creationId xmlns:a16="http://schemas.microsoft.com/office/drawing/2014/main" id="{17ACCFCD-6807-4389-B72D-7A5A620C067F}"/>
                  </a:ext>
                </a:extLst>
              </p:cNvPr>
              <p:cNvSpPr/>
              <p:nvPr/>
            </p:nvSpPr>
            <p:spPr>
              <a:xfrm>
                <a:off x="4396375" y="2832875"/>
                <a:ext cx="7450" cy="344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79" extrusionOk="0">
                    <a:moveTo>
                      <a:pt x="40" y="1"/>
                    </a:moveTo>
                    <a:cubicBezTo>
                      <a:pt x="26" y="1"/>
                      <a:pt x="12" y="12"/>
                      <a:pt x="12" y="38"/>
                    </a:cubicBezTo>
                    <a:cubicBezTo>
                      <a:pt x="0" y="252"/>
                      <a:pt x="60" y="455"/>
                      <a:pt x="107" y="669"/>
                    </a:cubicBezTo>
                    <a:cubicBezTo>
                      <a:pt x="143" y="907"/>
                      <a:pt x="191" y="1133"/>
                      <a:pt x="250" y="1371"/>
                    </a:cubicBezTo>
                    <a:cubicBezTo>
                      <a:pt x="250" y="1376"/>
                      <a:pt x="257" y="1379"/>
                      <a:pt x="265" y="1379"/>
                    </a:cubicBezTo>
                    <a:cubicBezTo>
                      <a:pt x="279" y="1379"/>
                      <a:pt x="298" y="1370"/>
                      <a:pt x="298" y="1348"/>
                    </a:cubicBezTo>
                    <a:cubicBezTo>
                      <a:pt x="298" y="1145"/>
                      <a:pt x="250" y="931"/>
                      <a:pt x="227" y="729"/>
                    </a:cubicBezTo>
                    <a:cubicBezTo>
                      <a:pt x="179" y="502"/>
                      <a:pt x="167" y="252"/>
                      <a:pt x="72" y="26"/>
                    </a:cubicBezTo>
                    <a:cubicBezTo>
                      <a:pt x="66" y="9"/>
                      <a:pt x="53" y="1"/>
                      <a:pt x="4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60;p33">
                <a:extLst>
                  <a:ext uri="{FF2B5EF4-FFF2-40B4-BE49-F238E27FC236}">
                    <a16:creationId xmlns:a16="http://schemas.microsoft.com/office/drawing/2014/main" id="{4ADABAB9-7937-4A10-BD6B-141450A1AD06}"/>
                  </a:ext>
                </a:extLst>
              </p:cNvPr>
              <p:cNvSpPr/>
              <p:nvPr/>
            </p:nvSpPr>
            <p:spPr>
              <a:xfrm>
                <a:off x="4404700" y="2825050"/>
                <a:ext cx="98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562" extrusionOk="0">
                    <a:moveTo>
                      <a:pt x="78" y="0"/>
                    </a:moveTo>
                    <a:cubicBezTo>
                      <a:pt x="71" y="0"/>
                      <a:pt x="60" y="6"/>
                      <a:pt x="60" y="6"/>
                    </a:cubicBezTo>
                    <a:cubicBezTo>
                      <a:pt x="1" y="506"/>
                      <a:pt x="251" y="1053"/>
                      <a:pt x="358" y="1530"/>
                    </a:cubicBezTo>
                    <a:cubicBezTo>
                      <a:pt x="358" y="1552"/>
                      <a:pt x="366" y="1561"/>
                      <a:pt x="374" y="1561"/>
                    </a:cubicBezTo>
                    <a:cubicBezTo>
                      <a:pt x="383" y="1561"/>
                      <a:pt x="394" y="1549"/>
                      <a:pt x="394" y="1530"/>
                    </a:cubicBezTo>
                    <a:cubicBezTo>
                      <a:pt x="382" y="1280"/>
                      <a:pt x="334" y="1030"/>
                      <a:pt x="275" y="768"/>
                    </a:cubicBezTo>
                    <a:cubicBezTo>
                      <a:pt x="215" y="518"/>
                      <a:pt x="191" y="256"/>
                      <a:pt x="84" y="6"/>
                    </a:cubicBezTo>
                    <a:cubicBezTo>
                      <a:pt x="84" y="2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61;p33">
                <a:extLst>
                  <a:ext uri="{FF2B5EF4-FFF2-40B4-BE49-F238E27FC236}">
                    <a16:creationId xmlns:a16="http://schemas.microsoft.com/office/drawing/2014/main" id="{654956C3-194F-45DA-9A1D-F4E6158850D2}"/>
                  </a:ext>
                </a:extLst>
              </p:cNvPr>
              <p:cNvSpPr/>
              <p:nvPr/>
            </p:nvSpPr>
            <p:spPr>
              <a:xfrm>
                <a:off x="4414050" y="2816650"/>
                <a:ext cx="1182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783" extrusionOk="0">
                    <a:moveTo>
                      <a:pt x="14" y="0"/>
                    </a:moveTo>
                    <a:cubicBezTo>
                      <a:pt x="6" y="0"/>
                      <a:pt x="1" y="6"/>
                      <a:pt x="8" y="20"/>
                    </a:cubicBezTo>
                    <a:cubicBezTo>
                      <a:pt x="32" y="592"/>
                      <a:pt x="270" y="1223"/>
                      <a:pt x="436" y="1782"/>
                    </a:cubicBezTo>
                    <a:cubicBezTo>
                      <a:pt x="436" y="1782"/>
                      <a:pt x="472" y="1782"/>
                      <a:pt x="472" y="1759"/>
                    </a:cubicBezTo>
                    <a:cubicBezTo>
                      <a:pt x="424" y="1199"/>
                      <a:pt x="293" y="532"/>
                      <a:pt x="32" y="8"/>
                    </a:cubicBezTo>
                    <a:cubicBezTo>
                      <a:pt x="27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62;p33">
                <a:extLst>
                  <a:ext uri="{FF2B5EF4-FFF2-40B4-BE49-F238E27FC236}">
                    <a16:creationId xmlns:a16="http://schemas.microsoft.com/office/drawing/2014/main" id="{DBC34143-CA4A-49C1-9F38-FF8B4CF06BC6}"/>
                  </a:ext>
                </a:extLst>
              </p:cNvPr>
              <p:cNvSpPr/>
              <p:nvPr/>
            </p:nvSpPr>
            <p:spPr>
              <a:xfrm>
                <a:off x="4277300" y="3169275"/>
                <a:ext cx="1655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3346" extrusionOk="0">
                    <a:moveTo>
                      <a:pt x="6621" y="0"/>
                    </a:moveTo>
                    <a:lnTo>
                      <a:pt x="1" y="12"/>
                    </a:lnTo>
                    <a:lnTo>
                      <a:pt x="5763" y="3346"/>
                    </a:lnTo>
                    <a:lnTo>
                      <a:pt x="5763" y="3346"/>
                    </a:lnTo>
                    <a:cubicBezTo>
                      <a:pt x="5755" y="3335"/>
                      <a:pt x="6490" y="1140"/>
                      <a:pt x="6621" y="0"/>
                    </a:cubicBezTo>
                    <a:close/>
                    <a:moveTo>
                      <a:pt x="5763" y="3346"/>
                    </a:moveTo>
                    <a:cubicBezTo>
                      <a:pt x="5763" y="3346"/>
                      <a:pt x="5763" y="3346"/>
                      <a:pt x="5763" y="3346"/>
                    </a:cubicBezTo>
                    <a:lnTo>
                      <a:pt x="5763" y="3346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63;p33">
                <a:extLst>
                  <a:ext uri="{FF2B5EF4-FFF2-40B4-BE49-F238E27FC236}">
                    <a16:creationId xmlns:a16="http://schemas.microsoft.com/office/drawing/2014/main" id="{08D4FC50-7939-45D4-B29D-D3B6F1C3C7CD}"/>
                  </a:ext>
                </a:extLst>
              </p:cNvPr>
              <p:cNvSpPr/>
              <p:nvPr/>
            </p:nvSpPr>
            <p:spPr>
              <a:xfrm>
                <a:off x="4261225" y="3164800"/>
                <a:ext cx="186675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3775" extrusionOk="0">
                    <a:moveTo>
                      <a:pt x="7073" y="334"/>
                    </a:moveTo>
                    <a:cubicBezTo>
                      <a:pt x="6930" y="1275"/>
                      <a:pt x="6478" y="2715"/>
                      <a:pt x="6299" y="3251"/>
                    </a:cubicBezTo>
                    <a:lnTo>
                      <a:pt x="1275" y="358"/>
                    </a:lnTo>
                    <a:lnTo>
                      <a:pt x="7073" y="334"/>
                    </a:lnTo>
                    <a:close/>
                    <a:moveTo>
                      <a:pt x="7466" y="1"/>
                    </a:moveTo>
                    <a:lnTo>
                      <a:pt x="1" y="13"/>
                    </a:lnTo>
                    <a:lnTo>
                      <a:pt x="6490" y="3775"/>
                    </a:lnTo>
                    <a:lnTo>
                      <a:pt x="6573" y="3573"/>
                    </a:lnTo>
                    <a:cubicBezTo>
                      <a:pt x="6597" y="3477"/>
                      <a:pt x="7311" y="1334"/>
                      <a:pt x="7442" y="191"/>
                    </a:cubicBezTo>
                    <a:lnTo>
                      <a:pt x="746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64;p33">
                <a:extLst>
                  <a:ext uri="{FF2B5EF4-FFF2-40B4-BE49-F238E27FC236}">
                    <a16:creationId xmlns:a16="http://schemas.microsoft.com/office/drawing/2014/main" id="{E9E0A609-3509-4DE5-94D4-7CD818059C50}"/>
                  </a:ext>
                </a:extLst>
              </p:cNvPr>
              <p:cNvSpPr/>
              <p:nvPr/>
            </p:nvSpPr>
            <p:spPr>
              <a:xfrm>
                <a:off x="4299625" y="3168250"/>
                <a:ext cx="71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75" extrusionOk="0">
                    <a:moveTo>
                      <a:pt x="269" y="1"/>
                    </a:moveTo>
                    <a:cubicBezTo>
                      <a:pt x="264" y="1"/>
                      <a:pt x="258" y="2"/>
                      <a:pt x="251" y="6"/>
                    </a:cubicBezTo>
                    <a:cubicBezTo>
                      <a:pt x="191" y="53"/>
                      <a:pt x="167" y="137"/>
                      <a:pt x="120" y="196"/>
                    </a:cubicBezTo>
                    <a:cubicBezTo>
                      <a:pt x="72" y="267"/>
                      <a:pt x="48" y="363"/>
                      <a:pt x="1" y="458"/>
                    </a:cubicBezTo>
                    <a:cubicBezTo>
                      <a:pt x="1" y="466"/>
                      <a:pt x="19" y="475"/>
                      <a:pt x="33" y="475"/>
                    </a:cubicBezTo>
                    <a:cubicBezTo>
                      <a:pt x="39" y="475"/>
                      <a:pt x="45" y="473"/>
                      <a:pt x="48" y="470"/>
                    </a:cubicBezTo>
                    <a:cubicBezTo>
                      <a:pt x="108" y="398"/>
                      <a:pt x="156" y="315"/>
                      <a:pt x="191" y="244"/>
                    </a:cubicBezTo>
                    <a:cubicBezTo>
                      <a:pt x="239" y="172"/>
                      <a:pt x="287" y="101"/>
                      <a:pt x="287" y="17"/>
                    </a:cubicBezTo>
                    <a:cubicBezTo>
                      <a:pt x="287" y="9"/>
                      <a:pt x="281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65;p33">
                <a:extLst>
                  <a:ext uri="{FF2B5EF4-FFF2-40B4-BE49-F238E27FC236}">
                    <a16:creationId xmlns:a16="http://schemas.microsoft.com/office/drawing/2014/main" id="{9213F075-D8B6-449E-A9FE-23F0D2DBC066}"/>
                  </a:ext>
                </a:extLst>
              </p:cNvPr>
              <p:cNvSpPr/>
              <p:nvPr/>
            </p:nvSpPr>
            <p:spPr>
              <a:xfrm>
                <a:off x="4309750" y="3168075"/>
                <a:ext cx="65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52" extrusionOk="0">
                    <a:moveTo>
                      <a:pt x="251" y="1"/>
                    </a:moveTo>
                    <a:cubicBezTo>
                      <a:pt x="191" y="36"/>
                      <a:pt x="143" y="120"/>
                      <a:pt x="108" y="179"/>
                    </a:cubicBezTo>
                    <a:cubicBezTo>
                      <a:pt x="60" y="251"/>
                      <a:pt x="13" y="346"/>
                      <a:pt x="1" y="417"/>
                    </a:cubicBezTo>
                    <a:cubicBezTo>
                      <a:pt x="1" y="434"/>
                      <a:pt x="13" y="451"/>
                      <a:pt x="24" y="451"/>
                    </a:cubicBezTo>
                    <a:cubicBezTo>
                      <a:pt x="28" y="451"/>
                      <a:pt x="33" y="448"/>
                      <a:pt x="36" y="441"/>
                    </a:cubicBezTo>
                    <a:cubicBezTo>
                      <a:pt x="108" y="370"/>
                      <a:pt x="143" y="298"/>
                      <a:pt x="179" y="227"/>
                    </a:cubicBezTo>
                    <a:cubicBezTo>
                      <a:pt x="227" y="167"/>
                      <a:pt x="263" y="84"/>
                      <a:pt x="263" y="13"/>
                    </a:cubicBezTo>
                    <a:cubicBezTo>
                      <a:pt x="263" y="1"/>
                      <a:pt x="251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66;p33">
                <a:extLst>
                  <a:ext uri="{FF2B5EF4-FFF2-40B4-BE49-F238E27FC236}">
                    <a16:creationId xmlns:a16="http://schemas.microsoft.com/office/drawing/2014/main" id="{BDF9AF0C-D147-47C8-9DDD-480869FB6E8D}"/>
                  </a:ext>
                </a:extLst>
              </p:cNvPr>
              <p:cNvSpPr/>
              <p:nvPr/>
            </p:nvSpPr>
            <p:spPr>
              <a:xfrm>
                <a:off x="4317050" y="3168375"/>
                <a:ext cx="79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589" extrusionOk="0">
                    <a:moveTo>
                      <a:pt x="268" y="1"/>
                    </a:moveTo>
                    <a:cubicBezTo>
                      <a:pt x="197" y="60"/>
                      <a:pt x="161" y="167"/>
                      <a:pt x="137" y="251"/>
                    </a:cubicBezTo>
                    <a:cubicBezTo>
                      <a:pt x="90" y="358"/>
                      <a:pt x="42" y="453"/>
                      <a:pt x="18" y="548"/>
                    </a:cubicBezTo>
                    <a:cubicBezTo>
                      <a:pt x="0" y="575"/>
                      <a:pt x="9" y="588"/>
                      <a:pt x="25" y="588"/>
                    </a:cubicBezTo>
                    <a:cubicBezTo>
                      <a:pt x="30" y="588"/>
                      <a:pt x="36" y="587"/>
                      <a:pt x="42" y="584"/>
                    </a:cubicBezTo>
                    <a:cubicBezTo>
                      <a:pt x="125" y="489"/>
                      <a:pt x="185" y="393"/>
                      <a:pt x="232" y="286"/>
                    </a:cubicBezTo>
                    <a:cubicBezTo>
                      <a:pt x="256" y="215"/>
                      <a:pt x="316" y="108"/>
                      <a:pt x="304" y="12"/>
                    </a:cubicBezTo>
                    <a:cubicBezTo>
                      <a:pt x="304" y="1"/>
                      <a:pt x="292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67;p33">
                <a:extLst>
                  <a:ext uri="{FF2B5EF4-FFF2-40B4-BE49-F238E27FC236}">
                    <a16:creationId xmlns:a16="http://schemas.microsoft.com/office/drawing/2014/main" id="{F2225548-F247-4CCB-8D13-A19E69A4C87D}"/>
                  </a:ext>
                </a:extLst>
              </p:cNvPr>
              <p:cNvSpPr/>
              <p:nvPr/>
            </p:nvSpPr>
            <p:spPr>
              <a:xfrm>
                <a:off x="4325400" y="3168075"/>
                <a:ext cx="7900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49" extrusionOk="0">
                    <a:moveTo>
                      <a:pt x="279" y="1"/>
                    </a:moveTo>
                    <a:cubicBezTo>
                      <a:pt x="149" y="179"/>
                      <a:pt x="77" y="417"/>
                      <a:pt x="18" y="620"/>
                    </a:cubicBezTo>
                    <a:cubicBezTo>
                      <a:pt x="0" y="637"/>
                      <a:pt x="21" y="648"/>
                      <a:pt x="38" y="648"/>
                    </a:cubicBezTo>
                    <a:cubicBezTo>
                      <a:pt x="44" y="648"/>
                      <a:pt x="50" y="647"/>
                      <a:pt x="53" y="644"/>
                    </a:cubicBezTo>
                    <a:cubicBezTo>
                      <a:pt x="160" y="441"/>
                      <a:pt x="279" y="227"/>
                      <a:pt x="315" y="13"/>
                    </a:cubicBezTo>
                    <a:cubicBezTo>
                      <a:pt x="315" y="1"/>
                      <a:pt x="291" y="1"/>
                      <a:pt x="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68;p33">
                <a:extLst>
                  <a:ext uri="{FF2B5EF4-FFF2-40B4-BE49-F238E27FC236}">
                    <a16:creationId xmlns:a16="http://schemas.microsoft.com/office/drawing/2014/main" id="{B895C9C3-6BD3-454E-B68F-02389275AE17}"/>
                  </a:ext>
                </a:extLst>
              </p:cNvPr>
              <p:cNvSpPr/>
              <p:nvPr/>
            </p:nvSpPr>
            <p:spPr>
              <a:xfrm>
                <a:off x="4334750" y="3166400"/>
                <a:ext cx="68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78" extrusionOk="0">
                    <a:moveTo>
                      <a:pt x="255" y="0"/>
                    </a:moveTo>
                    <a:cubicBezTo>
                      <a:pt x="247" y="0"/>
                      <a:pt x="237" y="3"/>
                      <a:pt x="227" y="8"/>
                    </a:cubicBezTo>
                    <a:cubicBezTo>
                      <a:pt x="167" y="115"/>
                      <a:pt x="144" y="246"/>
                      <a:pt x="120" y="341"/>
                    </a:cubicBezTo>
                    <a:cubicBezTo>
                      <a:pt x="72" y="484"/>
                      <a:pt x="25" y="615"/>
                      <a:pt x="1" y="746"/>
                    </a:cubicBezTo>
                    <a:cubicBezTo>
                      <a:pt x="1" y="769"/>
                      <a:pt x="10" y="777"/>
                      <a:pt x="17" y="777"/>
                    </a:cubicBezTo>
                    <a:cubicBezTo>
                      <a:pt x="21" y="777"/>
                      <a:pt x="25" y="774"/>
                      <a:pt x="25" y="770"/>
                    </a:cubicBezTo>
                    <a:cubicBezTo>
                      <a:pt x="96" y="663"/>
                      <a:pt x="144" y="532"/>
                      <a:pt x="191" y="413"/>
                    </a:cubicBezTo>
                    <a:cubicBezTo>
                      <a:pt x="227" y="294"/>
                      <a:pt x="275" y="151"/>
                      <a:pt x="275" y="20"/>
                    </a:cubicBezTo>
                    <a:cubicBezTo>
                      <a:pt x="275" y="6"/>
                      <a:pt x="266" y="0"/>
                      <a:pt x="25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69;p33">
                <a:extLst>
                  <a:ext uri="{FF2B5EF4-FFF2-40B4-BE49-F238E27FC236}">
                    <a16:creationId xmlns:a16="http://schemas.microsoft.com/office/drawing/2014/main" id="{5234001B-DAE2-4CB3-9862-C744405F75E7}"/>
                  </a:ext>
                </a:extLst>
              </p:cNvPr>
              <p:cNvSpPr/>
              <p:nvPr/>
            </p:nvSpPr>
            <p:spPr>
              <a:xfrm>
                <a:off x="4343400" y="3168450"/>
                <a:ext cx="68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802" extrusionOk="0">
                    <a:moveTo>
                      <a:pt x="268" y="1"/>
                    </a:moveTo>
                    <a:cubicBezTo>
                      <a:pt x="265" y="1"/>
                      <a:pt x="262" y="4"/>
                      <a:pt x="262" y="9"/>
                    </a:cubicBezTo>
                    <a:cubicBezTo>
                      <a:pt x="119" y="224"/>
                      <a:pt x="36" y="533"/>
                      <a:pt x="0" y="783"/>
                    </a:cubicBezTo>
                    <a:cubicBezTo>
                      <a:pt x="6" y="795"/>
                      <a:pt x="15" y="801"/>
                      <a:pt x="22" y="801"/>
                    </a:cubicBezTo>
                    <a:cubicBezTo>
                      <a:pt x="30" y="801"/>
                      <a:pt x="36" y="795"/>
                      <a:pt x="36" y="783"/>
                    </a:cubicBezTo>
                    <a:cubicBezTo>
                      <a:pt x="155" y="557"/>
                      <a:pt x="250" y="259"/>
                      <a:pt x="274" y="9"/>
                    </a:cubicBezTo>
                    <a:cubicBezTo>
                      <a:pt x="274" y="4"/>
                      <a:pt x="271" y="1"/>
                      <a:pt x="2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70;p33">
                <a:extLst>
                  <a:ext uri="{FF2B5EF4-FFF2-40B4-BE49-F238E27FC236}">
                    <a16:creationId xmlns:a16="http://schemas.microsoft.com/office/drawing/2014/main" id="{C9CF0CC7-CC58-4779-9F51-C83AF270D17B}"/>
                  </a:ext>
                </a:extLst>
              </p:cNvPr>
              <p:cNvSpPr/>
              <p:nvPr/>
            </p:nvSpPr>
            <p:spPr>
              <a:xfrm>
                <a:off x="4351425" y="3166675"/>
                <a:ext cx="92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980" extrusionOk="0">
                    <a:moveTo>
                      <a:pt x="326" y="0"/>
                    </a:moveTo>
                    <a:cubicBezTo>
                      <a:pt x="316" y="0"/>
                      <a:pt x="304" y="3"/>
                      <a:pt x="298" y="9"/>
                    </a:cubicBezTo>
                    <a:lnTo>
                      <a:pt x="167" y="461"/>
                    </a:lnTo>
                    <a:cubicBezTo>
                      <a:pt x="108" y="616"/>
                      <a:pt x="48" y="771"/>
                      <a:pt x="0" y="938"/>
                    </a:cubicBezTo>
                    <a:cubicBezTo>
                      <a:pt x="0" y="961"/>
                      <a:pt x="21" y="979"/>
                      <a:pt x="38" y="979"/>
                    </a:cubicBezTo>
                    <a:cubicBezTo>
                      <a:pt x="47" y="979"/>
                      <a:pt x="56" y="974"/>
                      <a:pt x="60" y="962"/>
                    </a:cubicBezTo>
                    <a:cubicBezTo>
                      <a:pt x="143" y="795"/>
                      <a:pt x="203" y="628"/>
                      <a:pt x="262" y="461"/>
                    </a:cubicBezTo>
                    <a:cubicBezTo>
                      <a:pt x="322" y="307"/>
                      <a:pt x="370" y="164"/>
                      <a:pt x="346" y="9"/>
                    </a:cubicBezTo>
                    <a:cubicBezTo>
                      <a:pt x="346" y="3"/>
                      <a:pt x="337" y="0"/>
                      <a:pt x="3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71;p33">
                <a:extLst>
                  <a:ext uri="{FF2B5EF4-FFF2-40B4-BE49-F238E27FC236}">
                    <a16:creationId xmlns:a16="http://schemas.microsoft.com/office/drawing/2014/main" id="{4E5AEE2A-5586-4D2B-8DBB-8ADE45685C4A}"/>
                  </a:ext>
                </a:extLst>
              </p:cNvPr>
              <p:cNvSpPr/>
              <p:nvPr/>
            </p:nvSpPr>
            <p:spPr>
              <a:xfrm>
                <a:off x="4360650" y="3164850"/>
                <a:ext cx="101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83" extrusionOk="0">
                    <a:moveTo>
                      <a:pt x="396" y="0"/>
                    </a:moveTo>
                    <a:cubicBezTo>
                      <a:pt x="395" y="0"/>
                      <a:pt x="393" y="3"/>
                      <a:pt x="393" y="11"/>
                    </a:cubicBezTo>
                    <a:cubicBezTo>
                      <a:pt x="251" y="130"/>
                      <a:pt x="251" y="284"/>
                      <a:pt x="215" y="451"/>
                    </a:cubicBezTo>
                    <a:cubicBezTo>
                      <a:pt x="155" y="689"/>
                      <a:pt x="60" y="915"/>
                      <a:pt x="1" y="1154"/>
                    </a:cubicBezTo>
                    <a:cubicBezTo>
                      <a:pt x="1" y="1173"/>
                      <a:pt x="11" y="1182"/>
                      <a:pt x="23" y="1182"/>
                    </a:cubicBezTo>
                    <a:cubicBezTo>
                      <a:pt x="33" y="1182"/>
                      <a:pt x="43" y="1176"/>
                      <a:pt x="48" y="1165"/>
                    </a:cubicBezTo>
                    <a:cubicBezTo>
                      <a:pt x="155" y="999"/>
                      <a:pt x="203" y="832"/>
                      <a:pt x="251" y="654"/>
                    </a:cubicBezTo>
                    <a:cubicBezTo>
                      <a:pt x="310" y="439"/>
                      <a:pt x="334" y="213"/>
                      <a:pt x="405" y="22"/>
                    </a:cubicBezTo>
                    <a:cubicBezTo>
                      <a:pt x="405" y="14"/>
                      <a:pt x="400" y="0"/>
                      <a:pt x="3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72;p33">
                <a:extLst>
                  <a:ext uri="{FF2B5EF4-FFF2-40B4-BE49-F238E27FC236}">
                    <a16:creationId xmlns:a16="http://schemas.microsoft.com/office/drawing/2014/main" id="{A3932E85-B511-4FAB-A7B3-621A63E8DE5E}"/>
                  </a:ext>
                </a:extLst>
              </p:cNvPr>
              <p:cNvSpPr/>
              <p:nvPr/>
            </p:nvSpPr>
            <p:spPr>
              <a:xfrm>
                <a:off x="4370175" y="3167525"/>
                <a:ext cx="101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74" extrusionOk="0">
                    <a:moveTo>
                      <a:pt x="387" y="1"/>
                    </a:moveTo>
                    <a:cubicBezTo>
                      <a:pt x="384" y="1"/>
                      <a:pt x="382" y="3"/>
                      <a:pt x="382" y="11"/>
                    </a:cubicBezTo>
                    <a:cubicBezTo>
                      <a:pt x="286" y="189"/>
                      <a:pt x="227" y="380"/>
                      <a:pt x="167" y="570"/>
                    </a:cubicBezTo>
                    <a:cubicBezTo>
                      <a:pt x="108" y="761"/>
                      <a:pt x="36" y="963"/>
                      <a:pt x="1" y="1154"/>
                    </a:cubicBezTo>
                    <a:cubicBezTo>
                      <a:pt x="1" y="1168"/>
                      <a:pt x="13" y="1173"/>
                      <a:pt x="23" y="1173"/>
                    </a:cubicBezTo>
                    <a:cubicBezTo>
                      <a:pt x="30" y="1173"/>
                      <a:pt x="36" y="1171"/>
                      <a:pt x="36" y="1166"/>
                    </a:cubicBezTo>
                    <a:cubicBezTo>
                      <a:pt x="143" y="999"/>
                      <a:pt x="203" y="797"/>
                      <a:pt x="263" y="606"/>
                    </a:cubicBezTo>
                    <a:cubicBezTo>
                      <a:pt x="322" y="404"/>
                      <a:pt x="393" y="213"/>
                      <a:pt x="405" y="23"/>
                    </a:cubicBezTo>
                    <a:cubicBezTo>
                      <a:pt x="405" y="14"/>
                      <a:pt x="394" y="1"/>
                      <a:pt x="3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73;p33">
                <a:extLst>
                  <a:ext uri="{FF2B5EF4-FFF2-40B4-BE49-F238E27FC236}">
                    <a16:creationId xmlns:a16="http://schemas.microsoft.com/office/drawing/2014/main" id="{070C05D6-F640-4135-BC56-280B8C37EB53}"/>
                  </a:ext>
                </a:extLst>
              </p:cNvPr>
              <p:cNvSpPr/>
              <p:nvPr/>
            </p:nvSpPr>
            <p:spPr>
              <a:xfrm>
                <a:off x="4383075" y="3167825"/>
                <a:ext cx="106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149" extrusionOk="0">
                    <a:moveTo>
                      <a:pt x="407" y="0"/>
                    </a:moveTo>
                    <a:cubicBezTo>
                      <a:pt x="404" y="0"/>
                      <a:pt x="401" y="3"/>
                      <a:pt x="401" y="11"/>
                    </a:cubicBezTo>
                    <a:cubicBezTo>
                      <a:pt x="294" y="177"/>
                      <a:pt x="247" y="368"/>
                      <a:pt x="199" y="546"/>
                    </a:cubicBezTo>
                    <a:cubicBezTo>
                      <a:pt x="139" y="737"/>
                      <a:pt x="68" y="916"/>
                      <a:pt x="8" y="1106"/>
                    </a:cubicBezTo>
                    <a:cubicBezTo>
                      <a:pt x="1" y="1138"/>
                      <a:pt x="14" y="1148"/>
                      <a:pt x="27" y="1148"/>
                    </a:cubicBezTo>
                    <a:cubicBezTo>
                      <a:pt x="34" y="1148"/>
                      <a:pt x="40" y="1146"/>
                      <a:pt x="44" y="1142"/>
                    </a:cubicBezTo>
                    <a:cubicBezTo>
                      <a:pt x="270" y="844"/>
                      <a:pt x="401" y="380"/>
                      <a:pt x="425" y="23"/>
                    </a:cubicBezTo>
                    <a:cubicBezTo>
                      <a:pt x="425" y="14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74;p33">
                <a:extLst>
                  <a:ext uri="{FF2B5EF4-FFF2-40B4-BE49-F238E27FC236}">
                    <a16:creationId xmlns:a16="http://schemas.microsoft.com/office/drawing/2014/main" id="{B8855CB9-B29F-4080-976B-5CA9A42D6650}"/>
                  </a:ext>
                </a:extLst>
              </p:cNvPr>
              <p:cNvSpPr/>
              <p:nvPr/>
            </p:nvSpPr>
            <p:spPr>
              <a:xfrm>
                <a:off x="4392600" y="3169750"/>
                <a:ext cx="1065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256" extrusionOk="0">
                    <a:moveTo>
                      <a:pt x="397" y="0"/>
                    </a:moveTo>
                    <a:cubicBezTo>
                      <a:pt x="393" y="0"/>
                      <a:pt x="389" y="2"/>
                      <a:pt x="389" y="5"/>
                    </a:cubicBezTo>
                    <a:cubicBezTo>
                      <a:pt x="282" y="184"/>
                      <a:pt x="223" y="398"/>
                      <a:pt x="163" y="588"/>
                    </a:cubicBezTo>
                    <a:cubicBezTo>
                      <a:pt x="92" y="791"/>
                      <a:pt x="20" y="1005"/>
                      <a:pt x="8" y="1220"/>
                    </a:cubicBezTo>
                    <a:cubicBezTo>
                      <a:pt x="1" y="1243"/>
                      <a:pt x="13" y="1256"/>
                      <a:pt x="26" y="1256"/>
                    </a:cubicBezTo>
                    <a:cubicBezTo>
                      <a:pt x="33" y="1256"/>
                      <a:pt x="40" y="1252"/>
                      <a:pt x="44" y="1243"/>
                    </a:cubicBezTo>
                    <a:cubicBezTo>
                      <a:pt x="151" y="1053"/>
                      <a:pt x="211" y="827"/>
                      <a:pt x="270" y="612"/>
                    </a:cubicBezTo>
                    <a:cubicBezTo>
                      <a:pt x="330" y="422"/>
                      <a:pt x="425" y="231"/>
                      <a:pt x="425" y="17"/>
                    </a:cubicBezTo>
                    <a:cubicBezTo>
                      <a:pt x="425" y="9"/>
                      <a:pt x="407" y="0"/>
                      <a:pt x="39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75;p33">
                <a:extLst>
                  <a:ext uri="{FF2B5EF4-FFF2-40B4-BE49-F238E27FC236}">
                    <a16:creationId xmlns:a16="http://schemas.microsoft.com/office/drawing/2014/main" id="{2FA2DA97-FDD5-409E-93C1-4EBCA0A61E61}"/>
                  </a:ext>
                </a:extLst>
              </p:cNvPr>
              <p:cNvSpPr/>
              <p:nvPr/>
            </p:nvSpPr>
            <p:spPr>
              <a:xfrm>
                <a:off x="4403750" y="3168375"/>
                <a:ext cx="117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43" extrusionOk="0">
                    <a:moveTo>
                      <a:pt x="430" y="0"/>
                    </a:moveTo>
                    <a:cubicBezTo>
                      <a:pt x="421" y="0"/>
                      <a:pt x="412" y="4"/>
                      <a:pt x="408" y="12"/>
                    </a:cubicBezTo>
                    <a:cubicBezTo>
                      <a:pt x="301" y="191"/>
                      <a:pt x="253" y="417"/>
                      <a:pt x="193" y="608"/>
                    </a:cubicBezTo>
                    <a:cubicBezTo>
                      <a:pt x="134" y="834"/>
                      <a:pt x="63" y="1072"/>
                      <a:pt x="15" y="1298"/>
                    </a:cubicBezTo>
                    <a:cubicBezTo>
                      <a:pt x="0" y="1327"/>
                      <a:pt x="12" y="1343"/>
                      <a:pt x="26" y="1343"/>
                    </a:cubicBezTo>
                    <a:cubicBezTo>
                      <a:pt x="36" y="1343"/>
                      <a:pt x="46" y="1336"/>
                      <a:pt x="51" y="1322"/>
                    </a:cubicBezTo>
                    <a:cubicBezTo>
                      <a:pt x="158" y="1132"/>
                      <a:pt x="217" y="905"/>
                      <a:pt x="289" y="691"/>
                    </a:cubicBezTo>
                    <a:cubicBezTo>
                      <a:pt x="348" y="477"/>
                      <a:pt x="432" y="251"/>
                      <a:pt x="467" y="36"/>
                    </a:cubicBezTo>
                    <a:cubicBezTo>
                      <a:pt x="467" y="13"/>
                      <a:pt x="447" y="0"/>
                      <a:pt x="43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76;p33">
                <a:extLst>
                  <a:ext uri="{FF2B5EF4-FFF2-40B4-BE49-F238E27FC236}">
                    <a16:creationId xmlns:a16="http://schemas.microsoft.com/office/drawing/2014/main" id="{3B942630-DFA3-4A0C-87C3-32346F9B6411}"/>
                  </a:ext>
                </a:extLst>
              </p:cNvPr>
              <p:cNvSpPr/>
              <p:nvPr/>
            </p:nvSpPr>
            <p:spPr>
              <a:xfrm>
                <a:off x="4414650" y="3165850"/>
                <a:ext cx="11800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532" extrusionOk="0">
                    <a:moveTo>
                      <a:pt x="464" y="0"/>
                    </a:moveTo>
                    <a:cubicBezTo>
                      <a:pt x="460" y="0"/>
                      <a:pt x="454" y="6"/>
                      <a:pt x="448" y="18"/>
                    </a:cubicBezTo>
                    <a:cubicBezTo>
                      <a:pt x="162" y="411"/>
                      <a:pt x="150" y="1042"/>
                      <a:pt x="8" y="1506"/>
                    </a:cubicBezTo>
                    <a:cubicBezTo>
                      <a:pt x="0" y="1521"/>
                      <a:pt x="16" y="1531"/>
                      <a:pt x="31" y="1531"/>
                    </a:cubicBezTo>
                    <a:cubicBezTo>
                      <a:pt x="41" y="1531"/>
                      <a:pt x="51" y="1527"/>
                      <a:pt x="55" y="1518"/>
                    </a:cubicBezTo>
                    <a:cubicBezTo>
                      <a:pt x="162" y="1280"/>
                      <a:pt x="234" y="1042"/>
                      <a:pt x="293" y="792"/>
                    </a:cubicBezTo>
                    <a:cubicBezTo>
                      <a:pt x="353" y="530"/>
                      <a:pt x="460" y="268"/>
                      <a:pt x="472" y="18"/>
                    </a:cubicBezTo>
                    <a:cubicBezTo>
                      <a:pt x="472" y="6"/>
                      <a:pt x="469" y="0"/>
                      <a:pt x="4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77;p33">
                <a:extLst>
                  <a:ext uri="{FF2B5EF4-FFF2-40B4-BE49-F238E27FC236}">
                    <a16:creationId xmlns:a16="http://schemas.microsoft.com/office/drawing/2014/main" id="{CE4825E0-82B7-4A0C-8E6B-35A069104789}"/>
                  </a:ext>
                </a:extLst>
              </p:cNvPr>
              <p:cNvSpPr/>
              <p:nvPr/>
            </p:nvSpPr>
            <p:spPr>
              <a:xfrm>
                <a:off x="4426600" y="3162000"/>
                <a:ext cx="1147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785" extrusionOk="0">
                    <a:moveTo>
                      <a:pt x="439" y="1"/>
                    </a:moveTo>
                    <a:cubicBezTo>
                      <a:pt x="436" y="1"/>
                      <a:pt x="434" y="2"/>
                      <a:pt x="434" y="6"/>
                    </a:cubicBezTo>
                    <a:cubicBezTo>
                      <a:pt x="208" y="529"/>
                      <a:pt x="113" y="1196"/>
                      <a:pt x="18" y="1756"/>
                    </a:cubicBezTo>
                    <a:cubicBezTo>
                      <a:pt x="0" y="1773"/>
                      <a:pt x="8" y="1784"/>
                      <a:pt x="19" y="1784"/>
                    </a:cubicBezTo>
                    <a:cubicBezTo>
                      <a:pt x="22" y="1784"/>
                      <a:pt x="26" y="1783"/>
                      <a:pt x="30" y="1780"/>
                    </a:cubicBezTo>
                    <a:cubicBezTo>
                      <a:pt x="256" y="1256"/>
                      <a:pt x="434" y="589"/>
                      <a:pt x="458" y="17"/>
                    </a:cubicBezTo>
                    <a:cubicBezTo>
                      <a:pt x="458" y="9"/>
                      <a:pt x="446" y="1"/>
                      <a:pt x="4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78;p33">
                <a:extLst>
                  <a:ext uri="{FF2B5EF4-FFF2-40B4-BE49-F238E27FC236}">
                    <a16:creationId xmlns:a16="http://schemas.microsoft.com/office/drawing/2014/main" id="{EBB8585E-4419-4C25-8B3E-EBD2AEEBC51F}"/>
                  </a:ext>
                </a:extLst>
              </p:cNvPr>
              <p:cNvSpPr/>
              <p:nvPr/>
            </p:nvSpPr>
            <p:spPr>
              <a:xfrm>
                <a:off x="4202600" y="3341900"/>
                <a:ext cx="1568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026" extrusionOk="0">
                    <a:moveTo>
                      <a:pt x="0" y="1"/>
                    </a:moveTo>
                    <a:lnTo>
                      <a:pt x="4358" y="5025"/>
                    </a:lnTo>
                    <a:cubicBezTo>
                      <a:pt x="4370" y="5025"/>
                      <a:pt x="5787" y="3192"/>
                      <a:pt x="6275" y="214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79;p33">
                <a:extLst>
                  <a:ext uri="{FF2B5EF4-FFF2-40B4-BE49-F238E27FC236}">
                    <a16:creationId xmlns:a16="http://schemas.microsoft.com/office/drawing/2014/main" id="{0D81BCE9-C741-4FFB-857B-7012552D220C}"/>
                  </a:ext>
                </a:extLst>
              </p:cNvPr>
              <p:cNvSpPr/>
              <p:nvPr/>
            </p:nvSpPr>
            <p:spPr>
              <a:xfrm>
                <a:off x="4188900" y="3332975"/>
                <a:ext cx="176550" cy="14172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5669" extrusionOk="0">
                    <a:moveTo>
                      <a:pt x="1108" y="727"/>
                    </a:moveTo>
                    <a:lnTo>
                      <a:pt x="6597" y="2596"/>
                    </a:lnTo>
                    <a:cubicBezTo>
                      <a:pt x="6156" y="3454"/>
                      <a:pt x="5251" y="4668"/>
                      <a:pt x="4918" y="5120"/>
                    </a:cubicBezTo>
                    <a:lnTo>
                      <a:pt x="1108" y="727"/>
                    </a:lnTo>
                    <a:close/>
                    <a:moveTo>
                      <a:pt x="1" y="1"/>
                    </a:moveTo>
                    <a:lnTo>
                      <a:pt x="4918" y="5668"/>
                    </a:lnTo>
                    <a:lnTo>
                      <a:pt x="5037" y="5501"/>
                    </a:lnTo>
                    <a:cubicBezTo>
                      <a:pt x="5097" y="5430"/>
                      <a:pt x="6490" y="3632"/>
                      <a:pt x="6978" y="2584"/>
                    </a:cubicBezTo>
                    <a:lnTo>
                      <a:pt x="7061" y="24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80;p33">
                <a:extLst>
                  <a:ext uri="{FF2B5EF4-FFF2-40B4-BE49-F238E27FC236}">
                    <a16:creationId xmlns:a16="http://schemas.microsoft.com/office/drawing/2014/main" id="{2A0332C6-E334-4FF0-9C34-8FD3E5CC4EB5}"/>
                  </a:ext>
                </a:extLst>
              </p:cNvPr>
              <p:cNvSpPr/>
              <p:nvPr/>
            </p:nvSpPr>
            <p:spPr>
              <a:xfrm>
                <a:off x="4220875" y="3350425"/>
                <a:ext cx="103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77" extrusionOk="0">
                    <a:moveTo>
                      <a:pt x="403" y="0"/>
                    </a:moveTo>
                    <a:cubicBezTo>
                      <a:pt x="401" y="0"/>
                      <a:pt x="400" y="2"/>
                      <a:pt x="400" y="5"/>
                    </a:cubicBezTo>
                    <a:cubicBezTo>
                      <a:pt x="329" y="29"/>
                      <a:pt x="281" y="100"/>
                      <a:pt x="222" y="148"/>
                    </a:cubicBezTo>
                    <a:cubicBezTo>
                      <a:pt x="150" y="208"/>
                      <a:pt x="91" y="279"/>
                      <a:pt x="31" y="350"/>
                    </a:cubicBezTo>
                    <a:cubicBezTo>
                      <a:pt x="1" y="350"/>
                      <a:pt x="14" y="377"/>
                      <a:pt x="33" y="377"/>
                    </a:cubicBezTo>
                    <a:cubicBezTo>
                      <a:pt x="36" y="377"/>
                      <a:pt x="40" y="376"/>
                      <a:pt x="43" y="374"/>
                    </a:cubicBezTo>
                    <a:cubicBezTo>
                      <a:pt x="115" y="327"/>
                      <a:pt x="186" y="267"/>
                      <a:pt x="269" y="208"/>
                    </a:cubicBezTo>
                    <a:cubicBezTo>
                      <a:pt x="329" y="148"/>
                      <a:pt x="400" y="100"/>
                      <a:pt x="412" y="29"/>
                    </a:cubicBezTo>
                    <a:cubicBezTo>
                      <a:pt x="412" y="12"/>
                      <a:pt x="406" y="0"/>
                      <a:pt x="4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1;p33">
                <a:extLst>
                  <a:ext uri="{FF2B5EF4-FFF2-40B4-BE49-F238E27FC236}">
                    <a16:creationId xmlns:a16="http://schemas.microsoft.com/office/drawing/2014/main" id="{25591360-19CC-4BA9-A6D3-F2C61A68698D}"/>
                  </a:ext>
                </a:extLst>
              </p:cNvPr>
              <p:cNvSpPr/>
              <p:nvPr/>
            </p:nvSpPr>
            <p:spPr>
              <a:xfrm>
                <a:off x="4230675" y="335355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386" y="1"/>
                    </a:moveTo>
                    <a:cubicBezTo>
                      <a:pt x="384" y="1"/>
                      <a:pt x="381" y="4"/>
                      <a:pt x="378" y="11"/>
                    </a:cubicBezTo>
                    <a:cubicBezTo>
                      <a:pt x="306" y="23"/>
                      <a:pt x="247" y="83"/>
                      <a:pt x="187" y="142"/>
                    </a:cubicBezTo>
                    <a:cubicBezTo>
                      <a:pt x="128" y="202"/>
                      <a:pt x="44" y="261"/>
                      <a:pt x="8" y="333"/>
                    </a:cubicBezTo>
                    <a:cubicBezTo>
                      <a:pt x="0" y="341"/>
                      <a:pt x="9" y="355"/>
                      <a:pt x="19" y="355"/>
                    </a:cubicBezTo>
                    <a:cubicBezTo>
                      <a:pt x="24" y="355"/>
                      <a:pt x="29" y="352"/>
                      <a:pt x="32" y="345"/>
                    </a:cubicBezTo>
                    <a:cubicBezTo>
                      <a:pt x="116" y="309"/>
                      <a:pt x="175" y="249"/>
                      <a:pt x="223" y="202"/>
                    </a:cubicBezTo>
                    <a:cubicBezTo>
                      <a:pt x="294" y="142"/>
                      <a:pt x="366" y="94"/>
                      <a:pt x="389" y="23"/>
                    </a:cubicBezTo>
                    <a:cubicBezTo>
                      <a:pt x="389" y="15"/>
                      <a:pt x="389" y="1"/>
                      <a:pt x="3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2;p33">
                <a:extLst>
                  <a:ext uri="{FF2B5EF4-FFF2-40B4-BE49-F238E27FC236}">
                    <a16:creationId xmlns:a16="http://schemas.microsoft.com/office/drawing/2014/main" id="{170A0E4F-A341-4CCD-AF9C-4F4ABFC3C7BA}"/>
                  </a:ext>
                </a:extLst>
              </p:cNvPr>
              <p:cNvSpPr/>
              <p:nvPr/>
            </p:nvSpPr>
            <p:spPr>
              <a:xfrm>
                <a:off x="4235925" y="3356200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53" y="0"/>
                    </a:moveTo>
                    <a:cubicBezTo>
                      <a:pt x="358" y="36"/>
                      <a:pt x="299" y="143"/>
                      <a:pt x="239" y="203"/>
                    </a:cubicBezTo>
                    <a:cubicBezTo>
                      <a:pt x="168" y="274"/>
                      <a:pt x="96" y="346"/>
                      <a:pt x="37" y="441"/>
                    </a:cubicBezTo>
                    <a:cubicBezTo>
                      <a:pt x="1" y="465"/>
                      <a:pt x="37" y="477"/>
                      <a:pt x="60" y="477"/>
                    </a:cubicBezTo>
                    <a:cubicBezTo>
                      <a:pt x="168" y="417"/>
                      <a:pt x="239" y="346"/>
                      <a:pt x="322" y="262"/>
                    </a:cubicBezTo>
                    <a:cubicBezTo>
                      <a:pt x="382" y="203"/>
                      <a:pt x="465" y="108"/>
                      <a:pt x="477" y="24"/>
                    </a:cubicBezTo>
                    <a:cubicBezTo>
                      <a:pt x="477" y="0"/>
                      <a:pt x="465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3;p33">
                <a:extLst>
                  <a:ext uri="{FF2B5EF4-FFF2-40B4-BE49-F238E27FC236}">
                    <a16:creationId xmlns:a16="http://schemas.microsoft.com/office/drawing/2014/main" id="{CB433D4F-EC76-42A4-B2E0-51FF2474CF5C}"/>
                  </a:ext>
                </a:extLst>
              </p:cNvPr>
              <p:cNvSpPr/>
              <p:nvPr/>
            </p:nvSpPr>
            <p:spPr>
              <a:xfrm>
                <a:off x="4243800" y="3358750"/>
                <a:ext cx="124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496" h="533" extrusionOk="0">
                    <a:moveTo>
                      <a:pt x="491" y="1"/>
                    </a:moveTo>
                    <a:cubicBezTo>
                      <a:pt x="490" y="1"/>
                      <a:pt x="487" y="2"/>
                      <a:pt x="484" y="6"/>
                    </a:cubicBezTo>
                    <a:cubicBezTo>
                      <a:pt x="305" y="125"/>
                      <a:pt x="150" y="339"/>
                      <a:pt x="19" y="518"/>
                    </a:cubicBezTo>
                    <a:cubicBezTo>
                      <a:pt x="0" y="518"/>
                      <a:pt x="19" y="533"/>
                      <a:pt x="46" y="533"/>
                    </a:cubicBezTo>
                    <a:cubicBezTo>
                      <a:pt x="53" y="533"/>
                      <a:pt x="60" y="532"/>
                      <a:pt x="67" y="529"/>
                    </a:cubicBezTo>
                    <a:cubicBezTo>
                      <a:pt x="222" y="375"/>
                      <a:pt x="400" y="220"/>
                      <a:pt x="495" y="17"/>
                    </a:cubicBezTo>
                    <a:cubicBezTo>
                      <a:pt x="495" y="9"/>
                      <a:pt x="495" y="1"/>
                      <a:pt x="4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4;p33">
                <a:extLst>
                  <a:ext uri="{FF2B5EF4-FFF2-40B4-BE49-F238E27FC236}">
                    <a16:creationId xmlns:a16="http://schemas.microsoft.com/office/drawing/2014/main" id="{0BF7F371-1825-44A1-92F1-E3A5C7963A2B}"/>
                  </a:ext>
                </a:extLst>
              </p:cNvPr>
              <p:cNvSpPr/>
              <p:nvPr/>
            </p:nvSpPr>
            <p:spPr>
              <a:xfrm>
                <a:off x="4252050" y="3359575"/>
                <a:ext cx="130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79" extrusionOk="0">
                    <a:moveTo>
                      <a:pt x="502" y="0"/>
                    </a:moveTo>
                    <a:cubicBezTo>
                      <a:pt x="498" y="0"/>
                      <a:pt x="493" y="3"/>
                      <a:pt x="487" y="8"/>
                    </a:cubicBezTo>
                    <a:cubicBezTo>
                      <a:pt x="404" y="80"/>
                      <a:pt x="344" y="199"/>
                      <a:pt x="261" y="282"/>
                    </a:cubicBezTo>
                    <a:cubicBezTo>
                      <a:pt x="177" y="401"/>
                      <a:pt x="82" y="508"/>
                      <a:pt x="11" y="639"/>
                    </a:cubicBezTo>
                    <a:cubicBezTo>
                      <a:pt x="1" y="659"/>
                      <a:pt x="7" y="678"/>
                      <a:pt x="23" y="678"/>
                    </a:cubicBezTo>
                    <a:cubicBezTo>
                      <a:pt x="26" y="678"/>
                      <a:pt x="30" y="677"/>
                      <a:pt x="35" y="675"/>
                    </a:cubicBezTo>
                    <a:cubicBezTo>
                      <a:pt x="130" y="604"/>
                      <a:pt x="213" y="496"/>
                      <a:pt x="296" y="389"/>
                    </a:cubicBezTo>
                    <a:cubicBezTo>
                      <a:pt x="368" y="282"/>
                      <a:pt x="487" y="163"/>
                      <a:pt x="523" y="32"/>
                    </a:cubicBezTo>
                    <a:cubicBezTo>
                      <a:pt x="523" y="23"/>
                      <a:pt x="516" y="0"/>
                      <a:pt x="5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85;p33">
                <a:extLst>
                  <a:ext uri="{FF2B5EF4-FFF2-40B4-BE49-F238E27FC236}">
                    <a16:creationId xmlns:a16="http://schemas.microsoft.com/office/drawing/2014/main" id="{F8EED7FD-EE08-4E28-9A42-3D628B190BDF}"/>
                  </a:ext>
                </a:extLst>
              </p:cNvPr>
              <p:cNvSpPr/>
              <p:nvPr/>
            </p:nvSpPr>
            <p:spPr>
              <a:xfrm>
                <a:off x="4259750" y="3365125"/>
                <a:ext cx="1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80" extrusionOk="0">
                    <a:moveTo>
                      <a:pt x="489" y="1"/>
                    </a:moveTo>
                    <a:cubicBezTo>
                      <a:pt x="393" y="84"/>
                      <a:pt x="310" y="179"/>
                      <a:pt x="227" y="286"/>
                    </a:cubicBezTo>
                    <a:cubicBezTo>
                      <a:pt x="143" y="405"/>
                      <a:pt x="48" y="513"/>
                      <a:pt x="0" y="644"/>
                    </a:cubicBezTo>
                    <a:cubicBezTo>
                      <a:pt x="0" y="679"/>
                      <a:pt x="24" y="679"/>
                      <a:pt x="36" y="679"/>
                    </a:cubicBezTo>
                    <a:cubicBezTo>
                      <a:pt x="119" y="584"/>
                      <a:pt x="191" y="477"/>
                      <a:pt x="274" y="382"/>
                    </a:cubicBezTo>
                    <a:cubicBezTo>
                      <a:pt x="358" y="263"/>
                      <a:pt x="453" y="155"/>
                      <a:pt x="512" y="24"/>
                    </a:cubicBezTo>
                    <a:cubicBezTo>
                      <a:pt x="512" y="1"/>
                      <a:pt x="512" y="1"/>
                      <a:pt x="4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6;p33">
                <a:extLst>
                  <a:ext uri="{FF2B5EF4-FFF2-40B4-BE49-F238E27FC236}">
                    <a16:creationId xmlns:a16="http://schemas.microsoft.com/office/drawing/2014/main" id="{6D559BDA-8974-4955-B93C-8BA65E7A37DA}"/>
                  </a:ext>
                </a:extLst>
              </p:cNvPr>
              <p:cNvSpPr/>
              <p:nvPr/>
            </p:nvSpPr>
            <p:spPr>
              <a:xfrm>
                <a:off x="4266175" y="3366200"/>
                <a:ext cx="159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837" extrusionOk="0">
                    <a:moveTo>
                      <a:pt x="617" y="0"/>
                    </a:moveTo>
                    <a:cubicBezTo>
                      <a:pt x="615" y="0"/>
                      <a:pt x="613" y="2"/>
                      <a:pt x="613" y="5"/>
                    </a:cubicBezTo>
                    <a:cubicBezTo>
                      <a:pt x="505" y="124"/>
                      <a:pt x="434" y="279"/>
                      <a:pt x="327" y="398"/>
                    </a:cubicBezTo>
                    <a:cubicBezTo>
                      <a:pt x="220" y="529"/>
                      <a:pt x="101" y="648"/>
                      <a:pt x="17" y="791"/>
                    </a:cubicBezTo>
                    <a:cubicBezTo>
                      <a:pt x="0" y="817"/>
                      <a:pt x="14" y="836"/>
                      <a:pt x="36" y="836"/>
                    </a:cubicBezTo>
                    <a:cubicBezTo>
                      <a:pt x="45" y="836"/>
                      <a:pt x="55" y="833"/>
                      <a:pt x="65" y="827"/>
                    </a:cubicBezTo>
                    <a:cubicBezTo>
                      <a:pt x="208" y="696"/>
                      <a:pt x="327" y="541"/>
                      <a:pt x="458" y="374"/>
                    </a:cubicBezTo>
                    <a:cubicBezTo>
                      <a:pt x="553" y="279"/>
                      <a:pt x="636" y="160"/>
                      <a:pt x="636" y="17"/>
                    </a:cubicBezTo>
                    <a:cubicBezTo>
                      <a:pt x="636" y="9"/>
                      <a:pt x="624" y="0"/>
                      <a:pt x="6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87;p33">
                <a:extLst>
                  <a:ext uri="{FF2B5EF4-FFF2-40B4-BE49-F238E27FC236}">
                    <a16:creationId xmlns:a16="http://schemas.microsoft.com/office/drawing/2014/main" id="{4C34FA29-5F39-4392-AA88-05864BBC569A}"/>
                  </a:ext>
                </a:extLst>
              </p:cNvPr>
              <p:cNvSpPr/>
              <p:nvPr/>
            </p:nvSpPr>
            <p:spPr>
              <a:xfrm>
                <a:off x="4274025" y="3368700"/>
                <a:ext cx="193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977" extrusionOk="0">
                    <a:moveTo>
                      <a:pt x="739" y="0"/>
                    </a:moveTo>
                    <a:cubicBezTo>
                      <a:pt x="584" y="60"/>
                      <a:pt x="525" y="215"/>
                      <a:pt x="429" y="358"/>
                    </a:cubicBezTo>
                    <a:cubicBezTo>
                      <a:pt x="299" y="560"/>
                      <a:pt x="132" y="739"/>
                      <a:pt x="13" y="965"/>
                    </a:cubicBezTo>
                    <a:cubicBezTo>
                      <a:pt x="1" y="965"/>
                      <a:pt x="13" y="977"/>
                      <a:pt x="25" y="977"/>
                    </a:cubicBezTo>
                    <a:cubicBezTo>
                      <a:pt x="179" y="858"/>
                      <a:pt x="299" y="691"/>
                      <a:pt x="418" y="548"/>
                    </a:cubicBezTo>
                    <a:cubicBezTo>
                      <a:pt x="537" y="381"/>
                      <a:pt x="608" y="155"/>
                      <a:pt x="763" y="24"/>
                    </a:cubicBezTo>
                    <a:cubicBezTo>
                      <a:pt x="775" y="12"/>
                      <a:pt x="763" y="0"/>
                      <a:pt x="7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8;p33">
                <a:extLst>
                  <a:ext uri="{FF2B5EF4-FFF2-40B4-BE49-F238E27FC236}">
                    <a16:creationId xmlns:a16="http://schemas.microsoft.com/office/drawing/2014/main" id="{2ACB7E22-E03B-457C-8019-A4422AD04C42}"/>
                  </a:ext>
                </a:extLst>
              </p:cNvPr>
              <p:cNvSpPr/>
              <p:nvPr/>
            </p:nvSpPr>
            <p:spPr>
              <a:xfrm>
                <a:off x="4282150" y="3373625"/>
                <a:ext cx="190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999" extrusionOk="0">
                    <a:moveTo>
                      <a:pt x="746" y="1"/>
                    </a:moveTo>
                    <a:cubicBezTo>
                      <a:pt x="742" y="1"/>
                      <a:pt x="739" y="2"/>
                      <a:pt x="736" y="6"/>
                    </a:cubicBezTo>
                    <a:cubicBezTo>
                      <a:pt x="581" y="125"/>
                      <a:pt x="474" y="304"/>
                      <a:pt x="366" y="458"/>
                    </a:cubicBezTo>
                    <a:cubicBezTo>
                      <a:pt x="247" y="613"/>
                      <a:pt x="104" y="780"/>
                      <a:pt x="9" y="970"/>
                    </a:cubicBezTo>
                    <a:cubicBezTo>
                      <a:pt x="1" y="988"/>
                      <a:pt x="11" y="999"/>
                      <a:pt x="22" y="999"/>
                    </a:cubicBezTo>
                    <a:cubicBezTo>
                      <a:pt x="26" y="999"/>
                      <a:pt x="30" y="997"/>
                      <a:pt x="33" y="994"/>
                    </a:cubicBezTo>
                    <a:cubicBezTo>
                      <a:pt x="188" y="875"/>
                      <a:pt x="319" y="696"/>
                      <a:pt x="438" y="530"/>
                    </a:cubicBezTo>
                    <a:cubicBezTo>
                      <a:pt x="545" y="363"/>
                      <a:pt x="688" y="208"/>
                      <a:pt x="759" y="18"/>
                    </a:cubicBezTo>
                    <a:cubicBezTo>
                      <a:pt x="759" y="9"/>
                      <a:pt x="753" y="1"/>
                      <a:pt x="7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89;p33">
                <a:extLst>
                  <a:ext uri="{FF2B5EF4-FFF2-40B4-BE49-F238E27FC236}">
                    <a16:creationId xmlns:a16="http://schemas.microsoft.com/office/drawing/2014/main" id="{B6A60C20-3126-4C26-9BE8-3A6CDCF7A127}"/>
                  </a:ext>
                </a:extLst>
              </p:cNvPr>
              <p:cNvSpPr/>
              <p:nvPr/>
            </p:nvSpPr>
            <p:spPr>
              <a:xfrm>
                <a:off x="4294050" y="3378400"/>
                <a:ext cx="193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66" extrusionOk="0">
                    <a:moveTo>
                      <a:pt x="758" y="0"/>
                    </a:moveTo>
                    <a:cubicBezTo>
                      <a:pt x="755" y="0"/>
                      <a:pt x="751" y="2"/>
                      <a:pt x="748" y="5"/>
                    </a:cubicBezTo>
                    <a:cubicBezTo>
                      <a:pt x="593" y="124"/>
                      <a:pt x="486" y="303"/>
                      <a:pt x="390" y="458"/>
                    </a:cubicBezTo>
                    <a:cubicBezTo>
                      <a:pt x="271" y="613"/>
                      <a:pt x="129" y="767"/>
                      <a:pt x="9" y="934"/>
                    </a:cubicBezTo>
                    <a:cubicBezTo>
                      <a:pt x="0" y="943"/>
                      <a:pt x="19" y="966"/>
                      <a:pt x="33" y="966"/>
                    </a:cubicBezTo>
                    <a:cubicBezTo>
                      <a:pt x="38" y="966"/>
                      <a:pt x="42" y="964"/>
                      <a:pt x="45" y="958"/>
                    </a:cubicBezTo>
                    <a:cubicBezTo>
                      <a:pt x="212" y="863"/>
                      <a:pt x="331" y="708"/>
                      <a:pt x="438" y="565"/>
                    </a:cubicBezTo>
                    <a:cubicBezTo>
                      <a:pt x="557" y="398"/>
                      <a:pt x="700" y="220"/>
                      <a:pt x="771" y="17"/>
                    </a:cubicBezTo>
                    <a:cubicBezTo>
                      <a:pt x="771" y="9"/>
                      <a:pt x="766" y="0"/>
                      <a:pt x="7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90;p33">
                <a:extLst>
                  <a:ext uri="{FF2B5EF4-FFF2-40B4-BE49-F238E27FC236}">
                    <a16:creationId xmlns:a16="http://schemas.microsoft.com/office/drawing/2014/main" id="{531C4E59-9CDD-4281-9AA2-46FBFA3540B6}"/>
                  </a:ext>
                </a:extLst>
              </p:cNvPr>
              <p:cNvSpPr/>
              <p:nvPr/>
            </p:nvSpPr>
            <p:spPr>
              <a:xfrm>
                <a:off x="4302025" y="3383750"/>
                <a:ext cx="1995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052" extrusionOk="0">
                    <a:moveTo>
                      <a:pt x="780" y="1"/>
                    </a:moveTo>
                    <a:cubicBezTo>
                      <a:pt x="775" y="1"/>
                      <a:pt x="769" y="2"/>
                      <a:pt x="762" y="6"/>
                    </a:cubicBezTo>
                    <a:cubicBezTo>
                      <a:pt x="619" y="125"/>
                      <a:pt x="500" y="303"/>
                      <a:pt x="381" y="446"/>
                    </a:cubicBezTo>
                    <a:cubicBezTo>
                      <a:pt x="250" y="625"/>
                      <a:pt x="83" y="827"/>
                      <a:pt x="0" y="1030"/>
                    </a:cubicBezTo>
                    <a:cubicBezTo>
                      <a:pt x="0" y="1038"/>
                      <a:pt x="11" y="1052"/>
                      <a:pt x="22" y="1052"/>
                    </a:cubicBezTo>
                    <a:cubicBezTo>
                      <a:pt x="27" y="1052"/>
                      <a:pt x="32" y="1049"/>
                      <a:pt x="36" y="1042"/>
                    </a:cubicBezTo>
                    <a:cubicBezTo>
                      <a:pt x="202" y="899"/>
                      <a:pt x="322" y="708"/>
                      <a:pt x="452" y="530"/>
                    </a:cubicBezTo>
                    <a:cubicBezTo>
                      <a:pt x="572" y="363"/>
                      <a:pt x="726" y="196"/>
                      <a:pt x="798" y="18"/>
                    </a:cubicBezTo>
                    <a:cubicBezTo>
                      <a:pt x="798" y="9"/>
                      <a:pt x="792" y="1"/>
                      <a:pt x="7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91;p33">
                <a:extLst>
                  <a:ext uri="{FF2B5EF4-FFF2-40B4-BE49-F238E27FC236}">
                    <a16:creationId xmlns:a16="http://schemas.microsoft.com/office/drawing/2014/main" id="{0123BEC0-5DE3-438A-8AEF-5FB2498EEA67}"/>
                  </a:ext>
                </a:extLst>
              </p:cNvPr>
              <p:cNvSpPr/>
              <p:nvPr/>
            </p:nvSpPr>
            <p:spPr>
              <a:xfrm>
                <a:off x="4312000" y="3385900"/>
                <a:ext cx="2185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127" extrusionOk="0">
                    <a:moveTo>
                      <a:pt x="814" y="1"/>
                    </a:moveTo>
                    <a:cubicBezTo>
                      <a:pt x="811" y="1"/>
                      <a:pt x="807" y="1"/>
                      <a:pt x="804" y="3"/>
                    </a:cubicBezTo>
                    <a:cubicBezTo>
                      <a:pt x="637" y="146"/>
                      <a:pt x="518" y="336"/>
                      <a:pt x="399" y="515"/>
                    </a:cubicBezTo>
                    <a:cubicBezTo>
                      <a:pt x="268" y="705"/>
                      <a:pt x="113" y="896"/>
                      <a:pt x="18" y="1098"/>
                    </a:cubicBezTo>
                    <a:cubicBezTo>
                      <a:pt x="0" y="1116"/>
                      <a:pt x="15" y="1127"/>
                      <a:pt x="33" y="1127"/>
                    </a:cubicBezTo>
                    <a:cubicBezTo>
                      <a:pt x="40" y="1127"/>
                      <a:pt x="47" y="1125"/>
                      <a:pt x="53" y="1122"/>
                    </a:cubicBezTo>
                    <a:cubicBezTo>
                      <a:pt x="220" y="979"/>
                      <a:pt x="339" y="801"/>
                      <a:pt x="458" y="634"/>
                    </a:cubicBezTo>
                    <a:cubicBezTo>
                      <a:pt x="589" y="455"/>
                      <a:pt x="756" y="265"/>
                      <a:pt x="863" y="51"/>
                    </a:cubicBezTo>
                    <a:cubicBezTo>
                      <a:pt x="873" y="30"/>
                      <a:pt x="839" y="1"/>
                      <a:pt x="81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92;p33">
                <a:extLst>
                  <a:ext uri="{FF2B5EF4-FFF2-40B4-BE49-F238E27FC236}">
                    <a16:creationId xmlns:a16="http://schemas.microsoft.com/office/drawing/2014/main" id="{9FB51DC6-C7B3-4663-938C-ACFAF14A4A0C}"/>
                  </a:ext>
                </a:extLst>
              </p:cNvPr>
              <p:cNvSpPr/>
              <p:nvPr/>
            </p:nvSpPr>
            <p:spPr>
              <a:xfrm>
                <a:off x="4321725" y="3387450"/>
                <a:ext cx="234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302" extrusionOk="0">
                    <a:moveTo>
                      <a:pt x="915" y="1"/>
                    </a:moveTo>
                    <a:cubicBezTo>
                      <a:pt x="724" y="143"/>
                      <a:pt x="605" y="358"/>
                      <a:pt x="474" y="572"/>
                    </a:cubicBezTo>
                    <a:cubicBezTo>
                      <a:pt x="319" y="810"/>
                      <a:pt x="176" y="1048"/>
                      <a:pt x="10" y="1286"/>
                    </a:cubicBezTo>
                    <a:cubicBezTo>
                      <a:pt x="0" y="1286"/>
                      <a:pt x="29" y="1302"/>
                      <a:pt x="47" y="1302"/>
                    </a:cubicBezTo>
                    <a:cubicBezTo>
                      <a:pt x="51" y="1302"/>
                      <a:pt x="55" y="1301"/>
                      <a:pt x="57" y="1298"/>
                    </a:cubicBezTo>
                    <a:cubicBezTo>
                      <a:pt x="236" y="1108"/>
                      <a:pt x="367" y="894"/>
                      <a:pt x="522" y="691"/>
                    </a:cubicBezTo>
                    <a:cubicBezTo>
                      <a:pt x="653" y="465"/>
                      <a:pt x="831" y="262"/>
                      <a:pt x="938" y="24"/>
                    </a:cubicBezTo>
                    <a:cubicBezTo>
                      <a:pt x="938" y="1"/>
                      <a:pt x="915" y="1"/>
                      <a:pt x="9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93;p33">
                <a:extLst>
                  <a:ext uri="{FF2B5EF4-FFF2-40B4-BE49-F238E27FC236}">
                    <a16:creationId xmlns:a16="http://schemas.microsoft.com/office/drawing/2014/main" id="{65C3E348-965C-4919-A491-D9CE48F317B7}"/>
                  </a:ext>
                </a:extLst>
              </p:cNvPr>
              <p:cNvSpPr/>
              <p:nvPr/>
            </p:nvSpPr>
            <p:spPr>
              <a:xfrm>
                <a:off x="4332175" y="3387325"/>
                <a:ext cx="2522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47" extrusionOk="0">
                    <a:moveTo>
                      <a:pt x="989" y="1"/>
                    </a:moveTo>
                    <a:cubicBezTo>
                      <a:pt x="985" y="1"/>
                      <a:pt x="979" y="2"/>
                      <a:pt x="973" y="6"/>
                    </a:cubicBezTo>
                    <a:cubicBezTo>
                      <a:pt x="782" y="220"/>
                      <a:pt x="651" y="470"/>
                      <a:pt x="497" y="720"/>
                    </a:cubicBezTo>
                    <a:cubicBezTo>
                      <a:pt x="330" y="994"/>
                      <a:pt x="151" y="1256"/>
                      <a:pt x="8" y="1530"/>
                    </a:cubicBezTo>
                    <a:cubicBezTo>
                      <a:pt x="0" y="1538"/>
                      <a:pt x="9" y="1546"/>
                      <a:pt x="16" y="1546"/>
                    </a:cubicBezTo>
                    <a:cubicBezTo>
                      <a:pt x="18" y="1546"/>
                      <a:pt x="20" y="1545"/>
                      <a:pt x="20" y="1541"/>
                    </a:cubicBezTo>
                    <a:cubicBezTo>
                      <a:pt x="235" y="1315"/>
                      <a:pt x="401" y="1065"/>
                      <a:pt x="556" y="815"/>
                    </a:cubicBezTo>
                    <a:cubicBezTo>
                      <a:pt x="723" y="565"/>
                      <a:pt x="901" y="303"/>
                      <a:pt x="1009" y="29"/>
                    </a:cubicBezTo>
                    <a:cubicBezTo>
                      <a:pt x="1009" y="12"/>
                      <a:pt x="1002" y="1"/>
                      <a:pt x="9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94;p33">
                <a:extLst>
                  <a:ext uri="{FF2B5EF4-FFF2-40B4-BE49-F238E27FC236}">
                    <a16:creationId xmlns:a16="http://schemas.microsoft.com/office/drawing/2014/main" id="{FB5C4402-41CF-43A3-82E1-3656881E4987}"/>
                  </a:ext>
                </a:extLst>
              </p:cNvPr>
              <p:cNvSpPr/>
              <p:nvPr/>
            </p:nvSpPr>
            <p:spPr>
              <a:xfrm>
                <a:off x="4021625" y="3523475"/>
                <a:ext cx="11877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6407" extrusionOk="0">
                    <a:moveTo>
                      <a:pt x="0" y="1"/>
                    </a:moveTo>
                    <a:lnTo>
                      <a:pt x="1774" y="6406"/>
                    </a:lnTo>
                    <a:cubicBezTo>
                      <a:pt x="1786" y="6406"/>
                      <a:pt x="3858" y="5358"/>
                      <a:pt x="4751" y="4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95;p33">
                <a:extLst>
                  <a:ext uri="{FF2B5EF4-FFF2-40B4-BE49-F238E27FC236}">
                    <a16:creationId xmlns:a16="http://schemas.microsoft.com/office/drawing/2014/main" id="{E860013F-8191-47AE-8E32-97E61CBC5110}"/>
                  </a:ext>
                </a:extLst>
              </p:cNvPr>
              <p:cNvSpPr/>
              <p:nvPr/>
            </p:nvSpPr>
            <p:spPr>
              <a:xfrm>
                <a:off x="4013575" y="3509200"/>
                <a:ext cx="133075" cy="181000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7240" extrusionOk="0">
                    <a:moveTo>
                      <a:pt x="668" y="1131"/>
                    </a:moveTo>
                    <a:lnTo>
                      <a:pt x="4811" y="5179"/>
                    </a:lnTo>
                    <a:cubicBezTo>
                      <a:pt x="4049" y="5751"/>
                      <a:pt x="2704" y="6477"/>
                      <a:pt x="2215" y="6727"/>
                    </a:cubicBezTo>
                    <a:lnTo>
                      <a:pt x="668" y="1131"/>
                    </a:lnTo>
                    <a:close/>
                    <a:moveTo>
                      <a:pt x="1" y="0"/>
                    </a:moveTo>
                    <a:lnTo>
                      <a:pt x="1989" y="7239"/>
                    </a:lnTo>
                    <a:lnTo>
                      <a:pt x="2192" y="7132"/>
                    </a:lnTo>
                    <a:cubicBezTo>
                      <a:pt x="2263" y="7084"/>
                      <a:pt x="4287" y="6060"/>
                      <a:pt x="5180" y="5334"/>
                    </a:cubicBezTo>
                    <a:lnTo>
                      <a:pt x="5323" y="52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96;p33">
                <a:extLst>
                  <a:ext uri="{FF2B5EF4-FFF2-40B4-BE49-F238E27FC236}">
                    <a16:creationId xmlns:a16="http://schemas.microsoft.com/office/drawing/2014/main" id="{246B2B60-25A7-4F54-B1B4-39C6652386E8}"/>
                  </a:ext>
                </a:extLst>
              </p:cNvPr>
              <p:cNvSpPr/>
              <p:nvPr/>
            </p:nvSpPr>
            <p:spPr>
              <a:xfrm>
                <a:off x="4030550" y="3542950"/>
                <a:ext cx="134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87" extrusionOk="0">
                    <a:moveTo>
                      <a:pt x="468" y="1"/>
                    </a:moveTo>
                    <a:cubicBezTo>
                      <a:pt x="405" y="1"/>
                      <a:pt x="332" y="34"/>
                      <a:pt x="274" y="43"/>
                    </a:cubicBezTo>
                    <a:cubicBezTo>
                      <a:pt x="179" y="79"/>
                      <a:pt x="108" y="103"/>
                      <a:pt x="12" y="138"/>
                    </a:cubicBezTo>
                    <a:cubicBezTo>
                      <a:pt x="1" y="138"/>
                      <a:pt x="24" y="186"/>
                      <a:pt x="36" y="186"/>
                    </a:cubicBezTo>
                    <a:lnTo>
                      <a:pt x="298" y="138"/>
                    </a:lnTo>
                    <a:cubicBezTo>
                      <a:pt x="382" y="115"/>
                      <a:pt x="465" y="91"/>
                      <a:pt x="524" y="31"/>
                    </a:cubicBezTo>
                    <a:cubicBezTo>
                      <a:pt x="536" y="19"/>
                      <a:pt x="524" y="7"/>
                      <a:pt x="513" y="7"/>
                    </a:cubicBezTo>
                    <a:cubicBezTo>
                      <a:pt x="499" y="3"/>
                      <a:pt x="484" y="1"/>
                      <a:pt x="4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97;p33">
                <a:extLst>
                  <a:ext uri="{FF2B5EF4-FFF2-40B4-BE49-F238E27FC236}">
                    <a16:creationId xmlns:a16="http://schemas.microsoft.com/office/drawing/2014/main" id="{76A42D08-32C2-491D-8CC0-0083FB82C69D}"/>
                  </a:ext>
                </a:extLst>
              </p:cNvPr>
              <p:cNvSpPr/>
              <p:nvPr/>
            </p:nvSpPr>
            <p:spPr>
              <a:xfrm>
                <a:off x="4038600" y="3549300"/>
                <a:ext cx="122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83" extrusionOk="0">
                    <a:moveTo>
                      <a:pt x="431" y="0"/>
                    </a:moveTo>
                    <a:cubicBezTo>
                      <a:pt x="363" y="0"/>
                      <a:pt x="299" y="20"/>
                      <a:pt x="250" y="39"/>
                    </a:cubicBezTo>
                    <a:cubicBezTo>
                      <a:pt x="155" y="63"/>
                      <a:pt x="83" y="99"/>
                      <a:pt x="12" y="134"/>
                    </a:cubicBezTo>
                    <a:cubicBezTo>
                      <a:pt x="0" y="170"/>
                      <a:pt x="0" y="182"/>
                      <a:pt x="12" y="182"/>
                    </a:cubicBezTo>
                    <a:cubicBezTo>
                      <a:pt x="95" y="170"/>
                      <a:pt x="191" y="158"/>
                      <a:pt x="262" y="123"/>
                    </a:cubicBezTo>
                    <a:cubicBezTo>
                      <a:pt x="333" y="111"/>
                      <a:pt x="417" y="99"/>
                      <a:pt x="476" y="39"/>
                    </a:cubicBezTo>
                    <a:cubicBezTo>
                      <a:pt x="488" y="39"/>
                      <a:pt x="476" y="15"/>
                      <a:pt x="476" y="4"/>
                    </a:cubicBezTo>
                    <a:cubicBezTo>
                      <a:pt x="461" y="1"/>
                      <a:pt x="446" y="0"/>
                      <a:pt x="4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98;p33">
                <a:extLst>
                  <a:ext uri="{FF2B5EF4-FFF2-40B4-BE49-F238E27FC236}">
                    <a16:creationId xmlns:a16="http://schemas.microsoft.com/office/drawing/2014/main" id="{E21BF732-268F-4E5E-82E8-659C6D804433}"/>
                  </a:ext>
                </a:extLst>
              </p:cNvPr>
              <p:cNvSpPr/>
              <p:nvPr/>
            </p:nvSpPr>
            <p:spPr>
              <a:xfrm>
                <a:off x="4040975" y="3555300"/>
                <a:ext cx="152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2" extrusionOk="0">
                    <a:moveTo>
                      <a:pt x="564" y="0"/>
                    </a:moveTo>
                    <a:cubicBezTo>
                      <a:pt x="484" y="0"/>
                      <a:pt x="386" y="64"/>
                      <a:pt x="298" y="97"/>
                    </a:cubicBezTo>
                    <a:cubicBezTo>
                      <a:pt x="215" y="133"/>
                      <a:pt x="107" y="168"/>
                      <a:pt x="24" y="216"/>
                    </a:cubicBezTo>
                    <a:cubicBezTo>
                      <a:pt x="0" y="228"/>
                      <a:pt x="0" y="252"/>
                      <a:pt x="36" y="252"/>
                    </a:cubicBezTo>
                    <a:cubicBezTo>
                      <a:pt x="155" y="240"/>
                      <a:pt x="262" y="216"/>
                      <a:pt x="357" y="168"/>
                    </a:cubicBezTo>
                    <a:cubicBezTo>
                      <a:pt x="453" y="133"/>
                      <a:pt x="560" y="109"/>
                      <a:pt x="596" y="37"/>
                    </a:cubicBezTo>
                    <a:cubicBezTo>
                      <a:pt x="607" y="14"/>
                      <a:pt x="596" y="2"/>
                      <a:pt x="584" y="2"/>
                    </a:cubicBezTo>
                    <a:cubicBezTo>
                      <a:pt x="577" y="1"/>
                      <a:pt x="571" y="0"/>
                      <a:pt x="56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99;p33">
                <a:extLst>
                  <a:ext uri="{FF2B5EF4-FFF2-40B4-BE49-F238E27FC236}">
                    <a16:creationId xmlns:a16="http://schemas.microsoft.com/office/drawing/2014/main" id="{4D0E695E-AB0C-4B54-AF91-2E6A87193082}"/>
                  </a:ext>
                </a:extLst>
              </p:cNvPr>
              <p:cNvSpPr/>
              <p:nvPr/>
            </p:nvSpPr>
            <p:spPr>
              <a:xfrm>
                <a:off x="4046325" y="3561275"/>
                <a:ext cx="170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299" extrusionOk="0">
                    <a:moveTo>
                      <a:pt x="655" y="1"/>
                    </a:moveTo>
                    <a:cubicBezTo>
                      <a:pt x="441" y="36"/>
                      <a:pt x="203" y="156"/>
                      <a:pt x="24" y="251"/>
                    </a:cubicBezTo>
                    <a:cubicBezTo>
                      <a:pt x="1" y="251"/>
                      <a:pt x="12" y="298"/>
                      <a:pt x="48" y="298"/>
                    </a:cubicBezTo>
                    <a:cubicBezTo>
                      <a:pt x="251" y="239"/>
                      <a:pt x="489" y="167"/>
                      <a:pt x="667" y="36"/>
                    </a:cubicBezTo>
                    <a:cubicBezTo>
                      <a:pt x="679" y="13"/>
                      <a:pt x="667" y="1"/>
                      <a:pt x="6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600;p33">
                <a:extLst>
                  <a:ext uri="{FF2B5EF4-FFF2-40B4-BE49-F238E27FC236}">
                    <a16:creationId xmlns:a16="http://schemas.microsoft.com/office/drawing/2014/main" id="{67F9938F-5497-455E-917E-42E3067CDA75}"/>
                  </a:ext>
                </a:extLst>
              </p:cNvPr>
              <p:cNvSpPr/>
              <p:nvPr/>
            </p:nvSpPr>
            <p:spPr>
              <a:xfrm>
                <a:off x="4051375" y="3565975"/>
                <a:ext cx="187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748" h="397" extrusionOk="0">
                    <a:moveTo>
                      <a:pt x="710" y="1"/>
                    </a:moveTo>
                    <a:cubicBezTo>
                      <a:pt x="707" y="1"/>
                      <a:pt x="705" y="2"/>
                      <a:pt x="703" y="3"/>
                    </a:cubicBezTo>
                    <a:cubicBezTo>
                      <a:pt x="584" y="39"/>
                      <a:pt x="477" y="110"/>
                      <a:pt x="370" y="170"/>
                    </a:cubicBezTo>
                    <a:cubicBezTo>
                      <a:pt x="251" y="229"/>
                      <a:pt x="120" y="289"/>
                      <a:pt x="13" y="384"/>
                    </a:cubicBezTo>
                    <a:cubicBezTo>
                      <a:pt x="1" y="384"/>
                      <a:pt x="25" y="396"/>
                      <a:pt x="37" y="396"/>
                    </a:cubicBezTo>
                    <a:cubicBezTo>
                      <a:pt x="168" y="360"/>
                      <a:pt x="299" y="301"/>
                      <a:pt x="418" y="241"/>
                    </a:cubicBezTo>
                    <a:cubicBezTo>
                      <a:pt x="525" y="182"/>
                      <a:pt x="656" y="146"/>
                      <a:pt x="727" y="39"/>
                    </a:cubicBezTo>
                    <a:cubicBezTo>
                      <a:pt x="748" y="29"/>
                      <a:pt x="724" y="1"/>
                      <a:pt x="7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601;p33">
                <a:extLst>
                  <a:ext uri="{FF2B5EF4-FFF2-40B4-BE49-F238E27FC236}">
                    <a16:creationId xmlns:a16="http://schemas.microsoft.com/office/drawing/2014/main" id="{1EAEF4BB-A02E-4771-A0E7-BC617E272962}"/>
                  </a:ext>
                </a:extLst>
              </p:cNvPr>
              <p:cNvSpPr/>
              <p:nvPr/>
            </p:nvSpPr>
            <p:spPr>
              <a:xfrm>
                <a:off x="4055850" y="3574075"/>
                <a:ext cx="19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394" extrusionOk="0">
                    <a:moveTo>
                      <a:pt x="739" y="1"/>
                    </a:moveTo>
                    <a:cubicBezTo>
                      <a:pt x="477" y="60"/>
                      <a:pt x="215" y="203"/>
                      <a:pt x="24" y="370"/>
                    </a:cubicBezTo>
                    <a:cubicBezTo>
                      <a:pt x="1" y="382"/>
                      <a:pt x="24" y="394"/>
                      <a:pt x="36" y="394"/>
                    </a:cubicBezTo>
                    <a:cubicBezTo>
                      <a:pt x="167" y="358"/>
                      <a:pt x="286" y="298"/>
                      <a:pt x="405" y="215"/>
                    </a:cubicBezTo>
                    <a:cubicBezTo>
                      <a:pt x="524" y="156"/>
                      <a:pt x="644" y="96"/>
                      <a:pt x="751" y="13"/>
                    </a:cubicBezTo>
                    <a:cubicBezTo>
                      <a:pt x="763" y="13"/>
                      <a:pt x="751" y="1"/>
                      <a:pt x="7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602;p33">
                <a:extLst>
                  <a:ext uri="{FF2B5EF4-FFF2-40B4-BE49-F238E27FC236}">
                    <a16:creationId xmlns:a16="http://schemas.microsoft.com/office/drawing/2014/main" id="{4D8D2C55-801B-4381-BB2D-18A3ED79C4C4}"/>
                  </a:ext>
                </a:extLst>
              </p:cNvPr>
              <p:cNvSpPr/>
              <p:nvPr/>
            </p:nvSpPr>
            <p:spPr>
              <a:xfrm>
                <a:off x="4059725" y="3579450"/>
                <a:ext cx="229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01" extrusionOk="0">
                    <a:moveTo>
                      <a:pt x="881" y="0"/>
                    </a:moveTo>
                    <a:cubicBezTo>
                      <a:pt x="739" y="60"/>
                      <a:pt x="619" y="155"/>
                      <a:pt x="489" y="214"/>
                    </a:cubicBezTo>
                    <a:cubicBezTo>
                      <a:pt x="322" y="286"/>
                      <a:pt x="167" y="345"/>
                      <a:pt x="12" y="452"/>
                    </a:cubicBezTo>
                    <a:cubicBezTo>
                      <a:pt x="0" y="464"/>
                      <a:pt x="12" y="500"/>
                      <a:pt x="48" y="500"/>
                    </a:cubicBezTo>
                    <a:cubicBezTo>
                      <a:pt x="227" y="452"/>
                      <a:pt x="405" y="357"/>
                      <a:pt x="560" y="286"/>
                    </a:cubicBezTo>
                    <a:cubicBezTo>
                      <a:pt x="703" y="226"/>
                      <a:pt x="834" y="155"/>
                      <a:pt x="905" y="36"/>
                    </a:cubicBezTo>
                    <a:cubicBezTo>
                      <a:pt x="917" y="12"/>
                      <a:pt x="893" y="0"/>
                      <a:pt x="8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603;p33">
                <a:extLst>
                  <a:ext uri="{FF2B5EF4-FFF2-40B4-BE49-F238E27FC236}">
                    <a16:creationId xmlns:a16="http://schemas.microsoft.com/office/drawing/2014/main" id="{3A1ED6BF-150B-4681-A9C6-6805142EF430}"/>
                  </a:ext>
                </a:extLst>
              </p:cNvPr>
              <p:cNvSpPr/>
              <p:nvPr/>
            </p:nvSpPr>
            <p:spPr>
              <a:xfrm>
                <a:off x="4064175" y="3585400"/>
                <a:ext cx="27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596" extrusionOk="0">
                    <a:moveTo>
                      <a:pt x="1084" y="0"/>
                    </a:moveTo>
                    <a:cubicBezTo>
                      <a:pt x="906" y="0"/>
                      <a:pt x="775" y="119"/>
                      <a:pt x="620" y="214"/>
                    </a:cubicBezTo>
                    <a:cubicBezTo>
                      <a:pt x="430" y="334"/>
                      <a:pt x="203" y="441"/>
                      <a:pt x="13" y="560"/>
                    </a:cubicBezTo>
                    <a:cubicBezTo>
                      <a:pt x="1" y="584"/>
                      <a:pt x="13" y="595"/>
                      <a:pt x="25" y="595"/>
                    </a:cubicBezTo>
                    <a:cubicBezTo>
                      <a:pt x="203" y="560"/>
                      <a:pt x="382" y="465"/>
                      <a:pt x="537" y="381"/>
                    </a:cubicBezTo>
                    <a:cubicBezTo>
                      <a:pt x="727" y="274"/>
                      <a:pt x="894" y="107"/>
                      <a:pt x="1084" y="36"/>
                    </a:cubicBezTo>
                    <a:cubicBezTo>
                      <a:pt x="1096" y="36"/>
                      <a:pt x="1096" y="0"/>
                      <a:pt x="1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604;p33">
                <a:extLst>
                  <a:ext uri="{FF2B5EF4-FFF2-40B4-BE49-F238E27FC236}">
                    <a16:creationId xmlns:a16="http://schemas.microsoft.com/office/drawing/2014/main" id="{F329C4A5-B561-4435-AB2B-0BF6708479B4}"/>
                  </a:ext>
                </a:extLst>
              </p:cNvPr>
              <p:cNvSpPr/>
              <p:nvPr/>
            </p:nvSpPr>
            <p:spPr>
              <a:xfrm>
                <a:off x="4068950" y="3594025"/>
                <a:ext cx="27700" cy="147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8" extrusionOk="0">
                    <a:moveTo>
                      <a:pt x="1072" y="0"/>
                    </a:moveTo>
                    <a:cubicBezTo>
                      <a:pt x="882" y="60"/>
                      <a:pt x="703" y="167"/>
                      <a:pt x="524" y="250"/>
                    </a:cubicBezTo>
                    <a:cubicBezTo>
                      <a:pt x="346" y="346"/>
                      <a:pt x="155" y="429"/>
                      <a:pt x="0" y="548"/>
                    </a:cubicBezTo>
                    <a:cubicBezTo>
                      <a:pt x="0" y="568"/>
                      <a:pt x="8" y="587"/>
                      <a:pt x="24" y="587"/>
                    </a:cubicBezTo>
                    <a:cubicBezTo>
                      <a:pt x="28" y="587"/>
                      <a:pt x="32" y="586"/>
                      <a:pt x="36" y="584"/>
                    </a:cubicBezTo>
                    <a:cubicBezTo>
                      <a:pt x="227" y="536"/>
                      <a:pt x="417" y="429"/>
                      <a:pt x="584" y="346"/>
                    </a:cubicBezTo>
                    <a:cubicBezTo>
                      <a:pt x="762" y="250"/>
                      <a:pt x="941" y="167"/>
                      <a:pt x="1084" y="24"/>
                    </a:cubicBezTo>
                    <a:cubicBezTo>
                      <a:pt x="1108" y="12"/>
                      <a:pt x="1084" y="0"/>
                      <a:pt x="10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605;p33">
                <a:extLst>
                  <a:ext uri="{FF2B5EF4-FFF2-40B4-BE49-F238E27FC236}">
                    <a16:creationId xmlns:a16="http://schemas.microsoft.com/office/drawing/2014/main" id="{A1345F08-6674-4DD9-AC31-9F85C768952A}"/>
                  </a:ext>
                </a:extLst>
              </p:cNvPr>
              <p:cNvSpPr/>
              <p:nvPr/>
            </p:nvSpPr>
            <p:spPr>
              <a:xfrm>
                <a:off x="4078175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1096" y="0"/>
                    </a:moveTo>
                    <a:cubicBezTo>
                      <a:pt x="917" y="36"/>
                      <a:pt x="751" y="143"/>
                      <a:pt x="572" y="238"/>
                    </a:cubicBezTo>
                    <a:cubicBezTo>
                      <a:pt x="393" y="334"/>
                      <a:pt x="215" y="417"/>
                      <a:pt x="36" y="500"/>
                    </a:cubicBezTo>
                    <a:cubicBezTo>
                      <a:pt x="1" y="512"/>
                      <a:pt x="24" y="548"/>
                      <a:pt x="48" y="548"/>
                    </a:cubicBezTo>
                    <a:cubicBezTo>
                      <a:pt x="405" y="489"/>
                      <a:pt x="834" y="262"/>
                      <a:pt x="1108" y="24"/>
                    </a:cubicBezTo>
                    <a:cubicBezTo>
                      <a:pt x="1120" y="12"/>
                      <a:pt x="1108" y="0"/>
                      <a:pt x="109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606;p33">
                <a:extLst>
                  <a:ext uri="{FF2B5EF4-FFF2-40B4-BE49-F238E27FC236}">
                    <a16:creationId xmlns:a16="http://schemas.microsoft.com/office/drawing/2014/main" id="{E28D79CB-228C-41E5-988C-779598C31CD3}"/>
                  </a:ext>
                </a:extLst>
              </p:cNvPr>
              <p:cNvSpPr/>
              <p:nvPr/>
            </p:nvSpPr>
            <p:spPr>
              <a:xfrm>
                <a:off x="4082075" y="3611875"/>
                <a:ext cx="29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35" extrusionOk="0">
                    <a:moveTo>
                      <a:pt x="1142" y="1"/>
                    </a:moveTo>
                    <a:cubicBezTo>
                      <a:pt x="952" y="48"/>
                      <a:pt x="761" y="168"/>
                      <a:pt x="583" y="251"/>
                    </a:cubicBezTo>
                    <a:cubicBezTo>
                      <a:pt x="380" y="358"/>
                      <a:pt x="178" y="453"/>
                      <a:pt x="11" y="596"/>
                    </a:cubicBezTo>
                    <a:cubicBezTo>
                      <a:pt x="1" y="606"/>
                      <a:pt x="17" y="634"/>
                      <a:pt x="37" y="634"/>
                    </a:cubicBezTo>
                    <a:cubicBezTo>
                      <a:pt x="40" y="634"/>
                      <a:pt x="44" y="634"/>
                      <a:pt x="47" y="632"/>
                    </a:cubicBezTo>
                    <a:cubicBezTo>
                      <a:pt x="249" y="572"/>
                      <a:pt x="440" y="429"/>
                      <a:pt x="642" y="346"/>
                    </a:cubicBezTo>
                    <a:cubicBezTo>
                      <a:pt x="821" y="251"/>
                      <a:pt x="1023" y="168"/>
                      <a:pt x="1154" y="37"/>
                    </a:cubicBezTo>
                    <a:cubicBezTo>
                      <a:pt x="1178" y="13"/>
                      <a:pt x="1154" y="1"/>
                      <a:pt x="1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607;p33">
                <a:extLst>
                  <a:ext uri="{FF2B5EF4-FFF2-40B4-BE49-F238E27FC236}">
                    <a16:creationId xmlns:a16="http://schemas.microsoft.com/office/drawing/2014/main" id="{A0AF9C07-4D20-46EF-A606-E58E611A5CDD}"/>
                  </a:ext>
                </a:extLst>
              </p:cNvPr>
              <p:cNvSpPr/>
              <p:nvPr/>
            </p:nvSpPr>
            <p:spPr>
              <a:xfrm>
                <a:off x="4089525" y="3618725"/>
                <a:ext cx="315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682" extrusionOk="0">
                    <a:moveTo>
                      <a:pt x="1202" y="1"/>
                    </a:moveTo>
                    <a:cubicBezTo>
                      <a:pt x="999" y="36"/>
                      <a:pt x="821" y="179"/>
                      <a:pt x="618" y="275"/>
                    </a:cubicBezTo>
                    <a:cubicBezTo>
                      <a:pt x="416" y="394"/>
                      <a:pt x="201" y="501"/>
                      <a:pt x="11" y="632"/>
                    </a:cubicBezTo>
                    <a:cubicBezTo>
                      <a:pt x="1" y="652"/>
                      <a:pt x="8" y="682"/>
                      <a:pt x="33" y="682"/>
                    </a:cubicBezTo>
                    <a:cubicBezTo>
                      <a:pt x="37" y="682"/>
                      <a:pt x="42" y="681"/>
                      <a:pt x="47" y="679"/>
                    </a:cubicBezTo>
                    <a:cubicBezTo>
                      <a:pt x="249" y="608"/>
                      <a:pt x="463" y="501"/>
                      <a:pt x="654" y="394"/>
                    </a:cubicBezTo>
                    <a:cubicBezTo>
                      <a:pt x="844" y="298"/>
                      <a:pt x="1071" y="203"/>
                      <a:pt x="1237" y="60"/>
                    </a:cubicBezTo>
                    <a:cubicBezTo>
                      <a:pt x="1261" y="24"/>
                      <a:pt x="1237" y="1"/>
                      <a:pt x="12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608;p33">
                <a:extLst>
                  <a:ext uri="{FF2B5EF4-FFF2-40B4-BE49-F238E27FC236}">
                    <a16:creationId xmlns:a16="http://schemas.microsoft.com/office/drawing/2014/main" id="{793138E6-1257-4156-8431-CD154084AE25}"/>
                  </a:ext>
                </a:extLst>
              </p:cNvPr>
              <p:cNvSpPr/>
              <p:nvPr/>
            </p:nvSpPr>
            <p:spPr>
              <a:xfrm>
                <a:off x="4095775" y="3624975"/>
                <a:ext cx="348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824" extrusionOk="0">
                    <a:moveTo>
                      <a:pt x="1368" y="1"/>
                    </a:moveTo>
                    <a:cubicBezTo>
                      <a:pt x="1130" y="48"/>
                      <a:pt x="904" y="203"/>
                      <a:pt x="701" y="346"/>
                    </a:cubicBezTo>
                    <a:cubicBezTo>
                      <a:pt x="475" y="489"/>
                      <a:pt x="249" y="644"/>
                      <a:pt x="11" y="763"/>
                    </a:cubicBezTo>
                    <a:cubicBezTo>
                      <a:pt x="0" y="774"/>
                      <a:pt x="9" y="824"/>
                      <a:pt x="38" y="824"/>
                    </a:cubicBezTo>
                    <a:cubicBezTo>
                      <a:pt x="40" y="824"/>
                      <a:pt x="43" y="823"/>
                      <a:pt x="47" y="822"/>
                    </a:cubicBezTo>
                    <a:cubicBezTo>
                      <a:pt x="285" y="727"/>
                      <a:pt x="499" y="596"/>
                      <a:pt x="713" y="465"/>
                    </a:cubicBezTo>
                    <a:cubicBezTo>
                      <a:pt x="940" y="322"/>
                      <a:pt x="1190" y="203"/>
                      <a:pt x="1380" y="25"/>
                    </a:cubicBezTo>
                    <a:cubicBezTo>
                      <a:pt x="1392" y="13"/>
                      <a:pt x="1380" y="1"/>
                      <a:pt x="136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609;p33">
                <a:extLst>
                  <a:ext uri="{FF2B5EF4-FFF2-40B4-BE49-F238E27FC236}">
                    <a16:creationId xmlns:a16="http://schemas.microsoft.com/office/drawing/2014/main" id="{B4CE57CD-FBE6-46A0-8721-EB1D9728A847}"/>
                  </a:ext>
                </a:extLst>
              </p:cNvPr>
              <p:cNvSpPr/>
              <p:nvPr/>
            </p:nvSpPr>
            <p:spPr>
              <a:xfrm>
                <a:off x="4102275" y="3630425"/>
                <a:ext cx="395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986" extrusionOk="0">
                    <a:moveTo>
                      <a:pt x="1569" y="1"/>
                    </a:moveTo>
                    <a:cubicBezTo>
                      <a:pt x="1566" y="1"/>
                      <a:pt x="1564" y="3"/>
                      <a:pt x="1561" y="9"/>
                    </a:cubicBezTo>
                    <a:cubicBezTo>
                      <a:pt x="1287" y="104"/>
                      <a:pt x="1061" y="283"/>
                      <a:pt x="822" y="438"/>
                    </a:cubicBezTo>
                    <a:cubicBezTo>
                      <a:pt x="561" y="616"/>
                      <a:pt x="287" y="771"/>
                      <a:pt x="25" y="950"/>
                    </a:cubicBezTo>
                    <a:cubicBezTo>
                      <a:pt x="1" y="961"/>
                      <a:pt x="25" y="985"/>
                      <a:pt x="37" y="985"/>
                    </a:cubicBezTo>
                    <a:cubicBezTo>
                      <a:pt x="322" y="866"/>
                      <a:pt x="572" y="723"/>
                      <a:pt x="822" y="557"/>
                    </a:cubicBezTo>
                    <a:cubicBezTo>
                      <a:pt x="1084" y="390"/>
                      <a:pt x="1346" y="247"/>
                      <a:pt x="1573" y="33"/>
                    </a:cubicBezTo>
                    <a:cubicBezTo>
                      <a:pt x="1582" y="24"/>
                      <a:pt x="1577" y="1"/>
                      <a:pt x="1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610;p33">
                <a:extLst>
                  <a:ext uri="{FF2B5EF4-FFF2-40B4-BE49-F238E27FC236}">
                    <a16:creationId xmlns:a16="http://schemas.microsoft.com/office/drawing/2014/main" id="{9EFF5024-92C2-4FCD-A8B2-8A56458ECF94}"/>
                  </a:ext>
                </a:extLst>
              </p:cNvPr>
              <p:cNvSpPr/>
              <p:nvPr/>
            </p:nvSpPr>
            <p:spPr>
              <a:xfrm>
                <a:off x="3837975" y="3594325"/>
                <a:ext cx="845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6645" extrusionOk="0">
                    <a:moveTo>
                      <a:pt x="405" y="0"/>
                    </a:moveTo>
                    <a:lnTo>
                      <a:pt x="0" y="6644"/>
                    </a:lnTo>
                    <a:cubicBezTo>
                      <a:pt x="0" y="6644"/>
                      <a:pt x="1" y="6644"/>
                      <a:pt x="2" y="6644"/>
                    </a:cubicBezTo>
                    <a:cubicBezTo>
                      <a:pt x="82" y="6644"/>
                      <a:pt x="2306" y="6327"/>
                      <a:pt x="3382" y="5930"/>
                    </a:cubicBez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611;p33">
                <a:extLst>
                  <a:ext uri="{FF2B5EF4-FFF2-40B4-BE49-F238E27FC236}">
                    <a16:creationId xmlns:a16="http://schemas.microsoft.com/office/drawing/2014/main" id="{6C30DDBD-C664-4E4E-BAAD-CD9008933592}"/>
                  </a:ext>
                </a:extLst>
              </p:cNvPr>
              <p:cNvSpPr/>
              <p:nvPr/>
            </p:nvSpPr>
            <p:spPr>
              <a:xfrm>
                <a:off x="38332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727" y="1286"/>
                    </a:moveTo>
                    <a:lnTo>
                      <a:pt x="3334" y="6454"/>
                    </a:lnTo>
                    <a:cubicBezTo>
                      <a:pt x="2418" y="6751"/>
                      <a:pt x="917" y="6989"/>
                      <a:pt x="370" y="7085"/>
                    </a:cubicBezTo>
                    <a:lnTo>
                      <a:pt x="727" y="1286"/>
                    </a:lnTo>
                    <a:close/>
                    <a:moveTo>
                      <a:pt x="453" y="0"/>
                    </a:moveTo>
                    <a:lnTo>
                      <a:pt x="1" y="7477"/>
                    </a:lnTo>
                    <a:lnTo>
                      <a:pt x="203" y="7454"/>
                    </a:lnTo>
                    <a:cubicBezTo>
                      <a:pt x="310" y="7442"/>
                      <a:pt x="2537" y="7120"/>
                      <a:pt x="3632" y="6727"/>
                    </a:cubicBezTo>
                    <a:lnTo>
                      <a:pt x="3811" y="6668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612;p33">
                <a:extLst>
                  <a:ext uri="{FF2B5EF4-FFF2-40B4-BE49-F238E27FC236}">
                    <a16:creationId xmlns:a16="http://schemas.microsoft.com/office/drawing/2014/main" id="{1B27F77A-53E0-4270-8F28-AB6BF080D9E7}"/>
                  </a:ext>
                </a:extLst>
              </p:cNvPr>
              <p:cNvSpPr/>
              <p:nvPr/>
            </p:nvSpPr>
            <p:spPr>
              <a:xfrm>
                <a:off x="3848675" y="3619325"/>
                <a:ext cx="137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8" extrusionOk="0">
                    <a:moveTo>
                      <a:pt x="37" y="0"/>
                    </a:moveTo>
                    <a:cubicBezTo>
                      <a:pt x="1" y="0"/>
                      <a:pt x="1" y="48"/>
                      <a:pt x="37" y="48"/>
                    </a:cubicBezTo>
                    <a:lnTo>
                      <a:pt x="298" y="96"/>
                    </a:lnTo>
                    <a:cubicBezTo>
                      <a:pt x="322" y="96"/>
                      <a:pt x="349" y="97"/>
                      <a:pt x="376" y="97"/>
                    </a:cubicBezTo>
                    <a:cubicBezTo>
                      <a:pt x="431" y="97"/>
                      <a:pt x="489" y="92"/>
                      <a:pt x="537" y="60"/>
                    </a:cubicBezTo>
                    <a:cubicBezTo>
                      <a:pt x="549" y="60"/>
                      <a:pt x="549" y="24"/>
                      <a:pt x="537" y="24"/>
                    </a:cubicBezTo>
                    <a:cubicBezTo>
                      <a:pt x="465" y="0"/>
                      <a:pt x="394" y="0"/>
                      <a:pt x="3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613;p33">
                <a:extLst>
                  <a:ext uri="{FF2B5EF4-FFF2-40B4-BE49-F238E27FC236}">
                    <a16:creationId xmlns:a16="http://schemas.microsoft.com/office/drawing/2014/main" id="{EA2A7F59-457B-455F-8E86-29E406B8D377}"/>
                  </a:ext>
                </a:extLst>
              </p:cNvPr>
              <p:cNvSpPr/>
              <p:nvPr/>
            </p:nvSpPr>
            <p:spPr>
              <a:xfrm>
                <a:off x="3853450" y="3627650"/>
                <a:ext cx="13425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88" extrusionOk="0">
                    <a:moveTo>
                      <a:pt x="298" y="1"/>
                    </a:moveTo>
                    <a:cubicBezTo>
                      <a:pt x="215" y="1"/>
                      <a:pt x="119" y="1"/>
                      <a:pt x="36" y="13"/>
                    </a:cubicBezTo>
                    <a:cubicBezTo>
                      <a:pt x="24" y="25"/>
                      <a:pt x="0" y="60"/>
                      <a:pt x="36" y="60"/>
                    </a:cubicBezTo>
                    <a:cubicBezTo>
                      <a:pt x="107" y="72"/>
                      <a:pt x="203" y="72"/>
                      <a:pt x="286" y="84"/>
                    </a:cubicBezTo>
                    <a:cubicBezTo>
                      <a:pt x="322" y="84"/>
                      <a:pt x="363" y="87"/>
                      <a:pt x="405" y="87"/>
                    </a:cubicBezTo>
                    <a:cubicBezTo>
                      <a:pt x="447" y="87"/>
                      <a:pt x="488" y="84"/>
                      <a:pt x="524" y="72"/>
                    </a:cubicBezTo>
                    <a:cubicBezTo>
                      <a:pt x="536" y="72"/>
                      <a:pt x="536" y="60"/>
                      <a:pt x="524" y="37"/>
                    </a:cubicBezTo>
                    <a:cubicBezTo>
                      <a:pt x="453" y="1"/>
                      <a:pt x="381" y="1"/>
                      <a:pt x="2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614;p33">
                <a:extLst>
                  <a:ext uri="{FF2B5EF4-FFF2-40B4-BE49-F238E27FC236}">
                    <a16:creationId xmlns:a16="http://schemas.microsoft.com/office/drawing/2014/main" id="{A530B067-119F-4EAB-80C1-24E002E80B6F}"/>
                  </a:ext>
                </a:extLst>
              </p:cNvPr>
              <p:cNvSpPr/>
              <p:nvPr/>
            </p:nvSpPr>
            <p:spPr>
              <a:xfrm>
                <a:off x="3854050" y="3635075"/>
                <a:ext cx="158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1" extrusionOk="0">
                    <a:moveTo>
                      <a:pt x="510" y="1"/>
                    </a:moveTo>
                    <a:cubicBezTo>
                      <a:pt x="452" y="1"/>
                      <a:pt x="391" y="13"/>
                      <a:pt x="334" y="13"/>
                    </a:cubicBezTo>
                    <a:cubicBezTo>
                      <a:pt x="238" y="13"/>
                      <a:pt x="119" y="13"/>
                      <a:pt x="12" y="37"/>
                    </a:cubicBezTo>
                    <a:cubicBezTo>
                      <a:pt x="0" y="37"/>
                      <a:pt x="0" y="85"/>
                      <a:pt x="12" y="85"/>
                    </a:cubicBezTo>
                    <a:cubicBezTo>
                      <a:pt x="119" y="121"/>
                      <a:pt x="238" y="121"/>
                      <a:pt x="334" y="121"/>
                    </a:cubicBezTo>
                    <a:cubicBezTo>
                      <a:pt x="429" y="121"/>
                      <a:pt x="548" y="121"/>
                      <a:pt x="619" y="61"/>
                    </a:cubicBezTo>
                    <a:cubicBezTo>
                      <a:pt x="631" y="61"/>
                      <a:pt x="631" y="25"/>
                      <a:pt x="619" y="25"/>
                    </a:cubicBezTo>
                    <a:cubicBezTo>
                      <a:pt x="586" y="6"/>
                      <a:pt x="549" y="1"/>
                      <a:pt x="5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615;p33">
                <a:extLst>
                  <a:ext uri="{FF2B5EF4-FFF2-40B4-BE49-F238E27FC236}">
                    <a16:creationId xmlns:a16="http://schemas.microsoft.com/office/drawing/2014/main" id="{5F295F75-403A-4F55-89EF-F066F6C57FE5}"/>
                  </a:ext>
                </a:extLst>
              </p:cNvPr>
              <p:cNvSpPr/>
              <p:nvPr/>
            </p:nvSpPr>
            <p:spPr>
              <a:xfrm>
                <a:off x="3856425" y="3643000"/>
                <a:ext cx="17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0" extrusionOk="0">
                    <a:moveTo>
                      <a:pt x="485" y="1"/>
                    </a:moveTo>
                    <a:cubicBezTo>
                      <a:pt x="331" y="1"/>
                      <a:pt x="167" y="22"/>
                      <a:pt x="24" y="54"/>
                    </a:cubicBezTo>
                    <a:cubicBezTo>
                      <a:pt x="0" y="54"/>
                      <a:pt x="0" y="101"/>
                      <a:pt x="36" y="113"/>
                    </a:cubicBezTo>
                    <a:cubicBezTo>
                      <a:pt x="95" y="117"/>
                      <a:pt x="158" y="119"/>
                      <a:pt x="224" y="119"/>
                    </a:cubicBezTo>
                    <a:cubicBezTo>
                      <a:pt x="385" y="119"/>
                      <a:pt x="559" y="104"/>
                      <a:pt x="703" y="54"/>
                    </a:cubicBezTo>
                    <a:cubicBezTo>
                      <a:pt x="715" y="54"/>
                      <a:pt x="715" y="18"/>
                      <a:pt x="703" y="18"/>
                    </a:cubicBezTo>
                    <a:cubicBezTo>
                      <a:pt x="635" y="6"/>
                      <a:pt x="561" y="1"/>
                      <a:pt x="4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616;p33">
                <a:extLst>
                  <a:ext uri="{FF2B5EF4-FFF2-40B4-BE49-F238E27FC236}">
                    <a16:creationId xmlns:a16="http://schemas.microsoft.com/office/drawing/2014/main" id="{772BDA23-C70C-4DE3-80EC-7AAE8EC86561}"/>
                  </a:ext>
                </a:extLst>
              </p:cNvPr>
              <p:cNvSpPr/>
              <p:nvPr/>
            </p:nvSpPr>
            <p:spPr>
              <a:xfrm>
                <a:off x="3859100" y="3649825"/>
                <a:ext cx="20275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5" extrusionOk="0">
                    <a:moveTo>
                      <a:pt x="705" y="0"/>
                    </a:moveTo>
                    <a:cubicBezTo>
                      <a:pt x="609" y="0"/>
                      <a:pt x="513" y="33"/>
                      <a:pt x="417" y="43"/>
                    </a:cubicBezTo>
                    <a:cubicBezTo>
                      <a:pt x="286" y="78"/>
                      <a:pt x="155" y="90"/>
                      <a:pt x="12" y="126"/>
                    </a:cubicBezTo>
                    <a:cubicBezTo>
                      <a:pt x="1" y="150"/>
                      <a:pt x="1" y="162"/>
                      <a:pt x="12" y="162"/>
                    </a:cubicBezTo>
                    <a:cubicBezTo>
                      <a:pt x="68" y="170"/>
                      <a:pt x="131" y="175"/>
                      <a:pt x="198" y="175"/>
                    </a:cubicBezTo>
                    <a:cubicBezTo>
                      <a:pt x="404" y="175"/>
                      <a:pt x="643" y="132"/>
                      <a:pt x="786" y="43"/>
                    </a:cubicBezTo>
                    <a:cubicBezTo>
                      <a:pt x="810" y="31"/>
                      <a:pt x="810" y="7"/>
                      <a:pt x="774" y="7"/>
                    </a:cubicBezTo>
                    <a:cubicBezTo>
                      <a:pt x="751" y="2"/>
                      <a:pt x="728" y="0"/>
                      <a:pt x="7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617;p33">
                <a:extLst>
                  <a:ext uri="{FF2B5EF4-FFF2-40B4-BE49-F238E27FC236}">
                    <a16:creationId xmlns:a16="http://schemas.microsoft.com/office/drawing/2014/main" id="{C06C51FC-8EA3-4393-8C64-0347353D5BD6}"/>
                  </a:ext>
                </a:extLst>
              </p:cNvPr>
              <p:cNvSpPr/>
              <p:nvPr/>
            </p:nvSpPr>
            <p:spPr>
              <a:xfrm>
                <a:off x="3860600" y="3659675"/>
                <a:ext cx="211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49" extrusionOk="0">
                    <a:moveTo>
                      <a:pt x="717" y="0"/>
                    </a:moveTo>
                    <a:cubicBezTo>
                      <a:pt x="492" y="0"/>
                      <a:pt x="238" y="54"/>
                      <a:pt x="36" y="125"/>
                    </a:cubicBezTo>
                    <a:cubicBezTo>
                      <a:pt x="0" y="125"/>
                      <a:pt x="0" y="149"/>
                      <a:pt x="36" y="149"/>
                    </a:cubicBezTo>
                    <a:cubicBezTo>
                      <a:pt x="286" y="149"/>
                      <a:pt x="595" y="101"/>
                      <a:pt x="834" y="30"/>
                    </a:cubicBezTo>
                    <a:cubicBezTo>
                      <a:pt x="845" y="30"/>
                      <a:pt x="845" y="6"/>
                      <a:pt x="834" y="6"/>
                    </a:cubicBezTo>
                    <a:cubicBezTo>
                      <a:pt x="796" y="2"/>
                      <a:pt x="757" y="0"/>
                      <a:pt x="7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618;p33">
                <a:extLst>
                  <a:ext uri="{FF2B5EF4-FFF2-40B4-BE49-F238E27FC236}">
                    <a16:creationId xmlns:a16="http://schemas.microsoft.com/office/drawing/2014/main" id="{5B8D227A-9D5D-41B5-9CCB-D36E7672C1B0}"/>
                  </a:ext>
                </a:extLst>
              </p:cNvPr>
              <p:cNvSpPr/>
              <p:nvPr/>
            </p:nvSpPr>
            <p:spPr>
              <a:xfrm>
                <a:off x="3861775" y="3666875"/>
                <a:ext cx="25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2" extrusionOk="0">
                    <a:moveTo>
                      <a:pt x="1007" y="0"/>
                    </a:moveTo>
                    <a:cubicBezTo>
                      <a:pt x="1005" y="0"/>
                      <a:pt x="1003" y="1"/>
                      <a:pt x="1001" y="3"/>
                    </a:cubicBezTo>
                    <a:cubicBezTo>
                      <a:pt x="822" y="39"/>
                      <a:pt x="656" y="63"/>
                      <a:pt x="477" y="99"/>
                    </a:cubicBezTo>
                    <a:cubicBezTo>
                      <a:pt x="322" y="111"/>
                      <a:pt x="179" y="123"/>
                      <a:pt x="25" y="158"/>
                    </a:cubicBezTo>
                    <a:cubicBezTo>
                      <a:pt x="1" y="158"/>
                      <a:pt x="13" y="194"/>
                      <a:pt x="25" y="194"/>
                    </a:cubicBezTo>
                    <a:cubicBezTo>
                      <a:pt x="72" y="200"/>
                      <a:pt x="119" y="202"/>
                      <a:pt x="165" y="202"/>
                    </a:cubicBezTo>
                    <a:cubicBezTo>
                      <a:pt x="320" y="202"/>
                      <a:pt x="474" y="177"/>
                      <a:pt x="620" y="158"/>
                    </a:cubicBezTo>
                    <a:cubicBezTo>
                      <a:pt x="763" y="134"/>
                      <a:pt x="894" y="111"/>
                      <a:pt x="1013" y="39"/>
                    </a:cubicBezTo>
                    <a:cubicBezTo>
                      <a:pt x="1022" y="20"/>
                      <a:pt x="1016" y="0"/>
                      <a:pt x="10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619;p33">
                <a:extLst>
                  <a:ext uri="{FF2B5EF4-FFF2-40B4-BE49-F238E27FC236}">
                    <a16:creationId xmlns:a16="http://schemas.microsoft.com/office/drawing/2014/main" id="{E1903834-07B7-43D4-AA38-E29705808F85}"/>
                  </a:ext>
                </a:extLst>
              </p:cNvPr>
              <p:cNvSpPr/>
              <p:nvPr/>
            </p:nvSpPr>
            <p:spPr>
              <a:xfrm>
                <a:off x="3863275" y="3675600"/>
                <a:ext cx="303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43" extrusionOk="0">
                    <a:moveTo>
                      <a:pt x="1060" y="1"/>
                    </a:moveTo>
                    <a:cubicBezTo>
                      <a:pt x="933" y="1"/>
                      <a:pt x="809" y="48"/>
                      <a:pt x="679" y="83"/>
                    </a:cubicBezTo>
                    <a:cubicBezTo>
                      <a:pt x="465" y="131"/>
                      <a:pt x="238" y="155"/>
                      <a:pt x="12" y="202"/>
                    </a:cubicBezTo>
                    <a:cubicBezTo>
                      <a:pt x="0" y="202"/>
                      <a:pt x="0" y="238"/>
                      <a:pt x="12" y="238"/>
                    </a:cubicBezTo>
                    <a:cubicBezTo>
                      <a:pt x="57" y="241"/>
                      <a:pt x="101" y="242"/>
                      <a:pt x="144" y="242"/>
                    </a:cubicBezTo>
                    <a:cubicBezTo>
                      <a:pt x="275" y="242"/>
                      <a:pt x="402" y="229"/>
                      <a:pt x="536" y="202"/>
                    </a:cubicBezTo>
                    <a:cubicBezTo>
                      <a:pt x="762" y="178"/>
                      <a:pt x="977" y="71"/>
                      <a:pt x="1203" y="59"/>
                    </a:cubicBezTo>
                    <a:cubicBezTo>
                      <a:pt x="1215" y="59"/>
                      <a:pt x="1215" y="24"/>
                      <a:pt x="1203" y="24"/>
                    </a:cubicBezTo>
                    <a:cubicBezTo>
                      <a:pt x="1154" y="7"/>
                      <a:pt x="1107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20;p33">
                <a:extLst>
                  <a:ext uri="{FF2B5EF4-FFF2-40B4-BE49-F238E27FC236}">
                    <a16:creationId xmlns:a16="http://schemas.microsoft.com/office/drawing/2014/main" id="{78CEA3DC-D27A-45F9-A5BC-E5D8904E1E45}"/>
                  </a:ext>
                </a:extLst>
              </p:cNvPr>
              <p:cNvSpPr/>
              <p:nvPr/>
            </p:nvSpPr>
            <p:spPr>
              <a:xfrm>
                <a:off x="3865050" y="3685400"/>
                <a:ext cx="309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24" extrusionOk="0">
                    <a:moveTo>
                      <a:pt x="1227" y="1"/>
                    </a:moveTo>
                    <a:cubicBezTo>
                      <a:pt x="1025" y="1"/>
                      <a:pt x="846" y="36"/>
                      <a:pt x="656" y="60"/>
                    </a:cubicBezTo>
                    <a:cubicBezTo>
                      <a:pt x="453" y="96"/>
                      <a:pt x="227" y="108"/>
                      <a:pt x="36" y="179"/>
                    </a:cubicBezTo>
                    <a:cubicBezTo>
                      <a:pt x="1" y="203"/>
                      <a:pt x="1" y="215"/>
                      <a:pt x="36" y="215"/>
                    </a:cubicBezTo>
                    <a:cubicBezTo>
                      <a:pt x="93" y="221"/>
                      <a:pt x="152" y="223"/>
                      <a:pt x="215" y="223"/>
                    </a:cubicBezTo>
                    <a:cubicBezTo>
                      <a:pt x="547" y="223"/>
                      <a:pt x="946" y="147"/>
                      <a:pt x="1227" y="36"/>
                    </a:cubicBezTo>
                    <a:cubicBezTo>
                      <a:pt x="1239" y="36"/>
                      <a:pt x="1239" y="1"/>
                      <a:pt x="1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21;p33">
                <a:extLst>
                  <a:ext uri="{FF2B5EF4-FFF2-40B4-BE49-F238E27FC236}">
                    <a16:creationId xmlns:a16="http://schemas.microsoft.com/office/drawing/2014/main" id="{C49EF915-9B96-4B24-89E1-F6F765A950F3}"/>
                  </a:ext>
                </a:extLst>
              </p:cNvPr>
              <p:cNvSpPr/>
              <p:nvPr/>
            </p:nvSpPr>
            <p:spPr>
              <a:xfrm>
                <a:off x="3871025" y="3697850"/>
                <a:ext cx="306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03" extrusionOk="0">
                    <a:moveTo>
                      <a:pt x="1126" y="0"/>
                    </a:moveTo>
                    <a:cubicBezTo>
                      <a:pt x="961" y="0"/>
                      <a:pt x="797" y="31"/>
                      <a:pt x="643" y="62"/>
                    </a:cubicBezTo>
                    <a:cubicBezTo>
                      <a:pt x="452" y="86"/>
                      <a:pt x="238" y="98"/>
                      <a:pt x="47" y="146"/>
                    </a:cubicBezTo>
                    <a:cubicBezTo>
                      <a:pt x="42" y="144"/>
                      <a:pt x="37" y="144"/>
                      <a:pt x="33" y="144"/>
                    </a:cubicBezTo>
                    <a:cubicBezTo>
                      <a:pt x="0" y="144"/>
                      <a:pt x="4" y="181"/>
                      <a:pt x="36" y="181"/>
                    </a:cubicBezTo>
                    <a:cubicBezTo>
                      <a:pt x="121" y="196"/>
                      <a:pt x="214" y="202"/>
                      <a:pt x="310" y="202"/>
                    </a:cubicBezTo>
                    <a:cubicBezTo>
                      <a:pt x="613" y="202"/>
                      <a:pt x="949" y="135"/>
                      <a:pt x="1202" y="27"/>
                    </a:cubicBezTo>
                    <a:cubicBezTo>
                      <a:pt x="1226" y="15"/>
                      <a:pt x="1226" y="3"/>
                      <a:pt x="1202" y="3"/>
                    </a:cubicBezTo>
                    <a:cubicBezTo>
                      <a:pt x="1177" y="1"/>
                      <a:pt x="1151" y="0"/>
                      <a:pt x="112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622;p33">
                <a:extLst>
                  <a:ext uri="{FF2B5EF4-FFF2-40B4-BE49-F238E27FC236}">
                    <a16:creationId xmlns:a16="http://schemas.microsoft.com/office/drawing/2014/main" id="{924EE3A8-EFE7-48CE-A19E-049AF68BD8E6}"/>
                  </a:ext>
                </a:extLst>
              </p:cNvPr>
              <p:cNvSpPr/>
              <p:nvPr/>
            </p:nvSpPr>
            <p:spPr>
              <a:xfrm>
                <a:off x="3871300" y="3707075"/>
                <a:ext cx="32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41" extrusionOk="0">
                    <a:moveTo>
                      <a:pt x="1224" y="1"/>
                    </a:moveTo>
                    <a:cubicBezTo>
                      <a:pt x="1052" y="1"/>
                      <a:pt x="873" y="40"/>
                      <a:pt x="703" y="50"/>
                    </a:cubicBezTo>
                    <a:cubicBezTo>
                      <a:pt x="477" y="74"/>
                      <a:pt x="239" y="110"/>
                      <a:pt x="25" y="193"/>
                    </a:cubicBezTo>
                    <a:cubicBezTo>
                      <a:pt x="1" y="217"/>
                      <a:pt x="1" y="241"/>
                      <a:pt x="36" y="241"/>
                    </a:cubicBezTo>
                    <a:cubicBezTo>
                      <a:pt x="263" y="241"/>
                      <a:pt x="477" y="193"/>
                      <a:pt x="703" y="170"/>
                    </a:cubicBezTo>
                    <a:cubicBezTo>
                      <a:pt x="917" y="134"/>
                      <a:pt x="1120" y="122"/>
                      <a:pt x="1298" y="39"/>
                    </a:cubicBezTo>
                    <a:cubicBezTo>
                      <a:pt x="1310" y="15"/>
                      <a:pt x="1298" y="3"/>
                      <a:pt x="1287" y="3"/>
                    </a:cubicBezTo>
                    <a:cubicBezTo>
                      <a:pt x="1266" y="2"/>
                      <a:pt x="1245" y="1"/>
                      <a:pt x="12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623;p33">
                <a:extLst>
                  <a:ext uri="{FF2B5EF4-FFF2-40B4-BE49-F238E27FC236}">
                    <a16:creationId xmlns:a16="http://schemas.microsoft.com/office/drawing/2014/main" id="{0C696FC1-57D1-4F4B-857B-DFD68DCDF91F}"/>
                  </a:ext>
                </a:extLst>
              </p:cNvPr>
              <p:cNvSpPr/>
              <p:nvPr/>
            </p:nvSpPr>
            <p:spPr>
              <a:xfrm>
                <a:off x="3875475" y="3716325"/>
                <a:ext cx="345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76" extrusionOk="0">
                    <a:moveTo>
                      <a:pt x="1289" y="0"/>
                    </a:moveTo>
                    <a:cubicBezTo>
                      <a:pt x="1092" y="0"/>
                      <a:pt x="888" y="53"/>
                      <a:pt x="715" y="85"/>
                    </a:cubicBezTo>
                    <a:cubicBezTo>
                      <a:pt x="477" y="121"/>
                      <a:pt x="250" y="157"/>
                      <a:pt x="12" y="228"/>
                    </a:cubicBezTo>
                    <a:cubicBezTo>
                      <a:pt x="0" y="240"/>
                      <a:pt x="12" y="276"/>
                      <a:pt x="36" y="276"/>
                    </a:cubicBezTo>
                    <a:cubicBezTo>
                      <a:pt x="239" y="276"/>
                      <a:pt x="441" y="240"/>
                      <a:pt x="655" y="204"/>
                    </a:cubicBezTo>
                    <a:cubicBezTo>
                      <a:pt x="881" y="157"/>
                      <a:pt x="1131" y="145"/>
                      <a:pt x="1358" y="61"/>
                    </a:cubicBezTo>
                    <a:cubicBezTo>
                      <a:pt x="1382" y="50"/>
                      <a:pt x="1382" y="2"/>
                      <a:pt x="1346" y="2"/>
                    </a:cubicBezTo>
                    <a:cubicBezTo>
                      <a:pt x="1327" y="1"/>
                      <a:pt x="1308" y="0"/>
                      <a:pt x="12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624;p33">
                <a:extLst>
                  <a:ext uri="{FF2B5EF4-FFF2-40B4-BE49-F238E27FC236}">
                    <a16:creationId xmlns:a16="http://schemas.microsoft.com/office/drawing/2014/main" id="{B3C7C651-864E-4C23-A49B-E977E2D4E35B}"/>
                  </a:ext>
                </a:extLst>
              </p:cNvPr>
              <p:cNvSpPr/>
              <p:nvPr/>
            </p:nvSpPr>
            <p:spPr>
              <a:xfrm>
                <a:off x="3878450" y="3725650"/>
                <a:ext cx="390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344" extrusionOk="0">
                    <a:moveTo>
                      <a:pt x="1393" y="1"/>
                    </a:moveTo>
                    <a:cubicBezTo>
                      <a:pt x="946" y="1"/>
                      <a:pt x="463" y="209"/>
                      <a:pt x="36" y="284"/>
                    </a:cubicBezTo>
                    <a:cubicBezTo>
                      <a:pt x="0" y="308"/>
                      <a:pt x="0" y="343"/>
                      <a:pt x="36" y="343"/>
                    </a:cubicBezTo>
                    <a:cubicBezTo>
                      <a:pt x="274" y="331"/>
                      <a:pt x="489" y="308"/>
                      <a:pt x="727" y="248"/>
                    </a:cubicBezTo>
                    <a:cubicBezTo>
                      <a:pt x="1001" y="189"/>
                      <a:pt x="1298" y="141"/>
                      <a:pt x="1548" y="34"/>
                    </a:cubicBezTo>
                    <a:cubicBezTo>
                      <a:pt x="1560" y="34"/>
                      <a:pt x="1560" y="10"/>
                      <a:pt x="1548" y="10"/>
                    </a:cubicBezTo>
                    <a:cubicBezTo>
                      <a:pt x="1497" y="4"/>
                      <a:pt x="1446" y="1"/>
                      <a:pt x="13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625;p33">
                <a:extLst>
                  <a:ext uri="{FF2B5EF4-FFF2-40B4-BE49-F238E27FC236}">
                    <a16:creationId xmlns:a16="http://schemas.microsoft.com/office/drawing/2014/main" id="{A3A5047D-41AF-4870-9BF7-0164F49E6978}"/>
                  </a:ext>
                </a:extLst>
              </p:cNvPr>
              <p:cNvSpPr/>
              <p:nvPr/>
            </p:nvSpPr>
            <p:spPr>
              <a:xfrm>
                <a:off x="3881425" y="3734625"/>
                <a:ext cx="4495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37" extrusionOk="0">
                    <a:moveTo>
                      <a:pt x="1788" y="0"/>
                    </a:moveTo>
                    <a:cubicBezTo>
                      <a:pt x="1785" y="0"/>
                      <a:pt x="1780" y="2"/>
                      <a:pt x="1775" y="8"/>
                    </a:cubicBezTo>
                    <a:cubicBezTo>
                      <a:pt x="1203" y="32"/>
                      <a:pt x="560" y="258"/>
                      <a:pt x="12" y="401"/>
                    </a:cubicBezTo>
                    <a:cubicBezTo>
                      <a:pt x="1" y="401"/>
                      <a:pt x="1" y="437"/>
                      <a:pt x="36" y="437"/>
                    </a:cubicBezTo>
                    <a:cubicBezTo>
                      <a:pt x="596" y="401"/>
                      <a:pt x="1263" y="258"/>
                      <a:pt x="1786" y="32"/>
                    </a:cubicBezTo>
                    <a:cubicBezTo>
                      <a:pt x="1795" y="23"/>
                      <a:pt x="1798" y="0"/>
                      <a:pt x="178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626;p33">
                <a:extLst>
                  <a:ext uri="{FF2B5EF4-FFF2-40B4-BE49-F238E27FC236}">
                    <a16:creationId xmlns:a16="http://schemas.microsoft.com/office/drawing/2014/main" id="{6CC3C8C3-F3C8-49FB-8B1A-23421D85DC89}"/>
                  </a:ext>
                </a:extLst>
              </p:cNvPr>
              <p:cNvSpPr/>
              <p:nvPr/>
            </p:nvSpPr>
            <p:spPr>
              <a:xfrm>
                <a:off x="3504300" y="2306375"/>
                <a:ext cx="83950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6620" extrusionOk="0">
                    <a:moveTo>
                      <a:pt x="0" y="822"/>
                    </a:moveTo>
                    <a:lnTo>
                      <a:pt x="0" y="822"/>
                    </a:lnTo>
                    <a:cubicBezTo>
                      <a:pt x="0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0" y="822"/>
                    </a:lnTo>
                    <a:close/>
                    <a:moveTo>
                      <a:pt x="3358" y="0"/>
                    </a:moveTo>
                    <a:lnTo>
                      <a:pt x="3358" y="0"/>
                    </a:lnTo>
                    <a:cubicBezTo>
                      <a:pt x="2224" y="118"/>
                      <a:pt x="37" y="822"/>
                      <a:pt x="1" y="822"/>
                    </a:cubicBezTo>
                    <a:cubicBezTo>
                      <a:pt x="1" y="822"/>
                      <a:pt x="0" y="822"/>
                      <a:pt x="0" y="822"/>
                    </a:cubicBezTo>
                    <a:lnTo>
                      <a:pt x="0" y="822"/>
                    </a:lnTo>
                    <a:lnTo>
                      <a:pt x="3275" y="6620"/>
                    </a:lnTo>
                    <a:lnTo>
                      <a:pt x="3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627;p33">
                <a:extLst>
                  <a:ext uri="{FF2B5EF4-FFF2-40B4-BE49-F238E27FC236}">
                    <a16:creationId xmlns:a16="http://schemas.microsoft.com/office/drawing/2014/main" id="{57DD7816-9DD9-4AA9-9A30-C84A11D04FE1}"/>
                  </a:ext>
                </a:extLst>
              </p:cNvPr>
              <p:cNvSpPr/>
              <p:nvPr/>
            </p:nvSpPr>
            <p:spPr>
              <a:xfrm>
                <a:off x="3497750" y="2302200"/>
                <a:ext cx="94675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7442" extrusionOk="0">
                    <a:moveTo>
                      <a:pt x="3441" y="370"/>
                    </a:moveTo>
                    <a:lnTo>
                      <a:pt x="3370" y="6168"/>
                    </a:lnTo>
                    <a:lnTo>
                      <a:pt x="512" y="1108"/>
                    </a:lnTo>
                    <a:cubicBezTo>
                      <a:pt x="1048" y="941"/>
                      <a:pt x="2501" y="489"/>
                      <a:pt x="3441" y="370"/>
                    </a:cubicBezTo>
                    <a:close/>
                    <a:moveTo>
                      <a:pt x="3787" y="0"/>
                    </a:moveTo>
                    <a:lnTo>
                      <a:pt x="3596" y="12"/>
                    </a:lnTo>
                    <a:cubicBezTo>
                      <a:pt x="2441" y="120"/>
                      <a:pt x="286" y="822"/>
                      <a:pt x="203" y="846"/>
                    </a:cubicBezTo>
                    <a:lnTo>
                      <a:pt x="0" y="905"/>
                    </a:lnTo>
                    <a:lnTo>
                      <a:pt x="3691" y="7442"/>
                    </a:lnTo>
                    <a:lnTo>
                      <a:pt x="3787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628;p33">
                <a:extLst>
                  <a:ext uri="{FF2B5EF4-FFF2-40B4-BE49-F238E27FC236}">
                    <a16:creationId xmlns:a16="http://schemas.microsoft.com/office/drawing/2014/main" id="{52F5B170-DF75-4824-A416-035FCEA3FF7C}"/>
                  </a:ext>
                </a:extLst>
              </p:cNvPr>
              <p:cNvSpPr/>
              <p:nvPr/>
            </p:nvSpPr>
            <p:spPr>
              <a:xfrm>
                <a:off x="3575725" y="2442100"/>
                <a:ext cx="12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87" extrusionOk="0">
                    <a:moveTo>
                      <a:pt x="453" y="0"/>
                    </a:moveTo>
                    <a:cubicBezTo>
                      <a:pt x="382" y="0"/>
                      <a:pt x="298" y="48"/>
                      <a:pt x="239" y="96"/>
                    </a:cubicBezTo>
                    <a:cubicBezTo>
                      <a:pt x="156" y="131"/>
                      <a:pt x="84" y="179"/>
                      <a:pt x="13" y="238"/>
                    </a:cubicBezTo>
                    <a:cubicBezTo>
                      <a:pt x="1" y="250"/>
                      <a:pt x="13" y="286"/>
                      <a:pt x="25" y="286"/>
                    </a:cubicBezTo>
                    <a:cubicBezTo>
                      <a:pt x="120" y="250"/>
                      <a:pt x="191" y="215"/>
                      <a:pt x="275" y="167"/>
                    </a:cubicBezTo>
                    <a:cubicBezTo>
                      <a:pt x="358" y="119"/>
                      <a:pt x="429" y="108"/>
                      <a:pt x="477" y="36"/>
                    </a:cubicBezTo>
                    <a:cubicBezTo>
                      <a:pt x="489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629;p33">
                <a:extLst>
                  <a:ext uri="{FF2B5EF4-FFF2-40B4-BE49-F238E27FC236}">
                    <a16:creationId xmlns:a16="http://schemas.microsoft.com/office/drawing/2014/main" id="{FD2DDAD5-5FEF-4A7B-9747-0700849D5E21}"/>
                  </a:ext>
                </a:extLst>
              </p:cNvPr>
              <p:cNvSpPr/>
              <p:nvPr/>
            </p:nvSpPr>
            <p:spPr>
              <a:xfrm>
                <a:off x="3576025" y="2432875"/>
                <a:ext cx="11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251" extrusionOk="0">
                    <a:moveTo>
                      <a:pt x="441" y="0"/>
                    </a:moveTo>
                    <a:cubicBezTo>
                      <a:pt x="370" y="0"/>
                      <a:pt x="298" y="60"/>
                      <a:pt x="239" y="84"/>
                    </a:cubicBezTo>
                    <a:lnTo>
                      <a:pt x="13" y="226"/>
                    </a:lnTo>
                    <a:cubicBezTo>
                      <a:pt x="1" y="238"/>
                      <a:pt x="25" y="250"/>
                      <a:pt x="48" y="250"/>
                    </a:cubicBezTo>
                    <a:cubicBezTo>
                      <a:pt x="132" y="238"/>
                      <a:pt x="203" y="191"/>
                      <a:pt x="286" y="143"/>
                    </a:cubicBezTo>
                    <a:cubicBezTo>
                      <a:pt x="346" y="119"/>
                      <a:pt x="429" y="72"/>
                      <a:pt x="465" y="12"/>
                    </a:cubicBezTo>
                    <a:cubicBezTo>
                      <a:pt x="465" y="0"/>
                      <a:pt x="465" y="0"/>
                      <a:pt x="44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630;p33">
                <a:extLst>
                  <a:ext uri="{FF2B5EF4-FFF2-40B4-BE49-F238E27FC236}">
                    <a16:creationId xmlns:a16="http://schemas.microsoft.com/office/drawing/2014/main" id="{5B6BE94A-8060-4F89-891F-6A496EB3CD38}"/>
                  </a:ext>
                </a:extLst>
              </p:cNvPr>
              <p:cNvSpPr/>
              <p:nvPr/>
            </p:nvSpPr>
            <p:spPr>
              <a:xfrm>
                <a:off x="3572750" y="2424975"/>
                <a:ext cx="1492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81" extrusionOk="0">
                    <a:moveTo>
                      <a:pt x="524" y="0"/>
                    </a:moveTo>
                    <a:cubicBezTo>
                      <a:pt x="451" y="0"/>
                      <a:pt x="369" y="39"/>
                      <a:pt x="310" y="78"/>
                    </a:cubicBezTo>
                    <a:cubicBezTo>
                      <a:pt x="203" y="126"/>
                      <a:pt x="96" y="161"/>
                      <a:pt x="13" y="245"/>
                    </a:cubicBezTo>
                    <a:cubicBezTo>
                      <a:pt x="1" y="257"/>
                      <a:pt x="13" y="281"/>
                      <a:pt x="36" y="281"/>
                    </a:cubicBezTo>
                    <a:cubicBezTo>
                      <a:pt x="144" y="257"/>
                      <a:pt x="251" y="209"/>
                      <a:pt x="334" y="161"/>
                    </a:cubicBezTo>
                    <a:cubicBezTo>
                      <a:pt x="429" y="138"/>
                      <a:pt x="537" y="102"/>
                      <a:pt x="596" y="31"/>
                    </a:cubicBezTo>
                    <a:cubicBezTo>
                      <a:pt x="596" y="19"/>
                      <a:pt x="596" y="7"/>
                      <a:pt x="572" y="7"/>
                    </a:cubicBezTo>
                    <a:cubicBezTo>
                      <a:pt x="557" y="2"/>
                      <a:pt x="541" y="0"/>
                      <a:pt x="5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631;p33">
                <a:extLst>
                  <a:ext uri="{FF2B5EF4-FFF2-40B4-BE49-F238E27FC236}">
                    <a16:creationId xmlns:a16="http://schemas.microsoft.com/office/drawing/2014/main" id="{3DDF4DC1-DCE0-4FC3-950D-F037E5EC3E65}"/>
                  </a:ext>
                </a:extLst>
              </p:cNvPr>
              <p:cNvSpPr/>
              <p:nvPr/>
            </p:nvSpPr>
            <p:spPr>
              <a:xfrm>
                <a:off x="3571625" y="2415600"/>
                <a:ext cx="16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05" extrusionOk="0">
                    <a:moveTo>
                      <a:pt x="653" y="1"/>
                    </a:moveTo>
                    <a:cubicBezTo>
                      <a:pt x="427" y="36"/>
                      <a:pt x="201" y="144"/>
                      <a:pt x="10" y="239"/>
                    </a:cubicBezTo>
                    <a:cubicBezTo>
                      <a:pt x="0" y="268"/>
                      <a:pt x="6" y="305"/>
                      <a:pt x="28" y="305"/>
                    </a:cubicBezTo>
                    <a:cubicBezTo>
                      <a:pt x="33" y="305"/>
                      <a:pt x="39" y="303"/>
                      <a:pt x="46" y="298"/>
                    </a:cubicBezTo>
                    <a:cubicBezTo>
                      <a:pt x="248" y="239"/>
                      <a:pt x="486" y="167"/>
                      <a:pt x="665" y="36"/>
                    </a:cubicBezTo>
                    <a:cubicBezTo>
                      <a:pt x="677" y="13"/>
                      <a:pt x="677" y="1"/>
                      <a:pt x="6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632;p33">
                <a:extLst>
                  <a:ext uri="{FF2B5EF4-FFF2-40B4-BE49-F238E27FC236}">
                    <a16:creationId xmlns:a16="http://schemas.microsoft.com/office/drawing/2014/main" id="{85FA6F55-CDF1-40C2-BCB3-5244F0D67F5F}"/>
                  </a:ext>
                </a:extLst>
              </p:cNvPr>
              <p:cNvSpPr/>
              <p:nvPr/>
            </p:nvSpPr>
            <p:spPr>
              <a:xfrm>
                <a:off x="3570075" y="2407525"/>
                <a:ext cx="196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5" extrusionOk="0">
                    <a:moveTo>
                      <a:pt x="725" y="1"/>
                    </a:moveTo>
                    <a:cubicBezTo>
                      <a:pt x="596" y="1"/>
                      <a:pt x="478" y="52"/>
                      <a:pt x="370" y="74"/>
                    </a:cubicBezTo>
                    <a:cubicBezTo>
                      <a:pt x="251" y="121"/>
                      <a:pt x="120" y="169"/>
                      <a:pt x="12" y="240"/>
                    </a:cubicBezTo>
                    <a:cubicBezTo>
                      <a:pt x="1" y="252"/>
                      <a:pt x="12" y="264"/>
                      <a:pt x="24" y="264"/>
                    </a:cubicBezTo>
                    <a:cubicBezTo>
                      <a:pt x="167" y="252"/>
                      <a:pt x="298" y="193"/>
                      <a:pt x="429" y="169"/>
                    </a:cubicBezTo>
                    <a:cubicBezTo>
                      <a:pt x="548" y="133"/>
                      <a:pt x="667" y="121"/>
                      <a:pt x="774" y="50"/>
                    </a:cubicBezTo>
                    <a:cubicBezTo>
                      <a:pt x="786" y="26"/>
                      <a:pt x="786" y="2"/>
                      <a:pt x="763" y="2"/>
                    </a:cubicBezTo>
                    <a:cubicBezTo>
                      <a:pt x="750" y="1"/>
                      <a:pt x="737" y="1"/>
                      <a:pt x="7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633;p33">
                <a:extLst>
                  <a:ext uri="{FF2B5EF4-FFF2-40B4-BE49-F238E27FC236}">
                    <a16:creationId xmlns:a16="http://schemas.microsoft.com/office/drawing/2014/main" id="{AFC77EFE-EA5D-41FD-8A04-971CA3745FC2}"/>
                  </a:ext>
                </a:extLst>
              </p:cNvPr>
              <p:cNvSpPr/>
              <p:nvPr/>
            </p:nvSpPr>
            <p:spPr>
              <a:xfrm>
                <a:off x="3567525" y="2398925"/>
                <a:ext cx="204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51" extrusionOk="0">
                    <a:moveTo>
                      <a:pt x="805" y="1"/>
                    </a:moveTo>
                    <a:cubicBezTo>
                      <a:pt x="543" y="25"/>
                      <a:pt x="245" y="120"/>
                      <a:pt x="31" y="239"/>
                    </a:cubicBezTo>
                    <a:cubicBezTo>
                      <a:pt x="24" y="237"/>
                      <a:pt x="19" y="236"/>
                      <a:pt x="15" y="236"/>
                    </a:cubicBezTo>
                    <a:cubicBezTo>
                      <a:pt x="1" y="236"/>
                      <a:pt x="12" y="251"/>
                      <a:pt x="31" y="251"/>
                    </a:cubicBezTo>
                    <a:cubicBezTo>
                      <a:pt x="281" y="239"/>
                      <a:pt x="579" y="156"/>
                      <a:pt x="805" y="13"/>
                    </a:cubicBezTo>
                    <a:cubicBezTo>
                      <a:pt x="817" y="13"/>
                      <a:pt x="805" y="1"/>
                      <a:pt x="80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634;p33">
                <a:extLst>
                  <a:ext uri="{FF2B5EF4-FFF2-40B4-BE49-F238E27FC236}">
                    <a16:creationId xmlns:a16="http://schemas.microsoft.com/office/drawing/2014/main" id="{477DCAC6-9276-44A7-88BB-9BBD08FDDCB5}"/>
                  </a:ext>
                </a:extLst>
              </p:cNvPr>
              <p:cNvSpPr/>
              <p:nvPr/>
            </p:nvSpPr>
            <p:spPr>
              <a:xfrm>
                <a:off x="3564775" y="2388675"/>
                <a:ext cx="2467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42" extrusionOk="0">
                    <a:moveTo>
                      <a:pt x="902" y="1"/>
                    </a:moveTo>
                    <a:cubicBezTo>
                      <a:pt x="775" y="1"/>
                      <a:pt x="653" y="49"/>
                      <a:pt x="522" y="89"/>
                    </a:cubicBezTo>
                    <a:cubicBezTo>
                      <a:pt x="355" y="149"/>
                      <a:pt x="177" y="209"/>
                      <a:pt x="22" y="292"/>
                    </a:cubicBezTo>
                    <a:cubicBezTo>
                      <a:pt x="1" y="303"/>
                      <a:pt x="17" y="341"/>
                      <a:pt x="38" y="341"/>
                    </a:cubicBezTo>
                    <a:cubicBezTo>
                      <a:pt x="41" y="341"/>
                      <a:pt x="43" y="341"/>
                      <a:pt x="46" y="340"/>
                    </a:cubicBezTo>
                    <a:cubicBezTo>
                      <a:pt x="213" y="304"/>
                      <a:pt x="355" y="232"/>
                      <a:pt x="522" y="185"/>
                    </a:cubicBezTo>
                    <a:cubicBezTo>
                      <a:pt x="677" y="125"/>
                      <a:pt x="820" y="101"/>
                      <a:pt x="975" y="54"/>
                    </a:cubicBezTo>
                    <a:cubicBezTo>
                      <a:pt x="986" y="54"/>
                      <a:pt x="986" y="30"/>
                      <a:pt x="975" y="6"/>
                    </a:cubicBezTo>
                    <a:cubicBezTo>
                      <a:pt x="950" y="2"/>
                      <a:pt x="926" y="1"/>
                      <a:pt x="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635;p33">
                <a:extLst>
                  <a:ext uri="{FF2B5EF4-FFF2-40B4-BE49-F238E27FC236}">
                    <a16:creationId xmlns:a16="http://schemas.microsoft.com/office/drawing/2014/main" id="{EA6D1BB2-3235-4E01-8F96-4B1C64BDD43F}"/>
                  </a:ext>
                </a:extLst>
              </p:cNvPr>
              <p:cNvSpPr/>
              <p:nvPr/>
            </p:nvSpPr>
            <p:spPr>
              <a:xfrm>
                <a:off x="3561750" y="2377975"/>
                <a:ext cx="297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99" extrusionOk="0">
                    <a:moveTo>
                      <a:pt x="1177" y="1"/>
                    </a:moveTo>
                    <a:cubicBezTo>
                      <a:pt x="1174" y="1"/>
                      <a:pt x="1170" y="2"/>
                      <a:pt x="1167" y="6"/>
                    </a:cubicBezTo>
                    <a:cubicBezTo>
                      <a:pt x="977" y="101"/>
                      <a:pt x="750" y="101"/>
                      <a:pt x="536" y="160"/>
                    </a:cubicBezTo>
                    <a:cubicBezTo>
                      <a:pt x="357" y="196"/>
                      <a:pt x="179" y="256"/>
                      <a:pt x="24" y="363"/>
                    </a:cubicBezTo>
                    <a:cubicBezTo>
                      <a:pt x="0" y="375"/>
                      <a:pt x="24" y="398"/>
                      <a:pt x="36" y="398"/>
                    </a:cubicBezTo>
                    <a:cubicBezTo>
                      <a:pt x="274" y="351"/>
                      <a:pt x="500" y="256"/>
                      <a:pt x="738" y="196"/>
                    </a:cubicBezTo>
                    <a:cubicBezTo>
                      <a:pt x="893" y="160"/>
                      <a:pt x="1060" y="160"/>
                      <a:pt x="1179" y="17"/>
                    </a:cubicBezTo>
                    <a:cubicBezTo>
                      <a:pt x="1187" y="9"/>
                      <a:pt x="1184" y="1"/>
                      <a:pt x="1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636;p33">
                <a:extLst>
                  <a:ext uri="{FF2B5EF4-FFF2-40B4-BE49-F238E27FC236}">
                    <a16:creationId xmlns:a16="http://schemas.microsoft.com/office/drawing/2014/main" id="{43BD837F-F0CB-4FD9-A866-20EC47CC947E}"/>
                  </a:ext>
                </a:extLst>
              </p:cNvPr>
              <p:cNvSpPr/>
              <p:nvPr/>
            </p:nvSpPr>
            <p:spPr>
              <a:xfrm>
                <a:off x="3559075" y="2368575"/>
                <a:ext cx="297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94" extrusionOk="0">
                    <a:moveTo>
                      <a:pt x="1167" y="1"/>
                    </a:moveTo>
                    <a:cubicBezTo>
                      <a:pt x="953" y="12"/>
                      <a:pt x="762" y="72"/>
                      <a:pt x="572" y="131"/>
                    </a:cubicBezTo>
                    <a:cubicBezTo>
                      <a:pt x="381" y="191"/>
                      <a:pt x="179" y="251"/>
                      <a:pt x="0" y="358"/>
                    </a:cubicBezTo>
                    <a:cubicBezTo>
                      <a:pt x="24" y="370"/>
                      <a:pt x="24" y="393"/>
                      <a:pt x="36" y="393"/>
                    </a:cubicBezTo>
                    <a:cubicBezTo>
                      <a:pt x="226" y="370"/>
                      <a:pt x="429" y="298"/>
                      <a:pt x="619" y="239"/>
                    </a:cubicBezTo>
                    <a:cubicBezTo>
                      <a:pt x="810" y="179"/>
                      <a:pt x="1000" y="131"/>
                      <a:pt x="1179" y="24"/>
                    </a:cubicBezTo>
                    <a:cubicBezTo>
                      <a:pt x="1191" y="12"/>
                      <a:pt x="1191" y="1"/>
                      <a:pt x="11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637;p33">
                <a:extLst>
                  <a:ext uri="{FF2B5EF4-FFF2-40B4-BE49-F238E27FC236}">
                    <a16:creationId xmlns:a16="http://schemas.microsoft.com/office/drawing/2014/main" id="{39139D70-AF2B-4731-B984-C9A5D6F4781A}"/>
                  </a:ext>
                </a:extLst>
              </p:cNvPr>
              <p:cNvSpPr/>
              <p:nvPr/>
            </p:nvSpPr>
            <p:spPr>
              <a:xfrm>
                <a:off x="3559950" y="2355475"/>
                <a:ext cx="292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418" extrusionOk="0">
                    <a:moveTo>
                      <a:pt x="1132" y="1"/>
                    </a:moveTo>
                    <a:cubicBezTo>
                      <a:pt x="775" y="13"/>
                      <a:pt x="310" y="144"/>
                      <a:pt x="13" y="370"/>
                    </a:cubicBezTo>
                    <a:cubicBezTo>
                      <a:pt x="1" y="382"/>
                      <a:pt x="1" y="417"/>
                      <a:pt x="36" y="417"/>
                    </a:cubicBezTo>
                    <a:cubicBezTo>
                      <a:pt x="227" y="358"/>
                      <a:pt x="417" y="286"/>
                      <a:pt x="608" y="227"/>
                    </a:cubicBezTo>
                    <a:cubicBezTo>
                      <a:pt x="787" y="179"/>
                      <a:pt x="989" y="132"/>
                      <a:pt x="1144" y="24"/>
                    </a:cubicBezTo>
                    <a:cubicBezTo>
                      <a:pt x="1168" y="13"/>
                      <a:pt x="1168" y="1"/>
                      <a:pt x="11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638;p33">
                <a:extLst>
                  <a:ext uri="{FF2B5EF4-FFF2-40B4-BE49-F238E27FC236}">
                    <a16:creationId xmlns:a16="http://schemas.microsoft.com/office/drawing/2014/main" id="{E8A83732-68FB-48AF-B43E-0E361FEF691F}"/>
                  </a:ext>
                </a:extLst>
              </p:cNvPr>
              <p:cNvSpPr/>
              <p:nvPr/>
            </p:nvSpPr>
            <p:spPr>
              <a:xfrm>
                <a:off x="3555200" y="2345650"/>
                <a:ext cx="315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406" extrusionOk="0">
                    <a:moveTo>
                      <a:pt x="1239" y="1"/>
                    </a:moveTo>
                    <a:cubicBezTo>
                      <a:pt x="1024" y="1"/>
                      <a:pt x="834" y="96"/>
                      <a:pt x="643" y="156"/>
                    </a:cubicBezTo>
                    <a:cubicBezTo>
                      <a:pt x="429" y="227"/>
                      <a:pt x="203" y="275"/>
                      <a:pt x="12" y="382"/>
                    </a:cubicBezTo>
                    <a:cubicBezTo>
                      <a:pt x="0" y="382"/>
                      <a:pt x="12" y="406"/>
                      <a:pt x="24" y="406"/>
                    </a:cubicBezTo>
                    <a:cubicBezTo>
                      <a:pt x="250" y="394"/>
                      <a:pt x="465" y="322"/>
                      <a:pt x="667" y="263"/>
                    </a:cubicBezTo>
                    <a:cubicBezTo>
                      <a:pt x="858" y="203"/>
                      <a:pt x="1072" y="144"/>
                      <a:pt x="1250" y="36"/>
                    </a:cubicBezTo>
                    <a:cubicBezTo>
                      <a:pt x="1262" y="25"/>
                      <a:pt x="1262" y="1"/>
                      <a:pt x="1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639;p33">
                <a:extLst>
                  <a:ext uri="{FF2B5EF4-FFF2-40B4-BE49-F238E27FC236}">
                    <a16:creationId xmlns:a16="http://schemas.microsoft.com/office/drawing/2014/main" id="{D27BAC34-52AB-4B08-8E57-123B19F50233}"/>
                  </a:ext>
                </a:extLst>
              </p:cNvPr>
              <p:cNvSpPr/>
              <p:nvPr/>
            </p:nvSpPr>
            <p:spPr>
              <a:xfrm>
                <a:off x="3554900" y="2333750"/>
                <a:ext cx="336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453" extrusionOk="0">
                    <a:moveTo>
                      <a:pt x="1310" y="1"/>
                    </a:moveTo>
                    <a:cubicBezTo>
                      <a:pt x="1084" y="36"/>
                      <a:pt x="858" y="108"/>
                      <a:pt x="655" y="179"/>
                    </a:cubicBezTo>
                    <a:cubicBezTo>
                      <a:pt x="429" y="239"/>
                      <a:pt x="215" y="298"/>
                      <a:pt x="12" y="405"/>
                    </a:cubicBezTo>
                    <a:cubicBezTo>
                      <a:pt x="0" y="417"/>
                      <a:pt x="12" y="453"/>
                      <a:pt x="36" y="453"/>
                    </a:cubicBezTo>
                    <a:cubicBezTo>
                      <a:pt x="274" y="405"/>
                      <a:pt x="500" y="346"/>
                      <a:pt x="727" y="274"/>
                    </a:cubicBezTo>
                    <a:cubicBezTo>
                      <a:pt x="917" y="215"/>
                      <a:pt x="1143" y="167"/>
                      <a:pt x="1322" y="60"/>
                    </a:cubicBezTo>
                    <a:cubicBezTo>
                      <a:pt x="1346" y="48"/>
                      <a:pt x="1334" y="1"/>
                      <a:pt x="13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640;p33">
                <a:extLst>
                  <a:ext uri="{FF2B5EF4-FFF2-40B4-BE49-F238E27FC236}">
                    <a16:creationId xmlns:a16="http://schemas.microsoft.com/office/drawing/2014/main" id="{F296C85F-C638-4575-A5CC-FF2EF142B166}"/>
                  </a:ext>
                </a:extLst>
              </p:cNvPr>
              <p:cNvSpPr/>
              <p:nvPr/>
            </p:nvSpPr>
            <p:spPr>
              <a:xfrm>
                <a:off x="3550425" y="2311425"/>
                <a:ext cx="44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42" extrusionOk="0">
                    <a:moveTo>
                      <a:pt x="1763" y="1"/>
                    </a:moveTo>
                    <a:cubicBezTo>
                      <a:pt x="1203" y="24"/>
                      <a:pt x="537" y="203"/>
                      <a:pt x="13" y="405"/>
                    </a:cubicBezTo>
                    <a:cubicBezTo>
                      <a:pt x="1" y="405"/>
                      <a:pt x="1" y="441"/>
                      <a:pt x="25" y="441"/>
                    </a:cubicBezTo>
                    <a:cubicBezTo>
                      <a:pt x="596" y="334"/>
                      <a:pt x="1263" y="262"/>
                      <a:pt x="1787" y="36"/>
                    </a:cubicBezTo>
                    <a:cubicBezTo>
                      <a:pt x="1799" y="24"/>
                      <a:pt x="1799" y="1"/>
                      <a:pt x="1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641;p33">
                <a:extLst>
                  <a:ext uri="{FF2B5EF4-FFF2-40B4-BE49-F238E27FC236}">
                    <a16:creationId xmlns:a16="http://schemas.microsoft.com/office/drawing/2014/main" id="{AF83C1F9-81BB-4D06-9678-8770838A67C1}"/>
                  </a:ext>
                </a:extLst>
              </p:cNvPr>
              <p:cNvSpPr/>
              <p:nvPr/>
            </p:nvSpPr>
            <p:spPr>
              <a:xfrm>
                <a:off x="3287900" y="2387025"/>
                <a:ext cx="12475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6300" extrusionOk="0">
                    <a:moveTo>
                      <a:pt x="2917" y="1"/>
                    </a:moveTo>
                    <a:cubicBezTo>
                      <a:pt x="1870" y="477"/>
                      <a:pt x="0" y="1882"/>
                      <a:pt x="24" y="1882"/>
                    </a:cubicBezTo>
                    <a:lnTo>
                      <a:pt x="4989" y="6299"/>
                    </a:lnTo>
                    <a:lnTo>
                      <a:pt x="291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642;p33">
                <a:extLst>
                  <a:ext uri="{FF2B5EF4-FFF2-40B4-BE49-F238E27FC236}">
                    <a16:creationId xmlns:a16="http://schemas.microsoft.com/office/drawing/2014/main" id="{93AA9265-31AE-4A2F-9E97-FAAA9BD23847}"/>
                  </a:ext>
                </a:extLst>
              </p:cNvPr>
              <p:cNvSpPr/>
              <p:nvPr/>
            </p:nvSpPr>
            <p:spPr>
              <a:xfrm>
                <a:off x="3281350" y="2381075"/>
                <a:ext cx="140225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085" extrusionOk="0">
                    <a:moveTo>
                      <a:pt x="3084" y="477"/>
                    </a:moveTo>
                    <a:lnTo>
                      <a:pt x="4894" y="5989"/>
                    </a:lnTo>
                    <a:lnTo>
                      <a:pt x="548" y="2132"/>
                    </a:lnTo>
                    <a:cubicBezTo>
                      <a:pt x="1001" y="1798"/>
                      <a:pt x="2227" y="905"/>
                      <a:pt x="3084" y="477"/>
                    </a:cubicBezTo>
                    <a:close/>
                    <a:moveTo>
                      <a:pt x="3275" y="1"/>
                    </a:moveTo>
                    <a:lnTo>
                      <a:pt x="3096" y="72"/>
                    </a:lnTo>
                    <a:cubicBezTo>
                      <a:pt x="2048" y="548"/>
                      <a:pt x="239" y="1906"/>
                      <a:pt x="167" y="1965"/>
                    </a:cubicBezTo>
                    <a:lnTo>
                      <a:pt x="1" y="2096"/>
                    </a:lnTo>
                    <a:lnTo>
                      <a:pt x="5608" y="708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643;p33">
                <a:extLst>
                  <a:ext uri="{FF2B5EF4-FFF2-40B4-BE49-F238E27FC236}">
                    <a16:creationId xmlns:a16="http://schemas.microsoft.com/office/drawing/2014/main" id="{7FC7FA4E-C285-4BE3-A561-A97B27634512}"/>
                  </a:ext>
                </a:extLst>
              </p:cNvPr>
              <p:cNvSpPr/>
              <p:nvPr/>
            </p:nvSpPr>
            <p:spPr>
              <a:xfrm>
                <a:off x="3394825" y="2516100"/>
                <a:ext cx="97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95" extrusionOk="0">
                    <a:moveTo>
                      <a:pt x="372" y="0"/>
                    </a:moveTo>
                    <a:cubicBezTo>
                      <a:pt x="369" y="0"/>
                      <a:pt x="367" y="2"/>
                      <a:pt x="367" y="5"/>
                    </a:cubicBezTo>
                    <a:cubicBezTo>
                      <a:pt x="295" y="29"/>
                      <a:pt x="236" y="88"/>
                      <a:pt x="176" y="148"/>
                    </a:cubicBezTo>
                    <a:cubicBezTo>
                      <a:pt x="117" y="231"/>
                      <a:pt x="57" y="291"/>
                      <a:pt x="10" y="374"/>
                    </a:cubicBezTo>
                    <a:cubicBezTo>
                      <a:pt x="1" y="374"/>
                      <a:pt x="19" y="394"/>
                      <a:pt x="33" y="394"/>
                    </a:cubicBezTo>
                    <a:cubicBezTo>
                      <a:pt x="38" y="394"/>
                      <a:pt x="42" y="392"/>
                      <a:pt x="45" y="386"/>
                    </a:cubicBezTo>
                    <a:cubicBezTo>
                      <a:pt x="117" y="326"/>
                      <a:pt x="176" y="267"/>
                      <a:pt x="248" y="196"/>
                    </a:cubicBezTo>
                    <a:cubicBezTo>
                      <a:pt x="295" y="136"/>
                      <a:pt x="367" y="88"/>
                      <a:pt x="391" y="17"/>
                    </a:cubicBezTo>
                    <a:cubicBezTo>
                      <a:pt x="391" y="9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644;p33">
                <a:extLst>
                  <a:ext uri="{FF2B5EF4-FFF2-40B4-BE49-F238E27FC236}">
                    <a16:creationId xmlns:a16="http://schemas.microsoft.com/office/drawing/2014/main" id="{EE5A6C4A-AB45-4795-A5C4-BA3684F40199}"/>
                  </a:ext>
                </a:extLst>
              </p:cNvPr>
              <p:cNvSpPr/>
              <p:nvPr/>
            </p:nvSpPr>
            <p:spPr>
              <a:xfrm>
                <a:off x="3392250" y="2506400"/>
                <a:ext cx="937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7" extrusionOk="0">
                    <a:moveTo>
                      <a:pt x="351" y="0"/>
                    </a:moveTo>
                    <a:cubicBezTo>
                      <a:pt x="279" y="36"/>
                      <a:pt x="232" y="107"/>
                      <a:pt x="172" y="167"/>
                    </a:cubicBezTo>
                    <a:cubicBezTo>
                      <a:pt x="113" y="226"/>
                      <a:pt x="53" y="286"/>
                      <a:pt x="29" y="357"/>
                    </a:cubicBezTo>
                    <a:cubicBezTo>
                      <a:pt x="0" y="377"/>
                      <a:pt x="19" y="396"/>
                      <a:pt x="33" y="396"/>
                    </a:cubicBezTo>
                    <a:cubicBezTo>
                      <a:pt x="36" y="396"/>
                      <a:pt x="39" y="395"/>
                      <a:pt x="41" y="393"/>
                    </a:cubicBezTo>
                    <a:cubicBezTo>
                      <a:pt x="113" y="345"/>
                      <a:pt x="172" y="286"/>
                      <a:pt x="232" y="214"/>
                    </a:cubicBezTo>
                    <a:cubicBezTo>
                      <a:pt x="279" y="155"/>
                      <a:pt x="351" y="95"/>
                      <a:pt x="375" y="24"/>
                    </a:cubicBezTo>
                    <a:cubicBezTo>
                      <a:pt x="375" y="0"/>
                      <a:pt x="351" y="0"/>
                      <a:pt x="3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645;p33">
                <a:extLst>
                  <a:ext uri="{FF2B5EF4-FFF2-40B4-BE49-F238E27FC236}">
                    <a16:creationId xmlns:a16="http://schemas.microsoft.com/office/drawing/2014/main" id="{56C390B7-CE59-4EFA-86EB-E01BA9342755}"/>
                  </a:ext>
                </a:extLst>
              </p:cNvPr>
              <p:cNvSpPr/>
              <p:nvPr/>
            </p:nvSpPr>
            <p:spPr>
              <a:xfrm>
                <a:off x="3386725" y="2499550"/>
                <a:ext cx="119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4" extrusionOk="0">
                    <a:moveTo>
                      <a:pt x="453" y="0"/>
                    </a:moveTo>
                    <a:cubicBezTo>
                      <a:pt x="369" y="0"/>
                      <a:pt x="274" y="96"/>
                      <a:pt x="215" y="143"/>
                    </a:cubicBezTo>
                    <a:cubicBezTo>
                      <a:pt x="143" y="215"/>
                      <a:pt x="48" y="310"/>
                      <a:pt x="0" y="393"/>
                    </a:cubicBezTo>
                    <a:cubicBezTo>
                      <a:pt x="0" y="423"/>
                      <a:pt x="16" y="444"/>
                      <a:pt x="29" y="444"/>
                    </a:cubicBezTo>
                    <a:cubicBezTo>
                      <a:pt x="31" y="444"/>
                      <a:pt x="34" y="443"/>
                      <a:pt x="36" y="441"/>
                    </a:cubicBezTo>
                    <a:cubicBezTo>
                      <a:pt x="131" y="381"/>
                      <a:pt x="203" y="310"/>
                      <a:pt x="274" y="238"/>
                    </a:cubicBezTo>
                    <a:cubicBezTo>
                      <a:pt x="334" y="179"/>
                      <a:pt x="453" y="119"/>
                      <a:pt x="477" y="24"/>
                    </a:cubicBezTo>
                    <a:cubicBezTo>
                      <a:pt x="477" y="12"/>
                      <a:pt x="477" y="0"/>
                      <a:pt x="4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646;p33">
                <a:extLst>
                  <a:ext uri="{FF2B5EF4-FFF2-40B4-BE49-F238E27FC236}">
                    <a16:creationId xmlns:a16="http://schemas.microsoft.com/office/drawing/2014/main" id="{2F8214A9-3ED7-4259-A84D-C54F8F6DB206}"/>
                  </a:ext>
                </a:extLst>
              </p:cNvPr>
              <p:cNvSpPr/>
              <p:nvPr/>
            </p:nvSpPr>
            <p:spPr>
              <a:xfrm>
                <a:off x="3382875" y="2490800"/>
                <a:ext cx="141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84" extrusionOk="0">
                    <a:moveTo>
                      <a:pt x="542" y="0"/>
                    </a:moveTo>
                    <a:cubicBezTo>
                      <a:pt x="538" y="0"/>
                      <a:pt x="535" y="2"/>
                      <a:pt x="535" y="5"/>
                    </a:cubicBezTo>
                    <a:cubicBezTo>
                      <a:pt x="345" y="88"/>
                      <a:pt x="166" y="267"/>
                      <a:pt x="11" y="434"/>
                    </a:cubicBezTo>
                    <a:cubicBezTo>
                      <a:pt x="1" y="444"/>
                      <a:pt x="9" y="483"/>
                      <a:pt x="36" y="483"/>
                    </a:cubicBezTo>
                    <a:cubicBezTo>
                      <a:pt x="40" y="483"/>
                      <a:pt x="43" y="483"/>
                      <a:pt x="47" y="481"/>
                    </a:cubicBezTo>
                    <a:cubicBezTo>
                      <a:pt x="226" y="362"/>
                      <a:pt x="428" y="207"/>
                      <a:pt x="547" y="17"/>
                    </a:cubicBezTo>
                    <a:cubicBezTo>
                      <a:pt x="564" y="8"/>
                      <a:pt x="551" y="0"/>
                      <a:pt x="5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647;p33">
                <a:extLst>
                  <a:ext uri="{FF2B5EF4-FFF2-40B4-BE49-F238E27FC236}">
                    <a16:creationId xmlns:a16="http://schemas.microsoft.com/office/drawing/2014/main" id="{4583BF03-E097-421E-8321-295636A4E4E1}"/>
                  </a:ext>
                </a:extLst>
              </p:cNvPr>
              <p:cNvSpPr/>
              <p:nvPr/>
            </p:nvSpPr>
            <p:spPr>
              <a:xfrm>
                <a:off x="3378375" y="2482200"/>
                <a:ext cx="174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492" extrusionOk="0">
                    <a:moveTo>
                      <a:pt x="665" y="0"/>
                    </a:moveTo>
                    <a:cubicBezTo>
                      <a:pt x="661" y="0"/>
                      <a:pt x="658" y="1"/>
                      <a:pt x="656" y="4"/>
                    </a:cubicBezTo>
                    <a:cubicBezTo>
                      <a:pt x="525" y="28"/>
                      <a:pt x="406" y="135"/>
                      <a:pt x="299" y="206"/>
                    </a:cubicBezTo>
                    <a:cubicBezTo>
                      <a:pt x="191" y="289"/>
                      <a:pt x="84" y="361"/>
                      <a:pt x="13" y="468"/>
                    </a:cubicBezTo>
                    <a:cubicBezTo>
                      <a:pt x="1" y="480"/>
                      <a:pt x="37" y="492"/>
                      <a:pt x="49" y="492"/>
                    </a:cubicBezTo>
                    <a:cubicBezTo>
                      <a:pt x="180" y="432"/>
                      <a:pt x="287" y="325"/>
                      <a:pt x="406" y="254"/>
                    </a:cubicBezTo>
                    <a:cubicBezTo>
                      <a:pt x="489" y="194"/>
                      <a:pt x="608" y="135"/>
                      <a:pt x="680" y="28"/>
                    </a:cubicBezTo>
                    <a:cubicBezTo>
                      <a:pt x="699" y="18"/>
                      <a:pt x="679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648;p33">
                <a:extLst>
                  <a:ext uri="{FF2B5EF4-FFF2-40B4-BE49-F238E27FC236}">
                    <a16:creationId xmlns:a16="http://schemas.microsoft.com/office/drawing/2014/main" id="{B8956C6F-0B47-46B3-A97C-9FC4331FED70}"/>
                  </a:ext>
                </a:extLst>
              </p:cNvPr>
              <p:cNvSpPr/>
              <p:nvPr/>
            </p:nvSpPr>
            <p:spPr>
              <a:xfrm>
                <a:off x="3373375" y="2474550"/>
                <a:ext cx="169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92" extrusionOk="0">
                    <a:moveTo>
                      <a:pt x="665" y="0"/>
                    </a:moveTo>
                    <a:cubicBezTo>
                      <a:pt x="534" y="60"/>
                      <a:pt x="427" y="143"/>
                      <a:pt x="308" y="238"/>
                    </a:cubicBezTo>
                    <a:cubicBezTo>
                      <a:pt x="201" y="310"/>
                      <a:pt x="94" y="381"/>
                      <a:pt x="10" y="476"/>
                    </a:cubicBezTo>
                    <a:cubicBezTo>
                      <a:pt x="1" y="476"/>
                      <a:pt x="7" y="492"/>
                      <a:pt x="15" y="492"/>
                    </a:cubicBezTo>
                    <a:cubicBezTo>
                      <a:pt x="18" y="492"/>
                      <a:pt x="20" y="491"/>
                      <a:pt x="22" y="488"/>
                    </a:cubicBezTo>
                    <a:cubicBezTo>
                      <a:pt x="141" y="441"/>
                      <a:pt x="260" y="357"/>
                      <a:pt x="368" y="286"/>
                    </a:cubicBezTo>
                    <a:cubicBezTo>
                      <a:pt x="487" y="203"/>
                      <a:pt x="582" y="119"/>
                      <a:pt x="677" y="12"/>
                    </a:cubicBezTo>
                    <a:cubicBezTo>
                      <a:pt x="677" y="0"/>
                      <a:pt x="677" y="0"/>
                      <a:pt x="6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649;p33">
                <a:extLst>
                  <a:ext uri="{FF2B5EF4-FFF2-40B4-BE49-F238E27FC236}">
                    <a16:creationId xmlns:a16="http://schemas.microsoft.com/office/drawing/2014/main" id="{BF98B70C-6396-4AEE-862D-60CA865D51CE}"/>
                  </a:ext>
                </a:extLst>
              </p:cNvPr>
              <p:cNvSpPr/>
              <p:nvPr/>
            </p:nvSpPr>
            <p:spPr>
              <a:xfrm>
                <a:off x="3368000" y="2465325"/>
                <a:ext cx="211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598" extrusionOk="0">
                    <a:moveTo>
                      <a:pt x="821" y="0"/>
                    </a:moveTo>
                    <a:cubicBezTo>
                      <a:pt x="690" y="12"/>
                      <a:pt x="571" y="95"/>
                      <a:pt x="464" y="179"/>
                    </a:cubicBezTo>
                    <a:cubicBezTo>
                      <a:pt x="309" y="298"/>
                      <a:pt x="154" y="429"/>
                      <a:pt x="11" y="560"/>
                    </a:cubicBezTo>
                    <a:cubicBezTo>
                      <a:pt x="1" y="570"/>
                      <a:pt x="8" y="598"/>
                      <a:pt x="33" y="598"/>
                    </a:cubicBezTo>
                    <a:cubicBezTo>
                      <a:pt x="37" y="598"/>
                      <a:pt x="42" y="597"/>
                      <a:pt x="47" y="595"/>
                    </a:cubicBezTo>
                    <a:cubicBezTo>
                      <a:pt x="190" y="500"/>
                      <a:pt x="309" y="393"/>
                      <a:pt x="452" y="298"/>
                    </a:cubicBezTo>
                    <a:cubicBezTo>
                      <a:pt x="571" y="191"/>
                      <a:pt x="714" y="119"/>
                      <a:pt x="833" y="24"/>
                    </a:cubicBezTo>
                    <a:cubicBezTo>
                      <a:pt x="845" y="12"/>
                      <a:pt x="833" y="0"/>
                      <a:pt x="8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650;p33">
                <a:extLst>
                  <a:ext uri="{FF2B5EF4-FFF2-40B4-BE49-F238E27FC236}">
                    <a16:creationId xmlns:a16="http://schemas.microsoft.com/office/drawing/2014/main" id="{A9D0F8AC-C256-4B13-A1E3-527623911770}"/>
                  </a:ext>
                </a:extLst>
              </p:cNvPr>
              <p:cNvSpPr/>
              <p:nvPr/>
            </p:nvSpPr>
            <p:spPr>
              <a:xfrm>
                <a:off x="3362025" y="2453450"/>
                <a:ext cx="25325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59" extrusionOk="0">
                    <a:moveTo>
                      <a:pt x="999" y="1"/>
                    </a:moveTo>
                    <a:cubicBezTo>
                      <a:pt x="996" y="1"/>
                      <a:pt x="992" y="3"/>
                      <a:pt x="988" y="11"/>
                    </a:cubicBezTo>
                    <a:cubicBezTo>
                      <a:pt x="834" y="142"/>
                      <a:pt x="631" y="225"/>
                      <a:pt x="441" y="332"/>
                    </a:cubicBezTo>
                    <a:cubicBezTo>
                      <a:pt x="286" y="439"/>
                      <a:pt x="119" y="558"/>
                      <a:pt x="0" y="701"/>
                    </a:cubicBezTo>
                    <a:cubicBezTo>
                      <a:pt x="0" y="736"/>
                      <a:pt x="6" y="758"/>
                      <a:pt x="19" y="758"/>
                    </a:cubicBezTo>
                    <a:cubicBezTo>
                      <a:pt x="24" y="758"/>
                      <a:pt x="29" y="755"/>
                      <a:pt x="36" y="749"/>
                    </a:cubicBezTo>
                    <a:cubicBezTo>
                      <a:pt x="238" y="630"/>
                      <a:pt x="429" y="475"/>
                      <a:pt x="643" y="332"/>
                    </a:cubicBezTo>
                    <a:cubicBezTo>
                      <a:pt x="774" y="249"/>
                      <a:pt x="941" y="189"/>
                      <a:pt x="1012" y="23"/>
                    </a:cubicBezTo>
                    <a:cubicBezTo>
                      <a:pt x="1012" y="14"/>
                      <a:pt x="1006" y="1"/>
                      <a:pt x="99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651;p33">
                <a:extLst>
                  <a:ext uri="{FF2B5EF4-FFF2-40B4-BE49-F238E27FC236}">
                    <a16:creationId xmlns:a16="http://schemas.microsoft.com/office/drawing/2014/main" id="{D1AFD373-22C8-4AF9-A2CD-B3F5CDA782BF}"/>
                  </a:ext>
                </a:extLst>
              </p:cNvPr>
              <p:cNvSpPr/>
              <p:nvPr/>
            </p:nvSpPr>
            <p:spPr>
              <a:xfrm>
                <a:off x="3356950" y="2445975"/>
                <a:ext cx="253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9" extrusionOk="0">
                    <a:moveTo>
                      <a:pt x="977" y="0"/>
                    </a:moveTo>
                    <a:cubicBezTo>
                      <a:pt x="787" y="72"/>
                      <a:pt x="632" y="203"/>
                      <a:pt x="477" y="310"/>
                    </a:cubicBezTo>
                    <a:cubicBezTo>
                      <a:pt x="310" y="429"/>
                      <a:pt x="132" y="548"/>
                      <a:pt x="13" y="691"/>
                    </a:cubicBezTo>
                    <a:cubicBezTo>
                      <a:pt x="1" y="726"/>
                      <a:pt x="13" y="738"/>
                      <a:pt x="25" y="738"/>
                    </a:cubicBezTo>
                    <a:cubicBezTo>
                      <a:pt x="215" y="655"/>
                      <a:pt x="382" y="500"/>
                      <a:pt x="548" y="381"/>
                    </a:cubicBezTo>
                    <a:cubicBezTo>
                      <a:pt x="691" y="262"/>
                      <a:pt x="858" y="179"/>
                      <a:pt x="989" y="24"/>
                    </a:cubicBezTo>
                    <a:cubicBezTo>
                      <a:pt x="1013" y="12"/>
                      <a:pt x="989" y="0"/>
                      <a:pt x="9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652;p33">
                <a:extLst>
                  <a:ext uri="{FF2B5EF4-FFF2-40B4-BE49-F238E27FC236}">
                    <a16:creationId xmlns:a16="http://schemas.microsoft.com/office/drawing/2014/main" id="{EE96B31D-414A-4ABC-9F1F-5D0EE251862F}"/>
                  </a:ext>
                </a:extLst>
              </p:cNvPr>
              <p:cNvSpPr/>
              <p:nvPr/>
            </p:nvSpPr>
            <p:spPr>
              <a:xfrm>
                <a:off x="3353150" y="2433400"/>
                <a:ext cx="2457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757" extrusionOk="0">
                    <a:moveTo>
                      <a:pt x="956" y="1"/>
                    </a:moveTo>
                    <a:cubicBezTo>
                      <a:pt x="954" y="1"/>
                      <a:pt x="952" y="1"/>
                      <a:pt x="950" y="3"/>
                    </a:cubicBezTo>
                    <a:cubicBezTo>
                      <a:pt x="760" y="86"/>
                      <a:pt x="581" y="217"/>
                      <a:pt x="415" y="336"/>
                    </a:cubicBezTo>
                    <a:cubicBezTo>
                      <a:pt x="272" y="456"/>
                      <a:pt x="117" y="563"/>
                      <a:pt x="10" y="717"/>
                    </a:cubicBezTo>
                    <a:cubicBezTo>
                      <a:pt x="0" y="737"/>
                      <a:pt x="6" y="756"/>
                      <a:pt x="28" y="756"/>
                    </a:cubicBezTo>
                    <a:cubicBezTo>
                      <a:pt x="33" y="756"/>
                      <a:pt x="39" y="755"/>
                      <a:pt x="46" y="753"/>
                    </a:cubicBezTo>
                    <a:cubicBezTo>
                      <a:pt x="212" y="634"/>
                      <a:pt x="355" y="515"/>
                      <a:pt x="522" y="396"/>
                    </a:cubicBezTo>
                    <a:cubicBezTo>
                      <a:pt x="665" y="289"/>
                      <a:pt x="843" y="182"/>
                      <a:pt x="962" y="39"/>
                    </a:cubicBezTo>
                    <a:cubicBezTo>
                      <a:pt x="983" y="29"/>
                      <a:pt x="968" y="1"/>
                      <a:pt x="95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653;p33">
                <a:extLst>
                  <a:ext uri="{FF2B5EF4-FFF2-40B4-BE49-F238E27FC236}">
                    <a16:creationId xmlns:a16="http://schemas.microsoft.com/office/drawing/2014/main" id="{48E58FD2-9008-418B-BB62-A9701E058F09}"/>
                  </a:ext>
                </a:extLst>
              </p:cNvPr>
              <p:cNvSpPr/>
              <p:nvPr/>
            </p:nvSpPr>
            <p:spPr>
              <a:xfrm>
                <a:off x="3345650" y="2424525"/>
                <a:ext cx="271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60" y="1"/>
                    </a:moveTo>
                    <a:cubicBezTo>
                      <a:pt x="869" y="60"/>
                      <a:pt x="703" y="215"/>
                      <a:pt x="536" y="334"/>
                    </a:cubicBezTo>
                    <a:cubicBezTo>
                      <a:pt x="357" y="465"/>
                      <a:pt x="167" y="584"/>
                      <a:pt x="12" y="751"/>
                    </a:cubicBezTo>
                    <a:cubicBezTo>
                      <a:pt x="0" y="763"/>
                      <a:pt x="12" y="799"/>
                      <a:pt x="36" y="799"/>
                    </a:cubicBezTo>
                    <a:cubicBezTo>
                      <a:pt x="238" y="715"/>
                      <a:pt x="417" y="572"/>
                      <a:pt x="596" y="441"/>
                    </a:cubicBezTo>
                    <a:cubicBezTo>
                      <a:pt x="762" y="322"/>
                      <a:pt x="953" y="203"/>
                      <a:pt x="1072" y="37"/>
                    </a:cubicBezTo>
                    <a:cubicBezTo>
                      <a:pt x="1084" y="25"/>
                      <a:pt x="1072" y="1"/>
                      <a:pt x="10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654;p33">
                <a:extLst>
                  <a:ext uri="{FF2B5EF4-FFF2-40B4-BE49-F238E27FC236}">
                    <a16:creationId xmlns:a16="http://schemas.microsoft.com/office/drawing/2014/main" id="{7F881550-7DD5-47A7-A03D-EE57C8515490}"/>
                  </a:ext>
                </a:extLst>
              </p:cNvPr>
              <p:cNvSpPr/>
              <p:nvPr/>
            </p:nvSpPr>
            <p:spPr>
              <a:xfrm>
                <a:off x="3341300" y="2413075"/>
                <a:ext cx="295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843" extrusionOk="0">
                    <a:moveTo>
                      <a:pt x="1139" y="0"/>
                    </a:moveTo>
                    <a:cubicBezTo>
                      <a:pt x="1132" y="0"/>
                      <a:pt x="1124" y="2"/>
                      <a:pt x="1115" y="6"/>
                    </a:cubicBezTo>
                    <a:cubicBezTo>
                      <a:pt x="901" y="90"/>
                      <a:pt x="710" y="268"/>
                      <a:pt x="531" y="387"/>
                    </a:cubicBezTo>
                    <a:cubicBezTo>
                      <a:pt x="353" y="507"/>
                      <a:pt x="174" y="626"/>
                      <a:pt x="31" y="792"/>
                    </a:cubicBezTo>
                    <a:cubicBezTo>
                      <a:pt x="1" y="813"/>
                      <a:pt x="23" y="842"/>
                      <a:pt x="45" y="842"/>
                    </a:cubicBezTo>
                    <a:cubicBezTo>
                      <a:pt x="48" y="842"/>
                      <a:pt x="52" y="842"/>
                      <a:pt x="55" y="840"/>
                    </a:cubicBezTo>
                    <a:cubicBezTo>
                      <a:pt x="270" y="721"/>
                      <a:pt x="460" y="578"/>
                      <a:pt x="651" y="447"/>
                    </a:cubicBezTo>
                    <a:cubicBezTo>
                      <a:pt x="817" y="328"/>
                      <a:pt x="1020" y="209"/>
                      <a:pt x="1162" y="66"/>
                    </a:cubicBezTo>
                    <a:cubicBezTo>
                      <a:pt x="1182" y="37"/>
                      <a:pt x="1170" y="0"/>
                      <a:pt x="11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655;p33">
                <a:extLst>
                  <a:ext uri="{FF2B5EF4-FFF2-40B4-BE49-F238E27FC236}">
                    <a16:creationId xmlns:a16="http://schemas.microsoft.com/office/drawing/2014/main" id="{58B49676-0F6A-467C-934F-B61B0738BDA3}"/>
                  </a:ext>
                </a:extLst>
              </p:cNvPr>
              <p:cNvSpPr/>
              <p:nvPr/>
            </p:nvSpPr>
            <p:spPr>
              <a:xfrm>
                <a:off x="3335675" y="2401800"/>
                <a:ext cx="33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2" extrusionOk="0">
                    <a:moveTo>
                      <a:pt x="1331" y="0"/>
                    </a:moveTo>
                    <a:cubicBezTo>
                      <a:pt x="1328" y="0"/>
                      <a:pt x="1323" y="2"/>
                      <a:pt x="1316" y="5"/>
                    </a:cubicBezTo>
                    <a:cubicBezTo>
                      <a:pt x="1078" y="100"/>
                      <a:pt x="864" y="279"/>
                      <a:pt x="637" y="410"/>
                    </a:cubicBezTo>
                    <a:cubicBezTo>
                      <a:pt x="411" y="541"/>
                      <a:pt x="209" y="696"/>
                      <a:pt x="30" y="850"/>
                    </a:cubicBezTo>
                    <a:cubicBezTo>
                      <a:pt x="1" y="880"/>
                      <a:pt x="20" y="901"/>
                      <a:pt x="41" y="901"/>
                    </a:cubicBezTo>
                    <a:cubicBezTo>
                      <a:pt x="45" y="901"/>
                      <a:pt x="50" y="900"/>
                      <a:pt x="54" y="898"/>
                    </a:cubicBezTo>
                    <a:cubicBezTo>
                      <a:pt x="292" y="731"/>
                      <a:pt x="530" y="600"/>
                      <a:pt x="768" y="457"/>
                    </a:cubicBezTo>
                    <a:cubicBezTo>
                      <a:pt x="959" y="338"/>
                      <a:pt x="1197" y="219"/>
                      <a:pt x="1340" y="17"/>
                    </a:cubicBezTo>
                    <a:cubicBezTo>
                      <a:pt x="1340" y="9"/>
                      <a:pt x="1340" y="0"/>
                      <a:pt x="13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656;p33">
                <a:extLst>
                  <a:ext uri="{FF2B5EF4-FFF2-40B4-BE49-F238E27FC236}">
                    <a16:creationId xmlns:a16="http://schemas.microsoft.com/office/drawing/2014/main" id="{0FD09340-966C-4F9B-8A73-D3E8BD7E7D3A}"/>
                  </a:ext>
                </a:extLst>
              </p:cNvPr>
              <p:cNvSpPr/>
              <p:nvPr/>
            </p:nvSpPr>
            <p:spPr>
              <a:xfrm>
                <a:off x="3330250" y="2389200"/>
                <a:ext cx="391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90" extrusionOk="0">
                    <a:moveTo>
                      <a:pt x="1553" y="1"/>
                    </a:moveTo>
                    <a:cubicBezTo>
                      <a:pt x="1551" y="1"/>
                      <a:pt x="1548" y="3"/>
                      <a:pt x="1545" y="9"/>
                    </a:cubicBezTo>
                    <a:cubicBezTo>
                      <a:pt x="1259" y="104"/>
                      <a:pt x="1009" y="283"/>
                      <a:pt x="747" y="438"/>
                    </a:cubicBezTo>
                    <a:cubicBezTo>
                      <a:pt x="497" y="604"/>
                      <a:pt x="247" y="747"/>
                      <a:pt x="9" y="950"/>
                    </a:cubicBezTo>
                    <a:cubicBezTo>
                      <a:pt x="0" y="976"/>
                      <a:pt x="5" y="990"/>
                      <a:pt x="12" y="990"/>
                    </a:cubicBezTo>
                    <a:cubicBezTo>
                      <a:pt x="15" y="990"/>
                      <a:pt x="18" y="988"/>
                      <a:pt x="21" y="985"/>
                    </a:cubicBezTo>
                    <a:cubicBezTo>
                      <a:pt x="307" y="842"/>
                      <a:pt x="569" y="664"/>
                      <a:pt x="842" y="497"/>
                    </a:cubicBezTo>
                    <a:cubicBezTo>
                      <a:pt x="1081" y="342"/>
                      <a:pt x="1343" y="223"/>
                      <a:pt x="1557" y="33"/>
                    </a:cubicBezTo>
                    <a:cubicBezTo>
                      <a:pt x="1566" y="24"/>
                      <a:pt x="1561" y="1"/>
                      <a:pt x="15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657;p33">
                <a:extLst>
                  <a:ext uri="{FF2B5EF4-FFF2-40B4-BE49-F238E27FC236}">
                    <a16:creationId xmlns:a16="http://schemas.microsoft.com/office/drawing/2014/main" id="{1C3D04E5-D4B0-42DF-A7A6-896C62C4F5E0}"/>
                  </a:ext>
                </a:extLst>
              </p:cNvPr>
              <p:cNvSpPr/>
              <p:nvPr/>
            </p:nvSpPr>
            <p:spPr>
              <a:xfrm>
                <a:off x="3069725" y="2603725"/>
                <a:ext cx="159550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4787" extrusionOk="0">
                    <a:moveTo>
                      <a:pt x="1798" y="0"/>
                    </a:moveTo>
                    <a:cubicBezTo>
                      <a:pt x="1072" y="870"/>
                      <a:pt x="0" y="2941"/>
                      <a:pt x="0" y="2941"/>
                    </a:cubicBezTo>
                    <a:lnTo>
                      <a:pt x="6382" y="478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658;p33">
                <a:extLst>
                  <a:ext uri="{FF2B5EF4-FFF2-40B4-BE49-F238E27FC236}">
                    <a16:creationId xmlns:a16="http://schemas.microsoft.com/office/drawing/2014/main" id="{91D456C8-891C-4D22-AF1F-84B93F8BE912}"/>
                  </a:ext>
                </a:extLst>
              </p:cNvPr>
              <p:cNvSpPr/>
              <p:nvPr/>
            </p:nvSpPr>
            <p:spPr>
              <a:xfrm>
                <a:off x="3062875" y="2596875"/>
                <a:ext cx="18040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5407" extrusionOk="0">
                    <a:moveTo>
                      <a:pt x="2084" y="536"/>
                    </a:moveTo>
                    <a:lnTo>
                      <a:pt x="6084" y="4715"/>
                    </a:lnTo>
                    <a:lnTo>
                      <a:pt x="6084" y="4715"/>
                    </a:lnTo>
                    <a:lnTo>
                      <a:pt x="512" y="3108"/>
                    </a:lnTo>
                    <a:cubicBezTo>
                      <a:pt x="774" y="2620"/>
                      <a:pt x="1501" y="1286"/>
                      <a:pt x="2084" y="536"/>
                    </a:cubicBezTo>
                    <a:close/>
                    <a:moveTo>
                      <a:pt x="2060" y="1"/>
                    </a:moveTo>
                    <a:lnTo>
                      <a:pt x="1941" y="155"/>
                    </a:lnTo>
                    <a:cubicBezTo>
                      <a:pt x="1191" y="1048"/>
                      <a:pt x="155" y="3037"/>
                      <a:pt x="107" y="3132"/>
                    </a:cubicBezTo>
                    <a:lnTo>
                      <a:pt x="0" y="3322"/>
                    </a:lnTo>
                    <a:lnTo>
                      <a:pt x="7216" y="5406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659;p33">
                <a:extLst>
                  <a:ext uri="{FF2B5EF4-FFF2-40B4-BE49-F238E27FC236}">
                    <a16:creationId xmlns:a16="http://schemas.microsoft.com/office/drawing/2014/main" id="{154FE469-0650-4500-BD90-EF545523B9D4}"/>
                  </a:ext>
                </a:extLst>
              </p:cNvPr>
              <p:cNvSpPr/>
              <p:nvPr/>
            </p:nvSpPr>
            <p:spPr>
              <a:xfrm>
                <a:off x="3205150" y="2701050"/>
                <a:ext cx="50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18" extrusionOk="0">
                    <a:moveTo>
                      <a:pt x="155" y="1"/>
                    </a:moveTo>
                    <a:cubicBezTo>
                      <a:pt x="96" y="60"/>
                      <a:pt x="84" y="156"/>
                      <a:pt x="60" y="227"/>
                    </a:cubicBezTo>
                    <a:cubicBezTo>
                      <a:pt x="24" y="310"/>
                      <a:pt x="12" y="406"/>
                      <a:pt x="1" y="489"/>
                    </a:cubicBezTo>
                    <a:cubicBezTo>
                      <a:pt x="9" y="506"/>
                      <a:pt x="24" y="517"/>
                      <a:pt x="32" y="517"/>
                    </a:cubicBezTo>
                    <a:cubicBezTo>
                      <a:pt x="35" y="517"/>
                      <a:pt x="36" y="516"/>
                      <a:pt x="36" y="513"/>
                    </a:cubicBezTo>
                    <a:cubicBezTo>
                      <a:pt x="72" y="418"/>
                      <a:pt x="120" y="346"/>
                      <a:pt x="143" y="251"/>
                    </a:cubicBezTo>
                    <a:cubicBezTo>
                      <a:pt x="179" y="179"/>
                      <a:pt x="203" y="108"/>
                      <a:pt x="191" y="13"/>
                    </a:cubicBezTo>
                    <a:cubicBezTo>
                      <a:pt x="191" y="1"/>
                      <a:pt x="179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660;p33">
                <a:extLst>
                  <a:ext uri="{FF2B5EF4-FFF2-40B4-BE49-F238E27FC236}">
                    <a16:creationId xmlns:a16="http://schemas.microsoft.com/office/drawing/2014/main" id="{208A0006-FD13-486E-B4D5-093AF7428089}"/>
                  </a:ext>
                </a:extLst>
              </p:cNvPr>
              <p:cNvSpPr/>
              <p:nvPr/>
            </p:nvSpPr>
            <p:spPr>
              <a:xfrm>
                <a:off x="3198600" y="2694575"/>
                <a:ext cx="50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75" extrusionOk="0">
                    <a:moveTo>
                      <a:pt x="172" y="1"/>
                    </a:moveTo>
                    <a:cubicBezTo>
                      <a:pt x="167" y="1"/>
                      <a:pt x="161" y="4"/>
                      <a:pt x="155" y="10"/>
                    </a:cubicBezTo>
                    <a:cubicBezTo>
                      <a:pt x="108" y="69"/>
                      <a:pt x="96" y="153"/>
                      <a:pt x="60" y="212"/>
                    </a:cubicBezTo>
                    <a:cubicBezTo>
                      <a:pt x="36" y="307"/>
                      <a:pt x="1" y="379"/>
                      <a:pt x="1" y="462"/>
                    </a:cubicBezTo>
                    <a:lnTo>
                      <a:pt x="48" y="474"/>
                    </a:lnTo>
                    <a:cubicBezTo>
                      <a:pt x="96" y="391"/>
                      <a:pt x="120" y="307"/>
                      <a:pt x="155" y="236"/>
                    </a:cubicBezTo>
                    <a:cubicBezTo>
                      <a:pt x="167" y="153"/>
                      <a:pt x="203" y="81"/>
                      <a:pt x="179" y="10"/>
                    </a:cubicBezTo>
                    <a:cubicBezTo>
                      <a:pt x="179" y="4"/>
                      <a:pt x="176" y="1"/>
                      <a:pt x="17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661;p33">
                <a:extLst>
                  <a:ext uri="{FF2B5EF4-FFF2-40B4-BE49-F238E27FC236}">
                    <a16:creationId xmlns:a16="http://schemas.microsoft.com/office/drawing/2014/main" id="{8C568073-2CB5-49D3-A512-D92B4472F2D2}"/>
                  </a:ext>
                </a:extLst>
              </p:cNvPr>
              <p:cNvSpPr/>
              <p:nvPr/>
            </p:nvSpPr>
            <p:spPr>
              <a:xfrm>
                <a:off x="3190875" y="2688725"/>
                <a:ext cx="715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97" extrusionOk="0">
                    <a:moveTo>
                      <a:pt x="251" y="1"/>
                    </a:moveTo>
                    <a:cubicBezTo>
                      <a:pt x="246" y="1"/>
                      <a:pt x="242" y="2"/>
                      <a:pt x="238" y="6"/>
                    </a:cubicBezTo>
                    <a:cubicBezTo>
                      <a:pt x="167" y="53"/>
                      <a:pt x="131" y="149"/>
                      <a:pt x="95" y="244"/>
                    </a:cubicBezTo>
                    <a:cubicBezTo>
                      <a:pt x="48" y="351"/>
                      <a:pt x="0" y="446"/>
                      <a:pt x="0" y="565"/>
                    </a:cubicBezTo>
                    <a:cubicBezTo>
                      <a:pt x="8" y="588"/>
                      <a:pt x="25" y="596"/>
                      <a:pt x="39" y="596"/>
                    </a:cubicBezTo>
                    <a:cubicBezTo>
                      <a:pt x="48" y="596"/>
                      <a:pt x="55" y="593"/>
                      <a:pt x="60" y="589"/>
                    </a:cubicBezTo>
                    <a:cubicBezTo>
                      <a:pt x="107" y="494"/>
                      <a:pt x="155" y="410"/>
                      <a:pt x="179" y="303"/>
                    </a:cubicBezTo>
                    <a:cubicBezTo>
                      <a:pt x="214" y="208"/>
                      <a:pt x="286" y="113"/>
                      <a:pt x="274" y="18"/>
                    </a:cubicBezTo>
                    <a:cubicBezTo>
                      <a:pt x="274" y="9"/>
                      <a:pt x="262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662;p33">
                <a:extLst>
                  <a:ext uri="{FF2B5EF4-FFF2-40B4-BE49-F238E27FC236}">
                    <a16:creationId xmlns:a16="http://schemas.microsoft.com/office/drawing/2014/main" id="{556ACAAF-5B90-46AD-B4C2-0043446772E6}"/>
                  </a:ext>
                </a:extLst>
              </p:cNvPr>
              <p:cNvSpPr/>
              <p:nvPr/>
            </p:nvSpPr>
            <p:spPr>
              <a:xfrm>
                <a:off x="3184325" y="2681575"/>
                <a:ext cx="775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661" extrusionOk="0">
                    <a:moveTo>
                      <a:pt x="292" y="1"/>
                    </a:moveTo>
                    <a:cubicBezTo>
                      <a:pt x="287" y="1"/>
                      <a:pt x="281" y="2"/>
                      <a:pt x="274" y="6"/>
                    </a:cubicBezTo>
                    <a:cubicBezTo>
                      <a:pt x="143" y="173"/>
                      <a:pt x="60" y="411"/>
                      <a:pt x="0" y="613"/>
                    </a:cubicBezTo>
                    <a:cubicBezTo>
                      <a:pt x="0" y="645"/>
                      <a:pt x="16" y="661"/>
                      <a:pt x="34" y="661"/>
                    </a:cubicBezTo>
                    <a:cubicBezTo>
                      <a:pt x="42" y="661"/>
                      <a:pt x="52" y="657"/>
                      <a:pt x="60" y="649"/>
                    </a:cubicBezTo>
                    <a:cubicBezTo>
                      <a:pt x="155" y="470"/>
                      <a:pt x="274" y="232"/>
                      <a:pt x="310" y="18"/>
                    </a:cubicBezTo>
                    <a:cubicBezTo>
                      <a:pt x="310" y="9"/>
                      <a:pt x="304" y="1"/>
                      <a:pt x="29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663;p33">
                <a:extLst>
                  <a:ext uri="{FF2B5EF4-FFF2-40B4-BE49-F238E27FC236}">
                    <a16:creationId xmlns:a16="http://schemas.microsoft.com/office/drawing/2014/main" id="{459675D6-BCB4-4A10-9404-82547A5306EC}"/>
                  </a:ext>
                </a:extLst>
              </p:cNvPr>
              <p:cNvSpPr/>
              <p:nvPr/>
            </p:nvSpPr>
            <p:spPr>
              <a:xfrm>
                <a:off x="3177175" y="2674500"/>
                <a:ext cx="101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35" extrusionOk="0">
                    <a:moveTo>
                      <a:pt x="375" y="1"/>
                    </a:moveTo>
                    <a:cubicBezTo>
                      <a:pt x="373" y="1"/>
                      <a:pt x="371" y="1"/>
                      <a:pt x="369" y="3"/>
                    </a:cubicBezTo>
                    <a:cubicBezTo>
                      <a:pt x="262" y="86"/>
                      <a:pt x="227" y="217"/>
                      <a:pt x="167" y="325"/>
                    </a:cubicBezTo>
                    <a:cubicBezTo>
                      <a:pt x="107" y="444"/>
                      <a:pt x="24" y="575"/>
                      <a:pt x="0" y="706"/>
                    </a:cubicBezTo>
                    <a:cubicBezTo>
                      <a:pt x="0" y="725"/>
                      <a:pt x="4" y="734"/>
                      <a:pt x="9" y="734"/>
                    </a:cubicBezTo>
                    <a:cubicBezTo>
                      <a:pt x="13" y="734"/>
                      <a:pt x="19" y="728"/>
                      <a:pt x="24" y="718"/>
                    </a:cubicBezTo>
                    <a:cubicBezTo>
                      <a:pt x="119" y="622"/>
                      <a:pt x="167" y="479"/>
                      <a:pt x="238" y="360"/>
                    </a:cubicBezTo>
                    <a:cubicBezTo>
                      <a:pt x="298" y="265"/>
                      <a:pt x="381" y="158"/>
                      <a:pt x="405" y="39"/>
                    </a:cubicBezTo>
                    <a:cubicBezTo>
                      <a:pt x="405" y="29"/>
                      <a:pt x="388" y="1"/>
                      <a:pt x="3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664;p33">
                <a:extLst>
                  <a:ext uri="{FF2B5EF4-FFF2-40B4-BE49-F238E27FC236}">
                    <a16:creationId xmlns:a16="http://schemas.microsoft.com/office/drawing/2014/main" id="{BC1DF53E-104C-408F-A70D-277DD57157E8}"/>
                  </a:ext>
                </a:extLst>
              </p:cNvPr>
              <p:cNvSpPr/>
              <p:nvPr/>
            </p:nvSpPr>
            <p:spPr>
              <a:xfrm>
                <a:off x="3169025" y="2669800"/>
                <a:ext cx="10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38" extrusionOk="0">
                    <a:moveTo>
                      <a:pt x="398" y="1"/>
                    </a:moveTo>
                    <a:cubicBezTo>
                      <a:pt x="314" y="108"/>
                      <a:pt x="255" y="227"/>
                      <a:pt x="195" y="346"/>
                    </a:cubicBezTo>
                    <a:cubicBezTo>
                      <a:pt x="136" y="465"/>
                      <a:pt x="52" y="584"/>
                      <a:pt x="17" y="715"/>
                    </a:cubicBezTo>
                    <a:cubicBezTo>
                      <a:pt x="0" y="723"/>
                      <a:pt x="7" y="737"/>
                      <a:pt x="16" y="737"/>
                    </a:cubicBezTo>
                    <a:cubicBezTo>
                      <a:pt x="20" y="737"/>
                      <a:pt x="25" y="734"/>
                      <a:pt x="29" y="727"/>
                    </a:cubicBezTo>
                    <a:cubicBezTo>
                      <a:pt x="195" y="536"/>
                      <a:pt x="350" y="263"/>
                      <a:pt x="410" y="13"/>
                    </a:cubicBezTo>
                    <a:cubicBezTo>
                      <a:pt x="410" y="1"/>
                      <a:pt x="398" y="1"/>
                      <a:pt x="39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665;p33">
                <a:extLst>
                  <a:ext uri="{FF2B5EF4-FFF2-40B4-BE49-F238E27FC236}">
                    <a16:creationId xmlns:a16="http://schemas.microsoft.com/office/drawing/2014/main" id="{7B42AB6E-6A98-4A89-A586-C6B1ED87176C}"/>
                  </a:ext>
                </a:extLst>
              </p:cNvPr>
              <p:cNvSpPr/>
              <p:nvPr/>
            </p:nvSpPr>
            <p:spPr>
              <a:xfrm>
                <a:off x="3161200" y="2661875"/>
                <a:ext cx="132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02" extrusionOk="0">
                    <a:moveTo>
                      <a:pt x="501" y="0"/>
                    </a:moveTo>
                    <a:cubicBezTo>
                      <a:pt x="496" y="0"/>
                      <a:pt x="490" y="2"/>
                      <a:pt x="485" y="8"/>
                    </a:cubicBezTo>
                    <a:cubicBezTo>
                      <a:pt x="365" y="80"/>
                      <a:pt x="294" y="234"/>
                      <a:pt x="235" y="353"/>
                    </a:cubicBezTo>
                    <a:cubicBezTo>
                      <a:pt x="163" y="508"/>
                      <a:pt x="68" y="687"/>
                      <a:pt x="8" y="865"/>
                    </a:cubicBezTo>
                    <a:cubicBezTo>
                      <a:pt x="1" y="888"/>
                      <a:pt x="18" y="902"/>
                      <a:pt x="34" y="902"/>
                    </a:cubicBezTo>
                    <a:cubicBezTo>
                      <a:pt x="43" y="902"/>
                      <a:pt x="52" y="898"/>
                      <a:pt x="56" y="889"/>
                    </a:cubicBezTo>
                    <a:cubicBezTo>
                      <a:pt x="163" y="734"/>
                      <a:pt x="223" y="568"/>
                      <a:pt x="294" y="425"/>
                    </a:cubicBezTo>
                    <a:cubicBezTo>
                      <a:pt x="354" y="294"/>
                      <a:pt x="449" y="175"/>
                      <a:pt x="520" y="32"/>
                    </a:cubicBezTo>
                    <a:cubicBezTo>
                      <a:pt x="529" y="23"/>
                      <a:pt x="518" y="0"/>
                      <a:pt x="5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666;p33">
                <a:extLst>
                  <a:ext uri="{FF2B5EF4-FFF2-40B4-BE49-F238E27FC236}">
                    <a16:creationId xmlns:a16="http://schemas.microsoft.com/office/drawing/2014/main" id="{98A89613-8B80-4B81-B449-56C2E66268FA}"/>
                  </a:ext>
                </a:extLst>
              </p:cNvPr>
              <p:cNvSpPr/>
              <p:nvPr/>
            </p:nvSpPr>
            <p:spPr>
              <a:xfrm>
                <a:off x="3152475" y="2652900"/>
                <a:ext cx="155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087" extrusionOk="0">
                    <a:moveTo>
                      <a:pt x="606" y="1"/>
                    </a:moveTo>
                    <a:cubicBezTo>
                      <a:pt x="598" y="1"/>
                      <a:pt x="589" y="4"/>
                      <a:pt x="584" y="10"/>
                    </a:cubicBezTo>
                    <a:cubicBezTo>
                      <a:pt x="512" y="200"/>
                      <a:pt x="345" y="379"/>
                      <a:pt x="226" y="558"/>
                    </a:cubicBezTo>
                    <a:cubicBezTo>
                      <a:pt x="143" y="724"/>
                      <a:pt x="48" y="891"/>
                      <a:pt x="0" y="1070"/>
                    </a:cubicBezTo>
                    <a:cubicBezTo>
                      <a:pt x="0" y="1078"/>
                      <a:pt x="18" y="1086"/>
                      <a:pt x="33" y="1086"/>
                    </a:cubicBezTo>
                    <a:cubicBezTo>
                      <a:pt x="39" y="1086"/>
                      <a:pt x="44" y="1085"/>
                      <a:pt x="48" y="1081"/>
                    </a:cubicBezTo>
                    <a:cubicBezTo>
                      <a:pt x="179" y="891"/>
                      <a:pt x="274" y="677"/>
                      <a:pt x="393" y="486"/>
                    </a:cubicBezTo>
                    <a:cubicBezTo>
                      <a:pt x="476" y="331"/>
                      <a:pt x="619" y="200"/>
                      <a:pt x="619" y="10"/>
                    </a:cubicBezTo>
                    <a:cubicBezTo>
                      <a:pt x="619" y="4"/>
                      <a:pt x="613" y="1"/>
                      <a:pt x="6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667;p33">
                <a:extLst>
                  <a:ext uri="{FF2B5EF4-FFF2-40B4-BE49-F238E27FC236}">
                    <a16:creationId xmlns:a16="http://schemas.microsoft.com/office/drawing/2014/main" id="{A42651B6-79F3-429B-973D-B0638DCC8131}"/>
                  </a:ext>
                </a:extLst>
              </p:cNvPr>
              <p:cNvSpPr/>
              <p:nvPr/>
            </p:nvSpPr>
            <p:spPr>
              <a:xfrm>
                <a:off x="3144425" y="2647350"/>
                <a:ext cx="15200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99" extrusionOk="0">
                    <a:moveTo>
                      <a:pt x="590" y="1"/>
                    </a:moveTo>
                    <a:cubicBezTo>
                      <a:pt x="585" y="1"/>
                      <a:pt x="579" y="2"/>
                      <a:pt x="572" y="6"/>
                    </a:cubicBezTo>
                    <a:cubicBezTo>
                      <a:pt x="441" y="160"/>
                      <a:pt x="358" y="339"/>
                      <a:pt x="251" y="518"/>
                    </a:cubicBezTo>
                    <a:cubicBezTo>
                      <a:pt x="155" y="696"/>
                      <a:pt x="60" y="863"/>
                      <a:pt x="1" y="1065"/>
                    </a:cubicBezTo>
                    <a:cubicBezTo>
                      <a:pt x="1" y="1082"/>
                      <a:pt x="7" y="1099"/>
                      <a:pt x="14" y="1099"/>
                    </a:cubicBezTo>
                    <a:cubicBezTo>
                      <a:pt x="17" y="1099"/>
                      <a:pt x="21" y="1096"/>
                      <a:pt x="24" y="1089"/>
                    </a:cubicBezTo>
                    <a:cubicBezTo>
                      <a:pt x="167" y="946"/>
                      <a:pt x="239" y="756"/>
                      <a:pt x="346" y="577"/>
                    </a:cubicBezTo>
                    <a:cubicBezTo>
                      <a:pt x="429" y="399"/>
                      <a:pt x="548" y="220"/>
                      <a:pt x="608" y="18"/>
                    </a:cubicBezTo>
                    <a:cubicBezTo>
                      <a:pt x="608" y="9"/>
                      <a:pt x="602" y="1"/>
                      <a:pt x="59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668;p33">
                <a:extLst>
                  <a:ext uri="{FF2B5EF4-FFF2-40B4-BE49-F238E27FC236}">
                    <a16:creationId xmlns:a16="http://schemas.microsoft.com/office/drawing/2014/main" id="{C9C6ABE3-D3A6-4DA9-A087-996533F2C369}"/>
                  </a:ext>
                </a:extLst>
              </p:cNvPr>
              <p:cNvSpPr/>
              <p:nvPr/>
            </p:nvSpPr>
            <p:spPr>
              <a:xfrm>
                <a:off x="3135725" y="2638425"/>
                <a:ext cx="14675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079" extrusionOk="0">
                    <a:moveTo>
                      <a:pt x="569" y="1"/>
                    </a:moveTo>
                    <a:cubicBezTo>
                      <a:pt x="564" y="1"/>
                      <a:pt x="558" y="2"/>
                      <a:pt x="551" y="5"/>
                    </a:cubicBezTo>
                    <a:cubicBezTo>
                      <a:pt x="313" y="279"/>
                      <a:pt x="75" y="696"/>
                      <a:pt x="15" y="1053"/>
                    </a:cubicBezTo>
                    <a:cubicBezTo>
                      <a:pt x="1" y="1068"/>
                      <a:pt x="13" y="1078"/>
                      <a:pt x="28" y="1078"/>
                    </a:cubicBezTo>
                    <a:cubicBezTo>
                      <a:pt x="37" y="1078"/>
                      <a:pt x="46" y="1074"/>
                      <a:pt x="51" y="1065"/>
                    </a:cubicBezTo>
                    <a:cubicBezTo>
                      <a:pt x="158" y="887"/>
                      <a:pt x="230" y="708"/>
                      <a:pt x="337" y="529"/>
                    </a:cubicBezTo>
                    <a:cubicBezTo>
                      <a:pt x="420" y="363"/>
                      <a:pt x="527" y="196"/>
                      <a:pt x="587" y="17"/>
                    </a:cubicBezTo>
                    <a:cubicBezTo>
                      <a:pt x="587" y="9"/>
                      <a:pt x="581" y="1"/>
                      <a:pt x="5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669;p33">
                <a:extLst>
                  <a:ext uri="{FF2B5EF4-FFF2-40B4-BE49-F238E27FC236}">
                    <a16:creationId xmlns:a16="http://schemas.microsoft.com/office/drawing/2014/main" id="{631AFE43-DE1C-453D-BCEC-C973BEEA58F2}"/>
                  </a:ext>
                </a:extLst>
              </p:cNvPr>
              <p:cNvSpPr/>
              <p:nvPr/>
            </p:nvSpPr>
            <p:spPr>
              <a:xfrm>
                <a:off x="3125375" y="2632475"/>
                <a:ext cx="164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159" extrusionOk="0">
                    <a:moveTo>
                      <a:pt x="642" y="0"/>
                    </a:moveTo>
                    <a:cubicBezTo>
                      <a:pt x="639" y="0"/>
                      <a:pt x="635" y="2"/>
                      <a:pt x="632" y="5"/>
                    </a:cubicBezTo>
                    <a:cubicBezTo>
                      <a:pt x="477" y="148"/>
                      <a:pt x="405" y="351"/>
                      <a:pt x="298" y="529"/>
                    </a:cubicBezTo>
                    <a:cubicBezTo>
                      <a:pt x="191" y="720"/>
                      <a:pt x="72" y="910"/>
                      <a:pt x="1" y="1125"/>
                    </a:cubicBezTo>
                    <a:cubicBezTo>
                      <a:pt x="1" y="1141"/>
                      <a:pt x="18" y="1158"/>
                      <a:pt x="33" y="1158"/>
                    </a:cubicBezTo>
                    <a:cubicBezTo>
                      <a:pt x="39" y="1158"/>
                      <a:pt x="45" y="1155"/>
                      <a:pt x="48" y="1148"/>
                    </a:cubicBezTo>
                    <a:cubicBezTo>
                      <a:pt x="191" y="994"/>
                      <a:pt x="298" y="779"/>
                      <a:pt x="405" y="589"/>
                    </a:cubicBezTo>
                    <a:cubicBezTo>
                      <a:pt x="489" y="410"/>
                      <a:pt x="608" y="220"/>
                      <a:pt x="655" y="17"/>
                    </a:cubicBezTo>
                    <a:cubicBezTo>
                      <a:pt x="655" y="9"/>
                      <a:pt x="650" y="0"/>
                      <a:pt x="64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670;p33">
                <a:extLst>
                  <a:ext uri="{FF2B5EF4-FFF2-40B4-BE49-F238E27FC236}">
                    <a16:creationId xmlns:a16="http://schemas.microsoft.com/office/drawing/2014/main" id="{83B179D4-1A64-4DCA-8B6E-0605FE106337}"/>
                  </a:ext>
                </a:extLst>
              </p:cNvPr>
              <p:cNvSpPr/>
              <p:nvPr/>
            </p:nvSpPr>
            <p:spPr>
              <a:xfrm>
                <a:off x="3117475" y="2623425"/>
                <a:ext cx="177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1230" extrusionOk="0">
                    <a:moveTo>
                      <a:pt x="673" y="0"/>
                    </a:moveTo>
                    <a:cubicBezTo>
                      <a:pt x="665" y="0"/>
                      <a:pt x="657" y="3"/>
                      <a:pt x="650" y="10"/>
                    </a:cubicBezTo>
                    <a:cubicBezTo>
                      <a:pt x="495" y="177"/>
                      <a:pt x="412" y="403"/>
                      <a:pt x="305" y="594"/>
                    </a:cubicBezTo>
                    <a:cubicBezTo>
                      <a:pt x="198" y="784"/>
                      <a:pt x="79" y="975"/>
                      <a:pt x="7" y="1201"/>
                    </a:cubicBezTo>
                    <a:cubicBezTo>
                      <a:pt x="1" y="1220"/>
                      <a:pt x="8" y="1229"/>
                      <a:pt x="21" y="1229"/>
                    </a:cubicBezTo>
                    <a:cubicBezTo>
                      <a:pt x="31" y="1229"/>
                      <a:pt x="44" y="1223"/>
                      <a:pt x="55" y="1213"/>
                    </a:cubicBezTo>
                    <a:cubicBezTo>
                      <a:pt x="186" y="1022"/>
                      <a:pt x="305" y="820"/>
                      <a:pt x="424" y="605"/>
                    </a:cubicBezTo>
                    <a:cubicBezTo>
                      <a:pt x="531" y="427"/>
                      <a:pt x="662" y="236"/>
                      <a:pt x="710" y="34"/>
                    </a:cubicBezTo>
                    <a:cubicBezTo>
                      <a:pt x="710" y="17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671;p33">
                <a:extLst>
                  <a:ext uri="{FF2B5EF4-FFF2-40B4-BE49-F238E27FC236}">
                    <a16:creationId xmlns:a16="http://schemas.microsoft.com/office/drawing/2014/main" id="{5810FEAB-FC22-4EF2-943E-770DA01A6697}"/>
                  </a:ext>
                </a:extLst>
              </p:cNvPr>
              <p:cNvSpPr/>
              <p:nvPr/>
            </p:nvSpPr>
            <p:spPr>
              <a:xfrm>
                <a:off x="3108000" y="2613425"/>
                <a:ext cx="206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368" extrusionOk="0">
                    <a:moveTo>
                      <a:pt x="812" y="1"/>
                    </a:moveTo>
                    <a:cubicBezTo>
                      <a:pt x="809" y="1"/>
                      <a:pt x="806" y="2"/>
                      <a:pt x="803" y="5"/>
                    </a:cubicBezTo>
                    <a:cubicBezTo>
                      <a:pt x="624" y="208"/>
                      <a:pt x="505" y="458"/>
                      <a:pt x="374" y="684"/>
                    </a:cubicBezTo>
                    <a:cubicBezTo>
                      <a:pt x="231" y="898"/>
                      <a:pt x="100" y="1113"/>
                      <a:pt x="17" y="1351"/>
                    </a:cubicBezTo>
                    <a:cubicBezTo>
                      <a:pt x="0" y="1359"/>
                      <a:pt x="19" y="1368"/>
                      <a:pt x="36" y="1368"/>
                    </a:cubicBezTo>
                    <a:cubicBezTo>
                      <a:pt x="43" y="1368"/>
                      <a:pt x="49" y="1366"/>
                      <a:pt x="53" y="1363"/>
                    </a:cubicBezTo>
                    <a:cubicBezTo>
                      <a:pt x="196" y="1125"/>
                      <a:pt x="338" y="922"/>
                      <a:pt x="493" y="696"/>
                    </a:cubicBezTo>
                    <a:cubicBezTo>
                      <a:pt x="624" y="482"/>
                      <a:pt x="791" y="279"/>
                      <a:pt x="827" y="29"/>
                    </a:cubicBezTo>
                    <a:cubicBezTo>
                      <a:pt x="827" y="12"/>
                      <a:pt x="820" y="1"/>
                      <a:pt x="8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672;p33">
                <a:extLst>
                  <a:ext uri="{FF2B5EF4-FFF2-40B4-BE49-F238E27FC236}">
                    <a16:creationId xmlns:a16="http://schemas.microsoft.com/office/drawing/2014/main" id="{1523E5BC-8C41-4248-89FF-7BA44A122408}"/>
                  </a:ext>
                </a:extLst>
              </p:cNvPr>
              <p:cNvSpPr/>
              <p:nvPr/>
            </p:nvSpPr>
            <p:spPr>
              <a:xfrm>
                <a:off x="3098400" y="2602400"/>
                <a:ext cx="257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49" extrusionOk="0">
                    <a:moveTo>
                      <a:pt x="1009" y="1"/>
                    </a:moveTo>
                    <a:cubicBezTo>
                      <a:pt x="1004" y="1"/>
                      <a:pt x="1000" y="2"/>
                      <a:pt x="996" y="6"/>
                    </a:cubicBezTo>
                    <a:cubicBezTo>
                      <a:pt x="782" y="208"/>
                      <a:pt x="615" y="494"/>
                      <a:pt x="461" y="732"/>
                    </a:cubicBezTo>
                    <a:cubicBezTo>
                      <a:pt x="294" y="982"/>
                      <a:pt x="127" y="1232"/>
                      <a:pt x="8" y="1518"/>
                    </a:cubicBezTo>
                    <a:cubicBezTo>
                      <a:pt x="1" y="1541"/>
                      <a:pt x="7" y="1549"/>
                      <a:pt x="19" y="1549"/>
                    </a:cubicBezTo>
                    <a:cubicBezTo>
                      <a:pt x="26" y="1549"/>
                      <a:pt x="35" y="1546"/>
                      <a:pt x="44" y="1542"/>
                    </a:cubicBezTo>
                    <a:cubicBezTo>
                      <a:pt x="222" y="1280"/>
                      <a:pt x="401" y="1006"/>
                      <a:pt x="580" y="744"/>
                    </a:cubicBezTo>
                    <a:cubicBezTo>
                      <a:pt x="734" y="506"/>
                      <a:pt x="913" y="280"/>
                      <a:pt x="1020" y="18"/>
                    </a:cubicBezTo>
                    <a:cubicBezTo>
                      <a:pt x="1029" y="9"/>
                      <a:pt x="1019" y="1"/>
                      <a:pt x="10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673;p33">
                <a:extLst>
                  <a:ext uri="{FF2B5EF4-FFF2-40B4-BE49-F238E27FC236}">
                    <a16:creationId xmlns:a16="http://schemas.microsoft.com/office/drawing/2014/main" id="{C90494F3-5470-46CF-B8E0-DB45410FA852}"/>
                  </a:ext>
                </a:extLst>
              </p:cNvPr>
              <p:cNvSpPr/>
              <p:nvPr/>
            </p:nvSpPr>
            <p:spPr>
              <a:xfrm>
                <a:off x="2989950" y="2820125"/>
                <a:ext cx="166400" cy="845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3382" extrusionOk="0">
                    <a:moveTo>
                      <a:pt x="762" y="0"/>
                    </a:moveTo>
                    <a:cubicBezTo>
                      <a:pt x="346" y="1084"/>
                      <a:pt x="0" y="3382"/>
                      <a:pt x="0" y="3382"/>
                    </a:cubicBezTo>
                    <a:lnTo>
                      <a:pt x="6656" y="3048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674;p33">
                <a:extLst>
                  <a:ext uri="{FF2B5EF4-FFF2-40B4-BE49-F238E27FC236}">
                    <a16:creationId xmlns:a16="http://schemas.microsoft.com/office/drawing/2014/main" id="{DE005A22-D359-4FD5-B04A-E8C4026CE403}"/>
                  </a:ext>
                </a:extLst>
              </p:cNvPr>
              <p:cNvSpPr/>
              <p:nvPr/>
            </p:nvSpPr>
            <p:spPr>
              <a:xfrm>
                <a:off x="2984875" y="2814175"/>
                <a:ext cx="1875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3799" extrusionOk="0">
                    <a:moveTo>
                      <a:pt x="1049" y="488"/>
                    </a:moveTo>
                    <a:lnTo>
                      <a:pt x="6204" y="3155"/>
                    </a:lnTo>
                    <a:lnTo>
                      <a:pt x="394" y="3441"/>
                    </a:lnTo>
                    <a:cubicBezTo>
                      <a:pt x="489" y="2893"/>
                      <a:pt x="751" y="1381"/>
                      <a:pt x="1049" y="488"/>
                    </a:cubicBezTo>
                    <a:close/>
                    <a:moveTo>
                      <a:pt x="870" y="0"/>
                    </a:moveTo>
                    <a:lnTo>
                      <a:pt x="799" y="179"/>
                    </a:lnTo>
                    <a:cubicBezTo>
                      <a:pt x="382" y="1262"/>
                      <a:pt x="37" y="3501"/>
                      <a:pt x="25" y="3584"/>
                    </a:cubicBezTo>
                    <a:lnTo>
                      <a:pt x="1" y="3798"/>
                    </a:lnTo>
                    <a:lnTo>
                      <a:pt x="7502" y="3417"/>
                    </a:lnTo>
                    <a:lnTo>
                      <a:pt x="870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675;p33">
                <a:extLst>
                  <a:ext uri="{FF2B5EF4-FFF2-40B4-BE49-F238E27FC236}">
                    <a16:creationId xmlns:a16="http://schemas.microsoft.com/office/drawing/2014/main" id="{140711A6-E213-40FB-920E-EA1BFE7C99C4}"/>
                  </a:ext>
                </a:extLst>
              </p:cNvPr>
              <p:cNvSpPr/>
              <p:nvPr/>
            </p:nvSpPr>
            <p:spPr>
              <a:xfrm>
                <a:off x="3129250" y="2881575"/>
                <a:ext cx="24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46" extrusionOk="0">
                    <a:moveTo>
                      <a:pt x="54" y="1"/>
                    </a:moveTo>
                    <a:cubicBezTo>
                      <a:pt x="45" y="1"/>
                      <a:pt x="36" y="7"/>
                      <a:pt x="36" y="19"/>
                    </a:cubicBezTo>
                    <a:cubicBezTo>
                      <a:pt x="0" y="90"/>
                      <a:pt x="12" y="174"/>
                      <a:pt x="12" y="257"/>
                    </a:cubicBezTo>
                    <a:cubicBezTo>
                      <a:pt x="12" y="340"/>
                      <a:pt x="24" y="435"/>
                      <a:pt x="36" y="519"/>
                    </a:cubicBezTo>
                    <a:cubicBezTo>
                      <a:pt x="36" y="537"/>
                      <a:pt x="48" y="546"/>
                      <a:pt x="60" y="546"/>
                    </a:cubicBezTo>
                    <a:cubicBezTo>
                      <a:pt x="72" y="546"/>
                      <a:pt x="84" y="537"/>
                      <a:pt x="84" y="519"/>
                    </a:cubicBezTo>
                    <a:cubicBezTo>
                      <a:pt x="96" y="424"/>
                      <a:pt x="96" y="328"/>
                      <a:pt x="96" y="233"/>
                    </a:cubicBezTo>
                    <a:cubicBezTo>
                      <a:pt x="96" y="162"/>
                      <a:pt x="96" y="90"/>
                      <a:pt x="72" y="19"/>
                    </a:cubicBezTo>
                    <a:cubicBezTo>
                      <a:pt x="72" y="7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676;p33">
                <a:extLst>
                  <a:ext uri="{FF2B5EF4-FFF2-40B4-BE49-F238E27FC236}">
                    <a16:creationId xmlns:a16="http://schemas.microsoft.com/office/drawing/2014/main" id="{64BE727C-1666-4767-84D6-AFBBEDD8A78B}"/>
                  </a:ext>
                </a:extLst>
              </p:cNvPr>
              <p:cNvSpPr/>
              <p:nvPr/>
            </p:nvSpPr>
            <p:spPr>
              <a:xfrm>
                <a:off x="3120325" y="2877125"/>
                <a:ext cx="3000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516" extrusionOk="0">
                    <a:moveTo>
                      <a:pt x="46" y="0"/>
                    </a:moveTo>
                    <a:cubicBezTo>
                      <a:pt x="39" y="0"/>
                      <a:pt x="30" y="6"/>
                      <a:pt x="24" y="18"/>
                    </a:cubicBezTo>
                    <a:cubicBezTo>
                      <a:pt x="0" y="90"/>
                      <a:pt x="12" y="173"/>
                      <a:pt x="12" y="256"/>
                    </a:cubicBezTo>
                    <a:cubicBezTo>
                      <a:pt x="12" y="340"/>
                      <a:pt x="12" y="411"/>
                      <a:pt x="36" y="506"/>
                    </a:cubicBezTo>
                    <a:cubicBezTo>
                      <a:pt x="48" y="512"/>
                      <a:pt x="60" y="515"/>
                      <a:pt x="69" y="515"/>
                    </a:cubicBezTo>
                    <a:cubicBezTo>
                      <a:pt x="78" y="515"/>
                      <a:pt x="84" y="512"/>
                      <a:pt x="84" y="506"/>
                    </a:cubicBezTo>
                    <a:cubicBezTo>
                      <a:pt x="119" y="411"/>
                      <a:pt x="119" y="328"/>
                      <a:pt x="95" y="232"/>
                    </a:cubicBezTo>
                    <a:cubicBezTo>
                      <a:pt x="95" y="161"/>
                      <a:pt x="95" y="78"/>
                      <a:pt x="60" y="18"/>
                    </a:cubicBezTo>
                    <a:cubicBezTo>
                      <a:pt x="60" y="6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677;p33">
                <a:extLst>
                  <a:ext uri="{FF2B5EF4-FFF2-40B4-BE49-F238E27FC236}">
                    <a16:creationId xmlns:a16="http://schemas.microsoft.com/office/drawing/2014/main" id="{7BFF14D3-270F-45E7-8B53-FDAF03742BA6}"/>
                  </a:ext>
                </a:extLst>
              </p:cNvPr>
              <p:cNvSpPr/>
              <p:nvPr/>
            </p:nvSpPr>
            <p:spPr>
              <a:xfrm>
                <a:off x="3113175" y="2874150"/>
                <a:ext cx="30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4" extrusionOk="0">
                    <a:moveTo>
                      <a:pt x="72" y="0"/>
                    </a:moveTo>
                    <a:cubicBezTo>
                      <a:pt x="66" y="0"/>
                      <a:pt x="60" y="6"/>
                      <a:pt x="60" y="18"/>
                    </a:cubicBezTo>
                    <a:cubicBezTo>
                      <a:pt x="0" y="90"/>
                      <a:pt x="0" y="209"/>
                      <a:pt x="0" y="292"/>
                    </a:cubicBezTo>
                    <a:cubicBezTo>
                      <a:pt x="0" y="399"/>
                      <a:pt x="0" y="518"/>
                      <a:pt x="12" y="625"/>
                    </a:cubicBezTo>
                    <a:cubicBezTo>
                      <a:pt x="12" y="630"/>
                      <a:pt x="21" y="633"/>
                      <a:pt x="30" y="633"/>
                    </a:cubicBezTo>
                    <a:cubicBezTo>
                      <a:pt x="44" y="633"/>
                      <a:pt x="60" y="627"/>
                      <a:pt x="60" y="613"/>
                    </a:cubicBezTo>
                    <a:cubicBezTo>
                      <a:pt x="72" y="506"/>
                      <a:pt x="72" y="399"/>
                      <a:pt x="84" y="316"/>
                    </a:cubicBezTo>
                    <a:cubicBezTo>
                      <a:pt x="84" y="221"/>
                      <a:pt x="120" y="101"/>
                      <a:pt x="84" y="18"/>
                    </a:cubicBezTo>
                    <a:cubicBezTo>
                      <a:pt x="84" y="6"/>
                      <a:pt x="78" y="0"/>
                      <a:pt x="7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678;p33">
                <a:extLst>
                  <a:ext uri="{FF2B5EF4-FFF2-40B4-BE49-F238E27FC236}">
                    <a16:creationId xmlns:a16="http://schemas.microsoft.com/office/drawing/2014/main" id="{B2442EE4-984B-489F-95EA-E37A58979F07}"/>
                  </a:ext>
                </a:extLst>
              </p:cNvPr>
              <p:cNvSpPr/>
              <p:nvPr/>
            </p:nvSpPr>
            <p:spPr>
              <a:xfrm>
                <a:off x="3104850" y="2869300"/>
                <a:ext cx="38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13" extrusionOk="0">
                    <a:moveTo>
                      <a:pt x="89" y="1"/>
                    </a:moveTo>
                    <a:cubicBezTo>
                      <a:pt x="80" y="1"/>
                      <a:pt x="72" y="4"/>
                      <a:pt x="72" y="10"/>
                    </a:cubicBezTo>
                    <a:cubicBezTo>
                      <a:pt x="0" y="224"/>
                      <a:pt x="0" y="474"/>
                      <a:pt x="12" y="676"/>
                    </a:cubicBezTo>
                    <a:cubicBezTo>
                      <a:pt x="20" y="700"/>
                      <a:pt x="37" y="713"/>
                      <a:pt x="49" y="713"/>
                    </a:cubicBezTo>
                    <a:cubicBezTo>
                      <a:pt x="55" y="713"/>
                      <a:pt x="60" y="709"/>
                      <a:pt x="60" y="700"/>
                    </a:cubicBezTo>
                    <a:cubicBezTo>
                      <a:pt x="107" y="486"/>
                      <a:pt x="155" y="236"/>
                      <a:pt x="107" y="10"/>
                    </a:cubicBezTo>
                    <a:cubicBezTo>
                      <a:pt x="107" y="4"/>
                      <a:pt x="98" y="1"/>
                      <a:pt x="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679;p33">
                <a:extLst>
                  <a:ext uri="{FF2B5EF4-FFF2-40B4-BE49-F238E27FC236}">
                    <a16:creationId xmlns:a16="http://schemas.microsoft.com/office/drawing/2014/main" id="{82A8D476-819C-4712-BC06-818EB94DDA14}"/>
                  </a:ext>
                </a:extLst>
              </p:cNvPr>
              <p:cNvSpPr/>
              <p:nvPr/>
            </p:nvSpPr>
            <p:spPr>
              <a:xfrm>
                <a:off x="3095900" y="2864050"/>
                <a:ext cx="51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13" extrusionOk="0">
                    <a:moveTo>
                      <a:pt x="181" y="1"/>
                    </a:moveTo>
                    <a:cubicBezTo>
                      <a:pt x="171" y="1"/>
                      <a:pt x="161" y="7"/>
                      <a:pt x="156" y="17"/>
                    </a:cubicBezTo>
                    <a:cubicBezTo>
                      <a:pt x="84" y="124"/>
                      <a:pt x="60" y="267"/>
                      <a:pt x="49" y="398"/>
                    </a:cubicBezTo>
                    <a:cubicBezTo>
                      <a:pt x="37" y="529"/>
                      <a:pt x="1" y="672"/>
                      <a:pt x="37" y="803"/>
                    </a:cubicBezTo>
                    <a:cubicBezTo>
                      <a:pt x="37" y="809"/>
                      <a:pt x="43" y="812"/>
                      <a:pt x="49" y="812"/>
                    </a:cubicBezTo>
                    <a:cubicBezTo>
                      <a:pt x="54" y="812"/>
                      <a:pt x="60" y="809"/>
                      <a:pt x="60" y="803"/>
                    </a:cubicBezTo>
                    <a:cubicBezTo>
                      <a:pt x="108" y="672"/>
                      <a:pt x="120" y="541"/>
                      <a:pt x="144" y="398"/>
                    </a:cubicBezTo>
                    <a:cubicBezTo>
                      <a:pt x="156" y="279"/>
                      <a:pt x="203" y="160"/>
                      <a:pt x="203" y="29"/>
                    </a:cubicBezTo>
                    <a:cubicBezTo>
                      <a:pt x="203" y="10"/>
                      <a:pt x="192" y="1"/>
                      <a:pt x="1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680;p33">
                <a:extLst>
                  <a:ext uri="{FF2B5EF4-FFF2-40B4-BE49-F238E27FC236}">
                    <a16:creationId xmlns:a16="http://schemas.microsoft.com/office/drawing/2014/main" id="{8728185B-2635-4996-9CAD-6158FFF90B5C}"/>
                  </a:ext>
                </a:extLst>
              </p:cNvPr>
              <p:cNvSpPr/>
              <p:nvPr/>
            </p:nvSpPr>
            <p:spPr>
              <a:xfrm>
                <a:off x="3087575" y="2862250"/>
                <a:ext cx="45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813" extrusionOk="0">
                    <a:moveTo>
                      <a:pt x="137" y="0"/>
                    </a:moveTo>
                    <a:cubicBezTo>
                      <a:pt x="134" y="0"/>
                      <a:pt x="132" y="6"/>
                      <a:pt x="132" y="18"/>
                    </a:cubicBezTo>
                    <a:cubicBezTo>
                      <a:pt x="36" y="256"/>
                      <a:pt x="1" y="554"/>
                      <a:pt x="1" y="804"/>
                    </a:cubicBezTo>
                    <a:cubicBezTo>
                      <a:pt x="1" y="810"/>
                      <a:pt x="6" y="813"/>
                      <a:pt x="12" y="813"/>
                    </a:cubicBezTo>
                    <a:cubicBezTo>
                      <a:pt x="18" y="813"/>
                      <a:pt x="24" y="810"/>
                      <a:pt x="24" y="804"/>
                    </a:cubicBezTo>
                    <a:cubicBezTo>
                      <a:pt x="120" y="566"/>
                      <a:pt x="179" y="268"/>
                      <a:pt x="143" y="18"/>
                    </a:cubicBezTo>
                    <a:cubicBezTo>
                      <a:pt x="143" y="6"/>
                      <a:pt x="140" y="0"/>
                      <a:pt x="1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681;p33">
                <a:extLst>
                  <a:ext uri="{FF2B5EF4-FFF2-40B4-BE49-F238E27FC236}">
                    <a16:creationId xmlns:a16="http://schemas.microsoft.com/office/drawing/2014/main" id="{C69E0760-0540-414C-B2C7-C515F1A17B47}"/>
                  </a:ext>
                </a:extLst>
              </p:cNvPr>
              <p:cNvSpPr/>
              <p:nvPr/>
            </p:nvSpPr>
            <p:spPr>
              <a:xfrm>
                <a:off x="3078950" y="2856175"/>
                <a:ext cx="50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007" extrusionOk="0">
                    <a:moveTo>
                      <a:pt x="189" y="1"/>
                    </a:moveTo>
                    <a:cubicBezTo>
                      <a:pt x="186" y="1"/>
                      <a:pt x="182" y="4"/>
                      <a:pt x="179" y="11"/>
                    </a:cubicBezTo>
                    <a:cubicBezTo>
                      <a:pt x="84" y="118"/>
                      <a:pt x="72" y="249"/>
                      <a:pt x="48" y="392"/>
                    </a:cubicBezTo>
                    <a:cubicBezTo>
                      <a:pt x="12" y="582"/>
                      <a:pt x="0" y="797"/>
                      <a:pt x="0" y="987"/>
                    </a:cubicBezTo>
                    <a:cubicBezTo>
                      <a:pt x="0" y="1001"/>
                      <a:pt x="17" y="1007"/>
                      <a:pt x="30" y="1007"/>
                    </a:cubicBezTo>
                    <a:cubicBezTo>
                      <a:pt x="40" y="1007"/>
                      <a:pt x="48" y="1004"/>
                      <a:pt x="48" y="999"/>
                    </a:cubicBezTo>
                    <a:cubicBezTo>
                      <a:pt x="84" y="844"/>
                      <a:pt x="84" y="701"/>
                      <a:pt x="119" y="547"/>
                    </a:cubicBezTo>
                    <a:cubicBezTo>
                      <a:pt x="131" y="368"/>
                      <a:pt x="179" y="213"/>
                      <a:pt x="203" y="35"/>
                    </a:cubicBezTo>
                    <a:cubicBezTo>
                      <a:pt x="203" y="18"/>
                      <a:pt x="197" y="1"/>
                      <a:pt x="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682;p33">
                <a:extLst>
                  <a:ext uri="{FF2B5EF4-FFF2-40B4-BE49-F238E27FC236}">
                    <a16:creationId xmlns:a16="http://schemas.microsoft.com/office/drawing/2014/main" id="{DD2DADDD-AADF-4A9A-8CB2-3C31FD90E1C8}"/>
                  </a:ext>
                </a:extLst>
              </p:cNvPr>
              <p:cNvSpPr/>
              <p:nvPr/>
            </p:nvSpPr>
            <p:spPr>
              <a:xfrm>
                <a:off x="3069125" y="2849650"/>
                <a:ext cx="7450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0" extrusionOk="0">
                    <a:moveTo>
                      <a:pt x="227" y="1"/>
                    </a:moveTo>
                    <a:cubicBezTo>
                      <a:pt x="221" y="1"/>
                      <a:pt x="215" y="4"/>
                      <a:pt x="215" y="10"/>
                    </a:cubicBezTo>
                    <a:cubicBezTo>
                      <a:pt x="203" y="236"/>
                      <a:pt x="96" y="462"/>
                      <a:pt x="60" y="677"/>
                    </a:cubicBezTo>
                    <a:cubicBezTo>
                      <a:pt x="36" y="855"/>
                      <a:pt x="0" y="1022"/>
                      <a:pt x="24" y="1201"/>
                    </a:cubicBezTo>
                    <a:cubicBezTo>
                      <a:pt x="24" y="1208"/>
                      <a:pt x="29" y="1219"/>
                      <a:pt x="35" y="1219"/>
                    </a:cubicBezTo>
                    <a:cubicBezTo>
                      <a:pt x="39" y="1219"/>
                      <a:pt x="43" y="1215"/>
                      <a:pt x="48" y="1201"/>
                    </a:cubicBezTo>
                    <a:cubicBezTo>
                      <a:pt x="108" y="974"/>
                      <a:pt x="119" y="760"/>
                      <a:pt x="179" y="534"/>
                    </a:cubicBezTo>
                    <a:cubicBezTo>
                      <a:pt x="227" y="355"/>
                      <a:pt x="298" y="188"/>
                      <a:pt x="238" y="10"/>
                    </a:cubicBezTo>
                    <a:cubicBezTo>
                      <a:pt x="238" y="4"/>
                      <a:pt x="233" y="1"/>
                      <a:pt x="2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683;p33">
                <a:extLst>
                  <a:ext uri="{FF2B5EF4-FFF2-40B4-BE49-F238E27FC236}">
                    <a16:creationId xmlns:a16="http://schemas.microsoft.com/office/drawing/2014/main" id="{46B64C7C-5A61-4C48-A0BE-7AC59B8C6789}"/>
                  </a:ext>
                </a:extLst>
              </p:cNvPr>
              <p:cNvSpPr/>
              <p:nvPr/>
            </p:nvSpPr>
            <p:spPr>
              <a:xfrm>
                <a:off x="3059300" y="2848175"/>
                <a:ext cx="62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200" extrusionOk="0">
                    <a:moveTo>
                      <a:pt x="233" y="0"/>
                    </a:moveTo>
                    <a:cubicBezTo>
                      <a:pt x="224" y="0"/>
                      <a:pt x="215" y="3"/>
                      <a:pt x="215" y="9"/>
                    </a:cubicBezTo>
                    <a:cubicBezTo>
                      <a:pt x="84" y="331"/>
                      <a:pt x="0" y="843"/>
                      <a:pt x="24" y="1200"/>
                    </a:cubicBezTo>
                    <a:cubicBezTo>
                      <a:pt x="24" y="1200"/>
                      <a:pt x="60" y="1200"/>
                      <a:pt x="60" y="1188"/>
                    </a:cubicBezTo>
                    <a:cubicBezTo>
                      <a:pt x="131" y="998"/>
                      <a:pt x="143" y="771"/>
                      <a:pt x="179" y="557"/>
                    </a:cubicBezTo>
                    <a:cubicBezTo>
                      <a:pt x="203" y="378"/>
                      <a:pt x="250" y="188"/>
                      <a:pt x="250" y="9"/>
                    </a:cubicBezTo>
                    <a:cubicBezTo>
                      <a:pt x="250" y="3"/>
                      <a:pt x="242" y="0"/>
                      <a:pt x="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684;p33">
                <a:extLst>
                  <a:ext uri="{FF2B5EF4-FFF2-40B4-BE49-F238E27FC236}">
                    <a16:creationId xmlns:a16="http://schemas.microsoft.com/office/drawing/2014/main" id="{1F6A1121-BECA-444C-B6B1-C6EC4CF51D29}"/>
                  </a:ext>
                </a:extLst>
              </p:cNvPr>
              <p:cNvSpPr/>
              <p:nvPr/>
            </p:nvSpPr>
            <p:spPr>
              <a:xfrm>
                <a:off x="3047700" y="2842025"/>
                <a:ext cx="627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193" extrusionOk="0">
                    <a:moveTo>
                      <a:pt x="231" y="0"/>
                    </a:moveTo>
                    <a:cubicBezTo>
                      <a:pt x="228" y="0"/>
                      <a:pt x="226" y="2"/>
                      <a:pt x="226" y="5"/>
                    </a:cubicBezTo>
                    <a:cubicBezTo>
                      <a:pt x="72" y="351"/>
                      <a:pt x="0" y="803"/>
                      <a:pt x="60" y="1184"/>
                    </a:cubicBezTo>
                    <a:cubicBezTo>
                      <a:pt x="54" y="1190"/>
                      <a:pt x="57" y="1193"/>
                      <a:pt x="63" y="1193"/>
                    </a:cubicBezTo>
                    <a:cubicBezTo>
                      <a:pt x="69" y="1193"/>
                      <a:pt x="77" y="1190"/>
                      <a:pt x="83" y="1184"/>
                    </a:cubicBezTo>
                    <a:cubicBezTo>
                      <a:pt x="119" y="982"/>
                      <a:pt x="143" y="779"/>
                      <a:pt x="179" y="589"/>
                    </a:cubicBezTo>
                    <a:cubicBezTo>
                      <a:pt x="203" y="410"/>
                      <a:pt x="250" y="208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685;p33">
                <a:extLst>
                  <a:ext uri="{FF2B5EF4-FFF2-40B4-BE49-F238E27FC236}">
                    <a16:creationId xmlns:a16="http://schemas.microsoft.com/office/drawing/2014/main" id="{85E80C13-A6D6-42B3-9DA0-1FE0E115E01D}"/>
                  </a:ext>
                </a:extLst>
              </p:cNvPr>
              <p:cNvSpPr/>
              <p:nvPr/>
            </p:nvSpPr>
            <p:spPr>
              <a:xfrm>
                <a:off x="3037575" y="2839050"/>
                <a:ext cx="68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1" extrusionOk="0">
                    <a:moveTo>
                      <a:pt x="231" y="0"/>
                    </a:moveTo>
                    <a:cubicBezTo>
                      <a:pt x="229" y="0"/>
                      <a:pt x="227" y="2"/>
                      <a:pt x="227" y="5"/>
                    </a:cubicBezTo>
                    <a:cubicBezTo>
                      <a:pt x="131" y="196"/>
                      <a:pt x="119" y="410"/>
                      <a:pt x="96" y="601"/>
                    </a:cubicBezTo>
                    <a:cubicBezTo>
                      <a:pt x="60" y="827"/>
                      <a:pt x="0" y="1041"/>
                      <a:pt x="0" y="1267"/>
                    </a:cubicBezTo>
                    <a:cubicBezTo>
                      <a:pt x="7" y="1288"/>
                      <a:pt x="22" y="1301"/>
                      <a:pt x="33" y="1301"/>
                    </a:cubicBezTo>
                    <a:cubicBezTo>
                      <a:pt x="42" y="1301"/>
                      <a:pt x="48" y="1294"/>
                      <a:pt x="48" y="1279"/>
                    </a:cubicBezTo>
                    <a:cubicBezTo>
                      <a:pt x="131" y="1077"/>
                      <a:pt x="167" y="851"/>
                      <a:pt x="191" y="648"/>
                    </a:cubicBezTo>
                    <a:cubicBezTo>
                      <a:pt x="227" y="434"/>
                      <a:pt x="274" y="231"/>
                      <a:pt x="250" y="17"/>
                    </a:cubicBezTo>
                    <a:cubicBezTo>
                      <a:pt x="250" y="9"/>
                      <a:pt x="238" y="0"/>
                      <a:pt x="23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686;p33">
                <a:extLst>
                  <a:ext uri="{FF2B5EF4-FFF2-40B4-BE49-F238E27FC236}">
                    <a16:creationId xmlns:a16="http://schemas.microsoft.com/office/drawing/2014/main" id="{9D503D83-06BD-4D9F-80B4-60786D2AD459}"/>
                  </a:ext>
                </a:extLst>
              </p:cNvPr>
              <p:cNvSpPr/>
              <p:nvPr/>
            </p:nvSpPr>
            <p:spPr>
              <a:xfrm>
                <a:off x="3027700" y="2832575"/>
                <a:ext cx="78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82" extrusionOk="0">
                    <a:moveTo>
                      <a:pt x="255" y="1"/>
                    </a:moveTo>
                    <a:cubicBezTo>
                      <a:pt x="241" y="1"/>
                      <a:pt x="229" y="10"/>
                      <a:pt x="229" y="26"/>
                    </a:cubicBezTo>
                    <a:cubicBezTo>
                      <a:pt x="157" y="240"/>
                      <a:pt x="133" y="479"/>
                      <a:pt x="86" y="717"/>
                    </a:cubicBezTo>
                    <a:cubicBezTo>
                      <a:pt x="38" y="931"/>
                      <a:pt x="14" y="1133"/>
                      <a:pt x="14" y="1348"/>
                    </a:cubicBezTo>
                    <a:cubicBezTo>
                      <a:pt x="0" y="1368"/>
                      <a:pt x="11" y="1381"/>
                      <a:pt x="24" y="1381"/>
                    </a:cubicBezTo>
                    <a:cubicBezTo>
                      <a:pt x="34" y="1381"/>
                      <a:pt x="45" y="1375"/>
                      <a:pt x="50" y="1360"/>
                    </a:cubicBezTo>
                    <a:cubicBezTo>
                      <a:pt x="110" y="1145"/>
                      <a:pt x="157" y="895"/>
                      <a:pt x="205" y="657"/>
                    </a:cubicBezTo>
                    <a:cubicBezTo>
                      <a:pt x="252" y="455"/>
                      <a:pt x="312" y="252"/>
                      <a:pt x="288" y="38"/>
                    </a:cubicBezTo>
                    <a:cubicBezTo>
                      <a:pt x="288" y="13"/>
                      <a:pt x="271" y="1"/>
                      <a:pt x="2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687;p33">
                <a:extLst>
                  <a:ext uri="{FF2B5EF4-FFF2-40B4-BE49-F238E27FC236}">
                    <a16:creationId xmlns:a16="http://schemas.microsoft.com/office/drawing/2014/main" id="{4B797304-692E-4178-A66A-AF6566940A31}"/>
                  </a:ext>
                </a:extLst>
              </p:cNvPr>
              <p:cNvSpPr/>
              <p:nvPr/>
            </p:nvSpPr>
            <p:spPr>
              <a:xfrm>
                <a:off x="3016725" y="2825325"/>
                <a:ext cx="10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54" extrusionOk="0">
                    <a:moveTo>
                      <a:pt x="337" y="1"/>
                    </a:moveTo>
                    <a:cubicBezTo>
                      <a:pt x="331" y="1"/>
                      <a:pt x="322" y="7"/>
                      <a:pt x="310" y="18"/>
                    </a:cubicBezTo>
                    <a:cubicBezTo>
                      <a:pt x="215" y="257"/>
                      <a:pt x="179" y="542"/>
                      <a:pt x="120" y="780"/>
                    </a:cubicBezTo>
                    <a:cubicBezTo>
                      <a:pt x="60" y="1031"/>
                      <a:pt x="13" y="1269"/>
                      <a:pt x="1" y="1531"/>
                    </a:cubicBezTo>
                    <a:cubicBezTo>
                      <a:pt x="1" y="1544"/>
                      <a:pt x="15" y="1553"/>
                      <a:pt x="28" y="1553"/>
                    </a:cubicBezTo>
                    <a:cubicBezTo>
                      <a:pt x="39" y="1553"/>
                      <a:pt x="48" y="1547"/>
                      <a:pt x="48" y="1531"/>
                    </a:cubicBezTo>
                    <a:cubicBezTo>
                      <a:pt x="156" y="1054"/>
                      <a:pt x="406" y="507"/>
                      <a:pt x="346" y="18"/>
                    </a:cubicBezTo>
                    <a:cubicBezTo>
                      <a:pt x="346" y="7"/>
                      <a:pt x="343" y="1"/>
                      <a:pt x="3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688;p33">
                <a:extLst>
                  <a:ext uri="{FF2B5EF4-FFF2-40B4-BE49-F238E27FC236}">
                    <a16:creationId xmlns:a16="http://schemas.microsoft.com/office/drawing/2014/main" id="{A8E69DAC-2D24-4F12-9A3D-11F7AA0565AA}"/>
                  </a:ext>
                </a:extLst>
              </p:cNvPr>
              <p:cNvSpPr/>
              <p:nvPr/>
            </p:nvSpPr>
            <p:spPr>
              <a:xfrm>
                <a:off x="3005725" y="2816300"/>
                <a:ext cx="11325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790" extrusionOk="0">
                    <a:moveTo>
                      <a:pt x="434" y="0"/>
                    </a:moveTo>
                    <a:cubicBezTo>
                      <a:pt x="431" y="0"/>
                      <a:pt x="429" y="3"/>
                      <a:pt x="429" y="10"/>
                    </a:cubicBezTo>
                    <a:cubicBezTo>
                      <a:pt x="191" y="522"/>
                      <a:pt x="36" y="1201"/>
                      <a:pt x="0" y="1761"/>
                    </a:cubicBezTo>
                    <a:cubicBezTo>
                      <a:pt x="0" y="1780"/>
                      <a:pt x="8" y="1789"/>
                      <a:pt x="14" y="1789"/>
                    </a:cubicBezTo>
                    <a:cubicBezTo>
                      <a:pt x="19" y="1789"/>
                      <a:pt x="24" y="1783"/>
                      <a:pt x="24" y="1773"/>
                    </a:cubicBezTo>
                    <a:cubicBezTo>
                      <a:pt x="191" y="1225"/>
                      <a:pt x="417" y="606"/>
                      <a:pt x="453" y="22"/>
                    </a:cubicBezTo>
                    <a:cubicBezTo>
                      <a:pt x="453" y="14"/>
                      <a:pt x="441" y="0"/>
                      <a:pt x="4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689;p33">
                <a:extLst>
                  <a:ext uri="{FF2B5EF4-FFF2-40B4-BE49-F238E27FC236}">
                    <a16:creationId xmlns:a16="http://schemas.microsoft.com/office/drawing/2014/main" id="{D4C05154-C184-431E-93A4-D790CDCFC03E}"/>
                  </a:ext>
                </a:extLst>
              </p:cNvPr>
              <p:cNvSpPr/>
              <p:nvPr/>
            </p:nvSpPr>
            <p:spPr>
              <a:xfrm>
                <a:off x="2988750" y="3169275"/>
                <a:ext cx="1658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3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1143"/>
                      <a:pt x="870" y="3346"/>
                      <a:pt x="870" y="3346"/>
                    </a:cubicBezTo>
                    <a:lnTo>
                      <a:pt x="6632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690;p33">
                <a:extLst>
                  <a:ext uri="{FF2B5EF4-FFF2-40B4-BE49-F238E27FC236}">
                    <a16:creationId xmlns:a16="http://schemas.microsoft.com/office/drawing/2014/main" id="{949A2592-9945-439E-9C91-3D3D2CE2C25C}"/>
                  </a:ext>
                </a:extLst>
              </p:cNvPr>
              <p:cNvSpPr/>
              <p:nvPr/>
            </p:nvSpPr>
            <p:spPr>
              <a:xfrm>
                <a:off x="2984000" y="3164800"/>
                <a:ext cx="186350" cy="94375"/>
              </a:xfrm>
              <a:custGeom>
                <a:avLst/>
                <a:gdLst/>
                <a:ahLst/>
                <a:cxnLst/>
                <a:rect l="l" t="t" r="r" b="b"/>
                <a:pathLst>
                  <a:path w="7454" h="3775" extrusionOk="0">
                    <a:moveTo>
                      <a:pt x="393" y="334"/>
                    </a:moveTo>
                    <a:lnTo>
                      <a:pt x="6191" y="358"/>
                    </a:lnTo>
                    <a:lnTo>
                      <a:pt x="1167" y="3251"/>
                    </a:lnTo>
                    <a:cubicBezTo>
                      <a:pt x="988" y="2739"/>
                      <a:pt x="536" y="1275"/>
                      <a:pt x="393" y="334"/>
                    </a:cubicBezTo>
                    <a:close/>
                    <a:moveTo>
                      <a:pt x="0" y="1"/>
                    </a:moveTo>
                    <a:lnTo>
                      <a:pt x="12" y="191"/>
                    </a:lnTo>
                    <a:cubicBezTo>
                      <a:pt x="155" y="1334"/>
                      <a:pt x="869" y="3477"/>
                      <a:pt x="893" y="3573"/>
                    </a:cubicBezTo>
                    <a:lnTo>
                      <a:pt x="965" y="3775"/>
                    </a:lnTo>
                    <a:lnTo>
                      <a:pt x="7453" y="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691;p33">
                <a:extLst>
                  <a:ext uri="{FF2B5EF4-FFF2-40B4-BE49-F238E27FC236}">
                    <a16:creationId xmlns:a16="http://schemas.microsoft.com/office/drawing/2014/main" id="{7869F323-088B-4B02-80E8-D366D60F6836}"/>
                  </a:ext>
                </a:extLst>
              </p:cNvPr>
              <p:cNvSpPr/>
              <p:nvPr/>
            </p:nvSpPr>
            <p:spPr>
              <a:xfrm>
                <a:off x="3124775" y="3167825"/>
                <a:ext cx="687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8" extrusionOk="0">
                    <a:moveTo>
                      <a:pt x="14" y="0"/>
                    </a:moveTo>
                    <a:cubicBezTo>
                      <a:pt x="6" y="0"/>
                      <a:pt x="1" y="14"/>
                      <a:pt x="1" y="23"/>
                    </a:cubicBezTo>
                    <a:cubicBezTo>
                      <a:pt x="1" y="94"/>
                      <a:pt x="37" y="189"/>
                      <a:pt x="84" y="249"/>
                    </a:cubicBezTo>
                    <a:cubicBezTo>
                      <a:pt x="132" y="320"/>
                      <a:pt x="179" y="392"/>
                      <a:pt x="239" y="475"/>
                    </a:cubicBezTo>
                    <a:cubicBezTo>
                      <a:pt x="243" y="483"/>
                      <a:pt x="249" y="487"/>
                      <a:pt x="254" y="487"/>
                    </a:cubicBezTo>
                    <a:cubicBezTo>
                      <a:pt x="265" y="487"/>
                      <a:pt x="275" y="474"/>
                      <a:pt x="275" y="451"/>
                    </a:cubicBezTo>
                    <a:cubicBezTo>
                      <a:pt x="251" y="368"/>
                      <a:pt x="203" y="284"/>
                      <a:pt x="156" y="201"/>
                    </a:cubicBezTo>
                    <a:cubicBezTo>
                      <a:pt x="120" y="130"/>
                      <a:pt x="84" y="46"/>
                      <a:pt x="25" y="11"/>
                    </a:cubicBezTo>
                    <a:cubicBezTo>
                      <a:pt x="21" y="3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692;p33">
                <a:extLst>
                  <a:ext uri="{FF2B5EF4-FFF2-40B4-BE49-F238E27FC236}">
                    <a16:creationId xmlns:a16="http://schemas.microsoft.com/office/drawing/2014/main" id="{7BEAEBE5-B658-4C57-B2B9-6ED4BF4ADAF3}"/>
                  </a:ext>
                </a:extLst>
              </p:cNvPr>
              <p:cNvSpPr/>
              <p:nvPr/>
            </p:nvSpPr>
            <p:spPr>
              <a:xfrm>
                <a:off x="3114675" y="3168375"/>
                <a:ext cx="71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45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24" y="84"/>
                      <a:pt x="71" y="167"/>
                      <a:pt x="107" y="227"/>
                    </a:cubicBezTo>
                    <a:lnTo>
                      <a:pt x="238" y="441"/>
                    </a:lnTo>
                    <a:cubicBezTo>
                      <a:pt x="240" y="443"/>
                      <a:pt x="244" y="444"/>
                      <a:pt x="247" y="444"/>
                    </a:cubicBezTo>
                    <a:cubicBezTo>
                      <a:pt x="262" y="444"/>
                      <a:pt x="286" y="427"/>
                      <a:pt x="286" y="417"/>
                    </a:cubicBezTo>
                    <a:cubicBezTo>
                      <a:pt x="262" y="322"/>
                      <a:pt x="226" y="251"/>
                      <a:pt x="179" y="179"/>
                    </a:cubicBezTo>
                    <a:cubicBezTo>
                      <a:pt x="131" y="120"/>
                      <a:pt x="107" y="2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693;p33">
                <a:extLst>
                  <a:ext uri="{FF2B5EF4-FFF2-40B4-BE49-F238E27FC236}">
                    <a16:creationId xmlns:a16="http://schemas.microsoft.com/office/drawing/2014/main" id="{3CDFCD40-DEB0-4751-B995-DCCA6FC2A869}"/>
                  </a:ext>
                </a:extLst>
              </p:cNvPr>
              <p:cNvSpPr/>
              <p:nvPr/>
            </p:nvSpPr>
            <p:spPr>
              <a:xfrm>
                <a:off x="3106925" y="3168375"/>
                <a:ext cx="7700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589" extrusionOk="0">
                    <a:moveTo>
                      <a:pt x="36" y="1"/>
                    </a:moveTo>
                    <a:cubicBezTo>
                      <a:pt x="24" y="1"/>
                      <a:pt x="12" y="1"/>
                      <a:pt x="12" y="12"/>
                    </a:cubicBezTo>
                    <a:cubicBezTo>
                      <a:pt x="0" y="108"/>
                      <a:pt x="36" y="191"/>
                      <a:pt x="84" y="286"/>
                    </a:cubicBezTo>
                    <a:cubicBezTo>
                      <a:pt x="131" y="393"/>
                      <a:pt x="191" y="489"/>
                      <a:pt x="262" y="584"/>
                    </a:cubicBezTo>
                    <a:cubicBezTo>
                      <a:pt x="265" y="587"/>
                      <a:pt x="270" y="588"/>
                      <a:pt x="275" y="588"/>
                    </a:cubicBezTo>
                    <a:cubicBezTo>
                      <a:pt x="289" y="588"/>
                      <a:pt x="307" y="575"/>
                      <a:pt x="298" y="548"/>
                    </a:cubicBezTo>
                    <a:cubicBezTo>
                      <a:pt x="262" y="453"/>
                      <a:pt x="215" y="346"/>
                      <a:pt x="179" y="251"/>
                    </a:cubicBezTo>
                    <a:cubicBezTo>
                      <a:pt x="143" y="167"/>
                      <a:pt x="120" y="60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694;p33">
                <a:extLst>
                  <a:ext uri="{FF2B5EF4-FFF2-40B4-BE49-F238E27FC236}">
                    <a16:creationId xmlns:a16="http://schemas.microsoft.com/office/drawing/2014/main" id="{87BAB48E-3CF8-4B57-975C-29BBBDBA6309}"/>
                  </a:ext>
                </a:extLst>
              </p:cNvPr>
              <p:cNvSpPr/>
              <p:nvPr/>
            </p:nvSpPr>
            <p:spPr>
              <a:xfrm>
                <a:off x="3098300" y="3167375"/>
                <a:ext cx="76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70" extrusionOk="0">
                    <a:moveTo>
                      <a:pt x="15" y="0"/>
                    </a:moveTo>
                    <a:cubicBezTo>
                      <a:pt x="7" y="0"/>
                      <a:pt x="0" y="11"/>
                      <a:pt x="0" y="29"/>
                    </a:cubicBezTo>
                    <a:cubicBezTo>
                      <a:pt x="24" y="255"/>
                      <a:pt x="143" y="469"/>
                      <a:pt x="250" y="648"/>
                    </a:cubicBezTo>
                    <a:cubicBezTo>
                      <a:pt x="255" y="663"/>
                      <a:pt x="266" y="669"/>
                      <a:pt x="277" y="669"/>
                    </a:cubicBezTo>
                    <a:cubicBezTo>
                      <a:pt x="292" y="669"/>
                      <a:pt x="305" y="657"/>
                      <a:pt x="298" y="636"/>
                    </a:cubicBezTo>
                    <a:cubicBezTo>
                      <a:pt x="238" y="433"/>
                      <a:pt x="167" y="195"/>
                      <a:pt x="24" y="5"/>
                    </a:cubicBezTo>
                    <a:cubicBezTo>
                      <a:pt x="21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695;p33">
                <a:extLst>
                  <a:ext uri="{FF2B5EF4-FFF2-40B4-BE49-F238E27FC236}">
                    <a16:creationId xmlns:a16="http://schemas.microsoft.com/office/drawing/2014/main" id="{698D0178-B4AC-4C30-9EC5-C74DDD2A4A9D}"/>
                  </a:ext>
                </a:extLst>
              </p:cNvPr>
              <p:cNvSpPr/>
              <p:nvPr/>
            </p:nvSpPr>
            <p:spPr>
              <a:xfrm>
                <a:off x="3089350" y="3166400"/>
                <a:ext cx="74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78" extrusionOk="0">
                    <a:moveTo>
                      <a:pt x="38" y="0"/>
                    </a:moveTo>
                    <a:cubicBezTo>
                      <a:pt x="25" y="0"/>
                      <a:pt x="13" y="6"/>
                      <a:pt x="13" y="20"/>
                    </a:cubicBezTo>
                    <a:cubicBezTo>
                      <a:pt x="1" y="151"/>
                      <a:pt x="61" y="294"/>
                      <a:pt x="108" y="413"/>
                    </a:cubicBezTo>
                    <a:cubicBezTo>
                      <a:pt x="144" y="532"/>
                      <a:pt x="191" y="663"/>
                      <a:pt x="263" y="770"/>
                    </a:cubicBezTo>
                    <a:cubicBezTo>
                      <a:pt x="272" y="774"/>
                      <a:pt x="279" y="777"/>
                      <a:pt x="284" y="777"/>
                    </a:cubicBezTo>
                    <a:cubicBezTo>
                      <a:pt x="294" y="777"/>
                      <a:pt x="299" y="769"/>
                      <a:pt x="299" y="746"/>
                    </a:cubicBezTo>
                    <a:cubicBezTo>
                      <a:pt x="263" y="615"/>
                      <a:pt x="227" y="484"/>
                      <a:pt x="180" y="341"/>
                    </a:cubicBezTo>
                    <a:cubicBezTo>
                      <a:pt x="144" y="234"/>
                      <a:pt x="120" y="103"/>
                      <a:pt x="61" y="8"/>
                    </a:cubicBezTo>
                    <a:cubicBezTo>
                      <a:pt x="56" y="3"/>
                      <a:pt x="47" y="0"/>
                      <a:pt x="3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696;p33">
                <a:extLst>
                  <a:ext uri="{FF2B5EF4-FFF2-40B4-BE49-F238E27FC236}">
                    <a16:creationId xmlns:a16="http://schemas.microsoft.com/office/drawing/2014/main" id="{975F34DB-89DC-4A9D-9FD1-AEF7FEC5C275}"/>
                  </a:ext>
                </a:extLst>
              </p:cNvPr>
              <p:cNvSpPr/>
              <p:nvPr/>
            </p:nvSpPr>
            <p:spPr>
              <a:xfrm>
                <a:off x="3081025" y="3168550"/>
                <a:ext cx="68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98" extrusionOk="0">
                    <a:moveTo>
                      <a:pt x="18" y="0"/>
                    </a:moveTo>
                    <a:cubicBezTo>
                      <a:pt x="11" y="0"/>
                      <a:pt x="1" y="5"/>
                      <a:pt x="1" y="5"/>
                    </a:cubicBezTo>
                    <a:cubicBezTo>
                      <a:pt x="36" y="255"/>
                      <a:pt x="132" y="541"/>
                      <a:pt x="239" y="779"/>
                    </a:cubicBezTo>
                    <a:cubicBezTo>
                      <a:pt x="239" y="791"/>
                      <a:pt x="248" y="797"/>
                      <a:pt x="257" y="797"/>
                    </a:cubicBezTo>
                    <a:cubicBezTo>
                      <a:pt x="266" y="797"/>
                      <a:pt x="274" y="791"/>
                      <a:pt x="274" y="779"/>
                    </a:cubicBezTo>
                    <a:cubicBezTo>
                      <a:pt x="239" y="529"/>
                      <a:pt x="155" y="232"/>
                      <a:pt x="24" y="5"/>
                    </a:cubicBezTo>
                    <a:cubicBezTo>
                      <a:pt x="24" y="1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697;p33">
                <a:extLst>
                  <a:ext uri="{FF2B5EF4-FFF2-40B4-BE49-F238E27FC236}">
                    <a16:creationId xmlns:a16="http://schemas.microsoft.com/office/drawing/2014/main" id="{F00FEECD-512C-43D4-A074-EC08973266FD}"/>
                  </a:ext>
                </a:extLst>
              </p:cNvPr>
              <p:cNvSpPr/>
              <p:nvPr/>
            </p:nvSpPr>
            <p:spPr>
              <a:xfrm>
                <a:off x="3070600" y="3166975"/>
                <a:ext cx="9550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72" extrusionOk="0">
                    <a:moveTo>
                      <a:pt x="65" y="0"/>
                    </a:moveTo>
                    <a:cubicBezTo>
                      <a:pt x="54" y="0"/>
                      <a:pt x="43" y="3"/>
                      <a:pt x="37" y="9"/>
                    </a:cubicBezTo>
                    <a:cubicBezTo>
                      <a:pt x="1" y="164"/>
                      <a:pt x="60" y="307"/>
                      <a:pt x="108" y="461"/>
                    </a:cubicBezTo>
                    <a:cubicBezTo>
                      <a:pt x="168" y="616"/>
                      <a:pt x="227" y="795"/>
                      <a:pt x="322" y="961"/>
                    </a:cubicBezTo>
                    <a:cubicBezTo>
                      <a:pt x="326" y="968"/>
                      <a:pt x="332" y="971"/>
                      <a:pt x="340" y="971"/>
                    </a:cubicBezTo>
                    <a:cubicBezTo>
                      <a:pt x="358" y="971"/>
                      <a:pt x="382" y="954"/>
                      <a:pt x="382" y="938"/>
                    </a:cubicBezTo>
                    <a:cubicBezTo>
                      <a:pt x="346" y="771"/>
                      <a:pt x="275" y="616"/>
                      <a:pt x="215" y="461"/>
                    </a:cubicBezTo>
                    <a:cubicBezTo>
                      <a:pt x="156" y="307"/>
                      <a:pt x="120" y="164"/>
                      <a:pt x="84" y="9"/>
                    </a:cubicBezTo>
                    <a:cubicBezTo>
                      <a:pt x="84" y="3"/>
                      <a:pt x="75" y="0"/>
                      <a:pt x="6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698;p33">
                <a:extLst>
                  <a:ext uri="{FF2B5EF4-FFF2-40B4-BE49-F238E27FC236}">
                    <a16:creationId xmlns:a16="http://schemas.microsoft.com/office/drawing/2014/main" id="{9DEE94AF-4D94-49BF-A75A-AAA492A23114}"/>
                  </a:ext>
                </a:extLst>
              </p:cNvPr>
              <p:cNvSpPr/>
              <p:nvPr/>
            </p:nvSpPr>
            <p:spPr>
              <a:xfrm>
                <a:off x="3059975" y="3164850"/>
                <a:ext cx="105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83" extrusionOk="0">
                    <a:moveTo>
                      <a:pt x="15" y="0"/>
                    </a:moveTo>
                    <a:cubicBezTo>
                      <a:pt x="4" y="0"/>
                      <a:pt x="1" y="14"/>
                      <a:pt x="9" y="22"/>
                    </a:cubicBezTo>
                    <a:cubicBezTo>
                      <a:pt x="104" y="213"/>
                      <a:pt x="104" y="439"/>
                      <a:pt x="164" y="654"/>
                    </a:cubicBezTo>
                    <a:cubicBezTo>
                      <a:pt x="223" y="832"/>
                      <a:pt x="283" y="999"/>
                      <a:pt x="366" y="1165"/>
                    </a:cubicBezTo>
                    <a:cubicBezTo>
                      <a:pt x="382" y="1176"/>
                      <a:pt x="396" y="1182"/>
                      <a:pt x="405" y="1182"/>
                    </a:cubicBezTo>
                    <a:cubicBezTo>
                      <a:pt x="416" y="1182"/>
                      <a:pt x="421" y="1173"/>
                      <a:pt x="414" y="1154"/>
                    </a:cubicBezTo>
                    <a:cubicBezTo>
                      <a:pt x="354" y="915"/>
                      <a:pt x="271" y="689"/>
                      <a:pt x="212" y="451"/>
                    </a:cubicBezTo>
                    <a:cubicBezTo>
                      <a:pt x="164" y="284"/>
                      <a:pt x="164" y="130"/>
                      <a:pt x="33" y="11"/>
                    </a:cubicBezTo>
                    <a:cubicBezTo>
                      <a:pt x="26" y="3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699;p33">
                <a:extLst>
                  <a:ext uri="{FF2B5EF4-FFF2-40B4-BE49-F238E27FC236}">
                    <a16:creationId xmlns:a16="http://schemas.microsoft.com/office/drawing/2014/main" id="{3C0796E5-C110-4C08-B84C-71E8DF2B7200}"/>
                  </a:ext>
                </a:extLst>
              </p:cNvPr>
              <p:cNvSpPr/>
              <p:nvPr/>
            </p:nvSpPr>
            <p:spPr>
              <a:xfrm>
                <a:off x="3050975" y="3167875"/>
                <a:ext cx="101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1164" extrusionOk="0">
                    <a:moveTo>
                      <a:pt x="12" y="1"/>
                    </a:moveTo>
                    <a:cubicBezTo>
                      <a:pt x="4" y="1"/>
                      <a:pt x="0" y="7"/>
                      <a:pt x="0" y="21"/>
                    </a:cubicBezTo>
                    <a:cubicBezTo>
                      <a:pt x="12" y="235"/>
                      <a:pt x="72" y="425"/>
                      <a:pt x="155" y="604"/>
                    </a:cubicBezTo>
                    <a:cubicBezTo>
                      <a:pt x="214" y="794"/>
                      <a:pt x="274" y="985"/>
                      <a:pt x="369" y="1164"/>
                    </a:cubicBezTo>
                    <a:cubicBezTo>
                      <a:pt x="393" y="1164"/>
                      <a:pt x="405" y="1164"/>
                      <a:pt x="405" y="1152"/>
                    </a:cubicBezTo>
                    <a:cubicBezTo>
                      <a:pt x="369" y="961"/>
                      <a:pt x="298" y="771"/>
                      <a:pt x="238" y="568"/>
                    </a:cubicBezTo>
                    <a:cubicBezTo>
                      <a:pt x="179" y="378"/>
                      <a:pt x="119" y="187"/>
                      <a:pt x="36" y="9"/>
                    </a:cubicBezTo>
                    <a:cubicBezTo>
                      <a:pt x="26" y="4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700;p33">
                <a:extLst>
                  <a:ext uri="{FF2B5EF4-FFF2-40B4-BE49-F238E27FC236}">
                    <a16:creationId xmlns:a16="http://schemas.microsoft.com/office/drawing/2014/main" id="{0358D153-585E-43A8-91F1-0CDA291DACEA}"/>
                  </a:ext>
                </a:extLst>
              </p:cNvPr>
              <p:cNvSpPr/>
              <p:nvPr/>
            </p:nvSpPr>
            <p:spPr>
              <a:xfrm>
                <a:off x="3037875" y="3168175"/>
                <a:ext cx="11025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140" extrusionOk="0">
                    <a:moveTo>
                      <a:pt x="18" y="1"/>
                    </a:moveTo>
                    <a:cubicBezTo>
                      <a:pt x="8" y="1"/>
                      <a:pt x="0" y="7"/>
                      <a:pt x="0" y="20"/>
                    </a:cubicBezTo>
                    <a:cubicBezTo>
                      <a:pt x="24" y="378"/>
                      <a:pt x="167" y="842"/>
                      <a:pt x="393" y="1140"/>
                    </a:cubicBezTo>
                    <a:cubicBezTo>
                      <a:pt x="393" y="1140"/>
                      <a:pt x="441" y="1140"/>
                      <a:pt x="417" y="1116"/>
                    </a:cubicBezTo>
                    <a:cubicBezTo>
                      <a:pt x="357" y="913"/>
                      <a:pt x="286" y="735"/>
                      <a:pt x="226" y="544"/>
                    </a:cubicBezTo>
                    <a:cubicBezTo>
                      <a:pt x="167" y="366"/>
                      <a:pt x="119" y="175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701;p33">
                <a:extLst>
                  <a:ext uri="{FF2B5EF4-FFF2-40B4-BE49-F238E27FC236}">
                    <a16:creationId xmlns:a16="http://schemas.microsoft.com/office/drawing/2014/main" id="{18AB0FA3-D473-4029-B490-8F3B4D69B855}"/>
                  </a:ext>
                </a:extLst>
              </p:cNvPr>
              <p:cNvSpPr/>
              <p:nvPr/>
            </p:nvSpPr>
            <p:spPr>
              <a:xfrm>
                <a:off x="3028350" y="3169975"/>
                <a:ext cx="104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252" extrusionOk="0">
                    <a:moveTo>
                      <a:pt x="12" y="1"/>
                    </a:moveTo>
                    <a:cubicBezTo>
                      <a:pt x="5" y="1"/>
                      <a:pt x="0" y="9"/>
                      <a:pt x="0" y="32"/>
                    </a:cubicBezTo>
                    <a:cubicBezTo>
                      <a:pt x="12" y="234"/>
                      <a:pt x="84" y="425"/>
                      <a:pt x="143" y="627"/>
                    </a:cubicBezTo>
                    <a:cubicBezTo>
                      <a:pt x="226" y="830"/>
                      <a:pt x="262" y="1056"/>
                      <a:pt x="369" y="1246"/>
                    </a:cubicBezTo>
                    <a:cubicBezTo>
                      <a:pt x="373" y="1250"/>
                      <a:pt x="378" y="1251"/>
                      <a:pt x="384" y="1251"/>
                    </a:cubicBezTo>
                    <a:cubicBezTo>
                      <a:pt x="399" y="1251"/>
                      <a:pt x="417" y="1243"/>
                      <a:pt x="417" y="1234"/>
                    </a:cubicBezTo>
                    <a:cubicBezTo>
                      <a:pt x="405" y="1008"/>
                      <a:pt x="322" y="806"/>
                      <a:pt x="250" y="591"/>
                    </a:cubicBezTo>
                    <a:cubicBezTo>
                      <a:pt x="191" y="401"/>
                      <a:pt x="131" y="187"/>
                      <a:pt x="24" y="8"/>
                    </a:cubicBezTo>
                    <a:cubicBezTo>
                      <a:pt x="20" y="4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702;p33">
                <a:extLst>
                  <a:ext uri="{FF2B5EF4-FFF2-40B4-BE49-F238E27FC236}">
                    <a16:creationId xmlns:a16="http://schemas.microsoft.com/office/drawing/2014/main" id="{96744F95-286E-4B63-B6F7-E70EC9E8D71D}"/>
                  </a:ext>
                </a:extLst>
              </p:cNvPr>
              <p:cNvSpPr/>
              <p:nvPr/>
            </p:nvSpPr>
            <p:spPr>
              <a:xfrm>
                <a:off x="3016250" y="3168650"/>
                <a:ext cx="116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336" extrusionOk="0">
                    <a:moveTo>
                      <a:pt x="42" y="1"/>
                    </a:moveTo>
                    <a:cubicBezTo>
                      <a:pt x="22" y="1"/>
                      <a:pt x="0" y="14"/>
                      <a:pt x="8" y="37"/>
                    </a:cubicBezTo>
                    <a:cubicBezTo>
                      <a:pt x="32" y="251"/>
                      <a:pt x="127" y="478"/>
                      <a:pt x="187" y="692"/>
                    </a:cubicBezTo>
                    <a:cubicBezTo>
                      <a:pt x="246" y="894"/>
                      <a:pt x="318" y="1121"/>
                      <a:pt x="425" y="1323"/>
                    </a:cubicBezTo>
                    <a:cubicBezTo>
                      <a:pt x="425" y="1331"/>
                      <a:pt x="431" y="1335"/>
                      <a:pt x="437" y="1335"/>
                    </a:cubicBezTo>
                    <a:cubicBezTo>
                      <a:pt x="449" y="1335"/>
                      <a:pt x="464" y="1322"/>
                      <a:pt x="448" y="1299"/>
                    </a:cubicBezTo>
                    <a:cubicBezTo>
                      <a:pt x="413" y="1061"/>
                      <a:pt x="329" y="835"/>
                      <a:pt x="270" y="609"/>
                    </a:cubicBezTo>
                    <a:cubicBezTo>
                      <a:pt x="210" y="418"/>
                      <a:pt x="175" y="204"/>
                      <a:pt x="67" y="13"/>
                    </a:cubicBezTo>
                    <a:cubicBezTo>
                      <a:pt x="63" y="5"/>
                      <a:pt x="53" y="1"/>
                      <a:pt x="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703;p33">
                <a:extLst>
                  <a:ext uri="{FF2B5EF4-FFF2-40B4-BE49-F238E27FC236}">
                    <a16:creationId xmlns:a16="http://schemas.microsoft.com/office/drawing/2014/main" id="{F5064872-63E0-45CD-B5A4-8A4435330ECF}"/>
                  </a:ext>
                </a:extLst>
              </p:cNvPr>
              <p:cNvSpPr/>
              <p:nvPr/>
            </p:nvSpPr>
            <p:spPr>
              <a:xfrm>
                <a:off x="3005125" y="3165850"/>
                <a:ext cx="1162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532" extrusionOk="0">
                    <a:moveTo>
                      <a:pt x="18" y="0"/>
                    </a:moveTo>
                    <a:cubicBezTo>
                      <a:pt x="9" y="0"/>
                      <a:pt x="1" y="6"/>
                      <a:pt x="1" y="18"/>
                    </a:cubicBezTo>
                    <a:cubicBezTo>
                      <a:pt x="24" y="268"/>
                      <a:pt x="120" y="530"/>
                      <a:pt x="179" y="792"/>
                    </a:cubicBezTo>
                    <a:cubicBezTo>
                      <a:pt x="239" y="1042"/>
                      <a:pt x="322" y="1280"/>
                      <a:pt x="417" y="1518"/>
                    </a:cubicBezTo>
                    <a:cubicBezTo>
                      <a:pt x="417" y="1527"/>
                      <a:pt x="424" y="1531"/>
                      <a:pt x="433" y="1531"/>
                    </a:cubicBezTo>
                    <a:cubicBezTo>
                      <a:pt x="447" y="1531"/>
                      <a:pt x="465" y="1521"/>
                      <a:pt x="465" y="1506"/>
                    </a:cubicBezTo>
                    <a:cubicBezTo>
                      <a:pt x="334" y="1042"/>
                      <a:pt x="322" y="411"/>
                      <a:pt x="36" y="18"/>
                    </a:cubicBezTo>
                    <a:cubicBezTo>
                      <a:pt x="36" y="6"/>
                      <a:pt x="27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704;p33">
                <a:extLst>
                  <a:ext uri="{FF2B5EF4-FFF2-40B4-BE49-F238E27FC236}">
                    <a16:creationId xmlns:a16="http://schemas.microsoft.com/office/drawing/2014/main" id="{2A78A47C-1FD6-41EB-A90C-1323E17C9740}"/>
                  </a:ext>
                </a:extLst>
              </p:cNvPr>
              <p:cNvSpPr/>
              <p:nvPr/>
            </p:nvSpPr>
            <p:spPr>
              <a:xfrm>
                <a:off x="2993825" y="3161925"/>
                <a:ext cx="11025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788" extrusionOk="0">
                    <a:moveTo>
                      <a:pt x="10" y="1"/>
                    </a:moveTo>
                    <a:cubicBezTo>
                      <a:pt x="4" y="1"/>
                      <a:pt x="0" y="6"/>
                      <a:pt x="0" y="20"/>
                    </a:cubicBezTo>
                    <a:cubicBezTo>
                      <a:pt x="24" y="592"/>
                      <a:pt x="191" y="1259"/>
                      <a:pt x="429" y="1783"/>
                    </a:cubicBezTo>
                    <a:cubicBezTo>
                      <a:pt x="429" y="1786"/>
                      <a:pt x="430" y="1787"/>
                      <a:pt x="431" y="1787"/>
                    </a:cubicBezTo>
                    <a:cubicBezTo>
                      <a:pt x="434" y="1787"/>
                      <a:pt x="441" y="1776"/>
                      <a:pt x="441" y="1759"/>
                    </a:cubicBezTo>
                    <a:cubicBezTo>
                      <a:pt x="333" y="1199"/>
                      <a:pt x="250" y="544"/>
                      <a:pt x="24" y="9"/>
                    </a:cubicBezTo>
                    <a:cubicBezTo>
                      <a:pt x="19" y="4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705;p33">
                <a:extLst>
                  <a:ext uri="{FF2B5EF4-FFF2-40B4-BE49-F238E27FC236}">
                    <a16:creationId xmlns:a16="http://schemas.microsoft.com/office/drawing/2014/main" id="{ADDE6D53-39B9-4C29-AABB-4C306BD73504}"/>
                  </a:ext>
                </a:extLst>
              </p:cNvPr>
              <p:cNvSpPr/>
              <p:nvPr/>
            </p:nvSpPr>
            <p:spPr>
              <a:xfrm>
                <a:off x="3071800" y="3341900"/>
                <a:ext cx="157175" cy="125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5026" extrusionOk="0">
                    <a:moveTo>
                      <a:pt x="6287" y="1"/>
                    </a:moveTo>
                    <a:lnTo>
                      <a:pt x="1" y="2144"/>
                    </a:lnTo>
                    <a:cubicBezTo>
                      <a:pt x="489" y="3192"/>
                      <a:pt x="1906" y="5025"/>
                      <a:pt x="1917" y="5025"/>
                    </a:cubicBezTo>
                    <a:lnTo>
                      <a:pt x="6287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706;p33">
                <a:extLst>
                  <a:ext uri="{FF2B5EF4-FFF2-40B4-BE49-F238E27FC236}">
                    <a16:creationId xmlns:a16="http://schemas.microsoft.com/office/drawing/2014/main" id="{F7AB526B-75F7-43B7-B0E0-A46D9DE78F7C}"/>
                  </a:ext>
                </a:extLst>
              </p:cNvPr>
              <p:cNvSpPr/>
              <p:nvPr/>
            </p:nvSpPr>
            <p:spPr>
              <a:xfrm>
                <a:off x="3065550" y="3332675"/>
                <a:ext cx="17682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5681" extrusionOk="0">
                    <a:moveTo>
                      <a:pt x="5977" y="739"/>
                    </a:moveTo>
                    <a:lnTo>
                      <a:pt x="2167" y="5132"/>
                    </a:lnTo>
                    <a:cubicBezTo>
                      <a:pt x="1834" y="4680"/>
                      <a:pt x="917" y="3442"/>
                      <a:pt x="489" y="2608"/>
                    </a:cubicBezTo>
                    <a:lnTo>
                      <a:pt x="5977" y="739"/>
                    </a:lnTo>
                    <a:close/>
                    <a:moveTo>
                      <a:pt x="7073" y="1"/>
                    </a:moveTo>
                    <a:lnTo>
                      <a:pt x="0" y="2418"/>
                    </a:lnTo>
                    <a:lnTo>
                      <a:pt x="84" y="2596"/>
                    </a:lnTo>
                    <a:cubicBezTo>
                      <a:pt x="596" y="3632"/>
                      <a:pt x="1965" y="5442"/>
                      <a:pt x="2025" y="5513"/>
                    </a:cubicBezTo>
                    <a:lnTo>
                      <a:pt x="2156" y="5680"/>
                    </a:lnTo>
                    <a:lnTo>
                      <a:pt x="7073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707;p33">
                <a:extLst>
                  <a:ext uri="{FF2B5EF4-FFF2-40B4-BE49-F238E27FC236}">
                    <a16:creationId xmlns:a16="http://schemas.microsoft.com/office/drawing/2014/main" id="{3DBAAA36-2142-4E36-9529-87F356C66BA2}"/>
                  </a:ext>
                </a:extLst>
              </p:cNvPr>
              <p:cNvSpPr/>
              <p:nvPr/>
            </p:nvSpPr>
            <p:spPr>
              <a:xfrm>
                <a:off x="3200100" y="3350250"/>
                <a:ext cx="103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73" extrusionOk="0">
                    <a:moveTo>
                      <a:pt x="36" y="0"/>
                    </a:moveTo>
                    <a:cubicBezTo>
                      <a:pt x="24" y="0"/>
                      <a:pt x="0" y="24"/>
                      <a:pt x="24" y="24"/>
                    </a:cubicBezTo>
                    <a:cubicBezTo>
                      <a:pt x="48" y="96"/>
                      <a:pt x="107" y="155"/>
                      <a:pt x="167" y="203"/>
                    </a:cubicBezTo>
                    <a:cubicBezTo>
                      <a:pt x="238" y="262"/>
                      <a:pt x="298" y="322"/>
                      <a:pt x="393" y="357"/>
                    </a:cubicBezTo>
                    <a:cubicBezTo>
                      <a:pt x="397" y="369"/>
                      <a:pt x="401" y="373"/>
                      <a:pt x="404" y="373"/>
                    </a:cubicBezTo>
                    <a:cubicBezTo>
                      <a:pt x="410" y="373"/>
                      <a:pt x="413" y="354"/>
                      <a:pt x="405" y="346"/>
                    </a:cubicBezTo>
                    <a:cubicBezTo>
                      <a:pt x="345" y="274"/>
                      <a:pt x="274" y="215"/>
                      <a:pt x="214" y="143"/>
                    </a:cubicBezTo>
                    <a:cubicBezTo>
                      <a:pt x="155" y="96"/>
                      <a:pt x="1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708;p33">
                <a:extLst>
                  <a:ext uri="{FF2B5EF4-FFF2-40B4-BE49-F238E27FC236}">
                    <a16:creationId xmlns:a16="http://schemas.microsoft.com/office/drawing/2014/main" id="{144C54A7-3F25-4C68-B132-72AF1171B29B}"/>
                  </a:ext>
                </a:extLst>
              </p:cNvPr>
              <p:cNvSpPr/>
              <p:nvPr/>
            </p:nvSpPr>
            <p:spPr>
              <a:xfrm>
                <a:off x="3190875" y="3353225"/>
                <a:ext cx="100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64" extrusionOk="0">
                    <a:moveTo>
                      <a:pt x="12" y="0"/>
                    </a:moveTo>
                    <a:cubicBezTo>
                      <a:pt x="0" y="0"/>
                      <a:pt x="0" y="24"/>
                      <a:pt x="0" y="24"/>
                    </a:cubicBezTo>
                    <a:cubicBezTo>
                      <a:pt x="36" y="96"/>
                      <a:pt x="107" y="143"/>
                      <a:pt x="167" y="203"/>
                    </a:cubicBezTo>
                    <a:cubicBezTo>
                      <a:pt x="226" y="262"/>
                      <a:pt x="286" y="298"/>
                      <a:pt x="357" y="346"/>
                    </a:cubicBezTo>
                    <a:cubicBezTo>
                      <a:pt x="370" y="359"/>
                      <a:pt x="380" y="364"/>
                      <a:pt x="387" y="364"/>
                    </a:cubicBezTo>
                    <a:cubicBezTo>
                      <a:pt x="398" y="364"/>
                      <a:pt x="400" y="349"/>
                      <a:pt x="393" y="334"/>
                    </a:cubicBezTo>
                    <a:cubicBezTo>
                      <a:pt x="345" y="262"/>
                      <a:pt x="286" y="203"/>
                      <a:pt x="214" y="143"/>
                    </a:cubicBezTo>
                    <a:cubicBezTo>
                      <a:pt x="155" y="96"/>
                      <a:pt x="95" y="24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709;p33">
                <a:extLst>
                  <a:ext uri="{FF2B5EF4-FFF2-40B4-BE49-F238E27FC236}">
                    <a16:creationId xmlns:a16="http://schemas.microsoft.com/office/drawing/2014/main" id="{4A96A4B3-1EEC-4F27-9AA8-E3A96D8CC814}"/>
                  </a:ext>
                </a:extLst>
              </p:cNvPr>
              <p:cNvSpPr/>
              <p:nvPr/>
            </p:nvSpPr>
            <p:spPr>
              <a:xfrm>
                <a:off x="3183725" y="3356200"/>
                <a:ext cx="116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77" extrusionOk="0">
                    <a:moveTo>
                      <a:pt x="36" y="0"/>
                    </a:moveTo>
                    <a:cubicBezTo>
                      <a:pt x="24" y="0"/>
                      <a:pt x="0" y="0"/>
                      <a:pt x="0" y="24"/>
                    </a:cubicBezTo>
                    <a:cubicBezTo>
                      <a:pt x="0" y="108"/>
                      <a:pt x="107" y="179"/>
                      <a:pt x="167" y="262"/>
                    </a:cubicBezTo>
                    <a:cubicBezTo>
                      <a:pt x="238" y="334"/>
                      <a:pt x="334" y="417"/>
                      <a:pt x="417" y="477"/>
                    </a:cubicBezTo>
                    <a:cubicBezTo>
                      <a:pt x="441" y="477"/>
                      <a:pt x="465" y="465"/>
                      <a:pt x="453" y="441"/>
                    </a:cubicBezTo>
                    <a:cubicBezTo>
                      <a:pt x="393" y="346"/>
                      <a:pt x="322" y="274"/>
                      <a:pt x="238" y="203"/>
                    </a:cubicBezTo>
                    <a:cubicBezTo>
                      <a:pt x="179" y="143"/>
                      <a:pt x="119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710;p33">
                <a:extLst>
                  <a:ext uri="{FF2B5EF4-FFF2-40B4-BE49-F238E27FC236}">
                    <a16:creationId xmlns:a16="http://schemas.microsoft.com/office/drawing/2014/main" id="{DD3713E8-8CAF-4C5B-AEFF-AC77FAA3CA16}"/>
                  </a:ext>
                </a:extLst>
              </p:cNvPr>
              <p:cNvSpPr/>
              <p:nvPr/>
            </p:nvSpPr>
            <p:spPr>
              <a:xfrm>
                <a:off x="3174900" y="3358500"/>
                <a:ext cx="126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38" extrusionOk="0">
                    <a:moveTo>
                      <a:pt x="24" y="0"/>
                    </a:moveTo>
                    <a:cubicBezTo>
                      <a:pt x="12" y="0"/>
                      <a:pt x="1" y="16"/>
                      <a:pt x="20" y="16"/>
                    </a:cubicBezTo>
                    <a:cubicBezTo>
                      <a:pt x="115" y="206"/>
                      <a:pt x="294" y="385"/>
                      <a:pt x="449" y="528"/>
                    </a:cubicBezTo>
                    <a:cubicBezTo>
                      <a:pt x="455" y="534"/>
                      <a:pt x="463" y="537"/>
                      <a:pt x="471" y="537"/>
                    </a:cubicBezTo>
                    <a:cubicBezTo>
                      <a:pt x="489" y="537"/>
                      <a:pt x="505" y="521"/>
                      <a:pt x="496" y="504"/>
                    </a:cubicBezTo>
                    <a:cubicBezTo>
                      <a:pt x="377" y="325"/>
                      <a:pt x="222" y="135"/>
                      <a:pt x="32" y="4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711;p33">
                <a:extLst>
                  <a:ext uri="{FF2B5EF4-FFF2-40B4-BE49-F238E27FC236}">
                    <a16:creationId xmlns:a16="http://schemas.microsoft.com/office/drawing/2014/main" id="{D46AD268-658F-4347-85C3-81521F66B5A2}"/>
                  </a:ext>
                </a:extLst>
              </p:cNvPr>
              <p:cNvSpPr/>
              <p:nvPr/>
            </p:nvSpPr>
            <p:spPr>
              <a:xfrm>
                <a:off x="3166525" y="3359575"/>
                <a:ext cx="127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679" extrusionOk="0">
                    <a:moveTo>
                      <a:pt x="23" y="0"/>
                    </a:moveTo>
                    <a:cubicBezTo>
                      <a:pt x="12" y="0"/>
                      <a:pt x="1" y="23"/>
                      <a:pt x="10" y="32"/>
                    </a:cubicBezTo>
                    <a:cubicBezTo>
                      <a:pt x="33" y="163"/>
                      <a:pt x="141" y="282"/>
                      <a:pt x="224" y="389"/>
                    </a:cubicBezTo>
                    <a:cubicBezTo>
                      <a:pt x="307" y="496"/>
                      <a:pt x="391" y="604"/>
                      <a:pt x="498" y="675"/>
                    </a:cubicBezTo>
                    <a:cubicBezTo>
                      <a:pt x="498" y="677"/>
                      <a:pt x="498" y="678"/>
                      <a:pt x="499" y="678"/>
                    </a:cubicBezTo>
                    <a:cubicBezTo>
                      <a:pt x="502" y="678"/>
                      <a:pt x="510" y="659"/>
                      <a:pt x="510" y="639"/>
                    </a:cubicBezTo>
                    <a:cubicBezTo>
                      <a:pt x="450" y="508"/>
                      <a:pt x="355" y="401"/>
                      <a:pt x="260" y="282"/>
                    </a:cubicBezTo>
                    <a:cubicBezTo>
                      <a:pt x="188" y="199"/>
                      <a:pt x="141" y="80"/>
                      <a:pt x="33" y="8"/>
                    </a:cubicBezTo>
                    <a:cubicBezTo>
                      <a:pt x="31" y="3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712;p33">
                <a:extLst>
                  <a:ext uri="{FF2B5EF4-FFF2-40B4-BE49-F238E27FC236}">
                    <a16:creationId xmlns:a16="http://schemas.microsoft.com/office/drawing/2014/main" id="{BDF4D7D8-5EFD-4A07-A4C4-B98A8F4FA96E}"/>
                  </a:ext>
                </a:extLst>
              </p:cNvPr>
              <p:cNvSpPr/>
              <p:nvPr/>
            </p:nvSpPr>
            <p:spPr>
              <a:xfrm>
                <a:off x="3159025" y="3365725"/>
                <a:ext cx="1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68" extrusionOk="0">
                    <a:moveTo>
                      <a:pt x="12" y="0"/>
                    </a:moveTo>
                    <a:cubicBezTo>
                      <a:pt x="0" y="0"/>
                      <a:pt x="0" y="0"/>
                      <a:pt x="0" y="12"/>
                    </a:cubicBezTo>
                    <a:cubicBezTo>
                      <a:pt x="60" y="143"/>
                      <a:pt x="143" y="250"/>
                      <a:pt x="238" y="369"/>
                    </a:cubicBezTo>
                    <a:cubicBezTo>
                      <a:pt x="310" y="477"/>
                      <a:pt x="381" y="572"/>
                      <a:pt x="476" y="667"/>
                    </a:cubicBezTo>
                    <a:cubicBezTo>
                      <a:pt x="488" y="655"/>
                      <a:pt x="512" y="655"/>
                      <a:pt x="500" y="631"/>
                    </a:cubicBezTo>
                    <a:cubicBezTo>
                      <a:pt x="441" y="500"/>
                      <a:pt x="357" y="381"/>
                      <a:pt x="274" y="274"/>
                    </a:cubicBezTo>
                    <a:cubicBezTo>
                      <a:pt x="202" y="179"/>
                      <a:pt x="119" y="72"/>
                      <a:pt x="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713;p33">
                <a:extLst>
                  <a:ext uri="{FF2B5EF4-FFF2-40B4-BE49-F238E27FC236}">
                    <a16:creationId xmlns:a16="http://schemas.microsoft.com/office/drawing/2014/main" id="{629664A9-91E5-41DF-B291-A8B32ACDFB03}"/>
                  </a:ext>
                </a:extLst>
              </p:cNvPr>
              <p:cNvSpPr/>
              <p:nvPr/>
            </p:nvSpPr>
            <p:spPr>
              <a:xfrm>
                <a:off x="3149200" y="3366200"/>
                <a:ext cx="160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37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12" y="160"/>
                      <a:pt x="107" y="279"/>
                      <a:pt x="179" y="374"/>
                    </a:cubicBezTo>
                    <a:cubicBezTo>
                      <a:pt x="298" y="529"/>
                      <a:pt x="429" y="696"/>
                      <a:pt x="584" y="827"/>
                    </a:cubicBezTo>
                    <a:cubicBezTo>
                      <a:pt x="590" y="833"/>
                      <a:pt x="598" y="836"/>
                      <a:pt x="605" y="836"/>
                    </a:cubicBezTo>
                    <a:cubicBezTo>
                      <a:pt x="624" y="836"/>
                      <a:pt x="640" y="817"/>
                      <a:pt x="631" y="791"/>
                    </a:cubicBezTo>
                    <a:cubicBezTo>
                      <a:pt x="536" y="648"/>
                      <a:pt x="417" y="529"/>
                      <a:pt x="310" y="398"/>
                    </a:cubicBezTo>
                    <a:cubicBezTo>
                      <a:pt x="214" y="279"/>
                      <a:pt x="131" y="124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714;p33">
                <a:extLst>
                  <a:ext uri="{FF2B5EF4-FFF2-40B4-BE49-F238E27FC236}">
                    <a16:creationId xmlns:a16="http://schemas.microsoft.com/office/drawing/2014/main" id="{BDF3F0EA-2C36-4CC2-9514-2308F2B2C825}"/>
                  </a:ext>
                </a:extLst>
              </p:cNvPr>
              <p:cNvSpPr/>
              <p:nvPr/>
            </p:nvSpPr>
            <p:spPr>
              <a:xfrm>
                <a:off x="3138475" y="3368100"/>
                <a:ext cx="19075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994" extrusionOk="0">
                    <a:moveTo>
                      <a:pt x="24" y="1"/>
                    </a:moveTo>
                    <a:cubicBezTo>
                      <a:pt x="12" y="1"/>
                      <a:pt x="1" y="24"/>
                      <a:pt x="12" y="36"/>
                    </a:cubicBezTo>
                    <a:cubicBezTo>
                      <a:pt x="143" y="179"/>
                      <a:pt x="239" y="394"/>
                      <a:pt x="358" y="560"/>
                    </a:cubicBezTo>
                    <a:cubicBezTo>
                      <a:pt x="465" y="715"/>
                      <a:pt x="584" y="870"/>
                      <a:pt x="739" y="989"/>
                    </a:cubicBezTo>
                    <a:cubicBezTo>
                      <a:pt x="739" y="992"/>
                      <a:pt x="741" y="994"/>
                      <a:pt x="744" y="994"/>
                    </a:cubicBezTo>
                    <a:cubicBezTo>
                      <a:pt x="751" y="994"/>
                      <a:pt x="763" y="985"/>
                      <a:pt x="763" y="977"/>
                    </a:cubicBezTo>
                    <a:cubicBezTo>
                      <a:pt x="643" y="763"/>
                      <a:pt x="477" y="572"/>
                      <a:pt x="346" y="358"/>
                    </a:cubicBezTo>
                    <a:cubicBezTo>
                      <a:pt x="251" y="227"/>
                      <a:pt x="191" y="60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715;p33">
                <a:extLst>
                  <a:ext uri="{FF2B5EF4-FFF2-40B4-BE49-F238E27FC236}">
                    <a16:creationId xmlns:a16="http://schemas.microsoft.com/office/drawing/2014/main" id="{F23B3E15-4DB2-44A4-9A2B-AB0DBE0A6922}"/>
                  </a:ext>
                </a:extLst>
              </p:cNvPr>
              <p:cNvSpPr/>
              <p:nvPr/>
            </p:nvSpPr>
            <p:spPr>
              <a:xfrm>
                <a:off x="3130725" y="3373625"/>
                <a:ext cx="185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99" extrusionOk="0">
                    <a:moveTo>
                      <a:pt x="15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72" y="220"/>
                      <a:pt x="203" y="363"/>
                      <a:pt x="322" y="530"/>
                    </a:cubicBezTo>
                    <a:cubicBezTo>
                      <a:pt x="441" y="696"/>
                      <a:pt x="561" y="875"/>
                      <a:pt x="727" y="994"/>
                    </a:cubicBezTo>
                    <a:cubicBezTo>
                      <a:pt x="727" y="997"/>
                      <a:pt x="728" y="999"/>
                      <a:pt x="729" y="999"/>
                    </a:cubicBezTo>
                    <a:cubicBezTo>
                      <a:pt x="733" y="999"/>
                      <a:pt x="739" y="988"/>
                      <a:pt x="739" y="970"/>
                    </a:cubicBezTo>
                    <a:cubicBezTo>
                      <a:pt x="656" y="780"/>
                      <a:pt x="501" y="613"/>
                      <a:pt x="382" y="458"/>
                    </a:cubicBezTo>
                    <a:cubicBezTo>
                      <a:pt x="263" y="304"/>
                      <a:pt x="156" y="137"/>
                      <a:pt x="25" y="6"/>
                    </a:cubicBezTo>
                    <a:cubicBezTo>
                      <a:pt x="21" y="2"/>
                      <a:pt x="18" y="1"/>
                      <a:pt x="1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716;p33">
                <a:extLst>
                  <a:ext uri="{FF2B5EF4-FFF2-40B4-BE49-F238E27FC236}">
                    <a16:creationId xmlns:a16="http://schemas.microsoft.com/office/drawing/2014/main" id="{729F19CC-0ACD-4E4E-BE64-F8F2D4961495}"/>
                  </a:ext>
                </a:extLst>
              </p:cNvPr>
              <p:cNvSpPr/>
              <p:nvPr/>
            </p:nvSpPr>
            <p:spPr>
              <a:xfrm>
                <a:off x="3117725" y="3378400"/>
                <a:ext cx="195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66" extrusionOk="0">
                    <a:moveTo>
                      <a:pt x="26" y="1"/>
                    </a:moveTo>
                    <a:cubicBezTo>
                      <a:pt x="11" y="1"/>
                      <a:pt x="0" y="12"/>
                      <a:pt x="9" y="29"/>
                    </a:cubicBezTo>
                    <a:cubicBezTo>
                      <a:pt x="80" y="220"/>
                      <a:pt x="223" y="398"/>
                      <a:pt x="354" y="565"/>
                    </a:cubicBezTo>
                    <a:cubicBezTo>
                      <a:pt x="473" y="708"/>
                      <a:pt x="592" y="863"/>
                      <a:pt x="735" y="958"/>
                    </a:cubicBezTo>
                    <a:cubicBezTo>
                      <a:pt x="741" y="964"/>
                      <a:pt x="747" y="966"/>
                      <a:pt x="752" y="966"/>
                    </a:cubicBezTo>
                    <a:cubicBezTo>
                      <a:pt x="768" y="966"/>
                      <a:pt x="780" y="943"/>
                      <a:pt x="771" y="934"/>
                    </a:cubicBezTo>
                    <a:cubicBezTo>
                      <a:pt x="652" y="767"/>
                      <a:pt x="521" y="624"/>
                      <a:pt x="402" y="458"/>
                    </a:cubicBezTo>
                    <a:cubicBezTo>
                      <a:pt x="295" y="303"/>
                      <a:pt x="176" y="124"/>
                      <a:pt x="45" y="5"/>
                    </a:cubicBezTo>
                    <a:cubicBezTo>
                      <a:pt x="38" y="2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717;p33">
                <a:extLst>
                  <a:ext uri="{FF2B5EF4-FFF2-40B4-BE49-F238E27FC236}">
                    <a16:creationId xmlns:a16="http://schemas.microsoft.com/office/drawing/2014/main" id="{E0552095-8B7F-4F6F-9A77-181691BBCF36}"/>
                  </a:ext>
                </a:extLst>
              </p:cNvPr>
              <p:cNvSpPr/>
              <p:nvPr/>
            </p:nvSpPr>
            <p:spPr>
              <a:xfrm>
                <a:off x="3109300" y="3383325"/>
                <a:ext cx="20275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065" extrusionOk="0">
                    <a:moveTo>
                      <a:pt x="23" y="1"/>
                    </a:moveTo>
                    <a:cubicBezTo>
                      <a:pt x="12" y="1"/>
                      <a:pt x="1" y="14"/>
                      <a:pt x="1" y="23"/>
                    </a:cubicBezTo>
                    <a:cubicBezTo>
                      <a:pt x="84" y="213"/>
                      <a:pt x="227" y="380"/>
                      <a:pt x="346" y="523"/>
                    </a:cubicBezTo>
                    <a:cubicBezTo>
                      <a:pt x="477" y="701"/>
                      <a:pt x="596" y="904"/>
                      <a:pt x="763" y="1047"/>
                    </a:cubicBezTo>
                    <a:cubicBezTo>
                      <a:pt x="767" y="1060"/>
                      <a:pt x="775" y="1065"/>
                      <a:pt x="783" y="1065"/>
                    </a:cubicBezTo>
                    <a:cubicBezTo>
                      <a:pt x="796" y="1065"/>
                      <a:pt x="810" y="1050"/>
                      <a:pt x="810" y="1035"/>
                    </a:cubicBezTo>
                    <a:cubicBezTo>
                      <a:pt x="715" y="808"/>
                      <a:pt x="572" y="630"/>
                      <a:pt x="417" y="451"/>
                    </a:cubicBezTo>
                    <a:cubicBezTo>
                      <a:pt x="298" y="308"/>
                      <a:pt x="179" y="130"/>
                      <a:pt x="36" y="11"/>
                    </a:cubicBezTo>
                    <a:cubicBezTo>
                      <a:pt x="33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718;p33">
                <a:extLst>
                  <a:ext uri="{FF2B5EF4-FFF2-40B4-BE49-F238E27FC236}">
                    <a16:creationId xmlns:a16="http://schemas.microsoft.com/office/drawing/2014/main" id="{1CCC8484-24BE-4D0B-87A4-F678BB2F25BD}"/>
                  </a:ext>
                </a:extLst>
              </p:cNvPr>
              <p:cNvSpPr/>
              <p:nvPr/>
            </p:nvSpPr>
            <p:spPr>
              <a:xfrm>
                <a:off x="3097475" y="3385725"/>
                <a:ext cx="21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134" extrusionOk="0">
                    <a:moveTo>
                      <a:pt x="46" y="1"/>
                    </a:moveTo>
                    <a:cubicBezTo>
                      <a:pt x="24" y="1"/>
                      <a:pt x="1" y="23"/>
                      <a:pt x="9" y="58"/>
                    </a:cubicBezTo>
                    <a:cubicBezTo>
                      <a:pt x="105" y="272"/>
                      <a:pt x="283" y="462"/>
                      <a:pt x="414" y="641"/>
                    </a:cubicBezTo>
                    <a:cubicBezTo>
                      <a:pt x="533" y="820"/>
                      <a:pt x="676" y="974"/>
                      <a:pt x="819" y="1129"/>
                    </a:cubicBezTo>
                    <a:cubicBezTo>
                      <a:pt x="829" y="1132"/>
                      <a:pt x="837" y="1134"/>
                      <a:pt x="845" y="1134"/>
                    </a:cubicBezTo>
                    <a:cubicBezTo>
                      <a:pt x="865" y="1134"/>
                      <a:pt x="875" y="1123"/>
                      <a:pt x="867" y="1105"/>
                    </a:cubicBezTo>
                    <a:cubicBezTo>
                      <a:pt x="748" y="891"/>
                      <a:pt x="605" y="712"/>
                      <a:pt x="474" y="522"/>
                    </a:cubicBezTo>
                    <a:cubicBezTo>
                      <a:pt x="355" y="355"/>
                      <a:pt x="236" y="153"/>
                      <a:pt x="69" y="10"/>
                    </a:cubicBezTo>
                    <a:cubicBezTo>
                      <a:pt x="62" y="4"/>
                      <a:pt x="54" y="1"/>
                      <a:pt x="4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719;p33">
                <a:extLst>
                  <a:ext uri="{FF2B5EF4-FFF2-40B4-BE49-F238E27FC236}">
                    <a16:creationId xmlns:a16="http://schemas.microsoft.com/office/drawing/2014/main" id="{6CB1280E-D54E-4810-BE04-D99BA4E8B862}"/>
                  </a:ext>
                </a:extLst>
              </p:cNvPr>
              <p:cNvSpPr/>
              <p:nvPr/>
            </p:nvSpPr>
            <p:spPr>
              <a:xfrm>
                <a:off x="3086100" y="3386850"/>
                <a:ext cx="2362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317" extrusionOk="0">
                    <a:moveTo>
                      <a:pt x="24" y="1"/>
                    </a:moveTo>
                    <a:cubicBezTo>
                      <a:pt x="12" y="1"/>
                      <a:pt x="0" y="1"/>
                      <a:pt x="12" y="13"/>
                    </a:cubicBezTo>
                    <a:cubicBezTo>
                      <a:pt x="119" y="251"/>
                      <a:pt x="274" y="477"/>
                      <a:pt x="429" y="679"/>
                    </a:cubicBezTo>
                    <a:cubicBezTo>
                      <a:pt x="560" y="906"/>
                      <a:pt x="714" y="1096"/>
                      <a:pt x="893" y="1299"/>
                    </a:cubicBezTo>
                    <a:cubicBezTo>
                      <a:pt x="897" y="1311"/>
                      <a:pt x="906" y="1316"/>
                      <a:pt x="914" y="1316"/>
                    </a:cubicBezTo>
                    <a:cubicBezTo>
                      <a:pt x="929" y="1316"/>
                      <a:pt x="944" y="1298"/>
                      <a:pt x="929" y="1275"/>
                    </a:cubicBezTo>
                    <a:cubicBezTo>
                      <a:pt x="774" y="1060"/>
                      <a:pt x="631" y="798"/>
                      <a:pt x="476" y="560"/>
                    </a:cubicBezTo>
                    <a:cubicBezTo>
                      <a:pt x="357" y="370"/>
                      <a:pt x="214" y="144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720;p33">
                <a:extLst>
                  <a:ext uri="{FF2B5EF4-FFF2-40B4-BE49-F238E27FC236}">
                    <a16:creationId xmlns:a16="http://schemas.microsoft.com/office/drawing/2014/main" id="{CDABAF37-90A5-42BC-8522-F2C3D82DDD90}"/>
                  </a:ext>
                </a:extLst>
              </p:cNvPr>
              <p:cNvSpPr/>
              <p:nvPr/>
            </p:nvSpPr>
            <p:spPr>
              <a:xfrm>
                <a:off x="3074275" y="3387025"/>
                <a:ext cx="252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555" extrusionOk="0">
                    <a:moveTo>
                      <a:pt x="20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116" y="303"/>
                      <a:pt x="294" y="553"/>
                      <a:pt x="449" y="815"/>
                    </a:cubicBezTo>
                    <a:cubicBezTo>
                      <a:pt x="616" y="1065"/>
                      <a:pt x="783" y="1315"/>
                      <a:pt x="985" y="1542"/>
                    </a:cubicBezTo>
                    <a:cubicBezTo>
                      <a:pt x="985" y="1551"/>
                      <a:pt x="988" y="1555"/>
                      <a:pt x="993" y="1555"/>
                    </a:cubicBezTo>
                    <a:cubicBezTo>
                      <a:pt x="1000" y="1555"/>
                      <a:pt x="1009" y="1544"/>
                      <a:pt x="1009" y="1530"/>
                    </a:cubicBezTo>
                    <a:lnTo>
                      <a:pt x="509" y="720"/>
                    </a:lnTo>
                    <a:cubicBezTo>
                      <a:pt x="366" y="482"/>
                      <a:pt x="235" y="220"/>
                      <a:pt x="32" y="6"/>
                    </a:cubicBezTo>
                    <a:cubicBezTo>
                      <a:pt x="29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721;p33">
                <a:extLst>
                  <a:ext uri="{FF2B5EF4-FFF2-40B4-BE49-F238E27FC236}">
                    <a16:creationId xmlns:a16="http://schemas.microsoft.com/office/drawing/2014/main" id="{7A32B4BE-4002-4CD6-9701-AD7FBDBAB605}"/>
                  </a:ext>
                </a:extLst>
              </p:cNvPr>
              <p:cNvSpPr/>
              <p:nvPr/>
            </p:nvSpPr>
            <p:spPr>
              <a:xfrm>
                <a:off x="3290875" y="3523475"/>
                <a:ext cx="118800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6407" extrusionOk="0">
                    <a:moveTo>
                      <a:pt x="4751" y="1"/>
                    </a:moveTo>
                    <a:lnTo>
                      <a:pt x="1" y="4620"/>
                    </a:lnTo>
                    <a:cubicBezTo>
                      <a:pt x="893" y="5358"/>
                      <a:pt x="2977" y="6406"/>
                      <a:pt x="2977" y="6406"/>
                    </a:cubicBezTo>
                    <a:lnTo>
                      <a:pt x="4751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722;p33">
                <a:extLst>
                  <a:ext uri="{FF2B5EF4-FFF2-40B4-BE49-F238E27FC236}">
                    <a16:creationId xmlns:a16="http://schemas.microsoft.com/office/drawing/2014/main" id="{0077D013-967E-43A5-9638-D572310A423C}"/>
                  </a:ext>
                </a:extLst>
              </p:cNvPr>
              <p:cNvSpPr/>
              <p:nvPr/>
            </p:nvSpPr>
            <p:spPr>
              <a:xfrm>
                <a:off x="3284625" y="3509500"/>
                <a:ext cx="133375" cy="180700"/>
              </a:xfrm>
              <a:custGeom>
                <a:avLst/>
                <a:gdLst/>
                <a:ahLst/>
                <a:cxnLst/>
                <a:rect l="l" t="t" r="r" b="b"/>
                <a:pathLst>
                  <a:path w="5335" h="7228" extrusionOk="0">
                    <a:moveTo>
                      <a:pt x="4656" y="1119"/>
                    </a:moveTo>
                    <a:lnTo>
                      <a:pt x="3108" y="6715"/>
                    </a:lnTo>
                    <a:cubicBezTo>
                      <a:pt x="2620" y="6465"/>
                      <a:pt x="1286" y="5739"/>
                      <a:pt x="524" y="5167"/>
                    </a:cubicBezTo>
                    <a:lnTo>
                      <a:pt x="4656" y="1119"/>
                    </a:lnTo>
                    <a:close/>
                    <a:moveTo>
                      <a:pt x="5334" y="0"/>
                    </a:moveTo>
                    <a:lnTo>
                      <a:pt x="0" y="5215"/>
                    </a:lnTo>
                    <a:lnTo>
                      <a:pt x="155" y="5334"/>
                    </a:lnTo>
                    <a:cubicBezTo>
                      <a:pt x="1048" y="6060"/>
                      <a:pt x="3048" y="7084"/>
                      <a:pt x="3144" y="7132"/>
                    </a:cubicBezTo>
                    <a:lnTo>
                      <a:pt x="3334" y="7227"/>
                    </a:lnTo>
                    <a:lnTo>
                      <a:pt x="5334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723;p33">
                <a:extLst>
                  <a:ext uri="{FF2B5EF4-FFF2-40B4-BE49-F238E27FC236}">
                    <a16:creationId xmlns:a16="http://schemas.microsoft.com/office/drawing/2014/main" id="{9B909629-0C45-4565-A5DD-AAB0C4B05BE2}"/>
                  </a:ext>
                </a:extLst>
              </p:cNvPr>
              <p:cNvSpPr/>
              <p:nvPr/>
            </p:nvSpPr>
            <p:spPr>
              <a:xfrm>
                <a:off x="3387625" y="3543050"/>
                <a:ext cx="131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83" extrusionOk="0">
                    <a:moveTo>
                      <a:pt x="61" y="0"/>
                    </a:moveTo>
                    <a:cubicBezTo>
                      <a:pt x="45" y="0"/>
                      <a:pt x="29" y="1"/>
                      <a:pt x="12" y="3"/>
                    </a:cubicBezTo>
                    <a:cubicBezTo>
                      <a:pt x="0" y="3"/>
                      <a:pt x="0" y="15"/>
                      <a:pt x="0" y="27"/>
                    </a:cubicBezTo>
                    <a:cubicBezTo>
                      <a:pt x="60" y="87"/>
                      <a:pt x="155" y="111"/>
                      <a:pt x="226" y="134"/>
                    </a:cubicBezTo>
                    <a:cubicBezTo>
                      <a:pt x="310" y="170"/>
                      <a:pt x="405" y="182"/>
                      <a:pt x="488" y="182"/>
                    </a:cubicBezTo>
                    <a:cubicBezTo>
                      <a:pt x="512" y="182"/>
                      <a:pt x="524" y="134"/>
                      <a:pt x="512" y="134"/>
                    </a:cubicBezTo>
                    <a:cubicBezTo>
                      <a:pt x="417" y="111"/>
                      <a:pt x="345" y="63"/>
                      <a:pt x="262" y="51"/>
                    </a:cubicBezTo>
                    <a:cubicBezTo>
                      <a:pt x="193" y="22"/>
                      <a:pt x="133" y="0"/>
                      <a:pt x="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724;p33">
                <a:extLst>
                  <a:ext uri="{FF2B5EF4-FFF2-40B4-BE49-F238E27FC236}">
                    <a16:creationId xmlns:a16="http://schemas.microsoft.com/office/drawing/2014/main" id="{7491F121-97C6-4A25-A96C-BFE924C16957}"/>
                  </a:ext>
                </a:extLst>
              </p:cNvPr>
              <p:cNvSpPr/>
              <p:nvPr/>
            </p:nvSpPr>
            <p:spPr>
              <a:xfrm>
                <a:off x="3381075" y="3549600"/>
                <a:ext cx="119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83" extrusionOk="0">
                    <a:moveTo>
                      <a:pt x="52" y="0"/>
                    </a:moveTo>
                    <a:cubicBezTo>
                      <a:pt x="39" y="0"/>
                      <a:pt x="25" y="1"/>
                      <a:pt x="12" y="3"/>
                    </a:cubicBezTo>
                    <a:cubicBezTo>
                      <a:pt x="0" y="3"/>
                      <a:pt x="0" y="15"/>
                      <a:pt x="12" y="39"/>
                    </a:cubicBezTo>
                    <a:cubicBezTo>
                      <a:pt x="72" y="75"/>
                      <a:pt x="167" y="99"/>
                      <a:pt x="226" y="122"/>
                    </a:cubicBezTo>
                    <a:cubicBezTo>
                      <a:pt x="310" y="158"/>
                      <a:pt x="381" y="170"/>
                      <a:pt x="476" y="182"/>
                    </a:cubicBezTo>
                    <a:lnTo>
                      <a:pt x="476" y="146"/>
                    </a:lnTo>
                    <a:cubicBezTo>
                      <a:pt x="405" y="99"/>
                      <a:pt x="310" y="63"/>
                      <a:pt x="238" y="39"/>
                    </a:cubicBezTo>
                    <a:cubicBezTo>
                      <a:pt x="180" y="20"/>
                      <a:pt x="114" y="0"/>
                      <a:pt x="5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725;p33">
                <a:extLst>
                  <a:ext uri="{FF2B5EF4-FFF2-40B4-BE49-F238E27FC236}">
                    <a16:creationId xmlns:a16="http://schemas.microsoft.com/office/drawing/2014/main" id="{1B49CFA9-64A8-46E4-B652-D618C9C9B68E}"/>
                  </a:ext>
                </a:extLst>
              </p:cNvPr>
              <p:cNvSpPr/>
              <p:nvPr/>
            </p:nvSpPr>
            <p:spPr>
              <a:xfrm>
                <a:off x="3375100" y="3555300"/>
                <a:ext cx="15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2" extrusionOk="0">
                    <a:moveTo>
                      <a:pt x="47" y="0"/>
                    </a:moveTo>
                    <a:cubicBezTo>
                      <a:pt x="39" y="0"/>
                      <a:pt x="32" y="1"/>
                      <a:pt x="25" y="2"/>
                    </a:cubicBezTo>
                    <a:cubicBezTo>
                      <a:pt x="13" y="2"/>
                      <a:pt x="1" y="14"/>
                      <a:pt x="13" y="37"/>
                    </a:cubicBezTo>
                    <a:cubicBezTo>
                      <a:pt x="61" y="109"/>
                      <a:pt x="168" y="133"/>
                      <a:pt x="251" y="168"/>
                    </a:cubicBezTo>
                    <a:cubicBezTo>
                      <a:pt x="358" y="216"/>
                      <a:pt x="477" y="240"/>
                      <a:pt x="584" y="252"/>
                    </a:cubicBezTo>
                    <a:cubicBezTo>
                      <a:pt x="608" y="252"/>
                      <a:pt x="620" y="228"/>
                      <a:pt x="596" y="216"/>
                    </a:cubicBezTo>
                    <a:cubicBezTo>
                      <a:pt x="501" y="168"/>
                      <a:pt x="406" y="121"/>
                      <a:pt x="311" y="97"/>
                    </a:cubicBezTo>
                    <a:cubicBezTo>
                      <a:pt x="233" y="64"/>
                      <a:pt x="136" y="0"/>
                      <a:pt x="4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726;p33">
                <a:extLst>
                  <a:ext uri="{FF2B5EF4-FFF2-40B4-BE49-F238E27FC236}">
                    <a16:creationId xmlns:a16="http://schemas.microsoft.com/office/drawing/2014/main" id="{804AC2EC-B8BE-484C-8B53-53928196D01D}"/>
                  </a:ext>
                </a:extLst>
              </p:cNvPr>
              <p:cNvSpPr/>
              <p:nvPr/>
            </p:nvSpPr>
            <p:spPr>
              <a:xfrm>
                <a:off x="3368275" y="3560975"/>
                <a:ext cx="171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87" h="301" extrusionOk="0">
                    <a:moveTo>
                      <a:pt x="36" y="1"/>
                    </a:moveTo>
                    <a:cubicBezTo>
                      <a:pt x="24" y="1"/>
                      <a:pt x="0" y="13"/>
                      <a:pt x="24" y="25"/>
                    </a:cubicBezTo>
                    <a:cubicBezTo>
                      <a:pt x="203" y="168"/>
                      <a:pt x="441" y="251"/>
                      <a:pt x="643" y="299"/>
                    </a:cubicBezTo>
                    <a:cubicBezTo>
                      <a:pt x="644" y="300"/>
                      <a:pt x="646" y="300"/>
                      <a:pt x="648" y="300"/>
                    </a:cubicBezTo>
                    <a:cubicBezTo>
                      <a:pt x="662" y="300"/>
                      <a:pt x="687" y="262"/>
                      <a:pt x="655" y="251"/>
                    </a:cubicBezTo>
                    <a:cubicBezTo>
                      <a:pt x="476" y="144"/>
                      <a:pt x="238" y="25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727;p33">
                <a:extLst>
                  <a:ext uri="{FF2B5EF4-FFF2-40B4-BE49-F238E27FC236}">
                    <a16:creationId xmlns:a16="http://schemas.microsoft.com/office/drawing/2014/main" id="{584781D3-49C9-4C4B-8FC9-2863B18752C9}"/>
                  </a:ext>
                </a:extLst>
              </p:cNvPr>
              <p:cNvSpPr/>
              <p:nvPr/>
            </p:nvSpPr>
            <p:spPr>
              <a:xfrm>
                <a:off x="3361425" y="3565750"/>
                <a:ext cx="184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98" extrusionOk="0">
                    <a:moveTo>
                      <a:pt x="36" y="0"/>
                    </a:moveTo>
                    <a:cubicBezTo>
                      <a:pt x="24" y="0"/>
                      <a:pt x="0" y="12"/>
                      <a:pt x="12" y="36"/>
                    </a:cubicBezTo>
                    <a:cubicBezTo>
                      <a:pt x="84" y="131"/>
                      <a:pt x="215" y="179"/>
                      <a:pt x="322" y="238"/>
                    </a:cubicBezTo>
                    <a:cubicBezTo>
                      <a:pt x="441" y="298"/>
                      <a:pt x="572" y="369"/>
                      <a:pt x="715" y="393"/>
                    </a:cubicBezTo>
                    <a:cubicBezTo>
                      <a:pt x="718" y="396"/>
                      <a:pt x="721" y="398"/>
                      <a:pt x="724" y="398"/>
                    </a:cubicBezTo>
                    <a:cubicBezTo>
                      <a:pt x="731" y="398"/>
                      <a:pt x="735" y="387"/>
                      <a:pt x="727" y="369"/>
                    </a:cubicBezTo>
                    <a:cubicBezTo>
                      <a:pt x="619" y="298"/>
                      <a:pt x="488" y="238"/>
                      <a:pt x="369" y="167"/>
                    </a:cubicBezTo>
                    <a:cubicBezTo>
                      <a:pt x="262" y="108"/>
                      <a:pt x="155" y="12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728;p33">
                <a:extLst>
                  <a:ext uri="{FF2B5EF4-FFF2-40B4-BE49-F238E27FC236}">
                    <a16:creationId xmlns:a16="http://schemas.microsoft.com/office/drawing/2014/main" id="{ECECBE43-6829-437E-A4B9-8296590569B2}"/>
                  </a:ext>
                </a:extLst>
              </p:cNvPr>
              <p:cNvSpPr/>
              <p:nvPr/>
            </p:nvSpPr>
            <p:spPr>
              <a:xfrm>
                <a:off x="3356950" y="3574075"/>
                <a:ext cx="1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394" extrusionOk="0">
                    <a:moveTo>
                      <a:pt x="13" y="1"/>
                    </a:moveTo>
                    <a:cubicBezTo>
                      <a:pt x="1" y="1"/>
                      <a:pt x="1" y="13"/>
                      <a:pt x="1" y="13"/>
                    </a:cubicBezTo>
                    <a:cubicBezTo>
                      <a:pt x="96" y="96"/>
                      <a:pt x="215" y="156"/>
                      <a:pt x="334" y="215"/>
                    </a:cubicBezTo>
                    <a:cubicBezTo>
                      <a:pt x="453" y="275"/>
                      <a:pt x="572" y="358"/>
                      <a:pt x="715" y="394"/>
                    </a:cubicBezTo>
                    <a:cubicBezTo>
                      <a:pt x="727" y="394"/>
                      <a:pt x="739" y="382"/>
                      <a:pt x="727" y="370"/>
                    </a:cubicBezTo>
                    <a:cubicBezTo>
                      <a:pt x="536" y="203"/>
                      <a:pt x="251" y="60"/>
                      <a:pt x="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729;p33">
                <a:extLst>
                  <a:ext uri="{FF2B5EF4-FFF2-40B4-BE49-F238E27FC236}">
                    <a16:creationId xmlns:a16="http://schemas.microsoft.com/office/drawing/2014/main" id="{A562E8BE-2C7C-4D20-ADC5-5728ED7DC4F7}"/>
                  </a:ext>
                </a:extLst>
              </p:cNvPr>
              <p:cNvSpPr/>
              <p:nvPr/>
            </p:nvSpPr>
            <p:spPr>
              <a:xfrm>
                <a:off x="3348375" y="3579375"/>
                <a:ext cx="234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504" extrusionOk="0">
                    <a:moveTo>
                      <a:pt x="36" y="1"/>
                    </a:moveTo>
                    <a:cubicBezTo>
                      <a:pt x="16" y="1"/>
                      <a:pt x="0" y="29"/>
                      <a:pt x="10" y="39"/>
                    </a:cubicBezTo>
                    <a:cubicBezTo>
                      <a:pt x="82" y="158"/>
                      <a:pt x="237" y="229"/>
                      <a:pt x="356" y="289"/>
                    </a:cubicBezTo>
                    <a:cubicBezTo>
                      <a:pt x="510" y="360"/>
                      <a:pt x="689" y="455"/>
                      <a:pt x="868" y="503"/>
                    </a:cubicBezTo>
                    <a:cubicBezTo>
                      <a:pt x="915" y="503"/>
                      <a:pt x="939" y="467"/>
                      <a:pt x="903" y="455"/>
                    </a:cubicBezTo>
                    <a:cubicBezTo>
                      <a:pt x="760" y="360"/>
                      <a:pt x="594" y="289"/>
                      <a:pt x="427" y="217"/>
                    </a:cubicBezTo>
                    <a:cubicBezTo>
                      <a:pt x="296" y="158"/>
                      <a:pt x="177" y="63"/>
                      <a:pt x="46" y="3"/>
                    </a:cubicBezTo>
                    <a:cubicBezTo>
                      <a:pt x="43" y="1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730;p33">
                <a:extLst>
                  <a:ext uri="{FF2B5EF4-FFF2-40B4-BE49-F238E27FC236}">
                    <a16:creationId xmlns:a16="http://schemas.microsoft.com/office/drawing/2014/main" id="{169CA3C8-E4B0-415D-8D8B-848B1EDD2FC6}"/>
                  </a:ext>
                </a:extLst>
              </p:cNvPr>
              <p:cNvSpPr/>
              <p:nvPr/>
            </p:nvSpPr>
            <p:spPr>
              <a:xfrm>
                <a:off x="3339700" y="3585975"/>
                <a:ext cx="27700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97" extrusionOk="0">
                    <a:moveTo>
                      <a:pt x="12" y="1"/>
                    </a:moveTo>
                    <a:cubicBezTo>
                      <a:pt x="0" y="1"/>
                      <a:pt x="0" y="13"/>
                      <a:pt x="12" y="25"/>
                    </a:cubicBezTo>
                    <a:cubicBezTo>
                      <a:pt x="203" y="96"/>
                      <a:pt x="393" y="263"/>
                      <a:pt x="572" y="370"/>
                    </a:cubicBezTo>
                    <a:cubicBezTo>
                      <a:pt x="726" y="453"/>
                      <a:pt x="893" y="549"/>
                      <a:pt x="1072" y="596"/>
                    </a:cubicBezTo>
                    <a:cubicBezTo>
                      <a:pt x="1084" y="572"/>
                      <a:pt x="1107" y="561"/>
                      <a:pt x="1084" y="549"/>
                    </a:cubicBezTo>
                    <a:cubicBezTo>
                      <a:pt x="893" y="418"/>
                      <a:pt x="667" y="322"/>
                      <a:pt x="476" y="203"/>
                    </a:cubicBezTo>
                    <a:cubicBezTo>
                      <a:pt x="334" y="120"/>
                      <a:pt x="191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731;p33">
                <a:extLst>
                  <a:ext uri="{FF2B5EF4-FFF2-40B4-BE49-F238E27FC236}">
                    <a16:creationId xmlns:a16="http://schemas.microsoft.com/office/drawing/2014/main" id="{24A36081-E690-4462-BC29-E5CA52FE4014}"/>
                  </a:ext>
                </a:extLst>
              </p:cNvPr>
              <p:cNvSpPr/>
              <p:nvPr/>
            </p:nvSpPr>
            <p:spPr>
              <a:xfrm>
                <a:off x="3334625" y="3594325"/>
                <a:ext cx="277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84" extrusionOk="0">
                    <a:moveTo>
                      <a:pt x="25" y="0"/>
                    </a:moveTo>
                    <a:cubicBezTo>
                      <a:pt x="13" y="0"/>
                      <a:pt x="1" y="24"/>
                      <a:pt x="13" y="36"/>
                    </a:cubicBezTo>
                    <a:cubicBezTo>
                      <a:pt x="156" y="167"/>
                      <a:pt x="346" y="262"/>
                      <a:pt x="513" y="346"/>
                    </a:cubicBezTo>
                    <a:cubicBezTo>
                      <a:pt x="691" y="441"/>
                      <a:pt x="870" y="536"/>
                      <a:pt x="1072" y="584"/>
                    </a:cubicBezTo>
                    <a:cubicBezTo>
                      <a:pt x="1096" y="584"/>
                      <a:pt x="1108" y="560"/>
                      <a:pt x="1096" y="560"/>
                    </a:cubicBezTo>
                    <a:cubicBezTo>
                      <a:pt x="953" y="441"/>
                      <a:pt x="751" y="346"/>
                      <a:pt x="572" y="262"/>
                    </a:cubicBezTo>
                    <a:cubicBezTo>
                      <a:pt x="394" y="167"/>
                      <a:pt x="215" y="48"/>
                      <a:pt x="2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732;p33">
                <a:extLst>
                  <a:ext uri="{FF2B5EF4-FFF2-40B4-BE49-F238E27FC236}">
                    <a16:creationId xmlns:a16="http://schemas.microsoft.com/office/drawing/2014/main" id="{0AC2F910-7D9D-4A55-91EE-3F685CD32595}"/>
                  </a:ext>
                </a:extLst>
              </p:cNvPr>
              <p:cNvSpPr/>
              <p:nvPr/>
            </p:nvSpPr>
            <p:spPr>
              <a:xfrm>
                <a:off x="3325100" y="3603850"/>
                <a:ext cx="280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49" extrusionOk="0">
                    <a:moveTo>
                      <a:pt x="36" y="0"/>
                    </a:moveTo>
                    <a:cubicBezTo>
                      <a:pt x="25" y="0"/>
                      <a:pt x="1" y="12"/>
                      <a:pt x="25" y="24"/>
                    </a:cubicBezTo>
                    <a:cubicBezTo>
                      <a:pt x="286" y="262"/>
                      <a:pt x="715" y="500"/>
                      <a:pt x="1072" y="548"/>
                    </a:cubicBezTo>
                    <a:cubicBezTo>
                      <a:pt x="1108" y="548"/>
                      <a:pt x="1120" y="512"/>
                      <a:pt x="1096" y="500"/>
                    </a:cubicBezTo>
                    <a:lnTo>
                      <a:pt x="560" y="238"/>
                    </a:lnTo>
                    <a:cubicBezTo>
                      <a:pt x="394" y="143"/>
                      <a:pt x="227" y="36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733;p33">
                <a:extLst>
                  <a:ext uri="{FF2B5EF4-FFF2-40B4-BE49-F238E27FC236}">
                    <a16:creationId xmlns:a16="http://schemas.microsoft.com/office/drawing/2014/main" id="{F61849CD-C00D-45F7-85E9-4CD092EEC1A0}"/>
                  </a:ext>
                </a:extLst>
              </p:cNvPr>
              <p:cNvSpPr/>
              <p:nvPr/>
            </p:nvSpPr>
            <p:spPr>
              <a:xfrm>
                <a:off x="3320050" y="3611875"/>
                <a:ext cx="294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63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7"/>
                    </a:cubicBezTo>
                    <a:cubicBezTo>
                      <a:pt x="167" y="168"/>
                      <a:pt x="358" y="251"/>
                      <a:pt x="536" y="346"/>
                    </a:cubicBezTo>
                    <a:cubicBezTo>
                      <a:pt x="727" y="453"/>
                      <a:pt x="917" y="572"/>
                      <a:pt x="1131" y="632"/>
                    </a:cubicBezTo>
                    <a:cubicBezTo>
                      <a:pt x="1135" y="634"/>
                      <a:pt x="1138" y="634"/>
                      <a:pt x="1141" y="634"/>
                    </a:cubicBezTo>
                    <a:cubicBezTo>
                      <a:pt x="1161" y="634"/>
                      <a:pt x="1176" y="606"/>
                      <a:pt x="1155" y="596"/>
                    </a:cubicBezTo>
                    <a:cubicBezTo>
                      <a:pt x="1000" y="453"/>
                      <a:pt x="786" y="346"/>
                      <a:pt x="596" y="251"/>
                    </a:cubicBezTo>
                    <a:cubicBezTo>
                      <a:pt x="417" y="168"/>
                      <a:pt x="227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734;p33">
                <a:extLst>
                  <a:ext uri="{FF2B5EF4-FFF2-40B4-BE49-F238E27FC236}">
                    <a16:creationId xmlns:a16="http://schemas.microsoft.com/office/drawing/2014/main" id="{9A79F6D3-627D-4585-B4E9-4005BB04EEC0}"/>
                  </a:ext>
                </a:extLst>
              </p:cNvPr>
              <p:cNvSpPr/>
              <p:nvPr/>
            </p:nvSpPr>
            <p:spPr>
              <a:xfrm>
                <a:off x="3309925" y="3618725"/>
                <a:ext cx="3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82" extrusionOk="0">
                    <a:moveTo>
                      <a:pt x="60" y="1"/>
                    </a:moveTo>
                    <a:cubicBezTo>
                      <a:pt x="36" y="1"/>
                      <a:pt x="1" y="24"/>
                      <a:pt x="36" y="60"/>
                    </a:cubicBezTo>
                    <a:cubicBezTo>
                      <a:pt x="215" y="191"/>
                      <a:pt x="417" y="298"/>
                      <a:pt x="608" y="394"/>
                    </a:cubicBezTo>
                    <a:cubicBezTo>
                      <a:pt x="798" y="501"/>
                      <a:pt x="1013" y="620"/>
                      <a:pt x="1227" y="679"/>
                    </a:cubicBezTo>
                    <a:cubicBezTo>
                      <a:pt x="1232" y="681"/>
                      <a:pt x="1236" y="682"/>
                      <a:pt x="1241" y="682"/>
                    </a:cubicBezTo>
                    <a:cubicBezTo>
                      <a:pt x="1268" y="682"/>
                      <a:pt x="1282" y="652"/>
                      <a:pt x="1251" y="632"/>
                    </a:cubicBezTo>
                    <a:cubicBezTo>
                      <a:pt x="1060" y="501"/>
                      <a:pt x="846" y="382"/>
                      <a:pt x="643" y="275"/>
                    </a:cubicBezTo>
                    <a:cubicBezTo>
                      <a:pt x="465" y="179"/>
                      <a:pt x="274" y="60"/>
                      <a:pt x="6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735;p33">
                <a:extLst>
                  <a:ext uri="{FF2B5EF4-FFF2-40B4-BE49-F238E27FC236}">
                    <a16:creationId xmlns:a16="http://schemas.microsoft.com/office/drawing/2014/main" id="{E8CBB644-DA85-4C5F-8D5A-ECE5A9F67713}"/>
                  </a:ext>
                </a:extLst>
              </p:cNvPr>
              <p:cNvSpPr/>
              <p:nvPr/>
            </p:nvSpPr>
            <p:spPr>
              <a:xfrm>
                <a:off x="3300700" y="3625275"/>
                <a:ext cx="34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23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203" y="215"/>
                      <a:pt x="465" y="334"/>
                      <a:pt x="679" y="465"/>
                    </a:cubicBezTo>
                    <a:cubicBezTo>
                      <a:pt x="905" y="596"/>
                      <a:pt x="1108" y="715"/>
                      <a:pt x="1358" y="822"/>
                    </a:cubicBezTo>
                    <a:cubicBezTo>
                      <a:pt x="1382" y="822"/>
                      <a:pt x="1393" y="775"/>
                      <a:pt x="1382" y="763"/>
                    </a:cubicBezTo>
                    <a:cubicBezTo>
                      <a:pt x="1143" y="632"/>
                      <a:pt x="917" y="477"/>
                      <a:pt x="703" y="346"/>
                    </a:cubicBezTo>
                    <a:cubicBezTo>
                      <a:pt x="489" y="215"/>
                      <a:pt x="262" y="48"/>
                      <a:pt x="2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736;p33">
                <a:extLst>
                  <a:ext uri="{FF2B5EF4-FFF2-40B4-BE49-F238E27FC236}">
                    <a16:creationId xmlns:a16="http://schemas.microsoft.com/office/drawing/2014/main" id="{55D1E4DD-F966-4558-B4F1-A513CCB2B37D}"/>
                  </a:ext>
                </a:extLst>
              </p:cNvPr>
              <p:cNvSpPr/>
              <p:nvPr/>
            </p:nvSpPr>
            <p:spPr>
              <a:xfrm>
                <a:off x="3289375" y="3630625"/>
                <a:ext cx="396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978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25"/>
                    </a:cubicBezTo>
                    <a:cubicBezTo>
                      <a:pt x="239" y="239"/>
                      <a:pt x="513" y="382"/>
                      <a:pt x="763" y="549"/>
                    </a:cubicBezTo>
                    <a:cubicBezTo>
                      <a:pt x="1013" y="715"/>
                      <a:pt x="1275" y="858"/>
                      <a:pt x="1549" y="977"/>
                    </a:cubicBezTo>
                    <a:cubicBezTo>
                      <a:pt x="1585" y="977"/>
                      <a:pt x="1585" y="953"/>
                      <a:pt x="1573" y="953"/>
                    </a:cubicBezTo>
                    <a:cubicBezTo>
                      <a:pt x="1299" y="775"/>
                      <a:pt x="1037" y="608"/>
                      <a:pt x="763" y="430"/>
                    </a:cubicBezTo>
                    <a:cubicBezTo>
                      <a:pt x="525" y="275"/>
                      <a:pt x="299" y="96"/>
                      <a:pt x="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737;p33">
                <a:extLst>
                  <a:ext uri="{FF2B5EF4-FFF2-40B4-BE49-F238E27FC236}">
                    <a16:creationId xmlns:a16="http://schemas.microsoft.com/office/drawing/2014/main" id="{4F85B5D2-447F-4550-A462-B839863C51A7}"/>
                  </a:ext>
                </a:extLst>
              </p:cNvPr>
              <p:cNvSpPr/>
              <p:nvPr/>
            </p:nvSpPr>
            <p:spPr>
              <a:xfrm>
                <a:off x="3509050" y="3594325"/>
                <a:ext cx="84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6645" extrusionOk="0">
                    <a:moveTo>
                      <a:pt x="2977" y="0"/>
                    </a:moveTo>
                    <a:lnTo>
                      <a:pt x="1" y="5930"/>
                    </a:lnTo>
                    <a:cubicBezTo>
                      <a:pt x="1065" y="6327"/>
                      <a:pt x="3300" y="6644"/>
                      <a:pt x="3380" y="6644"/>
                    </a:cubicBezTo>
                    <a:cubicBezTo>
                      <a:pt x="3381" y="6644"/>
                      <a:pt x="3382" y="6644"/>
                      <a:pt x="3382" y="6644"/>
                    </a:cubicBezTo>
                    <a:lnTo>
                      <a:pt x="2977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738;p33">
                <a:extLst>
                  <a:ext uri="{FF2B5EF4-FFF2-40B4-BE49-F238E27FC236}">
                    <a16:creationId xmlns:a16="http://schemas.microsoft.com/office/drawing/2014/main" id="{D95C4BF8-5F7A-4925-8FE8-610161E07DCC}"/>
                  </a:ext>
                </a:extLst>
              </p:cNvPr>
              <p:cNvSpPr/>
              <p:nvPr/>
            </p:nvSpPr>
            <p:spPr>
              <a:xfrm>
                <a:off x="3503100" y="3578550"/>
                <a:ext cx="9527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7478" extrusionOk="0">
                    <a:moveTo>
                      <a:pt x="3084" y="1310"/>
                    </a:moveTo>
                    <a:lnTo>
                      <a:pt x="3442" y="7096"/>
                    </a:lnTo>
                    <a:cubicBezTo>
                      <a:pt x="2882" y="7001"/>
                      <a:pt x="1382" y="6763"/>
                      <a:pt x="477" y="6465"/>
                    </a:cubicBezTo>
                    <a:lnTo>
                      <a:pt x="3084" y="1310"/>
                    </a:lnTo>
                    <a:close/>
                    <a:moveTo>
                      <a:pt x="3346" y="0"/>
                    </a:moveTo>
                    <a:lnTo>
                      <a:pt x="1" y="6668"/>
                    </a:lnTo>
                    <a:lnTo>
                      <a:pt x="179" y="6727"/>
                    </a:lnTo>
                    <a:cubicBezTo>
                      <a:pt x="1263" y="7120"/>
                      <a:pt x="3513" y="7442"/>
                      <a:pt x="3596" y="7454"/>
                    </a:cubicBezTo>
                    <a:lnTo>
                      <a:pt x="3811" y="7477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739;p33">
                <a:extLst>
                  <a:ext uri="{FF2B5EF4-FFF2-40B4-BE49-F238E27FC236}">
                    <a16:creationId xmlns:a16="http://schemas.microsoft.com/office/drawing/2014/main" id="{8D321BF2-7905-4D89-B5B9-5D8037838206}"/>
                  </a:ext>
                </a:extLst>
              </p:cNvPr>
              <p:cNvSpPr/>
              <p:nvPr/>
            </p:nvSpPr>
            <p:spPr>
              <a:xfrm>
                <a:off x="3564425" y="3627950"/>
                <a:ext cx="1342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92" extrusionOk="0">
                    <a:moveTo>
                      <a:pt x="238" y="1"/>
                    </a:moveTo>
                    <a:cubicBezTo>
                      <a:pt x="167" y="1"/>
                      <a:pt x="72" y="1"/>
                      <a:pt x="12" y="48"/>
                    </a:cubicBezTo>
                    <a:cubicBezTo>
                      <a:pt x="0" y="48"/>
                      <a:pt x="0" y="60"/>
                      <a:pt x="12" y="72"/>
                    </a:cubicBezTo>
                    <a:cubicBezTo>
                      <a:pt x="48" y="88"/>
                      <a:pt x="84" y="92"/>
                      <a:pt x="118" y="92"/>
                    </a:cubicBezTo>
                    <a:cubicBezTo>
                      <a:pt x="165" y="92"/>
                      <a:pt x="210" y="84"/>
                      <a:pt x="250" y="84"/>
                    </a:cubicBezTo>
                    <a:cubicBezTo>
                      <a:pt x="346" y="84"/>
                      <a:pt x="417" y="84"/>
                      <a:pt x="512" y="60"/>
                    </a:cubicBezTo>
                    <a:cubicBezTo>
                      <a:pt x="536" y="48"/>
                      <a:pt x="536" y="13"/>
                      <a:pt x="512" y="13"/>
                    </a:cubicBezTo>
                    <a:cubicBezTo>
                      <a:pt x="417" y="1"/>
                      <a:pt x="334" y="1"/>
                      <a:pt x="23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740;p33">
                <a:extLst>
                  <a:ext uri="{FF2B5EF4-FFF2-40B4-BE49-F238E27FC236}">
                    <a16:creationId xmlns:a16="http://schemas.microsoft.com/office/drawing/2014/main" id="{2710BE5B-AB58-4048-B2BC-0A7F8B3B5537}"/>
                  </a:ext>
                </a:extLst>
              </p:cNvPr>
              <p:cNvSpPr/>
              <p:nvPr/>
            </p:nvSpPr>
            <p:spPr>
              <a:xfrm>
                <a:off x="3561450" y="3635075"/>
                <a:ext cx="164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21" extrusionOk="0">
                    <a:moveTo>
                      <a:pt x="126" y="1"/>
                    </a:moveTo>
                    <a:cubicBezTo>
                      <a:pt x="88" y="1"/>
                      <a:pt x="50" y="6"/>
                      <a:pt x="12" y="25"/>
                    </a:cubicBezTo>
                    <a:cubicBezTo>
                      <a:pt x="0" y="25"/>
                      <a:pt x="0" y="61"/>
                      <a:pt x="12" y="61"/>
                    </a:cubicBezTo>
                    <a:cubicBezTo>
                      <a:pt x="96" y="121"/>
                      <a:pt x="203" y="97"/>
                      <a:pt x="298" y="121"/>
                    </a:cubicBezTo>
                    <a:cubicBezTo>
                      <a:pt x="405" y="121"/>
                      <a:pt x="524" y="121"/>
                      <a:pt x="631" y="85"/>
                    </a:cubicBezTo>
                    <a:cubicBezTo>
                      <a:pt x="655" y="85"/>
                      <a:pt x="655" y="37"/>
                      <a:pt x="631" y="37"/>
                    </a:cubicBezTo>
                    <a:cubicBezTo>
                      <a:pt x="524" y="25"/>
                      <a:pt x="405" y="25"/>
                      <a:pt x="298" y="13"/>
                    </a:cubicBezTo>
                    <a:cubicBezTo>
                      <a:pt x="241" y="13"/>
                      <a:pt x="184" y="1"/>
                      <a:pt x="1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741;p33">
                <a:extLst>
                  <a:ext uri="{FF2B5EF4-FFF2-40B4-BE49-F238E27FC236}">
                    <a16:creationId xmlns:a16="http://schemas.microsoft.com/office/drawing/2014/main" id="{11FE581D-71FE-495C-86A5-CB77E3FCA4C0}"/>
                  </a:ext>
                </a:extLst>
              </p:cNvPr>
              <p:cNvSpPr/>
              <p:nvPr/>
            </p:nvSpPr>
            <p:spPr>
              <a:xfrm>
                <a:off x="3556675" y="3643000"/>
                <a:ext cx="184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20" extrusionOk="0">
                    <a:moveTo>
                      <a:pt x="245" y="1"/>
                    </a:moveTo>
                    <a:cubicBezTo>
                      <a:pt x="166" y="1"/>
                      <a:pt x="88" y="6"/>
                      <a:pt x="13" y="18"/>
                    </a:cubicBezTo>
                    <a:cubicBezTo>
                      <a:pt x="1" y="18"/>
                      <a:pt x="1" y="54"/>
                      <a:pt x="13" y="54"/>
                    </a:cubicBezTo>
                    <a:cubicBezTo>
                      <a:pt x="165" y="104"/>
                      <a:pt x="335" y="119"/>
                      <a:pt x="493" y="119"/>
                    </a:cubicBezTo>
                    <a:cubicBezTo>
                      <a:pt x="558" y="119"/>
                      <a:pt x="621" y="117"/>
                      <a:pt x="679" y="113"/>
                    </a:cubicBezTo>
                    <a:cubicBezTo>
                      <a:pt x="727" y="101"/>
                      <a:pt x="739" y="54"/>
                      <a:pt x="703" y="54"/>
                    </a:cubicBezTo>
                    <a:cubicBezTo>
                      <a:pt x="560" y="22"/>
                      <a:pt x="402" y="1"/>
                      <a:pt x="2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742;p33">
                <a:extLst>
                  <a:ext uri="{FF2B5EF4-FFF2-40B4-BE49-F238E27FC236}">
                    <a16:creationId xmlns:a16="http://schemas.microsoft.com/office/drawing/2014/main" id="{DDF5E3BB-2073-437D-87B9-FEA5E49ACC7C}"/>
                  </a:ext>
                </a:extLst>
              </p:cNvPr>
              <p:cNvSpPr/>
              <p:nvPr/>
            </p:nvSpPr>
            <p:spPr>
              <a:xfrm>
                <a:off x="3552225" y="3650225"/>
                <a:ext cx="199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71" extrusionOk="0">
                    <a:moveTo>
                      <a:pt x="73" y="0"/>
                    </a:moveTo>
                    <a:cubicBezTo>
                      <a:pt x="57" y="0"/>
                      <a:pt x="40" y="1"/>
                      <a:pt x="24" y="3"/>
                    </a:cubicBezTo>
                    <a:cubicBezTo>
                      <a:pt x="0" y="3"/>
                      <a:pt x="0" y="27"/>
                      <a:pt x="12" y="50"/>
                    </a:cubicBezTo>
                    <a:cubicBezTo>
                      <a:pt x="155" y="131"/>
                      <a:pt x="392" y="171"/>
                      <a:pt x="596" y="171"/>
                    </a:cubicBezTo>
                    <a:cubicBezTo>
                      <a:pt x="665" y="171"/>
                      <a:pt x="729" y="166"/>
                      <a:pt x="786" y="158"/>
                    </a:cubicBezTo>
                    <a:cubicBezTo>
                      <a:pt x="798" y="146"/>
                      <a:pt x="798" y="134"/>
                      <a:pt x="786" y="122"/>
                    </a:cubicBezTo>
                    <a:cubicBezTo>
                      <a:pt x="655" y="74"/>
                      <a:pt x="524" y="62"/>
                      <a:pt x="381" y="50"/>
                    </a:cubicBezTo>
                    <a:cubicBezTo>
                      <a:pt x="278" y="30"/>
                      <a:pt x="176" y="0"/>
                      <a:pt x="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743;p33">
                <a:extLst>
                  <a:ext uri="{FF2B5EF4-FFF2-40B4-BE49-F238E27FC236}">
                    <a16:creationId xmlns:a16="http://schemas.microsoft.com/office/drawing/2014/main" id="{B913CBAB-0B61-4C2F-938E-115ED261ED42}"/>
                  </a:ext>
                </a:extLst>
              </p:cNvPr>
              <p:cNvSpPr/>
              <p:nvPr/>
            </p:nvSpPr>
            <p:spPr>
              <a:xfrm>
                <a:off x="3549825" y="3659375"/>
                <a:ext cx="20850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47" extrusionOk="0">
                    <a:moveTo>
                      <a:pt x="142" y="1"/>
                    </a:moveTo>
                    <a:cubicBezTo>
                      <a:pt x="102" y="1"/>
                      <a:pt x="63" y="2"/>
                      <a:pt x="25" y="6"/>
                    </a:cubicBezTo>
                    <a:cubicBezTo>
                      <a:pt x="1" y="6"/>
                      <a:pt x="1" y="18"/>
                      <a:pt x="25" y="18"/>
                    </a:cubicBezTo>
                    <a:cubicBezTo>
                      <a:pt x="263" y="113"/>
                      <a:pt x="572" y="137"/>
                      <a:pt x="822" y="137"/>
                    </a:cubicBezTo>
                    <a:cubicBezTo>
                      <a:pt x="826" y="144"/>
                      <a:pt x="829" y="147"/>
                      <a:pt x="830" y="147"/>
                    </a:cubicBezTo>
                    <a:cubicBezTo>
                      <a:pt x="833" y="147"/>
                      <a:pt x="831" y="133"/>
                      <a:pt x="822" y="125"/>
                    </a:cubicBezTo>
                    <a:cubicBezTo>
                      <a:pt x="620" y="54"/>
                      <a:pt x="367" y="1"/>
                      <a:pt x="1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744;p33">
                <a:extLst>
                  <a:ext uri="{FF2B5EF4-FFF2-40B4-BE49-F238E27FC236}">
                    <a16:creationId xmlns:a16="http://schemas.microsoft.com/office/drawing/2014/main" id="{C94E1E1F-EBDF-43AB-AC08-F4CF11726DB3}"/>
                  </a:ext>
                </a:extLst>
              </p:cNvPr>
              <p:cNvSpPr/>
              <p:nvPr/>
            </p:nvSpPr>
            <p:spPr>
              <a:xfrm>
                <a:off x="3543575" y="3666950"/>
                <a:ext cx="262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91" extrusionOk="0">
                    <a:moveTo>
                      <a:pt x="49" y="0"/>
                    </a:moveTo>
                    <a:cubicBezTo>
                      <a:pt x="37" y="0"/>
                      <a:pt x="1" y="12"/>
                      <a:pt x="37" y="36"/>
                    </a:cubicBezTo>
                    <a:cubicBezTo>
                      <a:pt x="132" y="120"/>
                      <a:pt x="275" y="131"/>
                      <a:pt x="418" y="155"/>
                    </a:cubicBezTo>
                    <a:cubicBezTo>
                      <a:pt x="608" y="179"/>
                      <a:pt x="822" y="191"/>
                      <a:pt x="1013" y="191"/>
                    </a:cubicBezTo>
                    <a:cubicBezTo>
                      <a:pt x="1049" y="191"/>
                      <a:pt x="1049" y="155"/>
                      <a:pt x="1013" y="155"/>
                    </a:cubicBezTo>
                    <a:cubicBezTo>
                      <a:pt x="870" y="120"/>
                      <a:pt x="715" y="108"/>
                      <a:pt x="572" y="96"/>
                    </a:cubicBezTo>
                    <a:cubicBezTo>
                      <a:pt x="394" y="72"/>
                      <a:pt x="227" y="36"/>
                      <a:pt x="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745;p33">
                <a:extLst>
                  <a:ext uri="{FF2B5EF4-FFF2-40B4-BE49-F238E27FC236}">
                    <a16:creationId xmlns:a16="http://schemas.microsoft.com/office/drawing/2014/main" id="{5CC494E0-2767-4FBC-9EF9-E6ECFEBD097C}"/>
                  </a:ext>
                </a:extLst>
              </p:cNvPr>
              <p:cNvSpPr/>
              <p:nvPr/>
            </p:nvSpPr>
            <p:spPr>
              <a:xfrm>
                <a:off x="3537625" y="3675650"/>
                <a:ext cx="310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241" extrusionOk="0">
                    <a:moveTo>
                      <a:pt x="145" y="1"/>
                    </a:moveTo>
                    <a:cubicBezTo>
                      <a:pt x="101" y="1"/>
                      <a:pt x="57" y="7"/>
                      <a:pt x="13" y="22"/>
                    </a:cubicBezTo>
                    <a:cubicBezTo>
                      <a:pt x="1" y="22"/>
                      <a:pt x="1" y="57"/>
                      <a:pt x="13" y="57"/>
                    </a:cubicBezTo>
                    <a:cubicBezTo>
                      <a:pt x="239" y="69"/>
                      <a:pt x="465" y="176"/>
                      <a:pt x="691" y="200"/>
                    </a:cubicBezTo>
                    <a:cubicBezTo>
                      <a:pt x="825" y="227"/>
                      <a:pt x="946" y="240"/>
                      <a:pt x="1073" y="240"/>
                    </a:cubicBezTo>
                    <a:cubicBezTo>
                      <a:pt x="1116" y="240"/>
                      <a:pt x="1159" y="239"/>
                      <a:pt x="1203" y="236"/>
                    </a:cubicBezTo>
                    <a:cubicBezTo>
                      <a:pt x="1227" y="236"/>
                      <a:pt x="1239" y="200"/>
                      <a:pt x="1203" y="200"/>
                    </a:cubicBezTo>
                    <a:cubicBezTo>
                      <a:pt x="989" y="141"/>
                      <a:pt x="763" y="129"/>
                      <a:pt x="537" y="81"/>
                    </a:cubicBezTo>
                    <a:cubicBezTo>
                      <a:pt x="403" y="54"/>
                      <a:pt x="275" y="1"/>
                      <a:pt x="1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746;p33">
                <a:extLst>
                  <a:ext uri="{FF2B5EF4-FFF2-40B4-BE49-F238E27FC236}">
                    <a16:creationId xmlns:a16="http://schemas.microsoft.com/office/drawing/2014/main" id="{4C4A24E8-1971-43F6-BC46-E9CDF59C0C5D}"/>
                  </a:ext>
                </a:extLst>
              </p:cNvPr>
              <p:cNvSpPr/>
              <p:nvPr/>
            </p:nvSpPr>
            <p:spPr>
              <a:xfrm>
                <a:off x="3535850" y="3685700"/>
                <a:ext cx="30375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2" extrusionOk="0">
                    <a:moveTo>
                      <a:pt x="12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93" y="135"/>
                      <a:pt x="692" y="211"/>
                      <a:pt x="1025" y="211"/>
                    </a:cubicBezTo>
                    <a:cubicBezTo>
                      <a:pt x="1087" y="211"/>
                      <a:pt x="1147" y="209"/>
                      <a:pt x="1203" y="203"/>
                    </a:cubicBezTo>
                    <a:cubicBezTo>
                      <a:pt x="1215" y="203"/>
                      <a:pt x="1215" y="191"/>
                      <a:pt x="1203" y="179"/>
                    </a:cubicBezTo>
                    <a:cubicBezTo>
                      <a:pt x="1000" y="96"/>
                      <a:pt x="786" y="84"/>
                      <a:pt x="584" y="60"/>
                    </a:cubicBezTo>
                    <a:cubicBezTo>
                      <a:pt x="393" y="24"/>
                      <a:pt x="203" y="1"/>
                      <a:pt x="1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747;p33">
                <a:extLst>
                  <a:ext uri="{FF2B5EF4-FFF2-40B4-BE49-F238E27FC236}">
                    <a16:creationId xmlns:a16="http://schemas.microsoft.com/office/drawing/2014/main" id="{3FF6C201-9C50-4729-8560-F45FA62B8666}"/>
                  </a:ext>
                </a:extLst>
              </p:cNvPr>
              <p:cNvSpPr/>
              <p:nvPr/>
            </p:nvSpPr>
            <p:spPr>
              <a:xfrm>
                <a:off x="3529900" y="3697450"/>
                <a:ext cx="30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10" extrusionOk="0">
                    <a:moveTo>
                      <a:pt x="136" y="0"/>
                    </a:moveTo>
                    <a:cubicBezTo>
                      <a:pt x="99" y="0"/>
                      <a:pt x="62" y="2"/>
                      <a:pt x="24" y="7"/>
                    </a:cubicBezTo>
                    <a:cubicBezTo>
                      <a:pt x="12" y="7"/>
                      <a:pt x="0" y="31"/>
                      <a:pt x="24" y="31"/>
                    </a:cubicBezTo>
                    <a:cubicBezTo>
                      <a:pt x="288" y="131"/>
                      <a:pt x="621" y="210"/>
                      <a:pt x="928" y="210"/>
                    </a:cubicBezTo>
                    <a:cubicBezTo>
                      <a:pt x="1023" y="210"/>
                      <a:pt x="1116" y="202"/>
                      <a:pt x="1203" y="185"/>
                    </a:cubicBezTo>
                    <a:cubicBezTo>
                      <a:pt x="1204" y="187"/>
                      <a:pt x="1205" y="187"/>
                      <a:pt x="1206" y="187"/>
                    </a:cubicBezTo>
                    <a:cubicBezTo>
                      <a:pt x="1214" y="187"/>
                      <a:pt x="1212" y="150"/>
                      <a:pt x="1191" y="150"/>
                    </a:cubicBezTo>
                    <a:cubicBezTo>
                      <a:pt x="1000" y="126"/>
                      <a:pt x="786" y="102"/>
                      <a:pt x="596" y="66"/>
                    </a:cubicBezTo>
                    <a:cubicBezTo>
                      <a:pt x="450" y="37"/>
                      <a:pt x="297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748;p33">
                <a:extLst>
                  <a:ext uri="{FF2B5EF4-FFF2-40B4-BE49-F238E27FC236}">
                    <a16:creationId xmlns:a16="http://schemas.microsoft.com/office/drawing/2014/main" id="{01B2DCBD-4703-4BA3-BA19-497C8ABE05F7}"/>
                  </a:ext>
                </a:extLst>
              </p:cNvPr>
              <p:cNvSpPr/>
              <p:nvPr/>
            </p:nvSpPr>
            <p:spPr>
              <a:xfrm>
                <a:off x="3527225" y="3707050"/>
                <a:ext cx="3275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42" extrusionOk="0">
                    <a:moveTo>
                      <a:pt x="137" y="1"/>
                    </a:moveTo>
                    <a:cubicBezTo>
                      <a:pt x="103" y="1"/>
                      <a:pt x="70" y="2"/>
                      <a:pt x="36" y="4"/>
                    </a:cubicBezTo>
                    <a:cubicBezTo>
                      <a:pt x="12" y="4"/>
                      <a:pt x="0" y="40"/>
                      <a:pt x="12" y="40"/>
                    </a:cubicBezTo>
                    <a:cubicBezTo>
                      <a:pt x="214" y="111"/>
                      <a:pt x="417" y="135"/>
                      <a:pt x="607" y="171"/>
                    </a:cubicBezTo>
                    <a:cubicBezTo>
                      <a:pt x="834" y="194"/>
                      <a:pt x="1060" y="242"/>
                      <a:pt x="1286" y="242"/>
                    </a:cubicBezTo>
                    <a:cubicBezTo>
                      <a:pt x="1310" y="242"/>
                      <a:pt x="1310" y="218"/>
                      <a:pt x="1298" y="194"/>
                    </a:cubicBezTo>
                    <a:cubicBezTo>
                      <a:pt x="1084" y="111"/>
                      <a:pt x="845" y="75"/>
                      <a:pt x="607" y="51"/>
                    </a:cubicBezTo>
                    <a:cubicBezTo>
                      <a:pt x="451" y="22"/>
                      <a:pt x="294" y="1"/>
                      <a:pt x="1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749;p33">
                <a:extLst>
                  <a:ext uri="{FF2B5EF4-FFF2-40B4-BE49-F238E27FC236}">
                    <a16:creationId xmlns:a16="http://schemas.microsoft.com/office/drawing/2014/main" id="{5962CDA4-5D5C-4886-A017-776414478EC8}"/>
                  </a:ext>
                </a:extLst>
              </p:cNvPr>
              <p:cNvSpPr/>
              <p:nvPr/>
            </p:nvSpPr>
            <p:spPr>
              <a:xfrm>
                <a:off x="3520975" y="3716325"/>
                <a:ext cx="3485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76" extrusionOk="0">
                    <a:moveTo>
                      <a:pt x="93" y="0"/>
                    </a:moveTo>
                    <a:cubicBezTo>
                      <a:pt x="74" y="0"/>
                      <a:pt x="55" y="1"/>
                      <a:pt x="36" y="2"/>
                    </a:cubicBezTo>
                    <a:cubicBezTo>
                      <a:pt x="0" y="2"/>
                      <a:pt x="0" y="61"/>
                      <a:pt x="24" y="61"/>
                    </a:cubicBezTo>
                    <a:cubicBezTo>
                      <a:pt x="250" y="145"/>
                      <a:pt x="500" y="157"/>
                      <a:pt x="726" y="192"/>
                    </a:cubicBezTo>
                    <a:cubicBezTo>
                      <a:pt x="929" y="228"/>
                      <a:pt x="1143" y="276"/>
                      <a:pt x="1357" y="276"/>
                    </a:cubicBezTo>
                    <a:cubicBezTo>
                      <a:pt x="1393" y="276"/>
                      <a:pt x="1393" y="240"/>
                      <a:pt x="1369" y="228"/>
                    </a:cubicBezTo>
                    <a:cubicBezTo>
                      <a:pt x="1143" y="169"/>
                      <a:pt x="905" y="121"/>
                      <a:pt x="667" y="85"/>
                    </a:cubicBezTo>
                    <a:cubicBezTo>
                      <a:pt x="482" y="53"/>
                      <a:pt x="288" y="0"/>
                      <a:pt x="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750;p33">
                <a:extLst>
                  <a:ext uri="{FF2B5EF4-FFF2-40B4-BE49-F238E27FC236}">
                    <a16:creationId xmlns:a16="http://schemas.microsoft.com/office/drawing/2014/main" id="{9C6ED35C-1824-4E3D-9A9E-3489D0DE187C}"/>
                  </a:ext>
                </a:extLst>
              </p:cNvPr>
              <p:cNvSpPr/>
              <p:nvPr/>
            </p:nvSpPr>
            <p:spPr>
              <a:xfrm>
                <a:off x="3513825" y="3725950"/>
                <a:ext cx="390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356" extrusionOk="0">
                    <a:moveTo>
                      <a:pt x="164" y="1"/>
                    </a:moveTo>
                    <a:cubicBezTo>
                      <a:pt x="113" y="1"/>
                      <a:pt x="62" y="4"/>
                      <a:pt x="12" y="10"/>
                    </a:cubicBezTo>
                    <a:cubicBezTo>
                      <a:pt x="0" y="10"/>
                      <a:pt x="0" y="22"/>
                      <a:pt x="12" y="34"/>
                    </a:cubicBezTo>
                    <a:cubicBezTo>
                      <a:pt x="274" y="141"/>
                      <a:pt x="572" y="177"/>
                      <a:pt x="834" y="248"/>
                    </a:cubicBezTo>
                    <a:cubicBezTo>
                      <a:pt x="1072" y="307"/>
                      <a:pt x="1298" y="331"/>
                      <a:pt x="1536" y="355"/>
                    </a:cubicBezTo>
                    <a:cubicBezTo>
                      <a:pt x="1560" y="331"/>
                      <a:pt x="1560" y="296"/>
                      <a:pt x="1536" y="296"/>
                    </a:cubicBezTo>
                    <a:cubicBezTo>
                      <a:pt x="1110" y="210"/>
                      <a:pt x="607" y="1"/>
                      <a:pt x="16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751;p33">
                <a:extLst>
                  <a:ext uri="{FF2B5EF4-FFF2-40B4-BE49-F238E27FC236}">
                    <a16:creationId xmlns:a16="http://schemas.microsoft.com/office/drawing/2014/main" id="{BD388124-3CDF-4A81-AB8D-69EF5D9A789A}"/>
                  </a:ext>
                </a:extLst>
              </p:cNvPr>
              <p:cNvSpPr/>
              <p:nvPr/>
            </p:nvSpPr>
            <p:spPr>
              <a:xfrm>
                <a:off x="3504900" y="3734825"/>
                <a:ext cx="449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42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536" y="262"/>
                      <a:pt x="1203" y="393"/>
                      <a:pt x="1774" y="429"/>
                    </a:cubicBezTo>
                    <a:cubicBezTo>
                      <a:pt x="1798" y="429"/>
                      <a:pt x="1798" y="393"/>
                      <a:pt x="1786" y="393"/>
                    </a:cubicBezTo>
                    <a:cubicBezTo>
                      <a:pt x="1238" y="238"/>
                      <a:pt x="607" y="24"/>
                      <a:pt x="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752;p33">
                <a:extLst>
                  <a:ext uri="{FF2B5EF4-FFF2-40B4-BE49-F238E27FC236}">
                    <a16:creationId xmlns:a16="http://schemas.microsoft.com/office/drawing/2014/main" id="{137051DA-3446-4CB4-8B5B-FE822A6DE047}"/>
                  </a:ext>
                </a:extLst>
              </p:cNvPr>
              <p:cNvSpPr/>
              <p:nvPr/>
            </p:nvSpPr>
            <p:spPr>
              <a:xfrm>
                <a:off x="3215575" y="2532875"/>
                <a:ext cx="499475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79" h="19932" extrusionOk="0">
                    <a:moveTo>
                      <a:pt x="0" y="1"/>
                    </a:moveTo>
                    <a:lnTo>
                      <a:pt x="15121" y="19932"/>
                    </a:lnTo>
                    <a:lnTo>
                      <a:pt x="19979" y="19765"/>
                    </a:lnTo>
                    <a:lnTo>
                      <a:pt x="19884" y="146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753;p33">
                <a:extLst>
                  <a:ext uri="{FF2B5EF4-FFF2-40B4-BE49-F238E27FC236}">
                    <a16:creationId xmlns:a16="http://schemas.microsoft.com/office/drawing/2014/main" id="{924B3431-96BF-4817-8F78-F852F705D1BF}"/>
                  </a:ext>
                </a:extLst>
              </p:cNvPr>
              <p:cNvSpPr/>
              <p:nvPr/>
            </p:nvSpPr>
            <p:spPr>
              <a:xfrm>
                <a:off x="3211400" y="2528125"/>
                <a:ext cx="509325" cy="508700"/>
              </a:xfrm>
              <a:custGeom>
                <a:avLst/>
                <a:gdLst/>
                <a:ahLst/>
                <a:cxnLst/>
                <a:rect l="l" t="t" r="r" b="b"/>
                <a:pathLst>
                  <a:path w="20373" h="20348" extrusionOk="0">
                    <a:moveTo>
                      <a:pt x="1251" y="1250"/>
                    </a:moveTo>
                    <a:lnTo>
                      <a:pt x="19836" y="14943"/>
                    </a:lnTo>
                    <a:lnTo>
                      <a:pt x="19932" y="19753"/>
                    </a:lnTo>
                    <a:lnTo>
                      <a:pt x="15383" y="19896"/>
                    </a:lnTo>
                    <a:lnTo>
                      <a:pt x="1251" y="1250"/>
                    </a:lnTo>
                    <a:close/>
                    <a:moveTo>
                      <a:pt x="298" y="0"/>
                    </a:moveTo>
                    <a:lnTo>
                      <a:pt x="1" y="310"/>
                    </a:lnTo>
                    <a:lnTo>
                      <a:pt x="15181" y="20348"/>
                    </a:lnTo>
                    <a:lnTo>
                      <a:pt x="20372" y="20169"/>
                    </a:lnTo>
                    <a:lnTo>
                      <a:pt x="20265" y="1471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754;p33">
                <a:extLst>
                  <a:ext uri="{FF2B5EF4-FFF2-40B4-BE49-F238E27FC236}">
                    <a16:creationId xmlns:a16="http://schemas.microsoft.com/office/drawing/2014/main" id="{A7203927-C914-474E-8D40-56269BD6CF73}"/>
                  </a:ext>
                </a:extLst>
              </p:cNvPr>
              <p:cNvSpPr/>
              <p:nvPr/>
            </p:nvSpPr>
            <p:spPr>
              <a:xfrm>
                <a:off x="3648075" y="2992950"/>
                <a:ext cx="530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13" extrusionOk="0">
                    <a:moveTo>
                      <a:pt x="2089" y="0"/>
                    </a:moveTo>
                    <a:cubicBezTo>
                      <a:pt x="2086" y="0"/>
                      <a:pt x="2084" y="2"/>
                      <a:pt x="2084" y="5"/>
                    </a:cubicBezTo>
                    <a:cubicBezTo>
                      <a:pt x="1369" y="660"/>
                      <a:pt x="691" y="1374"/>
                      <a:pt x="24" y="2088"/>
                    </a:cubicBezTo>
                    <a:cubicBezTo>
                      <a:pt x="0" y="2112"/>
                      <a:pt x="24" y="2112"/>
                      <a:pt x="36" y="2112"/>
                    </a:cubicBezTo>
                    <a:cubicBezTo>
                      <a:pt x="738" y="1434"/>
                      <a:pt x="1453" y="755"/>
                      <a:pt x="2119" y="41"/>
                    </a:cubicBezTo>
                    <a:cubicBezTo>
                      <a:pt x="2119" y="14"/>
                      <a:pt x="2099" y="0"/>
                      <a:pt x="20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755;p33">
                <a:extLst>
                  <a:ext uri="{FF2B5EF4-FFF2-40B4-BE49-F238E27FC236}">
                    <a16:creationId xmlns:a16="http://schemas.microsoft.com/office/drawing/2014/main" id="{DA4778B7-050E-442F-A856-A3F2240B44A3}"/>
                  </a:ext>
                </a:extLst>
              </p:cNvPr>
              <p:cNvSpPr/>
              <p:nvPr/>
            </p:nvSpPr>
            <p:spPr>
              <a:xfrm>
                <a:off x="3632875" y="2973700"/>
                <a:ext cx="56250" cy="563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2" extrusionOk="0">
                    <a:moveTo>
                      <a:pt x="2239" y="1"/>
                    </a:moveTo>
                    <a:cubicBezTo>
                      <a:pt x="2243" y="5"/>
                      <a:pt x="2246" y="6"/>
                      <a:pt x="2247" y="6"/>
                    </a:cubicBezTo>
                    <a:cubicBezTo>
                      <a:pt x="2250" y="6"/>
                      <a:pt x="2247" y="1"/>
                      <a:pt x="2239" y="1"/>
                    </a:cubicBezTo>
                    <a:close/>
                    <a:moveTo>
                      <a:pt x="2239" y="1"/>
                    </a:moveTo>
                    <a:cubicBezTo>
                      <a:pt x="1465" y="703"/>
                      <a:pt x="727" y="1477"/>
                      <a:pt x="1" y="2239"/>
                    </a:cubicBezTo>
                    <a:cubicBezTo>
                      <a:pt x="1" y="2239"/>
                      <a:pt x="1" y="2251"/>
                      <a:pt x="13" y="2251"/>
                    </a:cubicBezTo>
                    <a:cubicBezTo>
                      <a:pt x="775" y="1525"/>
                      <a:pt x="1549" y="799"/>
                      <a:pt x="2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756;p33">
                <a:extLst>
                  <a:ext uri="{FF2B5EF4-FFF2-40B4-BE49-F238E27FC236}">
                    <a16:creationId xmlns:a16="http://schemas.microsoft.com/office/drawing/2014/main" id="{B7A2B21C-BCE0-4F90-92CE-2D9DAD69BF3F}"/>
                  </a:ext>
                </a:extLst>
              </p:cNvPr>
              <p:cNvSpPr/>
              <p:nvPr/>
            </p:nvSpPr>
            <p:spPr>
              <a:xfrm>
                <a:off x="3610050" y="2967350"/>
                <a:ext cx="5500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201" extrusionOk="0">
                    <a:moveTo>
                      <a:pt x="2175" y="0"/>
                    </a:moveTo>
                    <a:cubicBezTo>
                      <a:pt x="2171" y="0"/>
                      <a:pt x="2167" y="2"/>
                      <a:pt x="2164" y="5"/>
                    </a:cubicBezTo>
                    <a:cubicBezTo>
                      <a:pt x="1438" y="719"/>
                      <a:pt x="711" y="1434"/>
                      <a:pt x="9" y="2184"/>
                    </a:cubicBezTo>
                    <a:cubicBezTo>
                      <a:pt x="0" y="2192"/>
                      <a:pt x="4" y="2201"/>
                      <a:pt x="11" y="2201"/>
                    </a:cubicBezTo>
                    <a:cubicBezTo>
                      <a:pt x="14" y="2201"/>
                      <a:pt x="17" y="2199"/>
                      <a:pt x="21" y="2196"/>
                    </a:cubicBezTo>
                    <a:cubicBezTo>
                      <a:pt x="771" y="1493"/>
                      <a:pt x="1485" y="767"/>
                      <a:pt x="2200" y="41"/>
                    </a:cubicBezTo>
                    <a:cubicBezTo>
                      <a:pt x="2200" y="14"/>
                      <a:pt x="2186" y="0"/>
                      <a:pt x="217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757;p33">
                <a:extLst>
                  <a:ext uri="{FF2B5EF4-FFF2-40B4-BE49-F238E27FC236}">
                    <a16:creationId xmlns:a16="http://schemas.microsoft.com/office/drawing/2014/main" id="{FB5038BB-61F2-43A9-84A1-7B8295B780C1}"/>
                  </a:ext>
                </a:extLst>
              </p:cNvPr>
              <p:cNvSpPr/>
              <p:nvPr/>
            </p:nvSpPr>
            <p:spPr>
              <a:xfrm>
                <a:off x="3587225" y="29512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2510" y="0"/>
                    </a:moveTo>
                    <a:cubicBezTo>
                      <a:pt x="2505" y="0"/>
                      <a:pt x="2500" y="2"/>
                      <a:pt x="2494" y="5"/>
                    </a:cubicBezTo>
                    <a:cubicBezTo>
                      <a:pt x="1660" y="826"/>
                      <a:pt x="803" y="1636"/>
                      <a:pt x="17" y="2493"/>
                    </a:cubicBezTo>
                    <a:cubicBezTo>
                      <a:pt x="1" y="2502"/>
                      <a:pt x="7" y="2515"/>
                      <a:pt x="16" y="2515"/>
                    </a:cubicBezTo>
                    <a:cubicBezTo>
                      <a:pt x="20" y="2515"/>
                      <a:pt x="25" y="2513"/>
                      <a:pt x="29" y="2505"/>
                    </a:cubicBezTo>
                    <a:cubicBezTo>
                      <a:pt x="886" y="1719"/>
                      <a:pt x="1696" y="862"/>
                      <a:pt x="2517" y="29"/>
                    </a:cubicBezTo>
                    <a:cubicBezTo>
                      <a:pt x="2526" y="11"/>
                      <a:pt x="2522" y="0"/>
                      <a:pt x="251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758;p33">
                <a:extLst>
                  <a:ext uri="{FF2B5EF4-FFF2-40B4-BE49-F238E27FC236}">
                    <a16:creationId xmlns:a16="http://schemas.microsoft.com/office/drawing/2014/main" id="{3AD9899D-E266-4D26-A9FC-18272755969F}"/>
                  </a:ext>
                </a:extLst>
              </p:cNvPr>
              <p:cNvSpPr/>
              <p:nvPr/>
            </p:nvSpPr>
            <p:spPr>
              <a:xfrm>
                <a:off x="3577825" y="2940850"/>
                <a:ext cx="524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113" extrusionOk="0">
                    <a:moveTo>
                      <a:pt x="2081" y="1"/>
                    </a:moveTo>
                    <a:cubicBezTo>
                      <a:pt x="2078" y="1"/>
                      <a:pt x="2075" y="2"/>
                      <a:pt x="2072" y="5"/>
                    </a:cubicBezTo>
                    <a:cubicBezTo>
                      <a:pt x="1369" y="696"/>
                      <a:pt x="667" y="1374"/>
                      <a:pt x="0" y="2089"/>
                    </a:cubicBezTo>
                    <a:cubicBezTo>
                      <a:pt x="0" y="2113"/>
                      <a:pt x="0" y="2113"/>
                      <a:pt x="12" y="2113"/>
                    </a:cubicBezTo>
                    <a:cubicBezTo>
                      <a:pt x="726" y="1434"/>
                      <a:pt x="1405" y="720"/>
                      <a:pt x="2096" y="41"/>
                    </a:cubicBezTo>
                    <a:cubicBezTo>
                      <a:pt x="2096" y="14"/>
                      <a:pt x="2089" y="1"/>
                      <a:pt x="20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759;p33">
                <a:extLst>
                  <a:ext uri="{FF2B5EF4-FFF2-40B4-BE49-F238E27FC236}">
                    <a16:creationId xmlns:a16="http://schemas.microsoft.com/office/drawing/2014/main" id="{E5F867DA-5526-45F6-AF6D-F8023E390C72}"/>
                  </a:ext>
                </a:extLst>
              </p:cNvPr>
              <p:cNvSpPr/>
              <p:nvPr/>
            </p:nvSpPr>
            <p:spPr>
              <a:xfrm>
                <a:off x="3564425" y="2924300"/>
                <a:ext cx="51450" cy="50925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2037" extrusionOk="0">
                    <a:moveTo>
                      <a:pt x="2036" y="0"/>
                    </a:moveTo>
                    <a:cubicBezTo>
                      <a:pt x="2044" y="4"/>
                      <a:pt x="2050" y="6"/>
                      <a:pt x="2052" y="6"/>
                    </a:cubicBezTo>
                    <a:cubicBezTo>
                      <a:pt x="2057" y="6"/>
                      <a:pt x="2052" y="0"/>
                      <a:pt x="2036" y="0"/>
                    </a:cubicBezTo>
                    <a:close/>
                    <a:moveTo>
                      <a:pt x="2036" y="0"/>
                    </a:moveTo>
                    <a:cubicBezTo>
                      <a:pt x="1322" y="643"/>
                      <a:pt x="643" y="1322"/>
                      <a:pt x="0" y="2025"/>
                    </a:cubicBezTo>
                    <a:cubicBezTo>
                      <a:pt x="0" y="2036"/>
                      <a:pt x="0" y="2036"/>
                      <a:pt x="12" y="2036"/>
                    </a:cubicBezTo>
                    <a:cubicBezTo>
                      <a:pt x="715" y="1393"/>
                      <a:pt x="1417" y="727"/>
                      <a:pt x="20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760;p33">
                <a:extLst>
                  <a:ext uri="{FF2B5EF4-FFF2-40B4-BE49-F238E27FC236}">
                    <a16:creationId xmlns:a16="http://schemas.microsoft.com/office/drawing/2014/main" id="{D8ED6311-1807-427C-9CC6-D777AADFAAD4}"/>
                  </a:ext>
                </a:extLst>
              </p:cNvPr>
              <p:cNvSpPr/>
              <p:nvPr/>
            </p:nvSpPr>
            <p:spPr>
              <a:xfrm>
                <a:off x="3550000" y="2910775"/>
                <a:ext cx="48875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963" extrusionOk="0">
                    <a:moveTo>
                      <a:pt x="1949" y="0"/>
                    </a:moveTo>
                    <a:cubicBezTo>
                      <a:pt x="1948" y="0"/>
                      <a:pt x="1947" y="2"/>
                      <a:pt x="1947" y="6"/>
                    </a:cubicBezTo>
                    <a:cubicBezTo>
                      <a:pt x="1955" y="6"/>
                      <a:pt x="1952" y="0"/>
                      <a:pt x="1949" y="0"/>
                    </a:cubicBezTo>
                    <a:close/>
                    <a:moveTo>
                      <a:pt x="1947" y="6"/>
                    </a:moveTo>
                    <a:lnTo>
                      <a:pt x="1947" y="6"/>
                    </a:lnTo>
                    <a:cubicBezTo>
                      <a:pt x="1244" y="565"/>
                      <a:pt x="625" y="1268"/>
                      <a:pt x="18" y="1934"/>
                    </a:cubicBezTo>
                    <a:cubicBezTo>
                      <a:pt x="0" y="1952"/>
                      <a:pt x="8" y="1963"/>
                      <a:pt x="19" y="1963"/>
                    </a:cubicBezTo>
                    <a:cubicBezTo>
                      <a:pt x="22" y="1963"/>
                      <a:pt x="26" y="1961"/>
                      <a:pt x="30" y="1958"/>
                    </a:cubicBezTo>
                    <a:cubicBezTo>
                      <a:pt x="685" y="1327"/>
                      <a:pt x="1387" y="708"/>
                      <a:pt x="1947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761;p33">
                <a:extLst>
                  <a:ext uri="{FF2B5EF4-FFF2-40B4-BE49-F238E27FC236}">
                    <a16:creationId xmlns:a16="http://schemas.microsoft.com/office/drawing/2014/main" id="{EE907007-9F3B-4DAD-B6E0-4D75B2982CE4}"/>
                  </a:ext>
                </a:extLst>
              </p:cNvPr>
              <p:cNvSpPr/>
              <p:nvPr/>
            </p:nvSpPr>
            <p:spPr>
              <a:xfrm>
                <a:off x="3536475" y="2895650"/>
                <a:ext cx="469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40" extrusionOk="0">
                    <a:moveTo>
                      <a:pt x="1849" y="0"/>
                    </a:moveTo>
                    <a:cubicBezTo>
                      <a:pt x="1845" y="0"/>
                      <a:pt x="1839" y="1"/>
                      <a:pt x="1833" y="3"/>
                    </a:cubicBezTo>
                    <a:cubicBezTo>
                      <a:pt x="1487" y="206"/>
                      <a:pt x="1226" y="551"/>
                      <a:pt x="940" y="825"/>
                    </a:cubicBezTo>
                    <a:cubicBezTo>
                      <a:pt x="630" y="1135"/>
                      <a:pt x="309" y="1456"/>
                      <a:pt x="11" y="1801"/>
                    </a:cubicBezTo>
                    <a:cubicBezTo>
                      <a:pt x="1" y="1812"/>
                      <a:pt x="26" y="1839"/>
                      <a:pt x="41" y="1839"/>
                    </a:cubicBezTo>
                    <a:cubicBezTo>
                      <a:pt x="43" y="1839"/>
                      <a:pt x="45" y="1839"/>
                      <a:pt x="47" y="1837"/>
                    </a:cubicBezTo>
                    <a:cubicBezTo>
                      <a:pt x="380" y="1539"/>
                      <a:pt x="714" y="1242"/>
                      <a:pt x="1035" y="920"/>
                    </a:cubicBezTo>
                    <a:cubicBezTo>
                      <a:pt x="1309" y="646"/>
                      <a:pt x="1654" y="373"/>
                      <a:pt x="1868" y="51"/>
                    </a:cubicBezTo>
                    <a:cubicBezTo>
                      <a:pt x="1878" y="22"/>
                      <a:pt x="1872" y="0"/>
                      <a:pt x="184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762;p33">
                <a:extLst>
                  <a:ext uri="{FF2B5EF4-FFF2-40B4-BE49-F238E27FC236}">
                    <a16:creationId xmlns:a16="http://schemas.microsoft.com/office/drawing/2014/main" id="{2E0900C5-5519-4CDE-953E-94F4DC2CF7F5}"/>
                  </a:ext>
                </a:extLst>
              </p:cNvPr>
              <p:cNvSpPr/>
              <p:nvPr/>
            </p:nvSpPr>
            <p:spPr>
              <a:xfrm>
                <a:off x="3523200" y="2878400"/>
                <a:ext cx="4677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40" extrusionOk="0">
                    <a:moveTo>
                      <a:pt x="1826" y="1"/>
                    </a:moveTo>
                    <a:cubicBezTo>
                      <a:pt x="1823" y="1"/>
                      <a:pt x="1819" y="1"/>
                      <a:pt x="1816" y="3"/>
                    </a:cubicBezTo>
                    <a:cubicBezTo>
                      <a:pt x="1483" y="229"/>
                      <a:pt x="1221" y="562"/>
                      <a:pt x="935" y="836"/>
                    </a:cubicBezTo>
                    <a:cubicBezTo>
                      <a:pt x="625" y="1158"/>
                      <a:pt x="328" y="1467"/>
                      <a:pt x="30" y="1789"/>
                    </a:cubicBezTo>
                    <a:cubicBezTo>
                      <a:pt x="1" y="1818"/>
                      <a:pt x="28" y="1840"/>
                      <a:pt x="58" y="1840"/>
                    </a:cubicBezTo>
                    <a:cubicBezTo>
                      <a:pt x="65" y="1840"/>
                      <a:pt x="71" y="1839"/>
                      <a:pt x="78" y="1836"/>
                    </a:cubicBezTo>
                    <a:cubicBezTo>
                      <a:pt x="399" y="1539"/>
                      <a:pt x="709" y="1241"/>
                      <a:pt x="1030" y="932"/>
                    </a:cubicBezTo>
                    <a:cubicBezTo>
                      <a:pt x="1304" y="646"/>
                      <a:pt x="1626" y="372"/>
                      <a:pt x="1840" y="51"/>
                    </a:cubicBezTo>
                    <a:cubicBezTo>
                      <a:pt x="1871" y="30"/>
                      <a:pt x="1848" y="1"/>
                      <a:pt x="182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763;p33">
                <a:extLst>
                  <a:ext uri="{FF2B5EF4-FFF2-40B4-BE49-F238E27FC236}">
                    <a16:creationId xmlns:a16="http://schemas.microsoft.com/office/drawing/2014/main" id="{AB75A125-6992-4C5C-BF2A-26DB530D4551}"/>
                  </a:ext>
                </a:extLst>
              </p:cNvPr>
              <p:cNvSpPr/>
              <p:nvPr/>
            </p:nvSpPr>
            <p:spPr>
              <a:xfrm>
                <a:off x="3510900" y="2862675"/>
                <a:ext cx="444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783" extrusionOk="0">
                    <a:moveTo>
                      <a:pt x="1728" y="0"/>
                    </a:moveTo>
                    <a:cubicBezTo>
                      <a:pt x="1719" y="0"/>
                      <a:pt x="1710" y="4"/>
                      <a:pt x="1701" y="13"/>
                    </a:cubicBezTo>
                    <a:cubicBezTo>
                      <a:pt x="1106" y="560"/>
                      <a:pt x="534" y="1108"/>
                      <a:pt x="10" y="1739"/>
                    </a:cubicBezTo>
                    <a:cubicBezTo>
                      <a:pt x="1" y="1757"/>
                      <a:pt x="20" y="1783"/>
                      <a:pt x="40" y="1783"/>
                    </a:cubicBezTo>
                    <a:cubicBezTo>
                      <a:pt x="46" y="1783"/>
                      <a:pt x="52" y="1780"/>
                      <a:pt x="58" y="1775"/>
                    </a:cubicBezTo>
                    <a:cubicBezTo>
                      <a:pt x="665" y="1263"/>
                      <a:pt x="1225" y="668"/>
                      <a:pt x="1760" y="72"/>
                    </a:cubicBezTo>
                    <a:cubicBezTo>
                      <a:pt x="1778" y="36"/>
                      <a:pt x="1756" y="0"/>
                      <a:pt x="17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764;p33">
                <a:extLst>
                  <a:ext uri="{FF2B5EF4-FFF2-40B4-BE49-F238E27FC236}">
                    <a16:creationId xmlns:a16="http://schemas.microsoft.com/office/drawing/2014/main" id="{C7638B1A-71E5-4FBB-B14E-6F6725FB9C33}"/>
                  </a:ext>
                </a:extLst>
              </p:cNvPr>
              <p:cNvSpPr/>
              <p:nvPr/>
            </p:nvSpPr>
            <p:spPr>
              <a:xfrm>
                <a:off x="3495725" y="2846000"/>
                <a:ext cx="458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755" extrusionOk="0">
                    <a:moveTo>
                      <a:pt x="1783" y="0"/>
                    </a:moveTo>
                    <a:cubicBezTo>
                      <a:pt x="1772" y="0"/>
                      <a:pt x="1760" y="4"/>
                      <a:pt x="1748" y="13"/>
                    </a:cubicBezTo>
                    <a:cubicBezTo>
                      <a:pt x="1427" y="287"/>
                      <a:pt x="1117" y="573"/>
                      <a:pt x="820" y="870"/>
                    </a:cubicBezTo>
                    <a:cubicBezTo>
                      <a:pt x="534" y="1132"/>
                      <a:pt x="224" y="1394"/>
                      <a:pt x="10" y="1704"/>
                    </a:cubicBezTo>
                    <a:cubicBezTo>
                      <a:pt x="0" y="1733"/>
                      <a:pt x="15" y="1754"/>
                      <a:pt x="40" y="1754"/>
                    </a:cubicBezTo>
                    <a:cubicBezTo>
                      <a:pt x="45" y="1754"/>
                      <a:pt x="51" y="1753"/>
                      <a:pt x="58" y="1751"/>
                    </a:cubicBezTo>
                    <a:cubicBezTo>
                      <a:pt x="367" y="1537"/>
                      <a:pt x="641" y="1227"/>
                      <a:pt x="915" y="977"/>
                    </a:cubicBezTo>
                    <a:cubicBezTo>
                      <a:pt x="1236" y="680"/>
                      <a:pt x="1534" y="382"/>
                      <a:pt x="1808" y="61"/>
                    </a:cubicBezTo>
                    <a:cubicBezTo>
                      <a:pt x="1835" y="34"/>
                      <a:pt x="1814" y="0"/>
                      <a:pt x="17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765;p33">
                <a:extLst>
                  <a:ext uri="{FF2B5EF4-FFF2-40B4-BE49-F238E27FC236}">
                    <a16:creationId xmlns:a16="http://schemas.microsoft.com/office/drawing/2014/main" id="{FDC67E2F-F1A1-46E0-9FD4-088C2590BEB0}"/>
                  </a:ext>
                </a:extLst>
              </p:cNvPr>
              <p:cNvSpPr/>
              <p:nvPr/>
            </p:nvSpPr>
            <p:spPr>
              <a:xfrm>
                <a:off x="3483800" y="2833075"/>
                <a:ext cx="398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1545" extrusionOk="0">
                    <a:moveTo>
                      <a:pt x="1536" y="1"/>
                    </a:moveTo>
                    <a:cubicBezTo>
                      <a:pt x="1524" y="1"/>
                      <a:pt x="1511" y="6"/>
                      <a:pt x="1499" y="18"/>
                    </a:cubicBezTo>
                    <a:cubicBezTo>
                      <a:pt x="963" y="482"/>
                      <a:pt x="475" y="971"/>
                      <a:pt x="11" y="1506"/>
                    </a:cubicBezTo>
                    <a:cubicBezTo>
                      <a:pt x="0" y="1517"/>
                      <a:pt x="17" y="1544"/>
                      <a:pt x="37" y="1544"/>
                    </a:cubicBezTo>
                    <a:cubicBezTo>
                      <a:pt x="40" y="1544"/>
                      <a:pt x="43" y="1544"/>
                      <a:pt x="46" y="1542"/>
                    </a:cubicBezTo>
                    <a:cubicBezTo>
                      <a:pt x="582" y="1078"/>
                      <a:pt x="1094" y="613"/>
                      <a:pt x="1558" y="78"/>
                    </a:cubicBezTo>
                    <a:cubicBezTo>
                      <a:pt x="1594" y="42"/>
                      <a:pt x="1570" y="1"/>
                      <a:pt x="15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766;p33">
                <a:extLst>
                  <a:ext uri="{FF2B5EF4-FFF2-40B4-BE49-F238E27FC236}">
                    <a16:creationId xmlns:a16="http://schemas.microsoft.com/office/drawing/2014/main" id="{734E384A-7A26-4B74-8CD5-B207B51FF123}"/>
                  </a:ext>
                </a:extLst>
              </p:cNvPr>
              <p:cNvSpPr/>
              <p:nvPr/>
            </p:nvSpPr>
            <p:spPr>
              <a:xfrm>
                <a:off x="3471075" y="2808025"/>
                <a:ext cx="46750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845" extrusionOk="0">
                    <a:moveTo>
                      <a:pt x="1812" y="0"/>
                    </a:moveTo>
                    <a:cubicBezTo>
                      <a:pt x="1803" y="0"/>
                      <a:pt x="1792" y="3"/>
                      <a:pt x="1782" y="8"/>
                    </a:cubicBezTo>
                    <a:cubicBezTo>
                      <a:pt x="1460" y="258"/>
                      <a:pt x="1175" y="591"/>
                      <a:pt x="877" y="877"/>
                    </a:cubicBezTo>
                    <a:cubicBezTo>
                      <a:pt x="579" y="1175"/>
                      <a:pt x="282" y="1472"/>
                      <a:pt x="20" y="1794"/>
                    </a:cubicBezTo>
                    <a:cubicBezTo>
                      <a:pt x="0" y="1823"/>
                      <a:pt x="21" y="1845"/>
                      <a:pt x="42" y="1845"/>
                    </a:cubicBezTo>
                    <a:cubicBezTo>
                      <a:pt x="47" y="1845"/>
                      <a:pt x="51" y="1844"/>
                      <a:pt x="55" y="1842"/>
                    </a:cubicBezTo>
                    <a:cubicBezTo>
                      <a:pt x="389" y="1568"/>
                      <a:pt x="686" y="1270"/>
                      <a:pt x="984" y="972"/>
                    </a:cubicBezTo>
                    <a:cubicBezTo>
                      <a:pt x="1282" y="675"/>
                      <a:pt x="1591" y="401"/>
                      <a:pt x="1841" y="68"/>
                    </a:cubicBezTo>
                    <a:cubicBezTo>
                      <a:pt x="1869" y="30"/>
                      <a:pt x="1846" y="0"/>
                      <a:pt x="18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767;p33">
                <a:extLst>
                  <a:ext uri="{FF2B5EF4-FFF2-40B4-BE49-F238E27FC236}">
                    <a16:creationId xmlns:a16="http://schemas.microsoft.com/office/drawing/2014/main" id="{5D98DDA3-F32C-478F-AD00-7F28C1FF1A1D}"/>
                  </a:ext>
                </a:extLst>
              </p:cNvPr>
              <p:cNvSpPr/>
              <p:nvPr/>
            </p:nvSpPr>
            <p:spPr>
              <a:xfrm>
                <a:off x="3457725" y="2800025"/>
                <a:ext cx="3750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481" extrusionOk="0">
                    <a:moveTo>
                      <a:pt x="1452" y="1"/>
                    </a:moveTo>
                    <a:cubicBezTo>
                      <a:pt x="1442" y="1"/>
                      <a:pt x="1432" y="6"/>
                      <a:pt x="1423" y="18"/>
                    </a:cubicBezTo>
                    <a:cubicBezTo>
                      <a:pt x="935" y="459"/>
                      <a:pt x="411" y="923"/>
                      <a:pt x="18" y="1447"/>
                    </a:cubicBezTo>
                    <a:cubicBezTo>
                      <a:pt x="1" y="1464"/>
                      <a:pt x="14" y="1481"/>
                      <a:pt x="27" y="1481"/>
                    </a:cubicBezTo>
                    <a:cubicBezTo>
                      <a:pt x="33" y="1481"/>
                      <a:pt x="38" y="1478"/>
                      <a:pt x="42" y="1471"/>
                    </a:cubicBezTo>
                    <a:cubicBezTo>
                      <a:pt x="566" y="1054"/>
                      <a:pt x="1042" y="566"/>
                      <a:pt x="1482" y="78"/>
                    </a:cubicBezTo>
                    <a:cubicBezTo>
                      <a:pt x="1500" y="43"/>
                      <a:pt x="1478" y="1"/>
                      <a:pt x="14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768;p33">
                <a:extLst>
                  <a:ext uri="{FF2B5EF4-FFF2-40B4-BE49-F238E27FC236}">
                    <a16:creationId xmlns:a16="http://schemas.microsoft.com/office/drawing/2014/main" id="{0836D09A-31AA-42E4-A310-5949145DFCB7}"/>
                  </a:ext>
                </a:extLst>
              </p:cNvPr>
              <p:cNvSpPr/>
              <p:nvPr/>
            </p:nvSpPr>
            <p:spPr>
              <a:xfrm>
                <a:off x="3431475" y="2771150"/>
                <a:ext cx="314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260" extrusionOk="0">
                    <a:moveTo>
                      <a:pt x="1202" y="0"/>
                    </a:moveTo>
                    <a:cubicBezTo>
                      <a:pt x="1197" y="0"/>
                      <a:pt x="1191" y="2"/>
                      <a:pt x="1187" y="7"/>
                    </a:cubicBezTo>
                    <a:cubicBezTo>
                      <a:pt x="746" y="340"/>
                      <a:pt x="365" y="781"/>
                      <a:pt x="20" y="1221"/>
                    </a:cubicBezTo>
                    <a:cubicBezTo>
                      <a:pt x="1" y="1241"/>
                      <a:pt x="21" y="1260"/>
                      <a:pt x="48" y="1260"/>
                    </a:cubicBezTo>
                    <a:cubicBezTo>
                      <a:pt x="55" y="1260"/>
                      <a:pt x="61" y="1259"/>
                      <a:pt x="68" y="1257"/>
                    </a:cubicBezTo>
                    <a:cubicBezTo>
                      <a:pt x="496" y="923"/>
                      <a:pt x="913" y="495"/>
                      <a:pt x="1246" y="66"/>
                    </a:cubicBezTo>
                    <a:cubicBezTo>
                      <a:pt x="1256" y="37"/>
                      <a:pt x="1226" y="0"/>
                      <a:pt x="12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769;p33">
                <a:extLst>
                  <a:ext uri="{FF2B5EF4-FFF2-40B4-BE49-F238E27FC236}">
                    <a16:creationId xmlns:a16="http://schemas.microsoft.com/office/drawing/2014/main" id="{BCAE3605-F391-47B4-AA1D-5C119D8EE589}"/>
                  </a:ext>
                </a:extLst>
              </p:cNvPr>
              <p:cNvSpPr/>
              <p:nvPr/>
            </p:nvSpPr>
            <p:spPr>
              <a:xfrm>
                <a:off x="3444075" y="2786950"/>
                <a:ext cx="334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300" extrusionOk="0">
                    <a:moveTo>
                      <a:pt x="1280" y="0"/>
                    </a:moveTo>
                    <a:cubicBezTo>
                      <a:pt x="1268" y="0"/>
                      <a:pt x="1255" y="5"/>
                      <a:pt x="1242" y="18"/>
                    </a:cubicBezTo>
                    <a:cubicBezTo>
                      <a:pt x="802" y="375"/>
                      <a:pt x="397" y="827"/>
                      <a:pt x="28" y="1256"/>
                    </a:cubicBezTo>
                    <a:cubicBezTo>
                      <a:pt x="1" y="1274"/>
                      <a:pt x="22" y="1299"/>
                      <a:pt x="45" y="1299"/>
                    </a:cubicBezTo>
                    <a:cubicBezTo>
                      <a:pt x="51" y="1299"/>
                      <a:pt x="58" y="1297"/>
                      <a:pt x="64" y="1292"/>
                    </a:cubicBezTo>
                    <a:cubicBezTo>
                      <a:pt x="492" y="922"/>
                      <a:pt x="945" y="518"/>
                      <a:pt x="1302" y="77"/>
                    </a:cubicBezTo>
                    <a:cubicBezTo>
                      <a:pt x="1337" y="42"/>
                      <a:pt x="1314" y="0"/>
                      <a:pt x="12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770;p33">
                <a:extLst>
                  <a:ext uri="{FF2B5EF4-FFF2-40B4-BE49-F238E27FC236}">
                    <a16:creationId xmlns:a16="http://schemas.microsoft.com/office/drawing/2014/main" id="{A80B1C5C-359A-43EB-81F9-76B6454E6819}"/>
                  </a:ext>
                </a:extLst>
              </p:cNvPr>
              <p:cNvSpPr/>
              <p:nvPr/>
            </p:nvSpPr>
            <p:spPr>
              <a:xfrm>
                <a:off x="3417575" y="2756850"/>
                <a:ext cx="289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35" extrusionOk="0">
                    <a:moveTo>
                      <a:pt x="1104" y="1"/>
                    </a:moveTo>
                    <a:cubicBezTo>
                      <a:pt x="1098" y="1"/>
                      <a:pt x="1093" y="3"/>
                      <a:pt x="1088" y="7"/>
                    </a:cubicBezTo>
                    <a:cubicBezTo>
                      <a:pt x="683" y="305"/>
                      <a:pt x="338" y="698"/>
                      <a:pt x="28" y="1091"/>
                    </a:cubicBezTo>
                    <a:cubicBezTo>
                      <a:pt x="1" y="1109"/>
                      <a:pt x="23" y="1134"/>
                      <a:pt x="45" y="1134"/>
                    </a:cubicBezTo>
                    <a:cubicBezTo>
                      <a:pt x="52" y="1134"/>
                      <a:pt x="59" y="1132"/>
                      <a:pt x="64" y="1126"/>
                    </a:cubicBezTo>
                    <a:cubicBezTo>
                      <a:pt x="457" y="817"/>
                      <a:pt x="862" y="460"/>
                      <a:pt x="1148" y="55"/>
                    </a:cubicBezTo>
                    <a:cubicBezTo>
                      <a:pt x="1157" y="36"/>
                      <a:pt x="1128" y="1"/>
                      <a:pt x="11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771;p33">
                <a:extLst>
                  <a:ext uri="{FF2B5EF4-FFF2-40B4-BE49-F238E27FC236}">
                    <a16:creationId xmlns:a16="http://schemas.microsoft.com/office/drawing/2014/main" id="{3C85C637-6B36-4DD0-9058-B9C7A1ACBE39}"/>
                  </a:ext>
                </a:extLst>
              </p:cNvPr>
              <p:cNvSpPr/>
              <p:nvPr/>
            </p:nvSpPr>
            <p:spPr>
              <a:xfrm>
                <a:off x="3405250" y="2741825"/>
                <a:ext cx="254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1" extrusionOk="0">
                    <a:moveTo>
                      <a:pt x="971" y="0"/>
                    </a:moveTo>
                    <a:cubicBezTo>
                      <a:pt x="961" y="0"/>
                      <a:pt x="950" y="4"/>
                      <a:pt x="938" y="13"/>
                    </a:cubicBezTo>
                    <a:cubicBezTo>
                      <a:pt x="593" y="275"/>
                      <a:pt x="271" y="620"/>
                      <a:pt x="9" y="977"/>
                    </a:cubicBezTo>
                    <a:cubicBezTo>
                      <a:pt x="0" y="996"/>
                      <a:pt x="19" y="1021"/>
                      <a:pt x="39" y="1021"/>
                    </a:cubicBezTo>
                    <a:cubicBezTo>
                      <a:pt x="45" y="1021"/>
                      <a:pt x="52" y="1018"/>
                      <a:pt x="57" y="1013"/>
                    </a:cubicBezTo>
                    <a:cubicBezTo>
                      <a:pt x="414" y="763"/>
                      <a:pt x="724" y="406"/>
                      <a:pt x="998" y="60"/>
                    </a:cubicBezTo>
                    <a:cubicBezTo>
                      <a:pt x="1015" y="34"/>
                      <a:pt x="1000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772;p33">
                <a:extLst>
                  <a:ext uri="{FF2B5EF4-FFF2-40B4-BE49-F238E27FC236}">
                    <a16:creationId xmlns:a16="http://schemas.microsoft.com/office/drawing/2014/main" id="{1CE26E88-AA84-4234-9395-A38B37118285}"/>
                  </a:ext>
                </a:extLst>
              </p:cNvPr>
              <p:cNvSpPr/>
              <p:nvPr/>
            </p:nvSpPr>
            <p:spPr>
              <a:xfrm>
                <a:off x="3391300" y="27233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49" y="1"/>
                    </a:moveTo>
                    <a:cubicBezTo>
                      <a:pt x="1044" y="1"/>
                      <a:pt x="1038" y="2"/>
                      <a:pt x="1032" y="4"/>
                    </a:cubicBezTo>
                    <a:cubicBezTo>
                      <a:pt x="829" y="111"/>
                      <a:pt x="675" y="301"/>
                      <a:pt x="508" y="468"/>
                    </a:cubicBezTo>
                    <a:cubicBezTo>
                      <a:pt x="329" y="647"/>
                      <a:pt x="175" y="825"/>
                      <a:pt x="20" y="1028"/>
                    </a:cubicBezTo>
                    <a:cubicBezTo>
                      <a:pt x="0" y="1057"/>
                      <a:pt x="21" y="1078"/>
                      <a:pt x="49" y="1078"/>
                    </a:cubicBezTo>
                    <a:cubicBezTo>
                      <a:pt x="55" y="1078"/>
                      <a:pt x="61" y="1077"/>
                      <a:pt x="67" y="1075"/>
                    </a:cubicBezTo>
                    <a:cubicBezTo>
                      <a:pt x="258" y="932"/>
                      <a:pt x="436" y="754"/>
                      <a:pt x="615" y="575"/>
                    </a:cubicBezTo>
                    <a:cubicBezTo>
                      <a:pt x="782" y="409"/>
                      <a:pt x="960" y="242"/>
                      <a:pt x="1079" y="51"/>
                    </a:cubicBezTo>
                    <a:cubicBezTo>
                      <a:pt x="1089" y="22"/>
                      <a:pt x="1075" y="1"/>
                      <a:pt x="10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773;p33">
                <a:extLst>
                  <a:ext uri="{FF2B5EF4-FFF2-40B4-BE49-F238E27FC236}">
                    <a16:creationId xmlns:a16="http://schemas.microsoft.com/office/drawing/2014/main" id="{EB87315E-61A1-4E3E-BCDB-4B719B640C06}"/>
                  </a:ext>
                </a:extLst>
              </p:cNvPr>
              <p:cNvSpPr/>
              <p:nvPr/>
            </p:nvSpPr>
            <p:spPr>
              <a:xfrm>
                <a:off x="3378800" y="2706925"/>
                <a:ext cx="2520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020" extrusionOk="0">
                    <a:moveTo>
                      <a:pt x="980" y="1"/>
                    </a:moveTo>
                    <a:cubicBezTo>
                      <a:pt x="977" y="1"/>
                      <a:pt x="974" y="2"/>
                      <a:pt x="972" y="4"/>
                    </a:cubicBezTo>
                    <a:cubicBezTo>
                      <a:pt x="770" y="111"/>
                      <a:pt x="615" y="302"/>
                      <a:pt x="460" y="468"/>
                    </a:cubicBezTo>
                    <a:cubicBezTo>
                      <a:pt x="317" y="635"/>
                      <a:pt x="151" y="790"/>
                      <a:pt x="20" y="968"/>
                    </a:cubicBezTo>
                    <a:cubicBezTo>
                      <a:pt x="0" y="998"/>
                      <a:pt x="21" y="1019"/>
                      <a:pt x="42" y="1019"/>
                    </a:cubicBezTo>
                    <a:cubicBezTo>
                      <a:pt x="47" y="1019"/>
                      <a:pt x="51" y="1018"/>
                      <a:pt x="55" y="1016"/>
                    </a:cubicBezTo>
                    <a:cubicBezTo>
                      <a:pt x="234" y="885"/>
                      <a:pt x="401" y="718"/>
                      <a:pt x="567" y="552"/>
                    </a:cubicBezTo>
                    <a:cubicBezTo>
                      <a:pt x="710" y="409"/>
                      <a:pt x="913" y="242"/>
                      <a:pt x="1008" y="40"/>
                    </a:cubicBezTo>
                    <a:cubicBezTo>
                      <a:pt x="1008" y="20"/>
                      <a:pt x="992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774;p33">
                <a:extLst>
                  <a:ext uri="{FF2B5EF4-FFF2-40B4-BE49-F238E27FC236}">
                    <a16:creationId xmlns:a16="http://schemas.microsoft.com/office/drawing/2014/main" id="{AB61948A-403C-40CC-A123-B76711EC9C02}"/>
                  </a:ext>
                </a:extLst>
              </p:cNvPr>
              <p:cNvSpPr/>
              <p:nvPr/>
            </p:nvSpPr>
            <p:spPr>
              <a:xfrm>
                <a:off x="3363725" y="2690900"/>
                <a:ext cx="2597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27" extrusionOk="0">
                    <a:moveTo>
                      <a:pt x="968" y="0"/>
                    </a:moveTo>
                    <a:cubicBezTo>
                      <a:pt x="964" y="0"/>
                      <a:pt x="960" y="1"/>
                      <a:pt x="956" y="2"/>
                    </a:cubicBezTo>
                    <a:cubicBezTo>
                      <a:pt x="766" y="109"/>
                      <a:pt x="623" y="288"/>
                      <a:pt x="480" y="443"/>
                    </a:cubicBezTo>
                    <a:cubicBezTo>
                      <a:pt x="325" y="597"/>
                      <a:pt x="158" y="776"/>
                      <a:pt x="27" y="978"/>
                    </a:cubicBezTo>
                    <a:cubicBezTo>
                      <a:pt x="1" y="996"/>
                      <a:pt x="20" y="1027"/>
                      <a:pt x="42" y="1027"/>
                    </a:cubicBezTo>
                    <a:cubicBezTo>
                      <a:pt x="49" y="1027"/>
                      <a:pt x="57" y="1023"/>
                      <a:pt x="63" y="1014"/>
                    </a:cubicBezTo>
                    <a:cubicBezTo>
                      <a:pt x="254" y="871"/>
                      <a:pt x="420" y="716"/>
                      <a:pt x="599" y="562"/>
                    </a:cubicBezTo>
                    <a:cubicBezTo>
                      <a:pt x="754" y="407"/>
                      <a:pt x="932" y="264"/>
                      <a:pt x="1027" y="85"/>
                    </a:cubicBezTo>
                    <a:cubicBezTo>
                      <a:pt x="1038" y="43"/>
                      <a:pt x="1001" y="0"/>
                      <a:pt x="9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775;p33">
                <a:extLst>
                  <a:ext uri="{FF2B5EF4-FFF2-40B4-BE49-F238E27FC236}">
                    <a16:creationId xmlns:a16="http://schemas.microsoft.com/office/drawing/2014/main" id="{82A53580-7CA9-4AA9-869A-8105F06AE9F0}"/>
                  </a:ext>
                </a:extLst>
              </p:cNvPr>
              <p:cNvSpPr/>
              <p:nvPr/>
            </p:nvSpPr>
            <p:spPr>
              <a:xfrm>
                <a:off x="3351650" y="2672700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980" y="1"/>
                    </a:moveTo>
                    <a:cubicBezTo>
                      <a:pt x="975" y="1"/>
                      <a:pt x="969" y="2"/>
                      <a:pt x="963" y="4"/>
                    </a:cubicBezTo>
                    <a:cubicBezTo>
                      <a:pt x="784" y="111"/>
                      <a:pt x="629" y="289"/>
                      <a:pt x="475" y="432"/>
                    </a:cubicBezTo>
                    <a:cubicBezTo>
                      <a:pt x="308" y="599"/>
                      <a:pt x="153" y="778"/>
                      <a:pt x="10" y="956"/>
                    </a:cubicBezTo>
                    <a:cubicBezTo>
                      <a:pt x="0" y="986"/>
                      <a:pt x="23" y="1007"/>
                      <a:pt x="44" y="1007"/>
                    </a:cubicBezTo>
                    <a:cubicBezTo>
                      <a:pt x="49" y="1007"/>
                      <a:pt x="54" y="1006"/>
                      <a:pt x="58" y="1004"/>
                    </a:cubicBezTo>
                    <a:cubicBezTo>
                      <a:pt x="237" y="849"/>
                      <a:pt x="415" y="706"/>
                      <a:pt x="582" y="539"/>
                    </a:cubicBezTo>
                    <a:cubicBezTo>
                      <a:pt x="725" y="397"/>
                      <a:pt x="903" y="242"/>
                      <a:pt x="1010" y="63"/>
                    </a:cubicBezTo>
                    <a:cubicBezTo>
                      <a:pt x="1020" y="24"/>
                      <a:pt x="1006" y="1"/>
                      <a:pt x="9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776;p33">
                <a:extLst>
                  <a:ext uri="{FF2B5EF4-FFF2-40B4-BE49-F238E27FC236}">
                    <a16:creationId xmlns:a16="http://schemas.microsoft.com/office/drawing/2014/main" id="{9CF51045-9423-443F-8E1A-CD49F1ED70FD}"/>
                  </a:ext>
                </a:extLst>
              </p:cNvPr>
              <p:cNvSpPr/>
              <p:nvPr/>
            </p:nvSpPr>
            <p:spPr>
              <a:xfrm>
                <a:off x="3338625" y="2660075"/>
                <a:ext cx="204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10" extrusionOk="0">
                    <a:moveTo>
                      <a:pt x="781" y="1"/>
                    </a:moveTo>
                    <a:cubicBezTo>
                      <a:pt x="774" y="1"/>
                      <a:pt x="766" y="3"/>
                      <a:pt x="758" y="9"/>
                    </a:cubicBezTo>
                    <a:cubicBezTo>
                      <a:pt x="591" y="92"/>
                      <a:pt x="472" y="247"/>
                      <a:pt x="353" y="354"/>
                    </a:cubicBezTo>
                    <a:cubicBezTo>
                      <a:pt x="222" y="497"/>
                      <a:pt x="115" y="628"/>
                      <a:pt x="19" y="783"/>
                    </a:cubicBezTo>
                    <a:cubicBezTo>
                      <a:pt x="0" y="792"/>
                      <a:pt x="20" y="810"/>
                      <a:pt x="34" y="810"/>
                    </a:cubicBezTo>
                    <a:cubicBezTo>
                      <a:pt x="38" y="810"/>
                      <a:pt x="41" y="809"/>
                      <a:pt x="43" y="806"/>
                    </a:cubicBezTo>
                    <a:cubicBezTo>
                      <a:pt x="198" y="699"/>
                      <a:pt x="329" y="580"/>
                      <a:pt x="460" y="449"/>
                    </a:cubicBezTo>
                    <a:cubicBezTo>
                      <a:pt x="579" y="318"/>
                      <a:pt x="734" y="199"/>
                      <a:pt x="817" y="32"/>
                    </a:cubicBezTo>
                    <a:cubicBezTo>
                      <a:pt x="817" y="23"/>
                      <a:pt x="803" y="1"/>
                      <a:pt x="7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777;p33">
                <a:extLst>
                  <a:ext uri="{FF2B5EF4-FFF2-40B4-BE49-F238E27FC236}">
                    <a16:creationId xmlns:a16="http://schemas.microsoft.com/office/drawing/2014/main" id="{00194170-7ACB-4EBD-8A2E-CB0D7A6F2EB0}"/>
                  </a:ext>
                </a:extLst>
              </p:cNvPr>
              <p:cNvSpPr/>
              <p:nvPr/>
            </p:nvSpPr>
            <p:spPr>
              <a:xfrm>
                <a:off x="3324900" y="2648100"/>
                <a:ext cx="155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17" extrusionOk="0">
                    <a:moveTo>
                      <a:pt x="568" y="0"/>
                    </a:moveTo>
                    <a:cubicBezTo>
                      <a:pt x="561" y="0"/>
                      <a:pt x="552" y="4"/>
                      <a:pt x="545" y="11"/>
                    </a:cubicBezTo>
                    <a:cubicBezTo>
                      <a:pt x="342" y="154"/>
                      <a:pt x="175" y="369"/>
                      <a:pt x="9" y="571"/>
                    </a:cubicBezTo>
                    <a:cubicBezTo>
                      <a:pt x="0" y="597"/>
                      <a:pt x="16" y="616"/>
                      <a:pt x="30" y="616"/>
                    </a:cubicBezTo>
                    <a:cubicBezTo>
                      <a:pt x="36" y="616"/>
                      <a:pt x="41" y="613"/>
                      <a:pt x="44" y="607"/>
                    </a:cubicBezTo>
                    <a:cubicBezTo>
                      <a:pt x="235" y="452"/>
                      <a:pt x="461" y="273"/>
                      <a:pt x="592" y="71"/>
                    </a:cubicBezTo>
                    <a:cubicBezTo>
                      <a:pt x="620" y="4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778;p33">
                <a:extLst>
                  <a:ext uri="{FF2B5EF4-FFF2-40B4-BE49-F238E27FC236}">
                    <a16:creationId xmlns:a16="http://schemas.microsoft.com/office/drawing/2014/main" id="{61E2B876-74BF-4B9E-B53A-82D9CA626BC2}"/>
                  </a:ext>
                </a:extLst>
              </p:cNvPr>
              <p:cNvSpPr/>
              <p:nvPr/>
            </p:nvSpPr>
            <p:spPr>
              <a:xfrm>
                <a:off x="3310850" y="2634050"/>
                <a:ext cx="12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17" extrusionOk="0">
                    <a:moveTo>
                      <a:pt x="451" y="0"/>
                    </a:moveTo>
                    <a:cubicBezTo>
                      <a:pt x="447" y="0"/>
                      <a:pt x="444" y="1"/>
                      <a:pt x="440" y="2"/>
                    </a:cubicBezTo>
                    <a:cubicBezTo>
                      <a:pt x="261" y="121"/>
                      <a:pt x="106" y="288"/>
                      <a:pt x="11" y="466"/>
                    </a:cubicBezTo>
                    <a:cubicBezTo>
                      <a:pt x="1" y="487"/>
                      <a:pt x="17" y="516"/>
                      <a:pt x="45" y="516"/>
                    </a:cubicBezTo>
                    <a:cubicBezTo>
                      <a:pt x="49" y="516"/>
                      <a:pt x="54" y="515"/>
                      <a:pt x="59" y="514"/>
                    </a:cubicBezTo>
                    <a:cubicBezTo>
                      <a:pt x="237" y="407"/>
                      <a:pt x="392" y="240"/>
                      <a:pt x="499" y="61"/>
                    </a:cubicBezTo>
                    <a:cubicBezTo>
                      <a:pt x="510" y="40"/>
                      <a:pt x="483" y="0"/>
                      <a:pt x="45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779;p33">
                <a:extLst>
                  <a:ext uri="{FF2B5EF4-FFF2-40B4-BE49-F238E27FC236}">
                    <a16:creationId xmlns:a16="http://schemas.microsoft.com/office/drawing/2014/main" id="{2351B825-DD05-4DDE-ACB3-D6836603A9F9}"/>
                  </a:ext>
                </a:extLst>
              </p:cNvPr>
              <p:cNvSpPr/>
              <p:nvPr/>
            </p:nvSpPr>
            <p:spPr>
              <a:xfrm>
                <a:off x="3297750" y="2616150"/>
                <a:ext cx="13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18" extrusionOk="0">
                    <a:moveTo>
                      <a:pt x="478" y="0"/>
                    </a:moveTo>
                    <a:cubicBezTo>
                      <a:pt x="473" y="0"/>
                      <a:pt x="468" y="1"/>
                      <a:pt x="464" y="4"/>
                    </a:cubicBezTo>
                    <a:cubicBezTo>
                      <a:pt x="357" y="39"/>
                      <a:pt x="285" y="123"/>
                      <a:pt x="202" y="218"/>
                    </a:cubicBezTo>
                    <a:cubicBezTo>
                      <a:pt x="130" y="301"/>
                      <a:pt x="71" y="373"/>
                      <a:pt x="11" y="468"/>
                    </a:cubicBezTo>
                    <a:cubicBezTo>
                      <a:pt x="1" y="488"/>
                      <a:pt x="17" y="518"/>
                      <a:pt x="45" y="518"/>
                    </a:cubicBezTo>
                    <a:cubicBezTo>
                      <a:pt x="49" y="518"/>
                      <a:pt x="54" y="517"/>
                      <a:pt x="59" y="515"/>
                    </a:cubicBezTo>
                    <a:cubicBezTo>
                      <a:pt x="142" y="456"/>
                      <a:pt x="237" y="373"/>
                      <a:pt x="309" y="301"/>
                    </a:cubicBezTo>
                    <a:cubicBezTo>
                      <a:pt x="380" y="230"/>
                      <a:pt x="476" y="158"/>
                      <a:pt x="523" y="51"/>
                    </a:cubicBezTo>
                    <a:cubicBezTo>
                      <a:pt x="533" y="22"/>
                      <a:pt x="503" y="0"/>
                      <a:pt x="4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780;p33">
                <a:extLst>
                  <a:ext uri="{FF2B5EF4-FFF2-40B4-BE49-F238E27FC236}">
                    <a16:creationId xmlns:a16="http://schemas.microsoft.com/office/drawing/2014/main" id="{715394A1-4C21-4B31-887A-4981DDEFEEAB}"/>
                  </a:ext>
                </a:extLst>
              </p:cNvPr>
              <p:cNvSpPr/>
              <p:nvPr/>
            </p:nvSpPr>
            <p:spPr>
              <a:xfrm>
                <a:off x="3283175" y="2601150"/>
                <a:ext cx="1205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3" extrusionOk="0">
                    <a:moveTo>
                      <a:pt x="433" y="1"/>
                    </a:moveTo>
                    <a:cubicBezTo>
                      <a:pt x="424" y="1"/>
                      <a:pt x="414" y="3"/>
                      <a:pt x="404" y="8"/>
                    </a:cubicBezTo>
                    <a:cubicBezTo>
                      <a:pt x="249" y="127"/>
                      <a:pt x="130" y="246"/>
                      <a:pt x="11" y="413"/>
                    </a:cubicBezTo>
                    <a:cubicBezTo>
                      <a:pt x="1" y="434"/>
                      <a:pt x="26" y="463"/>
                      <a:pt x="48" y="463"/>
                    </a:cubicBezTo>
                    <a:cubicBezTo>
                      <a:pt x="52" y="463"/>
                      <a:pt x="55" y="462"/>
                      <a:pt x="58" y="461"/>
                    </a:cubicBezTo>
                    <a:cubicBezTo>
                      <a:pt x="213" y="342"/>
                      <a:pt x="344" y="223"/>
                      <a:pt x="463" y="68"/>
                    </a:cubicBezTo>
                    <a:cubicBezTo>
                      <a:pt x="482" y="31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781;p33">
                <a:extLst>
                  <a:ext uri="{FF2B5EF4-FFF2-40B4-BE49-F238E27FC236}">
                    <a16:creationId xmlns:a16="http://schemas.microsoft.com/office/drawing/2014/main" id="{82F334D4-7678-4B6C-A061-0732F7168F61}"/>
                  </a:ext>
                </a:extLst>
              </p:cNvPr>
              <p:cNvSpPr/>
              <p:nvPr/>
            </p:nvSpPr>
            <p:spPr>
              <a:xfrm>
                <a:off x="3716525" y="3025500"/>
                <a:ext cx="499800" cy="498300"/>
              </a:xfrm>
              <a:custGeom>
                <a:avLst/>
                <a:gdLst/>
                <a:ahLst/>
                <a:cxnLst/>
                <a:rect l="l" t="t" r="r" b="b"/>
                <a:pathLst>
                  <a:path w="19992" h="19932" extrusionOk="0">
                    <a:moveTo>
                      <a:pt x="4870" y="1"/>
                    </a:moveTo>
                    <a:lnTo>
                      <a:pt x="0" y="155"/>
                    </a:lnTo>
                    <a:lnTo>
                      <a:pt x="108" y="5275"/>
                    </a:lnTo>
                    <a:lnTo>
                      <a:pt x="19991" y="19932"/>
                    </a:lnTo>
                    <a:lnTo>
                      <a:pt x="4870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782;p33">
                <a:extLst>
                  <a:ext uri="{FF2B5EF4-FFF2-40B4-BE49-F238E27FC236}">
                    <a16:creationId xmlns:a16="http://schemas.microsoft.com/office/drawing/2014/main" id="{98AFE890-502E-4960-B5A9-E519EF92922D}"/>
                  </a:ext>
                </a:extLst>
              </p:cNvPr>
              <p:cNvSpPr/>
              <p:nvPr/>
            </p:nvSpPr>
            <p:spPr>
              <a:xfrm>
                <a:off x="3710875" y="3019850"/>
                <a:ext cx="509600" cy="508425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0337" extrusionOk="0">
                    <a:moveTo>
                      <a:pt x="5013" y="441"/>
                    </a:moveTo>
                    <a:lnTo>
                      <a:pt x="19145" y="19086"/>
                    </a:lnTo>
                    <a:lnTo>
                      <a:pt x="560" y="5394"/>
                    </a:lnTo>
                    <a:lnTo>
                      <a:pt x="465" y="584"/>
                    </a:lnTo>
                    <a:lnTo>
                      <a:pt x="5013" y="441"/>
                    </a:lnTo>
                    <a:close/>
                    <a:moveTo>
                      <a:pt x="5203" y="0"/>
                    </a:moveTo>
                    <a:lnTo>
                      <a:pt x="0" y="167"/>
                    </a:lnTo>
                    <a:lnTo>
                      <a:pt x="107" y="5620"/>
                    </a:lnTo>
                    <a:lnTo>
                      <a:pt x="20086" y="20336"/>
                    </a:lnTo>
                    <a:lnTo>
                      <a:pt x="20384" y="20027"/>
                    </a:lnTo>
                    <a:lnTo>
                      <a:pt x="5203" y="0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783;p33">
                <a:extLst>
                  <a:ext uri="{FF2B5EF4-FFF2-40B4-BE49-F238E27FC236}">
                    <a16:creationId xmlns:a16="http://schemas.microsoft.com/office/drawing/2014/main" id="{2BB9719F-3809-4EB0-9A8B-4CA6B139BC13}"/>
                  </a:ext>
                </a:extLst>
              </p:cNvPr>
              <p:cNvSpPr/>
              <p:nvPr/>
            </p:nvSpPr>
            <p:spPr>
              <a:xfrm>
                <a:off x="3731100" y="3010925"/>
                <a:ext cx="530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106" extrusionOk="0">
                    <a:moveTo>
                      <a:pt x="2084" y="0"/>
                    </a:moveTo>
                    <a:cubicBezTo>
                      <a:pt x="1382" y="667"/>
                      <a:pt x="668" y="1357"/>
                      <a:pt x="1" y="2072"/>
                    </a:cubicBezTo>
                    <a:cubicBezTo>
                      <a:pt x="1" y="2089"/>
                      <a:pt x="7" y="2106"/>
                      <a:pt x="19" y="2106"/>
                    </a:cubicBezTo>
                    <a:cubicBezTo>
                      <a:pt x="24" y="2106"/>
                      <a:pt x="30" y="2103"/>
                      <a:pt x="37" y="2096"/>
                    </a:cubicBezTo>
                    <a:cubicBezTo>
                      <a:pt x="751" y="1453"/>
                      <a:pt x="1430" y="726"/>
                      <a:pt x="2096" y="12"/>
                    </a:cubicBezTo>
                    <a:cubicBezTo>
                      <a:pt x="2120" y="0"/>
                      <a:pt x="2096" y="0"/>
                      <a:pt x="20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784;p33">
                <a:extLst>
                  <a:ext uri="{FF2B5EF4-FFF2-40B4-BE49-F238E27FC236}">
                    <a16:creationId xmlns:a16="http://schemas.microsoft.com/office/drawing/2014/main" id="{1809FA3D-E6A9-403F-B495-33818205AE5A}"/>
                  </a:ext>
                </a:extLst>
              </p:cNvPr>
              <p:cNvSpPr/>
              <p:nvPr/>
            </p:nvSpPr>
            <p:spPr>
              <a:xfrm>
                <a:off x="3742825" y="3026100"/>
                <a:ext cx="561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2262" extrusionOk="0">
                    <a:moveTo>
                      <a:pt x="2223" y="0"/>
                    </a:moveTo>
                    <a:cubicBezTo>
                      <a:pt x="1473" y="739"/>
                      <a:pt x="711" y="1465"/>
                      <a:pt x="8" y="2251"/>
                    </a:cubicBezTo>
                    <a:cubicBezTo>
                      <a:pt x="782" y="1548"/>
                      <a:pt x="1508" y="786"/>
                      <a:pt x="2246" y="24"/>
                    </a:cubicBezTo>
                    <a:cubicBezTo>
                      <a:pt x="2246" y="24"/>
                      <a:pt x="2246" y="0"/>
                      <a:pt x="2223" y="0"/>
                    </a:cubicBezTo>
                    <a:close/>
                    <a:moveTo>
                      <a:pt x="8" y="2251"/>
                    </a:moveTo>
                    <a:cubicBezTo>
                      <a:pt x="0" y="2251"/>
                      <a:pt x="3" y="2261"/>
                      <a:pt x="5" y="2261"/>
                    </a:cubicBezTo>
                    <a:cubicBezTo>
                      <a:pt x="7" y="2261"/>
                      <a:pt x="8" y="2259"/>
                      <a:pt x="8" y="225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785;p33">
                <a:extLst>
                  <a:ext uri="{FF2B5EF4-FFF2-40B4-BE49-F238E27FC236}">
                    <a16:creationId xmlns:a16="http://schemas.microsoft.com/office/drawing/2014/main" id="{2258D536-65DF-4439-9EDA-EC41D10E0CBC}"/>
                  </a:ext>
                </a:extLst>
              </p:cNvPr>
              <p:cNvSpPr/>
              <p:nvPr/>
            </p:nvSpPr>
            <p:spPr>
              <a:xfrm>
                <a:off x="3766825" y="3034300"/>
                <a:ext cx="5500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2197" extrusionOk="0">
                    <a:moveTo>
                      <a:pt x="2189" y="1"/>
                    </a:moveTo>
                    <a:cubicBezTo>
                      <a:pt x="2186" y="1"/>
                      <a:pt x="2183" y="2"/>
                      <a:pt x="2179" y="6"/>
                    </a:cubicBezTo>
                    <a:cubicBezTo>
                      <a:pt x="1429" y="708"/>
                      <a:pt x="715" y="1435"/>
                      <a:pt x="1" y="2161"/>
                    </a:cubicBezTo>
                    <a:cubicBezTo>
                      <a:pt x="1" y="2185"/>
                      <a:pt x="13" y="2196"/>
                      <a:pt x="36" y="2196"/>
                    </a:cubicBezTo>
                    <a:cubicBezTo>
                      <a:pt x="763" y="1482"/>
                      <a:pt x="1489" y="768"/>
                      <a:pt x="2191" y="18"/>
                    </a:cubicBezTo>
                    <a:cubicBezTo>
                      <a:pt x="2200" y="9"/>
                      <a:pt x="2196" y="1"/>
                      <a:pt x="218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786;p33">
                <a:extLst>
                  <a:ext uri="{FF2B5EF4-FFF2-40B4-BE49-F238E27FC236}">
                    <a16:creationId xmlns:a16="http://schemas.microsoft.com/office/drawing/2014/main" id="{432136C5-BFB4-4C62-854F-7286033C70C3}"/>
                  </a:ext>
                </a:extLst>
              </p:cNvPr>
              <p:cNvSpPr/>
              <p:nvPr/>
            </p:nvSpPr>
            <p:spPr>
              <a:xfrm>
                <a:off x="3781450" y="3042350"/>
                <a:ext cx="6300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2520" extrusionOk="0">
                    <a:moveTo>
                      <a:pt x="2508" y="1"/>
                    </a:moveTo>
                    <a:cubicBezTo>
                      <a:pt x="2506" y="1"/>
                      <a:pt x="2503" y="2"/>
                      <a:pt x="2499" y="5"/>
                    </a:cubicBezTo>
                    <a:cubicBezTo>
                      <a:pt x="1630" y="803"/>
                      <a:pt x="832" y="1660"/>
                      <a:pt x="11" y="2494"/>
                    </a:cubicBezTo>
                    <a:cubicBezTo>
                      <a:pt x="1" y="2494"/>
                      <a:pt x="8" y="2520"/>
                      <a:pt x="18" y="2520"/>
                    </a:cubicBezTo>
                    <a:cubicBezTo>
                      <a:pt x="19" y="2520"/>
                      <a:pt x="21" y="2519"/>
                      <a:pt x="23" y="2517"/>
                    </a:cubicBezTo>
                    <a:cubicBezTo>
                      <a:pt x="856" y="1696"/>
                      <a:pt x="1725" y="886"/>
                      <a:pt x="2511" y="29"/>
                    </a:cubicBezTo>
                    <a:cubicBezTo>
                      <a:pt x="2520" y="12"/>
                      <a:pt x="2516" y="1"/>
                      <a:pt x="250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787;p33">
                <a:extLst>
                  <a:ext uri="{FF2B5EF4-FFF2-40B4-BE49-F238E27FC236}">
                    <a16:creationId xmlns:a16="http://schemas.microsoft.com/office/drawing/2014/main" id="{38CEAFCB-F675-41B1-8769-123DC30FFBC3}"/>
                  </a:ext>
                </a:extLst>
              </p:cNvPr>
              <p:cNvSpPr/>
              <p:nvPr/>
            </p:nvSpPr>
            <p:spPr>
              <a:xfrm>
                <a:off x="3801350" y="3063000"/>
                <a:ext cx="527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7" extrusionOk="0">
                    <a:moveTo>
                      <a:pt x="2084" y="1"/>
                    </a:moveTo>
                    <a:cubicBezTo>
                      <a:pt x="1370" y="668"/>
                      <a:pt x="703" y="1382"/>
                      <a:pt x="1" y="2072"/>
                    </a:cubicBezTo>
                    <a:cubicBezTo>
                      <a:pt x="1" y="2089"/>
                      <a:pt x="19" y="2106"/>
                      <a:pt x="29" y="2106"/>
                    </a:cubicBezTo>
                    <a:cubicBezTo>
                      <a:pt x="33" y="2106"/>
                      <a:pt x="36" y="2103"/>
                      <a:pt x="36" y="2096"/>
                    </a:cubicBezTo>
                    <a:cubicBezTo>
                      <a:pt x="739" y="1418"/>
                      <a:pt x="1429" y="727"/>
                      <a:pt x="2108" y="13"/>
                    </a:cubicBezTo>
                    <a:cubicBezTo>
                      <a:pt x="2108" y="1"/>
                      <a:pt x="2108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788;p33">
                <a:extLst>
                  <a:ext uri="{FF2B5EF4-FFF2-40B4-BE49-F238E27FC236}">
                    <a16:creationId xmlns:a16="http://schemas.microsoft.com/office/drawing/2014/main" id="{47419328-8A0D-4735-B594-1A7F44CFF268}"/>
                  </a:ext>
                </a:extLst>
              </p:cNvPr>
              <p:cNvSpPr/>
              <p:nvPr/>
            </p:nvSpPr>
            <p:spPr>
              <a:xfrm>
                <a:off x="3815975" y="3080875"/>
                <a:ext cx="51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2054" extrusionOk="0">
                    <a:moveTo>
                      <a:pt x="2035" y="0"/>
                    </a:moveTo>
                    <a:cubicBezTo>
                      <a:pt x="1345" y="655"/>
                      <a:pt x="642" y="1334"/>
                      <a:pt x="11" y="2048"/>
                    </a:cubicBezTo>
                    <a:cubicBezTo>
                      <a:pt x="725" y="1405"/>
                      <a:pt x="1416" y="714"/>
                      <a:pt x="2059" y="24"/>
                    </a:cubicBezTo>
                    <a:cubicBezTo>
                      <a:pt x="2059" y="0"/>
                      <a:pt x="2059" y="0"/>
                      <a:pt x="2035" y="0"/>
                    </a:cubicBezTo>
                    <a:close/>
                    <a:moveTo>
                      <a:pt x="11" y="2048"/>
                    </a:moveTo>
                    <a:cubicBezTo>
                      <a:pt x="3" y="2048"/>
                      <a:pt x="0" y="2053"/>
                      <a:pt x="3" y="2053"/>
                    </a:cubicBezTo>
                    <a:cubicBezTo>
                      <a:pt x="4" y="2053"/>
                      <a:pt x="7" y="2052"/>
                      <a:pt x="11" y="2048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789;p33">
                <a:extLst>
                  <a:ext uri="{FF2B5EF4-FFF2-40B4-BE49-F238E27FC236}">
                    <a16:creationId xmlns:a16="http://schemas.microsoft.com/office/drawing/2014/main" id="{CA2D7819-3CC3-4E7D-8272-5536EF7B446F}"/>
                  </a:ext>
                </a:extLst>
              </p:cNvPr>
              <p:cNvSpPr/>
              <p:nvPr/>
            </p:nvSpPr>
            <p:spPr>
              <a:xfrm>
                <a:off x="3833200" y="3096825"/>
                <a:ext cx="4845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958" extrusionOk="0">
                    <a:moveTo>
                      <a:pt x="1927" y="0"/>
                    </a:moveTo>
                    <a:cubicBezTo>
                      <a:pt x="1925" y="0"/>
                      <a:pt x="1921" y="2"/>
                      <a:pt x="1918" y="5"/>
                    </a:cubicBezTo>
                    <a:cubicBezTo>
                      <a:pt x="1263" y="636"/>
                      <a:pt x="560" y="1255"/>
                      <a:pt x="1" y="1958"/>
                    </a:cubicBezTo>
                    <a:cubicBezTo>
                      <a:pt x="691" y="1386"/>
                      <a:pt x="1322" y="696"/>
                      <a:pt x="1930" y="17"/>
                    </a:cubicBezTo>
                    <a:cubicBezTo>
                      <a:pt x="1938" y="9"/>
                      <a:pt x="1934" y="0"/>
                      <a:pt x="192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790;p33">
                <a:extLst>
                  <a:ext uri="{FF2B5EF4-FFF2-40B4-BE49-F238E27FC236}">
                    <a16:creationId xmlns:a16="http://schemas.microsoft.com/office/drawing/2014/main" id="{F4E61F82-CFC5-4986-AEE4-AD195B677494}"/>
                  </a:ext>
                </a:extLst>
              </p:cNvPr>
              <p:cNvSpPr/>
              <p:nvPr/>
            </p:nvSpPr>
            <p:spPr>
              <a:xfrm>
                <a:off x="3848450" y="3115025"/>
                <a:ext cx="466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840" extrusionOk="0">
                    <a:moveTo>
                      <a:pt x="1839" y="0"/>
                    </a:moveTo>
                    <a:cubicBezTo>
                      <a:pt x="1836" y="0"/>
                      <a:pt x="1834" y="1"/>
                      <a:pt x="1831" y="3"/>
                    </a:cubicBezTo>
                    <a:cubicBezTo>
                      <a:pt x="1498" y="301"/>
                      <a:pt x="1153" y="599"/>
                      <a:pt x="843" y="908"/>
                    </a:cubicBezTo>
                    <a:cubicBezTo>
                      <a:pt x="558" y="1194"/>
                      <a:pt x="224" y="1468"/>
                      <a:pt x="10" y="1789"/>
                    </a:cubicBezTo>
                    <a:cubicBezTo>
                      <a:pt x="0" y="1819"/>
                      <a:pt x="6" y="1840"/>
                      <a:pt x="29" y="1840"/>
                    </a:cubicBezTo>
                    <a:cubicBezTo>
                      <a:pt x="34" y="1840"/>
                      <a:pt x="39" y="1839"/>
                      <a:pt x="46" y="1837"/>
                    </a:cubicBezTo>
                    <a:cubicBezTo>
                      <a:pt x="379" y="1634"/>
                      <a:pt x="653" y="1289"/>
                      <a:pt x="939" y="1015"/>
                    </a:cubicBezTo>
                    <a:cubicBezTo>
                      <a:pt x="1248" y="706"/>
                      <a:pt x="1558" y="384"/>
                      <a:pt x="1855" y="39"/>
                    </a:cubicBezTo>
                    <a:cubicBezTo>
                      <a:pt x="1865" y="20"/>
                      <a:pt x="1851" y="0"/>
                      <a:pt x="183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791;p33">
                <a:extLst>
                  <a:ext uri="{FF2B5EF4-FFF2-40B4-BE49-F238E27FC236}">
                    <a16:creationId xmlns:a16="http://schemas.microsoft.com/office/drawing/2014/main" id="{2E30247E-06E9-4A92-8DAB-74656CEBE56B}"/>
                  </a:ext>
                </a:extLst>
              </p:cNvPr>
              <p:cNvSpPr/>
              <p:nvPr/>
            </p:nvSpPr>
            <p:spPr>
              <a:xfrm>
                <a:off x="3861925" y="3131875"/>
                <a:ext cx="464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38" extrusionOk="0">
                    <a:moveTo>
                      <a:pt x="1817" y="0"/>
                    </a:moveTo>
                    <a:cubicBezTo>
                      <a:pt x="1809" y="0"/>
                      <a:pt x="1801" y="2"/>
                      <a:pt x="1793" y="8"/>
                    </a:cubicBezTo>
                    <a:cubicBezTo>
                      <a:pt x="1471" y="306"/>
                      <a:pt x="1150" y="603"/>
                      <a:pt x="840" y="913"/>
                    </a:cubicBezTo>
                    <a:cubicBezTo>
                      <a:pt x="554" y="1199"/>
                      <a:pt x="245" y="1461"/>
                      <a:pt x="19" y="1794"/>
                    </a:cubicBezTo>
                    <a:cubicBezTo>
                      <a:pt x="0" y="1812"/>
                      <a:pt x="10" y="1838"/>
                      <a:pt x="32" y="1838"/>
                    </a:cubicBezTo>
                    <a:cubicBezTo>
                      <a:pt x="38" y="1838"/>
                      <a:pt x="46" y="1835"/>
                      <a:pt x="54" y="1830"/>
                    </a:cubicBezTo>
                    <a:cubicBezTo>
                      <a:pt x="376" y="1615"/>
                      <a:pt x="650" y="1282"/>
                      <a:pt x="935" y="996"/>
                    </a:cubicBezTo>
                    <a:cubicBezTo>
                      <a:pt x="1245" y="687"/>
                      <a:pt x="1543" y="377"/>
                      <a:pt x="1840" y="44"/>
                    </a:cubicBezTo>
                    <a:cubicBezTo>
                      <a:pt x="1858" y="25"/>
                      <a:pt x="1842" y="0"/>
                      <a:pt x="181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792;p33">
                <a:extLst>
                  <a:ext uri="{FF2B5EF4-FFF2-40B4-BE49-F238E27FC236}">
                    <a16:creationId xmlns:a16="http://schemas.microsoft.com/office/drawing/2014/main" id="{0E9E8E04-9759-4BE9-9817-FBD38B74FAA9}"/>
                  </a:ext>
                </a:extLst>
              </p:cNvPr>
              <p:cNvSpPr/>
              <p:nvPr/>
            </p:nvSpPr>
            <p:spPr>
              <a:xfrm>
                <a:off x="3876500" y="3149250"/>
                <a:ext cx="44425" cy="44775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91" extrusionOk="0">
                    <a:moveTo>
                      <a:pt x="1735" y="0"/>
                    </a:moveTo>
                    <a:cubicBezTo>
                      <a:pt x="1730" y="0"/>
                      <a:pt x="1726" y="1"/>
                      <a:pt x="1722" y="4"/>
                    </a:cubicBezTo>
                    <a:cubicBezTo>
                      <a:pt x="1102" y="527"/>
                      <a:pt x="555" y="1123"/>
                      <a:pt x="19" y="1718"/>
                    </a:cubicBezTo>
                    <a:cubicBezTo>
                      <a:pt x="1" y="1754"/>
                      <a:pt x="31" y="1790"/>
                      <a:pt x="56" y="1790"/>
                    </a:cubicBezTo>
                    <a:cubicBezTo>
                      <a:pt x="65" y="1790"/>
                      <a:pt x="73" y="1786"/>
                      <a:pt x="78" y="1778"/>
                    </a:cubicBezTo>
                    <a:cubicBezTo>
                      <a:pt x="674" y="1230"/>
                      <a:pt x="1245" y="682"/>
                      <a:pt x="1757" y="51"/>
                    </a:cubicBezTo>
                    <a:cubicBezTo>
                      <a:pt x="1777" y="22"/>
                      <a:pt x="1756" y="0"/>
                      <a:pt x="173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793;p33">
                <a:extLst>
                  <a:ext uri="{FF2B5EF4-FFF2-40B4-BE49-F238E27FC236}">
                    <a16:creationId xmlns:a16="http://schemas.microsoft.com/office/drawing/2014/main" id="{376D4B10-ED68-4733-B356-CDF612CA1827}"/>
                  </a:ext>
                </a:extLst>
              </p:cNvPr>
              <p:cNvSpPr/>
              <p:nvPr/>
            </p:nvSpPr>
            <p:spPr>
              <a:xfrm>
                <a:off x="3890425" y="3166800"/>
                <a:ext cx="457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55" extrusionOk="0">
                    <a:moveTo>
                      <a:pt x="1785" y="1"/>
                    </a:moveTo>
                    <a:cubicBezTo>
                      <a:pt x="1781" y="1"/>
                      <a:pt x="1776" y="2"/>
                      <a:pt x="1772" y="4"/>
                    </a:cubicBezTo>
                    <a:cubicBezTo>
                      <a:pt x="1462" y="218"/>
                      <a:pt x="1188" y="528"/>
                      <a:pt x="903" y="778"/>
                    </a:cubicBezTo>
                    <a:cubicBezTo>
                      <a:pt x="593" y="1076"/>
                      <a:pt x="295" y="1373"/>
                      <a:pt x="10" y="1683"/>
                    </a:cubicBezTo>
                    <a:cubicBezTo>
                      <a:pt x="1" y="1719"/>
                      <a:pt x="26" y="1755"/>
                      <a:pt x="49" y="1755"/>
                    </a:cubicBezTo>
                    <a:cubicBezTo>
                      <a:pt x="56" y="1755"/>
                      <a:pt x="63" y="1751"/>
                      <a:pt x="69" y="1742"/>
                    </a:cubicBezTo>
                    <a:cubicBezTo>
                      <a:pt x="403" y="1468"/>
                      <a:pt x="712" y="1183"/>
                      <a:pt x="1010" y="885"/>
                    </a:cubicBezTo>
                    <a:cubicBezTo>
                      <a:pt x="1295" y="611"/>
                      <a:pt x="1605" y="361"/>
                      <a:pt x="1819" y="52"/>
                    </a:cubicBezTo>
                    <a:cubicBezTo>
                      <a:pt x="1829" y="22"/>
                      <a:pt x="1807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794;p33">
                <a:extLst>
                  <a:ext uri="{FF2B5EF4-FFF2-40B4-BE49-F238E27FC236}">
                    <a16:creationId xmlns:a16="http://schemas.microsoft.com/office/drawing/2014/main" id="{C7E24B2C-C399-4136-9C19-CEF7E26C104A}"/>
                  </a:ext>
                </a:extLst>
              </p:cNvPr>
              <p:cNvSpPr/>
              <p:nvPr/>
            </p:nvSpPr>
            <p:spPr>
              <a:xfrm>
                <a:off x="3908375" y="3184975"/>
                <a:ext cx="3970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45" extrusionOk="0">
                    <a:moveTo>
                      <a:pt x="1548" y="1"/>
                    </a:moveTo>
                    <a:cubicBezTo>
                      <a:pt x="1546" y="1"/>
                      <a:pt x="1544" y="2"/>
                      <a:pt x="1542" y="3"/>
                    </a:cubicBezTo>
                    <a:cubicBezTo>
                      <a:pt x="1006" y="468"/>
                      <a:pt x="482" y="932"/>
                      <a:pt x="18" y="1468"/>
                    </a:cubicBezTo>
                    <a:cubicBezTo>
                      <a:pt x="0" y="1503"/>
                      <a:pt x="22" y="1545"/>
                      <a:pt x="53" y="1545"/>
                    </a:cubicBezTo>
                    <a:cubicBezTo>
                      <a:pt x="65" y="1545"/>
                      <a:pt x="77" y="1540"/>
                      <a:pt x="89" y="1527"/>
                    </a:cubicBezTo>
                    <a:cubicBezTo>
                      <a:pt x="625" y="1063"/>
                      <a:pt x="1113" y="575"/>
                      <a:pt x="1578" y="39"/>
                    </a:cubicBezTo>
                    <a:cubicBezTo>
                      <a:pt x="1588" y="29"/>
                      <a:pt x="1563" y="1"/>
                      <a:pt x="15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795;p33">
                <a:extLst>
                  <a:ext uri="{FF2B5EF4-FFF2-40B4-BE49-F238E27FC236}">
                    <a16:creationId xmlns:a16="http://schemas.microsoft.com/office/drawing/2014/main" id="{0BC16FB3-AD56-4905-9075-78C36937A80E}"/>
                  </a:ext>
                </a:extLst>
              </p:cNvPr>
              <p:cNvSpPr/>
              <p:nvPr/>
            </p:nvSpPr>
            <p:spPr>
              <a:xfrm>
                <a:off x="3914000" y="3202525"/>
                <a:ext cx="4657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5" extrusionOk="0">
                    <a:moveTo>
                      <a:pt x="1823" y="1"/>
                    </a:moveTo>
                    <a:cubicBezTo>
                      <a:pt x="1817" y="1"/>
                      <a:pt x="1811" y="2"/>
                      <a:pt x="1805" y="4"/>
                    </a:cubicBezTo>
                    <a:cubicBezTo>
                      <a:pt x="1484" y="278"/>
                      <a:pt x="1186" y="575"/>
                      <a:pt x="888" y="873"/>
                    </a:cubicBezTo>
                    <a:cubicBezTo>
                      <a:pt x="591" y="1171"/>
                      <a:pt x="281" y="1444"/>
                      <a:pt x="19" y="1778"/>
                    </a:cubicBezTo>
                    <a:cubicBezTo>
                      <a:pt x="1" y="1815"/>
                      <a:pt x="25" y="1845"/>
                      <a:pt x="54" y="1845"/>
                    </a:cubicBezTo>
                    <a:cubicBezTo>
                      <a:pt x="62" y="1845"/>
                      <a:pt x="71" y="1843"/>
                      <a:pt x="79" y="1837"/>
                    </a:cubicBezTo>
                    <a:cubicBezTo>
                      <a:pt x="412" y="1575"/>
                      <a:pt x="698" y="1254"/>
                      <a:pt x="995" y="968"/>
                    </a:cubicBezTo>
                    <a:cubicBezTo>
                      <a:pt x="1293" y="671"/>
                      <a:pt x="1591" y="373"/>
                      <a:pt x="1853" y="51"/>
                    </a:cubicBezTo>
                    <a:cubicBezTo>
                      <a:pt x="1862" y="22"/>
                      <a:pt x="1848" y="1"/>
                      <a:pt x="182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796;p33">
                <a:extLst>
                  <a:ext uri="{FF2B5EF4-FFF2-40B4-BE49-F238E27FC236}">
                    <a16:creationId xmlns:a16="http://schemas.microsoft.com/office/drawing/2014/main" id="{09EFC3DD-2BF0-40DE-B58D-93B37A3AD3AE}"/>
                  </a:ext>
                </a:extLst>
              </p:cNvPr>
              <p:cNvSpPr/>
              <p:nvPr/>
            </p:nvSpPr>
            <p:spPr>
              <a:xfrm>
                <a:off x="3936550" y="3219450"/>
                <a:ext cx="3740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478" extrusionOk="0">
                    <a:moveTo>
                      <a:pt x="1473" y="1"/>
                    </a:moveTo>
                    <a:cubicBezTo>
                      <a:pt x="1469" y="1"/>
                      <a:pt x="1466" y="2"/>
                      <a:pt x="1463" y="5"/>
                    </a:cubicBezTo>
                    <a:cubicBezTo>
                      <a:pt x="939" y="422"/>
                      <a:pt x="463" y="922"/>
                      <a:pt x="10" y="1410"/>
                    </a:cubicBezTo>
                    <a:cubicBezTo>
                      <a:pt x="1" y="1448"/>
                      <a:pt x="28" y="1477"/>
                      <a:pt x="51" y="1477"/>
                    </a:cubicBezTo>
                    <a:cubicBezTo>
                      <a:pt x="58" y="1477"/>
                      <a:pt x="64" y="1475"/>
                      <a:pt x="70" y="1470"/>
                    </a:cubicBezTo>
                    <a:cubicBezTo>
                      <a:pt x="570" y="1029"/>
                      <a:pt x="1082" y="565"/>
                      <a:pt x="1486" y="41"/>
                    </a:cubicBezTo>
                    <a:cubicBezTo>
                      <a:pt x="1495" y="14"/>
                      <a:pt x="1484" y="1"/>
                      <a:pt x="147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797;p33">
                <a:extLst>
                  <a:ext uri="{FF2B5EF4-FFF2-40B4-BE49-F238E27FC236}">
                    <a16:creationId xmlns:a16="http://schemas.microsoft.com/office/drawing/2014/main" id="{746DA568-FC68-436D-8EBD-5BD9F7A421D2}"/>
                  </a:ext>
                </a:extLst>
              </p:cNvPr>
              <p:cNvSpPr/>
              <p:nvPr/>
            </p:nvSpPr>
            <p:spPr>
              <a:xfrm>
                <a:off x="3969275" y="3253900"/>
                <a:ext cx="314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61" extrusionOk="0">
                    <a:moveTo>
                      <a:pt x="1209" y="1"/>
                    </a:moveTo>
                    <a:cubicBezTo>
                      <a:pt x="1202" y="1"/>
                      <a:pt x="1195" y="3"/>
                      <a:pt x="1189" y="9"/>
                    </a:cubicBezTo>
                    <a:cubicBezTo>
                      <a:pt x="761" y="342"/>
                      <a:pt x="344" y="759"/>
                      <a:pt x="11" y="1199"/>
                    </a:cubicBezTo>
                    <a:cubicBezTo>
                      <a:pt x="0" y="1220"/>
                      <a:pt x="37" y="1261"/>
                      <a:pt x="62" y="1261"/>
                    </a:cubicBezTo>
                    <a:cubicBezTo>
                      <a:pt x="65" y="1261"/>
                      <a:pt x="68" y="1260"/>
                      <a:pt x="70" y="1259"/>
                    </a:cubicBezTo>
                    <a:cubicBezTo>
                      <a:pt x="511" y="925"/>
                      <a:pt x="892" y="473"/>
                      <a:pt x="1237" y="44"/>
                    </a:cubicBezTo>
                    <a:cubicBezTo>
                      <a:pt x="1255" y="26"/>
                      <a:pt x="123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798;p33">
                <a:extLst>
                  <a:ext uri="{FF2B5EF4-FFF2-40B4-BE49-F238E27FC236}">
                    <a16:creationId xmlns:a16="http://schemas.microsoft.com/office/drawing/2014/main" id="{431F36F8-E1DA-4133-9EE6-4BD1207D2BC5}"/>
                  </a:ext>
                </a:extLst>
              </p:cNvPr>
              <p:cNvSpPr/>
              <p:nvPr/>
            </p:nvSpPr>
            <p:spPr>
              <a:xfrm>
                <a:off x="3954325" y="3237075"/>
                <a:ext cx="33575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297" extrusionOk="0">
                    <a:moveTo>
                      <a:pt x="1279" y="1"/>
                    </a:moveTo>
                    <a:cubicBezTo>
                      <a:pt x="1274" y="1"/>
                      <a:pt x="1268" y="1"/>
                      <a:pt x="1264" y="3"/>
                    </a:cubicBezTo>
                    <a:cubicBezTo>
                      <a:pt x="835" y="384"/>
                      <a:pt x="394" y="777"/>
                      <a:pt x="37" y="1229"/>
                    </a:cubicBezTo>
                    <a:cubicBezTo>
                      <a:pt x="0" y="1266"/>
                      <a:pt x="28" y="1296"/>
                      <a:pt x="65" y="1296"/>
                    </a:cubicBezTo>
                    <a:cubicBezTo>
                      <a:pt x="75" y="1296"/>
                      <a:pt x="86" y="1294"/>
                      <a:pt x="97" y="1289"/>
                    </a:cubicBezTo>
                    <a:cubicBezTo>
                      <a:pt x="537" y="932"/>
                      <a:pt x="942" y="479"/>
                      <a:pt x="1311" y="51"/>
                    </a:cubicBezTo>
                    <a:cubicBezTo>
                      <a:pt x="1342" y="30"/>
                      <a:pt x="1311" y="1"/>
                      <a:pt x="12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799;p33">
                <a:extLst>
                  <a:ext uri="{FF2B5EF4-FFF2-40B4-BE49-F238E27FC236}">
                    <a16:creationId xmlns:a16="http://schemas.microsoft.com/office/drawing/2014/main" id="{46C4914D-28D5-4AB0-ABC5-CE6E2ABB6CF7}"/>
                  </a:ext>
                </a:extLst>
              </p:cNvPr>
              <p:cNvSpPr/>
              <p:nvPr/>
            </p:nvSpPr>
            <p:spPr>
              <a:xfrm>
                <a:off x="3985375" y="3271000"/>
                <a:ext cx="28725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147" extrusionOk="0">
                    <a:moveTo>
                      <a:pt x="1100" y="0"/>
                    </a:moveTo>
                    <a:cubicBezTo>
                      <a:pt x="1094" y="0"/>
                      <a:pt x="1088" y="1"/>
                      <a:pt x="1081" y="3"/>
                    </a:cubicBezTo>
                    <a:cubicBezTo>
                      <a:pt x="700" y="313"/>
                      <a:pt x="295" y="670"/>
                      <a:pt x="10" y="1075"/>
                    </a:cubicBezTo>
                    <a:cubicBezTo>
                      <a:pt x="1" y="1111"/>
                      <a:pt x="26" y="1147"/>
                      <a:pt x="49" y="1147"/>
                    </a:cubicBezTo>
                    <a:cubicBezTo>
                      <a:pt x="56" y="1147"/>
                      <a:pt x="63" y="1143"/>
                      <a:pt x="69" y="1134"/>
                    </a:cubicBezTo>
                    <a:cubicBezTo>
                      <a:pt x="474" y="837"/>
                      <a:pt x="819" y="432"/>
                      <a:pt x="1129" y="51"/>
                    </a:cubicBezTo>
                    <a:cubicBezTo>
                      <a:pt x="1148" y="21"/>
                      <a:pt x="1128" y="0"/>
                      <a:pt x="110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800;p33">
                <a:extLst>
                  <a:ext uri="{FF2B5EF4-FFF2-40B4-BE49-F238E27FC236}">
                    <a16:creationId xmlns:a16="http://schemas.microsoft.com/office/drawing/2014/main" id="{6A9A5FAB-A457-481F-8ABB-8120079F0CA7}"/>
                  </a:ext>
                </a:extLst>
              </p:cNvPr>
              <p:cNvSpPr/>
              <p:nvPr/>
            </p:nvSpPr>
            <p:spPr>
              <a:xfrm>
                <a:off x="4000975" y="3289150"/>
                <a:ext cx="256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7" extrusionOk="0">
                    <a:moveTo>
                      <a:pt x="983" y="0"/>
                    </a:moveTo>
                    <a:cubicBezTo>
                      <a:pt x="978" y="0"/>
                      <a:pt x="973" y="1"/>
                      <a:pt x="969" y="3"/>
                    </a:cubicBezTo>
                    <a:cubicBezTo>
                      <a:pt x="612" y="265"/>
                      <a:pt x="291" y="623"/>
                      <a:pt x="29" y="956"/>
                    </a:cubicBezTo>
                    <a:cubicBezTo>
                      <a:pt x="1" y="984"/>
                      <a:pt x="24" y="1027"/>
                      <a:pt x="58" y="1027"/>
                    </a:cubicBezTo>
                    <a:cubicBezTo>
                      <a:pt x="68" y="1027"/>
                      <a:pt x="78" y="1023"/>
                      <a:pt x="88" y="1016"/>
                    </a:cubicBezTo>
                    <a:cubicBezTo>
                      <a:pt x="433" y="754"/>
                      <a:pt x="755" y="408"/>
                      <a:pt x="1005" y="51"/>
                    </a:cubicBezTo>
                    <a:cubicBezTo>
                      <a:pt x="1025" y="22"/>
                      <a:pt x="1004" y="0"/>
                      <a:pt x="98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801;p33">
                <a:extLst>
                  <a:ext uri="{FF2B5EF4-FFF2-40B4-BE49-F238E27FC236}">
                    <a16:creationId xmlns:a16="http://schemas.microsoft.com/office/drawing/2014/main" id="{E9402037-15F9-4325-A26F-A9F4058B1C37}"/>
                  </a:ext>
                </a:extLst>
              </p:cNvPr>
              <p:cNvSpPr/>
              <p:nvPr/>
            </p:nvSpPr>
            <p:spPr>
              <a:xfrm>
                <a:off x="4013350" y="3306400"/>
                <a:ext cx="27250" cy="269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79" extrusionOk="0">
                    <a:moveTo>
                      <a:pt x="1036" y="1"/>
                    </a:moveTo>
                    <a:cubicBezTo>
                      <a:pt x="1031" y="1"/>
                      <a:pt x="1026" y="2"/>
                      <a:pt x="1022" y="4"/>
                    </a:cubicBezTo>
                    <a:cubicBezTo>
                      <a:pt x="831" y="147"/>
                      <a:pt x="653" y="326"/>
                      <a:pt x="474" y="504"/>
                    </a:cubicBezTo>
                    <a:cubicBezTo>
                      <a:pt x="308" y="671"/>
                      <a:pt x="129" y="837"/>
                      <a:pt x="10" y="1028"/>
                    </a:cubicBezTo>
                    <a:cubicBezTo>
                      <a:pt x="0" y="1057"/>
                      <a:pt x="14" y="1079"/>
                      <a:pt x="40" y="1079"/>
                    </a:cubicBezTo>
                    <a:cubicBezTo>
                      <a:pt x="45" y="1079"/>
                      <a:pt x="51" y="1078"/>
                      <a:pt x="58" y="1076"/>
                    </a:cubicBezTo>
                    <a:cubicBezTo>
                      <a:pt x="260" y="968"/>
                      <a:pt x="415" y="778"/>
                      <a:pt x="569" y="611"/>
                    </a:cubicBezTo>
                    <a:cubicBezTo>
                      <a:pt x="748" y="433"/>
                      <a:pt x="915" y="254"/>
                      <a:pt x="1070" y="52"/>
                    </a:cubicBezTo>
                    <a:cubicBezTo>
                      <a:pt x="1089" y="22"/>
                      <a:pt x="1060" y="1"/>
                      <a:pt x="10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802;p33">
                <a:extLst>
                  <a:ext uri="{FF2B5EF4-FFF2-40B4-BE49-F238E27FC236}">
                    <a16:creationId xmlns:a16="http://schemas.microsoft.com/office/drawing/2014/main" id="{16A841A5-9221-4545-B22D-CB5DF9281100}"/>
                  </a:ext>
                </a:extLst>
              </p:cNvPr>
              <p:cNvSpPr/>
              <p:nvPr/>
            </p:nvSpPr>
            <p:spPr>
              <a:xfrm>
                <a:off x="4027575" y="3324275"/>
                <a:ext cx="2527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016" extrusionOk="0">
                    <a:moveTo>
                      <a:pt x="971" y="0"/>
                    </a:moveTo>
                    <a:cubicBezTo>
                      <a:pt x="965" y="0"/>
                      <a:pt x="959" y="1"/>
                      <a:pt x="953" y="3"/>
                    </a:cubicBezTo>
                    <a:cubicBezTo>
                      <a:pt x="774" y="134"/>
                      <a:pt x="608" y="301"/>
                      <a:pt x="453" y="468"/>
                    </a:cubicBezTo>
                    <a:cubicBezTo>
                      <a:pt x="298" y="611"/>
                      <a:pt x="108" y="777"/>
                      <a:pt x="0" y="980"/>
                    </a:cubicBezTo>
                    <a:cubicBezTo>
                      <a:pt x="0" y="1004"/>
                      <a:pt x="36" y="1015"/>
                      <a:pt x="48" y="1015"/>
                    </a:cubicBezTo>
                    <a:cubicBezTo>
                      <a:pt x="239" y="908"/>
                      <a:pt x="405" y="718"/>
                      <a:pt x="560" y="551"/>
                    </a:cubicBezTo>
                    <a:cubicBezTo>
                      <a:pt x="703" y="384"/>
                      <a:pt x="870" y="230"/>
                      <a:pt x="1001" y="51"/>
                    </a:cubicBezTo>
                    <a:cubicBezTo>
                      <a:pt x="1010" y="22"/>
                      <a:pt x="996" y="0"/>
                      <a:pt x="97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803;p33">
                <a:extLst>
                  <a:ext uri="{FF2B5EF4-FFF2-40B4-BE49-F238E27FC236}">
                    <a16:creationId xmlns:a16="http://schemas.microsoft.com/office/drawing/2014/main" id="{4B329095-41C0-4B47-B3DF-24C5E2D43871}"/>
                  </a:ext>
                </a:extLst>
              </p:cNvPr>
              <p:cNvSpPr/>
              <p:nvPr/>
            </p:nvSpPr>
            <p:spPr>
              <a:xfrm>
                <a:off x="4042150" y="3339675"/>
                <a:ext cx="25825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031" extrusionOk="0">
                    <a:moveTo>
                      <a:pt x="985" y="0"/>
                    </a:moveTo>
                    <a:cubicBezTo>
                      <a:pt x="979" y="0"/>
                      <a:pt x="972" y="2"/>
                      <a:pt x="965" y="7"/>
                    </a:cubicBezTo>
                    <a:cubicBezTo>
                      <a:pt x="775" y="161"/>
                      <a:pt x="608" y="304"/>
                      <a:pt x="430" y="471"/>
                    </a:cubicBezTo>
                    <a:cubicBezTo>
                      <a:pt x="287" y="626"/>
                      <a:pt x="108" y="769"/>
                      <a:pt x="1" y="947"/>
                    </a:cubicBezTo>
                    <a:cubicBezTo>
                      <a:pt x="1" y="992"/>
                      <a:pt x="28" y="1031"/>
                      <a:pt x="52" y="1031"/>
                    </a:cubicBezTo>
                    <a:cubicBezTo>
                      <a:pt x="60" y="1031"/>
                      <a:pt x="67" y="1027"/>
                      <a:pt x="72" y="1019"/>
                    </a:cubicBezTo>
                    <a:cubicBezTo>
                      <a:pt x="275" y="923"/>
                      <a:pt x="418" y="745"/>
                      <a:pt x="549" y="590"/>
                    </a:cubicBezTo>
                    <a:cubicBezTo>
                      <a:pt x="715" y="423"/>
                      <a:pt x="882" y="245"/>
                      <a:pt x="1013" y="54"/>
                    </a:cubicBezTo>
                    <a:cubicBezTo>
                      <a:pt x="1032" y="35"/>
                      <a:pt x="1012" y="0"/>
                      <a:pt x="98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804;p33">
                <a:extLst>
                  <a:ext uri="{FF2B5EF4-FFF2-40B4-BE49-F238E27FC236}">
                    <a16:creationId xmlns:a16="http://schemas.microsoft.com/office/drawing/2014/main" id="{B63CA605-F9DB-4F80-911A-D4FA67F8AB43}"/>
                  </a:ext>
                </a:extLst>
              </p:cNvPr>
              <p:cNvSpPr/>
              <p:nvPr/>
            </p:nvSpPr>
            <p:spPr>
              <a:xfrm>
                <a:off x="4055000" y="3358800"/>
                <a:ext cx="257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007" extrusionOk="0">
                    <a:moveTo>
                      <a:pt x="978" y="0"/>
                    </a:moveTo>
                    <a:cubicBezTo>
                      <a:pt x="972" y="0"/>
                      <a:pt x="967" y="1"/>
                      <a:pt x="963" y="4"/>
                    </a:cubicBezTo>
                    <a:cubicBezTo>
                      <a:pt x="785" y="158"/>
                      <a:pt x="606" y="301"/>
                      <a:pt x="439" y="468"/>
                    </a:cubicBezTo>
                    <a:cubicBezTo>
                      <a:pt x="297" y="611"/>
                      <a:pt x="106" y="766"/>
                      <a:pt x="11" y="944"/>
                    </a:cubicBezTo>
                    <a:cubicBezTo>
                      <a:pt x="1" y="984"/>
                      <a:pt x="16" y="1007"/>
                      <a:pt x="41" y="1007"/>
                    </a:cubicBezTo>
                    <a:cubicBezTo>
                      <a:pt x="46" y="1007"/>
                      <a:pt x="52" y="1006"/>
                      <a:pt x="58" y="1004"/>
                    </a:cubicBezTo>
                    <a:cubicBezTo>
                      <a:pt x="237" y="897"/>
                      <a:pt x="392" y="718"/>
                      <a:pt x="547" y="575"/>
                    </a:cubicBezTo>
                    <a:cubicBezTo>
                      <a:pt x="701" y="408"/>
                      <a:pt x="868" y="230"/>
                      <a:pt x="999" y="51"/>
                    </a:cubicBezTo>
                    <a:cubicBezTo>
                      <a:pt x="1028" y="22"/>
                      <a:pt x="1001" y="0"/>
                      <a:pt x="97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805;p33">
                <a:extLst>
                  <a:ext uri="{FF2B5EF4-FFF2-40B4-BE49-F238E27FC236}">
                    <a16:creationId xmlns:a16="http://schemas.microsoft.com/office/drawing/2014/main" id="{E04EE845-D2F1-42E8-8675-FE79928E6495}"/>
                  </a:ext>
                </a:extLst>
              </p:cNvPr>
              <p:cNvSpPr/>
              <p:nvPr/>
            </p:nvSpPr>
            <p:spPr>
              <a:xfrm>
                <a:off x="4072675" y="3375950"/>
                <a:ext cx="206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819" extrusionOk="0">
                    <a:moveTo>
                      <a:pt x="802" y="0"/>
                    </a:moveTo>
                    <a:cubicBezTo>
                      <a:pt x="798" y="0"/>
                      <a:pt x="795" y="2"/>
                      <a:pt x="792" y="8"/>
                    </a:cubicBezTo>
                    <a:cubicBezTo>
                      <a:pt x="637" y="103"/>
                      <a:pt x="506" y="222"/>
                      <a:pt x="375" y="365"/>
                    </a:cubicBezTo>
                    <a:cubicBezTo>
                      <a:pt x="256" y="496"/>
                      <a:pt x="101" y="615"/>
                      <a:pt x="18" y="782"/>
                    </a:cubicBezTo>
                    <a:cubicBezTo>
                      <a:pt x="1" y="791"/>
                      <a:pt x="22" y="819"/>
                      <a:pt x="48" y="819"/>
                    </a:cubicBezTo>
                    <a:cubicBezTo>
                      <a:pt x="58" y="819"/>
                      <a:pt x="68" y="815"/>
                      <a:pt x="78" y="806"/>
                    </a:cubicBezTo>
                    <a:cubicBezTo>
                      <a:pt x="232" y="722"/>
                      <a:pt x="363" y="568"/>
                      <a:pt x="482" y="449"/>
                    </a:cubicBezTo>
                    <a:cubicBezTo>
                      <a:pt x="613" y="318"/>
                      <a:pt x="709" y="187"/>
                      <a:pt x="816" y="32"/>
                    </a:cubicBezTo>
                    <a:cubicBezTo>
                      <a:pt x="825" y="23"/>
                      <a:pt x="813" y="0"/>
                      <a:pt x="80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806;p33">
                <a:extLst>
                  <a:ext uri="{FF2B5EF4-FFF2-40B4-BE49-F238E27FC236}">
                    <a16:creationId xmlns:a16="http://schemas.microsoft.com/office/drawing/2014/main" id="{AEC8C8FC-9C20-4B2F-BE48-1A3086AD60E1}"/>
                  </a:ext>
                </a:extLst>
              </p:cNvPr>
              <p:cNvSpPr/>
              <p:nvPr/>
            </p:nvSpPr>
            <p:spPr>
              <a:xfrm>
                <a:off x="4091500" y="3393175"/>
                <a:ext cx="158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12" extrusionOk="0">
                    <a:moveTo>
                      <a:pt x="601" y="0"/>
                    </a:moveTo>
                    <a:cubicBezTo>
                      <a:pt x="595" y="0"/>
                      <a:pt x="590" y="3"/>
                      <a:pt x="587" y="10"/>
                    </a:cubicBezTo>
                    <a:cubicBezTo>
                      <a:pt x="396" y="164"/>
                      <a:pt x="170" y="343"/>
                      <a:pt x="39" y="545"/>
                    </a:cubicBezTo>
                    <a:cubicBezTo>
                      <a:pt x="0" y="574"/>
                      <a:pt x="25" y="611"/>
                      <a:pt x="61" y="611"/>
                    </a:cubicBezTo>
                    <a:cubicBezTo>
                      <a:pt x="69" y="611"/>
                      <a:pt x="78" y="609"/>
                      <a:pt x="87" y="605"/>
                    </a:cubicBezTo>
                    <a:cubicBezTo>
                      <a:pt x="289" y="462"/>
                      <a:pt x="456" y="248"/>
                      <a:pt x="622" y="45"/>
                    </a:cubicBezTo>
                    <a:cubicBezTo>
                      <a:pt x="631" y="20"/>
                      <a:pt x="615" y="0"/>
                      <a:pt x="60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807;p33">
                <a:extLst>
                  <a:ext uri="{FF2B5EF4-FFF2-40B4-BE49-F238E27FC236}">
                    <a16:creationId xmlns:a16="http://schemas.microsoft.com/office/drawing/2014/main" id="{E44E3B67-4FA7-4A76-B79A-9357162EC829}"/>
                  </a:ext>
                </a:extLst>
              </p:cNvPr>
              <p:cNvSpPr/>
              <p:nvPr/>
            </p:nvSpPr>
            <p:spPr>
              <a:xfrm>
                <a:off x="4108050" y="3409400"/>
                <a:ext cx="129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22" extrusionOk="0">
                    <a:moveTo>
                      <a:pt x="478" y="1"/>
                    </a:moveTo>
                    <a:cubicBezTo>
                      <a:pt x="473" y="1"/>
                      <a:pt x="467" y="1"/>
                      <a:pt x="461" y="4"/>
                    </a:cubicBezTo>
                    <a:cubicBezTo>
                      <a:pt x="282" y="111"/>
                      <a:pt x="115" y="277"/>
                      <a:pt x="20" y="456"/>
                    </a:cubicBezTo>
                    <a:cubicBezTo>
                      <a:pt x="1" y="485"/>
                      <a:pt x="28" y="522"/>
                      <a:pt x="52" y="522"/>
                    </a:cubicBezTo>
                    <a:cubicBezTo>
                      <a:pt x="58" y="522"/>
                      <a:pt x="63" y="520"/>
                      <a:pt x="68" y="516"/>
                    </a:cubicBezTo>
                    <a:cubicBezTo>
                      <a:pt x="258" y="397"/>
                      <a:pt x="401" y="230"/>
                      <a:pt x="508" y="51"/>
                    </a:cubicBezTo>
                    <a:cubicBezTo>
                      <a:pt x="518" y="22"/>
                      <a:pt x="504" y="1"/>
                      <a:pt x="4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808;p33">
                <a:extLst>
                  <a:ext uri="{FF2B5EF4-FFF2-40B4-BE49-F238E27FC236}">
                    <a16:creationId xmlns:a16="http://schemas.microsoft.com/office/drawing/2014/main" id="{635A604E-9E85-47AA-8268-632FC5A86D97}"/>
                  </a:ext>
                </a:extLst>
              </p:cNvPr>
              <p:cNvSpPr/>
              <p:nvPr/>
            </p:nvSpPr>
            <p:spPr>
              <a:xfrm>
                <a:off x="4121050" y="3427575"/>
                <a:ext cx="130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5" extrusionOk="0">
                    <a:moveTo>
                      <a:pt x="475" y="1"/>
                    </a:moveTo>
                    <a:cubicBezTo>
                      <a:pt x="471" y="1"/>
                      <a:pt x="468" y="1"/>
                      <a:pt x="464" y="3"/>
                    </a:cubicBezTo>
                    <a:cubicBezTo>
                      <a:pt x="369" y="62"/>
                      <a:pt x="286" y="146"/>
                      <a:pt x="214" y="217"/>
                    </a:cubicBezTo>
                    <a:cubicBezTo>
                      <a:pt x="131" y="289"/>
                      <a:pt x="48" y="360"/>
                      <a:pt x="0" y="467"/>
                    </a:cubicBezTo>
                    <a:cubicBezTo>
                      <a:pt x="0" y="479"/>
                      <a:pt x="36" y="515"/>
                      <a:pt x="60" y="515"/>
                    </a:cubicBezTo>
                    <a:cubicBezTo>
                      <a:pt x="167" y="479"/>
                      <a:pt x="238" y="396"/>
                      <a:pt x="310" y="301"/>
                    </a:cubicBezTo>
                    <a:cubicBezTo>
                      <a:pt x="393" y="217"/>
                      <a:pt x="452" y="146"/>
                      <a:pt x="512" y="51"/>
                    </a:cubicBezTo>
                    <a:cubicBezTo>
                      <a:pt x="522" y="30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809;p33">
                <a:extLst>
                  <a:ext uri="{FF2B5EF4-FFF2-40B4-BE49-F238E27FC236}">
                    <a16:creationId xmlns:a16="http://schemas.microsoft.com/office/drawing/2014/main" id="{9A1C77F3-447E-403E-9A8B-2A9D577D31C4}"/>
                  </a:ext>
                </a:extLst>
              </p:cNvPr>
              <p:cNvSpPr/>
              <p:nvPr/>
            </p:nvSpPr>
            <p:spPr>
              <a:xfrm>
                <a:off x="4136375" y="3443625"/>
                <a:ext cx="12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441" y="1"/>
                    </a:moveTo>
                    <a:cubicBezTo>
                      <a:pt x="435" y="1"/>
                      <a:pt x="429" y="2"/>
                      <a:pt x="423" y="4"/>
                    </a:cubicBezTo>
                    <a:cubicBezTo>
                      <a:pt x="280" y="123"/>
                      <a:pt x="149" y="242"/>
                      <a:pt x="30" y="397"/>
                    </a:cubicBezTo>
                    <a:cubicBezTo>
                      <a:pt x="1" y="426"/>
                      <a:pt x="27" y="463"/>
                      <a:pt x="63" y="463"/>
                    </a:cubicBezTo>
                    <a:cubicBezTo>
                      <a:pt x="72" y="463"/>
                      <a:pt x="81" y="461"/>
                      <a:pt x="90" y="456"/>
                    </a:cubicBezTo>
                    <a:cubicBezTo>
                      <a:pt x="232" y="337"/>
                      <a:pt x="351" y="218"/>
                      <a:pt x="471" y="51"/>
                    </a:cubicBezTo>
                    <a:cubicBezTo>
                      <a:pt x="480" y="22"/>
                      <a:pt x="466" y="1"/>
                      <a:pt x="44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810;p33">
                <a:extLst>
                  <a:ext uri="{FF2B5EF4-FFF2-40B4-BE49-F238E27FC236}">
                    <a16:creationId xmlns:a16="http://schemas.microsoft.com/office/drawing/2014/main" id="{86D7F787-1B39-4336-AE83-220A11A17013}"/>
                  </a:ext>
                </a:extLst>
              </p:cNvPr>
              <p:cNvSpPr/>
              <p:nvPr/>
            </p:nvSpPr>
            <p:spPr>
              <a:xfrm>
                <a:off x="3222125" y="3034125"/>
                <a:ext cx="498300" cy="499800"/>
              </a:xfrm>
              <a:custGeom>
                <a:avLst/>
                <a:gdLst/>
                <a:ahLst/>
                <a:cxnLst/>
                <a:rect l="l" t="t" r="r" b="b"/>
                <a:pathLst>
                  <a:path w="19932" h="19992" extrusionOk="0">
                    <a:moveTo>
                      <a:pt x="19765" y="1"/>
                    </a:moveTo>
                    <a:lnTo>
                      <a:pt x="14645" y="108"/>
                    </a:lnTo>
                    <a:lnTo>
                      <a:pt x="0" y="19991"/>
                    </a:lnTo>
                    <a:lnTo>
                      <a:pt x="19931" y="4870"/>
                    </a:lnTo>
                    <a:lnTo>
                      <a:pt x="19765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811;p33">
                <a:extLst>
                  <a:ext uri="{FF2B5EF4-FFF2-40B4-BE49-F238E27FC236}">
                    <a16:creationId xmlns:a16="http://schemas.microsoft.com/office/drawing/2014/main" id="{6DA55052-E5DE-4BA8-8897-DE8D991A42A2}"/>
                  </a:ext>
                </a:extLst>
              </p:cNvPr>
              <p:cNvSpPr/>
              <p:nvPr/>
            </p:nvSpPr>
            <p:spPr>
              <a:xfrm>
                <a:off x="3217350" y="3028775"/>
                <a:ext cx="5081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20325" h="20384" extrusionOk="0">
                    <a:moveTo>
                      <a:pt x="19765" y="453"/>
                    </a:moveTo>
                    <a:lnTo>
                      <a:pt x="19908" y="4989"/>
                    </a:lnTo>
                    <a:lnTo>
                      <a:pt x="1263" y="19134"/>
                    </a:lnTo>
                    <a:lnTo>
                      <a:pt x="1263" y="19134"/>
                    </a:lnTo>
                    <a:lnTo>
                      <a:pt x="14955" y="536"/>
                    </a:lnTo>
                    <a:lnTo>
                      <a:pt x="19765" y="453"/>
                    </a:lnTo>
                    <a:close/>
                    <a:moveTo>
                      <a:pt x="20170" y="1"/>
                    </a:moveTo>
                    <a:lnTo>
                      <a:pt x="14717" y="108"/>
                    </a:lnTo>
                    <a:lnTo>
                      <a:pt x="1" y="20086"/>
                    </a:lnTo>
                    <a:lnTo>
                      <a:pt x="310" y="20384"/>
                    </a:lnTo>
                    <a:lnTo>
                      <a:pt x="20241" y="5275"/>
                    </a:lnTo>
                    <a:lnTo>
                      <a:pt x="20325" y="5204"/>
                    </a:lnTo>
                    <a:lnTo>
                      <a:pt x="20170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812;p33">
                <a:extLst>
                  <a:ext uri="{FF2B5EF4-FFF2-40B4-BE49-F238E27FC236}">
                    <a16:creationId xmlns:a16="http://schemas.microsoft.com/office/drawing/2014/main" id="{5ABF9AB8-505B-4834-A9A7-53180915BF16}"/>
                  </a:ext>
                </a:extLst>
              </p:cNvPr>
              <p:cNvSpPr/>
              <p:nvPr/>
            </p:nvSpPr>
            <p:spPr>
              <a:xfrm>
                <a:off x="3682000" y="3048125"/>
                <a:ext cx="53000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107" extrusionOk="0">
                    <a:moveTo>
                      <a:pt x="48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667" y="751"/>
                      <a:pt x="1381" y="1429"/>
                      <a:pt x="2096" y="2096"/>
                    </a:cubicBezTo>
                    <a:cubicBezTo>
                      <a:pt x="2103" y="2103"/>
                      <a:pt x="2108" y="2106"/>
                      <a:pt x="2112" y="2106"/>
                    </a:cubicBezTo>
                    <a:cubicBezTo>
                      <a:pt x="2120" y="2106"/>
                      <a:pt x="2120" y="2092"/>
                      <a:pt x="2120" y="2084"/>
                    </a:cubicBezTo>
                    <a:cubicBezTo>
                      <a:pt x="1441" y="1382"/>
                      <a:pt x="762" y="667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813;p33">
                <a:extLst>
                  <a:ext uri="{FF2B5EF4-FFF2-40B4-BE49-F238E27FC236}">
                    <a16:creationId xmlns:a16="http://schemas.microsoft.com/office/drawing/2014/main" id="{DA92B98F-AC40-431A-8A69-8BEA785705B4}"/>
                  </a:ext>
                </a:extLst>
              </p:cNvPr>
              <p:cNvSpPr/>
              <p:nvPr/>
            </p:nvSpPr>
            <p:spPr>
              <a:xfrm>
                <a:off x="3662950" y="3060625"/>
                <a:ext cx="562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3" y="774"/>
                      <a:pt x="1477" y="1501"/>
                      <a:pt x="2239" y="2227"/>
                    </a:cubicBezTo>
                    <a:cubicBezTo>
                      <a:pt x="2239" y="2227"/>
                      <a:pt x="2251" y="2227"/>
                      <a:pt x="2251" y="2215"/>
                    </a:cubicBezTo>
                    <a:cubicBezTo>
                      <a:pt x="1524" y="1453"/>
                      <a:pt x="798" y="691"/>
                      <a:pt x="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814;p33">
                <a:extLst>
                  <a:ext uri="{FF2B5EF4-FFF2-40B4-BE49-F238E27FC236}">
                    <a16:creationId xmlns:a16="http://schemas.microsoft.com/office/drawing/2014/main" id="{77A3D77F-FB81-4625-A85E-0C1D699EBDAC}"/>
                  </a:ext>
                </a:extLst>
              </p:cNvPr>
              <p:cNvSpPr/>
              <p:nvPr/>
            </p:nvSpPr>
            <p:spPr>
              <a:xfrm>
                <a:off x="3656400" y="3084450"/>
                <a:ext cx="5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2190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727" y="750"/>
                      <a:pt x="1441" y="1488"/>
                      <a:pt x="2191" y="2179"/>
                    </a:cubicBezTo>
                    <a:cubicBezTo>
                      <a:pt x="2195" y="2186"/>
                      <a:pt x="2199" y="2189"/>
                      <a:pt x="2201" y="2189"/>
                    </a:cubicBezTo>
                    <a:cubicBezTo>
                      <a:pt x="2208" y="2189"/>
                      <a:pt x="2211" y="2175"/>
                      <a:pt x="2203" y="2167"/>
                    </a:cubicBezTo>
                    <a:cubicBezTo>
                      <a:pt x="1501" y="1429"/>
                      <a:pt x="774" y="714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815;p33">
                <a:extLst>
                  <a:ext uri="{FF2B5EF4-FFF2-40B4-BE49-F238E27FC236}">
                    <a16:creationId xmlns:a16="http://schemas.microsoft.com/office/drawing/2014/main" id="{7A319F30-AF6C-45FA-9647-3003BBAC45C2}"/>
                  </a:ext>
                </a:extLst>
              </p:cNvPr>
              <p:cNvSpPr/>
              <p:nvPr/>
            </p:nvSpPr>
            <p:spPr>
              <a:xfrm>
                <a:off x="3640425" y="3099075"/>
                <a:ext cx="631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516" extrusionOk="0">
                    <a:moveTo>
                      <a:pt x="14" y="0"/>
                    </a:moveTo>
                    <a:cubicBezTo>
                      <a:pt x="3" y="0"/>
                      <a:pt x="0" y="14"/>
                      <a:pt x="8" y="22"/>
                    </a:cubicBezTo>
                    <a:cubicBezTo>
                      <a:pt x="830" y="856"/>
                      <a:pt x="1640" y="1713"/>
                      <a:pt x="2497" y="2511"/>
                    </a:cubicBezTo>
                    <a:cubicBezTo>
                      <a:pt x="2500" y="2514"/>
                      <a:pt x="2504" y="2515"/>
                      <a:pt x="2508" y="2515"/>
                    </a:cubicBezTo>
                    <a:cubicBezTo>
                      <a:pt x="2518" y="2515"/>
                      <a:pt x="2526" y="2504"/>
                      <a:pt x="2509" y="2487"/>
                    </a:cubicBezTo>
                    <a:cubicBezTo>
                      <a:pt x="1723" y="1630"/>
                      <a:pt x="866" y="820"/>
                      <a:pt x="32" y="10"/>
                    </a:cubicBezTo>
                    <a:cubicBezTo>
                      <a:pt x="25" y="3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816;p33">
                <a:extLst>
                  <a:ext uri="{FF2B5EF4-FFF2-40B4-BE49-F238E27FC236}">
                    <a16:creationId xmlns:a16="http://schemas.microsoft.com/office/drawing/2014/main" id="{BF5870BF-C8AE-4B71-B0BD-B76649BB2711}"/>
                  </a:ext>
                </a:extLst>
              </p:cNvPr>
              <p:cNvSpPr/>
              <p:nvPr/>
            </p:nvSpPr>
            <p:spPr>
              <a:xfrm>
                <a:off x="3629900" y="3118975"/>
                <a:ext cx="53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096" extrusionOk="0">
                    <a:moveTo>
                      <a:pt x="48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703" y="726"/>
                      <a:pt x="1382" y="1429"/>
                      <a:pt x="2096" y="2096"/>
                    </a:cubicBezTo>
                    <a:cubicBezTo>
                      <a:pt x="2120" y="2096"/>
                      <a:pt x="2120" y="2096"/>
                      <a:pt x="2120" y="2084"/>
                    </a:cubicBezTo>
                    <a:cubicBezTo>
                      <a:pt x="1441" y="1369"/>
                      <a:pt x="727" y="703"/>
                      <a:pt x="4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817;p33">
                <a:extLst>
                  <a:ext uri="{FF2B5EF4-FFF2-40B4-BE49-F238E27FC236}">
                    <a16:creationId xmlns:a16="http://schemas.microsoft.com/office/drawing/2014/main" id="{06A36293-8471-4CE7-8456-C63DB7C98EA1}"/>
                  </a:ext>
                </a:extLst>
              </p:cNvPr>
              <p:cNvSpPr/>
              <p:nvPr/>
            </p:nvSpPr>
            <p:spPr>
              <a:xfrm>
                <a:off x="3613525" y="3133625"/>
                <a:ext cx="50925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46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1" y="3"/>
                      <a:pt x="1" y="9"/>
                    </a:cubicBezTo>
                    <a:cubicBezTo>
                      <a:pt x="7" y="3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644" y="724"/>
                      <a:pt x="1322" y="1402"/>
                      <a:pt x="2025" y="2045"/>
                    </a:cubicBezTo>
                    <a:cubicBezTo>
                      <a:pt x="2037" y="2045"/>
                      <a:pt x="2037" y="2045"/>
                      <a:pt x="2037" y="2033"/>
                    </a:cubicBezTo>
                    <a:cubicBezTo>
                      <a:pt x="1406" y="1331"/>
                      <a:pt x="727" y="629"/>
                      <a:pt x="1" y="9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818;p33">
                <a:extLst>
                  <a:ext uri="{FF2B5EF4-FFF2-40B4-BE49-F238E27FC236}">
                    <a16:creationId xmlns:a16="http://schemas.microsoft.com/office/drawing/2014/main" id="{A0902443-5AA4-471E-990F-67B0E982BCE6}"/>
                  </a:ext>
                </a:extLst>
              </p:cNvPr>
              <p:cNvSpPr/>
              <p:nvPr/>
            </p:nvSpPr>
            <p:spPr>
              <a:xfrm>
                <a:off x="3599950" y="3150375"/>
                <a:ext cx="49250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952" extrusionOk="0">
                    <a:moveTo>
                      <a:pt x="5" y="1"/>
                    </a:moveTo>
                    <a:cubicBezTo>
                      <a:pt x="3" y="1"/>
                      <a:pt x="0" y="6"/>
                      <a:pt x="8" y="6"/>
                    </a:cubicBezTo>
                    <a:cubicBezTo>
                      <a:pt x="8" y="2"/>
                      <a:pt x="7" y="1"/>
                      <a:pt x="5" y="1"/>
                    </a:cubicBezTo>
                    <a:close/>
                    <a:moveTo>
                      <a:pt x="8" y="6"/>
                    </a:moveTo>
                    <a:cubicBezTo>
                      <a:pt x="580" y="709"/>
                      <a:pt x="1270" y="1328"/>
                      <a:pt x="1949" y="1947"/>
                    </a:cubicBezTo>
                    <a:cubicBezTo>
                      <a:pt x="1952" y="1950"/>
                      <a:pt x="1955" y="1952"/>
                      <a:pt x="1958" y="1952"/>
                    </a:cubicBezTo>
                    <a:cubicBezTo>
                      <a:pt x="1965" y="1952"/>
                      <a:pt x="1969" y="1941"/>
                      <a:pt x="1961" y="1923"/>
                    </a:cubicBezTo>
                    <a:cubicBezTo>
                      <a:pt x="1330" y="1268"/>
                      <a:pt x="711" y="578"/>
                      <a:pt x="8" y="6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819;p33">
                <a:extLst>
                  <a:ext uri="{FF2B5EF4-FFF2-40B4-BE49-F238E27FC236}">
                    <a16:creationId xmlns:a16="http://schemas.microsoft.com/office/drawing/2014/main" id="{A1C4B51A-B8E3-4234-9545-8D76E46CA2F9}"/>
                  </a:ext>
                </a:extLst>
              </p:cNvPr>
              <p:cNvSpPr/>
              <p:nvPr/>
            </p:nvSpPr>
            <p:spPr>
              <a:xfrm>
                <a:off x="3584750" y="3166050"/>
                <a:ext cx="463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859" extrusionOk="0">
                    <a:moveTo>
                      <a:pt x="29" y="0"/>
                    </a:moveTo>
                    <a:cubicBezTo>
                      <a:pt x="10" y="0"/>
                      <a:pt x="0" y="17"/>
                      <a:pt x="9" y="34"/>
                    </a:cubicBezTo>
                    <a:cubicBezTo>
                      <a:pt x="211" y="379"/>
                      <a:pt x="557" y="641"/>
                      <a:pt x="830" y="927"/>
                    </a:cubicBezTo>
                    <a:cubicBezTo>
                      <a:pt x="1140" y="1237"/>
                      <a:pt x="1461" y="1558"/>
                      <a:pt x="1807" y="1856"/>
                    </a:cubicBezTo>
                    <a:cubicBezTo>
                      <a:pt x="1808" y="1857"/>
                      <a:pt x="1811" y="1858"/>
                      <a:pt x="1813" y="1858"/>
                    </a:cubicBezTo>
                    <a:cubicBezTo>
                      <a:pt x="1828" y="1858"/>
                      <a:pt x="1853" y="1830"/>
                      <a:pt x="1842" y="1820"/>
                    </a:cubicBezTo>
                    <a:cubicBezTo>
                      <a:pt x="1545" y="1498"/>
                      <a:pt x="1247" y="1153"/>
                      <a:pt x="926" y="844"/>
                    </a:cubicBezTo>
                    <a:cubicBezTo>
                      <a:pt x="652" y="558"/>
                      <a:pt x="378" y="213"/>
                      <a:pt x="57" y="10"/>
                    </a:cubicBezTo>
                    <a:cubicBezTo>
                      <a:pt x="46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820;p33">
                <a:extLst>
                  <a:ext uri="{FF2B5EF4-FFF2-40B4-BE49-F238E27FC236}">
                    <a16:creationId xmlns:a16="http://schemas.microsoft.com/office/drawing/2014/main" id="{07ECA4E2-F8DC-43A9-8716-BCD518668631}"/>
                  </a:ext>
                </a:extLst>
              </p:cNvPr>
              <p:cNvSpPr/>
              <p:nvPr/>
            </p:nvSpPr>
            <p:spPr>
              <a:xfrm>
                <a:off x="3567500" y="3179600"/>
                <a:ext cx="462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839" extrusionOk="0">
                    <a:moveTo>
                      <a:pt x="33" y="1"/>
                    </a:moveTo>
                    <a:cubicBezTo>
                      <a:pt x="15" y="1"/>
                      <a:pt x="0" y="23"/>
                      <a:pt x="8" y="40"/>
                    </a:cubicBezTo>
                    <a:cubicBezTo>
                      <a:pt x="235" y="373"/>
                      <a:pt x="568" y="635"/>
                      <a:pt x="842" y="921"/>
                    </a:cubicBezTo>
                    <a:cubicBezTo>
                      <a:pt x="1163" y="1230"/>
                      <a:pt x="1473" y="1528"/>
                      <a:pt x="1794" y="1826"/>
                    </a:cubicBezTo>
                    <a:cubicBezTo>
                      <a:pt x="1803" y="1835"/>
                      <a:pt x="1812" y="1838"/>
                      <a:pt x="1819" y="1838"/>
                    </a:cubicBezTo>
                    <a:cubicBezTo>
                      <a:pt x="1840" y="1838"/>
                      <a:pt x="1851" y="1808"/>
                      <a:pt x="1842" y="1790"/>
                    </a:cubicBezTo>
                    <a:cubicBezTo>
                      <a:pt x="1544" y="1457"/>
                      <a:pt x="1247" y="1147"/>
                      <a:pt x="937" y="837"/>
                    </a:cubicBezTo>
                    <a:cubicBezTo>
                      <a:pt x="651" y="552"/>
                      <a:pt x="377" y="242"/>
                      <a:pt x="56" y="16"/>
                    </a:cubicBezTo>
                    <a:cubicBezTo>
                      <a:pt x="49" y="5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821;p33">
                <a:extLst>
                  <a:ext uri="{FF2B5EF4-FFF2-40B4-BE49-F238E27FC236}">
                    <a16:creationId xmlns:a16="http://schemas.microsoft.com/office/drawing/2014/main" id="{7361F8AE-C508-4DD9-AC13-D6FFAF638CC5}"/>
                  </a:ext>
                </a:extLst>
              </p:cNvPr>
              <p:cNvSpPr/>
              <p:nvPr/>
            </p:nvSpPr>
            <p:spPr>
              <a:xfrm>
                <a:off x="3551550" y="3194250"/>
                <a:ext cx="45300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754" extrusionOk="0">
                    <a:moveTo>
                      <a:pt x="53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575" y="668"/>
                      <a:pt x="1123" y="1228"/>
                      <a:pt x="1754" y="1752"/>
                    </a:cubicBezTo>
                    <a:cubicBezTo>
                      <a:pt x="1757" y="1753"/>
                      <a:pt x="1760" y="1754"/>
                      <a:pt x="1764" y="1754"/>
                    </a:cubicBezTo>
                    <a:cubicBezTo>
                      <a:pt x="1786" y="1754"/>
                      <a:pt x="1812" y="1725"/>
                      <a:pt x="1801" y="1704"/>
                    </a:cubicBezTo>
                    <a:cubicBezTo>
                      <a:pt x="1277" y="1097"/>
                      <a:pt x="682" y="549"/>
                      <a:pt x="87" y="13"/>
                    </a:cubicBezTo>
                    <a:cubicBezTo>
                      <a:pt x="75" y="5"/>
                      <a:pt x="63" y="1"/>
                      <a:pt x="5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822;p33">
                <a:extLst>
                  <a:ext uri="{FF2B5EF4-FFF2-40B4-BE49-F238E27FC236}">
                    <a16:creationId xmlns:a16="http://schemas.microsoft.com/office/drawing/2014/main" id="{0C47E5D3-781E-4D58-B4B6-780ED731E9D1}"/>
                  </a:ext>
                </a:extLst>
              </p:cNvPr>
              <p:cNvSpPr/>
              <p:nvPr/>
            </p:nvSpPr>
            <p:spPr>
              <a:xfrm>
                <a:off x="3534875" y="3207950"/>
                <a:ext cx="444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814" extrusionOk="0">
                    <a:moveTo>
                      <a:pt x="48" y="1"/>
                    </a:moveTo>
                    <a:cubicBezTo>
                      <a:pt x="21" y="1"/>
                      <a:pt x="0" y="37"/>
                      <a:pt x="27" y="73"/>
                    </a:cubicBezTo>
                    <a:cubicBezTo>
                      <a:pt x="301" y="394"/>
                      <a:pt x="587" y="715"/>
                      <a:pt x="885" y="1013"/>
                    </a:cubicBezTo>
                    <a:cubicBezTo>
                      <a:pt x="1159" y="1287"/>
                      <a:pt x="1409" y="1608"/>
                      <a:pt x="1718" y="1811"/>
                    </a:cubicBezTo>
                    <a:cubicBezTo>
                      <a:pt x="1724" y="1813"/>
                      <a:pt x="1730" y="1814"/>
                      <a:pt x="1736" y="1814"/>
                    </a:cubicBezTo>
                    <a:cubicBezTo>
                      <a:pt x="1761" y="1814"/>
                      <a:pt x="1776" y="1793"/>
                      <a:pt x="1766" y="1763"/>
                    </a:cubicBezTo>
                    <a:cubicBezTo>
                      <a:pt x="1551" y="1454"/>
                      <a:pt x="1242" y="1192"/>
                      <a:pt x="992" y="906"/>
                    </a:cubicBezTo>
                    <a:cubicBezTo>
                      <a:pt x="694" y="596"/>
                      <a:pt x="397" y="299"/>
                      <a:pt x="75" y="13"/>
                    </a:cubicBezTo>
                    <a:cubicBezTo>
                      <a:pt x="66" y="4"/>
                      <a:pt x="57" y="1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823;p33">
                <a:extLst>
                  <a:ext uri="{FF2B5EF4-FFF2-40B4-BE49-F238E27FC236}">
                    <a16:creationId xmlns:a16="http://schemas.microsoft.com/office/drawing/2014/main" id="{2B8031AF-45A2-4BA5-B3D0-D7608A9A1772}"/>
                  </a:ext>
                </a:extLst>
              </p:cNvPr>
              <p:cNvSpPr/>
              <p:nvPr/>
            </p:nvSpPr>
            <p:spPr>
              <a:xfrm>
                <a:off x="3521875" y="3225975"/>
                <a:ext cx="3925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70" extrusionOk="0">
                    <a:moveTo>
                      <a:pt x="58" y="1"/>
                    </a:moveTo>
                    <a:cubicBezTo>
                      <a:pt x="24" y="1"/>
                      <a:pt x="0" y="43"/>
                      <a:pt x="35" y="78"/>
                    </a:cubicBezTo>
                    <a:cubicBezTo>
                      <a:pt x="500" y="614"/>
                      <a:pt x="988" y="1102"/>
                      <a:pt x="1524" y="1566"/>
                    </a:cubicBezTo>
                    <a:cubicBezTo>
                      <a:pt x="1526" y="1568"/>
                      <a:pt x="1529" y="1569"/>
                      <a:pt x="1532" y="1569"/>
                    </a:cubicBezTo>
                    <a:cubicBezTo>
                      <a:pt x="1547" y="1569"/>
                      <a:pt x="1569" y="1550"/>
                      <a:pt x="1559" y="1530"/>
                    </a:cubicBezTo>
                    <a:cubicBezTo>
                      <a:pt x="1095" y="995"/>
                      <a:pt x="631" y="483"/>
                      <a:pt x="95" y="18"/>
                    </a:cubicBezTo>
                    <a:cubicBezTo>
                      <a:pt x="83" y="6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824;p33">
                <a:extLst>
                  <a:ext uri="{FF2B5EF4-FFF2-40B4-BE49-F238E27FC236}">
                    <a16:creationId xmlns:a16="http://schemas.microsoft.com/office/drawing/2014/main" id="{D36683F5-CC1A-4EA2-A88C-586225DAE2C6}"/>
                  </a:ext>
                </a:extLst>
              </p:cNvPr>
              <p:cNvSpPr/>
              <p:nvPr/>
            </p:nvSpPr>
            <p:spPr>
              <a:xfrm>
                <a:off x="3497000" y="3231775"/>
                <a:ext cx="4657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1849" extrusionOk="0">
                    <a:moveTo>
                      <a:pt x="46" y="0"/>
                    </a:moveTo>
                    <a:cubicBezTo>
                      <a:pt x="16" y="0"/>
                      <a:pt x="0" y="36"/>
                      <a:pt x="18" y="72"/>
                    </a:cubicBezTo>
                    <a:cubicBezTo>
                      <a:pt x="268" y="393"/>
                      <a:pt x="602" y="679"/>
                      <a:pt x="888" y="977"/>
                    </a:cubicBezTo>
                    <a:cubicBezTo>
                      <a:pt x="1185" y="1275"/>
                      <a:pt x="1483" y="1572"/>
                      <a:pt x="1804" y="1846"/>
                    </a:cubicBezTo>
                    <a:cubicBezTo>
                      <a:pt x="1809" y="1848"/>
                      <a:pt x="1814" y="1848"/>
                      <a:pt x="1818" y="1848"/>
                    </a:cubicBezTo>
                    <a:cubicBezTo>
                      <a:pt x="1846" y="1848"/>
                      <a:pt x="1862" y="1819"/>
                      <a:pt x="1852" y="1798"/>
                    </a:cubicBezTo>
                    <a:cubicBezTo>
                      <a:pt x="1578" y="1465"/>
                      <a:pt x="1281" y="1167"/>
                      <a:pt x="983" y="870"/>
                    </a:cubicBezTo>
                    <a:cubicBezTo>
                      <a:pt x="685" y="572"/>
                      <a:pt x="411" y="263"/>
                      <a:pt x="78" y="12"/>
                    </a:cubicBezTo>
                    <a:cubicBezTo>
                      <a:pt x="66" y="4"/>
                      <a:pt x="55" y="0"/>
                      <a:pt x="4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825;p33">
                <a:extLst>
                  <a:ext uri="{FF2B5EF4-FFF2-40B4-BE49-F238E27FC236}">
                    <a16:creationId xmlns:a16="http://schemas.microsoft.com/office/drawing/2014/main" id="{C28906BD-E5F7-4F90-93CC-257FE99C81BF}"/>
                  </a:ext>
                </a:extLst>
              </p:cNvPr>
              <p:cNvSpPr/>
              <p:nvPr/>
            </p:nvSpPr>
            <p:spPr>
              <a:xfrm>
                <a:off x="3488675" y="3254350"/>
                <a:ext cx="378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482" extrusionOk="0">
                    <a:moveTo>
                      <a:pt x="82" y="0"/>
                    </a:moveTo>
                    <a:cubicBezTo>
                      <a:pt x="40" y="0"/>
                      <a:pt x="1" y="31"/>
                      <a:pt x="42" y="62"/>
                    </a:cubicBezTo>
                    <a:cubicBezTo>
                      <a:pt x="482" y="550"/>
                      <a:pt x="947" y="1074"/>
                      <a:pt x="1471" y="1479"/>
                    </a:cubicBezTo>
                    <a:cubicBezTo>
                      <a:pt x="1474" y="1480"/>
                      <a:pt x="1477" y="1481"/>
                      <a:pt x="1480" y="1481"/>
                    </a:cubicBezTo>
                    <a:cubicBezTo>
                      <a:pt x="1500" y="1481"/>
                      <a:pt x="1515" y="1453"/>
                      <a:pt x="1494" y="1443"/>
                    </a:cubicBezTo>
                    <a:cubicBezTo>
                      <a:pt x="1078" y="919"/>
                      <a:pt x="590" y="443"/>
                      <a:pt x="101" y="2"/>
                    </a:cubicBezTo>
                    <a:cubicBezTo>
                      <a:pt x="95" y="1"/>
                      <a:pt x="88" y="0"/>
                      <a:pt x="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826;p33">
                <a:extLst>
                  <a:ext uri="{FF2B5EF4-FFF2-40B4-BE49-F238E27FC236}">
                    <a16:creationId xmlns:a16="http://schemas.microsoft.com/office/drawing/2014/main" id="{C688CFEB-1018-43B1-BA1E-44D804A5AD4A}"/>
                  </a:ext>
                </a:extLst>
              </p:cNvPr>
              <p:cNvSpPr/>
              <p:nvPr/>
            </p:nvSpPr>
            <p:spPr>
              <a:xfrm>
                <a:off x="3460050" y="3286675"/>
                <a:ext cx="322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35" extrusionOk="0">
                    <a:moveTo>
                      <a:pt x="59" y="1"/>
                    </a:moveTo>
                    <a:cubicBezTo>
                      <a:pt x="29" y="1"/>
                      <a:pt x="1" y="38"/>
                      <a:pt x="20" y="67"/>
                    </a:cubicBezTo>
                    <a:cubicBezTo>
                      <a:pt x="353" y="495"/>
                      <a:pt x="794" y="876"/>
                      <a:pt x="1235" y="1222"/>
                    </a:cubicBezTo>
                    <a:cubicBezTo>
                      <a:pt x="1240" y="1231"/>
                      <a:pt x="1247" y="1234"/>
                      <a:pt x="1253" y="1234"/>
                    </a:cubicBezTo>
                    <a:cubicBezTo>
                      <a:pt x="1272" y="1234"/>
                      <a:pt x="1288" y="1201"/>
                      <a:pt x="1270" y="1174"/>
                    </a:cubicBezTo>
                    <a:cubicBezTo>
                      <a:pt x="937" y="745"/>
                      <a:pt x="520" y="329"/>
                      <a:pt x="80" y="7"/>
                    </a:cubicBezTo>
                    <a:cubicBezTo>
                      <a:pt x="73" y="3"/>
                      <a:pt x="66" y="1"/>
                      <a:pt x="5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827;p33">
                <a:extLst>
                  <a:ext uri="{FF2B5EF4-FFF2-40B4-BE49-F238E27FC236}">
                    <a16:creationId xmlns:a16="http://schemas.microsoft.com/office/drawing/2014/main" id="{AEB0EB29-EE08-47A3-AFF7-B72BB0C4A46F}"/>
                  </a:ext>
                </a:extLst>
              </p:cNvPr>
              <p:cNvSpPr/>
              <p:nvPr/>
            </p:nvSpPr>
            <p:spPr>
              <a:xfrm>
                <a:off x="3476175" y="3272125"/>
                <a:ext cx="32800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311" extrusionOk="0">
                    <a:moveTo>
                      <a:pt x="44" y="0"/>
                    </a:moveTo>
                    <a:cubicBezTo>
                      <a:pt x="15" y="0"/>
                      <a:pt x="0" y="42"/>
                      <a:pt x="18" y="77"/>
                    </a:cubicBezTo>
                    <a:cubicBezTo>
                      <a:pt x="375" y="530"/>
                      <a:pt x="828" y="923"/>
                      <a:pt x="1256" y="1304"/>
                    </a:cubicBezTo>
                    <a:cubicBezTo>
                      <a:pt x="1261" y="1308"/>
                      <a:pt x="1266" y="1310"/>
                      <a:pt x="1271" y="1310"/>
                    </a:cubicBezTo>
                    <a:cubicBezTo>
                      <a:pt x="1292" y="1310"/>
                      <a:pt x="1311" y="1275"/>
                      <a:pt x="1292" y="1256"/>
                    </a:cubicBezTo>
                    <a:cubicBezTo>
                      <a:pt x="923" y="827"/>
                      <a:pt x="518" y="375"/>
                      <a:pt x="78" y="18"/>
                    </a:cubicBezTo>
                    <a:cubicBezTo>
                      <a:pt x="65" y="5"/>
                      <a:pt x="54" y="0"/>
                      <a:pt x="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828;p33">
                <a:extLst>
                  <a:ext uri="{FF2B5EF4-FFF2-40B4-BE49-F238E27FC236}">
                    <a16:creationId xmlns:a16="http://schemas.microsoft.com/office/drawing/2014/main" id="{C3F36CD9-5099-4929-B7B5-C3B5E2D591FA}"/>
                  </a:ext>
                </a:extLst>
              </p:cNvPr>
              <p:cNvSpPr/>
              <p:nvPr/>
            </p:nvSpPr>
            <p:spPr>
              <a:xfrm>
                <a:off x="3445775" y="3303050"/>
                <a:ext cx="290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128" extrusionOk="0">
                    <a:moveTo>
                      <a:pt x="52" y="1"/>
                    </a:moveTo>
                    <a:cubicBezTo>
                      <a:pt x="28" y="1"/>
                      <a:pt x="0" y="38"/>
                      <a:pt x="20" y="67"/>
                    </a:cubicBezTo>
                    <a:cubicBezTo>
                      <a:pt x="317" y="460"/>
                      <a:pt x="710" y="805"/>
                      <a:pt x="1103" y="1114"/>
                    </a:cubicBezTo>
                    <a:cubicBezTo>
                      <a:pt x="1109" y="1124"/>
                      <a:pt x="1116" y="1127"/>
                      <a:pt x="1123" y="1127"/>
                    </a:cubicBezTo>
                    <a:cubicBezTo>
                      <a:pt x="1142" y="1127"/>
                      <a:pt x="1160" y="1096"/>
                      <a:pt x="1151" y="1079"/>
                    </a:cubicBezTo>
                    <a:cubicBezTo>
                      <a:pt x="829" y="686"/>
                      <a:pt x="472" y="281"/>
                      <a:pt x="67" y="7"/>
                    </a:cubicBezTo>
                    <a:cubicBezTo>
                      <a:pt x="63" y="3"/>
                      <a:pt x="57" y="1"/>
                      <a:pt x="5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829;p33">
                <a:extLst>
                  <a:ext uri="{FF2B5EF4-FFF2-40B4-BE49-F238E27FC236}">
                    <a16:creationId xmlns:a16="http://schemas.microsoft.com/office/drawing/2014/main" id="{23D4E814-D91F-4742-A320-69639A9EEB36}"/>
                  </a:ext>
                </a:extLst>
              </p:cNvPr>
              <p:cNvSpPr/>
              <p:nvPr/>
            </p:nvSpPr>
            <p:spPr>
              <a:xfrm>
                <a:off x="3430650" y="3318825"/>
                <a:ext cx="26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999" extrusionOk="0">
                    <a:moveTo>
                      <a:pt x="63" y="1"/>
                    </a:moveTo>
                    <a:cubicBezTo>
                      <a:pt x="26" y="1"/>
                      <a:pt x="0" y="38"/>
                      <a:pt x="29" y="67"/>
                    </a:cubicBezTo>
                    <a:cubicBezTo>
                      <a:pt x="291" y="412"/>
                      <a:pt x="636" y="745"/>
                      <a:pt x="994" y="995"/>
                    </a:cubicBezTo>
                    <a:cubicBezTo>
                      <a:pt x="998" y="997"/>
                      <a:pt x="1002" y="998"/>
                      <a:pt x="1007" y="998"/>
                    </a:cubicBezTo>
                    <a:cubicBezTo>
                      <a:pt x="1029" y="998"/>
                      <a:pt x="1051" y="977"/>
                      <a:pt x="1041" y="948"/>
                    </a:cubicBezTo>
                    <a:cubicBezTo>
                      <a:pt x="779" y="591"/>
                      <a:pt x="422" y="281"/>
                      <a:pt x="89" y="7"/>
                    </a:cubicBezTo>
                    <a:cubicBezTo>
                      <a:pt x="80" y="3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830;p33">
                <a:extLst>
                  <a:ext uri="{FF2B5EF4-FFF2-40B4-BE49-F238E27FC236}">
                    <a16:creationId xmlns:a16="http://schemas.microsoft.com/office/drawing/2014/main" id="{F5A97C1F-F522-4C47-90ED-71D808D97470}"/>
                  </a:ext>
                </a:extLst>
              </p:cNvPr>
              <p:cNvSpPr/>
              <p:nvPr/>
            </p:nvSpPr>
            <p:spPr>
              <a:xfrm>
                <a:off x="3412350" y="3330825"/>
                <a:ext cx="273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076" extrusionOk="0">
                    <a:moveTo>
                      <a:pt x="45" y="1"/>
                    </a:moveTo>
                    <a:cubicBezTo>
                      <a:pt x="17" y="1"/>
                      <a:pt x="1" y="30"/>
                      <a:pt x="11" y="51"/>
                    </a:cubicBezTo>
                    <a:cubicBezTo>
                      <a:pt x="118" y="265"/>
                      <a:pt x="309" y="408"/>
                      <a:pt x="476" y="575"/>
                    </a:cubicBezTo>
                    <a:cubicBezTo>
                      <a:pt x="654" y="753"/>
                      <a:pt x="833" y="920"/>
                      <a:pt x="1035" y="1063"/>
                    </a:cubicBezTo>
                    <a:cubicBezTo>
                      <a:pt x="1044" y="1072"/>
                      <a:pt x="1052" y="1076"/>
                      <a:pt x="1059" y="1076"/>
                    </a:cubicBezTo>
                    <a:cubicBezTo>
                      <a:pt x="1080" y="1076"/>
                      <a:pt x="1092" y="1042"/>
                      <a:pt x="1083" y="1015"/>
                    </a:cubicBezTo>
                    <a:cubicBezTo>
                      <a:pt x="940" y="825"/>
                      <a:pt x="761" y="646"/>
                      <a:pt x="583" y="468"/>
                    </a:cubicBezTo>
                    <a:cubicBezTo>
                      <a:pt x="416" y="301"/>
                      <a:pt x="249" y="122"/>
                      <a:pt x="59" y="3"/>
                    </a:cubicBezTo>
                    <a:cubicBezTo>
                      <a:pt x="54" y="2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831;p33">
                <a:extLst>
                  <a:ext uri="{FF2B5EF4-FFF2-40B4-BE49-F238E27FC236}">
                    <a16:creationId xmlns:a16="http://schemas.microsoft.com/office/drawing/2014/main" id="{DDED6013-1FFE-4E62-A32B-40BC6820E0C9}"/>
                  </a:ext>
                </a:extLst>
              </p:cNvPr>
              <p:cNvSpPr/>
              <p:nvPr/>
            </p:nvSpPr>
            <p:spPr>
              <a:xfrm>
                <a:off x="3395950" y="3345175"/>
                <a:ext cx="258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04" extrusionOk="0">
                    <a:moveTo>
                      <a:pt x="36" y="1"/>
                    </a:moveTo>
                    <a:cubicBezTo>
                      <a:pt x="24" y="1"/>
                      <a:pt x="0" y="25"/>
                      <a:pt x="12" y="48"/>
                    </a:cubicBezTo>
                    <a:cubicBezTo>
                      <a:pt x="119" y="239"/>
                      <a:pt x="310" y="406"/>
                      <a:pt x="477" y="549"/>
                    </a:cubicBezTo>
                    <a:cubicBezTo>
                      <a:pt x="643" y="703"/>
                      <a:pt x="798" y="858"/>
                      <a:pt x="977" y="1001"/>
                    </a:cubicBezTo>
                    <a:cubicBezTo>
                      <a:pt x="982" y="1003"/>
                      <a:pt x="986" y="1003"/>
                      <a:pt x="991" y="1003"/>
                    </a:cubicBezTo>
                    <a:cubicBezTo>
                      <a:pt x="1018" y="1003"/>
                      <a:pt x="1035" y="974"/>
                      <a:pt x="1024" y="953"/>
                    </a:cubicBezTo>
                    <a:cubicBezTo>
                      <a:pt x="893" y="775"/>
                      <a:pt x="727" y="608"/>
                      <a:pt x="560" y="441"/>
                    </a:cubicBezTo>
                    <a:cubicBezTo>
                      <a:pt x="417" y="299"/>
                      <a:pt x="250" y="108"/>
                      <a:pt x="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832;p33">
                <a:extLst>
                  <a:ext uri="{FF2B5EF4-FFF2-40B4-BE49-F238E27FC236}">
                    <a16:creationId xmlns:a16="http://schemas.microsoft.com/office/drawing/2014/main" id="{F8140F8F-3394-4D06-9B76-41F5B0D6B5BB}"/>
                  </a:ext>
                </a:extLst>
              </p:cNvPr>
              <p:cNvSpPr/>
              <p:nvPr/>
            </p:nvSpPr>
            <p:spPr>
              <a:xfrm>
                <a:off x="3379875" y="3359775"/>
                <a:ext cx="26350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19" extrusionOk="0">
                    <a:moveTo>
                      <a:pt x="84" y="0"/>
                    </a:moveTo>
                    <a:cubicBezTo>
                      <a:pt x="48" y="0"/>
                      <a:pt x="0" y="36"/>
                      <a:pt x="12" y="72"/>
                    </a:cubicBezTo>
                    <a:cubicBezTo>
                      <a:pt x="120" y="262"/>
                      <a:pt x="298" y="417"/>
                      <a:pt x="453" y="548"/>
                    </a:cubicBezTo>
                    <a:cubicBezTo>
                      <a:pt x="608" y="715"/>
                      <a:pt x="786" y="869"/>
                      <a:pt x="989" y="1012"/>
                    </a:cubicBezTo>
                    <a:cubicBezTo>
                      <a:pt x="993" y="1017"/>
                      <a:pt x="999" y="1019"/>
                      <a:pt x="1004" y="1019"/>
                    </a:cubicBezTo>
                    <a:cubicBezTo>
                      <a:pt x="1028" y="1019"/>
                      <a:pt x="1053" y="984"/>
                      <a:pt x="1024" y="965"/>
                    </a:cubicBezTo>
                    <a:cubicBezTo>
                      <a:pt x="882" y="774"/>
                      <a:pt x="727" y="607"/>
                      <a:pt x="572" y="429"/>
                    </a:cubicBezTo>
                    <a:cubicBezTo>
                      <a:pt x="417" y="274"/>
                      <a:pt x="274" y="96"/>
                      <a:pt x="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833;p33">
                <a:extLst>
                  <a:ext uri="{FF2B5EF4-FFF2-40B4-BE49-F238E27FC236}">
                    <a16:creationId xmlns:a16="http://schemas.microsoft.com/office/drawing/2014/main" id="{986B978C-757B-4BE8-AE4A-8AA5081BE850}"/>
                  </a:ext>
                </a:extLst>
              </p:cNvPr>
              <p:cNvSpPr/>
              <p:nvPr/>
            </p:nvSpPr>
            <p:spPr>
              <a:xfrm>
                <a:off x="3361750" y="3372225"/>
                <a:ext cx="2555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6" extrusionOk="0">
                    <a:moveTo>
                      <a:pt x="56" y="0"/>
                    </a:moveTo>
                    <a:cubicBezTo>
                      <a:pt x="18" y="0"/>
                      <a:pt x="1" y="39"/>
                      <a:pt x="11" y="50"/>
                    </a:cubicBezTo>
                    <a:cubicBezTo>
                      <a:pt x="118" y="229"/>
                      <a:pt x="297" y="395"/>
                      <a:pt x="440" y="538"/>
                    </a:cubicBezTo>
                    <a:cubicBezTo>
                      <a:pt x="606" y="705"/>
                      <a:pt x="785" y="871"/>
                      <a:pt x="964" y="1002"/>
                    </a:cubicBezTo>
                    <a:cubicBezTo>
                      <a:pt x="970" y="1005"/>
                      <a:pt x="976" y="1006"/>
                      <a:pt x="981" y="1006"/>
                    </a:cubicBezTo>
                    <a:cubicBezTo>
                      <a:pt x="1007" y="1006"/>
                      <a:pt x="1021" y="984"/>
                      <a:pt x="1011" y="955"/>
                    </a:cubicBezTo>
                    <a:cubicBezTo>
                      <a:pt x="856" y="776"/>
                      <a:pt x="714" y="598"/>
                      <a:pt x="547" y="431"/>
                    </a:cubicBezTo>
                    <a:cubicBezTo>
                      <a:pt x="404" y="288"/>
                      <a:pt x="249" y="109"/>
                      <a:pt x="71" y="2"/>
                    </a:cubicBezTo>
                    <a:cubicBezTo>
                      <a:pt x="65" y="1"/>
                      <a:pt x="60" y="0"/>
                      <a:pt x="5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834;p33">
                <a:extLst>
                  <a:ext uri="{FF2B5EF4-FFF2-40B4-BE49-F238E27FC236}">
                    <a16:creationId xmlns:a16="http://schemas.microsoft.com/office/drawing/2014/main" id="{177F3FA0-6167-46B2-B5B5-716882DC54F8}"/>
                  </a:ext>
                </a:extLst>
              </p:cNvPr>
              <p:cNvSpPr/>
              <p:nvPr/>
            </p:nvSpPr>
            <p:spPr>
              <a:xfrm>
                <a:off x="3348925" y="3390125"/>
                <a:ext cx="208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13" extrusionOk="0">
                    <a:moveTo>
                      <a:pt x="48" y="1"/>
                    </a:moveTo>
                    <a:cubicBezTo>
                      <a:pt x="36" y="1"/>
                      <a:pt x="0" y="36"/>
                      <a:pt x="24" y="60"/>
                    </a:cubicBezTo>
                    <a:cubicBezTo>
                      <a:pt x="107" y="227"/>
                      <a:pt x="262" y="346"/>
                      <a:pt x="381" y="465"/>
                    </a:cubicBezTo>
                    <a:cubicBezTo>
                      <a:pt x="512" y="596"/>
                      <a:pt x="643" y="703"/>
                      <a:pt x="798" y="810"/>
                    </a:cubicBezTo>
                    <a:cubicBezTo>
                      <a:pt x="800" y="812"/>
                      <a:pt x="802" y="813"/>
                      <a:pt x="803" y="813"/>
                    </a:cubicBezTo>
                    <a:cubicBezTo>
                      <a:pt x="816" y="813"/>
                      <a:pt x="832" y="785"/>
                      <a:pt x="822" y="775"/>
                    </a:cubicBezTo>
                    <a:cubicBezTo>
                      <a:pt x="715" y="632"/>
                      <a:pt x="596" y="489"/>
                      <a:pt x="465" y="358"/>
                    </a:cubicBezTo>
                    <a:cubicBezTo>
                      <a:pt x="334" y="239"/>
                      <a:pt x="215" y="96"/>
                      <a:pt x="4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835;p33">
                <a:extLst>
                  <a:ext uri="{FF2B5EF4-FFF2-40B4-BE49-F238E27FC236}">
                    <a16:creationId xmlns:a16="http://schemas.microsoft.com/office/drawing/2014/main" id="{2150C15A-1AE5-43EC-AE46-FAA64E74C972}"/>
                  </a:ext>
                </a:extLst>
              </p:cNvPr>
              <p:cNvSpPr/>
              <p:nvPr/>
            </p:nvSpPr>
            <p:spPr>
              <a:xfrm>
                <a:off x="3336925" y="3409275"/>
                <a:ext cx="160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6" extrusionOk="0">
                    <a:moveTo>
                      <a:pt x="61" y="1"/>
                    </a:moveTo>
                    <a:cubicBezTo>
                      <a:pt x="30" y="1"/>
                      <a:pt x="0" y="29"/>
                      <a:pt x="28" y="56"/>
                    </a:cubicBezTo>
                    <a:cubicBezTo>
                      <a:pt x="171" y="259"/>
                      <a:pt x="385" y="425"/>
                      <a:pt x="587" y="592"/>
                    </a:cubicBezTo>
                    <a:cubicBezTo>
                      <a:pt x="594" y="594"/>
                      <a:pt x="600" y="595"/>
                      <a:pt x="606" y="595"/>
                    </a:cubicBezTo>
                    <a:cubicBezTo>
                      <a:pt x="630" y="595"/>
                      <a:pt x="643" y="576"/>
                      <a:pt x="623" y="556"/>
                    </a:cubicBezTo>
                    <a:cubicBezTo>
                      <a:pt x="468" y="366"/>
                      <a:pt x="290" y="140"/>
                      <a:pt x="87" y="9"/>
                    </a:cubicBezTo>
                    <a:cubicBezTo>
                      <a:pt x="79" y="3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836;p33">
                <a:extLst>
                  <a:ext uri="{FF2B5EF4-FFF2-40B4-BE49-F238E27FC236}">
                    <a16:creationId xmlns:a16="http://schemas.microsoft.com/office/drawing/2014/main" id="{AA6E12FF-3523-4359-A38B-2F6640235A54}"/>
                  </a:ext>
                </a:extLst>
              </p:cNvPr>
              <p:cNvSpPr/>
              <p:nvPr/>
            </p:nvSpPr>
            <p:spPr>
              <a:xfrm>
                <a:off x="3323050" y="3425800"/>
                <a:ext cx="133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99" extrusionOk="0">
                    <a:moveTo>
                      <a:pt x="62" y="1"/>
                    </a:moveTo>
                    <a:cubicBezTo>
                      <a:pt x="37" y="1"/>
                      <a:pt x="1" y="41"/>
                      <a:pt x="11" y="62"/>
                    </a:cubicBezTo>
                    <a:cubicBezTo>
                      <a:pt x="130" y="241"/>
                      <a:pt x="297" y="395"/>
                      <a:pt x="476" y="491"/>
                    </a:cubicBezTo>
                    <a:cubicBezTo>
                      <a:pt x="481" y="496"/>
                      <a:pt x="487" y="498"/>
                      <a:pt x="493" y="498"/>
                    </a:cubicBezTo>
                    <a:cubicBezTo>
                      <a:pt x="513" y="498"/>
                      <a:pt x="532" y="473"/>
                      <a:pt x="523" y="455"/>
                    </a:cubicBezTo>
                    <a:cubicBezTo>
                      <a:pt x="416" y="276"/>
                      <a:pt x="249" y="110"/>
                      <a:pt x="71" y="2"/>
                    </a:cubicBezTo>
                    <a:cubicBezTo>
                      <a:pt x="68" y="1"/>
                      <a:pt x="65" y="1"/>
                      <a:pt x="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837;p33">
                <a:extLst>
                  <a:ext uri="{FF2B5EF4-FFF2-40B4-BE49-F238E27FC236}">
                    <a16:creationId xmlns:a16="http://schemas.microsoft.com/office/drawing/2014/main" id="{0A47474B-3637-4BF0-B05D-8152DA459AFB}"/>
                  </a:ext>
                </a:extLst>
              </p:cNvPr>
              <p:cNvSpPr/>
              <p:nvPr/>
            </p:nvSpPr>
            <p:spPr>
              <a:xfrm>
                <a:off x="3305175" y="3438650"/>
                <a:ext cx="133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04" extrusionOk="0">
                    <a:moveTo>
                      <a:pt x="60" y="0"/>
                    </a:moveTo>
                    <a:cubicBezTo>
                      <a:pt x="24" y="0"/>
                      <a:pt x="0" y="24"/>
                      <a:pt x="12" y="60"/>
                    </a:cubicBezTo>
                    <a:cubicBezTo>
                      <a:pt x="48" y="155"/>
                      <a:pt x="131" y="239"/>
                      <a:pt x="226" y="310"/>
                    </a:cubicBezTo>
                    <a:cubicBezTo>
                      <a:pt x="310" y="381"/>
                      <a:pt x="381" y="441"/>
                      <a:pt x="476" y="500"/>
                    </a:cubicBezTo>
                    <a:cubicBezTo>
                      <a:pt x="480" y="503"/>
                      <a:pt x="485" y="504"/>
                      <a:pt x="490" y="504"/>
                    </a:cubicBezTo>
                    <a:cubicBezTo>
                      <a:pt x="511" y="504"/>
                      <a:pt x="534" y="482"/>
                      <a:pt x="524" y="453"/>
                    </a:cubicBezTo>
                    <a:cubicBezTo>
                      <a:pt x="464" y="370"/>
                      <a:pt x="381" y="274"/>
                      <a:pt x="310" y="203"/>
                    </a:cubicBezTo>
                    <a:cubicBezTo>
                      <a:pt x="238" y="131"/>
                      <a:pt x="167" y="36"/>
                      <a:pt x="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838;p33">
                <a:extLst>
                  <a:ext uri="{FF2B5EF4-FFF2-40B4-BE49-F238E27FC236}">
                    <a16:creationId xmlns:a16="http://schemas.microsoft.com/office/drawing/2014/main" id="{40E15000-2D8A-4B7B-8DD0-521E2F7BB87E}"/>
                  </a:ext>
                </a:extLst>
              </p:cNvPr>
              <p:cNvSpPr/>
              <p:nvPr/>
            </p:nvSpPr>
            <p:spPr>
              <a:xfrm>
                <a:off x="3290150" y="3454275"/>
                <a:ext cx="12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62" extrusionOk="0">
                    <a:moveTo>
                      <a:pt x="67" y="0"/>
                    </a:moveTo>
                    <a:cubicBezTo>
                      <a:pt x="34" y="0"/>
                      <a:pt x="0" y="37"/>
                      <a:pt x="30" y="66"/>
                    </a:cubicBezTo>
                    <a:cubicBezTo>
                      <a:pt x="149" y="221"/>
                      <a:pt x="268" y="340"/>
                      <a:pt x="434" y="459"/>
                    </a:cubicBezTo>
                    <a:cubicBezTo>
                      <a:pt x="441" y="461"/>
                      <a:pt x="447" y="462"/>
                      <a:pt x="452" y="462"/>
                    </a:cubicBezTo>
                    <a:cubicBezTo>
                      <a:pt x="477" y="462"/>
                      <a:pt x="492" y="441"/>
                      <a:pt x="482" y="411"/>
                    </a:cubicBezTo>
                    <a:cubicBezTo>
                      <a:pt x="363" y="268"/>
                      <a:pt x="244" y="126"/>
                      <a:pt x="89" y="6"/>
                    </a:cubicBezTo>
                    <a:cubicBezTo>
                      <a:pt x="82" y="2"/>
                      <a:pt x="75" y="0"/>
                      <a:pt x="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839;p33">
                <a:extLst>
                  <a:ext uri="{FF2B5EF4-FFF2-40B4-BE49-F238E27FC236}">
                    <a16:creationId xmlns:a16="http://schemas.microsoft.com/office/drawing/2014/main" id="{C4222A4B-8919-42F5-BF0E-A1AD08C1EB6A}"/>
                  </a:ext>
                </a:extLst>
              </p:cNvPr>
              <p:cNvSpPr/>
              <p:nvPr/>
            </p:nvSpPr>
            <p:spPr>
              <a:xfrm>
                <a:off x="3599550" y="2109025"/>
                <a:ext cx="232200" cy="919175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67" extrusionOk="0">
                    <a:moveTo>
                      <a:pt x="4441" y="0"/>
                    </a:moveTo>
                    <a:lnTo>
                      <a:pt x="0" y="32409"/>
                    </a:lnTo>
                    <a:lnTo>
                      <a:pt x="4644" y="36767"/>
                    </a:lnTo>
                    <a:lnTo>
                      <a:pt x="9287" y="31921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840;p33">
                <a:extLst>
                  <a:ext uri="{FF2B5EF4-FFF2-40B4-BE49-F238E27FC236}">
                    <a16:creationId xmlns:a16="http://schemas.microsoft.com/office/drawing/2014/main" id="{6CA49E33-564C-4A8F-A3AD-2AC7A4C0DDB8}"/>
                  </a:ext>
                </a:extLst>
              </p:cNvPr>
              <p:cNvSpPr/>
              <p:nvPr/>
            </p:nvSpPr>
            <p:spPr>
              <a:xfrm>
                <a:off x="3592100" y="2108125"/>
                <a:ext cx="2470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37208" extrusionOk="0">
                    <a:moveTo>
                      <a:pt x="4763" y="2037"/>
                    </a:moveTo>
                    <a:lnTo>
                      <a:pt x="9264" y="31874"/>
                    </a:lnTo>
                    <a:lnTo>
                      <a:pt x="4918" y="36398"/>
                    </a:lnTo>
                    <a:lnTo>
                      <a:pt x="596" y="32338"/>
                    </a:lnTo>
                    <a:lnTo>
                      <a:pt x="4763" y="2037"/>
                    </a:lnTo>
                    <a:close/>
                    <a:moveTo>
                      <a:pt x="4465" y="1"/>
                    </a:moveTo>
                    <a:lnTo>
                      <a:pt x="13" y="32397"/>
                    </a:lnTo>
                    <a:lnTo>
                      <a:pt x="1" y="32540"/>
                    </a:lnTo>
                    <a:lnTo>
                      <a:pt x="4954" y="37208"/>
                    </a:lnTo>
                    <a:lnTo>
                      <a:pt x="9883" y="32064"/>
                    </a:lnTo>
                    <a:lnTo>
                      <a:pt x="5025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841;p33">
                <a:extLst>
                  <a:ext uri="{FF2B5EF4-FFF2-40B4-BE49-F238E27FC236}">
                    <a16:creationId xmlns:a16="http://schemas.microsoft.com/office/drawing/2014/main" id="{393AE5C8-37EA-45DB-9410-2AAC11485430}"/>
                  </a:ext>
                </a:extLst>
              </p:cNvPr>
              <p:cNvSpPr/>
              <p:nvPr/>
            </p:nvSpPr>
            <p:spPr>
              <a:xfrm>
                <a:off x="3635850" y="2978875"/>
                <a:ext cx="994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333" extrusionOk="0">
                    <a:moveTo>
                      <a:pt x="2318" y="0"/>
                    </a:moveTo>
                    <a:cubicBezTo>
                      <a:pt x="1560" y="0"/>
                      <a:pt x="798" y="58"/>
                      <a:pt x="60" y="127"/>
                    </a:cubicBezTo>
                    <a:cubicBezTo>
                      <a:pt x="1" y="127"/>
                      <a:pt x="1" y="211"/>
                      <a:pt x="60" y="211"/>
                    </a:cubicBezTo>
                    <a:cubicBezTo>
                      <a:pt x="791" y="280"/>
                      <a:pt x="1546" y="333"/>
                      <a:pt x="2297" y="333"/>
                    </a:cubicBezTo>
                    <a:cubicBezTo>
                      <a:pt x="2843" y="333"/>
                      <a:pt x="3387" y="305"/>
                      <a:pt x="3918" y="234"/>
                    </a:cubicBezTo>
                    <a:cubicBezTo>
                      <a:pt x="3978" y="234"/>
                      <a:pt x="3978" y="103"/>
                      <a:pt x="3918" y="103"/>
                    </a:cubicBezTo>
                    <a:cubicBezTo>
                      <a:pt x="3394" y="29"/>
                      <a:pt x="2857" y="0"/>
                      <a:pt x="231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842;p33">
                <a:extLst>
                  <a:ext uri="{FF2B5EF4-FFF2-40B4-BE49-F238E27FC236}">
                    <a16:creationId xmlns:a16="http://schemas.microsoft.com/office/drawing/2014/main" id="{B7CC716C-14B1-4AFA-8C29-0BA6EF4D7E45}"/>
                  </a:ext>
                </a:extLst>
              </p:cNvPr>
              <p:cNvSpPr/>
              <p:nvPr/>
            </p:nvSpPr>
            <p:spPr>
              <a:xfrm>
                <a:off x="3636150" y="2950575"/>
                <a:ext cx="1057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33" extrusionOk="0">
                    <a:moveTo>
                      <a:pt x="2411" y="1"/>
                    </a:moveTo>
                    <a:cubicBezTo>
                      <a:pt x="1610" y="1"/>
                      <a:pt x="798" y="61"/>
                      <a:pt x="48" y="128"/>
                    </a:cubicBezTo>
                    <a:cubicBezTo>
                      <a:pt x="1" y="128"/>
                      <a:pt x="1" y="200"/>
                      <a:pt x="48" y="200"/>
                    </a:cubicBezTo>
                    <a:cubicBezTo>
                      <a:pt x="805" y="268"/>
                      <a:pt x="1617" y="332"/>
                      <a:pt x="2423" y="332"/>
                    </a:cubicBezTo>
                    <a:cubicBezTo>
                      <a:pt x="3024" y="332"/>
                      <a:pt x="3622" y="296"/>
                      <a:pt x="4192" y="200"/>
                    </a:cubicBezTo>
                    <a:cubicBezTo>
                      <a:pt x="4227" y="200"/>
                      <a:pt x="4227" y="140"/>
                      <a:pt x="4192" y="128"/>
                    </a:cubicBezTo>
                    <a:cubicBezTo>
                      <a:pt x="3625" y="35"/>
                      <a:pt x="3021" y="1"/>
                      <a:pt x="241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843;p33">
                <a:extLst>
                  <a:ext uri="{FF2B5EF4-FFF2-40B4-BE49-F238E27FC236}">
                    <a16:creationId xmlns:a16="http://schemas.microsoft.com/office/drawing/2014/main" id="{1F788B99-D341-4154-9F11-F4E23DE9847E}"/>
                  </a:ext>
                </a:extLst>
              </p:cNvPr>
              <p:cNvSpPr/>
              <p:nvPr/>
            </p:nvSpPr>
            <p:spPr>
              <a:xfrm>
                <a:off x="3621875" y="2922875"/>
                <a:ext cx="10420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77" extrusionOk="0">
                    <a:moveTo>
                      <a:pt x="2067" y="1"/>
                    </a:moveTo>
                    <a:cubicBezTo>
                      <a:pt x="1399" y="1"/>
                      <a:pt x="732" y="28"/>
                      <a:pt x="72" y="93"/>
                    </a:cubicBezTo>
                    <a:cubicBezTo>
                      <a:pt x="0" y="93"/>
                      <a:pt x="0" y="188"/>
                      <a:pt x="72" y="188"/>
                    </a:cubicBezTo>
                    <a:cubicBezTo>
                      <a:pt x="752" y="250"/>
                      <a:pt x="1439" y="276"/>
                      <a:pt x="2127" y="276"/>
                    </a:cubicBezTo>
                    <a:cubicBezTo>
                      <a:pt x="2775" y="276"/>
                      <a:pt x="3425" y="253"/>
                      <a:pt x="4072" y="212"/>
                    </a:cubicBezTo>
                    <a:cubicBezTo>
                      <a:pt x="4167" y="212"/>
                      <a:pt x="4167" y="93"/>
                      <a:pt x="4072" y="69"/>
                    </a:cubicBezTo>
                    <a:cubicBezTo>
                      <a:pt x="3405" y="28"/>
                      <a:pt x="2736" y="1"/>
                      <a:pt x="20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844;p33">
                <a:extLst>
                  <a:ext uri="{FF2B5EF4-FFF2-40B4-BE49-F238E27FC236}">
                    <a16:creationId xmlns:a16="http://schemas.microsoft.com/office/drawing/2014/main" id="{BA13FF20-4E8C-4D80-BB9A-D77C04A8542D}"/>
                  </a:ext>
                </a:extLst>
              </p:cNvPr>
              <p:cNvSpPr/>
              <p:nvPr/>
            </p:nvSpPr>
            <p:spPr>
              <a:xfrm>
                <a:off x="3608475" y="2893625"/>
                <a:ext cx="1190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40" extrusionOk="0">
                    <a:moveTo>
                      <a:pt x="1785" y="1"/>
                    </a:moveTo>
                    <a:cubicBezTo>
                      <a:pt x="1203" y="1"/>
                      <a:pt x="625" y="28"/>
                      <a:pt x="60" y="108"/>
                    </a:cubicBezTo>
                    <a:cubicBezTo>
                      <a:pt x="0" y="132"/>
                      <a:pt x="0" y="227"/>
                      <a:pt x="60" y="227"/>
                    </a:cubicBezTo>
                    <a:cubicBezTo>
                      <a:pt x="621" y="312"/>
                      <a:pt x="1196" y="340"/>
                      <a:pt x="1774" y="340"/>
                    </a:cubicBezTo>
                    <a:cubicBezTo>
                      <a:pt x="2742" y="340"/>
                      <a:pt x="3721" y="262"/>
                      <a:pt x="4668" y="239"/>
                    </a:cubicBezTo>
                    <a:cubicBezTo>
                      <a:pt x="4763" y="239"/>
                      <a:pt x="4763" y="108"/>
                      <a:pt x="4668" y="96"/>
                    </a:cubicBezTo>
                    <a:cubicBezTo>
                      <a:pt x="3725" y="74"/>
                      <a:pt x="2750" y="1"/>
                      <a:pt x="178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845;p33">
                <a:extLst>
                  <a:ext uri="{FF2B5EF4-FFF2-40B4-BE49-F238E27FC236}">
                    <a16:creationId xmlns:a16="http://schemas.microsoft.com/office/drawing/2014/main" id="{CA6B356B-EFC2-40F5-81BE-250B934A88FB}"/>
                  </a:ext>
                </a:extLst>
              </p:cNvPr>
              <p:cNvSpPr/>
              <p:nvPr/>
            </p:nvSpPr>
            <p:spPr>
              <a:xfrm>
                <a:off x="3618900" y="2866450"/>
                <a:ext cx="9912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258" extrusionOk="0">
                    <a:moveTo>
                      <a:pt x="1577" y="1"/>
                    </a:moveTo>
                    <a:cubicBezTo>
                      <a:pt x="1068" y="1"/>
                      <a:pt x="560" y="22"/>
                      <a:pt x="60" y="88"/>
                    </a:cubicBezTo>
                    <a:cubicBezTo>
                      <a:pt x="0" y="88"/>
                      <a:pt x="0" y="159"/>
                      <a:pt x="60" y="171"/>
                    </a:cubicBezTo>
                    <a:cubicBezTo>
                      <a:pt x="552" y="236"/>
                      <a:pt x="1049" y="258"/>
                      <a:pt x="1548" y="258"/>
                    </a:cubicBezTo>
                    <a:cubicBezTo>
                      <a:pt x="2330" y="258"/>
                      <a:pt x="3116" y="205"/>
                      <a:pt x="3894" y="183"/>
                    </a:cubicBezTo>
                    <a:cubicBezTo>
                      <a:pt x="3899" y="185"/>
                      <a:pt x="3904" y="186"/>
                      <a:pt x="3909" y="186"/>
                    </a:cubicBezTo>
                    <a:cubicBezTo>
                      <a:pt x="3965" y="186"/>
                      <a:pt x="3959" y="64"/>
                      <a:pt x="3894" y="64"/>
                    </a:cubicBezTo>
                    <a:cubicBezTo>
                      <a:pt x="3132" y="50"/>
                      <a:pt x="2353" y="1"/>
                      <a:pt x="15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846;p33">
                <a:extLst>
                  <a:ext uri="{FF2B5EF4-FFF2-40B4-BE49-F238E27FC236}">
                    <a16:creationId xmlns:a16="http://schemas.microsoft.com/office/drawing/2014/main" id="{7F93DE5E-1FB9-4E68-85D7-DBD3D2A0D59F}"/>
                  </a:ext>
                </a:extLst>
              </p:cNvPr>
              <p:cNvSpPr/>
              <p:nvPr/>
            </p:nvSpPr>
            <p:spPr>
              <a:xfrm>
                <a:off x="3623350" y="2836300"/>
                <a:ext cx="958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92" extrusionOk="0">
                    <a:moveTo>
                      <a:pt x="1902" y="1"/>
                    </a:moveTo>
                    <a:cubicBezTo>
                      <a:pt x="1259" y="1"/>
                      <a:pt x="617" y="51"/>
                      <a:pt x="37" y="139"/>
                    </a:cubicBezTo>
                    <a:cubicBezTo>
                      <a:pt x="1" y="139"/>
                      <a:pt x="1" y="211"/>
                      <a:pt x="37" y="234"/>
                    </a:cubicBezTo>
                    <a:cubicBezTo>
                      <a:pt x="667" y="330"/>
                      <a:pt x="1370" y="391"/>
                      <a:pt x="2067" y="391"/>
                    </a:cubicBezTo>
                    <a:cubicBezTo>
                      <a:pt x="2673" y="391"/>
                      <a:pt x="3275" y="345"/>
                      <a:pt x="3823" y="234"/>
                    </a:cubicBezTo>
                    <a:cubicBezTo>
                      <a:pt x="3835" y="234"/>
                      <a:pt x="3835" y="187"/>
                      <a:pt x="3823" y="175"/>
                    </a:cubicBezTo>
                    <a:cubicBezTo>
                      <a:pt x="3225" y="54"/>
                      <a:pt x="2563" y="1"/>
                      <a:pt x="190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847;p33">
                <a:extLst>
                  <a:ext uri="{FF2B5EF4-FFF2-40B4-BE49-F238E27FC236}">
                    <a16:creationId xmlns:a16="http://schemas.microsoft.com/office/drawing/2014/main" id="{8449E0F1-48B0-4F9D-980A-B15D89A63F95}"/>
                  </a:ext>
                </a:extLst>
              </p:cNvPr>
              <p:cNvSpPr/>
              <p:nvPr/>
            </p:nvSpPr>
            <p:spPr>
              <a:xfrm>
                <a:off x="3624250" y="28094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2584" y="0"/>
                    </a:moveTo>
                    <a:cubicBezTo>
                      <a:pt x="2447" y="0"/>
                      <a:pt x="2311" y="2"/>
                      <a:pt x="2178" y="2"/>
                    </a:cubicBezTo>
                    <a:cubicBezTo>
                      <a:pt x="2118" y="2"/>
                      <a:pt x="2059" y="2"/>
                      <a:pt x="2001" y="1"/>
                    </a:cubicBezTo>
                    <a:cubicBezTo>
                      <a:pt x="1358" y="1"/>
                      <a:pt x="715" y="13"/>
                      <a:pt x="84" y="84"/>
                    </a:cubicBezTo>
                    <a:cubicBezTo>
                      <a:pt x="1" y="108"/>
                      <a:pt x="1" y="203"/>
                      <a:pt x="84" y="203"/>
                    </a:cubicBezTo>
                    <a:cubicBezTo>
                      <a:pt x="715" y="286"/>
                      <a:pt x="1358" y="298"/>
                      <a:pt x="2001" y="298"/>
                    </a:cubicBezTo>
                    <a:cubicBezTo>
                      <a:pt x="2211" y="298"/>
                      <a:pt x="2427" y="307"/>
                      <a:pt x="2643" y="307"/>
                    </a:cubicBezTo>
                    <a:cubicBezTo>
                      <a:pt x="2988" y="307"/>
                      <a:pt x="3333" y="285"/>
                      <a:pt x="3656" y="167"/>
                    </a:cubicBezTo>
                    <a:cubicBezTo>
                      <a:pt x="3680" y="167"/>
                      <a:pt x="3680" y="132"/>
                      <a:pt x="3656" y="132"/>
                    </a:cubicBezTo>
                    <a:cubicBezTo>
                      <a:pt x="3316" y="16"/>
                      <a:pt x="2947" y="0"/>
                      <a:pt x="258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848;p33">
                <a:extLst>
                  <a:ext uri="{FF2B5EF4-FFF2-40B4-BE49-F238E27FC236}">
                    <a16:creationId xmlns:a16="http://schemas.microsoft.com/office/drawing/2014/main" id="{E56789AC-E280-42AC-90DC-394FFBF67A32}"/>
                  </a:ext>
                </a:extLst>
              </p:cNvPr>
              <p:cNvSpPr/>
              <p:nvPr/>
            </p:nvSpPr>
            <p:spPr>
              <a:xfrm>
                <a:off x="3629600" y="2779200"/>
                <a:ext cx="863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14" extrusionOk="0">
                    <a:moveTo>
                      <a:pt x="2084" y="1"/>
                    </a:moveTo>
                    <a:cubicBezTo>
                      <a:pt x="1388" y="1"/>
                      <a:pt x="667" y="92"/>
                      <a:pt x="60" y="149"/>
                    </a:cubicBezTo>
                    <a:cubicBezTo>
                      <a:pt x="1" y="149"/>
                      <a:pt x="1" y="244"/>
                      <a:pt x="60" y="244"/>
                    </a:cubicBezTo>
                    <a:cubicBezTo>
                      <a:pt x="713" y="297"/>
                      <a:pt x="1487" y="413"/>
                      <a:pt x="2221" y="413"/>
                    </a:cubicBezTo>
                    <a:cubicBezTo>
                      <a:pt x="2639" y="413"/>
                      <a:pt x="3044" y="376"/>
                      <a:pt x="3406" y="268"/>
                    </a:cubicBezTo>
                    <a:cubicBezTo>
                      <a:pt x="3454" y="256"/>
                      <a:pt x="3454" y="185"/>
                      <a:pt x="3406" y="161"/>
                    </a:cubicBezTo>
                    <a:cubicBezTo>
                      <a:pt x="3005" y="42"/>
                      <a:pt x="2550" y="1"/>
                      <a:pt x="20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849;p33">
                <a:extLst>
                  <a:ext uri="{FF2B5EF4-FFF2-40B4-BE49-F238E27FC236}">
                    <a16:creationId xmlns:a16="http://schemas.microsoft.com/office/drawing/2014/main" id="{3A445674-4029-4F40-83D0-DCB96F406364}"/>
                  </a:ext>
                </a:extLst>
              </p:cNvPr>
              <p:cNvSpPr/>
              <p:nvPr/>
            </p:nvSpPr>
            <p:spPr>
              <a:xfrm>
                <a:off x="3632875" y="2752700"/>
                <a:ext cx="86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16" extrusionOk="0">
                    <a:moveTo>
                      <a:pt x="2559" y="0"/>
                    </a:moveTo>
                    <a:cubicBezTo>
                      <a:pt x="2320" y="0"/>
                      <a:pt x="2079" y="13"/>
                      <a:pt x="1846" y="18"/>
                    </a:cubicBezTo>
                    <a:cubicBezTo>
                      <a:pt x="1251" y="18"/>
                      <a:pt x="668" y="30"/>
                      <a:pt x="96" y="90"/>
                    </a:cubicBezTo>
                    <a:cubicBezTo>
                      <a:pt x="13" y="114"/>
                      <a:pt x="1" y="209"/>
                      <a:pt x="96" y="221"/>
                    </a:cubicBezTo>
                    <a:cubicBezTo>
                      <a:pt x="668" y="280"/>
                      <a:pt x="1251" y="304"/>
                      <a:pt x="1846" y="304"/>
                    </a:cubicBezTo>
                    <a:cubicBezTo>
                      <a:pt x="2069" y="304"/>
                      <a:pt x="2298" y="315"/>
                      <a:pt x="2526" y="315"/>
                    </a:cubicBezTo>
                    <a:cubicBezTo>
                      <a:pt x="2823" y="315"/>
                      <a:pt x="3118" y="296"/>
                      <a:pt x="3394" y="209"/>
                    </a:cubicBezTo>
                    <a:cubicBezTo>
                      <a:pt x="3454" y="185"/>
                      <a:pt x="3454" y="114"/>
                      <a:pt x="3394" y="90"/>
                    </a:cubicBezTo>
                    <a:cubicBezTo>
                      <a:pt x="3128" y="18"/>
                      <a:pt x="2845" y="0"/>
                      <a:pt x="255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850;p33">
                <a:extLst>
                  <a:ext uri="{FF2B5EF4-FFF2-40B4-BE49-F238E27FC236}">
                    <a16:creationId xmlns:a16="http://schemas.microsoft.com/office/drawing/2014/main" id="{E10B9DB7-ADFE-4883-9AD0-A0EFD5ACD5C4}"/>
                  </a:ext>
                </a:extLst>
              </p:cNvPr>
              <p:cNvSpPr/>
              <p:nvPr/>
            </p:nvSpPr>
            <p:spPr>
              <a:xfrm>
                <a:off x="3637050" y="2724650"/>
                <a:ext cx="836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7" extrusionOk="0">
                    <a:moveTo>
                      <a:pt x="1644" y="0"/>
                    </a:moveTo>
                    <a:cubicBezTo>
                      <a:pt x="1117" y="0"/>
                      <a:pt x="590" y="27"/>
                      <a:pt x="60" y="105"/>
                    </a:cubicBezTo>
                    <a:cubicBezTo>
                      <a:pt x="0" y="116"/>
                      <a:pt x="0" y="200"/>
                      <a:pt x="60" y="224"/>
                    </a:cubicBezTo>
                    <a:cubicBezTo>
                      <a:pt x="508" y="284"/>
                      <a:pt x="954" y="306"/>
                      <a:pt x="1399" y="306"/>
                    </a:cubicBezTo>
                    <a:cubicBezTo>
                      <a:pt x="2007" y="306"/>
                      <a:pt x="2615" y="265"/>
                      <a:pt x="3227" y="224"/>
                    </a:cubicBezTo>
                    <a:cubicBezTo>
                      <a:pt x="3346" y="200"/>
                      <a:pt x="3346" y="57"/>
                      <a:pt x="3227" y="57"/>
                    </a:cubicBezTo>
                    <a:cubicBezTo>
                      <a:pt x="2697" y="27"/>
                      <a:pt x="2170" y="0"/>
                      <a:pt x="164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851;p33">
                <a:extLst>
                  <a:ext uri="{FF2B5EF4-FFF2-40B4-BE49-F238E27FC236}">
                    <a16:creationId xmlns:a16="http://schemas.microsoft.com/office/drawing/2014/main" id="{63349A90-838F-47C5-9422-ACA3D4C314B0}"/>
                  </a:ext>
                </a:extLst>
              </p:cNvPr>
              <p:cNvSpPr/>
              <p:nvPr/>
            </p:nvSpPr>
            <p:spPr>
              <a:xfrm>
                <a:off x="3638825" y="2694500"/>
                <a:ext cx="845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" extrusionOk="0">
                    <a:moveTo>
                      <a:pt x="828" y="1"/>
                    </a:moveTo>
                    <a:cubicBezTo>
                      <a:pt x="575" y="1"/>
                      <a:pt x="322" y="19"/>
                      <a:pt x="72" y="84"/>
                    </a:cubicBezTo>
                    <a:cubicBezTo>
                      <a:pt x="1" y="96"/>
                      <a:pt x="1" y="203"/>
                      <a:pt x="72" y="215"/>
                    </a:cubicBezTo>
                    <a:cubicBezTo>
                      <a:pt x="367" y="311"/>
                      <a:pt x="680" y="329"/>
                      <a:pt x="997" y="329"/>
                    </a:cubicBezTo>
                    <a:cubicBezTo>
                      <a:pt x="1193" y="329"/>
                      <a:pt x="1389" y="322"/>
                      <a:pt x="1584" y="322"/>
                    </a:cubicBezTo>
                    <a:cubicBezTo>
                      <a:pt x="1744" y="322"/>
                      <a:pt x="1905" y="323"/>
                      <a:pt x="2066" y="323"/>
                    </a:cubicBezTo>
                    <a:cubicBezTo>
                      <a:pt x="2470" y="323"/>
                      <a:pt x="2875" y="317"/>
                      <a:pt x="3275" y="275"/>
                    </a:cubicBezTo>
                    <a:cubicBezTo>
                      <a:pt x="3382" y="263"/>
                      <a:pt x="3382" y="144"/>
                      <a:pt x="3275" y="132"/>
                    </a:cubicBezTo>
                    <a:cubicBezTo>
                      <a:pt x="2716" y="72"/>
                      <a:pt x="2144" y="37"/>
                      <a:pt x="1584" y="25"/>
                    </a:cubicBezTo>
                    <a:cubicBezTo>
                      <a:pt x="1334" y="19"/>
                      <a:pt x="1081" y="1"/>
                      <a:pt x="82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852;p33">
                <a:extLst>
                  <a:ext uri="{FF2B5EF4-FFF2-40B4-BE49-F238E27FC236}">
                    <a16:creationId xmlns:a16="http://schemas.microsoft.com/office/drawing/2014/main" id="{E32EBD84-CB20-4816-838C-A9B879D76443}"/>
                  </a:ext>
                </a:extLst>
              </p:cNvPr>
              <p:cNvSpPr/>
              <p:nvPr/>
            </p:nvSpPr>
            <p:spPr>
              <a:xfrm>
                <a:off x="3645075" y="2666750"/>
                <a:ext cx="735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312" extrusionOk="0">
                    <a:moveTo>
                      <a:pt x="1618" y="1"/>
                    </a:moveTo>
                    <a:cubicBezTo>
                      <a:pt x="1101" y="1"/>
                      <a:pt x="585" y="38"/>
                      <a:pt x="60" y="99"/>
                    </a:cubicBezTo>
                    <a:cubicBezTo>
                      <a:pt x="1" y="99"/>
                      <a:pt x="1" y="182"/>
                      <a:pt x="60" y="182"/>
                    </a:cubicBezTo>
                    <a:cubicBezTo>
                      <a:pt x="659" y="252"/>
                      <a:pt x="1257" y="312"/>
                      <a:pt x="1859" y="312"/>
                    </a:cubicBezTo>
                    <a:cubicBezTo>
                      <a:pt x="2179" y="312"/>
                      <a:pt x="2500" y="295"/>
                      <a:pt x="2823" y="254"/>
                    </a:cubicBezTo>
                    <a:cubicBezTo>
                      <a:pt x="2942" y="254"/>
                      <a:pt x="2942" y="99"/>
                      <a:pt x="2823" y="75"/>
                    </a:cubicBezTo>
                    <a:cubicBezTo>
                      <a:pt x="2418" y="23"/>
                      <a:pt x="2018" y="1"/>
                      <a:pt x="16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853;p33">
                <a:extLst>
                  <a:ext uri="{FF2B5EF4-FFF2-40B4-BE49-F238E27FC236}">
                    <a16:creationId xmlns:a16="http://schemas.microsoft.com/office/drawing/2014/main" id="{D4CDCBA3-7F3B-43C4-B97F-87514CFC4EA4}"/>
                  </a:ext>
                </a:extLst>
              </p:cNvPr>
              <p:cNvSpPr/>
              <p:nvPr/>
            </p:nvSpPr>
            <p:spPr>
              <a:xfrm>
                <a:off x="3649550" y="2637825"/>
                <a:ext cx="869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96" extrusionOk="0">
                    <a:moveTo>
                      <a:pt x="1820" y="1"/>
                    </a:moveTo>
                    <a:cubicBezTo>
                      <a:pt x="1215" y="1"/>
                      <a:pt x="605" y="49"/>
                      <a:pt x="60" y="137"/>
                    </a:cubicBezTo>
                    <a:cubicBezTo>
                      <a:pt x="1" y="149"/>
                      <a:pt x="1" y="244"/>
                      <a:pt x="60" y="256"/>
                    </a:cubicBezTo>
                    <a:cubicBezTo>
                      <a:pt x="595" y="348"/>
                      <a:pt x="1194" y="396"/>
                      <a:pt x="1789" y="396"/>
                    </a:cubicBezTo>
                    <a:cubicBezTo>
                      <a:pt x="2346" y="396"/>
                      <a:pt x="2899" y="354"/>
                      <a:pt x="3394" y="268"/>
                    </a:cubicBezTo>
                    <a:cubicBezTo>
                      <a:pt x="3477" y="256"/>
                      <a:pt x="3477" y="137"/>
                      <a:pt x="3394" y="125"/>
                    </a:cubicBezTo>
                    <a:cubicBezTo>
                      <a:pt x="2908" y="40"/>
                      <a:pt x="2366" y="1"/>
                      <a:pt x="18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854;p33">
                <a:extLst>
                  <a:ext uri="{FF2B5EF4-FFF2-40B4-BE49-F238E27FC236}">
                    <a16:creationId xmlns:a16="http://schemas.microsoft.com/office/drawing/2014/main" id="{953D6107-0B5F-4F36-AB88-F46334D97CAD}"/>
                  </a:ext>
                </a:extLst>
              </p:cNvPr>
              <p:cNvSpPr/>
              <p:nvPr/>
            </p:nvSpPr>
            <p:spPr>
              <a:xfrm>
                <a:off x="3653125" y="2610325"/>
                <a:ext cx="699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34" extrusionOk="0">
                    <a:moveTo>
                      <a:pt x="1249" y="1"/>
                    </a:moveTo>
                    <a:cubicBezTo>
                      <a:pt x="838" y="1"/>
                      <a:pt x="427" y="30"/>
                      <a:pt x="36" y="106"/>
                    </a:cubicBezTo>
                    <a:cubicBezTo>
                      <a:pt x="0" y="117"/>
                      <a:pt x="0" y="189"/>
                      <a:pt x="36" y="213"/>
                    </a:cubicBezTo>
                    <a:cubicBezTo>
                      <a:pt x="456" y="300"/>
                      <a:pt x="892" y="333"/>
                      <a:pt x="1330" y="333"/>
                    </a:cubicBezTo>
                    <a:cubicBezTo>
                      <a:pt x="1788" y="333"/>
                      <a:pt x="2247" y="297"/>
                      <a:pt x="2691" y="248"/>
                    </a:cubicBezTo>
                    <a:cubicBezTo>
                      <a:pt x="2798" y="237"/>
                      <a:pt x="2798" y="106"/>
                      <a:pt x="2691" y="94"/>
                    </a:cubicBezTo>
                    <a:cubicBezTo>
                      <a:pt x="2231" y="42"/>
                      <a:pt x="1740" y="1"/>
                      <a:pt x="124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855;p33">
                <a:extLst>
                  <a:ext uri="{FF2B5EF4-FFF2-40B4-BE49-F238E27FC236}">
                    <a16:creationId xmlns:a16="http://schemas.microsoft.com/office/drawing/2014/main" id="{BBBB0ED9-31D1-4137-B55A-AFB31A5C2AE9}"/>
                  </a:ext>
                </a:extLst>
              </p:cNvPr>
              <p:cNvSpPr/>
              <p:nvPr/>
            </p:nvSpPr>
            <p:spPr>
              <a:xfrm>
                <a:off x="3660575" y="2553800"/>
                <a:ext cx="58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358" extrusionOk="0">
                    <a:moveTo>
                      <a:pt x="1345" y="0"/>
                    </a:moveTo>
                    <a:cubicBezTo>
                      <a:pt x="905" y="0"/>
                      <a:pt x="460" y="52"/>
                      <a:pt x="60" y="128"/>
                    </a:cubicBezTo>
                    <a:cubicBezTo>
                      <a:pt x="0" y="152"/>
                      <a:pt x="0" y="235"/>
                      <a:pt x="60" y="247"/>
                    </a:cubicBezTo>
                    <a:cubicBezTo>
                      <a:pt x="405" y="319"/>
                      <a:pt x="783" y="357"/>
                      <a:pt x="1162" y="357"/>
                    </a:cubicBezTo>
                    <a:cubicBezTo>
                      <a:pt x="1542" y="357"/>
                      <a:pt x="1923" y="319"/>
                      <a:pt x="2274" y="235"/>
                    </a:cubicBezTo>
                    <a:cubicBezTo>
                      <a:pt x="2346" y="223"/>
                      <a:pt x="2346" y="104"/>
                      <a:pt x="2274" y="92"/>
                    </a:cubicBezTo>
                    <a:cubicBezTo>
                      <a:pt x="1979" y="27"/>
                      <a:pt x="1663" y="0"/>
                      <a:pt x="134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856;p33">
                <a:extLst>
                  <a:ext uri="{FF2B5EF4-FFF2-40B4-BE49-F238E27FC236}">
                    <a16:creationId xmlns:a16="http://schemas.microsoft.com/office/drawing/2014/main" id="{144C9346-F0FD-44ED-B10C-8A27BE9310AB}"/>
                  </a:ext>
                </a:extLst>
              </p:cNvPr>
              <p:cNvSpPr/>
              <p:nvPr/>
            </p:nvSpPr>
            <p:spPr>
              <a:xfrm>
                <a:off x="3656700" y="2582000"/>
                <a:ext cx="619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35" extrusionOk="0">
                    <a:moveTo>
                      <a:pt x="1480" y="0"/>
                    </a:moveTo>
                    <a:cubicBezTo>
                      <a:pt x="1009" y="0"/>
                      <a:pt x="536" y="49"/>
                      <a:pt x="72" y="107"/>
                    </a:cubicBezTo>
                    <a:cubicBezTo>
                      <a:pt x="0" y="119"/>
                      <a:pt x="0" y="203"/>
                      <a:pt x="72" y="227"/>
                    </a:cubicBezTo>
                    <a:cubicBezTo>
                      <a:pt x="513" y="289"/>
                      <a:pt x="963" y="335"/>
                      <a:pt x="1411" y="335"/>
                    </a:cubicBezTo>
                    <a:cubicBezTo>
                      <a:pt x="1736" y="335"/>
                      <a:pt x="2061" y="310"/>
                      <a:pt x="2382" y="250"/>
                    </a:cubicBezTo>
                    <a:cubicBezTo>
                      <a:pt x="2477" y="238"/>
                      <a:pt x="2477" y="96"/>
                      <a:pt x="2382" y="72"/>
                    </a:cubicBezTo>
                    <a:cubicBezTo>
                      <a:pt x="2084" y="21"/>
                      <a:pt x="1782" y="0"/>
                      <a:pt x="148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857;p33">
                <a:extLst>
                  <a:ext uri="{FF2B5EF4-FFF2-40B4-BE49-F238E27FC236}">
                    <a16:creationId xmlns:a16="http://schemas.microsoft.com/office/drawing/2014/main" id="{5644A069-CF7A-45D2-BED7-1FF15F15FB2C}"/>
                  </a:ext>
                </a:extLst>
              </p:cNvPr>
              <p:cNvSpPr/>
              <p:nvPr/>
            </p:nvSpPr>
            <p:spPr>
              <a:xfrm>
                <a:off x="3663850" y="2525100"/>
                <a:ext cx="536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2" extrusionOk="0">
                    <a:moveTo>
                      <a:pt x="1286" y="0"/>
                    </a:moveTo>
                    <a:cubicBezTo>
                      <a:pt x="872" y="0"/>
                      <a:pt x="448" y="56"/>
                      <a:pt x="60" y="121"/>
                    </a:cubicBezTo>
                    <a:cubicBezTo>
                      <a:pt x="0" y="133"/>
                      <a:pt x="0" y="228"/>
                      <a:pt x="60" y="240"/>
                    </a:cubicBezTo>
                    <a:cubicBezTo>
                      <a:pt x="414" y="302"/>
                      <a:pt x="815" y="351"/>
                      <a:pt x="1211" y="351"/>
                    </a:cubicBezTo>
                    <a:cubicBezTo>
                      <a:pt x="1508" y="351"/>
                      <a:pt x="1802" y="324"/>
                      <a:pt x="2072" y="252"/>
                    </a:cubicBezTo>
                    <a:cubicBezTo>
                      <a:pt x="2143" y="240"/>
                      <a:pt x="2143" y="121"/>
                      <a:pt x="2072" y="86"/>
                    </a:cubicBezTo>
                    <a:cubicBezTo>
                      <a:pt x="1822" y="24"/>
                      <a:pt x="1556" y="0"/>
                      <a:pt x="128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858;p33">
                <a:extLst>
                  <a:ext uri="{FF2B5EF4-FFF2-40B4-BE49-F238E27FC236}">
                    <a16:creationId xmlns:a16="http://schemas.microsoft.com/office/drawing/2014/main" id="{04423F4B-6F3A-45ED-9FD2-670C94A6E90F}"/>
                  </a:ext>
                </a:extLst>
              </p:cNvPr>
              <p:cNvSpPr/>
              <p:nvPr/>
            </p:nvSpPr>
            <p:spPr>
              <a:xfrm>
                <a:off x="3668600" y="2497050"/>
                <a:ext cx="485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5" extrusionOk="0">
                    <a:moveTo>
                      <a:pt x="1087" y="0"/>
                    </a:moveTo>
                    <a:cubicBezTo>
                      <a:pt x="742" y="0"/>
                      <a:pt x="390" y="43"/>
                      <a:pt x="72" y="124"/>
                    </a:cubicBezTo>
                    <a:cubicBezTo>
                      <a:pt x="1" y="136"/>
                      <a:pt x="1" y="243"/>
                      <a:pt x="72" y="279"/>
                    </a:cubicBezTo>
                    <a:cubicBezTo>
                      <a:pt x="329" y="344"/>
                      <a:pt x="608" y="375"/>
                      <a:pt x="888" y="375"/>
                    </a:cubicBezTo>
                    <a:cubicBezTo>
                      <a:pt x="1218" y="375"/>
                      <a:pt x="1550" y="332"/>
                      <a:pt x="1846" y="255"/>
                    </a:cubicBezTo>
                    <a:cubicBezTo>
                      <a:pt x="1941" y="231"/>
                      <a:pt x="1941" y="100"/>
                      <a:pt x="1846" y="76"/>
                    </a:cubicBezTo>
                    <a:cubicBezTo>
                      <a:pt x="1609" y="25"/>
                      <a:pt x="1350" y="0"/>
                      <a:pt x="108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859;p33">
                <a:extLst>
                  <a:ext uri="{FF2B5EF4-FFF2-40B4-BE49-F238E27FC236}">
                    <a16:creationId xmlns:a16="http://schemas.microsoft.com/office/drawing/2014/main" id="{7F0E519E-6B04-4265-A7F8-C3496A23D7C2}"/>
                  </a:ext>
                </a:extLst>
              </p:cNvPr>
              <p:cNvSpPr/>
              <p:nvPr/>
            </p:nvSpPr>
            <p:spPr>
              <a:xfrm>
                <a:off x="3671875" y="2469075"/>
                <a:ext cx="506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2" extrusionOk="0">
                    <a:moveTo>
                      <a:pt x="1394" y="0"/>
                    </a:moveTo>
                    <a:cubicBezTo>
                      <a:pt x="1282" y="0"/>
                      <a:pt x="1169" y="5"/>
                      <a:pt x="1060" y="5"/>
                    </a:cubicBezTo>
                    <a:cubicBezTo>
                      <a:pt x="715" y="5"/>
                      <a:pt x="393" y="41"/>
                      <a:pt x="60" y="112"/>
                    </a:cubicBezTo>
                    <a:cubicBezTo>
                      <a:pt x="1" y="124"/>
                      <a:pt x="1" y="219"/>
                      <a:pt x="60" y="231"/>
                    </a:cubicBezTo>
                    <a:cubicBezTo>
                      <a:pt x="310" y="285"/>
                      <a:pt x="553" y="311"/>
                      <a:pt x="805" y="311"/>
                    </a:cubicBezTo>
                    <a:cubicBezTo>
                      <a:pt x="889" y="311"/>
                      <a:pt x="974" y="308"/>
                      <a:pt x="1060" y="302"/>
                    </a:cubicBezTo>
                    <a:cubicBezTo>
                      <a:pt x="1169" y="302"/>
                      <a:pt x="1282" y="307"/>
                      <a:pt x="1394" y="307"/>
                    </a:cubicBezTo>
                    <a:cubicBezTo>
                      <a:pt x="1599" y="307"/>
                      <a:pt x="1804" y="292"/>
                      <a:pt x="1989" y="207"/>
                    </a:cubicBezTo>
                    <a:cubicBezTo>
                      <a:pt x="2025" y="183"/>
                      <a:pt x="2025" y="112"/>
                      <a:pt x="1989" y="100"/>
                    </a:cubicBezTo>
                    <a:cubicBezTo>
                      <a:pt x="1804" y="15"/>
                      <a:pt x="1599" y="0"/>
                      <a:pt x="139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860;p33">
                <a:extLst>
                  <a:ext uri="{FF2B5EF4-FFF2-40B4-BE49-F238E27FC236}">
                    <a16:creationId xmlns:a16="http://schemas.microsoft.com/office/drawing/2014/main" id="{454FD79C-DA5D-497B-8421-C26F8B47BECA}"/>
                  </a:ext>
                </a:extLst>
              </p:cNvPr>
              <p:cNvSpPr/>
              <p:nvPr/>
            </p:nvSpPr>
            <p:spPr>
              <a:xfrm>
                <a:off x="3676350" y="2440725"/>
                <a:ext cx="4822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08" extrusionOk="0">
                    <a:moveTo>
                      <a:pt x="1280" y="1"/>
                    </a:moveTo>
                    <a:cubicBezTo>
                      <a:pt x="1189" y="1"/>
                      <a:pt x="1098" y="4"/>
                      <a:pt x="1012" y="8"/>
                    </a:cubicBezTo>
                    <a:cubicBezTo>
                      <a:pt x="703" y="32"/>
                      <a:pt x="381" y="32"/>
                      <a:pt x="83" y="103"/>
                    </a:cubicBezTo>
                    <a:cubicBezTo>
                      <a:pt x="0" y="115"/>
                      <a:pt x="0" y="222"/>
                      <a:pt x="83" y="234"/>
                    </a:cubicBezTo>
                    <a:cubicBezTo>
                      <a:pt x="393" y="305"/>
                      <a:pt x="703" y="305"/>
                      <a:pt x="1012" y="305"/>
                    </a:cubicBezTo>
                    <a:cubicBezTo>
                      <a:pt x="1094" y="305"/>
                      <a:pt x="1177" y="307"/>
                      <a:pt x="1262" y="307"/>
                    </a:cubicBezTo>
                    <a:cubicBezTo>
                      <a:pt x="1472" y="307"/>
                      <a:pt x="1686" y="295"/>
                      <a:pt x="1881" y="210"/>
                    </a:cubicBezTo>
                    <a:cubicBezTo>
                      <a:pt x="1929" y="174"/>
                      <a:pt x="1929" y="115"/>
                      <a:pt x="1881" y="103"/>
                    </a:cubicBezTo>
                    <a:cubicBezTo>
                      <a:pt x="1707" y="20"/>
                      <a:pt x="1491" y="1"/>
                      <a:pt x="128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861;p33">
                <a:extLst>
                  <a:ext uri="{FF2B5EF4-FFF2-40B4-BE49-F238E27FC236}">
                    <a16:creationId xmlns:a16="http://schemas.microsoft.com/office/drawing/2014/main" id="{5C4C4BDC-64CD-4E23-B1A5-AA4FF859A0EE}"/>
                  </a:ext>
                </a:extLst>
              </p:cNvPr>
              <p:cNvSpPr/>
              <p:nvPr/>
            </p:nvSpPr>
            <p:spPr>
              <a:xfrm>
                <a:off x="3677525" y="2410850"/>
                <a:ext cx="479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5" extrusionOk="0">
                    <a:moveTo>
                      <a:pt x="1163" y="1"/>
                    </a:moveTo>
                    <a:cubicBezTo>
                      <a:pt x="784" y="1"/>
                      <a:pt x="386" y="74"/>
                      <a:pt x="60" y="131"/>
                    </a:cubicBezTo>
                    <a:cubicBezTo>
                      <a:pt x="1" y="155"/>
                      <a:pt x="1" y="250"/>
                      <a:pt x="60" y="274"/>
                    </a:cubicBezTo>
                    <a:cubicBezTo>
                      <a:pt x="379" y="331"/>
                      <a:pt x="779" y="404"/>
                      <a:pt x="1160" y="404"/>
                    </a:cubicBezTo>
                    <a:cubicBezTo>
                      <a:pt x="1419" y="404"/>
                      <a:pt x="1670" y="370"/>
                      <a:pt x="1882" y="274"/>
                    </a:cubicBezTo>
                    <a:cubicBezTo>
                      <a:pt x="1918" y="250"/>
                      <a:pt x="1918" y="167"/>
                      <a:pt x="1882" y="131"/>
                    </a:cubicBezTo>
                    <a:cubicBezTo>
                      <a:pt x="1670" y="35"/>
                      <a:pt x="1421" y="1"/>
                      <a:pt x="11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862;p33">
                <a:extLst>
                  <a:ext uri="{FF2B5EF4-FFF2-40B4-BE49-F238E27FC236}">
                    <a16:creationId xmlns:a16="http://schemas.microsoft.com/office/drawing/2014/main" id="{F93285EF-6960-4963-9E0F-3D1E6F037599}"/>
                  </a:ext>
                </a:extLst>
              </p:cNvPr>
              <p:cNvSpPr/>
              <p:nvPr/>
            </p:nvSpPr>
            <p:spPr>
              <a:xfrm>
                <a:off x="3683475" y="2382975"/>
                <a:ext cx="476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8" extrusionOk="0">
                    <a:moveTo>
                      <a:pt x="1113" y="0"/>
                    </a:moveTo>
                    <a:cubicBezTo>
                      <a:pt x="749" y="0"/>
                      <a:pt x="373" y="60"/>
                      <a:pt x="60" y="115"/>
                    </a:cubicBezTo>
                    <a:cubicBezTo>
                      <a:pt x="1" y="139"/>
                      <a:pt x="1" y="222"/>
                      <a:pt x="60" y="234"/>
                    </a:cubicBezTo>
                    <a:cubicBezTo>
                      <a:pt x="384" y="299"/>
                      <a:pt x="777" y="368"/>
                      <a:pt x="1153" y="368"/>
                    </a:cubicBezTo>
                    <a:cubicBezTo>
                      <a:pt x="1399" y="368"/>
                      <a:pt x="1639" y="338"/>
                      <a:pt x="1846" y="258"/>
                    </a:cubicBezTo>
                    <a:cubicBezTo>
                      <a:pt x="1906" y="234"/>
                      <a:pt x="1906" y="151"/>
                      <a:pt x="1846" y="115"/>
                    </a:cubicBezTo>
                    <a:cubicBezTo>
                      <a:pt x="1628" y="31"/>
                      <a:pt x="1374" y="0"/>
                      <a:pt x="111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863;p33">
                <a:extLst>
                  <a:ext uri="{FF2B5EF4-FFF2-40B4-BE49-F238E27FC236}">
                    <a16:creationId xmlns:a16="http://schemas.microsoft.com/office/drawing/2014/main" id="{40E4DD5F-A2E4-4B4C-925F-CC8C3215C090}"/>
                  </a:ext>
                </a:extLst>
              </p:cNvPr>
              <p:cNvSpPr/>
              <p:nvPr/>
            </p:nvSpPr>
            <p:spPr>
              <a:xfrm>
                <a:off x="3687350" y="2355575"/>
                <a:ext cx="387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311" extrusionOk="0">
                    <a:moveTo>
                      <a:pt x="1027" y="1"/>
                    </a:moveTo>
                    <a:cubicBezTo>
                      <a:pt x="947" y="1"/>
                      <a:pt x="866" y="5"/>
                      <a:pt x="786" y="9"/>
                    </a:cubicBezTo>
                    <a:cubicBezTo>
                      <a:pt x="536" y="9"/>
                      <a:pt x="274" y="20"/>
                      <a:pt x="36" y="116"/>
                    </a:cubicBezTo>
                    <a:cubicBezTo>
                      <a:pt x="1" y="128"/>
                      <a:pt x="1" y="199"/>
                      <a:pt x="36" y="223"/>
                    </a:cubicBezTo>
                    <a:cubicBezTo>
                      <a:pt x="225" y="289"/>
                      <a:pt x="429" y="310"/>
                      <a:pt x="630" y="310"/>
                    </a:cubicBezTo>
                    <a:cubicBezTo>
                      <a:pt x="682" y="310"/>
                      <a:pt x="735" y="309"/>
                      <a:pt x="786" y="306"/>
                    </a:cubicBezTo>
                    <a:cubicBezTo>
                      <a:pt x="834" y="306"/>
                      <a:pt x="882" y="307"/>
                      <a:pt x="930" y="307"/>
                    </a:cubicBezTo>
                    <a:cubicBezTo>
                      <a:pt x="1124" y="307"/>
                      <a:pt x="1320" y="299"/>
                      <a:pt x="1501" y="223"/>
                    </a:cubicBezTo>
                    <a:cubicBezTo>
                      <a:pt x="1548" y="187"/>
                      <a:pt x="1548" y="116"/>
                      <a:pt x="1501" y="80"/>
                    </a:cubicBezTo>
                    <a:cubicBezTo>
                      <a:pt x="1350" y="16"/>
                      <a:pt x="1189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864;p33">
                <a:extLst>
                  <a:ext uri="{FF2B5EF4-FFF2-40B4-BE49-F238E27FC236}">
                    <a16:creationId xmlns:a16="http://schemas.microsoft.com/office/drawing/2014/main" id="{B14FD96B-66E3-4599-AC27-DAF3448A1C25}"/>
                  </a:ext>
                </a:extLst>
              </p:cNvPr>
              <p:cNvSpPr/>
              <p:nvPr/>
            </p:nvSpPr>
            <p:spPr>
              <a:xfrm>
                <a:off x="3690625" y="2327475"/>
                <a:ext cx="2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285" extrusionOk="0">
                    <a:moveTo>
                      <a:pt x="767" y="1"/>
                    </a:moveTo>
                    <a:cubicBezTo>
                      <a:pt x="530" y="1"/>
                      <a:pt x="276" y="57"/>
                      <a:pt x="60" y="97"/>
                    </a:cubicBezTo>
                    <a:cubicBezTo>
                      <a:pt x="1" y="109"/>
                      <a:pt x="1" y="192"/>
                      <a:pt x="60" y="192"/>
                    </a:cubicBezTo>
                    <a:cubicBezTo>
                      <a:pt x="270" y="231"/>
                      <a:pt x="509" y="285"/>
                      <a:pt x="740" y="285"/>
                    </a:cubicBezTo>
                    <a:cubicBezTo>
                      <a:pt x="863" y="285"/>
                      <a:pt x="984" y="269"/>
                      <a:pt x="1096" y="228"/>
                    </a:cubicBezTo>
                    <a:cubicBezTo>
                      <a:pt x="1191" y="216"/>
                      <a:pt x="1191" y="73"/>
                      <a:pt x="1096" y="49"/>
                    </a:cubicBezTo>
                    <a:cubicBezTo>
                      <a:pt x="994" y="14"/>
                      <a:pt x="883" y="1"/>
                      <a:pt x="76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865;p33">
                <a:extLst>
                  <a:ext uri="{FF2B5EF4-FFF2-40B4-BE49-F238E27FC236}">
                    <a16:creationId xmlns:a16="http://schemas.microsoft.com/office/drawing/2014/main" id="{89B5A334-960C-4088-84BF-0D47BB1E3E3F}"/>
                  </a:ext>
                </a:extLst>
              </p:cNvPr>
              <p:cNvSpPr/>
              <p:nvPr/>
            </p:nvSpPr>
            <p:spPr>
              <a:xfrm>
                <a:off x="3692700" y="2298575"/>
                <a:ext cx="250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2" extrusionOk="0">
                    <a:moveTo>
                      <a:pt x="518" y="1"/>
                    </a:moveTo>
                    <a:cubicBezTo>
                      <a:pt x="358" y="1"/>
                      <a:pt x="196" y="34"/>
                      <a:pt x="49" y="98"/>
                    </a:cubicBezTo>
                    <a:cubicBezTo>
                      <a:pt x="1" y="122"/>
                      <a:pt x="1" y="205"/>
                      <a:pt x="49" y="217"/>
                    </a:cubicBezTo>
                    <a:cubicBezTo>
                      <a:pt x="203" y="284"/>
                      <a:pt x="373" y="321"/>
                      <a:pt x="541" y="321"/>
                    </a:cubicBezTo>
                    <a:cubicBezTo>
                      <a:pt x="671" y="321"/>
                      <a:pt x="799" y="299"/>
                      <a:pt x="918" y="253"/>
                    </a:cubicBezTo>
                    <a:cubicBezTo>
                      <a:pt x="1001" y="217"/>
                      <a:pt x="1001" y="98"/>
                      <a:pt x="918" y="74"/>
                    </a:cubicBezTo>
                    <a:cubicBezTo>
                      <a:pt x="792" y="25"/>
                      <a:pt x="655" y="1"/>
                      <a:pt x="51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866;p33">
                <a:extLst>
                  <a:ext uri="{FF2B5EF4-FFF2-40B4-BE49-F238E27FC236}">
                    <a16:creationId xmlns:a16="http://schemas.microsoft.com/office/drawing/2014/main" id="{5E512687-D104-4FC5-9DCC-894E83D8B619}"/>
                  </a:ext>
                </a:extLst>
              </p:cNvPr>
              <p:cNvSpPr/>
              <p:nvPr/>
            </p:nvSpPr>
            <p:spPr>
              <a:xfrm>
                <a:off x="3697775" y="2269875"/>
                <a:ext cx="24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46" extrusionOk="0">
                    <a:moveTo>
                      <a:pt x="620" y="1"/>
                    </a:moveTo>
                    <a:cubicBezTo>
                      <a:pt x="422" y="1"/>
                      <a:pt x="204" y="64"/>
                      <a:pt x="60" y="115"/>
                    </a:cubicBezTo>
                    <a:cubicBezTo>
                      <a:pt x="0" y="139"/>
                      <a:pt x="0" y="222"/>
                      <a:pt x="60" y="234"/>
                    </a:cubicBezTo>
                    <a:cubicBezTo>
                      <a:pt x="201" y="283"/>
                      <a:pt x="414" y="345"/>
                      <a:pt x="608" y="345"/>
                    </a:cubicBezTo>
                    <a:cubicBezTo>
                      <a:pt x="741" y="345"/>
                      <a:pt x="866" y="316"/>
                      <a:pt x="953" y="234"/>
                    </a:cubicBezTo>
                    <a:cubicBezTo>
                      <a:pt x="977" y="210"/>
                      <a:pt x="977" y="150"/>
                      <a:pt x="953" y="103"/>
                    </a:cubicBezTo>
                    <a:cubicBezTo>
                      <a:pt x="868" y="28"/>
                      <a:pt x="749" y="1"/>
                      <a:pt x="62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867;p33">
                <a:extLst>
                  <a:ext uri="{FF2B5EF4-FFF2-40B4-BE49-F238E27FC236}">
                    <a16:creationId xmlns:a16="http://schemas.microsoft.com/office/drawing/2014/main" id="{9AB16FCA-61AE-4B3D-AB4E-E7DC3E21D8CE}"/>
                  </a:ext>
                </a:extLst>
              </p:cNvPr>
              <p:cNvSpPr/>
              <p:nvPr/>
            </p:nvSpPr>
            <p:spPr>
              <a:xfrm>
                <a:off x="3699550" y="2242875"/>
                <a:ext cx="220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22" extrusionOk="0">
                    <a:moveTo>
                      <a:pt x="461" y="1"/>
                    </a:moveTo>
                    <a:cubicBezTo>
                      <a:pt x="328" y="1"/>
                      <a:pt x="198" y="19"/>
                      <a:pt x="60" y="52"/>
                    </a:cubicBezTo>
                    <a:cubicBezTo>
                      <a:pt x="1" y="64"/>
                      <a:pt x="1" y="159"/>
                      <a:pt x="60" y="171"/>
                    </a:cubicBezTo>
                    <a:cubicBezTo>
                      <a:pt x="204" y="204"/>
                      <a:pt x="337" y="222"/>
                      <a:pt x="470" y="222"/>
                    </a:cubicBezTo>
                    <a:cubicBezTo>
                      <a:pt x="578" y="222"/>
                      <a:pt x="686" y="210"/>
                      <a:pt x="799" y="183"/>
                    </a:cubicBezTo>
                    <a:cubicBezTo>
                      <a:pt x="882" y="183"/>
                      <a:pt x="882" y="52"/>
                      <a:pt x="799" y="40"/>
                    </a:cubicBezTo>
                    <a:cubicBezTo>
                      <a:pt x="681" y="13"/>
                      <a:pt x="570" y="1"/>
                      <a:pt x="4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868;p33">
                <a:extLst>
                  <a:ext uri="{FF2B5EF4-FFF2-40B4-BE49-F238E27FC236}">
                    <a16:creationId xmlns:a16="http://schemas.microsoft.com/office/drawing/2014/main" id="{6A132008-6FAB-42F7-AA8E-E0DF1D9C9573}"/>
                  </a:ext>
                </a:extLst>
              </p:cNvPr>
              <p:cNvSpPr/>
              <p:nvPr/>
            </p:nvSpPr>
            <p:spPr>
              <a:xfrm>
                <a:off x="2796475" y="2912100"/>
                <a:ext cx="919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67" h="9288" extrusionOk="0">
                    <a:moveTo>
                      <a:pt x="31921" y="0"/>
                    </a:moveTo>
                    <a:lnTo>
                      <a:pt x="0" y="4834"/>
                    </a:lnTo>
                    <a:lnTo>
                      <a:pt x="32397" y="9287"/>
                    </a:lnTo>
                    <a:lnTo>
                      <a:pt x="36767" y="4644"/>
                    </a:lnTo>
                    <a:lnTo>
                      <a:pt x="31921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869;p33">
                <a:extLst>
                  <a:ext uri="{FF2B5EF4-FFF2-40B4-BE49-F238E27FC236}">
                    <a16:creationId xmlns:a16="http://schemas.microsoft.com/office/drawing/2014/main" id="{4848C4B3-006B-49F3-AD10-CF12B27749E8}"/>
                  </a:ext>
                </a:extLst>
              </p:cNvPr>
              <p:cNvSpPr/>
              <p:nvPr/>
            </p:nvSpPr>
            <p:spPr>
              <a:xfrm>
                <a:off x="2795275" y="2904650"/>
                <a:ext cx="930200" cy="2470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83" extrusionOk="0">
                    <a:moveTo>
                      <a:pt x="31886" y="608"/>
                    </a:moveTo>
                    <a:lnTo>
                      <a:pt x="36410" y="4954"/>
                    </a:lnTo>
                    <a:lnTo>
                      <a:pt x="32350" y="9287"/>
                    </a:lnTo>
                    <a:lnTo>
                      <a:pt x="2048" y="5120"/>
                    </a:lnTo>
                    <a:lnTo>
                      <a:pt x="31886" y="608"/>
                    </a:lnTo>
                    <a:close/>
                    <a:moveTo>
                      <a:pt x="32076" y="1"/>
                    </a:moveTo>
                    <a:lnTo>
                      <a:pt x="1" y="4846"/>
                    </a:lnTo>
                    <a:lnTo>
                      <a:pt x="1" y="5418"/>
                    </a:lnTo>
                    <a:lnTo>
                      <a:pt x="32409" y="9871"/>
                    </a:lnTo>
                    <a:lnTo>
                      <a:pt x="32552" y="9883"/>
                    </a:lnTo>
                    <a:lnTo>
                      <a:pt x="37208" y="4942"/>
                    </a:lnTo>
                    <a:lnTo>
                      <a:pt x="3207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870;p33">
                <a:extLst>
                  <a:ext uri="{FF2B5EF4-FFF2-40B4-BE49-F238E27FC236}">
                    <a16:creationId xmlns:a16="http://schemas.microsoft.com/office/drawing/2014/main" id="{EEFDFD74-9B27-4FAA-AFE3-5FDF70C629AA}"/>
                  </a:ext>
                </a:extLst>
              </p:cNvPr>
              <p:cNvSpPr/>
              <p:nvPr/>
            </p:nvSpPr>
            <p:spPr>
              <a:xfrm>
                <a:off x="3664425" y="3008900"/>
                <a:ext cx="1195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3936" extrusionOk="0">
                    <a:moveTo>
                      <a:pt x="239" y="1"/>
                    </a:moveTo>
                    <a:cubicBezTo>
                      <a:pt x="209" y="1"/>
                      <a:pt x="179" y="16"/>
                      <a:pt x="179" y="45"/>
                    </a:cubicBezTo>
                    <a:cubicBezTo>
                      <a:pt x="1" y="1308"/>
                      <a:pt x="84" y="2629"/>
                      <a:pt x="203" y="3891"/>
                    </a:cubicBezTo>
                    <a:cubicBezTo>
                      <a:pt x="203" y="3921"/>
                      <a:pt x="224" y="3936"/>
                      <a:pt x="245" y="3936"/>
                    </a:cubicBezTo>
                    <a:cubicBezTo>
                      <a:pt x="266" y="3936"/>
                      <a:pt x="287" y="3921"/>
                      <a:pt x="287" y="3891"/>
                    </a:cubicBezTo>
                    <a:cubicBezTo>
                      <a:pt x="406" y="2629"/>
                      <a:pt x="477" y="1308"/>
                      <a:pt x="299" y="45"/>
                    </a:cubicBezTo>
                    <a:cubicBezTo>
                      <a:pt x="299" y="16"/>
                      <a:pt x="269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871;p33">
                <a:extLst>
                  <a:ext uri="{FF2B5EF4-FFF2-40B4-BE49-F238E27FC236}">
                    <a16:creationId xmlns:a16="http://schemas.microsoft.com/office/drawing/2014/main" id="{EA19EACD-6EFA-44A4-978B-5A820B4425B9}"/>
                  </a:ext>
                </a:extLst>
              </p:cNvPr>
              <p:cNvSpPr/>
              <p:nvPr/>
            </p:nvSpPr>
            <p:spPr>
              <a:xfrm>
                <a:off x="3635850" y="3002200"/>
                <a:ext cx="128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195" extrusionOk="0">
                    <a:moveTo>
                      <a:pt x="251" y="1"/>
                    </a:moveTo>
                    <a:cubicBezTo>
                      <a:pt x="233" y="1"/>
                      <a:pt x="215" y="10"/>
                      <a:pt x="215" y="28"/>
                    </a:cubicBezTo>
                    <a:cubicBezTo>
                      <a:pt x="1" y="1337"/>
                      <a:pt x="96" y="2838"/>
                      <a:pt x="215" y="4159"/>
                    </a:cubicBezTo>
                    <a:cubicBezTo>
                      <a:pt x="215" y="4183"/>
                      <a:pt x="233" y="4195"/>
                      <a:pt x="251" y="4195"/>
                    </a:cubicBezTo>
                    <a:cubicBezTo>
                      <a:pt x="269" y="4195"/>
                      <a:pt x="287" y="4183"/>
                      <a:pt x="287" y="4159"/>
                    </a:cubicBezTo>
                    <a:cubicBezTo>
                      <a:pt x="406" y="2838"/>
                      <a:pt x="513" y="1349"/>
                      <a:pt x="287" y="28"/>
                    </a:cubicBezTo>
                    <a:cubicBezTo>
                      <a:pt x="287" y="10"/>
                      <a:pt x="269" y="1"/>
                      <a:pt x="2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872;p33">
                <a:extLst>
                  <a:ext uri="{FF2B5EF4-FFF2-40B4-BE49-F238E27FC236}">
                    <a16:creationId xmlns:a16="http://schemas.microsoft.com/office/drawing/2014/main" id="{2F4661B2-9C05-474E-864B-DA59BBA8C563}"/>
                  </a:ext>
                </a:extLst>
              </p:cNvPr>
              <p:cNvSpPr/>
              <p:nvPr/>
            </p:nvSpPr>
            <p:spPr>
              <a:xfrm>
                <a:off x="3609375" y="3018275"/>
                <a:ext cx="86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30" extrusionOk="0">
                    <a:moveTo>
                      <a:pt x="177" y="1"/>
                    </a:moveTo>
                    <a:cubicBezTo>
                      <a:pt x="146" y="1"/>
                      <a:pt x="113" y="22"/>
                      <a:pt x="107" y="63"/>
                    </a:cubicBezTo>
                    <a:cubicBezTo>
                      <a:pt x="24" y="1409"/>
                      <a:pt x="0" y="2742"/>
                      <a:pt x="119" y="4076"/>
                    </a:cubicBezTo>
                    <a:cubicBezTo>
                      <a:pt x="119" y="4111"/>
                      <a:pt x="146" y="4129"/>
                      <a:pt x="173" y="4129"/>
                    </a:cubicBezTo>
                    <a:cubicBezTo>
                      <a:pt x="200" y="4129"/>
                      <a:pt x="226" y="4111"/>
                      <a:pt x="226" y="4076"/>
                    </a:cubicBezTo>
                    <a:cubicBezTo>
                      <a:pt x="345" y="2742"/>
                      <a:pt x="334" y="1409"/>
                      <a:pt x="238" y="63"/>
                    </a:cubicBezTo>
                    <a:cubicBezTo>
                      <a:pt x="238" y="22"/>
                      <a:pt x="209" y="1"/>
                      <a:pt x="1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873;p33">
                <a:extLst>
                  <a:ext uri="{FF2B5EF4-FFF2-40B4-BE49-F238E27FC236}">
                    <a16:creationId xmlns:a16="http://schemas.microsoft.com/office/drawing/2014/main" id="{971E5234-BABB-48C8-A769-92023D3BE5F6}"/>
                  </a:ext>
                </a:extLst>
              </p:cNvPr>
              <p:cNvSpPr/>
              <p:nvPr/>
            </p:nvSpPr>
            <p:spPr>
              <a:xfrm>
                <a:off x="3578125" y="3016875"/>
                <a:ext cx="14300" cy="1184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36" extrusionOk="0">
                    <a:moveTo>
                      <a:pt x="290" y="0"/>
                    </a:moveTo>
                    <a:cubicBezTo>
                      <a:pt x="256" y="0"/>
                      <a:pt x="220" y="24"/>
                      <a:pt x="214" y="72"/>
                    </a:cubicBezTo>
                    <a:cubicBezTo>
                      <a:pt x="179" y="1596"/>
                      <a:pt x="0" y="3191"/>
                      <a:pt x="226" y="4691"/>
                    </a:cubicBezTo>
                    <a:cubicBezTo>
                      <a:pt x="232" y="4721"/>
                      <a:pt x="262" y="4736"/>
                      <a:pt x="290" y="4736"/>
                    </a:cubicBezTo>
                    <a:cubicBezTo>
                      <a:pt x="319" y="4736"/>
                      <a:pt x="345" y="4721"/>
                      <a:pt x="345" y="4691"/>
                    </a:cubicBezTo>
                    <a:cubicBezTo>
                      <a:pt x="572" y="3191"/>
                      <a:pt x="393" y="1596"/>
                      <a:pt x="357" y="72"/>
                    </a:cubicBezTo>
                    <a:cubicBezTo>
                      <a:pt x="357" y="24"/>
                      <a:pt x="324" y="0"/>
                      <a:pt x="2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874;p33">
                <a:extLst>
                  <a:ext uri="{FF2B5EF4-FFF2-40B4-BE49-F238E27FC236}">
                    <a16:creationId xmlns:a16="http://schemas.microsoft.com/office/drawing/2014/main" id="{8F06522F-D3AA-4703-BF8D-0BF6EE36F65A}"/>
                  </a:ext>
                </a:extLst>
              </p:cNvPr>
              <p:cNvSpPr/>
              <p:nvPr/>
            </p:nvSpPr>
            <p:spPr>
              <a:xfrm>
                <a:off x="3551925" y="3026100"/>
                <a:ext cx="104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951" extrusionOk="0">
                    <a:moveTo>
                      <a:pt x="207" y="0"/>
                    </a:moveTo>
                    <a:cubicBezTo>
                      <a:pt x="176" y="0"/>
                      <a:pt x="143" y="24"/>
                      <a:pt x="143" y="72"/>
                    </a:cubicBezTo>
                    <a:cubicBezTo>
                      <a:pt x="119" y="1334"/>
                      <a:pt x="0" y="2644"/>
                      <a:pt x="155" y="3906"/>
                    </a:cubicBezTo>
                    <a:cubicBezTo>
                      <a:pt x="155" y="3935"/>
                      <a:pt x="176" y="3950"/>
                      <a:pt x="198" y="3950"/>
                    </a:cubicBezTo>
                    <a:cubicBezTo>
                      <a:pt x="221" y="3950"/>
                      <a:pt x="244" y="3935"/>
                      <a:pt x="250" y="3906"/>
                    </a:cubicBezTo>
                    <a:cubicBezTo>
                      <a:pt x="417" y="2644"/>
                      <a:pt x="298" y="1346"/>
                      <a:pt x="262" y="72"/>
                    </a:cubicBezTo>
                    <a:cubicBezTo>
                      <a:pt x="268" y="24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875;p33">
                <a:extLst>
                  <a:ext uri="{FF2B5EF4-FFF2-40B4-BE49-F238E27FC236}">
                    <a16:creationId xmlns:a16="http://schemas.microsoft.com/office/drawing/2014/main" id="{342D217D-40D6-497E-823C-F584530AFBAF}"/>
                  </a:ext>
                </a:extLst>
              </p:cNvPr>
              <p:cNvSpPr/>
              <p:nvPr/>
            </p:nvSpPr>
            <p:spPr>
              <a:xfrm>
                <a:off x="3522150" y="3024525"/>
                <a:ext cx="13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3838" extrusionOk="0">
                    <a:moveTo>
                      <a:pt x="269" y="1"/>
                    </a:moveTo>
                    <a:cubicBezTo>
                      <a:pt x="254" y="1"/>
                      <a:pt x="239" y="10"/>
                      <a:pt x="239" y="28"/>
                    </a:cubicBezTo>
                    <a:cubicBezTo>
                      <a:pt x="1" y="1206"/>
                      <a:pt x="24" y="2635"/>
                      <a:pt x="203" y="3802"/>
                    </a:cubicBezTo>
                    <a:cubicBezTo>
                      <a:pt x="203" y="3826"/>
                      <a:pt x="221" y="3838"/>
                      <a:pt x="242" y="3838"/>
                    </a:cubicBezTo>
                    <a:cubicBezTo>
                      <a:pt x="263" y="3838"/>
                      <a:pt x="286" y="3826"/>
                      <a:pt x="298" y="3802"/>
                    </a:cubicBezTo>
                    <a:cubicBezTo>
                      <a:pt x="477" y="2635"/>
                      <a:pt x="536" y="1206"/>
                      <a:pt x="298" y="28"/>
                    </a:cubicBezTo>
                    <a:cubicBezTo>
                      <a:pt x="298" y="10"/>
                      <a:pt x="283" y="1"/>
                      <a:pt x="26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876;p33">
                <a:extLst>
                  <a:ext uri="{FF2B5EF4-FFF2-40B4-BE49-F238E27FC236}">
                    <a16:creationId xmlns:a16="http://schemas.microsoft.com/office/drawing/2014/main" id="{A7770797-AE68-4CDD-97B9-E5722842810E}"/>
                  </a:ext>
                </a:extLst>
              </p:cNvPr>
              <p:cNvSpPr/>
              <p:nvPr/>
            </p:nvSpPr>
            <p:spPr>
              <a:xfrm>
                <a:off x="3495375" y="3027500"/>
                <a:ext cx="9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654" extrusionOk="0">
                    <a:moveTo>
                      <a:pt x="200" y="1"/>
                    </a:moveTo>
                    <a:cubicBezTo>
                      <a:pt x="194" y="1"/>
                      <a:pt x="185" y="10"/>
                      <a:pt x="179" y="28"/>
                    </a:cubicBezTo>
                    <a:cubicBezTo>
                      <a:pt x="0" y="540"/>
                      <a:pt x="60" y="1135"/>
                      <a:pt x="36" y="1683"/>
                    </a:cubicBezTo>
                    <a:cubicBezTo>
                      <a:pt x="36" y="2314"/>
                      <a:pt x="60" y="2957"/>
                      <a:pt x="131" y="3600"/>
                    </a:cubicBezTo>
                    <a:cubicBezTo>
                      <a:pt x="137" y="3635"/>
                      <a:pt x="167" y="3653"/>
                      <a:pt x="195" y="3653"/>
                    </a:cubicBezTo>
                    <a:cubicBezTo>
                      <a:pt x="223" y="3653"/>
                      <a:pt x="250" y="3635"/>
                      <a:pt x="250" y="3600"/>
                    </a:cubicBezTo>
                    <a:cubicBezTo>
                      <a:pt x="322" y="2957"/>
                      <a:pt x="333" y="2314"/>
                      <a:pt x="333" y="1683"/>
                    </a:cubicBezTo>
                    <a:cubicBezTo>
                      <a:pt x="333" y="1123"/>
                      <a:pt x="393" y="540"/>
                      <a:pt x="203" y="28"/>
                    </a:cubicBezTo>
                    <a:cubicBezTo>
                      <a:pt x="208" y="10"/>
                      <a:pt x="205" y="1"/>
                      <a:pt x="20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877;p33">
                <a:extLst>
                  <a:ext uri="{FF2B5EF4-FFF2-40B4-BE49-F238E27FC236}">
                    <a16:creationId xmlns:a16="http://schemas.microsoft.com/office/drawing/2014/main" id="{06EADD10-018B-4DDA-BF50-BCE622FEBC67}"/>
                  </a:ext>
                </a:extLst>
              </p:cNvPr>
              <p:cNvSpPr/>
              <p:nvPr/>
            </p:nvSpPr>
            <p:spPr>
              <a:xfrm>
                <a:off x="3463225" y="3028100"/>
                <a:ext cx="175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430" extrusionOk="0">
                    <a:moveTo>
                      <a:pt x="351" y="1"/>
                    </a:moveTo>
                    <a:cubicBezTo>
                      <a:pt x="328" y="1"/>
                      <a:pt x="304" y="10"/>
                      <a:pt x="298" y="28"/>
                    </a:cubicBezTo>
                    <a:cubicBezTo>
                      <a:pt x="0" y="1028"/>
                      <a:pt x="191" y="2373"/>
                      <a:pt x="286" y="3385"/>
                    </a:cubicBezTo>
                    <a:cubicBezTo>
                      <a:pt x="286" y="3415"/>
                      <a:pt x="307" y="3430"/>
                      <a:pt x="328" y="3430"/>
                    </a:cubicBezTo>
                    <a:cubicBezTo>
                      <a:pt x="348" y="3430"/>
                      <a:pt x="369" y="3415"/>
                      <a:pt x="369" y="3385"/>
                    </a:cubicBezTo>
                    <a:cubicBezTo>
                      <a:pt x="465" y="2349"/>
                      <a:pt x="703" y="1028"/>
                      <a:pt x="405" y="28"/>
                    </a:cubicBezTo>
                    <a:cubicBezTo>
                      <a:pt x="399" y="10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878;p33">
                <a:extLst>
                  <a:ext uri="{FF2B5EF4-FFF2-40B4-BE49-F238E27FC236}">
                    <a16:creationId xmlns:a16="http://schemas.microsoft.com/office/drawing/2014/main" id="{A8864D0C-0751-4E5D-8938-99C67AFADB9B}"/>
                  </a:ext>
                </a:extLst>
              </p:cNvPr>
              <p:cNvSpPr/>
              <p:nvPr/>
            </p:nvSpPr>
            <p:spPr>
              <a:xfrm>
                <a:off x="3439100" y="3025125"/>
                <a:ext cx="101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96" extrusionOk="0">
                    <a:moveTo>
                      <a:pt x="187" y="1"/>
                    </a:moveTo>
                    <a:cubicBezTo>
                      <a:pt x="162" y="1"/>
                      <a:pt x="138" y="10"/>
                      <a:pt x="132" y="27"/>
                    </a:cubicBezTo>
                    <a:cubicBezTo>
                      <a:pt x="1" y="528"/>
                      <a:pt x="48" y="1075"/>
                      <a:pt x="60" y="1575"/>
                    </a:cubicBezTo>
                    <a:cubicBezTo>
                      <a:pt x="60" y="2171"/>
                      <a:pt x="72" y="2754"/>
                      <a:pt x="132" y="3337"/>
                    </a:cubicBezTo>
                    <a:cubicBezTo>
                      <a:pt x="138" y="3374"/>
                      <a:pt x="170" y="3396"/>
                      <a:pt x="201" y="3396"/>
                    </a:cubicBezTo>
                    <a:cubicBezTo>
                      <a:pt x="229" y="3396"/>
                      <a:pt x="257" y="3377"/>
                      <a:pt x="263" y="3337"/>
                    </a:cubicBezTo>
                    <a:cubicBezTo>
                      <a:pt x="322" y="2754"/>
                      <a:pt x="346" y="2171"/>
                      <a:pt x="346" y="1575"/>
                    </a:cubicBezTo>
                    <a:cubicBezTo>
                      <a:pt x="346" y="1075"/>
                      <a:pt x="406" y="528"/>
                      <a:pt x="251" y="27"/>
                    </a:cubicBezTo>
                    <a:cubicBezTo>
                      <a:pt x="239" y="10"/>
                      <a:pt x="212" y="1"/>
                      <a:pt x="18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879;p33">
                <a:extLst>
                  <a:ext uri="{FF2B5EF4-FFF2-40B4-BE49-F238E27FC236}">
                    <a16:creationId xmlns:a16="http://schemas.microsoft.com/office/drawing/2014/main" id="{C971781A-43D9-422D-A1D0-9959C4D5A59D}"/>
                  </a:ext>
                </a:extLst>
              </p:cNvPr>
              <p:cNvSpPr/>
              <p:nvPr/>
            </p:nvSpPr>
            <p:spPr>
              <a:xfrm>
                <a:off x="3410825" y="3023575"/>
                <a:ext cx="10450" cy="828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14" extrusionOk="0">
                    <a:moveTo>
                      <a:pt x="181" y="0"/>
                    </a:moveTo>
                    <a:cubicBezTo>
                      <a:pt x="144" y="0"/>
                      <a:pt x="108" y="30"/>
                      <a:pt x="108" y="89"/>
                    </a:cubicBezTo>
                    <a:cubicBezTo>
                      <a:pt x="48" y="1149"/>
                      <a:pt x="1" y="2209"/>
                      <a:pt x="144" y="3268"/>
                    </a:cubicBezTo>
                    <a:cubicBezTo>
                      <a:pt x="156" y="3298"/>
                      <a:pt x="182" y="3313"/>
                      <a:pt x="208" y="3313"/>
                    </a:cubicBezTo>
                    <a:cubicBezTo>
                      <a:pt x="233" y="3313"/>
                      <a:pt x="257" y="3298"/>
                      <a:pt x="263" y="3268"/>
                    </a:cubicBezTo>
                    <a:cubicBezTo>
                      <a:pt x="417" y="2209"/>
                      <a:pt x="334" y="1149"/>
                      <a:pt x="263" y="89"/>
                    </a:cubicBezTo>
                    <a:cubicBezTo>
                      <a:pt x="257" y="30"/>
                      <a:pt x="218" y="0"/>
                      <a:pt x="1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880;p33">
                <a:extLst>
                  <a:ext uri="{FF2B5EF4-FFF2-40B4-BE49-F238E27FC236}">
                    <a16:creationId xmlns:a16="http://schemas.microsoft.com/office/drawing/2014/main" id="{8CC0F059-F849-49B5-931F-C435C94120CD}"/>
                  </a:ext>
                </a:extLst>
              </p:cNvPr>
              <p:cNvSpPr/>
              <p:nvPr/>
            </p:nvSpPr>
            <p:spPr>
              <a:xfrm>
                <a:off x="3380475" y="3021025"/>
                <a:ext cx="1042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29" extrusionOk="0">
                    <a:moveTo>
                      <a:pt x="262" y="1"/>
                    </a:moveTo>
                    <a:cubicBezTo>
                      <a:pt x="229" y="1"/>
                      <a:pt x="197" y="25"/>
                      <a:pt x="191" y="72"/>
                    </a:cubicBezTo>
                    <a:cubicBezTo>
                      <a:pt x="131" y="644"/>
                      <a:pt x="96" y="1204"/>
                      <a:pt x="84" y="1775"/>
                    </a:cubicBezTo>
                    <a:cubicBezTo>
                      <a:pt x="60" y="2263"/>
                      <a:pt x="0" y="2787"/>
                      <a:pt x="143" y="3275"/>
                    </a:cubicBezTo>
                    <a:cubicBezTo>
                      <a:pt x="149" y="3311"/>
                      <a:pt x="179" y="3329"/>
                      <a:pt x="209" y="3329"/>
                    </a:cubicBezTo>
                    <a:cubicBezTo>
                      <a:pt x="238" y="3329"/>
                      <a:pt x="268" y="3311"/>
                      <a:pt x="274" y="3275"/>
                    </a:cubicBezTo>
                    <a:cubicBezTo>
                      <a:pt x="417" y="2799"/>
                      <a:pt x="381" y="2275"/>
                      <a:pt x="381" y="1775"/>
                    </a:cubicBezTo>
                    <a:cubicBezTo>
                      <a:pt x="381" y="1204"/>
                      <a:pt x="393" y="644"/>
                      <a:pt x="334" y="72"/>
                    </a:cubicBezTo>
                    <a:cubicBezTo>
                      <a:pt x="328" y="25"/>
                      <a:pt x="295" y="1"/>
                      <a:pt x="26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881;p33">
                <a:extLst>
                  <a:ext uri="{FF2B5EF4-FFF2-40B4-BE49-F238E27FC236}">
                    <a16:creationId xmlns:a16="http://schemas.microsoft.com/office/drawing/2014/main" id="{3CA1A2E7-EFF0-4E05-B44F-5F41E382D480}"/>
                  </a:ext>
                </a:extLst>
              </p:cNvPr>
              <p:cNvSpPr/>
              <p:nvPr/>
            </p:nvSpPr>
            <p:spPr>
              <a:xfrm>
                <a:off x="3353075" y="3025950"/>
                <a:ext cx="104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5" extrusionOk="0">
                    <a:moveTo>
                      <a:pt x="214" y="0"/>
                    </a:moveTo>
                    <a:cubicBezTo>
                      <a:pt x="171" y="0"/>
                      <a:pt x="126" y="30"/>
                      <a:pt x="120" y="90"/>
                    </a:cubicBezTo>
                    <a:cubicBezTo>
                      <a:pt x="1" y="1007"/>
                      <a:pt x="37" y="1911"/>
                      <a:pt x="132" y="2840"/>
                    </a:cubicBezTo>
                    <a:cubicBezTo>
                      <a:pt x="132" y="2870"/>
                      <a:pt x="156" y="2885"/>
                      <a:pt x="180" y="2885"/>
                    </a:cubicBezTo>
                    <a:cubicBezTo>
                      <a:pt x="203" y="2885"/>
                      <a:pt x="227" y="2870"/>
                      <a:pt x="227" y="2840"/>
                    </a:cubicBezTo>
                    <a:cubicBezTo>
                      <a:pt x="334" y="1935"/>
                      <a:pt x="418" y="1007"/>
                      <a:pt x="299" y="90"/>
                    </a:cubicBezTo>
                    <a:cubicBezTo>
                      <a:pt x="299" y="30"/>
                      <a:pt x="257" y="0"/>
                      <a:pt x="21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882;p33">
                <a:extLst>
                  <a:ext uri="{FF2B5EF4-FFF2-40B4-BE49-F238E27FC236}">
                    <a16:creationId xmlns:a16="http://schemas.microsoft.com/office/drawing/2014/main" id="{E923F2DB-82D6-475B-A164-7A8ACD61CE00}"/>
                  </a:ext>
                </a:extLst>
              </p:cNvPr>
              <p:cNvSpPr/>
              <p:nvPr/>
            </p:nvSpPr>
            <p:spPr>
              <a:xfrm>
                <a:off x="3323625" y="3007800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61" y="0"/>
                    </a:moveTo>
                    <a:cubicBezTo>
                      <a:pt x="226" y="0"/>
                      <a:pt x="191" y="18"/>
                      <a:pt x="179" y="54"/>
                    </a:cubicBezTo>
                    <a:cubicBezTo>
                      <a:pt x="0" y="1078"/>
                      <a:pt x="36" y="2364"/>
                      <a:pt x="203" y="3387"/>
                    </a:cubicBezTo>
                    <a:cubicBezTo>
                      <a:pt x="209" y="3417"/>
                      <a:pt x="232" y="3432"/>
                      <a:pt x="258" y="3432"/>
                    </a:cubicBezTo>
                    <a:cubicBezTo>
                      <a:pt x="283" y="3432"/>
                      <a:pt x="310" y="3417"/>
                      <a:pt x="322" y="3387"/>
                    </a:cubicBezTo>
                    <a:cubicBezTo>
                      <a:pt x="500" y="2364"/>
                      <a:pt x="512" y="1078"/>
                      <a:pt x="334" y="54"/>
                    </a:cubicBezTo>
                    <a:cubicBezTo>
                      <a:pt x="328" y="18"/>
                      <a:pt x="295" y="0"/>
                      <a:pt x="26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883;p33">
                <a:extLst>
                  <a:ext uri="{FF2B5EF4-FFF2-40B4-BE49-F238E27FC236}">
                    <a16:creationId xmlns:a16="http://schemas.microsoft.com/office/drawing/2014/main" id="{6EFBC293-9ADD-410D-A131-76DD380B160C}"/>
                  </a:ext>
                </a:extLst>
              </p:cNvPr>
              <p:cNvSpPr/>
              <p:nvPr/>
            </p:nvSpPr>
            <p:spPr>
              <a:xfrm>
                <a:off x="3296225" y="3021400"/>
                <a:ext cx="11050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761" extrusionOk="0">
                    <a:moveTo>
                      <a:pt x="232" y="1"/>
                    </a:moveTo>
                    <a:cubicBezTo>
                      <a:pt x="194" y="1"/>
                      <a:pt x="156" y="28"/>
                      <a:pt x="144" y="81"/>
                    </a:cubicBezTo>
                    <a:cubicBezTo>
                      <a:pt x="60" y="927"/>
                      <a:pt x="1" y="1879"/>
                      <a:pt x="168" y="2724"/>
                    </a:cubicBezTo>
                    <a:cubicBezTo>
                      <a:pt x="173" y="2748"/>
                      <a:pt x="194" y="2760"/>
                      <a:pt x="215" y="2760"/>
                    </a:cubicBezTo>
                    <a:cubicBezTo>
                      <a:pt x="236" y="2760"/>
                      <a:pt x="257" y="2748"/>
                      <a:pt x="263" y="2724"/>
                    </a:cubicBezTo>
                    <a:cubicBezTo>
                      <a:pt x="441" y="1879"/>
                      <a:pt x="406" y="938"/>
                      <a:pt x="310" y="81"/>
                    </a:cubicBezTo>
                    <a:cubicBezTo>
                      <a:pt x="304" y="28"/>
                      <a:pt x="269" y="1"/>
                      <a:pt x="23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884;p33">
                <a:extLst>
                  <a:ext uri="{FF2B5EF4-FFF2-40B4-BE49-F238E27FC236}">
                    <a16:creationId xmlns:a16="http://schemas.microsoft.com/office/drawing/2014/main" id="{899F9538-3EDB-4794-8D49-80F4E70A511D}"/>
                  </a:ext>
                </a:extLst>
              </p:cNvPr>
              <p:cNvSpPr/>
              <p:nvPr/>
            </p:nvSpPr>
            <p:spPr>
              <a:xfrm>
                <a:off x="3239675" y="3024750"/>
                <a:ext cx="11625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326" extrusionOk="0">
                    <a:moveTo>
                      <a:pt x="225" y="1"/>
                    </a:moveTo>
                    <a:cubicBezTo>
                      <a:pt x="191" y="1"/>
                      <a:pt x="155" y="19"/>
                      <a:pt x="144" y="54"/>
                    </a:cubicBezTo>
                    <a:cubicBezTo>
                      <a:pt x="1" y="757"/>
                      <a:pt x="60" y="1578"/>
                      <a:pt x="191" y="2281"/>
                    </a:cubicBezTo>
                    <a:cubicBezTo>
                      <a:pt x="197" y="2311"/>
                      <a:pt x="224" y="2325"/>
                      <a:pt x="251" y="2325"/>
                    </a:cubicBezTo>
                    <a:cubicBezTo>
                      <a:pt x="277" y="2325"/>
                      <a:pt x="304" y="2311"/>
                      <a:pt x="310" y="2281"/>
                    </a:cubicBezTo>
                    <a:cubicBezTo>
                      <a:pt x="441" y="1578"/>
                      <a:pt x="465" y="757"/>
                      <a:pt x="298" y="54"/>
                    </a:cubicBezTo>
                    <a:cubicBezTo>
                      <a:pt x="292" y="19"/>
                      <a:pt x="260" y="1"/>
                      <a:pt x="22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885;p33">
                <a:extLst>
                  <a:ext uri="{FF2B5EF4-FFF2-40B4-BE49-F238E27FC236}">
                    <a16:creationId xmlns:a16="http://schemas.microsoft.com/office/drawing/2014/main" id="{61F1323B-A368-45B5-B24F-3E8854FB8D5B}"/>
                  </a:ext>
                </a:extLst>
              </p:cNvPr>
              <p:cNvSpPr/>
              <p:nvPr/>
            </p:nvSpPr>
            <p:spPr>
              <a:xfrm>
                <a:off x="3267950" y="3025725"/>
                <a:ext cx="1105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2427" extrusionOk="0">
                    <a:moveTo>
                      <a:pt x="221" y="0"/>
                    </a:moveTo>
                    <a:cubicBezTo>
                      <a:pt x="179" y="0"/>
                      <a:pt x="138" y="21"/>
                      <a:pt x="132" y="63"/>
                    </a:cubicBezTo>
                    <a:cubicBezTo>
                      <a:pt x="1" y="825"/>
                      <a:pt x="72" y="1611"/>
                      <a:pt x="167" y="2373"/>
                    </a:cubicBezTo>
                    <a:cubicBezTo>
                      <a:pt x="173" y="2409"/>
                      <a:pt x="197" y="2426"/>
                      <a:pt x="222" y="2426"/>
                    </a:cubicBezTo>
                    <a:cubicBezTo>
                      <a:pt x="248" y="2426"/>
                      <a:pt x="275" y="2409"/>
                      <a:pt x="286" y="2373"/>
                    </a:cubicBezTo>
                    <a:cubicBezTo>
                      <a:pt x="382" y="1611"/>
                      <a:pt x="441" y="825"/>
                      <a:pt x="310" y="63"/>
                    </a:cubicBezTo>
                    <a:cubicBezTo>
                      <a:pt x="304" y="21"/>
                      <a:pt x="263" y="0"/>
                      <a:pt x="22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886;p33">
                <a:extLst>
                  <a:ext uri="{FF2B5EF4-FFF2-40B4-BE49-F238E27FC236}">
                    <a16:creationId xmlns:a16="http://schemas.microsoft.com/office/drawing/2014/main" id="{ABCB04CB-F41F-4138-8097-73EF552DF2D9}"/>
                  </a:ext>
                </a:extLst>
              </p:cNvPr>
              <p:cNvSpPr/>
              <p:nvPr/>
            </p:nvSpPr>
            <p:spPr>
              <a:xfrm>
                <a:off x="3210500" y="3026625"/>
                <a:ext cx="1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108" extrusionOk="0">
                    <a:moveTo>
                      <a:pt x="260" y="0"/>
                    </a:moveTo>
                    <a:cubicBezTo>
                      <a:pt x="224" y="0"/>
                      <a:pt x="185" y="21"/>
                      <a:pt x="168" y="63"/>
                    </a:cubicBezTo>
                    <a:cubicBezTo>
                      <a:pt x="1" y="682"/>
                      <a:pt x="96" y="1432"/>
                      <a:pt x="203" y="2063"/>
                    </a:cubicBezTo>
                    <a:cubicBezTo>
                      <a:pt x="209" y="2093"/>
                      <a:pt x="233" y="2108"/>
                      <a:pt x="258" y="2108"/>
                    </a:cubicBezTo>
                    <a:cubicBezTo>
                      <a:pt x="284" y="2108"/>
                      <a:pt x="310" y="2093"/>
                      <a:pt x="322" y="2063"/>
                    </a:cubicBezTo>
                    <a:cubicBezTo>
                      <a:pt x="418" y="1444"/>
                      <a:pt x="501" y="682"/>
                      <a:pt x="334" y="63"/>
                    </a:cubicBezTo>
                    <a:cubicBezTo>
                      <a:pt x="328" y="21"/>
                      <a:pt x="295" y="0"/>
                      <a:pt x="26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887;p33">
                <a:extLst>
                  <a:ext uri="{FF2B5EF4-FFF2-40B4-BE49-F238E27FC236}">
                    <a16:creationId xmlns:a16="http://schemas.microsoft.com/office/drawing/2014/main" id="{179FC113-08D4-4917-8E2B-DFB5D98A9188}"/>
                  </a:ext>
                </a:extLst>
              </p:cNvPr>
              <p:cNvSpPr/>
              <p:nvPr/>
            </p:nvSpPr>
            <p:spPr>
              <a:xfrm>
                <a:off x="3183425" y="3027225"/>
                <a:ext cx="1162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891" extrusionOk="0">
                    <a:moveTo>
                      <a:pt x="204" y="0"/>
                    </a:moveTo>
                    <a:cubicBezTo>
                      <a:pt x="164" y="0"/>
                      <a:pt x="125" y="21"/>
                      <a:pt x="119" y="63"/>
                    </a:cubicBezTo>
                    <a:cubicBezTo>
                      <a:pt x="0" y="622"/>
                      <a:pt x="12" y="1289"/>
                      <a:pt x="167" y="1837"/>
                    </a:cubicBezTo>
                    <a:cubicBezTo>
                      <a:pt x="173" y="1872"/>
                      <a:pt x="203" y="1890"/>
                      <a:pt x="234" y="1890"/>
                    </a:cubicBezTo>
                    <a:cubicBezTo>
                      <a:pt x="265" y="1890"/>
                      <a:pt x="298" y="1872"/>
                      <a:pt x="310" y="1837"/>
                    </a:cubicBezTo>
                    <a:cubicBezTo>
                      <a:pt x="465" y="1289"/>
                      <a:pt x="429" y="610"/>
                      <a:pt x="298" y="63"/>
                    </a:cubicBezTo>
                    <a:cubicBezTo>
                      <a:pt x="286" y="21"/>
                      <a:pt x="244" y="0"/>
                      <a:pt x="20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888;p33">
                <a:extLst>
                  <a:ext uri="{FF2B5EF4-FFF2-40B4-BE49-F238E27FC236}">
                    <a16:creationId xmlns:a16="http://schemas.microsoft.com/office/drawing/2014/main" id="{371E5BF8-A471-4C52-9CAE-CE92CD7937C1}"/>
                  </a:ext>
                </a:extLst>
              </p:cNvPr>
              <p:cNvSpPr/>
              <p:nvPr/>
            </p:nvSpPr>
            <p:spPr>
              <a:xfrm>
                <a:off x="3155450" y="3021325"/>
                <a:ext cx="9550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999" extrusionOk="0">
                    <a:moveTo>
                      <a:pt x="186" y="1"/>
                    </a:moveTo>
                    <a:cubicBezTo>
                      <a:pt x="167" y="1"/>
                      <a:pt x="149" y="13"/>
                      <a:pt x="143" y="37"/>
                    </a:cubicBezTo>
                    <a:cubicBezTo>
                      <a:pt x="0" y="322"/>
                      <a:pt x="48" y="644"/>
                      <a:pt x="48" y="953"/>
                    </a:cubicBezTo>
                    <a:cubicBezTo>
                      <a:pt x="48" y="1299"/>
                      <a:pt x="84" y="1632"/>
                      <a:pt x="155" y="1954"/>
                    </a:cubicBezTo>
                    <a:cubicBezTo>
                      <a:pt x="161" y="1983"/>
                      <a:pt x="188" y="1998"/>
                      <a:pt x="214" y="1998"/>
                    </a:cubicBezTo>
                    <a:cubicBezTo>
                      <a:pt x="241" y="1998"/>
                      <a:pt x="268" y="1983"/>
                      <a:pt x="274" y="1954"/>
                    </a:cubicBezTo>
                    <a:cubicBezTo>
                      <a:pt x="345" y="1632"/>
                      <a:pt x="357" y="1299"/>
                      <a:pt x="345" y="953"/>
                    </a:cubicBezTo>
                    <a:cubicBezTo>
                      <a:pt x="345" y="644"/>
                      <a:pt x="381" y="322"/>
                      <a:pt x="238" y="37"/>
                    </a:cubicBezTo>
                    <a:cubicBezTo>
                      <a:pt x="226" y="13"/>
                      <a:pt x="206" y="1"/>
                      <a:pt x="1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889;p33">
                <a:extLst>
                  <a:ext uri="{FF2B5EF4-FFF2-40B4-BE49-F238E27FC236}">
                    <a16:creationId xmlns:a16="http://schemas.microsoft.com/office/drawing/2014/main" id="{BED6EFD3-B3AB-4337-A658-FBC8C19A361B}"/>
                  </a:ext>
                </a:extLst>
              </p:cNvPr>
              <p:cNvSpPr/>
              <p:nvPr/>
            </p:nvSpPr>
            <p:spPr>
              <a:xfrm>
                <a:off x="3127750" y="3019550"/>
                <a:ext cx="8375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888" extrusionOk="0">
                    <a:moveTo>
                      <a:pt x="163" y="0"/>
                    </a:moveTo>
                    <a:cubicBezTo>
                      <a:pt x="144" y="0"/>
                      <a:pt x="126" y="12"/>
                      <a:pt x="120" y="36"/>
                    </a:cubicBezTo>
                    <a:cubicBezTo>
                      <a:pt x="1" y="286"/>
                      <a:pt x="13" y="608"/>
                      <a:pt x="25" y="893"/>
                    </a:cubicBezTo>
                    <a:cubicBezTo>
                      <a:pt x="37" y="1203"/>
                      <a:pt x="37" y="1536"/>
                      <a:pt x="120" y="1834"/>
                    </a:cubicBezTo>
                    <a:cubicBezTo>
                      <a:pt x="126" y="1870"/>
                      <a:pt x="156" y="1888"/>
                      <a:pt x="185" y="1888"/>
                    </a:cubicBezTo>
                    <a:cubicBezTo>
                      <a:pt x="215" y="1888"/>
                      <a:pt x="245" y="1870"/>
                      <a:pt x="251" y="1834"/>
                    </a:cubicBezTo>
                    <a:cubicBezTo>
                      <a:pt x="322" y="1513"/>
                      <a:pt x="322" y="1203"/>
                      <a:pt x="322" y="893"/>
                    </a:cubicBezTo>
                    <a:cubicBezTo>
                      <a:pt x="322" y="608"/>
                      <a:pt x="334" y="298"/>
                      <a:pt x="215" y="36"/>
                    </a:cubicBezTo>
                    <a:cubicBezTo>
                      <a:pt x="203" y="12"/>
                      <a:pt x="182" y="0"/>
                      <a:pt x="16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890;p33">
                <a:extLst>
                  <a:ext uri="{FF2B5EF4-FFF2-40B4-BE49-F238E27FC236}">
                    <a16:creationId xmlns:a16="http://schemas.microsoft.com/office/drawing/2014/main" id="{6DAF9C0E-A9CA-424E-98C4-98F2DA910FD3}"/>
                  </a:ext>
                </a:extLst>
              </p:cNvPr>
              <p:cNvSpPr/>
              <p:nvPr/>
            </p:nvSpPr>
            <p:spPr>
              <a:xfrm>
                <a:off x="3095625" y="3018425"/>
                <a:ext cx="152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12" extrusionOk="0">
                    <a:moveTo>
                      <a:pt x="313" y="1"/>
                    </a:moveTo>
                    <a:cubicBezTo>
                      <a:pt x="286" y="1"/>
                      <a:pt x="256" y="16"/>
                      <a:pt x="238" y="45"/>
                    </a:cubicBezTo>
                    <a:cubicBezTo>
                      <a:pt x="0" y="569"/>
                      <a:pt x="131" y="1308"/>
                      <a:pt x="238" y="1867"/>
                    </a:cubicBezTo>
                    <a:cubicBezTo>
                      <a:pt x="244" y="1897"/>
                      <a:pt x="274" y="1912"/>
                      <a:pt x="304" y="1912"/>
                    </a:cubicBezTo>
                    <a:cubicBezTo>
                      <a:pt x="333" y="1912"/>
                      <a:pt x="363" y="1897"/>
                      <a:pt x="369" y="1867"/>
                    </a:cubicBezTo>
                    <a:cubicBezTo>
                      <a:pt x="476" y="1331"/>
                      <a:pt x="607" y="569"/>
                      <a:pt x="369" y="45"/>
                    </a:cubicBezTo>
                    <a:cubicBezTo>
                      <a:pt x="363" y="16"/>
                      <a:pt x="339" y="1"/>
                      <a:pt x="31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891;p33">
                <a:extLst>
                  <a:ext uri="{FF2B5EF4-FFF2-40B4-BE49-F238E27FC236}">
                    <a16:creationId xmlns:a16="http://schemas.microsoft.com/office/drawing/2014/main" id="{0F62C714-3E7F-4C5F-9CBF-60DEFAD11EBB}"/>
                  </a:ext>
                </a:extLst>
              </p:cNvPr>
              <p:cNvSpPr/>
              <p:nvPr/>
            </p:nvSpPr>
            <p:spPr>
              <a:xfrm>
                <a:off x="3068225" y="3012775"/>
                <a:ext cx="13725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76" extrusionOk="0">
                    <a:moveTo>
                      <a:pt x="277" y="1"/>
                    </a:moveTo>
                    <a:cubicBezTo>
                      <a:pt x="251" y="1"/>
                      <a:pt x="221" y="15"/>
                      <a:pt x="203" y="45"/>
                    </a:cubicBezTo>
                    <a:cubicBezTo>
                      <a:pt x="1" y="569"/>
                      <a:pt x="96" y="1295"/>
                      <a:pt x="203" y="1831"/>
                    </a:cubicBezTo>
                    <a:cubicBezTo>
                      <a:pt x="209" y="1861"/>
                      <a:pt x="236" y="1876"/>
                      <a:pt x="263" y="1876"/>
                    </a:cubicBezTo>
                    <a:cubicBezTo>
                      <a:pt x="289" y="1876"/>
                      <a:pt x="316" y="1861"/>
                      <a:pt x="322" y="1831"/>
                    </a:cubicBezTo>
                    <a:cubicBezTo>
                      <a:pt x="429" y="1295"/>
                      <a:pt x="548" y="569"/>
                      <a:pt x="334" y="45"/>
                    </a:cubicBezTo>
                    <a:cubicBezTo>
                      <a:pt x="328" y="15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892;p33">
                <a:extLst>
                  <a:ext uri="{FF2B5EF4-FFF2-40B4-BE49-F238E27FC236}">
                    <a16:creationId xmlns:a16="http://schemas.microsoft.com/office/drawing/2014/main" id="{4A913E7D-6AA1-4731-B29B-6110ACC6C15E}"/>
                  </a:ext>
                </a:extLst>
              </p:cNvPr>
              <p:cNvSpPr/>
              <p:nvPr/>
            </p:nvSpPr>
            <p:spPr>
              <a:xfrm>
                <a:off x="3042325" y="3017975"/>
                <a:ext cx="8675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528" extrusionOk="0">
                    <a:moveTo>
                      <a:pt x="178" y="1"/>
                    </a:moveTo>
                    <a:cubicBezTo>
                      <a:pt x="153" y="1"/>
                      <a:pt x="126" y="10"/>
                      <a:pt x="108" y="28"/>
                    </a:cubicBezTo>
                    <a:cubicBezTo>
                      <a:pt x="1" y="254"/>
                      <a:pt x="25" y="516"/>
                      <a:pt x="37" y="742"/>
                    </a:cubicBezTo>
                    <a:cubicBezTo>
                      <a:pt x="37" y="1004"/>
                      <a:pt x="48" y="1254"/>
                      <a:pt x="144" y="1492"/>
                    </a:cubicBezTo>
                    <a:cubicBezTo>
                      <a:pt x="150" y="1516"/>
                      <a:pt x="170" y="1528"/>
                      <a:pt x="191" y="1528"/>
                    </a:cubicBezTo>
                    <a:cubicBezTo>
                      <a:pt x="212" y="1528"/>
                      <a:pt x="233" y="1516"/>
                      <a:pt x="239" y="1492"/>
                    </a:cubicBezTo>
                    <a:cubicBezTo>
                      <a:pt x="334" y="1254"/>
                      <a:pt x="346" y="1004"/>
                      <a:pt x="334" y="742"/>
                    </a:cubicBezTo>
                    <a:cubicBezTo>
                      <a:pt x="334" y="504"/>
                      <a:pt x="346" y="254"/>
                      <a:pt x="239" y="28"/>
                    </a:cubicBezTo>
                    <a:cubicBezTo>
                      <a:pt x="227" y="10"/>
                      <a:pt x="203" y="1"/>
                      <a:pt x="178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893;p33">
                <a:extLst>
                  <a:ext uri="{FF2B5EF4-FFF2-40B4-BE49-F238E27FC236}">
                    <a16:creationId xmlns:a16="http://schemas.microsoft.com/office/drawing/2014/main" id="{5D9A7BE3-CA4C-41AF-B7BC-842E26EF7761}"/>
                  </a:ext>
                </a:extLst>
              </p:cNvPr>
              <p:cNvSpPr/>
              <p:nvPr/>
            </p:nvSpPr>
            <p:spPr>
              <a:xfrm>
                <a:off x="3013450" y="3024025"/>
                <a:ext cx="1015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64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1"/>
                    </a:cubicBezTo>
                    <a:cubicBezTo>
                      <a:pt x="1" y="393"/>
                      <a:pt x="84" y="786"/>
                      <a:pt x="144" y="1119"/>
                    </a:cubicBezTo>
                    <a:cubicBezTo>
                      <a:pt x="156" y="1149"/>
                      <a:pt x="182" y="1164"/>
                      <a:pt x="206" y="1164"/>
                    </a:cubicBezTo>
                    <a:cubicBezTo>
                      <a:pt x="230" y="1164"/>
                      <a:pt x="251" y="1149"/>
                      <a:pt x="251" y="1119"/>
                    </a:cubicBezTo>
                    <a:cubicBezTo>
                      <a:pt x="310" y="786"/>
                      <a:pt x="406" y="405"/>
                      <a:pt x="287" y="71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894;p33">
                <a:extLst>
                  <a:ext uri="{FF2B5EF4-FFF2-40B4-BE49-F238E27FC236}">
                    <a16:creationId xmlns:a16="http://schemas.microsoft.com/office/drawing/2014/main" id="{56DBDE25-7CC6-43AF-8F59-CD502211708C}"/>
                  </a:ext>
                </a:extLst>
              </p:cNvPr>
              <p:cNvSpPr/>
              <p:nvPr/>
            </p:nvSpPr>
            <p:spPr>
              <a:xfrm>
                <a:off x="2985175" y="3026400"/>
                <a:ext cx="95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5" extrusionOk="0">
                    <a:moveTo>
                      <a:pt x="193" y="0"/>
                    </a:moveTo>
                    <a:cubicBezTo>
                      <a:pt x="156" y="0"/>
                      <a:pt x="120" y="24"/>
                      <a:pt x="108" y="72"/>
                    </a:cubicBezTo>
                    <a:cubicBezTo>
                      <a:pt x="1" y="334"/>
                      <a:pt x="13" y="667"/>
                      <a:pt x="132" y="929"/>
                    </a:cubicBezTo>
                    <a:cubicBezTo>
                      <a:pt x="138" y="953"/>
                      <a:pt x="164" y="965"/>
                      <a:pt x="191" y="965"/>
                    </a:cubicBezTo>
                    <a:cubicBezTo>
                      <a:pt x="218" y="965"/>
                      <a:pt x="245" y="953"/>
                      <a:pt x="251" y="929"/>
                    </a:cubicBezTo>
                    <a:cubicBezTo>
                      <a:pt x="370" y="667"/>
                      <a:pt x="382" y="334"/>
                      <a:pt x="287" y="72"/>
                    </a:cubicBezTo>
                    <a:cubicBezTo>
                      <a:pt x="269" y="24"/>
                      <a:pt x="230" y="0"/>
                      <a:pt x="19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895;p33">
                <a:extLst>
                  <a:ext uri="{FF2B5EF4-FFF2-40B4-BE49-F238E27FC236}">
                    <a16:creationId xmlns:a16="http://schemas.microsoft.com/office/drawing/2014/main" id="{8E9F863C-380B-4F6B-A527-0CC6CF56B892}"/>
                  </a:ext>
                </a:extLst>
              </p:cNvPr>
              <p:cNvSpPr/>
              <p:nvPr/>
            </p:nvSpPr>
            <p:spPr>
              <a:xfrm>
                <a:off x="2955125" y="3021625"/>
                <a:ext cx="128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75" extrusionOk="0">
                    <a:moveTo>
                      <a:pt x="265" y="1"/>
                    </a:moveTo>
                    <a:cubicBezTo>
                      <a:pt x="241" y="1"/>
                      <a:pt x="215" y="13"/>
                      <a:pt x="191" y="37"/>
                    </a:cubicBezTo>
                    <a:cubicBezTo>
                      <a:pt x="0" y="239"/>
                      <a:pt x="119" y="691"/>
                      <a:pt x="203" y="929"/>
                    </a:cubicBezTo>
                    <a:cubicBezTo>
                      <a:pt x="209" y="959"/>
                      <a:pt x="235" y="974"/>
                      <a:pt x="262" y="974"/>
                    </a:cubicBezTo>
                    <a:cubicBezTo>
                      <a:pt x="289" y="974"/>
                      <a:pt x="316" y="959"/>
                      <a:pt x="322" y="929"/>
                    </a:cubicBezTo>
                    <a:cubicBezTo>
                      <a:pt x="393" y="691"/>
                      <a:pt x="512" y="239"/>
                      <a:pt x="322" y="37"/>
                    </a:cubicBezTo>
                    <a:cubicBezTo>
                      <a:pt x="310" y="13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896;p33">
                <a:extLst>
                  <a:ext uri="{FF2B5EF4-FFF2-40B4-BE49-F238E27FC236}">
                    <a16:creationId xmlns:a16="http://schemas.microsoft.com/office/drawing/2014/main" id="{C0C7EE7B-AB2D-4BEC-9837-C93A97FC23EA}"/>
                  </a:ext>
                </a:extLst>
              </p:cNvPr>
              <p:cNvSpPr/>
              <p:nvPr/>
            </p:nvSpPr>
            <p:spPr>
              <a:xfrm>
                <a:off x="2929825" y="3022675"/>
                <a:ext cx="65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49" extrusionOk="0">
                    <a:moveTo>
                      <a:pt x="136" y="0"/>
                    </a:moveTo>
                    <a:cubicBezTo>
                      <a:pt x="101" y="0"/>
                      <a:pt x="66" y="18"/>
                      <a:pt x="60" y="54"/>
                    </a:cubicBezTo>
                    <a:cubicBezTo>
                      <a:pt x="0" y="328"/>
                      <a:pt x="12" y="542"/>
                      <a:pt x="72" y="804"/>
                    </a:cubicBezTo>
                    <a:cubicBezTo>
                      <a:pt x="78" y="834"/>
                      <a:pt x="104" y="849"/>
                      <a:pt x="131" y="849"/>
                    </a:cubicBezTo>
                    <a:cubicBezTo>
                      <a:pt x="158" y="849"/>
                      <a:pt x="185" y="834"/>
                      <a:pt x="191" y="804"/>
                    </a:cubicBezTo>
                    <a:cubicBezTo>
                      <a:pt x="250" y="530"/>
                      <a:pt x="262" y="304"/>
                      <a:pt x="203" y="54"/>
                    </a:cubicBezTo>
                    <a:cubicBezTo>
                      <a:pt x="203" y="18"/>
                      <a:pt x="170" y="0"/>
                      <a:pt x="13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897;p33">
                <a:extLst>
                  <a:ext uri="{FF2B5EF4-FFF2-40B4-BE49-F238E27FC236}">
                    <a16:creationId xmlns:a16="http://schemas.microsoft.com/office/drawing/2014/main" id="{CF2730FB-94CD-478B-93E3-E349AB31C3DA}"/>
                  </a:ext>
                </a:extLst>
              </p:cNvPr>
              <p:cNvSpPr/>
              <p:nvPr/>
            </p:nvSpPr>
            <p:spPr>
              <a:xfrm>
                <a:off x="3599550" y="3028175"/>
                <a:ext cx="232200" cy="918900"/>
              </a:xfrm>
              <a:custGeom>
                <a:avLst/>
                <a:gdLst/>
                <a:ahLst/>
                <a:cxnLst/>
                <a:rect l="l" t="t" r="r" b="b"/>
                <a:pathLst>
                  <a:path w="9288" h="36756" extrusionOk="0">
                    <a:moveTo>
                      <a:pt x="4644" y="1"/>
                    </a:moveTo>
                    <a:lnTo>
                      <a:pt x="0" y="4835"/>
                    </a:lnTo>
                    <a:lnTo>
                      <a:pt x="4834" y="36755"/>
                    </a:lnTo>
                    <a:lnTo>
                      <a:pt x="9287" y="4358"/>
                    </a:lnTo>
                    <a:lnTo>
                      <a:pt x="4644" y="1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898;p33">
                <a:extLst>
                  <a:ext uri="{FF2B5EF4-FFF2-40B4-BE49-F238E27FC236}">
                    <a16:creationId xmlns:a16="http://schemas.microsoft.com/office/drawing/2014/main" id="{2A20FAEE-0D22-44C1-85FA-D9F29F074DA0}"/>
                  </a:ext>
                </a:extLst>
              </p:cNvPr>
              <p:cNvSpPr/>
              <p:nvPr/>
            </p:nvSpPr>
            <p:spPr>
              <a:xfrm>
                <a:off x="3592100" y="3018050"/>
                <a:ext cx="247375" cy="930200"/>
              </a:xfrm>
              <a:custGeom>
                <a:avLst/>
                <a:gdLst/>
                <a:ahLst/>
                <a:cxnLst/>
                <a:rect l="l" t="t" r="r" b="b"/>
                <a:pathLst>
                  <a:path w="9895" h="37208" extrusionOk="0">
                    <a:moveTo>
                      <a:pt x="4954" y="811"/>
                    </a:moveTo>
                    <a:lnTo>
                      <a:pt x="9264" y="4871"/>
                    </a:lnTo>
                    <a:lnTo>
                      <a:pt x="5097" y="35172"/>
                    </a:lnTo>
                    <a:lnTo>
                      <a:pt x="596" y="5335"/>
                    </a:lnTo>
                    <a:lnTo>
                      <a:pt x="4954" y="811"/>
                    </a:lnTo>
                    <a:close/>
                    <a:moveTo>
                      <a:pt x="4942" y="1"/>
                    </a:moveTo>
                    <a:lnTo>
                      <a:pt x="1" y="5132"/>
                    </a:lnTo>
                    <a:lnTo>
                      <a:pt x="4846" y="37208"/>
                    </a:lnTo>
                    <a:lnTo>
                      <a:pt x="5430" y="37208"/>
                    </a:lnTo>
                    <a:lnTo>
                      <a:pt x="9883" y="4811"/>
                    </a:lnTo>
                    <a:lnTo>
                      <a:pt x="9895" y="4656"/>
                    </a:lnTo>
                    <a:lnTo>
                      <a:pt x="4942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899;p33">
                <a:extLst>
                  <a:ext uri="{FF2B5EF4-FFF2-40B4-BE49-F238E27FC236}">
                    <a16:creationId xmlns:a16="http://schemas.microsoft.com/office/drawing/2014/main" id="{F188474D-82AE-403A-935E-9EC09C53CDDF}"/>
                  </a:ext>
                </a:extLst>
              </p:cNvPr>
              <p:cNvSpPr/>
              <p:nvPr/>
            </p:nvSpPr>
            <p:spPr>
              <a:xfrm>
                <a:off x="3695700" y="3068950"/>
                <a:ext cx="994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35" extrusionOk="0">
                    <a:moveTo>
                      <a:pt x="1733" y="0"/>
                    </a:moveTo>
                    <a:cubicBezTo>
                      <a:pt x="1172" y="0"/>
                      <a:pt x="611" y="31"/>
                      <a:pt x="60" y="108"/>
                    </a:cubicBezTo>
                    <a:cubicBezTo>
                      <a:pt x="0" y="108"/>
                      <a:pt x="0" y="227"/>
                      <a:pt x="60" y="227"/>
                    </a:cubicBezTo>
                    <a:cubicBezTo>
                      <a:pt x="611" y="304"/>
                      <a:pt x="1172" y="335"/>
                      <a:pt x="1733" y="335"/>
                    </a:cubicBezTo>
                    <a:cubicBezTo>
                      <a:pt x="2467" y="335"/>
                      <a:pt x="3202" y="283"/>
                      <a:pt x="3917" y="215"/>
                    </a:cubicBezTo>
                    <a:cubicBezTo>
                      <a:pt x="3977" y="215"/>
                      <a:pt x="3977" y="120"/>
                      <a:pt x="3917" y="120"/>
                    </a:cubicBezTo>
                    <a:cubicBezTo>
                      <a:pt x="3202" y="52"/>
                      <a:pt x="2467" y="0"/>
                      <a:pt x="17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900;p33">
                <a:extLst>
                  <a:ext uri="{FF2B5EF4-FFF2-40B4-BE49-F238E27FC236}">
                    <a16:creationId xmlns:a16="http://schemas.microsoft.com/office/drawing/2014/main" id="{DDADB829-FC85-4003-8669-DB74BFB89341}"/>
                  </a:ext>
                </a:extLst>
              </p:cNvPr>
              <p:cNvSpPr/>
              <p:nvPr/>
            </p:nvSpPr>
            <p:spPr>
              <a:xfrm>
                <a:off x="3689425" y="3097425"/>
                <a:ext cx="105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30" extrusionOk="0">
                    <a:moveTo>
                      <a:pt x="1777" y="0"/>
                    </a:moveTo>
                    <a:cubicBezTo>
                      <a:pt x="1184" y="0"/>
                      <a:pt x="595" y="33"/>
                      <a:pt x="37" y="124"/>
                    </a:cubicBezTo>
                    <a:cubicBezTo>
                      <a:pt x="1" y="124"/>
                      <a:pt x="1" y="207"/>
                      <a:pt x="37" y="207"/>
                    </a:cubicBezTo>
                    <a:cubicBezTo>
                      <a:pt x="605" y="296"/>
                      <a:pt x="1215" y="330"/>
                      <a:pt x="1832" y="330"/>
                    </a:cubicBezTo>
                    <a:cubicBezTo>
                      <a:pt x="2623" y="330"/>
                      <a:pt x="3426" y="274"/>
                      <a:pt x="4168" y="207"/>
                    </a:cubicBezTo>
                    <a:cubicBezTo>
                      <a:pt x="4216" y="207"/>
                      <a:pt x="4216" y="124"/>
                      <a:pt x="4168" y="124"/>
                    </a:cubicBezTo>
                    <a:cubicBezTo>
                      <a:pt x="3405" y="62"/>
                      <a:pt x="2587" y="0"/>
                      <a:pt x="17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901;p33">
                <a:extLst>
                  <a:ext uri="{FF2B5EF4-FFF2-40B4-BE49-F238E27FC236}">
                    <a16:creationId xmlns:a16="http://schemas.microsoft.com/office/drawing/2014/main" id="{CB82DABA-A5EE-45F7-B2C1-6AA76CEB24F8}"/>
                  </a:ext>
                </a:extLst>
              </p:cNvPr>
              <p:cNvSpPr/>
              <p:nvPr/>
            </p:nvSpPr>
            <p:spPr>
              <a:xfrm>
                <a:off x="3705225" y="3126325"/>
                <a:ext cx="1042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81" extrusionOk="0">
                    <a:moveTo>
                      <a:pt x="2093" y="1"/>
                    </a:moveTo>
                    <a:cubicBezTo>
                      <a:pt x="1426" y="1"/>
                      <a:pt x="756" y="28"/>
                      <a:pt x="83" y="75"/>
                    </a:cubicBezTo>
                    <a:cubicBezTo>
                      <a:pt x="0" y="75"/>
                      <a:pt x="0" y="206"/>
                      <a:pt x="83" y="206"/>
                    </a:cubicBezTo>
                    <a:cubicBezTo>
                      <a:pt x="756" y="254"/>
                      <a:pt x="1426" y="281"/>
                      <a:pt x="2093" y="281"/>
                    </a:cubicBezTo>
                    <a:cubicBezTo>
                      <a:pt x="2759" y="281"/>
                      <a:pt x="3423" y="254"/>
                      <a:pt x="4084" y="194"/>
                    </a:cubicBezTo>
                    <a:cubicBezTo>
                      <a:pt x="4167" y="194"/>
                      <a:pt x="4167" y="87"/>
                      <a:pt x="4084" y="87"/>
                    </a:cubicBezTo>
                    <a:cubicBezTo>
                      <a:pt x="3423" y="28"/>
                      <a:pt x="2759" y="1"/>
                      <a:pt x="209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902;p33">
                <a:extLst>
                  <a:ext uri="{FF2B5EF4-FFF2-40B4-BE49-F238E27FC236}">
                    <a16:creationId xmlns:a16="http://schemas.microsoft.com/office/drawing/2014/main" id="{94A28205-57A0-4223-A070-05940C72BEC5}"/>
                  </a:ext>
                </a:extLst>
              </p:cNvPr>
              <p:cNvSpPr/>
              <p:nvPr/>
            </p:nvSpPr>
            <p:spPr>
              <a:xfrm>
                <a:off x="3703725" y="3154150"/>
                <a:ext cx="119375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775" h="337" extrusionOk="0">
                    <a:moveTo>
                      <a:pt x="3037" y="1"/>
                    </a:moveTo>
                    <a:cubicBezTo>
                      <a:pt x="2056" y="1"/>
                      <a:pt x="1062" y="78"/>
                      <a:pt x="96" y="93"/>
                    </a:cubicBezTo>
                    <a:cubicBezTo>
                      <a:pt x="0" y="93"/>
                      <a:pt x="0" y="236"/>
                      <a:pt x="96" y="236"/>
                    </a:cubicBezTo>
                    <a:cubicBezTo>
                      <a:pt x="1050" y="259"/>
                      <a:pt x="2032" y="337"/>
                      <a:pt x="3001" y="337"/>
                    </a:cubicBezTo>
                    <a:cubicBezTo>
                      <a:pt x="3580" y="337"/>
                      <a:pt x="4154" y="309"/>
                      <a:pt x="4715" y="224"/>
                    </a:cubicBezTo>
                    <a:cubicBezTo>
                      <a:pt x="4775" y="212"/>
                      <a:pt x="4775" y="105"/>
                      <a:pt x="4715" y="105"/>
                    </a:cubicBezTo>
                    <a:cubicBezTo>
                      <a:pt x="4166" y="27"/>
                      <a:pt x="3604" y="1"/>
                      <a:pt x="303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903;p33">
                <a:extLst>
                  <a:ext uri="{FF2B5EF4-FFF2-40B4-BE49-F238E27FC236}">
                    <a16:creationId xmlns:a16="http://schemas.microsoft.com/office/drawing/2014/main" id="{527B7493-43B1-4025-98F9-BE87B3696F24}"/>
                  </a:ext>
                </a:extLst>
              </p:cNvPr>
              <p:cNvSpPr/>
              <p:nvPr/>
            </p:nvSpPr>
            <p:spPr>
              <a:xfrm>
                <a:off x="3712950" y="3183400"/>
                <a:ext cx="991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966" h="260" extrusionOk="0">
                    <a:moveTo>
                      <a:pt x="2458" y="0"/>
                    </a:moveTo>
                    <a:cubicBezTo>
                      <a:pt x="1661" y="0"/>
                      <a:pt x="862" y="52"/>
                      <a:pt x="72" y="66"/>
                    </a:cubicBezTo>
                    <a:cubicBezTo>
                      <a:pt x="1" y="66"/>
                      <a:pt x="1" y="185"/>
                      <a:pt x="72" y="185"/>
                    </a:cubicBezTo>
                    <a:cubicBezTo>
                      <a:pt x="842" y="207"/>
                      <a:pt x="1630" y="260"/>
                      <a:pt x="2417" y="260"/>
                    </a:cubicBezTo>
                    <a:cubicBezTo>
                      <a:pt x="2919" y="260"/>
                      <a:pt x="3421" y="238"/>
                      <a:pt x="3918" y="173"/>
                    </a:cubicBezTo>
                    <a:cubicBezTo>
                      <a:pt x="3965" y="173"/>
                      <a:pt x="3965" y="102"/>
                      <a:pt x="3918" y="78"/>
                    </a:cubicBezTo>
                    <a:cubicBezTo>
                      <a:pt x="3434" y="19"/>
                      <a:pt x="2946" y="0"/>
                      <a:pt x="24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904;p33">
                <a:extLst>
                  <a:ext uri="{FF2B5EF4-FFF2-40B4-BE49-F238E27FC236}">
                    <a16:creationId xmlns:a16="http://schemas.microsoft.com/office/drawing/2014/main" id="{C6D1F8B9-645C-4C38-AC3C-202B91B9A35A}"/>
                  </a:ext>
                </a:extLst>
              </p:cNvPr>
              <p:cNvSpPr/>
              <p:nvPr/>
            </p:nvSpPr>
            <p:spPr>
              <a:xfrm>
                <a:off x="3711750" y="3210300"/>
                <a:ext cx="964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5" extrusionOk="0">
                    <a:moveTo>
                      <a:pt x="1782" y="0"/>
                    </a:moveTo>
                    <a:cubicBezTo>
                      <a:pt x="1178" y="0"/>
                      <a:pt x="579" y="46"/>
                      <a:pt x="37" y="157"/>
                    </a:cubicBezTo>
                    <a:cubicBezTo>
                      <a:pt x="1" y="169"/>
                      <a:pt x="1" y="217"/>
                      <a:pt x="37" y="217"/>
                    </a:cubicBezTo>
                    <a:cubicBezTo>
                      <a:pt x="612" y="334"/>
                      <a:pt x="1250" y="385"/>
                      <a:pt x="1892" y="385"/>
                    </a:cubicBezTo>
                    <a:cubicBezTo>
                      <a:pt x="2551" y="385"/>
                      <a:pt x="3213" y="331"/>
                      <a:pt x="3811" y="240"/>
                    </a:cubicBezTo>
                    <a:cubicBezTo>
                      <a:pt x="3859" y="240"/>
                      <a:pt x="3859" y="169"/>
                      <a:pt x="3811" y="157"/>
                    </a:cubicBezTo>
                    <a:cubicBezTo>
                      <a:pt x="3180" y="62"/>
                      <a:pt x="2478" y="0"/>
                      <a:pt x="178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905;p33">
                <a:extLst>
                  <a:ext uri="{FF2B5EF4-FFF2-40B4-BE49-F238E27FC236}">
                    <a16:creationId xmlns:a16="http://schemas.microsoft.com/office/drawing/2014/main" id="{BFB60633-B3F3-4064-BAFD-5738DF6F4EB8}"/>
                  </a:ext>
                </a:extLst>
              </p:cNvPr>
              <p:cNvSpPr/>
              <p:nvPr/>
            </p:nvSpPr>
            <p:spPr>
              <a:xfrm>
                <a:off x="3714750" y="3239600"/>
                <a:ext cx="920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08" extrusionOk="0">
                    <a:moveTo>
                      <a:pt x="1037" y="0"/>
                    </a:moveTo>
                    <a:cubicBezTo>
                      <a:pt x="693" y="0"/>
                      <a:pt x="351" y="23"/>
                      <a:pt x="36" y="140"/>
                    </a:cubicBezTo>
                    <a:cubicBezTo>
                      <a:pt x="31" y="138"/>
                      <a:pt x="26" y="138"/>
                      <a:pt x="23" y="138"/>
                    </a:cubicBezTo>
                    <a:cubicBezTo>
                      <a:pt x="1" y="138"/>
                      <a:pt x="5" y="165"/>
                      <a:pt x="36" y="176"/>
                    </a:cubicBezTo>
                    <a:cubicBezTo>
                      <a:pt x="367" y="291"/>
                      <a:pt x="734" y="307"/>
                      <a:pt x="1096" y="307"/>
                    </a:cubicBezTo>
                    <a:cubicBezTo>
                      <a:pt x="1233" y="307"/>
                      <a:pt x="1368" y="305"/>
                      <a:pt x="1501" y="305"/>
                    </a:cubicBezTo>
                    <a:cubicBezTo>
                      <a:pt x="1561" y="305"/>
                      <a:pt x="1620" y="305"/>
                      <a:pt x="1679" y="307"/>
                    </a:cubicBezTo>
                    <a:cubicBezTo>
                      <a:pt x="2322" y="307"/>
                      <a:pt x="2965" y="295"/>
                      <a:pt x="3608" y="211"/>
                    </a:cubicBezTo>
                    <a:cubicBezTo>
                      <a:pt x="3679" y="200"/>
                      <a:pt x="3679" y="92"/>
                      <a:pt x="3608" y="92"/>
                    </a:cubicBezTo>
                    <a:cubicBezTo>
                      <a:pt x="2965" y="21"/>
                      <a:pt x="2322" y="9"/>
                      <a:pt x="1679" y="9"/>
                    </a:cubicBezTo>
                    <a:cubicBezTo>
                      <a:pt x="1468" y="9"/>
                      <a:pt x="1252" y="0"/>
                      <a:pt x="103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906;p33">
                <a:extLst>
                  <a:ext uri="{FF2B5EF4-FFF2-40B4-BE49-F238E27FC236}">
                    <a16:creationId xmlns:a16="http://schemas.microsoft.com/office/drawing/2014/main" id="{E0E70044-BAB8-4663-96E7-B45851D03337}"/>
                  </a:ext>
                </a:extLst>
              </p:cNvPr>
              <p:cNvSpPr/>
              <p:nvPr/>
            </p:nvSpPr>
            <p:spPr>
              <a:xfrm>
                <a:off x="3715025" y="3266850"/>
                <a:ext cx="8635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402" extrusionOk="0">
                    <a:moveTo>
                      <a:pt x="1233" y="0"/>
                    </a:moveTo>
                    <a:cubicBezTo>
                      <a:pt x="816" y="0"/>
                      <a:pt x="411" y="38"/>
                      <a:pt x="49" y="145"/>
                    </a:cubicBezTo>
                    <a:cubicBezTo>
                      <a:pt x="1" y="157"/>
                      <a:pt x="1" y="229"/>
                      <a:pt x="49" y="241"/>
                    </a:cubicBezTo>
                    <a:cubicBezTo>
                      <a:pt x="453" y="361"/>
                      <a:pt x="913" y="402"/>
                      <a:pt x="1383" y="402"/>
                    </a:cubicBezTo>
                    <a:cubicBezTo>
                      <a:pt x="2076" y="402"/>
                      <a:pt x="2792" y="314"/>
                      <a:pt x="3394" y="264"/>
                    </a:cubicBezTo>
                    <a:cubicBezTo>
                      <a:pt x="3454" y="264"/>
                      <a:pt x="3454" y="169"/>
                      <a:pt x="3394" y="169"/>
                    </a:cubicBezTo>
                    <a:cubicBezTo>
                      <a:pt x="2741" y="116"/>
                      <a:pt x="1968" y="0"/>
                      <a:pt x="123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907;p33">
                <a:extLst>
                  <a:ext uri="{FF2B5EF4-FFF2-40B4-BE49-F238E27FC236}">
                    <a16:creationId xmlns:a16="http://schemas.microsoft.com/office/drawing/2014/main" id="{5E6620E8-3B67-4539-80C8-68E8BACE73D3}"/>
                  </a:ext>
                </a:extLst>
              </p:cNvPr>
              <p:cNvSpPr/>
              <p:nvPr/>
            </p:nvSpPr>
            <p:spPr>
              <a:xfrm>
                <a:off x="3712050" y="3295775"/>
                <a:ext cx="860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16" extrusionOk="0">
                    <a:moveTo>
                      <a:pt x="890" y="0"/>
                    </a:moveTo>
                    <a:cubicBezTo>
                      <a:pt x="602" y="0"/>
                      <a:pt x="315" y="18"/>
                      <a:pt x="48" y="96"/>
                    </a:cubicBezTo>
                    <a:cubicBezTo>
                      <a:pt x="1" y="131"/>
                      <a:pt x="1" y="203"/>
                      <a:pt x="48" y="215"/>
                    </a:cubicBezTo>
                    <a:cubicBezTo>
                      <a:pt x="324" y="295"/>
                      <a:pt x="621" y="315"/>
                      <a:pt x="918" y="315"/>
                    </a:cubicBezTo>
                    <a:cubicBezTo>
                      <a:pt x="1149" y="315"/>
                      <a:pt x="1378" y="303"/>
                      <a:pt x="1596" y="298"/>
                    </a:cubicBezTo>
                    <a:cubicBezTo>
                      <a:pt x="2192" y="298"/>
                      <a:pt x="2775" y="274"/>
                      <a:pt x="3358" y="215"/>
                    </a:cubicBezTo>
                    <a:cubicBezTo>
                      <a:pt x="3430" y="203"/>
                      <a:pt x="3442" y="96"/>
                      <a:pt x="3358" y="84"/>
                    </a:cubicBezTo>
                    <a:cubicBezTo>
                      <a:pt x="2775" y="24"/>
                      <a:pt x="2192" y="12"/>
                      <a:pt x="1596" y="12"/>
                    </a:cubicBezTo>
                    <a:cubicBezTo>
                      <a:pt x="1369" y="12"/>
                      <a:pt x="1129" y="0"/>
                      <a:pt x="89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908;p33">
                <a:extLst>
                  <a:ext uri="{FF2B5EF4-FFF2-40B4-BE49-F238E27FC236}">
                    <a16:creationId xmlns:a16="http://schemas.microsoft.com/office/drawing/2014/main" id="{943EED79-0AEF-44A3-8AA2-EA18701BA71A}"/>
                  </a:ext>
                </a:extLst>
              </p:cNvPr>
              <p:cNvSpPr/>
              <p:nvPr/>
            </p:nvSpPr>
            <p:spPr>
              <a:xfrm>
                <a:off x="3710275" y="3324375"/>
                <a:ext cx="83675" cy="7650"/>
              </a:xfrm>
              <a:custGeom>
                <a:avLst/>
                <a:gdLst/>
                <a:ahLst/>
                <a:cxnLst/>
                <a:rect l="l" t="t" r="r" b="b"/>
                <a:pathLst>
                  <a:path w="3347" h="306" extrusionOk="0">
                    <a:moveTo>
                      <a:pt x="1953" y="0"/>
                    </a:moveTo>
                    <a:cubicBezTo>
                      <a:pt x="1343" y="0"/>
                      <a:pt x="731" y="42"/>
                      <a:pt x="119" y="83"/>
                    </a:cubicBezTo>
                    <a:cubicBezTo>
                      <a:pt x="0" y="83"/>
                      <a:pt x="0" y="238"/>
                      <a:pt x="119" y="249"/>
                    </a:cubicBezTo>
                    <a:cubicBezTo>
                      <a:pt x="649" y="279"/>
                      <a:pt x="1179" y="306"/>
                      <a:pt x="1707" y="306"/>
                    </a:cubicBezTo>
                    <a:cubicBezTo>
                      <a:pt x="2236" y="306"/>
                      <a:pt x="2763" y="279"/>
                      <a:pt x="3287" y="202"/>
                    </a:cubicBezTo>
                    <a:cubicBezTo>
                      <a:pt x="3346" y="190"/>
                      <a:pt x="3346" y="107"/>
                      <a:pt x="3287" y="83"/>
                    </a:cubicBezTo>
                    <a:cubicBezTo>
                      <a:pt x="2844" y="22"/>
                      <a:pt x="2399" y="0"/>
                      <a:pt x="195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909;p33">
                <a:extLst>
                  <a:ext uri="{FF2B5EF4-FFF2-40B4-BE49-F238E27FC236}">
                    <a16:creationId xmlns:a16="http://schemas.microsoft.com/office/drawing/2014/main" id="{BD6B1777-9C16-4461-BC13-EBEA869CADFE}"/>
                  </a:ext>
                </a:extLst>
              </p:cNvPr>
              <p:cNvSpPr/>
              <p:nvPr/>
            </p:nvSpPr>
            <p:spPr>
              <a:xfrm>
                <a:off x="3707600" y="3353625"/>
                <a:ext cx="84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30" extrusionOk="0">
                    <a:moveTo>
                      <a:pt x="2417" y="1"/>
                    </a:moveTo>
                    <a:cubicBezTo>
                      <a:pt x="2214" y="1"/>
                      <a:pt x="2010" y="8"/>
                      <a:pt x="1810" y="8"/>
                    </a:cubicBezTo>
                    <a:cubicBezTo>
                      <a:pt x="1556" y="8"/>
                      <a:pt x="1304" y="3"/>
                      <a:pt x="1053" y="3"/>
                    </a:cubicBezTo>
                    <a:cubicBezTo>
                      <a:pt x="739" y="3"/>
                      <a:pt x="425" y="11"/>
                      <a:pt x="107" y="44"/>
                    </a:cubicBezTo>
                    <a:cubicBezTo>
                      <a:pt x="0" y="68"/>
                      <a:pt x="0" y="187"/>
                      <a:pt x="107" y="199"/>
                    </a:cubicBezTo>
                    <a:cubicBezTo>
                      <a:pt x="679" y="258"/>
                      <a:pt x="1239" y="282"/>
                      <a:pt x="1810" y="306"/>
                    </a:cubicBezTo>
                    <a:cubicBezTo>
                      <a:pt x="2054" y="312"/>
                      <a:pt x="2307" y="330"/>
                      <a:pt x="2560" y="330"/>
                    </a:cubicBezTo>
                    <a:cubicBezTo>
                      <a:pt x="2813" y="330"/>
                      <a:pt x="3066" y="312"/>
                      <a:pt x="3310" y="246"/>
                    </a:cubicBezTo>
                    <a:cubicBezTo>
                      <a:pt x="3382" y="222"/>
                      <a:pt x="3382" y="127"/>
                      <a:pt x="3310" y="103"/>
                    </a:cubicBezTo>
                    <a:cubicBezTo>
                      <a:pt x="3024" y="18"/>
                      <a:pt x="2722" y="1"/>
                      <a:pt x="241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910;p33">
                <a:extLst>
                  <a:ext uri="{FF2B5EF4-FFF2-40B4-BE49-F238E27FC236}">
                    <a16:creationId xmlns:a16="http://schemas.microsoft.com/office/drawing/2014/main" id="{2D8E4EC7-3CDE-47EF-A519-81161B6EF271}"/>
                  </a:ext>
                </a:extLst>
              </p:cNvPr>
              <p:cNvSpPr/>
              <p:nvPr/>
            </p:nvSpPr>
            <p:spPr>
              <a:xfrm>
                <a:off x="3712650" y="3381600"/>
                <a:ext cx="7325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14" extrusionOk="0">
                    <a:moveTo>
                      <a:pt x="1027" y="1"/>
                    </a:moveTo>
                    <a:cubicBezTo>
                      <a:pt x="724" y="1"/>
                      <a:pt x="421" y="17"/>
                      <a:pt x="120" y="56"/>
                    </a:cubicBezTo>
                    <a:cubicBezTo>
                      <a:pt x="1" y="56"/>
                      <a:pt x="1" y="223"/>
                      <a:pt x="120" y="235"/>
                    </a:cubicBezTo>
                    <a:cubicBezTo>
                      <a:pt x="542" y="289"/>
                      <a:pt x="962" y="314"/>
                      <a:pt x="1383" y="314"/>
                    </a:cubicBezTo>
                    <a:cubicBezTo>
                      <a:pt x="1876" y="314"/>
                      <a:pt x="2369" y="280"/>
                      <a:pt x="2870" y="223"/>
                    </a:cubicBezTo>
                    <a:cubicBezTo>
                      <a:pt x="2930" y="223"/>
                      <a:pt x="2930" y="139"/>
                      <a:pt x="2870" y="139"/>
                    </a:cubicBezTo>
                    <a:cubicBezTo>
                      <a:pt x="2263" y="67"/>
                      <a:pt x="1645" y="1"/>
                      <a:pt x="10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911;p33">
                <a:extLst>
                  <a:ext uri="{FF2B5EF4-FFF2-40B4-BE49-F238E27FC236}">
                    <a16:creationId xmlns:a16="http://schemas.microsoft.com/office/drawing/2014/main" id="{16531894-D928-47B1-8E59-8640E20994B4}"/>
                  </a:ext>
                </a:extLst>
              </p:cNvPr>
              <p:cNvSpPr/>
              <p:nvPr/>
            </p:nvSpPr>
            <p:spPr>
              <a:xfrm>
                <a:off x="3694800" y="3408650"/>
                <a:ext cx="86625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396" extrusionOk="0">
                    <a:moveTo>
                      <a:pt x="1681" y="1"/>
                    </a:moveTo>
                    <a:cubicBezTo>
                      <a:pt x="1123" y="1"/>
                      <a:pt x="567" y="43"/>
                      <a:pt x="72" y="129"/>
                    </a:cubicBezTo>
                    <a:cubicBezTo>
                      <a:pt x="0" y="141"/>
                      <a:pt x="0" y="272"/>
                      <a:pt x="72" y="272"/>
                    </a:cubicBezTo>
                    <a:cubicBezTo>
                      <a:pt x="557" y="356"/>
                      <a:pt x="1102" y="396"/>
                      <a:pt x="1649" y="396"/>
                    </a:cubicBezTo>
                    <a:cubicBezTo>
                      <a:pt x="2256" y="396"/>
                      <a:pt x="2867" y="347"/>
                      <a:pt x="3405" y="260"/>
                    </a:cubicBezTo>
                    <a:cubicBezTo>
                      <a:pt x="3465" y="248"/>
                      <a:pt x="3465" y="153"/>
                      <a:pt x="3405" y="141"/>
                    </a:cubicBezTo>
                    <a:cubicBezTo>
                      <a:pt x="2876" y="48"/>
                      <a:pt x="2278" y="1"/>
                      <a:pt x="168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912;p33">
                <a:extLst>
                  <a:ext uri="{FF2B5EF4-FFF2-40B4-BE49-F238E27FC236}">
                    <a16:creationId xmlns:a16="http://schemas.microsoft.com/office/drawing/2014/main" id="{ED0D5792-CA1F-472D-AAB9-A182AEFB3867}"/>
                  </a:ext>
                </a:extLst>
              </p:cNvPr>
              <p:cNvSpPr/>
              <p:nvPr/>
            </p:nvSpPr>
            <p:spPr>
              <a:xfrm>
                <a:off x="3708200" y="3437675"/>
                <a:ext cx="696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335" extrusionOk="0">
                    <a:moveTo>
                      <a:pt x="1427" y="1"/>
                    </a:moveTo>
                    <a:cubicBezTo>
                      <a:pt x="979" y="1"/>
                      <a:pt x="530" y="33"/>
                      <a:pt x="95" y="75"/>
                    </a:cubicBezTo>
                    <a:cubicBezTo>
                      <a:pt x="0" y="99"/>
                      <a:pt x="0" y="230"/>
                      <a:pt x="95" y="242"/>
                    </a:cubicBezTo>
                    <a:cubicBezTo>
                      <a:pt x="562" y="294"/>
                      <a:pt x="1056" y="335"/>
                      <a:pt x="1546" y="335"/>
                    </a:cubicBezTo>
                    <a:cubicBezTo>
                      <a:pt x="1957" y="335"/>
                      <a:pt x="2365" y="306"/>
                      <a:pt x="2750" y="230"/>
                    </a:cubicBezTo>
                    <a:cubicBezTo>
                      <a:pt x="2786" y="218"/>
                      <a:pt x="2786" y="135"/>
                      <a:pt x="2750" y="123"/>
                    </a:cubicBezTo>
                    <a:cubicBezTo>
                      <a:pt x="2322" y="33"/>
                      <a:pt x="1875" y="1"/>
                      <a:pt x="142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913;p33">
                <a:extLst>
                  <a:ext uri="{FF2B5EF4-FFF2-40B4-BE49-F238E27FC236}">
                    <a16:creationId xmlns:a16="http://schemas.microsoft.com/office/drawing/2014/main" id="{2B6A9139-CE70-4191-8494-38035989918E}"/>
                  </a:ext>
                </a:extLst>
              </p:cNvPr>
              <p:cNvSpPr/>
              <p:nvPr/>
            </p:nvSpPr>
            <p:spPr>
              <a:xfrm>
                <a:off x="3711750" y="3493600"/>
                <a:ext cx="5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359" extrusionOk="0">
                    <a:moveTo>
                      <a:pt x="1209" y="1"/>
                    </a:moveTo>
                    <a:cubicBezTo>
                      <a:pt x="820" y="1"/>
                      <a:pt x="431" y="39"/>
                      <a:pt x="72" y="124"/>
                    </a:cubicBezTo>
                    <a:cubicBezTo>
                      <a:pt x="1" y="136"/>
                      <a:pt x="1" y="255"/>
                      <a:pt x="72" y="267"/>
                    </a:cubicBezTo>
                    <a:cubicBezTo>
                      <a:pt x="363" y="331"/>
                      <a:pt x="673" y="358"/>
                      <a:pt x="988" y="358"/>
                    </a:cubicBezTo>
                    <a:cubicBezTo>
                      <a:pt x="1434" y="358"/>
                      <a:pt x="1887" y="303"/>
                      <a:pt x="2299" y="219"/>
                    </a:cubicBezTo>
                    <a:cubicBezTo>
                      <a:pt x="2358" y="207"/>
                      <a:pt x="2358" y="124"/>
                      <a:pt x="2299" y="100"/>
                    </a:cubicBezTo>
                    <a:cubicBezTo>
                      <a:pt x="1955" y="36"/>
                      <a:pt x="1582" y="1"/>
                      <a:pt x="1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914;p33">
                <a:extLst>
                  <a:ext uri="{FF2B5EF4-FFF2-40B4-BE49-F238E27FC236}">
                    <a16:creationId xmlns:a16="http://schemas.microsoft.com/office/drawing/2014/main" id="{27550B46-7BD4-4FBF-9E18-4E18ACDCD0AB}"/>
                  </a:ext>
                </a:extLst>
              </p:cNvPr>
              <p:cNvSpPr/>
              <p:nvPr/>
            </p:nvSpPr>
            <p:spPr>
              <a:xfrm>
                <a:off x="3712650" y="3465950"/>
                <a:ext cx="616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32" extrusionOk="0">
                    <a:moveTo>
                      <a:pt x="1019" y="0"/>
                    </a:moveTo>
                    <a:cubicBezTo>
                      <a:pt x="706" y="0"/>
                      <a:pt x="393" y="22"/>
                      <a:pt x="84" y="75"/>
                    </a:cubicBezTo>
                    <a:cubicBezTo>
                      <a:pt x="1" y="99"/>
                      <a:pt x="1" y="242"/>
                      <a:pt x="84" y="254"/>
                    </a:cubicBezTo>
                    <a:cubicBezTo>
                      <a:pt x="383" y="310"/>
                      <a:pt x="687" y="331"/>
                      <a:pt x="991" y="331"/>
                    </a:cubicBezTo>
                    <a:cubicBezTo>
                      <a:pt x="1460" y="331"/>
                      <a:pt x="1931" y="281"/>
                      <a:pt x="2394" y="230"/>
                    </a:cubicBezTo>
                    <a:cubicBezTo>
                      <a:pt x="2465" y="218"/>
                      <a:pt x="2465" y="123"/>
                      <a:pt x="2394" y="111"/>
                    </a:cubicBezTo>
                    <a:cubicBezTo>
                      <a:pt x="1941" y="47"/>
                      <a:pt x="1479" y="0"/>
                      <a:pt x="101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915;p33">
                <a:extLst>
                  <a:ext uri="{FF2B5EF4-FFF2-40B4-BE49-F238E27FC236}">
                    <a16:creationId xmlns:a16="http://schemas.microsoft.com/office/drawing/2014/main" id="{B521EAB6-EA2E-4DB2-BB7E-4299A1FD547F}"/>
                  </a:ext>
                </a:extLst>
              </p:cNvPr>
              <p:cNvSpPr/>
              <p:nvPr/>
            </p:nvSpPr>
            <p:spPr>
              <a:xfrm>
                <a:off x="3713550" y="3522500"/>
                <a:ext cx="536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49" extrusionOk="0">
                    <a:moveTo>
                      <a:pt x="934" y="0"/>
                    </a:moveTo>
                    <a:cubicBezTo>
                      <a:pt x="640" y="0"/>
                      <a:pt x="349" y="28"/>
                      <a:pt x="84" y="99"/>
                    </a:cubicBezTo>
                    <a:cubicBezTo>
                      <a:pt x="0" y="111"/>
                      <a:pt x="0" y="242"/>
                      <a:pt x="84" y="254"/>
                    </a:cubicBezTo>
                    <a:cubicBezTo>
                      <a:pt x="337" y="322"/>
                      <a:pt x="612" y="349"/>
                      <a:pt x="892" y="349"/>
                    </a:cubicBezTo>
                    <a:cubicBezTo>
                      <a:pt x="1297" y="349"/>
                      <a:pt x="1711" y="294"/>
                      <a:pt x="2084" y="230"/>
                    </a:cubicBezTo>
                    <a:cubicBezTo>
                      <a:pt x="2144" y="206"/>
                      <a:pt x="2144" y="123"/>
                      <a:pt x="2084" y="111"/>
                    </a:cubicBezTo>
                    <a:cubicBezTo>
                      <a:pt x="1730" y="50"/>
                      <a:pt x="1329" y="0"/>
                      <a:pt x="934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916;p33">
                <a:extLst>
                  <a:ext uri="{FF2B5EF4-FFF2-40B4-BE49-F238E27FC236}">
                    <a16:creationId xmlns:a16="http://schemas.microsoft.com/office/drawing/2014/main" id="{FA5D1892-00C7-4C1B-9950-22530F1DBBF2}"/>
                  </a:ext>
                </a:extLst>
              </p:cNvPr>
              <p:cNvSpPr/>
              <p:nvPr/>
            </p:nvSpPr>
            <p:spPr>
              <a:xfrm>
                <a:off x="3714150" y="3550250"/>
                <a:ext cx="482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76" extrusionOk="0">
                    <a:moveTo>
                      <a:pt x="1042" y="1"/>
                    </a:moveTo>
                    <a:cubicBezTo>
                      <a:pt x="711" y="1"/>
                      <a:pt x="380" y="43"/>
                      <a:pt x="84" y="120"/>
                    </a:cubicBezTo>
                    <a:cubicBezTo>
                      <a:pt x="0" y="132"/>
                      <a:pt x="0" y="263"/>
                      <a:pt x="84" y="299"/>
                    </a:cubicBezTo>
                    <a:cubicBezTo>
                      <a:pt x="320" y="350"/>
                      <a:pt x="581" y="375"/>
                      <a:pt x="846" y="375"/>
                    </a:cubicBezTo>
                    <a:cubicBezTo>
                      <a:pt x="1193" y="375"/>
                      <a:pt x="1547" y="332"/>
                      <a:pt x="1858" y="251"/>
                    </a:cubicBezTo>
                    <a:cubicBezTo>
                      <a:pt x="1929" y="239"/>
                      <a:pt x="1929" y="132"/>
                      <a:pt x="1858" y="96"/>
                    </a:cubicBezTo>
                    <a:cubicBezTo>
                      <a:pt x="1601" y="31"/>
                      <a:pt x="1322" y="1"/>
                      <a:pt x="1042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917;p33">
                <a:extLst>
                  <a:ext uri="{FF2B5EF4-FFF2-40B4-BE49-F238E27FC236}">
                    <a16:creationId xmlns:a16="http://schemas.microsoft.com/office/drawing/2014/main" id="{8AC6DF48-5B71-4AB7-80CF-329A303D1C62}"/>
                  </a:ext>
                </a:extLst>
              </p:cNvPr>
              <p:cNvSpPr/>
              <p:nvPr/>
            </p:nvSpPr>
            <p:spPr>
              <a:xfrm>
                <a:off x="3708475" y="3579350"/>
                <a:ext cx="506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311" extrusionOk="0">
                    <a:moveTo>
                      <a:pt x="1177" y="0"/>
                    </a:moveTo>
                    <a:cubicBezTo>
                      <a:pt x="1107" y="0"/>
                      <a:pt x="1037" y="2"/>
                      <a:pt x="965" y="4"/>
                    </a:cubicBezTo>
                    <a:cubicBezTo>
                      <a:pt x="883" y="4"/>
                      <a:pt x="799" y="2"/>
                      <a:pt x="714" y="2"/>
                    </a:cubicBezTo>
                    <a:cubicBezTo>
                      <a:pt x="482" y="2"/>
                      <a:pt x="249" y="15"/>
                      <a:pt x="49" y="111"/>
                    </a:cubicBezTo>
                    <a:cubicBezTo>
                      <a:pt x="1" y="147"/>
                      <a:pt x="1" y="206"/>
                      <a:pt x="49" y="218"/>
                    </a:cubicBezTo>
                    <a:cubicBezTo>
                      <a:pt x="207" y="294"/>
                      <a:pt x="386" y="310"/>
                      <a:pt x="568" y="310"/>
                    </a:cubicBezTo>
                    <a:cubicBezTo>
                      <a:pt x="700" y="310"/>
                      <a:pt x="835" y="302"/>
                      <a:pt x="965" y="302"/>
                    </a:cubicBezTo>
                    <a:cubicBezTo>
                      <a:pt x="1311" y="302"/>
                      <a:pt x="1632" y="278"/>
                      <a:pt x="1966" y="206"/>
                    </a:cubicBezTo>
                    <a:cubicBezTo>
                      <a:pt x="2025" y="183"/>
                      <a:pt x="2025" y="99"/>
                      <a:pt x="1966" y="87"/>
                    </a:cubicBezTo>
                    <a:cubicBezTo>
                      <a:pt x="1701" y="21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918;p33">
                <a:extLst>
                  <a:ext uri="{FF2B5EF4-FFF2-40B4-BE49-F238E27FC236}">
                    <a16:creationId xmlns:a16="http://schemas.microsoft.com/office/drawing/2014/main" id="{1ECD14C6-A59E-48F5-8500-6796BB6B00D8}"/>
                  </a:ext>
                </a:extLst>
              </p:cNvPr>
              <p:cNvSpPr/>
              <p:nvPr/>
            </p:nvSpPr>
            <p:spPr>
              <a:xfrm>
                <a:off x="3706700" y="3607700"/>
                <a:ext cx="4795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315" extrusionOk="0">
                    <a:moveTo>
                      <a:pt x="761" y="1"/>
                    </a:moveTo>
                    <a:cubicBezTo>
                      <a:pt x="517" y="1"/>
                      <a:pt x="264" y="9"/>
                      <a:pt x="36" y="108"/>
                    </a:cubicBezTo>
                    <a:cubicBezTo>
                      <a:pt x="1" y="144"/>
                      <a:pt x="1" y="204"/>
                      <a:pt x="36" y="215"/>
                    </a:cubicBezTo>
                    <a:cubicBezTo>
                      <a:pt x="204" y="292"/>
                      <a:pt x="397" y="314"/>
                      <a:pt x="589" y="314"/>
                    </a:cubicBezTo>
                    <a:cubicBezTo>
                      <a:pt x="696" y="314"/>
                      <a:pt x="803" y="307"/>
                      <a:pt x="905" y="299"/>
                    </a:cubicBezTo>
                    <a:cubicBezTo>
                      <a:pt x="1215" y="287"/>
                      <a:pt x="1536" y="287"/>
                      <a:pt x="1834" y="215"/>
                    </a:cubicBezTo>
                    <a:cubicBezTo>
                      <a:pt x="1917" y="204"/>
                      <a:pt x="1917" y="96"/>
                      <a:pt x="1834" y="84"/>
                    </a:cubicBezTo>
                    <a:cubicBezTo>
                      <a:pt x="1525" y="1"/>
                      <a:pt x="1215" y="1"/>
                      <a:pt x="905" y="1"/>
                    </a:cubicBezTo>
                    <a:cubicBezTo>
                      <a:pt x="858" y="1"/>
                      <a:pt x="810" y="1"/>
                      <a:pt x="76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919;p33">
                <a:extLst>
                  <a:ext uri="{FF2B5EF4-FFF2-40B4-BE49-F238E27FC236}">
                    <a16:creationId xmlns:a16="http://schemas.microsoft.com/office/drawing/2014/main" id="{6F615DF8-AB1B-44E4-90DB-7A586C76E505}"/>
                  </a:ext>
                </a:extLst>
              </p:cNvPr>
              <p:cNvSpPr/>
              <p:nvPr/>
            </p:nvSpPr>
            <p:spPr>
              <a:xfrm>
                <a:off x="3705500" y="3635325"/>
                <a:ext cx="479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400" extrusionOk="0">
                    <a:moveTo>
                      <a:pt x="779" y="1"/>
                    </a:moveTo>
                    <a:cubicBezTo>
                      <a:pt x="515" y="1"/>
                      <a:pt x="260" y="36"/>
                      <a:pt x="49" y="134"/>
                    </a:cubicBezTo>
                    <a:cubicBezTo>
                      <a:pt x="1" y="146"/>
                      <a:pt x="1" y="242"/>
                      <a:pt x="49" y="265"/>
                    </a:cubicBezTo>
                    <a:cubicBezTo>
                      <a:pt x="260" y="364"/>
                      <a:pt x="513" y="399"/>
                      <a:pt x="775" y="399"/>
                    </a:cubicBezTo>
                    <a:cubicBezTo>
                      <a:pt x="1146" y="399"/>
                      <a:pt x="1537" y="328"/>
                      <a:pt x="1858" y="265"/>
                    </a:cubicBezTo>
                    <a:cubicBezTo>
                      <a:pt x="1918" y="253"/>
                      <a:pt x="1918" y="146"/>
                      <a:pt x="1858" y="134"/>
                    </a:cubicBezTo>
                    <a:cubicBezTo>
                      <a:pt x="1544" y="72"/>
                      <a:pt x="1152" y="1"/>
                      <a:pt x="77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920;p33">
                <a:extLst>
                  <a:ext uri="{FF2B5EF4-FFF2-40B4-BE49-F238E27FC236}">
                    <a16:creationId xmlns:a16="http://schemas.microsoft.com/office/drawing/2014/main" id="{1CDAA7E9-836A-43D1-972E-5FEA975ED5FC}"/>
                  </a:ext>
                </a:extLst>
              </p:cNvPr>
              <p:cNvSpPr/>
              <p:nvPr/>
            </p:nvSpPr>
            <p:spPr>
              <a:xfrm>
                <a:off x="3699850" y="3664175"/>
                <a:ext cx="476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367" extrusionOk="0">
                    <a:moveTo>
                      <a:pt x="763" y="1"/>
                    </a:moveTo>
                    <a:cubicBezTo>
                      <a:pt x="513" y="1"/>
                      <a:pt x="270" y="30"/>
                      <a:pt x="60" y="111"/>
                    </a:cubicBezTo>
                    <a:cubicBezTo>
                      <a:pt x="1" y="147"/>
                      <a:pt x="1" y="219"/>
                      <a:pt x="60" y="242"/>
                    </a:cubicBezTo>
                    <a:cubicBezTo>
                      <a:pt x="282" y="333"/>
                      <a:pt x="539" y="366"/>
                      <a:pt x="803" y="366"/>
                    </a:cubicBezTo>
                    <a:cubicBezTo>
                      <a:pt x="1164" y="366"/>
                      <a:pt x="1537" y="304"/>
                      <a:pt x="1846" y="242"/>
                    </a:cubicBezTo>
                    <a:cubicBezTo>
                      <a:pt x="1906" y="231"/>
                      <a:pt x="1906" y="147"/>
                      <a:pt x="1846" y="123"/>
                    </a:cubicBezTo>
                    <a:cubicBezTo>
                      <a:pt x="1525" y="66"/>
                      <a:pt x="1136" y="1"/>
                      <a:pt x="76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921;p33">
                <a:extLst>
                  <a:ext uri="{FF2B5EF4-FFF2-40B4-BE49-F238E27FC236}">
                    <a16:creationId xmlns:a16="http://schemas.microsoft.com/office/drawing/2014/main" id="{6940CA17-CDC5-424F-AC96-AE3F8C322EE6}"/>
                  </a:ext>
                </a:extLst>
              </p:cNvPr>
              <p:cNvSpPr/>
              <p:nvPr/>
            </p:nvSpPr>
            <p:spPr>
              <a:xfrm>
                <a:off x="3705225" y="3692750"/>
                <a:ext cx="387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322" extrusionOk="0">
                    <a:moveTo>
                      <a:pt x="906" y="1"/>
                    </a:moveTo>
                    <a:cubicBezTo>
                      <a:pt x="854" y="1"/>
                      <a:pt x="802" y="2"/>
                      <a:pt x="750" y="4"/>
                    </a:cubicBezTo>
                    <a:cubicBezTo>
                      <a:pt x="707" y="4"/>
                      <a:pt x="663" y="4"/>
                      <a:pt x="619" y="4"/>
                    </a:cubicBezTo>
                    <a:cubicBezTo>
                      <a:pt x="422" y="4"/>
                      <a:pt x="221" y="12"/>
                      <a:pt x="36" y="100"/>
                    </a:cubicBezTo>
                    <a:cubicBezTo>
                      <a:pt x="0" y="135"/>
                      <a:pt x="0" y="219"/>
                      <a:pt x="36" y="231"/>
                    </a:cubicBezTo>
                    <a:cubicBezTo>
                      <a:pt x="190" y="304"/>
                      <a:pt x="356" y="321"/>
                      <a:pt x="522" y="321"/>
                    </a:cubicBezTo>
                    <a:cubicBezTo>
                      <a:pt x="598" y="321"/>
                      <a:pt x="675" y="318"/>
                      <a:pt x="750" y="314"/>
                    </a:cubicBezTo>
                    <a:cubicBezTo>
                      <a:pt x="1012" y="314"/>
                      <a:pt x="1262" y="290"/>
                      <a:pt x="1500" y="207"/>
                    </a:cubicBezTo>
                    <a:cubicBezTo>
                      <a:pt x="1548" y="195"/>
                      <a:pt x="1548" y="111"/>
                      <a:pt x="1500" y="100"/>
                    </a:cubicBezTo>
                    <a:cubicBezTo>
                      <a:pt x="1310" y="23"/>
                      <a:pt x="1112" y="1"/>
                      <a:pt x="90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922;p33">
                <a:extLst>
                  <a:ext uri="{FF2B5EF4-FFF2-40B4-BE49-F238E27FC236}">
                    <a16:creationId xmlns:a16="http://schemas.microsoft.com/office/drawing/2014/main" id="{836B8799-D410-422E-8EF2-0AC879969B56}"/>
                  </a:ext>
                </a:extLst>
              </p:cNvPr>
              <p:cNvSpPr/>
              <p:nvPr/>
            </p:nvSpPr>
            <p:spPr>
              <a:xfrm>
                <a:off x="3710575" y="3721700"/>
                <a:ext cx="2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88" extrusionOk="0">
                    <a:moveTo>
                      <a:pt x="476" y="0"/>
                    </a:moveTo>
                    <a:cubicBezTo>
                      <a:pt x="344" y="0"/>
                      <a:pt x="215" y="17"/>
                      <a:pt x="96" y="61"/>
                    </a:cubicBezTo>
                    <a:cubicBezTo>
                      <a:pt x="0" y="85"/>
                      <a:pt x="0" y="204"/>
                      <a:pt x="96" y="239"/>
                    </a:cubicBezTo>
                    <a:cubicBezTo>
                      <a:pt x="197" y="275"/>
                      <a:pt x="309" y="288"/>
                      <a:pt x="425" y="288"/>
                    </a:cubicBezTo>
                    <a:cubicBezTo>
                      <a:pt x="662" y="288"/>
                      <a:pt x="915" y="232"/>
                      <a:pt x="1131" y="192"/>
                    </a:cubicBezTo>
                    <a:cubicBezTo>
                      <a:pt x="1191" y="180"/>
                      <a:pt x="1191" y="85"/>
                      <a:pt x="1131" y="85"/>
                    </a:cubicBezTo>
                    <a:cubicBezTo>
                      <a:pt x="929" y="47"/>
                      <a:pt x="699" y="0"/>
                      <a:pt x="476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923;p33">
                <a:extLst>
                  <a:ext uri="{FF2B5EF4-FFF2-40B4-BE49-F238E27FC236}">
                    <a16:creationId xmlns:a16="http://schemas.microsoft.com/office/drawing/2014/main" id="{C8891DCB-0D44-404D-9130-45FB080FE393}"/>
                  </a:ext>
                </a:extLst>
              </p:cNvPr>
              <p:cNvSpPr/>
              <p:nvPr/>
            </p:nvSpPr>
            <p:spPr>
              <a:xfrm>
                <a:off x="3713250" y="3749650"/>
                <a:ext cx="250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" extrusionOk="0">
                    <a:moveTo>
                      <a:pt x="489" y="0"/>
                    </a:moveTo>
                    <a:cubicBezTo>
                      <a:pt x="352" y="0"/>
                      <a:pt x="216" y="24"/>
                      <a:pt x="96" y="74"/>
                    </a:cubicBezTo>
                    <a:cubicBezTo>
                      <a:pt x="0" y="98"/>
                      <a:pt x="0" y="217"/>
                      <a:pt x="96" y="252"/>
                    </a:cubicBezTo>
                    <a:cubicBezTo>
                      <a:pt x="210" y="299"/>
                      <a:pt x="337" y="321"/>
                      <a:pt x="466" y="321"/>
                    </a:cubicBezTo>
                    <a:cubicBezTo>
                      <a:pt x="634" y="321"/>
                      <a:pt x="805" y="284"/>
                      <a:pt x="953" y="217"/>
                    </a:cubicBezTo>
                    <a:cubicBezTo>
                      <a:pt x="1001" y="205"/>
                      <a:pt x="1001" y="110"/>
                      <a:pt x="953" y="98"/>
                    </a:cubicBezTo>
                    <a:cubicBezTo>
                      <a:pt x="812" y="33"/>
                      <a:pt x="650" y="0"/>
                      <a:pt x="489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924;p33">
                <a:extLst>
                  <a:ext uri="{FF2B5EF4-FFF2-40B4-BE49-F238E27FC236}">
                    <a16:creationId xmlns:a16="http://schemas.microsoft.com/office/drawing/2014/main" id="{6144BF55-DF40-41D2-81DF-EB8D60387917}"/>
                  </a:ext>
                </a:extLst>
              </p:cNvPr>
              <p:cNvSpPr/>
              <p:nvPr/>
            </p:nvSpPr>
            <p:spPr>
              <a:xfrm>
                <a:off x="3708775" y="3777775"/>
                <a:ext cx="2475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349" extrusionOk="0">
                    <a:moveTo>
                      <a:pt x="370" y="1"/>
                    </a:moveTo>
                    <a:cubicBezTo>
                      <a:pt x="239" y="1"/>
                      <a:pt x="118" y="28"/>
                      <a:pt x="37" y="104"/>
                    </a:cubicBezTo>
                    <a:cubicBezTo>
                      <a:pt x="1" y="139"/>
                      <a:pt x="1" y="199"/>
                      <a:pt x="37" y="247"/>
                    </a:cubicBezTo>
                    <a:cubicBezTo>
                      <a:pt x="115" y="321"/>
                      <a:pt x="232" y="348"/>
                      <a:pt x="359" y="348"/>
                    </a:cubicBezTo>
                    <a:cubicBezTo>
                      <a:pt x="559" y="348"/>
                      <a:pt x="784" y="281"/>
                      <a:pt x="930" y="223"/>
                    </a:cubicBezTo>
                    <a:cubicBezTo>
                      <a:pt x="989" y="211"/>
                      <a:pt x="989" y="116"/>
                      <a:pt x="930" y="104"/>
                    </a:cubicBezTo>
                    <a:cubicBezTo>
                      <a:pt x="787" y="61"/>
                      <a:pt x="567" y="1"/>
                      <a:pt x="370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925;p33">
                <a:extLst>
                  <a:ext uri="{FF2B5EF4-FFF2-40B4-BE49-F238E27FC236}">
                    <a16:creationId xmlns:a16="http://schemas.microsoft.com/office/drawing/2014/main" id="{05F73E28-380D-4EE4-BEC3-D96F93B18953}"/>
                  </a:ext>
                </a:extLst>
              </p:cNvPr>
              <p:cNvSpPr/>
              <p:nvPr/>
            </p:nvSpPr>
            <p:spPr>
              <a:xfrm>
                <a:off x="3709675" y="3807775"/>
                <a:ext cx="217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29" extrusionOk="0">
                    <a:moveTo>
                      <a:pt x="367" y="0"/>
                    </a:moveTo>
                    <a:cubicBezTo>
                      <a:pt x="270" y="0"/>
                      <a:pt x="173" y="11"/>
                      <a:pt x="72" y="35"/>
                    </a:cubicBezTo>
                    <a:cubicBezTo>
                      <a:pt x="1" y="35"/>
                      <a:pt x="1" y="178"/>
                      <a:pt x="72" y="190"/>
                    </a:cubicBezTo>
                    <a:cubicBezTo>
                      <a:pt x="190" y="216"/>
                      <a:pt x="301" y="229"/>
                      <a:pt x="410" y="229"/>
                    </a:cubicBezTo>
                    <a:cubicBezTo>
                      <a:pt x="543" y="229"/>
                      <a:pt x="673" y="210"/>
                      <a:pt x="810" y="178"/>
                    </a:cubicBezTo>
                    <a:cubicBezTo>
                      <a:pt x="870" y="154"/>
                      <a:pt x="870" y="71"/>
                      <a:pt x="810" y="59"/>
                    </a:cubicBezTo>
                    <a:cubicBezTo>
                      <a:pt x="654" y="23"/>
                      <a:pt x="511" y="0"/>
                      <a:pt x="3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926;p33">
                <a:extLst>
                  <a:ext uri="{FF2B5EF4-FFF2-40B4-BE49-F238E27FC236}">
                    <a16:creationId xmlns:a16="http://schemas.microsoft.com/office/drawing/2014/main" id="{9193A75E-2464-4213-A4AF-C919F6EEA3A9}"/>
                  </a:ext>
                </a:extLst>
              </p:cNvPr>
              <p:cNvSpPr/>
              <p:nvPr/>
            </p:nvSpPr>
            <p:spPr>
              <a:xfrm>
                <a:off x="3715625" y="2912100"/>
                <a:ext cx="918900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36756" h="9288" extrusionOk="0">
                    <a:moveTo>
                      <a:pt x="4358" y="0"/>
                    </a:moveTo>
                    <a:lnTo>
                      <a:pt x="1" y="4644"/>
                    </a:lnTo>
                    <a:lnTo>
                      <a:pt x="4835" y="9287"/>
                    </a:lnTo>
                    <a:lnTo>
                      <a:pt x="36755" y="4453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rgbClr val="DFD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927;p33">
                <a:extLst>
                  <a:ext uri="{FF2B5EF4-FFF2-40B4-BE49-F238E27FC236}">
                    <a16:creationId xmlns:a16="http://schemas.microsoft.com/office/drawing/2014/main" id="{EC22B48B-DDDF-4AA3-9C1E-A654B45C4411}"/>
                  </a:ext>
                </a:extLst>
              </p:cNvPr>
              <p:cNvSpPr/>
              <p:nvPr/>
            </p:nvSpPr>
            <p:spPr>
              <a:xfrm>
                <a:off x="3705500" y="2904350"/>
                <a:ext cx="930200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9895" extrusionOk="0">
                    <a:moveTo>
                      <a:pt x="4859" y="608"/>
                    </a:moveTo>
                    <a:lnTo>
                      <a:pt x="35160" y="4775"/>
                    </a:lnTo>
                    <a:lnTo>
                      <a:pt x="5323" y="9288"/>
                    </a:lnTo>
                    <a:lnTo>
                      <a:pt x="799" y="4942"/>
                    </a:lnTo>
                    <a:lnTo>
                      <a:pt x="4859" y="608"/>
                    </a:lnTo>
                    <a:close/>
                    <a:moveTo>
                      <a:pt x="4656" y="1"/>
                    </a:moveTo>
                    <a:lnTo>
                      <a:pt x="1" y="4954"/>
                    </a:lnTo>
                    <a:lnTo>
                      <a:pt x="5133" y="9895"/>
                    </a:lnTo>
                    <a:lnTo>
                      <a:pt x="37208" y="5025"/>
                    </a:lnTo>
                    <a:lnTo>
                      <a:pt x="37208" y="4466"/>
                    </a:lnTo>
                    <a:lnTo>
                      <a:pt x="4811" y="13"/>
                    </a:lnTo>
                    <a:lnTo>
                      <a:pt x="4656" y="1"/>
                    </a:ln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928;p33">
                <a:extLst>
                  <a:ext uri="{FF2B5EF4-FFF2-40B4-BE49-F238E27FC236}">
                    <a16:creationId xmlns:a16="http://schemas.microsoft.com/office/drawing/2014/main" id="{6779DAB9-79F6-4741-8C80-04D97C1BE25C}"/>
                  </a:ext>
                </a:extLst>
              </p:cNvPr>
              <p:cNvSpPr/>
              <p:nvPr/>
            </p:nvSpPr>
            <p:spPr>
              <a:xfrm>
                <a:off x="3754625" y="2948775"/>
                <a:ext cx="11925" cy="987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948" extrusionOk="0">
                    <a:moveTo>
                      <a:pt x="239" y="1"/>
                    </a:moveTo>
                    <a:cubicBezTo>
                      <a:pt x="215" y="1"/>
                      <a:pt x="191" y="16"/>
                      <a:pt x="191" y="45"/>
                    </a:cubicBezTo>
                    <a:cubicBezTo>
                      <a:pt x="72" y="1319"/>
                      <a:pt x="0" y="2641"/>
                      <a:pt x="179" y="3903"/>
                    </a:cubicBezTo>
                    <a:cubicBezTo>
                      <a:pt x="179" y="3933"/>
                      <a:pt x="209" y="3948"/>
                      <a:pt x="239" y="3948"/>
                    </a:cubicBezTo>
                    <a:cubicBezTo>
                      <a:pt x="268" y="3948"/>
                      <a:pt x="298" y="3933"/>
                      <a:pt x="298" y="3903"/>
                    </a:cubicBezTo>
                    <a:cubicBezTo>
                      <a:pt x="477" y="2641"/>
                      <a:pt x="405" y="1319"/>
                      <a:pt x="286" y="45"/>
                    </a:cubicBezTo>
                    <a:cubicBezTo>
                      <a:pt x="286" y="16"/>
                      <a:pt x="262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929;p33">
                <a:extLst>
                  <a:ext uri="{FF2B5EF4-FFF2-40B4-BE49-F238E27FC236}">
                    <a16:creationId xmlns:a16="http://schemas.microsoft.com/office/drawing/2014/main" id="{52F3EA1A-70FA-4ED4-8EEE-BBA47CCA0A19}"/>
                  </a:ext>
                </a:extLst>
              </p:cNvPr>
              <p:cNvSpPr/>
              <p:nvPr/>
            </p:nvSpPr>
            <p:spPr>
              <a:xfrm>
                <a:off x="3782600" y="2949225"/>
                <a:ext cx="12525" cy="1051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207" extrusionOk="0">
                    <a:moveTo>
                      <a:pt x="257" y="1"/>
                    </a:moveTo>
                    <a:cubicBezTo>
                      <a:pt x="236" y="1"/>
                      <a:pt x="215" y="10"/>
                      <a:pt x="215" y="27"/>
                    </a:cubicBezTo>
                    <a:cubicBezTo>
                      <a:pt x="96" y="1361"/>
                      <a:pt x="1" y="2849"/>
                      <a:pt x="215" y="4171"/>
                    </a:cubicBezTo>
                    <a:cubicBezTo>
                      <a:pt x="215" y="4195"/>
                      <a:pt x="236" y="4206"/>
                      <a:pt x="257" y="4206"/>
                    </a:cubicBezTo>
                    <a:cubicBezTo>
                      <a:pt x="277" y="4206"/>
                      <a:pt x="298" y="4195"/>
                      <a:pt x="298" y="4171"/>
                    </a:cubicBezTo>
                    <a:cubicBezTo>
                      <a:pt x="501" y="2861"/>
                      <a:pt x="417" y="1361"/>
                      <a:pt x="298" y="27"/>
                    </a:cubicBezTo>
                    <a:cubicBezTo>
                      <a:pt x="298" y="10"/>
                      <a:pt x="277" y="1"/>
                      <a:pt x="257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930;p33">
                <a:extLst>
                  <a:ext uri="{FF2B5EF4-FFF2-40B4-BE49-F238E27FC236}">
                    <a16:creationId xmlns:a16="http://schemas.microsoft.com/office/drawing/2014/main" id="{D61CC2BD-63D2-4064-9B34-5B15ED33D8EF}"/>
                  </a:ext>
                </a:extLst>
              </p:cNvPr>
              <p:cNvSpPr/>
              <p:nvPr/>
            </p:nvSpPr>
            <p:spPr>
              <a:xfrm>
                <a:off x="3812975" y="2934875"/>
                <a:ext cx="8650" cy="1031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126" extrusionOk="0">
                    <a:moveTo>
                      <a:pt x="173" y="0"/>
                    </a:moveTo>
                    <a:cubicBezTo>
                      <a:pt x="146" y="0"/>
                      <a:pt x="119" y="18"/>
                      <a:pt x="119" y="54"/>
                    </a:cubicBezTo>
                    <a:cubicBezTo>
                      <a:pt x="0" y="1375"/>
                      <a:pt x="12" y="2721"/>
                      <a:pt x="107" y="4054"/>
                    </a:cubicBezTo>
                    <a:cubicBezTo>
                      <a:pt x="107" y="4102"/>
                      <a:pt x="137" y="4126"/>
                      <a:pt x="168" y="4126"/>
                    </a:cubicBezTo>
                    <a:cubicBezTo>
                      <a:pt x="200" y="4126"/>
                      <a:pt x="232" y="4102"/>
                      <a:pt x="238" y="4054"/>
                    </a:cubicBezTo>
                    <a:cubicBezTo>
                      <a:pt x="333" y="2721"/>
                      <a:pt x="345" y="1375"/>
                      <a:pt x="226" y="54"/>
                    </a:cubicBezTo>
                    <a:cubicBezTo>
                      <a:pt x="226" y="18"/>
                      <a:pt x="200" y="0"/>
                      <a:pt x="17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931;p33">
                <a:extLst>
                  <a:ext uri="{FF2B5EF4-FFF2-40B4-BE49-F238E27FC236}">
                    <a16:creationId xmlns:a16="http://schemas.microsoft.com/office/drawing/2014/main" id="{852D106B-2A3B-486C-8B0D-4B1621EE2946}"/>
                  </a:ext>
                </a:extLst>
              </p:cNvPr>
              <p:cNvSpPr/>
              <p:nvPr/>
            </p:nvSpPr>
            <p:spPr>
              <a:xfrm>
                <a:off x="3838575" y="2921400"/>
                <a:ext cx="14300" cy="1181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25" extrusionOk="0">
                    <a:moveTo>
                      <a:pt x="281" y="0"/>
                    </a:moveTo>
                    <a:cubicBezTo>
                      <a:pt x="253" y="0"/>
                      <a:pt x="226" y="15"/>
                      <a:pt x="226" y="45"/>
                    </a:cubicBezTo>
                    <a:cubicBezTo>
                      <a:pt x="0" y="1545"/>
                      <a:pt x="179" y="3141"/>
                      <a:pt x="214" y="4653"/>
                    </a:cubicBezTo>
                    <a:cubicBezTo>
                      <a:pt x="214" y="4700"/>
                      <a:pt x="250" y="4724"/>
                      <a:pt x="286" y="4724"/>
                    </a:cubicBezTo>
                    <a:cubicBezTo>
                      <a:pt x="321" y="4724"/>
                      <a:pt x="357" y="4700"/>
                      <a:pt x="357" y="4653"/>
                    </a:cubicBezTo>
                    <a:cubicBezTo>
                      <a:pt x="393" y="3141"/>
                      <a:pt x="572" y="1545"/>
                      <a:pt x="345" y="45"/>
                    </a:cubicBezTo>
                    <a:cubicBezTo>
                      <a:pt x="339" y="15"/>
                      <a:pt x="310" y="0"/>
                      <a:pt x="28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932;p33">
                <a:extLst>
                  <a:ext uri="{FF2B5EF4-FFF2-40B4-BE49-F238E27FC236}">
                    <a16:creationId xmlns:a16="http://schemas.microsoft.com/office/drawing/2014/main" id="{9FAD5DED-4AD7-48A8-9380-DE92414B7074}"/>
                  </a:ext>
                </a:extLst>
              </p:cNvPr>
              <p:cNvSpPr/>
              <p:nvPr/>
            </p:nvSpPr>
            <p:spPr>
              <a:xfrm>
                <a:off x="3868925" y="2931825"/>
                <a:ext cx="10450" cy="98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942" extrusionOk="0">
                    <a:moveTo>
                      <a:pt x="212" y="0"/>
                    </a:moveTo>
                    <a:cubicBezTo>
                      <a:pt x="191" y="0"/>
                      <a:pt x="167" y="15"/>
                      <a:pt x="155" y="45"/>
                    </a:cubicBezTo>
                    <a:cubicBezTo>
                      <a:pt x="0" y="1307"/>
                      <a:pt x="120" y="2605"/>
                      <a:pt x="143" y="3879"/>
                    </a:cubicBezTo>
                    <a:cubicBezTo>
                      <a:pt x="143" y="3920"/>
                      <a:pt x="173" y="3941"/>
                      <a:pt x="203" y="3941"/>
                    </a:cubicBezTo>
                    <a:cubicBezTo>
                      <a:pt x="233" y="3941"/>
                      <a:pt x="262" y="3920"/>
                      <a:pt x="262" y="3879"/>
                    </a:cubicBezTo>
                    <a:cubicBezTo>
                      <a:pt x="298" y="2616"/>
                      <a:pt x="417" y="1307"/>
                      <a:pt x="250" y="45"/>
                    </a:cubicBezTo>
                    <a:cubicBezTo>
                      <a:pt x="250" y="15"/>
                      <a:pt x="233" y="0"/>
                      <a:pt x="21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933;p33">
                <a:extLst>
                  <a:ext uri="{FF2B5EF4-FFF2-40B4-BE49-F238E27FC236}">
                    <a16:creationId xmlns:a16="http://schemas.microsoft.com/office/drawing/2014/main" id="{3CFAF478-CF07-4F58-814C-0BACCC260350}"/>
                  </a:ext>
                </a:extLst>
              </p:cNvPr>
              <p:cNvSpPr/>
              <p:nvPr/>
            </p:nvSpPr>
            <p:spPr>
              <a:xfrm>
                <a:off x="3895725" y="2936200"/>
                <a:ext cx="13400" cy="95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3820" extrusionOk="0">
                    <a:moveTo>
                      <a:pt x="284" y="1"/>
                    </a:moveTo>
                    <a:cubicBezTo>
                      <a:pt x="265" y="1"/>
                      <a:pt x="244" y="13"/>
                      <a:pt x="238" y="36"/>
                    </a:cubicBezTo>
                    <a:cubicBezTo>
                      <a:pt x="60" y="1203"/>
                      <a:pt x="0" y="2632"/>
                      <a:pt x="238" y="3811"/>
                    </a:cubicBezTo>
                    <a:cubicBezTo>
                      <a:pt x="238" y="3817"/>
                      <a:pt x="253" y="3820"/>
                      <a:pt x="268" y="3820"/>
                    </a:cubicBezTo>
                    <a:cubicBezTo>
                      <a:pt x="283" y="3820"/>
                      <a:pt x="298" y="3817"/>
                      <a:pt x="298" y="3811"/>
                    </a:cubicBezTo>
                    <a:cubicBezTo>
                      <a:pt x="536" y="2632"/>
                      <a:pt x="500" y="1203"/>
                      <a:pt x="321" y="36"/>
                    </a:cubicBezTo>
                    <a:cubicBezTo>
                      <a:pt x="321" y="13"/>
                      <a:pt x="304" y="1"/>
                      <a:pt x="28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934;p33">
                <a:extLst>
                  <a:ext uri="{FF2B5EF4-FFF2-40B4-BE49-F238E27FC236}">
                    <a16:creationId xmlns:a16="http://schemas.microsoft.com/office/drawing/2014/main" id="{29780BC2-67F8-4E5A-9E44-D9FBB5A52D40}"/>
                  </a:ext>
                </a:extLst>
              </p:cNvPr>
              <p:cNvSpPr/>
              <p:nvPr/>
            </p:nvSpPr>
            <p:spPr>
              <a:xfrm>
                <a:off x="3925775" y="2937325"/>
                <a:ext cx="10150" cy="913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653" extrusionOk="0">
                    <a:moveTo>
                      <a:pt x="198" y="0"/>
                    </a:moveTo>
                    <a:cubicBezTo>
                      <a:pt x="170" y="0"/>
                      <a:pt x="143" y="21"/>
                      <a:pt x="143" y="63"/>
                    </a:cubicBezTo>
                    <a:cubicBezTo>
                      <a:pt x="72" y="694"/>
                      <a:pt x="60" y="1337"/>
                      <a:pt x="60" y="1980"/>
                    </a:cubicBezTo>
                    <a:cubicBezTo>
                      <a:pt x="60" y="2527"/>
                      <a:pt x="1" y="3111"/>
                      <a:pt x="191" y="3635"/>
                    </a:cubicBezTo>
                    <a:cubicBezTo>
                      <a:pt x="185" y="3647"/>
                      <a:pt x="188" y="3653"/>
                      <a:pt x="196" y="3653"/>
                    </a:cubicBezTo>
                    <a:cubicBezTo>
                      <a:pt x="203" y="3653"/>
                      <a:pt x="215" y="3647"/>
                      <a:pt x="227" y="3635"/>
                    </a:cubicBezTo>
                    <a:cubicBezTo>
                      <a:pt x="405" y="3111"/>
                      <a:pt x="346" y="2516"/>
                      <a:pt x="358" y="1980"/>
                    </a:cubicBezTo>
                    <a:cubicBezTo>
                      <a:pt x="358" y="1337"/>
                      <a:pt x="346" y="694"/>
                      <a:pt x="262" y="63"/>
                    </a:cubicBezTo>
                    <a:cubicBezTo>
                      <a:pt x="257" y="21"/>
                      <a:pt x="227" y="0"/>
                      <a:pt x="19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935;p33">
                <a:extLst>
                  <a:ext uri="{FF2B5EF4-FFF2-40B4-BE49-F238E27FC236}">
                    <a16:creationId xmlns:a16="http://schemas.microsoft.com/office/drawing/2014/main" id="{1D0819FC-0989-41E3-99E5-21670E31684F}"/>
                  </a:ext>
                </a:extLst>
              </p:cNvPr>
              <p:cNvSpPr/>
              <p:nvPr/>
            </p:nvSpPr>
            <p:spPr>
              <a:xfrm>
                <a:off x="3950175" y="2942525"/>
                <a:ext cx="17600" cy="85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427" extrusionOk="0">
                    <a:moveTo>
                      <a:pt x="376" y="1"/>
                    </a:moveTo>
                    <a:cubicBezTo>
                      <a:pt x="355" y="1"/>
                      <a:pt x="334" y="16"/>
                      <a:pt x="334" y="45"/>
                    </a:cubicBezTo>
                    <a:cubicBezTo>
                      <a:pt x="239" y="1069"/>
                      <a:pt x="1" y="2403"/>
                      <a:pt x="299" y="3391"/>
                    </a:cubicBezTo>
                    <a:cubicBezTo>
                      <a:pt x="310" y="3415"/>
                      <a:pt x="334" y="3427"/>
                      <a:pt x="357" y="3427"/>
                    </a:cubicBezTo>
                    <a:cubicBezTo>
                      <a:pt x="379" y="3427"/>
                      <a:pt x="400" y="3415"/>
                      <a:pt x="406" y="3391"/>
                    </a:cubicBezTo>
                    <a:cubicBezTo>
                      <a:pt x="703" y="2403"/>
                      <a:pt x="513" y="1057"/>
                      <a:pt x="418" y="45"/>
                    </a:cubicBezTo>
                    <a:cubicBezTo>
                      <a:pt x="418" y="16"/>
                      <a:pt x="397" y="1"/>
                      <a:pt x="37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936;p33">
                <a:extLst>
                  <a:ext uri="{FF2B5EF4-FFF2-40B4-BE49-F238E27FC236}">
                    <a16:creationId xmlns:a16="http://schemas.microsoft.com/office/drawing/2014/main" id="{02617888-6E7C-4132-8548-12770D7B7C38}"/>
                  </a:ext>
                </a:extLst>
              </p:cNvPr>
              <p:cNvSpPr/>
              <p:nvPr/>
            </p:nvSpPr>
            <p:spPr>
              <a:xfrm>
                <a:off x="3982025" y="2946250"/>
                <a:ext cx="98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406" extrusionOk="0">
                    <a:moveTo>
                      <a:pt x="191" y="0"/>
                    </a:moveTo>
                    <a:cubicBezTo>
                      <a:pt x="163" y="0"/>
                      <a:pt x="137" y="19"/>
                      <a:pt x="132" y="63"/>
                    </a:cubicBezTo>
                    <a:cubicBezTo>
                      <a:pt x="72" y="646"/>
                      <a:pt x="60" y="1218"/>
                      <a:pt x="60" y="1813"/>
                    </a:cubicBezTo>
                    <a:cubicBezTo>
                      <a:pt x="60" y="2325"/>
                      <a:pt x="1" y="2873"/>
                      <a:pt x="144" y="3361"/>
                    </a:cubicBezTo>
                    <a:cubicBezTo>
                      <a:pt x="162" y="3391"/>
                      <a:pt x="188" y="3406"/>
                      <a:pt x="212" y="3406"/>
                    </a:cubicBezTo>
                    <a:cubicBezTo>
                      <a:pt x="236" y="3406"/>
                      <a:pt x="257" y="3391"/>
                      <a:pt x="263" y="3361"/>
                    </a:cubicBezTo>
                    <a:cubicBezTo>
                      <a:pt x="394" y="2873"/>
                      <a:pt x="358" y="2325"/>
                      <a:pt x="334" y="1813"/>
                    </a:cubicBezTo>
                    <a:cubicBezTo>
                      <a:pt x="334" y="1218"/>
                      <a:pt x="322" y="646"/>
                      <a:pt x="263" y="63"/>
                    </a:cubicBezTo>
                    <a:cubicBezTo>
                      <a:pt x="256" y="25"/>
                      <a:pt x="223" y="0"/>
                      <a:pt x="191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937;p33">
                <a:extLst>
                  <a:ext uri="{FF2B5EF4-FFF2-40B4-BE49-F238E27FC236}">
                    <a16:creationId xmlns:a16="http://schemas.microsoft.com/office/drawing/2014/main" id="{70C263FD-EAB9-4697-A635-2C5A0985EDF4}"/>
                  </a:ext>
                </a:extLst>
              </p:cNvPr>
              <p:cNvSpPr/>
              <p:nvPr/>
            </p:nvSpPr>
            <p:spPr>
              <a:xfrm>
                <a:off x="4010300" y="2949975"/>
                <a:ext cx="10450" cy="82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2" extrusionOk="0">
                    <a:moveTo>
                      <a:pt x="203" y="0"/>
                    </a:moveTo>
                    <a:cubicBezTo>
                      <a:pt x="177" y="0"/>
                      <a:pt x="150" y="15"/>
                      <a:pt x="144" y="45"/>
                    </a:cubicBezTo>
                    <a:cubicBezTo>
                      <a:pt x="1" y="1105"/>
                      <a:pt x="72" y="2164"/>
                      <a:pt x="144" y="3212"/>
                    </a:cubicBezTo>
                    <a:cubicBezTo>
                      <a:pt x="144" y="3272"/>
                      <a:pt x="182" y="3301"/>
                      <a:pt x="223" y="3301"/>
                    </a:cubicBezTo>
                    <a:cubicBezTo>
                      <a:pt x="263" y="3301"/>
                      <a:pt x="305" y="3272"/>
                      <a:pt x="310" y="3212"/>
                    </a:cubicBezTo>
                    <a:cubicBezTo>
                      <a:pt x="370" y="2152"/>
                      <a:pt x="418" y="1105"/>
                      <a:pt x="263" y="45"/>
                    </a:cubicBezTo>
                    <a:cubicBezTo>
                      <a:pt x="257" y="15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938;p33">
                <a:extLst>
                  <a:ext uri="{FF2B5EF4-FFF2-40B4-BE49-F238E27FC236}">
                    <a16:creationId xmlns:a16="http://schemas.microsoft.com/office/drawing/2014/main" id="{FFCBF05E-C5B0-4024-95D2-DC546F749A7C}"/>
                  </a:ext>
                </a:extLst>
              </p:cNvPr>
              <p:cNvSpPr/>
              <p:nvPr/>
            </p:nvSpPr>
            <p:spPr>
              <a:xfrm>
                <a:off x="4040075" y="2951900"/>
                <a:ext cx="10150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335" extrusionOk="0">
                    <a:moveTo>
                      <a:pt x="209" y="1"/>
                    </a:moveTo>
                    <a:cubicBezTo>
                      <a:pt x="179" y="1"/>
                      <a:pt x="149" y="22"/>
                      <a:pt x="143" y="63"/>
                    </a:cubicBezTo>
                    <a:cubicBezTo>
                      <a:pt x="1" y="540"/>
                      <a:pt x="36" y="1051"/>
                      <a:pt x="36" y="1563"/>
                    </a:cubicBezTo>
                    <a:cubicBezTo>
                      <a:pt x="36" y="2123"/>
                      <a:pt x="24" y="2695"/>
                      <a:pt x="84" y="3254"/>
                    </a:cubicBezTo>
                    <a:cubicBezTo>
                      <a:pt x="90" y="3308"/>
                      <a:pt x="123" y="3334"/>
                      <a:pt x="157" y="3334"/>
                    </a:cubicBezTo>
                    <a:cubicBezTo>
                      <a:pt x="191" y="3334"/>
                      <a:pt x="227" y="3308"/>
                      <a:pt x="239" y="3254"/>
                    </a:cubicBezTo>
                    <a:cubicBezTo>
                      <a:pt x="298" y="2695"/>
                      <a:pt x="322" y="2123"/>
                      <a:pt x="334" y="1563"/>
                    </a:cubicBezTo>
                    <a:cubicBezTo>
                      <a:pt x="346" y="1075"/>
                      <a:pt x="405" y="551"/>
                      <a:pt x="274" y="63"/>
                    </a:cubicBezTo>
                    <a:cubicBezTo>
                      <a:pt x="268" y="22"/>
                      <a:pt x="239" y="1"/>
                      <a:pt x="20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939;p33">
                <a:extLst>
                  <a:ext uri="{FF2B5EF4-FFF2-40B4-BE49-F238E27FC236}">
                    <a16:creationId xmlns:a16="http://schemas.microsoft.com/office/drawing/2014/main" id="{E9405732-7293-4D01-962B-BFD48C3112C9}"/>
                  </a:ext>
                </a:extLst>
              </p:cNvPr>
              <p:cNvSpPr/>
              <p:nvPr/>
            </p:nvSpPr>
            <p:spPr>
              <a:xfrm>
                <a:off x="4067450" y="2958225"/>
                <a:ext cx="10450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89" extrusionOk="0">
                    <a:moveTo>
                      <a:pt x="239" y="1"/>
                    </a:moveTo>
                    <a:cubicBezTo>
                      <a:pt x="215" y="1"/>
                      <a:pt x="191" y="13"/>
                      <a:pt x="191" y="36"/>
                    </a:cubicBezTo>
                    <a:cubicBezTo>
                      <a:pt x="96" y="953"/>
                      <a:pt x="1" y="1870"/>
                      <a:pt x="120" y="2799"/>
                    </a:cubicBezTo>
                    <a:cubicBezTo>
                      <a:pt x="120" y="2858"/>
                      <a:pt x="162" y="2888"/>
                      <a:pt x="205" y="2888"/>
                    </a:cubicBezTo>
                    <a:cubicBezTo>
                      <a:pt x="248" y="2888"/>
                      <a:pt x="293" y="2858"/>
                      <a:pt x="299" y="2799"/>
                    </a:cubicBezTo>
                    <a:cubicBezTo>
                      <a:pt x="418" y="1870"/>
                      <a:pt x="394" y="965"/>
                      <a:pt x="287" y="36"/>
                    </a:cubicBezTo>
                    <a:cubicBezTo>
                      <a:pt x="287" y="13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940;p33">
                <a:extLst>
                  <a:ext uri="{FF2B5EF4-FFF2-40B4-BE49-F238E27FC236}">
                    <a16:creationId xmlns:a16="http://schemas.microsoft.com/office/drawing/2014/main" id="{506872B6-F7DB-47D0-B912-1C3FC4B3F82C}"/>
                  </a:ext>
                </a:extLst>
              </p:cNvPr>
              <p:cNvSpPr/>
              <p:nvPr/>
            </p:nvSpPr>
            <p:spPr>
              <a:xfrm>
                <a:off x="4094550" y="2962775"/>
                <a:ext cx="128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433" extrusionOk="0">
                    <a:moveTo>
                      <a:pt x="258" y="0"/>
                    </a:moveTo>
                    <a:cubicBezTo>
                      <a:pt x="233" y="0"/>
                      <a:pt x="209" y="15"/>
                      <a:pt x="203" y="45"/>
                    </a:cubicBezTo>
                    <a:cubicBezTo>
                      <a:pt x="24" y="1069"/>
                      <a:pt x="0" y="2343"/>
                      <a:pt x="179" y="3379"/>
                    </a:cubicBezTo>
                    <a:cubicBezTo>
                      <a:pt x="191" y="3414"/>
                      <a:pt x="224" y="3432"/>
                      <a:pt x="256" y="3432"/>
                    </a:cubicBezTo>
                    <a:cubicBezTo>
                      <a:pt x="289" y="3432"/>
                      <a:pt x="322" y="3414"/>
                      <a:pt x="334" y="3379"/>
                    </a:cubicBezTo>
                    <a:cubicBezTo>
                      <a:pt x="512" y="2343"/>
                      <a:pt x="477" y="1069"/>
                      <a:pt x="322" y="45"/>
                    </a:cubicBezTo>
                    <a:cubicBezTo>
                      <a:pt x="310" y="15"/>
                      <a:pt x="283" y="0"/>
                      <a:pt x="25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941;p33">
                <a:extLst>
                  <a:ext uri="{FF2B5EF4-FFF2-40B4-BE49-F238E27FC236}">
                    <a16:creationId xmlns:a16="http://schemas.microsoft.com/office/drawing/2014/main" id="{79EAED14-7EE5-4237-BA26-728091200CEF}"/>
                  </a:ext>
                </a:extLst>
              </p:cNvPr>
              <p:cNvSpPr/>
              <p:nvPr/>
            </p:nvSpPr>
            <p:spPr>
              <a:xfrm>
                <a:off x="4123725" y="2965975"/>
                <a:ext cx="11025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760" extrusionOk="0">
                    <a:moveTo>
                      <a:pt x="228" y="0"/>
                    </a:moveTo>
                    <a:cubicBezTo>
                      <a:pt x="206" y="0"/>
                      <a:pt x="185" y="12"/>
                      <a:pt x="179" y="36"/>
                    </a:cubicBezTo>
                    <a:cubicBezTo>
                      <a:pt x="0" y="881"/>
                      <a:pt x="36" y="1822"/>
                      <a:pt x="131" y="2679"/>
                    </a:cubicBezTo>
                    <a:cubicBezTo>
                      <a:pt x="137" y="2733"/>
                      <a:pt x="176" y="2760"/>
                      <a:pt x="215" y="2760"/>
                    </a:cubicBezTo>
                    <a:cubicBezTo>
                      <a:pt x="253" y="2760"/>
                      <a:pt x="292" y="2733"/>
                      <a:pt x="298" y="2679"/>
                    </a:cubicBezTo>
                    <a:cubicBezTo>
                      <a:pt x="381" y="1834"/>
                      <a:pt x="441" y="881"/>
                      <a:pt x="286" y="36"/>
                    </a:cubicBezTo>
                    <a:cubicBezTo>
                      <a:pt x="274" y="12"/>
                      <a:pt x="250" y="0"/>
                      <a:pt x="228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942;p33">
                <a:extLst>
                  <a:ext uri="{FF2B5EF4-FFF2-40B4-BE49-F238E27FC236}">
                    <a16:creationId xmlns:a16="http://schemas.microsoft.com/office/drawing/2014/main" id="{F2FA1845-E866-468F-ADB8-5456807293A7}"/>
                  </a:ext>
                </a:extLst>
              </p:cNvPr>
              <p:cNvSpPr/>
              <p:nvPr/>
            </p:nvSpPr>
            <p:spPr>
              <a:xfrm>
                <a:off x="4179975" y="2973475"/>
                <a:ext cx="11325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314" extrusionOk="0">
                    <a:moveTo>
                      <a:pt x="203" y="1"/>
                    </a:moveTo>
                    <a:cubicBezTo>
                      <a:pt x="176" y="1"/>
                      <a:pt x="149" y="16"/>
                      <a:pt x="143" y="46"/>
                    </a:cubicBezTo>
                    <a:cubicBezTo>
                      <a:pt x="12" y="748"/>
                      <a:pt x="0" y="1558"/>
                      <a:pt x="155" y="2260"/>
                    </a:cubicBezTo>
                    <a:cubicBezTo>
                      <a:pt x="161" y="2296"/>
                      <a:pt x="197" y="2314"/>
                      <a:pt x="233" y="2314"/>
                    </a:cubicBezTo>
                    <a:cubicBezTo>
                      <a:pt x="268" y="2314"/>
                      <a:pt x="304" y="2296"/>
                      <a:pt x="310" y="2260"/>
                    </a:cubicBezTo>
                    <a:cubicBezTo>
                      <a:pt x="453" y="1558"/>
                      <a:pt x="393" y="736"/>
                      <a:pt x="262" y="46"/>
                    </a:cubicBezTo>
                    <a:cubicBezTo>
                      <a:pt x="256" y="16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943;p33">
                <a:extLst>
                  <a:ext uri="{FF2B5EF4-FFF2-40B4-BE49-F238E27FC236}">
                    <a16:creationId xmlns:a16="http://schemas.microsoft.com/office/drawing/2014/main" id="{FCBBEE4D-8271-42B9-8FC5-1B62B5671926}"/>
                  </a:ext>
                </a:extLst>
              </p:cNvPr>
              <p:cNvSpPr/>
              <p:nvPr/>
            </p:nvSpPr>
            <p:spPr>
              <a:xfrm>
                <a:off x="4152000" y="2969775"/>
                <a:ext cx="11025" cy="608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432" extrusionOk="0">
                    <a:moveTo>
                      <a:pt x="222" y="0"/>
                    </a:moveTo>
                    <a:cubicBezTo>
                      <a:pt x="197" y="0"/>
                      <a:pt x="173" y="21"/>
                      <a:pt x="167" y="63"/>
                    </a:cubicBezTo>
                    <a:cubicBezTo>
                      <a:pt x="60" y="813"/>
                      <a:pt x="0" y="1610"/>
                      <a:pt x="131" y="2361"/>
                    </a:cubicBezTo>
                    <a:cubicBezTo>
                      <a:pt x="137" y="2408"/>
                      <a:pt x="179" y="2432"/>
                      <a:pt x="221" y="2432"/>
                    </a:cubicBezTo>
                    <a:cubicBezTo>
                      <a:pt x="262" y="2432"/>
                      <a:pt x="304" y="2408"/>
                      <a:pt x="310" y="2361"/>
                    </a:cubicBezTo>
                    <a:cubicBezTo>
                      <a:pt x="441" y="1610"/>
                      <a:pt x="369" y="813"/>
                      <a:pt x="286" y="63"/>
                    </a:cubicBezTo>
                    <a:cubicBezTo>
                      <a:pt x="274" y="21"/>
                      <a:pt x="247" y="0"/>
                      <a:pt x="22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944;p33">
                <a:extLst>
                  <a:ext uri="{FF2B5EF4-FFF2-40B4-BE49-F238E27FC236}">
                    <a16:creationId xmlns:a16="http://schemas.microsoft.com/office/drawing/2014/main" id="{96A1121C-360F-496F-94EE-FEA617D72599}"/>
                  </a:ext>
                </a:extLst>
              </p:cNvPr>
              <p:cNvSpPr/>
              <p:nvPr/>
            </p:nvSpPr>
            <p:spPr>
              <a:xfrm>
                <a:off x="4208250" y="2976750"/>
                <a:ext cx="12225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21" extrusionOk="0">
                    <a:moveTo>
                      <a:pt x="234" y="1"/>
                    </a:moveTo>
                    <a:cubicBezTo>
                      <a:pt x="209" y="1"/>
                      <a:pt x="185" y="16"/>
                      <a:pt x="179" y="46"/>
                    </a:cubicBezTo>
                    <a:cubicBezTo>
                      <a:pt x="72" y="677"/>
                      <a:pt x="1" y="1427"/>
                      <a:pt x="155" y="2058"/>
                    </a:cubicBezTo>
                    <a:cubicBezTo>
                      <a:pt x="167" y="2099"/>
                      <a:pt x="203" y="2120"/>
                      <a:pt x="239" y="2120"/>
                    </a:cubicBezTo>
                    <a:cubicBezTo>
                      <a:pt x="274" y="2120"/>
                      <a:pt x="310" y="2099"/>
                      <a:pt x="322" y="2058"/>
                    </a:cubicBezTo>
                    <a:cubicBezTo>
                      <a:pt x="489" y="1427"/>
                      <a:pt x="393" y="689"/>
                      <a:pt x="298" y="46"/>
                    </a:cubicBezTo>
                    <a:cubicBezTo>
                      <a:pt x="286" y="16"/>
                      <a:pt x="260" y="1"/>
                      <a:pt x="23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945;p33">
                <a:extLst>
                  <a:ext uri="{FF2B5EF4-FFF2-40B4-BE49-F238E27FC236}">
                    <a16:creationId xmlns:a16="http://schemas.microsoft.com/office/drawing/2014/main" id="{D35ED53D-34EE-4044-872B-736EA47EB63A}"/>
                  </a:ext>
                </a:extLst>
              </p:cNvPr>
              <p:cNvSpPr/>
              <p:nvPr/>
            </p:nvSpPr>
            <p:spPr>
              <a:xfrm>
                <a:off x="4235925" y="2982200"/>
                <a:ext cx="11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882" extrusionOk="0">
                    <a:moveTo>
                      <a:pt x="232" y="0"/>
                    </a:moveTo>
                    <a:cubicBezTo>
                      <a:pt x="200" y="0"/>
                      <a:pt x="168" y="18"/>
                      <a:pt x="156" y="54"/>
                    </a:cubicBezTo>
                    <a:cubicBezTo>
                      <a:pt x="1" y="601"/>
                      <a:pt x="37" y="1268"/>
                      <a:pt x="168" y="1828"/>
                    </a:cubicBezTo>
                    <a:cubicBezTo>
                      <a:pt x="185" y="1864"/>
                      <a:pt x="227" y="1881"/>
                      <a:pt x="266" y="1881"/>
                    </a:cubicBezTo>
                    <a:cubicBezTo>
                      <a:pt x="304" y="1881"/>
                      <a:pt x="340" y="1864"/>
                      <a:pt x="346" y="1828"/>
                    </a:cubicBezTo>
                    <a:cubicBezTo>
                      <a:pt x="465" y="1268"/>
                      <a:pt x="453" y="601"/>
                      <a:pt x="299" y="54"/>
                    </a:cubicBezTo>
                    <a:cubicBezTo>
                      <a:pt x="293" y="18"/>
                      <a:pt x="263" y="0"/>
                      <a:pt x="232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946;p33">
                <a:extLst>
                  <a:ext uri="{FF2B5EF4-FFF2-40B4-BE49-F238E27FC236}">
                    <a16:creationId xmlns:a16="http://schemas.microsoft.com/office/drawing/2014/main" id="{4F471ED8-B931-49FD-A2CB-56FA80A00AF1}"/>
                  </a:ext>
                </a:extLst>
              </p:cNvPr>
              <p:cNvSpPr/>
              <p:nvPr/>
            </p:nvSpPr>
            <p:spPr>
              <a:xfrm>
                <a:off x="4266000" y="2984800"/>
                <a:ext cx="9550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10" extrusionOk="0">
                    <a:moveTo>
                      <a:pt x="167" y="0"/>
                    </a:moveTo>
                    <a:cubicBezTo>
                      <a:pt x="140" y="0"/>
                      <a:pt x="113" y="15"/>
                      <a:pt x="108" y="45"/>
                    </a:cubicBezTo>
                    <a:cubicBezTo>
                      <a:pt x="36" y="378"/>
                      <a:pt x="24" y="700"/>
                      <a:pt x="36" y="1045"/>
                    </a:cubicBezTo>
                    <a:cubicBezTo>
                      <a:pt x="36" y="1355"/>
                      <a:pt x="0" y="1688"/>
                      <a:pt x="143" y="1974"/>
                    </a:cubicBezTo>
                    <a:cubicBezTo>
                      <a:pt x="155" y="1998"/>
                      <a:pt x="176" y="2010"/>
                      <a:pt x="197" y="2010"/>
                    </a:cubicBezTo>
                    <a:cubicBezTo>
                      <a:pt x="218" y="2010"/>
                      <a:pt x="239" y="1998"/>
                      <a:pt x="250" y="1974"/>
                    </a:cubicBezTo>
                    <a:cubicBezTo>
                      <a:pt x="381" y="1688"/>
                      <a:pt x="334" y="1355"/>
                      <a:pt x="334" y="1045"/>
                    </a:cubicBezTo>
                    <a:cubicBezTo>
                      <a:pt x="334" y="712"/>
                      <a:pt x="298" y="378"/>
                      <a:pt x="227" y="45"/>
                    </a:cubicBezTo>
                    <a:cubicBezTo>
                      <a:pt x="221" y="15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947;p33">
                <a:extLst>
                  <a:ext uri="{FF2B5EF4-FFF2-40B4-BE49-F238E27FC236}">
                    <a16:creationId xmlns:a16="http://schemas.microsoft.com/office/drawing/2014/main" id="{54F51648-F4B2-42EB-B575-D64A66B534D0}"/>
                  </a:ext>
                </a:extLst>
              </p:cNvPr>
              <p:cNvSpPr/>
              <p:nvPr/>
            </p:nvSpPr>
            <p:spPr>
              <a:xfrm>
                <a:off x="4294875" y="2989625"/>
                <a:ext cx="83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88" extrusionOk="0">
                    <a:moveTo>
                      <a:pt x="155" y="1"/>
                    </a:moveTo>
                    <a:cubicBezTo>
                      <a:pt x="125" y="1"/>
                      <a:pt x="96" y="19"/>
                      <a:pt x="84" y="54"/>
                    </a:cubicBezTo>
                    <a:cubicBezTo>
                      <a:pt x="12" y="364"/>
                      <a:pt x="12" y="674"/>
                      <a:pt x="12" y="995"/>
                    </a:cubicBezTo>
                    <a:cubicBezTo>
                      <a:pt x="12" y="1269"/>
                      <a:pt x="0" y="1590"/>
                      <a:pt x="119" y="1852"/>
                    </a:cubicBezTo>
                    <a:cubicBezTo>
                      <a:pt x="131" y="1876"/>
                      <a:pt x="152" y="1888"/>
                      <a:pt x="173" y="1888"/>
                    </a:cubicBezTo>
                    <a:cubicBezTo>
                      <a:pt x="194" y="1888"/>
                      <a:pt x="215" y="1876"/>
                      <a:pt x="227" y="1852"/>
                    </a:cubicBezTo>
                    <a:cubicBezTo>
                      <a:pt x="334" y="1602"/>
                      <a:pt x="322" y="1269"/>
                      <a:pt x="310" y="995"/>
                    </a:cubicBezTo>
                    <a:cubicBezTo>
                      <a:pt x="298" y="674"/>
                      <a:pt x="298" y="352"/>
                      <a:pt x="227" y="54"/>
                    </a:cubicBezTo>
                    <a:cubicBezTo>
                      <a:pt x="215" y="19"/>
                      <a:pt x="185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948;p33">
                <a:extLst>
                  <a:ext uri="{FF2B5EF4-FFF2-40B4-BE49-F238E27FC236}">
                    <a16:creationId xmlns:a16="http://schemas.microsoft.com/office/drawing/2014/main" id="{CCE502E4-12FF-4F1E-8549-4D6F5D421702}"/>
                  </a:ext>
                </a:extLst>
              </p:cNvPr>
              <p:cNvSpPr/>
              <p:nvPr/>
            </p:nvSpPr>
            <p:spPr>
              <a:xfrm>
                <a:off x="4320175" y="2990450"/>
                <a:ext cx="152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03" extrusionOk="0">
                    <a:moveTo>
                      <a:pt x="304" y="1"/>
                    </a:moveTo>
                    <a:cubicBezTo>
                      <a:pt x="274" y="1"/>
                      <a:pt x="244" y="15"/>
                      <a:pt x="238" y="45"/>
                    </a:cubicBezTo>
                    <a:cubicBezTo>
                      <a:pt x="131" y="581"/>
                      <a:pt x="0" y="1343"/>
                      <a:pt x="238" y="1867"/>
                    </a:cubicBezTo>
                    <a:cubicBezTo>
                      <a:pt x="244" y="1891"/>
                      <a:pt x="271" y="1903"/>
                      <a:pt x="299" y="1903"/>
                    </a:cubicBezTo>
                    <a:cubicBezTo>
                      <a:pt x="328" y="1903"/>
                      <a:pt x="358" y="1891"/>
                      <a:pt x="369" y="1867"/>
                    </a:cubicBezTo>
                    <a:cubicBezTo>
                      <a:pt x="608" y="1343"/>
                      <a:pt x="477" y="605"/>
                      <a:pt x="369" y="45"/>
                    </a:cubicBezTo>
                    <a:cubicBezTo>
                      <a:pt x="363" y="15"/>
                      <a:pt x="334" y="1"/>
                      <a:pt x="304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949;p33">
                <a:extLst>
                  <a:ext uri="{FF2B5EF4-FFF2-40B4-BE49-F238E27FC236}">
                    <a16:creationId xmlns:a16="http://schemas.microsoft.com/office/drawing/2014/main" id="{A25FB2B6-F8AA-48B0-93BD-C9CAA9CB9AA3}"/>
                  </a:ext>
                </a:extLst>
              </p:cNvPr>
              <p:cNvSpPr/>
              <p:nvPr/>
            </p:nvSpPr>
            <p:spPr>
              <a:xfrm>
                <a:off x="4349050" y="2996400"/>
                <a:ext cx="14000" cy="469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76" extrusionOk="0">
                    <a:moveTo>
                      <a:pt x="286" y="1"/>
                    </a:moveTo>
                    <a:cubicBezTo>
                      <a:pt x="259" y="1"/>
                      <a:pt x="232" y="16"/>
                      <a:pt x="226" y="45"/>
                    </a:cubicBezTo>
                    <a:cubicBezTo>
                      <a:pt x="119" y="581"/>
                      <a:pt x="0" y="1319"/>
                      <a:pt x="215" y="1831"/>
                    </a:cubicBezTo>
                    <a:cubicBezTo>
                      <a:pt x="226" y="1861"/>
                      <a:pt x="253" y="1876"/>
                      <a:pt x="280" y="1876"/>
                    </a:cubicBezTo>
                    <a:cubicBezTo>
                      <a:pt x="307" y="1876"/>
                      <a:pt x="334" y="1861"/>
                      <a:pt x="346" y="1831"/>
                    </a:cubicBezTo>
                    <a:cubicBezTo>
                      <a:pt x="560" y="1319"/>
                      <a:pt x="453" y="581"/>
                      <a:pt x="346" y="45"/>
                    </a:cubicBezTo>
                    <a:cubicBezTo>
                      <a:pt x="340" y="16"/>
                      <a:pt x="313" y="1"/>
                      <a:pt x="28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950;p33">
                <a:extLst>
                  <a:ext uri="{FF2B5EF4-FFF2-40B4-BE49-F238E27FC236}">
                    <a16:creationId xmlns:a16="http://schemas.microsoft.com/office/drawing/2014/main" id="{8193041A-9A59-416E-881F-5B8C56199E46}"/>
                  </a:ext>
                </a:extLst>
              </p:cNvPr>
              <p:cNvSpPr/>
              <p:nvPr/>
            </p:nvSpPr>
            <p:spPr>
              <a:xfrm>
                <a:off x="4380000" y="3000200"/>
                <a:ext cx="86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25" extrusionOk="0">
                    <a:moveTo>
                      <a:pt x="155" y="1"/>
                    </a:moveTo>
                    <a:cubicBezTo>
                      <a:pt x="134" y="1"/>
                      <a:pt x="114" y="12"/>
                      <a:pt x="108" y="36"/>
                    </a:cubicBezTo>
                    <a:cubicBezTo>
                      <a:pt x="12" y="274"/>
                      <a:pt x="0" y="524"/>
                      <a:pt x="12" y="774"/>
                    </a:cubicBezTo>
                    <a:cubicBezTo>
                      <a:pt x="12" y="1013"/>
                      <a:pt x="0" y="1263"/>
                      <a:pt x="108" y="1489"/>
                    </a:cubicBezTo>
                    <a:cubicBezTo>
                      <a:pt x="120" y="1513"/>
                      <a:pt x="143" y="1525"/>
                      <a:pt x="169" y="1525"/>
                    </a:cubicBezTo>
                    <a:cubicBezTo>
                      <a:pt x="194" y="1525"/>
                      <a:pt x="221" y="1513"/>
                      <a:pt x="239" y="1489"/>
                    </a:cubicBezTo>
                    <a:cubicBezTo>
                      <a:pt x="346" y="1263"/>
                      <a:pt x="322" y="1013"/>
                      <a:pt x="310" y="774"/>
                    </a:cubicBezTo>
                    <a:cubicBezTo>
                      <a:pt x="310" y="524"/>
                      <a:pt x="298" y="274"/>
                      <a:pt x="203" y="36"/>
                    </a:cubicBezTo>
                    <a:cubicBezTo>
                      <a:pt x="197" y="12"/>
                      <a:pt x="176" y="1"/>
                      <a:pt x="155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951;p33">
                <a:extLst>
                  <a:ext uri="{FF2B5EF4-FFF2-40B4-BE49-F238E27FC236}">
                    <a16:creationId xmlns:a16="http://schemas.microsoft.com/office/drawing/2014/main" id="{5B1451DE-4D60-427D-9A20-B1F5A151FD9C}"/>
                  </a:ext>
                </a:extLst>
              </p:cNvPr>
              <p:cNvSpPr/>
              <p:nvPr/>
            </p:nvSpPr>
            <p:spPr>
              <a:xfrm>
                <a:off x="4407375" y="3003550"/>
                <a:ext cx="1015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56" extrusionOk="0">
                    <a:moveTo>
                      <a:pt x="205" y="0"/>
                    </a:moveTo>
                    <a:cubicBezTo>
                      <a:pt x="179" y="0"/>
                      <a:pt x="156" y="15"/>
                      <a:pt x="156" y="45"/>
                    </a:cubicBezTo>
                    <a:cubicBezTo>
                      <a:pt x="96" y="379"/>
                      <a:pt x="1" y="760"/>
                      <a:pt x="120" y="1093"/>
                    </a:cubicBezTo>
                    <a:cubicBezTo>
                      <a:pt x="138" y="1135"/>
                      <a:pt x="176" y="1155"/>
                      <a:pt x="214" y="1155"/>
                    </a:cubicBezTo>
                    <a:cubicBezTo>
                      <a:pt x="251" y="1155"/>
                      <a:pt x="287" y="1135"/>
                      <a:pt x="299" y="1093"/>
                    </a:cubicBezTo>
                    <a:cubicBezTo>
                      <a:pt x="406" y="771"/>
                      <a:pt x="322" y="379"/>
                      <a:pt x="263" y="45"/>
                    </a:cubicBezTo>
                    <a:cubicBezTo>
                      <a:pt x="257" y="15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952;p33">
                <a:extLst>
                  <a:ext uri="{FF2B5EF4-FFF2-40B4-BE49-F238E27FC236}">
                    <a16:creationId xmlns:a16="http://schemas.microsoft.com/office/drawing/2014/main" id="{4A2F3A53-B506-450A-9417-321693EC7432}"/>
                  </a:ext>
                </a:extLst>
              </p:cNvPr>
              <p:cNvSpPr/>
              <p:nvPr/>
            </p:nvSpPr>
            <p:spPr>
              <a:xfrm>
                <a:off x="4436250" y="3005775"/>
                <a:ext cx="95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960" extrusionOk="0">
                    <a:moveTo>
                      <a:pt x="191" y="1"/>
                    </a:moveTo>
                    <a:cubicBezTo>
                      <a:pt x="164" y="1"/>
                      <a:pt x="138" y="10"/>
                      <a:pt x="132" y="28"/>
                    </a:cubicBezTo>
                    <a:cubicBezTo>
                      <a:pt x="13" y="301"/>
                      <a:pt x="1" y="623"/>
                      <a:pt x="108" y="897"/>
                    </a:cubicBezTo>
                    <a:cubicBezTo>
                      <a:pt x="120" y="938"/>
                      <a:pt x="156" y="959"/>
                      <a:pt x="193" y="959"/>
                    </a:cubicBezTo>
                    <a:cubicBezTo>
                      <a:pt x="230" y="959"/>
                      <a:pt x="269" y="938"/>
                      <a:pt x="287" y="897"/>
                    </a:cubicBezTo>
                    <a:cubicBezTo>
                      <a:pt x="382" y="623"/>
                      <a:pt x="370" y="301"/>
                      <a:pt x="251" y="28"/>
                    </a:cubicBezTo>
                    <a:cubicBezTo>
                      <a:pt x="245" y="10"/>
                      <a:pt x="218" y="1"/>
                      <a:pt x="191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953;p33">
                <a:extLst>
                  <a:ext uri="{FF2B5EF4-FFF2-40B4-BE49-F238E27FC236}">
                    <a16:creationId xmlns:a16="http://schemas.microsoft.com/office/drawing/2014/main" id="{52BC1A58-A566-4CE1-A039-657C90000AA4}"/>
                  </a:ext>
                </a:extLst>
              </p:cNvPr>
              <p:cNvSpPr/>
              <p:nvPr/>
            </p:nvSpPr>
            <p:spPr>
              <a:xfrm>
                <a:off x="4463050" y="3010700"/>
                <a:ext cx="131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956" extrusionOk="0">
                    <a:moveTo>
                      <a:pt x="250" y="0"/>
                    </a:moveTo>
                    <a:cubicBezTo>
                      <a:pt x="224" y="0"/>
                      <a:pt x="197" y="15"/>
                      <a:pt x="191" y="45"/>
                    </a:cubicBezTo>
                    <a:cubicBezTo>
                      <a:pt x="119" y="283"/>
                      <a:pt x="0" y="724"/>
                      <a:pt x="191" y="938"/>
                    </a:cubicBezTo>
                    <a:cubicBezTo>
                      <a:pt x="209" y="950"/>
                      <a:pt x="232" y="956"/>
                      <a:pt x="256" y="956"/>
                    </a:cubicBezTo>
                    <a:cubicBezTo>
                      <a:pt x="280" y="956"/>
                      <a:pt x="304" y="950"/>
                      <a:pt x="322" y="938"/>
                    </a:cubicBezTo>
                    <a:cubicBezTo>
                      <a:pt x="524" y="724"/>
                      <a:pt x="405" y="283"/>
                      <a:pt x="310" y="45"/>
                    </a:cubicBezTo>
                    <a:cubicBezTo>
                      <a:pt x="304" y="15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954;p33">
                <a:extLst>
                  <a:ext uri="{FF2B5EF4-FFF2-40B4-BE49-F238E27FC236}">
                    <a16:creationId xmlns:a16="http://schemas.microsoft.com/office/drawing/2014/main" id="{B49EBD71-4B64-4629-8B41-9D7867E4541C}"/>
                  </a:ext>
                </a:extLst>
              </p:cNvPr>
              <p:cNvSpPr/>
              <p:nvPr/>
            </p:nvSpPr>
            <p:spPr>
              <a:xfrm>
                <a:off x="4494600" y="3012475"/>
                <a:ext cx="687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849" extrusionOk="0">
                    <a:moveTo>
                      <a:pt x="136" y="1"/>
                    </a:moveTo>
                    <a:cubicBezTo>
                      <a:pt x="111" y="1"/>
                      <a:pt x="84" y="16"/>
                      <a:pt x="72" y="45"/>
                    </a:cubicBezTo>
                    <a:cubicBezTo>
                      <a:pt x="12" y="307"/>
                      <a:pt x="0" y="533"/>
                      <a:pt x="60" y="795"/>
                    </a:cubicBezTo>
                    <a:cubicBezTo>
                      <a:pt x="60" y="831"/>
                      <a:pt x="93" y="849"/>
                      <a:pt x="128" y="849"/>
                    </a:cubicBezTo>
                    <a:cubicBezTo>
                      <a:pt x="164" y="849"/>
                      <a:pt x="203" y="831"/>
                      <a:pt x="215" y="795"/>
                    </a:cubicBezTo>
                    <a:cubicBezTo>
                      <a:pt x="274" y="522"/>
                      <a:pt x="250" y="295"/>
                      <a:pt x="191" y="45"/>
                    </a:cubicBezTo>
                    <a:cubicBezTo>
                      <a:pt x="185" y="16"/>
                      <a:pt x="161" y="1"/>
                      <a:pt x="136" y="1"/>
                    </a:cubicBezTo>
                    <a:close/>
                  </a:path>
                </a:pathLst>
              </a:custGeom>
              <a:solidFill>
                <a:srgbClr val="9080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4" name="Google Shape;5985;p60">
            <a:extLst>
              <a:ext uri="{FF2B5EF4-FFF2-40B4-BE49-F238E27FC236}">
                <a16:creationId xmlns:a16="http://schemas.microsoft.com/office/drawing/2014/main" id="{74AE2DFC-226D-43FF-ACA9-FCF79B03E4A4}"/>
              </a:ext>
            </a:extLst>
          </p:cNvPr>
          <p:cNvGrpSpPr/>
          <p:nvPr/>
        </p:nvGrpSpPr>
        <p:grpSpPr>
          <a:xfrm rot="727157">
            <a:off x="1581155" y="3564503"/>
            <a:ext cx="952034" cy="1495727"/>
            <a:chOff x="3122700" y="1553300"/>
            <a:chExt cx="724525" cy="1118325"/>
          </a:xfrm>
        </p:grpSpPr>
        <p:sp>
          <p:nvSpPr>
            <p:cNvPr id="585" name="Google Shape;5986;p60">
              <a:extLst>
                <a:ext uri="{FF2B5EF4-FFF2-40B4-BE49-F238E27FC236}">
                  <a16:creationId xmlns:a16="http://schemas.microsoft.com/office/drawing/2014/main" id="{26BB1CAB-2919-4BE1-A66D-80C0DA8D9830}"/>
                </a:ext>
              </a:extLst>
            </p:cNvPr>
            <p:cNvSpPr/>
            <p:nvPr/>
          </p:nvSpPr>
          <p:spPr>
            <a:xfrm>
              <a:off x="3125375" y="1571050"/>
              <a:ext cx="721850" cy="510125"/>
            </a:xfrm>
            <a:custGeom>
              <a:avLst/>
              <a:gdLst/>
              <a:ahLst/>
              <a:cxnLst/>
              <a:rect l="l" t="t" r="r" b="b"/>
              <a:pathLst>
                <a:path w="28874" h="20405" extrusionOk="0">
                  <a:moveTo>
                    <a:pt x="7732" y="0"/>
                  </a:moveTo>
                  <a:cubicBezTo>
                    <a:pt x="5233" y="0"/>
                    <a:pt x="2768" y="302"/>
                    <a:pt x="298" y="945"/>
                  </a:cubicBezTo>
                  <a:cubicBezTo>
                    <a:pt x="1048" y="4517"/>
                    <a:pt x="453" y="8232"/>
                    <a:pt x="155" y="11804"/>
                  </a:cubicBezTo>
                  <a:cubicBezTo>
                    <a:pt x="1" y="14340"/>
                    <a:pt x="155" y="17019"/>
                    <a:pt x="298" y="19543"/>
                  </a:cubicBezTo>
                  <a:cubicBezTo>
                    <a:pt x="2094" y="18778"/>
                    <a:pt x="3983" y="18452"/>
                    <a:pt x="5915" y="18452"/>
                  </a:cubicBezTo>
                  <a:cubicBezTo>
                    <a:pt x="7352" y="18452"/>
                    <a:pt x="8813" y="18633"/>
                    <a:pt x="10276" y="18948"/>
                  </a:cubicBezTo>
                  <a:lnTo>
                    <a:pt x="11014" y="18948"/>
                  </a:lnTo>
                  <a:cubicBezTo>
                    <a:pt x="14479" y="19835"/>
                    <a:pt x="17939" y="20405"/>
                    <a:pt x="21367" y="20405"/>
                  </a:cubicBezTo>
                  <a:cubicBezTo>
                    <a:pt x="23688" y="20405"/>
                    <a:pt x="25995" y="20144"/>
                    <a:pt x="28278" y="19543"/>
                  </a:cubicBezTo>
                  <a:cubicBezTo>
                    <a:pt x="27980" y="18948"/>
                    <a:pt x="28135" y="18352"/>
                    <a:pt x="28135" y="17757"/>
                  </a:cubicBezTo>
                  <a:cubicBezTo>
                    <a:pt x="27683" y="12101"/>
                    <a:pt x="28873" y="6601"/>
                    <a:pt x="28278" y="945"/>
                  </a:cubicBezTo>
                  <a:lnTo>
                    <a:pt x="28278" y="945"/>
                  </a:lnTo>
                  <a:cubicBezTo>
                    <a:pt x="26508" y="1703"/>
                    <a:pt x="24736" y="1979"/>
                    <a:pt x="22958" y="1979"/>
                  </a:cubicBezTo>
                  <a:cubicBezTo>
                    <a:pt x="19510" y="1979"/>
                    <a:pt x="16037" y="939"/>
                    <a:pt x="12502" y="350"/>
                  </a:cubicBezTo>
                  <a:cubicBezTo>
                    <a:pt x="10892" y="120"/>
                    <a:pt x="9305" y="0"/>
                    <a:pt x="7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987;p60">
              <a:extLst>
                <a:ext uri="{FF2B5EF4-FFF2-40B4-BE49-F238E27FC236}">
                  <a16:creationId xmlns:a16="http://schemas.microsoft.com/office/drawing/2014/main" id="{226A2271-142D-4E32-A11B-C49EFE6BF59A}"/>
                </a:ext>
              </a:extLst>
            </p:cNvPr>
            <p:cNvSpPr/>
            <p:nvPr/>
          </p:nvSpPr>
          <p:spPr>
            <a:xfrm>
              <a:off x="3129250" y="1594675"/>
              <a:ext cx="706950" cy="464950"/>
            </a:xfrm>
            <a:custGeom>
              <a:avLst/>
              <a:gdLst/>
              <a:ahLst/>
              <a:cxnLst/>
              <a:rect l="l" t="t" r="r" b="b"/>
              <a:pathLst>
                <a:path w="28278" h="18598" extrusionOk="0">
                  <a:moveTo>
                    <a:pt x="28123" y="0"/>
                  </a:moveTo>
                  <a:cubicBezTo>
                    <a:pt x="27528" y="0"/>
                    <a:pt x="27087" y="441"/>
                    <a:pt x="26492" y="596"/>
                  </a:cubicBezTo>
                  <a:cubicBezTo>
                    <a:pt x="25599" y="1786"/>
                    <a:pt x="24706" y="2977"/>
                    <a:pt x="23360" y="3715"/>
                  </a:cubicBezTo>
                  <a:lnTo>
                    <a:pt x="23360" y="3120"/>
                  </a:lnTo>
                  <a:cubicBezTo>
                    <a:pt x="23263" y="3022"/>
                    <a:pt x="23299" y="2781"/>
                    <a:pt x="23142" y="2781"/>
                  </a:cubicBezTo>
                  <a:cubicBezTo>
                    <a:pt x="23069" y="2781"/>
                    <a:pt x="22954" y="2833"/>
                    <a:pt x="22765" y="2977"/>
                  </a:cubicBezTo>
                  <a:cubicBezTo>
                    <a:pt x="22170" y="3572"/>
                    <a:pt x="22325" y="4608"/>
                    <a:pt x="21575" y="5203"/>
                  </a:cubicBezTo>
                  <a:cubicBezTo>
                    <a:pt x="20682" y="5953"/>
                    <a:pt x="19789" y="6692"/>
                    <a:pt x="18753" y="6692"/>
                  </a:cubicBezTo>
                  <a:cubicBezTo>
                    <a:pt x="18725" y="6706"/>
                    <a:pt x="18703" y="6712"/>
                    <a:pt x="18685" y="6712"/>
                  </a:cubicBezTo>
                  <a:cubicBezTo>
                    <a:pt x="18505" y="6712"/>
                    <a:pt x="18725" y="6069"/>
                    <a:pt x="18455" y="5799"/>
                  </a:cubicBezTo>
                  <a:lnTo>
                    <a:pt x="18003" y="5799"/>
                  </a:lnTo>
                  <a:cubicBezTo>
                    <a:pt x="16812" y="8335"/>
                    <a:pt x="13990" y="7882"/>
                    <a:pt x="11752" y="8478"/>
                  </a:cubicBezTo>
                  <a:cubicBezTo>
                    <a:pt x="10264" y="8930"/>
                    <a:pt x="8930" y="9525"/>
                    <a:pt x="7442" y="10121"/>
                  </a:cubicBezTo>
                  <a:cubicBezTo>
                    <a:pt x="7442" y="9823"/>
                    <a:pt x="7585" y="9371"/>
                    <a:pt x="7144" y="9228"/>
                  </a:cubicBezTo>
                  <a:cubicBezTo>
                    <a:pt x="6989" y="9228"/>
                    <a:pt x="6692" y="9371"/>
                    <a:pt x="6549" y="9525"/>
                  </a:cubicBezTo>
                  <a:cubicBezTo>
                    <a:pt x="5799" y="11454"/>
                    <a:pt x="3870" y="12502"/>
                    <a:pt x="2382" y="13835"/>
                  </a:cubicBezTo>
                  <a:cubicBezTo>
                    <a:pt x="2382" y="13538"/>
                    <a:pt x="2525" y="13097"/>
                    <a:pt x="2084" y="12942"/>
                  </a:cubicBezTo>
                  <a:cubicBezTo>
                    <a:pt x="1786" y="12942"/>
                    <a:pt x="1632" y="13240"/>
                    <a:pt x="1489" y="13538"/>
                  </a:cubicBezTo>
                  <a:cubicBezTo>
                    <a:pt x="1334" y="14883"/>
                    <a:pt x="739" y="15919"/>
                    <a:pt x="0" y="16967"/>
                  </a:cubicBezTo>
                  <a:cubicBezTo>
                    <a:pt x="143" y="17562"/>
                    <a:pt x="143" y="18003"/>
                    <a:pt x="143" y="18598"/>
                  </a:cubicBezTo>
                  <a:cubicBezTo>
                    <a:pt x="739" y="18598"/>
                    <a:pt x="1334" y="18300"/>
                    <a:pt x="1786" y="18003"/>
                  </a:cubicBezTo>
                  <a:cubicBezTo>
                    <a:pt x="2859" y="16930"/>
                    <a:pt x="3805" y="15259"/>
                    <a:pt x="5400" y="15259"/>
                  </a:cubicBezTo>
                  <a:cubicBezTo>
                    <a:pt x="5576" y="15259"/>
                    <a:pt x="5761" y="15280"/>
                    <a:pt x="5954" y="15324"/>
                  </a:cubicBezTo>
                  <a:cubicBezTo>
                    <a:pt x="6251" y="14883"/>
                    <a:pt x="5954" y="14431"/>
                    <a:pt x="5799" y="13990"/>
                  </a:cubicBezTo>
                  <a:cubicBezTo>
                    <a:pt x="6850" y="13172"/>
                    <a:pt x="7987" y="12266"/>
                    <a:pt x="9286" y="12266"/>
                  </a:cubicBezTo>
                  <a:cubicBezTo>
                    <a:pt x="9650" y="12266"/>
                    <a:pt x="10027" y="12338"/>
                    <a:pt x="10418" y="12502"/>
                  </a:cubicBezTo>
                  <a:cubicBezTo>
                    <a:pt x="10480" y="12517"/>
                    <a:pt x="10536" y="12524"/>
                    <a:pt x="10588" y="12524"/>
                  </a:cubicBezTo>
                  <a:cubicBezTo>
                    <a:pt x="11040" y="12524"/>
                    <a:pt x="11142" y="12004"/>
                    <a:pt x="11014" y="11609"/>
                  </a:cubicBezTo>
                  <a:cubicBezTo>
                    <a:pt x="11014" y="11609"/>
                    <a:pt x="10859" y="11454"/>
                    <a:pt x="10716" y="11454"/>
                  </a:cubicBezTo>
                  <a:cubicBezTo>
                    <a:pt x="10859" y="11156"/>
                    <a:pt x="11157" y="11156"/>
                    <a:pt x="11454" y="11014"/>
                  </a:cubicBezTo>
                  <a:cubicBezTo>
                    <a:pt x="14431" y="10264"/>
                    <a:pt x="17110" y="9823"/>
                    <a:pt x="19943" y="8930"/>
                  </a:cubicBezTo>
                  <a:cubicBezTo>
                    <a:pt x="20119" y="8884"/>
                    <a:pt x="20295" y="8866"/>
                    <a:pt x="20471" y="8866"/>
                  </a:cubicBezTo>
                  <a:cubicBezTo>
                    <a:pt x="20890" y="8866"/>
                    <a:pt x="21310" y="8972"/>
                    <a:pt x="21729" y="9073"/>
                  </a:cubicBezTo>
                  <a:cubicBezTo>
                    <a:pt x="22468" y="9073"/>
                    <a:pt x="22325" y="8180"/>
                    <a:pt x="22027" y="7739"/>
                  </a:cubicBezTo>
                  <a:cubicBezTo>
                    <a:pt x="23658" y="6846"/>
                    <a:pt x="24706" y="5358"/>
                    <a:pt x="26789" y="4906"/>
                  </a:cubicBezTo>
                  <a:cubicBezTo>
                    <a:pt x="27385" y="4906"/>
                    <a:pt x="27230" y="4310"/>
                    <a:pt x="26789" y="3870"/>
                  </a:cubicBezTo>
                  <a:cubicBezTo>
                    <a:pt x="26635" y="3572"/>
                    <a:pt x="27087" y="3275"/>
                    <a:pt x="27230" y="2977"/>
                  </a:cubicBezTo>
                  <a:cubicBezTo>
                    <a:pt x="27682" y="2524"/>
                    <a:pt x="28123" y="2227"/>
                    <a:pt x="28278" y="1631"/>
                  </a:cubicBezTo>
                  <a:cubicBezTo>
                    <a:pt x="28278" y="1036"/>
                    <a:pt x="28123" y="596"/>
                    <a:pt x="28123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988;p60">
              <a:extLst>
                <a:ext uri="{FF2B5EF4-FFF2-40B4-BE49-F238E27FC236}">
                  <a16:creationId xmlns:a16="http://schemas.microsoft.com/office/drawing/2014/main" id="{85843E7A-2FB3-4EA9-B004-BD75880CC335}"/>
                </a:ext>
              </a:extLst>
            </p:cNvPr>
            <p:cNvSpPr/>
            <p:nvPr/>
          </p:nvSpPr>
          <p:spPr>
            <a:xfrm>
              <a:off x="3132825" y="1581500"/>
              <a:ext cx="699500" cy="490000"/>
            </a:xfrm>
            <a:custGeom>
              <a:avLst/>
              <a:gdLst/>
              <a:ahLst/>
              <a:cxnLst/>
              <a:rect l="l" t="t" r="r" b="b"/>
              <a:pathLst>
                <a:path w="27980" h="19600" extrusionOk="0">
                  <a:moveTo>
                    <a:pt x="1696" y="1"/>
                  </a:moveTo>
                  <a:cubicBezTo>
                    <a:pt x="1060" y="1"/>
                    <a:pt x="461" y="158"/>
                    <a:pt x="155" y="670"/>
                  </a:cubicBezTo>
                  <a:cubicBezTo>
                    <a:pt x="0" y="670"/>
                    <a:pt x="0" y="1266"/>
                    <a:pt x="155" y="1563"/>
                  </a:cubicBezTo>
                  <a:cubicBezTo>
                    <a:pt x="227" y="1641"/>
                    <a:pt x="375" y="1641"/>
                    <a:pt x="544" y="1641"/>
                  </a:cubicBezTo>
                  <a:cubicBezTo>
                    <a:pt x="712" y="1641"/>
                    <a:pt x="899" y="1641"/>
                    <a:pt x="1048" y="1718"/>
                  </a:cubicBezTo>
                  <a:cubicBezTo>
                    <a:pt x="1489" y="2158"/>
                    <a:pt x="2239" y="1718"/>
                    <a:pt x="2536" y="2313"/>
                  </a:cubicBezTo>
                  <a:cubicBezTo>
                    <a:pt x="2239" y="2456"/>
                    <a:pt x="2084" y="2611"/>
                    <a:pt x="1941" y="2754"/>
                  </a:cubicBezTo>
                  <a:cubicBezTo>
                    <a:pt x="1941" y="2909"/>
                    <a:pt x="1941" y="3206"/>
                    <a:pt x="2084" y="3206"/>
                  </a:cubicBezTo>
                  <a:cubicBezTo>
                    <a:pt x="2542" y="3141"/>
                    <a:pt x="3008" y="3104"/>
                    <a:pt x="3470" y="3104"/>
                  </a:cubicBezTo>
                  <a:cubicBezTo>
                    <a:pt x="5109" y="3104"/>
                    <a:pt x="6699" y="3565"/>
                    <a:pt x="7739" y="4837"/>
                  </a:cubicBezTo>
                  <a:cubicBezTo>
                    <a:pt x="7596" y="4992"/>
                    <a:pt x="7299" y="4992"/>
                    <a:pt x="7144" y="5135"/>
                  </a:cubicBezTo>
                  <a:cubicBezTo>
                    <a:pt x="6846" y="5433"/>
                    <a:pt x="7001" y="5587"/>
                    <a:pt x="7144" y="5730"/>
                  </a:cubicBezTo>
                  <a:cubicBezTo>
                    <a:pt x="8037" y="6028"/>
                    <a:pt x="9228" y="5885"/>
                    <a:pt x="9978" y="6480"/>
                  </a:cubicBezTo>
                  <a:cubicBezTo>
                    <a:pt x="11014" y="7516"/>
                    <a:pt x="11907" y="8564"/>
                    <a:pt x="12657" y="9755"/>
                  </a:cubicBezTo>
                  <a:cubicBezTo>
                    <a:pt x="13395" y="11243"/>
                    <a:pt x="14585" y="12136"/>
                    <a:pt x="15181" y="13624"/>
                  </a:cubicBezTo>
                  <a:cubicBezTo>
                    <a:pt x="15181" y="13767"/>
                    <a:pt x="14740" y="13767"/>
                    <a:pt x="14585" y="13767"/>
                  </a:cubicBezTo>
                  <a:cubicBezTo>
                    <a:pt x="14288" y="14065"/>
                    <a:pt x="14443" y="14362"/>
                    <a:pt x="14585" y="14517"/>
                  </a:cubicBezTo>
                  <a:cubicBezTo>
                    <a:pt x="16526" y="14958"/>
                    <a:pt x="18312" y="16005"/>
                    <a:pt x="19800" y="17339"/>
                  </a:cubicBezTo>
                  <a:cubicBezTo>
                    <a:pt x="19943" y="17637"/>
                    <a:pt x="19050" y="17637"/>
                    <a:pt x="19205" y="18089"/>
                  </a:cubicBezTo>
                  <a:cubicBezTo>
                    <a:pt x="19348" y="18232"/>
                    <a:pt x="19503" y="18530"/>
                    <a:pt x="19800" y="18530"/>
                  </a:cubicBezTo>
                  <a:cubicBezTo>
                    <a:pt x="19942" y="18519"/>
                    <a:pt x="20082" y="18514"/>
                    <a:pt x="20222" y="18514"/>
                  </a:cubicBezTo>
                  <a:cubicBezTo>
                    <a:pt x="21991" y="18514"/>
                    <a:pt x="23657" y="19301"/>
                    <a:pt x="25456" y="19577"/>
                  </a:cubicBezTo>
                  <a:cubicBezTo>
                    <a:pt x="25552" y="19593"/>
                    <a:pt x="25645" y="19599"/>
                    <a:pt x="25738" y="19599"/>
                  </a:cubicBezTo>
                  <a:cubicBezTo>
                    <a:pt x="26509" y="19599"/>
                    <a:pt x="27183" y="19125"/>
                    <a:pt x="27980" y="19125"/>
                  </a:cubicBezTo>
                  <a:cubicBezTo>
                    <a:pt x="27837" y="18684"/>
                    <a:pt x="27837" y="18387"/>
                    <a:pt x="27837" y="17934"/>
                  </a:cubicBezTo>
                  <a:cubicBezTo>
                    <a:pt x="27740" y="17951"/>
                    <a:pt x="27644" y="17959"/>
                    <a:pt x="27550" y="17959"/>
                  </a:cubicBezTo>
                  <a:cubicBezTo>
                    <a:pt x="26784" y="17959"/>
                    <a:pt x="26146" y="17429"/>
                    <a:pt x="25754" y="16898"/>
                  </a:cubicBezTo>
                  <a:cubicBezTo>
                    <a:pt x="25619" y="16505"/>
                    <a:pt x="25377" y="16121"/>
                    <a:pt x="25026" y="16121"/>
                  </a:cubicBezTo>
                  <a:cubicBezTo>
                    <a:pt x="24973" y="16121"/>
                    <a:pt x="24918" y="16130"/>
                    <a:pt x="24861" y="16148"/>
                  </a:cubicBezTo>
                  <a:cubicBezTo>
                    <a:pt x="24706" y="16303"/>
                    <a:pt x="24408" y="16446"/>
                    <a:pt x="24408" y="16601"/>
                  </a:cubicBezTo>
                  <a:cubicBezTo>
                    <a:pt x="24408" y="17041"/>
                    <a:pt x="24265" y="17041"/>
                    <a:pt x="24110" y="17041"/>
                  </a:cubicBezTo>
                  <a:cubicBezTo>
                    <a:pt x="22920" y="16601"/>
                    <a:pt x="21729" y="16005"/>
                    <a:pt x="20836" y="15112"/>
                  </a:cubicBezTo>
                  <a:cubicBezTo>
                    <a:pt x="20396" y="14660"/>
                    <a:pt x="20836" y="13922"/>
                    <a:pt x="20396" y="13469"/>
                  </a:cubicBezTo>
                  <a:cubicBezTo>
                    <a:pt x="20344" y="13445"/>
                    <a:pt x="20284" y="13433"/>
                    <a:pt x="20219" y="13433"/>
                  </a:cubicBezTo>
                  <a:cubicBezTo>
                    <a:pt x="19906" y="13433"/>
                    <a:pt x="19476" y="13700"/>
                    <a:pt x="19348" y="14065"/>
                  </a:cubicBezTo>
                  <a:cubicBezTo>
                    <a:pt x="16526" y="12434"/>
                    <a:pt x="15181" y="9457"/>
                    <a:pt x="13395" y="6623"/>
                  </a:cubicBezTo>
                  <a:cubicBezTo>
                    <a:pt x="13097" y="6028"/>
                    <a:pt x="13395" y="5290"/>
                    <a:pt x="12954" y="4695"/>
                  </a:cubicBezTo>
                  <a:cubicBezTo>
                    <a:pt x="12827" y="4568"/>
                    <a:pt x="12701" y="4521"/>
                    <a:pt x="12585" y="4521"/>
                  </a:cubicBezTo>
                  <a:cubicBezTo>
                    <a:pt x="12429" y="4521"/>
                    <a:pt x="12293" y="4606"/>
                    <a:pt x="12204" y="4695"/>
                  </a:cubicBezTo>
                  <a:cubicBezTo>
                    <a:pt x="12204" y="4837"/>
                    <a:pt x="12204" y="4992"/>
                    <a:pt x="12061" y="5135"/>
                  </a:cubicBezTo>
                  <a:cubicBezTo>
                    <a:pt x="10418" y="3944"/>
                    <a:pt x="8930" y="2754"/>
                    <a:pt x="8037" y="968"/>
                  </a:cubicBezTo>
                  <a:cubicBezTo>
                    <a:pt x="7912" y="843"/>
                    <a:pt x="7762" y="798"/>
                    <a:pt x="7619" y="798"/>
                  </a:cubicBezTo>
                  <a:cubicBezTo>
                    <a:pt x="7420" y="798"/>
                    <a:pt x="7234" y="885"/>
                    <a:pt x="7144" y="968"/>
                  </a:cubicBezTo>
                  <a:cubicBezTo>
                    <a:pt x="7144" y="1123"/>
                    <a:pt x="7144" y="1563"/>
                    <a:pt x="7001" y="1563"/>
                  </a:cubicBezTo>
                  <a:cubicBezTo>
                    <a:pt x="5513" y="1123"/>
                    <a:pt x="4025" y="230"/>
                    <a:pt x="2536" y="75"/>
                  </a:cubicBezTo>
                  <a:cubicBezTo>
                    <a:pt x="2263" y="31"/>
                    <a:pt x="1976" y="1"/>
                    <a:pt x="1696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989;p60">
              <a:extLst>
                <a:ext uri="{FF2B5EF4-FFF2-40B4-BE49-F238E27FC236}">
                  <a16:creationId xmlns:a16="http://schemas.microsoft.com/office/drawing/2014/main" id="{8226FDED-384B-4C86-A6A4-630679E081A2}"/>
                </a:ext>
              </a:extLst>
            </p:cNvPr>
            <p:cNvSpPr/>
            <p:nvPr/>
          </p:nvSpPr>
          <p:spPr>
            <a:xfrm>
              <a:off x="3122700" y="1553300"/>
              <a:ext cx="22350" cy="1118325"/>
            </a:xfrm>
            <a:custGeom>
              <a:avLst/>
              <a:gdLst/>
              <a:ahLst/>
              <a:cxnLst/>
              <a:rect l="l" t="t" r="r" b="b"/>
              <a:pathLst>
                <a:path w="894" h="44733" extrusionOk="0">
                  <a:moveTo>
                    <a:pt x="453" y="0"/>
                  </a:moveTo>
                  <a:cubicBezTo>
                    <a:pt x="215" y="0"/>
                    <a:pt x="0" y="108"/>
                    <a:pt x="0" y="239"/>
                  </a:cubicBezTo>
                  <a:lnTo>
                    <a:pt x="0" y="44732"/>
                  </a:lnTo>
                  <a:lnTo>
                    <a:pt x="882" y="44732"/>
                  </a:lnTo>
                  <a:lnTo>
                    <a:pt x="882" y="239"/>
                  </a:lnTo>
                  <a:cubicBezTo>
                    <a:pt x="893" y="119"/>
                    <a:pt x="703" y="0"/>
                    <a:pt x="453" y="0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990;p60">
              <a:extLst>
                <a:ext uri="{FF2B5EF4-FFF2-40B4-BE49-F238E27FC236}">
                  <a16:creationId xmlns:a16="http://schemas.microsoft.com/office/drawing/2014/main" id="{30F412E9-65C2-4B3E-8B3B-062D351610A7}"/>
                </a:ext>
              </a:extLst>
            </p:cNvPr>
            <p:cNvSpPr/>
            <p:nvPr/>
          </p:nvSpPr>
          <p:spPr>
            <a:xfrm>
              <a:off x="3129850" y="1553300"/>
              <a:ext cx="15200" cy="1118325"/>
            </a:xfrm>
            <a:custGeom>
              <a:avLst/>
              <a:gdLst/>
              <a:ahLst/>
              <a:cxnLst/>
              <a:rect l="l" t="t" r="r" b="b"/>
              <a:pathLst>
                <a:path w="608" h="44733" extrusionOk="0">
                  <a:moveTo>
                    <a:pt x="167" y="0"/>
                  </a:moveTo>
                  <a:cubicBezTo>
                    <a:pt x="107" y="0"/>
                    <a:pt x="48" y="0"/>
                    <a:pt x="0" y="12"/>
                  </a:cubicBezTo>
                  <a:cubicBezTo>
                    <a:pt x="167" y="48"/>
                    <a:pt x="286" y="131"/>
                    <a:pt x="286" y="239"/>
                  </a:cubicBezTo>
                  <a:lnTo>
                    <a:pt x="286" y="44732"/>
                  </a:lnTo>
                  <a:lnTo>
                    <a:pt x="607" y="44732"/>
                  </a:lnTo>
                  <a:lnTo>
                    <a:pt x="607" y="239"/>
                  </a:lnTo>
                  <a:cubicBezTo>
                    <a:pt x="607" y="119"/>
                    <a:pt x="417" y="0"/>
                    <a:pt x="167" y="0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91;p60">
              <a:extLst>
                <a:ext uri="{FF2B5EF4-FFF2-40B4-BE49-F238E27FC236}">
                  <a16:creationId xmlns:a16="http://schemas.microsoft.com/office/drawing/2014/main" id="{F5E896C4-6EFA-449E-A77E-032834E2C72E}"/>
                </a:ext>
              </a:extLst>
            </p:cNvPr>
            <p:cNvSpPr/>
            <p:nvPr/>
          </p:nvSpPr>
          <p:spPr>
            <a:xfrm>
              <a:off x="3126275" y="1560450"/>
              <a:ext cx="5075" cy="92875"/>
            </a:xfrm>
            <a:custGeom>
              <a:avLst/>
              <a:gdLst/>
              <a:ahLst/>
              <a:cxnLst/>
              <a:rect l="l" t="t" r="r" b="b"/>
              <a:pathLst>
                <a:path w="203" h="3715" extrusionOk="0">
                  <a:moveTo>
                    <a:pt x="191" y="0"/>
                  </a:moveTo>
                  <a:cubicBezTo>
                    <a:pt x="191" y="0"/>
                    <a:pt x="179" y="0"/>
                    <a:pt x="143" y="12"/>
                  </a:cubicBezTo>
                  <a:cubicBezTo>
                    <a:pt x="131" y="24"/>
                    <a:pt x="84" y="60"/>
                    <a:pt x="72" y="95"/>
                  </a:cubicBezTo>
                  <a:cubicBezTo>
                    <a:pt x="24" y="203"/>
                    <a:pt x="12" y="334"/>
                    <a:pt x="12" y="512"/>
                  </a:cubicBezTo>
                  <a:lnTo>
                    <a:pt x="12" y="798"/>
                  </a:lnTo>
                  <a:cubicBezTo>
                    <a:pt x="24" y="893"/>
                    <a:pt x="12" y="1012"/>
                    <a:pt x="12" y="1107"/>
                  </a:cubicBezTo>
                  <a:cubicBezTo>
                    <a:pt x="0" y="1334"/>
                    <a:pt x="0" y="1584"/>
                    <a:pt x="0" y="1846"/>
                  </a:cubicBezTo>
                  <a:cubicBezTo>
                    <a:pt x="0" y="2870"/>
                    <a:pt x="36" y="3715"/>
                    <a:pt x="96" y="3715"/>
                  </a:cubicBezTo>
                  <a:cubicBezTo>
                    <a:pt x="143" y="3715"/>
                    <a:pt x="191" y="2870"/>
                    <a:pt x="203" y="1857"/>
                  </a:cubicBezTo>
                  <a:cubicBezTo>
                    <a:pt x="203" y="1607"/>
                    <a:pt x="191" y="1346"/>
                    <a:pt x="191" y="1131"/>
                  </a:cubicBezTo>
                  <a:cubicBezTo>
                    <a:pt x="191" y="1012"/>
                    <a:pt x="191" y="905"/>
                    <a:pt x="179" y="798"/>
                  </a:cubicBezTo>
                  <a:cubicBezTo>
                    <a:pt x="155" y="691"/>
                    <a:pt x="155" y="607"/>
                    <a:pt x="143" y="512"/>
                  </a:cubicBezTo>
                  <a:cubicBezTo>
                    <a:pt x="131" y="357"/>
                    <a:pt x="131" y="214"/>
                    <a:pt x="143" y="131"/>
                  </a:cubicBezTo>
                  <a:cubicBezTo>
                    <a:pt x="143" y="36"/>
                    <a:pt x="191" y="12"/>
                    <a:pt x="191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92;p60">
              <a:extLst>
                <a:ext uri="{FF2B5EF4-FFF2-40B4-BE49-F238E27FC236}">
                  <a16:creationId xmlns:a16="http://schemas.microsoft.com/office/drawing/2014/main" id="{EED805FB-9A1F-4DE3-AAFD-243DF2455884}"/>
                </a:ext>
              </a:extLst>
            </p:cNvPr>
            <p:cNvSpPr/>
            <p:nvPr/>
          </p:nvSpPr>
          <p:spPr>
            <a:xfrm>
              <a:off x="3126275" y="1661950"/>
              <a:ext cx="5075" cy="15200"/>
            </a:xfrm>
            <a:custGeom>
              <a:avLst/>
              <a:gdLst/>
              <a:ahLst/>
              <a:cxnLst/>
              <a:rect l="l" t="t" r="r" b="b"/>
              <a:pathLst>
                <a:path w="203" h="608" extrusionOk="0">
                  <a:moveTo>
                    <a:pt x="96" y="0"/>
                  </a:moveTo>
                  <a:cubicBezTo>
                    <a:pt x="36" y="0"/>
                    <a:pt x="0" y="131"/>
                    <a:pt x="0" y="298"/>
                  </a:cubicBezTo>
                  <a:cubicBezTo>
                    <a:pt x="0" y="464"/>
                    <a:pt x="12" y="595"/>
                    <a:pt x="72" y="607"/>
                  </a:cubicBezTo>
                  <a:cubicBezTo>
                    <a:pt x="131" y="607"/>
                    <a:pt x="191" y="476"/>
                    <a:pt x="191" y="310"/>
                  </a:cubicBezTo>
                  <a:cubicBezTo>
                    <a:pt x="203" y="131"/>
                    <a:pt x="155" y="0"/>
                    <a:pt x="96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" name="Google Shape;5993;p60">
            <a:extLst>
              <a:ext uri="{FF2B5EF4-FFF2-40B4-BE49-F238E27FC236}">
                <a16:creationId xmlns:a16="http://schemas.microsoft.com/office/drawing/2014/main" id="{DF90EEB2-FE64-4AD2-9B83-797B6754B1EF}"/>
              </a:ext>
            </a:extLst>
          </p:cNvPr>
          <p:cNvGrpSpPr/>
          <p:nvPr/>
        </p:nvGrpSpPr>
        <p:grpSpPr>
          <a:xfrm rot="-1072602" flipH="1">
            <a:off x="562446" y="3598202"/>
            <a:ext cx="937523" cy="1501254"/>
            <a:chOff x="3122700" y="3132050"/>
            <a:chExt cx="713500" cy="1122500"/>
          </a:xfrm>
        </p:grpSpPr>
        <p:sp>
          <p:nvSpPr>
            <p:cNvPr id="593" name="Google Shape;5994;p60">
              <a:extLst>
                <a:ext uri="{FF2B5EF4-FFF2-40B4-BE49-F238E27FC236}">
                  <a16:creationId xmlns:a16="http://schemas.microsoft.com/office/drawing/2014/main" id="{443084FB-BF06-46F5-A836-3AD72352E3E7}"/>
                </a:ext>
              </a:extLst>
            </p:cNvPr>
            <p:cNvSpPr/>
            <p:nvPr/>
          </p:nvSpPr>
          <p:spPr>
            <a:xfrm>
              <a:off x="3132825" y="3136750"/>
              <a:ext cx="695950" cy="211025"/>
            </a:xfrm>
            <a:custGeom>
              <a:avLst/>
              <a:gdLst/>
              <a:ahLst/>
              <a:cxnLst/>
              <a:rect l="l" t="t" r="r" b="b"/>
              <a:pathLst>
                <a:path w="27838" h="8441" extrusionOk="0">
                  <a:moveTo>
                    <a:pt x="7191" y="1"/>
                  </a:moveTo>
                  <a:cubicBezTo>
                    <a:pt x="6142" y="1"/>
                    <a:pt x="5083" y="83"/>
                    <a:pt x="4025" y="230"/>
                  </a:cubicBezTo>
                  <a:cubicBezTo>
                    <a:pt x="3727" y="230"/>
                    <a:pt x="3572" y="373"/>
                    <a:pt x="3275" y="527"/>
                  </a:cubicBezTo>
                  <a:cubicBezTo>
                    <a:pt x="2977" y="527"/>
                    <a:pt x="2679" y="670"/>
                    <a:pt x="2382" y="670"/>
                  </a:cubicBezTo>
                  <a:cubicBezTo>
                    <a:pt x="2084" y="825"/>
                    <a:pt x="1941" y="968"/>
                    <a:pt x="1643" y="968"/>
                  </a:cubicBezTo>
                  <a:cubicBezTo>
                    <a:pt x="1048" y="968"/>
                    <a:pt x="453" y="1123"/>
                    <a:pt x="0" y="1563"/>
                  </a:cubicBezTo>
                  <a:lnTo>
                    <a:pt x="0" y="7076"/>
                  </a:lnTo>
                  <a:cubicBezTo>
                    <a:pt x="2030" y="5969"/>
                    <a:pt x="4349" y="5433"/>
                    <a:pt x="6669" y="5433"/>
                  </a:cubicBezTo>
                  <a:cubicBezTo>
                    <a:pt x="8091" y="5433"/>
                    <a:pt x="9513" y="5634"/>
                    <a:pt x="10871" y="6028"/>
                  </a:cubicBezTo>
                  <a:cubicBezTo>
                    <a:pt x="12359" y="6480"/>
                    <a:pt x="13550" y="7219"/>
                    <a:pt x="15038" y="7671"/>
                  </a:cubicBezTo>
                  <a:cubicBezTo>
                    <a:pt x="16579" y="8051"/>
                    <a:pt x="18227" y="8440"/>
                    <a:pt x="19797" y="8440"/>
                  </a:cubicBezTo>
                  <a:cubicBezTo>
                    <a:pt x="20046" y="8440"/>
                    <a:pt x="20294" y="8431"/>
                    <a:pt x="20539" y="8409"/>
                  </a:cubicBezTo>
                  <a:cubicBezTo>
                    <a:pt x="21884" y="8409"/>
                    <a:pt x="23372" y="8409"/>
                    <a:pt x="24706" y="8112"/>
                  </a:cubicBezTo>
                  <a:cubicBezTo>
                    <a:pt x="25301" y="7969"/>
                    <a:pt x="25754" y="7814"/>
                    <a:pt x="26349" y="7671"/>
                  </a:cubicBezTo>
                  <a:cubicBezTo>
                    <a:pt x="26944" y="7516"/>
                    <a:pt x="27385" y="7219"/>
                    <a:pt x="27837" y="7076"/>
                  </a:cubicBezTo>
                  <a:lnTo>
                    <a:pt x="27837" y="1563"/>
                  </a:lnTo>
                  <a:cubicBezTo>
                    <a:pt x="25865" y="2615"/>
                    <a:pt x="23720" y="3058"/>
                    <a:pt x="21554" y="3058"/>
                  </a:cubicBezTo>
                  <a:cubicBezTo>
                    <a:pt x="18814" y="3058"/>
                    <a:pt x="16043" y="2349"/>
                    <a:pt x="13550" y="1266"/>
                  </a:cubicBezTo>
                  <a:cubicBezTo>
                    <a:pt x="11536" y="363"/>
                    <a:pt x="9385" y="1"/>
                    <a:pt x="7191" y="1"/>
                  </a:cubicBezTo>
                  <a:close/>
                </a:path>
              </a:pathLst>
            </a:custGeom>
            <a:solidFill>
              <a:srgbClr val="A011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95;p60">
              <a:extLst>
                <a:ext uri="{FF2B5EF4-FFF2-40B4-BE49-F238E27FC236}">
                  <a16:creationId xmlns:a16="http://schemas.microsoft.com/office/drawing/2014/main" id="{6849DAE2-431B-4F8C-9482-8A89614DA898}"/>
                </a:ext>
              </a:extLst>
            </p:cNvPr>
            <p:cNvSpPr/>
            <p:nvPr/>
          </p:nvSpPr>
          <p:spPr>
            <a:xfrm>
              <a:off x="3132825" y="3461850"/>
              <a:ext cx="695950" cy="213500"/>
            </a:xfrm>
            <a:custGeom>
              <a:avLst/>
              <a:gdLst/>
              <a:ahLst/>
              <a:cxnLst/>
              <a:rect l="l" t="t" r="r" b="b"/>
              <a:pathLst>
                <a:path w="27838" h="8540" extrusionOk="0">
                  <a:moveTo>
                    <a:pt x="7218" y="0"/>
                  </a:moveTo>
                  <a:cubicBezTo>
                    <a:pt x="4764" y="0"/>
                    <a:pt x="2300" y="491"/>
                    <a:pt x="0" y="1358"/>
                  </a:cubicBezTo>
                  <a:lnTo>
                    <a:pt x="0" y="7014"/>
                  </a:lnTo>
                  <a:cubicBezTo>
                    <a:pt x="2116" y="6008"/>
                    <a:pt x="4399" y="5450"/>
                    <a:pt x="6677" y="5450"/>
                  </a:cubicBezTo>
                  <a:cubicBezTo>
                    <a:pt x="8091" y="5450"/>
                    <a:pt x="9502" y="5665"/>
                    <a:pt x="10871" y="6121"/>
                  </a:cubicBezTo>
                  <a:cubicBezTo>
                    <a:pt x="13550" y="7014"/>
                    <a:pt x="16074" y="8204"/>
                    <a:pt x="18907" y="8502"/>
                  </a:cubicBezTo>
                  <a:cubicBezTo>
                    <a:pt x="19392" y="8526"/>
                    <a:pt x="19872" y="8539"/>
                    <a:pt x="20350" y="8539"/>
                  </a:cubicBezTo>
                  <a:cubicBezTo>
                    <a:pt x="22947" y="8539"/>
                    <a:pt x="25443" y="8150"/>
                    <a:pt x="27837" y="7014"/>
                  </a:cubicBezTo>
                  <a:lnTo>
                    <a:pt x="27837" y="1358"/>
                  </a:lnTo>
                  <a:cubicBezTo>
                    <a:pt x="25887" y="2528"/>
                    <a:pt x="23768" y="2990"/>
                    <a:pt x="21626" y="2990"/>
                  </a:cubicBezTo>
                  <a:cubicBezTo>
                    <a:pt x="18863" y="2990"/>
                    <a:pt x="16065" y="2222"/>
                    <a:pt x="13550" y="1216"/>
                  </a:cubicBezTo>
                  <a:cubicBezTo>
                    <a:pt x="11527" y="380"/>
                    <a:pt x="9377" y="0"/>
                    <a:pt x="7218" y="0"/>
                  </a:cubicBezTo>
                  <a:close/>
                </a:path>
              </a:pathLst>
            </a:custGeom>
            <a:solidFill>
              <a:srgbClr val="A011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96;p60">
              <a:extLst>
                <a:ext uri="{FF2B5EF4-FFF2-40B4-BE49-F238E27FC236}">
                  <a16:creationId xmlns:a16="http://schemas.microsoft.com/office/drawing/2014/main" id="{AA5106D6-FEB8-4F7C-866D-CF59F3F771FC}"/>
                </a:ext>
              </a:extLst>
            </p:cNvPr>
            <p:cNvSpPr/>
            <p:nvPr/>
          </p:nvSpPr>
          <p:spPr>
            <a:xfrm>
              <a:off x="3132825" y="3277725"/>
              <a:ext cx="703375" cy="255750"/>
            </a:xfrm>
            <a:custGeom>
              <a:avLst/>
              <a:gdLst/>
              <a:ahLst/>
              <a:cxnLst/>
              <a:rect l="l" t="t" r="r" b="b"/>
              <a:pathLst>
                <a:path w="28135" h="10230" extrusionOk="0">
                  <a:moveTo>
                    <a:pt x="6902" y="1"/>
                  </a:moveTo>
                  <a:cubicBezTo>
                    <a:pt x="4547" y="1"/>
                    <a:pt x="2214" y="418"/>
                    <a:pt x="0" y="1437"/>
                  </a:cubicBezTo>
                  <a:lnTo>
                    <a:pt x="0" y="8723"/>
                  </a:lnTo>
                  <a:cubicBezTo>
                    <a:pt x="155" y="8581"/>
                    <a:pt x="453" y="8581"/>
                    <a:pt x="596" y="8426"/>
                  </a:cubicBezTo>
                  <a:cubicBezTo>
                    <a:pt x="893" y="8426"/>
                    <a:pt x="1048" y="8283"/>
                    <a:pt x="1346" y="8283"/>
                  </a:cubicBezTo>
                  <a:cubicBezTo>
                    <a:pt x="1489" y="8128"/>
                    <a:pt x="1786" y="7985"/>
                    <a:pt x="1941" y="7985"/>
                  </a:cubicBezTo>
                  <a:lnTo>
                    <a:pt x="3275" y="7533"/>
                  </a:lnTo>
                  <a:cubicBezTo>
                    <a:pt x="4284" y="7296"/>
                    <a:pt x="5292" y="7178"/>
                    <a:pt x="6289" y="7178"/>
                  </a:cubicBezTo>
                  <a:cubicBezTo>
                    <a:pt x="7798" y="7178"/>
                    <a:pt x="9283" y="7448"/>
                    <a:pt x="10716" y="7985"/>
                  </a:cubicBezTo>
                  <a:cubicBezTo>
                    <a:pt x="14097" y="9143"/>
                    <a:pt x="17556" y="10229"/>
                    <a:pt x="21089" y="10229"/>
                  </a:cubicBezTo>
                  <a:cubicBezTo>
                    <a:pt x="22533" y="10229"/>
                    <a:pt x="23988" y="10048"/>
                    <a:pt x="25456" y="9616"/>
                  </a:cubicBezTo>
                  <a:cubicBezTo>
                    <a:pt x="25754" y="9473"/>
                    <a:pt x="25896" y="9319"/>
                    <a:pt x="26194" y="9319"/>
                  </a:cubicBezTo>
                  <a:cubicBezTo>
                    <a:pt x="26789" y="9319"/>
                    <a:pt x="27385" y="9176"/>
                    <a:pt x="27837" y="8723"/>
                  </a:cubicBezTo>
                  <a:cubicBezTo>
                    <a:pt x="27682" y="6342"/>
                    <a:pt x="28135" y="3818"/>
                    <a:pt x="27837" y="1437"/>
                  </a:cubicBezTo>
                  <a:lnTo>
                    <a:pt x="27837" y="1437"/>
                  </a:lnTo>
                  <a:cubicBezTo>
                    <a:pt x="25879" y="2412"/>
                    <a:pt x="23708" y="2966"/>
                    <a:pt x="21546" y="2966"/>
                  </a:cubicBezTo>
                  <a:cubicBezTo>
                    <a:pt x="20092" y="2966"/>
                    <a:pt x="18643" y="2716"/>
                    <a:pt x="17264" y="2175"/>
                  </a:cubicBezTo>
                  <a:cubicBezTo>
                    <a:pt x="13973" y="928"/>
                    <a:pt x="10412" y="1"/>
                    <a:pt x="6902" y="1"/>
                  </a:cubicBezTo>
                  <a:close/>
                </a:path>
              </a:pathLst>
            </a:custGeom>
            <a:solidFill>
              <a:srgbClr val="FFD629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97;p60">
              <a:extLst>
                <a:ext uri="{FF2B5EF4-FFF2-40B4-BE49-F238E27FC236}">
                  <a16:creationId xmlns:a16="http://schemas.microsoft.com/office/drawing/2014/main" id="{6CCD0AE1-6011-43FA-B076-DAF805E1C955}"/>
                </a:ext>
              </a:extLst>
            </p:cNvPr>
            <p:cNvSpPr/>
            <p:nvPr/>
          </p:nvSpPr>
          <p:spPr>
            <a:xfrm>
              <a:off x="3122700" y="3132050"/>
              <a:ext cx="22350" cy="1118325"/>
            </a:xfrm>
            <a:custGeom>
              <a:avLst/>
              <a:gdLst/>
              <a:ahLst/>
              <a:cxnLst/>
              <a:rect l="l" t="t" r="r" b="b"/>
              <a:pathLst>
                <a:path w="894" h="44733" extrusionOk="0">
                  <a:moveTo>
                    <a:pt x="453" y="1"/>
                  </a:moveTo>
                  <a:cubicBezTo>
                    <a:pt x="215" y="1"/>
                    <a:pt x="0" y="96"/>
                    <a:pt x="0" y="239"/>
                  </a:cubicBezTo>
                  <a:lnTo>
                    <a:pt x="0" y="44733"/>
                  </a:lnTo>
                  <a:lnTo>
                    <a:pt x="882" y="44733"/>
                  </a:lnTo>
                  <a:lnTo>
                    <a:pt x="882" y="239"/>
                  </a:lnTo>
                  <a:cubicBezTo>
                    <a:pt x="893" y="120"/>
                    <a:pt x="703" y="1"/>
                    <a:pt x="45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98;p60">
              <a:extLst>
                <a:ext uri="{FF2B5EF4-FFF2-40B4-BE49-F238E27FC236}">
                  <a16:creationId xmlns:a16="http://schemas.microsoft.com/office/drawing/2014/main" id="{86356AC1-1F81-4866-9790-F1E53269FAD0}"/>
                </a:ext>
              </a:extLst>
            </p:cNvPr>
            <p:cNvSpPr/>
            <p:nvPr/>
          </p:nvSpPr>
          <p:spPr>
            <a:xfrm>
              <a:off x="3129850" y="3132050"/>
              <a:ext cx="15200" cy="1118325"/>
            </a:xfrm>
            <a:custGeom>
              <a:avLst/>
              <a:gdLst/>
              <a:ahLst/>
              <a:cxnLst/>
              <a:rect l="l" t="t" r="r" b="b"/>
              <a:pathLst>
                <a:path w="608" h="44733" extrusionOk="0">
                  <a:moveTo>
                    <a:pt x="167" y="1"/>
                  </a:moveTo>
                  <a:cubicBezTo>
                    <a:pt x="107" y="1"/>
                    <a:pt x="48" y="1"/>
                    <a:pt x="0" y="13"/>
                  </a:cubicBezTo>
                  <a:cubicBezTo>
                    <a:pt x="167" y="37"/>
                    <a:pt x="286" y="132"/>
                    <a:pt x="286" y="239"/>
                  </a:cubicBezTo>
                  <a:lnTo>
                    <a:pt x="286" y="44733"/>
                  </a:lnTo>
                  <a:lnTo>
                    <a:pt x="607" y="44733"/>
                  </a:lnTo>
                  <a:lnTo>
                    <a:pt x="607" y="239"/>
                  </a:lnTo>
                  <a:cubicBezTo>
                    <a:pt x="607" y="120"/>
                    <a:pt x="417" y="1"/>
                    <a:pt x="167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99;p60">
              <a:extLst>
                <a:ext uri="{FF2B5EF4-FFF2-40B4-BE49-F238E27FC236}">
                  <a16:creationId xmlns:a16="http://schemas.microsoft.com/office/drawing/2014/main" id="{EE374C1F-B440-4537-B4D5-F65FF5C75D37}"/>
                </a:ext>
              </a:extLst>
            </p:cNvPr>
            <p:cNvSpPr/>
            <p:nvPr/>
          </p:nvSpPr>
          <p:spPr>
            <a:xfrm>
              <a:off x="3122700" y="424617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453" y="1"/>
                  </a:moveTo>
                  <a:cubicBezTo>
                    <a:pt x="215" y="1"/>
                    <a:pt x="0" y="84"/>
                    <a:pt x="0" y="168"/>
                  </a:cubicBezTo>
                  <a:cubicBezTo>
                    <a:pt x="0" y="263"/>
                    <a:pt x="191" y="334"/>
                    <a:pt x="453" y="334"/>
                  </a:cubicBezTo>
                  <a:cubicBezTo>
                    <a:pt x="703" y="334"/>
                    <a:pt x="893" y="263"/>
                    <a:pt x="893" y="168"/>
                  </a:cubicBezTo>
                  <a:cubicBezTo>
                    <a:pt x="893" y="84"/>
                    <a:pt x="703" y="1"/>
                    <a:pt x="453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6000;p60">
              <a:extLst>
                <a:ext uri="{FF2B5EF4-FFF2-40B4-BE49-F238E27FC236}">
                  <a16:creationId xmlns:a16="http://schemas.microsoft.com/office/drawing/2014/main" id="{98CE0649-66C5-4D1D-B2AB-10FAF18776D5}"/>
                </a:ext>
              </a:extLst>
            </p:cNvPr>
            <p:cNvSpPr/>
            <p:nvPr/>
          </p:nvSpPr>
          <p:spPr>
            <a:xfrm>
              <a:off x="3126275" y="3138900"/>
              <a:ext cx="5075" cy="93200"/>
            </a:xfrm>
            <a:custGeom>
              <a:avLst/>
              <a:gdLst/>
              <a:ahLst/>
              <a:cxnLst/>
              <a:rect l="l" t="t" r="r" b="b"/>
              <a:pathLst>
                <a:path w="203" h="3728" extrusionOk="0">
                  <a:moveTo>
                    <a:pt x="191" y="1"/>
                  </a:moveTo>
                  <a:cubicBezTo>
                    <a:pt x="191" y="1"/>
                    <a:pt x="179" y="1"/>
                    <a:pt x="143" y="25"/>
                  </a:cubicBezTo>
                  <a:cubicBezTo>
                    <a:pt x="131" y="37"/>
                    <a:pt x="84" y="60"/>
                    <a:pt x="72" y="108"/>
                  </a:cubicBezTo>
                  <a:cubicBezTo>
                    <a:pt x="24" y="215"/>
                    <a:pt x="12" y="346"/>
                    <a:pt x="12" y="525"/>
                  </a:cubicBezTo>
                  <a:lnTo>
                    <a:pt x="12" y="810"/>
                  </a:lnTo>
                  <a:cubicBezTo>
                    <a:pt x="24" y="894"/>
                    <a:pt x="12" y="1013"/>
                    <a:pt x="12" y="1120"/>
                  </a:cubicBezTo>
                  <a:cubicBezTo>
                    <a:pt x="0" y="1346"/>
                    <a:pt x="0" y="1596"/>
                    <a:pt x="0" y="1846"/>
                  </a:cubicBezTo>
                  <a:cubicBezTo>
                    <a:pt x="0" y="2882"/>
                    <a:pt x="36" y="3727"/>
                    <a:pt x="96" y="3727"/>
                  </a:cubicBezTo>
                  <a:cubicBezTo>
                    <a:pt x="143" y="3727"/>
                    <a:pt x="191" y="2882"/>
                    <a:pt x="203" y="1870"/>
                  </a:cubicBezTo>
                  <a:cubicBezTo>
                    <a:pt x="203" y="1608"/>
                    <a:pt x="191" y="1358"/>
                    <a:pt x="191" y="1132"/>
                  </a:cubicBezTo>
                  <a:cubicBezTo>
                    <a:pt x="191" y="1013"/>
                    <a:pt x="191" y="918"/>
                    <a:pt x="179" y="810"/>
                  </a:cubicBezTo>
                  <a:cubicBezTo>
                    <a:pt x="155" y="703"/>
                    <a:pt x="155" y="620"/>
                    <a:pt x="143" y="525"/>
                  </a:cubicBezTo>
                  <a:cubicBezTo>
                    <a:pt x="131" y="358"/>
                    <a:pt x="131" y="227"/>
                    <a:pt x="143" y="144"/>
                  </a:cubicBezTo>
                  <a:cubicBezTo>
                    <a:pt x="143" y="48"/>
                    <a:pt x="191" y="25"/>
                    <a:pt x="191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1;p60">
              <a:extLst>
                <a:ext uri="{FF2B5EF4-FFF2-40B4-BE49-F238E27FC236}">
                  <a16:creationId xmlns:a16="http://schemas.microsoft.com/office/drawing/2014/main" id="{D11855DD-0C52-4419-9E08-72DEB9853B99}"/>
                </a:ext>
              </a:extLst>
            </p:cNvPr>
            <p:cNvSpPr/>
            <p:nvPr/>
          </p:nvSpPr>
          <p:spPr>
            <a:xfrm>
              <a:off x="3126275" y="3240700"/>
              <a:ext cx="5075" cy="15200"/>
            </a:xfrm>
            <a:custGeom>
              <a:avLst/>
              <a:gdLst/>
              <a:ahLst/>
              <a:cxnLst/>
              <a:rect l="l" t="t" r="r" b="b"/>
              <a:pathLst>
                <a:path w="203" h="608" extrusionOk="0">
                  <a:moveTo>
                    <a:pt x="96" y="1"/>
                  </a:moveTo>
                  <a:cubicBezTo>
                    <a:pt x="36" y="1"/>
                    <a:pt x="0" y="132"/>
                    <a:pt x="0" y="298"/>
                  </a:cubicBezTo>
                  <a:cubicBezTo>
                    <a:pt x="0" y="453"/>
                    <a:pt x="12" y="596"/>
                    <a:pt x="72" y="608"/>
                  </a:cubicBezTo>
                  <a:cubicBezTo>
                    <a:pt x="131" y="608"/>
                    <a:pt x="191" y="477"/>
                    <a:pt x="191" y="310"/>
                  </a:cubicBezTo>
                  <a:cubicBezTo>
                    <a:pt x="203" y="132"/>
                    <a:pt x="155" y="1"/>
                    <a:pt x="96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37817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2000"/>
                            </p:stCondLst>
                            <p:childTnLst>
                              <p:par>
                                <p:cTn id="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8000"/>
                            </p:stCondLst>
                            <p:childTnLst>
                              <p:par>
                                <p:cTn id="2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0" name="Google Shape;5110;p57"/>
          <p:cNvSpPr txBox="1">
            <a:spLocks noGrp="1"/>
          </p:cNvSpPr>
          <p:nvPr>
            <p:ph type="title"/>
          </p:nvPr>
        </p:nvSpPr>
        <p:spPr>
          <a:xfrm>
            <a:off x="458566" y="499151"/>
            <a:ext cx="4328587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000" dirty="0"/>
              <a:t>CHỌN ĐÁP ÁN ĐÚNG</a:t>
            </a:r>
            <a:endParaRPr sz="2000" dirty="0"/>
          </a:p>
        </p:txBody>
      </p:sp>
      <p:sp>
        <p:nvSpPr>
          <p:cNvPr id="5111" name="Google Shape;5111;p57"/>
          <p:cNvSpPr/>
          <p:nvPr/>
        </p:nvSpPr>
        <p:spPr>
          <a:xfrm>
            <a:off x="1186583" y="1587750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41005" y="263009"/>
                  <a:pt x="256434" y="56715"/>
                  <a:pt x="641885" y="0"/>
                </a:cubicBezTo>
                <a:cubicBezTo>
                  <a:pt x="991832" y="52445"/>
                  <a:pt x="1369470" y="222811"/>
                  <a:pt x="1283770" y="602390"/>
                </a:cubicBezTo>
                <a:cubicBezTo>
                  <a:pt x="1269281" y="926322"/>
                  <a:pt x="1000641" y="1177795"/>
                  <a:pt x="641885" y="1204780"/>
                </a:cubicBezTo>
                <a:cubicBezTo>
                  <a:pt x="261019" y="1206908"/>
                  <a:pt x="78466" y="879446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4173837950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100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112" name="Google Shape;5112;p57"/>
          <p:cNvSpPr/>
          <p:nvPr/>
        </p:nvSpPr>
        <p:spPr>
          <a:xfrm>
            <a:off x="2633138" y="2942369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21878" y="331387"/>
                  <a:pt x="190766" y="-35123"/>
                  <a:pt x="641885" y="0"/>
                </a:cubicBezTo>
                <a:cubicBezTo>
                  <a:pt x="942409" y="-37987"/>
                  <a:pt x="1252255" y="322089"/>
                  <a:pt x="1283770" y="602390"/>
                </a:cubicBezTo>
                <a:cubicBezTo>
                  <a:pt x="1231600" y="965660"/>
                  <a:pt x="908173" y="1208128"/>
                  <a:pt x="641885" y="1204780"/>
                </a:cubicBezTo>
                <a:cubicBezTo>
                  <a:pt x="319101" y="1123017"/>
                  <a:pt x="-70992" y="934207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634797558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300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114" name="Google Shape;5114;p57"/>
          <p:cNvSpPr/>
          <p:nvPr/>
        </p:nvSpPr>
        <p:spPr>
          <a:xfrm>
            <a:off x="4095040" y="2934678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49792" y="344013"/>
                  <a:pt x="336929" y="15605"/>
                  <a:pt x="641885" y="0"/>
                </a:cubicBezTo>
                <a:cubicBezTo>
                  <a:pt x="981725" y="-23011"/>
                  <a:pt x="1244333" y="279878"/>
                  <a:pt x="1283770" y="602390"/>
                </a:cubicBezTo>
                <a:cubicBezTo>
                  <a:pt x="1320708" y="937162"/>
                  <a:pt x="959758" y="1133256"/>
                  <a:pt x="641885" y="1204780"/>
                </a:cubicBezTo>
                <a:cubicBezTo>
                  <a:pt x="264451" y="1221295"/>
                  <a:pt x="-8309" y="911036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22350822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40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116" name="Google Shape;5116;p57"/>
          <p:cNvSpPr/>
          <p:nvPr/>
        </p:nvSpPr>
        <p:spPr>
          <a:xfrm>
            <a:off x="1209634" y="2926998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24100" y="228826"/>
                  <a:pt x="369340" y="-61449"/>
                  <a:pt x="641885" y="0"/>
                </a:cubicBezTo>
                <a:cubicBezTo>
                  <a:pt x="1027832" y="38027"/>
                  <a:pt x="1298436" y="270358"/>
                  <a:pt x="1283770" y="602390"/>
                </a:cubicBezTo>
                <a:cubicBezTo>
                  <a:pt x="1338626" y="939024"/>
                  <a:pt x="962610" y="1153456"/>
                  <a:pt x="641885" y="1204780"/>
                </a:cubicBezTo>
                <a:cubicBezTo>
                  <a:pt x="339536" y="1197445"/>
                  <a:pt x="-30729" y="995435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489411775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80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119" name="Google Shape;5119;p57"/>
          <p:cNvSpPr/>
          <p:nvPr/>
        </p:nvSpPr>
        <p:spPr>
          <a:xfrm>
            <a:off x="2594710" y="1564698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188" y="239119"/>
                  <a:pt x="280359" y="-13624"/>
                  <a:pt x="641885" y="0"/>
                </a:cubicBezTo>
                <a:cubicBezTo>
                  <a:pt x="997846" y="37753"/>
                  <a:pt x="1292418" y="277383"/>
                  <a:pt x="1283770" y="602390"/>
                </a:cubicBezTo>
                <a:cubicBezTo>
                  <a:pt x="1293139" y="944113"/>
                  <a:pt x="899644" y="1227591"/>
                  <a:pt x="641885" y="1204780"/>
                </a:cubicBezTo>
                <a:cubicBezTo>
                  <a:pt x="266589" y="1266790"/>
                  <a:pt x="26867" y="894284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875495995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30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120" name="Google Shape;5120;p57"/>
          <p:cNvSpPr/>
          <p:nvPr/>
        </p:nvSpPr>
        <p:spPr>
          <a:xfrm>
            <a:off x="4041259" y="1587751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30786" y="260011"/>
                  <a:pt x="255320" y="48575"/>
                  <a:pt x="641885" y="0"/>
                </a:cubicBezTo>
                <a:cubicBezTo>
                  <a:pt x="1009249" y="4462"/>
                  <a:pt x="1306665" y="322822"/>
                  <a:pt x="1283770" y="602390"/>
                </a:cubicBezTo>
                <a:cubicBezTo>
                  <a:pt x="1289394" y="940788"/>
                  <a:pt x="1025519" y="1151870"/>
                  <a:pt x="641885" y="1204780"/>
                </a:cubicBezTo>
                <a:cubicBezTo>
                  <a:pt x="307915" y="1172601"/>
                  <a:pt x="-47455" y="939645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052506062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800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131" name="Google Shape;5131;p57"/>
          <p:cNvSpPr/>
          <p:nvPr/>
        </p:nvSpPr>
        <p:spPr>
          <a:xfrm rot="5400000">
            <a:off x="8730825" y="4013150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2" name="Google Shape;5132;p57"/>
          <p:cNvSpPr/>
          <p:nvPr/>
        </p:nvSpPr>
        <p:spPr>
          <a:xfrm rot="5400000">
            <a:off x="8730825" y="71632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4" name="Google Shape;5134;p57"/>
          <p:cNvSpPr/>
          <p:nvPr/>
        </p:nvSpPr>
        <p:spPr>
          <a:xfrm rot="5400000">
            <a:off x="8730825" y="123147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6" name="Google Shape;5136;p57"/>
          <p:cNvSpPr/>
          <p:nvPr/>
        </p:nvSpPr>
        <p:spPr>
          <a:xfrm rot="5400000">
            <a:off x="8730825" y="174662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8" name="Google Shape;5138;p57"/>
          <p:cNvSpPr/>
          <p:nvPr/>
        </p:nvSpPr>
        <p:spPr>
          <a:xfrm rot="5400000">
            <a:off x="8730825" y="226177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0" name="Google Shape;5140;p57"/>
          <p:cNvSpPr/>
          <p:nvPr/>
        </p:nvSpPr>
        <p:spPr>
          <a:xfrm rot="5400000">
            <a:off x="8730825" y="277692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2" name="Google Shape;5142;p57"/>
          <p:cNvSpPr/>
          <p:nvPr/>
        </p:nvSpPr>
        <p:spPr>
          <a:xfrm rot="5400000">
            <a:off x="8730825" y="329207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8" name="Google Shape;5148;p57"/>
          <p:cNvSpPr txBox="1">
            <a:spLocks noGrp="1"/>
          </p:cNvSpPr>
          <p:nvPr>
            <p:ph type="subTitle" idx="4294967295"/>
          </p:nvPr>
        </p:nvSpPr>
        <p:spPr>
          <a:xfrm>
            <a:off x="3865068" y="696636"/>
            <a:ext cx="3696022" cy="55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vi-VN" sz="3200" b="1" dirty="0">
                <a:solidFill>
                  <a:srgbClr val="A01127"/>
                </a:solidFill>
              </a:rPr>
              <a:t>25 x 3 x 4 = .....</a:t>
            </a:r>
            <a:endParaRPr sz="3200" b="1" dirty="0">
              <a:solidFill>
                <a:srgbClr val="A01127"/>
              </a:solidFill>
            </a:endParaRPr>
          </a:p>
        </p:txBody>
      </p:sp>
      <p:pic>
        <p:nvPicPr>
          <p:cNvPr id="5150" name="Google Shape;5150;p5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484465">
            <a:off x="5466754" y="1351501"/>
            <a:ext cx="2874703" cy="2931961"/>
          </a:xfrm>
          <a:prstGeom prst="rect">
            <a:avLst/>
          </a:prstGeom>
          <a:noFill/>
          <a:ln>
            <a:noFill/>
          </a:ln>
        </p:spPr>
      </p:pic>
      <p:sp>
        <p:nvSpPr>
          <p:cNvPr id="43" name="Google Shape;5112;p57">
            <a:extLst>
              <a:ext uri="{FF2B5EF4-FFF2-40B4-BE49-F238E27FC236}">
                <a16:creationId xmlns:a16="http://schemas.microsoft.com/office/drawing/2014/main" id="{718B2A26-20A6-4BC3-A565-017805E2465C}"/>
              </a:ext>
            </a:extLst>
          </p:cNvPr>
          <p:cNvSpPr/>
          <p:nvPr/>
        </p:nvSpPr>
        <p:spPr>
          <a:xfrm>
            <a:off x="2631857" y="2933404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fill="none" extrusionOk="0">
                <a:moveTo>
                  <a:pt x="0" y="602390"/>
                </a:moveTo>
                <a:cubicBezTo>
                  <a:pt x="-2591" y="295632"/>
                  <a:pt x="342273" y="14643"/>
                  <a:pt x="641885" y="0"/>
                </a:cubicBezTo>
                <a:cubicBezTo>
                  <a:pt x="1009298" y="5589"/>
                  <a:pt x="1364060" y="267446"/>
                  <a:pt x="1283770" y="602390"/>
                </a:cubicBezTo>
                <a:cubicBezTo>
                  <a:pt x="1285159" y="974694"/>
                  <a:pt x="975827" y="1208092"/>
                  <a:pt x="641885" y="1204780"/>
                </a:cubicBezTo>
                <a:cubicBezTo>
                  <a:pt x="290972" y="1190269"/>
                  <a:pt x="86762" y="889797"/>
                  <a:pt x="0" y="602390"/>
                </a:cubicBezTo>
                <a:close/>
              </a:path>
              <a:path w="1283770" h="1204779" stroke="0" extrusionOk="0">
                <a:moveTo>
                  <a:pt x="0" y="602390"/>
                </a:moveTo>
                <a:cubicBezTo>
                  <a:pt x="-21878" y="331387"/>
                  <a:pt x="190766" y="-35123"/>
                  <a:pt x="641885" y="0"/>
                </a:cubicBezTo>
                <a:cubicBezTo>
                  <a:pt x="942409" y="-37987"/>
                  <a:pt x="1252255" y="322089"/>
                  <a:pt x="1283770" y="602390"/>
                </a:cubicBezTo>
                <a:cubicBezTo>
                  <a:pt x="1231600" y="965660"/>
                  <a:pt x="908173" y="1208128"/>
                  <a:pt x="641885" y="1204780"/>
                </a:cubicBezTo>
                <a:cubicBezTo>
                  <a:pt x="319101" y="1123017"/>
                  <a:pt x="-70992" y="934207"/>
                  <a:pt x="0" y="602390"/>
                </a:cubicBezTo>
                <a:close/>
              </a:path>
            </a:pathLst>
          </a:custGeom>
          <a:solidFill>
            <a:srgbClr val="EFDAA3"/>
          </a:solidFill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634797558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FF0000"/>
                </a:solidFill>
                <a:latin typeface="Open Sans"/>
                <a:ea typeface="Open Sans"/>
                <a:cs typeface="Open Sans"/>
                <a:sym typeface="Open Sans"/>
              </a:rPr>
              <a:t>300</a:t>
            </a:r>
            <a:endParaRPr sz="3200" b="1" dirty="0">
              <a:solidFill>
                <a:srgbClr val="FF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5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5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5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1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4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5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7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0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5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51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9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2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5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5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6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8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1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2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5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10" grpId="0"/>
      <p:bldP spid="5111" grpId="0" animBg="1"/>
      <p:bldP spid="5112" grpId="0" animBg="1"/>
      <p:bldP spid="5114" grpId="0" animBg="1"/>
      <p:bldP spid="5116" grpId="0" animBg="1"/>
      <p:bldP spid="5119" grpId="0" animBg="1"/>
      <p:bldP spid="5120" grpId="0" animBg="1"/>
      <p:bldP spid="5148" grpId="0" build="p"/>
      <p:bldP spid="4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6" name="Google Shape;5156;p58"/>
          <p:cNvSpPr txBox="1"/>
          <p:nvPr/>
        </p:nvSpPr>
        <p:spPr>
          <a:xfrm>
            <a:off x="5156025" y="4013001"/>
            <a:ext cx="2403300" cy="3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Grand Hotel"/>
                <a:ea typeface="Grand Hotel"/>
                <a:cs typeface="Grand Hotel"/>
                <a:sym typeface="Grand Hotel"/>
              </a:rPr>
              <a:t>Hedgehog</a:t>
            </a:r>
            <a:endParaRPr sz="2400">
              <a:solidFill>
                <a:schemeClr val="accent1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157" name="Google Shape;5157;p58"/>
          <p:cNvSpPr/>
          <p:nvPr/>
        </p:nvSpPr>
        <p:spPr>
          <a:xfrm rot="5400000">
            <a:off x="8730825" y="4013150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8" name="Google Shape;5158;p58"/>
          <p:cNvSpPr/>
          <p:nvPr/>
        </p:nvSpPr>
        <p:spPr>
          <a:xfrm rot="5400000">
            <a:off x="8730825" y="71632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0" name="Google Shape;5160;p58"/>
          <p:cNvSpPr/>
          <p:nvPr/>
        </p:nvSpPr>
        <p:spPr>
          <a:xfrm rot="5400000">
            <a:off x="8730825" y="123147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2" name="Google Shape;5162;p58"/>
          <p:cNvSpPr/>
          <p:nvPr/>
        </p:nvSpPr>
        <p:spPr>
          <a:xfrm rot="5400000">
            <a:off x="8730825" y="174662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4" name="Google Shape;5164;p58"/>
          <p:cNvSpPr/>
          <p:nvPr/>
        </p:nvSpPr>
        <p:spPr>
          <a:xfrm rot="5400000">
            <a:off x="8730825" y="226177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6" name="Google Shape;5166;p58"/>
          <p:cNvSpPr/>
          <p:nvPr/>
        </p:nvSpPr>
        <p:spPr>
          <a:xfrm rot="5400000">
            <a:off x="8730825" y="277692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8" name="Google Shape;5168;p58"/>
          <p:cNvSpPr/>
          <p:nvPr/>
        </p:nvSpPr>
        <p:spPr>
          <a:xfrm rot="5400000">
            <a:off x="8730825" y="3292075"/>
            <a:ext cx="285300" cy="394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5110;p57">
            <a:extLst>
              <a:ext uri="{FF2B5EF4-FFF2-40B4-BE49-F238E27FC236}">
                <a16:creationId xmlns:a16="http://schemas.microsoft.com/office/drawing/2014/main" id="{7E16BFB7-85D4-4874-B3F1-E0E55FDD521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8566" y="499151"/>
            <a:ext cx="4328587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000" dirty="0"/>
              <a:t>CHỌN ĐÁP ÁN ĐÚNG</a:t>
            </a:r>
            <a:endParaRPr sz="2000" dirty="0"/>
          </a:p>
        </p:txBody>
      </p:sp>
      <p:sp>
        <p:nvSpPr>
          <p:cNvPr id="46" name="Google Shape;5148;p57">
            <a:extLst>
              <a:ext uri="{FF2B5EF4-FFF2-40B4-BE49-F238E27FC236}">
                <a16:creationId xmlns:a16="http://schemas.microsoft.com/office/drawing/2014/main" id="{EEC540D7-59F4-4AFA-B498-A608562186F2}"/>
              </a:ext>
            </a:extLst>
          </p:cNvPr>
          <p:cNvSpPr txBox="1">
            <a:spLocks/>
          </p:cNvSpPr>
          <p:nvPr/>
        </p:nvSpPr>
        <p:spPr>
          <a:xfrm>
            <a:off x="3865068" y="696636"/>
            <a:ext cx="3696022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>
              <a:spcAft>
                <a:spcPts val="1200"/>
              </a:spcAft>
              <a:buFont typeface="Open Sans"/>
              <a:buNone/>
            </a:pPr>
            <a:r>
              <a:rPr lang="vi-VN" sz="3200" b="1" dirty="0">
                <a:solidFill>
                  <a:srgbClr val="A01127"/>
                </a:solidFill>
              </a:rPr>
              <a:t>15 x 2 x 7 = .....</a:t>
            </a:r>
          </a:p>
        </p:txBody>
      </p:sp>
      <p:pic>
        <p:nvPicPr>
          <p:cNvPr id="47" name="Google Shape;5150;p57">
            <a:extLst>
              <a:ext uri="{FF2B5EF4-FFF2-40B4-BE49-F238E27FC236}">
                <a16:creationId xmlns:a16="http://schemas.microsoft.com/office/drawing/2014/main" id="{3EFD337E-626C-46E7-915F-092EBC29F7D1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484465">
            <a:off x="5466754" y="1351501"/>
            <a:ext cx="2874703" cy="2931961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Google Shape;5111;p57">
            <a:extLst>
              <a:ext uri="{FF2B5EF4-FFF2-40B4-BE49-F238E27FC236}">
                <a16:creationId xmlns:a16="http://schemas.microsoft.com/office/drawing/2014/main" id="{987EB776-0038-46E1-ABCD-8941E95ABDF7}"/>
              </a:ext>
            </a:extLst>
          </p:cNvPr>
          <p:cNvSpPr/>
          <p:nvPr/>
        </p:nvSpPr>
        <p:spPr>
          <a:xfrm>
            <a:off x="1186583" y="1587750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41005" y="263009"/>
                  <a:pt x="256434" y="56715"/>
                  <a:pt x="641885" y="0"/>
                </a:cubicBezTo>
                <a:cubicBezTo>
                  <a:pt x="991832" y="52445"/>
                  <a:pt x="1369470" y="222811"/>
                  <a:pt x="1283770" y="602390"/>
                </a:cubicBezTo>
                <a:cubicBezTo>
                  <a:pt x="1269281" y="926322"/>
                  <a:pt x="1000641" y="1177795"/>
                  <a:pt x="641885" y="1204780"/>
                </a:cubicBezTo>
                <a:cubicBezTo>
                  <a:pt x="261019" y="1206908"/>
                  <a:pt x="78466" y="879446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4173837950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210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49" name="Google Shape;5112;p57">
            <a:extLst>
              <a:ext uri="{FF2B5EF4-FFF2-40B4-BE49-F238E27FC236}">
                <a16:creationId xmlns:a16="http://schemas.microsoft.com/office/drawing/2014/main" id="{1B8EB50B-892D-4E15-83A1-5E7002FB1F3D}"/>
              </a:ext>
            </a:extLst>
          </p:cNvPr>
          <p:cNvSpPr/>
          <p:nvPr/>
        </p:nvSpPr>
        <p:spPr>
          <a:xfrm>
            <a:off x="2633138" y="2942369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21878" y="331387"/>
                  <a:pt x="190766" y="-35123"/>
                  <a:pt x="641885" y="0"/>
                </a:cubicBezTo>
                <a:cubicBezTo>
                  <a:pt x="942409" y="-37987"/>
                  <a:pt x="1252255" y="322089"/>
                  <a:pt x="1283770" y="602390"/>
                </a:cubicBezTo>
                <a:cubicBezTo>
                  <a:pt x="1231600" y="965660"/>
                  <a:pt x="908173" y="1208128"/>
                  <a:pt x="641885" y="1204780"/>
                </a:cubicBezTo>
                <a:cubicBezTo>
                  <a:pt x="319101" y="1123017"/>
                  <a:pt x="-70992" y="934207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634797558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500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0" name="Google Shape;5114;p57">
            <a:extLst>
              <a:ext uri="{FF2B5EF4-FFF2-40B4-BE49-F238E27FC236}">
                <a16:creationId xmlns:a16="http://schemas.microsoft.com/office/drawing/2014/main" id="{56199F69-4D7A-4AB3-9EB2-909DBA652A68}"/>
              </a:ext>
            </a:extLst>
          </p:cNvPr>
          <p:cNvSpPr/>
          <p:nvPr/>
        </p:nvSpPr>
        <p:spPr>
          <a:xfrm>
            <a:off x="4095040" y="2934678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49792" y="344013"/>
                  <a:pt x="336929" y="15605"/>
                  <a:pt x="641885" y="0"/>
                </a:cubicBezTo>
                <a:cubicBezTo>
                  <a:pt x="981725" y="-23011"/>
                  <a:pt x="1244333" y="279878"/>
                  <a:pt x="1283770" y="602390"/>
                </a:cubicBezTo>
                <a:cubicBezTo>
                  <a:pt x="1320708" y="937162"/>
                  <a:pt x="959758" y="1133256"/>
                  <a:pt x="641885" y="1204780"/>
                </a:cubicBezTo>
                <a:cubicBezTo>
                  <a:pt x="264451" y="1221295"/>
                  <a:pt x="-8309" y="911036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22350822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140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1" name="Google Shape;5116;p57">
            <a:extLst>
              <a:ext uri="{FF2B5EF4-FFF2-40B4-BE49-F238E27FC236}">
                <a16:creationId xmlns:a16="http://schemas.microsoft.com/office/drawing/2014/main" id="{CAFC5FFD-B32C-4C98-BEA0-CB2FFCEE6239}"/>
              </a:ext>
            </a:extLst>
          </p:cNvPr>
          <p:cNvSpPr/>
          <p:nvPr/>
        </p:nvSpPr>
        <p:spPr>
          <a:xfrm>
            <a:off x="1209634" y="2926998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24100" y="228826"/>
                  <a:pt x="369340" y="-61449"/>
                  <a:pt x="641885" y="0"/>
                </a:cubicBezTo>
                <a:cubicBezTo>
                  <a:pt x="1027832" y="38027"/>
                  <a:pt x="1298436" y="270358"/>
                  <a:pt x="1283770" y="602390"/>
                </a:cubicBezTo>
                <a:cubicBezTo>
                  <a:pt x="1338626" y="939024"/>
                  <a:pt x="962610" y="1153456"/>
                  <a:pt x="641885" y="1204780"/>
                </a:cubicBezTo>
                <a:cubicBezTo>
                  <a:pt x="339536" y="1197445"/>
                  <a:pt x="-30729" y="995435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489411775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110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2" name="Google Shape;5119;p57">
            <a:extLst>
              <a:ext uri="{FF2B5EF4-FFF2-40B4-BE49-F238E27FC236}">
                <a16:creationId xmlns:a16="http://schemas.microsoft.com/office/drawing/2014/main" id="{2559540B-2C23-4AE5-BB57-9888AD260FAB}"/>
              </a:ext>
            </a:extLst>
          </p:cNvPr>
          <p:cNvSpPr/>
          <p:nvPr/>
        </p:nvSpPr>
        <p:spPr>
          <a:xfrm>
            <a:off x="2594710" y="1564698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188" y="239119"/>
                  <a:pt x="280359" y="-13624"/>
                  <a:pt x="641885" y="0"/>
                </a:cubicBezTo>
                <a:cubicBezTo>
                  <a:pt x="997846" y="37753"/>
                  <a:pt x="1292418" y="277383"/>
                  <a:pt x="1283770" y="602390"/>
                </a:cubicBezTo>
                <a:cubicBezTo>
                  <a:pt x="1293139" y="944113"/>
                  <a:pt x="899644" y="1227591"/>
                  <a:pt x="641885" y="1204780"/>
                </a:cubicBezTo>
                <a:cubicBezTo>
                  <a:pt x="266589" y="1266790"/>
                  <a:pt x="26867" y="894284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875495995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310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3" name="Google Shape;5120;p57">
            <a:extLst>
              <a:ext uri="{FF2B5EF4-FFF2-40B4-BE49-F238E27FC236}">
                <a16:creationId xmlns:a16="http://schemas.microsoft.com/office/drawing/2014/main" id="{94741822-9A32-475D-B19B-4FDCEFDEA9BF}"/>
              </a:ext>
            </a:extLst>
          </p:cNvPr>
          <p:cNvSpPr/>
          <p:nvPr/>
        </p:nvSpPr>
        <p:spPr>
          <a:xfrm>
            <a:off x="4041259" y="1587751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extrusionOk="0">
                <a:moveTo>
                  <a:pt x="0" y="602390"/>
                </a:moveTo>
                <a:cubicBezTo>
                  <a:pt x="-30786" y="260011"/>
                  <a:pt x="255320" y="48575"/>
                  <a:pt x="641885" y="0"/>
                </a:cubicBezTo>
                <a:cubicBezTo>
                  <a:pt x="1009249" y="4462"/>
                  <a:pt x="1306665" y="322822"/>
                  <a:pt x="1283770" y="602390"/>
                </a:cubicBezTo>
                <a:cubicBezTo>
                  <a:pt x="1289394" y="940788"/>
                  <a:pt x="1025519" y="1151870"/>
                  <a:pt x="641885" y="1204780"/>
                </a:cubicBezTo>
                <a:cubicBezTo>
                  <a:pt x="307915" y="1172601"/>
                  <a:pt x="-47455" y="939645"/>
                  <a:pt x="0" y="602390"/>
                </a:cubicBezTo>
                <a:close/>
              </a:path>
            </a:pathLst>
          </a:cu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052506062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7F5236"/>
                </a:solidFill>
                <a:latin typeface="Open Sans"/>
                <a:ea typeface="Open Sans"/>
                <a:cs typeface="Open Sans"/>
                <a:sym typeface="Open Sans"/>
              </a:rPr>
              <a:t>37</a:t>
            </a:r>
            <a:endParaRPr sz="3200" b="1" dirty="0">
              <a:solidFill>
                <a:srgbClr val="7F523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6" name="Google Shape;5111;p57">
            <a:extLst>
              <a:ext uri="{FF2B5EF4-FFF2-40B4-BE49-F238E27FC236}">
                <a16:creationId xmlns:a16="http://schemas.microsoft.com/office/drawing/2014/main" id="{D754B8E7-8011-4909-8330-47DE25509D6E}"/>
              </a:ext>
            </a:extLst>
          </p:cNvPr>
          <p:cNvSpPr/>
          <p:nvPr/>
        </p:nvSpPr>
        <p:spPr>
          <a:xfrm>
            <a:off x="1169935" y="1594153"/>
            <a:ext cx="1283770" cy="1204779"/>
          </a:xfrm>
          <a:custGeom>
            <a:avLst/>
            <a:gdLst>
              <a:gd name="connsiteX0" fmla="*/ 0 w 1283770"/>
              <a:gd name="connsiteY0" fmla="*/ 602390 h 1204779"/>
              <a:gd name="connsiteX1" fmla="*/ 641885 w 1283770"/>
              <a:gd name="connsiteY1" fmla="*/ 0 h 1204779"/>
              <a:gd name="connsiteX2" fmla="*/ 1283770 w 1283770"/>
              <a:gd name="connsiteY2" fmla="*/ 602390 h 1204779"/>
              <a:gd name="connsiteX3" fmla="*/ 641885 w 1283770"/>
              <a:gd name="connsiteY3" fmla="*/ 1204780 h 1204779"/>
              <a:gd name="connsiteX4" fmla="*/ 0 w 1283770"/>
              <a:gd name="connsiteY4" fmla="*/ 60239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3770" h="1204779" fill="none" extrusionOk="0">
                <a:moveTo>
                  <a:pt x="0" y="602390"/>
                </a:moveTo>
                <a:cubicBezTo>
                  <a:pt x="13897" y="284078"/>
                  <a:pt x="298615" y="18660"/>
                  <a:pt x="641885" y="0"/>
                </a:cubicBezTo>
                <a:cubicBezTo>
                  <a:pt x="1047697" y="19881"/>
                  <a:pt x="1299273" y="297731"/>
                  <a:pt x="1283770" y="602390"/>
                </a:cubicBezTo>
                <a:cubicBezTo>
                  <a:pt x="1285059" y="914095"/>
                  <a:pt x="1038004" y="1241089"/>
                  <a:pt x="641885" y="1204780"/>
                </a:cubicBezTo>
                <a:cubicBezTo>
                  <a:pt x="234508" y="1241713"/>
                  <a:pt x="72605" y="988676"/>
                  <a:pt x="0" y="602390"/>
                </a:cubicBezTo>
                <a:close/>
              </a:path>
              <a:path w="1283770" h="1204779" stroke="0" extrusionOk="0">
                <a:moveTo>
                  <a:pt x="0" y="602390"/>
                </a:moveTo>
                <a:cubicBezTo>
                  <a:pt x="41005" y="263009"/>
                  <a:pt x="256434" y="56715"/>
                  <a:pt x="641885" y="0"/>
                </a:cubicBezTo>
                <a:cubicBezTo>
                  <a:pt x="991832" y="52445"/>
                  <a:pt x="1369470" y="222811"/>
                  <a:pt x="1283770" y="602390"/>
                </a:cubicBezTo>
                <a:cubicBezTo>
                  <a:pt x="1269281" y="926322"/>
                  <a:pt x="1000641" y="1177795"/>
                  <a:pt x="641885" y="1204780"/>
                </a:cubicBezTo>
                <a:cubicBezTo>
                  <a:pt x="261019" y="1206908"/>
                  <a:pt x="78466" y="879446"/>
                  <a:pt x="0" y="602390"/>
                </a:cubicBezTo>
                <a:close/>
              </a:path>
            </a:pathLst>
          </a:custGeom>
          <a:solidFill>
            <a:srgbClr val="EFDAA3"/>
          </a:solidFill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4173837950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dirty="0">
                <a:solidFill>
                  <a:srgbClr val="FF0000"/>
                </a:solidFill>
                <a:latin typeface="Open Sans"/>
                <a:ea typeface="Open Sans"/>
                <a:cs typeface="Open Sans"/>
                <a:sym typeface="Open Sans"/>
              </a:rPr>
              <a:t>210</a:t>
            </a:r>
            <a:endParaRPr sz="3200" b="1" dirty="0">
              <a:solidFill>
                <a:srgbClr val="FF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5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7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0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3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9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5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9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6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9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6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6" grpId="0" build="p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Google Shape;959;p34"/>
          <p:cNvSpPr/>
          <p:nvPr/>
        </p:nvSpPr>
        <p:spPr>
          <a:xfrm>
            <a:off x="5244450" y="1211550"/>
            <a:ext cx="2720400" cy="2720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4" name="Google Shape;964;p34"/>
          <p:cNvGrpSpPr/>
          <p:nvPr/>
        </p:nvGrpSpPr>
        <p:grpSpPr>
          <a:xfrm>
            <a:off x="5521885" y="1005743"/>
            <a:ext cx="2483366" cy="3131998"/>
            <a:chOff x="5410385" y="928343"/>
            <a:chExt cx="2483366" cy="3131998"/>
          </a:xfrm>
        </p:grpSpPr>
        <p:grpSp>
          <p:nvGrpSpPr>
            <p:cNvPr id="965" name="Google Shape;965;p34"/>
            <p:cNvGrpSpPr/>
            <p:nvPr/>
          </p:nvGrpSpPr>
          <p:grpSpPr>
            <a:xfrm>
              <a:off x="5410385" y="928343"/>
              <a:ext cx="2483366" cy="3131998"/>
              <a:chOff x="796525" y="1624500"/>
              <a:chExt cx="487575" cy="614925"/>
            </a:xfrm>
          </p:grpSpPr>
          <p:sp>
            <p:nvSpPr>
              <p:cNvPr id="966" name="Google Shape;966;p34"/>
              <p:cNvSpPr/>
              <p:nvPr/>
            </p:nvSpPr>
            <p:spPr>
              <a:xfrm>
                <a:off x="796525" y="1624500"/>
                <a:ext cx="487575" cy="614925"/>
              </a:xfrm>
              <a:custGeom>
                <a:avLst/>
                <a:gdLst/>
                <a:ahLst/>
                <a:cxnLst/>
                <a:rect l="l" t="t" r="r" b="b"/>
                <a:pathLst>
                  <a:path w="19503" h="24597" extrusionOk="0">
                    <a:moveTo>
                      <a:pt x="13240" y="1"/>
                    </a:moveTo>
                    <a:cubicBezTo>
                      <a:pt x="13216" y="1"/>
                      <a:pt x="13192" y="4"/>
                      <a:pt x="13168" y="10"/>
                    </a:cubicBezTo>
                    <a:cubicBezTo>
                      <a:pt x="13142" y="27"/>
                      <a:pt x="10658" y="1283"/>
                      <a:pt x="7598" y="1283"/>
                    </a:cubicBezTo>
                    <a:cubicBezTo>
                      <a:pt x="6447" y="1283"/>
                      <a:pt x="5215" y="1105"/>
                      <a:pt x="4001" y="617"/>
                    </a:cubicBezTo>
                    <a:cubicBezTo>
                      <a:pt x="3858" y="558"/>
                      <a:pt x="3691" y="486"/>
                      <a:pt x="3536" y="415"/>
                    </a:cubicBezTo>
                    <a:cubicBezTo>
                      <a:pt x="3509" y="403"/>
                      <a:pt x="3483" y="397"/>
                      <a:pt x="3457" y="397"/>
                    </a:cubicBezTo>
                    <a:cubicBezTo>
                      <a:pt x="3382" y="397"/>
                      <a:pt x="3313" y="448"/>
                      <a:pt x="3251" y="546"/>
                    </a:cubicBezTo>
                    <a:cubicBezTo>
                      <a:pt x="2715" y="1284"/>
                      <a:pt x="1262" y="5749"/>
                      <a:pt x="607" y="10547"/>
                    </a:cubicBezTo>
                    <a:cubicBezTo>
                      <a:pt x="0" y="14964"/>
                      <a:pt x="488" y="21191"/>
                      <a:pt x="3310" y="24537"/>
                    </a:cubicBezTo>
                    <a:cubicBezTo>
                      <a:pt x="3322" y="24549"/>
                      <a:pt x="3334" y="24561"/>
                      <a:pt x="3370" y="24584"/>
                    </a:cubicBezTo>
                    <a:cubicBezTo>
                      <a:pt x="3393" y="24596"/>
                      <a:pt x="3417" y="24596"/>
                      <a:pt x="3441" y="24596"/>
                    </a:cubicBezTo>
                    <a:cubicBezTo>
                      <a:pt x="3489" y="24584"/>
                      <a:pt x="4739" y="24382"/>
                      <a:pt x="6727" y="23298"/>
                    </a:cubicBezTo>
                    <a:cubicBezTo>
                      <a:pt x="8561" y="22298"/>
                      <a:pt x="11061" y="20179"/>
                      <a:pt x="14180" y="16429"/>
                    </a:cubicBezTo>
                    <a:cubicBezTo>
                      <a:pt x="15812" y="14476"/>
                      <a:pt x="17383" y="11607"/>
                      <a:pt x="19455" y="7511"/>
                    </a:cubicBezTo>
                    <a:cubicBezTo>
                      <a:pt x="19503" y="7451"/>
                      <a:pt x="19503" y="7404"/>
                      <a:pt x="19491" y="7380"/>
                    </a:cubicBezTo>
                    <a:cubicBezTo>
                      <a:pt x="19467" y="7332"/>
                      <a:pt x="19443" y="7296"/>
                      <a:pt x="19395" y="7285"/>
                    </a:cubicBezTo>
                    <a:cubicBezTo>
                      <a:pt x="19395" y="7285"/>
                      <a:pt x="19348" y="7273"/>
                      <a:pt x="19288" y="7237"/>
                    </a:cubicBezTo>
                    <a:cubicBezTo>
                      <a:pt x="18860" y="7058"/>
                      <a:pt x="16538" y="6070"/>
                      <a:pt x="15371" y="4368"/>
                    </a:cubicBezTo>
                    <a:cubicBezTo>
                      <a:pt x="14061" y="2463"/>
                      <a:pt x="13418" y="129"/>
                      <a:pt x="13395" y="93"/>
                    </a:cubicBezTo>
                    <a:cubicBezTo>
                      <a:pt x="13383" y="46"/>
                      <a:pt x="13347" y="22"/>
                      <a:pt x="13311" y="10"/>
                    </a:cubicBezTo>
                    <a:cubicBezTo>
                      <a:pt x="13288" y="4"/>
                      <a:pt x="13264" y="1"/>
                      <a:pt x="13240" y="1"/>
                    </a:cubicBezTo>
                    <a:close/>
                  </a:path>
                </a:pathLst>
              </a:custGeom>
              <a:solidFill>
                <a:srgbClr val="919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4"/>
              <p:cNvSpPr/>
              <p:nvPr/>
            </p:nvSpPr>
            <p:spPr>
              <a:xfrm>
                <a:off x="844250" y="1681575"/>
                <a:ext cx="395500" cy="496825"/>
              </a:xfrm>
              <a:custGeom>
                <a:avLst/>
                <a:gdLst/>
                <a:ahLst/>
                <a:cxnLst/>
                <a:rect l="l" t="t" r="r" b="b"/>
                <a:pathLst>
                  <a:path w="15820" h="19873" extrusionOk="0">
                    <a:moveTo>
                      <a:pt x="10521" y="1"/>
                    </a:moveTo>
                    <a:cubicBezTo>
                      <a:pt x="10521" y="1"/>
                      <a:pt x="8366" y="1001"/>
                      <a:pt x="5759" y="1001"/>
                    </a:cubicBezTo>
                    <a:cubicBezTo>
                      <a:pt x="5425" y="1001"/>
                      <a:pt x="5092" y="977"/>
                      <a:pt x="4747" y="942"/>
                    </a:cubicBezTo>
                    <a:cubicBezTo>
                      <a:pt x="3913" y="846"/>
                      <a:pt x="3068" y="644"/>
                      <a:pt x="2235" y="239"/>
                    </a:cubicBezTo>
                    <a:cubicBezTo>
                      <a:pt x="2231" y="237"/>
                      <a:pt x="2228" y="237"/>
                      <a:pt x="2224" y="237"/>
                    </a:cubicBezTo>
                    <a:cubicBezTo>
                      <a:pt x="1894" y="237"/>
                      <a:pt x="0" y="7057"/>
                      <a:pt x="365" y="13050"/>
                    </a:cubicBezTo>
                    <a:cubicBezTo>
                      <a:pt x="413" y="13800"/>
                      <a:pt x="508" y="14527"/>
                      <a:pt x="627" y="15229"/>
                    </a:cubicBezTo>
                    <a:cubicBezTo>
                      <a:pt x="937" y="17039"/>
                      <a:pt x="1532" y="18682"/>
                      <a:pt x="2544" y="19872"/>
                    </a:cubicBezTo>
                    <a:cubicBezTo>
                      <a:pt x="2544" y="19872"/>
                      <a:pt x="4151" y="19622"/>
                      <a:pt x="6687" y="17729"/>
                    </a:cubicBezTo>
                    <a:cubicBezTo>
                      <a:pt x="7235" y="17313"/>
                      <a:pt x="7830" y="16824"/>
                      <a:pt x="8473" y="16229"/>
                    </a:cubicBezTo>
                    <a:cubicBezTo>
                      <a:pt x="9319" y="15431"/>
                      <a:pt x="10224" y="14479"/>
                      <a:pt x="11188" y="13324"/>
                    </a:cubicBezTo>
                    <a:cubicBezTo>
                      <a:pt x="12676" y="11502"/>
                      <a:pt x="14331" y="8847"/>
                      <a:pt x="15820" y="5895"/>
                    </a:cubicBezTo>
                    <a:cubicBezTo>
                      <a:pt x="15820" y="5895"/>
                      <a:pt x="15272" y="5716"/>
                      <a:pt x="14534" y="5335"/>
                    </a:cubicBezTo>
                    <a:cubicBezTo>
                      <a:pt x="14236" y="5168"/>
                      <a:pt x="13926" y="4978"/>
                      <a:pt x="13605" y="4740"/>
                    </a:cubicBezTo>
                    <a:cubicBezTo>
                      <a:pt x="13200" y="4454"/>
                      <a:pt x="12819" y="4109"/>
                      <a:pt x="12462" y="3692"/>
                    </a:cubicBezTo>
                    <a:cubicBezTo>
                      <a:pt x="11188" y="2216"/>
                      <a:pt x="10521" y="1"/>
                      <a:pt x="10521" y="1"/>
                    </a:cubicBezTo>
                    <a:close/>
                  </a:path>
                </a:pathLst>
              </a:custGeom>
              <a:solidFill>
                <a:srgbClr val="8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4"/>
              <p:cNvSpPr/>
              <p:nvPr/>
            </p:nvSpPr>
            <p:spPr>
              <a:xfrm>
                <a:off x="874800" y="1688475"/>
                <a:ext cx="1000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66" extrusionOk="0">
                    <a:moveTo>
                      <a:pt x="259" y="1"/>
                    </a:moveTo>
                    <a:cubicBezTo>
                      <a:pt x="219" y="1"/>
                      <a:pt x="180" y="21"/>
                      <a:pt x="167" y="70"/>
                    </a:cubicBezTo>
                    <a:cubicBezTo>
                      <a:pt x="108" y="237"/>
                      <a:pt x="0" y="439"/>
                      <a:pt x="24" y="618"/>
                    </a:cubicBezTo>
                    <a:cubicBezTo>
                      <a:pt x="40" y="650"/>
                      <a:pt x="61" y="666"/>
                      <a:pt x="84" y="666"/>
                    </a:cubicBezTo>
                    <a:cubicBezTo>
                      <a:pt x="96" y="666"/>
                      <a:pt x="108" y="662"/>
                      <a:pt x="120" y="654"/>
                    </a:cubicBezTo>
                    <a:cubicBezTo>
                      <a:pt x="262" y="535"/>
                      <a:pt x="310" y="308"/>
                      <a:pt x="370" y="142"/>
                    </a:cubicBezTo>
                    <a:cubicBezTo>
                      <a:pt x="399" y="59"/>
                      <a:pt x="326" y="1"/>
                      <a:pt x="2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4"/>
              <p:cNvSpPr/>
              <p:nvPr/>
            </p:nvSpPr>
            <p:spPr>
              <a:xfrm>
                <a:off x="922125" y="2185575"/>
                <a:ext cx="161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487" extrusionOk="0">
                    <a:moveTo>
                      <a:pt x="482" y="0"/>
                    </a:moveTo>
                    <a:cubicBezTo>
                      <a:pt x="461" y="0"/>
                      <a:pt x="439" y="7"/>
                      <a:pt x="417" y="22"/>
                    </a:cubicBezTo>
                    <a:cubicBezTo>
                      <a:pt x="274" y="129"/>
                      <a:pt x="72" y="248"/>
                      <a:pt x="12" y="415"/>
                    </a:cubicBezTo>
                    <a:cubicBezTo>
                      <a:pt x="1" y="451"/>
                      <a:pt x="24" y="486"/>
                      <a:pt x="72" y="486"/>
                    </a:cubicBezTo>
                    <a:cubicBezTo>
                      <a:pt x="251" y="486"/>
                      <a:pt x="417" y="308"/>
                      <a:pt x="548" y="201"/>
                    </a:cubicBezTo>
                    <a:cubicBezTo>
                      <a:pt x="646" y="132"/>
                      <a:pt x="576" y="0"/>
                      <a:pt x="4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4"/>
              <p:cNvSpPr/>
              <p:nvPr/>
            </p:nvSpPr>
            <p:spPr>
              <a:xfrm>
                <a:off x="953775" y="1667900"/>
                <a:ext cx="558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589" extrusionOk="0">
                    <a:moveTo>
                      <a:pt x="108" y="69"/>
                    </a:moveTo>
                    <a:cubicBezTo>
                      <a:pt x="108" y="69"/>
                      <a:pt x="107" y="70"/>
                      <a:pt x="104" y="72"/>
                    </a:cubicBezTo>
                    <a:cubicBezTo>
                      <a:pt x="98" y="76"/>
                      <a:pt x="93" y="80"/>
                      <a:pt x="88" y="84"/>
                    </a:cubicBezTo>
                    <a:lnTo>
                      <a:pt x="88" y="84"/>
                    </a:lnTo>
                    <a:cubicBezTo>
                      <a:pt x="99" y="76"/>
                      <a:pt x="109" y="69"/>
                      <a:pt x="108" y="69"/>
                    </a:cubicBezTo>
                    <a:close/>
                    <a:moveTo>
                      <a:pt x="2199" y="238"/>
                    </a:moveTo>
                    <a:cubicBezTo>
                      <a:pt x="2202" y="241"/>
                      <a:pt x="2205" y="243"/>
                      <a:pt x="2207" y="245"/>
                    </a:cubicBezTo>
                    <a:lnTo>
                      <a:pt x="2207" y="245"/>
                    </a:lnTo>
                    <a:cubicBezTo>
                      <a:pt x="2205" y="242"/>
                      <a:pt x="2202" y="240"/>
                      <a:pt x="2199" y="238"/>
                    </a:cubicBezTo>
                    <a:close/>
                    <a:moveTo>
                      <a:pt x="342" y="0"/>
                    </a:moveTo>
                    <a:cubicBezTo>
                      <a:pt x="259" y="0"/>
                      <a:pt x="199" y="12"/>
                      <a:pt x="140" y="60"/>
                    </a:cubicBezTo>
                    <a:cubicBezTo>
                      <a:pt x="103" y="83"/>
                      <a:pt x="80" y="98"/>
                      <a:pt x="66" y="106"/>
                    </a:cubicBezTo>
                    <a:lnTo>
                      <a:pt x="66" y="106"/>
                    </a:lnTo>
                    <a:cubicBezTo>
                      <a:pt x="73" y="99"/>
                      <a:pt x="80" y="91"/>
                      <a:pt x="88" y="84"/>
                    </a:cubicBezTo>
                    <a:lnTo>
                      <a:pt x="88" y="84"/>
                    </a:lnTo>
                    <a:cubicBezTo>
                      <a:pt x="70" y="98"/>
                      <a:pt x="45" y="116"/>
                      <a:pt x="48" y="116"/>
                    </a:cubicBezTo>
                    <a:cubicBezTo>
                      <a:pt x="50" y="116"/>
                      <a:pt x="55" y="113"/>
                      <a:pt x="66" y="106"/>
                    </a:cubicBezTo>
                    <a:lnTo>
                      <a:pt x="66" y="106"/>
                    </a:lnTo>
                    <a:cubicBezTo>
                      <a:pt x="14" y="168"/>
                      <a:pt x="1" y="253"/>
                      <a:pt x="20" y="322"/>
                    </a:cubicBezTo>
                    <a:cubicBezTo>
                      <a:pt x="100" y="544"/>
                      <a:pt x="417" y="576"/>
                      <a:pt x="701" y="576"/>
                    </a:cubicBezTo>
                    <a:cubicBezTo>
                      <a:pt x="815" y="576"/>
                      <a:pt x="923" y="571"/>
                      <a:pt x="1009" y="571"/>
                    </a:cubicBezTo>
                    <a:cubicBezTo>
                      <a:pt x="1030" y="571"/>
                      <a:pt x="1050" y="571"/>
                      <a:pt x="1068" y="572"/>
                    </a:cubicBezTo>
                    <a:cubicBezTo>
                      <a:pt x="1181" y="582"/>
                      <a:pt x="1293" y="588"/>
                      <a:pt x="1404" y="588"/>
                    </a:cubicBezTo>
                    <a:cubicBezTo>
                      <a:pt x="1541" y="588"/>
                      <a:pt x="1675" y="580"/>
                      <a:pt x="1806" y="560"/>
                    </a:cubicBezTo>
                    <a:cubicBezTo>
                      <a:pt x="1914" y="548"/>
                      <a:pt x="2021" y="536"/>
                      <a:pt x="2104" y="488"/>
                    </a:cubicBezTo>
                    <a:cubicBezTo>
                      <a:pt x="2144" y="469"/>
                      <a:pt x="2224" y="367"/>
                      <a:pt x="2223" y="367"/>
                    </a:cubicBezTo>
                    <a:lnTo>
                      <a:pt x="2223" y="367"/>
                    </a:lnTo>
                    <a:cubicBezTo>
                      <a:pt x="2223" y="367"/>
                      <a:pt x="2219" y="371"/>
                      <a:pt x="2211" y="381"/>
                    </a:cubicBezTo>
                    <a:cubicBezTo>
                      <a:pt x="2233" y="338"/>
                      <a:pt x="2235" y="276"/>
                      <a:pt x="2209" y="247"/>
                    </a:cubicBezTo>
                    <a:lnTo>
                      <a:pt x="2209" y="247"/>
                    </a:lnTo>
                    <a:cubicBezTo>
                      <a:pt x="2215" y="252"/>
                      <a:pt x="2219" y="255"/>
                      <a:pt x="2219" y="255"/>
                    </a:cubicBezTo>
                    <a:cubicBezTo>
                      <a:pt x="2219" y="255"/>
                      <a:pt x="2216" y="252"/>
                      <a:pt x="2207" y="245"/>
                    </a:cubicBezTo>
                    <a:lnTo>
                      <a:pt x="2207" y="245"/>
                    </a:lnTo>
                    <a:cubicBezTo>
                      <a:pt x="2208" y="245"/>
                      <a:pt x="2208" y="246"/>
                      <a:pt x="2209" y="247"/>
                    </a:cubicBezTo>
                    <a:lnTo>
                      <a:pt x="2209" y="247"/>
                    </a:lnTo>
                    <a:cubicBezTo>
                      <a:pt x="2183" y="226"/>
                      <a:pt x="2119" y="175"/>
                      <a:pt x="2104" y="167"/>
                    </a:cubicBezTo>
                    <a:cubicBezTo>
                      <a:pt x="2021" y="119"/>
                      <a:pt x="1925" y="119"/>
                      <a:pt x="1830" y="96"/>
                    </a:cubicBezTo>
                    <a:cubicBezTo>
                      <a:pt x="1604" y="84"/>
                      <a:pt x="1378" y="72"/>
                      <a:pt x="1140" y="60"/>
                    </a:cubicBezTo>
                    <a:lnTo>
                      <a:pt x="521" y="12"/>
                    </a:lnTo>
                    <a:cubicBezTo>
                      <a:pt x="461" y="12"/>
                      <a:pt x="401" y="0"/>
                      <a:pt x="3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4"/>
              <p:cNvSpPr/>
              <p:nvPr/>
            </p:nvSpPr>
            <p:spPr>
              <a:xfrm>
                <a:off x="1018275" y="1667125"/>
                <a:ext cx="18475" cy="124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96" extrusionOk="0">
                    <a:moveTo>
                      <a:pt x="467" y="1"/>
                    </a:moveTo>
                    <a:cubicBezTo>
                      <a:pt x="391" y="1"/>
                      <a:pt x="312" y="19"/>
                      <a:pt x="227" y="19"/>
                    </a:cubicBezTo>
                    <a:cubicBezTo>
                      <a:pt x="119" y="19"/>
                      <a:pt x="36" y="115"/>
                      <a:pt x="24" y="222"/>
                    </a:cubicBezTo>
                    <a:cubicBezTo>
                      <a:pt x="0" y="341"/>
                      <a:pt x="96" y="496"/>
                      <a:pt x="227" y="496"/>
                    </a:cubicBezTo>
                    <a:cubicBezTo>
                      <a:pt x="322" y="496"/>
                      <a:pt x="417" y="496"/>
                      <a:pt x="512" y="460"/>
                    </a:cubicBezTo>
                    <a:cubicBezTo>
                      <a:pt x="631" y="412"/>
                      <a:pt x="691" y="341"/>
                      <a:pt x="715" y="222"/>
                    </a:cubicBezTo>
                    <a:cubicBezTo>
                      <a:pt x="738" y="162"/>
                      <a:pt x="691" y="91"/>
                      <a:pt x="643" y="55"/>
                    </a:cubicBezTo>
                    <a:cubicBezTo>
                      <a:pt x="585" y="13"/>
                      <a:pt x="527" y="1"/>
                      <a:pt x="4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4"/>
              <p:cNvSpPr/>
              <p:nvPr/>
            </p:nvSpPr>
            <p:spPr>
              <a:xfrm>
                <a:off x="951300" y="1705100"/>
                <a:ext cx="116100" cy="419425"/>
              </a:xfrm>
              <a:custGeom>
                <a:avLst/>
                <a:gdLst/>
                <a:ahLst/>
                <a:cxnLst/>
                <a:rect l="l" t="t" r="r" b="b"/>
                <a:pathLst>
                  <a:path w="4644" h="16777" extrusionOk="0">
                    <a:moveTo>
                      <a:pt x="536" y="1"/>
                    </a:moveTo>
                    <a:lnTo>
                      <a:pt x="274" y="584"/>
                    </a:lnTo>
                    <a:lnTo>
                      <a:pt x="667" y="2965"/>
                    </a:lnTo>
                    <a:cubicBezTo>
                      <a:pt x="677" y="3017"/>
                      <a:pt x="654" y="3035"/>
                      <a:pt x="615" y="3035"/>
                    </a:cubicBezTo>
                    <a:cubicBezTo>
                      <a:pt x="563" y="3035"/>
                      <a:pt x="485" y="3004"/>
                      <a:pt x="417" y="2977"/>
                    </a:cubicBezTo>
                    <a:cubicBezTo>
                      <a:pt x="369" y="2965"/>
                      <a:pt x="310" y="2965"/>
                      <a:pt x="274" y="2965"/>
                    </a:cubicBezTo>
                    <a:cubicBezTo>
                      <a:pt x="108" y="2989"/>
                      <a:pt x="0" y="3144"/>
                      <a:pt x="36" y="3287"/>
                    </a:cubicBezTo>
                    <a:cubicBezTo>
                      <a:pt x="36" y="3346"/>
                      <a:pt x="72" y="3406"/>
                      <a:pt x="119" y="3453"/>
                    </a:cubicBezTo>
                    <a:lnTo>
                      <a:pt x="405" y="3703"/>
                    </a:lnTo>
                    <a:cubicBezTo>
                      <a:pt x="750" y="4013"/>
                      <a:pt x="893" y="4406"/>
                      <a:pt x="989" y="4942"/>
                    </a:cubicBezTo>
                    <a:lnTo>
                      <a:pt x="1203" y="6263"/>
                    </a:lnTo>
                    <a:cubicBezTo>
                      <a:pt x="1213" y="6315"/>
                      <a:pt x="1190" y="6333"/>
                      <a:pt x="1151" y="6333"/>
                    </a:cubicBezTo>
                    <a:cubicBezTo>
                      <a:pt x="1099" y="6333"/>
                      <a:pt x="1020" y="6302"/>
                      <a:pt x="953" y="6275"/>
                    </a:cubicBezTo>
                    <a:cubicBezTo>
                      <a:pt x="905" y="6263"/>
                      <a:pt x="846" y="6263"/>
                      <a:pt x="810" y="6263"/>
                    </a:cubicBezTo>
                    <a:cubicBezTo>
                      <a:pt x="643" y="6299"/>
                      <a:pt x="536" y="6442"/>
                      <a:pt x="572" y="6597"/>
                    </a:cubicBezTo>
                    <a:cubicBezTo>
                      <a:pt x="572" y="6656"/>
                      <a:pt x="608" y="6716"/>
                      <a:pt x="655" y="6751"/>
                    </a:cubicBezTo>
                    <a:lnTo>
                      <a:pt x="941" y="7013"/>
                    </a:lnTo>
                    <a:cubicBezTo>
                      <a:pt x="1286" y="7323"/>
                      <a:pt x="1429" y="7704"/>
                      <a:pt x="1524" y="8240"/>
                    </a:cubicBezTo>
                    <a:lnTo>
                      <a:pt x="1596" y="8692"/>
                    </a:lnTo>
                    <a:lnTo>
                      <a:pt x="1834" y="10121"/>
                    </a:lnTo>
                    <a:lnTo>
                      <a:pt x="2298" y="12871"/>
                    </a:lnTo>
                    <a:cubicBezTo>
                      <a:pt x="2303" y="12923"/>
                      <a:pt x="2280" y="12941"/>
                      <a:pt x="2240" y="12941"/>
                    </a:cubicBezTo>
                    <a:cubicBezTo>
                      <a:pt x="2189" y="12941"/>
                      <a:pt x="2111" y="12910"/>
                      <a:pt x="2036" y="12883"/>
                    </a:cubicBezTo>
                    <a:cubicBezTo>
                      <a:pt x="2011" y="12875"/>
                      <a:pt x="1974" y="12866"/>
                      <a:pt x="1937" y="12866"/>
                    </a:cubicBezTo>
                    <a:cubicBezTo>
                      <a:pt x="1922" y="12866"/>
                      <a:pt x="1907" y="12868"/>
                      <a:pt x="1893" y="12871"/>
                    </a:cubicBezTo>
                    <a:cubicBezTo>
                      <a:pt x="1727" y="12907"/>
                      <a:pt x="1632" y="13050"/>
                      <a:pt x="1655" y="13205"/>
                    </a:cubicBezTo>
                    <a:cubicBezTo>
                      <a:pt x="1655" y="13264"/>
                      <a:pt x="1703" y="13324"/>
                      <a:pt x="1739" y="13359"/>
                    </a:cubicBezTo>
                    <a:lnTo>
                      <a:pt x="2024" y="13621"/>
                    </a:lnTo>
                    <a:cubicBezTo>
                      <a:pt x="2370" y="13931"/>
                      <a:pt x="2525" y="14312"/>
                      <a:pt x="2608" y="14848"/>
                    </a:cubicBezTo>
                    <a:lnTo>
                      <a:pt x="2834" y="16181"/>
                    </a:lnTo>
                    <a:cubicBezTo>
                      <a:pt x="2839" y="16233"/>
                      <a:pt x="2818" y="16251"/>
                      <a:pt x="2781" y="16251"/>
                    </a:cubicBezTo>
                    <a:cubicBezTo>
                      <a:pt x="2732" y="16251"/>
                      <a:pt x="2658" y="16220"/>
                      <a:pt x="2584" y="16193"/>
                    </a:cubicBezTo>
                    <a:cubicBezTo>
                      <a:pt x="2551" y="16185"/>
                      <a:pt x="2513" y="16171"/>
                      <a:pt x="2476" y="16171"/>
                    </a:cubicBezTo>
                    <a:cubicBezTo>
                      <a:pt x="2460" y="16171"/>
                      <a:pt x="2444" y="16174"/>
                      <a:pt x="2429" y="16181"/>
                    </a:cubicBezTo>
                    <a:cubicBezTo>
                      <a:pt x="2263" y="16205"/>
                      <a:pt x="2167" y="16360"/>
                      <a:pt x="2191" y="16503"/>
                    </a:cubicBezTo>
                    <a:cubicBezTo>
                      <a:pt x="2191" y="16562"/>
                      <a:pt x="2239" y="16622"/>
                      <a:pt x="2286" y="16669"/>
                    </a:cubicBezTo>
                    <a:lnTo>
                      <a:pt x="2405" y="16776"/>
                    </a:lnTo>
                    <a:cubicBezTo>
                      <a:pt x="2953" y="16360"/>
                      <a:pt x="3548" y="15860"/>
                      <a:pt x="4191" y="15264"/>
                    </a:cubicBezTo>
                    <a:cubicBezTo>
                      <a:pt x="4215" y="15145"/>
                      <a:pt x="4275" y="15050"/>
                      <a:pt x="4334" y="14931"/>
                    </a:cubicBezTo>
                    <a:lnTo>
                      <a:pt x="4513" y="14598"/>
                    </a:lnTo>
                    <a:cubicBezTo>
                      <a:pt x="4549" y="14538"/>
                      <a:pt x="4560" y="14479"/>
                      <a:pt x="4644" y="14467"/>
                    </a:cubicBezTo>
                    <a:cubicBezTo>
                      <a:pt x="4623" y="14322"/>
                      <a:pt x="4503" y="14222"/>
                      <a:pt x="4378" y="14222"/>
                    </a:cubicBezTo>
                    <a:cubicBezTo>
                      <a:pt x="4360" y="14222"/>
                      <a:pt x="4341" y="14224"/>
                      <a:pt x="4322" y="14228"/>
                    </a:cubicBezTo>
                    <a:cubicBezTo>
                      <a:pt x="4263" y="14240"/>
                      <a:pt x="4215" y="14252"/>
                      <a:pt x="4191" y="14288"/>
                    </a:cubicBezTo>
                    <a:cubicBezTo>
                      <a:pt x="4119" y="14336"/>
                      <a:pt x="4041" y="14401"/>
                      <a:pt x="3994" y="14401"/>
                    </a:cubicBezTo>
                    <a:cubicBezTo>
                      <a:pt x="3972" y="14401"/>
                      <a:pt x="3957" y="14386"/>
                      <a:pt x="3953" y="14348"/>
                    </a:cubicBezTo>
                    <a:lnTo>
                      <a:pt x="3727" y="13026"/>
                    </a:lnTo>
                    <a:cubicBezTo>
                      <a:pt x="3632" y="12490"/>
                      <a:pt x="3656" y="12073"/>
                      <a:pt x="3870" y="11669"/>
                    </a:cubicBezTo>
                    <a:lnTo>
                      <a:pt x="4049" y="11335"/>
                    </a:lnTo>
                    <a:cubicBezTo>
                      <a:pt x="4084" y="11276"/>
                      <a:pt x="4096" y="11216"/>
                      <a:pt x="4084" y="11145"/>
                    </a:cubicBezTo>
                    <a:cubicBezTo>
                      <a:pt x="4052" y="10995"/>
                      <a:pt x="3934" y="10903"/>
                      <a:pt x="3798" y="10903"/>
                    </a:cubicBezTo>
                    <a:cubicBezTo>
                      <a:pt x="3782" y="10903"/>
                      <a:pt x="3767" y="10904"/>
                      <a:pt x="3751" y="10907"/>
                    </a:cubicBezTo>
                    <a:cubicBezTo>
                      <a:pt x="3691" y="10919"/>
                      <a:pt x="3644" y="10942"/>
                      <a:pt x="3620" y="10966"/>
                    </a:cubicBezTo>
                    <a:cubicBezTo>
                      <a:pt x="3551" y="11028"/>
                      <a:pt x="3476" y="11085"/>
                      <a:pt x="3429" y="11085"/>
                    </a:cubicBezTo>
                    <a:cubicBezTo>
                      <a:pt x="3403" y="11085"/>
                      <a:pt x="3386" y="11068"/>
                      <a:pt x="3382" y="11026"/>
                    </a:cubicBezTo>
                    <a:lnTo>
                      <a:pt x="3108" y="9371"/>
                    </a:lnTo>
                    <a:lnTo>
                      <a:pt x="2870" y="7942"/>
                    </a:lnTo>
                    <a:lnTo>
                      <a:pt x="2620" y="6394"/>
                    </a:lnTo>
                    <a:cubicBezTo>
                      <a:pt x="2536" y="5858"/>
                      <a:pt x="2548" y="5442"/>
                      <a:pt x="2775" y="5049"/>
                    </a:cubicBezTo>
                    <a:lnTo>
                      <a:pt x="2953" y="4715"/>
                    </a:lnTo>
                    <a:cubicBezTo>
                      <a:pt x="2977" y="4656"/>
                      <a:pt x="2989" y="4596"/>
                      <a:pt x="2977" y="4525"/>
                    </a:cubicBezTo>
                    <a:cubicBezTo>
                      <a:pt x="2956" y="4380"/>
                      <a:pt x="2836" y="4280"/>
                      <a:pt x="2711" y="4280"/>
                    </a:cubicBezTo>
                    <a:cubicBezTo>
                      <a:pt x="2693" y="4280"/>
                      <a:pt x="2674" y="4282"/>
                      <a:pt x="2655" y="4287"/>
                    </a:cubicBezTo>
                    <a:cubicBezTo>
                      <a:pt x="2596" y="4299"/>
                      <a:pt x="2548" y="4311"/>
                      <a:pt x="2513" y="4346"/>
                    </a:cubicBezTo>
                    <a:cubicBezTo>
                      <a:pt x="2450" y="4401"/>
                      <a:pt x="2376" y="4462"/>
                      <a:pt x="2327" y="4462"/>
                    </a:cubicBezTo>
                    <a:cubicBezTo>
                      <a:pt x="2301" y="4462"/>
                      <a:pt x="2283" y="4446"/>
                      <a:pt x="2274" y="4406"/>
                    </a:cubicBezTo>
                    <a:lnTo>
                      <a:pt x="2060" y="3084"/>
                    </a:lnTo>
                    <a:cubicBezTo>
                      <a:pt x="1965" y="2548"/>
                      <a:pt x="1977" y="2132"/>
                      <a:pt x="2203" y="1727"/>
                    </a:cubicBezTo>
                    <a:lnTo>
                      <a:pt x="2382" y="1394"/>
                    </a:lnTo>
                    <a:cubicBezTo>
                      <a:pt x="2417" y="1334"/>
                      <a:pt x="2429" y="1275"/>
                      <a:pt x="2417" y="1203"/>
                    </a:cubicBezTo>
                    <a:cubicBezTo>
                      <a:pt x="2385" y="1053"/>
                      <a:pt x="2267" y="961"/>
                      <a:pt x="2131" y="961"/>
                    </a:cubicBezTo>
                    <a:cubicBezTo>
                      <a:pt x="2115" y="961"/>
                      <a:pt x="2100" y="963"/>
                      <a:pt x="2084" y="965"/>
                    </a:cubicBezTo>
                    <a:cubicBezTo>
                      <a:pt x="2024" y="977"/>
                      <a:pt x="1977" y="1001"/>
                      <a:pt x="1953" y="1024"/>
                    </a:cubicBezTo>
                    <a:cubicBezTo>
                      <a:pt x="1884" y="1086"/>
                      <a:pt x="1809" y="1143"/>
                      <a:pt x="1762" y="1143"/>
                    </a:cubicBezTo>
                    <a:cubicBezTo>
                      <a:pt x="1737" y="1143"/>
                      <a:pt x="1719" y="1126"/>
                      <a:pt x="1715" y="1084"/>
                    </a:cubicBezTo>
                    <a:lnTo>
                      <a:pt x="1548" y="60"/>
                    </a:lnTo>
                    <a:cubicBezTo>
                      <a:pt x="1227" y="60"/>
                      <a:pt x="881" y="48"/>
                      <a:pt x="536" y="1"/>
                    </a:cubicBezTo>
                    <a:close/>
                  </a:path>
                </a:pathLst>
              </a:custGeom>
              <a:solidFill>
                <a:srgbClr val="E7A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4"/>
              <p:cNvSpPr/>
              <p:nvPr/>
            </p:nvSpPr>
            <p:spPr>
              <a:xfrm>
                <a:off x="853075" y="1799750"/>
                <a:ext cx="354825" cy="262850"/>
              </a:xfrm>
              <a:custGeom>
                <a:avLst/>
                <a:gdLst/>
                <a:ahLst/>
                <a:cxnLst/>
                <a:rect l="l" t="t" r="r" b="b"/>
                <a:pathLst>
                  <a:path w="14193" h="10514" extrusionOk="0">
                    <a:moveTo>
                      <a:pt x="13264" y="1"/>
                    </a:moveTo>
                    <a:cubicBezTo>
                      <a:pt x="13019" y="114"/>
                      <a:pt x="12789" y="182"/>
                      <a:pt x="12544" y="182"/>
                    </a:cubicBezTo>
                    <a:cubicBezTo>
                      <a:pt x="12480" y="182"/>
                      <a:pt x="12414" y="177"/>
                      <a:pt x="12347" y="167"/>
                    </a:cubicBezTo>
                    <a:lnTo>
                      <a:pt x="11954" y="120"/>
                    </a:lnTo>
                    <a:cubicBezTo>
                      <a:pt x="11883" y="120"/>
                      <a:pt x="11823" y="144"/>
                      <a:pt x="11764" y="167"/>
                    </a:cubicBezTo>
                    <a:cubicBezTo>
                      <a:pt x="11633" y="239"/>
                      <a:pt x="11585" y="417"/>
                      <a:pt x="11668" y="560"/>
                    </a:cubicBezTo>
                    <a:cubicBezTo>
                      <a:pt x="11704" y="596"/>
                      <a:pt x="11728" y="632"/>
                      <a:pt x="11776" y="656"/>
                    </a:cubicBezTo>
                    <a:cubicBezTo>
                      <a:pt x="11895" y="715"/>
                      <a:pt x="12026" y="798"/>
                      <a:pt x="11930" y="858"/>
                    </a:cubicBezTo>
                    <a:lnTo>
                      <a:pt x="10799" y="1572"/>
                    </a:lnTo>
                    <a:cubicBezTo>
                      <a:pt x="10397" y="1830"/>
                      <a:pt x="10049" y="1963"/>
                      <a:pt x="9668" y="1963"/>
                    </a:cubicBezTo>
                    <a:cubicBezTo>
                      <a:pt x="9610" y="1963"/>
                      <a:pt x="9550" y="1960"/>
                      <a:pt x="9490" y="1953"/>
                    </a:cubicBezTo>
                    <a:lnTo>
                      <a:pt x="9109" y="1906"/>
                    </a:lnTo>
                    <a:cubicBezTo>
                      <a:pt x="9037" y="1906"/>
                      <a:pt x="8978" y="1930"/>
                      <a:pt x="8918" y="1953"/>
                    </a:cubicBezTo>
                    <a:cubicBezTo>
                      <a:pt x="8787" y="2025"/>
                      <a:pt x="8751" y="2203"/>
                      <a:pt x="8835" y="2346"/>
                    </a:cubicBezTo>
                    <a:cubicBezTo>
                      <a:pt x="8859" y="2382"/>
                      <a:pt x="8882" y="2418"/>
                      <a:pt x="8930" y="2442"/>
                    </a:cubicBezTo>
                    <a:cubicBezTo>
                      <a:pt x="9049" y="2501"/>
                      <a:pt x="9180" y="2561"/>
                      <a:pt x="9085" y="2644"/>
                    </a:cubicBezTo>
                    <a:lnTo>
                      <a:pt x="6715" y="4132"/>
                    </a:lnTo>
                    <a:lnTo>
                      <a:pt x="5477" y="4906"/>
                    </a:lnTo>
                    <a:lnTo>
                      <a:pt x="5108" y="5144"/>
                    </a:lnTo>
                    <a:cubicBezTo>
                      <a:pt x="4713" y="5397"/>
                      <a:pt x="4379" y="5539"/>
                      <a:pt x="4002" y="5539"/>
                    </a:cubicBezTo>
                    <a:cubicBezTo>
                      <a:pt x="3936" y="5539"/>
                      <a:pt x="3868" y="5534"/>
                      <a:pt x="3798" y="5525"/>
                    </a:cubicBezTo>
                    <a:lnTo>
                      <a:pt x="3429" y="5478"/>
                    </a:lnTo>
                    <a:cubicBezTo>
                      <a:pt x="3346" y="5478"/>
                      <a:pt x="3286" y="5501"/>
                      <a:pt x="3227" y="5525"/>
                    </a:cubicBezTo>
                    <a:cubicBezTo>
                      <a:pt x="3096" y="5597"/>
                      <a:pt x="3072" y="5775"/>
                      <a:pt x="3144" y="5918"/>
                    </a:cubicBezTo>
                    <a:cubicBezTo>
                      <a:pt x="3167" y="5954"/>
                      <a:pt x="3203" y="5990"/>
                      <a:pt x="3251" y="6013"/>
                    </a:cubicBezTo>
                    <a:cubicBezTo>
                      <a:pt x="3370" y="6073"/>
                      <a:pt x="3501" y="6156"/>
                      <a:pt x="3394" y="6216"/>
                    </a:cubicBezTo>
                    <a:lnTo>
                      <a:pt x="2263" y="6930"/>
                    </a:lnTo>
                    <a:cubicBezTo>
                      <a:pt x="1868" y="7183"/>
                      <a:pt x="1533" y="7324"/>
                      <a:pt x="1156" y="7324"/>
                    </a:cubicBezTo>
                    <a:cubicBezTo>
                      <a:pt x="1090" y="7324"/>
                      <a:pt x="1022" y="7320"/>
                      <a:pt x="953" y="7311"/>
                    </a:cubicBezTo>
                    <a:lnTo>
                      <a:pt x="584" y="7264"/>
                    </a:lnTo>
                    <a:cubicBezTo>
                      <a:pt x="512" y="7264"/>
                      <a:pt x="453" y="7287"/>
                      <a:pt x="393" y="7311"/>
                    </a:cubicBezTo>
                    <a:cubicBezTo>
                      <a:pt x="250" y="7383"/>
                      <a:pt x="227" y="7573"/>
                      <a:pt x="298" y="7704"/>
                    </a:cubicBezTo>
                    <a:cubicBezTo>
                      <a:pt x="334" y="7752"/>
                      <a:pt x="358" y="7775"/>
                      <a:pt x="405" y="7799"/>
                    </a:cubicBezTo>
                    <a:cubicBezTo>
                      <a:pt x="524" y="7871"/>
                      <a:pt x="655" y="7918"/>
                      <a:pt x="548" y="8002"/>
                    </a:cubicBezTo>
                    <a:lnTo>
                      <a:pt x="0" y="8347"/>
                    </a:lnTo>
                    <a:cubicBezTo>
                      <a:pt x="48" y="9085"/>
                      <a:pt x="131" y="9811"/>
                      <a:pt x="250" y="10514"/>
                    </a:cubicBezTo>
                    <a:cubicBezTo>
                      <a:pt x="298" y="10514"/>
                      <a:pt x="346" y="10502"/>
                      <a:pt x="393" y="10466"/>
                    </a:cubicBezTo>
                    <a:cubicBezTo>
                      <a:pt x="453" y="10442"/>
                      <a:pt x="488" y="10383"/>
                      <a:pt x="512" y="10323"/>
                    </a:cubicBezTo>
                    <a:lnTo>
                      <a:pt x="631" y="9966"/>
                    </a:lnTo>
                    <a:cubicBezTo>
                      <a:pt x="786" y="9514"/>
                      <a:pt x="1084" y="9252"/>
                      <a:pt x="1548" y="8954"/>
                    </a:cubicBezTo>
                    <a:lnTo>
                      <a:pt x="2679" y="8240"/>
                    </a:lnTo>
                    <a:cubicBezTo>
                      <a:pt x="2698" y="8230"/>
                      <a:pt x="2714" y="8226"/>
                      <a:pt x="2728" y="8226"/>
                    </a:cubicBezTo>
                    <a:cubicBezTo>
                      <a:pt x="2798" y="8226"/>
                      <a:pt x="2798" y="8346"/>
                      <a:pt x="2798" y="8466"/>
                    </a:cubicBezTo>
                    <a:cubicBezTo>
                      <a:pt x="2798" y="8502"/>
                      <a:pt x="2810" y="8549"/>
                      <a:pt x="2846" y="8597"/>
                    </a:cubicBezTo>
                    <a:cubicBezTo>
                      <a:pt x="2891" y="8680"/>
                      <a:pt x="2980" y="8725"/>
                      <a:pt x="3073" y="8725"/>
                    </a:cubicBezTo>
                    <a:cubicBezTo>
                      <a:pt x="3125" y="8725"/>
                      <a:pt x="3179" y="8711"/>
                      <a:pt x="3227" y="8680"/>
                    </a:cubicBezTo>
                    <a:cubicBezTo>
                      <a:pt x="3286" y="8657"/>
                      <a:pt x="3334" y="8597"/>
                      <a:pt x="3346" y="8537"/>
                    </a:cubicBezTo>
                    <a:lnTo>
                      <a:pt x="3465" y="8180"/>
                    </a:lnTo>
                    <a:cubicBezTo>
                      <a:pt x="3632" y="7728"/>
                      <a:pt x="3929" y="7466"/>
                      <a:pt x="4394" y="7168"/>
                    </a:cubicBezTo>
                    <a:lnTo>
                      <a:pt x="5715" y="6335"/>
                    </a:lnTo>
                    <a:lnTo>
                      <a:pt x="6954" y="5561"/>
                    </a:lnTo>
                    <a:lnTo>
                      <a:pt x="8370" y="4668"/>
                    </a:lnTo>
                    <a:cubicBezTo>
                      <a:pt x="8388" y="4658"/>
                      <a:pt x="8402" y="4654"/>
                      <a:pt x="8414" y="4654"/>
                    </a:cubicBezTo>
                    <a:cubicBezTo>
                      <a:pt x="8478" y="4654"/>
                      <a:pt x="8479" y="4774"/>
                      <a:pt x="8489" y="4894"/>
                    </a:cubicBezTo>
                    <a:cubicBezTo>
                      <a:pt x="8489" y="4930"/>
                      <a:pt x="8501" y="4978"/>
                      <a:pt x="8537" y="5025"/>
                    </a:cubicBezTo>
                    <a:cubicBezTo>
                      <a:pt x="8583" y="5109"/>
                      <a:pt x="8672" y="5153"/>
                      <a:pt x="8764" y="5153"/>
                    </a:cubicBezTo>
                    <a:cubicBezTo>
                      <a:pt x="8817" y="5153"/>
                      <a:pt x="8871" y="5139"/>
                      <a:pt x="8918" y="5109"/>
                    </a:cubicBezTo>
                    <a:cubicBezTo>
                      <a:pt x="8978" y="5085"/>
                      <a:pt x="9025" y="5025"/>
                      <a:pt x="9037" y="4966"/>
                    </a:cubicBezTo>
                    <a:lnTo>
                      <a:pt x="9168" y="4608"/>
                    </a:lnTo>
                    <a:cubicBezTo>
                      <a:pt x="9323" y="4156"/>
                      <a:pt x="9621" y="3894"/>
                      <a:pt x="10085" y="3596"/>
                    </a:cubicBezTo>
                    <a:lnTo>
                      <a:pt x="11216" y="2882"/>
                    </a:lnTo>
                    <a:cubicBezTo>
                      <a:pt x="11235" y="2873"/>
                      <a:pt x="11251" y="2868"/>
                      <a:pt x="11264" y="2868"/>
                    </a:cubicBezTo>
                    <a:cubicBezTo>
                      <a:pt x="11335" y="2868"/>
                      <a:pt x="11335" y="2988"/>
                      <a:pt x="11335" y="3108"/>
                    </a:cubicBezTo>
                    <a:cubicBezTo>
                      <a:pt x="11335" y="3144"/>
                      <a:pt x="11347" y="3192"/>
                      <a:pt x="11371" y="3239"/>
                    </a:cubicBezTo>
                    <a:cubicBezTo>
                      <a:pt x="11424" y="3323"/>
                      <a:pt x="11516" y="3373"/>
                      <a:pt x="11610" y="3373"/>
                    </a:cubicBezTo>
                    <a:cubicBezTo>
                      <a:pt x="11663" y="3373"/>
                      <a:pt x="11716" y="3357"/>
                      <a:pt x="11764" y="3323"/>
                    </a:cubicBezTo>
                    <a:cubicBezTo>
                      <a:pt x="11823" y="3299"/>
                      <a:pt x="11871" y="3239"/>
                      <a:pt x="11883" y="3180"/>
                    </a:cubicBezTo>
                    <a:lnTo>
                      <a:pt x="12002" y="2823"/>
                    </a:lnTo>
                    <a:cubicBezTo>
                      <a:pt x="12169" y="2370"/>
                      <a:pt x="12466" y="2108"/>
                      <a:pt x="12919" y="1810"/>
                    </a:cubicBezTo>
                    <a:lnTo>
                      <a:pt x="13919" y="1179"/>
                    </a:lnTo>
                    <a:lnTo>
                      <a:pt x="14193" y="584"/>
                    </a:lnTo>
                    <a:cubicBezTo>
                      <a:pt x="13907" y="429"/>
                      <a:pt x="13573" y="227"/>
                      <a:pt x="13264" y="1"/>
                    </a:cubicBezTo>
                    <a:close/>
                  </a:path>
                </a:pathLst>
              </a:custGeom>
              <a:solidFill>
                <a:srgbClr val="E7A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4" name="Google Shape;974;p34"/>
            <p:cNvSpPr/>
            <p:nvPr/>
          </p:nvSpPr>
          <p:spPr>
            <a:xfrm>
              <a:off x="5840896" y="929489"/>
              <a:ext cx="2052855" cy="3129324"/>
            </a:xfrm>
            <a:custGeom>
              <a:avLst/>
              <a:gdLst/>
              <a:ahLst/>
              <a:cxnLst/>
              <a:rect l="l" t="t" r="r" b="b"/>
              <a:pathLst>
                <a:path w="16122" h="24576" extrusionOk="0">
                  <a:moveTo>
                    <a:pt x="9942" y="1"/>
                  </a:moveTo>
                  <a:lnTo>
                    <a:pt x="1" y="24552"/>
                  </a:lnTo>
                  <a:cubicBezTo>
                    <a:pt x="24" y="24575"/>
                    <a:pt x="48" y="24575"/>
                    <a:pt x="72" y="24575"/>
                  </a:cubicBezTo>
                  <a:cubicBezTo>
                    <a:pt x="120" y="24552"/>
                    <a:pt x="1370" y="24361"/>
                    <a:pt x="3358" y="23278"/>
                  </a:cubicBezTo>
                  <a:cubicBezTo>
                    <a:pt x="5192" y="22277"/>
                    <a:pt x="7692" y="20146"/>
                    <a:pt x="10823" y="16396"/>
                  </a:cubicBezTo>
                  <a:cubicBezTo>
                    <a:pt x="12443" y="14455"/>
                    <a:pt x="14014" y="11574"/>
                    <a:pt x="16086" y="7490"/>
                  </a:cubicBezTo>
                  <a:cubicBezTo>
                    <a:pt x="16122" y="7442"/>
                    <a:pt x="16122" y="7395"/>
                    <a:pt x="16110" y="7371"/>
                  </a:cubicBezTo>
                  <a:cubicBezTo>
                    <a:pt x="16086" y="7323"/>
                    <a:pt x="16062" y="7287"/>
                    <a:pt x="16014" y="7276"/>
                  </a:cubicBezTo>
                  <a:cubicBezTo>
                    <a:pt x="16014" y="7276"/>
                    <a:pt x="15967" y="7264"/>
                    <a:pt x="15907" y="7228"/>
                  </a:cubicBezTo>
                  <a:cubicBezTo>
                    <a:pt x="15479" y="7049"/>
                    <a:pt x="13157" y="6061"/>
                    <a:pt x="11990" y="4359"/>
                  </a:cubicBezTo>
                  <a:cubicBezTo>
                    <a:pt x="10680" y="2454"/>
                    <a:pt x="10037" y="120"/>
                    <a:pt x="10014" y="84"/>
                  </a:cubicBezTo>
                  <a:cubicBezTo>
                    <a:pt x="10002" y="37"/>
                    <a:pt x="9966" y="13"/>
                    <a:pt x="9942" y="1"/>
                  </a:cubicBezTo>
                  <a:close/>
                </a:path>
              </a:pathLst>
            </a:custGeom>
            <a:solidFill>
              <a:srgbClr val="000000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" name="Google Shape;1067;p39">
            <a:extLst>
              <a:ext uri="{FF2B5EF4-FFF2-40B4-BE49-F238E27FC236}">
                <a16:creationId xmlns:a16="http://schemas.microsoft.com/office/drawing/2014/main" id="{EADBA1F8-1AF6-4E15-B9BC-275DB9726F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85800" y="2503200"/>
            <a:ext cx="4323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5400" dirty="0"/>
              <a:t>KHÁM PHÁ</a:t>
            </a:r>
            <a:endParaRPr sz="5400" dirty="0"/>
          </a:p>
        </p:txBody>
      </p:sp>
      <p:sp>
        <p:nvSpPr>
          <p:cNvPr id="19" name="Google Shape;1068;p39">
            <a:extLst>
              <a:ext uri="{FF2B5EF4-FFF2-40B4-BE49-F238E27FC236}">
                <a16:creationId xmlns:a16="http://schemas.microsoft.com/office/drawing/2014/main" id="{B0E33A0F-F53B-41F2-AA79-20B175EBF2F8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2045874" y="1281211"/>
            <a:ext cx="1096896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0</a:t>
            </a:r>
            <a:r>
              <a:rPr lang="vi-VN" sz="6000" dirty="0"/>
              <a:t>1</a:t>
            </a:r>
            <a:endParaRPr sz="6000" dirty="0"/>
          </a:p>
        </p:txBody>
      </p:sp>
      <p:cxnSp>
        <p:nvCxnSpPr>
          <p:cNvPr id="20" name="Google Shape;1070;p39">
            <a:extLst>
              <a:ext uri="{FF2B5EF4-FFF2-40B4-BE49-F238E27FC236}">
                <a16:creationId xmlns:a16="http://schemas.microsoft.com/office/drawing/2014/main" id="{E1D622CE-A7B4-49D3-B169-526638E9B90A}"/>
              </a:ext>
            </a:extLst>
          </p:cNvPr>
          <p:cNvCxnSpPr/>
          <p:nvPr/>
        </p:nvCxnSpPr>
        <p:spPr>
          <a:xfrm>
            <a:off x="1605266" y="2347187"/>
            <a:ext cx="2149200" cy="177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</p:spTree>
    <p:extLst>
      <p:ext uri="{BB962C8B-B14F-4D97-AF65-F5344CB8AC3E}">
        <p14:creationId xmlns:p14="http://schemas.microsoft.com/office/powerpoint/2010/main" val="2336288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10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9" grpId="0" animBg="1"/>
      <p:bldP spid="18" grpId="0"/>
      <p:bldP spid="1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" name="Google Shape;990;p36"/>
          <p:cNvSpPr/>
          <p:nvPr/>
        </p:nvSpPr>
        <p:spPr>
          <a:xfrm>
            <a:off x="-119701" y="2066899"/>
            <a:ext cx="4013802" cy="2947214"/>
          </a:xfrm>
          <a:custGeom>
            <a:avLst/>
            <a:gdLst/>
            <a:ahLst/>
            <a:cxnLst/>
            <a:rect l="l" t="t" r="r" b="b"/>
            <a:pathLst>
              <a:path w="51459" h="37786" extrusionOk="0">
                <a:moveTo>
                  <a:pt x="25889" y="1"/>
                </a:moveTo>
                <a:cubicBezTo>
                  <a:pt x="25461" y="1"/>
                  <a:pt x="25033" y="13"/>
                  <a:pt x="24610" y="37"/>
                </a:cubicBezTo>
                <a:cubicBezTo>
                  <a:pt x="19395" y="335"/>
                  <a:pt x="14251" y="2216"/>
                  <a:pt x="10703" y="5514"/>
                </a:cubicBezTo>
                <a:cubicBezTo>
                  <a:pt x="8536" y="7538"/>
                  <a:pt x="7012" y="10086"/>
                  <a:pt x="6393" y="12789"/>
                </a:cubicBezTo>
                <a:cubicBezTo>
                  <a:pt x="6084" y="14182"/>
                  <a:pt x="6119" y="15492"/>
                  <a:pt x="6167" y="16885"/>
                </a:cubicBezTo>
                <a:cubicBezTo>
                  <a:pt x="6215" y="18659"/>
                  <a:pt x="5584" y="18301"/>
                  <a:pt x="4131" y="19444"/>
                </a:cubicBezTo>
                <a:cubicBezTo>
                  <a:pt x="3428" y="19992"/>
                  <a:pt x="2809" y="20623"/>
                  <a:pt x="2285" y="21302"/>
                </a:cubicBezTo>
                <a:cubicBezTo>
                  <a:pt x="1226" y="22671"/>
                  <a:pt x="559" y="24255"/>
                  <a:pt x="369" y="25886"/>
                </a:cubicBezTo>
                <a:cubicBezTo>
                  <a:pt x="0" y="29050"/>
                  <a:pt x="2701" y="35972"/>
                  <a:pt x="7514" y="35972"/>
                </a:cubicBezTo>
                <a:cubicBezTo>
                  <a:pt x="7682" y="35972"/>
                  <a:pt x="7852" y="35964"/>
                  <a:pt x="8024" y="35946"/>
                </a:cubicBezTo>
                <a:lnTo>
                  <a:pt x="8024" y="35946"/>
                </a:lnTo>
                <a:cubicBezTo>
                  <a:pt x="7036" y="36054"/>
                  <a:pt x="6060" y="36327"/>
                  <a:pt x="5167" y="36720"/>
                </a:cubicBezTo>
                <a:cubicBezTo>
                  <a:pt x="7893" y="37649"/>
                  <a:pt x="10882" y="37720"/>
                  <a:pt x="13799" y="37744"/>
                </a:cubicBezTo>
                <a:cubicBezTo>
                  <a:pt x="16112" y="37771"/>
                  <a:pt x="18425" y="37785"/>
                  <a:pt x="20738" y="37785"/>
                </a:cubicBezTo>
                <a:cubicBezTo>
                  <a:pt x="26521" y="37785"/>
                  <a:pt x="32301" y="37700"/>
                  <a:pt x="38076" y="37530"/>
                </a:cubicBezTo>
                <a:cubicBezTo>
                  <a:pt x="38443" y="37519"/>
                  <a:pt x="38810" y="37515"/>
                  <a:pt x="39176" y="37515"/>
                </a:cubicBezTo>
                <a:cubicBezTo>
                  <a:pt x="40029" y="37515"/>
                  <a:pt x="40878" y="37536"/>
                  <a:pt x="41722" y="37536"/>
                </a:cubicBezTo>
                <a:cubicBezTo>
                  <a:pt x="43583" y="37536"/>
                  <a:pt x="45421" y="37432"/>
                  <a:pt x="47220" y="36768"/>
                </a:cubicBezTo>
                <a:cubicBezTo>
                  <a:pt x="46279" y="36363"/>
                  <a:pt x="45208" y="36232"/>
                  <a:pt x="44326" y="35780"/>
                </a:cubicBezTo>
                <a:cubicBezTo>
                  <a:pt x="47124" y="32779"/>
                  <a:pt x="51458" y="30160"/>
                  <a:pt x="50172" y="25826"/>
                </a:cubicBezTo>
                <a:cubicBezTo>
                  <a:pt x="49696" y="24195"/>
                  <a:pt x="48791" y="22623"/>
                  <a:pt x="48660" y="20933"/>
                </a:cubicBezTo>
                <a:cubicBezTo>
                  <a:pt x="48577" y="19933"/>
                  <a:pt x="48756" y="18956"/>
                  <a:pt x="48756" y="17956"/>
                </a:cubicBezTo>
                <a:cubicBezTo>
                  <a:pt x="48756" y="15289"/>
                  <a:pt x="47351" y="12658"/>
                  <a:pt x="44981" y="10943"/>
                </a:cubicBezTo>
                <a:cubicBezTo>
                  <a:pt x="43362" y="9765"/>
                  <a:pt x="41362" y="9026"/>
                  <a:pt x="39766" y="7824"/>
                </a:cubicBezTo>
                <a:cubicBezTo>
                  <a:pt x="37707" y="6228"/>
                  <a:pt x="36480" y="3931"/>
                  <a:pt x="34385" y="2359"/>
                </a:cubicBezTo>
                <a:cubicBezTo>
                  <a:pt x="34361" y="2311"/>
                  <a:pt x="34301" y="2276"/>
                  <a:pt x="34242" y="2228"/>
                </a:cubicBezTo>
                <a:cubicBezTo>
                  <a:pt x="31950" y="613"/>
                  <a:pt x="28891" y="1"/>
                  <a:pt x="25889" y="1"/>
                </a:cubicBez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" name="Google Shape;5567;p53">
            <a:extLst>
              <a:ext uri="{FF2B5EF4-FFF2-40B4-BE49-F238E27FC236}">
                <a16:creationId xmlns:a16="http://schemas.microsoft.com/office/drawing/2014/main" id="{231CD443-11DD-453A-9D31-645B2D7BA32E}"/>
              </a:ext>
            </a:extLst>
          </p:cNvPr>
          <p:cNvGrpSpPr/>
          <p:nvPr/>
        </p:nvGrpSpPr>
        <p:grpSpPr>
          <a:xfrm rot="-468228" flipH="1">
            <a:off x="391462" y="1122661"/>
            <a:ext cx="3387051" cy="3729565"/>
            <a:chOff x="1475475" y="2824000"/>
            <a:chExt cx="1345125" cy="1481150"/>
          </a:xfrm>
        </p:grpSpPr>
        <p:sp>
          <p:nvSpPr>
            <p:cNvPr id="85" name="Google Shape;5568;p53">
              <a:extLst>
                <a:ext uri="{FF2B5EF4-FFF2-40B4-BE49-F238E27FC236}">
                  <a16:creationId xmlns:a16="http://schemas.microsoft.com/office/drawing/2014/main" id="{88001880-43A3-4D5F-912C-59DCA4A1FCC9}"/>
                </a:ext>
              </a:extLst>
            </p:cNvPr>
            <p:cNvSpPr/>
            <p:nvPr/>
          </p:nvSpPr>
          <p:spPr>
            <a:xfrm>
              <a:off x="2152350" y="2900775"/>
              <a:ext cx="170875" cy="1122200"/>
            </a:xfrm>
            <a:custGeom>
              <a:avLst/>
              <a:gdLst/>
              <a:ahLst/>
              <a:cxnLst/>
              <a:rect l="l" t="t" r="r" b="b"/>
              <a:pathLst>
                <a:path w="6835" h="44888" fill="none" extrusionOk="0">
                  <a:moveTo>
                    <a:pt x="0" y="1"/>
                  </a:moveTo>
                  <a:lnTo>
                    <a:pt x="6834" y="44887"/>
                  </a:lnTo>
                </a:path>
              </a:pathLst>
            </a:custGeom>
            <a:noFill/>
            <a:ln w="8325" cap="flat" cmpd="sng">
              <a:solidFill>
                <a:srgbClr val="62433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569;p53">
              <a:extLst>
                <a:ext uri="{FF2B5EF4-FFF2-40B4-BE49-F238E27FC236}">
                  <a16:creationId xmlns:a16="http://schemas.microsoft.com/office/drawing/2014/main" id="{2E2F7B61-5C12-4F2F-9643-E0A0C50A5512}"/>
                </a:ext>
              </a:extLst>
            </p:cNvPr>
            <p:cNvSpPr/>
            <p:nvPr/>
          </p:nvSpPr>
          <p:spPr>
            <a:xfrm>
              <a:off x="2156500" y="2900775"/>
              <a:ext cx="342625" cy="1122200"/>
            </a:xfrm>
            <a:custGeom>
              <a:avLst/>
              <a:gdLst/>
              <a:ahLst/>
              <a:cxnLst/>
              <a:rect l="l" t="t" r="r" b="b"/>
              <a:pathLst>
                <a:path w="13705" h="44888" fill="none" extrusionOk="0">
                  <a:moveTo>
                    <a:pt x="1" y="1"/>
                  </a:moveTo>
                  <a:lnTo>
                    <a:pt x="13705" y="44887"/>
                  </a:lnTo>
                </a:path>
              </a:pathLst>
            </a:custGeom>
            <a:noFill/>
            <a:ln w="8325" cap="flat" cmpd="sng">
              <a:solidFill>
                <a:srgbClr val="62433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570;p53">
              <a:extLst>
                <a:ext uri="{FF2B5EF4-FFF2-40B4-BE49-F238E27FC236}">
                  <a16:creationId xmlns:a16="http://schemas.microsoft.com/office/drawing/2014/main" id="{FE5BEFD2-0A4A-4573-B5EB-698D4045CD91}"/>
                </a:ext>
              </a:extLst>
            </p:cNvPr>
            <p:cNvSpPr/>
            <p:nvPr/>
          </p:nvSpPr>
          <p:spPr>
            <a:xfrm>
              <a:off x="2520850" y="3150525"/>
              <a:ext cx="104800" cy="734025"/>
            </a:xfrm>
            <a:custGeom>
              <a:avLst/>
              <a:gdLst/>
              <a:ahLst/>
              <a:cxnLst/>
              <a:rect l="l" t="t" r="r" b="b"/>
              <a:pathLst>
                <a:path w="4192" h="29361" fill="none" extrusionOk="0">
                  <a:moveTo>
                    <a:pt x="0" y="0"/>
                  </a:moveTo>
                  <a:lnTo>
                    <a:pt x="4191" y="29361"/>
                  </a:lnTo>
                </a:path>
              </a:pathLst>
            </a:custGeom>
            <a:noFill/>
            <a:ln w="8325" cap="flat" cmpd="sng">
              <a:solidFill>
                <a:srgbClr val="62433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571;p53">
              <a:extLst>
                <a:ext uri="{FF2B5EF4-FFF2-40B4-BE49-F238E27FC236}">
                  <a16:creationId xmlns:a16="http://schemas.microsoft.com/office/drawing/2014/main" id="{88D6574D-9CCB-4553-B187-64A3C127A32E}"/>
                </a:ext>
              </a:extLst>
            </p:cNvPr>
            <p:cNvSpPr/>
            <p:nvPr/>
          </p:nvSpPr>
          <p:spPr>
            <a:xfrm>
              <a:off x="2525900" y="2900775"/>
              <a:ext cx="245300" cy="899850"/>
            </a:xfrm>
            <a:custGeom>
              <a:avLst/>
              <a:gdLst/>
              <a:ahLst/>
              <a:cxnLst/>
              <a:rect l="l" t="t" r="r" b="b"/>
              <a:pathLst>
                <a:path w="9812" h="35994" fill="none" extrusionOk="0">
                  <a:moveTo>
                    <a:pt x="0" y="1"/>
                  </a:moveTo>
                  <a:lnTo>
                    <a:pt x="9811" y="35993"/>
                  </a:lnTo>
                </a:path>
              </a:pathLst>
            </a:custGeom>
            <a:noFill/>
            <a:ln w="8325" cap="flat" cmpd="sng">
              <a:solidFill>
                <a:srgbClr val="62433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572;p53">
              <a:extLst>
                <a:ext uri="{FF2B5EF4-FFF2-40B4-BE49-F238E27FC236}">
                  <a16:creationId xmlns:a16="http://schemas.microsoft.com/office/drawing/2014/main" id="{7808DD72-D74C-4F4E-A392-093FFBA0670F}"/>
                </a:ext>
              </a:extLst>
            </p:cNvPr>
            <p:cNvSpPr/>
            <p:nvPr/>
          </p:nvSpPr>
          <p:spPr>
            <a:xfrm>
              <a:off x="2485725" y="2824000"/>
              <a:ext cx="52100" cy="1197475"/>
            </a:xfrm>
            <a:custGeom>
              <a:avLst/>
              <a:gdLst/>
              <a:ahLst/>
              <a:cxnLst/>
              <a:rect l="l" t="t" r="r" b="b"/>
              <a:pathLst>
                <a:path w="2084" h="47899" extrusionOk="0">
                  <a:moveTo>
                    <a:pt x="1405" y="0"/>
                  </a:moveTo>
                  <a:lnTo>
                    <a:pt x="0" y="47899"/>
                  </a:lnTo>
                  <a:lnTo>
                    <a:pt x="2084" y="47899"/>
                  </a:lnTo>
                  <a:lnTo>
                    <a:pt x="1786" y="0"/>
                  </a:ln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573;p53">
              <a:extLst>
                <a:ext uri="{FF2B5EF4-FFF2-40B4-BE49-F238E27FC236}">
                  <a16:creationId xmlns:a16="http://schemas.microsoft.com/office/drawing/2014/main" id="{DE7A32E1-CABD-4612-9D60-90DE615B65D2}"/>
                </a:ext>
              </a:extLst>
            </p:cNvPr>
            <p:cNvSpPr/>
            <p:nvPr/>
          </p:nvSpPr>
          <p:spPr>
            <a:xfrm>
              <a:off x="2519050" y="2838700"/>
              <a:ext cx="87825" cy="46625"/>
            </a:xfrm>
            <a:custGeom>
              <a:avLst/>
              <a:gdLst/>
              <a:ahLst/>
              <a:cxnLst/>
              <a:rect l="l" t="t" r="r" b="b"/>
              <a:pathLst>
                <a:path w="3513" h="1865" extrusionOk="0">
                  <a:moveTo>
                    <a:pt x="618" y="1"/>
                  </a:moveTo>
                  <a:cubicBezTo>
                    <a:pt x="274" y="1"/>
                    <a:pt x="36" y="186"/>
                    <a:pt x="36" y="186"/>
                  </a:cubicBezTo>
                  <a:lnTo>
                    <a:pt x="1" y="1865"/>
                  </a:lnTo>
                  <a:cubicBezTo>
                    <a:pt x="1" y="1865"/>
                    <a:pt x="242" y="1396"/>
                    <a:pt x="916" y="1396"/>
                  </a:cubicBezTo>
                  <a:cubicBezTo>
                    <a:pt x="1115" y="1396"/>
                    <a:pt x="1352" y="1437"/>
                    <a:pt x="1632" y="1543"/>
                  </a:cubicBezTo>
                  <a:cubicBezTo>
                    <a:pt x="1846" y="1628"/>
                    <a:pt x="2041" y="1665"/>
                    <a:pt x="2218" y="1665"/>
                  </a:cubicBezTo>
                  <a:cubicBezTo>
                    <a:pt x="3056" y="1665"/>
                    <a:pt x="3483" y="854"/>
                    <a:pt x="3513" y="579"/>
                  </a:cubicBezTo>
                  <a:lnTo>
                    <a:pt x="3513" y="579"/>
                  </a:lnTo>
                  <a:cubicBezTo>
                    <a:pt x="3513" y="579"/>
                    <a:pt x="3012" y="940"/>
                    <a:pt x="2449" y="940"/>
                  </a:cubicBezTo>
                  <a:cubicBezTo>
                    <a:pt x="2144" y="940"/>
                    <a:pt x="1820" y="834"/>
                    <a:pt x="1548" y="507"/>
                  </a:cubicBezTo>
                  <a:cubicBezTo>
                    <a:pt x="1216" y="112"/>
                    <a:pt x="885" y="1"/>
                    <a:pt x="618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574;p53">
              <a:extLst>
                <a:ext uri="{FF2B5EF4-FFF2-40B4-BE49-F238E27FC236}">
                  <a16:creationId xmlns:a16="http://schemas.microsoft.com/office/drawing/2014/main" id="{1AE54F48-32DD-4573-90F2-5FB60EE64274}"/>
                </a:ext>
              </a:extLst>
            </p:cNvPr>
            <p:cNvSpPr/>
            <p:nvPr/>
          </p:nvSpPr>
          <p:spPr>
            <a:xfrm>
              <a:off x="2339575" y="2920725"/>
              <a:ext cx="308100" cy="174750"/>
            </a:xfrm>
            <a:custGeom>
              <a:avLst/>
              <a:gdLst/>
              <a:ahLst/>
              <a:cxnLst/>
              <a:rect l="l" t="t" r="r" b="b"/>
              <a:pathLst>
                <a:path w="12324" h="6990" extrusionOk="0">
                  <a:moveTo>
                    <a:pt x="2548" y="1"/>
                  </a:moveTo>
                  <a:cubicBezTo>
                    <a:pt x="0" y="2596"/>
                    <a:pt x="1369" y="6787"/>
                    <a:pt x="1369" y="6787"/>
                  </a:cubicBezTo>
                  <a:lnTo>
                    <a:pt x="3739" y="6823"/>
                  </a:lnTo>
                  <a:lnTo>
                    <a:pt x="3822" y="6823"/>
                  </a:lnTo>
                  <a:lnTo>
                    <a:pt x="8549" y="6930"/>
                  </a:lnTo>
                  <a:lnTo>
                    <a:pt x="8608" y="6930"/>
                  </a:lnTo>
                  <a:lnTo>
                    <a:pt x="11442" y="6990"/>
                  </a:lnTo>
                  <a:cubicBezTo>
                    <a:pt x="10394" y="2060"/>
                    <a:pt x="12323" y="1"/>
                    <a:pt x="12323" y="1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575;p53">
              <a:extLst>
                <a:ext uri="{FF2B5EF4-FFF2-40B4-BE49-F238E27FC236}">
                  <a16:creationId xmlns:a16="http://schemas.microsoft.com/office/drawing/2014/main" id="{44373FB2-2F94-471D-AD6E-941C4345A731}"/>
                </a:ext>
              </a:extLst>
            </p:cNvPr>
            <p:cNvSpPr/>
            <p:nvPr/>
          </p:nvSpPr>
          <p:spPr>
            <a:xfrm>
              <a:off x="2539000" y="2921325"/>
              <a:ext cx="45850" cy="173850"/>
            </a:xfrm>
            <a:custGeom>
              <a:avLst/>
              <a:gdLst/>
              <a:ahLst/>
              <a:cxnLst/>
              <a:rect l="l" t="t" r="r" b="b"/>
              <a:pathLst>
                <a:path w="1834" h="6954" extrusionOk="0">
                  <a:moveTo>
                    <a:pt x="1548" y="0"/>
                  </a:moveTo>
                  <a:cubicBezTo>
                    <a:pt x="1501" y="60"/>
                    <a:pt x="1441" y="119"/>
                    <a:pt x="1381" y="179"/>
                  </a:cubicBezTo>
                  <a:cubicBezTo>
                    <a:pt x="1310" y="250"/>
                    <a:pt x="1250" y="346"/>
                    <a:pt x="1191" y="429"/>
                  </a:cubicBezTo>
                  <a:cubicBezTo>
                    <a:pt x="1155" y="477"/>
                    <a:pt x="1131" y="524"/>
                    <a:pt x="1084" y="572"/>
                  </a:cubicBezTo>
                  <a:cubicBezTo>
                    <a:pt x="1060" y="608"/>
                    <a:pt x="1024" y="655"/>
                    <a:pt x="977" y="715"/>
                  </a:cubicBezTo>
                  <a:cubicBezTo>
                    <a:pt x="846" y="905"/>
                    <a:pt x="727" y="1131"/>
                    <a:pt x="608" y="1370"/>
                  </a:cubicBezTo>
                  <a:cubicBezTo>
                    <a:pt x="548" y="1489"/>
                    <a:pt x="500" y="1608"/>
                    <a:pt x="441" y="1727"/>
                  </a:cubicBezTo>
                  <a:cubicBezTo>
                    <a:pt x="417" y="1786"/>
                    <a:pt x="405" y="1846"/>
                    <a:pt x="369" y="1917"/>
                  </a:cubicBezTo>
                  <a:cubicBezTo>
                    <a:pt x="358" y="1977"/>
                    <a:pt x="322" y="2060"/>
                    <a:pt x="310" y="2108"/>
                  </a:cubicBezTo>
                  <a:cubicBezTo>
                    <a:pt x="262" y="2251"/>
                    <a:pt x="238" y="2382"/>
                    <a:pt x="191" y="2501"/>
                  </a:cubicBezTo>
                  <a:lnTo>
                    <a:pt x="107" y="2906"/>
                  </a:lnTo>
                  <a:cubicBezTo>
                    <a:pt x="84" y="3036"/>
                    <a:pt x="60" y="3167"/>
                    <a:pt x="48" y="3310"/>
                  </a:cubicBezTo>
                  <a:cubicBezTo>
                    <a:pt x="48" y="3382"/>
                    <a:pt x="24" y="3441"/>
                    <a:pt x="24" y="3513"/>
                  </a:cubicBezTo>
                  <a:lnTo>
                    <a:pt x="12" y="3620"/>
                  </a:lnTo>
                  <a:lnTo>
                    <a:pt x="12" y="3727"/>
                  </a:lnTo>
                  <a:cubicBezTo>
                    <a:pt x="12" y="3858"/>
                    <a:pt x="0" y="3989"/>
                    <a:pt x="0" y="4120"/>
                  </a:cubicBezTo>
                  <a:lnTo>
                    <a:pt x="0" y="4322"/>
                  </a:lnTo>
                  <a:cubicBezTo>
                    <a:pt x="0" y="4382"/>
                    <a:pt x="0" y="4453"/>
                    <a:pt x="12" y="4513"/>
                  </a:cubicBezTo>
                  <a:cubicBezTo>
                    <a:pt x="24" y="4644"/>
                    <a:pt x="24" y="4763"/>
                    <a:pt x="48" y="4882"/>
                  </a:cubicBezTo>
                  <a:lnTo>
                    <a:pt x="84" y="5239"/>
                  </a:lnTo>
                  <a:cubicBezTo>
                    <a:pt x="107" y="5358"/>
                    <a:pt x="131" y="5465"/>
                    <a:pt x="143" y="5584"/>
                  </a:cubicBezTo>
                  <a:cubicBezTo>
                    <a:pt x="167" y="5644"/>
                    <a:pt x="167" y="5692"/>
                    <a:pt x="179" y="5751"/>
                  </a:cubicBezTo>
                  <a:cubicBezTo>
                    <a:pt x="191" y="5787"/>
                    <a:pt x="203" y="5846"/>
                    <a:pt x="227" y="5894"/>
                  </a:cubicBezTo>
                  <a:cubicBezTo>
                    <a:pt x="250" y="6001"/>
                    <a:pt x="262" y="6084"/>
                    <a:pt x="298" y="6180"/>
                  </a:cubicBezTo>
                  <a:cubicBezTo>
                    <a:pt x="322" y="6263"/>
                    <a:pt x="358" y="6358"/>
                    <a:pt x="369" y="6430"/>
                  </a:cubicBezTo>
                  <a:cubicBezTo>
                    <a:pt x="405" y="6501"/>
                    <a:pt x="417" y="6585"/>
                    <a:pt x="441" y="6656"/>
                  </a:cubicBezTo>
                  <a:cubicBezTo>
                    <a:pt x="477" y="6727"/>
                    <a:pt x="488" y="6787"/>
                    <a:pt x="524" y="6835"/>
                  </a:cubicBezTo>
                  <a:cubicBezTo>
                    <a:pt x="536" y="6882"/>
                    <a:pt x="548" y="6906"/>
                    <a:pt x="560" y="6954"/>
                  </a:cubicBezTo>
                  <a:lnTo>
                    <a:pt x="631" y="6906"/>
                  </a:lnTo>
                  <a:cubicBezTo>
                    <a:pt x="631" y="6858"/>
                    <a:pt x="608" y="6823"/>
                    <a:pt x="608" y="6775"/>
                  </a:cubicBezTo>
                  <a:cubicBezTo>
                    <a:pt x="596" y="6656"/>
                    <a:pt x="572" y="6525"/>
                    <a:pt x="548" y="6358"/>
                  </a:cubicBezTo>
                  <a:cubicBezTo>
                    <a:pt x="536" y="6287"/>
                    <a:pt x="524" y="6192"/>
                    <a:pt x="524" y="6108"/>
                  </a:cubicBezTo>
                  <a:cubicBezTo>
                    <a:pt x="500" y="6013"/>
                    <a:pt x="500" y="5930"/>
                    <a:pt x="488" y="5823"/>
                  </a:cubicBezTo>
                  <a:cubicBezTo>
                    <a:pt x="488" y="5775"/>
                    <a:pt x="477" y="5715"/>
                    <a:pt x="477" y="5668"/>
                  </a:cubicBezTo>
                  <a:cubicBezTo>
                    <a:pt x="477" y="5632"/>
                    <a:pt x="477" y="5573"/>
                    <a:pt x="465" y="5513"/>
                  </a:cubicBezTo>
                  <a:cubicBezTo>
                    <a:pt x="465" y="5406"/>
                    <a:pt x="441" y="5299"/>
                    <a:pt x="429" y="5180"/>
                  </a:cubicBezTo>
                  <a:cubicBezTo>
                    <a:pt x="429" y="5061"/>
                    <a:pt x="417" y="4953"/>
                    <a:pt x="417" y="4834"/>
                  </a:cubicBezTo>
                  <a:lnTo>
                    <a:pt x="417" y="4477"/>
                  </a:lnTo>
                  <a:cubicBezTo>
                    <a:pt x="417" y="4239"/>
                    <a:pt x="429" y="3989"/>
                    <a:pt x="465" y="3739"/>
                  </a:cubicBezTo>
                  <a:lnTo>
                    <a:pt x="477" y="3644"/>
                  </a:lnTo>
                  <a:lnTo>
                    <a:pt x="488" y="3560"/>
                  </a:lnTo>
                  <a:cubicBezTo>
                    <a:pt x="500" y="3501"/>
                    <a:pt x="500" y="3429"/>
                    <a:pt x="524" y="3370"/>
                  </a:cubicBezTo>
                  <a:cubicBezTo>
                    <a:pt x="536" y="3227"/>
                    <a:pt x="560" y="3108"/>
                    <a:pt x="584" y="2977"/>
                  </a:cubicBezTo>
                  <a:cubicBezTo>
                    <a:pt x="608" y="2846"/>
                    <a:pt x="619" y="2727"/>
                    <a:pt x="655" y="2608"/>
                  </a:cubicBezTo>
                  <a:cubicBezTo>
                    <a:pt x="679" y="2489"/>
                    <a:pt x="715" y="2358"/>
                    <a:pt x="762" y="2239"/>
                  </a:cubicBezTo>
                  <a:cubicBezTo>
                    <a:pt x="834" y="1977"/>
                    <a:pt x="905" y="1763"/>
                    <a:pt x="1000" y="1524"/>
                  </a:cubicBezTo>
                  <a:cubicBezTo>
                    <a:pt x="1084" y="1298"/>
                    <a:pt x="1191" y="1072"/>
                    <a:pt x="1298" y="881"/>
                  </a:cubicBezTo>
                  <a:cubicBezTo>
                    <a:pt x="1393" y="691"/>
                    <a:pt x="1501" y="489"/>
                    <a:pt x="1608" y="334"/>
                  </a:cubicBezTo>
                  <a:cubicBezTo>
                    <a:pt x="1679" y="215"/>
                    <a:pt x="1751" y="96"/>
                    <a:pt x="1834" y="0"/>
                  </a:cubicBezTo>
                  <a:close/>
                </a:path>
              </a:pathLst>
            </a:custGeom>
            <a:solidFill>
              <a:srgbClr val="D8B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576;p53">
              <a:extLst>
                <a:ext uri="{FF2B5EF4-FFF2-40B4-BE49-F238E27FC236}">
                  <a16:creationId xmlns:a16="http://schemas.microsoft.com/office/drawing/2014/main" id="{93D61D4F-F638-4C5D-9520-0DE6D17EA4C1}"/>
                </a:ext>
              </a:extLst>
            </p:cNvPr>
            <p:cNvSpPr/>
            <p:nvPr/>
          </p:nvSpPr>
          <p:spPr>
            <a:xfrm>
              <a:off x="2271400" y="3165100"/>
              <a:ext cx="412275" cy="233675"/>
            </a:xfrm>
            <a:custGeom>
              <a:avLst/>
              <a:gdLst/>
              <a:ahLst/>
              <a:cxnLst/>
              <a:rect l="l" t="t" r="r" b="b"/>
              <a:pathLst>
                <a:path w="16491" h="9347" extrusionOk="0">
                  <a:moveTo>
                    <a:pt x="16490" y="0"/>
                  </a:moveTo>
                  <a:cubicBezTo>
                    <a:pt x="16490" y="0"/>
                    <a:pt x="16490" y="0"/>
                    <a:pt x="16489" y="1"/>
                  </a:cubicBezTo>
                  <a:lnTo>
                    <a:pt x="16491" y="1"/>
                  </a:lnTo>
                  <a:cubicBezTo>
                    <a:pt x="16491" y="0"/>
                    <a:pt x="16491" y="0"/>
                    <a:pt x="16490" y="0"/>
                  </a:cubicBezTo>
                  <a:close/>
                  <a:moveTo>
                    <a:pt x="3418" y="1"/>
                  </a:moveTo>
                  <a:cubicBezTo>
                    <a:pt x="1" y="3477"/>
                    <a:pt x="1834" y="9073"/>
                    <a:pt x="1834" y="9073"/>
                  </a:cubicBezTo>
                  <a:lnTo>
                    <a:pt x="4918" y="9133"/>
                  </a:lnTo>
                  <a:lnTo>
                    <a:pt x="5049" y="9133"/>
                  </a:lnTo>
                  <a:lnTo>
                    <a:pt x="11454" y="9276"/>
                  </a:lnTo>
                  <a:lnTo>
                    <a:pt x="11562" y="9276"/>
                  </a:lnTo>
                  <a:lnTo>
                    <a:pt x="15324" y="9347"/>
                  </a:lnTo>
                  <a:cubicBezTo>
                    <a:pt x="13901" y="2834"/>
                    <a:pt x="16414" y="36"/>
                    <a:pt x="16489" y="1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577;p53">
              <a:extLst>
                <a:ext uri="{FF2B5EF4-FFF2-40B4-BE49-F238E27FC236}">
                  <a16:creationId xmlns:a16="http://schemas.microsoft.com/office/drawing/2014/main" id="{5050824E-0686-4AFD-BB6E-51D3A84124F4}"/>
                </a:ext>
              </a:extLst>
            </p:cNvPr>
            <p:cNvSpPr/>
            <p:nvPr/>
          </p:nvSpPr>
          <p:spPr>
            <a:xfrm>
              <a:off x="2542275" y="3165100"/>
              <a:ext cx="48525" cy="232500"/>
            </a:xfrm>
            <a:custGeom>
              <a:avLst/>
              <a:gdLst/>
              <a:ahLst/>
              <a:cxnLst/>
              <a:rect l="l" t="t" r="r" b="b"/>
              <a:pathLst>
                <a:path w="1941" h="9300" extrusionOk="0">
                  <a:moveTo>
                    <a:pt x="1727" y="1"/>
                  </a:moveTo>
                  <a:cubicBezTo>
                    <a:pt x="1608" y="155"/>
                    <a:pt x="1489" y="358"/>
                    <a:pt x="1370" y="572"/>
                  </a:cubicBezTo>
                  <a:cubicBezTo>
                    <a:pt x="1239" y="810"/>
                    <a:pt x="1108" y="1072"/>
                    <a:pt x="989" y="1346"/>
                  </a:cubicBezTo>
                  <a:cubicBezTo>
                    <a:pt x="869" y="1632"/>
                    <a:pt x="738" y="1929"/>
                    <a:pt x="631" y="2239"/>
                  </a:cubicBezTo>
                  <a:cubicBezTo>
                    <a:pt x="596" y="2322"/>
                    <a:pt x="572" y="2406"/>
                    <a:pt x="536" y="2477"/>
                  </a:cubicBezTo>
                  <a:cubicBezTo>
                    <a:pt x="512" y="2560"/>
                    <a:pt x="500" y="2644"/>
                    <a:pt x="465" y="2739"/>
                  </a:cubicBezTo>
                  <a:cubicBezTo>
                    <a:pt x="405" y="2894"/>
                    <a:pt x="381" y="3072"/>
                    <a:pt x="334" y="3239"/>
                  </a:cubicBezTo>
                  <a:cubicBezTo>
                    <a:pt x="262" y="3584"/>
                    <a:pt x="179" y="3942"/>
                    <a:pt x="119" y="4299"/>
                  </a:cubicBezTo>
                  <a:lnTo>
                    <a:pt x="96" y="4561"/>
                  </a:lnTo>
                  <a:cubicBezTo>
                    <a:pt x="84" y="4656"/>
                    <a:pt x="84" y="4739"/>
                    <a:pt x="60" y="4835"/>
                  </a:cubicBezTo>
                  <a:cubicBezTo>
                    <a:pt x="48" y="4918"/>
                    <a:pt x="48" y="5013"/>
                    <a:pt x="36" y="5096"/>
                  </a:cubicBezTo>
                  <a:cubicBezTo>
                    <a:pt x="36" y="5192"/>
                    <a:pt x="24" y="5275"/>
                    <a:pt x="24" y="5370"/>
                  </a:cubicBezTo>
                  <a:cubicBezTo>
                    <a:pt x="0" y="5549"/>
                    <a:pt x="0" y="5727"/>
                    <a:pt x="0" y="5894"/>
                  </a:cubicBezTo>
                  <a:cubicBezTo>
                    <a:pt x="0" y="6073"/>
                    <a:pt x="24" y="6228"/>
                    <a:pt x="24" y="6394"/>
                  </a:cubicBezTo>
                  <a:cubicBezTo>
                    <a:pt x="24" y="6561"/>
                    <a:pt x="48" y="6728"/>
                    <a:pt x="60" y="6882"/>
                  </a:cubicBezTo>
                  <a:cubicBezTo>
                    <a:pt x="84" y="6966"/>
                    <a:pt x="84" y="7049"/>
                    <a:pt x="96" y="7121"/>
                  </a:cubicBezTo>
                  <a:cubicBezTo>
                    <a:pt x="107" y="7204"/>
                    <a:pt x="119" y="7275"/>
                    <a:pt x="119" y="7359"/>
                  </a:cubicBezTo>
                  <a:cubicBezTo>
                    <a:pt x="167" y="7656"/>
                    <a:pt x="227" y="7942"/>
                    <a:pt x="286" y="8216"/>
                  </a:cubicBezTo>
                  <a:cubicBezTo>
                    <a:pt x="322" y="8347"/>
                    <a:pt x="346" y="8466"/>
                    <a:pt x="381" y="8585"/>
                  </a:cubicBezTo>
                  <a:cubicBezTo>
                    <a:pt x="393" y="8645"/>
                    <a:pt x="405" y="8704"/>
                    <a:pt x="417" y="8752"/>
                  </a:cubicBezTo>
                  <a:cubicBezTo>
                    <a:pt x="441" y="8811"/>
                    <a:pt x="453" y="8847"/>
                    <a:pt x="465" y="8906"/>
                  </a:cubicBezTo>
                  <a:cubicBezTo>
                    <a:pt x="500" y="9014"/>
                    <a:pt x="524" y="9109"/>
                    <a:pt x="560" y="9192"/>
                  </a:cubicBezTo>
                  <a:cubicBezTo>
                    <a:pt x="572" y="9228"/>
                    <a:pt x="584" y="9252"/>
                    <a:pt x="584" y="9299"/>
                  </a:cubicBezTo>
                  <a:lnTo>
                    <a:pt x="715" y="9276"/>
                  </a:lnTo>
                  <a:cubicBezTo>
                    <a:pt x="715" y="9228"/>
                    <a:pt x="703" y="9180"/>
                    <a:pt x="703" y="9133"/>
                  </a:cubicBezTo>
                  <a:cubicBezTo>
                    <a:pt x="691" y="9049"/>
                    <a:pt x="667" y="8942"/>
                    <a:pt x="655" y="8835"/>
                  </a:cubicBezTo>
                  <a:cubicBezTo>
                    <a:pt x="643" y="8775"/>
                    <a:pt x="643" y="8740"/>
                    <a:pt x="631" y="8680"/>
                  </a:cubicBezTo>
                  <a:cubicBezTo>
                    <a:pt x="619" y="8621"/>
                    <a:pt x="619" y="8561"/>
                    <a:pt x="596" y="8502"/>
                  </a:cubicBezTo>
                  <a:cubicBezTo>
                    <a:pt x="584" y="8383"/>
                    <a:pt x="572" y="8252"/>
                    <a:pt x="536" y="8121"/>
                  </a:cubicBezTo>
                  <a:lnTo>
                    <a:pt x="500" y="7716"/>
                  </a:lnTo>
                  <a:cubicBezTo>
                    <a:pt x="477" y="7585"/>
                    <a:pt x="465" y="7442"/>
                    <a:pt x="465" y="7287"/>
                  </a:cubicBezTo>
                  <a:cubicBezTo>
                    <a:pt x="465" y="7216"/>
                    <a:pt x="453" y="7144"/>
                    <a:pt x="453" y="7061"/>
                  </a:cubicBezTo>
                  <a:lnTo>
                    <a:pt x="453" y="6823"/>
                  </a:lnTo>
                  <a:cubicBezTo>
                    <a:pt x="453" y="6668"/>
                    <a:pt x="429" y="6513"/>
                    <a:pt x="429" y="6347"/>
                  </a:cubicBezTo>
                  <a:cubicBezTo>
                    <a:pt x="429" y="6025"/>
                    <a:pt x="453" y="5692"/>
                    <a:pt x="465" y="5358"/>
                  </a:cubicBezTo>
                  <a:cubicBezTo>
                    <a:pt x="465" y="5263"/>
                    <a:pt x="477" y="5192"/>
                    <a:pt x="477" y="5096"/>
                  </a:cubicBezTo>
                  <a:cubicBezTo>
                    <a:pt x="477" y="5013"/>
                    <a:pt x="500" y="4942"/>
                    <a:pt x="512" y="4846"/>
                  </a:cubicBezTo>
                  <a:cubicBezTo>
                    <a:pt x="524" y="4763"/>
                    <a:pt x="524" y="4680"/>
                    <a:pt x="536" y="4596"/>
                  </a:cubicBezTo>
                  <a:lnTo>
                    <a:pt x="572" y="4346"/>
                  </a:lnTo>
                  <a:cubicBezTo>
                    <a:pt x="619" y="4001"/>
                    <a:pt x="691" y="3656"/>
                    <a:pt x="750" y="3334"/>
                  </a:cubicBezTo>
                  <a:cubicBezTo>
                    <a:pt x="822" y="3001"/>
                    <a:pt x="893" y="2679"/>
                    <a:pt x="1000" y="2358"/>
                  </a:cubicBezTo>
                  <a:cubicBezTo>
                    <a:pt x="1096" y="2048"/>
                    <a:pt x="1191" y="1751"/>
                    <a:pt x="1298" y="1465"/>
                  </a:cubicBezTo>
                  <a:cubicBezTo>
                    <a:pt x="1358" y="1334"/>
                    <a:pt x="1405" y="1191"/>
                    <a:pt x="1465" y="1072"/>
                  </a:cubicBezTo>
                  <a:cubicBezTo>
                    <a:pt x="1512" y="929"/>
                    <a:pt x="1572" y="810"/>
                    <a:pt x="1608" y="691"/>
                  </a:cubicBezTo>
                  <a:cubicBezTo>
                    <a:pt x="1715" y="453"/>
                    <a:pt x="1822" y="239"/>
                    <a:pt x="1905" y="36"/>
                  </a:cubicBezTo>
                  <a:cubicBezTo>
                    <a:pt x="1929" y="24"/>
                    <a:pt x="1929" y="12"/>
                    <a:pt x="1941" y="1"/>
                  </a:cubicBezTo>
                  <a:close/>
                </a:path>
              </a:pathLst>
            </a:custGeom>
            <a:solidFill>
              <a:srgbClr val="D8B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578;p53">
              <a:extLst>
                <a:ext uri="{FF2B5EF4-FFF2-40B4-BE49-F238E27FC236}">
                  <a16:creationId xmlns:a16="http://schemas.microsoft.com/office/drawing/2014/main" id="{68B32872-59E2-42C0-A6D5-FA2150E0793E}"/>
                </a:ext>
              </a:extLst>
            </p:cNvPr>
            <p:cNvSpPr/>
            <p:nvPr/>
          </p:nvSpPr>
          <p:spPr>
            <a:xfrm>
              <a:off x="2552100" y="3753575"/>
              <a:ext cx="232775" cy="321175"/>
            </a:xfrm>
            <a:custGeom>
              <a:avLst/>
              <a:gdLst/>
              <a:ahLst/>
              <a:cxnLst/>
              <a:rect l="l" t="t" r="r" b="b"/>
              <a:pathLst>
                <a:path w="9311" h="12847" extrusionOk="0">
                  <a:moveTo>
                    <a:pt x="1965" y="0"/>
                  </a:moveTo>
                  <a:cubicBezTo>
                    <a:pt x="869" y="0"/>
                    <a:pt x="0" y="881"/>
                    <a:pt x="0" y="1965"/>
                  </a:cubicBezTo>
                  <a:lnTo>
                    <a:pt x="0" y="10882"/>
                  </a:lnTo>
                  <a:cubicBezTo>
                    <a:pt x="0" y="11966"/>
                    <a:pt x="869" y="12847"/>
                    <a:pt x="1965" y="12847"/>
                  </a:cubicBezTo>
                  <a:lnTo>
                    <a:pt x="7346" y="12847"/>
                  </a:lnTo>
                  <a:cubicBezTo>
                    <a:pt x="8442" y="12847"/>
                    <a:pt x="9311" y="11966"/>
                    <a:pt x="9311" y="10882"/>
                  </a:cubicBezTo>
                  <a:lnTo>
                    <a:pt x="9311" y="1965"/>
                  </a:lnTo>
                  <a:cubicBezTo>
                    <a:pt x="9311" y="881"/>
                    <a:pt x="8430" y="0"/>
                    <a:pt x="7346" y="0"/>
                  </a:cubicBez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579;p53">
              <a:extLst>
                <a:ext uri="{FF2B5EF4-FFF2-40B4-BE49-F238E27FC236}">
                  <a16:creationId xmlns:a16="http://schemas.microsoft.com/office/drawing/2014/main" id="{D9906818-4F5B-4C84-B14B-EDBF6D915685}"/>
                </a:ext>
              </a:extLst>
            </p:cNvPr>
            <p:cNvSpPr/>
            <p:nvPr/>
          </p:nvSpPr>
          <p:spPr>
            <a:xfrm>
              <a:off x="2665800" y="3753575"/>
              <a:ext cx="119075" cy="321175"/>
            </a:xfrm>
            <a:custGeom>
              <a:avLst/>
              <a:gdLst/>
              <a:ahLst/>
              <a:cxnLst/>
              <a:rect l="l" t="t" r="r" b="b"/>
              <a:pathLst>
                <a:path w="4763" h="12847" extrusionOk="0">
                  <a:moveTo>
                    <a:pt x="0" y="0"/>
                  </a:moveTo>
                  <a:lnTo>
                    <a:pt x="0" y="12847"/>
                  </a:lnTo>
                  <a:lnTo>
                    <a:pt x="2798" y="12847"/>
                  </a:lnTo>
                  <a:cubicBezTo>
                    <a:pt x="3882" y="12847"/>
                    <a:pt x="4763" y="11966"/>
                    <a:pt x="4763" y="10882"/>
                  </a:cubicBezTo>
                  <a:lnTo>
                    <a:pt x="4763" y="1965"/>
                  </a:lnTo>
                  <a:cubicBezTo>
                    <a:pt x="4763" y="881"/>
                    <a:pt x="3894" y="0"/>
                    <a:pt x="2798" y="0"/>
                  </a:cubicBezTo>
                  <a:close/>
                </a:path>
              </a:pathLst>
            </a:custGeom>
            <a:solidFill>
              <a:srgbClr val="9B7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580;p53">
              <a:extLst>
                <a:ext uri="{FF2B5EF4-FFF2-40B4-BE49-F238E27FC236}">
                  <a16:creationId xmlns:a16="http://schemas.microsoft.com/office/drawing/2014/main" id="{2B13859E-1EEE-41CF-B1B4-D1486EAB86DD}"/>
                </a:ext>
              </a:extLst>
            </p:cNvPr>
            <p:cNvSpPr/>
            <p:nvPr/>
          </p:nvSpPr>
          <p:spPr>
            <a:xfrm>
              <a:off x="2139250" y="3475250"/>
              <a:ext cx="644750" cy="365850"/>
            </a:xfrm>
            <a:custGeom>
              <a:avLst/>
              <a:gdLst/>
              <a:ahLst/>
              <a:cxnLst/>
              <a:rect l="l" t="t" r="r" b="b"/>
              <a:pathLst>
                <a:path w="25790" h="14634" extrusionOk="0">
                  <a:moveTo>
                    <a:pt x="25789" y="1"/>
                  </a:moveTo>
                  <a:lnTo>
                    <a:pt x="25789" y="1"/>
                  </a:lnTo>
                  <a:cubicBezTo>
                    <a:pt x="25789" y="1"/>
                    <a:pt x="25789" y="1"/>
                    <a:pt x="25789" y="1"/>
                  </a:cubicBezTo>
                  <a:lnTo>
                    <a:pt x="5322" y="1"/>
                  </a:lnTo>
                  <a:cubicBezTo>
                    <a:pt x="0" y="5454"/>
                    <a:pt x="2858" y="14205"/>
                    <a:pt x="2858" y="14205"/>
                  </a:cubicBezTo>
                  <a:lnTo>
                    <a:pt x="5775" y="14265"/>
                  </a:lnTo>
                  <a:lnTo>
                    <a:pt x="5930" y="14265"/>
                  </a:lnTo>
                  <a:lnTo>
                    <a:pt x="13145" y="14407"/>
                  </a:lnTo>
                  <a:lnTo>
                    <a:pt x="13276" y="14407"/>
                  </a:lnTo>
                  <a:lnTo>
                    <a:pt x="21943" y="14586"/>
                  </a:lnTo>
                  <a:lnTo>
                    <a:pt x="22051" y="14586"/>
                  </a:lnTo>
                  <a:lnTo>
                    <a:pt x="23968" y="14634"/>
                  </a:lnTo>
                  <a:cubicBezTo>
                    <a:pt x="21756" y="4349"/>
                    <a:pt x="25790" y="1"/>
                    <a:pt x="25789" y="1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581;p53">
              <a:extLst>
                <a:ext uri="{FF2B5EF4-FFF2-40B4-BE49-F238E27FC236}">
                  <a16:creationId xmlns:a16="http://schemas.microsoft.com/office/drawing/2014/main" id="{37E64B47-8CC9-49BE-B30B-6014F724FB53}"/>
                </a:ext>
              </a:extLst>
            </p:cNvPr>
            <p:cNvSpPr/>
            <p:nvPr/>
          </p:nvSpPr>
          <p:spPr>
            <a:xfrm>
              <a:off x="2253850" y="3473475"/>
              <a:ext cx="60150" cy="357200"/>
            </a:xfrm>
            <a:custGeom>
              <a:avLst/>
              <a:gdLst/>
              <a:ahLst/>
              <a:cxnLst/>
              <a:rect l="l" t="t" r="r" b="b"/>
              <a:pathLst>
                <a:path w="2406" h="14288" extrusionOk="0">
                  <a:moveTo>
                    <a:pt x="2239" y="0"/>
                  </a:moveTo>
                  <a:lnTo>
                    <a:pt x="2239" y="60"/>
                  </a:lnTo>
                  <a:cubicBezTo>
                    <a:pt x="2167" y="167"/>
                    <a:pt x="2108" y="286"/>
                    <a:pt x="2036" y="405"/>
                  </a:cubicBezTo>
                  <a:cubicBezTo>
                    <a:pt x="1941" y="536"/>
                    <a:pt x="1869" y="679"/>
                    <a:pt x="1774" y="846"/>
                  </a:cubicBezTo>
                  <a:cubicBezTo>
                    <a:pt x="1738" y="929"/>
                    <a:pt x="1691" y="1012"/>
                    <a:pt x="1655" y="1108"/>
                  </a:cubicBezTo>
                  <a:cubicBezTo>
                    <a:pt x="1619" y="1191"/>
                    <a:pt x="1572" y="1262"/>
                    <a:pt x="1524" y="1370"/>
                  </a:cubicBezTo>
                  <a:cubicBezTo>
                    <a:pt x="1346" y="1727"/>
                    <a:pt x="1179" y="2132"/>
                    <a:pt x="1024" y="2548"/>
                  </a:cubicBezTo>
                  <a:cubicBezTo>
                    <a:pt x="976" y="2656"/>
                    <a:pt x="941" y="2751"/>
                    <a:pt x="905" y="2870"/>
                  </a:cubicBezTo>
                  <a:cubicBezTo>
                    <a:pt x="881" y="2929"/>
                    <a:pt x="857" y="2977"/>
                    <a:pt x="845" y="3037"/>
                  </a:cubicBezTo>
                  <a:cubicBezTo>
                    <a:pt x="822" y="3096"/>
                    <a:pt x="810" y="3156"/>
                    <a:pt x="786" y="3203"/>
                  </a:cubicBezTo>
                  <a:cubicBezTo>
                    <a:pt x="750" y="3322"/>
                    <a:pt x="703" y="3429"/>
                    <a:pt x="679" y="3548"/>
                  </a:cubicBezTo>
                  <a:cubicBezTo>
                    <a:pt x="643" y="3656"/>
                    <a:pt x="619" y="3787"/>
                    <a:pt x="572" y="3906"/>
                  </a:cubicBezTo>
                  <a:cubicBezTo>
                    <a:pt x="500" y="4144"/>
                    <a:pt x="453" y="4394"/>
                    <a:pt x="393" y="4632"/>
                  </a:cubicBezTo>
                  <a:cubicBezTo>
                    <a:pt x="334" y="4882"/>
                    <a:pt x="286" y="5132"/>
                    <a:pt x="250" y="5394"/>
                  </a:cubicBezTo>
                  <a:cubicBezTo>
                    <a:pt x="203" y="5644"/>
                    <a:pt x="155" y="5906"/>
                    <a:pt x="131" y="6168"/>
                  </a:cubicBezTo>
                  <a:lnTo>
                    <a:pt x="83" y="6561"/>
                  </a:lnTo>
                  <a:lnTo>
                    <a:pt x="48" y="6966"/>
                  </a:lnTo>
                  <a:cubicBezTo>
                    <a:pt x="36" y="7097"/>
                    <a:pt x="36" y="7239"/>
                    <a:pt x="24" y="7370"/>
                  </a:cubicBezTo>
                  <a:cubicBezTo>
                    <a:pt x="24" y="7501"/>
                    <a:pt x="0" y="7632"/>
                    <a:pt x="0" y="7775"/>
                  </a:cubicBezTo>
                  <a:lnTo>
                    <a:pt x="0" y="7966"/>
                  </a:lnTo>
                  <a:lnTo>
                    <a:pt x="0" y="8156"/>
                  </a:lnTo>
                  <a:lnTo>
                    <a:pt x="0" y="8549"/>
                  </a:lnTo>
                  <a:cubicBezTo>
                    <a:pt x="24" y="9061"/>
                    <a:pt x="48" y="9585"/>
                    <a:pt x="107" y="10073"/>
                  </a:cubicBezTo>
                  <a:cubicBezTo>
                    <a:pt x="107" y="10133"/>
                    <a:pt x="131" y="10192"/>
                    <a:pt x="131" y="10252"/>
                  </a:cubicBezTo>
                  <a:cubicBezTo>
                    <a:pt x="143" y="10311"/>
                    <a:pt x="143" y="10371"/>
                    <a:pt x="155" y="10430"/>
                  </a:cubicBezTo>
                  <a:cubicBezTo>
                    <a:pt x="167" y="10549"/>
                    <a:pt x="203" y="10668"/>
                    <a:pt x="214" y="10787"/>
                  </a:cubicBezTo>
                  <a:cubicBezTo>
                    <a:pt x="250" y="11026"/>
                    <a:pt x="310" y="11252"/>
                    <a:pt x="345" y="11478"/>
                  </a:cubicBezTo>
                  <a:cubicBezTo>
                    <a:pt x="381" y="11585"/>
                    <a:pt x="393" y="11704"/>
                    <a:pt x="429" y="11800"/>
                  </a:cubicBezTo>
                  <a:cubicBezTo>
                    <a:pt x="453" y="11907"/>
                    <a:pt x="488" y="12014"/>
                    <a:pt x="500" y="12121"/>
                  </a:cubicBezTo>
                  <a:cubicBezTo>
                    <a:pt x="560" y="12323"/>
                    <a:pt x="607" y="12514"/>
                    <a:pt x="667" y="12716"/>
                  </a:cubicBezTo>
                  <a:cubicBezTo>
                    <a:pt x="786" y="13085"/>
                    <a:pt x="881" y="13443"/>
                    <a:pt x="1000" y="13740"/>
                  </a:cubicBezTo>
                  <a:cubicBezTo>
                    <a:pt x="1084" y="13943"/>
                    <a:pt x="1155" y="14121"/>
                    <a:pt x="1215" y="14288"/>
                  </a:cubicBezTo>
                  <a:lnTo>
                    <a:pt x="1357" y="14288"/>
                  </a:lnTo>
                  <a:cubicBezTo>
                    <a:pt x="1346" y="14228"/>
                    <a:pt x="1334" y="14169"/>
                    <a:pt x="1322" y="14097"/>
                  </a:cubicBezTo>
                  <a:cubicBezTo>
                    <a:pt x="1286" y="13966"/>
                    <a:pt x="1238" y="13812"/>
                    <a:pt x="1215" y="13669"/>
                  </a:cubicBezTo>
                  <a:cubicBezTo>
                    <a:pt x="1191" y="13585"/>
                    <a:pt x="1167" y="13502"/>
                    <a:pt x="1155" y="13431"/>
                  </a:cubicBezTo>
                  <a:cubicBezTo>
                    <a:pt x="1143" y="13347"/>
                    <a:pt x="1119" y="13264"/>
                    <a:pt x="1096" y="13169"/>
                  </a:cubicBezTo>
                  <a:cubicBezTo>
                    <a:pt x="1060" y="12990"/>
                    <a:pt x="1024" y="12812"/>
                    <a:pt x="976" y="12621"/>
                  </a:cubicBezTo>
                  <a:cubicBezTo>
                    <a:pt x="929" y="12431"/>
                    <a:pt x="917" y="12240"/>
                    <a:pt x="869" y="12026"/>
                  </a:cubicBezTo>
                  <a:cubicBezTo>
                    <a:pt x="857" y="11919"/>
                    <a:pt x="845" y="11823"/>
                    <a:pt x="810" y="11716"/>
                  </a:cubicBezTo>
                  <a:cubicBezTo>
                    <a:pt x="798" y="11609"/>
                    <a:pt x="786" y="11502"/>
                    <a:pt x="762" y="11383"/>
                  </a:cubicBezTo>
                  <a:cubicBezTo>
                    <a:pt x="738" y="11168"/>
                    <a:pt x="703" y="10942"/>
                    <a:pt x="679" y="10704"/>
                  </a:cubicBezTo>
                  <a:cubicBezTo>
                    <a:pt x="667" y="10585"/>
                    <a:pt x="643" y="10466"/>
                    <a:pt x="643" y="10347"/>
                  </a:cubicBezTo>
                  <a:cubicBezTo>
                    <a:pt x="643" y="10287"/>
                    <a:pt x="631" y="10228"/>
                    <a:pt x="631" y="10168"/>
                  </a:cubicBezTo>
                  <a:cubicBezTo>
                    <a:pt x="631" y="10109"/>
                    <a:pt x="619" y="10049"/>
                    <a:pt x="619" y="9990"/>
                  </a:cubicBezTo>
                  <a:cubicBezTo>
                    <a:pt x="619" y="9871"/>
                    <a:pt x="595" y="9752"/>
                    <a:pt x="584" y="9633"/>
                  </a:cubicBezTo>
                  <a:cubicBezTo>
                    <a:pt x="572" y="9514"/>
                    <a:pt x="572" y="9383"/>
                    <a:pt x="572" y="9263"/>
                  </a:cubicBezTo>
                  <a:cubicBezTo>
                    <a:pt x="572" y="9144"/>
                    <a:pt x="572" y="9002"/>
                    <a:pt x="560" y="8882"/>
                  </a:cubicBezTo>
                  <a:lnTo>
                    <a:pt x="560" y="8692"/>
                  </a:lnTo>
                  <a:lnTo>
                    <a:pt x="560" y="8501"/>
                  </a:lnTo>
                  <a:lnTo>
                    <a:pt x="560" y="8109"/>
                  </a:lnTo>
                  <a:lnTo>
                    <a:pt x="560" y="7918"/>
                  </a:lnTo>
                  <a:lnTo>
                    <a:pt x="572" y="7728"/>
                  </a:lnTo>
                  <a:cubicBezTo>
                    <a:pt x="572" y="7597"/>
                    <a:pt x="584" y="7478"/>
                    <a:pt x="584" y="7335"/>
                  </a:cubicBezTo>
                  <a:cubicBezTo>
                    <a:pt x="584" y="7204"/>
                    <a:pt x="595" y="7085"/>
                    <a:pt x="619" y="6954"/>
                  </a:cubicBezTo>
                  <a:lnTo>
                    <a:pt x="643" y="6561"/>
                  </a:lnTo>
                  <a:cubicBezTo>
                    <a:pt x="667" y="6430"/>
                    <a:pt x="679" y="6311"/>
                    <a:pt x="691" y="6180"/>
                  </a:cubicBezTo>
                  <a:cubicBezTo>
                    <a:pt x="726" y="5930"/>
                    <a:pt x="750" y="5668"/>
                    <a:pt x="798" y="5418"/>
                  </a:cubicBezTo>
                  <a:cubicBezTo>
                    <a:pt x="810" y="5299"/>
                    <a:pt x="845" y="5168"/>
                    <a:pt x="857" y="5049"/>
                  </a:cubicBezTo>
                  <a:cubicBezTo>
                    <a:pt x="869" y="4930"/>
                    <a:pt x="893" y="4799"/>
                    <a:pt x="917" y="4680"/>
                  </a:cubicBezTo>
                  <a:cubicBezTo>
                    <a:pt x="953" y="4441"/>
                    <a:pt x="1000" y="4180"/>
                    <a:pt x="1060" y="3965"/>
                  </a:cubicBezTo>
                  <a:cubicBezTo>
                    <a:pt x="1096" y="3846"/>
                    <a:pt x="1119" y="3727"/>
                    <a:pt x="1143" y="3620"/>
                  </a:cubicBezTo>
                  <a:cubicBezTo>
                    <a:pt x="1167" y="3501"/>
                    <a:pt x="1191" y="3394"/>
                    <a:pt x="1226" y="3275"/>
                  </a:cubicBezTo>
                  <a:cubicBezTo>
                    <a:pt x="1238" y="3215"/>
                    <a:pt x="1262" y="3156"/>
                    <a:pt x="1274" y="3108"/>
                  </a:cubicBezTo>
                  <a:cubicBezTo>
                    <a:pt x="1286" y="3048"/>
                    <a:pt x="1298" y="3013"/>
                    <a:pt x="1310" y="2953"/>
                  </a:cubicBezTo>
                  <a:cubicBezTo>
                    <a:pt x="1346" y="2846"/>
                    <a:pt x="1369" y="2727"/>
                    <a:pt x="1405" y="2620"/>
                  </a:cubicBezTo>
                  <a:cubicBezTo>
                    <a:pt x="1477" y="2417"/>
                    <a:pt x="1536" y="2203"/>
                    <a:pt x="1596" y="2013"/>
                  </a:cubicBezTo>
                  <a:cubicBezTo>
                    <a:pt x="1631" y="1905"/>
                    <a:pt x="1655" y="1822"/>
                    <a:pt x="1703" y="1715"/>
                  </a:cubicBezTo>
                  <a:cubicBezTo>
                    <a:pt x="1738" y="1620"/>
                    <a:pt x="1774" y="1524"/>
                    <a:pt x="1810" y="1429"/>
                  </a:cubicBezTo>
                  <a:cubicBezTo>
                    <a:pt x="1941" y="1072"/>
                    <a:pt x="2072" y="727"/>
                    <a:pt x="2215" y="453"/>
                  </a:cubicBezTo>
                  <a:cubicBezTo>
                    <a:pt x="2286" y="286"/>
                    <a:pt x="2346" y="131"/>
                    <a:pt x="2405" y="0"/>
                  </a:cubicBezTo>
                  <a:close/>
                </a:path>
              </a:pathLst>
            </a:custGeom>
            <a:solidFill>
              <a:srgbClr val="D8B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582;p53">
              <a:extLst>
                <a:ext uri="{FF2B5EF4-FFF2-40B4-BE49-F238E27FC236}">
                  <a16:creationId xmlns:a16="http://schemas.microsoft.com/office/drawing/2014/main" id="{2376C532-C6F6-4850-A67C-D43B5920A408}"/>
                </a:ext>
              </a:extLst>
            </p:cNvPr>
            <p:cNvSpPr/>
            <p:nvPr/>
          </p:nvSpPr>
          <p:spPr>
            <a:xfrm>
              <a:off x="2436300" y="3473475"/>
              <a:ext cx="61050" cy="361375"/>
            </a:xfrm>
            <a:custGeom>
              <a:avLst/>
              <a:gdLst/>
              <a:ahLst/>
              <a:cxnLst/>
              <a:rect l="l" t="t" r="r" b="b"/>
              <a:pathLst>
                <a:path w="2442" h="14455" extrusionOk="0">
                  <a:moveTo>
                    <a:pt x="2251" y="0"/>
                  </a:moveTo>
                  <a:lnTo>
                    <a:pt x="2251" y="60"/>
                  </a:lnTo>
                  <a:cubicBezTo>
                    <a:pt x="2180" y="167"/>
                    <a:pt x="2120" y="286"/>
                    <a:pt x="2037" y="405"/>
                  </a:cubicBezTo>
                  <a:cubicBezTo>
                    <a:pt x="1965" y="536"/>
                    <a:pt x="1882" y="679"/>
                    <a:pt x="1787" y="846"/>
                  </a:cubicBezTo>
                  <a:cubicBezTo>
                    <a:pt x="1739" y="929"/>
                    <a:pt x="1691" y="1012"/>
                    <a:pt x="1656" y="1108"/>
                  </a:cubicBezTo>
                  <a:cubicBezTo>
                    <a:pt x="1608" y="1191"/>
                    <a:pt x="1560" y="1262"/>
                    <a:pt x="1525" y="1370"/>
                  </a:cubicBezTo>
                  <a:cubicBezTo>
                    <a:pt x="1334" y="1727"/>
                    <a:pt x="1179" y="2132"/>
                    <a:pt x="1013" y="2548"/>
                  </a:cubicBezTo>
                  <a:cubicBezTo>
                    <a:pt x="965" y="2656"/>
                    <a:pt x="941" y="2751"/>
                    <a:pt x="894" y="2870"/>
                  </a:cubicBezTo>
                  <a:cubicBezTo>
                    <a:pt x="882" y="2929"/>
                    <a:pt x="846" y="2977"/>
                    <a:pt x="834" y="3037"/>
                  </a:cubicBezTo>
                  <a:cubicBezTo>
                    <a:pt x="822" y="3096"/>
                    <a:pt x="810" y="3156"/>
                    <a:pt x="775" y="3203"/>
                  </a:cubicBezTo>
                  <a:cubicBezTo>
                    <a:pt x="751" y="3322"/>
                    <a:pt x="703" y="3429"/>
                    <a:pt x="667" y="3548"/>
                  </a:cubicBezTo>
                  <a:cubicBezTo>
                    <a:pt x="644" y="3656"/>
                    <a:pt x="608" y="3787"/>
                    <a:pt x="572" y="3906"/>
                  </a:cubicBezTo>
                  <a:cubicBezTo>
                    <a:pt x="489" y="4144"/>
                    <a:pt x="453" y="4394"/>
                    <a:pt x="394" y="4632"/>
                  </a:cubicBezTo>
                  <a:cubicBezTo>
                    <a:pt x="334" y="4882"/>
                    <a:pt x="286" y="5132"/>
                    <a:pt x="239" y="5394"/>
                  </a:cubicBezTo>
                  <a:cubicBezTo>
                    <a:pt x="191" y="5644"/>
                    <a:pt x="144" y="5906"/>
                    <a:pt x="120" y="6168"/>
                  </a:cubicBezTo>
                  <a:lnTo>
                    <a:pt x="72" y="6561"/>
                  </a:lnTo>
                  <a:lnTo>
                    <a:pt x="48" y="6966"/>
                  </a:lnTo>
                  <a:cubicBezTo>
                    <a:pt x="36" y="7097"/>
                    <a:pt x="36" y="7239"/>
                    <a:pt x="13" y="7370"/>
                  </a:cubicBezTo>
                  <a:cubicBezTo>
                    <a:pt x="13" y="7501"/>
                    <a:pt x="1" y="7632"/>
                    <a:pt x="1" y="7775"/>
                  </a:cubicBezTo>
                  <a:lnTo>
                    <a:pt x="1" y="7966"/>
                  </a:lnTo>
                  <a:lnTo>
                    <a:pt x="1" y="8156"/>
                  </a:lnTo>
                  <a:lnTo>
                    <a:pt x="1" y="8549"/>
                  </a:lnTo>
                  <a:cubicBezTo>
                    <a:pt x="13" y="9061"/>
                    <a:pt x="48" y="9585"/>
                    <a:pt x="108" y="10073"/>
                  </a:cubicBezTo>
                  <a:cubicBezTo>
                    <a:pt x="108" y="10133"/>
                    <a:pt x="120" y="10192"/>
                    <a:pt x="120" y="10252"/>
                  </a:cubicBezTo>
                  <a:cubicBezTo>
                    <a:pt x="132" y="10311"/>
                    <a:pt x="132" y="10371"/>
                    <a:pt x="155" y="10430"/>
                  </a:cubicBezTo>
                  <a:cubicBezTo>
                    <a:pt x="167" y="10549"/>
                    <a:pt x="179" y="10668"/>
                    <a:pt x="215" y="10787"/>
                  </a:cubicBezTo>
                  <a:cubicBezTo>
                    <a:pt x="239" y="11026"/>
                    <a:pt x="298" y="11252"/>
                    <a:pt x="346" y="11478"/>
                  </a:cubicBezTo>
                  <a:cubicBezTo>
                    <a:pt x="370" y="11585"/>
                    <a:pt x="394" y="11704"/>
                    <a:pt x="417" y="11800"/>
                  </a:cubicBezTo>
                  <a:cubicBezTo>
                    <a:pt x="453" y="11907"/>
                    <a:pt x="477" y="12014"/>
                    <a:pt x="489" y="12121"/>
                  </a:cubicBezTo>
                  <a:cubicBezTo>
                    <a:pt x="548" y="12323"/>
                    <a:pt x="596" y="12514"/>
                    <a:pt x="656" y="12716"/>
                  </a:cubicBezTo>
                  <a:cubicBezTo>
                    <a:pt x="775" y="13085"/>
                    <a:pt x="882" y="13443"/>
                    <a:pt x="1001" y="13740"/>
                  </a:cubicBezTo>
                  <a:cubicBezTo>
                    <a:pt x="1108" y="14002"/>
                    <a:pt x="1191" y="14264"/>
                    <a:pt x="1287" y="14455"/>
                  </a:cubicBezTo>
                  <a:lnTo>
                    <a:pt x="1418" y="14455"/>
                  </a:lnTo>
                  <a:cubicBezTo>
                    <a:pt x="1394" y="14407"/>
                    <a:pt x="1382" y="14347"/>
                    <a:pt x="1370" y="14288"/>
                  </a:cubicBezTo>
                  <a:cubicBezTo>
                    <a:pt x="1358" y="14228"/>
                    <a:pt x="1334" y="14169"/>
                    <a:pt x="1322" y="14097"/>
                  </a:cubicBezTo>
                  <a:cubicBezTo>
                    <a:pt x="1298" y="13966"/>
                    <a:pt x="1263" y="13812"/>
                    <a:pt x="1227" y="13669"/>
                  </a:cubicBezTo>
                  <a:cubicBezTo>
                    <a:pt x="1203" y="13585"/>
                    <a:pt x="1179" y="13502"/>
                    <a:pt x="1167" y="13431"/>
                  </a:cubicBezTo>
                  <a:cubicBezTo>
                    <a:pt x="1144" y="13347"/>
                    <a:pt x="1132" y="13264"/>
                    <a:pt x="1120" y="13169"/>
                  </a:cubicBezTo>
                  <a:cubicBezTo>
                    <a:pt x="1084" y="12990"/>
                    <a:pt x="1048" y="12812"/>
                    <a:pt x="1001" y="12621"/>
                  </a:cubicBezTo>
                  <a:cubicBezTo>
                    <a:pt x="953" y="12431"/>
                    <a:pt x="929" y="12240"/>
                    <a:pt x="894" y="12026"/>
                  </a:cubicBezTo>
                  <a:cubicBezTo>
                    <a:pt x="882" y="11919"/>
                    <a:pt x="870" y="11823"/>
                    <a:pt x="834" y="11716"/>
                  </a:cubicBezTo>
                  <a:cubicBezTo>
                    <a:pt x="822" y="11609"/>
                    <a:pt x="810" y="11502"/>
                    <a:pt x="786" y="11383"/>
                  </a:cubicBezTo>
                  <a:cubicBezTo>
                    <a:pt x="763" y="11168"/>
                    <a:pt x="727" y="10942"/>
                    <a:pt x="703" y="10704"/>
                  </a:cubicBezTo>
                  <a:cubicBezTo>
                    <a:pt x="691" y="10585"/>
                    <a:pt x="667" y="10466"/>
                    <a:pt x="667" y="10347"/>
                  </a:cubicBezTo>
                  <a:cubicBezTo>
                    <a:pt x="667" y="10287"/>
                    <a:pt x="656" y="10228"/>
                    <a:pt x="656" y="10168"/>
                  </a:cubicBezTo>
                  <a:cubicBezTo>
                    <a:pt x="656" y="10109"/>
                    <a:pt x="644" y="10049"/>
                    <a:pt x="644" y="9990"/>
                  </a:cubicBezTo>
                  <a:cubicBezTo>
                    <a:pt x="632" y="9871"/>
                    <a:pt x="632" y="9752"/>
                    <a:pt x="608" y="9633"/>
                  </a:cubicBezTo>
                  <a:cubicBezTo>
                    <a:pt x="596" y="9514"/>
                    <a:pt x="596" y="9371"/>
                    <a:pt x="596" y="9263"/>
                  </a:cubicBezTo>
                  <a:cubicBezTo>
                    <a:pt x="596" y="9144"/>
                    <a:pt x="596" y="9002"/>
                    <a:pt x="584" y="8882"/>
                  </a:cubicBezTo>
                  <a:lnTo>
                    <a:pt x="584" y="8692"/>
                  </a:lnTo>
                  <a:lnTo>
                    <a:pt x="584" y="8501"/>
                  </a:lnTo>
                  <a:lnTo>
                    <a:pt x="584" y="8109"/>
                  </a:lnTo>
                  <a:lnTo>
                    <a:pt x="584" y="7918"/>
                  </a:lnTo>
                  <a:lnTo>
                    <a:pt x="596" y="7728"/>
                  </a:lnTo>
                  <a:cubicBezTo>
                    <a:pt x="596" y="7597"/>
                    <a:pt x="608" y="7478"/>
                    <a:pt x="608" y="7335"/>
                  </a:cubicBezTo>
                  <a:cubicBezTo>
                    <a:pt x="608" y="7204"/>
                    <a:pt x="632" y="7085"/>
                    <a:pt x="644" y="6954"/>
                  </a:cubicBezTo>
                  <a:lnTo>
                    <a:pt x="667" y="6561"/>
                  </a:lnTo>
                  <a:cubicBezTo>
                    <a:pt x="691" y="6430"/>
                    <a:pt x="703" y="6311"/>
                    <a:pt x="715" y="6180"/>
                  </a:cubicBezTo>
                  <a:cubicBezTo>
                    <a:pt x="751" y="5930"/>
                    <a:pt x="775" y="5668"/>
                    <a:pt x="822" y="5418"/>
                  </a:cubicBezTo>
                  <a:cubicBezTo>
                    <a:pt x="834" y="5299"/>
                    <a:pt x="870" y="5168"/>
                    <a:pt x="882" y="5049"/>
                  </a:cubicBezTo>
                  <a:cubicBezTo>
                    <a:pt x="894" y="4930"/>
                    <a:pt x="929" y="4799"/>
                    <a:pt x="941" y="4680"/>
                  </a:cubicBezTo>
                  <a:cubicBezTo>
                    <a:pt x="989" y="4441"/>
                    <a:pt x="1025" y="4180"/>
                    <a:pt x="1084" y="3965"/>
                  </a:cubicBezTo>
                  <a:cubicBezTo>
                    <a:pt x="1120" y="3846"/>
                    <a:pt x="1144" y="3727"/>
                    <a:pt x="1167" y="3620"/>
                  </a:cubicBezTo>
                  <a:cubicBezTo>
                    <a:pt x="1191" y="3501"/>
                    <a:pt x="1227" y="3394"/>
                    <a:pt x="1251" y="3275"/>
                  </a:cubicBezTo>
                  <a:cubicBezTo>
                    <a:pt x="1263" y="3215"/>
                    <a:pt x="1287" y="3156"/>
                    <a:pt x="1298" y="3108"/>
                  </a:cubicBezTo>
                  <a:cubicBezTo>
                    <a:pt x="1310" y="3048"/>
                    <a:pt x="1322" y="3013"/>
                    <a:pt x="1334" y="2953"/>
                  </a:cubicBezTo>
                  <a:cubicBezTo>
                    <a:pt x="1370" y="2846"/>
                    <a:pt x="1394" y="2727"/>
                    <a:pt x="1429" y="2620"/>
                  </a:cubicBezTo>
                  <a:cubicBezTo>
                    <a:pt x="1501" y="2417"/>
                    <a:pt x="1560" y="2203"/>
                    <a:pt x="1620" y="2013"/>
                  </a:cubicBezTo>
                  <a:cubicBezTo>
                    <a:pt x="1656" y="1905"/>
                    <a:pt x="1679" y="1822"/>
                    <a:pt x="1727" y="1715"/>
                  </a:cubicBezTo>
                  <a:cubicBezTo>
                    <a:pt x="1763" y="1620"/>
                    <a:pt x="1799" y="1524"/>
                    <a:pt x="1834" y="1429"/>
                  </a:cubicBezTo>
                  <a:cubicBezTo>
                    <a:pt x="1965" y="1072"/>
                    <a:pt x="2096" y="727"/>
                    <a:pt x="2239" y="453"/>
                  </a:cubicBezTo>
                  <a:cubicBezTo>
                    <a:pt x="2310" y="286"/>
                    <a:pt x="2370" y="131"/>
                    <a:pt x="2441" y="0"/>
                  </a:cubicBezTo>
                  <a:close/>
                </a:path>
              </a:pathLst>
            </a:custGeom>
            <a:solidFill>
              <a:srgbClr val="D8B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583;p53">
              <a:extLst>
                <a:ext uri="{FF2B5EF4-FFF2-40B4-BE49-F238E27FC236}">
                  <a16:creationId xmlns:a16="http://schemas.microsoft.com/office/drawing/2014/main" id="{D0198D65-316B-4159-BFA4-CC15FBD04EDC}"/>
                </a:ext>
              </a:extLst>
            </p:cNvPr>
            <p:cNvSpPr/>
            <p:nvPr/>
          </p:nvSpPr>
          <p:spPr>
            <a:xfrm>
              <a:off x="2653600" y="3474950"/>
              <a:ext cx="61025" cy="365850"/>
            </a:xfrm>
            <a:custGeom>
              <a:avLst/>
              <a:gdLst/>
              <a:ahLst/>
              <a:cxnLst/>
              <a:rect l="l" t="t" r="r" b="b"/>
              <a:pathLst>
                <a:path w="2441" h="14634" extrusionOk="0">
                  <a:moveTo>
                    <a:pt x="2441" y="1"/>
                  </a:moveTo>
                  <a:cubicBezTo>
                    <a:pt x="2434" y="17"/>
                    <a:pt x="2427" y="32"/>
                    <a:pt x="2419" y="49"/>
                  </a:cubicBezTo>
                  <a:lnTo>
                    <a:pt x="2441" y="49"/>
                  </a:lnTo>
                  <a:lnTo>
                    <a:pt x="2441" y="1"/>
                  </a:lnTo>
                  <a:close/>
                  <a:moveTo>
                    <a:pt x="2251" y="49"/>
                  </a:moveTo>
                  <a:cubicBezTo>
                    <a:pt x="2167" y="144"/>
                    <a:pt x="2108" y="275"/>
                    <a:pt x="2036" y="382"/>
                  </a:cubicBezTo>
                  <a:cubicBezTo>
                    <a:pt x="1953" y="525"/>
                    <a:pt x="1870" y="668"/>
                    <a:pt x="1786" y="834"/>
                  </a:cubicBezTo>
                  <a:cubicBezTo>
                    <a:pt x="1739" y="918"/>
                    <a:pt x="1691" y="1001"/>
                    <a:pt x="1655" y="1084"/>
                  </a:cubicBezTo>
                  <a:lnTo>
                    <a:pt x="1512" y="1358"/>
                  </a:lnTo>
                  <a:cubicBezTo>
                    <a:pt x="1346" y="1715"/>
                    <a:pt x="1179" y="2096"/>
                    <a:pt x="1012" y="2525"/>
                  </a:cubicBezTo>
                  <a:cubicBezTo>
                    <a:pt x="965" y="2632"/>
                    <a:pt x="941" y="2751"/>
                    <a:pt x="893" y="2858"/>
                  </a:cubicBezTo>
                  <a:cubicBezTo>
                    <a:pt x="881" y="2918"/>
                    <a:pt x="846" y="2966"/>
                    <a:pt x="834" y="3025"/>
                  </a:cubicBezTo>
                  <a:cubicBezTo>
                    <a:pt x="810" y="3073"/>
                    <a:pt x="786" y="3132"/>
                    <a:pt x="774" y="3192"/>
                  </a:cubicBezTo>
                  <a:cubicBezTo>
                    <a:pt x="738" y="3287"/>
                    <a:pt x="703" y="3406"/>
                    <a:pt x="667" y="3525"/>
                  </a:cubicBezTo>
                  <a:cubicBezTo>
                    <a:pt x="619" y="3644"/>
                    <a:pt x="596" y="3763"/>
                    <a:pt x="560" y="3882"/>
                  </a:cubicBezTo>
                  <a:cubicBezTo>
                    <a:pt x="500" y="4121"/>
                    <a:pt x="441" y="4359"/>
                    <a:pt x="381" y="4609"/>
                  </a:cubicBezTo>
                  <a:cubicBezTo>
                    <a:pt x="322" y="4871"/>
                    <a:pt x="286" y="5121"/>
                    <a:pt x="238" y="5371"/>
                  </a:cubicBezTo>
                  <a:cubicBezTo>
                    <a:pt x="191" y="5633"/>
                    <a:pt x="143" y="5883"/>
                    <a:pt x="119" y="6145"/>
                  </a:cubicBezTo>
                  <a:lnTo>
                    <a:pt x="72" y="6549"/>
                  </a:lnTo>
                  <a:lnTo>
                    <a:pt x="48" y="6954"/>
                  </a:lnTo>
                  <a:cubicBezTo>
                    <a:pt x="24" y="7085"/>
                    <a:pt x="12" y="7216"/>
                    <a:pt x="12" y="7359"/>
                  </a:cubicBezTo>
                  <a:cubicBezTo>
                    <a:pt x="12" y="7490"/>
                    <a:pt x="0" y="7621"/>
                    <a:pt x="0" y="7752"/>
                  </a:cubicBezTo>
                  <a:lnTo>
                    <a:pt x="0" y="7954"/>
                  </a:lnTo>
                  <a:lnTo>
                    <a:pt x="0" y="8145"/>
                  </a:lnTo>
                  <a:lnTo>
                    <a:pt x="0" y="8526"/>
                  </a:lnTo>
                  <a:cubicBezTo>
                    <a:pt x="0" y="9050"/>
                    <a:pt x="48" y="9574"/>
                    <a:pt x="107" y="10062"/>
                  </a:cubicBezTo>
                  <a:cubicBezTo>
                    <a:pt x="107" y="10121"/>
                    <a:pt x="107" y="10181"/>
                    <a:pt x="119" y="10240"/>
                  </a:cubicBezTo>
                  <a:cubicBezTo>
                    <a:pt x="131" y="10300"/>
                    <a:pt x="131" y="10359"/>
                    <a:pt x="143" y="10419"/>
                  </a:cubicBezTo>
                  <a:cubicBezTo>
                    <a:pt x="179" y="10538"/>
                    <a:pt x="191" y="10657"/>
                    <a:pt x="203" y="10776"/>
                  </a:cubicBezTo>
                  <a:cubicBezTo>
                    <a:pt x="250" y="11014"/>
                    <a:pt x="298" y="11240"/>
                    <a:pt x="346" y="11467"/>
                  </a:cubicBezTo>
                  <a:cubicBezTo>
                    <a:pt x="369" y="11562"/>
                    <a:pt x="405" y="11681"/>
                    <a:pt x="417" y="11788"/>
                  </a:cubicBezTo>
                  <a:cubicBezTo>
                    <a:pt x="429" y="11895"/>
                    <a:pt x="465" y="12002"/>
                    <a:pt x="488" y="12098"/>
                  </a:cubicBezTo>
                  <a:cubicBezTo>
                    <a:pt x="548" y="12312"/>
                    <a:pt x="596" y="12503"/>
                    <a:pt x="655" y="12693"/>
                  </a:cubicBezTo>
                  <a:cubicBezTo>
                    <a:pt x="774" y="13086"/>
                    <a:pt x="881" y="13431"/>
                    <a:pt x="1000" y="13729"/>
                  </a:cubicBezTo>
                  <a:cubicBezTo>
                    <a:pt x="1096" y="14027"/>
                    <a:pt x="1203" y="14288"/>
                    <a:pt x="1298" y="14503"/>
                  </a:cubicBezTo>
                  <a:cubicBezTo>
                    <a:pt x="1310" y="14538"/>
                    <a:pt x="1334" y="14586"/>
                    <a:pt x="1358" y="14634"/>
                  </a:cubicBezTo>
                  <a:lnTo>
                    <a:pt x="1453" y="14634"/>
                  </a:lnTo>
                  <a:cubicBezTo>
                    <a:pt x="1441" y="14586"/>
                    <a:pt x="1429" y="14527"/>
                    <a:pt x="1417" y="14467"/>
                  </a:cubicBezTo>
                  <a:lnTo>
                    <a:pt x="1369" y="14288"/>
                  </a:lnTo>
                  <a:cubicBezTo>
                    <a:pt x="1358" y="14229"/>
                    <a:pt x="1346" y="14169"/>
                    <a:pt x="1322" y="14098"/>
                  </a:cubicBezTo>
                  <a:cubicBezTo>
                    <a:pt x="1298" y="13967"/>
                    <a:pt x="1262" y="13812"/>
                    <a:pt x="1227" y="13669"/>
                  </a:cubicBezTo>
                  <a:cubicBezTo>
                    <a:pt x="1203" y="13586"/>
                    <a:pt x="1179" y="13503"/>
                    <a:pt x="1167" y="13431"/>
                  </a:cubicBezTo>
                  <a:cubicBezTo>
                    <a:pt x="1143" y="13348"/>
                    <a:pt x="1131" y="13265"/>
                    <a:pt x="1119" y="13169"/>
                  </a:cubicBezTo>
                  <a:cubicBezTo>
                    <a:pt x="1072" y="12991"/>
                    <a:pt x="1048" y="12812"/>
                    <a:pt x="1000" y="12622"/>
                  </a:cubicBezTo>
                  <a:cubicBezTo>
                    <a:pt x="953" y="12431"/>
                    <a:pt x="929" y="12241"/>
                    <a:pt x="893" y="12026"/>
                  </a:cubicBezTo>
                  <a:cubicBezTo>
                    <a:pt x="869" y="11919"/>
                    <a:pt x="846" y="11824"/>
                    <a:pt x="834" y="11717"/>
                  </a:cubicBezTo>
                  <a:cubicBezTo>
                    <a:pt x="822" y="11610"/>
                    <a:pt x="810" y="11490"/>
                    <a:pt x="786" y="11383"/>
                  </a:cubicBezTo>
                  <a:cubicBezTo>
                    <a:pt x="762" y="11169"/>
                    <a:pt x="715" y="10943"/>
                    <a:pt x="703" y="10705"/>
                  </a:cubicBezTo>
                  <a:cubicBezTo>
                    <a:pt x="703" y="10586"/>
                    <a:pt x="691" y="10467"/>
                    <a:pt x="667" y="10347"/>
                  </a:cubicBezTo>
                  <a:cubicBezTo>
                    <a:pt x="667" y="10288"/>
                    <a:pt x="655" y="10228"/>
                    <a:pt x="655" y="10169"/>
                  </a:cubicBezTo>
                  <a:cubicBezTo>
                    <a:pt x="643" y="10109"/>
                    <a:pt x="643" y="10050"/>
                    <a:pt x="643" y="9990"/>
                  </a:cubicBezTo>
                  <a:cubicBezTo>
                    <a:pt x="631" y="9871"/>
                    <a:pt x="631" y="9752"/>
                    <a:pt x="607" y="9633"/>
                  </a:cubicBezTo>
                  <a:cubicBezTo>
                    <a:pt x="607" y="9514"/>
                    <a:pt x="596" y="9371"/>
                    <a:pt x="596" y="9252"/>
                  </a:cubicBezTo>
                  <a:cubicBezTo>
                    <a:pt x="584" y="9145"/>
                    <a:pt x="584" y="9002"/>
                    <a:pt x="584" y="8883"/>
                  </a:cubicBezTo>
                  <a:lnTo>
                    <a:pt x="584" y="8693"/>
                  </a:lnTo>
                  <a:lnTo>
                    <a:pt x="584" y="8502"/>
                  </a:lnTo>
                  <a:lnTo>
                    <a:pt x="584" y="8109"/>
                  </a:lnTo>
                  <a:lnTo>
                    <a:pt x="584" y="7919"/>
                  </a:lnTo>
                  <a:lnTo>
                    <a:pt x="596" y="7728"/>
                  </a:lnTo>
                  <a:cubicBezTo>
                    <a:pt x="596" y="7597"/>
                    <a:pt x="607" y="7478"/>
                    <a:pt x="607" y="7335"/>
                  </a:cubicBezTo>
                  <a:cubicBezTo>
                    <a:pt x="607" y="7204"/>
                    <a:pt x="631" y="7085"/>
                    <a:pt x="643" y="6954"/>
                  </a:cubicBezTo>
                  <a:lnTo>
                    <a:pt x="667" y="6561"/>
                  </a:lnTo>
                  <a:cubicBezTo>
                    <a:pt x="679" y="6430"/>
                    <a:pt x="703" y="6311"/>
                    <a:pt x="715" y="6180"/>
                  </a:cubicBezTo>
                  <a:cubicBezTo>
                    <a:pt x="750" y="5930"/>
                    <a:pt x="786" y="5668"/>
                    <a:pt x="822" y="5418"/>
                  </a:cubicBezTo>
                  <a:cubicBezTo>
                    <a:pt x="834" y="5299"/>
                    <a:pt x="869" y="5168"/>
                    <a:pt x="881" y="5049"/>
                  </a:cubicBezTo>
                  <a:cubicBezTo>
                    <a:pt x="893" y="4918"/>
                    <a:pt x="905" y="4787"/>
                    <a:pt x="941" y="4680"/>
                  </a:cubicBezTo>
                  <a:cubicBezTo>
                    <a:pt x="988" y="4442"/>
                    <a:pt x="1024" y="4204"/>
                    <a:pt x="1084" y="3966"/>
                  </a:cubicBezTo>
                  <a:cubicBezTo>
                    <a:pt x="1108" y="3859"/>
                    <a:pt x="1131" y="3740"/>
                    <a:pt x="1167" y="3620"/>
                  </a:cubicBezTo>
                  <a:cubicBezTo>
                    <a:pt x="1191" y="3501"/>
                    <a:pt x="1227" y="3394"/>
                    <a:pt x="1250" y="3275"/>
                  </a:cubicBezTo>
                  <a:cubicBezTo>
                    <a:pt x="1262" y="3228"/>
                    <a:pt x="1286" y="3168"/>
                    <a:pt x="1298" y="3108"/>
                  </a:cubicBezTo>
                  <a:cubicBezTo>
                    <a:pt x="1310" y="3049"/>
                    <a:pt x="1322" y="3013"/>
                    <a:pt x="1346" y="2954"/>
                  </a:cubicBezTo>
                  <a:cubicBezTo>
                    <a:pt x="1369" y="2835"/>
                    <a:pt x="1393" y="2727"/>
                    <a:pt x="1429" y="2620"/>
                  </a:cubicBezTo>
                  <a:cubicBezTo>
                    <a:pt x="1489" y="2418"/>
                    <a:pt x="1548" y="2204"/>
                    <a:pt x="1619" y="2013"/>
                  </a:cubicBezTo>
                  <a:cubicBezTo>
                    <a:pt x="1667" y="1906"/>
                    <a:pt x="1691" y="1799"/>
                    <a:pt x="1727" y="1715"/>
                  </a:cubicBezTo>
                  <a:cubicBezTo>
                    <a:pt x="1774" y="1608"/>
                    <a:pt x="1798" y="1525"/>
                    <a:pt x="1834" y="1430"/>
                  </a:cubicBezTo>
                  <a:cubicBezTo>
                    <a:pt x="1977" y="1073"/>
                    <a:pt x="2096" y="727"/>
                    <a:pt x="2239" y="453"/>
                  </a:cubicBezTo>
                  <a:cubicBezTo>
                    <a:pt x="2302" y="307"/>
                    <a:pt x="2365" y="169"/>
                    <a:pt x="2419" y="49"/>
                  </a:cubicBezTo>
                  <a:close/>
                </a:path>
              </a:pathLst>
            </a:custGeom>
            <a:solidFill>
              <a:srgbClr val="D8B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584;p53">
              <a:extLst>
                <a:ext uri="{FF2B5EF4-FFF2-40B4-BE49-F238E27FC236}">
                  <a16:creationId xmlns:a16="http://schemas.microsoft.com/office/drawing/2014/main" id="{7D485E03-2C4E-459F-A7CF-F78694094915}"/>
                </a:ext>
              </a:extLst>
            </p:cNvPr>
            <p:cNvSpPr/>
            <p:nvPr/>
          </p:nvSpPr>
          <p:spPr>
            <a:xfrm>
              <a:off x="2229425" y="3463950"/>
              <a:ext cx="591175" cy="22350"/>
            </a:xfrm>
            <a:custGeom>
              <a:avLst/>
              <a:gdLst/>
              <a:ahLst/>
              <a:cxnLst/>
              <a:rect l="l" t="t" r="r" b="b"/>
              <a:pathLst>
                <a:path w="23647" h="894" extrusionOk="0">
                  <a:moveTo>
                    <a:pt x="453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53" y="893"/>
                  </a:cubicBezTo>
                  <a:lnTo>
                    <a:pt x="23206" y="893"/>
                  </a:lnTo>
                  <a:cubicBezTo>
                    <a:pt x="23456" y="893"/>
                    <a:pt x="23647" y="691"/>
                    <a:pt x="23647" y="441"/>
                  </a:cubicBezTo>
                  <a:cubicBezTo>
                    <a:pt x="23647" y="191"/>
                    <a:pt x="23444" y="0"/>
                    <a:pt x="23206" y="0"/>
                  </a:cubicBezTo>
                  <a:close/>
                </a:path>
              </a:pathLst>
            </a:custGeom>
            <a:solidFill>
              <a:srgbClr val="7E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585;p53">
              <a:extLst>
                <a:ext uri="{FF2B5EF4-FFF2-40B4-BE49-F238E27FC236}">
                  <a16:creationId xmlns:a16="http://schemas.microsoft.com/office/drawing/2014/main" id="{67FAFBFF-97F4-4F1D-8AB5-D56AB54F38D8}"/>
                </a:ext>
              </a:extLst>
            </p:cNvPr>
            <p:cNvSpPr/>
            <p:nvPr/>
          </p:nvSpPr>
          <p:spPr>
            <a:xfrm>
              <a:off x="2323200" y="3155875"/>
              <a:ext cx="394700" cy="17000"/>
            </a:xfrm>
            <a:custGeom>
              <a:avLst/>
              <a:gdLst/>
              <a:ahLst/>
              <a:cxnLst/>
              <a:rect l="l" t="t" r="r" b="b"/>
              <a:pathLst>
                <a:path w="15788" h="680" extrusionOk="0">
                  <a:moveTo>
                    <a:pt x="346" y="0"/>
                  </a:moveTo>
                  <a:cubicBezTo>
                    <a:pt x="155" y="0"/>
                    <a:pt x="0" y="143"/>
                    <a:pt x="0" y="334"/>
                  </a:cubicBezTo>
                  <a:cubicBezTo>
                    <a:pt x="0" y="524"/>
                    <a:pt x="155" y="679"/>
                    <a:pt x="346" y="679"/>
                  </a:cubicBezTo>
                  <a:lnTo>
                    <a:pt x="15455" y="679"/>
                  </a:lnTo>
                  <a:cubicBezTo>
                    <a:pt x="15645" y="679"/>
                    <a:pt x="15788" y="536"/>
                    <a:pt x="15788" y="334"/>
                  </a:cubicBezTo>
                  <a:cubicBezTo>
                    <a:pt x="15788" y="143"/>
                    <a:pt x="15645" y="0"/>
                    <a:pt x="15455" y="0"/>
                  </a:cubicBezTo>
                  <a:close/>
                </a:path>
              </a:pathLst>
            </a:custGeom>
            <a:solidFill>
              <a:srgbClr val="7E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586;p53">
              <a:extLst>
                <a:ext uri="{FF2B5EF4-FFF2-40B4-BE49-F238E27FC236}">
                  <a16:creationId xmlns:a16="http://schemas.microsoft.com/office/drawing/2014/main" id="{924C82FF-D061-48C2-A77A-B130F7801CE4}"/>
                </a:ext>
              </a:extLst>
            </p:cNvPr>
            <p:cNvSpPr/>
            <p:nvPr/>
          </p:nvSpPr>
          <p:spPr>
            <a:xfrm>
              <a:off x="2378550" y="2914175"/>
              <a:ext cx="295300" cy="12825"/>
            </a:xfrm>
            <a:custGeom>
              <a:avLst/>
              <a:gdLst/>
              <a:ahLst/>
              <a:cxnLst/>
              <a:rect l="l" t="t" r="r" b="b"/>
              <a:pathLst>
                <a:path w="11812" h="513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394"/>
                    <a:pt x="120" y="513"/>
                    <a:pt x="263" y="513"/>
                  </a:cubicBezTo>
                  <a:lnTo>
                    <a:pt x="11538" y="513"/>
                  </a:lnTo>
                  <a:cubicBezTo>
                    <a:pt x="11681" y="513"/>
                    <a:pt x="11812" y="394"/>
                    <a:pt x="11812" y="263"/>
                  </a:cubicBezTo>
                  <a:cubicBezTo>
                    <a:pt x="11812" y="120"/>
                    <a:pt x="11693" y="1"/>
                    <a:pt x="11550" y="1"/>
                  </a:cubicBezTo>
                  <a:close/>
                </a:path>
              </a:pathLst>
            </a:custGeom>
            <a:solidFill>
              <a:srgbClr val="7E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587;p53">
              <a:extLst>
                <a:ext uri="{FF2B5EF4-FFF2-40B4-BE49-F238E27FC236}">
                  <a16:creationId xmlns:a16="http://schemas.microsoft.com/office/drawing/2014/main" id="{02975843-8AD7-42BF-9679-2BB6EABD41AB}"/>
                </a:ext>
              </a:extLst>
            </p:cNvPr>
            <p:cNvSpPr/>
            <p:nvPr/>
          </p:nvSpPr>
          <p:spPr>
            <a:xfrm>
              <a:off x="2365175" y="3548500"/>
              <a:ext cx="172650" cy="177400"/>
            </a:xfrm>
            <a:custGeom>
              <a:avLst/>
              <a:gdLst/>
              <a:ahLst/>
              <a:cxnLst/>
              <a:rect l="l" t="t" r="r" b="b"/>
              <a:pathLst>
                <a:path w="6906" h="7096" extrusionOk="0">
                  <a:moveTo>
                    <a:pt x="4358" y="1"/>
                  </a:moveTo>
                  <a:cubicBezTo>
                    <a:pt x="3424" y="1"/>
                    <a:pt x="2492" y="82"/>
                    <a:pt x="1548" y="226"/>
                  </a:cubicBezTo>
                  <a:lnTo>
                    <a:pt x="1548" y="250"/>
                  </a:lnTo>
                  <a:cubicBezTo>
                    <a:pt x="2798" y="262"/>
                    <a:pt x="3560" y="1702"/>
                    <a:pt x="3215" y="3429"/>
                  </a:cubicBezTo>
                  <a:cubicBezTo>
                    <a:pt x="2881" y="5167"/>
                    <a:pt x="1488" y="6560"/>
                    <a:pt x="0" y="6882"/>
                  </a:cubicBezTo>
                  <a:lnTo>
                    <a:pt x="0" y="6894"/>
                  </a:lnTo>
                  <a:cubicBezTo>
                    <a:pt x="730" y="6840"/>
                    <a:pt x="1453" y="6810"/>
                    <a:pt x="2173" y="6810"/>
                  </a:cubicBezTo>
                  <a:cubicBezTo>
                    <a:pt x="3380" y="6810"/>
                    <a:pt x="4579" y="6895"/>
                    <a:pt x="5787" y="7096"/>
                  </a:cubicBezTo>
                  <a:lnTo>
                    <a:pt x="5787" y="7072"/>
                  </a:lnTo>
                  <a:cubicBezTo>
                    <a:pt x="4405" y="6620"/>
                    <a:pt x="3620" y="5191"/>
                    <a:pt x="3965" y="3441"/>
                  </a:cubicBezTo>
                  <a:cubicBezTo>
                    <a:pt x="4298" y="1714"/>
                    <a:pt x="5560" y="250"/>
                    <a:pt x="6906" y="226"/>
                  </a:cubicBezTo>
                  <a:lnTo>
                    <a:pt x="6906" y="214"/>
                  </a:lnTo>
                  <a:cubicBezTo>
                    <a:pt x="6047" y="67"/>
                    <a:pt x="5201" y="1"/>
                    <a:pt x="4358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588;p53">
              <a:extLst>
                <a:ext uri="{FF2B5EF4-FFF2-40B4-BE49-F238E27FC236}">
                  <a16:creationId xmlns:a16="http://schemas.microsoft.com/office/drawing/2014/main" id="{3160C3AE-6570-4A90-A9CA-CB782BEDA9FC}"/>
                </a:ext>
              </a:extLst>
            </p:cNvPr>
            <p:cNvSpPr/>
            <p:nvPr/>
          </p:nvSpPr>
          <p:spPr>
            <a:xfrm>
              <a:off x="2333900" y="3589550"/>
              <a:ext cx="236375" cy="114325"/>
            </a:xfrm>
            <a:custGeom>
              <a:avLst/>
              <a:gdLst/>
              <a:ahLst/>
              <a:cxnLst/>
              <a:rect l="l" t="t" r="r" b="b"/>
              <a:pathLst>
                <a:path w="9455" h="4573" extrusionOk="0">
                  <a:moveTo>
                    <a:pt x="1108" y="1"/>
                  </a:moveTo>
                  <a:cubicBezTo>
                    <a:pt x="727" y="1442"/>
                    <a:pt x="358" y="2870"/>
                    <a:pt x="1" y="4287"/>
                  </a:cubicBezTo>
                  <a:lnTo>
                    <a:pt x="25" y="4287"/>
                  </a:lnTo>
                  <a:cubicBezTo>
                    <a:pt x="579" y="3226"/>
                    <a:pt x="2579" y="2084"/>
                    <a:pt x="4721" y="2084"/>
                  </a:cubicBezTo>
                  <a:cubicBezTo>
                    <a:pt x="4743" y="2084"/>
                    <a:pt x="4765" y="2084"/>
                    <a:pt x="4787" y="2084"/>
                  </a:cubicBezTo>
                  <a:cubicBezTo>
                    <a:pt x="6942" y="2096"/>
                    <a:pt x="8633" y="3406"/>
                    <a:pt x="8764" y="4573"/>
                  </a:cubicBezTo>
                  <a:lnTo>
                    <a:pt x="8788" y="4573"/>
                  </a:lnTo>
                  <a:cubicBezTo>
                    <a:pt x="9038" y="3085"/>
                    <a:pt x="9264" y="1596"/>
                    <a:pt x="9454" y="96"/>
                  </a:cubicBezTo>
                  <a:lnTo>
                    <a:pt x="9443" y="96"/>
                  </a:lnTo>
                  <a:cubicBezTo>
                    <a:pt x="9014" y="1092"/>
                    <a:pt x="7167" y="1502"/>
                    <a:pt x="5073" y="1502"/>
                  </a:cubicBezTo>
                  <a:cubicBezTo>
                    <a:pt x="5014" y="1502"/>
                    <a:pt x="4954" y="1502"/>
                    <a:pt x="4894" y="1501"/>
                  </a:cubicBezTo>
                  <a:cubicBezTo>
                    <a:pt x="2739" y="1477"/>
                    <a:pt x="1120" y="1001"/>
                    <a:pt x="1120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589;p53">
              <a:extLst>
                <a:ext uri="{FF2B5EF4-FFF2-40B4-BE49-F238E27FC236}">
                  <a16:creationId xmlns:a16="http://schemas.microsoft.com/office/drawing/2014/main" id="{08152A2B-4E73-430A-9547-64D6D80730E5}"/>
                </a:ext>
              </a:extLst>
            </p:cNvPr>
            <p:cNvSpPr/>
            <p:nvPr/>
          </p:nvSpPr>
          <p:spPr>
            <a:xfrm>
              <a:off x="2409825" y="3222375"/>
              <a:ext cx="110150" cy="112725"/>
            </a:xfrm>
            <a:custGeom>
              <a:avLst/>
              <a:gdLst/>
              <a:ahLst/>
              <a:cxnLst/>
              <a:rect l="l" t="t" r="r" b="b"/>
              <a:pathLst>
                <a:path w="4406" h="4509" extrusionOk="0">
                  <a:moveTo>
                    <a:pt x="2798" y="1"/>
                  </a:moveTo>
                  <a:cubicBezTo>
                    <a:pt x="2195" y="1"/>
                    <a:pt x="1595" y="56"/>
                    <a:pt x="988" y="150"/>
                  </a:cubicBezTo>
                  <a:cubicBezTo>
                    <a:pt x="1786" y="150"/>
                    <a:pt x="2262" y="1091"/>
                    <a:pt x="2060" y="2186"/>
                  </a:cubicBezTo>
                  <a:cubicBezTo>
                    <a:pt x="1834" y="3294"/>
                    <a:pt x="953" y="4187"/>
                    <a:pt x="0" y="4389"/>
                  </a:cubicBezTo>
                  <a:cubicBezTo>
                    <a:pt x="465" y="4358"/>
                    <a:pt x="931" y="4340"/>
                    <a:pt x="1396" y="4340"/>
                  </a:cubicBezTo>
                  <a:cubicBezTo>
                    <a:pt x="2169" y="4340"/>
                    <a:pt x="2942" y="4389"/>
                    <a:pt x="3715" y="4508"/>
                  </a:cubicBezTo>
                  <a:cubicBezTo>
                    <a:pt x="2798" y="4222"/>
                    <a:pt x="2298" y="3306"/>
                    <a:pt x="2524" y="2186"/>
                  </a:cubicBezTo>
                  <a:cubicBezTo>
                    <a:pt x="2738" y="1091"/>
                    <a:pt x="3548" y="150"/>
                    <a:pt x="4405" y="138"/>
                  </a:cubicBezTo>
                  <a:cubicBezTo>
                    <a:pt x="3864" y="44"/>
                    <a:pt x="3330" y="1"/>
                    <a:pt x="2798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590;p53">
              <a:extLst>
                <a:ext uri="{FF2B5EF4-FFF2-40B4-BE49-F238E27FC236}">
                  <a16:creationId xmlns:a16="http://schemas.microsoft.com/office/drawing/2014/main" id="{932DC6E4-3C3C-47DA-ACAE-C5CEBCE94B7C}"/>
                </a:ext>
              </a:extLst>
            </p:cNvPr>
            <p:cNvSpPr/>
            <p:nvPr/>
          </p:nvSpPr>
          <p:spPr>
            <a:xfrm>
              <a:off x="2389275" y="3248450"/>
              <a:ext cx="151525" cy="73250"/>
            </a:xfrm>
            <a:custGeom>
              <a:avLst/>
              <a:gdLst/>
              <a:ahLst/>
              <a:cxnLst/>
              <a:rect l="l" t="t" r="r" b="b"/>
              <a:pathLst>
                <a:path w="6061" h="2930" extrusionOk="0">
                  <a:moveTo>
                    <a:pt x="703" y="0"/>
                  </a:moveTo>
                  <a:cubicBezTo>
                    <a:pt x="465" y="917"/>
                    <a:pt x="227" y="1834"/>
                    <a:pt x="0" y="2739"/>
                  </a:cubicBezTo>
                  <a:lnTo>
                    <a:pt x="24" y="2739"/>
                  </a:lnTo>
                  <a:cubicBezTo>
                    <a:pt x="379" y="2054"/>
                    <a:pt x="1670" y="1334"/>
                    <a:pt x="3039" y="1334"/>
                  </a:cubicBezTo>
                  <a:cubicBezTo>
                    <a:pt x="3050" y="1334"/>
                    <a:pt x="3061" y="1334"/>
                    <a:pt x="3072" y="1334"/>
                  </a:cubicBezTo>
                  <a:cubicBezTo>
                    <a:pt x="4453" y="1358"/>
                    <a:pt x="5549" y="2191"/>
                    <a:pt x="5620" y="2929"/>
                  </a:cubicBezTo>
                  <a:lnTo>
                    <a:pt x="5632" y="2929"/>
                  </a:lnTo>
                  <a:cubicBezTo>
                    <a:pt x="5799" y="1977"/>
                    <a:pt x="5930" y="1024"/>
                    <a:pt x="6061" y="60"/>
                  </a:cubicBezTo>
                  <a:lnTo>
                    <a:pt x="6049" y="60"/>
                  </a:lnTo>
                  <a:cubicBezTo>
                    <a:pt x="5787" y="715"/>
                    <a:pt x="4525" y="965"/>
                    <a:pt x="3144" y="965"/>
                  </a:cubicBezTo>
                  <a:cubicBezTo>
                    <a:pt x="1763" y="953"/>
                    <a:pt x="739" y="643"/>
                    <a:pt x="727" y="0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591;p53">
              <a:extLst>
                <a:ext uri="{FF2B5EF4-FFF2-40B4-BE49-F238E27FC236}">
                  <a16:creationId xmlns:a16="http://schemas.microsoft.com/office/drawing/2014/main" id="{95B78B75-D70E-41CC-BA75-0EE7410676AB}"/>
                </a:ext>
              </a:extLst>
            </p:cNvPr>
            <p:cNvSpPr/>
            <p:nvPr/>
          </p:nvSpPr>
          <p:spPr>
            <a:xfrm>
              <a:off x="2446125" y="2957550"/>
              <a:ext cx="78900" cy="80775"/>
            </a:xfrm>
            <a:custGeom>
              <a:avLst/>
              <a:gdLst/>
              <a:ahLst/>
              <a:cxnLst/>
              <a:rect l="l" t="t" r="r" b="b"/>
              <a:pathLst>
                <a:path w="3156" h="3231" extrusionOk="0">
                  <a:moveTo>
                    <a:pt x="1981" y="1"/>
                  </a:moveTo>
                  <a:cubicBezTo>
                    <a:pt x="1558" y="1"/>
                    <a:pt x="1138" y="37"/>
                    <a:pt x="715" y="99"/>
                  </a:cubicBezTo>
                  <a:cubicBezTo>
                    <a:pt x="1275" y="99"/>
                    <a:pt x="1620" y="766"/>
                    <a:pt x="1465" y="1552"/>
                  </a:cubicBezTo>
                  <a:cubicBezTo>
                    <a:pt x="1322" y="2349"/>
                    <a:pt x="679" y="2992"/>
                    <a:pt x="1" y="3135"/>
                  </a:cubicBezTo>
                  <a:cubicBezTo>
                    <a:pt x="321" y="3110"/>
                    <a:pt x="637" y="3096"/>
                    <a:pt x="952" y="3096"/>
                  </a:cubicBezTo>
                  <a:cubicBezTo>
                    <a:pt x="1513" y="3096"/>
                    <a:pt x="2071" y="3139"/>
                    <a:pt x="2644" y="3231"/>
                  </a:cubicBezTo>
                  <a:cubicBezTo>
                    <a:pt x="2025" y="3004"/>
                    <a:pt x="1667" y="2349"/>
                    <a:pt x="1810" y="1552"/>
                  </a:cubicBezTo>
                  <a:cubicBezTo>
                    <a:pt x="1977" y="766"/>
                    <a:pt x="2537" y="99"/>
                    <a:pt x="3156" y="99"/>
                  </a:cubicBezTo>
                  <a:cubicBezTo>
                    <a:pt x="2758" y="31"/>
                    <a:pt x="2368" y="1"/>
                    <a:pt x="1981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592;p53">
              <a:extLst>
                <a:ext uri="{FF2B5EF4-FFF2-40B4-BE49-F238E27FC236}">
                  <a16:creationId xmlns:a16="http://schemas.microsoft.com/office/drawing/2014/main" id="{78F1F14F-DCE2-4A68-939F-577DCE30D345}"/>
                </a:ext>
              </a:extLst>
            </p:cNvPr>
            <p:cNvSpPr/>
            <p:nvPr/>
          </p:nvSpPr>
          <p:spPr>
            <a:xfrm>
              <a:off x="2432125" y="2976100"/>
              <a:ext cx="107800" cy="52100"/>
            </a:xfrm>
            <a:custGeom>
              <a:avLst/>
              <a:gdLst/>
              <a:ahLst/>
              <a:cxnLst/>
              <a:rect l="l" t="t" r="r" b="b"/>
              <a:pathLst>
                <a:path w="4312" h="2084" extrusionOk="0">
                  <a:moveTo>
                    <a:pt x="513" y="0"/>
                  </a:moveTo>
                  <a:cubicBezTo>
                    <a:pt x="346" y="655"/>
                    <a:pt x="168" y="1310"/>
                    <a:pt x="1" y="1965"/>
                  </a:cubicBezTo>
                  <a:cubicBezTo>
                    <a:pt x="272" y="1459"/>
                    <a:pt x="1171" y="952"/>
                    <a:pt x="2146" y="952"/>
                  </a:cubicBezTo>
                  <a:cubicBezTo>
                    <a:pt x="2157" y="952"/>
                    <a:pt x="2169" y="952"/>
                    <a:pt x="2180" y="953"/>
                  </a:cubicBezTo>
                  <a:cubicBezTo>
                    <a:pt x="3156" y="953"/>
                    <a:pt x="3930" y="1560"/>
                    <a:pt x="3990" y="2084"/>
                  </a:cubicBezTo>
                  <a:cubicBezTo>
                    <a:pt x="4109" y="1417"/>
                    <a:pt x="4216" y="726"/>
                    <a:pt x="4311" y="48"/>
                  </a:cubicBezTo>
                  <a:lnTo>
                    <a:pt x="4311" y="48"/>
                  </a:lnTo>
                  <a:cubicBezTo>
                    <a:pt x="4120" y="496"/>
                    <a:pt x="3317" y="681"/>
                    <a:pt x="2408" y="681"/>
                  </a:cubicBezTo>
                  <a:cubicBezTo>
                    <a:pt x="2352" y="681"/>
                    <a:pt x="2296" y="680"/>
                    <a:pt x="2239" y="679"/>
                  </a:cubicBezTo>
                  <a:cubicBezTo>
                    <a:pt x="1251" y="667"/>
                    <a:pt x="513" y="441"/>
                    <a:pt x="513" y="0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593;p53">
              <a:extLst>
                <a:ext uri="{FF2B5EF4-FFF2-40B4-BE49-F238E27FC236}">
                  <a16:creationId xmlns:a16="http://schemas.microsoft.com/office/drawing/2014/main" id="{981A1822-489B-491A-A0B1-E1FF03A576EE}"/>
                </a:ext>
              </a:extLst>
            </p:cNvPr>
            <p:cNvSpPr/>
            <p:nvPr/>
          </p:nvSpPr>
          <p:spPr>
            <a:xfrm>
              <a:off x="2419625" y="2921025"/>
              <a:ext cx="45875" cy="171175"/>
            </a:xfrm>
            <a:custGeom>
              <a:avLst/>
              <a:gdLst/>
              <a:ahLst/>
              <a:cxnLst/>
              <a:rect l="l" t="t" r="r" b="b"/>
              <a:pathLst>
                <a:path w="1835" h="6847" extrusionOk="0">
                  <a:moveTo>
                    <a:pt x="1549" y="0"/>
                  </a:moveTo>
                  <a:cubicBezTo>
                    <a:pt x="1501" y="60"/>
                    <a:pt x="1442" y="120"/>
                    <a:pt x="1382" y="179"/>
                  </a:cubicBezTo>
                  <a:cubicBezTo>
                    <a:pt x="1311" y="251"/>
                    <a:pt x="1251" y="346"/>
                    <a:pt x="1192" y="429"/>
                  </a:cubicBezTo>
                  <a:cubicBezTo>
                    <a:pt x="1156" y="477"/>
                    <a:pt x="1132" y="524"/>
                    <a:pt x="1084" y="560"/>
                  </a:cubicBezTo>
                  <a:cubicBezTo>
                    <a:pt x="1061" y="608"/>
                    <a:pt x="1025" y="655"/>
                    <a:pt x="977" y="715"/>
                  </a:cubicBezTo>
                  <a:cubicBezTo>
                    <a:pt x="846" y="905"/>
                    <a:pt x="727" y="1132"/>
                    <a:pt x="608" y="1370"/>
                  </a:cubicBezTo>
                  <a:cubicBezTo>
                    <a:pt x="549" y="1489"/>
                    <a:pt x="501" y="1608"/>
                    <a:pt x="441" y="1727"/>
                  </a:cubicBezTo>
                  <a:cubicBezTo>
                    <a:pt x="418" y="1786"/>
                    <a:pt x="406" y="1846"/>
                    <a:pt x="370" y="1917"/>
                  </a:cubicBezTo>
                  <a:cubicBezTo>
                    <a:pt x="358" y="1977"/>
                    <a:pt x="322" y="2048"/>
                    <a:pt x="310" y="2108"/>
                  </a:cubicBezTo>
                  <a:cubicBezTo>
                    <a:pt x="263" y="2239"/>
                    <a:pt x="239" y="2382"/>
                    <a:pt x="191" y="2501"/>
                  </a:cubicBezTo>
                  <a:lnTo>
                    <a:pt x="108" y="2906"/>
                  </a:lnTo>
                  <a:cubicBezTo>
                    <a:pt x="84" y="3037"/>
                    <a:pt x="60" y="3168"/>
                    <a:pt x="49" y="3299"/>
                  </a:cubicBezTo>
                  <a:cubicBezTo>
                    <a:pt x="49" y="3382"/>
                    <a:pt x="25" y="3441"/>
                    <a:pt x="25" y="3513"/>
                  </a:cubicBezTo>
                  <a:lnTo>
                    <a:pt x="13" y="3620"/>
                  </a:lnTo>
                  <a:lnTo>
                    <a:pt x="13" y="3715"/>
                  </a:lnTo>
                  <a:cubicBezTo>
                    <a:pt x="13" y="3858"/>
                    <a:pt x="1" y="3989"/>
                    <a:pt x="1" y="4120"/>
                  </a:cubicBezTo>
                  <a:lnTo>
                    <a:pt x="1" y="4311"/>
                  </a:lnTo>
                  <a:cubicBezTo>
                    <a:pt x="1" y="4370"/>
                    <a:pt x="1" y="4453"/>
                    <a:pt x="13" y="4513"/>
                  </a:cubicBezTo>
                  <a:cubicBezTo>
                    <a:pt x="25" y="4644"/>
                    <a:pt x="25" y="4763"/>
                    <a:pt x="49" y="4882"/>
                  </a:cubicBezTo>
                  <a:lnTo>
                    <a:pt x="84" y="5239"/>
                  </a:lnTo>
                  <a:cubicBezTo>
                    <a:pt x="108" y="5358"/>
                    <a:pt x="132" y="5465"/>
                    <a:pt x="144" y="5585"/>
                  </a:cubicBezTo>
                  <a:cubicBezTo>
                    <a:pt x="168" y="5644"/>
                    <a:pt x="168" y="5680"/>
                    <a:pt x="180" y="5739"/>
                  </a:cubicBezTo>
                  <a:cubicBezTo>
                    <a:pt x="191" y="5787"/>
                    <a:pt x="203" y="5846"/>
                    <a:pt x="215" y="5894"/>
                  </a:cubicBezTo>
                  <a:cubicBezTo>
                    <a:pt x="251" y="6001"/>
                    <a:pt x="263" y="6085"/>
                    <a:pt x="299" y="6180"/>
                  </a:cubicBezTo>
                  <a:cubicBezTo>
                    <a:pt x="322" y="6263"/>
                    <a:pt x="358" y="6358"/>
                    <a:pt x="370" y="6430"/>
                  </a:cubicBezTo>
                  <a:cubicBezTo>
                    <a:pt x="406" y="6501"/>
                    <a:pt x="418" y="6573"/>
                    <a:pt x="441" y="6656"/>
                  </a:cubicBezTo>
                  <a:cubicBezTo>
                    <a:pt x="477" y="6727"/>
                    <a:pt x="489" y="6787"/>
                    <a:pt x="513" y="6835"/>
                  </a:cubicBezTo>
                  <a:lnTo>
                    <a:pt x="513" y="6847"/>
                  </a:lnTo>
                  <a:lnTo>
                    <a:pt x="620" y="6811"/>
                  </a:lnTo>
                  <a:lnTo>
                    <a:pt x="620" y="6775"/>
                  </a:lnTo>
                  <a:cubicBezTo>
                    <a:pt x="608" y="6656"/>
                    <a:pt x="584" y="6513"/>
                    <a:pt x="561" y="6358"/>
                  </a:cubicBezTo>
                  <a:cubicBezTo>
                    <a:pt x="549" y="6275"/>
                    <a:pt x="537" y="6192"/>
                    <a:pt x="537" y="6096"/>
                  </a:cubicBezTo>
                  <a:cubicBezTo>
                    <a:pt x="513" y="6013"/>
                    <a:pt x="513" y="5918"/>
                    <a:pt x="501" y="5823"/>
                  </a:cubicBezTo>
                  <a:cubicBezTo>
                    <a:pt x="501" y="5775"/>
                    <a:pt x="489" y="5715"/>
                    <a:pt x="489" y="5668"/>
                  </a:cubicBezTo>
                  <a:cubicBezTo>
                    <a:pt x="489" y="5620"/>
                    <a:pt x="489" y="5561"/>
                    <a:pt x="477" y="5501"/>
                  </a:cubicBezTo>
                  <a:cubicBezTo>
                    <a:pt x="477" y="5394"/>
                    <a:pt x="453" y="5299"/>
                    <a:pt x="441" y="5180"/>
                  </a:cubicBezTo>
                  <a:cubicBezTo>
                    <a:pt x="441" y="5061"/>
                    <a:pt x="430" y="4953"/>
                    <a:pt x="430" y="4834"/>
                  </a:cubicBezTo>
                  <a:lnTo>
                    <a:pt x="430" y="4477"/>
                  </a:lnTo>
                  <a:cubicBezTo>
                    <a:pt x="430" y="4239"/>
                    <a:pt x="441" y="3989"/>
                    <a:pt x="453" y="3739"/>
                  </a:cubicBezTo>
                  <a:lnTo>
                    <a:pt x="477" y="3644"/>
                  </a:lnTo>
                  <a:lnTo>
                    <a:pt x="489" y="3560"/>
                  </a:lnTo>
                  <a:cubicBezTo>
                    <a:pt x="501" y="3501"/>
                    <a:pt x="501" y="3418"/>
                    <a:pt x="513" y="3358"/>
                  </a:cubicBezTo>
                  <a:cubicBezTo>
                    <a:pt x="537" y="3227"/>
                    <a:pt x="561" y="3108"/>
                    <a:pt x="572" y="2977"/>
                  </a:cubicBezTo>
                  <a:cubicBezTo>
                    <a:pt x="608" y="2846"/>
                    <a:pt x="620" y="2715"/>
                    <a:pt x="656" y="2608"/>
                  </a:cubicBezTo>
                  <a:cubicBezTo>
                    <a:pt x="680" y="2489"/>
                    <a:pt x="715" y="2346"/>
                    <a:pt x="763" y="2227"/>
                  </a:cubicBezTo>
                  <a:cubicBezTo>
                    <a:pt x="834" y="1977"/>
                    <a:pt x="906" y="1751"/>
                    <a:pt x="1001" y="1513"/>
                  </a:cubicBezTo>
                  <a:cubicBezTo>
                    <a:pt x="1084" y="1298"/>
                    <a:pt x="1192" y="1072"/>
                    <a:pt x="1299" y="882"/>
                  </a:cubicBezTo>
                  <a:cubicBezTo>
                    <a:pt x="1394" y="679"/>
                    <a:pt x="1501" y="489"/>
                    <a:pt x="1608" y="322"/>
                  </a:cubicBezTo>
                  <a:cubicBezTo>
                    <a:pt x="1680" y="203"/>
                    <a:pt x="1751" y="84"/>
                    <a:pt x="1834" y="0"/>
                  </a:cubicBezTo>
                  <a:close/>
                </a:path>
              </a:pathLst>
            </a:custGeom>
            <a:solidFill>
              <a:srgbClr val="D8B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594;p53">
              <a:extLst>
                <a:ext uri="{FF2B5EF4-FFF2-40B4-BE49-F238E27FC236}">
                  <a16:creationId xmlns:a16="http://schemas.microsoft.com/office/drawing/2014/main" id="{F1622241-D6A3-41F9-B466-CA4DF3CDBA4C}"/>
                </a:ext>
              </a:extLst>
            </p:cNvPr>
            <p:cNvSpPr/>
            <p:nvPr/>
          </p:nvSpPr>
          <p:spPr>
            <a:xfrm>
              <a:off x="2379150" y="3165100"/>
              <a:ext cx="48250" cy="229225"/>
            </a:xfrm>
            <a:custGeom>
              <a:avLst/>
              <a:gdLst/>
              <a:ahLst/>
              <a:cxnLst/>
              <a:rect l="l" t="t" r="r" b="b"/>
              <a:pathLst>
                <a:path w="1930" h="9169" extrusionOk="0">
                  <a:moveTo>
                    <a:pt x="1727" y="1"/>
                  </a:moveTo>
                  <a:cubicBezTo>
                    <a:pt x="1608" y="155"/>
                    <a:pt x="1489" y="358"/>
                    <a:pt x="1370" y="572"/>
                  </a:cubicBezTo>
                  <a:cubicBezTo>
                    <a:pt x="1227" y="810"/>
                    <a:pt x="1096" y="1072"/>
                    <a:pt x="977" y="1346"/>
                  </a:cubicBezTo>
                  <a:cubicBezTo>
                    <a:pt x="858" y="1632"/>
                    <a:pt x="727" y="1929"/>
                    <a:pt x="620" y="2239"/>
                  </a:cubicBezTo>
                  <a:cubicBezTo>
                    <a:pt x="596" y="2322"/>
                    <a:pt x="560" y="2406"/>
                    <a:pt x="536" y="2477"/>
                  </a:cubicBezTo>
                  <a:cubicBezTo>
                    <a:pt x="501" y="2560"/>
                    <a:pt x="489" y="2644"/>
                    <a:pt x="453" y="2739"/>
                  </a:cubicBezTo>
                  <a:cubicBezTo>
                    <a:pt x="394" y="2894"/>
                    <a:pt x="370" y="3072"/>
                    <a:pt x="322" y="3239"/>
                  </a:cubicBezTo>
                  <a:cubicBezTo>
                    <a:pt x="251" y="3584"/>
                    <a:pt x="179" y="3942"/>
                    <a:pt x="120" y="4299"/>
                  </a:cubicBezTo>
                  <a:lnTo>
                    <a:pt x="84" y="4561"/>
                  </a:lnTo>
                  <a:cubicBezTo>
                    <a:pt x="72" y="4656"/>
                    <a:pt x="72" y="4739"/>
                    <a:pt x="60" y="4835"/>
                  </a:cubicBezTo>
                  <a:cubicBezTo>
                    <a:pt x="36" y="4918"/>
                    <a:pt x="36" y="5013"/>
                    <a:pt x="24" y="5096"/>
                  </a:cubicBezTo>
                  <a:cubicBezTo>
                    <a:pt x="24" y="5192"/>
                    <a:pt x="13" y="5275"/>
                    <a:pt x="13" y="5370"/>
                  </a:cubicBezTo>
                  <a:cubicBezTo>
                    <a:pt x="1" y="5549"/>
                    <a:pt x="1" y="5727"/>
                    <a:pt x="1" y="5894"/>
                  </a:cubicBezTo>
                  <a:cubicBezTo>
                    <a:pt x="1" y="6073"/>
                    <a:pt x="13" y="6228"/>
                    <a:pt x="13" y="6394"/>
                  </a:cubicBezTo>
                  <a:cubicBezTo>
                    <a:pt x="13" y="6561"/>
                    <a:pt x="24" y="6728"/>
                    <a:pt x="60" y="6882"/>
                  </a:cubicBezTo>
                  <a:cubicBezTo>
                    <a:pt x="72" y="6966"/>
                    <a:pt x="72" y="7049"/>
                    <a:pt x="84" y="7121"/>
                  </a:cubicBezTo>
                  <a:cubicBezTo>
                    <a:pt x="96" y="7204"/>
                    <a:pt x="120" y="7275"/>
                    <a:pt x="120" y="7359"/>
                  </a:cubicBezTo>
                  <a:cubicBezTo>
                    <a:pt x="155" y="7656"/>
                    <a:pt x="215" y="7942"/>
                    <a:pt x="275" y="8216"/>
                  </a:cubicBezTo>
                  <a:cubicBezTo>
                    <a:pt x="310" y="8347"/>
                    <a:pt x="334" y="8466"/>
                    <a:pt x="370" y="8585"/>
                  </a:cubicBezTo>
                  <a:cubicBezTo>
                    <a:pt x="382" y="8645"/>
                    <a:pt x="394" y="8704"/>
                    <a:pt x="417" y="8752"/>
                  </a:cubicBezTo>
                  <a:cubicBezTo>
                    <a:pt x="429" y="8811"/>
                    <a:pt x="441" y="8847"/>
                    <a:pt x="453" y="8906"/>
                  </a:cubicBezTo>
                  <a:cubicBezTo>
                    <a:pt x="489" y="9002"/>
                    <a:pt x="513" y="9073"/>
                    <a:pt x="536" y="9168"/>
                  </a:cubicBezTo>
                  <a:lnTo>
                    <a:pt x="727" y="9121"/>
                  </a:lnTo>
                  <a:cubicBezTo>
                    <a:pt x="703" y="9037"/>
                    <a:pt x="691" y="8930"/>
                    <a:pt x="679" y="8835"/>
                  </a:cubicBezTo>
                  <a:cubicBezTo>
                    <a:pt x="667" y="8775"/>
                    <a:pt x="667" y="8740"/>
                    <a:pt x="644" y="8680"/>
                  </a:cubicBezTo>
                  <a:cubicBezTo>
                    <a:pt x="632" y="8621"/>
                    <a:pt x="632" y="8561"/>
                    <a:pt x="620" y="8502"/>
                  </a:cubicBezTo>
                  <a:cubicBezTo>
                    <a:pt x="608" y="8383"/>
                    <a:pt x="584" y="8252"/>
                    <a:pt x="560" y="8121"/>
                  </a:cubicBezTo>
                  <a:lnTo>
                    <a:pt x="513" y="7716"/>
                  </a:lnTo>
                  <a:cubicBezTo>
                    <a:pt x="501" y="7585"/>
                    <a:pt x="489" y="7442"/>
                    <a:pt x="477" y="7287"/>
                  </a:cubicBezTo>
                  <a:cubicBezTo>
                    <a:pt x="477" y="7216"/>
                    <a:pt x="453" y="7144"/>
                    <a:pt x="453" y="7061"/>
                  </a:cubicBezTo>
                  <a:cubicBezTo>
                    <a:pt x="453" y="6990"/>
                    <a:pt x="453" y="6918"/>
                    <a:pt x="441" y="6823"/>
                  </a:cubicBezTo>
                  <a:cubicBezTo>
                    <a:pt x="441" y="6668"/>
                    <a:pt x="429" y="6513"/>
                    <a:pt x="429" y="6347"/>
                  </a:cubicBezTo>
                  <a:cubicBezTo>
                    <a:pt x="429" y="6025"/>
                    <a:pt x="441" y="5692"/>
                    <a:pt x="453" y="5358"/>
                  </a:cubicBezTo>
                  <a:cubicBezTo>
                    <a:pt x="453" y="5263"/>
                    <a:pt x="477" y="5192"/>
                    <a:pt x="477" y="5096"/>
                  </a:cubicBezTo>
                  <a:cubicBezTo>
                    <a:pt x="477" y="5013"/>
                    <a:pt x="489" y="4942"/>
                    <a:pt x="501" y="4846"/>
                  </a:cubicBezTo>
                  <a:cubicBezTo>
                    <a:pt x="513" y="4763"/>
                    <a:pt x="513" y="4680"/>
                    <a:pt x="536" y="4596"/>
                  </a:cubicBezTo>
                  <a:lnTo>
                    <a:pt x="560" y="4346"/>
                  </a:lnTo>
                  <a:cubicBezTo>
                    <a:pt x="608" y="4001"/>
                    <a:pt x="679" y="3656"/>
                    <a:pt x="739" y="3334"/>
                  </a:cubicBezTo>
                  <a:cubicBezTo>
                    <a:pt x="810" y="3001"/>
                    <a:pt x="894" y="2679"/>
                    <a:pt x="989" y="2358"/>
                  </a:cubicBezTo>
                  <a:cubicBezTo>
                    <a:pt x="1084" y="2048"/>
                    <a:pt x="1191" y="1751"/>
                    <a:pt x="1287" y="1465"/>
                  </a:cubicBezTo>
                  <a:cubicBezTo>
                    <a:pt x="1346" y="1334"/>
                    <a:pt x="1394" y="1191"/>
                    <a:pt x="1453" y="1072"/>
                  </a:cubicBezTo>
                  <a:cubicBezTo>
                    <a:pt x="1501" y="929"/>
                    <a:pt x="1560" y="810"/>
                    <a:pt x="1608" y="691"/>
                  </a:cubicBezTo>
                  <a:cubicBezTo>
                    <a:pt x="1703" y="453"/>
                    <a:pt x="1810" y="239"/>
                    <a:pt x="1906" y="36"/>
                  </a:cubicBezTo>
                  <a:cubicBezTo>
                    <a:pt x="1918" y="24"/>
                    <a:pt x="1918" y="12"/>
                    <a:pt x="1929" y="1"/>
                  </a:cubicBezTo>
                  <a:close/>
                </a:path>
              </a:pathLst>
            </a:custGeom>
            <a:solidFill>
              <a:srgbClr val="D8B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595;p53">
              <a:extLst>
                <a:ext uri="{FF2B5EF4-FFF2-40B4-BE49-F238E27FC236}">
                  <a16:creationId xmlns:a16="http://schemas.microsoft.com/office/drawing/2014/main" id="{4CA148CA-5686-4C23-B852-AEA049ECA48D}"/>
                </a:ext>
              </a:extLst>
            </p:cNvPr>
            <p:cNvSpPr/>
            <p:nvPr/>
          </p:nvSpPr>
          <p:spPr>
            <a:xfrm>
              <a:off x="2275875" y="319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4E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596;p53">
              <a:extLst>
                <a:ext uri="{FF2B5EF4-FFF2-40B4-BE49-F238E27FC236}">
                  <a16:creationId xmlns:a16="http://schemas.microsoft.com/office/drawing/2014/main" id="{4D2BA512-14F6-4EEC-92ED-F4BB81DEDC5E}"/>
                </a:ext>
              </a:extLst>
            </p:cNvPr>
            <p:cNvSpPr/>
            <p:nvPr/>
          </p:nvSpPr>
          <p:spPr>
            <a:xfrm>
              <a:off x="2117525" y="2824000"/>
              <a:ext cx="52100" cy="1197475"/>
            </a:xfrm>
            <a:custGeom>
              <a:avLst/>
              <a:gdLst/>
              <a:ahLst/>
              <a:cxnLst/>
              <a:rect l="l" t="t" r="r" b="b"/>
              <a:pathLst>
                <a:path w="2084" h="47899" extrusionOk="0">
                  <a:moveTo>
                    <a:pt x="1393" y="0"/>
                  </a:moveTo>
                  <a:lnTo>
                    <a:pt x="0" y="47899"/>
                  </a:lnTo>
                  <a:lnTo>
                    <a:pt x="2084" y="47899"/>
                  </a:lnTo>
                  <a:lnTo>
                    <a:pt x="1774" y="0"/>
                  </a:ln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597;p53">
              <a:extLst>
                <a:ext uri="{FF2B5EF4-FFF2-40B4-BE49-F238E27FC236}">
                  <a16:creationId xmlns:a16="http://schemas.microsoft.com/office/drawing/2014/main" id="{A609BD87-FAFD-4BAD-8E6C-A6678A192A24}"/>
                </a:ext>
              </a:extLst>
            </p:cNvPr>
            <p:cNvSpPr/>
            <p:nvPr/>
          </p:nvSpPr>
          <p:spPr>
            <a:xfrm>
              <a:off x="1907675" y="319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4E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598;p53">
              <a:extLst>
                <a:ext uri="{FF2B5EF4-FFF2-40B4-BE49-F238E27FC236}">
                  <a16:creationId xmlns:a16="http://schemas.microsoft.com/office/drawing/2014/main" id="{304BD0DD-FE69-4635-9599-D0B5434C943D}"/>
                </a:ext>
              </a:extLst>
            </p:cNvPr>
            <p:cNvSpPr/>
            <p:nvPr/>
          </p:nvSpPr>
          <p:spPr>
            <a:xfrm>
              <a:off x="2010350" y="2914175"/>
              <a:ext cx="294700" cy="12825"/>
            </a:xfrm>
            <a:custGeom>
              <a:avLst/>
              <a:gdLst/>
              <a:ahLst/>
              <a:cxnLst/>
              <a:rect l="l" t="t" r="r" b="b"/>
              <a:pathLst>
                <a:path w="11788" h="513" extrusionOk="0">
                  <a:moveTo>
                    <a:pt x="251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394"/>
                    <a:pt x="120" y="513"/>
                    <a:pt x="251" y="513"/>
                  </a:cubicBezTo>
                  <a:lnTo>
                    <a:pt x="11526" y="513"/>
                  </a:lnTo>
                  <a:cubicBezTo>
                    <a:pt x="11681" y="513"/>
                    <a:pt x="11788" y="394"/>
                    <a:pt x="11788" y="263"/>
                  </a:cubicBezTo>
                  <a:cubicBezTo>
                    <a:pt x="11788" y="120"/>
                    <a:pt x="11669" y="1"/>
                    <a:pt x="11526" y="1"/>
                  </a:cubicBezTo>
                  <a:close/>
                </a:path>
              </a:pathLst>
            </a:custGeom>
            <a:solidFill>
              <a:srgbClr val="7E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599;p53">
              <a:extLst>
                <a:ext uri="{FF2B5EF4-FFF2-40B4-BE49-F238E27FC236}">
                  <a16:creationId xmlns:a16="http://schemas.microsoft.com/office/drawing/2014/main" id="{2BB73B68-5484-4B30-B8A6-1E95CB5F8F27}"/>
                </a:ext>
              </a:extLst>
            </p:cNvPr>
            <p:cNvSpPr/>
            <p:nvPr/>
          </p:nvSpPr>
          <p:spPr>
            <a:xfrm>
              <a:off x="2150550" y="2838700"/>
              <a:ext cx="87825" cy="46625"/>
            </a:xfrm>
            <a:custGeom>
              <a:avLst/>
              <a:gdLst/>
              <a:ahLst/>
              <a:cxnLst/>
              <a:rect l="l" t="t" r="r" b="b"/>
              <a:pathLst>
                <a:path w="3513" h="1865" extrusionOk="0">
                  <a:moveTo>
                    <a:pt x="623" y="1"/>
                  </a:moveTo>
                  <a:cubicBezTo>
                    <a:pt x="282" y="1"/>
                    <a:pt x="48" y="186"/>
                    <a:pt x="48" y="186"/>
                  </a:cubicBezTo>
                  <a:lnTo>
                    <a:pt x="1" y="1865"/>
                  </a:lnTo>
                  <a:cubicBezTo>
                    <a:pt x="1" y="1865"/>
                    <a:pt x="249" y="1396"/>
                    <a:pt x="926" y="1396"/>
                  </a:cubicBezTo>
                  <a:cubicBezTo>
                    <a:pt x="1126" y="1396"/>
                    <a:pt x="1364" y="1437"/>
                    <a:pt x="1644" y="1543"/>
                  </a:cubicBezTo>
                  <a:cubicBezTo>
                    <a:pt x="1856" y="1628"/>
                    <a:pt x="2050" y="1665"/>
                    <a:pt x="2226" y="1665"/>
                  </a:cubicBezTo>
                  <a:cubicBezTo>
                    <a:pt x="3060" y="1665"/>
                    <a:pt x="3493" y="854"/>
                    <a:pt x="3513" y="579"/>
                  </a:cubicBezTo>
                  <a:lnTo>
                    <a:pt x="3513" y="579"/>
                  </a:lnTo>
                  <a:cubicBezTo>
                    <a:pt x="3513" y="579"/>
                    <a:pt x="3012" y="940"/>
                    <a:pt x="2449" y="940"/>
                  </a:cubicBezTo>
                  <a:cubicBezTo>
                    <a:pt x="2144" y="940"/>
                    <a:pt x="1820" y="834"/>
                    <a:pt x="1548" y="507"/>
                  </a:cubicBezTo>
                  <a:cubicBezTo>
                    <a:pt x="1216" y="112"/>
                    <a:pt x="887" y="1"/>
                    <a:pt x="623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600;p53">
              <a:extLst>
                <a:ext uri="{FF2B5EF4-FFF2-40B4-BE49-F238E27FC236}">
                  <a16:creationId xmlns:a16="http://schemas.microsoft.com/office/drawing/2014/main" id="{CC924A5A-C8B4-4E5E-BFBB-0B7B06C582B6}"/>
                </a:ext>
              </a:extLst>
            </p:cNvPr>
            <p:cNvSpPr/>
            <p:nvPr/>
          </p:nvSpPr>
          <p:spPr>
            <a:xfrm>
              <a:off x="1971675" y="2920725"/>
              <a:ext cx="307800" cy="174750"/>
            </a:xfrm>
            <a:custGeom>
              <a:avLst/>
              <a:gdLst/>
              <a:ahLst/>
              <a:cxnLst/>
              <a:rect l="l" t="t" r="r" b="b"/>
              <a:pathLst>
                <a:path w="12312" h="6990" extrusionOk="0">
                  <a:moveTo>
                    <a:pt x="2524" y="1"/>
                  </a:moveTo>
                  <a:cubicBezTo>
                    <a:pt x="0" y="2596"/>
                    <a:pt x="1357" y="6787"/>
                    <a:pt x="1357" y="6787"/>
                  </a:cubicBezTo>
                  <a:lnTo>
                    <a:pt x="11430" y="6990"/>
                  </a:lnTo>
                  <a:cubicBezTo>
                    <a:pt x="10370" y="2060"/>
                    <a:pt x="12311" y="1"/>
                    <a:pt x="12311" y="1"/>
                  </a:cubicBezTo>
                  <a:close/>
                </a:path>
              </a:pathLst>
            </a:custGeom>
            <a:solidFill>
              <a:srgbClr val="F4E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601;p53">
              <a:extLst>
                <a:ext uri="{FF2B5EF4-FFF2-40B4-BE49-F238E27FC236}">
                  <a16:creationId xmlns:a16="http://schemas.microsoft.com/office/drawing/2014/main" id="{8C14539E-6B5A-45F9-853B-08D24B759E60}"/>
                </a:ext>
              </a:extLst>
            </p:cNvPr>
            <p:cNvSpPr/>
            <p:nvPr/>
          </p:nvSpPr>
          <p:spPr>
            <a:xfrm>
              <a:off x="2045175" y="2920125"/>
              <a:ext cx="45875" cy="171175"/>
            </a:xfrm>
            <a:custGeom>
              <a:avLst/>
              <a:gdLst/>
              <a:ahLst/>
              <a:cxnLst/>
              <a:rect l="l" t="t" r="r" b="b"/>
              <a:pathLst>
                <a:path w="1835" h="6847" extrusionOk="0">
                  <a:moveTo>
                    <a:pt x="1549" y="1"/>
                  </a:moveTo>
                  <a:cubicBezTo>
                    <a:pt x="1489" y="60"/>
                    <a:pt x="1453" y="120"/>
                    <a:pt x="1394" y="179"/>
                  </a:cubicBezTo>
                  <a:cubicBezTo>
                    <a:pt x="1334" y="263"/>
                    <a:pt x="1275" y="346"/>
                    <a:pt x="1191" y="441"/>
                  </a:cubicBezTo>
                  <a:cubicBezTo>
                    <a:pt x="1156" y="477"/>
                    <a:pt x="1120" y="525"/>
                    <a:pt x="1096" y="572"/>
                  </a:cubicBezTo>
                  <a:cubicBezTo>
                    <a:pt x="1049" y="620"/>
                    <a:pt x="1013" y="679"/>
                    <a:pt x="989" y="715"/>
                  </a:cubicBezTo>
                  <a:cubicBezTo>
                    <a:pt x="858" y="929"/>
                    <a:pt x="739" y="1132"/>
                    <a:pt x="620" y="1370"/>
                  </a:cubicBezTo>
                  <a:cubicBezTo>
                    <a:pt x="560" y="1489"/>
                    <a:pt x="501" y="1608"/>
                    <a:pt x="453" y="1727"/>
                  </a:cubicBezTo>
                  <a:cubicBezTo>
                    <a:pt x="418" y="1811"/>
                    <a:pt x="406" y="1858"/>
                    <a:pt x="382" y="1918"/>
                  </a:cubicBezTo>
                  <a:cubicBezTo>
                    <a:pt x="358" y="1977"/>
                    <a:pt x="334" y="2061"/>
                    <a:pt x="322" y="2120"/>
                  </a:cubicBezTo>
                  <a:cubicBezTo>
                    <a:pt x="275" y="2239"/>
                    <a:pt x="227" y="2370"/>
                    <a:pt x="203" y="2501"/>
                  </a:cubicBezTo>
                  <a:lnTo>
                    <a:pt x="108" y="2906"/>
                  </a:lnTo>
                  <a:cubicBezTo>
                    <a:pt x="96" y="3037"/>
                    <a:pt x="60" y="3180"/>
                    <a:pt x="48" y="3311"/>
                  </a:cubicBezTo>
                  <a:cubicBezTo>
                    <a:pt x="48" y="3382"/>
                    <a:pt x="37" y="3442"/>
                    <a:pt x="37" y="3513"/>
                  </a:cubicBezTo>
                  <a:lnTo>
                    <a:pt x="25" y="3620"/>
                  </a:lnTo>
                  <a:lnTo>
                    <a:pt x="25" y="3727"/>
                  </a:lnTo>
                  <a:cubicBezTo>
                    <a:pt x="1" y="3858"/>
                    <a:pt x="1" y="3989"/>
                    <a:pt x="1" y="4132"/>
                  </a:cubicBezTo>
                  <a:lnTo>
                    <a:pt x="1" y="4323"/>
                  </a:lnTo>
                  <a:cubicBezTo>
                    <a:pt x="1" y="4382"/>
                    <a:pt x="25" y="4454"/>
                    <a:pt x="25" y="4513"/>
                  </a:cubicBezTo>
                  <a:cubicBezTo>
                    <a:pt x="37" y="4632"/>
                    <a:pt x="37" y="4763"/>
                    <a:pt x="48" y="4882"/>
                  </a:cubicBezTo>
                  <a:lnTo>
                    <a:pt x="96" y="5240"/>
                  </a:lnTo>
                  <a:cubicBezTo>
                    <a:pt x="108" y="5359"/>
                    <a:pt x="144" y="5478"/>
                    <a:pt x="156" y="5585"/>
                  </a:cubicBezTo>
                  <a:cubicBezTo>
                    <a:pt x="168" y="5644"/>
                    <a:pt x="168" y="5692"/>
                    <a:pt x="179" y="5751"/>
                  </a:cubicBezTo>
                  <a:cubicBezTo>
                    <a:pt x="203" y="5787"/>
                    <a:pt x="215" y="5859"/>
                    <a:pt x="227" y="5894"/>
                  </a:cubicBezTo>
                  <a:cubicBezTo>
                    <a:pt x="263" y="6002"/>
                    <a:pt x="275" y="6085"/>
                    <a:pt x="299" y="6180"/>
                  </a:cubicBezTo>
                  <a:cubicBezTo>
                    <a:pt x="322" y="6275"/>
                    <a:pt x="346" y="6359"/>
                    <a:pt x="382" y="6430"/>
                  </a:cubicBezTo>
                  <a:cubicBezTo>
                    <a:pt x="406" y="6525"/>
                    <a:pt x="418" y="6585"/>
                    <a:pt x="453" y="6656"/>
                  </a:cubicBezTo>
                  <a:cubicBezTo>
                    <a:pt x="477" y="6728"/>
                    <a:pt x="501" y="6787"/>
                    <a:pt x="525" y="6847"/>
                  </a:cubicBezTo>
                  <a:lnTo>
                    <a:pt x="632" y="6811"/>
                  </a:lnTo>
                  <a:lnTo>
                    <a:pt x="632" y="6775"/>
                  </a:lnTo>
                  <a:cubicBezTo>
                    <a:pt x="620" y="6656"/>
                    <a:pt x="584" y="6525"/>
                    <a:pt x="572" y="6359"/>
                  </a:cubicBezTo>
                  <a:cubicBezTo>
                    <a:pt x="572" y="6287"/>
                    <a:pt x="560" y="6192"/>
                    <a:pt x="537" y="6109"/>
                  </a:cubicBezTo>
                  <a:cubicBezTo>
                    <a:pt x="525" y="6013"/>
                    <a:pt x="525" y="5930"/>
                    <a:pt x="513" y="5823"/>
                  </a:cubicBezTo>
                  <a:cubicBezTo>
                    <a:pt x="513" y="5775"/>
                    <a:pt x="501" y="5716"/>
                    <a:pt x="501" y="5680"/>
                  </a:cubicBezTo>
                  <a:cubicBezTo>
                    <a:pt x="477" y="5621"/>
                    <a:pt x="477" y="5573"/>
                    <a:pt x="477" y="5513"/>
                  </a:cubicBezTo>
                  <a:cubicBezTo>
                    <a:pt x="465" y="5406"/>
                    <a:pt x="453" y="5299"/>
                    <a:pt x="453" y="5180"/>
                  </a:cubicBezTo>
                  <a:cubicBezTo>
                    <a:pt x="453" y="5085"/>
                    <a:pt x="441" y="4954"/>
                    <a:pt x="441" y="4835"/>
                  </a:cubicBezTo>
                  <a:lnTo>
                    <a:pt x="441" y="4489"/>
                  </a:lnTo>
                  <a:cubicBezTo>
                    <a:pt x="453" y="4239"/>
                    <a:pt x="453" y="3989"/>
                    <a:pt x="477" y="3739"/>
                  </a:cubicBezTo>
                  <a:lnTo>
                    <a:pt x="477" y="3644"/>
                  </a:lnTo>
                  <a:lnTo>
                    <a:pt x="501" y="3561"/>
                  </a:lnTo>
                  <a:cubicBezTo>
                    <a:pt x="513" y="3501"/>
                    <a:pt x="513" y="3430"/>
                    <a:pt x="525" y="3370"/>
                  </a:cubicBezTo>
                  <a:cubicBezTo>
                    <a:pt x="537" y="3239"/>
                    <a:pt x="572" y="3108"/>
                    <a:pt x="584" y="2977"/>
                  </a:cubicBezTo>
                  <a:cubicBezTo>
                    <a:pt x="596" y="2858"/>
                    <a:pt x="632" y="2727"/>
                    <a:pt x="656" y="2608"/>
                  </a:cubicBezTo>
                  <a:cubicBezTo>
                    <a:pt x="703" y="2489"/>
                    <a:pt x="715" y="2358"/>
                    <a:pt x="763" y="2239"/>
                  </a:cubicBezTo>
                  <a:cubicBezTo>
                    <a:pt x="822" y="1989"/>
                    <a:pt x="918" y="1751"/>
                    <a:pt x="1001" y="1525"/>
                  </a:cubicBezTo>
                  <a:cubicBezTo>
                    <a:pt x="1108" y="1299"/>
                    <a:pt x="1191" y="1072"/>
                    <a:pt x="1299" y="882"/>
                  </a:cubicBezTo>
                  <a:cubicBezTo>
                    <a:pt x="1406" y="691"/>
                    <a:pt x="1513" y="501"/>
                    <a:pt x="1608" y="334"/>
                  </a:cubicBezTo>
                  <a:cubicBezTo>
                    <a:pt x="1692" y="215"/>
                    <a:pt x="1763" y="108"/>
                    <a:pt x="1834" y="1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602;p53">
              <a:extLst>
                <a:ext uri="{FF2B5EF4-FFF2-40B4-BE49-F238E27FC236}">
                  <a16:creationId xmlns:a16="http://schemas.microsoft.com/office/drawing/2014/main" id="{73A3B11C-964A-4952-919D-3C669524A148}"/>
                </a:ext>
              </a:extLst>
            </p:cNvPr>
            <p:cNvSpPr/>
            <p:nvPr/>
          </p:nvSpPr>
          <p:spPr>
            <a:xfrm>
              <a:off x="2164250" y="2920125"/>
              <a:ext cx="45850" cy="173575"/>
            </a:xfrm>
            <a:custGeom>
              <a:avLst/>
              <a:gdLst/>
              <a:ahLst/>
              <a:cxnLst/>
              <a:rect l="l" t="t" r="r" b="b"/>
              <a:pathLst>
                <a:path w="1834" h="6943" extrusionOk="0">
                  <a:moveTo>
                    <a:pt x="1548" y="1"/>
                  </a:moveTo>
                  <a:cubicBezTo>
                    <a:pt x="1489" y="60"/>
                    <a:pt x="1453" y="120"/>
                    <a:pt x="1393" y="179"/>
                  </a:cubicBezTo>
                  <a:cubicBezTo>
                    <a:pt x="1334" y="251"/>
                    <a:pt x="1274" y="346"/>
                    <a:pt x="1191" y="429"/>
                  </a:cubicBezTo>
                  <a:cubicBezTo>
                    <a:pt x="1155" y="477"/>
                    <a:pt x="1120" y="525"/>
                    <a:pt x="1096" y="572"/>
                  </a:cubicBezTo>
                  <a:cubicBezTo>
                    <a:pt x="1048" y="608"/>
                    <a:pt x="1012" y="668"/>
                    <a:pt x="989" y="715"/>
                  </a:cubicBezTo>
                  <a:cubicBezTo>
                    <a:pt x="858" y="929"/>
                    <a:pt x="739" y="1132"/>
                    <a:pt x="619" y="1370"/>
                  </a:cubicBezTo>
                  <a:cubicBezTo>
                    <a:pt x="560" y="1489"/>
                    <a:pt x="500" y="1608"/>
                    <a:pt x="453" y="1727"/>
                  </a:cubicBezTo>
                  <a:cubicBezTo>
                    <a:pt x="417" y="1799"/>
                    <a:pt x="405" y="1858"/>
                    <a:pt x="381" y="1918"/>
                  </a:cubicBezTo>
                  <a:cubicBezTo>
                    <a:pt x="358" y="1977"/>
                    <a:pt x="334" y="2061"/>
                    <a:pt x="322" y="2120"/>
                  </a:cubicBezTo>
                  <a:cubicBezTo>
                    <a:pt x="274" y="2239"/>
                    <a:pt x="227" y="2370"/>
                    <a:pt x="203" y="2501"/>
                  </a:cubicBezTo>
                  <a:lnTo>
                    <a:pt x="108" y="2906"/>
                  </a:lnTo>
                  <a:cubicBezTo>
                    <a:pt x="96" y="3037"/>
                    <a:pt x="60" y="3168"/>
                    <a:pt x="48" y="3311"/>
                  </a:cubicBezTo>
                  <a:cubicBezTo>
                    <a:pt x="48" y="3382"/>
                    <a:pt x="36" y="3442"/>
                    <a:pt x="36" y="3513"/>
                  </a:cubicBezTo>
                  <a:lnTo>
                    <a:pt x="24" y="3620"/>
                  </a:lnTo>
                  <a:lnTo>
                    <a:pt x="24" y="3727"/>
                  </a:lnTo>
                  <a:cubicBezTo>
                    <a:pt x="0" y="3858"/>
                    <a:pt x="0" y="3989"/>
                    <a:pt x="0" y="4132"/>
                  </a:cubicBezTo>
                  <a:lnTo>
                    <a:pt x="0" y="4323"/>
                  </a:lnTo>
                  <a:cubicBezTo>
                    <a:pt x="0" y="4382"/>
                    <a:pt x="24" y="4454"/>
                    <a:pt x="24" y="4513"/>
                  </a:cubicBezTo>
                  <a:cubicBezTo>
                    <a:pt x="36" y="4632"/>
                    <a:pt x="36" y="4763"/>
                    <a:pt x="48" y="4882"/>
                  </a:cubicBezTo>
                  <a:lnTo>
                    <a:pt x="96" y="5240"/>
                  </a:lnTo>
                  <a:cubicBezTo>
                    <a:pt x="108" y="5359"/>
                    <a:pt x="143" y="5478"/>
                    <a:pt x="155" y="5585"/>
                  </a:cubicBezTo>
                  <a:cubicBezTo>
                    <a:pt x="167" y="5644"/>
                    <a:pt x="167" y="5692"/>
                    <a:pt x="179" y="5751"/>
                  </a:cubicBezTo>
                  <a:cubicBezTo>
                    <a:pt x="203" y="5787"/>
                    <a:pt x="215" y="5847"/>
                    <a:pt x="227" y="5894"/>
                  </a:cubicBezTo>
                  <a:cubicBezTo>
                    <a:pt x="262" y="6002"/>
                    <a:pt x="274" y="6085"/>
                    <a:pt x="298" y="6180"/>
                  </a:cubicBezTo>
                  <a:cubicBezTo>
                    <a:pt x="322" y="6263"/>
                    <a:pt x="346" y="6359"/>
                    <a:pt x="381" y="6430"/>
                  </a:cubicBezTo>
                  <a:cubicBezTo>
                    <a:pt x="405" y="6525"/>
                    <a:pt x="417" y="6585"/>
                    <a:pt x="453" y="6656"/>
                  </a:cubicBezTo>
                  <a:cubicBezTo>
                    <a:pt x="477" y="6716"/>
                    <a:pt x="512" y="6775"/>
                    <a:pt x="524" y="6835"/>
                  </a:cubicBezTo>
                  <a:cubicBezTo>
                    <a:pt x="536" y="6871"/>
                    <a:pt x="560" y="6906"/>
                    <a:pt x="572" y="6942"/>
                  </a:cubicBezTo>
                  <a:lnTo>
                    <a:pt x="643" y="6906"/>
                  </a:lnTo>
                  <a:cubicBezTo>
                    <a:pt x="643" y="6859"/>
                    <a:pt x="643" y="6823"/>
                    <a:pt x="631" y="6775"/>
                  </a:cubicBezTo>
                  <a:cubicBezTo>
                    <a:pt x="596" y="6656"/>
                    <a:pt x="584" y="6525"/>
                    <a:pt x="572" y="6359"/>
                  </a:cubicBezTo>
                  <a:cubicBezTo>
                    <a:pt x="572" y="6287"/>
                    <a:pt x="560" y="6192"/>
                    <a:pt x="536" y="6109"/>
                  </a:cubicBezTo>
                  <a:cubicBezTo>
                    <a:pt x="524" y="6013"/>
                    <a:pt x="524" y="5930"/>
                    <a:pt x="512" y="5823"/>
                  </a:cubicBezTo>
                  <a:cubicBezTo>
                    <a:pt x="512" y="5775"/>
                    <a:pt x="500" y="5716"/>
                    <a:pt x="500" y="5668"/>
                  </a:cubicBezTo>
                  <a:cubicBezTo>
                    <a:pt x="477" y="5609"/>
                    <a:pt x="477" y="5573"/>
                    <a:pt x="477" y="5513"/>
                  </a:cubicBezTo>
                  <a:cubicBezTo>
                    <a:pt x="465" y="5406"/>
                    <a:pt x="453" y="5299"/>
                    <a:pt x="453" y="5180"/>
                  </a:cubicBezTo>
                  <a:cubicBezTo>
                    <a:pt x="453" y="5073"/>
                    <a:pt x="441" y="4954"/>
                    <a:pt x="441" y="4835"/>
                  </a:cubicBezTo>
                  <a:lnTo>
                    <a:pt x="441" y="4478"/>
                  </a:lnTo>
                  <a:cubicBezTo>
                    <a:pt x="453" y="4239"/>
                    <a:pt x="453" y="3989"/>
                    <a:pt x="477" y="3739"/>
                  </a:cubicBezTo>
                  <a:lnTo>
                    <a:pt x="477" y="3644"/>
                  </a:lnTo>
                  <a:lnTo>
                    <a:pt x="500" y="3561"/>
                  </a:lnTo>
                  <a:cubicBezTo>
                    <a:pt x="512" y="3501"/>
                    <a:pt x="512" y="3430"/>
                    <a:pt x="524" y="3370"/>
                  </a:cubicBezTo>
                  <a:cubicBezTo>
                    <a:pt x="536" y="3227"/>
                    <a:pt x="572" y="3108"/>
                    <a:pt x="584" y="2977"/>
                  </a:cubicBezTo>
                  <a:cubicBezTo>
                    <a:pt x="596" y="2858"/>
                    <a:pt x="631" y="2727"/>
                    <a:pt x="655" y="2608"/>
                  </a:cubicBezTo>
                  <a:cubicBezTo>
                    <a:pt x="703" y="2489"/>
                    <a:pt x="715" y="2358"/>
                    <a:pt x="762" y="2239"/>
                  </a:cubicBezTo>
                  <a:cubicBezTo>
                    <a:pt x="822" y="1977"/>
                    <a:pt x="917" y="1739"/>
                    <a:pt x="1000" y="1525"/>
                  </a:cubicBezTo>
                  <a:cubicBezTo>
                    <a:pt x="1108" y="1299"/>
                    <a:pt x="1191" y="1072"/>
                    <a:pt x="1298" y="882"/>
                  </a:cubicBezTo>
                  <a:cubicBezTo>
                    <a:pt x="1405" y="691"/>
                    <a:pt x="1512" y="489"/>
                    <a:pt x="1608" y="334"/>
                  </a:cubicBezTo>
                  <a:cubicBezTo>
                    <a:pt x="1691" y="215"/>
                    <a:pt x="1762" y="108"/>
                    <a:pt x="1834" y="1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603;p53">
              <a:extLst>
                <a:ext uri="{FF2B5EF4-FFF2-40B4-BE49-F238E27FC236}">
                  <a16:creationId xmlns:a16="http://schemas.microsoft.com/office/drawing/2014/main" id="{DBD9A086-55DA-4ECE-A07F-3F325D23ABC9}"/>
                </a:ext>
              </a:extLst>
            </p:cNvPr>
            <p:cNvSpPr/>
            <p:nvPr/>
          </p:nvSpPr>
          <p:spPr>
            <a:xfrm>
              <a:off x="1902300" y="3165100"/>
              <a:ext cx="412300" cy="233675"/>
            </a:xfrm>
            <a:custGeom>
              <a:avLst/>
              <a:gdLst/>
              <a:ahLst/>
              <a:cxnLst/>
              <a:rect l="l" t="t" r="r" b="b"/>
              <a:pathLst>
                <a:path w="16492" h="9347" extrusionOk="0">
                  <a:moveTo>
                    <a:pt x="16491" y="0"/>
                  </a:moveTo>
                  <a:lnTo>
                    <a:pt x="16491" y="0"/>
                  </a:lnTo>
                  <a:cubicBezTo>
                    <a:pt x="16491" y="0"/>
                    <a:pt x="16491" y="0"/>
                    <a:pt x="16491" y="1"/>
                  </a:cubicBezTo>
                  <a:lnTo>
                    <a:pt x="16491" y="1"/>
                  </a:lnTo>
                  <a:cubicBezTo>
                    <a:pt x="16491" y="0"/>
                    <a:pt x="16491" y="0"/>
                    <a:pt x="16491" y="0"/>
                  </a:cubicBezTo>
                  <a:close/>
                  <a:moveTo>
                    <a:pt x="3418" y="1"/>
                  </a:moveTo>
                  <a:cubicBezTo>
                    <a:pt x="1" y="3477"/>
                    <a:pt x="1834" y="9073"/>
                    <a:pt x="1834" y="9073"/>
                  </a:cubicBezTo>
                  <a:lnTo>
                    <a:pt x="4930" y="9133"/>
                  </a:lnTo>
                  <a:lnTo>
                    <a:pt x="5085" y="9133"/>
                  </a:lnTo>
                  <a:lnTo>
                    <a:pt x="11478" y="9276"/>
                  </a:lnTo>
                  <a:lnTo>
                    <a:pt x="11598" y="9276"/>
                  </a:lnTo>
                  <a:lnTo>
                    <a:pt x="15336" y="9347"/>
                  </a:lnTo>
                  <a:cubicBezTo>
                    <a:pt x="13937" y="2834"/>
                    <a:pt x="16450" y="36"/>
                    <a:pt x="16491" y="1"/>
                  </a:cubicBezTo>
                  <a:close/>
                </a:path>
              </a:pathLst>
            </a:custGeom>
            <a:solidFill>
              <a:srgbClr val="F4E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604;p53">
              <a:extLst>
                <a:ext uri="{FF2B5EF4-FFF2-40B4-BE49-F238E27FC236}">
                  <a16:creationId xmlns:a16="http://schemas.microsoft.com/office/drawing/2014/main" id="{8892165E-15DE-4400-991E-0E9507733B1D}"/>
                </a:ext>
              </a:extLst>
            </p:cNvPr>
            <p:cNvSpPr/>
            <p:nvPr/>
          </p:nvSpPr>
          <p:spPr>
            <a:xfrm>
              <a:off x="2012450" y="3165100"/>
              <a:ext cx="48525" cy="229225"/>
            </a:xfrm>
            <a:custGeom>
              <a:avLst/>
              <a:gdLst/>
              <a:ahLst/>
              <a:cxnLst/>
              <a:rect l="l" t="t" r="r" b="b"/>
              <a:pathLst>
                <a:path w="1941" h="9169" extrusionOk="0">
                  <a:moveTo>
                    <a:pt x="1727" y="1"/>
                  </a:moveTo>
                  <a:cubicBezTo>
                    <a:pt x="1608" y="155"/>
                    <a:pt x="1488" y="358"/>
                    <a:pt x="1369" y="572"/>
                  </a:cubicBezTo>
                  <a:cubicBezTo>
                    <a:pt x="1238" y="810"/>
                    <a:pt x="1107" y="1072"/>
                    <a:pt x="988" y="1346"/>
                  </a:cubicBezTo>
                  <a:cubicBezTo>
                    <a:pt x="869" y="1632"/>
                    <a:pt x="726" y="1929"/>
                    <a:pt x="631" y="2239"/>
                  </a:cubicBezTo>
                  <a:cubicBezTo>
                    <a:pt x="595" y="2322"/>
                    <a:pt x="572" y="2406"/>
                    <a:pt x="536" y="2477"/>
                  </a:cubicBezTo>
                  <a:cubicBezTo>
                    <a:pt x="512" y="2560"/>
                    <a:pt x="488" y="2644"/>
                    <a:pt x="465" y="2739"/>
                  </a:cubicBezTo>
                  <a:cubicBezTo>
                    <a:pt x="405" y="2894"/>
                    <a:pt x="369" y="3072"/>
                    <a:pt x="334" y="3239"/>
                  </a:cubicBezTo>
                  <a:cubicBezTo>
                    <a:pt x="262" y="3584"/>
                    <a:pt x="179" y="3942"/>
                    <a:pt x="119" y="4299"/>
                  </a:cubicBezTo>
                  <a:lnTo>
                    <a:pt x="95" y="4561"/>
                  </a:lnTo>
                  <a:cubicBezTo>
                    <a:pt x="84" y="4656"/>
                    <a:pt x="84" y="4739"/>
                    <a:pt x="60" y="4835"/>
                  </a:cubicBezTo>
                  <a:cubicBezTo>
                    <a:pt x="48" y="4918"/>
                    <a:pt x="48" y="5013"/>
                    <a:pt x="36" y="5096"/>
                  </a:cubicBezTo>
                  <a:cubicBezTo>
                    <a:pt x="36" y="5192"/>
                    <a:pt x="24" y="5275"/>
                    <a:pt x="24" y="5370"/>
                  </a:cubicBezTo>
                  <a:cubicBezTo>
                    <a:pt x="0" y="5549"/>
                    <a:pt x="0" y="5727"/>
                    <a:pt x="0" y="5894"/>
                  </a:cubicBezTo>
                  <a:cubicBezTo>
                    <a:pt x="0" y="6073"/>
                    <a:pt x="24" y="6228"/>
                    <a:pt x="24" y="6394"/>
                  </a:cubicBezTo>
                  <a:cubicBezTo>
                    <a:pt x="24" y="6561"/>
                    <a:pt x="48" y="6728"/>
                    <a:pt x="60" y="6882"/>
                  </a:cubicBezTo>
                  <a:cubicBezTo>
                    <a:pt x="84" y="6966"/>
                    <a:pt x="84" y="7049"/>
                    <a:pt x="95" y="7121"/>
                  </a:cubicBezTo>
                  <a:cubicBezTo>
                    <a:pt x="107" y="7204"/>
                    <a:pt x="119" y="7275"/>
                    <a:pt x="119" y="7359"/>
                  </a:cubicBezTo>
                  <a:cubicBezTo>
                    <a:pt x="167" y="7656"/>
                    <a:pt x="226" y="7942"/>
                    <a:pt x="286" y="8216"/>
                  </a:cubicBezTo>
                  <a:cubicBezTo>
                    <a:pt x="322" y="8347"/>
                    <a:pt x="345" y="8466"/>
                    <a:pt x="381" y="8585"/>
                  </a:cubicBezTo>
                  <a:cubicBezTo>
                    <a:pt x="393" y="8645"/>
                    <a:pt x="405" y="8704"/>
                    <a:pt x="417" y="8752"/>
                  </a:cubicBezTo>
                  <a:cubicBezTo>
                    <a:pt x="441" y="8811"/>
                    <a:pt x="453" y="8847"/>
                    <a:pt x="465" y="8906"/>
                  </a:cubicBezTo>
                  <a:cubicBezTo>
                    <a:pt x="500" y="9002"/>
                    <a:pt x="524" y="9073"/>
                    <a:pt x="536" y="9168"/>
                  </a:cubicBezTo>
                  <a:lnTo>
                    <a:pt x="691" y="9121"/>
                  </a:lnTo>
                  <a:cubicBezTo>
                    <a:pt x="679" y="9037"/>
                    <a:pt x="655" y="8930"/>
                    <a:pt x="643" y="8835"/>
                  </a:cubicBezTo>
                  <a:cubicBezTo>
                    <a:pt x="631" y="8775"/>
                    <a:pt x="631" y="8740"/>
                    <a:pt x="619" y="8680"/>
                  </a:cubicBezTo>
                  <a:cubicBezTo>
                    <a:pt x="619" y="8621"/>
                    <a:pt x="595" y="8561"/>
                    <a:pt x="595" y="8502"/>
                  </a:cubicBezTo>
                  <a:cubicBezTo>
                    <a:pt x="584" y="8383"/>
                    <a:pt x="572" y="8252"/>
                    <a:pt x="536" y="8121"/>
                  </a:cubicBezTo>
                  <a:lnTo>
                    <a:pt x="500" y="7716"/>
                  </a:lnTo>
                  <a:cubicBezTo>
                    <a:pt x="476" y="7585"/>
                    <a:pt x="465" y="7442"/>
                    <a:pt x="465" y="7287"/>
                  </a:cubicBezTo>
                  <a:cubicBezTo>
                    <a:pt x="465" y="7216"/>
                    <a:pt x="453" y="7144"/>
                    <a:pt x="453" y="7061"/>
                  </a:cubicBezTo>
                  <a:lnTo>
                    <a:pt x="453" y="6823"/>
                  </a:lnTo>
                  <a:cubicBezTo>
                    <a:pt x="453" y="6668"/>
                    <a:pt x="429" y="6513"/>
                    <a:pt x="429" y="6347"/>
                  </a:cubicBezTo>
                  <a:cubicBezTo>
                    <a:pt x="429" y="6025"/>
                    <a:pt x="453" y="5692"/>
                    <a:pt x="465" y="5358"/>
                  </a:cubicBezTo>
                  <a:cubicBezTo>
                    <a:pt x="465" y="5263"/>
                    <a:pt x="476" y="5192"/>
                    <a:pt x="476" y="5096"/>
                  </a:cubicBezTo>
                  <a:cubicBezTo>
                    <a:pt x="476" y="5013"/>
                    <a:pt x="500" y="4942"/>
                    <a:pt x="512" y="4846"/>
                  </a:cubicBezTo>
                  <a:cubicBezTo>
                    <a:pt x="524" y="4763"/>
                    <a:pt x="524" y="4680"/>
                    <a:pt x="536" y="4596"/>
                  </a:cubicBezTo>
                  <a:lnTo>
                    <a:pt x="572" y="4346"/>
                  </a:lnTo>
                  <a:cubicBezTo>
                    <a:pt x="607" y="4001"/>
                    <a:pt x="691" y="3656"/>
                    <a:pt x="750" y="3334"/>
                  </a:cubicBezTo>
                  <a:cubicBezTo>
                    <a:pt x="822" y="3001"/>
                    <a:pt x="905" y="2679"/>
                    <a:pt x="1000" y="2358"/>
                  </a:cubicBezTo>
                  <a:cubicBezTo>
                    <a:pt x="1084" y="2048"/>
                    <a:pt x="1191" y="1751"/>
                    <a:pt x="1298" y="1465"/>
                  </a:cubicBezTo>
                  <a:cubicBezTo>
                    <a:pt x="1357" y="1334"/>
                    <a:pt x="1405" y="1191"/>
                    <a:pt x="1465" y="1072"/>
                  </a:cubicBezTo>
                  <a:cubicBezTo>
                    <a:pt x="1500" y="929"/>
                    <a:pt x="1560" y="810"/>
                    <a:pt x="1608" y="691"/>
                  </a:cubicBezTo>
                  <a:cubicBezTo>
                    <a:pt x="1715" y="453"/>
                    <a:pt x="1822" y="239"/>
                    <a:pt x="1905" y="36"/>
                  </a:cubicBezTo>
                  <a:cubicBezTo>
                    <a:pt x="1917" y="24"/>
                    <a:pt x="1917" y="12"/>
                    <a:pt x="1941" y="1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605;p53">
              <a:extLst>
                <a:ext uri="{FF2B5EF4-FFF2-40B4-BE49-F238E27FC236}">
                  <a16:creationId xmlns:a16="http://schemas.microsoft.com/office/drawing/2014/main" id="{81C25C94-3293-4F02-9F18-359FA89B9677}"/>
                </a:ext>
              </a:extLst>
            </p:cNvPr>
            <p:cNvSpPr/>
            <p:nvPr/>
          </p:nvSpPr>
          <p:spPr>
            <a:xfrm>
              <a:off x="2174375" y="3165100"/>
              <a:ext cx="48525" cy="232500"/>
            </a:xfrm>
            <a:custGeom>
              <a:avLst/>
              <a:gdLst/>
              <a:ahLst/>
              <a:cxnLst/>
              <a:rect l="l" t="t" r="r" b="b"/>
              <a:pathLst>
                <a:path w="1941" h="9300" extrusionOk="0">
                  <a:moveTo>
                    <a:pt x="1727" y="1"/>
                  </a:moveTo>
                  <a:cubicBezTo>
                    <a:pt x="1608" y="155"/>
                    <a:pt x="1488" y="358"/>
                    <a:pt x="1369" y="572"/>
                  </a:cubicBezTo>
                  <a:cubicBezTo>
                    <a:pt x="1238" y="810"/>
                    <a:pt x="1107" y="1072"/>
                    <a:pt x="988" y="1346"/>
                  </a:cubicBezTo>
                  <a:cubicBezTo>
                    <a:pt x="869" y="1632"/>
                    <a:pt x="726" y="1929"/>
                    <a:pt x="631" y="2239"/>
                  </a:cubicBezTo>
                  <a:cubicBezTo>
                    <a:pt x="595" y="2322"/>
                    <a:pt x="572" y="2406"/>
                    <a:pt x="536" y="2477"/>
                  </a:cubicBezTo>
                  <a:cubicBezTo>
                    <a:pt x="512" y="2560"/>
                    <a:pt x="488" y="2644"/>
                    <a:pt x="465" y="2739"/>
                  </a:cubicBezTo>
                  <a:cubicBezTo>
                    <a:pt x="405" y="2894"/>
                    <a:pt x="369" y="3072"/>
                    <a:pt x="334" y="3239"/>
                  </a:cubicBezTo>
                  <a:cubicBezTo>
                    <a:pt x="250" y="3584"/>
                    <a:pt x="179" y="3942"/>
                    <a:pt x="119" y="4299"/>
                  </a:cubicBezTo>
                  <a:lnTo>
                    <a:pt x="95" y="4561"/>
                  </a:lnTo>
                  <a:cubicBezTo>
                    <a:pt x="72" y="4656"/>
                    <a:pt x="72" y="4739"/>
                    <a:pt x="60" y="4835"/>
                  </a:cubicBezTo>
                  <a:cubicBezTo>
                    <a:pt x="48" y="4918"/>
                    <a:pt x="48" y="5013"/>
                    <a:pt x="36" y="5096"/>
                  </a:cubicBezTo>
                  <a:cubicBezTo>
                    <a:pt x="36" y="5192"/>
                    <a:pt x="12" y="5275"/>
                    <a:pt x="12" y="5370"/>
                  </a:cubicBezTo>
                  <a:cubicBezTo>
                    <a:pt x="0" y="5549"/>
                    <a:pt x="0" y="5727"/>
                    <a:pt x="0" y="5894"/>
                  </a:cubicBezTo>
                  <a:cubicBezTo>
                    <a:pt x="0" y="6073"/>
                    <a:pt x="12" y="6228"/>
                    <a:pt x="12" y="6394"/>
                  </a:cubicBezTo>
                  <a:cubicBezTo>
                    <a:pt x="12" y="6561"/>
                    <a:pt x="48" y="6728"/>
                    <a:pt x="60" y="6882"/>
                  </a:cubicBezTo>
                  <a:cubicBezTo>
                    <a:pt x="72" y="6966"/>
                    <a:pt x="72" y="7049"/>
                    <a:pt x="95" y="7121"/>
                  </a:cubicBezTo>
                  <a:cubicBezTo>
                    <a:pt x="107" y="7204"/>
                    <a:pt x="119" y="7275"/>
                    <a:pt x="119" y="7359"/>
                  </a:cubicBezTo>
                  <a:cubicBezTo>
                    <a:pt x="167" y="7656"/>
                    <a:pt x="226" y="7942"/>
                    <a:pt x="286" y="8216"/>
                  </a:cubicBezTo>
                  <a:cubicBezTo>
                    <a:pt x="310" y="8347"/>
                    <a:pt x="345" y="8466"/>
                    <a:pt x="369" y="8585"/>
                  </a:cubicBezTo>
                  <a:cubicBezTo>
                    <a:pt x="393" y="8645"/>
                    <a:pt x="405" y="8704"/>
                    <a:pt x="417" y="8752"/>
                  </a:cubicBezTo>
                  <a:cubicBezTo>
                    <a:pt x="429" y="8811"/>
                    <a:pt x="453" y="8847"/>
                    <a:pt x="465" y="8906"/>
                  </a:cubicBezTo>
                  <a:cubicBezTo>
                    <a:pt x="488" y="9014"/>
                    <a:pt x="524" y="9109"/>
                    <a:pt x="548" y="9192"/>
                  </a:cubicBezTo>
                  <a:cubicBezTo>
                    <a:pt x="572" y="9228"/>
                    <a:pt x="584" y="9264"/>
                    <a:pt x="584" y="9299"/>
                  </a:cubicBezTo>
                  <a:lnTo>
                    <a:pt x="726" y="9276"/>
                  </a:lnTo>
                  <a:cubicBezTo>
                    <a:pt x="715" y="9228"/>
                    <a:pt x="715" y="9180"/>
                    <a:pt x="703" y="9133"/>
                  </a:cubicBezTo>
                  <a:cubicBezTo>
                    <a:pt x="679" y="9049"/>
                    <a:pt x="667" y="8942"/>
                    <a:pt x="655" y="8835"/>
                  </a:cubicBezTo>
                  <a:cubicBezTo>
                    <a:pt x="643" y="8775"/>
                    <a:pt x="643" y="8740"/>
                    <a:pt x="619" y="8680"/>
                  </a:cubicBezTo>
                  <a:cubicBezTo>
                    <a:pt x="619" y="8621"/>
                    <a:pt x="607" y="8561"/>
                    <a:pt x="595" y="8502"/>
                  </a:cubicBezTo>
                  <a:cubicBezTo>
                    <a:pt x="584" y="8383"/>
                    <a:pt x="560" y="8252"/>
                    <a:pt x="536" y="8121"/>
                  </a:cubicBezTo>
                  <a:lnTo>
                    <a:pt x="488" y="7716"/>
                  </a:lnTo>
                  <a:cubicBezTo>
                    <a:pt x="476" y="7585"/>
                    <a:pt x="465" y="7442"/>
                    <a:pt x="465" y="7287"/>
                  </a:cubicBezTo>
                  <a:cubicBezTo>
                    <a:pt x="465" y="7216"/>
                    <a:pt x="441" y="7144"/>
                    <a:pt x="441" y="7061"/>
                  </a:cubicBezTo>
                  <a:lnTo>
                    <a:pt x="441" y="6823"/>
                  </a:lnTo>
                  <a:cubicBezTo>
                    <a:pt x="441" y="6668"/>
                    <a:pt x="429" y="6513"/>
                    <a:pt x="429" y="6347"/>
                  </a:cubicBezTo>
                  <a:cubicBezTo>
                    <a:pt x="429" y="6025"/>
                    <a:pt x="441" y="5692"/>
                    <a:pt x="465" y="5358"/>
                  </a:cubicBezTo>
                  <a:cubicBezTo>
                    <a:pt x="465" y="5263"/>
                    <a:pt x="476" y="5192"/>
                    <a:pt x="476" y="5096"/>
                  </a:cubicBezTo>
                  <a:cubicBezTo>
                    <a:pt x="476" y="5013"/>
                    <a:pt x="488" y="4942"/>
                    <a:pt x="500" y="4846"/>
                  </a:cubicBezTo>
                  <a:cubicBezTo>
                    <a:pt x="524" y="4763"/>
                    <a:pt x="524" y="4680"/>
                    <a:pt x="536" y="4596"/>
                  </a:cubicBezTo>
                  <a:lnTo>
                    <a:pt x="572" y="4346"/>
                  </a:lnTo>
                  <a:cubicBezTo>
                    <a:pt x="607" y="4001"/>
                    <a:pt x="691" y="3656"/>
                    <a:pt x="750" y="3334"/>
                  </a:cubicBezTo>
                  <a:cubicBezTo>
                    <a:pt x="822" y="3001"/>
                    <a:pt x="905" y="2679"/>
                    <a:pt x="1000" y="2358"/>
                  </a:cubicBezTo>
                  <a:cubicBezTo>
                    <a:pt x="1084" y="2048"/>
                    <a:pt x="1191" y="1751"/>
                    <a:pt x="1298" y="1465"/>
                  </a:cubicBezTo>
                  <a:cubicBezTo>
                    <a:pt x="1357" y="1334"/>
                    <a:pt x="1405" y="1191"/>
                    <a:pt x="1465" y="1072"/>
                  </a:cubicBezTo>
                  <a:cubicBezTo>
                    <a:pt x="1500" y="929"/>
                    <a:pt x="1560" y="810"/>
                    <a:pt x="1608" y="691"/>
                  </a:cubicBezTo>
                  <a:cubicBezTo>
                    <a:pt x="1715" y="453"/>
                    <a:pt x="1822" y="239"/>
                    <a:pt x="1905" y="36"/>
                  </a:cubicBezTo>
                  <a:cubicBezTo>
                    <a:pt x="1917" y="24"/>
                    <a:pt x="1917" y="12"/>
                    <a:pt x="1941" y="1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606;p53">
              <a:extLst>
                <a:ext uri="{FF2B5EF4-FFF2-40B4-BE49-F238E27FC236}">
                  <a16:creationId xmlns:a16="http://schemas.microsoft.com/office/drawing/2014/main" id="{C33CFBCC-DCC0-47A6-96AB-8B02226EA082}"/>
                </a:ext>
              </a:extLst>
            </p:cNvPr>
            <p:cNvSpPr/>
            <p:nvPr/>
          </p:nvSpPr>
          <p:spPr>
            <a:xfrm>
              <a:off x="1955000" y="3155875"/>
              <a:ext cx="394700" cy="17000"/>
            </a:xfrm>
            <a:custGeom>
              <a:avLst/>
              <a:gdLst/>
              <a:ahLst/>
              <a:cxnLst/>
              <a:rect l="l" t="t" r="r" b="b"/>
              <a:pathLst>
                <a:path w="15788" h="680" extrusionOk="0">
                  <a:moveTo>
                    <a:pt x="334" y="0"/>
                  </a:moveTo>
                  <a:cubicBezTo>
                    <a:pt x="143" y="0"/>
                    <a:pt x="0" y="143"/>
                    <a:pt x="0" y="334"/>
                  </a:cubicBezTo>
                  <a:cubicBezTo>
                    <a:pt x="0" y="524"/>
                    <a:pt x="143" y="679"/>
                    <a:pt x="334" y="679"/>
                  </a:cubicBezTo>
                  <a:lnTo>
                    <a:pt x="15443" y="679"/>
                  </a:lnTo>
                  <a:cubicBezTo>
                    <a:pt x="15633" y="679"/>
                    <a:pt x="15788" y="536"/>
                    <a:pt x="15788" y="334"/>
                  </a:cubicBezTo>
                  <a:cubicBezTo>
                    <a:pt x="15788" y="143"/>
                    <a:pt x="15633" y="0"/>
                    <a:pt x="15443" y="0"/>
                  </a:cubicBezTo>
                  <a:close/>
                </a:path>
              </a:pathLst>
            </a:custGeom>
            <a:solidFill>
              <a:srgbClr val="7E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607;p53">
              <a:extLst>
                <a:ext uri="{FF2B5EF4-FFF2-40B4-BE49-F238E27FC236}">
                  <a16:creationId xmlns:a16="http://schemas.microsoft.com/office/drawing/2014/main" id="{45F81107-03BF-4BB6-A88B-2E9C1F1BCD20}"/>
                </a:ext>
              </a:extLst>
            </p:cNvPr>
            <p:cNvSpPr/>
            <p:nvPr/>
          </p:nvSpPr>
          <p:spPr>
            <a:xfrm>
              <a:off x="1771050" y="3475250"/>
              <a:ext cx="644475" cy="365850"/>
            </a:xfrm>
            <a:custGeom>
              <a:avLst/>
              <a:gdLst/>
              <a:ahLst/>
              <a:cxnLst/>
              <a:rect l="l" t="t" r="r" b="b"/>
              <a:pathLst>
                <a:path w="25779" h="14634" extrusionOk="0">
                  <a:moveTo>
                    <a:pt x="25777" y="1"/>
                  </a:moveTo>
                  <a:cubicBezTo>
                    <a:pt x="25777" y="1"/>
                    <a:pt x="25777" y="1"/>
                    <a:pt x="25777" y="1"/>
                  </a:cubicBezTo>
                  <a:lnTo>
                    <a:pt x="5310" y="1"/>
                  </a:lnTo>
                  <a:cubicBezTo>
                    <a:pt x="0" y="5454"/>
                    <a:pt x="2858" y="14205"/>
                    <a:pt x="2858" y="14205"/>
                  </a:cubicBezTo>
                  <a:lnTo>
                    <a:pt x="5894" y="14265"/>
                  </a:lnTo>
                  <a:lnTo>
                    <a:pt x="6049" y="14265"/>
                  </a:lnTo>
                  <a:lnTo>
                    <a:pt x="13264" y="14407"/>
                  </a:lnTo>
                  <a:lnTo>
                    <a:pt x="13395" y="14407"/>
                  </a:lnTo>
                  <a:lnTo>
                    <a:pt x="22051" y="14586"/>
                  </a:lnTo>
                  <a:lnTo>
                    <a:pt x="22158" y="14586"/>
                  </a:lnTo>
                  <a:lnTo>
                    <a:pt x="23967" y="14634"/>
                  </a:lnTo>
                  <a:cubicBezTo>
                    <a:pt x="21744" y="4349"/>
                    <a:pt x="25778" y="1"/>
                    <a:pt x="25777" y="1"/>
                  </a:cubicBezTo>
                  <a:close/>
                </a:path>
              </a:pathLst>
            </a:custGeom>
            <a:solidFill>
              <a:srgbClr val="F4E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608;p53">
              <a:extLst>
                <a:ext uri="{FF2B5EF4-FFF2-40B4-BE49-F238E27FC236}">
                  <a16:creationId xmlns:a16="http://schemas.microsoft.com/office/drawing/2014/main" id="{4E45C34D-97A6-4CFD-819C-4D7C013BAA6A}"/>
                </a:ext>
              </a:extLst>
            </p:cNvPr>
            <p:cNvSpPr/>
            <p:nvPr/>
          </p:nvSpPr>
          <p:spPr>
            <a:xfrm>
              <a:off x="1888925" y="3474950"/>
              <a:ext cx="60450" cy="357225"/>
            </a:xfrm>
            <a:custGeom>
              <a:avLst/>
              <a:gdLst/>
              <a:ahLst/>
              <a:cxnLst/>
              <a:rect l="l" t="t" r="r" b="b"/>
              <a:pathLst>
                <a:path w="2418" h="14289" extrusionOk="0">
                  <a:moveTo>
                    <a:pt x="2417" y="1"/>
                  </a:moveTo>
                  <a:cubicBezTo>
                    <a:pt x="2410" y="17"/>
                    <a:pt x="2403" y="32"/>
                    <a:pt x="2395" y="49"/>
                  </a:cubicBezTo>
                  <a:lnTo>
                    <a:pt x="2417" y="49"/>
                  </a:lnTo>
                  <a:lnTo>
                    <a:pt x="2417" y="1"/>
                  </a:lnTo>
                  <a:close/>
                  <a:moveTo>
                    <a:pt x="2250" y="49"/>
                  </a:moveTo>
                  <a:cubicBezTo>
                    <a:pt x="2179" y="144"/>
                    <a:pt x="2119" y="275"/>
                    <a:pt x="2036" y="382"/>
                  </a:cubicBezTo>
                  <a:cubicBezTo>
                    <a:pt x="1953" y="525"/>
                    <a:pt x="1881" y="668"/>
                    <a:pt x="1786" y="834"/>
                  </a:cubicBezTo>
                  <a:cubicBezTo>
                    <a:pt x="1750" y="918"/>
                    <a:pt x="1703" y="1001"/>
                    <a:pt x="1655" y="1084"/>
                  </a:cubicBezTo>
                  <a:lnTo>
                    <a:pt x="1524" y="1358"/>
                  </a:lnTo>
                  <a:cubicBezTo>
                    <a:pt x="1345" y="1715"/>
                    <a:pt x="1179" y="2096"/>
                    <a:pt x="1012" y="2525"/>
                  </a:cubicBezTo>
                  <a:cubicBezTo>
                    <a:pt x="976" y="2632"/>
                    <a:pt x="941" y="2751"/>
                    <a:pt x="893" y="2858"/>
                  </a:cubicBezTo>
                  <a:cubicBezTo>
                    <a:pt x="881" y="2918"/>
                    <a:pt x="857" y="2966"/>
                    <a:pt x="834" y="3025"/>
                  </a:cubicBezTo>
                  <a:cubicBezTo>
                    <a:pt x="810" y="3073"/>
                    <a:pt x="798" y="3132"/>
                    <a:pt x="774" y="3192"/>
                  </a:cubicBezTo>
                  <a:cubicBezTo>
                    <a:pt x="750" y="3287"/>
                    <a:pt x="703" y="3406"/>
                    <a:pt x="679" y="3525"/>
                  </a:cubicBezTo>
                  <a:cubicBezTo>
                    <a:pt x="631" y="3644"/>
                    <a:pt x="595" y="3763"/>
                    <a:pt x="572" y="3882"/>
                  </a:cubicBezTo>
                  <a:cubicBezTo>
                    <a:pt x="512" y="4121"/>
                    <a:pt x="453" y="4359"/>
                    <a:pt x="393" y="4609"/>
                  </a:cubicBezTo>
                  <a:cubicBezTo>
                    <a:pt x="333" y="4871"/>
                    <a:pt x="286" y="5121"/>
                    <a:pt x="238" y="5371"/>
                  </a:cubicBezTo>
                  <a:cubicBezTo>
                    <a:pt x="202" y="5633"/>
                    <a:pt x="155" y="5883"/>
                    <a:pt x="119" y="6145"/>
                  </a:cubicBezTo>
                  <a:lnTo>
                    <a:pt x="83" y="6549"/>
                  </a:lnTo>
                  <a:lnTo>
                    <a:pt x="48" y="6954"/>
                  </a:lnTo>
                  <a:cubicBezTo>
                    <a:pt x="36" y="7085"/>
                    <a:pt x="24" y="7216"/>
                    <a:pt x="24" y="7359"/>
                  </a:cubicBezTo>
                  <a:cubicBezTo>
                    <a:pt x="24" y="7490"/>
                    <a:pt x="0" y="7621"/>
                    <a:pt x="0" y="7752"/>
                  </a:cubicBezTo>
                  <a:lnTo>
                    <a:pt x="0" y="7954"/>
                  </a:lnTo>
                  <a:lnTo>
                    <a:pt x="0" y="8145"/>
                  </a:lnTo>
                  <a:lnTo>
                    <a:pt x="0" y="8526"/>
                  </a:lnTo>
                  <a:cubicBezTo>
                    <a:pt x="0" y="9050"/>
                    <a:pt x="48" y="9574"/>
                    <a:pt x="107" y="10062"/>
                  </a:cubicBezTo>
                  <a:cubicBezTo>
                    <a:pt x="107" y="10121"/>
                    <a:pt x="107" y="10181"/>
                    <a:pt x="119" y="10240"/>
                  </a:cubicBezTo>
                  <a:cubicBezTo>
                    <a:pt x="143" y="10300"/>
                    <a:pt x="143" y="10359"/>
                    <a:pt x="155" y="10419"/>
                  </a:cubicBezTo>
                  <a:cubicBezTo>
                    <a:pt x="179" y="10538"/>
                    <a:pt x="202" y="10657"/>
                    <a:pt x="214" y="10776"/>
                  </a:cubicBezTo>
                  <a:cubicBezTo>
                    <a:pt x="262" y="11014"/>
                    <a:pt x="298" y="11240"/>
                    <a:pt x="345" y="11467"/>
                  </a:cubicBezTo>
                  <a:cubicBezTo>
                    <a:pt x="381" y="11562"/>
                    <a:pt x="405" y="11681"/>
                    <a:pt x="417" y="11788"/>
                  </a:cubicBezTo>
                  <a:cubicBezTo>
                    <a:pt x="441" y="11895"/>
                    <a:pt x="464" y="12002"/>
                    <a:pt x="500" y="12098"/>
                  </a:cubicBezTo>
                  <a:cubicBezTo>
                    <a:pt x="560" y="12312"/>
                    <a:pt x="595" y="12503"/>
                    <a:pt x="655" y="12693"/>
                  </a:cubicBezTo>
                  <a:cubicBezTo>
                    <a:pt x="774" y="13086"/>
                    <a:pt x="881" y="13431"/>
                    <a:pt x="1000" y="13729"/>
                  </a:cubicBezTo>
                  <a:cubicBezTo>
                    <a:pt x="1072" y="13931"/>
                    <a:pt x="1155" y="14122"/>
                    <a:pt x="1215" y="14288"/>
                  </a:cubicBezTo>
                  <a:lnTo>
                    <a:pt x="1357" y="14288"/>
                  </a:lnTo>
                  <a:cubicBezTo>
                    <a:pt x="1345" y="14229"/>
                    <a:pt x="1334" y="14169"/>
                    <a:pt x="1310" y="14098"/>
                  </a:cubicBezTo>
                  <a:cubicBezTo>
                    <a:pt x="1286" y="13967"/>
                    <a:pt x="1250" y="13812"/>
                    <a:pt x="1215" y="13669"/>
                  </a:cubicBezTo>
                  <a:cubicBezTo>
                    <a:pt x="1191" y="13586"/>
                    <a:pt x="1167" y="13503"/>
                    <a:pt x="1155" y="13431"/>
                  </a:cubicBezTo>
                  <a:cubicBezTo>
                    <a:pt x="1131" y="13348"/>
                    <a:pt x="1119" y="13265"/>
                    <a:pt x="1107" y="13169"/>
                  </a:cubicBezTo>
                  <a:cubicBezTo>
                    <a:pt x="1060" y="12991"/>
                    <a:pt x="1036" y="12812"/>
                    <a:pt x="988" y="12622"/>
                  </a:cubicBezTo>
                  <a:cubicBezTo>
                    <a:pt x="941" y="12431"/>
                    <a:pt x="917" y="12241"/>
                    <a:pt x="881" y="12026"/>
                  </a:cubicBezTo>
                  <a:cubicBezTo>
                    <a:pt x="857" y="11919"/>
                    <a:pt x="834" y="11824"/>
                    <a:pt x="822" y="11717"/>
                  </a:cubicBezTo>
                  <a:cubicBezTo>
                    <a:pt x="810" y="11610"/>
                    <a:pt x="798" y="11490"/>
                    <a:pt x="774" y="11383"/>
                  </a:cubicBezTo>
                  <a:cubicBezTo>
                    <a:pt x="750" y="11169"/>
                    <a:pt x="703" y="10943"/>
                    <a:pt x="691" y="10705"/>
                  </a:cubicBezTo>
                  <a:cubicBezTo>
                    <a:pt x="691" y="10586"/>
                    <a:pt x="679" y="10467"/>
                    <a:pt x="655" y="10347"/>
                  </a:cubicBezTo>
                  <a:cubicBezTo>
                    <a:pt x="655" y="10288"/>
                    <a:pt x="643" y="10228"/>
                    <a:pt x="643" y="10169"/>
                  </a:cubicBezTo>
                  <a:cubicBezTo>
                    <a:pt x="631" y="10109"/>
                    <a:pt x="631" y="10050"/>
                    <a:pt x="631" y="9990"/>
                  </a:cubicBezTo>
                  <a:cubicBezTo>
                    <a:pt x="619" y="9871"/>
                    <a:pt x="619" y="9752"/>
                    <a:pt x="595" y="9633"/>
                  </a:cubicBezTo>
                  <a:cubicBezTo>
                    <a:pt x="595" y="9514"/>
                    <a:pt x="583" y="9371"/>
                    <a:pt x="583" y="9252"/>
                  </a:cubicBezTo>
                  <a:cubicBezTo>
                    <a:pt x="572" y="9145"/>
                    <a:pt x="572" y="9002"/>
                    <a:pt x="572" y="8883"/>
                  </a:cubicBezTo>
                  <a:lnTo>
                    <a:pt x="572" y="8693"/>
                  </a:lnTo>
                  <a:lnTo>
                    <a:pt x="572" y="8502"/>
                  </a:lnTo>
                  <a:lnTo>
                    <a:pt x="572" y="8109"/>
                  </a:lnTo>
                  <a:lnTo>
                    <a:pt x="572" y="7919"/>
                  </a:lnTo>
                  <a:lnTo>
                    <a:pt x="583" y="7728"/>
                  </a:lnTo>
                  <a:cubicBezTo>
                    <a:pt x="583" y="7597"/>
                    <a:pt x="595" y="7478"/>
                    <a:pt x="595" y="7335"/>
                  </a:cubicBezTo>
                  <a:cubicBezTo>
                    <a:pt x="595" y="7204"/>
                    <a:pt x="607" y="7085"/>
                    <a:pt x="631" y="6954"/>
                  </a:cubicBezTo>
                  <a:lnTo>
                    <a:pt x="655" y="6561"/>
                  </a:lnTo>
                  <a:cubicBezTo>
                    <a:pt x="679" y="6430"/>
                    <a:pt x="691" y="6311"/>
                    <a:pt x="703" y="6180"/>
                  </a:cubicBezTo>
                  <a:cubicBezTo>
                    <a:pt x="738" y="5930"/>
                    <a:pt x="774" y="5668"/>
                    <a:pt x="810" y="5418"/>
                  </a:cubicBezTo>
                  <a:cubicBezTo>
                    <a:pt x="822" y="5299"/>
                    <a:pt x="845" y="5168"/>
                    <a:pt x="869" y="5049"/>
                  </a:cubicBezTo>
                  <a:cubicBezTo>
                    <a:pt x="881" y="4918"/>
                    <a:pt x="893" y="4787"/>
                    <a:pt x="929" y="4680"/>
                  </a:cubicBezTo>
                  <a:cubicBezTo>
                    <a:pt x="964" y="4442"/>
                    <a:pt x="1012" y="4204"/>
                    <a:pt x="1072" y="3966"/>
                  </a:cubicBezTo>
                  <a:cubicBezTo>
                    <a:pt x="1084" y="3859"/>
                    <a:pt x="1119" y="3740"/>
                    <a:pt x="1143" y="3620"/>
                  </a:cubicBezTo>
                  <a:cubicBezTo>
                    <a:pt x="1179" y="3501"/>
                    <a:pt x="1203" y="3394"/>
                    <a:pt x="1238" y="3275"/>
                  </a:cubicBezTo>
                  <a:cubicBezTo>
                    <a:pt x="1250" y="3228"/>
                    <a:pt x="1262" y="3168"/>
                    <a:pt x="1286" y="3108"/>
                  </a:cubicBezTo>
                  <a:cubicBezTo>
                    <a:pt x="1298" y="3049"/>
                    <a:pt x="1310" y="3013"/>
                    <a:pt x="1334" y="2954"/>
                  </a:cubicBezTo>
                  <a:cubicBezTo>
                    <a:pt x="1357" y="2835"/>
                    <a:pt x="1393" y="2727"/>
                    <a:pt x="1417" y="2620"/>
                  </a:cubicBezTo>
                  <a:cubicBezTo>
                    <a:pt x="1476" y="2418"/>
                    <a:pt x="1536" y="2204"/>
                    <a:pt x="1607" y="2013"/>
                  </a:cubicBezTo>
                  <a:cubicBezTo>
                    <a:pt x="1655" y="1906"/>
                    <a:pt x="1691" y="1799"/>
                    <a:pt x="1715" y="1715"/>
                  </a:cubicBezTo>
                  <a:cubicBezTo>
                    <a:pt x="1762" y="1608"/>
                    <a:pt x="1786" y="1525"/>
                    <a:pt x="1822" y="1430"/>
                  </a:cubicBezTo>
                  <a:cubicBezTo>
                    <a:pt x="1965" y="1073"/>
                    <a:pt x="2084" y="727"/>
                    <a:pt x="2227" y="453"/>
                  </a:cubicBezTo>
                  <a:cubicBezTo>
                    <a:pt x="2279" y="307"/>
                    <a:pt x="2341" y="169"/>
                    <a:pt x="2395" y="49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609;p53">
              <a:extLst>
                <a:ext uri="{FF2B5EF4-FFF2-40B4-BE49-F238E27FC236}">
                  <a16:creationId xmlns:a16="http://schemas.microsoft.com/office/drawing/2014/main" id="{E247D307-E94A-415B-8690-5F4D0120D332}"/>
                </a:ext>
              </a:extLst>
            </p:cNvPr>
            <p:cNvSpPr/>
            <p:nvPr/>
          </p:nvSpPr>
          <p:spPr>
            <a:xfrm>
              <a:off x="2071075" y="3474075"/>
              <a:ext cx="60450" cy="361375"/>
            </a:xfrm>
            <a:custGeom>
              <a:avLst/>
              <a:gdLst/>
              <a:ahLst/>
              <a:cxnLst/>
              <a:rect l="l" t="t" r="r" b="b"/>
              <a:pathLst>
                <a:path w="2418" h="14455" extrusionOk="0">
                  <a:moveTo>
                    <a:pt x="2227" y="0"/>
                  </a:moveTo>
                  <a:cubicBezTo>
                    <a:pt x="2156" y="107"/>
                    <a:pt x="2096" y="226"/>
                    <a:pt x="2025" y="346"/>
                  </a:cubicBezTo>
                  <a:cubicBezTo>
                    <a:pt x="1941" y="477"/>
                    <a:pt x="1858" y="631"/>
                    <a:pt x="1763" y="798"/>
                  </a:cubicBezTo>
                  <a:cubicBezTo>
                    <a:pt x="1727" y="869"/>
                    <a:pt x="1679" y="953"/>
                    <a:pt x="1644" y="1048"/>
                  </a:cubicBezTo>
                  <a:cubicBezTo>
                    <a:pt x="1608" y="1131"/>
                    <a:pt x="1560" y="1215"/>
                    <a:pt x="1513" y="1310"/>
                  </a:cubicBezTo>
                  <a:cubicBezTo>
                    <a:pt x="1334" y="1667"/>
                    <a:pt x="1168" y="2072"/>
                    <a:pt x="1013" y="2489"/>
                  </a:cubicBezTo>
                  <a:cubicBezTo>
                    <a:pt x="965" y="2596"/>
                    <a:pt x="929" y="2703"/>
                    <a:pt x="894" y="2822"/>
                  </a:cubicBezTo>
                  <a:cubicBezTo>
                    <a:pt x="870" y="2882"/>
                    <a:pt x="846" y="2917"/>
                    <a:pt x="834" y="2977"/>
                  </a:cubicBezTo>
                  <a:cubicBezTo>
                    <a:pt x="810" y="3036"/>
                    <a:pt x="798" y="3096"/>
                    <a:pt x="775" y="3143"/>
                  </a:cubicBezTo>
                  <a:cubicBezTo>
                    <a:pt x="739" y="3263"/>
                    <a:pt x="691" y="3370"/>
                    <a:pt x="667" y="3489"/>
                  </a:cubicBezTo>
                  <a:cubicBezTo>
                    <a:pt x="632" y="3608"/>
                    <a:pt x="608" y="3727"/>
                    <a:pt x="560" y="3846"/>
                  </a:cubicBezTo>
                  <a:cubicBezTo>
                    <a:pt x="489" y="4084"/>
                    <a:pt x="441" y="4334"/>
                    <a:pt x="382" y="4572"/>
                  </a:cubicBezTo>
                  <a:cubicBezTo>
                    <a:pt x="322" y="4822"/>
                    <a:pt x="275" y="5084"/>
                    <a:pt x="239" y="5334"/>
                  </a:cubicBezTo>
                  <a:cubicBezTo>
                    <a:pt x="191" y="5584"/>
                    <a:pt x="144" y="5858"/>
                    <a:pt x="120" y="6108"/>
                  </a:cubicBezTo>
                  <a:lnTo>
                    <a:pt x="72" y="6513"/>
                  </a:lnTo>
                  <a:lnTo>
                    <a:pt x="36" y="6906"/>
                  </a:lnTo>
                  <a:cubicBezTo>
                    <a:pt x="25" y="7049"/>
                    <a:pt x="25" y="7180"/>
                    <a:pt x="13" y="7311"/>
                  </a:cubicBezTo>
                  <a:cubicBezTo>
                    <a:pt x="13" y="7454"/>
                    <a:pt x="1" y="7585"/>
                    <a:pt x="1" y="7715"/>
                  </a:cubicBezTo>
                  <a:lnTo>
                    <a:pt x="1" y="7906"/>
                  </a:lnTo>
                  <a:lnTo>
                    <a:pt x="1" y="8096"/>
                  </a:lnTo>
                  <a:lnTo>
                    <a:pt x="1" y="8489"/>
                  </a:lnTo>
                  <a:cubicBezTo>
                    <a:pt x="13" y="9013"/>
                    <a:pt x="36" y="9537"/>
                    <a:pt x="96" y="10025"/>
                  </a:cubicBezTo>
                  <a:cubicBezTo>
                    <a:pt x="96" y="10085"/>
                    <a:pt x="120" y="10144"/>
                    <a:pt x="120" y="10204"/>
                  </a:cubicBezTo>
                  <a:cubicBezTo>
                    <a:pt x="132" y="10263"/>
                    <a:pt x="132" y="10323"/>
                    <a:pt x="144" y="10382"/>
                  </a:cubicBezTo>
                  <a:cubicBezTo>
                    <a:pt x="155" y="10502"/>
                    <a:pt x="179" y="10621"/>
                    <a:pt x="203" y="10740"/>
                  </a:cubicBezTo>
                  <a:cubicBezTo>
                    <a:pt x="239" y="10978"/>
                    <a:pt x="298" y="11204"/>
                    <a:pt x="334" y="11418"/>
                  </a:cubicBezTo>
                  <a:cubicBezTo>
                    <a:pt x="370" y="11525"/>
                    <a:pt x="382" y="11645"/>
                    <a:pt x="417" y="11752"/>
                  </a:cubicBezTo>
                  <a:cubicBezTo>
                    <a:pt x="441" y="11859"/>
                    <a:pt x="477" y="11954"/>
                    <a:pt x="489" y="12061"/>
                  </a:cubicBezTo>
                  <a:cubicBezTo>
                    <a:pt x="548" y="12276"/>
                    <a:pt x="596" y="12466"/>
                    <a:pt x="656" y="12657"/>
                  </a:cubicBezTo>
                  <a:cubicBezTo>
                    <a:pt x="775" y="13026"/>
                    <a:pt x="870" y="13383"/>
                    <a:pt x="989" y="13681"/>
                  </a:cubicBezTo>
                  <a:cubicBezTo>
                    <a:pt x="1096" y="13954"/>
                    <a:pt x="1191" y="14204"/>
                    <a:pt x="1275" y="14395"/>
                  </a:cubicBezTo>
                  <a:lnTo>
                    <a:pt x="1406" y="14454"/>
                  </a:lnTo>
                  <a:cubicBezTo>
                    <a:pt x="1394" y="14419"/>
                    <a:pt x="1382" y="14347"/>
                    <a:pt x="1370" y="14300"/>
                  </a:cubicBezTo>
                  <a:cubicBezTo>
                    <a:pt x="1346" y="14240"/>
                    <a:pt x="1334" y="14181"/>
                    <a:pt x="1322" y="14097"/>
                  </a:cubicBezTo>
                  <a:cubicBezTo>
                    <a:pt x="1287" y="13966"/>
                    <a:pt x="1251" y="13823"/>
                    <a:pt x="1215" y="13669"/>
                  </a:cubicBezTo>
                  <a:cubicBezTo>
                    <a:pt x="1203" y="13597"/>
                    <a:pt x="1168" y="13502"/>
                    <a:pt x="1156" y="13430"/>
                  </a:cubicBezTo>
                  <a:cubicBezTo>
                    <a:pt x="1144" y="13359"/>
                    <a:pt x="1132" y="13264"/>
                    <a:pt x="1096" y="13180"/>
                  </a:cubicBezTo>
                  <a:cubicBezTo>
                    <a:pt x="1072" y="13002"/>
                    <a:pt x="1025" y="12823"/>
                    <a:pt x="977" y="12621"/>
                  </a:cubicBezTo>
                  <a:cubicBezTo>
                    <a:pt x="929" y="12430"/>
                    <a:pt x="917" y="12240"/>
                    <a:pt x="870" y="12026"/>
                  </a:cubicBezTo>
                  <a:cubicBezTo>
                    <a:pt x="858" y="11930"/>
                    <a:pt x="846" y="11823"/>
                    <a:pt x="810" y="11716"/>
                  </a:cubicBezTo>
                  <a:cubicBezTo>
                    <a:pt x="798" y="11609"/>
                    <a:pt x="787" y="11514"/>
                    <a:pt x="775" y="11395"/>
                  </a:cubicBezTo>
                  <a:cubicBezTo>
                    <a:pt x="739" y="11168"/>
                    <a:pt x="715" y="10942"/>
                    <a:pt x="679" y="10704"/>
                  </a:cubicBezTo>
                  <a:cubicBezTo>
                    <a:pt x="667" y="10585"/>
                    <a:pt x="656" y="10466"/>
                    <a:pt x="656" y="10347"/>
                  </a:cubicBezTo>
                  <a:cubicBezTo>
                    <a:pt x="656" y="10287"/>
                    <a:pt x="632" y="10228"/>
                    <a:pt x="632" y="10168"/>
                  </a:cubicBezTo>
                  <a:cubicBezTo>
                    <a:pt x="632" y="10109"/>
                    <a:pt x="620" y="10049"/>
                    <a:pt x="620" y="9990"/>
                  </a:cubicBezTo>
                  <a:cubicBezTo>
                    <a:pt x="620" y="9871"/>
                    <a:pt x="608" y="9751"/>
                    <a:pt x="608" y="9632"/>
                  </a:cubicBezTo>
                  <a:cubicBezTo>
                    <a:pt x="596" y="9513"/>
                    <a:pt x="596" y="9382"/>
                    <a:pt x="596" y="9263"/>
                  </a:cubicBezTo>
                  <a:cubicBezTo>
                    <a:pt x="596" y="9144"/>
                    <a:pt x="596" y="9013"/>
                    <a:pt x="572" y="8894"/>
                  </a:cubicBezTo>
                  <a:lnTo>
                    <a:pt x="572" y="8692"/>
                  </a:lnTo>
                  <a:lnTo>
                    <a:pt x="572" y="8501"/>
                  </a:lnTo>
                  <a:lnTo>
                    <a:pt x="572" y="8120"/>
                  </a:lnTo>
                  <a:lnTo>
                    <a:pt x="572" y="7918"/>
                  </a:lnTo>
                  <a:lnTo>
                    <a:pt x="596" y="7727"/>
                  </a:lnTo>
                  <a:cubicBezTo>
                    <a:pt x="596" y="7596"/>
                    <a:pt x="608" y="7477"/>
                    <a:pt x="608" y="7346"/>
                  </a:cubicBezTo>
                  <a:cubicBezTo>
                    <a:pt x="608" y="7204"/>
                    <a:pt x="620" y="7084"/>
                    <a:pt x="632" y="6953"/>
                  </a:cubicBezTo>
                  <a:lnTo>
                    <a:pt x="667" y="6572"/>
                  </a:lnTo>
                  <a:cubicBezTo>
                    <a:pt x="679" y="6430"/>
                    <a:pt x="691" y="6311"/>
                    <a:pt x="715" y="6180"/>
                  </a:cubicBezTo>
                  <a:cubicBezTo>
                    <a:pt x="739" y="5930"/>
                    <a:pt x="763" y="5680"/>
                    <a:pt x="810" y="5418"/>
                  </a:cubicBezTo>
                  <a:cubicBezTo>
                    <a:pt x="834" y="5299"/>
                    <a:pt x="858" y="5168"/>
                    <a:pt x="870" y="5048"/>
                  </a:cubicBezTo>
                  <a:cubicBezTo>
                    <a:pt x="894" y="4929"/>
                    <a:pt x="917" y="4798"/>
                    <a:pt x="929" y="4679"/>
                  </a:cubicBezTo>
                  <a:cubicBezTo>
                    <a:pt x="977" y="4441"/>
                    <a:pt x="1025" y="4191"/>
                    <a:pt x="1084" y="3965"/>
                  </a:cubicBezTo>
                  <a:cubicBezTo>
                    <a:pt x="1108" y="3846"/>
                    <a:pt x="1144" y="3727"/>
                    <a:pt x="1156" y="3620"/>
                  </a:cubicBezTo>
                  <a:cubicBezTo>
                    <a:pt x="1179" y="3501"/>
                    <a:pt x="1215" y="3394"/>
                    <a:pt x="1239" y="3286"/>
                  </a:cubicBezTo>
                  <a:cubicBezTo>
                    <a:pt x="1263" y="3227"/>
                    <a:pt x="1275" y="3167"/>
                    <a:pt x="1287" y="3120"/>
                  </a:cubicBezTo>
                  <a:cubicBezTo>
                    <a:pt x="1310" y="3060"/>
                    <a:pt x="1322" y="3013"/>
                    <a:pt x="1334" y="2953"/>
                  </a:cubicBezTo>
                  <a:cubicBezTo>
                    <a:pt x="1358" y="2846"/>
                    <a:pt x="1394" y="2727"/>
                    <a:pt x="1429" y="2620"/>
                  </a:cubicBezTo>
                  <a:cubicBezTo>
                    <a:pt x="1489" y="2417"/>
                    <a:pt x="1560" y="2203"/>
                    <a:pt x="1620" y="2012"/>
                  </a:cubicBezTo>
                  <a:cubicBezTo>
                    <a:pt x="1644" y="1905"/>
                    <a:pt x="1679" y="1822"/>
                    <a:pt x="1727" y="1715"/>
                  </a:cubicBezTo>
                  <a:cubicBezTo>
                    <a:pt x="1751" y="1631"/>
                    <a:pt x="1799" y="1524"/>
                    <a:pt x="1822" y="1429"/>
                  </a:cubicBezTo>
                  <a:cubicBezTo>
                    <a:pt x="1953" y="1072"/>
                    <a:pt x="2096" y="738"/>
                    <a:pt x="2227" y="453"/>
                  </a:cubicBezTo>
                  <a:cubicBezTo>
                    <a:pt x="2299" y="286"/>
                    <a:pt x="2358" y="143"/>
                    <a:pt x="2418" y="0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610;p53">
              <a:extLst>
                <a:ext uri="{FF2B5EF4-FFF2-40B4-BE49-F238E27FC236}">
                  <a16:creationId xmlns:a16="http://schemas.microsoft.com/office/drawing/2014/main" id="{B7C9911D-31E6-40F1-A81E-6C511EFEB7F5}"/>
                </a:ext>
              </a:extLst>
            </p:cNvPr>
            <p:cNvSpPr/>
            <p:nvPr/>
          </p:nvSpPr>
          <p:spPr>
            <a:xfrm>
              <a:off x="2288375" y="3474075"/>
              <a:ext cx="60450" cy="366425"/>
            </a:xfrm>
            <a:custGeom>
              <a:avLst/>
              <a:gdLst/>
              <a:ahLst/>
              <a:cxnLst/>
              <a:rect l="l" t="t" r="r" b="b"/>
              <a:pathLst>
                <a:path w="2418" h="14657" extrusionOk="0">
                  <a:moveTo>
                    <a:pt x="2227" y="0"/>
                  </a:moveTo>
                  <a:cubicBezTo>
                    <a:pt x="2155" y="107"/>
                    <a:pt x="2096" y="226"/>
                    <a:pt x="2024" y="346"/>
                  </a:cubicBezTo>
                  <a:cubicBezTo>
                    <a:pt x="1929" y="477"/>
                    <a:pt x="1858" y="631"/>
                    <a:pt x="1762" y="798"/>
                  </a:cubicBezTo>
                  <a:cubicBezTo>
                    <a:pt x="1727" y="869"/>
                    <a:pt x="1679" y="953"/>
                    <a:pt x="1643" y="1048"/>
                  </a:cubicBezTo>
                  <a:cubicBezTo>
                    <a:pt x="1608" y="1131"/>
                    <a:pt x="1560" y="1215"/>
                    <a:pt x="1512" y="1310"/>
                  </a:cubicBezTo>
                  <a:cubicBezTo>
                    <a:pt x="1334" y="1667"/>
                    <a:pt x="1167" y="2072"/>
                    <a:pt x="1012" y="2489"/>
                  </a:cubicBezTo>
                  <a:cubicBezTo>
                    <a:pt x="965" y="2596"/>
                    <a:pt x="929" y="2703"/>
                    <a:pt x="893" y="2822"/>
                  </a:cubicBezTo>
                  <a:cubicBezTo>
                    <a:pt x="869" y="2882"/>
                    <a:pt x="846" y="2917"/>
                    <a:pt x="834" y="2977"/>
                  </a:cubicBezTo>
                  <a:cubicBezTo>
                    <a:pt x="810" y="3036"/>
                    <a:pt x="798" y="3096"/>
                    <a:pt x="774" y="3143"/>
                  </a:cubicBezTo>
                  <a:cubicBezTo>
                    <a:pt x="738" y="3263"/>
                    <a:pt x="691" y="3370"/>
                    <a:pt x="667" y="3489"/>
                  </a:cubicBezTo>
                  <a:cubicBezTo>
                    <a:pt x="631" y="3608"/>
                    <a:pt x="607" y="3727"/>
                    <a:pt x="560" y="3846"/>
                  </a:cubicBezTo>
                  <a:cubicBezTo>
                    <a:pt x="488" y="4084"/>
                    <a:pt x="441" y="4334"/>
                    <a:pt x="381" y="4572"/>
                  </a:cubicBezTo>
                  <a:cubicBezTo>
                    <a:pt x="322" y="4822"/>
                    <a:pt x="274" y="5084"/>
                    <a:pt x="238" y="5334"/>
                  </a:cubicBezTo>
                  <a:cubicBezTo>
                    <a:pt x="191" y="5584"/>
                    <a:pt x="143" y="5858"/>
                    <a:pt x="119" y="6108"/>
                  </a:cubicBezTo>
                  <a:lnTo>
                    <a:pt x="72" y="6513"/>
                  </a:lnTo>
                  <a:lnTo>
                    <a:pt x="36" y="6906"/>
                  </a:lnTo>
                  <a:cubicBezTo>
                    <a:pt x="24" y="7049"/>
                    <a:pt x="24" y="7180"/>
                    <a:pt x="12" y="7311"/>
                  </a:cubicBezTo>
                  <a:cubicBezTo>
                    <a:pt x="12" y="7454"/>
                    <a:pt x="0" y="7585"/>
                    <a:pt x="0" y="7715"/>
                  </a:cubicBezTo>
                  <a:lnTo>
                    <a:pt x="0" y="7906"/>
                  </a:lnTo>
                  <a:lnTo>
                    <a:pt x="0" y="8096"/>
                  </a:lnTo>
                  <a:lnTo>
                    <a:pt x="0" y="8489"/>
                  </a:lnTo>
                  <a:cubicBezTo>
                    <a:pt x="12" y="9013"/>
                    <a:pt x="36" y="9537"/>
                    <a:pt x="96" y="10025"/>
                  </a:cubicBezTo>
                  <a:cubicBezTo>
                    <a:pt x="96" y="10085"/>
                    <a:pt x="119" y="10144"/>
                    <a:pt x="119" y="10204"/>
                  </a:cubicBezTo>
                  <a:cubicBezTo>
                    <a:pt x="131" y="10263"/>
                    <a:pt x="131" y="10323"/>
                    <a:pt x="143" y="10382"/>
                  </a:cubicBezTo>
                  <a:cubicBezTo>
                    <a:pt x="155" y="10502"/>
                    <a:pt x="179" y="10621"/>
                    <a:pt x="203" y="10740"/>
                  </a:cubicBezTo>
                  <a:cubicBezTo>
                    <a:pt x="238" y="10978"/>
                    <a:pt x="298" y="11204"/>
                    <a:pt x="334" y="11418"/>
                  </a:cubicBezTo>
                  <a:cubicBezTo>
                    <a:pt x="369" y="11525"/>
                    <a:pt x="381" y="11645"/>
                    <a:pt x="417" y="11752"/>
                  </a:cubicBezTo>
                  <a:cubicBezTo>
                    <a:pt x="441" y="11859"/>
                    <a:pt x="477" y="11954"/>
                    <a:pt x="488" y="12061"/>
                  </a:cubicBezTo>
                  <a:cubicBezTo>
                    <a:pt x="548" y="12276"/>
                    <a:pt x="596" y="12466"/>
                    <a:pt x="655" y="12657"/>
                  </a:cubicBezTo>
                  <a:cubicBezTo>
                    <a:pt x="774" y="13026"/>
                    <a:pt x="869" y="13383"/>
                    <a:pt x="988" y="13681"/>
                  </a:cubicBezTo>
                  <a:cubicBezTo>
                    <a:pt x="1108" y="13978"/>
                    <a:pt x="1203" y="14252"/>
                    <a:pt x="1286" y="14454"/>
                  </a:cubicBezTo>
                  <a:cubicBezTo>
                    <a:pt x="1310" y="14502"/>
                    <a:pt x="1334" y="14550"/>
                    <a:pt x="1346" y="14597"/>
                  </a:cubicBezTo>
                  <a:lnTo>
                    <a:pt x="1465" y="14657"/>
                  </a:lnTo>
                  <a:lnTo>
                    <a:pt x="1429" y="14478"/>
                  </a:lnTo>
                  <a:lnTo>
                    <a:pt x="1381" y="14300"/>
                  </a:lnTo>
                  <a:cubicBezTo>
                    <a:pt x="1369" y="14240"/>
                    <a:pt x="1346" y="14181"/>
                    <a:pt x="1334" y="14097"/>
                  </a:cubicBezTo>
                  <a:cubicBezTo>
                    <a:pt x="1310" y="13966"/>
                    <a:pt x="1262" y="13823"/>
                    <a:pt x="1227" y="13669"/>
                  </a:cubicBezTo>
                  <a:cubicBezTo>
                    <a:pt x="1215" y="13597"/>
                    <a:pt x="1191" y="13502"/>
                    <a:pt x="1167" y="13430"/>
                  </a:cubicBezTo>
                  <a:cubicBezTo>
                    <a:pt x="1155" y="13359"/>
                    <a:pt x="1143" y="13264"/>
                    <a:pt x="1108" y="13180"/>
                  </a:cubicBezTo>
                  <a:cubicBezTo>
                    <a:pt x="1084" y="13002"/>
                    <a:pt x="1036" y="12823"/>
                    <a:pt x="988" y="12621"/>
                  </a:cubicBezTo>
                  <a:cubicBezTo>
                    <a:pt x="953" y="12430"/>
                    <a:pt x="929" y="12240"/>
                    <a:pt x="893" y="12026"/>
                  </a:cubicBezTo>
                  <a:cubicBezTo>
                    <a:pt x="869" y="11930"/>
                    <a:pt x="858" y="11823"/>
                    <a:pt x="834" y="11716"/>
                  </a:cubicBezTo>
                  <a:cubicBezTo>
                    <a:pt x="810" y="11609"/>
                    <a:pt x="798" y="11514"/>
                    <a:pt x="786" y="11395"/>
                  </a:cubicBezTo>
                  <a:cubicBezTo>
                    <a:pt x="750" y="11168"/>
                    <a:pt x="727" y="10942"/>
                    <a:pt x="691" y="10704"/>
                  </a:cubicBezTo>
                  <a:cubicBezTo>
                    <a:pt x="679" y="10585"/>
                    <a:pt x="667" y="10466"/>
                    <a:pt x="667" y="10347"/>
                  </a:cubicBezTo>
                  <a:cubicBezTo>
                    <a:pt x="667" y="10287"/>
                    <a:pt x="655" y="10228"/>
                    <a:pt x="655" y="10168"/>
                  </a:cubicBezTo>
                  <a:cubicBezTo>
                    <a:pt x="655" y="10109"/>
                    <a:pt x="631" y="10049"/>
                    <a:pt x="631" y="9990"/>
                  </a:cubicBezTo>
                  <a:cubicBezTo>
                    <a:pt x="631" y="9871"/>
                    <a:pt x="619" y="9751"/>
                    <a:pt x="607" y="9632"/>
                  </a:cubicBezTo>
                  <a:cubicBezTo>
                    <a:pt x="596" y="9513"/>
                    <a:pt x="596" y="9382"/>
                    <a:pt x="596" y="9263"/>
                  </a:cubicBezTo>
                  <a:cubicBezTo>
                    <a:pt x="596" y="9144"/>
                    <a:pt x="596" y="9013"/>
                    <a:pt x="572" y="8894"/>
                  </a:cubicBezTo>
                  <a:lnTo>
                    <a:pt x="572" y="8692"/>
                  </a:lnTo>
                  <a:lnTo>
                    <a:pt x="572" y="8501"/>
                  </a:lnTo>
                  <a:lnTo>
                    <a:pt x="572" y="8120"/>
                  </a:lnTo>
                  <a:lnTo>
                    <a:pt x="572" y="7918"/>
                  </a:lnTo>
                  <a:lnTo>
                    <a:pt x="596" y="7727"/>
                  </a:lnTo>
                  <a:cubicBezTo>
                    <a:pt x="596" y="7596"/>
                    <a:pt x="607" y="7477"/>
                    <a:pt x="607" y="7346"/>
                  </a:cubicBezTo>
                  <a:cubicBezTo>
                    <a:pt x="607" y="7204"/>
                    <a:pt x="619" y="7084"/>
                    <a:pt x="631" y="6953"/>
                  </a:cubicBezTo>
                  <a:lnTo>
                    <a:pt x="667" y="6572"/>
                  </a:lnTo>
                  <a:cubicBezTo>
                    <a:pt x="679" y="6430"/>
                    <a:pt x="691" y="6311"/>
                    <a:pt x="715" y="6180"/>
                  </a:cubicBezTo>
                  <a:cubicBezTo>
                    <a:pt x="738" y="5930"/>
                    <a:pt x="774" y="5680"/>
                    <a:pt x="810" y="5418"/>
                  </a:cubicBezTo>
                  <a:cubicBezTo>
                    <a:pt x="834" y="5299"/>
                    <a:pt x="858" y="5168"/>
                    <a:pt x="869" y="5048"/>
                  </a:cubicBezTo>
                  <a:cubicBezTo>
                    <a:pt x="893" y="4929"/>
                    <a:pt x="917" y="4798"/>
                    <a:pt x="929" y="4679"/>
                  </a:cubicBezTo>
                  <a:cubicBezTo>
                    <a:pt x="977" y="4441"/>
                    <a:pt x="1024" y="4191"/>
                    <a:pt x="1084" y="3965"/>
                  </a:cubicBezTo>
                  <a:cubicBezTo>
                    <a:pt x="1108" y="3846"/>
                    <a:pt x="1143" y="3727"/>
                    <a:pt x="1155" y="3620"/>
                  </a:cubicBezTo>
                  <a:cubicBezTo>
                    <a:pt x="1191" y="3501"/>
                    <a:pt x="1215" y="3394"/>
                    <a:pt x="1250" y="3286"/>
                  </a:cubicBezTo>
                  <a:cubicBezTo>
                    <a:pt x="1262" y="3227"/>
                    <a:pt x="1274" y="3167"/>
                    <a:pt x="1286" y="3120"/>
                  </a:cubicBezTo>
                  <a:cubicBezTo>
                    <a:pt x="1310" y="3060"/>
                    <a:pt x="1322" y="3013"/>
                    <a:pt x="1334" y="2953"/>
                  </a:cubicBezTo>
                  <a:cubicBezTo>
                    <a:pt x="1369" y="2846"/>
                    <a:pt x="1393" y="2727"/>
                    <a:pt x="1429" y="2620"/>
                  </a:cubicBezTo>
                  <a:cubicBezTo>
                    <a:pt x="1500" y="2417"/>
                    <a:pt x="1560" y="2203"/>
                    <a:pt x="1620" y="2012"/>
                  </a:cubicBezTo>
                  <a:cubicBezTo>
                    <a:pt x="1643" y="1905"/>
                    <a:pt x="1679" y="1822"/>
                    <a:pt x="1727" y="1715"/>
                  </a:cubicBezTo>
                  <a:cubicBezTo>
                    <a:pt x="1750" y="1631"/>
                    <a:pt x="1798" y="1524"/>
                    <a:pt x="1822" y="1429"/>
                  </a:cubicBezTo>
                  <a:cubicBezTo>
                    <a:pt x="1965" y="1072"/>
                    <a:pt x="2096" y="738"/>
                    <a:pt x="2227" y="453"/>
                  </a:cubicBezTo>
                  <a:cubicBezTo>
                    <a:pt x="2298" y="286"/>
                    <a:pt x="2358" y="143"/>
                    <a:pt x="2417" y="0"/>
                  </a:cubicBezTo>
                  <a:close/>
                </a:path>
              </a:pathLst>
            </a:custGeom>
            <a:solidFill>
              <a:srgbClr val="EED9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611;p53">
              <a:extLst>
                <a:ext uri="{FF2B5EF4-FFF2-40B4-BE49-F238E27FC236}">
                  <a16:creationId xmlns:a16="http://schemas.microsoft.com/office/drawing/2014/main" id="{F1A639AA-02FD-4CF5-9F4F-8232A61C237C}"/>
                </a:ext>
              </a:extLst>
            </p:cNvPr>
            <p:cNvSpPr/>
            <p:nvPr/>
          </p:nvSpPr>
          <p:spPr>
            <a:xfrm>
              <a:off x="1861225" y="3463950"/>
              <a:ext cx="590875" cy="22350"/>
            </a:xfrm>
            <a:custGeom>
              <a:avLst/>
              <a:gdLst/>
              <a:ahLst/>
              <a:cxnLst/>
              <a:rect l="l" t="t" r="r" b="b"/>
              <a:pathLst>
                <a:path w="23635" h="894" extrusionOk="0">
                  <a:moveTo>
                    <a:pt x="441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lnTo>
                    <a:pt x="23182" y="893"/>
                  </a:lnTo>
                  <a:cubicBezTo>
                    <a:pt x="23432" y="893"/>
                    <a:pt x="23635" y="691"/>
                    <a:pt x="23635" y="441"/>
                  </a:cubicBezTo>
                  <a:cubicBezTo>
                    <a:pt x="23635" y="191"/>
                    <a:pt x="23432" y="0"/>
                    <a:pt x="23182" y="0"/>
                  </a:cubicBezTo>
                  <a:close/>
                </a:path>
              </a:pathLst>
            </a:custGeom>
            <a:solidFill>
              <a:srgbClr val="7E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612;p53">
              <a:extLst>
                <a:ext uri="{FF2B5EF4-FFF2-40B4-BE49-F238E27FC236}">
                  <a16:creationId xmlns:a16="http://schemas.microsoft.com/office/drawing/2014/main" id="{FA07E996-F80C-4D31-A1EC-3E3A16C4D3FE}"/>
                </a:ext>
              </a:extLst>
            </p:cNvPr>
            <p:cNvSpPr/>
            <p:nvPr/>
          </p:nvSpPr>
          <p:spPr>
            <a:xfrm>
              <a:off x="1987725" y="3548500"/>
              <a:ext cx="172675" cy="177400"/>
            </a:xfrm>
            <a:custGeom>
              <a:avLst/>
              <a:gdLst/>
              <a:ahLst/>
              <a:cxnLst/>
              <a:rect l="l" t="t" r="r" b="b"/>
              <a:pathLst>
                <a:path w="6907" h="7096" extrusionOk="0">
                  <a:moveTo>
                    <a:pt x="4354" y="1"/>
                  </a:moveTo>
                  <a:cubicBezTo>
                    <a:pt x="3421" y="1"/>
                    <a:pt x="2493" y="82"/>
                    <a:pt x="1549" y="226"/>
                  </a:cubicBezTo>
                  <a:lnTo>
                    <a:pt x="1549" y="250"/>
                  </a:lnTo>
                  <a:cubicBezTo>
                    <a:pt x="2799" y="262"/>
                    <a:pt x="3549" y="1702"/>
                    <a:pt x="3216" y="3429"/>
                  </a:cubicBezTo>
                  <a:cubicBezTo>
                    <a:pt x="2870" y="5167"/>
                    <a:pt x="1489" y="6560"/>
                    <a:pt x="1" y="6882"/>
                  </a:cubicBezTo>
                  <a:lnTo>
                    <a:pt x="1" y="6894"/>
                  </a:lnTo>
                  <a:cubicBezTo>
                    <a:pt x="726" y="6840"/>
                    <a:pt x="1446" y="6810"/>
                    <a:pt x="2165" y="6810"/>
                  </a:cubicBezTo>
                  <a:cubicBezTo>
                    <a:pt x="3370" y="6810"/>
                    <a:pt x="4572" y="6895"/>
                    <a:pt x="5787" y="7096"/>
                  </a:cubicBezTo>
                  <a:lnTo>
                    <a:pt x="5787" y="7072"/>
                  </a:lnTo>
                  <a:cubicBezTo>
                    <a:pt x="4418" y="6620"/>
                    <a:pt x="3609" y="5191"/>
                    <a:pt x="3954" y="3441"/>
                  </a:cubicBezTo>
                  <a:cubicBezTo>
                    <a:pt x="4299" y="1714"/>
                    <a:pt x="5549" y="250"/>
                    <a:pt x="6907" y="226"/>
                  </a:cubicBezTo>
                  <a:lnTo>
                    <a:pt x="6907" y="214"/>
                  </a:lnTo>
                  <a:cubicBezTo>
                    <a:pt x="6042" y="67"/>
                    <a:pt x="5196" y="1"/>
                    <a:pt x="4354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613;p53">
              <a:extLst>
                <a:ext uri="{FF2B5EF4-FFF2-40B4-BE49-F238E27FC236}">
                  <a16:creationId xmlns:a16="http://schemas.microsoft.com/office/drawing/2014/main" id="{6EC889E6-3D46-4E5E-A5A9-2075568C3042}"/>
                </a:ext>
              </a:extLst>
            </p:cNvPr>
            <p:cNvSpPr/>
            <p:nvPr/>
          </p:nvSpPr>
          <p:spPr>
            <a:xfrm>
              <a:off x="1956775" y="3589550"/>
              <a:ext cx="236375" cy="114325"/>
            </a:xfrm>
            <a:custGeom>
              <a:avLst/>
              <a:gdLst/>
              <a:ahLst/>
              <a:cxnLst/>
              <a:rect l="l" t="t" r="r" b="b"/>
              <a:pathLst>
                <a:path w="9455" h="4573" extrusionOk="0">
                  <a:moveTo>
                    <a:pt x="1096" y="1"/>
                  </a:moveTo>
                  <a:cubicBezTo>
                    <a:pt x="727" y="1442"/>
                    <a:pt x="358" y="2870"/>
                    <a:pt x="1" y="4287"/>
                  </a:cubicBezTo>
                  <a:lnTo>
                    <a:pt x="13" y="4287"/>
                  </a:lnTo>
                  <a:cubicBezTo>
                    <a:pt x="578" y="3226"/>
                    <a:pt x="2567" y="2084"/>
                    <a:pt x="4709" y="2084"/>
                  </a:cubicBezTo>
                  <a:cubicBezTo>
                    <a:pt x="4731" y="2084"/>
                    <a:pt x="4753" y="2084"/>
                    <a:pt x="4775" y="2084"/>
                  </a:cubicBezTo>
                  <a:cubicBezTo>
                    <a:pt x="6930" y="2096"/>
                    <a:pt x="8633" y="3406"/>
                    <a:pt x="8764" y="4573"/>
                  </a:cubicBezTo>
                  <a:lnTo>
                    <a:pt x="8776" y="4573"/>
                  </a:lnTo>
                  <a:cubicBezTo>
                    <a:pt x="9038" y="3085"/>
                    <a:pt x="9252" y="1596"/>
                    <a:pt x="9454" y="96"/>
                  </a:cubicBezTo>
                  <a:lnTo>
                    <a:pt x="9430" y="96"/>
                  </a:lnTo>
                  <a:cubicBezTo>
                    <a:pt x="9014" y="1092"/>
                    <a:pt x="7156" y="1502"/>
                    <a:pt x="5072" y="1502"/>
                  </a:cubicBezTo>
                  <a:cubicBezTo>
                    <a:pt x="5013" y="1502"/>
                    <a:pt x="4954" y="1502"/>
                    <a:pt x="4894" y="1501"/>
                  </a:cubicBezTo>
                  <a:cubicBezTo>
                    <a:pt x="2739" y="1477"/>
                    <a:pt x="1120" y="1001"/>
                    <a:pt x="1120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614;p53">
              <a:extLst>
                <a:ext uri="{FF2B5EF4-FFF2-40B4-BE49-F238E27FC236}">
                  <a16:creationId xmlns:a16="http://schemas.microsoft.com/office/drawing/2014/main" id="{ED318A11-D310-49D9-B87C-80CC58A9479C}"/>
                </a:ext>
              </a:extLst>
            </p:cNvPr>
            <p:cNvSpPr/>
            <p:nvPr/>
          </p:nvSpPr>
          <p:spPr>
            <a:xfrm>
              <a:off x="2035350" y="3228750"/>
              <a:ext cx="110175" cy="112600"/>
            </a:xfrm>
            <a:custGeom>
              <a:avLst/>
              <a:gdLst/>
              <a:ahLst/>
              <a:cxnLst/>
              <a:rect l="l" t="t" r="r" b="b"/>
              <a:pathLst>
                <a:path w="4407" h="4504" extrusionOk="0">
                  <a:moveTo>
                    <a:pt x="2765" y="1"/>
                  </a:moveTo>
                  <a:cubicBezTo>
                    <a:pt x="2169" y="1"/>
                    <a:pt x="1576" y="52"/>
                    <a:pt x="977" y="145"/>
                  </a:cubicBezTo>
                  <a:cubicBezTo>
                    <a:pt x="1787" y="145"/>
                    <a:pt x="2263" y="1086"/>
                    <a:pt x="2049" y="2181"/>
                  </a:cubicBezTo>
                  <a:cubicBezTo>
                    <a:pt x="1823" y="3289"/>
                    <a:pt x="953" y="4182"/>
                    <a:pt x="1" y="4384"/>
                  </a:cubicBezTo>
                  <a:cubicBezTo>
                    <a:pt x="462" y="4353"/>
                    <a:pt x="924" y="4335"/>
                    <a:pt x="1388" y="4335"/>
                  </a:cubicBezTo>
                  <a:cubicBezTo>
                    <a:pt x="2158" y="4335"/>
                    <a:pt x="2931" y="4384"/>
                    <a:pt x="3704" y="4503"/>
                  </a:cubicBezTo>
                  <a:cubicBezTo>
                    <a:pt x="2799" y="4205"/>
                    <a:pt x="2287" y="3289"/>
                    <a:pt x="2513" y="2181"/>
                  </a:cubicBezTo>
                  <a:cubicBezTo>
                    <a:pt x="2739" y="1086"/>
                    <a:pt x="3537" y="145"/>
                    <a:pt x="4406" y="133"/>
                  </a:cubicBezTo>
                  <a:cubicBezTo>
                    <a:pt x="3851" y="43"/>
                    <a:pt x="3306" y="1"/>
                    <a:pt x="2765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615;p53">
              <a:extLst>
                <a:ext uri="{FF2B5EF4-FFF2-40B4-BE49-F238E27FC236}">
                  <a16:creationId xmlns:a16="http://schemas.microsoft.com/office/drawing/2014/main" id="{87A61047-903C-40DC-B078-C7734FB55AA0}"/>
                </a:ext>
              </a:extLst>
            </p:cNvPr>
            <p:cNvSpPr/>
            <p:nvPr/>
          </p:nvSpPr>
          <p:spPr>
            <a:xfrm>
              <a:off x="2014525" y="3254400"/>
              <a:ext cx="151225" cy="73250"/>
            </a:xfrm>
            <a:custGeom>
              <a:avLst/>
              <a:gdLst/>
              <a:ahLst/>
              <a:cxnLst/>
              <a:rect l="l" t="t" r="r" b="b"/>
              <a:pathLst>
                <a:path w="6049" h="2930" extrusionOk="0">
                  <a:moveTo>
                    <a:pt x="691" y="0"/>
                  </a:moveTo>
                  <a:cubicBezTo>
                    <a:pt x="453" y="917"/>
                    <a:pt x="215" y="1834"/>
                    <a:pt x="1" y="2739"/>
                  </a:cubicBezTo>
                  <a:lnTo>
                    <a:pt x="12" y="2739"/>
                  </a:lnTo>
                  <a:cubicBezTo>
                    <a:pt x="379" y="2054"/>
                    <a:pt x="1670" y="1334"/>
                    <a:pt x="3027" y="1334"/>
                  </a:cubicBezTo>
                  <a:cubicBezTo>
                    <a:pt x="3038" y="1334"/>
                    <a:pt x="3049" y="1334"/>
                    <a:pt x="3060" y="1334"/>
                  </a:cubicBezTo>
                  <a:cubicBezTo>
                    <a:pt x="4442" y="1358"/>
                    <a:pt x="5537" y="2191"/>
                    <a:pt x="5608" y="2929"/>
                  </a:cubicBezTo>
                  <a:lnTo>
                    <a:pt x="5620" y="2929"/>
                  </a:lnTo>
                  <a:cubicBezTo>
                    <a:pt x="5787" y="1977"/>
                    <a:pt x="5918" y="1024"/>
                    <a:pt x="6049" y="60"/>
                  </a:cubicBezTo>
                  <a:lnTo>
                    <a:pt x="6037" y="60"/>
                  </a:lnTo>
                  <a:cubicBezTo>
                    <a:pt x="5775" y="715"/>
                    <a:pt x="4525" y="965"/>
                    <a:pt x="3132" y="965"/>
                  </a:cubicBezTo>
                  <a:cubicBezTo>
                    <a:pt x="1751" y="953"/>
                    <a:pt x="727" y="643"/>
                    <a:pt x="715" y="0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616;p53">
              <a:extLst>
                <a:ext uri="{FF2B5EF4-FFF2-40B4-BE49-F238E27FC236}">
                  <a16:creationId xmlns:a16="http://schemas.microsoft.com/office/drawing/2014/main" id="{81A8E2B9-8B11-4312-AD38-475512C1C28D}"/>
                </a:ext>
              </a:extLst>
            </p:cNvPr>
            <p:cNvSpPr/>
            <p:nvPr/>
          </p:nvSpPr>
          <p:spPr>
            <a:xfrm>
              <a:off x="2077325" y="2946425"/>
              <a:ext cx="78900" cy="80600"/>
            </a:xfrm>
            <a:custGeom>
              <a:avLst/>
              <a:gdLst/>
              <a:ahLst/>
              <a:cxnLst/>
              <a:rect l="l" t="t" r="r" b="b"/>
              <a:pathLst>
                <a:path w="3156" h="3224" extrusionOk="0">
                  <a:moveTo>
                    <a:pt x="2009" y="1"/>
                  </a:moveTo>
                  <a:cubicBezTo>
                    <a:pt x="1579" y="1"/>
                    <a:pt x="1152" y="40"/>
                    <a:pt x="715" y="104"/>
                  </a:cubicBezTo>
                  <a:cubicBezTo>
                    <a:pt x="1275" y="104"/>
                    <a:pt x="1620" y="770"/>
                    <a:pt x="1477" y="1556"/>
                  </a:cubicBezTo>
                  <a:cubicBezTo>
                    <a:pt x="1322" y="2342"/>
                    <a:pt x="679" y="2985"/>
                    <a:pt x="1" y="3140"/>
                  </a:cubicBezTo>
                  <a:cubicBezTo>
                    <a:pt x="325" y="3109"/>
                    <a:pt x="645" y="3095"/>
                    <a:pt x="963" y="3095"/>
                  </a:cubicBezTo>
                  <a:cubicBezTo>
                    <a:pt x="1521" y="3095"/>
                    <a:pt x="2075" y="3140"/>
                    <a:pt x="2644" y="3223"/>
                  </a:cubicBezTo>
                  <a:cubicBezTo>
                    <a:pt x="2025" y="3021"/>
                    <a:pt x="1668" y="2366"/>
                    <a:pt x="1810" y="1556"/>
                  </a:cubicBezTo>
                  <a:cubicBezTo>
                    <a:pt x="1977" y="770"/>
                    <a:pt x="2549" y="104"/>
                    <a:pt x="3156" y="104"/>
                  </a:cubicBezTo>
                  <a:cubicBezTo>
                    <a:pt x="2766" y="31"/>
                    <a:pt x="2387" y="1"/>
                    <a:pt x="2009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617;p53">
              <a:extLst>
                <a:ext uri="{FF2B5EF4-FFF2-40B4-BE49-F238E27FC236}">
                  <a16:creationId xmlns:a16="http://schemas.microsoft.com/office/drawing/2014/main" id="{A89439CF-9981-4E08-B421-3EE69846998D}"/>
                </a:ext>
              </a:extLst>
            </p:cNvPr>
            <p:cNvSpPr/>
            <p:nvPr/>
          </p:nvSpPr>
          <p:spPr>
            <a:xfrm>
              <a:off x="2063650" y="2964775"/>
              <a:ext cx="107475" cy="52125"/>
            </a:xfrm>
            <a:custGeom>
              <a:avLst/>
              <a:gdLst/>
              <a:ahLst/>
              <a:cxnLst/>
              <a:rect l="l" t="t" r="r" b="b"/>
              <a:pathLst>
                <a:path w="4299" h="2085" extrusionOk="0">
                  <a:moveTo>
                    <a:pt x="500" y="1"/>
                  </a:moveTo>
                  <a:cubicBezTo>
                    <a:pt x="333" y="656"/>
                    <a:pt x="155" y="1310"/>
                    <a:pt x="0" y="1965"/>
                  </a:cubicBezTo>
                  <a:cubicBezTo>
                    <a:pt x="259" y="1482"/>
                    <a:pt x="1170" y="953"/>
                    <a:pt x="2135" y="953"/>
                  </a:cubicBezTo>
                  <a:cubicBezTo>
                    <a:pt x="2146" y="953"/>
                    <a:pt x="2156" y="953"/>
                    <a:pt x="2167" y="953"/>
                  </a:cubicBezTo>
                  <a:cubicBezTo>
                    <a:pt x="3155" y="953"/>
                    <a:pt x="3929" y="1572"/>
                    <a:pt x="3989" y="2084"/>
                  </a:cubicBezTo>
                  <a:cubicBezTo>
                    <a:pt x="4096" y="1418"/>
                    <a:pt x="4203" y="739"/>
                    <a:pt x="4298" y="48"/>
                  </a:cubicBezTo>
                  <a:lnTo>
                    <a:pt x="4298" y="48"/>
                  </a:lnTo>
                  <a:cubicBezTo>
                    <a:pt x="4114" y="510"/>
                    <a:pt x="3269" y="692"/>
                    <a:pt x="2318" y="692"/>
                  </a:cubicBezTo>
                  <a:cubicBezTo>
                    <a:pt x="2288" y="692"/>
                    <a:pt x="2257" y="692"/>
                    <a:pt x="2227" y="691"/>
                  </a:cubicBezTo>
                  <a:cubicBezTo>
                    <a:pt x="1250" y="667"/>
                    <a:pt x="500" y="453"/>
                    <a:pt x="500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618;p53">
              <a:extLst>
                <a:ext uri="{FF2B5EF4-FFF2-40B4-BE49-F238E27FC236}">
                  <a16:creationId xmlns:a16="http://schemas.microsoft.com/office/drawing/2014/main" id="{F0E1319D-F545-4EE7-B7AB-9A74B3254246}"/>
                </a:ext>
              </a:extLst>
            </p:cNvPr>
            <p:cNvSpPr/>
            <p:nvPr/>
          </p:nvSpPr>
          <p:spPr>
            <a:xfrm>
              <a:off x="1475475" y="3557125"/>
              <a:ext cx="1331425" cy="748025"/>
            </a:xfrm>
            <a:custGeom>
              <a:avLst/>
              <a:gdLst/>
              <a:ahLst/>
              <a:cxnLst/>
              <a:rect l="l" t="t" r="r" b="b"/>
              <a:pathLst>
                <a:path w="53257" h="29921" extrusionOk="0">
                  <a:moveTo>
                    <a:pt x="53257" y="18336"/>
                  </a:moveTo>
                  <a:cubicBezTo>
                    <a:pt x="53257" y="18344"/>
                    <a:pt x="53257" y="18352"/>
                    <a:pt x="53257" y="18359"/>
                  </a:cubicBezTo>
                  <a:lnTo>
                    <a:pt x="53257" y="18359"/>
                  </a:lnTo>
                  <a:lnTo>
                    <a:pt x="53257" y="18336"/>
                  </a:lnTo>
                  <a:close/>
                  <a:moveTo>
                    <a:pt x="179" y="0"/>
                  </a:moveTo>
                  <a:lnTo>
                    <a:pt x="0" y="679"/>
                  </a:lnTo>
                  <a:lnTo>
                    <a:pt x="1655" y="2584"/>
                  </a:lnTo>
                  <a:lnTo>
                    <a:pt x="12764" y="15454"/>
                  </a:lnTo>
                  <a:lnTo>
                    <a:pt x="12740" y="15621"/>
                  </a:lnTo>
                  <a:lnTo>
                    <a:pt x="12704" y="16073"/>
                  </a:lnTo>
                  <a:lnTo>
                    <a:pt x="12764" y="16109"/>
                  </a:lnTo>
                  <a:cubicBezTo>
                    <a:pt x="12538" y="16347"/>
                    <a:pt x="12359" y="16609"/>
                    <a:pt x="12240" y="16931"/>
                  </a:cubicBezTo>
                  <a:cubicBezTo>
                    <a:pt x="12109" y="17252"/>
                    <a:pt x="12026" y="17597"/>
                    <a:pt x="12026" y="17967"/>
                  </a:cubicBezTo>
                  <a:cubicBezTo>
                    <a:pt x="12026" y="18098"/>
                    <a:pt x="12049" y="18217"/>
                    <a:pt x="12061" y="18359"/>
                  </a:cubicBezTo>
                  <a:lnTo>
                    <a:pt x="12026" y="18359"/>
                  </a:lnTo>
                  <a:cubicBezTo>
                    <a:pt x="12026" y="18836"/>
                    <a:pt x="12085" y="19288"/>
                    <a:pt x="12192" y="19753"/>
                  </a:cubicBezTo>
                  <a:cubicBezTo>
                    <a:pt x="12299" y="20205"/>
                    <a:pt x="12442" y="20657"/>
                    <a:pt x="12645" y="21098"/>
                  </a:cubicBezTo>
                  <a:cubicBezTo>
                    <a:pt x="13276" y="22550"/>
                    <a:pt x="14407" y="23908"/>
                    <a:pt x="15931" y="25087"/>
                  </a:cubicBezTo>
                  <a:cubicBezTo>
                    <a:pt x="17419" y="26241"/>
                    <a:pt x="19265" y="27242"/>
                    <a:pt x="21396" y="28027"/>
                  </a:cubicBezTo>
                  <a:cubicBezTo>
                    <a:pt x="24622" y="29218"/>
                    <a:pt x="28492" y="29920"/>
                    <a:pt x="32647" y="29920"/>
                  </a:cubicBezTo>
                  <a:cubicBezTo>
                    <a:pt x="36791" y="29920"/>
                    <a:pt x="40648" y="29218"/>
                    <a:pt x="43899" y="28027"/>
                  </a:cubicBezTo>
                  <a:cubicBezTo>
                    <a:pt x="46018" y="27242"/>
                    <a:pt x="47863" y="26241"/>
                    <a:pt x="49364" y="25087"/>
                  </a:cubicBezTo>
                  <a:cubicBezTo>
                    <a:pt x="51590" y="23324"/>
                    <a:pt x="52983" y="21229"/>
                    <a:pt x="53233" y="18931"/>
                  </a:cubicBezTo>
                  <a:cubicBezTo>
                    <a:pt x="53245" y="18748"/>
                    <a:pt x="53256" y="18554"/>
                    <a:pt x="53257" y="18359"/>
                  </a:cubicBezTo>
                  <a:lnTo>
                    <a:pt x="28635" y="18359"/>
                  </a:lnTo>
                  <a:cubicBezTo>
                    <a:pt x="28659" y="18240"/>
                    <a:pt x="28671" y="18098"/>
                    <a:pt x="28671" y="17967"/>
                  </a:cubicBezTo>
                  <a:cubicBezTo>
                    <a:pt x="28671" y="16466"/>
                    <a:pt x="27444" y="15228"/>
                    <a:pt x="25932" y="15228"/>
                  </a:cubicBezTo>
                  <a:lnTo>
                    <a:pt x="25182" y="15228"/>
                  </a:lnTo>
                  <a:cubicBezTo>
                    <a:pt x="25182" y="14228"/>
                    <a:pt x="24372" y="13418"/>
                    <a:pt x="23372" y="13418"/>
                  </a:cubicBezTo>
                  <a:lnTo>
                    <a:pt x="15990" y="13418"/>
                  </a:lnTo>
                  <a:cubicBezTo>
                    <a:pt x="15621" y="13418"/>
                    <a:pt x="15276" y="13514"/>
                    <a:pt x="14990" y="1371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9B7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619;p53">
              <a:extLst>
                <a:ext uri="{FF2B5EF4-FFF2-40B4-BE49-F238E27FC236}">
                  <a16:creationId xmlns:a16="http://schemas.microsoft.com/office/drawing/2014/main" id="{6BBAAFEB-BB41-416B-B95C-962DCA91E017}"/>
                </a:ext>
              </a:extLst>
            </p:cNvPr>
            <p:cNvSpPr/>
            <p:nvPr/>
          </p:nvSpPr>
          <p:spPr>
            <a:xfrm>
              <a:off x="1817475" y="4128625"/>
              <a:ext cx="947475" cy="176525"/>
            </a:xfrm>
            <a:custGeom>
              <a:avLst/>
              <a:gdLst/>
              <a:ahLst/>
              <a:cxnLst/>
              <a:rect l="l" t="t" r="r" b="b"/>
              <a:pathLst>
                <a:path w="37899" h="7061" extrusionOk="0">
                  <a:moveTo>
                    <a:pt x="1" y="0"/>
                  </a:moveTo>
                  <a:cubicBezTo>
                    <a:pt x="3156" y="4155"/>
                    <a:pt x="10466" y="7060"/>
                    <a:pt x="18943" y="7060"/>
                  </a:cubicBezTo>
                  <a:cubicBezTo>
                    <a:pt x="27444" y="7060"/>
                    <a:pt x="34743" y="4155"/>
                    <a:pt x="37898" y="0"/>
                  </a:cubicBezTo>
                  <a:close/>
                </a:path>
              </a:pathLst>
            </a:custGeom>
            <a:solidFill>
              <a:srgbClr val="846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620;p53">
              <a:extLst>
                <a:ext uri="{FF2B5EF4-FFF2-40B4-BE49-F238E27FC236}">
                  <a16:creationId xmlns:a16="http://schemas.microsoft.com/office/drawing/2014/main" id="{33CD7C88-17D9-43A6-9658-644C2F953467}"/>
                </a:ext>
              </a:extLst>
            </p:cNvPr>
            <p:cNvSpPr/>
            <p:nvPr/>
          </p:nvSpPr>
          <p:spPr>
            <a:xfrm>
              <a:off x="2329450" y="4056575"/>
              <a:ext cx="35450" cy="59275"/>
            </a:xfrm>
            <a:custGeom>
              <a:avLst/>
              <a:gdLst/>
              <a:ahLst/>
              <a:cxnLst/>
              <a:rect l="l" t="t" r="r" b="b"/>
              <a:pathLst>
                <a:path w="1418" h="2371" extrusionOk="0">
                  <a:moveTo>
                    <a:pt x="0" y="1"/>
                  </a:moveTo>
                  <a:lnTo>
                    <a:pt x="0" y="2370"/>
                  </a:lnTo>
                  <a:lnTo>
                    <a:pt x="1417" y="2370"/>
                  </a:lnTo>
                  <a:lnTo>
                    <a:pt x="1417" y="1"/>
                  </a:ln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621;p53">
              <a:extLst>
                <a:ext uri="{FF2B5EF4-FFF2-40B4-BE49-F238E27FC236}">
                  <a16:creationId xmlns:a16="http://schemas.microsoft.com/office/drawing/2014/main" id="{C94A0FFB-9416-4764-AA99-189B22706286}"/>
                </a:ext>
              </a:extLst>
            </p:cNvPr>
            <p:cNvSpPr/>
            <p:nvPr/>
          </p:nvSpPr>
          <p:spPr>
            <a:xfrm>
              <a:off x="2347000" y="4056575"/>
              <a:ext cx="17600" cy="59275"/>
            </a:xfrm>
            <a:custGeom>
              <a:avLst/>
              <a:gdLst/>
              <a:ahLst/>
              <a:cxnLst/>
              <a:rect l="l" t="t" r="r" b="b"/>
              <a:pathLst>
                <a:path w="704" h="2371" extrusionOk="0">
                  <a:moveTo>
                    <a:pt x="1" y="1"/>
                  </a:moveTo>
                  <a:lnTo>
                    <a:pt x="1" y="2370"/>
                  </a:lnTo>
                  <a:lnTo>
                    <a:pt x="703" y="237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83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622;p53">
              <a:extLst>
                <a:ext uri="{FF2B5EF4-FFF2-40B4-BE49-F238E27FC236}">
                  <a16:creationId xmlns:a16="http://schemas.microsoft.com/office/drawing/2014/main" id="{067BCBB2-59ED-4936-81DD-A72CEC7F95E8}"/>
                </a:ext>
              </a:extLst>
            </p:cNvPr>
            <p:cNvSpPr/>
            <p:nvPr/>
          </p:nvSpPr>
          <p:spPr>
            <a:xfrm>
              <a:off x="2384500" y="4056575"/>
              <a:ext cx="35450" cy="59275"/>
            </a:xfrm>
            <a:custGeom>
              <a:avLst/>
              <a:gdLst/>
              <a:ahLst/>
              <a:cxnLst/>
              <a:rect l="l" t="t" r="r" b="b"/>
              <a:pathLst>
                <a:path w="1418" h="2371" extrusionOk="0">
                  <a:moveTo>
                    <a:pt x="1" y="1"/>
                  </a:moveTo>
                  <a:lnTo>
                    <a:pt x="1" y="2370"/>
                  </a:lnTo>
                  <a:lnTo>
                    <a:pt x="1418" y="2370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623;p53">
              <a:extLst>
                <a:ext uri="{FF2B5EF4-FFF2-40B4-BE49-F238E27FC236}">
                  <a16:creationId xmlns:a16="http://schemas.microsoft.com/office/drawing/2014/main" id="{1388ECB9-07C5-4734-BC8A-1BDF1CF6B6E4}"/>
                </a:ext>
              </a:extLst>
            </p:cNvPr>
            <p:cNvSpPr/>
            <p:nvPr/>
          </p:nvSpPr>
          <p:spPr>
            <a:xfrm>
              <a:off x="2402375" y="4056575"/>
              <a:ext cx="17575" cy="59275"/>
            </a:xfrm>
            <a:custGeom>
              <a:avLst/>
              <a:gdLst/>
              <a:ahLst/>
              <a:cxnLst/>
              <a:rect l="l" t="t" r="r" b="b"/>
              <a:pathLst>
                <a:path w="703" h="2371" extrusionOk="0">
                  <a:moveTo>
                    <a:pt x="0" y="1"/>
                  </a:moveTo>
                  <a:lnTo>
                    <a:pt x="0" y="2370"/>
                  </a:lnTo>
                  <a:lnTo>
                    <a:pt x="703" y="237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83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624;p53">
              <a:extLst>
                <a:ext uri="{FF2B5EF4-FFF2-40B4-BE49-F238E27FC236}">
                  <a16:creationId xmlns:a16="http://schemas.microsoft.com/office/drawing/2014/main" id="{09F4C725-6D33-4850-844D-864C0ABD8BC6}"/>
                </a:ext>
              </a:extLst>
            </p:cNvPr>
            <p:cNvSpPr/>
            <p:nvPr/>
          </p:nvSpPr>
          <p:spPr>
            <a:xfrm>
              <a:off x="2439575" y="4056575"/>
              <a:ext cx="35450" cy="59275"/>
            </a:xfrm>
            <a:custGeom>
              <a:avLst/>
              <a:gdLst/>
              <a:ahLst/>
              <a:cxnLst/>
              <a:rect l="l" t="t" r="r" b="b"/>
              <a:pathLst>
                <a:path w="1418" h="2371" extrusionOk="0">
                  <a:moveTo>
                    <a:pt x="1" y="1"/>
                  </a:moveTo>
                  <a:lnTo>
                    <a:pt x="1" y="2370"/>
                  </a:lnTo>
                  <a:lnTo>
                    <a:pt x="1417" y="2370"/>
                  </a:lnTo>
                  <a:lnTo>
                    <a:pt x="1417" y="1"/>
                  </a:ln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625;p53">
              <a:extLst>
                <a:ext uri="{FF2B5EF4-FFF2-40B4-BE49-F238E27FC236}">
                  <a16:creationId xmlns:a16="http://schemas.microsoft.com/office/drawing/2014/main" id="{47272B28-AF1A-4F79-A45B-81F2364C258F}"/>
                </a:ext>
              </a:extLst>
            </p:cNvPr>
            <p:cNvSpPr/>
            <p:nvPr/>
          </p:nvSpPr>
          <p:spPr>
            <a:xfrm>
              <a:off x="2457450" y="4056575"/>
              <a:ext cx="17575" cy="59275"/>
            </a:xfrm>
            <a:custGeom>
              <a:avLst/>
              <a:gdLst/>
              <a:ahLst/>
              <a:cxnLst/>
              <a:rect l="l" t="t" r="r" b="b"/>
              <a:pathLst>
                <a:path w="703" h="2371" extrusionOk="0">
                  <a:moveTo>
                    <a:pt x="0" y="1"/>
                  </a:moveTo>
                  <a:lnTo>
                    <a:pt x="0" y="2370"/>
                  </a:lnTo>
                  <a:lnTo>
                    <a:pt x="702" y="2370"/>
                  </a:lnTo>
                  <a:lnTo>
                    <a:pt x="702" y="1"/>
                  </a:lnTo>
                  <a:close/>
                </a:path>
              </a:pathLst>
            </a:custGeom>
            <a:solidFill>
              <a:srgbClr val="483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626;p53">
              <a:extLst>
                <a:ext uri="{FF2B5EF4-FFF2-40B4-BE49-F238E27FC236}">
                  <a16:creationId xmlns:a16="http://schemas.microsoft.com/office/drawing/2014/main" id="{185D7F33-52A6-4838-BCE2-124E970E345C}"/>
                </a:ext>
              </a:extLst>
            </p:cNvPr>
            <p:cNvSpPr/>
            <p:nvPr/>
          </p:nvSpPr>
          <p:spPr>
            <a:xfrm>
              <a:off x="2494950" y="4056575"/>
              <a:ext cx="35450" cy="59275"/>
            </a:xfrm>
            <a:custGeom>
              <a:avLst/>
              <a:gdLst/>
              <a:ahLst/>
              <a:cxnLst/>
              <a:rect l="l" t="t" r="r" b="b"/>
              <a:pathLst>
                <a:path w="1418" h="2371" extrusionOk="0">
                  <a:moveTo>
                    <a:pt x="0" y="1"/>
                  </a:moveTo>
                  <a:lnTo>
                    <a:pt x="0" y="2370"/>
                  </a:lnTo>
                  <a:lnTo>
                    <a:pt x="1417" y="2370"/>
                  </a:lnTo>
                  <a:lnTo>
                    <a:pt x="1417" y="1"/>
                  </a:ln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627;p53">
              <a:extLst>
                <a:ext uri="{FF2B5EF4-FFF2-40B4-BE49-F238E27FC236}">
                  <a16:creationId xmlns:a16="http://schemas.microsoft.com/office/drawing/2014/main" id="{3124DDC2-0D20-439B-AEFD-8CF29AB4610D}"/>
                </a:ext>
              </a:extLst>
            </p:cNvPr>
            <p:cNvSpPr/>
            <p:nvPr/>
          </p:nvSpPr>
          <p:spPr>
            <a:xfrm>
              <a:off x="2512500" y="4056575"/>
              <a:ext cx="17600" cy="59275"/>
            </a:xfrm>
            <a:custGeom>
              <a:avLst/>
              <a:gdLst/>
              <a:ahLst/>
              <a:cxnLst/>
              <a:rect l="l" t="t" r="r" b="b"/>
              <a:pathLst>
                <a:path w="704" h="2371" extrusionOk="0">
                  <a:moveTo>
                    <a:pt x="1" y="1"/>
                  </a:moveTo>
                  <a:lnTo>
                    <a:pt x="1" y="2370"/>
                  </a:lnTo>
                  <a:lnTo>
                    <a:pt x="703" y="237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83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628;p53">
              <a:extLst>
                <a:ext uri="{FF2B5EF4-FFF2-40B4-BE49-F238E27FC236}">
                  <a16:creationId xmlns:a16="http://schemas.microsoft.com/office/drawing/2014/main" id="{651E9845-FB8B-4864-B0BB-B86C3667C731}"/>
                </a:ext>
              </a:extLst>
            </p:cNvPr>
            <p:cNvSpPr/>
            <p:nvPr/>
          </p:nvSpPr>
          <p:spPr>
            <a:xfrm>
              <a:off x="2550300" y="4056575"/>
              <a:ext cx="35150" cy="59275"/>
            </a:xfrm>
            <a:custGeom>
              <a:avLst/>
              <a:gdLst/>
              <a:ahLst/>
              <a:cxnLst/>
              <a:rect l="l" t="t" r="r" b="b"/>
              <a:pathLst>
                <a:path w="1406" h="2371" extrusionOk="0">
                  <a:moveTo>
                    <a:pt x="1" y="1"/>
                  </a:moveTo>
                  <a:lnTo>
                    <a:pt x="1" y="2370"/>
                  </a:lnTo>
                  <a:lnTo>
                    <a:pt x="1406" y="2370"/>
                  </a:lnTo>
                  <a:lnTo>
                    <a:pt x="1406" y="1"/>
                  </a:ln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629;p53">
              <a:extLst>
                <a:ext uri="{FF2B5EF4-FFF2-40B4-BE49-F238E27FC236}">
                  <a16:creationId xmlns:a16="http://schemas.microsoft.com/office/drawing/2014/main" id="{5119BC0A-2E31-468C-86C3-7F117915606A}"/>
                </a:ext>
              </a:extLst>
            </p:cNvPr>
            <p:cNvSpPr/>
            <p:nvPr/>
          </p:nvSpPr>
          <p:spPr>
            <a:xfrm>
              <a:off x="2567575" y="4056575"/>
              <a:ext cx="17575" cy="59275"/>
            </a:xfrm>
            <a:custGeom>
              <a:avLst/>
              <a:gdLst/>
              <a:ahLst/>
              <a:cxnLst/>
              <a:rect l="l" t="t" r="r" b="b"/>
              <a:pathLst>
                <a:path w="703" h="2371" extrusionOk="0">
                  <a:moveTo>
                    <a:pt x="0" y="1"/>
                  </a:moveTo>
                  <a:lnTo>
                    <a:pt x="0" y="2370"/>
                  </a:lnTo>
                  <a:lnTo>
                    <a:pt x="703" y="237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83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630;p53">
              <a:extLst>
                <a:ext uri="{FF2B5EF4-FFF2-40B4-BE49-F238E27FC236}">
                  <a16:creationId xmlns:a16="http://schemas.microsoft.com/office/drawing/2014/main" id="{1440028C-AA4B-46AA-A832-4E98D7D71AA5}"/>
                </a:ext>
              </a:extLst>
            </p:cNvPr>
            <p:cNvSpPr/>
            <p:nvPr/>
          </p:nvSpPr>
          <p:spPr>
            <a:xfrm>
              <a:off x="2684550" y="3854775"/>
              <a:ext cx="35450" cy="59250"/>
            </a:xfrm>
            <a:custGeom>
              <a:avLst/>
              <a:gdLst/>
              <a:ahLst/>
              <a:cxnLst/>
              <a:rect l="l" t="t" r="r" b="b"/>
              <a:pathLst>
                <a:path w="1418" h="2370" extrusionOk="0">
                  <a:moveTo>
                    <a:pt x="0" y="0"/>
                  </a:moveTo>
                  <a:lnTo>
                    <a:pt x="0" y="2370"/>
                  </a:lnTo>
                  <a:lnTo>
                    <a:pt x="1417" y="2370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631;p53">
              <a:extLst>
                <a:ext uri="{FF2B5EF4-FFF2-40B4-BE49-F238E27FC236}">
                  <a16:creationId xmlns:a16="http://schemas.microsoft.com/office/drawing/2014/main" id="{4237A8A5-FF4E-45C1-B39C-91F2D5FCCB73}"/>
                </a:ext>
              </a:extLst>
            </p:cNvPr>
            <p:cNvSpPr/>
            <p:nvPr/>
          </p:nvSpPr>
          <p:spPr>
            <a:xfrm>
              <a:off x="2702400" y="3854775"/>
              <a:ext cx="17300" cy="59250"/>
            </a:xfrm>
            <a:custGeom>
              <a:avLst/>
              <a:gdLst/>
              <a:ahLst/>
              <a:cxnLst/>
              <a:rect l="l" t="t" r="r" b="b"/>
              <a:pathLst>
                <a:path w="692" h="2370" extrusionOk="0">
                  <a:moveTo>
                    <a:pt x="1" y="0"/>
                  </a:moveTo>
                  <a:lnTo>
                    <a:pt x="1" y="2370"/>
                  </a:lnTo>
                  <a:lnTo>
                    <a:pt x="691" y="2370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483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632;p53">
              <a:extLst>
                <a:ext uri="{FF2B5EF4-FFF2-40B4-BE49-F238E27FC236}">
                  <a16:creationId xmlns:a16="http://schemas.microsoft.com/office/drawing/2014/main" id="{B3E397C2-E2AF-4DE3-B1A5-E934ECF021E3}"/>
                </a:ext>
              </a:extLst>
            </p:cNvPr>
            <p:cNvSpPr/>
            <p:nvPr/>
          </p:nvSpPr>
          <p:spPr>
            <a:xfrm>
              <a:off x="2735750" y="3854775"/>
              <a:ext cx="35450" cy="59250"/>
            </a:xfrm>
            <a:custGeom>
              <a:avLst/>
              <a:gdLst/>
              <a:ahLst/>
              <a:cxnLst/>
              <a:rect l="l" t="t" r="r" b="b"/>
              <a:pathLst>
                <a:path w="1418" h="2370" extrusionOk="0">
                  <a:moveTo>
                    <a:pt x="0" y="0"/>
                  </a:moveTo>
                  <a:lnTo>
                    <a:pt x="0" y="2370"/>
                  </a:lnTo>
                  <a:lnTo>
                    <a:pt x="1417" y="2370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633;p53">
              <a:extLst>
                <a:ext uri="{FF2B5EF4-FFF2-40B4-BE49-F238E27FC236}">
                  <a16:creationId xmlns:a16="http://schemas.microsoft.com/office/drawing/2014/main" id="{1776D158-FF9C-4280-88C9-BCB03EEE1C85}"/>
                </a:ext>
              </a:extLst>
            </p:cNvPr>
            <p:cNvSpPr/>
            <p:nvPr/>
          </p:nvSpPr>
          <p:spPr>
            <a:xfrm>
              <a:off x="2753600" y="3854775"/>
              <a:ext cx="17600" cy="59250"/>
            </a:xfrm>
            <a:custGeom>
              <a:avLst/>
              <a:gdLst/>
              <a:ahLst/>
              <a:cxnLst/>
              <a:rect l="l" t="t" r="r" b="b"/>
              <a:pathLst>
                <a:path w="704" h="2370" extrusionOk="0">
                  <a:moveTo>
                    <a:pt x="1" y="0"/>
                  </a:moveTo>
                  <a:lnTo>
                    <a:pt x="1" y="2370"/>
                  </a:lnTo>
                  <a:lnTo>
                    <a:pt x="703" y="237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483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634;p53">
              <a:extLst>
                <a:ext uri="{FF2B5EF4-FFF2-40B4-BE49-F238E27FC236}">
                  <a16:creationId xmlns:a16="http://schemas.microsoft.com/office/drawing/2014/main" id="{6A810ACA-B133-4B70-883E-F6939198AD32}"/>
                </a:ext>
              </a:extLst>
            </p:cNvPr>
            <p:cNvSpPr/>
            <p:nvPr/>
          </p:nvSpPr>
          <p:spPr>
            <a:xfrm>
              <a:off x="1873425" y="4184275"/>
              <a:ext cx="835550" cy="73550"/>
            </a:xfrm>
            <a:custGeom>
              <a:avLst/>
              <a:gdLst/>
              <a:ahLst/>
              <a:cxnLst/>
              <a:rect l="l" t="t" r="r" b="b"/>
              <a:pathLst>
                <a:path w="33422" h="2942" extrusionOk="0">
                  <a:moveTo>
                    <a:pt x="1" y="1"/>
                  </a:moveTo>
                  <a:cubicBezTo>
                    <a:pt x="1489" y="1155"/>
                    <a:pt x="3335" y="2156"/>
                    <a:pt x="5466" y="2941"/>
                  </a:cubicBezTo>
                  <a:lnTo>
                    <a:pt x="27969" y="2941"/>
                  </a:lnTo>
                  <a:cubicBezTo>
                    <a:pt x="30088" y="2156"/>
                    <a:pt x="31934" y="1155"/>
                    <a:pt x="33422" y="1"/>
                  </a:cubicBezTo>
                  <a:close/>
                </a:path>
              </a:pathLst>
            </a:custGeom>
            <a:solidFill>
              <a:srgbClr val="624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635;p53">
              <a:extLst>
                <a:ext uri="{FF2B5EF4-FFF2-40B4-BE49-F238E27FC236}">
                  <a16:creationId xmlns:a16="http://schemas.microsoft.com/office/drawing/2014/main" id="{C4DCDB3D-CC18-448B-8CF7-28A40F876426}"/>
                </a:ext>
              </a:extLst>
            </p:cNvPr>
            <p:cNvSpPr/>
            <p:nvPr/>
          </p:nvSpPr>
          <p:spPr>
            <a:xfrm>
              <a:off x="1516550" y="3621100"/>
              <a:ext cx="331600" cy="358700"/>
            </a:xfrm>
            <a:custGeom>
              <a:avLst/>
              <a:gdLst/>
              <a:ahLst/>
              <a:cxnLst/>
              <a:rect l="l" t="t" r="r" b="b"/>
              <a:pathLst>
                <a:path w="13264" h="14348" extrusionOk="0">
                  <a:moveTo>
                    <a:pt x="0" y="1"/>
                  </a:moveTo>
                  <a:lnTo>
                    <a:pt x="11109" y="12883"/>
                  </a:lnTo>
                  <a:lnTo>
                    <a:pt x="11026" y="13503"/>
                  </a:lnTo>
                  <a:lnTo>
                    <a:pt x="11085" y="13538"/>
                  </a:lnTo>
                  <a:cubicBezTo>
                    <a:pt x="10871" y="13776"/>
                    <a:pt x="10692" y="14038"/>
                    <a:pt x="10573" y="14348"/>
                  </a:cubicBezTo>
                  <a:lnTo>
                    <a:pt x="13264" y="13514"/>
                  </a:lnTo>
                  <a:lnTo>
                    <a:pt x="12300" y="127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46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636;p53">
              <a:extLst>
                <a:ext uri="{FF2B5EF4-FFF2-40B4-BE49-F238E27FC236}">
                  <a16:creationId xmlns:a16="http://schemas.microsoft.com/office/drawing/2014/main" id="{9F8DE4C0-F67E-420C-8215-6141E5C3B252}"/>
                </a:ext>
              </a:extLst>
            </p:cNvPr>
            <p:cNvSpPr/>
            <p:nvPr/>
          </p:nvSpPr>
          <p:spPr>
            <a:xfrm>
              <a:off x="1775500" y="3947050"/>
              <a:ext cx="236675" cy="136950"/>
            </a:xfrm>
            <a:custGeom>
              <a:avLst/>
              <a:gdLst/>
              <a:ahLst/>
              <a:cxnLst/>
              <a:rect l="l" t="t" r="r" b="b"/>
              <a:pathLst>
                <a:path w="9467" h="5478" extrusionOk="0">
                  <a:moveTo>
                    <a:pt x="715" y="0"/>
                  </a:moveTo>
                  <a:lnTo>
                    <a:pt x="668" y="465"/>
                  </a:lnTo>
                  <a:lnTo>
                    <a:pt x="727" y="500"/>
                  </a:lnTo>
                  <a:cubicBezTo>
                    <a:pt x="513" y="738"/>
                    <a:pt x="334" y="1000"/>
                    <a:pt x="215" y="1310"/>
                  </a:cubicBezTo>
                  <a:cubicBezTo>
                    <a:pt x="72" y="1643"/>
                    <a:pt x="1" y="1989"/>
                    <a:pt x="1" y="2358"/>
                  </a:cubicBezTo>
                  <a:cubicBezTo>
                    <a:pt x="1" y="2489"/>
                    <a:pt x="13" y="2608"/>
                    <a:pt x="37" y="2739"/>
                  </a:cubicBezTo>
                  <a:lnTo>
                    <a:pt x="1" y="2739"/>
                  </a:lnTo>
                  <a:cubicBezTo>
                    <a:pt x="1" y="3215"/>
                    <a:pt x="60" y="3679"/>
                    <a:pt x="167" y="4144"/>
                  </a:cubicBezTo>
                  <a:cubicBezTo>
                    <a:pt x="275" y="4584"/>
                    <a:pt x="418" y="5048"/>
                    <a:pt x="608" y="5477"/>
                  </a:cubicBezTo>
                  <a:lnTo>
                    <a:pt x="6728" y="5477"/>
                  </a:lnTo>
                  <a:cubicBezTo>
                    <a:pt x="8228" y="5477"/>
                    <a:pt x="9466" y="4263"/>
                    <a:pt x="9466" y="2739"/>
                  </a:cubicBezTo>
                  <a:cubicBezTo>
                    <a:pt x="9466" y="1227"/>
                    <a:pt x="8252" y="0"/>
                    <a:pt x="6716" y="0"/>
                  </a:cubicBezTo>
                  <a:close/>
                </a:path>
              </a:pathLst>
            </a:custGeom>
            <a:solidFill>
              <a:srgbClr val="846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637;p53">
              <a:extLst>
                <a:ext uri="{FF2B5EF4-FFF2-40B4-BE49-F238E27FC236}">
                  <a16:creationId xmlns:a16="http://schemas.microsoft.com/office/drawing/2014/main" id="{79CA964D-E8F1-45A5-8A85-E9E45BBCA96B}"/>
                </a:ext>
              </a:extLst>
            </p:cNvPr>
            <p:cNvSpPr/>
            <p:nvPr/>
          </p:nvSpPr>
          <p:spPr>
            <a:xfrm>
              <a:off x="2191625" y="4015500"/>
              <a:ext cx="615275" cy="14900"/>
            </a:xfrm>
            <a:custGeom>
              <a:avLst/>
              <a:gdLst/>
              <a:ahLst/>
              <a:cxnLst/>
              <a:rect l="l" t="t" r="r" b="b"/>
              <a:pathLst>
                <a:path w="24611" h="596" extrusionOk="0">
                  <a:moveTo>
                    <a:pt x="1" y="1"/>
                  </a:moveTo>
                  <a:lnTo>
                    <a:pt x="1" y="596"/>
                  </a:lnTo>
                  <a:lnTo>
                    <a:pt x="24587" y="596"/>
                  </a:lnTo>
                  <a:cubicBezTo>
                    <a:pt x="24599" y="405"/>
                    <a:pt x="24611" y="203"/>
                    <a:pt x="24611" y="1"/>
                  </a:cubicBezTo>
                  <a:close/>
                </a:path>
              </a:pathLst>
            </a:custGeom>
            <a:solidFill>
              <a:srgbClr val="846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" name="Google Shape;314;p28">
            <a:extLst>
              <a:ext uri="{FF2B5EF4-FFF2-40B4-BE49-F238E27FC236}">
                <a16:creationId xmlns:a16="http://schemas.microsoft.com/office/drawing/2014/main" id="{D7DECCA4-0795-47F2-9925-EBB0E9F6A0E3}"/>
              </a:ext>
            </a:extLst>
          </p:cNvPr>
          <p:cNvSpPr txBox="1">
            <a:spLocks/>
          </p:cNvSpPr>
          <p:nvPr/>
        </p:nvSpPr>
        <p:spPr>
          <a:xfrm>
            <a:off x="2356373" y="1516238"/>
            <a:ext cx="6907697" cy="179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vi-VN" sz="3600" u="sng" dirty="0">
                <a:solidFill>
                  <a:srgbClr val="00B0F0"/>
                </a:solidFill>
              </a:rPr>
              <a:t>TOÁN</a:t>
            </a:r>
            <a:br>
              <a:rPr lang="vi-VN" sz="3600" dirty="0"/>
            </a:br>
            <a:r>
              <a:rPr lang="vi-VN" sz="3600" dirty="0"/>
              <a:t>TÍNH CHẤT KẾT HỢP </a:t>
            </a:r>
            <a:br>
              <a:rPr lang="vi-VN" sz="3600" dirty="0"/>
            </a:br>
            <a:r>
              <a:rPr lang="vi-VN" sz="3600" dirty="0"/>
              <a:t>CỦA PHÉP NHÂN</a:t>
            </a:r>
          </a:p>
        </p:txBody>
      </p:sp>
      <p:grpSp>
        <p:nvGrpSpPr>
          <p:cNvPr id="160" name="Google Shape;6151;p61">
            <a:extLst>
              <a:ext uri="{FF2B5EF4-FFF2-40B4-BE49-F238E27FC236}">
                <a16:creationId xmlns:a16="http://schemas.microsoft.com/office/drawing/2014/main" id="{E550978A-CF63-4F52-B1B1-A7D1CB266AE9}"/>
              </a:ext>
            </a:extLst>
          </p:cNvPr>
          <p:cNvGrpSpPr/>
          <p:nvPr/>
        </p:nvGrpSpPr>
        <p:grpSpPr>
          <a:xfrm>
            <a:off x="7457289" y="3752802"/>
            <a:ext cx="1119595" cy="1054977"/>
            <a:chOff x="1006375" y="3747600"/>
            <a:chExt cx="458700" cy="432226"/>
          </a:xfrm>
        </p:grpSpPr>
        <p:sp>
          <p:nvSpPr>
            <p:cNvPr id="161" name="Google Shape;6152;p61">
              <a:extLst>
                <a:ext uri="{FF2B5EF4-FFF2-40B4-BE49-F238E27FC236}">
                  <a16:creationId xmlns:a16="http://schemas.microsoft.com/office/drawing/2014/main" id="{5F509252-BAAB-4F8E-8138-787DB07F826A}"/>
                </a:ext>
              </a:extLst>
            </p:cNvPr>
            <p:cNvSpPr/>
            <p:nvPr/>
          </p:nvSpPr>
          <p:spPr>
            <a:xfrm>
              <a:off x="1306400" y="3902400"/>
              <a:ext cx="144975" cy="277425"/>
            </a:xfrm>
            <a:custGeom>
              <a:avLst/>
              <a:gdLst/>
              <a:ahLst/>
              <a:cxnLst/>
              <a:rect l="l" t="t" r="r" b="b"/>
              <a:pathLst>
                <a:path w="5799" h="11097" extrusionOk="0">
                  <a:moveTo>
                    <a:pt x="5799" y="0"/>
                  </a:moveTo>
                  <a:lnTo>
                    <a:pt x="5477" y="155"/>
                  </a:lnTo>
                  <a:lnTo>
                    <a:pt x="251" y="2596"/>
                  </a:lnTo>
                  <a:lnTo>
                    <a:pt x="1" y="2715"/>
                  </a:lnTo>
                  <a:lnTo>
                    <a:pt x="1" y="11097"/>
                  </a:lnTo>
                  <a:lnTo>
                    <a:pt x="251" y="10954"/>
                  </a:lnTo>
                  <a:lnTo>
                    <a:pt x="3691" y="9335"/>
                  </a:lnTo>
                  <a:lnTo>
                    <a:pt x="5477" y="8489"/>
                  </a:lnTo>
                  <a:lnTo>
                    <a:pt x="5799" y="8323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6153;p61">
              <a:extLst>
                <a:ext uri="{FF2B5EF4-FFF2-40B4-BE49-F238E27FC236}">
                  <a16:creationId xmlns:a16="http://schemas.microsoft.com/office/drawing/2014/main" id="{90AB7205-0DF2-4A22-A0FF-DA4F738FB122}"/>
                </a:ext>
              </a:extLst>
            </p:cNvPr>
            <p:cNvSpPr/>
            <p:nvPr/>
          </p:nvSpPr>
          <p:spPr>
            <a:xfrm>
              <a:off x="1306400" y="3902400"/>
              <a:ext cx="144975" cy="233375"/>
            </a:xfrm>
            <a:custGeom>
              <a:avLst/>
              <a:gdLst/>
              <a:ahLst/>
              <a:cxnLst/>
              <a:rect l="l" t="t" r="r" b="b"/>
              <a:pathLst>
                <a:path w="5799" h="9335" extrusionOk="0">
                  <a:moveTo>
                    <a:pt x="5799" y="0"/>
                  </a:moveTo>
                  <a:lnTo>
                    <a:pt x="5466" y="167"/>
                  </a:lnTo>
                  <a:lnTo>
                    <a:pt x="251" y="2608"/>
                  </a:lnTo>
                  <a:lnTo>
                    <a:pt x="1" y="2727"/>
                  </a:lnTo>
                  <a:lnTo>
                    <a:pt x="1" y="3834"/>
                  </a:lnTo>
                  <a:cubicBezTo>
                    <a:pt x="1453" y="4453"/>
                    <a:pt x="2453" y="5632"/>
                    <a:pt x="3084" y="7120"/>
                  </a:cubicBezTo>
                  <a:cubicBezTo>
                    <a:pt x="3382" y="7835"/>
                    <a:pt x="3584" y="8573"/>
                    <a:pt x="3691" y="9335"/>
                  </a:cubicBezTo>
                  <a:lnTo>
                    <a:pt x="5477" y="8489"/>
                  </a:lnTo>
                  <a:lnTo>
                    <a:pt x="5799" y="8323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154;p61">
              <a:extLst>
                <a:ext uri="{FF2B5EF4-FFF2-40B4-BE49-F238E27FC236}">
                  <a16:creationId xmlns:a16="http://schemas.microsoft.com/office/drawing/2014/main" id="{BCCC59DC-0EE5-4B9D-9DF7-266DD32D96E6}"/>
                </a:ext>
              </a:extLst>
            </p:cNvPr>
            <p:cNvSpPr/>
            <p:nvPr/>
          </p:nvSpPr>
          <p:spPr>
            <a:xfrm>
              <a:off x="1306400" y="3907450"/>
              <a:ext cx="144975" cy="100650"/>
            </a:xfrm>
            <a:custGeom>
              <a:avLst/>
              <a:gdLst/>
              <a:ahLst/>
              <a:cxnLst/>
              <a:rect l="l" t="t" r="r" b="b"/>
              <a:pathLst>
                <a:path w="5799" h="4026" extrusionOk="0">
                  <a:moveTo>
                    <a:pt x="5799" y="1"/>
                  </a:moveTo>
                  <a:lnTo>
                    <a:pt x="1" y="2715"/>
                  </a:lnTo>
                  <a:lnTo>
                    <a:pt x="1" y="4025"/>
                  </a:lnTo>
                  <a:lnTo>
                    <a:pt x="5799" y="1322"/>
                  </a:lnTo>
                  <a:lnTo>
                    <a:pt x="5799" y="1"/>
                  </a:lnTo>
                  <a:close/>
                </a:path>
              </a:pathLst>
            </a:custGeom>
            <a:solidFill>
              <a:srgbClr val="432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155;p61">
              <a:extLst>
                <a:ext uri="{FF2B5EF4-FFF2-40B4-BE49-F238E27FC236}">
                  <a16:creationId xmlns:a16="http://schemas.microsoft.com/office/drawing/2014/main" id="{AC8869C8-E5EE-4E17-A9D7-46670A74554A}"/>
                </a:ext>
              </a:extLst>
            </p:cNvPr>
            <p:cNvSpPr/>
            <p:nvPr/>
          </p:nvSpPr>
          <p:spPr>
            <a:xfrm>
              <a:off x="1306400" y="4074450"/>
              <a:ext cx="144975" cy="100925"/>
            </a:xfrm>
            <a:custGeom>
              <a:avLst/>
              <a:gdLst/>
              <a:ahLst/>
              <a:cxnLst/>
              <a:rect l="l" t="t" r="r" b="b"/>
              <a:pathLst>
                <a:path w="5799" h="4037" extrusionOk="0">
                  <a:moveTo>
                    <a:pt x="5799" y="0"/>
                  </a:moveTo>
                  <a:lnTo>
                    <a:pt x="1" y="2703"/>
                  </a:lnTo>
                  <a:lnTo>
                    <a:pt x="1" y="4036"/>
                  </a:lnTo>
                  <a:lnTo>
                    <a:pt x="5799" y="1310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432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156;p61">
              <a:extLst>
                <a:ext uri="{FF2B5EF4-FFF2-40B4-BE49-F238E27FC236}">
                  <a16:creationId xmlns:a16="http://schemas.microsoft.com/office/drawing/2014/main" id="{3E397FA3-C428-4797-BC7B-E0628CB3F3CB}"/>
                </a:ext>
              </a:extLst>
            </p:cNvPr>
            <p:cNvSpPr/>
            <p:nvPr/>
          </p:nvSpPr>
          <p:spPr>
            <a:xfrm>
              <a:off x="1306400" y="3902400"/>
              <a:ext cx="144975" cy="100925"/>
            </a:xfrm>
            <a:custGeom>
              <a:avLst/>
              <a:gdLst/>
              <a:ahLst/>
              <a:cxnLst/>
              <a:rect l="l" t="t" r="r" b="b"/>
              <a:pathLst>
                <a:path w="5799" h="4037" extrusionOk="0">
                  <a:moveTo>
                    <a:pt x="5799" y="0"/>
                  </a:moveTo>
                  <a:lnTo>
                    <a:pt x="1" y="2715"/>
                  </a:lnTo>
                  <a:lnTo>
                    <a:pt x="1" y="4037"/>
                  </a:lnTo>
                  <a:lnTo>
                    <a:pt x="5799" y="1310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157;p61">
              <a:extLst>
                <a:ext uri="{FF2B5EF4-FFF2-40B4-BE49-F238E27FC236}">
                  <a16:creationId xmlns:a16="http://schemas.microsoft.com/office/drawing/2014/main" id="{94A5C68C-E0A6-411B-B2B8-96F11D60DDF3}"/>
                </a:ext>
              </a:extLst>
            </p:cNvPr>
            <p:cNvSpPr/>
            <p:nvPr/>
          </p:nvSpPr>
          <p:spPr>
            <a:xfrm>
              <a:off x="1306400" y="4078000"/>
              <a:ext cx="144975" cy="100950"/>
            </a:xfrm>
            <a:custGeom>
              <a:avLst/>
              <a:gdLst/>
              <a:ahLst/>
              <a:cxnLst/>
              <a:rect l="l" t="t" r="r" b="b"/>
              <a:pathLst>
                <a:path w="5799" h="4038" extrusionOk="0">
                  <a:moveTo>
                    <a:pt x="5799" y="1"/>
                  </a:moveTo>
                  <a:lnTo>
                    <a:pt x="1" y="2728"/>
                  </a:lnTo>
                  <a:lnTo>
                    <a:pt x="1" y="4037"/>
                  </a:lnTo>
                  <a:lnTo>
                    <a:pt x="5799" y="1311"/>
                  </a:lnTo>
                  <a:lnTo>
                    <a:pt x="5799" y="1"/>
                  </a:ln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158;p61">
              <a:extLst>
                <a:ext uri="{FF2B5EF4-FFF2-40B4-BE49-F238E27FC236}">
                  <a16:creationId xmlns:a16="http://schemas.microsoft.com/office/drawing/2014/main" id="{95863228-E0A3-4888-B3EF-7AB1AE9A1621}"/>
                </a:ext>
              </a:extLst>
            </p:cNvPr>
            <p:cNvSpPr/>
            <p:nvPr/>
          </p:nvSpPr>
          <p:spPr>
            <a:xfrm>
              <a:off x="1006950" y="3851500"/>
              <a:ext cx="145000" cy="277150"/>
            </a:xfrm>
            <a:custGeom>
              <a:avLst/>
              <a:gdLst/>
              <a:ahLst/>
              <a:cxnLst/>
              <a:rect l="l" t="t" r="r" b="b"/>
              <a:pathLst>
                <a:path w="5800" h="11086" extrusionOk="0">
                  <a:moveTo>
                    <a:pt x="5799" y="0"/>
                  </a:moveTo>
                  <a:lnTo>
                    <a:pt x="1" y="2715"/>
                  </a:lnTo>
                  <a:lnTo>
                    <a:pt x="1" y="11085"/>
                  </a:lnTo>
                  <a:lnTo>
                    <a:pt x="5799" y="8073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A97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159;p61">
              <a:extLst>
                <a:ext uri="{FF2B5EF4-FFF2-40B4-BE49-F238E27FC236}">
                  <a16:creationId xmlns:a16="http://schemas.microsoft.com/office/drawing/2014/main" id="{468565FB-BEA3-44E3-B230-2B390FFF4EC1}"/>
                </a:ext>
              </a:extLst>
            </p:cNvPr>
            <p:cNvSpPr/>
            <p:nvPr/>
          </p:nvSpPr>
          <p:spPr>
            <a:xfrm>
              <a:off x="1006950" y="3919350"/>
              <a:ext cx="299475" cy="260475"/>
            </a:xfrm>
            <a:custGeom>
              <a:avLst/>
              <a:gdLst/>
              <a:ahLst/>
              <a:cxnLst/>
              <a:rect l="l" t="t" r="r" b="b"/>
              <a:pathLst>
                <a:path w="11979" h="10419" extrusionOk="0">
                  <a:moveTo>
                    <a:pt x="1" y="1"/>
                  </a:moveTo>
                  <a:lnTo>
                    <a:pt x="1" y="8371"/>
                  </a:lnTo>
                  <a:lnTo>
                    <a:pt x="322" y="8419"/>
                  </a:lnTo>
                  <a:lnTo>
                    <a:pt x="6990" y="9562"/>
                  </a:lnTo>
                  <a:lnTo>
                    <a:pt x="11717" y="10371"/>
                  </a:lnTo>
                  <a:lnTo>
                    <a:pt x="11979" y="10419"/>
                  </a:lnTo>
                  <a:lnTo>
                    <a:pt x="11979" y="2037"/>
                  </a:lnTo>
                  <a:lnTo>
                    <a:pt x="11717" y="1989"/>
                  </a:lnTo>
                  <a:lnTo>
                    <a:pt x="322" y="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160;p61">
              <a:extLst>
                <a:ext uri="{FF2B5EF4-FFF2-40B4-BE49-F238E27FC236}">
                  <a16:creationId xmlns:a16="http://schemas.microsoft.com/office/drawing/2014/main" id="{E20C8805-09BB-482B-83E2-2629F690C713}"/>
                </a:ext>
              </a:extLst>
            </p:cNvPr>
            <p:cNvSpPr/>
            <p:nvPr/>
          </p:nvSpPr>
          <p:spPr>
            <a:xfrm>
              <a:off x="1006950" y="3919351"/>
              <a:ext cx="299175" cy="260475"/>
            </a:xfrm>
            <a:custGeom>
              <a:avLst/>
              <a:gdLst/>
              <a:ahLst/>
              <a:cxnLst/>
              <a:rect l="l" t="t" r="r" b="b"/>
              <a:pathLst>
                <a:path w="11967" h="10419" extrusionOk="0">
                  <a:moveTo>
                    <a:pt x="1" y="1"/>
                  </a:moveTo>
                  <a:lnTo>
                    <a:pt x="1" y="3156"/>
                  </a:lnTo>
                  <a:cubicBezTo>
                    <a:pt x="121" y="3149"/>
                    <a:pt x="241" y="3146"/>
                    <a:pt x="360" y="3146"/>
                  </a:cubicBezTo>
                  <a:cubicBezTo>
                    <a:pt x="2087" y="3146"/>
                    <a:pt x="3801" y="3860"/>
                    <a:pt x="5025" y="5085"/>
                  </a:cubicBezTo>
                  <a:cubicBezTo>
                    <a:pt x="6204" y="6264"/>
                    <a:pt x="6906" y="7895"/>
                    <a:pt x="6978" y="9562"/>
                  </a:cubicBezTo>
                  <a:lnTo>
                    <a:pt x="11705" y="10371"/>
                  </a:lnTo>
                  <a:lnTo>
                    <a:pt x="11967" y="10419"/>
                  </a:lnTo>
                  <a:lnTo>
                    <a:pt x="11967" y="2049"/>
                  </a:lnTo>
                  <a:lnTo>
                    <a:pt x="11705" y="2001"/>
                  </a:lnTo>
                  <a:lnTo>
                    <a:pt x="310" y="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161;p61">
              <a:extLst>
                <a:ext uri="{FF2B5EF4-FFF2-40B4-BE49-F238E27FC236}">
                  <a16:creationId xmlns:a16="http://schemas.microsoft.com/office/drawing/2014/main" id="{3B498093-8ED4-4614-9C04-8F88DAA1494D}"/>
                </a:ext>
              </a:extLst>
            </p:cNvPr>
            <p:cNvSpPr/>
            <p:nvPr/>
          </p:nvSpPr>
          <p:spPr>
            <a:xfrm>
              <a:off x="1006950" y="3922925"/>
              <a:ext cx="299475" cy="83375"/>
            </a:xfrm>
            <a:custGeom>
              <a:avLst/>
              <a:gdLst/>
              <a:ahLst/>
              <a:cxnLst/>
              <a:rect l="l" t="t" r="r" b="b"/>
              <a:pathLst>
                <a:path w="11979" h="3335" extrusionOk="0">
                  <a:moveTo>
                    <a:pt x="1" y="1"/>
                  </a:moveTo>
                  <a:lnTo>
                    <a:pt x="1" y="1287"/>
                  </a:lnTo>
                  <a:lnTo>
                    <a:pt x="11979" y="3335"/>
                  </a:lnTo>
                  <a:lnTo>
                    <a:pt x="11979" y="20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162;p61">
              <a:extLst>
                <a:ext uri="{FF2B5EF4-FFF2-40B4-BE49-F238E27FC236}">
                  <a16:creationId xmlns:a16="http://schemas.microsoft.com/office/drawing/2014/main" id="{F45032A9-6251-4A6B-8E48-EA1E269A15C1}"/>
                </a:ext>
              </a:extLst>
            </p:cNvPr>
            <p:cNvSpPr/>
            <p:nvPr/>
          </p:nvSpPr>
          <p:spPr>
            <a:xfrm>
              <a:off x="1006950" y="4093800"/>
              <a:ext cx="299475" cy="83050"/>
            </a:xfrm>
            <a:custGeom>
              <a:avLst/>
              <a:gdLst/>
              <a:ahLst/>
              <a:cxnLst/>
              <a:rect l="l" t="t" r="r" b="b"/>
              <a:pathLst>
                <a:path w="11979" h="3322" extrusionOk="0">
                  <a:moveTo>
                    <a:pt x="1" y="0"/>
                  </a:moveTo>
                  <a:lnTo>
                    <a:pt x="1" y="1274"/>
                  </a:lnTo>
                  <a:lnTo>
                    <a:pt x="11979" y="3322"/>
                  </a:lnTo>
                  <a:lnTo>
                    <a:pt x="11979" y="20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163;p61">
              <a:extLst>
                <a:ext uri="{FF2B5EF4-FFF2-40B4-BE49-F238E27FC236}">
                  <a16:creationId xmlns:a16="http://schemas.microsoft.com/office/drawing/2014/main" id="{163A8856-C256-4C64-90B4-43EB9861DAC1}"/>
                </a:ext>
              </a:extLst>
            </p:cNvPr>
            <p:cNvSpPr/>
            <p:nvPr/>
          </p:nvSpPr>
          <p:spPr>
            <a:xfrm>
              <a:off x="1006950" y="3919350"/>
              <a:ext cx="299475" cy="82775"/>
            </a:xfrm>
            <a:custGeom>
              <a:avLst/>
              <a:gdLst/>
              <a:ahLst/>
              <a:cxnLst/>
              <a:rect l="l" t="t" r="r" b="b"/>
              <a:pathLst>
                <a:path w="11979" h="3311" extrusionOk="0">
                  <a:moveTo>
                    <a:pt x="1" y="1"/>
                  </a:moveTo>
                  <a:lnTo>
                    <a:pt x="1" y="1275"/>
                  </a:lnTo>
                  <a:lnTo>
                    <a:pt x="11979" y="3311"/>
                  </a:lnTo>
                  <a:lnTo>
                    <a:pt x="11979" y="20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164;p61">
              <a:extLst>
                <a:ext uri="{FF2B5EF4-FFF2-40B4-BE49-F238E27FC236}">
                  <a16:creationId xmlns:a16="http://schemas.microsoft.com/office/drawing/2014/main" id="{4D00EB0A-E32E-48F2-B186-2F247E07066D}"/>
                </a:ext>
              </a:extLst>
            </p:cNvPr>
            <p:cNvSpPr/>
            <p:nvPr/>
          </p:nvSpPr>
          <p:spPr>
            <a:xfrm>
              <a:off x="1132875" y="3955225"/>
              <a:ext cx="46750" cy="73825"/>
            </a:xfrm>
            <a:custGeom>
              <a:avLst/>
              <a:gdLst/>
              <a:ahLst/>
              <a:cxnLst/>
              <a:rect l="l" t="t" r="r" b="b"/>
              <a:pathLst>
                <a:path w="1870" h="2953" extrusionOk="0">
                  <a:moveTo>
                    <a:pt x="1023" y="1"/>
                  </a:moveTo>
                  <a:cubicBezTo>
                    <a:pt x="711" y="1"/>
                    <a:pt x="438" y="238"/>
                    <a:pt x="405" y="566"/>
                  </a:cubicBezTo>
                  <a:lnTo>
                    <a:pt x="345" y="1150"/>
                  </a:lnTo>
                  <a:cubicBezTo>
                    <a:pt x="226" y="1185"/>
                    <a:pt x="143" y="1281"/>
                    <a:pt x="119" y="1400"/>
                  </a:cubicBezTo>
                  <a:lnTo>
                    <a:pt x="48" y="2078"/>
                  </a:lnTo>
                  <a:cubicBezTo>
                    <a:pt x="0" y="2495"/>
                    <a:pt x="298" y="2864"/>
                    <a:pt x="715" y="2924"/>
                  </a:cubicBezTo>
                  <a:lnTo>
                    <a:pt x="929" y="2947"/>
                  </a:lnTo>
                  <a:cubicBezTo>
                    <a:pt x="958" y="2951"/>
                    <a:pt x="987" y="2952"/>
                    <a:pt x="1016" y="2952"/>
                  </a:cubicBezTo>
                  <a:cubicBezTo>
                    <a:pt x="1396" y="2952"/>
                    <a:pt x="1719" y="2668"/>
                    <a:pt x="1774" y="2281"/>
                  </a:cubicBezTo>
                  <a:lnTo>
                    <a:pt x="1846" y="1614"/>
                  </a:lnTo>
                  <a:cubicBezTo>
                    <a:pt x="1869" y="1447"/>
                    <a:pt x="1762" y="1304"/>
                    <a:pt x="1608" y="1269"/>
                  </a:cubicBezTo>
                  <a:lnTo>
                    <a:pt x="1667" y="709"/>
                  </a:lnTo>
                  <a:cubicBezTo>
                    <a:pt x="1715" y="364"/>
                    <a:pt x="1465" y="30"/>
                    <a:pt x="1107" y="7"/>
                  </a:cubicBezTo>
                  <a:cubicBezTo>
                    <a:pt x="1079" y="3"/>
                    <a:pt x="1051" y="1"/>
                    <a:pt x="1023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165;p61">
              <a:extLst>
                <a:ext uri="{FF2B5EF4-FFF2-40B4-BE49-F238E27FC236}">
                  <a16:creationId xmlns:a16="http://schemas.microsoft.com/office/drawing/2014/main" id="{2FBEA3C2-CBE9-4F68-BC77-18E0114B5059}"/>
                </a:ext>
              </a:extLst>
            </p:cNvPr>
            <p:cNvSpPr/>
            <p:nvPr/>
          </p:nvSpPr>
          <p:spPr>
            <a:xfrm>
              <a:off x="1006950" y="4097050"/>
              <a:ext cx="299475" cy="82775"/>
            </a:xfrm>
            <a:custGeom>
              <a:avLst/>
              <a:gdLst/>
              <a:ahLst/>
              <a:cxnLst/>
              <a:rect l="l" t="t" r="r" b="b"/>
              <a:pathLst>
                <a:path w="11979" h="3311" extrusionOk="0">
                  <a:moveTo>
                    <a:pt x="1" y="1"/>
                  </a:moveTo>
                  <a:lnTo>
                    <a:pt x="1" y="1287"/>
                  </a:lnTo>
                  <a:lnTo>
                    <a:pt x="11979" y="3311"/>
                  </a:lnTo>
                  <a:lnTo>
                    <a:pt x="11979" y="20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166;p61">
              <a:extLst>
                <a:ext uri="{FF2B5EF4-FFF2-40B4-BE49-F238E27FC236}">
                  <a16:creationId xmlns:a16="http://schemas.microsoft.com/office/drawing/2014/main" id="{EA0B1665-D192-4988-A731-BB026B0F0634}"/>
                </a:ext>
              </a:extLst>
            </p:cNvPr>
            <p:cNvSpPr/>
            <p:nvPr/>
          </p:nvSpPr>
          <p:spPr>
            <a:xfrm>
              <a:off x="1006950" y="3851500"/>
              <a:ext cx="444425" cy="118775"/>
            </a:xfrm>
            <a:custGeom>
              <a:avLst/>
              <a:gdLst/>
              <a:ahLst/>
              <a:cxnLst/>
              <a:rect l="l" t="t" r="r" b="b"/>
              <a:pathLst>
                <a:path w="17777" h="4751" extrusionOk="0">
                  <a:moveTo>
                    <a:pt x="5799" y="0"/>
                  </a:moveTo>
                  <a:lnTo>
                    <a:pt x="1" y="2715"/>
                  </a:lnTo>
                  <a:lnTo>
                    <a:pt x="2144" y="3084"/>
                  </a:lnTo>
                  <a:lnTo>
                    <a:pt x="11979" y="4751"/>
                  </a:lnTo>
                  <a:lnTo>
                    <a:pt x="17777" y="2036"/>
                  </a:lnTo>
                  <a:lnTo>
                    <a:pt x="7954" y="358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167;p61">
              <a:extLst>
                <a:ext uri="{FF2B5EF4-FFF2-40B4-BE49-F238E27FC236}">
                  <a16:creationId xmlns:a16="http://schemas.microsoft.com/office/drawing/2014/main" id="{6D1B97BD-0993-40D3-BB38-069EB395388C}"/>
                </a:ext>
              </a:extLst>
            </p:cNvPr>
            <p:cNvSpPr/>
            <p:nvPr/>
          </p:nvSpPr>
          <p:spPr>
            <a:xfrm>
              <a:off x="1060525" y="3860425"/>
              <a:ext cx="390850" cy="109850"/>
            </a:xfrm>
            <a:custGeom>
              <a:avLst/>
              <a:gdLst/>
              <a:ahLst/>
              <a:cxnLst/>
              <a:rect l="l" t="t" r="r" b="b"/>
              <a:pathLst>
                <a:path w="15634" h="4394" extrusionOk="0">
                  <a:moveTo>
                    <a:pt x="5811" y="1"/>
                  </a:moveTo>
                  <a:lnTo>
                    <a:pt x="1" y="2727"/>
                  </a:lnTo>
                  <a:lnTo>
                    <a:pt x="9836" y="4394"/>
                  </a:lnTo>
                  <a:lnTo>
                    <a:pt x="15634" y="1679"/>
                  </a:lnTo>
                  <a:lnTo>
                    <a:pt x="5811" y="1"/>
                  </a:ln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168;p61">
              <a:extLst>
                <a:ext uri="{FF2B5EF4-FFF2-40B4-BE49-F238E27FC236}">
                  <a16:creationId xmlns:a16="http://schemas.microsoft.com/office/drawing/2014/main" id="{3AD8B1C8-577E-4516-BDD7-B19655CE1283}"/>
                </a:ext>
              </a:extLst>
            </p:cNvPr>
            <p:cNvSpPr/>
            <p:nvPr/>
          </p:nvSpPr>
          <p:spPr>
            <a:xfrm>
              <a:off x="1096250" y="3896350"/>
              <a:ext cx="50925" cy="20850"/>
            </a:xfrm>
            <a:custGeom>
              <a:avLst/>
              <a:gdLst/>
              <a:ahLst/>
              <a:cxnLst/>
              <a:rect l="l" t="t" r="r" b="b"/>
              <a:pathLst>
                <a:path w="2037" h="834" extrusionOk="0">
                  <a:moveTo>
                    <a:pt x="662" y="1"/>
                  </a:moveTo>
                  <a:cubicBezTo>
                    <a:pt x="504" y="1"/>
                    <a:pt x="367" y="19"/>
                    <a:pt x="263" y="52"/>
                  </a:cubicBezTo>
                  <a:lnTo>
                    <a:pt x="72" y="28"/>
                  </a:lnTo>
                  <a:lnTo>
                    <a:pt x="25" y="242"/>
                  </a:lnTo>
                  <a:cubicBezTo>
                    <a:pt x="1" y="457"/>
                    <a:pt x="394" y="695"/>
                    <a:pt x="941" y="802"/>
                  </a:cubicBezTo>
                  <a:cubicBezTo>
                    <a:pt x="1079" y="823"/>
                    <a:pt x="1214" y="834"/>
                    <a:pt x="1338" y="834"/>
                  </a:cubicBezTo>
                  <a:cubicBezTo>
                    <a:pt x="1697" y="834"/>
                    <a:pt x="1971" y="747"/>
                    <a:pt x="1989" y="588"/>
                  </a:cubicBezTo>
                  <a:lnTo>
                    <a:pt x="2037" y="361"/>
                  </a:lnTo>
                  <a:lnTo>
                    <a:pt x="1858" y="338"/>
                  </a:lnTo>
                  <a:cubicBezTo>
                    <a:pt x="1691" y="218"/>
                    <a:pt x="1406" y="99"/>
                    <a:pt x="1084" y="40"/>
                  </a:cubicBezTo>
                  <a:cubicBezTo>
                    <a:pt x="934" y="13"/>
                    <a:pt x="791" y="1"/>
                    <a:pt x="662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169;p61">
              <a:extLst>
                <a:ext uri="{FF2B5EF4-FFF2-40B4-BE49-F238E27FC236}">
                  <a16:creationId xmlns:a16="http://schemas.microsoft.com/office/drawing/2014/main" id="{D26EEDC3-956F-47F0-8D81-5BE4AF808AF2}"/>
                </a:ext>
              </a:extLst>
            </p:cNvPr>
            <p:cNvSpPr/>
            <p:nvPr/>
          </p:nvSpPr>
          <p:spPr>
            <a:xfrm>
              <a:off x="1097750" y="3890875"/>
              <a:ext cx="50625" cy="20675"/>
            </a:xfrm>
            <a:custGeom>
              <a:avLst/>
              <a:gdLst/>
              <a:ahLst/>
              <a:cxnLst/>
              <a:rect l="l" t="t" r="r" b="b"/>
              <a:pathLst>
                <a:path w="2025" h="827" extrusionOk="0">
                  <a:moveTo>
                    <a:pt x="677" y="1"/>
                  </a:moveTo>
                  <a:cubicBezTo>
                    <a:pt x="320" y="1"/>
                    <a:pt x="51" y="88"/>
                    <a:pt x="24" y="247"/>
                  </a:cubicBezTo>
                  <a:cubicBezTo>
                    <a:pt x="0" y="449"/>
                    <a:pt x="417" y="699"/>
                    <a:pt x="953" y="795"/>
                  </a:cubicBezTo>
                  <a:cubicBezTo>
                    <a:pt x="1090" y="816"/>
                    <a:pt x="1224" y="827"/>
                    <a:pt x="1347" y="827"/>
                  </a:cubicBezTo>
                  <a:cubicBezTo>
                    <a:pt x="1704" y="827"/>
                    <a:pt x="1971" y="740"/>
                    <a:pt x="1989" y="580"/>
                  </a:cubicBezTo>
                  <a:cubicBezTo>
                    <a:pt x="2024" y="378"/>
                    <a:pt x="1620" y="140"/>
                    <a:pt x="1072" y="33"/>
                  </a:cubicBezTo>
                  <a:cubicBezTo>
                    <a:pt x="934" y="11"/>
                    <a:pt x="800" y="1"/>
                    <a:pt x="677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170;p61">
              <a:extLst>
                <a:ext uri="{FF2B5EF4-FFF2-40B4-BE49-F238E27FC236}">
                  <a16:creationId xmlns:a16="http://schemas.microsoft.com/office/drawing/2014/main" id="{B7C57BEC-3A66-4BAF-910F-9E3612A6E791}"/>
                </a:ext>
              </a:extLst>
            </p:cNvPr>
            <p:cNvSpPr/>
            <p:nvPr/>
          </p:nvSpPr>
          <p:spPr>
            <a:xfrm>
              <a:off x="1126025" y="3913925"/>
              <a:ext cx="50925" cy="20675"/>
            </a:xfrm>
            <a:custGeom>
              <a:avLst/>
              <a:gdLst/>
              <a:ahLst/>
              <a:cxnLst/>
              <a:rect l="l" t="t" r="r" b="b"/>
              <a:pathLst>
                <a:path w="2037" h="827" extrusionOk="0">
                  <a:moveTo>
                    <a:pt x="662" y="0"/>
                  </a:moveTo>
                  <a:cubicBezTo>
                    <a:pt x="504" y="0"/>
                    <a:pt x="367" y="19"/>
                    <a:pt x="262" y="51"/>
                  </a:cubicBezTo>
                  <a:lnTo>
                    <a:pt x="72" y="16"/>
                  </a:lnTo>
                  <a:lnTo>
                    <a:pt x="24" y="242"/>
                  </a:lnTo>
                  <a:cubicBezTo>
                    <a:pt x="0" y="456"/>
                    <a:pt x="393" y="694"/>
                    <a:pt x="941" y="789"/>
                  </a:cubicBezTo>
                  <a:cubicBezTo>
                    <a:pt x="1083" y="815"/>
                    <a:pt x="1222" y="827"/>
                    <a:pt x="1350" y="827"/>
                  </a:cubicBezTo>
                  <a:cubicBezTo>
                    <a:pt x="1703" y="827"/>
                    <a:pt x="1971" y="736"/>
                    <a:pt x="1989" y="587"/>
                  </a:cubicBezTo>
                  <a:lnTo>
                    <a:pt x="2036" y="361"/>
                  </a:lnTo>
                  <a:lnTo>
                    <a:pt x="1858" y="337"/>
                  </a:lnTo>
                  <a:cubicBezTo>
                    <a:pt x="1691" y="218"/>
                    <a:pt x="1405" y="99"/>
                    <a:pt x="1084" y="39"/>
                  </a:cubicBezTo>
                  <a:cubicBezTo>
                    <a:pt x="934" y="13"/>
                    <a:pt x="791" y="0"/>
                    <a:pt x="662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171;p61">
              <a:extLst>
                <a:ext uri="{FF2B5EF4-FFF2-40B4-BE49-F238E27FC236}">
                  <a16:creationId xmlns:a16="http://schemas.microsoft.com/office/drawing/2014/main" id="{8AB58344-FC4B-46EE-BBD4-B838A07F4777}"/>
                </a:ext>
              </a:extLst>
            </p:cNvPr>
            <p:cNvSpPr/>
            <p:nvPr/>
          </p:nvSpPr>
          <p:spPr>
            <a:xfrm>
              <a:off x="1127500" y="3908325"/>
              <a:ext cx="50625" cy="20775"/>
            </a:xfrm>
            <a:custGeom>
              <a:avLst/>
              <a:gdLst/>
              <a:ahLst/>
              <a:cxnLst/>
              <a:rect l="l" t="t" r="r" b="b"/>
              <a:pathLst>
                <a:path w="2025" h="831" extrusionOk="0">
                  <a:moveTo>
                    <a:pt x="666" y="0"/>
                  </a:moveTo>
                  <a:cubicBezTo>
                    <a:pt x="315" y="0"/>
                    <a:pt x="51" y="91"/>
                    <a:pt x="25" y="240"/>
                  </a:cubicBezTo>
                  <a:cubicBezTo>
                    <a:pt x="1" y="454"/>
                    <a:pt x="418" y="704"/>
                    <a:pt x="953" y="799"/>
                  </a:cubicBezTo>
                  <a:cubicBezTo>
                    <a:pt x="1091" y="821"/>
                    <a:pt x="1225" y="831"/>
                    <a:pt x="1348" y="831"/>
                  </a:cubicBezTo>
                  <a:cubicBezTo>
                    <a:pt x="1704" y="831"/>
                    <a:pt x="1972" y="744"/>
                    <a:pt x="1989" y="585"/>
                  </a:cubicBezTo>
                  <a:cubicBezTo>
                    <a:pt x="2025" y="382"/>
                    <a:pt x="1608" y="144"/>
                    <a:pt x="1072" y="37"/>
                  </a:cubicBezTo>
                  <a:cubicBezTo>
                    <a:pt x="930" y="12"/>
                    <a:pt x="792" y="0"/>
                    <a:pt x="666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172;p61">
              <a:extLst>
                <a:ext uri="{FF2B5EF4-FFF2-40B4-BE49-F238E27FC236}">
                  <a16:creationId xmlns:a16="http://schemas.microsoft.com/office/drawing/2014/main" id="{443AFA34-E83C-41A2-8585-BAE1BB288D57}"/>
                </a:ext>
              </a:extLst>
            </p:cNvPr>
            <p:cNvSpPr/>
            <p:nvPr/>
          </p:nvSpPr>
          <p:spPr>
            <a:xfrm>
              <a:off x="1132575" y="3895250"/>
              <a:ext cx="50625" cy="19325"/>
            </a:xfrm>
            <a:custGeom>
              <a:avLst/>
              <a:gdLst/>
              <a:ahLst/>
              <a:cxnLst/>
              <a:rect l="l" t="t" r="r" b="b"/>
              <a:pathLst>
                <a:path w="2025" h="773" extrusionOk="0">
                  <a:moveTo>
                    <a:pt x="1209" y="0"/>
                  </a:moveTo>
                  <a:cubicBezTo>
                    <a:pt x="1138" y="0"/>
                    <a:pt x="1064" y="4"/>
                    <a:pt x="989" y="12"/>
                  </a:cubicBezTo>
                  <a:cubicBezTo>
                    <a:pt x="655" y="36"/>
                    <a:pt x="357" y="132"/>
                    <a:pt x="191" y="227"/>
                  </a:cubicBezTo>
                  <a:lnTo>
                    <a:pt x="0" y="251"/>
                  </a:lnTo>
                  <a:lnTo>
                    <a:pt x="12" y="465"/>
                  </a:lnTo>
                  <a:cubicBezTo>
                    <a:pt x="22" y="650"/>
                    <a:pt x="369" y="772"/>
                    <a:pt x="814" y="772"/>
                  </a:cubicBezTo>
                  <a:cubicBezTo>
                    <a:pt x="886" y="772"/>
                    <a:pt x="960" y="769"/>
                    <a:pt x="1036" y="763"/>
                  </a:cubicBezTo>
                  <a:cubicBezTo>
                    <a:pt x="1596" y="727"/>
                    <a:pt x="2024" y="513"/>
                    <a:pt x="2012" y="310"/>
                  </a:cubicBezTo>
                  <a:lnTo>
                    <a:pt x="2001" y="84"/>
                  </a:lnTo>
                  <a:lnTo>
                    <a:pt x="1798" y="96"/>
                  </a:lnTo>
                  <a:cubicBezTo>
                    <a:pt x="1652" y="41"/>
                    <a:pt x="1443" y="0"/>
                    <a:pt x="1209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173;p61">
              <a:extLst>
                <a:ext uri="{FF2B5EF4-FFF2-40B4-BE49-F238E27FC236}">
                  <a16:creationId xmlns:a16="http://schemas.microsoft.com/office/drawing/2014/main" id="{3FCED00F-8938-4351-99D8-3AAF70665710}"/>
                </a:ext>
              </a:extLst>
            </p:cNvPr>
            <p:cNvSpPr/>
            <p:nvPr/>
          </p:nvSpPr>
          <p:spPr>
            <a:xfrm>
              <a:off x="1132275" y="3889650"/>
              <a:ext cx="50625" cy="19475"/>
            </a:xfrm>
            <a:custGeom>
              <a:avLst/>
              <a:gdLst/>
              <a:ahLst/>
              <a:cxnLst/>
              <a:rect l="l" t="t" r="r" b="b"/>
              <a:pathLst>
                <a:path w="2025" h="779" extrusionOk="0">
                  <a:moveTo>
                    <a:pt x="1202" y="0"/>
                  </a:moveTo>
                  <a:cubicBezTo>
                    <a:pt x="1130" y="0"/>
                    <a:pt x="1054" y="4"/>
                    <a:pt x="977" y="10"/>
                  </a:cubicBezTo>
                  <a:cubicBezTo>
                    <a:pt x="429" y="58"/>
                    <a:pt x="0" y="260"/>
                    <a:pt x="12" y="475"/>
                  </a:cubicBezTo>
                  <a:cubicBezTo>
                    <a:pt x="23" y="655"/>
                    <a:pt x="391" y="778"/>
                    <a:pt x="858" y="778"/>
                  </a:cubicBezTo>
                  <a:cubicBezTo>
                    <a:pt x="916" y="778"/>
                    <a:pt x="976" y="776"/>
                    <a:pt x="1036" y="772"/>
                  </a:cubicBezTo>
                  <a:cubicBezTo>
                    <a:pt x="1596" y="725"/>
                    <a:pt x="2024" y="510"/>
                    <a:pt x="2013" y="308"/>
                  </a:cubicBezTo>
                  <a:cubicBezTo>
                    <a:pt x="1992" y="123"/>
                    <a:pt x="1653" y="0"/>
                    <a:pt x="1202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174;p61">
              <a:extLst>
                <a:ext uri="{FF2B5EF4-FFF2-40B4-BE49-F238E27FC236}">
                  <a16:creationId xmlns:a16="http://schemas.microsoft.com/office/drawing/2014/main" id="{744A74EC-E83A-4E3E-9A3A-7AECBF395251}"/>
                </a:ext>
              </a:extLst>
            </p:cNvPr>
            <p:cNvSpPr/>
            <p:nvPr/>
          </p:nvSpPr>
          <p:spPr>
            <a:xfrm>
              <a:off x="1162050" y="3917575"/>
              <a:ext cx="50625" cy="19325"/>
            </a:xfrm>
            <a:custGeom>
              <a:avLst/>
              <a:gdLst/>
              <a:ahLst/>
              <a:cxnLst/>
              <a:rect l="l" t="t" r="r" b="b"/>
              <a:pathLst>
                <a:path w="2025" h="773" extrusionOk="0">
                  <a:moveTo>
                    <a:pt x="1203" y="0"/>
                  </a:moveTo>
                  <a:cubicBezTo>
                    <a:pt x="1130" y="0"/>
                    <a:pt x="1054" y="4"/>
                    <a:pt x="976" y="12"/>
                  </a:cubicBezTo>
                  <a:cubicBezTo>
                    <a:pt x="655" y="36"/>
                    <a:pt x="357" y="131"/>
                    <a:pt x="191" y="227"/>
                  </a:cubicBezTo>
                  <a:lnTo>
                    <a:pt x="0" y="251"/>
                  </a:lnTo>
                  <a:lnTo>
                    <a:pt x="12" y="465"/>
                  </a:lnTo>
                  <a:cubicBezTo>
                    <a:pt x="22" y="650"/>
                    <a:pt x="368" y="772"/>
                    <a:pt x="814" y="772"/>
                  </a:cubicBezTo>
                  <a:cubicBezTo>
                    <a:pt x="886" y="772"/>
                    <a:pt x="960" y="769"/>
                    <a:pt x="1036" y="763"/>
                  </a:cubicBezTo>
                  <a:cubicBezTo>
                    <a:pt x="1584" y="727"/>
                    <a:pt x="2024" y="512"/>
                    <a:pt x="2000" y="310"/>
                  </a:cubicBezTo>
                  <a:lnTo>
                    <a:pt x="1988" y="84"/>
                  </a:lnTo>
                  <a:lnTo>
                    <a:pt x="1798" y="96"/>
                  </a:lnTo>
                  <a:cubicBezTo>
                    <a:pt x="1652" y="41"/>
                    <a:pt x="1443" y="0"/>
                    <a:pt x="1203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175;p61">
              <a:extLst>
                <a:ext uri="{FF2B5EF4-FFF2-40B4-BE49-F238E27FC236}">
                  <a16:creationId xmlns:a16="http://schemas.microsoft.com/office/drawing/2014/main" id="{3DE07B6A-AB1F-4E55-9686-1515471C8DAD}"/>
                </a:ext>
              </a:extLst>
            </p:cNvPr>
            <p:cNvSpPr/>
            <p:nvPr/>
          </p:nvSpPr>
          <p:spPr>
            <a:xfrm>
              <a:off x="1161750" y="3911975"/>
              <a:ext cx="50625" cy="19475"/>
            </a:xfrm>
            <a:custGeom>
              <a:avLst/>
              <a:gdLst/>
              <a:ahLst/>
              <a:cxnLst/>
              <a:rect l="l" t="t" r="r" b="b"/>
              <a:pathLst>
                <a:path w="2025" h="779" extrusionOk="0">
                  <a:moveTo>
                    <a:pt x="1198" y="0"/>
                  </a:moveTo>
                  <a:cubicBezTo>
                    <a:pt x="1126" y="0"/>
                    <a:pt x="1052" y="4"/>
                    <a:pt x="976" y="10"/>
                  </a:cubicBezTo>
                  <a:cubicBezTo>
                    <a:pt x="429" y="58"/>
                    <a:pt x="0" y="260"/>
                    <a:pt x="12" y="475"/>
                  </a:cubicBezTo>
                  <a:cubicBezTo>
                    <a:pt x="23" y="655"/>
                    <a:pt x="391" y="778"/>
                    <a:pt x="858" y="778"/>
                  </a:cubicBezTo>
                  <a:cubicBezTo>
                    <a:pt x="916" y="778"/>
                    <a:pt x="975" y="776"/>
                    <a:pt x="1036" y="772"/>
                  </a:cubicBezTo>
                  <a:cubicBezTo>
                    <a:pt x="1584" y="725"/>
                    <a:pt x="2024" y="510"/>
                    <a:pt x="2000" y="308"/>
                  </a:cubicBezTo>
                  <a:cubicBezTo>
                    <a:pt x="1990" y="123"/>
                    <a:pt x="1644" y="0"/>
                    <a:pt x="1198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176;p61">
              <a:extLst>
                <a:ext uri="{FF2B5EF4-FFF2-40B4-BE49-F238E27FC236}">
                  <a16:creationId xmlns:a16="http://schemas.microsoft.com/office/drawing/2014/main" id="{5F5FFE46-F660-4357-84AB-EFC6C506B794}"/>
                </a:ext>
              </a:extLst>
            </p:cNvPr>
            <p:cNvSpPr/>
            <p:nvPr/>
          </p:nvSpPr>
          <p:spPr>
            <a:xfrm>
              <a:off x="1163825" y="3897725"/>
              <a:ext cx="50325" cy="19850"/>
            </a:xfrm>
            <a:custGeom>
              <a:avLst/>
              <a:gdLst/>
              <a:ahLst/>
              <a:cxnLst/>
              <a:rect l="l" t="t" r="r" b="b"/>
              <a:pathLst>
                <a:path w="2013" h="794" extrusionOk="0">
                  <a:moveTo>
                    <a:pt x="819" y="0"/>
                  </a:moveTo>
                  <a:cubicBezTo>
                    <a:pt x="580" y="0"/>
                    <a:pt x="372" y="31"/>
                    <a:pt x="227" y="104"/>
                  </a:cubicBezTo>
                  <a:lnTo>
                    <a:pt x="36" y="92"/>
                  </a:lnTo>
                  <a:lnTo>
                    <a:pt x="12" y="306"/>
                  </a:lnTo>
                  <a:cubicBezTo>
                    <a:pt x="0" y="521"/>
                    <a:pt x="417" y="723"/>
                    <a:pt x="965" y="783"/>
                  </a:cubicBezTo>
                  <a:cubicBezTo>
                    <a:pt x="1048" y="790"/>
                    <a:pt x="1129" y="793"/>
                    <a:pt x="1206" y="793"/>
                  </a:cubicBezTo>
                  <a:cubicBezTo>
                    <a:pt x="1649" y="793"/>
                    <a:pt x="1980" y="681"/>
                    <a:pt x="2001" y="509"/>
                  </a:cubicBezTo>
                  <a:lnTo>
                    <a:pt x="2013" y="283"/>
                  </a:lnTo>
                  <a:lnTo>
                    <a:pt x="1834" y="247"/>
                  </a:lnTo>
                  <a:cubicBezTo>
                    <a:pt x="1655" y="128"/>
                    <a:pt x="1370" y="44"/>
                    <a:pt x="1048" y="9"/>
                  </a:cubicBezTo>
                  <a:cubicBezTo>
                    <a:pt x="969" y="3"/>
                    <a:pt x="893" y="0"/>
                    <a:pt x="819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177;p61">
              <a:extLst>
                <a:ext uri="{FF2B5EF4-FFF2-40B4-BE49-F238E27FC236}">
                  <a16:creationId xmlns:a16="http://schemas.microsoft.com/office/drawing/2014/main" id="{ADF2BA95-0975-419D-9383-6B8A2F4AB419}"/>
                </a:ext>
              </a:extLst>
            </p:cNvPr>
            <p:cNvSpPr/>
            <p:nvPr/>
          </p:nvSpPr>
          <p:spPr>
            <a:xfrm>
              <a:off x="1164125" y="3892025"/>
              <a:ext cx="50625" cy="19675"/>
            </a:xfrm>
            <a:custGeom>
              <a:avLst/>
              <a:gdLst/>
              <a:ahLst/>
              <a:cxnLst/>
              <a:rect l="l" t="t" r="r" b="b"/>
              <a:pathLst>
                <a:path w="2025" h="787" extrusionOk="0">
                  <a:moveTo>
                    <a:pt x="837" y="1"/>
                  </a:moveTo>
                  <a:cubicBezTo>
                    <a:pt x="392" y="1"/>
                    <a:pt x="46" y="122"/>
                    <a:pt x="36" y="296"/>
                  </a:cubicBezTo>
                  <a:cubicBezTo>
                    <a:pt x="0" y="522"/>
                    <a:pt x="441" y="737"/>
                    <a:pt x="989" y="772"/>
                  </a:cubicBezTo>
                  <a:cubicBezTo>
                    <a:pt x="1079" y="782"/>
                    <a:pt x="1167" y="787"/>
                    <a:pt x="1251" y="787"/>
                  </a:cubicBezTo>
                  <a:cubicBezTo>
                    <a:pt x="1677" y="787"/>
                    <a:pt x="2003" y="668"/>
                    <a:pt x="2013" y="499"/>
                  </a:cubicBezTo>
                  <a:cubicBezTo>
                    <a:pt x="2024" y="284"/>
                    <a:pt x="1608" y="82"/>
                    <a:pt x="1060" y="10"/>
                  </a:cubicBezTo>
                  <a:cubicBezTo>
                    <a:pt x="984" y="4"/>
                    <a:pt x="909" y="1"/>
                    <a:pt x="837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178;p61">
              <a:extLst>
                <a:ext uri="{FF2B5EF4-FFF2-40B4-BE49-F238E27FC236}">
                  <a16:creationId xmlns:a16="http://schemas.microsoft.com/office/drawing/2014/main" id="{29DCF9D7-3143-465D-AB34-1C017817A38F}"/>
                </a:ext>
              </a:extLst>
            </p:cNvPr>
            <p:cNvSpPr/>
            <p:nvPr/>
          </p:nvSpPr>
          <p:spPr>
            <a:xfrm>
              <a:off x="1144775" y="3881800"/>
              <a:ext cx="50325" cy="19875"/>
            </a:xfrm>
            <a:custGeom>
              <a:avLst/>
              <a:gdLst/>
              <a:ahLst/>
              <a:cxnLst/>
              <a:rect l="l" t="t" r="r" b="b"/>
              <a:pathLst>
                <a:path w="2013" h="795" extrusionOk="0">
                  <a:moveTo>
                    <a:pt x="795" y="1"/>
                  </a:moveTo>
                  <a:cubicBezTo>
                    <a:pt x="567" y="1"/>
                    <a:pt x="367" y="36"/>
                    <a:pt x="227" y="98"/>
                  </a:cubicBezTo>
                  <a:lnTo>
                    <a:pt x="36" y="86"/>
                  </a:lnTo>
                  <a:lnTo>
                    <a:pt x="24" y="312"/>
                  </a:lnTo>
                  <a:cubicBezTo>
                    <a:pt x="0" y="515"/>
                    <a:pt x="417" y="717"/>
                    <a:pt x="977" y="789"/>
                  </a:cubicBezTo>
                  <a:cubicBezTo>
                    <a:pt x="1042" y="793"/>
                    <a:pt x="1106" y="795"/>
                    <a:pt x="1168" y="795"/>
                  </a:cubicBezTo>
                  <a:cubicBezTo>
                    <a:pt x="1628" y="795"/>
                    <a:pt x="1990" y="681"/>
                    <a:pt x="2001" y="503"/>
                  </a:cubicBezTo>
                  <a:lnTo>
                    <a:pt x="2013" y="277"/>
                  </a:lnTo>
                  <a:lnTo>
                    <a:pt x="1834" y="253"/>
                  </a:lnTo>
                  <a:cubicBezTo>
                    <a:pt x="1655" y="134"/>
                    <a:pt x="1370" y="38"/>
                    <a:pt x="1048" y="15"/>
                  </a:cubicBezTo>
                  <a:cubicBezTo>
                    <a:pt x="961" y="5"/>
                    <a:pt x="876" y="1"/>
                    <a:pt x="795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179;p61">
              <a:extLst>
                <a:ext uri="{FF2B5EF4-FFF2-40B4-BE49-F238E27FC236}">
                  <a16:creationId xmlns:a16="http://schemas.microsoft.com/office/drawing/2014/main" id="{324E2634-4E78-4BAD-8894-9D1E63EA9FB1}"/>
                </a:ext>
              </a:extLst>
            </p:cNvPr>
            <p:cNvSpPr/>
            <p:nvPr/>
          </p:nvSpPr>
          <p:spPr>
            <a:xfrm>
              <a:off x="1144775" y="3876150"/>
              <a:ext cx="50625" cy="19775"/>
            </a:xfrm>
            <a:custGeom>
              <a:avLst/>
              <a:gdLst/>
              <a:ahLst/>
              <a:cxnLst/>
              <a:rect l="l" t="t" r="r" b="b"/>
              <a:pathLst>
                <a:path w="2025" h="791" extrusionOk="0">
                  <a:moveTo>
                    <a:pt x="799" y="0"/>
                  </a:moveTo>
                  <a:cubicBezTo>
                    <a:pt x="372" y="0"/>
                    <a:pt x="46" y="121"/>
                    <a:pt x="36" y="300"/>
                  </a:cubicBezTo>
                  <a:cubicBezTo>
                    <a:pt x="0" y="515"/>
                    <a:pt x="441" y="729"/>
                    <a:pt x="989" y="776"/>
                  </a:cubicBezTo>
                  <a:cubicBezTo>
                    <a:pt x="1074" y="786"/>
                    <a:pt x="1157" y="790"/>
                    <a:pt x="1237" y="790"/>
                  </a:cubicBezTo>
                  <a:cubicBezTo>
                    <a:pt x="1670" y="790"/>
                    <a:pt x="2003" y="662"/>
                    <a:pt x="2013" y="491"/>
                  </a:cubicBezTo>
                  <a:cubicBezTo>
                    <a:pt x="2025" y="276"/>
                    <a:pt x="1608" y="62"/>
                    <a:pt x="1060" y="14"/>
                  </a:cubicBezTo>
                  <a:cubicBezTo>
                    <a:pt x="970" y="5"/>
                    <a:pt x="883" y="0"/>
                    <a:pt x="799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180;p61">
              <a:extLst>
                <a:ext uri="{FF2B5EF4-FFF2-40B4-BE49-F238E27FC236}">
                  <a16:creationId xmlns:a16="http://schemas.microsoft.com/office/drawing/2014/main" id="{92F29DFD-F124-402D-B120-5AE0D0EDB33F}"/>
                </a:ext>
              </a:extLst>
            </p:cNvPr>
            <p:cNvSpPr/>
            <p:nvPr/>
          </p:nvSpPr>
          <p:spPr>
            <a:xfrm>
              <a:off x="1196275" y="3929525"/>
              <a:ext cx="50625" cy="20000"/>
            </a:xfrm>
            <a:custGeom>
              <a:avLst/>
              <a:gdLst/>
              <a:ahLst/>
              <a:cxnLst/>
              <a:rect l="l" t="t" r="r" b="b"/>
              <a:pathLst>
                <a:path w="2025" h="800" extrusionOk="0">
                  <a:moveTo>
                    <a:pt x="1278" y="1"/>
                  </a:moveTo>
                  <a:cubicBezTo>
                    <a:pt x="1182" y="1"/>
                    <a:pt x="1081" y="8"/>
                    <a:pt x="977" y="23"/>
                  </a:cubicBezTo>
                  <a:cubicBezTo>
                    <a:pt x="655" y="70"/>
                    <a:pt x="369" y="154"/>
                    <a:pt x="191" y="273"/>
                  </a:cubicBezTo>
                  <a:lnTo>
                    <a:pt x="0" y="285"/>
                  </a:lnTo>
                  <a:lnTo>
                    <a:pt x="24" y="511"/>
                  </a:lnTo>
                  <a:cubicBezTo>
                    <a:pt x="54" y="688"/>
                    <a:pt x="376" y="800"/>
                    <a:pt x="782" y="800"/>
                  </a:cubicBezTo>
                  <a:cubicBezTo>
                    <a:pt x="868" y="800"/>
                    <a:pt x="957" y="795"/>
                    <a:pt x="1048" y="785"/>
                  </a:cubicBezTo>
                  <a:cubicBezTo>
                    <a:pt x="1608" y="725"/>
                    <a:pt x="2024" y="499"/>
                    <a:pt x="2000" y="285"/>
                  </a:cubicBezTo>
                  <a:lnTo>
                    <a:pt x="1977" y="70"/>
                  </a:lnTo>
                  <a:lnTo>
                    <a:pt x="1798" y="82"/>
                  </a:lnTo>
                  <a:cubicBezTo>
                    <a:pt x="1667" y="33"/>
                    <a:pt x="1486" y="1"/>
                    <a:pt x="1278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181;p61">
              <a:extLst>
                <a:ext uri="{FF2B5EF4-FFF2-40B4-BE49-F238E27FC236}">
                  <a16:creationId xmlns:a16="http://schemas.microsoft.com/office/drawing/2014/main" id="{6D7BBC64-01B3-4B49-B114-87648A9C6B82}"/>
                </a:ext>
              </a:extLst>
            </p:cNvPr>
            <p:cNvSpPr/>
            <p:nvPr/>
          </p:nvSpPr>
          <p:spPr>
            <a:xfrm>
              <a:off x="1195375" y="3924050"/>
              <a:ext cx="51225" cy="19825"/>
            </a:xfrm>
            <a:custGeom>
              <a:avLst/>
              <a:gdLst/>
              <a:ahLst/>
              <a:cxnLst/>
              <a:rect l="l" t="t" r="r" b="b"/>
              <a:pathLst>
                <a:path w="2049" h="793" extrusionOk="0">
                  <a:moveTo>
                    <a:pt x="1265" y="0"/>
                  </a:moveTo>
                  <a:cubicBezTo>
                    <a:pt x="1176" y="0"/>
                    <a:pt x="1084" y="5"/>
                    <a:pt x="989" y="15"/>
                  </a:cubicBezTo>
                  <a:cubicBezTo>
                    <a:pt x="441" y="75"/>
                    <a:pt x="1" y="301"/>
                    <a:pt x="36" y="504"/>
                  </a:cubicBezTo>
                  <a:cubicBezTo>
                    <a:pt x="46" y="681"/>
                    <a:pt x="365" y="793"/>
                    <a:pt x="784" y="793"/>
                  </a:cubicBezTo>
                  <a:cubicBezTo>
                    <a:pt x="872" y="793"/>
                    <a:pt x="965" y="788"/>
                    <a:pt x="1060" y="777"/>
                  </a:cubicBezTo>
                  <a:cubicBezTo>
                    <a:pt x="1608" y="718"/>
                    <a:pt x="2048" y="492"/>
                    <a:pt x="2013" y="289"/>
                  </a:cubicBezTo>
                  <a:cubicBezTo>
                    <a:pt x="2003" y="112"/>
                    <a:pt x="1684" y="0"/>
                    <a:pt x="1265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182;p61">
              <a:extLst>
                <a:ext uri="{FF2B5EF4-FFF2-40B4-BE49-F238E27FC236}">
                  <a16:creationId xmlns:a16="http://schemas.microsoft.com/office/drawing/2014/main" id="{25D18511-249C-4362-B12F-53290608BBEF}"/>
                </a:ext>
              </a:extLst>
            </p:cNvPr>
            <p:cNvSpPr/>
            <p:nvPr/>
          </p:nvSpPr>
          <p:spPr>
            <a:xfrm>
              <a:off x="1204000" y="3919225"/>
              <a:ext cx="49450" cy="18975"/>
            </a:xfrm>
            <a:custGeom>
              <a:avLst/>
              <a:gdLst/>
              <a:ahLst/>
              <a:cxnLst/>
              <a:rect l="l" t="t" r="r" b="b"/>
              <a:pathLst>
                <a:path w="1978" h="759" extrusionOk="0">
                  <a:moveTo>
                    <a:pt x="854" y="1"/>
                  </a:moveTo>
                  <a:cubicBezTo>
                    <a:pt x="581" y="1"/>
                    <a:pt x="343" y="56"/>
                    <a:pt x="191" y="137"/>
                  </a:cubicBezTo>
                  <a:lnTo>
                    <a:pt x="1" y="137"/>
                  </a:lnTo>
                  <a:lnTo>
                    <a:pt x="1" y="363"/>
                  </a:lnTo>
                  <a:cubicBezTo>
                    <a:pt x="1" y="566"/>
                    <a:pt x="429" y="744"/>
                    <a:pt x="989" y="756"/>
                  </a:cubicBezTo>
                  <a:cubicBezTo>
                    <a:pt x="1024" y="758"/>
                    <a:pt x="1059" y="758"/>
                    <a:pt x="1093" y="758"/>
                  </a:cubicBezTo>
                  <a:cubicBezTo>
                    <a:pt x="1591" y="758"/>
                    <a:pt x="1977" y="599"/>
                    <a:pt x="1977" y="399"/>
                  </a:cubicBezTo>
                  <a:lnTo>
                    <a:pt x="1977" y="185"/>
                  </a:lnTo>
                  <a:lnTo>
                    <a:pt x="1799" y="185"/>
                  </a:lnTo>
                  <a:cubicBezTo>
                    <a:pt x="1620" y="77"/>
                    <a:pt x="1322" y="18"/>
                    <a:pt x="1001" y="6"/>
                  </a:cubicBezTo>
                  <a:cubicBezTo>
                    <a:pt x="951" y="2"/>
                    <a:pt x="902" y="1"/>
                    <a:pt x="854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183;p61">
              <a:extLst>
                <a:ext uri="{FF2B5EF4-FFF2-40B4-BE49-F238E27FC236}">
                  <a16:creationId xmlns:a16="http://schemas.microsoft.com/office/drawing/2014/main" id="{DDBB8EE9-FFAD-4864-974C-F28595FA1796}"/>
                </a:ext>
              </a:extLst>
            </p:cNvPr>
            <p:cNvSpPr/>
            <p:nvPr/>
          </p:nvSpPr>
          <p:spPr>
            <a:xfrm>
              <a:off x="1204000" y="3914000"/>
              <a:ext cx="50050" cy="19100"/>
            </a:xfrm>
            <a:custGeom>
              <a:avLst/>
              <a:gdLst/>
              <a:ahLst/>
              <a:cxnLst/>
              <a:rect l="l" t="t" r="r" b="b"/>
              <a:pathLst>
                <a:path w="2002" h="764" extrusionOk="0">
                  <a:moveTo>
                    <a:pt x="959" y="0"/>
                  </a:moveTo>
                  <a:cubicBezTo>
                    <a:pt x="446" y="0"/>
                    <a:pt x="13" y="162"/>
                    <a:pt x="13" y="358"/>
                  </a:cubicBezTo>
                  <a:cubicBezTo>
                    <a:pt x="1" y="572"/>
                    <a:pt x="453" y="751"/>
                    <a:pt x="1001" y="763"/>
                  </a:cubicBezTo>
                  <a:cubicBezTo>
                    <a:pt x="1019" y="763"/>
                    <a:pt x="1037" y="763"/>
                    <a:pt x="1055" y="763"/>
                  </a:cubicBezTo>
                  <a:cubicBezTo>
                    <a:pt x="1568" y="763"/>
                    <a:pt x="2001" y="601"/>
                    <a:pt x="2001" y="405"/>
                  </a:cubicBezTo>
                  <a:cubicBezTo>
                    <a:pt x="2001" y="179"/>
                    <a:pt x="1549" y="13"/>
                    <a:pt x="1013" y="1"/>
                  </a:cubicBezTo>
                  <a:cubicBezTo>
                    <a:pt x="995" y="0"/>
                    <a:pt x="977" y="0"/>
                    <a:pt x="959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184;p61">
              <a:extLst>
                <a:ext uri="{FF2B5EF4-FFF2-40B4-BE49-F238E27FC236}">
                  <a16:creationId xmlns:a16="http://schemas.microsoft.com/office/drawing/2014/main" id="{85B72E4A-2FB0-43E4-BD1E-365F165CB5DA}"/>
                </a:ext>
              </a:extLst>
            </p:cNvPr>
            <p:cNvSpPr/>
            <p:nvPr/>
          </p:nvSpPr>
          <p:spPr>
            <a:xfrm>
              <a:off x="1200425" y="3900900"/>
              <a:ext cx="50925" cy="22300"/>
            </a:xfrm>
            <a:custGeom>
              <a:avLst/>
              <a:gdLst/>
              <a:ahLst/>
              <a:cxnLst/>
              <a:rect l="l" t="t" r="r" b="b"/>
              <a:pathLst>
                <a:path w="2037" h="892" extrusionOk="0">
                  <a:moveTo>
                    <a:pt x="96" y="1"/>
                  </a:moveTo>
                  <a:lnTo>
                    <a:pt x="37" y="215"/>
                  </a:lnTo>
                  <a:cubicBezTo>
                    <a:pt x="1" y="417"/>
                    <a:pt x="382" y="691"/>
                    <a:pt x="918" y="822"/>
                  </a:cubicBezTo>
                  <a:cubicBezTo>
                    <a:pt x="1111" y="869"/>
                    <a:pt x="1296" y="892"/>
                    <a:pt x="1456" y="892"/>
                  </a:cubicBezTo>
                  <a:cubicBezTo>
                    <a:pt x="1741" y="892"/>
                    <a:pt x="1947" y="821"/>
                    <a:pt x="1977" y="691"/>
                  </a:cubicBezTo>
                  <a:lnTo>
                    <a:pt x="2037" y="477"/>
                  </a:lnTo>
                  <a:lnTo>
                    <a:pt x="1846" y="453"/>
                  </a:lnTo>
                  <a:cubicBezTo>
                    <a:pt x="1692" y="322"/>
                    <a:pt x="1430" y="179"/>
                    <a:pt x="1096" y="96"/>
                  </a:cubicBezTo>
                  <a:cubicBezTo>
                    <a:pt x="908" y="40"/>
                    <a:pt x="728" y="17"/>
                    <a:pt x="570" y="17"/>
                  </a:cubicBezTo>
                  <a:cubicBezTo>
                    <a:pt x="459" y="17"/>
                    <a:pt x="359" y="29"/>
                    <a:pt x="275" y="48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185;p61">
              <a:extLst>
                <a:ext uri="{FF2B5EF4-FFF2-40B4-BE49-F238E27FC236}">
                  <a16:creationId xmlns:a16="http://schemas.microsoft.com/office/drawing/2014/main" id="{66B1C36B-4EC7-4A4A-AFD9-8D6FCA1BCB8A}"/>
                </a:ext>
              </a:extLst>
            </p:cNvPr>
            <p:cNvSpPr/>
            <p:nvPr/>
          </p:nvSpPr>
          <p:spPr>
            <a:xfrm>
              <a:off x="1201325" y="3896200"/>
              <a:ext cx="50625" cy="22250"/>
            </a:xfrm>
            <a:custGeom>
              <a:avLst/>
              <a:gdLst/>
              <a:ahLst/>
              <a:cxnLst/>
              <a:rect l="l" t="t" r="r" b="b"/>
              <a:pathLst>
                <a:path w="2025" h="890" extrusionOk="0">
                  <a:moveTo>
                    <a:pt x="576" y="1"/>
                  </a:moveTo>
                  <a:cubicBezTo>
                    <a:pt x="288" y="1"/>
                    <a:pt x="79" y="74"/>
                    <a:pt x="48" y="213"/>
                  </a:cubicBezTo>
                  <a:cubicBezTo>
                    <a:pt x="1" y="415"/>
                    <a:pt x="394" y="689"/>
                    <a:pt x="929" y="820"/>
                  </a:cubicBezTo>
                  <a:cubicBezTo>
                    <a:pt x="1122" y="867"/>
                    <a:pt x="1307" y="889"/>
                    <a:pt x="1468" y="889"/>
                  </a:cubicBezTo>
                  <a:cubicBezTo>
                    <a:pt x="1752" y="889"/>
                    <a:pt x="1958" y="818"/>
                    <a:pt x="1989" y="689"/>
                  </a:cubicBezTo>
                  <a:cubicBezTo>
                    <a:pt x="2025" y="486"/>
                    <a:pt x="1644" y="213"/>
                    <a:pt x="1108" y="70"/>
                  </a:cubicBezTo>
                  <a:cubicBezTo>
                    <a:pt x="917" y="23"/>
                    <a:pt x="734" y="1"/>
                    <a:pt x="576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186;p61">
              <a:extLst>
                <a:ext uri="{FF2B5EF4-FFF2-40B4-BE49-F238E27FC236}">
                  <a16:creationId xmlns:a16="http://schemas.microsoft.com/office/drawing/2014/main" id="{AB08DAB7-0031-4CC5-A874-A6C0A234C95E}"/>
                </a:ext>
              </a:extLst>
            </p:cNvPr>
            <p:cNvSpPr/>
            <p:nvPr/>
          </p:nvSpPr>
          <p:spPr>
            <a:xfrm>
              <a:off x="1233475" y="3930375"/>
              <a:ext cx="50925" cy="22300"/>
            </a:xfrm>
            <a:custGeom>
              <a:avLst/>
              <a:gdLst/>
              <a:ahLst/>
              <a:cxnLst/>
              <a:rect l="l" t="t" r="r" b="b"/>
              <a:pathLst>
                <a:path w="2037" h="892" extrusionOk="0">
                  <a:moveTo>
                    <a:pt x="108" y="0"/>
                  </a:moveTo>
                  <a:lnTo>
                    <a:pt x="48" y="215"/>
                  </a:lnTo>
                  <a:cubicBezTo>
                    <a:pt x="1" y="417"/>
                    <a:pt x="382" y="691"/>
                    <a:pt x="917" y="822"/>
                  </a:cubicBezTo>
                  <a:cubicBezTo>
                    <a:pt x="1110" y="869"/>
                    <a:pt x="1295" y="892"/>
                    <a:pt x="1455" y="892"/>
                  </a:cubicBezTo>
                  <a:cubicBezTo>
                    <a:pt x="1740" y="892"/>
                    <a:pt x="1946" y="821"/>
                    <a:pt x="1977" y="691"/>
                  </a:cubicBezTo>
                  <a:lnTo>
                    <a:pt x="2036" y="477"/>
                  </a:lnTo>
                  <a:lnTo>
                    <a:pt x="1846" y="453"/>
                  </a:lnTo>
                  <a:cubicBezTo>
                    <a:pt x="1691" y="310"/>
                    <a:pt x="1429" y="179"/>
                    <a:pt x="1096" y="96"/>
                  </a:cubicBezTo>
                  <a:cubicBezTo>
                    <a:pt x="898" y="45"/>
                    <a:pt x="710" y="20"/>
                    <a:pt x="547" y="20"/>
                  </a:cubicBezTo>
                  <a:cubicBezTo>
                    <a:pt x="444" y="20"/>
                    <a:pt x="352" y="30"/>
                    <a:pt x="274" y="48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187;p61">
              <a:extLst>
                <a:ext uri="{FF2B5EF4-FFF2-40B4-BE49-F238E27FC236}">
                  <a16:creationId xmlns:a16="http://schemas.microsoft.com/office/drawing/2014/main" id="{DFCBA9BD-B59E-4DFD-83AE-02FAAF1652F7}"/>
                </a:ext>
              </a:extLst>
            </p:cNvPr>
            <p:cNvSpPr/>
            <p:nvPr/>
          </p:nvSpPr>
          <p:spPr>
            <a:xfrm>
              <a:off x="1234675" y="3925650"/>
              <a:ext cx="50925" cy="22250"/>
            </a:xfrm>
            <a:custGeom>
              <a:avLst/>
              <a:gdLst/>
              <a:ahLst/>
              <a:cxnLst/>
              <a:rect l="l" t="t" r="r" b="b"/>
              <a:pathLst>
                <a:path w="2037" h="890" extrusionOk="0">
                  <a:moveTo>
                    <a:pt x="557" y="1"/>
                  </a:moveTo>
                  <a:cubicBezTo>
                    <a:pt x="272" y="1"/>
                    <a:pt x="66" y="72"/>
                    <a:pt x="36" y="201"/>
                  </a:cubicBezTo>
                  <a:cubicBezTo>
                    <a:pt x="0" y="416"/>
                    <a:pt x="381" y="678"/>
                    <a:pt x="917" y="821"/>
                  </a:cubicBezTo>
                  <a:cubicBezTo>
                    <a:pt x="1107" y="867"/>
                    <a:pt x="1290" y="890"/>
                    <a:pt x="1449" y="890"/>
                  </a:cubicBezTo>
                  <a:cubicBezTo>
                    <a:pt x="1737" y="890"/>
                    <a:pt x="1946" y="816"/>
                    <a:pt x="1977" y="678"/>
                  </a:cubicBezTo>
                  <a:cubicBezTo>
                    <a:pt x="2036" y="487"/>
                    <a:pt x="1643" y="201"/>
                    <a:pt x="1096" y="70"/>
                  </a:cubicBezTo>
                  <a:cubicBezTo>
                    <a:pt x="903" y="23"/>
                    <a:pt x="718" y="1"/>
                    <a:pt x="557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188;p61">
              <a:extLst>
                <a:ext uri="{FF2B5EF4-FFF2-40B4-BE49-F238E27FC236}">
                  <a16:creationId xmlns:a16="http://schemas.microsoft.com/office/drawing/2014/main" id="{3948C989-A0D9-4294-A9FD-4DB4AD92CEF6}"/>
                </a:ext>
              </a:extLst>
            </p:cNvPr>
            <p:cNvSpPr/>
            <p:nvPr/>
          </p:nvSpPr>
          <p:spPr>
            <a:xfrm>
              <a:off x="1250450" y="3916675"/>
              <a:ext cx="50625" cy="23575"/>
            </a:xfrm>
            <a:custGeom>
              <a:avLst/>
              <a:gdLst/>
              <a:ahLst/>
              <a:cxnLst/>
              <a:rect l="l" t="t" r="r" b="b"/>
              <a:pathLst>
                <a:path w="2025" h="943" extrusionOk="0">
                  <a:moveTo>
                    <a:pt x="1905" y="1"/>
                  </a:moveTo>
                  <a:lnTo>
                    <a:pt x="1727" y="48"/>
                  </a:lnTo>
                  <a:cubicBezTo>
                    <a:pt x="1663" y="33"/>
                    <a:pt x="1586" y="25"/>
                    <a:pt x="1501" y="25"/>
                  </a:cubicBezTo>
                  <a:cubicBezTo>
                    <a:pt x="1330" y="25"/>
                    <a:pt x="1123" y="56"/>
                    <a:pt x="917" y="120"/>
                  </a:cubicBezTo>
                  <a:cubicBezTo>
                    <a:pt x="595" y="203"/>
                    <a:pt x="334" y="358"/>
                    <a:pt x="179" y="489"/>
                  </a:cubicBezTo>
                  <a:lnTo>
                    <a:pt x="0" y="548"/>
                  </a:lnTo>
                  <a:lnTo>
                    <a:pt x="60" y="763"/>
                  </a:lnTo>
                  <a:cubicBezTo>
                    <a:pt x="94" y="881"/>
                    <a:pt x="271" y="942"/>
                    <a:pt x="515" y="942"/>
                  </a:cubicBezTo>
                  <a:cubicBezTo>
                    <a:pt x="691" y="942"/>
                    <a:pt x="901" y="911"/>
                    <a:pt x="1119" y="846"/>
                  </a:cubicBezTo>
                  <a:cubicBezTo>
                    <a:pt x="1643" y="703"/>
                    <a:pt x="2024" y="406"/>
                    <a:pt x="1965" y="203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189;p61">
              <a:extLst>
                <a:ext uri="{FF2B5EF4-FFF2-40B4-BE49-F238E27FC236}">
                  <a16:creationId xmlns:a16="http://schemas.microsoft.com/office/drawing/2014/main" id="{62736073-AF55-48FA-8A2A-00E4F438AAD2}"/>
                </a:ext>
              </a:extLst>
            </p:cNvPr>
            <p:cNvSpPr/>
            <p:nvPr/>
          </p:nvSpPr>
          <p:spPr>
            <a:xfrm>
              <a:off x="1249550" y="3911925"/>
              <a:ext cx="50325" cy="23100"/>
            </a:xfrm>
            <a:custGeom>
              <a:avLst/>
              <a:gdLst/>
              <a:ahLst/>
              <a:cxnLst/>
              <a:rect l="l" t="t" r="r" b="b"/>
              <a:pathLst>
                <a:path w="2013" h="924" extrusionOk="0">
                  <a:moveTo>
                    <a:pt x="1497" y="0"/>
                  </a:moveTo>
                  <a:cubicBezTo>
                    <a:pt x="1323" y="0"/>
                    <a:pt x="1116" y="32"/>
                    <a:pt x="905" y="96"/>
                  </a:cubicBezTo>
                  <a:cubicBezTo>
                    <a:pt x="381" y="250"/>
                    <a:pt x="0" y="536"/>
                    <a:pt x="60" y="738"/>
                  </a:cubicBezTo>
                  <a:cubicBezTo>
                    <a:pt x="95" y="864"/>
                    <a:pt x="272" y="924"/>
                    <a:pt x="515" y="924"/>
                  </a:cubicBezTo>
                  <a:cubicBezTo>
                    <a:pt x="688" y="924"/>
                    <a:pt x="895" y="893"/>
                    <a:pt x="1108" y="834"/>
                  </a:cubicBezTo>
                  <a:cubicBezTo>
                    <a:pt x="1632" y="679"/>
                    <a:pt x="2013" y="393"/>
                    <a:pt x="1965" y="191"/>
                  </a:cubicBezTo>
                  <a:cubicBezTo>
                    <a:pt x="1930" y="65"/>
                    <a:pt x="1746" y="0"/>
                    <a:pt x="1497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190;p61">
              <a:extLst>
                <a:ext uri="{FF2B5EF4-FFF2-40B4-BE49-F238E27FC236}">
                  <a16:creationId xmlns:a16="http://schemas.microsoft.com/office/drawing/2014/main" id="{D283BE19-9137-4DAB-B7BE-FDCB97AA1434}"/>
                </a:ext>
              </a:extLst>
            </p:cNvPr>
            <p:cNvSpPr/>
            <p:nvPr/>
          </p:nvSpPr>
          <p:spPr>
            <a:xfrm>
              <a:off x="1275150" y="3936875"/>
              <a:ext cx="50625" cy="19800"/>
            </a:xfrm>
            <a:custGeom>
              <a:avLst/>
              <a:gdLst/>
              <a:ahLst/>
              <a:cxnLst/>
              <a:rect l="l" t="t" r="r" b="b"/>
              <a:pathLst>
                <a:path w="2025" h="792" extrusionOk="0">
                  <a:moveTo>
                    <a:pt x="1100" y="0"/>
                  </a:moveTo>
                  <a:cubicBezTo>
                    <a:pt x="1059" y="0"/>
                    <a:pt x="1018" y="1"/>
                    <a:pt x="977" y="2"/>
                  </a:cubicBezTo>
                  <a:cubicBezTo>
                    <a:pt x="655" y="38"/>
                    <a:pt x="358" y="110"/>
                    <a:pt x="191" y="229"/>
                  </a:cubicBezTo>
                  <a:lnTo>
                    <a:pt x="0" y="252"/>
                  </a:lnTo>
                  <a:lnTo>
                    <a:pt x="12" y="467"/>
                  </a:lnTo>
                  <a:cubicBezTo>
                    <a:pt x="23" y="664"/>
                    <a:pt x="419" y="791"/>
                    <a:pt x="909" y="791"/>
                  </a:cubicBezTo>
                  <a:cubicBezTo>
                    <a:pt x="951" y="791"/>
                    <a:pt x="993" y="790"/>
                    <a:pt x="1036" y="788"/>
                  </a:cubicBezTo>
                  <a:cubicBezTo>
                    <a:pt x="1584" y="741"/>
                    <a:pt x="2024" y="550"/>
                    <a:pt x="2013" y="336"/>
                  </a:cubicBezTo>
                  <a:lnTo>
                    <a:pt x="1989" y="110"/>
                  </a:lnTo>
                  <a:lnTo>
                    <a:pt x="1798" y="110"/>
                  </a:lnTo>
                  <a:cubicBezTo>
                    <a:pt x="1632" y="37"/>
                    <a:pt x="1383" y="0"/>
                    <a:pt x="1100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191;p61">
              <a:extLst>
                <a:ext uri="{FF2B5EF4-FFF2-40B4-BE49-F238E27FC236}">
                  <a16:creationId xmlns:a16="http://schemas.microsoft.com/office/drawing/2014/main" id="{961547CB-B988-4937-BDF5-3719B987739C}"/>
                </a:ext>
              </a:extLst>
            </p:cNvPr>
            <p:cNvSpPr/>
            <p:nvPr/>
          </p:nvSpPr>
          <p:spPr>
            <a:xfrm>
              <a:off x="1274250" y="3931425"/>
              <a:ext cx="50625" cy="19350"/>
            </a:xfrm>
            <a:custGeom>
              <a:avLst/>
              <a:gdLst/>
              <a:ahLst/>
              <a:cxnLst/>
              <a:rect l="l" t="t" r="r" b="b"/>
              <a:pathLst>
                <a:path w="2025" h="774" extrusionOk="0">
                  <a:moveTo>
                    <a:pt x="1156" y="1"/>
                  </a:moveTo>
                  <a:cubicBezTo>
                    <a:pt x="1101" y="1"/>
                    <a:pt x="1046" y="2"/>
                    <a:pt x="989" y="6"/>
                  </a:cubicBezTo>
                  <a:cubicBezTo>
                    <a:pt x="441" y="30"/>
                    <a:pt x="1" y="244"/>
                    <a:pt x="24" y="447"/>
                  </a:cubicBezTo>
                  <a:cubicBezTo>
                    <a:pt x="35" y="639"/>
                    <a:pt x="410" y="774"/>
                    <a:pt x="882" y="774"/>
                  </a:cubicBezTo>
                  <a:cubicBezTo>
                    <a:pt x="936" y="774"/>
                    <a:pt x="992" y="772"/>
                    <a:pt x="1048" y="768"/>
                  </a:cubicBezTo>
                  <a:cubicBezTo>
                    <a:pt x="1596" y="732"/>
                    <a:pt x="2025" y="530"/>
                    <a:pt x="2013" y="316"/>
                  </a:cubicBezTo>
                  <a:cubicBezTo>
                    <a:pt x="2002" y="134"/>
                    <a:pt x="1628" y="1"/>
                    <a:pt x="1156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192;p61">
              <a:extLst>
                <a:ext uri="{FF2B5EF4-FFF2-40B4-BE49-F238E27FC236}">
                  <a16:creationId xmlns:a16="http://schemas.microsoft.com/office/drawing/2014/main" id="{2CAED4AC-B7C3-492B-8BB2-8FBF5173EBEC}"/>
                </a:ext>
              </a:extLst>
            </p:cNvPr>
            <p:cNvSpPr/>
            <p:nvPr/>
          </p:nvSpPr>
          <p:spPr>
            <a:xfrm>
              <a:off x="1294200" y="3926475"/>
              <a:ext cx="50325" cy="20750"/>
            </a:xfrm>
            <a:custGeom>
              <a:avLst/>
              <a:gdLst/>
              <a:ahLst/>
              <a:cxnLst/>
              <a:rect l="l" t="t" r="r" b="b"/>
              <a:pathLst>
                <a:path w="2013" h="830" extrusionOk="0">
                  <a:moveTo>
                    <a:pt x="1349" y="0"/>
                  </a:moveTo>
                  <a:cubicBezTo>
                    <a:pt x="1229" y="0"/>
                    <a:pt x="1099" y="13"/>
                    <a:pt x="965" y="37"/>
                  </a:cubicBezTo>
                  <a:cubicBezTo>
                    <a:pt x="631" y="85"/>
                    <a:pt x="358" y="204"/>
                    <a:pt x="191" y="323"/>
                  </a:cubicBezTo>
                  <a:lnTo>
                    <a:pt x="0" y="347"/>
                  </a:lnTo>
                  <a:lnTo>
                    <a:pt x="24" y="573"/>
                  </a:lnTo>
                  <a:cubicBezTo>
                    <a:pt x="51" y="735"/>
                    <a:pt x="317" y="829"/>
                    <a:pt x="687" y="829"/>
                  </a:cubicBezTo>
                  <a:cubicBezTo>
                    <a:pt x="806" y="829"/>
                    <a:pt x="936" y="820"/>
                    <a:pt x="1072" y="799"/>
                  </a:cubicBezTo>
                  <a:cubicBezTo>
                    <a:pt x="1608" y="704"/>
                    <a:pt x="2013" y="466"/>
                    <a:pt x="1989" y="264"/>
                  </a:cubicBezTo>
                  <a:lnTo>
                    <a:pt x="1965" y="37"/>
                  </a:lnTo>
                  <a:lnTo>
                    <a:pt x="1786" y="73"/>
                  </a:lnTo>
                  <a:cubicBezTo>
                    <a:pt x="1668" y="25"/>
                    <a:pt x="1518" y="0"/>
                    <a:pt x="1349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193;p61">
              <a:extLst>
                <a:ext uri="{FF2B5EF4-FFF2-40B4-BE49-F238E27FC236}">
                  <a16:creationId xmlns:a16="http://schemas.microsoft.com/office/drawing/2014/main" id="{ECD317EA-8BAD-4E83-854A-8C4428A29B7B}"/>
                </a:ext>
              </a:extLst>
            </p:cNvPr>
            <p:cNvSpPr/>
            <p:nvPr/>
          </p:nvSpPr>
          <p:spPr>
            <a:xfrm>
              <a:off x="1293600" y="3921025"/>
              <a:ext cx="50625" cy="20675"/>
            </a:xfrm>
            <a:custGeom>
              <a:avLst/>
              <a:gdLst/>
              <a:ahLst/>
              <a:cxnLst/>
              <a:rect l="l" t="t" r="r" b="b"/>
              <a:pathLst>
                <a:path w="2025" h="827" extrusionOk="0">
                  <a:moveTo>
                    <a:pt x="1310" y="1"/>
                  </a:moveTo>
                  <a:cubicBezTo>
                    <a:pt x="1198" y="1"/>
                    <a:pt x="1077" y="10"/>
                    <a:pt x="953" y="29"/>
                  </a:cubicBezTo>
                  <a:cubicBezTo>
                    <a:pt x="417" y="124"/>
                    <a:pt x="1" y="363"/>
                    <a:pt x="36" y="565"/>
                  </a:cubicBezTo>
                  <a:cubicBezTo>
                    <a:pt x="54" y="726"/>
                    <a:pt x="326" y="826"/>
                    <a:pt x="688" y="826"/>
                  </a:cubicBezTo>
                  <a:cubicBezTo>
                    <a:pt x="808" y="826"/>
                    <a:pt x="938" y="815"/>
                    <a:pt x="1072" y="791"/>
                  </a:cubicBezTo>
                  <a:cubicBezTo>
                    <a:pt x="1608" y="708"/>
                    <a:pt x="2025" y="470"/>
                    <a:pt x="2001" y="255"/>
                  </a:cubicBezTo>
                  <a:cubicBezTo>
                    <a:pt x="1964" y="100"/>
                    <a:pt x="1682" y="1"/>
                    <a:pt x="1310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194;p61">
              <a:extLst>
                <a:ext uri="{FF2B5EF4-FFF2-40B4-BE49-F238E27FC236}">
                  <a16:creationId xmlns:a16="http://schemas.microsoft.com/office/drawing/2014/main" id="{6C613DF4-3656-4934-8C2A-204F8B890597}"/>
                </a:ext>
              </a:extLst>
            </p:cNvPr>
            <p:cNvSpPr/>
            <p:nvPr/>
          </p:nvSpPr>
          <p:spPr>
            <a:xfrm>
              <a:off x="1293300" y="3916775"/>
              <a:ext cx="50625" cy="20025"/>
            </a:xfrm>
            <a:custGeom>
              <a:avLst/>
              <a:gdLst/>
              <a:ahLst/>
              <a:cxnLst/>
              <a:rect l="l" t="t" r="r" b="b"/>
              <a:pathLst>
                <a:path w="2025" h="801" extrusionOk="0">
                  <a:moveTo>
                    <a:pt x="724" y="1"/>
                  </a:moveTo>
                  <a:cubicBezTo>
                    <a:pt x="541" y="1"/>
                    <a:pt x="377" y="19"/>
                    <a:pt x="251" y="56"/>
                  </a:cubicBezTo>
                  <a:lnTo>
                    <a:pt x="60" y="21"/>
                  </a:lnTo>
                  <a:lnTo>
                    <a:pt x="36" y="247"/>
                  </a:lnTo>
                  <a:cubicBezTo>
                    <a:pt x="1" y="461"/>
                    <a:pt x="417" y="699"/>
                    <a:pt x="953" y="771"/>
                  </a:cubicBezTo>
                  <a:cubicBezTo>
                    <a:pt x="1086" y="791"/>
                    <a:pt x="1215" y="801"/>
                    <a:pt x="1333" y="801"/>
                  </a:cubicBezTo>
                  <a:cubicBezTo>
                    <a:pt x="1701" y="801"/>
                    <a:pt x="1974" y="707"/>
                    <a:pt x="2001" y="544"/>
                  </a:cubicBezTo>
                  <a:lnTo>
                    <a:pt x="2025" y="318"/>
                  </a:lnTo>
                  <a:lnTo>
                    <a:pt x="1846" y="306"/>
                  </a:lnTo>
                  <a:cubicBezTo>
                    <a:pt x="1679" y="187"/>
                    <a:pt x="1406" y="80"/>
                    <a:pt x="1072" y="21"/>
                  </a:cubicBezTo>
                  <a:cubicBezTo>
                    <a:pt x="952" y="7"/>
                    <a:pt x="834" y="1"/>
                    <a:pt x="724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195;p61">
              <a:extLst>
                <a:ext uri="{FF2B5EF4-FFF2-40B4-BE49-F238E27FC236}">
                  <a16:creationId xmlns:a16="http://schemas.microsoft.com/office/drawing/2014/main" id="{FCB0AA3F-61DE-4F91-B4E0-6B93D773905D}"/>
                </a:ext>
              </a:extLst>
            </p:cNvPr>
            <p:cNvSpPr/>
            <p:nvPr/>
          </p:nvSpPr>
          <p:spPr>
            <a:xfrm>
              <a:off x="1294200" y="3911225"/>
              <a:ext cx="50925" cy="20525"/>
            </a:xfrm>
            <a:custGeom>
              <a:avLst/>
              <a:gdLst/>
              <a:ahLst/>
              <a:cxnLst/>
              <a:rect l="l" t="t" r="r" b="b"/>
              <a:pathLst>
                <a:path w="2037" h="821" extrusionOk="0">
                  <a:moveTo>
                    <a:pt x="716" y="0"/>
                  </a:moveTo>
                  <a:cubicBezTo>
                    <a:pt x="341" y="0"/>
                    <a:pt x="54" y="101"/>
                    <a:pt x="36" y="266"/>
                  </a:cubicBezTo>
                  <a:cubicBezTo>
                    <a:pt x="0" y="481"/>
                    <a:pt x="417" y="719"/>
                    <a:pt x="953" y="790"/>
                  </a:cubicBezTo>
                  <a:cubicBezTo>
                    <a:pt x="1086" y="811"/>
                    <a:pt x="1214" y="820"/>
                    <a:pt x="1333" y="820"/>
                  </a:cubicBezTo>
                  <a:cubicBezTo>
                    <a:pt x="1701" y="820"/>
                    <a:pt x="1974" y="726"/>
                    <a:pt x="2001" y="564"/>
                  </a:cubicBezTo>
                  <a:cubicBezTo>
                    <a:pt x="2036" y="350"/>
                    <a:pt x="1620" y="112"/>
                    <a:pt x="1072" y="28"/>
                  </a:cubicBezTo>
                  <a:cubicBezTo>
                    <a:pt x="949" y="9"/>
                    <a:pt x="828" y="0"/>
                    <a:pt x="716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196;p61">
              <a:extLst>
                <a:ext uri="{FF2B5EF4-FFF2-40B4-BE49-F238E27FC236}">
                  <a16:creationId xmlns:a16="http://schemas.microsoft.com/office/drawing/2014/main" id="{5494C385-A149-46BD-B8D6-3CD94BDCEBCF}"/>
                </a:ext>
              </a:extLst>
            </p:cNvPr>
            <p:cNvSpPr/>
            <p:nvPr/>
          </p:nvSpPr>
          <p:spPr>
            <a:xfrm>
              <a:off x="1328425" y="3907850"/>
              <a:ext cx="50325" cy="20025"/>
            </a:xfrm>
            <a:custGeom>
              <a:avLst/>
              <a:gdLst/>
              <a:ahLst/>
              <a:cxnLst/>
              <a:rect l="l" t="t" r="r" b="b"/>
              <a:pathLst>
                <a:path w="2013" h="801" extrusionOk="0">
                  <a:moveTo>
                    <a:pt x="716" y="0"/>
                  </a:moveTo>
                  <a:cubicBezTo>
                    <a:pt x="531" y="0"/>
                    <a:pt x="370" y="19"/>
                    <a:pt x="251" y="56"/>
                  </a:cubicBezTo>
                  <a:lnTo>
                    <a:pt x="48" y="20"/>
                  </a:lnTo>
                  <a:lnTo>
                    <a:pt x="24" y="247"/>
                  </a:lnTo>
                  <a:cubicBezTo>
                    <a:pt x="1" y="461"/>
                    <a:pt x="417" y="699"/>
                    <a:pt x="941" y="771"/>
                  </a:cubicBezTo>
                  <a:cubicBezTo>
                    <a:pt x="1077" y="791"/>
                    <a:pt x="1208" y="801"/>
                    <a:pt x="1328" y="801"/>
                  </a:cubicBezTo>
                  <a:cubicBezTo>
                    <a:pt x="1701" y="801"/>
                    <a:pt x="1971" y="707"/>
                    <a:pt x="1989" y="544"/>
                  </a:cubicBezTo>
                  <a:lnTo>
                    <a:pt x="2013" y="318"/>
                  </a:lnTo>
                  <a:lnTo>
                    <a:pt x="1834" y="306"/>
                  </a:lnTo>
                  <a:cubicBezTo>
                    <a:pt x="1679" y="187"/>
                    <a:pt x="1394" y="80"/>
                    <a:pt x="1072" y="20"/>
                  </a:cubicBezTo>
                  <a:cubicBezTo>
                    <a:pt x="947" y="7"/>
                    <a:pt x="827" y="0"/>
                    <a:pt x="716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197;p61">
              <a:extLst>
                <a:ext uri="{FF2B5EF4-FFF2-40B4-BE49-F238E27FC236}">
                  <a16:creationId xmlns:a16="http://schemas.microsoft.com/office/drawing/2014/main" id="{4F16796A-777B-4041-8BCC-4BA62F45EA11}"/>
                </a:ext>
              </a:extLst>
            </p:cNvPr>
            <p:cNvSpPr/>
            <p:nvPr/>
          </p:nvSpPr>
          <p:spPr>
            <a:xfrm>
              <a:off x="1329025" y="3902425"/>
              <a:ext cx="50625" cy="20225"/>
            </a:xfrm>
            <a:custGeom>
              <a:avLst/>
              <a:gdLst/>
              <a:ahLst/>
              <a:cxnLst/>
              <a:rect l="l" t="t" r="r" b="b"/>
              <a:pathLst>
                <a:path w="2025" h="809" extrusionOk="0">
                  <a:moveTo>
                    <a:pt x="682" y="0"/>
                  </a:moveTo>
                  <a:cubicBezTo>
                    <a:pt x="320" y="0"/>
                    <a:pt x="54" y="101"/>
                    <a:pt x="36" y="261"/>
                  </a:cubicBezTo>
                  <a:cubicBezTo>
                    <a:pt x="0" y="464"/>
                    <a:pt x="405" y="690"/>
                    <a:pt x="953" y="773"/>
                  </a:cubicBezTo>
                  <a:cubicBezTo>
                    <a:pt x="1091" y="797"/>
                    <a:pt x="1224" y="808"/>
                    <a:pt x="1346" y="808"/>
                  </a:cubicBezTo>
                  <a:cubicBezTo>
                    <a:pt x="1707" y="808"/>
                    <a:pt x="1974" y="710"/>
                    <a:pt x="2001" y="559"/>
                  </a:cubicBezTo>
                  <a:cubicBezTo>
                    <a:pt x="2024" y="345"/>
                    <a:pt x="1608" y="106"/>
                    <a:pt x="1072" y="35"/>
                  </a:cubicBezTo>
                  <a:cubicBezTo>
                    <a:pt x="935" y="11"/>
                    <a:pt x="803" y="0"/>
                    <a:pt x="682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198;p61">
              <a:extLst>
                <a:ext uri="{FF2B5EF4-FFF2-40B4-BE49-F238E27FC236}">
                  <a16:creationId xmlns:a16="http://schemas.microsoft.com/office/drawing/2014/main" id="{24DE3275-3C88-4CE8-845C-9BDECF061D38}"/>
                </a:ext>
              </a:extLst>
            </p:cNvPr>
            <p:cNvSpPr/>
            <p:nvPr/>
          </p:nvSpPr>
          <p:spPr>
            <a:xfrm>
              <a:off x="1320400" y="3904950"/>
              <a:ext cx="50625" cy="20025"/>
            </a:xfrm>
            <a:custGeom>
              <a:avLst/>
              <a:gdLst/>
              <a:ahLst/>
              <a:cxnLst/>
              <a:rect l="l" t="t" r="r" b="b"/>
              <a:pathLst>
                <a:path w="2025" h="801" extrusionOk="0">
                  <a:moveTo>
                    <a:pt x="1262" y="1"/>
                  </a:moveTo>
                  <a:cubicBezTo>
                    <a:pt x="1168" y="1"/>
                    <a:pt x="1068" y="6"/>
                    <a:pt x="965" y="17"/>
                  </a:cubicBezTo>
                  <a:cubicBezTo>
                    <a:pt x="643" y="65"/>
                    <a:pt x="357" y="160"/>
                    <a:pt x="203" y="279"/>
                  </a:cubicBezTo>
                  <a:lnTo>
                    <a:pt x="0" y="303"/>
                  </a:lnTo>
                  <a:lnTo>
                    <a:pt x="36" y="529"/>
                  </a:lnTo>
                  <a:cubicBezTo>
                    <a:pt x="55" y="692"/>
                    <a:pt x="357" y="800"/>
                    <a:pt x="752" y="800"/>
                  </a:cubicBezTo>
                  <a:cubicBezTo>
                    <a:pt x="850" y="800"/>
                    <a:pt x="953" y="794"/>
                    <a:pt x="1060" y="779"/>
                  </a:cubicBezTo>
                  <a:cubicBezTo>
                    <a:pt x="1607" y="720"/>
                    <a:pt x="2024" y="494"/>
                    <a:pt x="2000" y="291"/>
                  </a:cubicBezTo>
                  <a:lnTo>
                    <a:pt x="1965" y="65"/>
                  </a:lnTo>
                  <a:lnTo>
                    <a:pt x="1786" y="77"/>
                  </a:lnTo>
                  <a:cubicBezTo>
                    <a:pt x="1655" y="28"/>
                    <a:pt x="1472" y="1"/>
                    <a:pt x="1262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199;p61">
              <a:extLst>
                <a:ext uri="{FF2B5EF4-FFF2-40B4-BE49-F238E27FC236}">
                  <a16:creationId xmlns:a16="http://schemas.microsoft.com/office/drawing/2014/main" id="{9F66E8FE-B01A-4C11-A652-B3812F5F6789}"/>
                </a:ext>
              </a:extLst>
            </p:cNvPr>
            <p:cNvSpPr/>
            <p:nvPr/>
          </p:nvSpPr>
          <p:spPr>
            <a:xfrm>
              <a:off x="1320100" y="3899200"/>
              <a:ext cx="50625" cy="19700"/>
            </a:xfrm>
            <a:custGeom>
              <a:avLst/>
              <a:gdLst/>
              <a:ahLst/>
              <a:cxnLst/>
              <a:rect l="l" t="t" r="r" b="b"/>
              <a:pathLst>
                <a:path w="2025" h="788" extrusionOk="0">
                  <a:moveTo>
                    <a:pt x="1271" y="0"/>
                  </a:moveTo>
                  <a:cubicBezTo>
                    <a:pt x="1173" y="0"/>
                    <a:pt x="1070" y="7"/>
                    <a:pt x="965" y="21"/>
                  </a:cubicBezTo>
                  <a:cubicBezTo>
                    <a:pt x="429" y="81"/>
                    <a:pt x="0" y="307"/>
                    <a:pt x="36" y="521"/>
                  </a:cubicBezTo>
                  <a:cubicBezTo>
                    <a:pt x="46" y="686"/>
                    <a:pt x="355" y="788"/>
                    <a:pt x="765" y="788"/>
                  </a:cubicBezTo>
                  <a:cubicBezTo>
                    <a:pt x="859" y="788"/>
                    <a:pt x="958" y="782"/>
                    <a:pt x="1060" y="771"/>
                  </a:cubicBezTo>
                  <a:cubicBezTo>
                    <a:pt x="1596" y="712"/>
                    <a:pt x="2024" y="485"/>
                    <a:pt x="2000" y="283"/>
                  </a:cubicBezTo>
                  <a:cubicBezTo>
                    <a:pt x="1972" y="111"/>
                    <a:pt x="1667" y="0"/>
                    <a:pt x="1271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200;p61">
              <a:extLst>
                <a:ext uri="{FF2B5EF4-FFF2-40B4-BE49-F238E27FC236}">
                  <a16:creationId xmlns:a16="http://schemas.microsoft.com/office/drawing/2014/main" id="{96AEC590-05CA-4BF2-AA52-B3CD4382236E}"/>
                </a:ext>
              </a:extLst>
            </p:cNvPr>
            <p:cNvSpPr/>
            <p:nvPr/>
          </p:nvSpPr>
          <p:spPr>
            <a:xfrm>
              <a:off x="1233475" y="3905225"/>
              <a:ext cx="50625" cy="20100"/>
            </a:xfrm>
            <a:custGeom>
              <a:avLst/>
              <a:gdLst/>
              <a:ahLst/>
              <a:cxnLst/>
              <a:rect l="l" t="t" r="r" b="b"/>
              <a:pathLst>
                <a:path w="2025" h="804" extrusionOk="0">
                  <a:moveTo>
                    <a:pt x="678" y="1"/>
                  </a:moveTo>
                  <a:cubicBezTo>
                    <a:pt x="509" y="1"/>
                    <a:pt x="362" y="19"/>
                    <a:pt x="251" y="54"/>
                  </a:cubicBezTo>
                  <a:lnTo>
                    <a:pt x="60" y="30"/>
                  </a:lnTo>
                  <a:lnTo>
                    <a:pt x="24" y="244"/>
                  </a:lnTo>
                  <a:cubicBezTo>
                    <a:pt x="1" y="459"/>
                    <a:pt x="417" y="697"/>
                    <a:pt x="953" y="768"/>
                  </a:cubicBezTo>
                  <a:cubicBezTo>
                    <a:pt x="1090" y="792"/>
                    <a:pt x="1222" y="803"/>
                    <a:pt x="1343" y="803"/>
                  </a:cubicBezTo>
                  <a:cubicBezTo>
                    <a:pt x="1705" y="803"/>
                    <a:pt x="1971" y="703"/>
                    <a:pt x="1989" y="542"/>
                  </a:cubicBezTo>
                  <a:lnTo>
                    <a:pt x="2025" y="328"/>
                  </a:lnTo>
                  <a:lnTo>
                    <a:pt x="1846" y="304"/>
                  </a:lnTo>
                  <a:cubicBezTo>
                    <a:pt x="1679" y="185"/>
                    <a:pt x="1394" y="90"/>
                    <a:pt x="1072" y="30"/>
                  </a:cubicBezTo>
                  <a:cubicBezTo>
                    <a:pt x="933" y="10"/>
                    <a:pt x="800" y="1"/>
                    <a:pt x="678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201;p61">
              <a:extLst>
                <a:ext uri="{FF2B5EF4-FFF2-40B4-BE49-F238E27FC236}">
                  <a16:creationId xmlns:a16="http://schemas.microsoft.com/office/drawing/2014/main" id="{427AA21F-1286-47A0-92F7-BAD992BE1FD6}"/>
                </a:ext>
              </a:extLst>
            </p:cNvPr>
            <p:cNvSpPr/>
            <p:nvPr/>
          </p:nvSpPr>
          <p:spPr>
            <a:xfrm>
              <a:off x="1234675" y="3899850"/>
              <a:ext cx="50325" cy="20250"/>
            </a:xfrm>
            <a:custGeom>
              <a:avLst/>
              <a:gdLst/>
              <a:ahLst/>
              <a:cxnLst/>
              <a:rect l="l" t="t" r="r" b="b"/>
              <a:pathLst>
                <a:path w="2013" h="810" extrusionOk="0">
                  <a:moveTo>
                    <a:pt x="687" y="1"/>
                  </a:moveTo>
                  <a:cubicBezTo>
                    <a:pt x="317" y="1"/>
                    <a:pt x="51" y="95"/>
                    <a:pt x="24" y="257"/>
                  </a:cubicBezTo>
                  <a:cubicBezTo>
                    <a:pt x="0" y="459"/>
                    <a:pt x="393" y="686"/>
                    <a:pt x="953" y="781"/>
                  </a:cubicBezTo>
                  <a:cubicBezTo>
                    <a:pt x="1080" y="800"/>
                    <a:pt x="1203" y="809"/>
                    <a:pt x="1316" y="809"/>
                  </a:cubicBezTo>
                  <a:cubicBezTo>
                    <a:pt x="1692" y="809"/>
                    <a:pt x="1970" y="710"/>
                    <a:pt x="1988" y="555"/>
                  </a:cubicBezTo>
                  <a:cubicBezTo>
                    <a:pt x="2012" y="340"/>
                    <a:pt x="1607" y="102"/>
                    <a:pt x="1072" y="31"/>
                  </a:cubicBezTo>
                  <a:cubicBezTo>
                    <a:pt x="936" y="11"/>
                    <a:pt x="806" y="1"/>
                    <a:pt x="687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202;p61">
              <a:extLst>
                <a:ext uri="{FF2B5EF4-FFF2-40B4-BE49-F238E27FC236}">
                  <a16:creationId xmlns:a16="http://schemas.microsoft.com/office/drawing/2014/main" id="{028ACD7F-00B4-4861-9452-F154B064E0F1}"/>
                </a:ext>
              </a:extLst>
            </p:cNvPr>
            <p:cNvSpPr/>
            <p:nvPr/>
          </p:nvSpPr>
          <p:spPr>
            <a:xfrm>
              <a:off x="1225150" y="3901900"/>
              <a:ext cx="50625" cy="20025"/>
            </a:xfrm>
            <a:custGeom>
              <a:avLst/>
              <a:gdLst/>
              <a:ahLst/>
              <a:cxnLst/>
              <a:rect l="l" t="t" r="r" b="b"/>
              <a:pathLst>
                <a:path w="2025" h="801" extrusionOk="0">
                  <a:moveTo>
                    <a:pt x="724" y="0"/>
                  </a:moveTo>
                  <a:cubicBezTo>
                    <a:pt x="542" y="0"/>
                    <a:pt x="381" y="19"/>
                    <a:pt x="262" y="56"/>
                  </a:cubicBezTo>
                  <a:lnTo>
                    <a:pt x="60" y="20"/>
                  </a:lnTo>
                  <a:lnTo>
                    <a:pt x="36" y="247"/>
                  </a:lnTo>
                  <a:cubicBezTo>
                    <a:pt x="0" y="461"/>
                    <a:pt x="417" y="699"/>
                    <a:pt x="953" y="770"/>
                  </a:cubicBezTo>
                  <a:cubicBezTo>
                    <a:pt x="1086" y="791"/>
                    <a:pt x="1214" y="800"/>
                    <a:pt x="1332" y="800"/>
                  </a:cubicBezTo>
                  <a:cubicBezTo>
                    <a:pt x="1701" y="800"/>
                    <a:pt x="1973" y="706"/>
                    <a:pt x="2000" y="544"/>
                  </a:cubicBezTo>
                  <a:lnTo>
                    <a:pt x="2024" y="318"/>
                  </a:lnTo>
                  <a:lnTo>
                    <a:pt x="1846" y="306"/>
                  </a:lnTo>
                  <a:cubicBezTo>
                    <a:pt x="1679" y="187"/>
                    <a:pt x="1405" y="80"/>
                    <a:pt x="1072" y="20"/>
                  </a:cubicBezTo>
                  <a:cubicBezTo>
                    <a:pt x="951" y="7"/>
                    <a:pt x="834" y="0"/>
                    <a:pt x="724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203;p61">
              <a:extLst>
                <a:ext uri="{FF2B5EF4-FFF2-40B4-BE49-F238E27FC236}">
                  <a16:creationId xmlns:a16="http://schemas.microsoft.com/office/drawing/2014/main" id="{2C82C4FF-031D-4855-8A2F-58ECB74522CD}"/>
                </a:ext>
              </a:extLst>
            </p:cNvPr>
            <p:cNvSpPr/>
            <p:nvPr/>
          </p:nvSpPr>
          <p:spPr>
            <a:xfrm>
              <a:off x="1226025" y="3896450"/>
              <a:ext cx="50625" cy="20250"/>
            </a:xfrm>
            <a:custGeom>
              <a:avLst/>
              <a:gdLst/>
              <a:ahLst/>
              <a:cxnLst/>
              <a:rect l="l" t="t" r="r" b="b"/>
              <a:pathLst>
                <a:path w="2025" h="810" extrusionOk="0">
                  <a:moveTo>
                    <a:pt x="683" y="1"/>
                  </a:moveTo>
                  <a:cubicBezTo>
                    <a:pt x="319" y="1"/>
                    <a:pt x="51" y="101"/>
                    <a:pt x="25" y="262"/>
                  </a:cubicBezTo>
                  <a:cubicBezTo>
                    <a:pt x="1" y="465"/>
                    <a:pt x="406" y="691"/>
                    <a:pt x="953" y="774"/>
                  </a:cubicBezTo>
                  <a:cubicBezTo>
                    <a:pt x="1091" y="798"/>
                    <a:pt x="1224" y="809"/>
                    <a:pt x="1346" y="809"/>
                  </a:cubicBezTo>
                  <a:cubicBezTo>
                    <a:pt x="1707" y="809"/>
                    <a:pt x="1971" y="711"/>
                    <a:pt x="1989" y="560"/>
                  </a:cubicBezTo>
                  <a:cubicBezTo>
                    <a:pt x="2025" y="345"/>
                    <a:pt x="1608" y="107"/>
                    <a:pt x="1072" y="36"/>
                  </a:cubicBezTo>
                  <a:cubicBezTo>
                    <a:pt x="935" y="12"/>
                    <a:pt x="804" y="1"/>
                    <a:pt x="683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204;p61">
              <a:extLst>
                <a:ext uri="{FF2B5EF4-FFF2-40B4-BE49-F238E27FC236}">
                  <a16:creationId xmlns:a16="http://schemas.microsoft.com/office/drawing/2014/main" id="{4EC55879-9975-4E24-A30E-45486075D26E}"/>
                </a:ext>
              </a:extLst>
            </p:cNvPr>
            <p:cNvSpPr/>
            <p:nvPr/>
          </p:nvSpPr>
          <p:spPr>
            <a:xfrm>
              <a:off x="1208475" y="3887675"/>
              <a:ext cx="50625" cy="20100"/>
            </a:xfrm>
            <a:custGeom>
              <a:avLst/>
              <a:gdLst/>
              <a:ahLst/>
              <a:cxnLst/>
              <a:rect l="l" t="t" r="r" b="b"/>
              <a:pathLst>
                <a:path w="2025" h="804" extrusionOk="0">
                  <a:moveTo>
                    <a:pt x="687" y="0"/>
                  </a:moveTo>
                  <a:cubicBezTo>
                    <a:pt x="519" y="0"/>
                    <a:pt x="368" y="19"/>
                    <a:pt x="250" y="54"/>
                  </a:cubicBezTo>
                  <a:lnTo>
                    <a:pt x="60" y="30"/>
                  </a:lnTo>
                  <a:lnTo>
                    <a:pt x="36" y="256"/>
                  </a:lnTo>
                  <a:cubicBezTo>
                    <a:pt x="0" y="458"/>
                    <a:pt x="417" y="696"/>
                    <a:pt x="953" y="768"/>
                  </a:cubicBezTo>
                  <a:cubicBezTo>
                    <a:pt x="1091" y="792"/>
                    <a:pt x="1224" y="803"/>
                    <a:pt x="1346" y="803"/>
                  </a:cubicBezTo>
                  <a:cubicBezTo>
                    <a:pt x="1707" y="803"/>
                    <a:pt x="1974" y="705"/>
                    <a:pt x="2001" y="554"/>
                  </a:cubicBezTo>
                  <a:lnTo>
                    <a:pt x="2024" y="327"/>
                  </a:lnTo>
                  <a:lnTo>
                    <a:pt x="1846" y="315"/>
                  </a:lnTo>
                  <a:cubicBezTo>
                    <a:pt x="1679" y="196"/>
                    <a:pt x="1405" y="89"/>
                    <a:pt x="1072" y="30"/>
                  </a:cubicBezTo>
                  <a:cubicBezTo>
                    <a:pt x="938" y="10"/>
                    <a:pt x="808" y="0"/>
                    <a:pt x="687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205;p61">
              <a:extLst>
                <a:ext uri="{FF2B5EF4-FFF2-40B4-BE49-F238E27FC236}">
                  <a16:creationId xmlns:a16="http://schemas.microsoft.com/office/drawing/2014/main" id="{CABB9BE4-2DE4-4C84-84D6-4410FDB6F0C5}"/>
                </a:ext>
              </a:extLst>
            </p:cNvPr>
            <p:cNvSpPr/>
            <p:nvPr/>
          </p:nvSpPr>
          <p:spPr>
            <a:xfrm>
              <a:off x="1209675" y="3882325"/>
              <a:ext cx="50625" cy="20250"/>
            </a:xfrm>
            <a:custGeom>
              <a:avLst/>
              <a:gdLst/>
              <a:ahLst/>
              <a:cxnLst/>
              <a:rect l="l" t="t" r="r" b="b"/>
              <a:pathLst>
                <a:path w="2025" h="810" extrusionOk="0">
                  <a:moveTo>
                    <a:pt x="708" y="1"/>
                  </a:moveTo>
                  <a:cubicBezTo>
                    <a:pt x="331" y="1"/>
                    <a:pt x="51" y="100"/>
                    <a:pt x="24" y="256"/>
                  </a:cubicBezTo>
                  <a:cubicBezTo>
                    <a:pt x="0" y="470"/>
                    <a:pt x="405" y="684"/>
                    <a:pt x="953" y="779"/>
                  </a:cubicBezTo>
                  <a:cubicBezTo>
                    <a:pt x="1086" y="800"/>
                    <a:pt x="1214" y="809"/>
                    <a:pt x="1332" y="809"/>
                  </a:cubicBezTo>
                  <a:cubicBezTo>
                    <a:pt x="1700" y="809"/>
                    <a:pt x="1970" y="715"/>
                    <a:pt x="1988" y="553"/>
                  </a:cubicBezTo>
                  <a:cubicBezTo>
                    <a:pt x="2024" y="351"/>
                    <a:pt x="1607" y="113"/>
                    <a:pt x="1072" y="29"/>
                  </a:cubicBezTo>
                  <a:cubicBezTo>
                    <a:pt x="944" y="10"/>
                    <a:pt x="822" y="1"/>
                    <a:pt x="708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206;p61">
              <a:extLst>
                <a:ext uri="{FF2B5EF4-FFF2-40B4-BE49-F238E27FC236}">
                  <a16:creationId xmlns:a16="http://schemas.microsoft.com/office/drawing/2014/main" id="{254C74CE-A9BC-421F-AEAB-6A3AFFEE8731}"/>
                </a:ext>
              </a:extLst>
            </p:cNvPr>
            <p:cNvSpPr/>
            <p:nvPr/>
          </p:nvSpPr>
          <p:spPr>
            <a:xfrm>
              <a:off x="1087925" y="3905225"/>
              <a:ext cx="50625" cy="19475"/>
            </a:xfrm>
            <a:custGeom>
              <a:avLst/>
              <a:gdLst/>
              <a:ahLst/>
              <a:cxnLst/>
              <a:rect l="l" t="t" r="r" b="b"/>
              <a:pathLst>
                <a:path w="2025" h="779" extrusionOk="0">
                  <a:moveTo>
                    <a:pt x="1157" y="0"/>
                  </a:moveTo>
                  <a:cubicBezTo>
                    <a:pt x="1102" y="0"/>
                    <a:pt x="1046" y="2"/>
                    <a:pt x="989" y="6"/>
                  </a:cubicBezTo>
                  <a:cubicBezTo>
                    <a:pt x="655" y="42"/>
                    <a:pt x="358" y="125"/>
                    <a:pt x="191" y="233"/>
                  </a:cubicBezTo>
                  <a:lnTo>
                    <a:pt x="0" y="244"/>
                  </a:lnTo>
                  <a:lnTo>
                    <a:pt x="12" y="471"/>
                  </a:lnTo>
                  <a:cubicBezTo>
                    <a:pt x="23" y="655"/>
                    <a:pt x="369" y="778"/>
                    <a:pt x="814" y="778"/>
                  </a:cubicBezTo>
                  <a:cubicBezTo>
                    <a:pt x="886" y="778"/>
                    <a:pt x="960" y="775"/>
                    <a:pt x="1036" y="768"/>
                  </a:cubicBezTo>
                  <a:cubicBezTo>
                    <a:pt x="1596" y="721"/>
                    <a:pt x="2024" y="518"/>
                    <a:pt x="2013" y="304"/>
                  </a:cubicBezTo>
                  <a:lnTo>
                    <a:pt x="2001" y="90"/>
                  </a:lnTo>
                  <a:lnTo>
                    <a:pt x="1798" y="102"/>
                  </a:lnTo>
                  <a:cubicBezTo>
                    <a:pt x="1641" y="43"/>
                    <a:pt x="1412" y="0"/>
                    <a:pt x="1157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207;p61">
              <a:extLst>
                <a:ext uri="{FF2B5EF4-FFF2-40B4-BE49-F238E27FC236}">
                  <a16:creationId xmlns:a16="http://schemas.microsoft.com/office/drawing/2014/main" id="{C3FA03E3-AC93-49CF-BB4E-F6B506D45633}"/>
                </a:ext>
              </a:extLst>
            </p:cNvPr>
            <p:cNvSpPr/>
            <p:nvPr/>
          </p:nvSpPr>
          <p:spPr>
            <a:xfrm>
              <a:off x="1087625" y="3899675"/>
              <a:ext cx="50625" cy="19350"/>
            </a:xfrm>
            <a:custGeom>
              <a:avLst/>
              <a:gdLst/>
              <a:ahLst/>
              <a:cxnLst/>
              <a:rect l="l" t="t" r="r" b="b"/>
              <a:pathLst>
                <a:path w="2025" h="774" extrusionOk="0">
                  <a:moveTo>
                    <a:pt x="1228" y="0"/>
                  </a:moveTo>
                  <a:cubicBezTo>
                    <a:pt x="1147" y="0"/>
                    <a:pt x="1063" y="5"/>
                    <a:pt x="977" y="14"/>
                  </a:cubicBezTo>
                  <a:cubicBezTo>
                    <a:pt x="429" y="50"/>
                    <a:pt x="0" y="264"/>
                    <a:pt x="12" y="466"/>
                  </a:cubicBezTo>
                  <a:cubicBezTo>
                    <a:pt x="23" y="651"/>
                    <a:pt x="369" y="774"/>
                    <a:pt x="815" y="774"/>
                  </a:cubicBezTo>
                  <a:cubicBezTo>
                    <a:pt x="886" y="774"/>
                    <a:pt x="960" y="771"/>
                    <a:pt x="1036" y="764"/>
                  </a:cubicBezTo>
                  <a:cubicBezTo>
                    <a:pt x="1596" y="728"/>
                    <a:pt x="2025" y="514"/>
                    <a:pt x="2013" y="312"/>
                  </a:cubicBezTo>
                  <a:cubicBezTo>
                    <a:pt x="1992" y="131"/>
                    <a:pt x="1666" y="0"/>
                    <a:pt x="1228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208;p61">
              <a:extLst>
                <a:ext uri="{FF2B5EF4-FFF2-40B4-BE49-F238E27FC236}">
                  <a16:creationId xmlns:a16="http://schemas.microsoft.com/office/drawing/2014/main" id="{C1711D44-F9A9-443A-9A10-E2D58518075F}"/>
                </a:ext>
              </a:extLst>
            </p:cNvPr>
            <p:cNvSpPr/>
            <p:nvPr/>
          </p:nvSpPr>
          <p:spPr>
            <a:xfrm>
              <a:off x="1299850" y="3967275"/>
              <a:ext cx="12825" cy="212550"/>
            </a:xfrm>
            <a:custGeom>
              <a:avLst/>
              <a:gdLst/>
              <a:ahLst/>
              <a:cxnLst/>
              <a:rect l="l" t="t" r="r" b="b"/>
              <a:pathLst>
                <a:path w="513" h="8502" extrusionOk="0">
                  <a:moveTo>
                    <a:pt x="513" y="1"/>
                  </a:moveTo>
                  <a:lnTo>
                    <a:pt x="263" y="120"/>
                  </a:lnTo>
                  <a:lnTo>
                    <a:pt x="1" y="72"/>
                  </a:lnTo>
                  <a:lnTo>
                    <a:pt x="1" y="8454"/>
                  </a:lnTo>
                  <a:lnTo>
                    <a:pt x="263" y="8502"/>
                  </a:lnTo>
                  <a:lnTo>
                    <a:pt x="513" y="8359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209;p61">
              <a:extLst>
                <a:ext uri="{FF2B5EF4-FFF2-40B4-BE49-F238E27FC236}">
                  <a16:creationId xmlns:a16="http://schemas.microsoft.com/office/drawing/2014/main" id="{905A3A60-C61B-4D69-9FB0-8F36FF316618}"/>
                </a:ext>
              </a:extLst>
            </p:cNvPr>
            <p:cNvSpPr/>
            <p:nvPr/>
          </p:nvSpPr>
          <p:spPr>
            <a:xfrm>
              <a:off x="1306400" y="3967275"/>
              <a:ext cx="6275" cy="212550"/>
            </a:xfrm>
            <a:custGeom>
              <a:avLst/>
              <a:gdLst/>
              <a:ahLst/>
              <a:cxnLst/>
              <a:rect l="l" t="t" r="r" b="b"/>
              <a:pathLst>
                <a:path w="251" h="8502" extrusionOk="0">
                  <a:moveTo>
                    <a:pt x="251" y="1"/>
                  </a:moveTo>
                  <a:lnTo>
                    <a:pt x="1" y="120"/>
                  </a:lnTo>
                  <a:lnTo>
                    <a:pt x="1" y="8502"/>
                  </a:lnTo>
                  <a:lnTo>
                    <a:pt x="251" y="8359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210;p61">
              <a:extLst>
                <a:ext uri="{FF2B5EF4-FFF2-40B4-BE49-F238E27FC236}">
                  <a16:creationId xmlns:a16="http://schemas.microsoft.com/office/drawing/2014/main" id="{47D84A52-5145-4BC8-A6C2-81F6CB21A604}"/>
                </a:ext>
              </a:extLst>
            </p:cNvPr>
            <p:cNvSpPr/>
            <p:nvPr/>
          </p:nvSpPr>
          <p:spPr>
            <a:xfrm>
              <a:off x="1006950" y="3919350"/>
              <a:ext cx="8075" cy="210475"/>
            </a:xfrm>
            <a:custGeom>
              <a:avLst/>
              <a:gdLst/>
              <a:ahLst/>
              <a:cxnLst/>
              <a:rect l="l" t="t" r="r" b="b"/>
              <a:pathLst>
                <a:path w="323" h="8419" extrusionOk="0">
                  <a:moveTo>
                    <a:pt x="1" y="1"/>
                  </a:moveTo>
                  <a:lnTo>
                    <a:pt x="1" y="8371"/>
                  </a:lnTo>
                  <a:lnTo>
                    <a:pt x="322" y="8419"/>
                  </a:lnTo>
                  <a:lnTo>
                    <a:pt x="322" y="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211;p61">
              <a:extLst>
                <a:ext uri="{FF2B5EF4-FFF2-40B4-BE49-F238E27FC236}">
                  <a16:creationId xmlns:a16="http://schemas.microsoft.com/office/drawing/2014/main" id="{B94840A6-A1BB-41A3-9900-FC5B5EB113AA}"/>
                </a:ext>
              </a:extLst>
            </p:cNvPr>
            <p:cNvSpPr/>
            <p:nvPr/>
          </p:nvSpPr>
          <p:spPr>
            <a:xfrm>
              <a:off x="1443325" y="3902400"/>
              <a:ext cx="8050" cy="212550"/>
            </a:xfrm>
            <a:custGeom>
              <a:avLst/>
              <a:gdLst/>
              <a:ahLst/>
              <a:cxnLst/>
              <a:rect l="l" t="t" r="r" b="b"/>
              <a:pathLst>
                <a:path w="322" h="8502" extrusionOk="0">
                  <a:moveTo>
                    <a:pt x="322" y="0"/>
                  </a:moveTo>
                  <a:lnTo>
                    <a:pt x="0" y="155"/>
                  </a:lnTo>
                  <a:lnTo>
                    <a:pt x="0" y="8501"/>
                  </a:lnTo>
                  <a:lnTo>
                    <a:pt x="322" y="8335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212;p61">
              <a:extLst>
                <a:ext uri="{FF2B5EF4-FFF2-40B4-BE49-F238E27FC236}">
                  <a16:creationId xmlns:a16="http://schemas.microsoft.com/office/drawing/2014/main" id="{555921A6-0A8A-4275-9B08-6B01B07E12E1}"/>
                </a:ext>
              </a:extLst>
            </p:cNvPr>
            <p:cNvSpPr/>
            <p:nvPr/>
          </p:nvSpPr>
          <p:spPr>
            <a:xfrm>
              <a:off x="1265025" y="4113350"/>
              <a:ext cx="77425" cy="65900"/>
            </a:xfrm>
            <a:custGeom>
              <a:avLst/>
              <a:gdLst/>
              <a:ahLst/>
              <a:cxnLst/>
              <a:rect l="l" t="t" r="r" b="b"/>
              <a:pathLst>
                <a:path w="3097" h="2636" extrusionOk="0">
                  <a:moveTo>
                    <a:pt x="2257" y="0"/>
                  </a:moveTo>
                  <a:cubicBezTo>
                    <a:pt x="2231" y="0"/>
                    <a:pt x="2205" y="5"/>
                    <a:pt x="2179" y="16"/>
                  </a:cubicBezTo>
                  <a:lnTo>
                    <a:pt x="1667" y="194"/>
                  </a:lnTo>
                  <a:lnTo>
                    <a:pt x="989" y="194"/>
                  </a:lnTo>
                  <a:cubicBezTo>
                    <a:pt x="870" y="194"/>
                    <a:pt x="763" y="301"/>
                    <a:pt x="763" y="421"/>
                  </a:cubicBezTo>
                  <a:lnTo>
                    <a:pt x="763" y="706"/>
                  </a:lnTo>
                  <a:cubicBezTo>
                    <a:pt x="763" y="954"/>
                    <a:pt x="548" y="1153"/>
                    <a:pt x="304" y="1153"/>
                  </a:cubicBezTo>
                  <a:cubicBezTo>
                    <a:pt x="278" y="1153"/>
                    <a:pt x="253" y="1151"/>
                    <a:pt x="227" y="1147"/>
                  </a:cubicBezTo>
                  <a:lnTo>
                    <a:pt x="1" y="1111"/>
                  </a:lnTo>
                  <a:lnTo>
                    <a:pt x="1" y="2385"/>
                  </a:lnTo>
                  <a:lnTo>
                    <a:pt x="1656" y="2635"/>
                  </a:lnTo>
                  <a:lnTo>
                    <a:pt x="3096" y="1945"/>
                  </a:lnTo>
                  <a:lnTo>
                    <a:pt x="3096" y="635"/>
                  </a:lnTo>
                  <a:cubicBezTo>
                    <a:pt x="3037" y="659"/>
                    <a:pt x="2977" y="671"/>
                    <a:pt x="2918" y="671"/>
                  </a:cubicBezTo>
                  <a:cubicBezTo>
                    <a:pt x="2679" y="671"/>
                    <a:pt x="2477" y="492"/>
                    <a:pt x="2477" y="230"/>
                  </a:cubicBezTo>
                  <a:cubicBezTo>
                    <a:pt x="2477" y="103"/>
                    <a:pt x="2373" y="0"/>
                    <a:pt x="2257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213;p61">
              <a:extLst>
                <a:ext uri="{FF2B5EF4-FFF2-40B4-BE49-F238E27FC236}">
                  <a16:creationId xmlns:a16="http://schemas.microsoft.com/office/drawing/2014/main" id="{CA0766D6-0970-4E8D-8297-04DBDE91D5CC}"/>
                </a:ext>
              </a:extLst>
            </p:cNvPr>
            <p:cNvSpPr/>
            <p:nvPr/>
          </p:nvSpPr>
          <p:spPr>
            <a:xfrm>
              <a:off x="1422775" y="4059550"/>
              <a:ext cx="28600" cy="64625"/>
            </a:xfrm>
            <a:custGeom>
              <a:avLst/>
              <a:gdLst/>
              <a:ahLst/>
              <a:cxnLst/>
              <a:rect l="l" t="t" r="r" b="b"/>
              <a:pathLst>
                <a:path w="1144" h="2585" extrusionOk="0">
                  <a:moveTo>
                    <a:pt x="1144" y="1"/>
                  </a:moveTo>
                  <a:lnTo>
                    <a:pt x="906" y="72"/>
                  </a:lnTo>
                  <a:cubicBezTo>
                    <a:pt x="620" y="167"/>
                    <a:pt x="441" y="418"/>
                    <a:pt x="441" y="703"/>
                  </a:cubicBezTo>
                  <a:cubicBezTo>
                    <a:pt x="441" y="918"/>
                    <a:pt x="322" y="1132"/>
                    <a:pt x="120" y="1215"/>
                  </a:cubicBezTo>
                  <a:lnTo>
                    <a:pt x="1" y="1275"/>
                  </a:lnTo>
                  <a:lnTo>
                    <a:pt x="1" y="2584"/>
                  </a:lnTo>
                  <a:lnTo>
                    <a:pt x="1144" y="2049"/>
                  </a:lnTo>
                  <a:lnTo>
                    <a:pt x="1144" y="1"/>
                  </a:ln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214;p61">
              <a:extLst>
                <a:ext uri="{FF2B5EF4-FFF2-40B4-BE49-F238E27FC236}">
                  <a16:creationId xmlns:a16="http://schemas.microsoft.com/office/drawing/2014/main" id="{4608231B-EA03-495C-8C08-74732658BB87}"/>
                </a:ext>
              </a:extLst>
            </p:cNvPr>
            <p:cNvSpPr/>
            <p:nvPr/>
          </p:nvSpPr>
          <p:spPr>
            <a:xfrm>
              <a:off x="1006375" y="4077725"/>
              <a:ext cx="29475" cy="56275"/>
            </a:xfrm>
            <a:custGeom>
              <a:avLst/>
              <a:gdLst/>
              <a:ahLst/>
              <a:cxnLst/>
              <a:rect l="l" t="t" r="r" b="b"/>
              <a:pathLst>
                <a:path w="1179" h="2251" extrusionOk="0">
                  <a:moveTo>
                    <a:pt x="0" y="0"/>
                  </a:moveTo>
                  <a:lnTo>
                    <a:pt x="0" y="2060"/>
                  </a:lnTo>
                  <a:lnTo>
                    <a:pt x="1179" y="2250"/>
                  </a:lnTo>
                  <a:lnTo>
                    <a:pt x="1179" y="953"/>
                  </a:lnTo>
                  <a:lnTo>
                    <a:pt x="1060" y="941"/>
                  </a:lnTo>
                  <a:cubicBezTo>
                    <a:pt x="857" y="893"/>
                    <a:pt x="714" y="726"/>
                    <a:pt x="714" y="512"/>
                  </a:cubicBezTo>
                  <a:cubicBezTo>
                    <a:pt x="714" y="226"/>
                    <a:pt x="524" y="12"/>
                    <a:pt x="26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215;p61">
              <a:extLst>
                <a:ext uri="{FF2B5EF4-FFF2-40B4-BE49-F238E27FC236}">
                  <a16:creationId xmlns:a16="http://schemas.microsoft.com/office/drawing/2014/main" id="{6CCE2EDA-0515-4283-970C-CD71A0FD3E38}"/>
                </a:ext>
              </a:extLst>
            </p:cNvPr>
            <p:cNvSpPr/>
            <p:nvPr/>
          </p:nvSpPr>
          <p:spPr>
            <a:xfrm>
              <a:off x="1306400" y="4113050"/>
              <a:ext cx="36050" cy="66200"/>
            </a:xfrm>
            <a:custGeom>
              <a:avLst/>
              <a:gdLst/>
              <a:ahLst/>
              <a:cxnLst/>
              <a:rect l="l" t="t" r="r" b="b"/>
              <a:pathLst>
                <a:path w="1442" h="2648" extrusionOk="0">
                  <a:moveTo>
                    <a:pt x="582" y="0"/>
                  </a:moveTo>
                  <a:cubicBezTo>
                    <a:pt x="556" y="0"/>
                    <a:pt x="528" y="5"/>
                    <a:pt x="501" y="16"/>
                  </a:cubicBezTo>
                  <a:lnTo>
                    <a:pt x="1" y="194"/>
                  </a:lnTo>
                  <a:lnTo>
                    <a:pt x="1" y="2647"/>
                  </a:lnTo>
                  <a:lnTo>
                    <a:pt x="1441" y="1957"/>
                  </a:lnTo>
                  <a:lnTo>
                    <a:pt x="1441" y="647"/>
                  </a:lnTo>
                  <a:cubicBezTo>
                    <a:pt x="1398" y="664"/>
                    <a:pt x="1354" y="675"/>
                    <a:pt x="1306" y="675"/>
                  </a:cubicBezTo>
                  <a:cubicBezTo>
                    <a:pt x="1288" y="675"/>
                    <a:pt x="1270" y="674"/>
                    <a:pt x="1251" y="671"/>
                  </a:cubicBezTo>
                  <a:cubicBezTo>
                    <a:pt x="1013" y="671"/>
                    <a:pt x="798" y="492"/>
                    <a:pt x="798" y="230"/>
                  </a:cubicBezTo>
                  <a:cubicBezTo>
                    <a:pt x="798" y="103"/>
                    <a:pt x="702" y="0"/>
                    <a:pt x="582" y="0"/>
                  </a:cubicBez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216;p61">
              <a:extLst>
                <a:ext uri="{FF2B5EF4-FFF2-40B4-BE49-F238E27FC236}">
                  <a16:creationId xmlns:a16="http://schemas.microsoft.com/office/drawing/2014/main" id="{CD830802-DBF0-4ED4-80DE-1C8272C96130}"/>
                </a:ext>
              </a:extLst>
            </p:cNvPr>
            <p:cNvSpPr/>
            <p:nvPr/>
          </p:nvSpPr>
          <p:spPr>
            <a:xfrm>
              <a:off x="1015450" y="3747600"/>
              <a:ext cx="179650" cy="133100"/>
            </a:xfrm>
            <a:custGeom>
              <a:avLst/>
              <a:gdLst/>
              <a:ahLst/>
              <a:cxnLst/>
              <a:rect l="l" t="t" r="r" b="b"/>
              <a:pathLst>
                <a:path w="7186" h="5324" extrusionOk="0">
                  <a:moveTo>
                    <a:pt x="3525" y="1"/>
                  </a:moveTo>
                  <a:cubicBezTo>
                    <a:pt x="1853" y="1"/>
                    <a:pt x="0" y="1341"/>
                    <a:pt x="30" y="4490"/>
                  </a:cubicBezTo>
                  <a:cubicBezTo>
                    <a:pt x="30" y="4585"/>
                    <a:pt x="42" y="4680"/>
                    <a:pt x="42" y="4787"/>
                  </a:cubicBezTo>
                  <a:cubicBezTo>
                    <a:pt x="42" y="4883"/>
                    <a:pt x="42" y="4990"/>
                    <a:pt x="54" y="5097"/>
                  </a:cubicBezTo>
                  <a:lnTo>
                    <a:pt x="530" y="5168"/>
                  </a:lnTo>
                  <a:lnTo>
                    <a:pt x="1399" y="5323"/>
                  </a:lnTo>
                  <a:lnTo>
                    <a:pt x="6721" y="4525"/>
                  </a:lnTo>
                  <a:cubicBezTo>
                    <a:pt x="6721" y="4525"/>
                    <a:pt x="7186" y="1108"/>
                    <a:pt x="4542" y="168"/>
                  </a:cubicBezTo>
                  <a:lnTo>
                    <a:pt x="4519" y="168"/>
                  </a:lnTo>
                  <a:cubicBezTo>
                    <a:pt x="4207" y="58"/>
                    <a:pt x="3870" y="1"/>
                    <a:pt x="3525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217;p61">
              <a:extLst>
                <a:ext uri="{FF2B5EF4-FFF2-40B4-BE49-F238E27FC236}">
                  <a16:creationId xmlns:a16="http://schemas.microsoft.com/office/drawing/2014/main" id="{4E94F844-B182-421A-8009-2EAA74065081}"/>
                </a:ext>
              </a:extLst>
            </p:cNvPr>
            <p:cNvSpPr/>
            <p:nvPr/>
          </p:nvSpPr>
          <p:spPr>
            <a:xfrm>
              <a:off x="1042075" y="3767550"/>
              <a:ext cx="336975" cy="158375"/>
            </a:xfrm>
            <a:custGeom>
              <a:avLst/>
              <a:gdLst/>
              <a:ahLst/>
              <a:cxnLst/>
              <a:rect l="l" t="t" r="r" b="b"/>
              <a:pathLst>
                <a:path w="13479" h="6335" extrusionOk="0">
                  <a:moveTo>
                    <a:pt x="3370" y="1"/>
                  </a:moveTo>
                  <a:cubicBezTo>
                    <a:pt x="560" y="1"/>
                    <a:pt x="1" y="2596"/>
                    <a:pt x="322" y="4430"/>
                  </a:cubicBezTo>
                  <a:cubicBezTo>
                    <a:pt x="322" y="4442"/>
                    <a:pt x="334" y="4478"/>
                    <a:pt x="334" y="4501"/>
                  </a:cubicBezTo>
                  <a:lnTo>
                    <a:pt x="572" y="4478"/>
                  </a:lnTo>
                  <a:lnTo>
                    <a:pt x="10990" y="6335"/>
                  </a:lnTo>
                  <a:cubicBezTo>
                    <a:pt x="10990" y="6335"/>
                    <a:pt x="12133" y="4144"/>
                    <a:pt x="12883" y="2751"/>
                  </a:cubicBezTo>
                  <a:cubicBezTo>
                    <a:pt x="13217" y="2108"/>
                    <a:pt x="13479" y="1632"/>
                    <a:pt x="13479" y="1620"/>
                  </a:cubicBezTo>
                  <a:lnTo>
                    <a:pt x="13479" y="1620"/>
                  </a:lnTo>
                  <a:cubicBezTo>
                    <a:pt x="13478" y="1620"/>
                    <a:pt x="13477" y="1620"/>
                    <a:pt x="13474" y="1620"/>
                  </a:cubicBezTo>
                  <a:cubicBezTo>
                    <a:pt x="13246" y="1620"/>
                    <a:pt x="5355" y="738"/>
                    <a:pt x="5085" y="656"/>
                  </a:cubicBezTo>
                  <a:cubicBezTo>
                    <a:pt x="4811" y="370"/>
                    <a:pt x="4442" y="132"/>
                    <a:pt x="3930" y="37"/>
                  </a:cubicBezTo>
                  <a:cubicBezTo>
                    <a:pt x="3775" y="13"/>
                    <a:pt x="3573" y="1"/>
                    <a:pt x="337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218;p61">
              <a:extLst>
                <a:ext uri="{FF2B5EF4-FFF2-40B4-BE49-F238E27FC236}">
                  <a16:creationId xmlns:a16="http://schemas.microsoft.com/office/drawing/2014/main" id="{76576757-06AA-4BF5-8928-35928F675A79}"/>
                </a:ext>
              </a:extLst>
            </p:cNvPr>
            <p:cNvSpPr/>
            <p:nvPr/>
          </p:nvSpPr>
          <p:spPr>
            <a:xfrm>
              <a:off x="1101625" y="3784525"/>
              <a:ext cx="277425" cy="74425"/>
            </a:xfrm>
            <a:custGeom>
              <a:avLst/>
              <a:gdLst/>
              <a:ahLst/>
              <a:cxnLst/>
              <a:rect l="l" t="t" r="r" b="b"/>
              <a:pathLst>
                <a:path w="11097" h="2977" extrusionOk="0">
                  <a:moveTo>
                    <a:pt x="2703" y="0"/>
                  </a:moveTo>
                  <a:cubicBezTo>
                    <a:pt x="2703" y="0"/>
                    <a:pt x="512" y="179"/>
                    <a:pt x="0" y="1667"/>
                  </a:cubicBezTo>
                  <a:lnTo>
                    <a:pt x="9132" y="2977"/>
                  </a:lnTo>
                  <a:lnTo>
                    <a:pt x="10501" y="2072"/>
                  </a:lnTo>
                  <a:cubicBezTo>
                    <a:pt x="10835" y="1429"/>
                    <a:pt x="11097" y="953"/>
                    <a:pt x="11097" y="941"/>
                  </a:cubicBezTo>
                  <a:lnTo>
                    <a:pt x="11097" y="941"/>
                  </a:lnTo>
                  <a:cubicBezTo>
                    <a:pt x="11096" y="941"/>
                    <a:pt x="11095" y="941"/>
                    <a:pt x="11092" y="941"/>
                  </a:cubicBezTo>
                  <a:cubicBezTo>
                    <a:pt x="10864" y="941"/>
                    <a:pt x="2973" y="59"/>
                    <a:pt x="2703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219;p61">
              <a:extLst>
                <a:ext uri="{FF2B5EF4-FFF2-40B4-BE49-F238E27FC236}">
                  <a16:creationId xmlns:a16="http://schemas.microsoft.com/office/drawing/2014/main" id="{8A987D34-4B12-4647-950C-4DC2C62E663E}"/>
                </a:ext>
              </a:extLst>
            </p:cNvPr>
            <p:cNvSpPr/>
            <p:nvPr/>
          </p:nvSpPr>
          <p:spPr>
            <a:xfrm>
              <a:off x="1284975" y="3791675"/>
              <a:ext cx="180100" cy="134550"/>
            </a:xfrm>
            <a:custGeom>
              <a:avLst/>
              <a:gdLst/>
              <a:ahLst/>
              <a:cxnLst/>
              <a:rect l="l" t="t" r="r" b="b"/>
              <a:pathLst>
                <a:path w="7204" h="5382" extrusionOk="0">
                  <a:moveTo>
                    <a:pt x="3756" y="1"/>
                  </a:moveTo>
                  <a:cubicBezTo>
                    <a:pt x="1992" y="1"/>
                    <a:pt x="52" y="1781"/>
                    <a:pt x="0" y="4001"/>
                  </a:cubicBezTo>
                  <a:lnTo>
                    <a:pt x="1298" y="5382"/>
                  </a:lnTo>
                  <a:lnTo>
                    <a:pt x="6632" y="4596"/>
                  </a:lnTo>
                  <a:cubicBezTo>
                    <a:pt x="6632" y="4596"/>
                    <a:pt x="7204" y="1060"/>
                    <a:pt x="4548" y="131"/>
                  </a:cubicBezTo>
                  <a:cubicBezTo>
                    <a:pt x="4293" y="42"/>
                    <a:pt x="4027" y="1"/>
                    <a:pt x="3756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220;p61">
              <a:extLst>
                <a:ext uri="{FF2B5EF4-FFF2-40B4-BE49-F238E27FC236}">
                  <a16:creationId xmlns:a16="http://schemas.microsoft.com/office/drawing/2014/main" id="{97A58450-F0D8-4179-82FD-0D0AF737B1E6}"/>
                </a:ext>
              </a:extLst>
            </p:cNvPr>
            <p:cNvSpPr/>
            <p:nvPr/>
          </p:nvSpPr>
          <p:spPr>
            <a:xfrm>
              <a:off x="1017375" y="3842875"/>
              <a:ext cx="300075" cy="83350"/>
            </a:xfrm>
            <a:custGeom>
              <a:avLst/>
              <a:gdLst/>
              <a:ahLst/>
              <a:cxnLst/>
              <a:rect l="l" t="t" r="r" b="b"/>
              <a:pathLst>
                <a:path w="12003" h="3334" extrusionOk="0">
                  <a:moveTo>
                    <a:pt x="1" y="0"/>
                  </a:moveTo>
                  <a:lnTo>
                    <a:pt x="1" y="1286"/>
                  </a:lnTo>
                  <a:lnTo>
                    <a:pt x="12002" y="3334"/>
                  </a:lnTo>
                  <a:lnTo>
                    <a:pt x="11966" y="2738"/>
                  </a:lnTo>
                  <a:lnTo>
                    <a:pt x="11919" y="20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221;p61">
              <a:extLst>
                <a:ext uri="{FF2B5EF4-FFF2-40B4-BE49-F238E27FC236}">
                  <a16:creationId xmlns:a16="http://schemas.microsoft.com/office/drawing/2014/main" id="{F89365F0-7DB7-4C00-84B9-162210716F63}"/>
                </a:ext>
              </a:extLst>
            </p:cNvPr>
            <p:cNvSpPr/>
            <p:nvPr/>
          </p:nvSpPr>
          <p:spPr>
            <a:xfrm>
              <a:off x="1144175" y="3866375"/>
              <a:ext cx="45875" cy="14625"/>
            </a:xfrm>
            <a:custGeom>
              <a:avLst/>
              <a:gdLst/>
              <a:ahLst/>
              <a:cxnLst/>
              <a:rect l="l" t="t" r="r" b="b"/>
              <a:pathLst>
                <a:path w="1835" h="585" extrusionOk="0">
                  <a:moveTo>
                    <a:pt x="167" y="1"/>
                  </a:moveTo>
                  <a:lnTo>
                    <a:pt x="1" y="251"/>
                  </a:lnTo>
                  <a:cubicBezTo>
                    <a:pt x="1" y="251"/>
                    <a:pt x="1668" y="572"/>
                    <a:pt x="1668" y="584"/>
                  </a:cubicBezTo>
                  <a:cubicBezTo>
                    <a:pt x="1668" y="584"/>
                    <a:pt x="1668" y="585"/>
                    <a:pt x="1669" y="585"/>
                  </a:cubicBezTo>
                  <a:cubicBezTo>
                    <a:pt x="1689" y="585"/>
                    <a:pt x="1834" y="405"/>
                    <a:pt x="1834" y="405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222;p61">
              <a:extLst>
                <a:ext uri="{FF2B5EF4-FFF2-40B4-BE49-F238E27FC236}">
                  <a16:creationId xmlns:a16="http://schemas.microsoft.com/office/drawing/2014/main" id="{364B3B3B-A8E1-49B6-AA51-8D43DEAD23FD}"/>
                </a:ext>
              </a:extLst>
            </p:cNvPr>
            <p:cNvSpPr/>
            <p:nvPr/>
          </p:nvSpPr>
          <p:spPr>
            <a:xfrm>
              <a:off x="1314150" y="3813100"/>
              <a:ext cx="148850" cy="112825"/>
            </a:xfrm>
            <a:custGeom>
              <a:avLst/>
              <a:gdLst/>
              <a:ahLst/>
              <a:cxnLst/>
              <a:rect l="l" t="t" r="r" b="b"/>
              <a:pathLst>
                <a:path w="5954" h="4513" extrusionOk="0">
                  <a:moveTo>
                    <a:pt x="3191" y="0"/>
                  </a:moveTo>
                  <a:cubicBezTo>
                    <a:pt x="3108" y="0"/>
                    <a:pt x="3024" y="24"/>
                    <a:pt x="2953" y="24"/>
                  </a:cubicBezTo>
                  <a:cubicBezTo>
                    <a:pt x="2858" y="24"/>
                    <a:pt x="2786" y="24"/>
                    <a:pt x="2703" y="36"/>
                  </a:cubicBezTo>
                  <a:cubicBezTo>
                    <a:pt x="2096" y="108"/>
                    <a:pt x="1619" y="322"/>
                    <a:pt x="1238" y="620"/>
                  </a:cubicBezTo>
                  <a:cubicBezTo>
                    <a:pt x="1167" y="679"/>
                    <a:pt x="1084" y="739"/>
                    <a:pt x="1012" y="810"/>
                  </a:cubicBezTo>
                  <a:cubicBezTo>
                    <a:pt x="703" y="1108"/>
                    <a:pt x="476" y="1489"/>
                    <a:pt x="322" y="1894"/>
                  </a:cubicBezTo>
                  <a:cubicBezTo>
                    <a:pt x="12" y="2727"/>
                    <a:pt x="0" y="3715"/>
                    <a:pt x="155" y="4513"/>
                  </a:cubicBezTo>
                  <a:lnTo>
                    <a:pt x="1012" y="4382"/>
                  </a:lnTo>
                  <a:lnTo>
                    <a:pt x="1238" y="4346"/>
                  </a:lnTo>
                  <a:lnTo>
                    <a:pt x="2703" y="4132"/>
                  </a:lnTo>
                  <a:lnTo>
                    <a:pt x="2953" y="4096"/>
                  </a:lnTo>
                  <a:lnTo>
                    <a:pt x="3643" y="3989"/>
                  </a:lnTo>
                  <a:lnTo>
                    <a:pt x="4286" y="3906"/>
                  </a:lnTo>
                  <a:lnTo>
                    <a:pt x="4513" y="3870"/>
                  </a:lnTo>
                  <a:lnTo>
                    <a:pt x="5465" y="3739"/>
                  </a:lnTo>
                  <a:cubicBezTo>
                    <a:pt x="5465" y="3739"/>
                    <a:pt x="5953" y="1274"/>
                    <a:pt x="4513" y="346"/>
                  </a:cubicBezTo>
                  <a:cubicBezTo>
                    <a:pt x="4441" y="298"/>
                    <a:pt x="4358" y="262"/>
                    <a:pt x="4286" y="227"/>
                  </a:cubicBezTo>
                  <a:cubicBezTo>
                    <a:pt x="3989" y="84"/>
                    <a:pt x="3632" y="0"/>
                    <a:pt x="3191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223;p61">
              <a:extLst>
                <a:ext uri="{FF2B5EF4-FFF2-40B4-BE49-F238E27FC236}">
                  <a16:creationId xmlns:a16="http://schemas.microsoft.com/office/drawing/2014/main" id="{8546DE2F-068B-41E9-9293-129DD80E8A51}"/>
                </a:ext>
              </a:extLst>
            </p:cNvPr>
            <p:cNvSpPr/>
            <p:nvPr/>
          </p:nvSpPr>
          <p:spPr>
            <a:xfrm>
              <a:off x="1322175" y="3812800"/>
              <a:ext cx="140825" cy="100050"/>
            </a:xfrm>
            <a:custGeom>
              <a:avLst/>
              <a:gdLst/>
              <a:ahLst/>
              <a:cxnLst/>
              <a:rect l="l" t="t" r="r" b="b"/>
              <a:pathLst>
                <a:path w="5633" h="4002" extrusionOk="0">
                  <a:moveTo>
                    <a:pt x="2870" y="1"/>
                  </a:moveTo>
                  <a:cubicBezTo>
                    <a:pt x="2787" y="1"/>
                    <a:pt x="2703" y="12"/>
                    <a:pt x="2632" y="12"/>
                  </a:cubicBezTo>
                  <a:cubicBezTo>
                    <a:pt x="2537" y="12"/>
                    <a:pt x="2465" y="12"/>
                    <a:pt x="2382" y="36"/>
                  </a:cubicBezTo>
                  <a:cubicBezTo>
                    <a:pt x="1775" y="108"/>
                    <a:pt x="1298" y="310"/>
                    <a:pt x="917" y="608"/>
                  </a:cubicBezTo>
                  <a:cubicBezTo>
                    <a:pt x="846" y="667"/>
                    <a:pt x="763" y="727"/>
                    <a:pt x="691" y="810"/>
                  </a:cubicBezTo>
                  <a:cubicBezTo>
                    <a:pt x="382" y="1108"/>
                    <a:pt x="155" y="1489"/>
                    <a:pt x="1" y="1894"/>
                  </a:cubicBezTo>
                  <a:cubicBezTo>
                    <a:pt x="207" y="1836"/>
                    <a:pt x="423" y="1809"/>
                    <a:pt x="640" y="1809"/>
                  </a:cubicBezTo>
                  <a:cubicBezTo>
                    <a:pt x="1234" y="1809"/>
                    <a:pt x="1839" y="2015"/>
                    <a:pt x="2310" y="2382"/>
                  </a:cubicBezTo>
                  <a:cubicBezTo>
                    <a:pt x="2822" y="2798"/>
                    <a:pt x="3156" y="3382"/>
                    <a:pt x="3322" y="4001"/>
                  </a:cubicBezTo>
                  <a:lnTo>
                    <a:pt x="3965" y="3918"/>
                  </a:lnTo>
                  <a:lnTo>
                    <a:pt x="4192" y="3882"/>
                  </a:lnTo>
                  <a:lnTo>
                    <a:pt x="5144" y="3751"/>
                  </a:lnTo>
                  <a:cubicBezTo>
                    <a:pt x="5144" y="3751"/>
                    <a:pt x="5632" y="1286"/>
                    <a:pt x="4192" y="346"/>
                  </a:cubicBezTo>
                  <a:cubicBezTo>
                    <a:pt x="4120" y="298"/>
                    <a:pt x="4037" y="251"/>
                    <a:pt x="3965" y="227"/>
                  </a:cubicBezTo>
                  <a:cubicBezTo>
                    <a:pt x="3668" y="72"/>
                    <a:pt x="3311" y="1"/>
                    <a:pt x="2870" y="1"/>
                  </a:cubicBez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224;p61">
              <a:extLst>
                <a:ext uri="{FF2B5EF4-FFF2-40B4-BE49-F238E27FC236}">
                  <a16:creationId xmlns:a16="http://schemas.microsoft.com/office/drawing/2014/main" id="{20127964-7FCB-4EEA-B5C8-0FCE273A6872}"/>
                </a:ext>
              </a:extLst>
            </p:cNvPr>
            <p:cNvSpPr/>
            <p:nvPr/>
          </p:nvSpPr>
          <p:spPr>
            <a:xfrm>
              <a:off x="1137925" y="3948450"/>
              <a:ext cx="34250" cy="36725"/>
            </a:xfrm>
            <a:custGeom>
              <a:avLst/>
              <a:gdLst/>
              <a:ahLst/>
              <a:cxnLst/>
              <a:rect l="l" t="t" r="r" b="b"/>
              <a:pathLst>
                <a:path w="1370" h="1469" extrusionOk="0">
                  <a:moveTo>
                    <a:pt x="709" y="0"/>
                  </a:moveTo>
                  <a:cubicBezTo>
                    <a:pt x="391" y="0"/>
                    <a:pt x="117" y="240"/>
                    <a:pt x="84" y="563"/>
                  </a:cubicBezTo>
                  <a:lnTo>
                    <a:pt x="1" y="1313"/>
                  </a:lnTo>
                  <a:lnTo>
                    <a:pt x="358" y="1361"/>
                  </a:lnTo>
                  <a:lnTo>
                    <a:pt x="429" y="647"/>
                  </a:lnTo>
                  <a:cubicBezTo>
                    <a:pt x="441" y="511"/>
                    <a:pt x="559" y="408"/>
                    <a:pt x="703" y="408"/>
                  </a:cubicBezTo>
                  <a:cubicBezTo>
                    <a:pt x="711" y="408"/>
                    <a:pt x="719" y="408"/>
                    <a:pt x="727" y="409"/>
                  </a:cubicBezTo>
                  <a:cubicBezTo>
                    <a:pt x="870" y="420"/>
                    <a:pt x="977" y="563"/>
                    <a:pt x="965" y="706"/>
                  </a:cubicBezTo>
                  <a:lnTo>
                    <a:pt x="894" y="1421"/>
                  </a:lnTo>
                  <a:lnTo>
                    <a:pt x="1251" y="1468"/>
                  </a:lnTo>
                  <a:lnTo>
                    <a:pt x="1334" y="706"/>
                  </a:lnTo>
                  <a:cubicBezTo>
                    <a:pt x="1370" y="361"/>
                    <a:pt x="1108" y="51"/>
                    <a:pt x="775" y="4"/>
                  </a:cubicBezTo>
                  <a:cubicBezTo>
                    <a:pt x="752" y="1"/>
                    <a:pt x="731" y="0"/>
                    <a:pt x="709" y="0"/>
                  </a:cubicBezTo>
                  <a:close/>
                </a:path>
              </a:pathLst>
            </a:custGeom>
            <a:solidFill>
              <a:srgbClr val="3E3A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225;p61">
              <a:extLst>
                <a:ext uri="{FF2B5EF4-FFF2-40B4-BE49-F238E27FC236}">
                  <a16:creationId xmlns:a16="http://schemas.microsoft.com/office/drawing/2014/main" id="{8D1D8681-4ABB-4957-9E9B-87EE5F03345A}"/>
                </a:ext>
              </a:extLst>
            </p:cNvPr>
            <p:cNvSpPr/>
            <p:nvPr/>
          </p:nvSpPr>
          <p:spPr>
            <a:xfrm>
              <a:off x="1132875" y="3947825"/>
              <a:ext cx="33650" cy="37050"/>
            </a:xfrm>
            <a:custGeom>
              <a:avLst/>
              <a:gdLst/>
              <a:ahLst/>
              <a:cxnLst/>
              <a:rect l="l" t="t" r="r" b="b"/>
              <a:pathLst>
                <a:path w="1346" h="1482" extrusionOk="0">
                  <a:moveTo>
                    <a:pt x="727" y="0"/>
                  </a:moveTo>
                  <a:cubicBezTo>
                    <a:pt x="673" y="0"/>
                    <a:pt x="622" y="8"/>
                    <a:pt x="572" y="17"/>
                  </a:cubicBezTo>
                  <a:cubicBezTo>
                    <a:pt x="322" y="76"/>
                    <a:pt x="119" y="303"/>
                    <a:pt x="95" y="565"/>
                  </a:cubicBezTo>
                  <a:lnTo>
                    <a:pt x="60" y="791"/>
                  </a:lnTo>
                  <a:lnTo>
                    <a:pt x="48" y="969"/>
                  </a:lnTo>
                  <a:lnTo>
                    <a:pt x="0" y="1327"/>
                  </a:lnTo>
                  <a:lnTo>
                    <a:pt x="357" y="1374"/>
                  </a:lnTo>
                  <a:lnTo>
                    <a:pt x="405" y="910"/>
                  </a:lnTo>
                  <a:lnTo>
                    <a:pt x="441" y="648"/>
                  </a:lnTo>
                  <a:cubicBezTo>
                    <a:pt x="452" y="508"/>
                    <a:pt x="560" y="406"/>
                    <a:pt x="696" y="406"/>
                  </a:cubicBezTo>
                  <a:cubicBezTo>
                    <a:pt x="710" y="406"/>
                    <a:pt x="724" y="408"/>
                    <a:pt x="738" y="410"/>
                  </a:cubicBezTo>
                  <a:cubicBezTo>
                    <a:pt x="881" y="422"/>
                    <a:pt x="988" y="553"/>
                    <a:pt x="977" y="707"/>
                  </a:cubicBezTo>
                  <a:lnTo>
                    <a:pt x="941" y="946"/>
                  </a:lnTo>
                  <a:lnTo>
                    <a:pt x="881" y="1434"/>
                  </a:lnTo>
                  <a:lnTo>
                    <a:pt x="1238" y="1481"/>
                  </a:lnTo>
                  <a:lnTo>
                    <a:pt x="1286" y="1041"/>
                  </a:lnTo>
                  <a:lnTo>
                    <a:pt x="1310" y="719"/>
                  </a:lnTo>
                  <a:cubicBezTo>
                    <a:pt x="1346" y="362"/>
                    <a:pt x="1096" y="53"/>
                    <a:pt x="798" y="5"/>
                  </a:cubicBezTo>
                  <a:cubicBezTo>
                    <a:pt x="773" y="1"/>
                    <a:pt x="750" y="0"/>
                    <a:pt x="727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226;p61">
              <a:extLst>
                <a:ext uri="{FF2B5EF4-FFF2-40B4-BE49-F238E27FC236}">
                  <a16:creationId xmlns:a16="http://schemas.microsoft.com/office/drawing/2014/main" id="{407B1D58-C2F0-4010-AAB4-8CF1FC538F48}"/>
                </a:ext>
              </a:extLst>
            </p:cNvPr>
            <p:cNvSpPr/>
            <p:nvPr/>
          </p:nvSpPr>
          <p:spPr>
            <a:xfrm>
              <a:off x="1132275" y="3970550"/>
              <a:ext cx="10150" cy="11650"/>
            </a:xfrm>
            <a:custGeom>
              <a:avLst/>
              <a:gdLst/>
              <a:ahLst/>
              <a:cxnLst/>
              <a:rect l="l" t="t" r="r" b="b"/>
              <a:pathLst>
                <a:path w="406" h="466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13"/>
                    <a:pt x="143" y="37"/>
                    <a:pt x="24" y="60"/>
                  </a:cubicBezTo>
                  <a:lnTo>
                    <a:pt x="0" y="418"/>
                  </a:lnTo>
                  <a:lnTo>
                    <a:pt x="358" y="46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4E4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227;p61">
              <a:extLst>
                <a:ext uri="{FF2B5EF4-FFF2-40B4-BE49-F238E27FC236}">
                  <a16:creationId xmlns:a16="http://schemas.microsoft.com/office/drawing/2014/main" id="{65FFEBD6-2C22-4BA9-9114-9123AE86E0BD}"/>
                </a:ext>
              </a:extLst>
            </p:cNvPr>
            <p:cNvSpPr/>
            <p:nvPr/>
          </p:nvSpPr>
          <p:spPr>
            <a:xfrm>
              <a:off x="1154600" y="3971450"/>
              <a:ext cx="10150" cy="13425"/>
            </a:xfrm>
            <a:custGeom>
              <a:avLst/>
              <a:gdLst/>
              <a:ahLst/>
              <a:cxnLst/>
              <a:rect l="l" t="t" r="r" b="b"/>
              <a:pathLst>
                <a:path w="406" h="537" extrusionOk="0">
                  <a:moveTo>
                    <a:pt x="60" y="1"/>
                  </a:moveTo>
                  <a:lnTo>
                    <a:pt x="0" y="489"/>
                  </a:lnTo>
                  <a:lnTo>
                    <a:pt x="358" y="536"/>
                  </a:lnTo>
                  <a:lnTo>
                    <a:pt x="405" y="96"/>
                  </a:lnTo>
                  <a:cubicBezTo>
                    <a:pt x="346" y="72"/>
                    <a:pt x="262" y="36"/>
                    <a:pt x="203" y="24"/>
                  </a:cubicBezTo>
                  <a:cubicBezTo>
                    <a:pt x="155" y="12"/>
                    <a:pt x="108" y="12"/>
                    <a:pt x="60" y="1"/>
                  </a:cubicBezTo>
                  <a:close/>
                </a:path>
              </a:pathLst>
            </a:custGeom>
            <a:solidFill>
              <a:srgbClr val="4E4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228;p61">
              <a:extLst>
                <a:ext uri="{FF2B5EF4-FFF2-40B4-BE49-F238E27FC236}">
                  <a16:creationId xmlns:a16="http://schemas.microsoft.com/office/drawing/2014/main" id="{CA54DF86-C3EC-4D12-9A72-04F7732968F8}"/>
                </a:ext>
              </a:extLst>
            </p:cNvPr>
            <p:cNvSpPr/>
            <p:nvPr/>
          </p:nvSpPr>
          <p:spPr>
            <a:xfrm>
              <a:off x="1129300" y="3977325"/>
              <a:ext cx="46450" cy="45200"/>
            </a:xfrm>
            <a:custGeom>
              <a:avLst/>
              <a:gdLst/>
              <a:ahLst/>
              <a:cxnLst/>
              <a:rect l="l" t="t" r="r" b="b"/>
              <a:pathLst>
                <a:path w="1858" h="1808" extrusionOk="0">
                  <a:moveTo>
                    <a:pt x="353" y="0"/>
                  </a:moveTo>
                  <a:cubicBezTo>
                    <a:pt x="239" y="0"/>
                    <a:pt x="142" y="89"/>
                    <a:pt x="131" y="206"/>
                  </a:cubicBezTo>
                  <a:lnTo>
                    <a:pt x="36" y="1051"/>
                  </a:lnTo>
                  <a:cubicBezTo>
                    <a:pt x="0" y="1397"/>
                    <a:pt x="250" y="1694"/>
                    <a:pt x="596" y="1742"/>
                  </a:cubicBezTo>
                  <a:lnTo>
                    <a:pt x="1072" y="1802"/>
                  </a:lnTo>
                  <a:cubicBezTo>
                    <a:pt x="1099" y="1805"/>
                    <a:pt x="1126" y="1807"/>
                    <a:pt x="1153" y="1807"/>
                  </a:cubicBezTo>
                  <a:cubicBezTo>
                    <a:pt x="1464" y="1807"/>
                    <a:pt x="1729" y="1561"/>
                    <a:pt x="1751" y="1254"/>
                  </a:cubicBezTo>
                  <a:lnTo>
                    <a:pt x="1846" y="397"/>
                  </a:lnTo>
                  <a:cubicBezTo>
                    <a:pt x="1858" y="266"/>
                    <a:pt x="1762" y="147"/>
                    <a:pt x="1631" y="135"/>
                  </a:cubicBezTo>
                  <a:lnTo>
                    <a:pt x="393" y="4"/>
                  </a:lnTo>
                  <a:cubicBezTo>
                    <a:pt x="380" y="1"/>
                    <a:pt x="366" y="0"/>
                    <a:pt x="353" y="0"/>
                  </a:cubicBezTo>
                  <a:close/>
                </a:path>
              </a:pathLst>
            </a:custGeom>
            <a:solidFill>
              <a:srgbClr val="3E3A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229;p61">
              <a:extLst>
                <a:ext uri="{FF2B5EF4-FFF2-40B4-BE49-F238E27FC236}">
                  <a16:creationId xmlns:a16="http://schemas.microsoft.com/office/drawing/2014/main" id="{A175F384-F73C-408E-96F2-F7295E50B21B}"/>
                </a:ext>
              </a:extLst>
            </p:cNvPr>
            <p:cNvSpPr/>
            <p:nvPr/>
          </p:nvSpPr>
          <p:spPr>
            <a:xfrm>
              <a:off x="1123350" y="3975625"/>
              <a:ext cx="46750" cy="45675"/>
            </a:xfrm>
            <a:custGeom>
              <a:avLst/>
              <a:gdLst/>
              <a:ahLst/>
              <a:cxnLst/>
              <a:rect l="l" t="t" r="r" b="b"/>
              <a:pathLst>
                <a:path w="1870" h="1827" extrusionOk="0">
                  <a:moveTo>
                    <a:pt x="441" y="0"/>
                  </a:moveTo>
                  <a:cubicBezTo>
                    <a:pt x="405" y="0"/>
                    <a:pt x="345" y="24"/>
                    <a:pt x="298" y="36"/>
                  </a:cubicBezTo>
                  <a:cubicBezTo>
                    <a:pt x="191" y="84"/>
                    <a:pt x="131" y="167"/>
                    <a:pt x="119" y="274"/>
                  </a:cubicBezTo>
                  <a:lnTo>
                    <a:pt x="48" y="941"/>
                  </a:lnTo>
                  <a:cubicBezTo>
                    <a:pt x="0" y="1262"/>
                    <a:pt x="167" y="1536"/>
                    <a:pt x="417" y="1691"/>
                  </a:cubicBezTo>
                  <a:cubicBezTo>
                    <a:pt x="500" y="1750"/>
                    <a:pt x="607" y="1774"/>
                    <a:pt x="715" y="1798"/>
                  </a:cubicBezTo>
                  <a:lnTo>
                    <a:pt x="917" y="1822"/>
                  </a:lnTo>
                  <a:cubicBezTo>
                    <a:pt x="946" y="1825"/>
                    <a:pt x="976" y="1827"/>
                    <a:pt x="1005" y="1827"/>
                  </a:cubicBezTo>
                  <a:cubicBezTo>
                    <a:pt x="1387" y="1827"/>
                    <a:pt x="1730" y="1542"/>
                    <a:pt x="1774" y="1155"/>
                  </a:cubicBezTo>
                  <a:lnTo>
                    <a:pt x="1846" y="488"/>
                  </a:lnTo>
                  <a:cubicBezTo>
                    <a:pt x="1869" y="322"/>
                    <a:pt x="1750" y="167"/>
                    <a:pt x="1572" y="119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230;p61">
              <a:extLst>
                <a:ext uri="{FF2B5EF4-FFF2-40B4-BE49-F238E27FC236}">
                  <a16:creationId xmlns:a16="http://schemas.microsoft.com/office/drawing/2014/main" id="{4F91ED3C-8FFA-4F5F-97C3-C953533B5A13}"/>
                </a:ext>
              </a:extLst>
            </p:cNvPr>
            <p:cNvSpPr/>
            <p:nvPr/>
          </p:nvSpPr>
          <p:spPr>
            <a:xfrm>
              <a:off x="1139125" y="3988725"/>
              <a:ext cx="11325" cy="20250"/>
            </a:xfrm>
            <a:custGeom>
              <a:avLst/>
              <a:gdLst/>
              <a:ahLst/>
              <a:cxnLst/>
              <a:rect l="l" t="t" r="r" b="b"/>
              <a:pathLst>
                <a:path w="453" h="810" extrusionOk="0">
                  <a:moveTo>
                    <a:pt x="262" y="0"/>
                  </a:moveTo>
                  <a:cubicBezTo>
                    <a:pt x="155" y="0"/>
                    <a:pt x="60" y="95"/>
                    <a:pt x="60" y="203"/>
                  </a:cubicBezTo>
                  <a:cubicBezTo>
                    <a:pt x="60" y="262"/>
                    <a:pt x="95" y="310"/>
                    <a:pt x="143" y="345"/>
                  </a:cubicBezTo>
                  <a:lnTo>
                    <a:pt x="0" y="750"/>
                  </a:lnTo>
                  <a:lnTo>
                    <a:pt x="381" y="810"/>
                  </a:lnTo>
                  <a:lnTo>
                    <a:pt x="334" y="393"/>
                  </a:lnTo>
                  <a:cubicBezTo>
                    <a:pt x="393" y="345"/>
                    <a:pt x="453" y="274"/>
                    <a:pt x="453" y="203"/>
                  </a:cubicBezTo>
                  <a:cubicBezTo>
                    <a:pt x="453" y="95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3E3A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231;p61">
              <a:extLst>
                <a:ext uri="{FF2B5EF4-FFF2-40B4-BE49-F238E27FC236}">
                  <a16:creationId xmlns:a16="http://schemas.microsoft.com/office/drawing/2014/main" id="{F0C210A6-A653-4F98-AE15-C17331B57C92}"/>
                </a:ext>
              </a:extLst>
            </p:cNvPr>
            <p:cNvSpPr/>
            <p:nvPr/>
          </p:nvSpPr>
          <p:spPr>
            <a:xfrm>
              <a:off x="1123650" y="3976500"/>
              <a:ext cx="13400" cy="41400"/>
            </a:xfrm>
            <a:custGeom>
              <a:avLst/>
              <a:gdLst/>
              <a:ahLst/>
              <a:cxnLst/>
              <a:rect l="l" t="t" r="r" b="b"/>
              <a:pathLst>
                <a:path w="536" h="1656" extrusionOk="0">
                  <a:moveTo>
                    <a:pt x="298" y="1"/>
                  </a:moveTo>
                  <a:cubicBezTo>
                    <a:pt x="191" y="49"/>
                    <a:pt x="131" y="132"/>
                    <a:pt x="119" y="239"/>
                  </a:cubicBezTo>
                  <a:lnTo>
                    <a:pt x="48" y="906"/>
                  </a:lnTo>
                  <a:cubicBezTo>
                    <a:pt x="0" y="1227"/>
                    <a:pt x="167" y="1501"/>
                    <a:pt x="417" y="1656"/>
                  </a:cubicBezTo>
                  <a:lnTo>
                    <a:pt x="464" y="1561"/>
                  </a:lnTo>
                  <a:cubicBezTo>
                    <a:pt x="524" y="1418"/>
                    <a:pt x="536" y="1239"/>
                    <a:pt x="536" y="1061"/>
                  </a:cubicBezTo>
                  <a:cubicBezTo>
                    <a:pt x="536" y="870"/>
                    <a:pt x="500" y="668"/>
                    <a:pt x="476" y="477"/>
                  </a:cubicBezTo>
                  <a:cubicBezTo>
                    <a:pt x="441" y="311"/>
                    <a:pt x="405" y="132"/>
                    <a:pt x="298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232;p61">
              <a:extLst>
                <a:ext uri="{FF2B5EF4-FFF2-40B4-BE49-F238E27FC236}">
                  <a16:creationId xmlns:a16="http://schemas.microsoft.com/office/drawing/2014/main" id="{BE3E0E80-1215-4D3B-9659-A8D3B6C0B634}"/>
                </a:ext>
              </a:extLst>
            </p:cNvPr>
            <p:cNvSpPr/>
            <p:nvPr/>
          </p:nvSpPr>
          <p:spPr>
            <a:xfrm>
              <a:off x="1133475" y="3948225"/>
              <a:ext cx="12800" cy="19375"/>
            </a:xfrm>
            <a:custGeom>
              <a:avLst/>
              <a:gdLst/>
              <a:ahLst/>
              <a:cxnLst/>
              <a:rect l="l" t="t" r="r" b="b"/>
              <a:pathLst>
                <a:path w="512" h="775" extrusionOk="0">
                  <a:moveTo>
                    <a:pt x="500" y="1"/>
                  </a:moveTo>
                  <a:cubicBezTo>
                    <a:pt x="250" y="60"/>
                    <a:pt x="48" y="287"/>
                    <a:pt x="24" y="549"/>
                  </a:cubicBezTo>
                  <a:lnTo>
                    <a:pt x="0" y="775"/>
                  </a:lnTo>
                  <a:cubicBezTo>
                    <a:pt x="24" y="775"/>
                    <a:pt x="60" y="763"/>
                    <a:pt x="83" y="751"/>
                  </a:cubicBezTo>
                  <a:cubicBezTo>
                    <a:pt x="191" y="691"/>
                    <a:pt x="274" y="596"/>
                    <a:pt x="357" y="489"/>
                  </a:cubicBezTo>
                  <a:cubicBezTo>
                    <a:pt x="429" y="406"/>
                    <a:pt x="488" y="310"/>
                    <a:pt x="500" y="191"/>
                  </a:cubicBezTo>
                  <a:cubicBezTo>
                    <a:pt x="512" y="132"/>
                    <a:pt x="512" y="60"/>
                    <a:pt x="500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233;p61">
              <a:extLst>
                <a:ext uri="{FF2B5EF4-FFF2-40B4-BE49-F238E27FC236}">
                  <a16:creationId xmlns:a16="http://schemas.microsoft.com/office/drawing/2014/main" id="{9D89045F-792F-47DA-B558-FBBDEEF1CD69}"/>
                </a:ext>
              </a:extLst>
            </p:cNvPr>
            <p:cNvSpPr/>
            <p:nvPr/>
          </p:nvSpPr>
          <p:spPr>
            <a:xfrm>
              <a:off x="1140000" y="39628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275" y="0"/>
                  </a:moveTo>
                  <a:cubicBezTo>
                    <a:pt x="140" y="0"/>
                    <a:pt x="12" y="93"/>
                    <a:pt x="1" y="239"/>
                  </a:cubicBezTo>
                  <a:lnTo>
                    <a:pt x="1" y="251"/>
                  </a:lnTo>
                  <a:cubicBezTo>
                    <a:pt x="1" y="347"/>
                    <a:pt x="49" y="430"/>
                    <a:pt x="108" y="478"/>
                  </a:cubicBezTo>
                  <a:cubicBezTo>
                    <a:pt x="156" y="501"/>
                    <a:pt x="191" y="537"/>
                    <a:pt x="251" y="537"/>
                  </a:cubicBezTo>
                  <a:lnTo>
                    <a:pt x="596" y="561"/>
                  </a:lnTo>
                  <a:lnTo>
                    <a:pt x="644" y="192"/>
                  </a:lnTo>
                  <a:lnTo>
                    <a:pt x="656" y="85"/>
                  </a:lnTo>
                  <a:lnTo>
                    <a:pt x="299" y="1"/>
                  </a:lnTo>
                  <a:cubicBezTo>
                    <a:pt x="291" y="1"/>
                    <a:pt x="283" y="0"/>
                    <a:pt x="275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234;p61">
              <a:extLst>
                <a:ext uri="{FF2B5EF4-FFF2-40B4-BE49-F238E27FC236}">
                  <a16:creationId xmlns:a16="http://schemas.microsoft.com/office/drawing/2014/main" id="{296BFC65-65D2-4F84-AD4F-41982F617F83}"/>
                </a:ext>
              </a:extLst>
            </p:cNvPr>
            <p:cNvSpPr/>
            <p:nvPr/>
          </p:nvSpPr>
          <p:spPr>
            <a:xfrm>
              <a:off x="1142700" y="3966100"/>
              <a:ext cx="13400" cy="10425"/>
            </a:xfrm>
            <a:custGeom>
              <a:avLst/>
              <a:gdLst/>
              <a:ahLst/>
              <a:cxnLst/>
              <a:rect l="l" t="t" r="r" b="b"/>
              <a:pathLst>
                <a:path w="536" h="417" extrusionOk="0">
                  <a:moveTo>
                    <a:pt x="333" y="0"/>
                  </a:moveTo>
                  <a:cubicBezTo>
                    <a:pt x="214" y="0"/>
                    <a:pt x="107" y="60"/>
                    <a:pt x="36" y="167"/>
                  </a:cubicBezTo>
                  <a:cubicBezTo>
                    <a:pt x="12" y="226"/>
                    <a:pt x="0" y="274"/>
                    <a:pt x="0" y="334"/>
                  </a:cubicBezTo>
                  <a:cubicBezTo>
                    <a:pt x="36" y="357"/>
                    <a:pt x="83" y="393"/>
                    <a:pt x="143" y="393"/>
                  </a:cubicBezTo>
                  <a:lnTo>
                    <a:pt x="488" y="417"/>
                  </a:lnTo>
                  <a:lnTo>
                    <a:pt x="536" y="48"/>
                  </a:lnTo>
                  <a:cubicBezTo>
                    <a:pt x="488" y="36"/>
                    <a:pt x="417" y="12"/>
                    <a:pt x="333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235;p61">
              <a:extLst>
                <a:ext uri="{FF2B5EF4-FFF2-40B4-BE49-F238E27FC236}">
                  <a16:creationId xmlns:a16="http://schemas.microsoft.com/office/drawing/2014/main" id="{0AF656C4-0FBD-441C-B20C-0CA78519EA36}"/>
                </a:ext>
              </a:extLst>
            </p:cNvPr>
            <p:cNvSpPr/>
            <p:nvPr/>
          </p:nvSpPr>
          <p:spPr>
            <a:xfrm>
              <a:off x="1016475" y="3860125"/>
              <a:ext cx="300975" cy="66100"/>
            </a:xfrm>
            <a:custGeom>
              <a:avLst/>
              <a:gdLst/>
              <a:ahLst/>
              <a:cxnLst/>
              <a:rect l="l" t="t" r="r" b="b"/>
              <a:pathLst>
                <a:path w="12039" h="2644" extrusionOk="0">
                  <a:moveTo>
                    <a:pt x="1" y="1"/>
                  </a:moveTo>
                  <a:lnTo>
                    <a:pt x="37" y="596"/>
                  </a:lnTo>
                  <a:lnTo>
                    <a:pt x="12038" y="2644"/>
                  </a:lnTo>
                  <a:lnTo>
                    <a:pt x="12002" y="20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236;p61">
              <a:extLst>
                <a:ext uri="{FF2B5EF4-FFF2-40B4-BE49-F238E27FC236}">
                  <a16:creationId xmlns:a16="http://schemas.microsoft.com/office/drawing/2014/main" id="{8E776AC6-92B7-495A-816E-9CC05794CAEB}"/>
                </a:ext>
              </a:extLst>
            </p:cNvPr>
            <p:cNvSpPr/>
            <p:nvPr/>
          </p:nvSpPr>
          <p:spPr>
            <a:xfrm>
              <a:off x="1150725" y="3816575"/>
              <a:ext cx="42600" cy="62025"/>
            </a:xfrm>
            <a:custGeom>
              <a:avLst/>
              <a:gdLst/>
              <a:ahLst/>
              <a:cxnLst/>
              <a:rect l="l" t="t" r="r" b="b"/>
              <a:pathLst>
                <a:path w="1704" h="2481" extrusionOk="0">
                  <a:moveTo>
                    <a:pt x="837" y="515"/>
                  </a:moveTo>
                  <a:cubicBezTo>
                    <a:pt x="844" y="515"/>
                    <a:pt x="851" y="516"/>
                    <a:pt x="858" y="516"/>
                  </a:cubicBezTo>
                  <a:cubicBezTo>
                    <a:pt x="989" y="540"/>
                    <a:pt x="1108" y="659"/>
                    <a:pt x="1096" y="790"/>
                  </a:cubicBezTo>
                  <a:lnTo>
                    <a:pt x="1060" y="1350"/>
                  </a:lnTo>
                  <a:cubicBezTo>
                    <a:pt x="1072" y="1519"/>
                    <a:pt x="954" y="1624"/>
                    <a:pt x="820" y="1624"/>
                  </a:cubicBezTo>
                  <a:cubicBezTo>
                    <a:pt x="813" y="1624"/>
                    <a:pt x="805" y="1624"/>
                    <a:pt x="798" y="1624"/>
                  </a:cubicBezTo>
                  <a:cubicBezTo>
                    <a:pt x="655" y="1612"/>
                    <a:pt x="560" y="1493"/>
                    <a:pt x="560" y="1350"/>
                  </a:cubicBezTo>
                  <a:cubicBezTo>
                    <a:pt x="560" y="1195"/>
                    <a:pt x="572" y="957"/>
                    <a:pt x="572" y="778"/>
                  </a:cubicBezTo>
                  <a:cubicBezTo>
                    <a:pt x="572" y="631"/>
                    <a:pt x="691" y="515"/>
                    <a:pt x="837" y="515"/>
                  </a:cubicBezTo>
                  <a:close/>
                  <a:moveTo>
                    <a:pt x="847" y="0"/>
                  </a:moveTo>
                  <a:cubicBezTo>
                    <a:pt x="407" y="0"/>
                    <a:pt x="47" y="353"/>
                    <a:pt x="36" y="790"/>
                  </a:cubicBezTo>
                  <a:lnTo>
                    <a:pt x="1" y="2183"/>
                  </a:lnTo>
                  <a:lnTo>
                    <a:pt x="1453" y="2481"/>
                  </a:lnTo>
                  <a:lnTo>
                    <a:pt x="1572" y="2386"/>
                  </a:lnTo>
                  <a:lnTo>
                    <a:pt x="1667" y="862"/>
                  </a:lnTo>
                  <a:cubicBezTo>
                    <a:pt x="1703" y="409"/>
                    <a:pt x="1370" y="28"/>
                    <a:pt x="929" y="4"/>
                  </a:cubicBezTo>
                  <a:cubicBezTo>
                    <a:pt x="901" y="2"/>
                    <a:pt x="874" y="0"/>
                    <a:pt x="847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237;p61">
              <a:extLst>
                <a:ext uri="{FF2B5EF4-FFF2-40B4-BE49-F238E27FC236}">
                  <a16:creationId xmlns:a16="http://schemas.microsoft.com/office/drawing/2014/main" id="{2DB80956-B59A-4B76-BD08-8694ED3A3B1D}"/>
                </a:ext>
              </a:extLst>
            </p:cNvPr>
            <p:cNvSpPr/>
            <p:nvPr/>
          </p:nvSpPr>
          <p:spPr>
            <a:xfrm>
              <a:off x="1147750" y="3816575"/>
              <a:ext cx="42600" cy="62025"/>
            </a:xfrm>
            <a:custGeom>
              <a:avLst/>
              <a:gdLst/>
              <a:ahLst/>
              <a:cxnLst/>
              <a:rect l="l" t="t" r="r" b="b"/>
              <a:pathLst>
                <a:path w="1704" h="2481" extrusionOk="0">
                  <a:moveTo>
                    <a:pt x="797" y="537"/>
                  </a:moveTo>
                  <a:cubicBezTo>
                    <a:pt x="809" y="537"/>
                    <a:pt x="822" y="538"/>
                    <a:pt x="834" y="540"/>
                  </a:cubicBezTo>
                  <a:cubicBezTo>
                    <a:pt x="977" y="552"/>
                    <a:pt x="1096" y="671"/>
                    <a:pt x="1072" y="802"/>
                  </a:cubicBezTo>
                  <a:lnTo>
                    <a:pt x="1048" y="1374"/>
                  </a:lnTo>
                  <a:cubicBezTo>
                    <a:pt x="1060" y="1521"/>
                    <a:pt x="952" y="1636"/>
                    <a:pt x="797" y="1636"/>
                  </a:cubicBezTo>
                  <a:cubicBezTo>
                    <a:pt x="790" y="1636"/>
                    <a:pt x="782" y="1636"/>
                    <a:pt x="774" y="1635"/>
                  </a:cubicBezTo>
                  <a:cubicBezTo>
                    <a:pt x="643" y="1624"/>
                    <a:pt x="536" y="1505"/>
                    <a:pt x="536" y="1374"/>
                  </a:cubicBezTo>
                  <a:cubicBezTo>
                    <a:pt x="536" y="1207"/>
                    <a:pt x="560" y="969"/>
                    <a:pt x="560" y="790"/>
                  </a:cubicBezTo>
                  <a:cubicBezTo>
                    <a:pt x="560" y="649"/>
                    <a:pt x="669" y="537"/>
                    <a:pt x="797" y="537"/>
                  </a:cubicBezTo>
                  <a:close/>
                  <a:moveTo>
                    <a:pt x="846" y="0"/>
                  </a:moveTo>
                  <a:cubicBezTo>
                    <a:pt x="407" y="0"/>
                    <a:pt x="47" y="353"/>
                    <a:pt x="36" y="790"/>
                  </a:cubicBezTo>
                  <a:lnTo>
                    <a:pt x="1" y="2040"/>
                  </a:lnTo>
                  <a:lnTo>
                    <a:pt x="1" y="2183"/>
                  </a:lnTo>
                  <a:lnTo>
                    <a:pt x="1572" y="2481"/>
                  </a:lnTo>
                  <a:lnTo>
                    <a:pt x="1667" y="862"/>
                  </a:lnTo>
                  <a:cubicBezTo>
                    <a:pt x="1703" y="421"/>
                    <a:pt x="1370" y="28"/>
                    <a:pt x="929" y="4"/>
                  </a:cubicBezTo>
                  <a:cubicBezTo>
                    <a:pt x="901" y="2"/>
                    <a:pt x="874" y="0"/>
                    <a:pt x="846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238;p61">
              <a:extLst>
                <a:ext uri="{FF2B5EF4-FFF2-40B4-BE49-F238E27FC236}">
                  <a16:creationId xmlns:a16="http://schemas.microsoft.com/office/drawing/2014/main" id="{3E306E3C-78EA-4E3F-8B74-D2111F2635CD}"/>
                </a:ext>
              </a:extLst>
            </p:cNvPr>
            <p:cNvSpPr/>
            <p:nvPr/>
          </p:nvSpPr>
          <p:spPr>
            <a:xfrm>
              <a:off x="1034350" y="3751800"/>
              <a:ext cx="69975" cy="60100"/>
            </a:xfrm>
            <a:custGeom>
              <a:avLst/>
              <a:gdLst/>
              <a:ahLst/>
              <a:cxnLst/>
              <a:rect l="l" t="t" r="r" b="b"/>
              <a:pathLst>
                <a:path w="2799" h="2404" extrusionOk="0">
                  <a:moveTo>
                    <a:pt x="2507" y="1"/>
                  </a:moveTo>
                  <a:cubicBezTo>
                    <a:pt x="1912" y="1"/>
                    <a:pt x="1379" y="271"/>
                    <a:pt x="941" y="667"/>
                  </a:cubicBezTo>
                  <a:cubicBezTo>
                    <a:pt x="524" y="1059"/>
                    <a:pt x="0" y="1738"/>
                    <a:pt x="12" y="2333"/>
                  </a:cubicBezTo>
                  <a:cubicBezTo>
                    <a:pt x="12" y="2374"/>
                    <a:pt x="50" y="2403"/>
                    <a:pt x="86" y="2403"/>
                  </a:cubicBezTo>
                  <a:cubicBezTo>
                    <a:pt x="103" y="2403"/>
                    <a:pt x="120" y="2396"/>
                    <a:pt x="131" y="2381"/>
                  </a:cubicBezTo>
                  <a:cubicBezTo>
                    <a:pt x="476" y="1976"/>
                    <a:pt x="584" y="1440"/>
                    <a:pt x="953" y="1024"/>
                  </a:cubicBezTo>
                  <a:cubicBezTo>
                    <a:pt x="1417" y="512"/>
                    <a:pt x="2024" y="226"/>
                    <a:pt x="2727" y="155"/>
                  </a:cubicBezTo>
                  <a:cubicBezTo>
                    <a:pt x="2798" y="131"/>
                    <a:pt x="2798" y="12"/>
                    <a:pt x="2715" y="12"/>
                  </a:cubicBezTo>
                  <a:cubicBezTo>
                    <a:pt x="2645" y="4"/>
                    <a:pt x="2576" y="1"/>
                    <a:pt x="2507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239;p61">
              <a:extLst>
                <a:ext uri="{FF2B5EF4-FFF2-40B4-BE49-F238E27FC236}">
                  <a16:creationId xmlns:a16="http://schemas.microsoft.com/office/drawing/2014/main" id="{B6F55E42-98CE-4D42-99B5-FCB13F128AE1}"/>
                </a:ext>
              </a:extLst>
            </p:cNvPr>
            <p:cNvSpPr/>
            <p:nvPr/>
          </p:nvSpPr>
          <p:spPr>
            <a:xfrm>
              <a:off x="1031375" y="3816950"/>
              <a:ext cx="4475" cy="9100"/>
            </a:xfrm>
            <a:custGeom>
              <a:avLst/>
              <a:gdLst/>
              <a:ahLst/>
              <a:cxnLst/>
              <a:rect l="l" t="t" r="r" b="b"/>
              <a:pathLst>
                <a:path w="179" h="364" extrusionOk="0">
                  <a:moveTo>
                    <a:pt x="103" y="0"/>
                  </a:moveTo>
                  <a:cubicBezTo>
                    <a:pt x="92" y="0"/>
                    <a:pt x="81" y="4"/>
                    <a:pt x="72" y="13"/>
                  </a:cubicBezTo>
                  <a:cubicBezTo>
                    <a:pt x="48" y="61"/>
                    <a:pt x="24" y="108"/>
                    <a:pt x="12" y="144"/>
                  </a:cubicBezTo>
                  <a:cubicBezTo>
                    <a:pt x="0" y="204"/>
                    <a:pt x="12" y="251"/>
                    <a:pt x="12" y="311"/>
                  </a:cubicBezTo>
                  <a:cubicBezTo>
                    <a:pt x="12" y="343"/>
                    <a:pt x="49" y="364"/>
                    <a:pt x="77" y="364"/>
                  </a:cubicBezTo>
                  <a:cubicBezTo>
                    <a:pt x="91" y="364"/>
                    <a:pt x="103" y="358"/>
                    <a:pt x="107" y="347"/>
                  </a:cubicBezTo>
                  <a:cubicBezTo>
                    <a:pt x="131" y="299"/>
                    <a:pt x="155" y="239"/>
                    <a:pt x="167" y="192"/>
                  </a:cubicBezTo>
                  <a:cubicBezTo>
                    <a:pt x="179" y="132"/>
                    <a:pt x="167" y="85"/>
                    <a:pt x="155" y="25"/>
                  </a:cubicBezTo>
                  <a:cubicBezTo>
                    <a:pt x="140" y="10"/>
                    <a:pt x="121" y="0"/>
                    <a:pt x="103" y="0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240;p61">
              <a:extLst>
                <a:ext uri="{FF2B5EF4-FFF2-40B4-BE49-F238E27FC236}">
                  <a16:creationId xmlns:a16="http://schemas.microsoft.com/office/drawing/2014/main" id="{1DEF6CC5-CE94-4AB1-A6AA-E595CBF58AB4}"/>
                </a:ext>
              </a:extLst>
            </p:cNvPr>
            <p:cNvSpPr/>
            <p:nvPr/>
          </p:nvSpPr>
          <p:spPr>
            <a:xfrm>
              <a:off x="1178800" y="3825450"/>
              <a:ext cx="7375" cy="17925"/>
            </a:xfrm>
            <a:custGeom>
              <a:avLst/>
              <a:gdLst/>
              <a:ahLst/>
              <a:cxnLst/>
              <a:rect l="l" t="t" r="r" b="b"/>
              <a:pathLst>
                <a:path w="295" h="717" extrusionOk="0">
                  <a:moveTo>
                    <a:pt x="50" y="1"/>
                  </a:moveTo>
                  <a:cubicBezTo>
                    <a:pt x="23" y="1"/>
                    <a:pt x="1" y="19"/>
                    <a:pt x="9" y="42"/>
                  </a:cubicBezTo>
                  <a:cubicBezTo>
                    <a:pt x="44" y="149"/>
                    <a:pt x="68" y="268"/>
                    <a:pt x="92" y="376"/>
                  </a:cubicBezTo>
                  <a:cubicBezTo>
                    <a:pt x="104" y="483"/>
                    <a:pt x="92" y="602"/>
                    <a:pt x="152" y="685"/>
                  </a:cubicBezTo>
                  <a:cubicBezTo>
                    <a:pt x="163" y="707"/>
                    <a:pt x="179" y="717"/>
                    <a:pt x="195" y="717"/>
                  </a:cubicBezTo>
                  <a:cubicBezTo>
                    <a:pt x="214" y="717"/>
                    <a:pt x="234" y="704"/>
                    <a:pt x="247" y="685"/>
                  </a:cubicBezTo>
                  <a:cubicBezTo>
                    <a:pt x="294" y="602"/>
                    <a:pt x="271" y="459"/>
                    <a:pt x="247" y="364"/>
                  </a:cubicBezTo>
                  <a:cubicBezTo>
                    <a:pt x="223" y="221"/>
                    <a:pt x="163" y="126"/>
                    <a:pt x="92" y="18"/>
                  </a:cubicBezTo>
                  <a:cubicBezTo>
                    <a:pt x="80" y="6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241;p61">
              <a:extLst>
                <a:ext uri="{FF2B5EF4-FFF2-40B4-BE49-F238E27FC236}">
                  <a16:creationId xmlns:a16="http://schemas.microsoft.com/office/drawing/2014/main" id="{6D1BB9E1-31F4-4E38-A36C-EBA3E4045895}"/>
                </a:ext>
              </a:extLst>
            </p:cNvPr>
            <p:cNvSpPr/>
            <p:nvPr/>
          </p:nvSpPr>
          <p:spPr>
            <a:xfrm>
              <a:off x="1180500" y="3848850"/>
              <a:ext cx="3875" cy="10700"/>
            </a:xfrm>
            <a:custGeom>
              <a:avLst/>
              <a:gdLst/>
              <a:ahLst/>
              <a:cxnLst/>
              <a:rect l="l" t="t" r="r" b="b"/>
              <a:pathLst>
                <a:path w="155" h="428" extrusionOk="0">
                  <a:moveTo>
                    <a:pt x="113" y="1"/>
                  </a:moveTo>
                  <a:cubicBezTo>
                    <a:pt x="93" y="1"/>
                    <a:pt x="71" y="12"/>
                    <a:pt x="60" y="35"/>
                  </a:cubicBezTo>
                  <a:lnTo>
                    <a:pt x="24" y="214"/>
                  </a:lnTo>
                  <a:cubicBezTo>
                    <a:pt x="0" y="273"/>
                    <a:pt x="24" y="333"/>
                    <a:pt x="36" y="392"/>
                  </a:cubicBezTo>
                  <a:cubicBezTo>
                    <a:pt x="42" y="416"/>
                    <a:pt x="63" y="428"/>
                    <a:pt x="82" y="428"/>
                  </a:cubicBezTo>
                  <a:cubicBezTo>
                    <a:pt x="101" y="428"/>
                    <a:pt x="119" y="416"/>
                    <a:pt x="119" y="392"/>
                  </a:cubicBezTo>
                  <a:cubicBezTo>
                    <a:pt x="143" y="333"/>
                    <a:pt x="155" y="285"/>
                    <a:pt x="155" y="225"/>
                  </a:cubicBezTo>
                  <a:lnTo>
                    <a:pt x="155" y="47"/>
                  </a:lnTo>
                  <a:cubicBezTo>
                    <a:pt x="155" y="15"/>
                    <a:pt x="135" y="1"/>
                    <a:pt x="113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242;p61">
              <a:extLst>
                <a:ext uri="{FF2B5EF4-FFF2-40B4-BE49-F238E27FC236}">
                  <a16:creationId xmlns:a16="http://schemas.microsoft.com/office/drawing/2014/main" id="{F6543B63-5D0B-4C95-902B-02E936098904}"/>
                </a:ext>
              </a:extLst>
            </p:cNvPr>
            <p:cNvSpPr/>
            <p:nvPr/>
          </p:nvSpPr>
          <p:spPr>
            <a:xfrm>
              <a:off x="1314900" y="3795800"/>
              <a:ext cx="68625" cy="46075"/>
            </a:xfrm>
            <a:custGeom>
              <a:avLst/>
              <a:gdLst/>
              <a:ahLst/>
              <a:cxnLst/>
              <a:rect l="l" t="t" r="r" b="b"/>
              <a:pathLst>
                <a:path w="2745" h="1843" extrusionOk="0">
                  <a:moveTo>
                    <a:pt x="2447" y="1"/>
                  </a:moveTo>
                  <a:cubicBezTo>
                    <a:pt x="1472" y="1"/>
                    <a:pt x="251" y="841"/>
                    <a:pt x="18" y="1764"/>
                  </a:cubicBezTo>
                  <a:cubicBezTo>
                    <a:pt x="1" y="1807"/>
                    <a:pt x="38" y="1843"/>
                    <a:pt x="79" y="1843"/>
                  </a:cubicBezTo>
                  <a:cubicBezTo>
                    <a:pt x="95" y="1843"/>
                    <a:pt x="111" y="1837"/>
                    <a:pt x="125" y="1824"/>
                  </a:cubicBezTo>
                  <a:cubicBezTo>
                    <a:pt x="446" y="1514"/>
                    <a:pt x="625" y="1109"/>
                    <a:pt x="994" y="835"/>
                  </a:cubicBezTo>
                  <a:cubicBezTo>
                    <a:pt x="1482" y="454"/>
                    <a:pt x="2018" y="204"/>
                    <a:pt x="2649" y="133"/>
                  </a:cubicBezTo>
                  <a:cubicBezTo>
                    <a:pt x="2744" y="133"/>
                    <a:pt x="2744" y="14"/>
                    <a:pt x="2649" y="14"/>
                  </a:cubicBezTo>
                  <a:cubicBezTo>
                    <a:pt x="2583" y="5"/>
                    <a:pt x="2515" y="1"/>
                    <a:pt x="2447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243;p61">
              <a:extLst>
                <a:ext uri="{FF2B5EF4-FFF2-40B4-BE49-F238E27FC236}">
                  <a16:creationId xmlns:a16="http://schemas.microsoft.com/office/drawing/2014/main" id="{CEA30DE4-D00A-4341-9FF9-3C6DB1588BA4}"/>
                </a:ext>
              </a:extLst>
            </p:cNvPr>
            <p:cNvSpPr/>
            <p:nvPr/>
          </p:nvSpPr>
          <p:spPr>
            <a:xfrm>
              <a:off x="1309675" y="3849050"/>
              <a:ext cx="4850" cy="9000"/>
            </a:xfrm>
            <a:custGeom>
              <a:avLst/>
              <a:gdLst/>
              <a:ahLst/>
              <a:cxnLst/>
              <a:rect l="l" t="t" r="r" b="b"/>
              <a:pathLst>
                <a:path w="194" h="360" extrusionOk="0">
                  <a:moveTo>
                    <a:pt x="113" y="1"/>
                  </a:moveTo>
                  <a:cubicBezTo>
                    <a:pt x="85" y="1"/>
                    <a:pt x="58" y="17"/>
                    <a:pt x="48" y="51"/>
                  </a:cubicBezTo>
                  <a:cubicBezTo>
                    <a:pt x="12" y="146"/>
                    <a:pt x="1" y="217"/>
                    <a:pt x="1" y="313"/>
                  </a:cubicBezTo>
                  <a:cubicBezTo>
                    <a:pt x="1" y="336"/>
                    <a:pt x="31" y="359"/>
                    <a:pt x="59" y="359"/>
                  </a:cubicBezTo>
                  <a:cubicBezTo>
                    <a:pt x="74" y="359"/>
                    <a:pt x="88" y="353"/>
                    <a:pt x="96" y="336"/>
                  </a:cubicBezTo>
                  <a:cubicBezTo>
                    <a:pt x="131" y="265"/>
                    <a:pt x="155" y="194"/>
                    <a:pt x="179" y="98"/>
                  </a:cubicBezTo>
                  <a:cubicBezTo>
                    <a:pt x="193" y="35"/>
                    <a:pt x="153" y="1"/>
                    <a:pt x="113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" name="Google Shape;6280;p61">
            <a:extLst>
              <a:ext uri="{FF2B5EF4-FFF2-40B4-BE49-F238E27FC236}">
                <a16:creationId xmlns:a16="http://schemas.microsoft.com/office/drawing/2014/main" id="{F1D90C96-E5F3-478E-B9D4-BDD00B9C422C}"/>
              </a:ext>
            </a:extLst>
          </p:cNvPr>
          <p:cNvGrpSpPr/>
          <p:nvPr/>
        </p:nvGrpSpPr>
        <p:grpSpPr>
          <a:xfrm>
            <a:off x="4141330" y="745807"/>
            <a:ext cx="965761" cy="966310"/>
            <a:chOff x="2007375" y="1316950"/>
            <a:chExt cx="484625" cy="484925"/>
          </a:xfrm>
        </p:grpSpPr>
        <p:sp>
          <p:nvSpPr>
            <p:cNvPr id="254" name="Google Shape;6281;p61">
              <a:extLst>
                <a:ext uri="{FF2B5EF4-FFF2-40B4-BE49-F238E27FC236}">
                  <a16:creationId xmlns:a16="http://schemas.microsoft.com/office/drawing/2014/main" id="{AA295BCC-C091-472F-9019-F32DA0E2F7D9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282;p61">
              <a:extLst>
                <a:ext uri="{FF2B5EF4-FFF2-40B4-BE49-F238E27FC236}">
                  <a16:creationId xmlns:a16="http://schemas.microsoft.com/office/drawing/2014/main" id="{B61332F4-EFD7-4AD8-B75F-EE2E3550EC0A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283;p61">
              <a:extLst>
                <a:ext uri="{FF2B5EF4-FFF2-40B4-BE49-F238E27FC236}">
                  <a16:creationId xmlns:a16="http://schemas.microsoft.com/office/drawing/2014/main" id="{77A95023-3965-413A-8FBB-EDAB24CECFB0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284;p61">
              <a:extLst>
                <a:ext uri="{FF2B5EF4-FFF2-40B4-BE49-F238E27FC236}">
                  <a16:creationId xmlns:a16="http://schemas.microsoft.com/office/drawing/2014/main" id="{0ADC94D6-789D-4EDF-ABB9-FD919976B291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285;p61">
              <a:extLst>
                <a:ext uri="{FF2B5EF4-FFF2-40B4-BE49-F238E27FC236}">
                  <a16:creationId xmlns:a16="http://schemas.microsoft.com/office/drawing/2014/main" id="{8AAB59AB-E3E3-4BA8-825E-0B5551922F5C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286;p61">
              <a:extLst>
                <a:ext uri="{FF2B5EF4-FFF2-40B4-BE49-F238E27FC236}">
                  <a16:creationId xmlns:a16="http://schemas.microsoft.com/office/drawing/2014/main" id="{3AE3A3AC-79ED-4263-8783-D7A001D0A611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287;p61">
              <a:extLst>
                <a:ext uri="{FF2B5EF4-FFF2-40B4-BE49-F238E27FC236}">
                  <a16:creationId xmlns:a16="http://schemas.microsoft.com/office/drawing/2014/main" id="{7D1CAB02-77E6-4B0B-BDC0-7A5814D64F63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288;p61">
              <a:extLst>
                <a:ext uri="{FF2B5EF4-FFF2-40B4-BE49-F238E27FC236}">
                  <a16:creationId xmlns:a16="http://schemas.microsoft.com/office/drawing/2014/main" id="{0EEB8DBA-60E1-4549-A005-B3F103031093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289;p61">
              <a:extLst>
                <a:ext uri="{FF2B5EF4-FFF2-40B4-BE49-F238E27FC236}">
                  <a16:creationId xmlns:a16="http://schemas.microsoft.com/office/drawing/2014/main" id="{CAA88C80-1752-4C9F-AB10-6498392BF540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290;p61">
              <a:extLst>
                <a:ext uri="{FF2B5EF4-FFF2-40B4-BE49-F238E27FC236}">
                  <a16:creationId xmlns:a16="http://schemas.microsoft.com/office/drawing/2014/main" id="{7344ABBA-A6A6-4A6F-9D0C-CDAB498B6647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291;p61">
              <a:extLst>
                <a:ext uri="{FF2B5EF4-FFF2-40B4-BE49-F238E27FC236}">
                  <a16:creationId xmlns:a16="http://schemas.microsoft.com/office/drawing/2014/main" id="{F69F031F-E535-4E52-95CD-35AB5204AD2B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292;p61">
              <a:extLst>
                <a:ext uri="{FF2B5EF4-FFF2-40B4-BE49-F238E27FC236}">
                  <a16:creationId xmlns:a16="http://schemas.microsoft.com/office/drawing/2014/main" id="{7BF87311-EB11-43E4-91BC-3323005EBAE8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293;p61">
              <a:extLst>
                <a:ext uri="{FF2B5EF4-FFF2-40B4-BE49-F238E27FC236}">
                  <a16:creationId xmlns:a16="http://schemas.microsoft.com/office/drawing/2014/main" id="{58889CCD-BAE9-449C-8F62-7BFBCA35AF05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294;p61">
              <a:extLst>
                <a:ext uri="{FF2B5EF4-FFF2-40B4-BE49-F238E27FC236}">
                  <a16:creationId xmlns:a16="http://schemas.microsoft.com/office/drawing/2014/main" id="{6C07324E-DEAA-4933-81D1-3A5BCC48860B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295;p61">
              <a:extLst>
                <a:ext uri="{FF2B5EF4-FFF2-40B4-BE49-F238E27FC236}">
                  <a16:creationId xmlns:a16="http://schemas.microsoft.com/office/drawing/2014/main" id="{2B51A0BA-53F8-4B00-98CD-A966965E39E8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296;p61">
              <a:extLst>
                <a:ext uri="{FF2B5EF4-FFF2-40B4-BE49-F238E27FC236}">
                  <a16:creationId xmlns:a16="http://schemas.microsoft.com/office/drawing/2014/main" id="{C82B794C-5DF3-4988-95FC-223468D7ADA5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297;p61">
              <a:extLst>
                <a:ext uri="{FF2B5EF4-FFF2-40B4-BE49-F238E27FC236}">
                  <a16:creationId xmlns:a16="http://schemas.microsoft.com/office/drawing/2014/main" id="{6FB95189-6538-4A4F-A282-0072CF77A28E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298;p61">
              <a:extLst>
                <a:ext uri="{FF2B5EF4-FFF2-40B4-BE49-F238E27FC236}">
                  <a16:creationId xmlns:a16="http://schemas.microsoft.com/office/drawing/2014/main" id="{757BC489-E466-4550-B3F3-1149983B2EB3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299;p61">
              <a:extLst>
                <a:ext uri="{FF2B5EF4-FFF2-40B4-BE49-F238E27FC236}">
                  <a16:creationId xmlns:a16="http://schemas.microsoft.com/office/drawing/2014/main" id="{0D4A3C24-1A2A-4B72-9DC9-BA343B38CD0B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300;p61">
              <a:extLst>
                <a:ext uri="{FF2B5EF4-FFF2-40B4-BE49-F238E27FC236}">
                  <a16:creationId xmlns:a16="http://schemas.microsoft.com/office/drawing/2014/main" id="{682F1C40-6DC3-4170-A00B-9AFCEED29EA3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301;p61">
              <a:extLst>
                <a:ext uri="{FF2B5EF4-FFF2-40B4-BE49-F238E27FC236}">
                  <a16:creationId xmlns:a16="http://schemas.microsoft.com/office/drawing/2014/main" id="{6214BAAD-CAB0-46EA-91EE-B9D768C51A95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302;p61">
              <a:extLst>
                <a:ext uri="{FF2B5EF4-FFF2-40B4-BE49-F238E27FC236}">
                  <a16:creationId xmlns:a16="http://schemas.microsoft.com/office/drawing/2014/main" id="{9CE6B06A-DA99-42C2-B185-BB8ABB42753B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303;p61">
              <a:extLst>
                <a:ext uri="{FF2B5EF4-FFF2-40B4-BE49-F238E27FC236}">
                  <a16:creationId xmlns:a16="http://schemas.microsoft.com/office/drawing/2014/main" id="{D032C747-6FFA-43AD-AB52-E7CEC34A084A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304;p61">
              <a:extLst>
                <a:ext uri="{FF2B5EF4-FFF2-40B4-BE49-F238E27FC236}">
                  <a16:creationId xmlns:a16="http://schemas.microsoft.com/office/drawing/2014/main" id="{FDB0C1A7-6CAD-45CB-A27F-8C46EADFDB90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305;p61">
              <a:extLst>
                <a:ext uri="{FF2B5EF4-FFF2-40B4-BE49-F238E27FC236}">
                  <a16:creationId xmlns:a16="http://schemas.microsoft.com/office/drawing/2014/main" id="{7619E8BC-72E3-4413-AA03-60FABA2D2DE2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306;p61">
              <a:extLst>
                <a:ext uri="{FF2B5EF4-FFF2-40B4-BE49-F238E27FC236}">
                  <a16:creationId xmlns:a16="http://schemas.microsoft.com/office/drawing/2014/main" id="{414FF2AB-F4D2-4AD1-A72E-82CE1CD68DC2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307;p61">
              <a:extLst>
                <a:ext uri="{FF2B5EF4-FFF2-40B4-BE49-F238E27FC236}">
                  <a16:creationId xmlns:a16="http://schemas.microsoft.com/office/drawing/2014/main" id="{42B603EF-9F47-47CB-9EA2-472FF776E60D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308;p61">
              <a:extLst>
                <a:ext uri="{FF2B5EF4-FFF2-40B4-BE49-F238E27FC236}">
                  <a16:creationId xmlns:a16="http://schemas.microsoft.com/office/drawing/2014/main" id="{BA083CF4-FE6B-47BC-A817-FC60DC83C16A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309;p61">
              <a:extLst>
                <a:ext uri="{FF2B5EF4-FFF2-40B4-BE49-F238E27FC236}">
                  <a16:creationId xmlns:a16="http://schemas.microsoft.com/office/drawing/2014/main" id="{7C6684D7-D814-4F61-A5B8-47EF739C4FDF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310;p61">
              <a:extLst>
                <a:ext uri="{FF2B5EF4-FFF2-40B4-BE49-F238E27FC236}">
                  <a16:creationId xmlns:a16="http://schemas.microsoft.com/office/drawing/2014/main" id="{06674A08-7CE7-4225-9DBD-F8FF3BE9FA9E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311;p61">
              <a:extLst>
                <a:ext uri="{FF2B5EF4-FFF2-40B4-BE49-F238E27FC236}">
                  <a16:creationId xmlns:a16="http://schemas.microsoft.com/office/drawing/2014/main" id="{85ADDA29-E942-49CD-BC35-85C3AE57B5AA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312;p61">
              <a:extLst>
                <a:ext uri="{FF2B5EF4-FFF2-40B4-BE49-F238E27FC236}">
                  <a16:creationId xmlns:a16="http://schemas.microsoft.com/office/drawing/2014/main" id="{A543F113-32A5-46E0-9106-DB8DE0E873B8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313;p61">
              <a:extLst>
                <a:ext uri="{FF2B5EF4-FFF2-40B4-BE49-F238E27FC236}">
                  <a16:creationId xmlns:a16="http://schemas.microsoft.com/office/drawing/2014/main" id="{494F442C-BFCC-4779-8B91-24C2FEA5D6EB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314;p61">
              <a:extLst>
                <a:ext uri="{FF2B5EF4-FFF2-40B4-BE49-F238E27FC236}">
                  <a16:creationId xmlns:a16="http://schemas.microsoft.com/office/drawing/2014/main" id="{E9C16ACD-CFAC-4B25-A8E1-B420EABFA00A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315;p61">
              <a:extLst>
                <a:ext uri="{FF2B5EF4-FFF2-40B4-BE49-F238E27FC236}">
                  <a16:creationId xmlns:a16="http://schemas.microsoft.com/office/drawing/2014/main" id="{68624F49-7D33-448A-ADF8-860C59C8BE9E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316;p61">
              <a:extLst>
                <a:ext uri="{FF2B5EF4-FFF2-40B4-BE49-F238E27FC236}">
                  <a16:creationId xmlns:a16="http://schemas.microsoft.com/office/drawing/2014/main" id="{4338F28A-7AE7-44BD-81C1-7BDFC84EC641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317;p61">
              <a:extLst>
                <a:ext uri="{FF2B5EF4-FFF2-40B4-BE49-F238E27FC236}">
                  <a16:creationId xmlns:a16="http://schemas.microsoft.com/office/drawing/2014/main" id="{63092FE9-C84F-483B-851C-17ABA084F627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318;p61">
              <a:extLst>
                <a:ext uri="{FF2B5EF4-FFF2-40B4-BE49-F238E27FC236}">
                  <a16:creationId xmlns:a16="http://schemas.microsoft.com/office/drawing/2014/main" id="{1C5E7D11-1CF0-4926-A566-92FB5D4E936E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319;p61">
              <a:extLst>
                <a:ext uri="{FF2B5EF4-FFF2-40B4-BE49-F238E27FC236}">
                  <a16:creationId xmlns:a16="http://schemas.microsoft.com/office/drawing/2014/main" id="{17AB7A8E-CA3B-4E9B-9E63-5DE846BAEE94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320;p61">
              <a:extLst>
                <a:ext uri="{FF2B5EF4-FFF2-40B4-BE49-F238E27FC236}">
                  <a16:creationId xmlns:a16="http://schemas.microsoft.com/office/drawing/2014/main" id="{D84BF270-AA7E-4273-A84E-147DC400F626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321;p61">
              <a:extLst>
                <a:ext uri="{FF2B5EF4-FFF2-40B4-BE49-F238E27FC236}">
                  <a16:creationId xmlns:a16="http://schemas.microsoft.com/office/drawing/2014/main" id="{04FDF506-2582-4885-9BDF-015F1AB88276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322;p61">
              <a:extLst>
                <a:ext uri="{FF2B5EF4-FFF2-40B4-BE49-F238E27FC236}">
                  <a16:creationId xmlns:a16="http://schemas.microsoft.com/office/drawing/2014/main" id="{0BF19D6C-5DA2-424A-BEE9-797BC9706316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323;p61">
              <a:extLst>
                <a:ext uri="{FF2B5EF4-FFF2-40B4-BE49-F238E27FC236}">
                  <a16:creationId xmlns:a16="http://schemas.microsoft.com/office/drawing/2014/main" id="{642711C5-B299-42B3-8441-4DE0561E4AE9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324;p61">
              <a:extLst>
                <a:ext uri="{FF2B5EF4-FFF2-40B4-BE49-F238E27FC236}">
                  <a16:creationId xmlns:a16="http://schemas.microsoft.com/office/drawing/2014/main" id="{408CD741-F646-4E55-BD86-240F42DE4936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325;p61">
              <a:extLst>
                <a:ext uri="{FF2B5EF4-FFF2-40B4-BE49-F238E27FC236}">
                  <a16:creationId xmlns:a16="http://schemas.microsoft.com/office/drawing/2014/main" id="{CDF56A76-D84C-4C63-8EC5-6B7790E2E41C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326;p61">
              <a:extLst>
                <a:ext uri="{FF2B5EF4-FFF2-40B4-BE49-F238E27FC236}">
                  <a16:creationId xmlns:a16="http://schemas.microsoft.com/office/drawing/2014/main" id="{1C3A8A09-4EE3-4DC3-8D7C-E88F2818FDD6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327;p61">
              <a:extLst>
                <a:ext uri="{FF2B5EF4-FFF2-40B4-BE49-F238E27FC236}">
                  <a16:creationId xmlns:a16="http://schemas.microsoft.com/office/drawing/2014/main" id="{F5DCF5D4-20BA-44C5-AB8B-8B1F785A4D8A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328;p61">
              <a:extLst>
                <a:ext uri="{FF2B5EF4-FFF2-40B4-BE49-F238E27FC236}">
                  <a16:creationId xmlns:a16="http://schemas.microsoft.com/office/drawing/2014/main" id="{6B279CDD-5D93-4014-952D-D5B433ED4D4E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329;p61">
              <a:extLst>
                <a:ext uri="{FF2B5EF4-FFF2-40B4-BE49-F238E27FC236}">
                  <a16:creationId xmlns:a16="http://schemas.microsoft.com/office/drawing/2014/main" id="{3714F591-C878-4C21-B9F3-89B38C334DD1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330;p61">
              <a:extLst>
                <a:ext uri="{FF2B5EF4-FFF2-40B4-BE49-F238E27FC236}">
                  <a16:creationId xmlns:a16="http://schemas.microsoft.com/office/drawing/2014/main" id="{212A3FF4-5588-4631-B9C8-8B4AFA40E406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331;p61">
              <a:extLst>
                <a:ext uri="{FF2B5EF4-FFF2-40B4-BE49-F238E27FC236}">
                  <a16:creationId xmlns:a16="http://schemas.microsoft.com/office/drawing/2014/main" id="{2CF6169D-BA51-422E-A834-BA3B31AB3D24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332;p61">
              <a:extLst>
                <a:ext uri="{FF2B5EF4-FFF2-40B4-BE49-F238E27FC236}">
                  <a16:creationId xmlns:a16="http://schemas.microsoft.com/office/drawing/2014/main" id="{8F71C3AA-7E7E-410C-9511-D61524A38522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333;p61">
              <a:extLst>
                <a:ext uri="{FF2B5EF4-FFF2-40B4-BE49-F238E27FC236}">
                  <a16:creationId xmlns:a16="http://schemas.microsoft.com/office/drawing/2014/main" id="{9D3DCC80-B5AD-4AE1-98EC-5536E28C24C9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334;p61">
              <a:extLst>
                <a:ext uri="{FF2B5EF4-FFF2-40B4-BE49-F238E27FC236}">
                  <a16:creationId xmlns:a16="http://schemas.microsoft.com/office/drawing/2014/main" id="{EDF77540-C96E-43A0-BB88-41A39420A8EC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335;p61">
              <a:extLst>
                <a:ext uri="{FF2B5EF4-FFF2-40B4-BE49-F238E27FC236}">
                  <a16:creationId xmlns:a16="http://schemas.microsoft.com/office/drawing/2014/main" id="{5EB23489-0A8E-4810-8FE6-AE8DA336B80F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336;p61">
              <a:extLst>
                <a:ext uri="{FF2B5EF4-FFF2-40B4-BE49-F238E27FC236}">
                  <a16:creationId xmlns:a16="http://schemas.microsoft.com/office/drawing/2014/main" id="{74CFA7F5-6825-408A-A1F1-76714D1B8E96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337;p61">
              <a:extLst>
                <a:ext uri="{FF2B5EF4-FFF2-40B4-BE49-F238E27FC236}">
                  <a16:creationId xmlns:a16="http://schemas.microsoft.com/office/drawing/2014/main" id="{12ED245A-2398-492E-93F6-4C98CD4E6983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338;p61">
              <a:extLst>
                <a:ext uri="{FF2B5EF4-FFF2-40B4-BE49-F238E27FC236}">
                  <a16:creationId xmlns:a16="http://schemas.microsoft.com/office/drawing/2014/main" id="{12EBDF20-9FA9-4E60-9B10-D43771A6D337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339;p61">
              <a:extLst>
                <a:ext uri="{FF2B5EF4-FFF2-40B4-BE49-F238E27FC236}">
                  <a16:creationId xmlns:a16="http://schemas.microsoft.com/office/drawing/2014/main" id="{9A50C86F-0455-4F0C-B10B-8C60EC16C7DC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340;p61">
              <a:extLst>
                <a:ext uri="{FF2B5EF4-FFF2-40B4-BE49-F238E27FC236}">
                  <a16:creationId xmlns:a16="http://schemas.microsoft.com/office/drawing/2014/main" id="{59870ED7-60C9-4992-A658-295F1DFD0515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341;p61">
              <a:extLst>
                <a:ext uri="{FF2B5EF4-FFF2-40B4-BE49-F238E27FC236}">
                  <a16:creationId xmlns:a16="http://schemas.microsoft.com/office/drawing/2014/main" id="{CC6C824A-C8AF-4D96-BA0A-E0BD28A24F9B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342;p61">
              <a:extLst>
                <a:ext uri="{FF2B5EF4-FFF2-40B4-BE49-F238E27FC236}">
                  <a16:creationId xmlns:a16="http://schemas.microsoft.com/office/drawing/2014/main" id="{8E322735-BA14-4F43-9EBB-57532E772FA9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343;p61">
              <a:extLst>
                <a:ext uri="{FF2B5EF4-FFF2-40B4-BE49-F238E27FC236}">
                  <a16:creationId xmlns:a16="http://schemas.microsoft.com/office/drawing/2014/main" id="{EEA63106-0C8C-47B5-A748-0F9DE4218DCD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344;p61">
              <a:extLst>
                <a:ext uri="{FF2B5EF4-FFF2-40B4-BE49-F238E27FC236}">
                  <a16:creationId xmlns:a16="http://schemas.microsoft.com/office/drawing/2014/main" id="{1EF0B3B2-A220-4595-BC64-C05F3A1AFABF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345;p61">
              <a:extLst>
                <a:ext uri="{FF2B5EF4-FFF2-40B4-BE49-F238E27FC236}">
                  <a16:creationId xmlns:a16="http://schemas.microsoft.com/office/drawing/2014/main" id="{AE5978BB-E439-4898-AFD0-8BDF428DE5C6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346;p61">
              <a:extLst>
                <a:ext uri="{FF2B5EF4-FFF2-40B4-BE49-F238E27FC236}">
                  <a16:creationId xmlns:a16="http://schemas.microsoft.com/office/drawing/2014/main" id="{2B930230-B0C2-4BDA-AAC2-F28A6DFA1D65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347;p61">
              <a:extLst>
                <a:ext uri="{FF2B5EF4-FFF2-40B4-BE49-F238E27FC236}">
                  <a16:creationId xmlns:a16="http://schemas.microsoft.com/office/drawing/2014/main" id="{B3392F22-EC63-4DA0-B332-032B56D4A937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348;p61">
              <a:extLst>
                <a:ext uri="{FF2B5EF4-FFF2-40B4-BE49-F238E27FC236}">
                  <a16:creationId xmlns:a16="http://schemas.microsoft.com/office/drawing/2014/main" id="{A85A41B4-9A85-49B8-B1DF-2DE86FADC73A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349;p61">
              <a:extLst>
                <a:ext uri="{FF2B5EF4-FFF2-40B4-BE49-F238E27FC236}">
                  <a16:creationId xmlns:a16="http://schemas.microsoft.com/office/drawing/2014/main" id="{97BBC566-BCE7-4489-94A2-07097F181343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350;p61">
              <a:extLst>
                <a:ext uri="{FF2B5EF4-FFF2-40B4-BE49-F238E27FC236}">
                  <a16:creationId xmlns:a16="http://schemas.microsoft.com/office/drawing/2014/main" id="{903DF5FE-B4EF-4A36-B651-8C7F7676B20E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351;p61">
              <a:extLst>
                <a:ext uri="{FF2B5EF4-FFF2-40B4-BE49-F238E27FC236}">
                  <a16:creationId xmlns:a16="http://schemas.microsoft.com/office/drawing/2014/main" id="{DF8DEB61-1FE5-4252-89D7-E6ECCE15C707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352;p61">
              <a:extLst>
                <a:ext uri="{FF2B5EF4-FFF2-40B4-BE49-F238E27FC236}">
                  <a16:creationId xmlns:a16="http://schemas.microsoft.com/office/drawing/2014/main" id="{2E56F56C-39AC-475A-A7F2-6943C4DC310E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353;p61">
              <a:extLst>
                <a:ext uri="{FF2B5EF4-FFF2-40B4-BE49-F238E27FC236}">
                  <a16:creationId xmlns:a16="http://schemas.microsoft.com/office/drawing/2014/main" id="{0D22497B-ABB2-47E1-8859-ACDB5405BE68}"/>
                </a:ext>
              </a:extLst>
            </p:cNvPr>
            <p:cNvSpPr/>
            <p:nvPr/>
          </p:nvSpPr>
          <p:spPr>
            <a:xfrm>
              <a:off x="2286000" y="1595575"/>
              <a:ext cx="94975" cy="96150"/>
            </a:xfrm>
            <a:custGeom>
              <a:avLst/>
              <a:gdLst/>
              <a:ahLst/>
              <a:cxnLst/>
              <a:rect l="l" t="t" r="r" b="b"/>
              <a:pathLst>
                <a:path w="3799" h="3846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476" y="822"/>
                  </a:lnTo>
                  <a:cubicBezTo>
                    <a:pt x="488" y="833"/>
                    <a:pt x="524" y="845"/>
                    <a:pt x="536" y="845"/>
                  </a:cubicBezTo>
                  <a:cubicBezTo>
                    <a:pt x="560" y="881"/>
                    <a:pt x="583" y="905"/>
                    <a:pt x="595" y="953"/>
                  </a:cubicBezTo>
                  <a:cubicBezTo>
                    <a:pt x="595" y="964"/>
                    <a:pt x="607" y="988"/>
                    <a:pt x="607" y="1000"/>
                  </a:cubicBezTo>
                  <a:cubicBezTo>
                    <a:pt x="607" y="1012"/>
                    <a:pt x="619" y="1048"/>
                    <a:pt x="619" y="1060"/>
                  </a:cubicBezTo>
                  <a:lnTo>
                    <a:pt x="619" y="1084"/>
                  </a:lnTo>
                  <a:lnTo>
                    <a:pt x="619" y="1107"/>
                  </a:lnTo>
                  <a:cubicBezTo>
                    <a:pt x="643" y="1131"/>
                    <a:pt x="667" y="1167"/>
                    <a:pt x="679" y="1191"/>
                  </a:cubicBezTo>
                  <a:lnTo>
                    <a:pt x="702" y="1203"/>
                  </a:lnTo>
                  <a:cubicBezTo>
                    <a:pt x="726" y="1226"/>
                    <a:pt x="738" y="1238"/>
                    <a:pt x="774" y="1250"/>
                  </a:cubicBezTo>
                  <a:lnTo>
                    <a:pt x="786" y="1250"/>
                  </a:lnTo>
                  <a:cubicBezTo>
                    <a:pt x="798" y="1250"/>
                    <a:pt x="798" y="1262"/>
                    <a:pt x="822" y="1262"/>
                  </a:cubicBezTo>
                  <a:cubicBezTo>
                    <a:pt x="857" y="1286"/>
                    <a:pt x="905" y="1298"/>
                    <a:pt x="941" y="1310"/>
                  </a:cubicBezTo>
                  <a:cubicBezTo>
                    <a:pt x="964" y="1322"/>
                    <a:pt x="1000" y="1357"/>
                    <a:pt x="1012" y="1369"/>
                  </a:cubicBezTo>
                  <a:cubicBezTo>
                    <a:pt x="1012" y="1381"/>
                    <a:pt x="1024" y="1381"/>
                    <a:pt x="1024" y="1405"/>
                  </a:cubicBezTo>
                  <a:lnTo>
                    <a:pt x="1095" y="1476"/>
                  </a:lnTo>
                  <a:lnTo>
                    <a:pt x="1060" y="1524"/>
                  </a:lnTo>
                  <a:lnTo>
                    <a:pt x="3358" y="3846"/>
                  </a:lnTo>
                  <a:lnTo>
                    <a:pt x="3798" y="3405"/>
                  </a:lnTo>
                  <a:lnTo>
                    <a:pt x="1488" y="1084"/>
                  </a:lnTo>
                  <a:lnTo>
                    <a:pt x="1441" y="1131"/>
                  </a:lnTo>
                  <a:lnTo>
                    <a:pt x="1369" y="1060"/>
                  </a:lnTo>
                  <a:cubicBezTo>
                    <a:pt x="1357" y="1048"/>
                    <a:pt x="1322" y="1036"/>
                    <a:pt x="1310" y="1036"/>
                  </a:cubicBezTo>
                  <a:cubicBezTo>
                    <a:pt x="1274" y="1000"/>
                    <a:pt x="1262" y="976"/>
                    <a:pt x="1250" y="929"/>
                  </a:cubicBezTo>
                  <a:cubicBezTo>
                    <a:pt x="1250" y="917"/>
                    <a:pt x="1238" y="893"/>
                    <a:pt x="1238" y="881"/>
                  </a:cubicBezTo>
                  <a:cubicBezTo>
                    <a:pt x="1238" y="869"/>
                    <a:pt x="1214" y="833"/>
                    <a:pt x="1214" y="822"/>
                  </a:cubicBezTo>
                  <a:lnTo>
                    <a:pt x="1214" y="798"/>
                  </a:lnTo>
                  <a:lnTo>
                    <a:pt x="121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354;p61">
              <a:extLst>
                <a:ext uri="{FF2B5EF4-FFF2-40B4-BE49-F238E27FC236}">
                  <a16:creationId xmlns:a16="http://schemas.microsoft.com/office/drawing/2014/main" id="{18CF56A3-8D5F-40CA-884A-70F6A3B21C4C}"/>
                </a:ext>
              </a:extLst>
            </p:cNvPr>
            <p:cNvSpPr/>
            <p:nvPr/>
          </p:nvSpPr>
          <p:spPr>
            <a:xfrm>
              <a:off x="2286000" y="1595575"/>
              <a:ext cx="46450" cy="43125"/>
            </a:xfrm>
            <a:custGeom>
              <a:avLst/>
              <a:gdLst/>
              <a:ahLst/>
              <a:cxnLst/>
              <a:rect l="l" t="t" r="r" b="b"/>
              <a:pathLst>
                <a:path w="1858" h="1725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381" y="703"/>
                  </a:lnTo>
                  <a:cubicBezTo>
                    <a:pt x="426" y="674"/>
                    <a:pt x="482" y="662"/>
                    <a:pt x="539" y="662"/>
                  </a:cubicBezTo>
                  <a:cubicBezTo>
                    <a:pt x="603" y="662"/>
                    <a:pt x="670" y="677"/>
                    <a:pt x="726" y="703"/>
                  </a:cubicBezTo>
                  <a:cubicBezTo>
                    <a:pt x="833" y="750"/>
                    <a:pt x="941" y="822"/>
                    <a:pt x="1000" y="929"/>
                  </a:cubicBezTo>
                  <a:cubicBezTo>
                    <a:pt x="1060" y="1036"/>
                    <a:pt x="1083" y="1155"/>
                    <a:pt x="1083" y="1274"/>
                  </a:cubicBezTo>
                  <a:cubicBezTo>
                    <a:pt x="1083" y="1310"/>
                    <a:pt x="1072" y="1357"/>
                    <a:pt x="1072" y="1405"/>
                  </a:cubicBezTo>
                  <a:lnTo>
                    <a:pt x="1072" y="1417"/>
                  </a:lnTo>
                  <a:lnTo>
                    <a:pt x="1072" y="1488"/>
                  </a:lnTo>
                  <a:lnTo>
                    <a:pt x="1072" y="1584"/>
                  </a:lnTo>
                  <a:cubicBezTo>
                    <a:pt x="1083" y="1631"/>
                    <a:pt x="1119" y="1643"/>
                    <a:pt x="1143" y="1667"/>
                  </a:cubicBezTo>
                  <a:cubicBezTo>
                    <a:pt x="1191" y="1703"/>
                    <a:pt x="1238" y="1715"/>
                    <a:pt x="1298" y="1715"/>
                  </a:cubicBezTo>
                  <a:cubicBezTo>
                    <a:pt x="1326" y="1722"/>
                    <a:pt x="1355" y="1725"/>
                    <a:pt x="1385" y="1725"/>
                  </a:cubicBezTo>
                  <a:cubicBezTo>
                    <a:pt x="1505" y="1725"/>
                    <a:pt x="1631" y="1670"/>
                    <a:pt x="1726" y="1584"/>
                  </a:cubicBezTo>
                  <a:cubicBezTo>
                    <a:pt x="1786" y="1536"/>
                    <a:pt x="1810" y="1476"/>
                    <a:pt x="1857" y="1405"/>
                  </a:cubicBezTo>
                  <a:lnTo>
                    <a:pt x="1548" y="1095"/>
                  </a:lnTo>
                  <a:lnTo>
                    <a:pt x="1500" y="1131"/>
                  </a:lnTo>
                  <a:lnTo>
                    <a:pt x="1429" y="1060"/>
                  </a:lnTo>
                  <a:cubicBezTo>
                    <a:pt x="1417" y="1048"/>
                    <a:pt x="1381" y="1036"/>
                    <a:pt x="1369" y="1036"/>
                  </a:cubicBezTo>
                  <a:cubicBezTo>
                    <a:pt x="1334" y="1000"/>
                    <a:pt x="1322" y="976"/>
                    <a:pt x="1310" y="929"/>
                  </a:cubicBezTo>
                  <a:cubicBezTo>
                    <a:pt x="1310" y="917"/>
                    <a:pt x="1298" y="893"/>
                    <a:pt x="1298" y="881"/>
                  </a:cubicBezTo>
                  <a:cubicBezTo>
                    <a:pt x="1298" y="869"/>
                    <a:pt x="1274" y="833"/>
                    <a:pt x="1274" y="822"/>
                  </a:cubicBezTo>
                  <a:lnTo>
                    <a:pt x="1274" y="798"/>
                  </a:lnTo>
                  <a:lnTo>
                    <a:pt x="127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355;p61">
              <a:extLst>
                <a:ext uri="{FF2B5EF4-FFF2-40B4-BE49-F238E27FC236}">
                  <a16:creationId xmlns:a16="http://schemas.microsoft.com/office/drawing/2014/main" id="{A00F429D-EB71-4936-9CAE-745BFF8B39BB}"/>
                </a:ext>
              </a:extLst>
            </p:cNvPr>
            <p:cNvSpPr/>
            <p:nvPr/>
          </p:nvSpPr>
          <p:spPr>
            <a:xfrm>
              <a:off x="2361300" y="1673250"/>
              <a:ext cx="66400" cy="63275"/>
            </a:xfrm>
            <a:custGeom>
              <a:avLst/>
              <a:gdLst/>
              <a:ahLst/>
              <a:cxnLst/>
              <a:rect l="l" t="t" r="r" b="b"/>
              <a:pathLst>
                <a:path w="2656" h="2531" extrusionOk="0">
                  <a:moveTo>
                    <a:pt x="730" y="1"/>
                  </a:moveTo>
                  <a:cubicBezTo>
                    <a:pt x="628" y="1"/>
                    <a:pt x="458" y="96"/>
                    <a:pt x="310" y="263"/>
                  </a:cubicBezTo>
                  <a:cubicBezTo>
                    <a:pt x="96" y="465"/>
                    <a:pt x="0" y="691"/>
                    <a:pt x="72" y="751"/>
                  </a:cubicBezTo>
                  <a:cubicBezTo>
                    <a:pt x="84" y="763"/>
                    <a:pt x="96" y="763"/>
                    <a:pt x="131" y="763"/>
                  </a:cubicBezTo>
                  <a:cubicBezTo>
                    <a:pt x="274" y="822"/>
                    <a:pt x="393" y="917"/>
                    <a:pt x="512" y="1001"/>
                  </a:cubicBezTo>
                  <a:cubicBezTo>
                    <a:pt x="560" y="1036"/>
                    <a:pt x="596" y="1072"/>
                    <a:pt x="631" y="1120"/>
                  </a:cubicBezTo>
                  <a:cubicBezTo>
                    <a:pt x="774" y="1275"/>
                    <a:pt x="893" y="1453"/>
                    <a:pt x="965" y="1644"/>
                  </a:cubicBezTo>
                  <a:cubicBezTo>
                    <a:pt x="1024" y="1763"/>
                    <a:pt x="1072" y="1870"/>
                    <a:pt x="1096" y="1989"/>
                  </a:cubicBezTo>
                  <a:cubicBezTo>
                    <a:pt x="1143" y="2108"/>
                    <a:pt x="1191" y="2227"/>
                    <a:pt x="1274" y="2334"/>
                  </a:cubicBezTo>
                  <a:cubicBezTo>
                    <a:pt x="1411" y="2465"/>
                    <a:pt x="1590" y="2531"/>
                    <a:pt x="1771" y="2531"/>
                  </a:cubicBezTo>
                  <a:cubicBezTo>
                    <a:pt x="1953" y="2531"/>
                    <a:pt x="2137" y="2465"/>
                    <a:pt x="2286" y="2334"/>
                  </a:cubicBezTo>
                  <a:lnTo>
                    <a:pt x="2334" y="2287"/>
                  </a:lnTo>
                  <a:cubicBezTo>
                    <a:pt x="2643" y="2037"/>
                    <a:pt x="2655" y="1560"/>
                    <a:pt x="2382" y="1275"/>
                  </a:cubicBezTo>
                  <a:cubicBezTo>
                    <a:pt x="2286" y="1179"/>
                    <a:pt x="2155" y="1120"/>
                    <a:pt x="2024" y="1072"/>
                  </a:cubicBezTo>
                  <a:cubicBezTo>
                    <a:pt x="1965" y="1060"/>
                    <a:pt x="1881" y="1036"/>
                    <a:pt x="1822" y="1001"/>
                  </a:cubicBezTo>
                  <a:cubicBezTo>
                    <a:pt x="1667" y="941"/>
                    <a:pt x="1500" y="870"/>
                    <a:pt x="1370" y="763"/>
                  </a:cubicBezTo>
                  <a:cubicBezTo>
                    <a:pt x="1203" y="644"/>
                    <a:pt x="1036" y="513"/>
                    <a:pt x="929" y="334"/>
                  </a:cubicBezTo>
                  <a:cubicBezTo>
                    <a:pt x="893" y="274"/>
                    <a:pt x="846" y="203"/>
                    <a:pt x="810" y="120"/>
                  </a:cubicBezTo>
                  <a:cubicBezTo>
                    <a:pt x="834" y="84"/>
                    <a:pt x="810" y="48"/>
                    <a:pt x="798" y="24"/>
                  </a:cubicBezTo>
                  <a:cubicBezTo>
                    <a:pt x="782" y="9"/>
                    <a:pt x="759" y="1"/>
                    <a:pt x="73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356;p61">
              <a:extLst>
                <a:ext uri="{FF2B5EF4-FFF2-40B4-BE49-F238E27FC236}">
                  <a16:creationId xmlns:a16="http://schemas.microsoft.com/office/drawing/2014/main" id="{B3C67649-7DF5-4661-8F50-F7DCFFBBDEBB}"/>
                </a:ext>
              </a:extLst>
            </p:cNvPr>
            <p:cNvSpPr/>
            <p:nvPr/>
          </p:nvSpPr>
          <p:spPr>
            <a:xfrm>
              <a:off x="2313375" y="16238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0"/>
                  </a:lnTo>
                  <a:lnTo>
                    <a:pt x="2489" y="1869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357;p61">
              <a:extLst>
                <a:ext uri="{FF2B5EF4-FFF2-40B4-BE49-F238E27FC236}">
                  <a16:creationId xmlns:a16="http://schemas.microsoft.com/office/drawing/2014/main" id="{9FC94C46-B661-4DAA-BCA2-96805652E521}"/>
                </a:ext>
              </a:extLst>
            </p:cNvPr>
            <p:cNvSpPr/>
            <p:nvPr/>
          </p:nvSpPr>
          <p:spPr>
            <a:xfrm>
              <a:off x="2319625" y="1628000"/>
              <a:ext cx="49125" cy="51525"/>
            </a:xfrm>
            <a:custGeom>
              <a:avLst/>
              <a:gdLst/>
              <a:ahLst/>
              <a:cxnLst/>
              <a:rect l="l" t="t" r="r" b="b"/>
              <a:pathLst>
                <a:path w="1965" h="2061" extrusionOk="0">
                  <a:moveTo>
                    <a:pt x="560" y="1"/>
                  </a:moveTo>
                  <a:cubicBezTo>
                    <a:pt x="429" y="60"/>
                    <a:pt x="310" y="191"/>
                    <a:pt x="215" y="310"/>
                  </a:cubicBezTo>
                  <a:cubicBezTo>
                    <a:pt x="131" y="429"/>
                    <a:pt x="60" y="584"/>
                    <a:pt x="0" y="727"/>
                  </a:cubicBezTo>
                  <a:lnTo>
                    <a:pt x="1310" y="2061"/>
                  </a:lnTo>
                  <a:cubicBezTo>
                    <a:pt x="1346" y="2061"/>
                    <a:pt x="1393" y="2037"/>
                    <a:pt x="1441" y="2025"/>
                  </a:cubicBezTo>
                  <a:cubicBezTo>
                    <a:pt x="1608" y="1965"/>
                    <a:pt x="1751" y="1846"/>
                    <a:pt x="1858" y="1703"/>
                  </a:cubicBezTo>
                  <a:cubicBezTo>
                    <a:pt x="1905" y="1596"/>
                    <a:pt x="1941" y="1501"/>
                    <a:pt x="1965" y="1418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358;p61">
              <a:extLst>
                <a:ext uri="{FF2B5EF4-FFF2-40B4-BE49-F238E27FC236}">
                  <a16:creationId xmlns:a16="http://schemas.microsoft.com/office/drawing/2014/main" id="{5CE80813-185B-4463-A350-BB7FCE6AF1F0}"/>
                </a:ext>
              </a:extLst>
            </p:cNvPr>
            <p:cNvSpPr/>
            <p:nvPr/>
          </p:nvSpPr>
          <p:spPr>
            <a:xfrm>
              <a:off x="2269025" y="15792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43" y="0"/>
                  </a:moveTo>
                  <a:lnTo>
                    <a:pt x="0" y="643"/>
                  </a:lnTo>
                  <a:lnTo>
                    <a:pt x="727" y="1369"/>
                  </a:lnTo>
                  <a:lnTo>
                    <a:pt x="1370" y="727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359;p61">
              <a:extLst>
                <a:ext uri="{FF2B5EF4-FFF2-40B4-BE49-F238E27FC236}">
                  <a16:creationId xmlns:a16="http://schemas.microsoft.com/office/drawing/2014/main" id="{8712C235-333E-4C5C-AFF9-E94FDCC76CA6}"/>
                </a:ext>
              </a:extLst>
            </p:cNvPr>
            <p:cNvSpPr/>
            <p:nvPr/>
          </p:nvSpPr>
          <p:spPr>
            <a:xfrm>
              <a:off x="2376775" y="1702425"/>
              <a:ext cx="41400" cy="35225"/>
            </a:xfrm>
            <a:custGeom>
              <a:avLst/>
              <a:gdLst/>
              <a:ahLst/>
              <a:cxnLst/>
              <a:rect l="l" t="t" r="r" b="b"/>
              <a:pathLst>
                <a:path w="1656" h="1409" extrusionOk="0">
                  <a:moveTo>
                    <a:pt x="0" y="0"/>
                  </a:moveTo>
                  <a:cubicBezTo>
                    <a:pt x="131" y="155"/>
                    <a:pt x="250" y="334"/>
                    <a:pt x="334" y="524"/>
                  </a:cubicBezTo>
                  <a:cubicBezTo>
                    <a:pt x="393" y="643"/>
                    <a:pt x="429" y="750"/>
                    <a:pt x="465" y="870"/>
                  </a:cubicBezTo>
                  <a:cubicBezTo>
                    <a:pt x="500" y="989"/>
                    <a:pt x="548" y="1108"/>
                    <a:pt x="643" y="1203"/>
                  </a:cubicBezTo>
                  <a:cubicBezTo>
                    <a:pt x="774" y="1340"/>
                    <a:pt x="953" y="1408"/>
                    <a:pt x="1136" y="1408"/>
                  </a:cubicBezTo>
                  <a:cubicBezTo>
                    <a:pt x="1319" y="1408"/>
                    <a:pt x="1507" y="1340"/>
                    <a:pt x="1655" y="1203"/>
                  </a:cubicBezTo>
                  <a:cubicBezTo>
                    <a:pt x="1655" y="1108"/>
                    <a:pt x="1620" y="989"/>
                    <a:pt x="1560" y="893"/>
                  </a:cubicBezTo>
                  <a:cubicBezTo>
                    <a:pt x="1489" y="703"/>
                    <a:pt x="1322" y="536"/>
                    <a:pt x="1143" y="405"/>
                  </a:cubicBezTo>
                  <a:cubicBezTo>
                    <a:pt x="881" y="191"/>
                    <a:pt x="572" y="12"/>
                    <a:pt x="22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360;p61">
              <a:extLst>
                <a:ext uri="{FF2B5EF4-FFF2-40B4-BE49-F238E27FC236}">
                  <a16:creationId xmlns:a16="http://schemas.microsoft.com/office/drawing/2014/main" id="{4489DEAD-C99D-4887-90C5-9B96634FFD6F}"/>
                </a:ext>
              </a:extLst>
            </p:cNvPr>
            <p:cNvSpPr/>
            <p:nvPr/>
          </p:nvSpPr>
          <p:spPr>
            <a:xfrm>
              <a:off x="2394325" y="1718675"/>
              <a:ext cx="17600" cy="14600"/>
            </a:xfrm>
            <a:custGeom>
              <a:avLst/>
              <a:gdLst/>
              <a:ahLst/>
              <a:cxnLst/>
              <a:rect l="l" t="t" r="r" b="b"/>
              <a:pathLst>
                <a:path w="704" h="584" extrusionOk="0">
                  <a:moveTo>
                    <a:pt x="153" y="1"/>
                  </a:moveTo>
                  <a:cubicBezTo>
                    <a:pt x="138" y="1"/>
                    <a:pt x="123" y="2"/>
                    <a:pt x="108" y="5"/>
                  </a:cubicBezTo>
                  <a:cubicBezTo>
                    <a:pt x="25" y="41"/>
                    <a:pt x="1" y="100"/>
                    <a:pt x="1" y="172"/>
                  </a:cubicBezTo>
                  <a:cubicBezTo>
                    <a:pt x="1" y="231"/>
                    <a:pt x="13" y="291"/>
                    <a:pt x="49" y="315"/>
                  </a:cubicBezTo>
                  <a:cubicBezTo>
                    <a:pt x="99" y="425"/>
                    <a:pt x="290" y="584"/>
                    <a:pt x="442" y="584"/>
                  </a:cubicBezTo>
                  <a:cubicBezTo>
                    <a:pt x="503" y="584"/>
                    <a:pt x="559" y="558"/>
                    <a:pt x="596" y="493"/>
                  </a:cubicBezTo>
                  <a:cubicBezTo>
                    <a:pt x="703" y="315"/>
                    <a:pt x="406" y="112"/>
                    <a:pt x="287" y="41"/>
                  </a:cubicBezTo>
                  <a:cubicBezTo>
                    <a:pt x="242" y="14"/>
                    <a:pt x="197" y="1"/>
                    <a:pt x="15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361;p61">
              <a:extLst>
                <a:ext uri="{FF2B5EF4-FFF2-40B4-BE49-F238E27FC236}">
                  <a16:creationId xmlns:a16="http://schemas.microsoft.com/office/drawing/2014/main" id="{FE48BB7F-DE30-4138-B3C4-E7A109E3D80A}"/>
                </a:ext>
              </a:extLst>
            </p:cNvPr>
            <p:cNvSpPr/>
            <p:nvPr/>
          </p:nvSpPr>
          <p:spPr>
            <a:xfrm>
              <a:off x="2389575" y="1714625"/>
              <a:ext cx="3900" cy="3925"/>
            </a:xfrm>
            <a:custGeom>
              <a:avLst/>
              <a:gdLst/>
              <a:ahLst/>
              <a:cxnLst/>
              <a:rect l="l" t="t" r="r" b="b"/>
              <a:pathLst>
                <a:path w="156" h="157" extrusionOk="0">
                  <a:moveTo>
                    <a:pt x="60" y="1"/>
                  </a:moveTo>
                  <a:cubicBezTo>
                    <a:pt x="36" y="1"/>
                    <a:pt x="24" y="1"/>
                    <a:pt x="12" y="12"/>
                  </a:cubicBezTo>
                  <a:cubicBezTo>
                    <a:pt x="0" y="36"/>
                    <a:pt x="0" y="48"/>
                    <a:pt x="0" y="60"/>
                  </a:cubicBezTo>
                  <a:cubicBezTo>
                    <a:pt x="0" y="104"/>
                    <a:pt x="30" y="157"/>
                    <a:pt x="99" y="157"/>
                  </a:cubicBezTo>
                  <a:cubicBezTo>
                    <a:pt x="105" y="157"/>
                    <a:pt x="112" y="156"/>
                    <a:pt x="119" y="155"/>
                  </a:cubicBezTo>
                  <a:cubicBezTo>
                    <a:pt x="155" y="120"/>
                    <a:pt x="143" y="48"/>
                    <a:pt x="96" y="12"/>
                  </a:cubicBezTo>
                  <a:cubicBezTo>
                    <a:pt x="84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362;p61">
              <a:extLst>
                <a:ext uri="{FF2B5EF4-FFF2-40B4-BE49-F238E27FC236}">
                  <a16:creationId xmlns:a16="http://schemas.microsoft.com/office/drawing/2014/main" id="{77073CFA-775E-47EB-8E2F-F5D9645DBFEA}"/>
                </a:ext>
              </a:extLst>
            </p:cNvPr>
            <p:cNvSpPr/>
            <p:nvPr/>
          </p:nvSpPr>
          <p:spPr>
            <a:xfrm>
              <a:off x="2118400" y="1426200"/>
              <a:ext cx="95875" cy="96175"/>
            </a:xfrm>
            <a:custGeom>
              <a:avLst/>
              <a:gdLst/>
              <a:ahLst/>
              <a:cxnLst/>
              <a:rect l="l" t="t" r="r" b="b"/>
              <a:pathLst>
                <a:path w="3835" h="3847" extrusionOk="0">
                  <a:moveTo>
                    <a:pt x="441" y="0"/>
                  </a:moveTo>
                  <a:lnTo>
                    <a:pt x="1" y="441"/>
                  </a:lnTo>
                  <a:lnTo>
                    <a:pt x="2311" y="2763"/>
                  </a:lnTo>
                  <a:lnTo>
                    <a:pt x="2358" y="2715"/>
                  </a:lnTo>
                  <a:lnTo>
                    <a:pt x="2430" y="2786"/>
                  </a:lnTo>
                  <a:cubicBezTo>
                    <a:pt x="2442" y="2786"/>
                    <a:pt x="2442" y="2798"/>
                    <a:pt x="2465" y="2798"/>
                  </a:cubicBezTo>
                  <a:cubicBezTo>
                    <a:pt x="2477" y="2822"/>
                    <a:pt x="2501" y="2846"/>
                    <a:pt x="2525" y="2882"/>
                  </a:cubicBezTo>
                  <a:cubicBezTo>
                    <a:pt x="2537" y="2906"/>
                    <a:pt x="2549" y="2953"/>
                    <a:pt x="2561" y="3001"/>
                  </a:cubicBezTo>
                  <a:cubicBezTo>
                    <a:pt x="2561" y="3013"/>
                    <a:pt x="2584" y="3013"/>
                    <a:pt x="2584" y="3025"/>
                  </a:cubicBezTo>
                  <a:lnTo>
                    <a:pt x="2584" y="3037"/>
                  </a:lnTo>
                  <a:cubicBezTo>
                    <a:pt x="2596" y="3072"/>
                    <a:pt x="2608" y="3084"/>
                    <a:pt x="2620" y="3120"/>
                  </a:cubicBezTo>
                  <a:lnTo>
                    <a:pt x="2644" y="3132"/>
                  </a:lnTo>
                  <a:cubicBezTo>
                    <a:pt x="2668" y="3156"/>
                    <a:pt x="2704" y="3191"/>
                    <a:pt x="2727" y="3203"/>
                  </a:cubicBezTo>
                  <a:lnTo>
                    <a:pt x="2739" y="3203"/>
                  </a:lnTo>
                  <a:cubicBezTo>
                    <a:pt x="2763" y="3215"/>
                    <a:pt x="2763" y="3215"/>
                    <a:pt x="2775" y="3215"/>
                  </a:cubicBezTo>
                  <a:cubicBezTo>
                    <a:pt x="2787" y="3215"/>
                    <a:pt x="2823" y="3239"/>
                    <a:pt x="2834" y="3239"/>
                  </a:cubicBezTo>
                  <a:cubicBezTo>
                    <a:pt x="2846" y="3239"/>
                    <a:pt x="2858" y="3251"/>
                    <a:pt x="2882" y="3251"/>
                  </a:cubicBezTo>
                  <a:cubicBezTo>
                    <a:pt x="2918" y="3263"/>
                    <a:pt x="2954" y="3275"/>
                    <a:pt x="2977" y="3310"/>
                  </a:cubicBezTo>
                  <a:cubicBezTo>
                    <a:pt x="2977" y="3322"/>
                    <a:pt x="3013" y="3358"/>
                    <a:pt x="3013" y="3370"/>
                  </a:cubicBezTo>
                  <a:lnTo>
                    <a:pt x="3120" y="3477"/>
                  </a:lnTo>
                  <a:lnTo>
                    <a:pt x="3073" y="3513"/>
                  </a:lnTo>
                  <a:lnTo>
                    <a:pt x="3406" y="3846"/>
                  </a:lnTo>
                  <a:lnTo>
                    <a:pt x="3835" y="3418"/>
                  </a:lnTo>
                  <a:lnTo>
                    <a:pt x="3501" y="3084"/>
                  </a:lnTo>
                  <a:lnTo>
                    <a:pt x="3466" y="3132"/>
                  </a:lnTo>
                  <a:lnTo>
                    <a:pt x="3358" y="3025"/>
                  </a:lnTo>
                  <a:cubicBezTo>
                    <a:pt x="3335" y="3025"/>
                    <a:pt x="3335" y="3025"/>
                    <a:pt x="3323" y="3013"/>
                  </a:cubicBezTo>
                  <a:cubicBezTo>
                    <a:pt x="3299" y="3001"/>
                    <a:pt x="3287" y="2965"/>
                    <a:pt x="3263" y="2941"/>
                  </a:cubicBezTo>
                  <a:cubicBezTo>
                    <a:pt x="3239" y="2906"/>
                    <a:pt x="3239" y="2858"/>
                    <a:pt x="3227" y="2822"/>
                  </a:cubicBezTo>
                  <a:cubicBezTo>
                    <a:pt x="3204" y="2798"/>
                    <a:pt x="3204" y="2798"/>
                    <a:pt x="3204" y="2786"/>
                  </a:cubicBezTo>
                  <a:cubicBezTo>
                    <a:pt x="3192" y="2786"/>
                    <a:pt x="3192" y="2775"/>
                    <a:pt x="3192" y="2775"/>
                  </a:cubicBezTo>
                  <a:cubicBezTo>
                    <a:pt x="3180" y="2751"/>
                    <a:pt x="3168" y="2727"/>
                    <a:pt x="3144" y="2703"/>
                  </a:cubicBezTo>
                  <a:cubicBezTo>
                    <a:pt x="3144" y="2691"/>
                    <a:pt x="3144" y="2691"/>
                    <a:pt x="3132" y="2667"/>
                  </a:cubicBezTo>
                  <a:cubicBezTo>
                    <a:pt x="3108" y="2644"/>
                    <a:pt x="3073" y="2632"/>
                    <a:pt x="3061" y="2608"/>
                  </a:cubicBezTo>
                  <a:lnTo>
                    <a:pt x="3037" y="2608"/>
                  </a:lnTo>
                  <a:cubicBezTo>
                    <a:pt x="3025" y="2596"/>
                    <a:pt x="3025" y="2596"/>
                    <a:pt x="3013" y="2596"/>
                  </a:cubicBezTo>
                  <a:cubicBezTo>
                    <a:pt x="3001" y="2596"/>
                    <a:pt x="2965" y="2584"/>
                    <a:pt x="2954" y="2584"/>
                  </a:cubicBezTo>
                  <a:cubicBezTo>
                    <a:pt x="2942" y="2584"/>
                    <a:pt x="2930" y="2572"/>
                    <a:pt x="2906" y="2572"/>
                  </a:cubicBezTo>
                  <a:cubicBezTo>
                    <a:pt x="2858" y="2548"/>
                    <a:pt x="2834" y="2536"/>
                    <a:pt x="2799" y="2513"/>
                  </a:cubicBezTo>
                  <a:cubicBezTo>
                    <a:pt x="2787" y="2489"/>
                    <a:pt x="2775" y="2465"/>
                    <a:pt x="2775" y="2453"/>
                  </a:cubicBezTo>
                  <a:lnTo>
                    <a:pt x="2704" y="2370"/>
                  </a:lnTo>
                  <a:lnTo>
                    <a:pt x="2739" y="232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363;p61">
              <a:extLst>
                <a:ext uri="{FF2B5EF4-FFF2-40B4-BE49-F238E27FC236}">
                  <a16:creationId xmlns:a16="http://schemas.microsoft.com/office/drawing/2014/main" id="{E104041C-6579-4531-8A4C-B79404B343A1}"/>
                </a:ext>
              </a:extLst>
            </p:cNvPr>
            <p:cNvSpPr/>
            <p:nvPr/>
          </p:nvSpPr>
          <p:spPr>
            <a:xfrm>
              <a:off x="2171100" y="1476200"/>
              <a:ext cx="43175" cy="46175"/>
            </a:xfrm>
            <a:custGeom>
              <a:avLst/>
              <a:gdLst/>
              <a:ahLst/>
              <a:cxnLst/>
              <a:rect l="l" t="t" r="r" b="b"/>
              <a:pathLst>
                <a:path w="1727" h="1847" extrusionOk="0">
                  <a:moveTo>
                    <a:pt x="322" y="1"/>
                  </a:moveTo>
                  <a:cubicBezTo>
                    <a:pt x="262" y="24"/>
                    <a:pt x="191" y="60"/>
                    <a:pt x="143" y="120"/>
                  </a:cubicBezTo>
                  <a:cubicBezTo>
                    <a:pt x="48" y="239"/>
                    <a:pt x="0" y="405"/>
                    <a:pt x="12" y="548"/>
                  </a:cubicBezTo>
                  <a:cubicBezTo>
                    <a:pt x="12" y="608"/>
                    <a:pt x="24" y="656"/>
                    <a:pt x="60" y="703"/>
                  </a:cubicBezTo>
                  <a:cubicBezTo>
                    <a:pt x="84" y="727"/>
                    <a:pt x="107" y="763"/>
                    <a:pt x="143" y="775"/>
                  </a:cubicBezTo>
                  <a:lnTo>
                    <a:pt x="322" y="775"/>
                  </a:lnTo>
                  <a:cubicBezTo>
                    <a:pt x="369" y="775"/>
                    <a:pt x="417" y="763"/>
                    <a:pt x="465" y="763"/>
                  </a:cubicBezTo>
                  <a:cubicBezTo>
                    <a:pt x="584" y="763"/>
                    <a:pt x="691" y="786"/>
                    <a:pt x="798" y="846"/>
                  </a:cubicBezTo>
                  <a:cubicBezTo>
                    <a:pt x="905" y="906"/>
                    <a:pt x="977" y="1013"/>
                    <a:pt x="1024" y="1120"/>
                  </a:cubicBezTo>
                  <a:cubicBezTo>
                    <a:pt x="1072" y="1215"/>
                    <a:pt x="1084" y="1370"/>
                    <a:pt x="1024" y="1453"/>
                  </a:cubicBezTo>
                  <a:lnTo>
                    <a:pt x="1012" y="1477"/>
                  </a:lnTo>
                  <a:lnTo>
                    <a:pt x="965" y="1513"/>
                  </a:lnTo>
                  <a:lnTo>
                    <a:pt x="1298" y="1846"/>
                  </a:lnTo>
                  <a:lnTo>
                    <a:pt x="1727" y="1418"/>
                  </a:lnTo>
                  <a:lnTo>
                    <a:pt x="1393" y="1084"/>
                  </a:lnTo>
                  <a:lnTo>
                    <a:pt x="1358" y="1132"/>
                  </a:lnTo>
                  <a:lnTo>
                    <a:pt x="1250" y="1025"/>
                  </a:lnTo>
                  <a:cubicBezTo>
                    <a:pt x="1227" y="1025"/>
                    <a:pt x="1227" y="1025"/>
                    <a:pt x="1215" y="1013"/>
                  </a:cubicBezTo>
                  <a:cubicBezTo>
                    <a:pt x="1191" y="1001"/>
                    <a:pt x="1179" y="965"/>
                    <a:pt x="1155" y="941"/>
                  </a:cubicBezTo>
                  <a:cubicBezTo>
                    <a:pt x="1131" y="906"/>
                    <a:pt x="1131" y="858"/>
                    <a:pt x="1119" y="822"/>
                  </a:cubicBezTo>
                  <a:cubicBezTo>
                    <a:pt x="1096" y="798"/>
                    <a:pt x="1096" y="798"/>
                    <a:pt x="1096" y="786"/>
                  </a:cubicBezTo>
                  <a:cubicBezTo>
                    <a:pt x="1084" y="786"/>
                    <a:pt x="1084" y="775"/>
                    <a:pt x="1084" y="775"/>
                  </a:cubicBezTo>
                  <a:cubicBezTo>
                    <a:pt x="1072" y="751"/>
                    <a:pt x="1060" y="727"/>
                    <a:pt x="1036" y="703"/>
                  </a:cubicBezTo>
                  <a:cubicBezTo>
                    <a:pt x="1036" y="691"/>
                    <a:pt x="1036" y="691"/>
                    <a:pt x="1024" y="667"/>
                  </a:cubicBezTo>
                  <a:cubicBezTo>
                    <a:pt x="1000" y="644"/>
                    <a:pt x="965" y="632"/>
                    <a:pt x="953" y="596"/>
                  </a:cubicBezTo>
                  <a:lnTo>
                    <a:pt x="941" y="596"/>
                  </a:lnTo>
                  <a:cubicBezTo>
                    <a:pt x="917" y="584"/>
                    <a:pt x="917" y="584"/>
                    <a:pt x="905" y="584"/>
                  </a:cubicBezTo>
                  <a:cubicBezTo>
                    <a:pt x="893" y="584"/>
                    <a:pt x="857" y="560"/>
                    <a:pt x="846" y="560"/>
                  </a:cubicBezTo>
                  <a:cubicBezTo>
                    <a:pt x="834" y="560"/>
                    <a:pt x="822" y="548"/>
                    <a:pt x="798" y="548"/>
                  </a:cubicBezTo>
                  <a:cubicBezTo>
                    <a:pt x="762" y="536"/>
                    <a:pt x="726" y="525"/>
                    <a:pt x="703" y="489"/>
                  </a:cubicBezTo>
                  <a:cubicBezTo>
                    <a:pt x="679" y="477"/>
                    <a:pt x="667" y="441"/>
                    <a:pt x="667" y="429"/>
                  </a:cubicBezTo>
                  <a:lnTo>
                    <a:pt x="596" y="358"/>
                  </a:lnTo>
                  <a:lnTo>
                    <a:pt x="643" y="310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364;p61">
              <a:extLst>
                <a:ext uri="{FF2B5EF4-FFF2-40B4-BE49-F238E27FC236}">
                  <a16:creationId xmlns:a16="http://schemas.microsoft.com/office/drawing/2014/main" id="{359B798E-96E6-489F-B89A-5CAD2610F69F}"/>
                </a:ext>
              </a:extLst>
            </p:cNvPr>
            <p:cNvSpPr/>
            <p:nvPr/>
          </p:nvSpPr>
          <p:spPr>
            <a:xfrm>
              <a:off x="2071675" y="1381900"/>
              <a:ext cx="66400" cy="64075"/>
            </a:xfrm>
            <a:custGeom>
              <a:avLst/>
              <a:gdLst/>
              <a:ahLst/>
              <a:cxnLst/>
              <a:rect l="l" t="t" r="r" b="b"/>
              <a:pathLst>
                <a:path w="2656" h="2563" extrusionOk="0">
                  <a:moveTo>
                    <a:pt x="866" y="1"/>
                  </a:moveTo>
                  <a:cubicBezTo>
                    <a:pt x="666" y="1"/>
                    <a:pt x="462" y="84"/>
                    <a:pt x="310" y="248"/>
                  </a:cubicBezTo>
                  <a:lnTo>
                    <a:pt x="262" y="284"/>
                  </a:lnTo>
                  <a:cubicBezTo>
                    <a:pt x="1" y="582"/>
                    <a:pt x="1" y="1034"/>
                    <a:pt x="262" y="1308"/>
                  </a:cubicBezTo>
                  <a:cubicBezTo>
                    <a:pt x="358" y="1391"/>
                    <a:pt x="477" y="1439"/>
                    <a:pt x="596" y="1475"/>
                  </a:cubicBezTo>
                  <a:cubicBezTo>
                    <a:pt x="715" y="1522"/>
                    <a:pt x="822" y="1570"/>
                    <a:pt x="941" y="1630"/>
                  </a:cubicBezTo>
                  <a:cubicBezTo>
                    <a:pt x="1132" y="1725"/>
                    <a:pt x="1310" y="1832"/>
                    <a:pt x="1453" y="1975"/>
                  </a:cubicBezTo>
                  <a:cubicBezTo>
                    <a:pt x="1501" y="2022"/>
                    <a:pt x="1548" y="2046"/>
                    <a:pt x="1572" y="2094"/>
                  </a:cubicBezTo>
                  <a:cubicBezTo>
                    <a:pt x="1679" y="2213"/>
                    <a:pt x="1763" y="2332"/>
                    <a:pt x="1810" y="2475"/>
                  </a:cubicBezTo>
                  <a:cubicBezTo>
                    <a:pt x="1810" y="2511"/>
                    <a:pt x="1810" y="2523"/>
                    <a:pt x="1834" y="2534"/>
                  </a:cubicBezTo>
                  <a:cubicBezTo>
                    <a:pt x="1851" y="2554"/>
                    <a:pt x="1875" y="2563"/>
                    <a:pt x="1906" y="2563"/>
                  </a:cubicBezTo>
                  <a:cubicBezTo>
                    <a:pt x="2008" y="2563"/>
                    <a:pt x="2178" y="2461"/>
                    <a:pt x="2334" y="2296"/>
                  </a:cubicBezTo>
                  <a:cubicBezTo>
                    <a:pt x="2548" y="2106"/>
                    <a:pt x="2656" y="1880"/>
                    <a:pt x="2572" y="1808"/>
                  </a:cubicBezTo>
                  <a:cubicBezTo>
                    <a:pt x="2548" y="1796"/>
                    <a:pt x="2513" y="1796"/>
                    <a:pt x="2477" y="1796"/>
                  </a:cubicBezTo>
                  <a:cubicBezTo>
                    <a:pt x="2394" y="1761"/>
                    <a:pt x="2322" y="1725"/>
                    <a:pt x="2263" y="1677"/>
                  </a:cubicBezTo>
                  <a:cubicBezTo>
                    <a:pt x="2084" y="1558"/>
                    <a:pt x="1953" y="1403"/>
                    <a:pt x="1834" y="1225"/>
                  </a:cubicBezTo>
                  <a:cubicBezTo>
                    <a:pt x="1727" y="1082"/>
                    <a:pt x="1655" y="915"/>
                    <a:pt x="1596" y="748"/>
                  </a:cubicBezTo>
                  <a:cubicBezTo>
                    <a:pt x="1584" y="689"/>
                    <a:pt x="1548" y="618"/>
                    <a:pt x="1536" y="558"/>
                  </a:cubicBezTo>
                  <a:cubicBezTo>
                    <a:pt x="1489" y="427"/>
                    <a:pt x="1429" y="284"/>
                    <a:pt x="1346" y="201"/>
                  </a:cubicBezTo>
                  <a:cubicBezTo>
                    <a:pt x="1217" y="66"/>
                    <a:pt x="1044" y="1"/>
                    <a:pt x="86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6365;p61">
              <a:extLst>
                <a:ext uri="{FF2B5EF4-FFF2-40B4-BE49-F238E27FC236}">
                  <a16:creationId xmlns:a16="http://schemas.microsoft.com/office/drawing/2014/main" id="{337B98DB-95DA-435C-AF7C-A05571DFEC6D}"/>
                </a:ext>
              </a:extLst>
            </p:cNvPr>
            <p:cNvSpPr/>
            <p:nvPr/>
          </p:nvSpPr>
          <p:spPr>
            <a:xfrm>
              <a:off x="2123775" y="14327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1"/>
                  </a:lnTo>
                  <a:lnTo>
                    <a:pt x="2489" y="1858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6366;p61">
              <a:extLst>
                <a:ext uri="{FF2B5EF4-FFF2-40B4-BE49-F238E27FC236}">
                  <a16:creationId xmlns:a16="http://schemas.microsoft.com/office/drawing/2014/main" id="{7D842F2A-3110-42B5-A6AE-934458A6AA34}"/>
                </a:ext>
              </a:extLst>
            </p:cNvPr>
            <p:cNvSpPr/>
            <p:nvPr/>
          </p:nvSpPr>
          <p:spPr>
            <a:xfrm>
              <a:off x="2130900" y="1439300"/>
              <a:ext cx="50925" cy="49725"/>
            </a:xfrm>
            <a:custGeom>
              <a:avLst/>
              <a:gdLst/>
              <a:ahLst/>
              <a:cxnLst/>
              <a:rect l="l" t="t" r="r" b="b"/>
              <a:pathLst>
                <a:path w="2037" h="1989" extrusionOk="0">
                  <a:moveTo>
                    <a:pt x="644" y="0"/>
                  </a:moveTo>
                  <a:cubicBezTo>
                    <a:pt x="537" y="36"/>
                    <a:pt x="441" y="60"/>
                    <a:pt x="370" y="107"/>
                  </a:cubicBezTo>
                  <a:cubicBezTo>
                    <a:pt x="203" y="215"/>
                    <a:pt x="84" y="357"/>
                    <a:pt x="25" y="524"/>
                  </a:cubicBezTo>
                  <a:cubicBezTo>
                    <a:pt x="13" y="572"/>
                    <a:pt x="1" y="619"/>
                    <a:pt x="1" y="655"/>
                  </a:cubicBezTo>
                  <a:lnTo>
                    <a:pt x="1311" y="1989"/>
                  </a:lnTo>
                  <a:cubicBezTo>
                    <a:pt x="1453" y="1929"/>
                    <a:pt x="1608" y="1846"/>
                    <a:pt x="1727" y="1762"/>
                  </a:cubicBezTo>
                  <a:cubicBezTo>
                    <a:pt x="1846" y="1667"/>
                    <a:pt x="1977" y="1548"/>
                    <a:pt x="2037" y="1417"/>
                  </a:cubicBezTo>
                  <a:lnTo>
                    <a:pt x="644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367;p61">
              <a:extLst>
                <a:ext uri="{FF2B5EF4-FFF2-40B4-BE49-F238E27FC236}">
                  <a16:creationId xmlns:a16="http://schemas.microsoft.com/office/drawing/2014/main" id="{0787AA2A-D060-4BC9-9851-F76316AF44BC}"/>
                </a:ext>
              </a:extLst>
            </p:cNvPr>
            <p:cNvSpPr/>
            <p:nvPr/>
          </p:nvSpPr>
          <p:spPr>
            <a:xfrm>
              <a:off x="2196100" y="1505375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55" y="0"/>
                  </a:moveTo>
                  <a:lnTo>
                    <a:pt x="0" y="643"/>
                  </a:lnTo>
                  <a:lnTo>
                    <a:pt x="727" y="1370"/>
                  </a:lnTo>
                  <a:lnTo>
                    <a:pt x="1370" y="727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368;p61">
              <a:extLst>
                <a:ext uri="{FF2B5EF4-FFF2-40B4-BE49-F238E27FC236}">
                  <a16:creationId xmlns:a16="http://schemas.microsoft.com/office/drawing/2014/main" id="{FA0EFC92-6600-49B3-8822-561E131108CC}"/>
                </a:ext>
              </a:extLst>
            </p:cNvPr>
            <p:cNvSpPr/>
            <p:nvPr/>
          </p:nvSpPr>
          <p:spPr>
            <a:xfrm>
              <a:off x="2071675" y="1388700"/>
              <a:ext cx="36625" cy="42275"/>
            </a:xfrm>
            <a:custGeom>
              <a:avLst/>
              <a:gdLst/>
              <a:ahLst/>
              <a:cxnLst/>
              <a:rect l="l" t="t" r="r" b="b"/>
              <a:pathLst>
                <a:path w="1465" h="1691" extrusionOk="0">
                  <a:moveTo>
                    <a:pt x="274" y="0"/>
                  </a:moveTo>
                  <a:cubicBezTo>
                    <a:pt x="1" y="298"/>
                    <a:pt x="1" y="750"/>
                    <a:pt x="274" y="1012"/>
                  </a:cubicBezTo>
                  <a:cubicBezTo>
                    <a:pt x="358" y="1108"/>
                    <a:pt x="477" y="1143"/>
                    <a:pt x="596" y="1191"/>
                  </a:cubicBezTo>
                  <a:cubicBezTo>
                    <a:pt x="715" y="1238"/>
                    <a:pt x="822" y="1286"/>
                    <a:pt x="941" y="1346"/>
                  </a:cubicBezTo>
                  <a:cubicBezTo>
                    <a:pt x="1132" y="1429"/>
                    <a:pt x="1310" y="1548"/>
                    <a:pt x="1465" y="1691"/>
                  </a:cubicBezTo>
                  <a:lnTo>
                    <a:pt x="1465" y="1465"/>
                  </a:lnTo>
                  <a:cubicBezTo>
                    <a:pt x="1429" y="1119"/>
                    <a:pt x="1263" y="810"/>
                    <a:pt x="1060" y="536"/>
                  </a:cubicBezTo>
                  <a:cubicBezTo>
                    <a:pt x="929" y="357"/>
                    <a:pt x="763" y="203"/>
                    <a:pt x="584" y="95"/>
                  </a:cubicBezTo>
                  <a:cubicBezTo>
                    <a:pt x="489" y="48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369;p61">
              <a:extLst>
                <a:ext uri="{FF2B5EF4-FFF2-40B4-BE49-F238E27FC236}">
                  <a16:creationId xmlns:a16="http://schemas.microsoft.com/office/drawing/2014/main" id="{5CD1C97A-AE3E-4325-A214-BE9199AAD636}"/>
                </a:ext>
              </a:extLst>
            </p:cNvPr>
            <p:cNvSpPr/>
            <p:nvPr/>
          </p:nvSpPr>
          <p:spPr>
            <a:xfrm>
              <a:off x="2073450" y="1397950"/>
              <a:ext cx="18500" cy="15475"/>
            </a:xfrm>
            <a:custGeom>
              <a:avLst/>
              <a:gdLst/>
              <a:ahLst/>
              <a:cxnLst/>
              <a:rect l="l" t="t" r="r" b="b"/>
              <a:pathLst>
                <a:path w="740" h="619" extrusionOk="0">
                  <a:moveTo>
                    <a:pt x="308" y="0"/>
                  </a:moveTo>
                  <a:cubicBezTo>
                    <a:pt x="281" y="0"/>
                    <a:pt x="254" y="7"/>
                    <a:pt x="227" y="23"/>
                  </a:cubicBezTo>
                  <a:cubicBezTo>
                    <a:pt x="1" y="154"/>
                    <a:pt x="239" y="499"/>
                    <a:pt x="394" y="571"/>
                  </a:cubicBezTo>
                  <a:cubicBezTo>
                    <a:pt x="441" y="595"/>
                    <a:pt x="501" y="618"/>
                    <a:pt x="561" y="618"/>
                  </a:cubicBezTo>
                  <a:cubicBezTo>
                    <a:pt x="632" y="618"/>
                    <a:pt x="692" y="583"/>
                    <a:pt x="715" y="511"/>
                  </a:cubicBezTo>
                  <a:cubicBezTo>
                    <a:pt x="739" y="452"/>
                    <a:pt x="715" y="392"/>
                    <a:pt x="692" y="333"/>
                  </a:cubicBezTo>
                  <a:cubicBezTo>
                    <a:pt x="631" y="231"/>
                    <a:pt x="466" y="0"/>
                    <a:pt x="308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370;p61">
              <a:extLst>
                <a:ext uri="{FF2B5EF4-FFF2-40B4-BE49-F238E27FC236}">
                  <a16:creationId xmlns:a16="http://schemas.microsoft.com/office/drawing/2014/main" id="{57F4F04B-86E6-4EDA-AD32-8471D330EF7E}"/>
                </a:ext>
              </a:extLst>
            </p:cNvPr>
            <p:cNvSpPr/>
            <p:nvPr/>
          </p:nvSpPr>
          <p:spPr>
            <a:xfrm>
              <a:off x="2091325" y="1414825"/>
              <a:ext cx="4175" cy="3650"/>
            </a:xfrm>
            <a:custGeom>
              <a:avLst/>
              <a:gdLst/>
              <a:ahLst/>
              <a:cxnLst/>
              <a:rect l="l" t="t" r="r" b="b"/>
              <a:pathLst>
                <a:path w="167" h="146" extrusionOk="0">
                  <a:moveTo>
                    <a:pt x="70" y="0"/>
                  </a:moveTo>
                  <a:cubicBezTo>
                    <a:pt x="51" y="0"/>
                    <a:pt x="34" y="8"/>
                    <a:pt x="24" y="27"/>
                  </a:cubicBezTo>
                  <a:cubicBezTo>
                    <a:pt x="0" y="86"/>
                    <a:pt x="84" y="134"/>
                    <a:pt x="107" y="146"/>
                  </a:cubicBezTo>
                  <a:cubicBezTo>
                    <a:pt x="119" y="146"/>
                    <a:pt x="143" y="146"/>
                    <a:pt x="155" y="134"/>
                  </a:cubicBezTo>
                  <a:cubicBezTo>
                    <a:pt x="167" y="122"/>
                    <a:pt x="167" y="110"/>
                    <a:pt x="167" y="86"/>
                  </a:cubicBezTo>
                  <a:cubicBezTo>
                    <a:pt x="167" y="74"/>
                    <a:pt x="167" y="63"/>
                    <a:pt x="155" y="39"/>
                  </a:cubicBezTo>
                  <a:cubicBezTo>
                    <a:pt x="134" y="17"/>
                    <a:pt x="99" y="0"/>
                    <a:pt x="7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371;p61">
              <a:extLst>
                <a:ext uri="{FF2B5EF4-FFF2-40B4-BE49-F238E27FC236}">
                  <a16:creationId xmlns:a16="http://schemas.microsoft.com/office/drawing/2014/main" id="{F3D186F3-52CB-4CCE-A503-0A7723150405}"/>
                </a:ext>
              </a:extLst>
            </p:cNvPr>
            <p:cNvSpPr/>
            <p:nvPr/>
          </p:nvSpPr>
          <p:spPr>
            <a:xfrm>
              <a:off x="2117525" y="1596450"/>
              <a:ext cx="95850" cy="94975"/>
            </a:xfrm>
            <a:custGeom>
              <a:avLst/>
              <a:gdLst/>
              <a:ahLst/>
              <a:cxnLst/>
              <a:rect l="l" t="t" r="r" b="b"/>
              <a:pathLst>
                <a:path w="3834" h="3799" extrusionOk="0">
                  <a:moveTo>
                    <a:pt x="3405" y="1"/>
                  </a:moveTo>
                  <a:lnTo>
                    <a:pt x="3084" y="322"/>
                  </a:lnTo>
                  <a:lnTo>
                    <a:pt x="3120" y="370"/>
                  </a:lnTo>
                  <a:lnTo>
                    <a:pt x="3024" y="477"/>
                  </a:lnTo>
                  <a:cubicBezTo>
                    <a:pt x="3000" y="489"/>
                    <a:pt x="2989" y="525"/>
                    <a:pt x="2989" y="537"/>
                  </a:cubicBezTo>
                  <a:cubicBezTo>
                    <a:pt x="2953" y="560"/>
                    <a:pt x="2929" y="584"/>
                    <a:pt x="2881" y="596"/>
                  </a:cubicBezTo>
                  <a:cubicBezTo>
                    <a:pt x="2869" y="596"/>
                    <a:pt x="2858" y="608"/>
                    <a:pt x="2834" y="608"/>
                  </a:cubicBezTo>
                  <a:cubicBezTo>
                    <a:pt x="2822" y="608"/>
                    <a:pt x="2798" y="620"/>
                    <a:pt x="2774" y="620"/>
                  </a:cubicBezTo>
                  <a:lnTo>
                    <a:pt x="2739" y="620"/>
                  </a:lnTo>
                  <a:cubicBezTo>
                    <a:pt x="2703" y="644"/>
                    <a:pt x="2679" y="668"/>
                    <a:pt x="2643" y="679"/>
                  </a:cubicBezTo>
                  <a:lnTo>
                    <a:pt x="2631" y="703"/>
                  </a:lnTo>
                  <a:cubicBezTo>
                    <a:pt x="2619" y="727"/>
                    <a:pt x="2596" y="739"/>
                    <a:pt x="2584" y="775"/>
                  </a:cubicBezTo>
                  <a:lnTo>
                    <a:pt x="2584" y="787"/>
                  </a:lnTo>
                  <a:cubicBezTo>
                    <a:pt x="2584" y="798"/>
                    <a:pt x="2572" y="798"/>
                    <a:pt x="2572" y="822"/>
                  </a:cubicBezTo>
                  <a:cubicBezTo>
                    <a:pt x="2560" y="858"/>
                    <a:pt x="2536" y="906"/>
                    <a:pt x="2524" y="941"/>
                  </a:cubicBezTo>
                  <a:cubicBezTo>
                    <a:pt x="2512" y="965"/>
                    <a:pt x="2477" y="1001"/>
                    <a:pt x="2465" y="1013"/>
                  </a:cubicBezTo>
                  <a:cubicBezTo>
                    <a:pt x="2453" y="1013"/>
                    <a:pt x="2453" y="1025"/>
                    <a:pt x="2441" y="1025"/>
                  </a:cubicBezTo>
                  <a:lnTo>
                    <a:pt x="2358" y="1096"/>
                  </a:lnTo>
                  <a:lnTo>
                    <a:pt x="2322" y="1060"/>
                  </a:lnTo>
                  <a:lnTo>
                    <a:pt x="0" y="3358"/>
                  </a:lnTo>
                  <a:lnTo>
                    <a:pt x="429" y="3799"/>
                  </a:lnTo>
                  <a:lnTo>
                    <a:pt x="2750" y="1489"/>
                  </a:lnTo>
                  <a:lnTo>
                    <a:pt x="2703" y="1441"/>
                  </a:lnTo>
                  <a:lnTo>
                    <a:pt x="2774" y="1370"/>
                  </a:lnTo>
                  <a:cubicBezTo>
                    <a:pt x="2798" y="1358"/>
                    <a:pt x="2810" y="1322"/>
                    <a:pt x="2810" y="1310"/>
                  </a:cubicBezTo>
                  <a:cubicBezTo>
                    <a:pt x="2846" y="1275"/>
                    <a:pt x="2869" y="1263"/>
                    <a:pt x="2917" y="1251"/>
                  </a:cubicBezTo>
                  <a:cubicBezTo>
                    <a:pt x="2929" y="1251"/>
                    <a:pt x="2941" y="1239"/>
                    <a:pt x="2965" y="1239"/>
                  </a:cubicBezTo>
                  <a:cubicBezTo>
                    <a:pt x="2977" y="1239"/>
                    <a:pt x="3000" y="1215"/>
                    <a:pt x="3024" y="1215"/>
                  </a:cubicBezTo>
                  <a:lnTo>
                    <a:pt x="3060" y="1215"/>
                  </a:lnTo>
                  <a:cubicBezTo>
                    <a:pt x="3063" y="1221"/>
                    <a:pt x="3067" y="1223"/>
                    <a:pt x="3072" y="1223"/>
                  </a:cubicBezTo>
                  <a:cubicBezTo>
                    <a:pt x="3088" y="1223"/>
                    <a:pt x="3116" y="1198"/>
                    <a:pt x="3143" y="1179"/>
                  </a:cubicBezTo>
                  <a:cubicBezTo>
                    <a:pt x="3155" y="1156"/>
                    <a:pt x="3155" y="1156"/>
                    <a:pt x="3155" y="1144"/>
                  </a:cubicBezTo>
                  <a:cubicBezTo>
                    <a:pt x="3167" y="1120"/>
                    <a:pt x="3179" y="1096"/>
                    <a:pt x="3203" y="1072"/>
                  </a:cubicBezTo>
                  <a:cubicBezTo>
                    <a:pt x="3203" y="1072"/>
                    <a:pt x="3203" y="1060"/>
                    <a:pt x="3215" y="1060"/>
                  </a:cubicBezTo>
                  <a:cubicBezTo>
                    <a:pt x="3215" y="1037"/>
                    <a:pt x="3215" y="1037"/>
                    <a:pt x="3227" y="1025"/>
                  </a:cubicBezTo>
                  <a:cubicBezTo>
                    <a:pt x="3239" y="977"/>
                    <a:pt x="3262" y="941"/>
                    <a:pt x="3274" y="906"/>
                  </a:cubicBezTo>
                  <a:cubicBezTo>
                    <a:pt x="3286" y="882"/>
                    <a:pt x="3298" y="846"/>
                    <a:pt x="3334" y="834"/>
                  </a:cubicBezTo>
                  <a:cubicBezTo>
                    <a:pt x="3346" y="822"/>
                    <a:pt x="3346" y="822"/>
                    <a:pt x="3358" y="822"/>
                  </a:cubicBezTo>
                  <a:lnTo>
                    <a:pt x="3465" y="715"/>
                  </a:lnTo>
                  <a:lnTo>
                    <a:pt x="3512" y="763"/>
                  </a:lnTo>
                  <a:lnTo>
                    <a:pt x="3834" y="429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6372;p61">
              <a:extLst>
                <a:ext uri="{FF2B5EF4-FFF2-40B4-BE49-F238E27FC236}">
                  <a16:creationId xmlns:a16="http://schemas.microsoft.com/office/drawing/2014/main" id="{42EE2548-1B77-49E2-8D93-3AC8DF0A0C47}"/>
                </a:ext>
              </a:extLst>
            </p:cNvPr>
            <p:cNvSpPr/>
            <p:nvPr/>
          </p:nvSpPr>
          <p:spPr>
            <a:xfrm>
              <a:off x="2169900" y="1596450"/>
              <a:ext cx="43475" cy="46475"/>
            </a:xfrm>
            <a:custGeom>
              <a:avLst/>
              <a:gdLst/>
              <a:ahLst/>
              <a:cxnLst/>
              <a:rect l="l" t="t" r="r" b="b"/>
              <a:pathLst>
                <a:path w="1739" h="1859" extrusionOk="0">
                  <a:moveTo>
                    <a:pt x="1310" y="1"/>
                  </a:moveTo>
                  <a:lnTo>
                    <a:pt x="989" y="322"/>
                  </a:lnTo>
                  <a:lnTo>
                    <a:pt x="1025" y="370"/>
                  </a:lnTo>
                  <a:lnTo>
                    <a:pt x="1048" y="382"/>
                  </a:lnTo>
                  <a:cubicBezTo>
                    <a:pt x="1108" y="477"/>
                    <a:pt x="1084" y="620"/>
                    <a:pt x="1048" y="727"/>
                  </a:cubicBezTo>
                  <a:cubicBezTo>
                    <a:pt x="1001" y="834"/>
                    <a:pt x="929" y="941"/>
                    <a:pt x="822" y="1001"/>
                  </a:cubicBezTo>
                  <a:cubicBezTo>
                    <a:pt x="715" y="1060"/>
                    <a:pt x="596" y="1084"/>
                    <a:pt x="477" y="1084"/>
                  </a:cubicBezTo>
                  <a:cubicBezTo>
                    <a:pt x="429" y="1084"/>
                    <a:pt x="393" y="1072"/>
                    <a:pt x="346" y="1072"/>
                  </a:cubicBezTo>
                  <a:lnTo>
                    <a:pt x="167" y="1072"/>
                  </a:lnTo>
                  <a:cubicBezTo>
                    <a:pt x="120" y="1084"/>
                    <a:pt x="108" y="1120"/>
                    <a:pt x="72" y="1144"/>
                  </a:cubicBezTo>
                  <a:cubicBezTo>
                    <a:pt x="48" y="1191"/>
                    <a:pt x="36" y="1239"/>
                    <a:pt x="36" y="1299"/>
                  </a:cubicBezTo>
                  <a:cubicBezTo>
                    <a:pt x="1" y="1441"/>
                    <a:pt x="60" y="1608"/>
                    <a:pt x="167" y="1727"/>
                  </a:cubicBezTo>
                  <a:cubicBezTo>
                    <a:pt x="215" y="1787"/>
                    <a:pt x="274" y="1811"/>
                    <a:pt x="346" y="1858"/>
                  </a:cubicBezTo>
                  <a:lnTo>
                    <a:pt x="655" y="1549"/>
                  </a:lnTo>
                  <a:lnTo>
                    <a:pt x="608" y="1501"/>
                  </a:lnTo>
                  <a:lnTo>
                    <a:pt x="691" y="1430"/>
                  </a:lnTo>
                  <a:cubicBezTo>
                    <a:pt x="703" y="1418"/>
                    <a:pt x="715" y="1382"/>
                    <a:pt x="715" y="1370"/>
                  </a:cubicBezTo>
                  <a:cubicBezTo>
                    <a:pt x="751" y="1334"/>
                    <a:pt x="774" y="1322"/>
                    <a:pt x="822" y="1310"/>
                  </a:cubicBezTo>
                  <a:cubicBezTo>
                    <a:pt x="834" y="1310"/>
                    <a:pt x="846" y="1299"/>
                    <a:pt x="870" y="1299"/>
                  </a:cubicBezTo>
                  <a:cubicBezTo>
                    <a:pt x="882" y="1299"/>
                    <a:pt x="905" y="1275"/>
                    <a:pt x="929" y="1275"/>
                  </a:cubicBezTo>
                  <a:lnTo>
                    <a:pt x="965" y="1275"/>
                  </a:lnTo>
                  <a:cubicBezTo>
                    <a:pt x="977" y="1239"/>
                    <a:pt x="1013" y="1203"/>
                    <a:pt x="1048" y="1179"/>
                  </a:cubicBezTo>
                  <a:cubicBezTo>
                    <a:pt x="1060" y="1156"/>
                    <a:pt x="1060" y="1156"/>
                    <a:pt x="1060" y="1144"/>
                  </a:cubicBezTo>
                  <a:cubicBezTo>
                    <a:pt x="1072" y="1120"/>
                    <a:pt x="1084" y="1096"/>
                    <a:pt x="1108" y="1072"/>
                  </a:cubicBezTo>
                  <a:cubicBezTo>
                    <a:pt x="1108" y="1072"/>
                    <a:pt x="1108" y="1060"/>
                    <a:pt x="1120" y="1060"/>
                  </a:cubicBezTo>
                  <a:cubicBezTo>
                    <a:pt x="1120" y="1037"/>
                    <a:pt x="1120" y="1037"/>
                    <a:pt x="1132" y="1025"/>
                  </a:cubicBezTo>
                  <a:cubicBezTo>
                    <a:pt x="1144" y="977"/>
                    <a:pt x="1167" y="941"/>
                    <a:pt x="1179" y="906"/>
                  </a:cubicBezTo>
                  <a:cubicBezTo>
                    <a:pt x="1191" y="882"/>
                    <a:pt x="1203" y="846"/>
                    <a:pt x="1239" y="834"/>
                  </a:cubicBezTo>
                  <a:cubicBezTo>
                    <a:pt x="1251" y="822"/>
                    <a:pt x="1251" y="822"/>
                    <a:pt x="1263" y="822"/>
                  </a:cubicBezTo>
                  <a:lnTo>
                    <a:pt x="1370" y="715"/>
                  </a:lnTo>
                  <a:lnTo>
                    <a:pt x="1417" y="763"/>
                  </a:lnTo>
                  <a:lnTo>
                    <a:pt x="1739" y="429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6373;p61">
              <a:extLst>
                <a:ext uri="{FF2B5EF4-FFF2-40B4-BE49-F238E27FC236}">
                  <a16:creationId xmlns:a16="http://schemas.microsoft.com/office/drawing/2014/main" id="{FC48BFFE-A624-459B-88A4-50FCD62FD37A}"/>
                </a:ext>
              </a:extLst>
            </p:cNvPr>
            <p:cNvSpPr/>
            <p:nvPr/>
          </p:nvSpPr>
          <p:spPr>
            <a:xfrm>
              <a:off x="2070475" y="1672700"/>
              <a:ext cx="66400" cy="63425"/>
            </a:xfrm>
            <a:custGeom>
              <a:avLst/>
              <a:gdLst/>
              <a:ahLst/>
              <a:cxnLst/>
              <a:rect l="l" t="t" r="r" b="b"/>
              <a:pathLst>
                <a:path w="2656" h="2537" extrusionOk="0">
                  <a:moveTo>
                    <a:pt x="1904" y="0"/>
                  </a:moveTo>
                  <a:cubicBezTo>
                    <a:pt x="1879" y="0"/>
                    <a:pt x="1859" y="8"/>
                    <a:pt x="1846" y="23"/>
                  </a:cubicBezTo>
                  <a:cubicBezTo>
                    <a:pt x="1834" y="46"/>
                    <a:pt x="1834" y="58"/>
                    <a:pt x="1834" y="82"/>
                  </a:cubicBezTo>
                  <a:cubicBezTo>
                    <a:pt x="1775" y="237"/>
                    <a:pt x="1680" y="356"/>
                    <a:pt x="1596" y="475"/>
                  </a:cubicBezTo>
                  <a:cubicBezTo>
                    <a:pt x="1561" y="523"/>
                    <a:pt x="1525" y="546"/>
                    <a:pt x="1477" y="594"/>
                  </a:cubicBezTo>
                  <a:cubicBezTo>
                    <a:pt x="1322" y="725"/>
                    <a:pt x="1144" y="844"/>
                    <a:pt x="953" y="916"/>
                  </a:cubicBezTo>
                  <a:cubicBezTo>
                    <a:pt x="834" y="975"/>
                    <a:pt x="727" y="1023"/>
                    <a:pt x="608" y="1058"/>
                  </a:cubicBezTo>
                  <a:cubicBezTo>
                    <a:pt x="489" y="1094"/>
                    <a:pt x="370" y="1142"/>
                    <a:pt x="275" y="1237"/>
                  </a:cubicBezTo>
                  <a:cubicBezTo>
                    <a:pt x="1" y="1499"/>
                    <a:pt x="1" y="1951"/>
                    <a:pt x="275" y="2249"/>
                  </a:cubicBezTo>
                  <a:lnTo>
                    <a:pt x="310" y="2285"/>
                  </a:lnTo>
                  <a:cubicBezTo>
                    <a:pt x="454" y="2453"/>
                    <a:pt x="650" y="2537"/>
                    <a:pt x="845" y="2537"/>
                  </a:cubicBezTo>
                  <a:cubicBezTo>
                    <a:pt x="1022" y="2537"/>
                    <a:pt x="1199" y="2468"/>
                    <a:pt x="1334" y="2332"/>
                  </a:cubicBezTo>
                  <a:cubicBezTo>
                    <a:pt x="1418" y="2249"/>
                    <a:pt x="1477" y="2118"/>
                    <a:pt x="1525" y="1975"/>
                  </a:cubicBezTo>
                  <a:cubicBezTo>
                    <a:pt x="1537" y="1916"/>
                    <a:pt x="1573" y="1844"/>
                    <a:pt x="1596" y="1785"/>
                  </a:cubicBezTo>
                  <a:cubicBezTo>
                    <a:pt x="1656" y="1618"/>
                    <a:pt x="1727" y="1463"/>
                    <a:pt x="1834" y="1320"/>
                  </a:cubicBezTo>
                  <a:cubicBezTo>
                    <a:pt x="1954" y="1166"/>
                    <a:pt x="2084" y="999"/>
                    <a:pt x="2263" y="892"/>
                  </a:cubicBezTo>
                  <a:cubicBezTo>
                    <a:pt x="2323" y="844"/>
                    <a:pt x="2406" y="796"/>
                    <a:pt x="2477" y="773"/>
                  </a:cubicBezTo>
                  <a:cubicBezTo>
                    <a:pt x="2491" y="776"/>
                    <a:pt x="2503" y="778"/>
                    <a:pt x="2514" y="778"/>
                  </a:cubicBezTo>
                  <a:cubicBezTo>
                    <a:pt x="2539" y="778"/>
                    <a:pt x="2556" y="769"/>
                    <a:pt x="2573" y="761"/>
                  </a:cubicBezTo>
                  <a:cubicBezTo>
                    <a:pt x="2656" y="677"/>
                    <a:pt x="2549" y="463"/>
                    <a:pt x="2335" y="261"/>
                  </a:cubicBezTo>
                  <a:cubicBezTo>
                    <a:pt x="2175" y="101"/>
                    <a:pt x="2000" y="0"/>
                    <a:pt x="1904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374;p61">
              <a:extLst>
                <a:ext uri="{FF2B5EF4-FFF2-40B4-BE49-F238E27FC236}">
                  <a16:creationId xmlns:a16="http://schemas.microsoft.com/office/drawing/2014/main" id="{3CAD82B2-3B8C-4005-8D62-10E23E123126}"/>
                </a:ext>
              </a:extLst>
            </p:cNvPr>
            <p:cNvSpPr/>
            <p:nvPr/>
          </p:nvSpPr>
          <p:spPr>
            <a:xfrm>
              <a:off x="2122875" y="1623550"/>
              <a:ext cx="62525" cy="62225"/>
            </a:xfrm>
            <a:custGeom>
              <a:avLst/>
              <a:gdLst/>
              <a:ahLst/>
              <a:cxnLst/>
              <a:rect l="l" t="t" r="r" b="b"/>
              <a:pathLst>
                <a:path w="2501" h="2489" extrusionOk="0">
                  <a:moveTo>
                    <a:pt x="1858" y="0"/>
                  </a:moveTo>
                  <a:lnTo>
                    <a:pt x="0" y="1834"/>
                  </a:lnTo>
                  <a:lnTo>
                    <a:pt x="643" y="2489"/>
                  </a:lnTo>
                  <a:lnTo>
                    <a:pt x="2501" y="643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375;p61">
              <a:extLst>
                <a:ext uri="{FF2B5EF4-FFF2-40B4-BE49-F238E27FC236}">
                  <a16:creationId xmlns:a16="http://schemas.microsoft.com/office/drawing/2014/main" id="{9348660C-D02B-4E6D-8AB2-77E7BA987AE5}"/>
                </a:ext>
              </a:extLst>
            </p:cNvPr>
            <p:cNvSpPr/>
            <p:nvPr/>
          </p:nvSpPr>
          <p:spPr>
            <a:xfrm>
              <a:off x="2129725" y="1629800"/>
              <a:ext cx="51500" cy="49125"/>
            </a:xfrm>
            <a:custGeom>
              <a:avLst/>
              <a:gdLst/>
              <a:ahLst/>
              <a:cxnLst/>
              <a:rect l="l" t="t" r="r" b="b"/>
              <a:pathLst>
                <a:path w="2060" h="1965" extrusionOk="0">
                  <a:moveTo>
                    <a:pt x="1322" y="0"/>
                  </a:moveTo>
                  <a:lnTo>
                    <a:pt x="0" y="1310"/>
                  </a:lnTo>
                  <a:cubicBezTo>
                    <a:pt x="0" y="1358"/>
                    <a:pt x="12" y="1405"/>
                    <a:pt x="36" y="1453"/>
                  </a:cubicBezTo>
                  <a:cubicBezTo>
                    <a:pt x="95" y="1608"/>
                    <a:pt x="215" y="1762"/>
                    <a:pt x="357" y="1870"/>
                  </a:cubicBezTo>
                  <a:cubicBezTo>
                    <a:pt x="453" y="1905"/>
                    <a:pt x="548" y="1953"/>
                    <a:pt x="643" y="1965"/>
                  </a:cubicBezTo>
                  <a:lnTo>
                    <a:pt x="2060" y="572"/>
                  </a:lnTo>
                  <a:cubicBezTo>
                    <a:pt x="2000" y="429"/>
                    <a:pt x="1858" y="322"/>
                    <a:pt x="1739" y="226"/>
                  </a:cubicBezTo>
                  <a:cubicBezTo>
                    <a:pt x="1619" y="131"/>
                    <a:pt x="1477" y="60"/>
                    <a:pt x="1322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376;p61">
              <a:extLst>
                <a:ext uri="{FF2B5EF4-FFF2-40B4-BE49-F238E27FC236}">
                  <a16:creationId xmlns:a16="http://schemas.microsoft.com/office/drawing/2014/main" id="{F0DADCDB-C097-4DF9-8E53-24983F6E0873}"/>
                </a:ext>
              </a:extLst>
            </p:cNvPr>
            <p:cNvSpPr/>
            <p:nvPr/>
          </p:nvSpPr>
          <p:spPr>
            <a:xfrm>
              <a:off x="2195800" y="15795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727" y="0"/>
                  </a:moveTo>
                  <a:lnTo>
                    <a:pt x="0" y="726"/>
                  </a:lnTo>
                  <a:lnTo>
                    <a:pt x="643" y="1369"/>
                  </a:lnTo>
                  <a:lnTo>
                    <a:pt x="1370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377;p61">
              <a:extLst>
                <a:ext uri="{FF2B5EF4-FFF2-40B4-BE49-F238E27FC236}">
                  <a16:creationId xmlns:a16="http://schemas.microsoft.com/office/drawing/2014/main" id="{986B3A8B-2F1C-413E-861E-61F81195DD5A}"/>
                </a:ext>
              </a:extLst>
            </p:cNvPr>
            <p:cNvSpPr/>
            <p:nvPr/>
          </p:nvSpPr>
          <p:spPr>
            <a:xfrm>
              <a:off x="2069900" y="1687250"/>
              <a:ext cx="36925" cy="41400"/>
            </a:xfrm>
            <a:custGeom>
              <a:avLst/>
              <a:gdLst/>
              <a:ahLst/>
              <a:cxnLst/>
              <a:rect l="l" t="t" r="r" b="b"/>
              <a:pathLst>
                <a:path w="1477" h="1656" extrusionOk="0">
                  <a:moveTo>
                    <a:pt x="1476" y="0"/>
                  </a:moveTo>
                  <a:cubicBezTo>
                    <a:pt x="1322" y="131"/>
                    <a:pt x="1143" y="250"/>
                    <a:pt x="953" y="322"/>
                  </a:cubicBezTo>
                  <a:cubicBezTo>
                    <a:pt x="834" y="381"/>
                    <a:pt x="726" y="429"/>
                    <a:pt x="607" y="465"/>
                  </a:cubicBezTo>
                  <a:cubicBezTo>
                    <a:pt x="488" y="500"/>
                    <a:pt x="369" y="548"/>
                    <a:pt x="262" y="643"/>
                  </a:cubicBezTo>
                  <a:cubicBezTo>
                    <a:pt x="0" y="905"/>
                    <a:pt x="0" y="1357"/>
                    <a:pt x="262" y="1655"/>
                  </a:cubicBezTo>
                  <a:cubicBezTo>
                    <a:pt x="369" y="1655"/>
                    <a:pt x="488" y="1619"/>
                    <a:pt x="583" y="1560"/>
                  </a:cubicBezTo>
                  <a:cubicBezTo>
                    <a:pt x="774" y="1488"/>
                    <a:pt x="941" y="1322"/>
                    <a:pt x="1072" y="1143"/>
                  </a:cubicBezTo>
                  <a:cubicBezTo>
                    <a:pt x="1274" y="881"/>
                    <a:pt x="1453" y="560"/>
                    <a:pt x="1476" y="226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378;p61">
              <a:extLst>
                <a:ext uri="{FF2B5EF4-FFF2-40B4-BE49-F238E27FC236}">
                  <a16:creationId xmlns:a16="http://schemas.microsoft.com/office/drawing/2014/main" id="{2F66866B-31D7-43D6-B5EB-78B90DA00372}"/>
                </a:ext>
              </a:extLst>
            </p:cNvPr>
            <p:cNvSpPr/>
            <p:nvPr/>
          </p:nvSpPr>
          <p:spPr>
            <a:xfrm>
              <a:off x="2072575" y="1704800"/>
              <a:ext cx="18175" cy="15175"/>
            </a:xfrm>
            <a:custGeom>
              <a:avLst/>
              <a:gdLst/>
              <a:ahLst/>
              <a:cxnLst/>
              <a:rect l="l" t="t" r="r" b="b"/>
              <a:pathLst>
                <a:path w="727" h="607" extrusionOk="0">
                  <a:moveTo>
                    <a:pt x="548" y="1"/>
                  </a:moveTo>
                  <a:cubicBezTo>
                    <a:pt x="488" y="1"/>
                    <a:pt x="429" y="13"/>
                    <a:pt x="393" y="36"/>
                  </a:cubicBezTo>
                  <a:cubicBezTo>
                    <a:pt x="250" y="108"/>
                    <a:pt x="0" y="453"/>
                    <a:pt x="215" y="584"/>
                  </a:cubicBezTo>
                  <a:cubicBezTo>
                    <a:pt x="241" y="600"/>
                    <a:pt x="268" y="607"/>
                    <a:pt x="296" y="607"/>
                  </a:cubicBezTo>
                  <a:cubicBezTo>
                    <a:pt x="454" y="607"/>
                    <a:pt x="618" y="376"/>
                    <a:pt x="679" y="274"/>
                  </a:cubicBezTo>
                  <a:cubicBezTo>
                    <a:pt x="715" y="215"/>
                    <a:pt x="727" y="155"/>
                    <a:pt x="715" y="96"/>
                  </a:cubicBezTo>
                  <a:cubicBezTo>
                    <a:pt x="679" y="24"/>
                    <a:pt x="619" y="1"/>
                    <a:pt x="54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379;p61">
              <a:extLst>
                <a:ext uri="{FF2B5EF4-FFF2-40B4-BE49-F238E27FC236}">
                  <a16:creationId xmlns:a16="http://schemas.microsoft.com/office/drawing/2014/main" id="{D2B41940-BDD3-45B9-AB13-EDB7AC25500A}"/>
                </a:ext>
              </a:extLst>
            </p:cNvPr>
            <p:cNvSpPr/>
            <p:nvPr/>
          </p:nvSpPr>
          <p:spPr>
            <a:xfrm>
              <a:off x="2090425" y="1699450"/>
              <a:ext cx="3900" cy="3750"/>
            </a:xfrm>
            <a:custGeom>
              <a:avLst/>
              <a:gdLst/>
              <a:ahLst/>
              <a:cxnLst/>
              <a:rect l="l" t="t" r="r" b="b"/>
              <a:pathLst>
                <a:path w="156" h="150" extrusionOk="0">
                  <a:moveTo>
                    <a:pt x="96" y="0"/>
                  </a:moveTo>
                  <a:cubicBezTo>
                    <a:pt x="60" y="12"/>
                    <a:pt x="1" y="60"/>
                    <a:pt x="13" y="119"/>
                  </a:cubicBezTo>
                  <a:cubicBezTo>
                    <a:pt x="23" y="140"/>
                    <a:pt x="45" y="150"/>
                    <a:pt x="68" y="150"/>
                  </a:cubicBezTo>
                  <a:cubicBezTo>
                    <a:pt x="98" y="150"/>
                    <a:pt x="130" y="134"/>
                    <a:pt x="143" y="107"/>
                  </a:cubicBezTo>
                  <a:cubicBezTo>
                    <a:pt x="155" y="96"/>
                    <a:pt x="155" y="72"/>
                    <a:pt x="155" y="60"/>
                  </a:cubicBezTo>
                  <a:cubicBezTo>
                    <a:pt x="155" y="48"/>
                    <a:pt x="155" y="24"/>
                    <a:pt x="143" y="12"/>
                  </a:cubicBezTo>
                  <a:cubicBezTo>
                    <a:pt x="132" y="0"/>
                    <a:pt x="120" y="0"/>
                    <a:pt x="96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380;p61">
              <a:extLst>
                <a:ext uri="{FF2B5EF4-FFF2-40B4-BE49-F238E27FC236}">
                  <a16:creationId xmlns:a16="http://schemas.microsoft.com/office/drawing/2014/main" id="{677AE9B3-0607-4A2A-A397-31E57AB7CF5A}"/>
                </a:ext>
              </a:extLst>
            </p:cNvPr>
            <p:cNvSpPr/>
            <p:nvPr/>
          </p:nvSpPr>
          <p:spPr>
            <a:xfrm>
              <a:off x="2286575" y="1428875"/>
              <a:ext cx="96175" cy="95875"/>
            </a:xfrm>
            <a:custGeom>
              <a:avLst/>
              <a:gdLst/>
              <a:ahLst/>
              <a:cxnLst/>
              <a:rect l="l" t="t" r="r" b="b"/>
              <a:pathLst>
                <a:path w="3847" h="3835" extrusionOk="0">
                  <a:moveTo>
                    <a:pt x="3418" y="1"/>
                  </a:moveTo>
                  <a:lnTo>
                    <a:pt x="1096" y="2310"/>
                  </a:lnTo>
                  <a:lnTo>
                    <a:pt x="1132" y="2358"/>
                  </a:lnTo>
                  <a:lnTo>
                    <a:pt x="1060" y="2429"/>
                  </a:lnTo>
                  <a:cubicBezTo>
                    <a:pt x="1060" y="2441"/>
                    <a:pt x="1049" y="2441"/>
                    <a:pt x="1049" y="2465"/>
                  </a:cubicBezTo>
                  <a:cubicBezTo>
                    <a:pt x="1037" y="2477"/>
                    <a:pt x="1001" y="2501"/>
                    <a:pt x="977" y="2525"/>
                  </a:cubicBezTo>
                  <a:cubicBezTo>
                    <a:pt x="941" y="2537"/>
                    <a:pt x="894" y="2549"/>
                    <a:pt x="858" y="2560"/>
                  </a:cubicBezTo>
                  <a:cubicBezTo>
                    <a:pt x="834" y="2560"/>
                    <a:pt x="834" y="2584"/>
                    <a:pt x="822" y="2584"/>
                  </a:cubicBezTo>
                  <a:lnTo>
                    <a:pt x="810" y="2584"/>
                  </a:lnTo>
                  <a:cubicBezTo>
                    <a:pt x="775" y="2596"/>
                    <a:pt x="763" y="2608"/>
                    <a:pt x="739" y="2620"/>
                  </a:cubicBezTo>
                  <a:lnTo>
                    <a:pt x="715" y="2644"/>
                  </a:lnTo>
                  <a:cubicBezTo>
                    <a:pt x="691" y="2668"/>
                    <a:pt x="656" y="2703"/>
                    <a:pt x="644" y="2727"/>
                  </a:cubicBezTo>
                  <a:lnTo>
                    <a:pt x="644" y="2739"/>
                  </a:lnTo>
                  <a:cubicBezTo>
                    <a:pt x="632" y="2763"/>
                    <a:pt x="632" y="2763"/>
                    <a:pt x="632" y="2775"/>
                  </a:cubicBezTo>
                  <a:cubicBezTo>
                    <a:pt x="632" y="2787"/>
                    <a:pt x="620" y="2822"/>
                    <a:pt x="620" y="2834"/>
                  </a:cubicBezTo>
                  <a:cubicBezTo>
                    <a:pt x="620" y="2846"/>
                    <a:pt x="596" y="2858"/>
                    <a:pt x="596" y="2882"/>
                  </a:cubicBezTo>
                  <a:cubicBezTo>
                    <a:pt x="584" y="2918"/>
                    <a:pt x="572" y="2953"/>
                    <a:pt x="537" y="2977"/>
                  </a:cubicBezTo>
                  <a:cubicBezTo>
                    <a:pt x="525" y="3001"/>
                    <a:pt x="501" y="3013"/>
                    <a:pt x="477" y="3013"/>
                  </a:cubicBezTo>
                  <a:lnTo>
                    <a:pt x="382" y="3120"/>
                  </a:lnTo>
                  <a:lnTo>
                    <a:pt x="334" y="3072"/>
                  </a:lnTo>
                  <a:lnTo>
                    <a:pt x="1" y="3394"/>
                  </a:lnTo>
                  <a:lnTo>
                    <a:pt x="441" y="3834"/>
                  </a:lnTo>
                  <a:lnTo>
                    <a:pt x="763" y="3501"/>
                  </a:lnTo>
                  <a:lnTo>
                    <a:pt x="715" y="3453"/>
                  </a:lnTo>
                  <a:lnTo>
                    <a:pt x="822" y="3358"/>
                  </a:lnTo>
                  <a:cubicBezTo>
                    <a:pt x="822" y="3334"/>
                    <a:pt x="822" y="3334"/>
                    <a:pt x="834" y="3322"/>
                  </a:cubicBezTo>
                  <a:cubicBezTo>
                    <a:pt x="858" y="3299"/>
                    <a:pt x="882" y="3275"/>
                    <a:pt x="918" y="3263"/>
                  </a:cubicBezTo>
                  <a:cubicBezTo>
                    <a:pt x="941" y="3239"/>
                    <a:pt x="989" y="3239"/>
                    <a:pt x="1037" y="3215"/>
                  </a:cubicBezTo>
                  <a:cubicBezTo>
                    <a:pt x="1049" y="3203"/>
                    <a:pt x="1049" y="3203"/>
                    <a:pt x="1060" y="3203"/>
                  </a:cubicBezTo>
                  <a:cubicBezTo>
                    <a:pt x="1060" y="3191"/>
                    <a:pt x="1072" y="3191"/>
                    <a:pt x="1072" y="3191"/>
                  </a:cubicBezTo>
                  <a:cubicBezTo>
                    <a:pt x="1108" y="3180"/>
                    <a:pt x="1120" y="3156"/>
                    <a:pt x="1156" y="3144"/>
                  </a:cubicBezTo>
                  <a:cubicBezTo>
                    <a:pt x="1168" y="3144"/>
                    <a:pt x="1168" y="3144"/>
                    <a:pt x="1180" y="3132"/>
                  </a:cubicBezTo>
                  <a:cubicBezTo>
                    <a:pt x="1203" y="3096"/>
                    <a:pt x="1227" y="3072"/>
                    <a:pt x="1239" y="3037"/>
                  </a:cubicBezTo>
                  <a:lnTo>
                    <a:pt x="1239" y="3025"/>
                  </a:lnTo>
                  <a:cubicBezTo>
                    <a:pt x="1263" y="3013"/>
                    <a:pt x="1263" y="3013"/>
                    <a:pt x="1263" y="3001"/>
                  </a:cubicBezTo>
                  <a:cubicBezTo>
                    <a:pt x="1263" y="2977"/>
                    <a:pt x="1275" y="2953"/>
                    <a:pt x="1275" y="2941"/>
                  </a:cubicBezTo>
                  <a:cubicBezTo>
                    <a:pt x="1275" y="2918"/>
                    <a:pt x="1287" y="2906"/>
                    <a:pt x="1287" y="2894"/>
                  </a:cubicBezTo>
                  <a:cubicBezTo>
                    <a:pt x="1299" y="2846"/>
                    <a:pt x="1322" y="2810"/>
                    <a:pt x="1346" y="2787"/>
                  </a:cubicBezTo>
                  <a:cubicBezTo>
                    <a:pt x="1358" y="2775"/>
                    <a:pt x="1394" y="2763"/>
                    <a:pt x="1406" y="2763"/>
                  </a:cubicBezTo>
                  <a:lnTo>
                    <a:pt x="1477" y="2703"/>
                  </a:lnTo>
                  <a:lnTo>
                    <a:pt x="1525" y="2739"/>
                  </a:lnTo>
                  <a:lnTo>
                    <a:pt x="3847" y="441"/>
                  </a:lnTo>
                  <a:lnTo>
                    <a:pt x="341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381;p61">
              <a:extLst>
                <a:ext uri="{FF2B5EF4-FFF2-40B4-BE49-F238E27FC236}">
                  <a16:creationId xmlns:a16="http://schemas.microsoft.com/office/drawing/2014/main" id="{74E6BA8B-5D93-459A-B110-3FAA24AA7CB6}"/>
                </a:ext>
              </a:extLst>
            </p:cNvPr>
            <p:cNvSpPr/>
            <p:nvPr/>
          </p:nvSpPr>
          <p:spPr>
            <a:xfrm>
              <a:off x="2286575" y="1481800"/>
              <a:ext cx="46175" cy="42950"/>
            </a:xfrm>
            <a:custGeom>
              <a:avLst/>
              <a:gdLst/>
              <a:ahLst/>
              <a:cxnLst/>
              <a:rect l="l" t="t" r="r" b="b"/>
              <a:pathLst>
                <a:path w="1847" h="1718" extrusionOk="0">
                  <a:moveTo>
                    <a:pt x="1355" y="1"/>
                  </a:moveTo>
                  <a:cubicBezTo>
                    <a:pt x="1336" y="1"/>
                    <a:pt x="1317" y="1"/>
                    <a:pt x="1299" y="3"/>
                  </a:cubicBezTo>
                  <a:cubicBezTo>
                    <a:pt x="1239" y="3"/>
                    <a:pt x="1191" y="15"/>
                    <a:pt x="1156" y="51"/>
                  </a:cubicBezTo>
                  <a:cubicBezTo>
                    <a:pt x="1120" y="74"/>
                    <a:pt x="1096" y="86"/>
                    <a:pt x="1072" y="134"/>
                  </a:cubicBezTo>
                  <a:lnTo>
                    <a:pt x="1072" y="229"/>
                  </a:lnTo>
                  <a:lnTo>
                    <a:pt x="1072" y="301"/>
                  </a:lnTo>
                  <a:lnTo>
                    <a:pt x="1072" y="312"/>
                  </a:lnTo>
                  <a:cubicBezTo>
                    <a:pt x="1072" y="360"/>
                    <a:pt x="1096" y="396"/>
                    <a:pt x="1096" y="443"/>
                  </a:cubicBezTo>
                  <a:cubicBezTo>
                    <a:pt x="1096" y="562"/>
                    <a:pt x="1060" y="682"/>
                    <a:pt x="1001" y="789"/>
                  </a:cubicBezTo>
                  <a:cubicBezTo>
                    <a:pt x="941" y="896"/>
                    <a:pt x="834" y="967"/>
                    <a:pt x="739" y="1015"/>
                  </a:cubicBezTo>
                  <a:cubicBezTo>
                    <a:pt x="682" y="1040"/>
                    <a:pt x="613" y="1055"/>
                    <a:pt x="547" y="1055"/>
                  </a:cubicBezTo>
                  <a:cubicBezTo>
                    <a:pt x="488" y="1055"/>
                    <a:pt x="433" y="1043"/>
                    <a:pt x="394" y="1015"/>
                  </a:cubicBezTo>
                  <a:lnTo>
                    <a:pt x="382" y="1003"/>
                  </a:lnTo>
                  <a:lnTo>
                    <a:pt x="334" y="955"/>
                  </a:lnTo>
                  <a:lnTo>
                    <a:pt x="1" y="1277"/>
                  </a:lnTo>
                  <a:lnTo>
                    <a:pt x="441" y="1717"/>
                  </a:lnTo>
                  <a:lnTo>
                    <a:pt x="763" y="1384"/>
                  </a:lnTo>
                  <a:lnTo>
                    <a:pt x="715" y="1336"/>
                  </a:lnTo>
                  <a:lnTo>
                    <a:pt x="822" y="1241"/>
                  </a:lnTo>
                  <a:cubicBezTo>
                    <a:pt x="822" y="1217"/>
                    <a:pt x="822" y="1217"/>
                    <a:pt x="834" y="1205"/>
                  </a:cubicBezTo>
                  <a:cubicBezTo>
                    <a:pt x="858" y="1182"/>
                    <a:pt x="882" y="1158"/>
                    <a:pt x="918" y="1146"/>
                  </a:cubicBezTo>
                  <a:cubicBezTo>
                    <a:pt x="941" y="1122"/>
                    <a:pt x="989" y="1122"/>
                    <a:pt x="1037" y="1098"/>
                  </a:cubicBezTo>
                  <a:cubicBezTo>
                    <a:pt x="1049" y="1086"/>
                    <a:pt x="1049" y="1086"/>
                    <a:pt x="1060" y="1086"/>
                  </a:cubicBezTo>
                  <a:cubicBezTo>
                    <a:pt x="1060" y="1074"/>
                    <a:pt x="1072" y="1074"/>
                    <a:pt x="1072" y="1074"/>
                  </a:cubicBezTo>
                  <a:cubicBezTo>
                    <a:pt x="1108" y="1063"/>
                    <a:pt x="1120" y="1039"/>
                    <a:pt x="1156" y="1027"/>
                  </a:cubicBezTo>
                  <a:cubicBezTo>
                    <a:pt x="1168" y="1027"/>
                    <a:pt x="1168" y="1027"/>
                    <a:pt x="1180" y="1015"/>
                  </a:cubicBezTo>
                  <a:cubicBezTo>
                    <a:pt x="1203" y="979"/>
                    <a:pt x="1227" y="955"/>
                    <a:pt x="1239" y="920"/>
                  </a:cubicBezTo>
                  <a:lnTo>
                    <a:pt x="1239" y="908"/>
                  </a:lnTo>
                  <a:cubicBezTo>
                    <a:pt x="1263" y="896"/>
                    <a:pt x="1263" y="896"/>
                    <a:pt x="1263" y="884"/>
                  </a:cubicBezTo>
                  <a:cubicBezTo>
                    <a:pt x="1263" y="860"/>
                    <a:pt x="1275" y="836"/>
                    <a:pt x="1275" y="824"/>
                  </a:cubicBezTo>
                  <a:cubicBezTo>
                    <a:pt x="1275" y="801"/>
                    <a:pt x="1287" y="789"/>
                    <a:pt x="1287" y="777"/>
                  </a:cubicBezTo>
                  <a:cubicBezTo>
                    <a:pt x="1299" y="729"/>
                    <a:pt x="1322" y="693"/>
                    <a:pt x="1346" y="670"/>
                  </a:cubicBezTo>
                  <a:cubicBezTo>
                    <a:pt x="1358" y="658"/>
                    <a:pt x="1394" y="646"/>
                    <a:pt x="1406" y="646"/>
                  </a:cubicBezTo>
                  <a:lnTo>
                    <a:pt x="1489" y="574"/>
                  </a:lnTo>
                  <a:lnTo>
                    <a:pt x="1537" y="622"/>
                  </a:lnTo>
                  <a:lnTo>
                    <a:pt x="1846" y="312"/>
                  </a:lnTo>
                  <a:cubicBezTo>
                    <a:pt x="1822" y="253"/>
                    <a:pt x="1787" y="181"/>
                    <a:pt x="1727" y="134"/>
                  </a:cubicBezTo>
                  <a:cubicBezTo>
                    <a:pt x="1623" y="40"/>
                    <a:pt x="1490" y="1"/>
                    <a:pt x="1355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382;p61">
              <a:extLst>
                <a:ext uri="{FF2B5EF4-FFF2-40B4-BE49-F238E27FC236}">
                  <a16:creationId xmlns:a16="http://schemas.microsoft.com/office/drawing/2014/main" id="{C33CF95E-AD6D-4B74-A717-D80704E6DFFB}"/>
                </a:ext>
              </a:extLst>
            </p:cNvPr>
            <p:cNvSpPr/>
            <p:nvPr/>
          </p:nvSpPr>
          <p:spPr>
            <a:xfrm>
              <a:off x="2361900" y="1383775"/>
              <a:ext cx="67275" cy="63275"/>
            </a:xfrm>
            <a:custGeom>
              <a:avLst/>
              <a:gdLst/>
              <a:ahLst/>
              <a:cxnLst/>
              <a:rect l="l" t="t" r="r" b="b"/>
              <a:pathLst>
                <a:path w="2691" h="2531" extrusionOk="0">
                  <a:moveTo>
                    <a:pt x="1807" y="1"/>
                  </a:moveTo>
                  <a:cubicBezTo>
                    <a:pt x="1625" y="1"/>
                    <a:pt x="1447" y="66"/>
                    <a:pt x="1310" y="197"/>
                  </a:cubicBezTo>
                  <a:cubicBezTo>
                    <a:pt x="1226" y="292"/>
                    <a:pt x="1179" y="412"/>
                    <a:pt x="1131" y="531"/>
                  </a:cubicBezTo>
                  <a:cubicBezTo>
                    <a:pt x="1084" y="650"/>
                    <a:pt x="1036" y="757"/>
                    <a:pt x="988" y="876"/>
                  </a:cubicBezTo>
                  <a:cubicBezTo>
                    <a:pt x="893" y="1066"/>
                    <a:pt x="774" y="1245"/>
                    <a:pt x="643" y="1388"/>
                  </a:cubicBezTo>
                  <a:cubicBezTo>
                    <a:pt x="595" y="1435"/>
                    <a:pt x="572" y="1483"/>
                    <a:pt x="524" y="1507"/>
                  </a:cubicBezTo>
                  <a:cubicBezTo>
                    <a:pt x="405" y="1614"/>
                    <a:pt x="286" y="1686"/>
                    <a:pt x="131" y="1745"/>
                  </a:cubicBezTo>
                  <a:cubicBezTo>
                    <a:pt x="107" y="1745"/>
                    <a:pt x="95" y="1745"/>
                    <a:pt x="72" y="1769"/>
                  </a:cubicBezTo>
                  <a:cubicBezTo>
                    <a:pt x="0" y="1840"/>
                    <a:pt x="107" y="2067"/>
                    <a:pt x="310" y="2269"/>
                  </a:cubicBezTo>
                  <a:cubicBezTo>
                    <a:pt x="467" y="2436"/>
                    <a:pt x="632" y="2530"/>
                    <a:pt x="737" y="2530"/>
                  </a:cubicBezTo>
                  <a:cubicBezTo>
                    <a:pt x="766" y="2530"/>
                    <a:pt x="791" y="2523"/>
                    <a:pt x="810" y="2507"/>
                  </a:cubicBezTo>
                  <a:cubicBezTo>
                    <a:pt x="822" y="2483"/>
                    <a:pt x="822" y="2448"/>
                    <a:pt x="822" y="2400"/>
                  </a:cubicBezTo>
                  <a:cubicBezTo>
                    <a:pt x="845" y="2328"/>
                    <a:pt x="893" y="2257"/>
                    <a:pt x="941" y="2197"/>
                  </a:cubicBezTo>
                  <a:cubicBezTo>
                    <a:pt x="1060" y="2019"/>
                    <a:pt x="1203" y="1888"/>
                    <a:pt x="1381" y="1769"/>
                  </a:cubicBezTo>
                  <a:cubicBezTo>
                    <a:pt x="1536" y="1662"/>
                    <a:pt x="1703" y="1590"/>
                    <a:pt x="1857" y="1531"/>
                  </a:cubicBezTo>
                  <a:cubicBezTo>
                    <a:pt x="1917" y="1507"/>
                    <a:pt x="2000" y="1483"/>
                    <a:pt x="2060" y="1471"/>
                  </a:cubicBezTo>
                  <a:cubicBezTo>
                    <a:pt x="2191" y="1424"/>
                    <a:pt x="2322" y="1364"/>
                    <a:pt x="2417" y="1269"/>
                  </a:cubicBezTo>
                  <a:cubicBezTo>
                    <a:pt x="2691" y="995"/>
                    <a:pt x="2679" y="531"/>
                    <a:pt x="2369" y="245"/>
                  </a:cubicBezTo>
                  <a:lnTo>
                    <a:pt x="2322" y="197"/>
                  </a:lnTo>
                  <a:cubicBezTo>
                    <a:pt x="2173" y="66"/>
                    <a:pt x="1988" y="1"/>
                    <a:pt x="180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383;p61">
              <a:extLst>
                <a:ext uri="{FF2B5EF4-FFF2-40B4-BE49-F238E27FC236}">
                  <a16:creationId xmlns:a16="http://schemas.microsoft.com/office/drawing/2014/main" id="{A827BEE2-908A-4A99-B8F2-60D506D5D0BB}"/>
                </a:ext>
              </a:extLst>
            </p:cNvPr>
            <p:cNvSpPr/>
            <p:nvPr/>
          </p:nvSpPr>
          <p:spPr>
            <a:xfrm>
              <a:off x="2313975" y="1434225"/>
              <a:ext cx="62525" cy="62250"/>
            </a:xfrm>
            <a:custGeom>
              <a:avLst/>
              <a:gdLst/>
              <a:ahLst/>
              <a:cxnLst/>
              <a:rect l="l" t="t" r="r" b="b"/>
              <a:pathLst>
                <a:path w="2501" h="2490" extrusionOk="0">
                  <a:moveTo>
                    <a:pt x="1858" y="1"/>
                  </a:moveTo>
                  <a:lnTo>
                    <a:pt x="0" y="1846"/>
                  </a:lnTo>
                  <a:lnTo>
                    <a:pt x="631" y="2489"/>
                  </a:lnTo>
                  <a:lnTo>
                    <a:pt x="2501" y="64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384;p61">
              <a:extLst>
                <a:ext uri="{FF2B5EF4-FFF2-40B4-BE49-F238E27FC236}">
                  <a16:creationId xmlns:a16="http://schemas.microsoft.com/office/drawing/2014/main" id="{3BBB8A5A-68DD-4803-A764-A6926C1D9F5C}"/>
                </a:ext>
              </a:extLst>
            </p:cNvPr>
            <p:cNvSpPr/>
            <p:nvPr/>
          </p:nvSpPr>
          <p:spPr>
            <a:xfrm>
              <a:off x="2320225" y="1440775"/>
              <a:ext cx="49425" cy="51225"/>
            </a:xfrm>
            <a:custGeom>
              <a:avLst/>
              <a:gdLst/>
              <a:ahLst/>
              <a:cxnLst/>
              <a:rect l="l" t="t" r="r" b="b"/>
              <a:pathLst>
                <a:path w="1977" h="2049" extrusionOk="0">
                  <a:moveTo>
                    <a:pt x="1322" y="1"/>
                  </a:moveTo>
                  <a:lnTo>
                    <a:pt x="0" y="1311"/>
                  </a:lnTo>
                  <a:cubicBezTo>
                    <a:pt x="60" y="1465"/>
                    <a:pt x="131" y="1608"/>
                    <a:pt x="226" y="1727"/>
                  </a:cubicBezTo>
                  <a:cubicBezTo>
                    <a:pt x="310" y="1846"/>
                    <a:pt x="429" y="1989"/>
                    <a:pt x="572" y="2049"/>
                  </a:cubicBezTo>
                  <a:lnTo>
                    <a:pt x="1977" y="644"/>
                  </a:lnTo>
                  <a:cubicBezTo>
                    <a:pt x="1953" y="560"/>
                    <a:pt x="1917" y="465"/>
                    <a:pt x="1870" y="370"/>
                  </a:cubicBezTo>
                  <a:cubicBezTo>
                    <a:pt x="1774" y="215"/>
                    <a:pt x="1619" y="96"/>
                    <a:pt x="1465" y="37"/>
                  </a:cubicBezTo>
                  <a:cubicBezTo>
                    <a:pt x="1417" y="13"/>
                    <a:pt x="1369" y="1"/>
                    <a:pt x="1322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385;p61">
              <a:extLst>
                <a:ext uri="{FF2B5EF4-FFF2-40B4-BE49-F238E27FC236}">
                  <a16:creationId xmlns:a16="http://schemas.microsoft.com/office/drawing/2014/main" id="{46190DBF-EDC7-4977-AEF0-4CC84AEFA2DB}"/>
                </a:ext>
              </a:extLst>
            </p:cNvPr>
            <p:cNvSpPr/>
            <p:nvPr/>
          </p:nvSpPr>
          <p:spPr>
            <a:xfrm>
              <a:off x="2269325" y="1506575"/>
              <a:ext cx="34250" cy="33950"/>
            </a:xfrm>
            <a:custGeom>
              <a:avLst/>
              <a:gdLst/>
              <a:ahLst/>
              <a:cxnLst/>
              <a:rect l="l" t="t" r="r" b="b"/>
              <a:pathLst>
                <a:path w="1370" h="1358" extrusionOk="0">
                  <a:moveTo>
                    <a:pt x="727" y="0"/>
                  </a:moveTo>
                  <a:lnTo>
                    <a:pt x="0" y="714"/>
                  </a:lnTo>
                  <a:lnTo>
                    <a:pt x="643" y="1357"/>
                  </a:lnTo>
                  <a:lnTo>
                    <a:pt x="1369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386;p61">
              <a:extLst>
                <a:ext uri="{FF2B5EF4-FFF2-40B4-BE49-F238E27FC236}">
                  <a16:creationId xmlns:a16="http://schemas.microsoft.com/office/drawing/2014/main" id="{F5898ACF-F786-4377-92C4-99E3E4796F37}"/>
                </a:ext>
              </a:extLst>
            </p:cNvPr>
            <p:cNvSpPr/>
            <p:nvPr/>
          </p:nvSpPr>
          <p:spPr>
            <a:xfrm>
              <a:off x="2378250" y="1383250"/>
              <a:ext cx="42000" cy="34925"/>
            </a:xfrm>
            <a:custGeom>
              <a:avLst/>
              <a:gdLst/>
              <a:ahLst/>
              <a:cxnLst/>
              <a:rect l="l" t="t" r="r" b="b"/>
              <a:pathLst>
                <a:path w="1680" h="1397" extrusionOk="0">
                  <a:moveTo>
                    <a:pt x="1165" y="1"/>
                  </a:moveTo>
                  <a:cubicBezTo>
                    <a:pt x="983" y="1"/>
                    <a:pt x="805" y="69"/>
                    <a:pt x="668" y="206"/>
                  </a:cubicBezTo>
                  <a:cubicBezTo>
                    <a:pt x="584" y="290"/>
                    <a:pt x="537" y="409"/>
                    <a:pt x="489" y="528"/>
                  </a:cubicBezTo>
                  <a:cubicBezTo>
                    <a:pt x="441" y="659"/>
                    <a:pt x="406" y="754"/>
                    <a:pt x="346" y="873"/>
                  </a:cubicBezTo>
                  <a:cubicBezTo>
                    <a:pt x="251" y="1075"/>
                    <a:pt x="132" y="1254"/>
                    <a:pt x="1" y="1397"/>
                  </a:cubicBezTo>
                  <a:lnTo>
                    <a:pt x="227" y="1397"/>
                  </a:lnTo>
                  <a:cubicBezTo>
                    <a:pt x="572" y="1373"/>
                    <a:pt x="882" y="1206"/>
                    <a:pt x="1144" y="992"/>
                  </a:cubicBezTo>
                  <a:cubicBezTo>
                    <a:pt x="1323" y="861"/>
                    <a:pt x="1489" y="718"/>
                    <a:pt x="1596" y="516"/>
                  </a:cubicBezTo>
                  <a:cubicBezTo>
                    <a:pt x="1632" y="433"/>
                    <a:pt x="1680" y="313"/>
                    <a:pt x="1680" y="206"/>
                  </a:cubicBezTo>
                  <a:cubicBezTo>
                    <a:pt x="1531" y="69"/>
                    <a:pt x="1346" y="1"/>
                    <a:pt x="116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387;p61">
              <a:extLst>
                <a:ext uri="{FF2B5EF4-FFF2-40B4-BE49-F238E27FC236}">
                  <a16:creationId xmlns:a16="http://schemas.microsoft.com/office/drawing/2014/main" id="{57E0A331-D885-458B-8475-AC9F37342E2A}"/>
                </a:ext>
              </a:extLst>
            </p:cNvPr>
            <p:cNvSpPr/>
            <p:nvPr/>
          </p:nvSpPr>
          <p:spPr>
            <a:xfrm>
              <a:off x="2395225" y="1387250"/>
              <a:ext cx="17600" cy="14675"/>
            </a:xfrm>
            <a:custGeom>
              <a:avLst/>
              <a:gdLst/>
              <a:ahLst/>
              <a:cxnLst/>
              <a:rect l="l" t="t" r="r" b="b"/>
              <a:pathLst>
                <a:path w="704" h="587" extrusionOk="0">
                  <a:moveTo>
                    <a:pt x="443" y="1"/>
                  </a:moveTo>
                  <a:cubicBezTo>
                    <a:pt x="290" y="1"/>
                    <a:pt x="107" y="152"/>
                    <a:pt x="48" y="261"/>
                  </a:cubicBezTo>
                  <a:cubicBezTo>
                    <a:pt x="36" y="296"/>
                    <a:pt x="24" y="356"/>
                    <a:pt x="1" y="415"/>
                  </a:cubicBezTo>
                  <a:cubicBezTo>
                    <a:pt x="1" y="499"/>
                    <a:pt x="36" y="558"/>
                    <a:pt x="108" y="582"/>
                  </a:cubicBezTo>
                  <a:cubicBezTo>
                    <a:pt x="124" y="585"/>
                    <a:pt x="140" y="587"/>
                    <a:pt x="156" y="587"/>
                  </a:cubicBezTo>
                  <a:cubicBezTo>
                    <a:pt x="199" y="587"/>
                    <a:pt x="243" y="576"/>
                    <a:pt x="286" y="558"/>
                  </a:cubicBezTo>
                  <a:cubicBezTo>
                    <a:pt x="405" y="475"/>
                    <a:pt x="703" y="273"/>
                    <a:pt x="608" y="94"/>
                  </a:cubicBezTo>
                  <a:cubicBezTo>
                    <a:pt x="566" y="27"/>
                    <a:pt x="507" y="1"/>
                    <a:pt x="44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388;p61">
              <a:extLst>
                <a:ext uri="{FF2B5EF4-FFF2-40B4-BE49-F238E27FC236}">
                  <a16:creationId xmlns:a16="http://schemas.microsoft.com/office/drawing/2014/main" id="{EBE5EBB1-0AFD-4E8F-BCA0-0CDBA088FDB6}"/>
                </a:ext>
              </a:extLst>
            </p:cNvPr>
            <p:cNvSpPr/>
            <p:nvPr/>
          </p:nvSpPr>
          <p:spPr>
            <a:xfrm>
              <a:off x="2390475" y="1402050"/>
              <a:ext cx="4175" cy="3925"/>
            </a:xfrm>
            <a:custGeom>
              <a:avLst/>
              <a:gdLst/>
              <a:ahLst/>
              <a:cxnLst/>
              <a:rect l="l" t="t" r="r" b="b"/>
              <a:pathLst>
                <a:path w="167" h="157" extrusionOk="0">
                  <a:moveTo>
                    <a:pt x="104" y="0"/>
                  </a:moveTo>
                  <a:cubicBezTo>
                    <a:pt x="53" y="0"/>
                    <a:pt x="22" y="54"/>
                    <a:pt x="0" y="97"/>
                  </a:cubicBezTo>
                  <a:cubicBezTo>
                    <a:pt x="0" y="109"/>
                    <a:pt x="0" y="121"/>
                    <a:pt x="24" y="145"/>
                  </a:cubicBezTo>
                  <a:cubicBezTo>
                    <a:pt x="36" y="157"/>
                    <a:pt x="48" y="157"/>
                    <a:pt x="60" y="157"/>
                  </a:cubicBezTo>
                  <a:cubicBezTo>
                    <a:pt x="83" y="157"/>
                    <a:pt x="95" y="157"/>
                    <a:pt x="107" y="145"/>
                  </a:cubicBezTo>
                  <a:cubicBezTo>
                    <a:pt x="155" y="109"/>
                    <a:pt x="167" y="38"/>
                    <a:pt x="119" y="2"/>
                  </a:cubicBezTo>
                  <a:cubicBezTo>
                    <a:pt x="114" y="1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389;p61">
              <a:extLst>
                <a:ext uri="{FF2B5EF4-FFF2-40B4-BE49-F238E27FC236}">
                  <a16:creationId xmlns:a16="http://schemas.microsoft.com/office/drawing/2014/main" id="{BDADEE41-B3DB-4D7A-9B0D-C3C8A7694D27}"/>
                </a:ext>
              </a:extLst>
            </p:cNvPr>
            <p:cNvSpPr/>
            <p:nvPr/>
          </p:nvSpPr>
          <p:spPr>
            <a:xfrm>
              <a:off x="2116025" y="1425900"/>
              <a:ext cx="267625" cy="266725"/>
            </a:xfrm>
            <a:custGeom>
              <a:avLst/>
              <a:gdLst/>
              <a:ahLst/>
              <a:cxnLst/>
              <a:rect l="l" t="t" r="r" b="b"/>
              <a:pathLst>
                <a:path w="10705" h="10669" extrusionOk="0">
                  <a:moveTo>
                    <a:pt x="5348" y="834"/>
                  </a:moveTo>
                  <a:cubicBezTo>
                    <a:pt x="5356" y="834"/>
                    <a:pt x="5363" y="834"/>
                    <a:pt x="5370" y="834"/>
                  </a:cubicBezTo>
                  <a:cubicBezTo>
                    <a:pt x="7859" y="858"/>
                    <a:pt x="9871" y="2882"/>
                    <a:pt x="9847" y="5358"/>
                  </a:cubicBezTo>
                  <a:cubicBezTo>
                    <a:pt x="9835" y="7839"/>
                    <a:pt x="7823" y="9847"/>
                    <a:pt x="5345" y="9847"/>
                  </a:cubicBezTo>
                  <a:cubicBezTo>
                    <a:pt x="5337" y="9847"/>
                    <a:pt x="5330" y="9847"/>
                    <a:pt x="5323" y="9847"/>
                  </a:cubicBezTo>
                  <a:cubicBezTo>
                    <a:pt x="2834" y="9823"/>
                    <a:pt x="834" y="7799"/>
                    <a:pt x="846" y="5323"/>
                  </a:cubicBezTo>
                  <a:cubicBezTo>
                    <a:pt x="858" y="2842"/>
                    <a:pt x="2870" y="834"/>
                    <a:pt x="5348" y="834"/>
                  </a:cubicBezTo>
                  <a:close/>
                  <a:moveTo>
                    <a:pt x="5348" y="0"/>
                  </a:moveTo>
                  <a:cubicBezTo>
                    <a:pt x="2417" y="0"/>
                    <a:pt x="24" y="2377"/>
                    <a:pt x="12" y="5311"/>
                  </a:cubicBezTo>
                  <a:cubicBezTo>
                    <a:pt x="1" y="8263"/>
                    <a:pt x="2382" y="10657"/>
                    <a:pt x="5323" y="10668"/>
                  </a:cubicBezTo>
                  <a:cubicBezTo>
                    <a:pt x="5337" y="10669"/>
                    <a:pt x="5352" y="10669"/>
                    <a:pt x="5367" y="10669"/>
                  </a:cubicBezTo>
                  <a:cubicBezTo>
                    <a:pt x="8299" y="10669"/>
                    <a:pt x="10669" y="8296"/>
                    <a:pt x="10680" y="5358"/>
                  </a:cubicBezTo>
                  <a:cubicBezTo>
                    <a:pt x="10704" y="2417"/>
                    <a:pt x="8323" y="1"/>
                    <a:pt x="5370" y="1"/>
                  </a:cubicBezTo>
                  <a:cubicBezTo>
                    <a:pt x="5363" y="0"/>
                    <a:pt x="5356" y="0"/>
                    <a:pt x="5348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390;p61">
              <a:extLst>
                <a:ext uri="{FF2B5EF4-FFF2-40B4-BE49-F238E27FC236}">
                  <a16:creationId xmlns:a16="http://schemas.microsoft.com/office/drawing/2014/main" id="{C24DD1F4-F040-43D2-A059-F0709C460F58}"/>
                </a:ext>
              </a:extLst>
            </p:cNvPr>
            <p:cNvSpPr/>
            <p:nvPr/>
          </p:nvSpPr>
          <p:spPr>
            <a:xfrm>
              <a:off x="2094000" y="1404475"/>
              <a:ext cx="311075" cy="309875"/>
            </a:xfrm>
            <a:custGeom>
              <a:avLst/>
              <a:gdLst/>
              <a:ahLst/>
              <a:cxnLst/>
              <a:rect l="l" t="t" r="r" b="b"/>
              <a:pathLst>
                <a:path w="12443" h="12395" extrusionOk="0">
                  <a:moveTo>
                    <a:pt x="6229" y="965"/>
                  </a:moveTo>
                  <a:cubicBezTo>
                    <a:pt x="6237" y="965"/>
                    <a:pt x="6244" y="965"/>
                    <a:pt x="6251" y="965"/>
                  </a:cubicBezTo>
                  <a:cubicBezTo>
                    <a:pt x="9133" y="977"/>
                    <a:pt x="11478" y="3334"/>
                    <a:pt x="11454" y="6215"/>
                  </a:cubicBezTo>
                  <a:cubicBezTo>
                    <a:pt x="11442" y="9101"/>
                    <a:pt x="9109" y="11430"/>
                    <a:pt x="6226" y="11430"/>
                  </a:cubicBezTo>
                  <a:cubicBezTo>
                    <a:pt x="6218" y="11430"/>
                    <a:pt x="6211" y="11430"/>
                    <a:pt x="6204" y="11430"/>
                  </a:cubicBezTo>
                  <a:cubicBezTo>
                    <a:pt x="3322" y="11418"/>
                    <a:pt x="989" y="9061"/>
                    <a:pt x="1001" y="6168"/>
                  </a:cubicBezTo>
                  <a:cubicBezTo>
                    <a:pt x="1012" y="3294"/>
                    <a:pt x="3358" y="965"/>
                    <a:pt x="6229" y="965"/>
                  </a:cubicBezTo>
                  <a:close/>
                  <a:moveTo>
                    <a:pt x="6229" y="0"/>
                  </a:moveTo>
                  <a:cubicBezTo>
                    <a:pt x="2822" y="0"/>
                    <a:pt x="36" y="2758"/>
                    <a:pt x="12" y="6180"/>
                  </a:cubicBezTo>
                  <a:cubicBezTo>
                    <a:pt x="0" y="7989"/>
                    <a:pt x="786" y="9632"/>
                    <a:pt x="2025" y="10775"/>
                  </a:cubicBezTo>
                  <a:cubicBezTo>
                    <a:pt x="3132" y="11787"/>
                    <a:pt x="4584" y="12395"/>
                    <a:pt x="6192" y="12395"/>
                  </a:cubicBezTo>
                  <a:cubicBezTo>
                    <a:pt x="6199" y="12395"/>
                    <a:pt x="6206" y="12395"/>
                    <a:pt x="6214" y="12395"/>
                  </a:cubicBezTo>
                  <a:cubicBezTo>
                    <a:pt x="9633" y="12395"/>
                    <a:pt x="12419" y="9637"/>
                    <a:pt x="12431" y="6215"/>
                  </a:cubicBezTo>
                  <a:cubicBezTo>
                    <a:pt x="12443" y="4584"/>
                    <a:pt x="11823" y="3096"/>
                    <a:pt x="10776" y="1989"/>
                  </a:cubicBezTo>
                  <a:cubicBezTo>
                    <a:pt x="9645" y="774"/>
                    <a:pt x="8037" y="0"/>
                    <a:pt x="6251" y="0"/>
                  </a:cubicBezTo>
                  <a:cubicBezTo>
                    <a:pt x="6244" y="0"/>
                    <a:pt x="6237" y="0"/>
                    <a:pt x="6229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391;p61">
              <a:extLst>
                <a:ext uri="{FF2B5EF4-FFF2-40B4-BE49-F238E27FC236}">
                  <a16:creationId xmlns:a16="http://schemas.microsoft.com/office/drawing/2014/main" id="{96F67FB2-4F74-4FE5-A4FC-8CDB5682CBDD}"/>
                </a:ext>
              </a:extLst>
            </p:cNvPr>
            <p:cNvSpPr/>
            <p:nvPr/>
          </p:nvSpPr>
          <p:spPr>
            <a:xfrm>
              <a:off x="2103225" y="1413700"/>
              <a:ext cx="301550" cy="300950"/>
            </a:xfrm>
            <a:custGeom>
              <a:avLst/>
              <a:gdLst/>
              <a:ahLst/>
              <a:cxnLst/>
              <a:rect l="l" t="t" r="r" b="b"/>
              <a:pathLst>
                <a:path w="12062" h="12038" extrusionOk="0">
                  <a:moveTo>
                    <a:pt x="5860" y="596"/>
                  </a:moveTo>
                  <a:cubicBezTo>
                    <a:pt x="5868" y="596"/>
                    <a:pt x="5875" y="596"/>
                    <a:pt x="5882" y="596"/>
                  </a:cubicBezTo>
                  <a:cubicBezTo>
                    <a:pt x="8764" y="608"/>
                    <a:pt x="11109" y="2965"/>
                    <a:pt x="11085" y="5846"/>
                  </a:cubicBezTo>
                  <a:cubicBezTo>
                    <a:pt x="11073" y="8732"/>
                    <a:pt x="8740" y="11061"/>
                    <a:pt x="5857" y="11061"/>
                  </a:cubicBezTo>
                  <a:cubicBezTo>
                    <a:pt x="5849" y="11061"/>
                    <a:pt x="5842" y="11061"/>
                    <a:pt x="5835" y="11061"/>
                  </a:cubicBezTo>
                  <a:cubicBezTo>
                    <a:pt x="2953" y="11049"/>
                    <a:pt x="620" y="8692"/>
                    <a:pt x="632" y="5799"/>
                  </a:cubicBezTo>
                  <a:cubicBezTo>
                    <a:pt x="643" y="2925"/>
                    <a:pt x="2989" y="596"/>
                    <a:pt x="5860" y="596"/>
                  </a:cubicBezTo>
                  <a:close/>
                  <a:moveTo>
                    <a:pt x="6217" y="0"/>
                  </a:moveTo>
                  <a:cubicBezTo>
                    <a:pt x="2810" y="0"/>
                    <a:pt x="24" y="2758"/>
                    <a:pt x="1" y="6180"/>
                  </a:cubicBezTo>
                  <a:cubicBezTo>
                    <a:pt x="1" y="7811"/>
                    <a:pt x="620" y="9299"/>
                    <a:pt x="1644" y="10406"/>
                  </a:cubicBezTo>
                  <a:cubicBezTo>
                    <a:pt x="2739" y="11418"/>
                    <a:pt x="4203" y="12026"/>
                    <a:pt x="5811" y="12038"/>
                  </a:cubicBezTo>
                  <a:cubicBezTo>
                    <a:pt x="6597" y="12038"/>
                    <a:pt x="7359" y="11895"/>
                    <a:pt x="8061" y="11621"/>
                  </a:cubicBezTo>
                  <a:cubicBezTo>
                    <a:pt x="10383" y="10728"/>
                    <a:pt x="12026" y="8489"/>
                    <a:pt x="12026" y="5846"/>
                  </a:cubicBezTo>
                  <a:cubicBezTo>
                    <a:pt x="12062" y="5430"/>
                    <a:pt x="12014" y="5013"/>
                    <a:pt x="11943" y="4620"/>
                  </a:cubicBezTo>
                  <a:cubicBezTo>
                    <a:pt x="11716" y="3465"/>
                    <a:pt x="11181" y="2441"/>
                    <a:pt x="10407" y="1620"/>
                  </a:cubicBezTo>
                  <a:cubicBezTo>
                    <a:pt x="9311" y="608"/>
                    <a:pt x="7847" y="0"/>
                    <a:pt x="6239" y="0"/>
                  </a:cubicBezTo>
                  <a:cubicBezTo>
                    <a:pt x="6232" y="0"/>
                    <a:pt x="6225" y="0"/>
                    <a:pt x="621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392;p61">
              <a:extLst>
                <a:ext uri="{FF2B5EF4-FFF2-40B4-BE49-F238E27FC236}">
                  <a16:creationId xmlns:a16="http://schemas.microsoft.com/office/drawing/2014/main" id="{616D226C-D0B9-489C-B9F6-40B8C4A5C63B}"/>
                </a:ext>
              </a:extLst>
            </p:cNvPr>
            <p:cNvSpPr/>
            <p:nvPr/>
          </p:nvSpPr>
          <p:spPr>
            <a:xfrm>
              <a:off x="2198475" y="1508950"/>
              <a:ext cx="102125" cy="101225"/>
            </a:xfrm>
            <a:custGeom>
              <a:avLst/>
              <a:gdLst/>
              <a:ahLst/>
              <a:cxnLst/>
              <a:rect l="l" t="t" r="r" b="b"/>
              <a:pathLst>
                <a:path w="4085" h="4049" extrusionOk="0">
                  <a:moveTo>
                    <a:pt x="2037" y="0"/>
                  </a:moveTo>
                  <a:cubicBezTo>
                    <a:pt x="1787" y="0"/>
                    <a:pt x="1548" y="48"/>
                    <a:pt x="1322" y="131"/>
                  </a:cubicBezTo>
                  <a:cubicBezTo>
                    <a:pt x="572" y="417"/>
                    <a:pt x="24" y="1167"/>
                    <a:pt x="24" y="2024"/>
                  </a:cubicBezTo>
                  <a:cubicBezTo>
                    <a:pt x="1" y="2929"/>
                    <a:pt x="620" y="3703"/>
                    <a:pt x="1429" y="3965"/>
                  </a:cubicBezTo>
                  <a:cubicBezTo>
                    <a:pt x="1620" y="4025"/>
                    <a:pt x="1822" y="4048"/>
                    <a:pt x="2025" y="4048"/>
                  </a:cubicBezTo>
                  <a:cubicBezTo>
                    <a:pt x="3144" y="4048"/>
                    <a:pt x="4073" y="3144"/>
                    <a:pt x="4073" y="2024"/>
                  </a:cubicBezTo>
                  <a:cubicBezTo>
                    <a:pt x="4084" y="905"/>
                    <a:pt x="3180" y="0"/>
                    <a:pt x="2037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393;p61">
              <a:extLst>
                <a:ext uri="{FF2B5EF4-FFF2-40B4-BE49-F238E27FC236}">
                  <a16:creationId xmlns:a16="http://schemas.microsoft.com/office/drawing/2014/main" id="{BEBC25A2-199C-4742-9971-2A564D74B685}"/>
                </a:ext>
              </a:extLst>
            </p:cNvPr>
            <p:cNvSpPr/>
            <p:nvPr/>
          </p:nvSpPr>
          <p:spPr>
            <a:xfrm>
              <a:off x="2199075" y="1512225"/>
              <a:ext cx="47950" cy="95875"/>
            </a:xfrm>
            <a:custGeom>
              <a:avLst/>
              <a:gdLst/>
              <a:ahLst/>
              <a:cxnLst/>
              <a:rect l="l" t="t" r="r" b="b"/>
              <a:pathLst>
                <a:path w="1918" h="3835" extrusionOk="0">
                  <a:moveTo>
                    <a:pt x="1322" y="0"/>
                  </a:moveTo>
                  <a:cubicBezTo>
                    <a:pt x="560" y="286"/>
                    <a:pt x="12" y="1036"/>
                    <a:pt x="12" y="1893"/>
                  </a:cubicBezTo>
                  <a:cubicBezTo>
                    <a:pt x="0" y="2798"/>
                    <a:pt x="608" y="3572"/>
                    <a:pt x="1429" y="3834"/>
                  </a:cubicBezTo>
                  <a:cubicBezTo>
                    <a:pt x="1727" y="3251"/>
                    <a:pt x="1893" y="2608"/>
                    <a:pt x="1917" y="1965"/>
                  </a:cubicBezTo>
                  <a:cubicBezTo>
                    <a:pt x="1917" y="1274"/>
                    <a:pt x="1703" y="572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394;p61">
              <a:extLst>
                <a:ext uri="{FF2B5EF4-FFF2-40B4-BE49-F238E27FC236}">
                  <a16:creationId xmlns:a16="http://schemas.microsoft.com/office/drawing/2014/main" id="{E6A6AF3D-54F4-4F1D-ABB4-58972CDEA3E5}"/>
                </a:ext>
              </a:extLst>
            </p:cNvPr>
            <p:cNvSpPr/>
            <p:nvPr/>
          </p:nvSpPr>
          <p:spPr>
            <a:xfrm>
              <a:off x="2227650" y="1537525"/>
              <a:ext cx="43775" cy="44075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902" y="0"/>
                  </a:moveTo>
                  <a:cubicBezTo>
                    <a:pt x="895" y="0"/>
                    <a:pt x="888" y="0"/>
                    <a:pt x="881" y="0"/>
                  </a:cubicBezTo>
                  <a:cubicBezTo>
                    <a:pt x="405" y="0"/>
                    <a:pt x="0" y="393"/>
                    <a:pt x="0" y="881"/>
                  </a:cubicBezTo>
                  <a:cubicBezTo>
                    <a:pt x="0" y="1358"/>
                    <a:pt x="381" y="1762"/>
                    <a:pt x="881" y="1762"/>
                  </a:cubicBezTo>
                  <a:cubicBezTo>
                    <a:pt x="1346" y="1762"/>
                    <a:pt x="1751" y="1370"/>
                    <a:pt x="1751" y="881"/>
                  </a:cubicBezTo>
                  <a:cubicBezTo>
                    <a:pt x="1751" y="400"/>
                    <a:pt x="1380" y="0"/>
                    <a:pt x="9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Google Shape;979;p35"/>
          <p:cNvSpPr txBox="1">
            <a:spLocks noGrp="1"/>
          </p:cNvSpPr>
          <p:nvPr>
            <p:ph type="title"/>
          </p:nvPr>
        </p:nvSpPr>
        <p:spPr>
          <a:xfrm>
            <a:off x="-1608300" y="1435038"/>
            <a:ext cx="1700508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The slide title goes right here!</a:t>
            </a:r>
            <a:endParaRPr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EE4697C0-493A-4D1A-B5E6-48BF8E6278CA}"/>
              </a:ext>
            </a:extLst>
          </p:cNvPr>
          <p:cNvSpPr>
            <a:spLocks/>
          </p:cNvSpPr>
          <p:nvPr/>
        </p:nvSpPr>
        <p:spPr bwMode="auto">
          <a:xfrm>
            <a:off x="691763" y="628153"/>
            <a:ext cx="7680959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ctr">
              <a:spcBef>
                <a:spcPct val="20000"/>
              </a:spcBef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>
              <a:spcBef>
                <a:spcPts val="1200"/>
              </a:spcBef>
            </a:pPr>
            <a:r>
              <a:rPr lang="vi-VN" altLang="en-US" sz="2800" b="1" dirty="0">
                <a:latin typeface=".VnAvant" panose="020B7200000000000000" pitchFamily="34" charset="0"/>
              </a:rPr>
              <a:t>a) </a:t>
            </a:r>
            <a:r>
              <a:rPr lang="en-US" altLang="en-US" sz="2800" b="1" dirty="0" err="1">
                <a:latin typeface=".VnAvant" panose="020B7200000000000000" pitchFamily="34" charset="0"/>
              </a:rPr>
              <a:t>TÝnh</a:t>
            </a:r>
            <a:r>
              <a:rPr lang="en-US" altLang="en-US" sz="2800" b="1" dirty="0">
                <a:latin typeface=".VnAvant" panose="020B7200000000000000" pitchFamily="34" charset="0"/>
              </a:rPr>
              <a:t> </a:t>
            </a:r>
            <a:r>
              <a:rPr lang="en-US" altLang="en-US" sz="2800" b="1" dirty="0" err="1">
                <a:latin typeface=".VnAvant" panose="020B7200000000000000" pitchFamily="34" charset="0"/>
              </a:rPr>
              <a:t>råi</a:t>
            </a:r>
            <a:r>
              <a:rPr lang="en-US" altLang="en-US" sz="2800" b="1" dirty="0">
                <a:latin typeface=".VnAvant" panose="020B7200000000000000" pitchFamily="34" charset="0"/>
              </a:rPr>
              <a:t> so </a:t>
            </a:r>
            <a:r>
              <a:rPr lang="en-US" altLang="en-US" sz="2800" b="1" dirty="0" err="1">
                <a:latin typeface=".VnAvant" panose="020B7200000000000000" pitchFamily="34" charset="0"/>
              </a:rPr>
              <a:t>s¸nh</a:t>
            </a:r>
            <a:r>
              <a:rPr lang="en-US" altLang="en-US" sz="2800" b="1" dirty="0">
                <a:latin typeface=".VnAvant" panose="020B7200000000000000" pitchFamily="34" charset="0"/>
              </a:rPr>
              <a:t> </a:t>
            </a:r>
            <a:r>
              <a:rPr lang="en-US" altLang="en-US" sz="2800" b="1" dirty="0" err="1">
                <a:latin typeface=".VnAvant" panose="020B7200000000000000" pitchFamily="34" charset="0"/>
              </a:rPr>
              <a:t>gi</a:t>
            </a:r>
            <a:r>
              <a:rPr lang="en-US" altLang="en-US" sz="2800" b="1" dirty="0">
                <a:latin typeface=".VnAvant" panose="020B7200000000000000" pitchFamily="34" charset="0"/>
              </a:rPr>
              <a:t>¸ </a:t>
            </a:r>
            <a:r>
              <a:rPr lang="en-US" altLang="en-US" sz="2800" b="1" dirty="0" err="1">
                <a:latin typeface=".VnAvant" panose="020B7200000000000000" pitchFamily="34" charset="0"/>
              </a:rPr>
              <a:t>trÞ</a:t>
            </a:r>
            <a:r>
              <a:rPr lang="en-US" altLang="en-US" sz="2800" b="1" dirty="0">
                <a:latin typeface=".VnAvant" panose="020B7200000000000000" pitchFamily="34" charset="0"/>
              </a:rPr>
              <a:t> </a:t>
            </a:r>
            <a:r>
              <a:rPr lang="en-US" altLang="en-US" sz="2800" b="1" dirty="0" err="1">
                <a:latin typeface=".VnAvant" panose="020B7200000000000000" pitchFamily="34" charset="0"/>
              </a:rPr>
              <a:t>cña</a:t>
            </a:r>
            <a:r>
              <a:rPr lang="en-US" altLang="en-US" sz="2800" b="1" dirty="0">
                <a:latin typeface=".VnAvant" panose="020B7200000000000000" pitchFamily="34" charset="0"/>
              </a:rPr>
              <a:t> </a:t>
            </a:r>
            <a:r>
              <a:rPr lang="en-US" altLang="en-US" sz="2800" b="1" dirty="0" err="1">
                <a:latin typeface=".VnAvant" panose="020B7200000000000000" pitchFamily="34" charset="0"/>
              </a:rPr>
              <a:t>hai</a:t>
            </a:r>
            <a:r>
              <a:rPr lang="en-US" altLang="en-US" sz="2800" b="1" dirty="0">
                <a:latin typeface=".VnAvant" panose="020B7200000000000000" pitchFamily="34" charset="0"/>
              </a:rPr>
              <a:t> </a:t>
            </a:r>
            <a:r>
              <a:rPr lang="en-US" altLang="en-US" sz="2800" b="1" dirty="0" err="1">
                <a:latin typeface=".VnAvant" panose="020B7200000000000000" pitchFamily="34" charset="0"/>
              </a:rPr>
              <a:t>biÓu</a:t>
            </a:r>
            <a:r>
              <a:rPr lang="en-US" altLang="en-US" sz="2800" b="1" dirty="0">
                <a:latin typeface=".VnAvant" panose="020B7200000000000000" pitchFamily="34" charset="0"/>
              </a:rPr>
              <a:t> </a:t>
            </a:r>
            <a:r>
              <a:rPr lang="en-US" altLang="en-US" sz="2800" b="1" dirty="0" err="1">
                <a:latin typeface=".VnAvant" panose="020B7200000000000000" pitchFamily="34" charset="0"/>
              </a:rPr>
              <a:t>thøc</a:t>
            </a:r>
            <a:r>
              <a:rPr lang="en-US" altLang="en-US" sz="2800" b="1" dirty="0">
                <a:latin typeface=".VnAvant" panose="020B7200000000000000" pitchFamily="34" charset="0"/>
              </a:rPr>
              <a:t> :</a:t>
            </a:r>
          </a:p>
          <a:p>
            <a:pPr algn="l">
              <a:spcBef>
                <a:spcPts val="1200"/>
              </a:spcBef>
            </a:pPr>
            <a:r>
              <a:rPr lang="en-US" altLang="en-US" sz="2800" dirty="0">
                <a:latin typeface=".VnAvant" panose="020B7200000000000000" pitchFamily="34" charset="0"/>
              </a:rPr>
              <a:t>		     </a:t>
            </a:r>
            <a:r>
              <a:rPr lang="en-US" altLang="en-US" sz="2800" b="1" dirty="0">
                <a:solidFill>
                  <a:srgbClr val="0000FF"/>
                </a:solidFill>
                <a:latin typeface=".VnAvant" panose="020B7200000000000000" pitchFamily="34" charset="0"/>
              </a:rPr>
              <a:t>( 2 x 3 ) x 4 </a:t>
            </a:r>
            <a:r>
              <a:rPr lang="en-US" altLang="en-US" sz="2800" dirty="0">
                <a:solidFill>
                  <a:srgbClr val="C00000"/>
                </a:solidFill>
                <a:latin typeface=".VnAvant" panose="020B7200000000000000" pitchFamily="34" charset="0"/>
              </a:rPr>
              <a:t>vµ</a:t>
            </a:r>
            <a:r>
              <a:rPr lang="en-US" altLang="en-US" sz="2800" b="1" dirty="0">
                <a:solidFill>
                  <a:srgbClr val="C00000"/>
                </a:solidFill>
                <a:latin typeface=".VnAvant" panose="020B7200000000000000" pitchFamily="34" charset="0"/>
              </a:rPr>
              <a:t> </a:t>
            </a:r>
            <a:r>
              <a:rPr lang="en-US" altLang="en-US" sz="2800" b="1" dirty="0">
                <a:solidFill>
                  <a:srgbClr val="00B050"/>
                </a:solidFill>
                <a:latin typeface=".VnAvant" panose="020B7200000000000000" pitchFamily="34" charset="0"/>
              </a:rPr>
              <a:t>2 x ( 3 x 4).</a:t>
            </a:r>
          </a:p>
          <a:p>
            <a:pPr algn="l">
              <a:spcBef>
                <a:spcPts val="1200"/>
              </a:spcBef>
            </a:pPr>
            <a:r>
              <a:rPr lang="en-US" altLang="en-US" sz="2800" dirty="0">
                <a:latin typeface=".VnAvant" panose="020B7200000000000000" pitchFamily="34" charset="0"/>
              </a:rPr>
              <a:t>	</a:t>
            </a:r>
            <a:r>
              <a:rPr lang="en-US" altLang="en-US" sz="2800" dirty="0">
                <a:solidFill>
                  <a:srgbClr val="002060"/>
                </a:solidFill>
                <a:latin typeface=".VnAvant" panose="020B7200000000000000" pitchFamily="34" charset="0"/>
              </a:rPr>
              <a:t>Ta </a:t>
            </a:r>
            <a:r>
              <a:rPr lang="en-US" altLang="en-US" sz="2800" dirty="0" err="1">
                <a:solidFill>
                  <a:srgbClr val="002060"/>
                </a:solidFill>
                <a:latin typeface=".VnAvant" panose="020B7200000000000000" pitchFamily="34" charset="0"/>
              </a:rPr>
              <a:t>cã</a:t>
            </a:r>
            <a:r>
              <a:rPr lang="en-US" altLang="en-US" sz="2800" dirty="0">
                <a:solidFill>
                  <a:srgbClr val="002060"/>
                </a:solidFill>
                <a:latin typeface=".VnAvant" panose="020B7200000000000000" pitchFamily="34" charset="0"/>
              </a:rPr>
              <a:t> : 	( 2 x 3 ) x 4 = 6 x 4 = </a:t>
            </a:r>
            <a:r>
              <a:rPr lang="en-US" altLang="en-US" sz="2800" b="1" dirty="0">
                <a:solidFill>
                  <a:srgbClr val="FF0000"/>
                </a:solidFill>
                <a:latin typeface=".VnAvant" panose="020B7200000000000000" pitchFamily="34" charset="0"/>
              </a:rPr>
              <a:t>24</a:t>
            </a:r>
          </a:p>
          <a:p>
            <a:pPr algn="l">
              <a:spcBef>
                <a:spcPts val="1200"/>
              </a:spcBef>
            </a:pPr>
            <a:r>
              <a:rPr lang="en-US" altLang="en-US" sz="2800" dirty="0">
                <a:solidFill>
                  <a:srgbClr val="002060"/>
                </a:solidFill>
                <a:latin typeface=".VnAvant" panose="020B7200000000000000" pitchFamily="34" charset="0"/>
              </a:rPr>
              <a:t>			</a:t>
            </a:r>
            <a:r>
              <a:rPr lang="en-US" altLang="en-US" sz="2800" dirty="0">
                <a:solidFill>
                  <a:srgbClr val="00B050"/>
                </a:solidFill>
                <a:latin typeface=".VnAvant" panose="020B7200000000000000" pitchFamily="34" charset="0"/>
              </a:rPr>
              <a:t>2  x ( 3 x 4 ) = 2 x 12 = </a:t>
            </a:r>
            <a:r>
              <a:rPr lang="en-US" altLang="en-US" sz="2800" b="1" dirty="0">
                <a:solidFill>
                  <a:srgbClr val="FF0000"/>
                </a:solidFill>
                <a:latin typeface=".VnAvant" panose="020B7200000000000000" pitchFamily="34" charset="0"/>
              </a:rPr>
              <a:t>24</a:t>
            </a:r>
          </a:p>
          <a:p>
            <a:pPr algn="l">
              <a:spcBef>
                <a:spcPts val="1200"/>
              </a:spcBef>
            </a:pPr>
            <a:r>
              <a:rPr lang="en-US" altLang="en-US" sz="2800" dirty="0">
                <a:solidFill>
                  <a:srgbClr val="000066"/>
                </a:solidFill>
                <a:latin typeface=".VnAvant" panose="020B7200000000000000" pitchFamily="34" charset="0"/>
              </a:rPr>
              <a:t>	</a:t>
            </a:r>
            <a:r>
              <a:rPr lang="en-US" altLang="en-US" sz="2800" dirty="0" err="1">
                <a:solidFill>
                  <a:srgbClr val="000099"/>
                </a:solidFill>
                <a:latin typeface=".VnAvant" panose="020B7200000000000000" pitchFamily="34" charset="0"/>
              </a:rPr>
              <a:t>VËy</a:t>
            </a:r>
            <a:r>
              <a:rPr lang="en-US" altLang="en-US" sz="2800" dirty="0">
                <a:solidFill>
                  <a:srgbClr val="000099"/>
                </a:solidFill>
                <a:latin typeface=".VnAvant" panose="020B7200000000000000" pitchFamily="34" charset="0"/>
              </a:rPr>
              <a:t> :     </a:t>
            </a:r>
            <a:r>
              <a:rPr lang="en-US" altLang="en-US" sz="2800" b="1" dirty="0">
                <a:solidFill>
                  <a:srgbClr val="FF0000"/>
                </a:solidFill>
                <a:latin typeface=".VnAvant" panose="020B7200000000000000" pitchFamily="34" charset="0"/>
              </a:rPr>
              <a:t>( 2 x 3 ) x 4 </a:t>
            </a:r>
            <a:r>
              <a:rPr lang="en-US" altLang="en-US" sz="2800" b="1" dirty="0">
                <a:solidFill>
                  <a:srgbClr val="00B0F0"/>
                </a:solidFill>
                <a:latin typeface=".VnAvant" panose="020B7200000000000000" pitchFamily="34" charset="0"/>
              </a:rPr>
              <a:t>=</a:t>
            </a:r>
            <a:r>
              <a:rPr lang="en-US" altLang="en-US" sz="2800" b="1" dirty="0">
                <a:solidFill>
                  <a:srgbClr val="FF0000"/>
                </a:solidFill>
                <a:latin typeface=".VnAvant" panose="020B7200000000000000" pitchFamily="34" charset="0"/>
              </a:rPr>
              <a:t> </a:t>
            </a:r>
            <a:r>
              <a:rPr lang="en-US" altLang="en-US" sz="2800" b="1" dirty="0">
                <a:solidFill>
                  <a:srgbClr val="00B050"/>
                </a:solidFill>
                <a:latin typeface=".VnAvant" panose="020B7200000000000000" pitchFamily="34" charset="0"/>
              </a:rPr>
              <a:t>2 x ( 3 x 4 )</a:t>
            </a:r>
            <a:endParaRPr lang="en-US" altLang="en-US" sz="1800" b="1" dirty="0">
              <a:solidFill>
                <a:srgbClr val="00B050"/>
              </a:solidFill>
              <a:latin typeface=".VnAvant" panose="020B7200000000000000" pitchFamily="34" charset="0"/>
            </a:endParaRPr>
          </a:p>
        </p:txBody>
      </p:sp>
      <p:grpSp>
        <p:nvGrpSpPr>
          <p:cNvPr id="10" name="Group 7">
            <a:extLst>
              <a:ext uri="{FF2B5EF4-FFF2-40B4-BE49-F238E27FC236}">
                <a16:creationId xmlns:a16="http://schemas.microsoft.com/office/drawing/2014/main" id="{362F379E-CEB4-4E63-8972-E975D920E434}"/>
              </a:ext>
            </a:extLst>
          </p:cNvPr>
          <p:cNvGrpSpPr>
            <a:grpSpLocks/>
          </p:cNvGrpSpPr>
          <p:nvPr/>
        </p:nvGrpSpPr>
        <p:grpSpPr bwMode="auto">
          <a:xfrm>
            <a:off x="440635" y="3607905"/>
            <a:ext cx="8001000" cy="990600"/>
            <a:chOff x="528" y="3024"/>
            <a:chExt cx="5040" cy="624"/>
          </a:xfrm>
        </p:grpSpPr>
        <p:sp>
          <p:nvSpPr>
            <p:cNvPr id="11" name="Cloud">
              <a:extLst>
                <a:ext uri="{FF2B5EF4-FFF2-40B4-BE49-F238E27FC236}">
                  <a16:creationId xmlns:a16="http://schemas.microsoft.com/office/drawing/2014/main" id="{C40C53AE-59CD-4E91-B837-387560496F05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528" y="3024"/>
              <a:ext cx="5040" cy="624"/>
            </a:xfrm>
            <a:custGeom>
              <a:avLst/>
              <a:gdLst>
                <a:gd name="T0" fmla="*/ 67 w 21600"/>
                <a:gd name="T1" fmla="*/ 10800 h 21600"/>
                <a:gd name="T2" fmla="*/ 10800 w 21600"/>
                <a:gd name="T3" fmla="*/ 21577 h 21600"/>
                <a:gd name="T4" fmla="*/ 21582 w 21600"/>
                <a:gd name="T5" fmla="*/ 10800 h 21600"/>
                <a:gd name="T6" fmla="*/ 10800 w 21600"/>
                <a:gd name="T7" fmla="*/ 1235 h 21600"/>
                <a:gd name="T8" fmla="*/ 2977 w 21600"/>
                <a:gd name="T9" fmla="*/ 3262 h 21600"/>
                <a:gd name="T10" fmla="*/ 17087 w 21600"/>
                <a:gd name="T11" fmla="*/ 173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 extrusionOk="0">
                  <a:moveTo>
                    <a:pt x="1949" y="7180"/>
                  </a:moveTo>
                  <a:cubicBezTo>
                    <a:pt x="841" y="7336"/>
                    <a:pt x="0" y="8613"/>
                    <a:pt x="0" y="10137"/>
                  </a:cubicBezTo>
                  <a:cubicBezTo>
                    <a:pt x="0" y="11192"/>
                    <a:pt x="409" y="12169"/>
                    <a:pt x="1074" y="12702"/>
                  </a:cubicBezTo>
                  <a:lnTo>
                    <a:pt x="1063" y="12668"/>
                  </a:lnTo>
                  <a:cubicBezTo>
                    <a:pt x="685" y="13217"/>
                    <a:pt x="475" y="13940"/>
                    <a:pt x="475" y="14691"/>
                  </a:cubicBezTo>
                  <a:cubicBezTo>
                    <a:pt x="475" y="16325"/>
                    <a:pt x="1451" y="17650"/>
                    <a:pt x="2655" y="17650"/>
                  </a:cubicBezTo>
                  <a:cubicBezTo>
                    <a:pt x="2739" y="17650"/>
                    <a:pt x="2824" y="17643"/>
                    <a:pt x="2909" y="17629"/>
                  </a:cubicBezTo>
                  <a:lnTo>
                    <a:pt x="2897" y="17649"/>
                  </a:lnTo>
                  <a:cubicBezTo>
                    <a:pt x="3585" y="19288"/>
                    <a:pt x="4863" y="20300"/>
                    <a:pt x="6247" y="20300"/>
                  </a:cubicBezTo>
                  <a:cubicBezTo>
                    <a:pt x="6947" y="20300"/>
                    <a:pt x="7635" y="20039"/>
                    <a:pt x="8235" y="19546"/>
                  </a:cubicBezTo>
                  <a:lnTo>
                    <a:pt x="8229" y="19550"/>
                  </a:lnTo>
                  <a:cubicBezTo>
                    <a:pt x="8855" y="20829"/>
                    <a:pt x="9908" y="21597"/>
                    <a:pt x="11036" y="21597"/>
                  </a:cubicBezTo>
                  <a:cubicBezTo>
                    <a:pt x="12523" y="21597"/>
                    <a:pt x="13836" y="20267"/>
                    <a:pt x="14267" y="18324"/>
                  </a:cubicBezTo>
                  <a:lnTo>
                    <a:pt x="14270" y="18350"/>
                  </a:lnTo>
                  <a:cubicBezTo>
                    <a:pt x="14730" y="18740"/>
                    <a:pt x="15260" y="18947"/>
                    <a:pt x="15802" y="18947"/>
                  </a:cubicBezTo>
                  <a:cubicBezTo>
                    <a:pt x="17390" y="18947"/>
                    <a:pt x="18682" y="17205"/>
                    <a:pt x="18694" y="15045"/>
                  </a:cubicBezTo>
                  <a:lnTo>
                    <a:pt x="18689" y="15035"/>
                  </a:lnTo>
                  <a:cubicBezTo>
                    <a:pt x="20357" y="14710"/>
                    <a:pt x="21597" y="12765"/>
                    <a:pt x="21597" y="10472"/>
                  </a:cubicBezTo>
                  <a:cubicBezTo>
                    <a:pt x="21597" y="9456"/>
                    <a:pt x="21350" y="8469"/>
                    <a:pt x="20896" y="7663"/>
                  </a:cubicBezTo>
                  <a:lnTo>
                    <a:pt x="20889" y="7661"/>
                  </a:lnTo>
                  <a:cubicBezTo>
                    <a:pt x="21031" y="7208"/>
                    <a:pt x="21105" y="6721"/>
                    <a:pt x="21105" y="6228"/>
                  </a:cubicBezTo>
                  <a:cubicBezTo>
                    <a:pt x="21105" y="4588"/>
                    <a:pt x="20299" y="3150"/>
                    <a:pt x="19139" y="2719"/>
                  </a:cubicBezTo>
                  <a:lnTo>
                    <a:pt x="19148" y="2712"/>
                  </a:lnTo>
                  <a:cubicBezTo>
                    <a:pt x="18940" y="1142"/>
                    <a:pt x="17933" y="0"/>
                    <a:pt x="16758" y="0"/>
                  </a:cubicBezTo>
                  <a:cubicBezTo>
                    <a:pt x="16044" y="0"/>
                    <a:pt x="15367" y="426"/>
                    <a:pt x="14905" y="1165"/>
                  </a:cubicBezTo>
                  <a:lnTo>
                    <a:pt x="14909" y="1170"/>
                  </a:lnTo>
                  <a:cubicBezTo>
                    <a:pt x="14497" y="432"/>
                    <a:pt x="13855" y="0"/>
                    <a:pt x="13174" y="0"/>
                  </a:cubicBezTo>
                  <a:cubicBezTo>
                    <a:pt x="12347" y="0"/>
                    <a:pt x="11590" y="637"/>
                    <a:pt x="11221" y="1645"/>
                  </a:cubicBezTo>
                  <a:lnTo>
                    <a:pt x="11229" y="1694"/>
                  </a:lnTo>
                  <a:cubicBezTo>
                    <a:pt x="10730" y="1024"/>
                    <a:pt x="10058" y="650"/>
                    <a:pt x="9358" y="650"/>
                  </a:cubicBezTo>
                  <a:cubicBezTo>
                    <a:pt x="8372" y="650"/>
                    <a:pt x="7466" y="1391"/>
                    <a:pt x="7003" y="2578"/>
                  </a:cubicBezTo>
                  <a:lnTo>
                    <a:pt x="6995" y="2602"/>
                  </a:lnTo>
                  <a:cubicBezTo>
                    <a:pt x="6477" y="2189"/>
                    <a:pt x="5888" y="1972"/>
                    <a:pt x="5288" y="1972"/>
                  </a:cubicBezTo>
                  <a:cubicBezTo>
                    <a:pt x="3423" y="1972"/>
                    <a:pt x="1912" y="4029"/>
                    <a:pt x="1912" y="6567"/>
                  </a:cubicBezTo>
                  <a:cubicBezTo>
                    <a:pt x="1912" y="6774"/>
                    <a:pt x="1922" y="6981"/>
                    <a:pt x="1942" y="7186"/>
                  </a:cubicBezTo>
                  <a:close/>
                </a:path>
                <a:path w="21600" h="21600" fill="none" extrusionOk="0">
                  <a:moveTo>
                    <a:pt x="1074" y="12702"/>
                  </a:moveTo>
                  <a:cubicBezTo>
                    <a:pt x="1407" y="12969"/>
                    <a:pt x="1786" y="13110"/>
                    <a:pt x="2172" y="13110"/>
                  </a:cubicBezTo>
                  <a:cubicBezTo>
                    <a:pt x="2228" y="13110"/>
                    <a:pt x="2285" y="13107"/>
                    <a:pt x="2341" y="13101"/>
                  </a:cubicBezTo>
                </a:path>
                <a:path w="21600" h="21600" fill="none" extrusionOk="0">
                  <a:moveTo>
                    <a:pt x="2909" y="17629"/>
                  </a:moveTo>
                  <a:cubicBezTo>
                    <a:pt x="3099" y="17599"/>
                    <a:pt x="3285" y="17535"/>
                    <a:pt x="3463" y="17439"/>
                  </a:cubicBezTo>
                </a:path>
                <a:path w="21600" h="21600" fill="none" extrusionOk="0">
                  <a:moveTo>
                    <a:pt x="7895" y="18680"/>
                  </a:moveTo>
                  <a:cubicBezTo>
                    <a:pt x="7983" y="18985"/>
                    <a:pt x="8095" y="19277"/>
                    <a:pt x="8229" y="19550"/>
                  </a:cubicBezTo>
                </a:path>
                <a:path w="21600" h="21600" fill="none" extrusionOk="0">
                  <a:moveTo>
                    <a:pt x="14267" y="18324"/>
                  </a:moveTo>
                  <a:cubicBezTo>
                    <a:pt x="14336" y="18013"/>
                    <a:pt x="14380" y="17693"/>
                    <a:pt x="14400" y="17370"/>
                  </a:cubicBezTo>
                </a:path>
                <a:path w="21600" h="21600" fill="none" extrusionOk="0">
                  <a:moveTo>
                    <a:pt x="18694" y="15045"/>
                  </a:moveTo>
                  <a:cubicBezTo>
                    <a:pt x="18694" y="15034"/>
                    <a:pt x="18695" y="15024"/>
                    <a:pt x="18695" y="15013"/>
                  </a:cubicBezTo>
                  <a:cubicBezTo>
                    <a:pt x="18695" y="13508"/>
                    <a:pt x="18063" y="12136"/>
                    <a:pt x="17069" y="11477"/>
                  </a:cubicBezTo>
                </a:path>
                <a:path w="21600" h="21600" fill="none" extrusionOk="0">
                  <a:moveTo>
                    <a:pt x="20165" y="8999"/>
                  </a:moveTo>
                  <a:cubicBezTo>
                    <a:pt x="20479" y="8635"/>
                    <a:pt x="20726" y="8177"/>
                    <a:pt x="20889" y="7661"/>
                  </a:cubicBezTo>
                </a:path>
                <a:path w="21600" h="21600" fill="none" extrusionOk="0">
                  <a:moveTo>
                    <a:pt x="19186" y="3344"/>
                  </a:moveTo>
                  <a:cubicBezTo>
                    <a:pt x="19186" y="3328"/>
                    <a:pt x="19187" y="3313"/>
                    <a:pt x="19187" y="3297"/>
                  </a:cubicBezTo>
                  <a:cubicBezTo>
                    <a:pt x="19187" y="3101"/>
                    <a:pt x="19174" y="2905"/>
                    <a:pt x="19148" y="2712"/>
                  </a:cubicBezTo>
                </a:path>
                <a:path w="21600" h="21600" fill="none" extrusionOk="0">
                  <a:moveTo>
                    <a:pt x="14905" y="1165"/>
                  </a:moveTo>
                  <a:cubicBezTo>
                    <a:pt x="14754" y="1408"/>
                    <a:pt x="14629" y="1679"/>
                    <a:pt x="14535" y="1971"/>
                  </a:cubicBezTo>
                </a:path>
                <a:path w="21600" h="21600" fill="none" extrusionOk="0">
                  <a:moveTo>
                    <a:pt x="11221" y="1645"/>
                  </a:moveTo>
                  <a:cubicBezTo>
                    <a:pt x="11140" y="1866"/>
                    <a:pt x="11080" y="2099"/>
                    <a:pt x="11041" y="2340"/>
                  </a:cubicBezTo>
                </a:path>
                <a:path w="21600" h="21600" fill="none" extrusionOk="0">
                  <a:moveTo>
                    <a:pt x="7645" y="3276"/>
                  </a:moveTo>
                  <a:cubicBezTo>
                    <a:pt x="7449" y="3016"/>
                    <a:pt x="7231" y="2790"/>
                    <a:pt x="6995" y="2602"/>
                  </a:cubicBezTo>
                </a:path>
                <a:path w="21600" h="21600" fill="none" extrusionOk="0">
                  <a:moveTo>
                    <a:pt x="1942" y="7186"/>
                  </a:moveTo>
                  <a:cubicBezTo>
                    <a:pt x="1966" y="7426"/>
                    <a:pt x="2004" y="7663"/>
                    <a:pt x="2056" y="7895"/>
                  </a:cubicBezTo>
                </a:path>
              </a:pathLst>
            </a:custGeom>
            <a:solidFill>
              <a:srgbClr val="FFFF99"/>
            </a:solidFill>
            <a:ln>
              <a:noFill/>
            </a:ln>
            <a:effectLst>
              <a:outerShdw dist="107763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en-US" altLang="en-US" b="1">
                <a:solidFill>
                  <a:srgbClr val="FF0000"/>
                </a:solidFill>
                <a:latin typeface=".VnAvant" panose="020B7200000000000000" pitchFamily="34" charset="0"/>
              </a:endParaRPr>
            </a:p>
          </p:txBody>
        </p:sp>
        <p:sp>
          <p:nvSpPr>
            <p:cNvPr id="12" name="Text Box 6">
              <a:extLst>
                <a:ext uri="{FF2B5EF4-FFF2-40B4-BE49-F238E27FC236}">
                  <a16:creationId xmlns:a16="http://schemas.microsoft.com/office/drawing/2014/main" id="{A193E310-8264-401B-816D-41DF1799BD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2" y="3060"/>
              <a:ext cx="4260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NhËn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xÐt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vÒ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c¸c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thõa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sè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vµ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vÞ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trÝ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c¸c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dÊu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ngoÆc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cña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hai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biÓu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thøc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 </a:t>
              </a:r>
              <a:r>
                <a:rPr lang="en-US" altLang="en-US" sz="2400" b="1" dirty="0" err="1">
                  <a:solidFill>
                    <a:srgbClr val="A01127"/>
                  </a:solidFill>
                  <a:latin typeface=".VnTime" panose="020B7200000000000000" pitchFamily="34" charset="0"/>
                </a:rPr>
                <a:t>trªn</a:t>
              </a:r>
              <a:r>
                <a:rPr lang="en-US" altLang="en-US" sz="2400" b="1" dirty="0">
                  <a:solidFill>
                    <a:srgbClr val="A01127"/>
                  </a:solidFill>
                  <a:latin typeface=".VnTime" panose="020B7200000000000000" pitchFamily="34" charset="0"/>
                </a:rPr>
                <a:t>?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900" decel="1000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1" name="Google Shape;5551;p52"/>
          <p:cNvGrpSpPr/>
          <p:nvPr/>
        </p:nvGrpSpPr>
        <p:grpSpPr>
          <a:xfrm>
            <a:off x="5870054" y="3210093"/>
            <a:ext cx="3398034" cy="2704539"/>
            <a:chOff x="1445400" y="3224625"/>
            <a:chExt cx="965625" cy="768575"/>
          </a:xfrm>
        </p:grpSpPr>
        <p:sp>
          <p:nvSpPr>
            <p:cNvPr id="5552" name="Google Shape;5552;p52"/>
            <p:cNvSpPr/>
            <p:nvPr/>
          </p:nvSpPr>
          <p:spPr>
            <a:xfrm>
              <a:off x="1445400" y="3369000"/>
              <a:ext cx="964425" cy="624200"/>
            </a:xfrm>
            <a:custGeom>
              <a:avLst/>
              <a:gdLst/>
              <a:ahLst/>
              <a:cxnLst/>
              <a:rect l="l" t="t" r="r" b="b"/>
              <a:pathLst>
                <a:path w="38577" h="24968" extrusionOk="0">
                  <a:moveTo>
                    <a:pt x="38577" y="0"/>
                  </a:moveTo>
                  <a:cubicBezTo>
                    <a:pt x="37755" y="358"/>
                    <a:pt x="36958" y="786"/>
                    <a:pt x="36196" y="1310"/>
                  </a:cubicBezTo>
                  <a:cubicBezTo>
                    <a:pt x="35041" y="2096"/>
                    <a:pt x="33981" y="3048"/>
                    <a:pt x="32993" y="4108"/>
                  </a:cubicBezTo>
                  <a:cubicBezTo>
                    <a:pt x="32505" y="4608"/>
                    <a:pt x="32064" y="5191"/>
                    <a:pt x="31600" y="5763"/>
                  </a:cubicBezTo>
                  <a:cubicBezTo>
                    <a:pt x="31171" y="6358"/>
                    <a:pt x="30719" y="6930"/>
                    <a:pt x="30314" y="7561"/>
                  </a:cubicBezTo>
                  <a:lnTo>
                    <a:pt x="29040" y="9513"/>
                  </a:lnTo>
                  <a:cubicBezTo>
                    <a:pt x="28623" y="10180"/>
                    <a:pt x="28147" y="10835"/>
                    <a:pt x="27683" y="11490"/>
                  </a:cubicBezTo>
                  <a:cubicBezTo>
                    <a:pt x="27135" y="12252"/>
                    <a:pt x="26564" y="12990"/>
                    <a:pt x="25968" y="13716"/>
                  </a:cubicBezTo>
                  <a:cubicBezTo>
                    <a:pt x="25123" y="14752"/>
                    <a:pt x="24230" y="15740"/>
                    <a:pt x="23266" y="16681"/>
                  </a:cubicBezTo>
                  <a:cubicBezTo>
                    <a:pt x="22563" y="17383"/>
                    <a:pt x="21825" y="18038"/>
                    <a:pt x="21051" y="18657"/>
                  </a:cubicBezTo>
                  <a:cubicBezTo>
                    <a:pt x="19741" y="19693"/>
                    <a:pt x="18289" y="20598"/>
                    <a:pt x="16741" y="21324"/>
                  </a:cubicBezTo>
                  <a:lnTo>
                    <a:pt x="16169" y="21574"/>
                  </a:lnTo>
                  <a:cubicBezTo>
                    <a:pt x="15967" y="21658"/>
                    <a:pt x="15777" y="21753"/>
                    <a:pt x="15574" y="21813"/>
                  </a:cubicBezTo>
                  <a:cubicBezTo>
                    <a:pt x="15169" y="21955"/>
                    <a:pt x="14753" y="22098"/>
                    <a:pt x="14348" y="22229"/>
                  </a:cubicBezTo>
                  <a:lnTo>
                    <a:pt x="13098" y="22563"/>
                  </a:lnTo>
                  <a:cubicBezTo>
                    <a:pt x="12681" y="22646"/>
                    <a:pt x="12252" y="22706"/>
                    <a:pt x="11836" y="22789"/>
                  </a:cubicBezTo>
                  <a:cubicBezTo>
                    <a:pt x="10933" y="22922"/>
                    <a:pt x="10020" y="22985"/>
                    <a:pt x="9111" y="22985"/>
                  </a:cubicBezTo>
                  <a:cubicBezTo>
                    <a:pt x="8318" y="22985"/>
                    <a:pt x="7528" y="22937"/>
                    <a:pt x="6752" y="22848"/>
                  </a:cubicBezTo>
                  <a:cubicBezTo>
                    <a:pt x="5918" y="22765"/>
                    <a:pt x="5097" y="22610"/>
                    <a:pt x="4275" y="22444"/>
                  </a:cubicBezTo>
                  <a:lnTo>
                    <a:pt x="3073" y="22146"/>
                  </a:lnTo>
                  <a:cubicBezTo>
                    <a:pt x="2680" y="22039"/>
                    <a:pt x="2287" y="21920"/>
                    <a:pt x="1894" y="21801"/>
                  </a:cubicBezTo>
                  <a:cubicBezTo>
                    <a:pt x="1596" y="21717"/>
                    <a:pt x="1299" y="21622"/>
                    <a:pt x="1001" y="21515"/>
                  </a:cubicBezTo>
                  <a:lnTo>
                    <a:pt x="1" y="23241"/>
                  </a:lnTo>
                  <a:cubicBezTo>
                    <a:pt x="156" y="23301"/>
                    <a:pt x="298" y="23348"/>
                    <a:pt x="453" y="23408"/>
                  </a:cubicBezTo>
                  <a:cubicBezTo>
                    <a:pt x="2144" y="23979"/>
                    <a:pt x="3930" y="24432"/>
                    <a:pt x="5811" y="24706"/>
                  </a:cubicBezTo>
                  <a:cubicBezTo>
                    <a:pt x="6275" y="24765"/>
                    <a:pt x="6752" y="24825"/>
                    <a:pt x="7228" y="24872"/>
                  </a:cubicBezTo>
                  <a:lnTo>
                    <a:pt x="8669" y="24968"/>
                  </a:lnTo>
                  <a:cubicBezTo>
                    <a:pt x="9157" y="24956"/>
                    <a:pt x="9645" y="24956"/>
                    <a:pt x="10133" y="24944"/>
                  </a:cubicBezTo>
                  <a:cubicBezTo>
                    <a:pt x="10633" y="24908"/>
                    <a:pt x="11121" y="24849"/>
                    <a:pt x="11609" y="24813"/>
                  </a:cubicBezTo>
                  <a:cubicBezTo>
                    <a:pt x="13586" y="24575"/>
                    <a:pt x="15538" y="24015"/>
                    <a:pt x="17336" y="23217"/>
                  </a:cubicBezTo>
                  <a:cubicBezTo>
                    <a:pt x="19146" y="22408"/>
                    <a:pt x="20789" y="21372"/>
                    <a:pt x="22265" y="20205"/>
                  </a:cubicBezTo>
                  <a:cubicBezTo>
                    <a:pt x="22980" y="19610"/>
                    <a:pt x="23706" y="19015"/>
                    <a:pt x="24349" y="18384"/>
                  </a:cubicBezTo>
                  <a:cubicBezTo>
                    <a:pt x="24932" y="17848"/>
                    <a:pt x="25468" y="17276"/>
                    <a:pt x="25992" y="16717"/>
                  </a:cubicBezTo>
                  <a:cubicBezTo>
                    <a:pt x="26075" y="16610"/>
                    <a:pt x="26171" y="16514"/>
                    <a:pt x="26254" y="16431"/>
                  </a:cubicBezTo>
                  <a:cubicBezTo>
                    <a:pt x="27016" y="15550"/>
                    <a:pt x="27754" y="14657"/>
                    <a:pt x="28457" y="13752"/>
                  </a:cubicBezTo>
                  <a:cubicBezTo>
                    <a:pt x="28826" y="13276"/>
                    <a:pt x="29183" y="12788"/>
                    <a:pt x="29528" y="12288"/>
                  </a:cubicBezTo>
                  <a:lnTo>
                    <a:pt x="30278" y="11216"/>
                  </a:lnTo>
                  <a:lnTo>
                    <a:pt x="30969" y="10144"/>
                  </a:lnTo>
                  <a:lnTo>
                    <a:pt x="32255" y="8204"/>
                  </a:lnTo>
                  <a:cubicBezTo>
                    <a:pt x="33088" y="7025"/>
                    <a:pt x="33969" y="5906"/>
                    <a:pt x="34922" y="4941"/>
                  </a:cubicBezTo>
                  <a:cubicBezTo>
                    <a:pt x="35874" y="3953"/>
                    <a:pt x="36898" y="3144"/>
                    <a:pt x="37970" y="2501"/>
                  </a:cubicBezTo>
                  <a:cubicBezTo>
                    <a:pt x="38160" y="2382"/>
                    <a:pt x="38375" y="2263"/>
                    <a:pt x="38577" y="2155"/>
                  </a:cubicBezTo>
                  <a:lnTo>
                    <a:pt x="38577" y="0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2"/>
            <p:cNvSpPr/>
            <p:nvPr/>
          </p:nvSpPr>
          <p:spPr>
            <a:xfrm>
              <a:off x="1515350" y="3224625"/>
              <a:ext cx="895675" cy="631700"/>
            </a:xfrm>
            <a:custGeom>
              <a:avLst/>
              <a:gdLst/>
              <a:ahLst/>
              <a:cxnLst/>
              <a:rect l="l" t="t" r="r" b="b"/>
              <a:pathLst>
                <a:path w="35827" h="25268" extrusionOk="0">
                  <a:moveTo>
                    <a:pt x="35827" y="1"/>
                  </a:moveTo>
                  <a:cubicBezTo>
                    <a:pt x="34267" y="441"/>
                    <a:pt x="32791" y="1096"/>
                    <a:pt x="31433" y="1906"/>
                  </a:cubicBezTo>
                  <a:cubicBezTo>
                    <a:pt x="29731" y="2918"/>
                    <a:pt x="28207" y="4156"/>
                    <a:pt x="26897" y="5490"/>
                  </a:cubicBezTo>
                  <a:cubicBezTo>
                    <a:pt x="25575" y="6835"/>
                    <a:pt x="24420" y="8276"/>
                    <a:pt x="23397" y="9752"/>
                  </a:cubicBezTo>
                  <a:lnTo>
                    <a:pt x="22003" y="11859"/>
                  </a:lnTo>
                  <a:lnTo>
                    <a:pt x="21372" y="12812"/>
                  </a:lnTo>
                  <a:lnTo>
                    <a:pt x="20718" y="13741"/>
                  </a:lnTo>
                  <a:cubicBezTo>
                    <a:pt x="19860" y="14967"/>
                    <a:pt x="18920" y="16122"/>
                    <a:pt x="17967" y="17217"/>
                  </a:cubicBezTo>
                  <a:cubicBezTo>
                    <a:pt x="17241" y="18039"/>
                    <a:pt x="16467" y="18801"/>
                    <a:pt x="15681" y="19491"/>
                  </a:cubicBezTo>
                  <a:cubicBezTo>
                    <a:pt x="15419" y="19718"/>
                    <a:pt x="15169" y="19932"/>
                    <a:pt x="14919" y="20134"/>
                  </a:cubicBezTo>
                  <a:cubicBezTo>
                    <a:pt x="13848" y="20968"/>
                    <a:pt x="12729" y="21670"/>
                    <a:pt x="11574" y="22194"/>
                  </a:cubicBezTo>
                  <a:cubicBezTo>
                    <a:pt x="11359" y="22289"/>
                    <a:pt x="11133" y="22373"/>
                    <a:pt x="10931" y="22456"/>
                  </a:cubicBezTo>
                  <a:cubicBezTo>
                    <a:pt x="9978" y="22825"/>
                    <a:pt x="8978" y="23087"/>
                    <a:pt x="7966" y="23218"/>
                  </a:cubicBezTo>
                  <a:cubicBezTo>
                    <a:pt x="7440" y="23287"/>
                    <a:pt x="6902" y="23320"/>
                    <a:pt x="6355" y="23320"/>
                  </a:cubicBezTo>
                  <a:cubicBezTo>
                    <a:pt x="4646" y="23320"/>
                    <a:pt x="2843" y="23000"/>
                    <a:pt x="1013" y="22468"/>
                  </a:cubicBezTo>
                  <a:lnTo>
                    <a:pt x="1" y="24194"/>
                  </a:lnTo>
                  <a:cubicBezTo>
                    <a:pt x="48" y="24218"/>
                    <a:pt x="108" y="24230"/>
                    <a:pt x="203" y="24278"/>
                  </a:cubicBezTo>
                  <a:lnTo>
                    <a:pt x="715" y="24421"/>
                  </a:lnTo>
                  <a:cubicBezTo>
                    <a:pt x="882" y="24480"/>
                    <a:pt x="1060" y="24528"/>
                    <a:pt x="1239" y="24575"/>
                  </a:cubicBezTo>
                  <a:lnTo>
                    <a:pt x="2299" y="24825"/>
                  </a:lnTo>
                  <a:lnTo>
                    <a:pt x="3358" y="25016"/>
                  </a:lnTo>
                  <a:lnTo>
                    <a:pt x="3620" y="25063"/>
                  </a:lnTo>
                  <a:lnTo>
                    <a:pt x="3894" y="25087"/>
                  </a:lnTo>
                  <a:lnTo>
                    <a:pt x="4430" y="25147"/>
                  </a:lnTo>
                  <a:cubicBezTo>
                    <a:pt x="5098" y="25226"/>
                    <a:pt x="5767" y="25268"/>
                    <a:pt x="6431" y="25268"/>
                  </a:cubicBezTo>
                  <a:cubicBezTo>
                    <a:pt x="7163" y="25268"/>
                    <a:pt x="7891" y="25217"/>
                    <a:pt x="8609" y="25111"/>
                  </a:cubicBezTo>
                  <a:cubicBezTo>
                    <a:pt x="10931" y="24790"/>
                    <a:pt x="13086" y="23825"/>
                    <a:pt x="15062" y="22468"/>
                  </a:cubicBezTo>
                  <a:cubicBezTo>
                    <a:pt x="15419" y="22218"/>
                    <a:pt x="15800" y="21968"/>
                    <a:pt x="16158" y="21682"/>
                  </a:cubicBezTo>
                  <a:cubicBezTo>
                    <a:pt x="16967" y="21015"/>
                    <a:pt x="17765" y="20289"/>
                    <a:pt x="18515" y="19515"/>
                  </a:cubicBezTo>
                  <a:cubicBezTo>
                    <a:pt x="19801" y="18205"/>
                    <a:pt x="20991" y="16741"/>
                    <a:pt x="22087" y="15205"/>
                  </a:cubicBezTo>
                  <a:cubicBezTo>
                    <a:pt x="22527" y="14586"/>
                    <a:pt x="22968" y="13991"/>
                    <a:pt x="23373" y="13348"/>
                  </a:cubicBezTo>
                  <a:lnTo>
                    <a:pt x="24647" y="11395"/>
                  </a:lnTo>
                  <a:cubicBezTo>
                    <a:pt x="25087" y="10716"/>
                    <a:pt x="25587" y="10062"/>
                    <a:pt x="26064" y="9407"/>
                  </a:cubicBezTo>
                  <a:cubicBezTo>
                    <a:pt x="26587" y="8764"/>
                    <a:pt x="27087" y="8109"/>
                    <a:pt x="27671" y="7514"/>
                  </a:cubicBezTo>
                  <a:cubicBezTo>
                    <a:pt x="28802" y="6299"/>
                    <a:pt x="30052" y="5168"/>
                    <a:pt x="31469" y="4192"/>
                  </a:cubicBezTo>
                  <a:cubicBezTo>
                    <a:pt x="32791" y="3287"/>
                    <a:pt x="34267" y="2549"/>
                    <a:pt x="35827" y="2037"/>
                  </a:cubicBezTo>
                  <a:lnTo>
                    <a:pt x="35827" y="1"/>
                  </a:ln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2"/>
            <p:cNvSpPr/>
            <p:nvPr/>
          </p:nvSpPr>
          <p:spPr>
            <a:xfrm>
              <a:off x="1470400" y="3274925"/>
              <a:ext cx="939425" cy="668100"/>
            </a:xfrm>
            <a:custGeom>
              <a:avLst/>
              <a:gdLst/>
              <a:ahLst/>
              <a:cxnLst/>
              <a:rect l="l" t="t" r="r" b="b"/>
              <a:pathLst>
                <a:path w="37577" h="26724" extrusionOk="0">
                  <a:moveTo>
                    <a:pt x="37577" y="1"/>
                  </a:moveTo>
                  <a:cubicBezTo>
                    <a:pt x="36017" y="501"/>
                    <a:pt x="34541" y="1251"/>
                    <a:pt x="33219" y="2156"/>
                  </a:cubicBezTo>
                  <a:cubicBezTo>
                    <a:pt x="31802" y="3120"/>
                    <a:pt x="30552" y="4252"/>
                    <a:pt x="29421" y="5478"/>
                  </a:cubicBezTo>
                  <a:cubicBezTo>
                    <a:pt x="28850" y="6073"/>
                    <a:pt x="28338" y="6728"/>
                    <a:pt x="27814" y="7359"/>
                  </a:cubicBezTo>
                  <a:cubicBezTo>
                    <a:pt x="27338" y="8014"/>
                    <a:pt x="26838" y="8669"/>
                    <a:pt x="26409" y="9359"/>
                  </a:cubicBezTo>
                  <a:lnTo>
                    <a:pt x="25123" y="11312"/>
                  </a:lnTo>
                  <a:cubicBezTo>
                    <a:pt x="24718" y="11943"/>
                    <a:pt x="24278" y="12562"/>
                    <a:pt x="23849" y="13169"/>
                  </a:cubicBezTo>
                  <a:cubicBezTo>
                    <a:pt x="22754" y="14705"/>
                    <a:pt x="21563" y="16146"/>
                    <a:pt x="20277" y="17467"/>
                  </a:cubicBezTo>
                  <a:cubicBezTo>
                    <a:pt x="19527" y="18241"/>
                    <a:pt x="18729" y="18968"/>
                    <a:pt x="17908" y="19646"/>
                  </a:cubicBezTo>
                  <a:cubicBezTo>
                    <a:pt x="17551" y="19908"/>
                    <a:pt x="17194" y="20182"/>
                    <a:pt x="16824" y="20432"/>
                  </a:cubicBezTo>
                  <a:cubicBezTo>
                    <a:pt x="14836" y="21789"/>
                    <a:pt x="12681" y="22754"/>
                    <a:pt x="10359" y="23063"/>
                  </a:cubicBezTo>
                  <a:cubicBezTo>
                    <a:pt x="9626" y="23165"/>
                    <a:pt x="8885" y="23213"/>
                    <a:pt x="8138" y="23213"/>
                  </a:cubicBezTo>
                  <a:cubicBezTo>
                    <a:pt x="7490" y="23213"/>
                    <a:pt x="6838" y="23177"/>
                    <a:pt x="6180" y="23111"/>
                  </a:cubicBezTo>
                  <a:lnTo>
                    <a:pt x="5644" y="23051"/>
                  </a:lnTo>
                  <a:lnTo>
                    <a:pt x="5371" y="23016"/>
                  </a:lnTo>
                  <a:lnTo>
                    <a:pt x="5109" y="22980"/>
                  </a:lnTo>
                  <a:lnTo>
                    <a:pt x="4049" y="22778"/>
                  </a:lnTo>
                  <a:lnTo>
                    <a:pt x="2989" y="22528"/>
                  </a:lnTo>
                  <a:cubicBezTo>
                    <a:pt x="2811" y="22480"/>
                    <a:pt x="2656" y="22444"/>
                    <a:pt x="2477" y="22385"/>
                  </a:cubicBezTo>
                  <a:lnTo>
                    <a:pt x="1954" y="22230"/>
                  </a:lnTo>
                  <a:cubicBezTo>
                    <a:pt x="1906" y="22218"/>
                    <a:pt x="1846" y="22206"/>
                    <a:pt x="1799" y="22182"/>
                  </a:cubicBezTo>
                  <a:lnTo>
                    <a:pt x="1" y="25302"/>
                  </a:lnTo>
                  <a:cubicBezTo>
                    <a:pt x="287" y="25385"/>
                    <a:pt x="584" y="25492"/>
                    <a:pt x="894" y="25552"/>
                  </a:cubicBezTo>
                  <a:cubicBezTo>
                    <a:pt x="1287" y="25671"/>
                    <a:pt x="1668" y="25790"/>
                    <a:pt x="2073" y="25885"/>
                  </a:cubicBezTo>
                  <a:lnTo>
                    <a:pt x="3275" y="26183"/>
                  </a:lnTo>
                  <a:cubicBezTo>
                    <a:pt x="4097" y="26349"/>
                    <a:pt x="4918" y="26504"/>
                    <a:pt x="5752" y="26588"/>
                  </a:cubicBezTo>
                  <a:cubicBezTo>
                    <a:pt x="6551" y="26673"/>
                    <a:pt x="7364" y="26723"/>
                    <a:pt x="8181" y="26723"/>
                  </a:cubicBezTo>
                  <a:cubicBezTo>
                    <a:pt x="9066" y="26723"/>
                    <a:pt x="9956" y="26664"/>
                    <a:pt x="10836" y="26528"/>
                  </a:cubicBezTo>
                  <a:cubicBezTo>
                    <a:pt x="11252" y="26457"/>
                    <a:pt x="11681" y="26397"/>
                    <a:pt x="12098" y="26314"/>
                  </a:cubicBezTo>
                  <a:lnTo>
                    <a:pt x="13348" y="25980"/>
                  </a:lnTo>
                  <a:cubicBezTo>
                    <a:pt x="13765" y="25849"/>
                    <a:pt x="14169" y="25695"/>
                    <a:pt x="14574" y="25564"/>
                  </a:cubicBezTo>
                  <a:cubicBezTo>
                    <a:pt x="14777" y="25504"/>
                    <a:pt x="14979" y="25421"/>
                    <a:pt x="15169" y="25326"/>
                  </a:cubicBezTo>
                  <a:lnTo>
                    <a:pt x="15753" y="25075"/>
                  </a:lnTo>
                  <a:cubicBezTo>
                    <a:pt x="17301" y="24361"/>
                    <a:pt x="18741" y="23432"/>
                    <a:pt x="20051" y="22409"/>
                  </a:cubicBezTo>
                  <a:cubicBezTo>
                    <a:pt x="20825" y="21789"/>
                    <a:pt x="21563" y="21111"/>
                    <a:pt x="22266" y="20432"/>
                  </a:cubicBezTo>
                  <a:cubicBezTo>
                    <a:pt x="23230" y="19491"/>
                    <a:pt x="24123" y="18491"/>
                    <a:pt x="24980" y="17467"/>
                  </a:cubicBezTo>
                  <a:cubicBezTo>
                    <a:pt x="25576" y="16741"/>
                    <a:pt x="26147" y="15991"/>
                    <a:pt x="26683" y="15241"/>
                  </a:cubicBezTo>
                  <a:cubicBezTo>
                    <a:pt x="27135" y="14586"/>
                    <a:pt x="27623" y="13931"/>
                    <a:pt x="28040" y="13253"/>
                  </a:cubicBezTo>
                  <a:lnTo>
                    <a:pt x="29326" y="11312"/>
                  </a:lnTo>
                  <a:cubicBezTo>
                    <a:pt x="29719" y="10681"/>
                    <a:pt x="30171" y="10097"/>
                    <a:pt x="30600" y="9502"/>
                  </a:cubicBezTo>
                  <a:cubicBezTo>
                    <a:pt x="31052" y="8954"/>
                    <a:pt x="31505" y="8371"/>
                    <a:pt x="32005" y="7859"/>
                  </a:cubicBezTo>
                  <a:cubicBezTo>
                    <a:pt x="32981" y="6799"/>
                    <a:pt x="34041" y="5847"/>
                    <a:pt x="35196" y="5061"/>
                  </a:cubicBezTo>
                  <a:cubicBezTo>
                    <a:pt x="35958" y="4537"/>
                    <a:pt x="36744" y="4109"/>
                    <a:pt x="37577" y="3751"/>
                  </a:cubicBezTo>
                  <a:lnTo>
                    <a:pt x="37577" y="1"/>
                  </a:ln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roup 33">
            <a:extLst>
              <a:ext uri="{FF2B5EF4-FFF2-40B4-BE49-F238E27FC236}">
                <a16:creationId xmlns:a16="http://schemas.microsoft.com/office/drawing/2014/main" id="{95D7B400-4624-4783-B6EB-E50E7945D153}"/>
              </a:ext>
            </a:extLst>
          </p:cNvPr>
          <p:cNvGrpSpPr>
            <a:grpSpLocks/>
          </p:cNvGrpSpPr>
          <p:nvPr/>
        </p:nvGrpSpPr>
        <p:grpSpPr bwMode="auto">
          <a:xfrm>
            <a:off x="792095" y="939201"/>
            <a:ext cx="7543800" cy="2286000"/>
            <a:chOff x="838200" y="1143000"/>
            <a:chExt cx="7239000" cy="1447800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EBC6D50-C704-49D1-BFF1-8118A31B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1143000"/>
              <a:ext cx="838200" cy="304800"/>
            </a:xfrm>
            <a:prstGeom prst="rect">
              <a:avLst/>
            </a:prstGeom>
            <a:solidFill>
              <a:srgbClr val="C0504D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lt1"/>
                  </a:solidFill>
                  <a:latin typeface="+mn-lt"/>
                </a:rPr>
                <a:t>a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83EE0139-4D8F-430D-8FEE-C521C711F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1524000"/>
              <a:ext cx="8382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dirty="0">
                  <a:solidFill>
                    <a:schemeClr val="dk1"/>
                  </a:solidFill>
                  <a:latin typeface="+mn-lt"/>
                </a:rPr>
                <a:t>3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ECD17157-DF07-431F-894F-D03E1A733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1905000"/>
              <a:ext cx="8382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>
                  <a:solidFill>
                    <a:schemeClr val="dk1"/>
                  </a:solidFill>
                  <a:latin typeface="+mn-lt"/>
                </a:rPr>
                <a:t>5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1E7191CA-865A-4CA8-BD0C-431448604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2286000"/>
              <a:ext cx="8382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>
                  <a:solidFill>
                    <a:schemeClr val="dk1"/>
                  </a:solidFill>
                  <a:latin typeface="+mn-lt"/>
                </a:rPr>
                <a:t>4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605DFC8-0041-49D4-81D0-6D11AC05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00" y="1143000"/>
              <a:ext cx="838200" cy="304800"/>
            </a:xfrm>
            <a:prstGeom prst="rect">
              <a:avLst/>
            </a:prstGeom>
            <a:solidFill>
              <a:srgbClr val="C0504D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>
                  <a:solidFill>
                    <a:schemeClr val="lt1"/>
                  </a:solidFill>
                  <a:latin typeface="+mn-lt"/>
                </a:rPr>
                <a:t>b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5CABE3F-D573-4634-B393-F69915443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00" y="1524000"/>
              <a:ext cx="8382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dirty="0">
                  <a:solidFill>
                    <a:srgbClr val="00B050"/>
                  </a:solidFill>
                  <a:latin typeface="+mn-lt"/>
                </a:rPr>
                <a:t>4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53E70374-8D9F-4DC7-87D1-7AE52868B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00" y="1905000"/>
              <a:ext cx="8382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>
                  <a:solidFill>
                    <a:srgbClr val="00B050"/>
                  </a:solidFill>
                  <a:latin typeface="+mn-lt"/>
                </a:rPr>
                <a:t>2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410BA148-4476-4161-8999-463C89DFD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00" y="2286000"/>
              <a:ext cx="8382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>
                  <a:solidFill>
                    <a:srgbClr val="00B050"/>
                  </a:solidFill>
                  <a:latin typeface="+mn-lt"/>
                </a:rPr>
                <a:t>6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BF3DAF4F-2CDF-48C6-B555-267B32A1C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1143000"/>
              <a:ext cx="838200" cy="304800"/>
            </a:xfrm>
            <a:prstGeom prst="rect">
              <a:avLst/>
            </a:prstGeom>
            <a:solidFill>
              <a:srgbClr val="C0504D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>
                  <a:solidFill>
                    <a:schemeClr val="lt1"/>
                  </a:solidFill>
                  <a:latin typeface="+mn-lt"/>
                </a:rPr>
                <a:t>c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5243C3A-B8CD-4213-811F-BCE3E8D02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1524000"/>
              <a:ext cx="8382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>
                  <a:solidFill>
                    <a:srgbClr val="FF9900"/>
                  </a:solidFill>
                  <a:latin typeface="+mn-lt"/>
                </a:rPr>
                <a:t>5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E39676A-9CDE-47E1-839D-C920E8948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1905000"/>
              <a:ext cx="8382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>
                  <a:solidFill>
                    <a:srgbClr val="FF9900"/>
                  </a:solidFill>
                  <a:latin typeface="+mn-lt"/>
                </a:rPr>
                <a:t>3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902818F-6BC0-4118-844F-0FF8578BE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2286000"/>
              <a:ext cx="8382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>
                  <a:solidFill>
                    <a:srgbClr val="FF9900"/>
                  </a:solidFill>
                  <a:latin typeface="+mn-lt"/>
                </a:rPr>
                <a:t>2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FC675CE-0463-4FB9-960F-F5C947E50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1143000"/>
              <a:ext cx="2209800" cy="304800"/>
            </a:xfrm>
            <a:prstGeom prst="rect">
              <a:avLst/>
            </a:prstGeom>
            <a:solidFill>
              <a:srgbClr val="C0504D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>
                  <a:solidFill>
                    <a:schemeClr val="lt1"/>
                  </a:solidFill>
                  <a:latin typeface="+mn-lt"/>
                </a:rPr>
                <a:t>(a x b) x c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8BF8280-427D-47C1-B735-6810F869F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1524000"/>
              <a:ext cx="22098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>
                <a:solidFill>
                  <a:schemeClr val="dk1"/>
                </a:solidFill>
                <a:latin typeface="+mn-lt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37EB6F78-9FEA-47C2-BF20-3BBCDD4B1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1905000"/>
              <a:ext cx="22098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>
                <a:solidFill>
                  <a:schemeClr val="dk1"/>
                </a:solidFill>
                <a:latin typeface="+mn-lt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973C2D9-785C-432C-A5D9-3E2B76BC2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2286000"/>
              <a:ext cx="22098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>
                <a:solidFill>
                  <a:schemeClr val="dk1"/>
                </a:solidFill>
                <a:latin typeface="+mn-lt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21EE79C3-F5C8-4143-9C76-11D5CD32E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1143000"/>
              <a:ext cx="2209800" cy="304800"/>
            </a:xfrm>
            <a:prstGeom prst="rect">
              <a:avLst/>
            </a:prstGeom>
            <a:solidFill>
              <a:srgbClr val="C0504D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>
                  <a:solidFill>
                    <a:schemeClr val="lt1"/>
                  </a:solidFill>
                  <a:latin typeface="+mn-lt"/>
                </a:rPr>
                <a:t>a x (b x c)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4F021F80-27A6-42BA-B2A5-DFB8EE281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1524000"/>
              <a:ext cx="22098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>
                <a:solidFill>
                  <a:schemeClr val="dk1"/>
                </a:solidFill>
                <a:latin typeface="+mn-lt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660F7F65-3421-49EC-8DEE-36E365571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1905000"/>
              <a:ext cx="22098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>
                <a:solidFill>
                  <a:schemeClr val="dk1"/>
                </a:solidFill>
                <a:latin typeface="+mn-lt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D07EF47A-93CB-4C6F-9BF1-E0F496043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2286000"/>
              <a:ext cx="2209800" cy="304800"/>
            </a:xfrm>
            <a:prstGeom prst="rect">
              <a:avLst/>
            </a:prstGeom>
            <a:solidFill>
              <a:schemeClr val="bg1"/>
            </a:solidFill>
            <a:ln w="25400" algn="ctr">
              <a:solidFill>
                <a:srgbClr val="C0504D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>
                <a:solidFill>
                  <a:schemeClr val="dk1"/>
                </a:solidFill>
                <a:latin typeface="+mn-lt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7B228237-6E89-449B-B704-396CD8494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58" y="347063"/>
            <a:ext cx="80528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vi-VN" altLang="en-US" sz="2400" b="1" dirty="0">
                <a:solidFill>
                  <a:srgbClr val="A01127"/>
                </a:solidFill>
                <a:latin typeface="#9Slide03 Modulus" panose="02000500000000000000" pitchFamily="2" charset="0"/>
                <a:ea typeface="Open Sans" panose="020B0606030504020204" pitchFamily="34" charset="0"/>
                <a:cs typeface="Open Sans" panose="020B0606030504020204" pitchFamily="34" charset="0"/>
              </a:rPr>
              <a:t>b) So sánh giá trị của hai biểu thức trong </a:t>
            </a:r>
            <a:r>
              <a:rPr lang="en-US" altLang="en-US" sz="2400" b="1" dirty="0">
                <a:solidFill>
                  <a:srgbClr val="A01127"/>
                </a:solidFill>
                <a:latin typeface="#9Slide03 Modulus" panose="02000500000000000000" pitchFamily="2" charset="0"/>
                <a:ea typeface="Open Sans" panose="020B0606030504020204" pitchFamily="34" charset="0"/>
                <a:cs typeface="Open Sans" panose="020B0606030504020204" pitchFamily="34" charset="0"/>
              </a:rPr>
              <a:t>b</a:t>
            </a:r>
            <a:r>
              <a:rPr lang="vi-VN" altLang="en-US" sz="2400" b="1" dirty="0">
                <a:solidFill>
                  <a:srgbClr val="A01127"/>
                </a:solidFill>
                <a:latin typeface="#9Slide03 Modulus" panose="02000500000000000000" pitchFamily="2" charset="0"/>
                <a:ea typeface="Open Sans" panose="020B0606030504020204" pitchFamily="34" charset="0"/>
                <a:cs typeface="Open Sans" panose="020B0606030504020204" pitchFamily="34" charset="0"/>
              </a:rPr>
              <a:t>ảng </a:t>
            </a:r>
            <a:r>
              <a:rPr lang="en-US" altLang="en-US" sz="2400" b="1" dirty="0" err="1">
                <a:solidFill>
                  <a:srgbClr val="A01127"/>
                </a:solidFill>
                <a:latin typeface="#9Slide03 Modulus" panose="02000500000000000000" pitchFamily="2" charset="0"/>
                <a:ea typeface="Open Sans" panose="020B0606030504020204" pitchFamily="34" charset="0"/>
                <a:cs typeface="Open Sans" panose="020B0606030504020204" pitchFamily="34" charset="0"/>
              </a:rPr>
              <a:t>sa</a:t>
            </a:r>
            <a:r>
              <a:rPr lang="vi-VN" altLang="en-US" sz="2400" b="1" dirty="0">
                <a:solidFill>
                  <a:srgbClr val="A01127"/>
                </a:solidFill>
                <a:latin typeface="#9Slide03 Modulus" panose="02000500000000000000" pitchFamily="2" charset="0"/>
                <a:ea typeface="Open Sans" panose="020B0606030504020204" pitchFamily="34" charset="0"/>
                <a:cs typeface="Open Sans" panose="020B0606030504020204" pitchFamily="34" charset="0"/>
              </a:rPr>
              <a:t>u :</a:t>
            </a:r>
            <a:endParaRPr lang="en-US" altLang="en-US" sz="2400" b="1" dirty="0">
              <a:solidFill>
                <a:srgbClr val="A01127"/>
              </a:solidFill>
              <a:latin typeface="#9Slide03 Modulus" panose="02000500000000000000" pitchFamily="2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5065C90-B14F-47C2-BB01-A02B06CB6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530" y="4382235"/>
            <a:ext cx="4163319" cy="523220"/>
          </a:xfrm>
          <a:prstGeom prst="rect">
            <a:avLst/>
          </a:prstGeom>
          <a:solidFill>
            <a:srgbClr val="FFFF99"/>
          </a:solidFill>
          <a:ln w="25400" algn="ctr">
            <a:solidFill>
              <a:srgbClr val="C0504D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 b="1" dirty="0">
                <a:solidFill>
                  <a:srgbClr val="00B0F0"/>
                </a:solidFill>
                <a:latin typeface=".VnAvant" panose="020B7200000000000000" pitchFamily="34" charset="0"/>
              </a:rPr>
              <a:t>(a x b) x c </a:t>
            </a:r>
            <a:r>
              <a:rPr lang="en-US" altLang="en-US" sz="2800" b="1" dirty="0">
                <a:solidFill>
                  <a:srgbClr val="FF0000"/>
                </a:solidFill>
                <a:latin typeface=".VnAvant" panose="020B7200000000000000" pitchFamily="34" charset="0"/>
              </a:rPr>
              <a:t>=</a:t>
            </a:r>
            <a:r>
              <a:rPr lang="en-US" altLang="en-US" sz="2800" b="1" dirty="0">
                <a:solidFill>
                  <a:srgbClr val="0000FF"/>
                </a:solidFill>
                <a:latin typeface=".VnAvant" panose="020B7200000000000000" pitchFamily="34" charset="0"/>
              </a:rPr>
              <a:t> </a:t>
            </a:r>
            <a:r>
              <a:rPr lang="en-US" altLang="en-US" sz="2800" b="1" dirty="0">
                <a:solidFill>
                  <a:srgbClr val="00B050"/>
                </a:solidFill>
                <a:latin typeface=".VnAvant" panose="020B7200000000000000" pitchFamily="34" charset="0"/>
              </a:rPr>
              <a:t>a x (b x c)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EE4E6BD3-DF18-4715-8470-36C2B195D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35" y="3430695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 dirty="0">
                <a:latin typeface=".VnAvant" panose="020B7200000000000000" pitchFamily="34" charset="0"/>
              </a:rPr>
              <a:t>	</a:t>
            </a:r>
            <a:r>
              <a:rPr lang="en-US" altLang="en-US" sz="2400" dirty="0">
                <a:solidFill>
                  <a:srgbClr val="002060"/>
                </a:solidFill>
                <a:latin typeface=".VnAvant" panose="020B7200000000000000" pitchFamily="34" charset="0"/>
              </a:rPr>
              <a:t>Ta </a:t>
            </a:r>
            <a:r>
              <a:rPr lang="en-US" altLang="en-US" sz="2400" dirty="0" err="1">
                <a:solidFill>
                  <a:srgbClr val="002060"/>
                </a:solidFill>
                <a:latin typeface=".VnAvant" panose="020B7200000000000000" pitchFamily="34" charset="0"/>
              </a:rPr>
              <a:t>thÊy</a:t>
            </a:r>
            <a:r>
              <a:rPr lang="en-US" altLang="en-US" sz="2400" dirty="0">
                <a:solidFill>
                  <a:srgbClr val="002060"/>
                </a:solidFill>
                <a:latin typeface=".VnAvant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latin typeface=".VnAvant" panose="020B7200000000000000" pitchFamily="34" charset="0"/>
              </a:rPr>
              <a:t>gi</a:t>
            </a:r>
            <a:r>
              <a:rPr lang="en-US" altLang="en-US" sz="2400" dirty="0">
                <a:solidFill>
                  <a:srgbClr val="002060"/>
                </a:solidFill>
                <a:latin typeface=".VnAvant" panose="020B7200000000000000" pitchFamily="34" charset="0"/>
              </a:rPr>
              <a:t>¸ </a:t>
            </a:r>
            <a:r>
              <a:rPr lang="en-US" altLang="en-US" sz="2400" dirty="0" err="1">
                <a:solidFill>
                  <a:srgbClr val="002060"/>
                </a:solidFill>
                <a:latin typeface=".VnAvant" panose="020B7200000000000000" pitchFamily="34" charset="0"/>
              </a:rPr>
              <a:t>trÞ</a:t>
            </a:r>
            <a:r>
              <a:rPr lang="en-US" altLang="en-US" sz="2400" dirty="0">
                <a:solidFill>
                  <a:srgbClr val="002060"/>
                </a:solidFill>
                <a:latin typeface=".VnAvant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latin typeface=".VnAvant" panose="020B7200000000000000" pitchFamily="34" charset="0"/>
              </a:rPr>
              <a:t>cña</a:t>
            </a:r>
            <a:r>
              <a:rPr lang="en-US" altLang="en-US" sz="2400" dirty="0">
                <a:solidFill>
                  <a:srgbClr val="002060"/>
                </a:solidFill>
                <a:latin typeface=".VnAvant" panose="020B7200000000000000" pitchFamily="34" charset="0"/>
              </a:rPr>
              <a:t> </a:t>
            </a:r>
            <a:r>
              <a:rPr lang="en-US" altLang="en-US" sz="2400" b="1" dirty="0">
                <a:solidFill>
                  <a:srgbClr val="00B0F0"/>
                </a:solidFill>
                <a:latin typeface=".VnAvant" panose="020B7200000000000000" pitchFamily="34" charset="0"/>
              </a:rPr>
              <a:t>(a x b) x c </a:t>
            </a:r>
            <a:r>
              <a:rPr lang="en-US" altLang="en-US" sz="2400" dirty="0">
                <a:solidFill>
                  <a:srgbClr val="002060"/>
                </a:solidFill>
                <a:latin typeface=".VnAvant" panose="020B7200000000000000" pitchFamily="34" charset="0"/>
              </a:rPr>
              <a:t>vµ</a:t>
            </a:r>
            <a:r>
              <a:rPr lang="en-US" altLang="en-US" sz="2400" dirty="0">
                <a:latin typeface=".VnAvant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latin typeface=".VnAvant" panose="020B7200000000000000" pitchFamily="34" charset="0"/>
              </a:rPr>
              <a:t>cña</a:t>
            </a:r>
            <a:r>
              <a:rPr lang="en-US" altLang="en-US" sz="2400" dirty="0">
                <a:latin typeface=".VnAvant" panose="020B7200000000000000" pitchFamily="34" charset="0"/>
              </a:rPr>
              <a:t> </a:t>
            </a:r>
            <a:r>
              <a:rPr lang="en-US" altLang="en-US" sz="2400" b="1" dirty="0">
                <a:solidFill>
                  <a:srgbClr val="00B050"/>
                </a:solidFill>
                <a:latin typeface=".VnAvant" panose="020B7200000000000000" pitchFamily="34" charset="0"/>
              </a:rPr>
              <a:t>a x (b x c) </a:t>
            </a:r>
            <a:r>
              <a:rPr lang="vi-VN" altLang="en-US" sz="2400" b="1" dirty="0">
                <a:solidFill>
                  <a:srgbClr val="FF00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luôn luôn bằng nhau</a:t>
            </a:r>
            <a:r>
              <a:rPr lang="en-US" altLang="en-US" sz="2400" dirty="0">
                <a:solidFill>
                  <a:srgbClr val="002060"/>
                </a:solidFill>
                <a:latin typeface=".VnAvant" panose="020B7200000000000000" pitchFamily="34" charset="0"/>
              </a:rPr>
              <a:t>, ta </a:t>
            </a:r>
            <a:r>
              <a:rPr lang="en-US" altLang="en-US" sz="2400" dirty="0" err="1">
                <a:solidFill>
                  <a:srgbClr val="002060"/>
                </a:solidFill>
                <a:latin typeface=".VnAvant" panose="020B7200000000000000" pitchFamily="34" charset="0"/>
              </a:rPr>
              <a:t>viÕt</a:t>
            </a:r>
            <a:r>
              <a:rPr lang="en-US" altLang="en-US" sz="2400" dirty="0">
                <a:solidFill>
                  <a:srgbClr val="002060"/>
                </a:solidFill>
                <a:latin typeface=".VnAvant" panose="020B7200000000000000" pitchFamily="34" charset="0"/>
              </a:rPr>
              <a:t>: 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FF67F1C6-B3B3-4BDD-A35E-91C3AA313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20" y="1548801"/>
            <a:ext cx="230346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(3 x </a:t>
            </a:r>
            <a:r>
              <a:rPr lang="en-US" altLang="en-US" sz="2400" b="1" dirty="0">
                <a:solidFill>
                  <a:srgbClr val="00B050"/>
                </a:solidFill>
                <a:latin typeface="Calibri" panose="020F0502020204030204" pitchFamily="34" charset="0"/>
              </a:rPr>
              <a:t>4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) x </a:t>
            </a:r>
            <a:r>
              <a:rPr lang="en-US" altLang="en-US" sz="2400" b="1" dirty="0">
                <a:solidFill>
                  <a:srgbClr val="FF9900"/>
                </a:solidFill>
                <a:latin typeface="Calibri" panose="020F0502020204030204" pitchFamily="34" charset="0"/>
              </a:rPr>
              <a:t>5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 = </a:t>
            </a:r>
            <a:r>
              <a:rPr lang="en-US" altLang="en-US" sz="2400" b="1" dirty="0">
                <a:solidFill>
                  <a:srgbClr val="FF0000"/>
                </a:solidFill>
                <a:latin typeface="Calibri" panose="020F0502020204030204" pitchFamily="34" charset="0"/>
              </a:rPr>
              <a:t>60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FB377AC1-BAEF-4BC9-8707-3BB9B29C2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8645" y="2140938"/>
            <a:ext cx="2303463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(5 x </a:t>
            </a:r>
            <a:r>
              <a:rPr lang="en-US" altLang="en-US" sz="2400" b="1" dirty="0">
                <a:solidFill>
                  <a:srgbClr val="00B050"/>
                </a:solidFill>
                <a:latin typeface="Calibri" panose="020F0502020204030204" pitchFamily="34" charset="0"/>
              </a:rPr>
              <a:t>2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) x </a:t>
            </a:r>
            <a:r>
              <a:rPr lang="en-US" altLang="en-US" sz="2400" b="1" dirty="0">
                <a:solidFill>
                  <a:srgbClr val="FF9900"/>
                </a:solidFill>
                <a:latin typeface="Calibri" panose="020F0502020204030204" pitchFamily="34" charset="0"/>
              </a:rPr>
              <a:t>3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 =</a:t>
            </a:r>
            <a:r>
              <a:rPr lang="en-US" altLang="en-US" sz="2400" b="1" dirty="0">
                <a:solidFill>
                  <a:srgbClr val="339933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2400" b="1" dirty="0">
                <a:solidFill>
                  <a:srgbClr val="00B0F0"/>
                </a:solidFill>
                <a:latin typeface="Calibri" panose="020F0502020204030204" pitchFamily="34" charset="0"/>
              </a:rPr>
              <a:t>30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A438EB56-B027-4D47-A1C3-655041A3E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2549" y="2768641"/>
            <a:ext cx="2303462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(4 x </a:t>
            </a:r>
            <a:r>
              <a:rPr lang="en-US" altLang="en-US" sz="2400" b="1" dirty="0">
                <a:solidFill>
                  <a:srgbClr val="00B050"/>
                </a:solidFill>
                <a:latin typeface="Calibri" panose="020F0502020204030204" pitchFamily="34" charset="0"/>
              </a:rPr>
              <a:t>6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) x </a:t>
            </a:r>
            <a:r>
              <a:rPr lang="en-US" altLang="en-US" sz="2400" b="1" dirty="0">
                <a:solidFill>
                  <a:srgbClr val="FF9900"/>
                </a:solidFill>
                <a:latin typeface="Calibri" panose="020F0502020204030204" pitchFamily="34" charset="0"/>
              </a:rPr>
              <a:t>2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 = </a:t>
            </a:r>
            <a:r>
              <a:rPr lang="en-US" altLang="en-US" sz="24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Calibri" panose="020F0502020204030204" pitchFamily="34" charset="0"/>
              </a:rPr>
              <a:t>48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A515CA4C-AFA0-406C-90E6-3DCBC8B19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258" y="1539276"/>
            <a:ext cx="2301875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3 x (</a:t>
            </a:r>
            <a:r>
              <a:rPr lang="en-US" altLang="en-US" sz="2400" b="1" dirty="0">
                <a:solidFill>
                  <a:srgbClr val="00B050"/>
                </a:solidFill>
                <a:latin typeface="Calibri" panose="020F0502020204030204" pitchFamily="34" charset="0"/>
              </a:rPr>
              <a:t>4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 x </a:t>
            </a:r>
            <a:r>
              <a:rPr lang="en-US" altLang="en-US" sz="2400" b="1" dirty="0">
                <a:solidFill>
                  <a:srgbClr val="FF9900"/>
                </a:solidFill>
                <a:latin typeface="Calibri" panose="020F0502020204030204" pitchFamily="34" charset="0"/>
              </a:rPr>
              <a:t>5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) = </a:t>
            </a:r>
            <a:r>
              <a:rPr lang="en-US" altLang="en-US" sz="2400" b="1" dirty="0">
                <a:solidFill>
                  <a:srgbClr val="FF0000"/>
                </a:solidFill>
                <a:latin typeface="Calibri" panose="020F0502020204030204" pitchFamily="34" charset="0"/>
              </a:rPr>
              <a:t>60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33EFE04-912D-439B-BB5D-E4F23A40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8783" y="2125063"/>
            <a:ext cx="2303462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5 x (</a:t>
            </a:r>
            <a:r>
              <a:rPr lang="en-US" altLang="en-US" sz="2400" b="1" dirty="0">
                <a:solidFill>
                  <a:srgbClr val="00B050"/>
                </a:solidFill>
                <a:latin typeface="Calibri" panose="020F0502020204030204" pitchFamily="34" charset="0"/>
              </a:rPr>
              <a:t>2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 x </a:t>
            </a:r>
            <a:r>
              <a:rPr lang="en-US" altLang="en-US" sz="2400" b="1" dirty="0">
                <a:solidFill>
                  <a:srgbClr val="FF9900"/>
                </a:solidFill>
                <a:latin typeface="Calibri" panose="020F0502020204030204" pitchFamily="34" charset="0"/>
              </a:rPr>
              <a:t>3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) = </a:t>
            </a:r>
            <a:r>
              <a:rPr lang="en-US" altLang="en-US" sz="2400" b="1" dirty="0">
                <a:solidFill>
                  <a:srgbClr val="00B0F0"/>
                </a:solidFill>
                <a:latin typeface="Calibri" panose="020F0502020204030204" pitchFamily="34" charset="0"/>
              </a:rPr>
              <a:t>30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ABA9A531-A823-4712-86B8-EF65621BE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145" y="2760063"/>
            <a:ext cx="2303463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4 x (</a:t>
            </a:r>
            <a:r>
              <a:rPr lang="en-US" altLang="en-US" sz="2400" b="1" dirty="0">
                <a:solidFill>
                  <a:srgbClr val="00B050"/>
                </a:solidFill>
                <a:latin typeface="Calibri" panose="020F0502020204030204" pitchFamily="34" charset="0"/>
              </a:rPr>
              <a:t>6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 x </a:t>
            </a:r>
            <a:r>
              <a:rPr lang="en-US" altLang="en-US" sz="2400" b="1" dirty="0">
                <a:solidFill>
                  <a:srgbClr val="FF9900"/>
                </a:solidFill>
                <a:latin typeface="Calibri" panose="020F0502020204030204" pitchFamily="34" charset="0"/>
              </a:rPr>
              <a:t>2</a:t>
            </a: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) = </a:t>
            </a:r>
            <a:r>
              <a:rPr lang="en-US" altLang="en-US" sz="24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Calibri" panose="020F0502020204030204" pitchFamily="34" charset="0"/>
              </a:rPr>
              <a:t>48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800" decel="100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animBg="1"/>
      <p:bldP spid="37" grpId="0"/>
      <p:bldP spid="38" grpId="0"/>
      <p:bldP spid="39" grpId="0"/>
      <p:bldP spid="40" grpId="0"/>
      <p:bldP spid="41" grpId="0"/>
      <p:bldP spid="42" grpId="0"/>
      <p:bldP spid="4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43">
            <a:extLst>
              <a:ext uri="{FF2B5EF4-FFF2-40B4-BE49-F238E27FC236}">
                <a16:creationId xmlns:a16="http://schemas.microsoft.com/office/drawing/2014/main" id="{AD47DCAD-7A6D-4281-B4C0-AABD41D42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6049" y="486026"/>
            <a:ext cx="4163319" cy="523220"/>
          </a:xfrm>
          <a:prstGeom prst="rect">
            <a:avLst/>
          </a:prstGeom>
          <a:solidFill>
            <a:srgbClr val="FFFF99"/>
          </a:solidFill>
          <a:ln w="25400" algn="ctr">
            <a:solidFill>
              <a:srgbClr val="C0504D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 b="1" dirty="0">
                <a:solidFill>
                  <a:srgbClr val="0000FF"/>
                </a:solidFill>
                <a:latin typeface=".VnAvant" panose="020B7200000000000000" pitchFamily="34" charset="0"/>
              </a:rPr>
              <a:t>(a x b) x c </a:t>
            </a:r>
            <a:r>
              <a:rPr lang="en-US" altLang="en-US" sz="2800" b="1" dirty="0">
                <a:solidFill>
                  <a:srgbClr val="FF0000"/>
                </a:solidFill>
                <a:latin typeface=".VnAvant" panose="020B7200000000000000" pitchFamily="34" charset="0"/>
              </a:rPr>
              <a:t>=</a:t>
            </a:r>
            <a:r>
              <a:rPr lang="en-US" altLang="en-US" sz="2800" b="1" dirty="0">
                <a:solidFill>
                  <a:srgbClr val="0000FF"/>
                </a:solidFill>
                <a:latin typeface=".VnAvant" panose="020B7200000000000000" pitchFamily="34" charset="0"/>
              </a:rPr>
              <a:t> a x (b x c)</a:t>
            </a:r>
          </a:p>
        </p:txBody>
      </p:sp>
      <p:grpSp>
        <p:nvGrpSpPr>
          <p:cNvPr id="46" name="Group 8">
            <a:extLst>
              <a:ext uri="{FF2B5EF4-FFF2-40B4-BE49-F238E27FC236}">
                <a16:creationId xmlns:a16="http://schemas.microsoft.com/office/drawing/2014/main" id="{2E8E5B35-246C-46CD-83B8-99BAAF1E0628}"/>
              </a:ext>
            </a:extLst>
          </p:cNvPr>
          <p:cNvGrpSpPr>
            <a:grpSpLocks/>
          </p:cNvGrpSpPr>
          <p:nvPr/>
        </p:nvGrpSpPr>
        <p:grpSpPr bwMode="auto">
          <a:xfrm>
            <a:off x="2242823" y="1666866"/>
            <a:ext cx="4876800" cy="2038442"/>
            <a:chOff x="1590" y="1751"/>
            <a:chExt cx="3072" cy="1440"/>
          </a:xfrm>
        </p:grpSpPr>
        <p:sp>
          <p:nvSpPr>
            <p:cNvPr id="47" name="AutoShape 6">
              <a:extLst>
                <a:ext uri="{FF2B5EF4-FFF2-40B4-BE49-F238E27FC236}">
                  <a16:creationId xmlns:a16="http://schemas.microsoft.com/office/drawing/2014/main" id="{AEBE706E-7D52-48E6-ABDD-2043E4AAE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" y="1751"/>
              <a:ext cx="3072" cy="1440"/>
            </a:xfrm>
            <a:custGeom>
              <a:avLst/>
              <a:gdLst>
                <a:gd name="connsiteX0" fmla="*/ 902 w 10000"/>
                <a:gd name="connsiteY0" fmla="*/ 3326 h 10000"/>
                <a:gd name="connsiteX1" fmla="*/ 1299 w 10000"/>
                <a:gd name="connsiteY1" fmla="*/ 1597 h 10000"/>
                <a:gd name="connsiteX2" fmla="*/ 3239 w 10000"/>
                <a:gd name="connsiteY2" fmla="*/ 1201 h 10000"/>
                <a:gd name="connsiteX3" fmla="*/ 5195 w 10000"/>
                <a:gd name="connsiteY3" fmla="*/ 792 h 10000"/>
                <a:gd name="connsiteX4" fmla="*/ 5960 w 10000"/>
                <a:gd name="connsiteY4" fmla="*/ 42 h 10000"/>
                <a:gd name="connsiteX5" fmla="*/ 6904 w 10000"/>
                <a:gd name="connsiteY5" fmla="*/ 569 h 10000"/>
                <a:gd name="connsiteX6" fmla="*/ 8206 w 10000"/>
                <a:gd name="connsiteY6" fmla="*/ 160 h 10000"/>
                <a:gd name="connsiteX7" fmla="*/ 8867 w 10000"/>
                <a:gd name="connsiteY7" fmla="*/ 1285 h 10000"/>
                <a:gd name="connsiteX8" fmla="*/ 9717 w 10000"/>
                <a:gd name="connsiteY8" fmla="*/ 2382 h 10000"/>
                <a:gd name="connsiteX9" fmla="*/ 9678 w 10000"/>
                <a:gd name="connsiteY9" fmla="*/ 3576 h 10000"/>
                <a:gd name="connsiteX10" fmla="*/ 9954 w 10000"/>
                <a:gd name="connsiteY10" fmla="*/ 5396 h 10000"/>
                <a:gd name="connsiteX11" fmla="*/ 8656 w 10000"/>
                <a:gd name="connsiteY11" fmla="*/ 6986 h 10000"/>
                <a:gd name="connsiteX12" fmla="*/ 8190 w 10000"/>
                <a:gd name="connsiteY12" fmla="*/ 8354 h 10000"/>
                <a:gd name="connsiteX13" fmla="*/ 6608 w 10000"/>
                <a:gd name="connsiteY13" fmla="*/ 8521 h 10000"/>
                <a:gd name="connsiteX14" fmla="*/ 5475 w 10000"/>
                <a:gd name="connsiteY14" fmla="*/ 9972 h 10000"/>
                <a:gd name="connsiteX15" fmla="*/ 3812 w 10000"/>
                <a:gd name="connsiteY15" fmla="*/ 9083 h 10000"/>
                <a:gd name="connsiteX16" fmla="*/ 1341 w 10000"/>
                <a:gd name="connsiteY16" fmla="*/ 8208 h 10000"/>
                <a:gd name="connsiteX17" fmla="*/ 254 w 10000"/>
                <a:gd name="connsiteY17" fmla="*/ 7229 h 10000"/>
                <a:gd name="connsiteX18" fmla="*/ 488 w 10000"/>
                <a:gd name="connsiteY18" fmla="*/ 5910 h 10000"/>
                <a:gd name="connsiteX19" fmla="*/ -3 w 10000"/>
                <a:gd name="connsiteY19" fmla="*/ 4556 h 10000"/>
                <a:gd name="connsiteX20" fmla="*/ 892 w 10000"/>
                <a:gd name="connsiteY20" fmla="*/ 3354 h 10000"/>
                <a:gd name="connsiteX21" fmla="*/ 902 w 10000"/>
                <a:gd name="connsiteY21" fmla="*/ 3326 h 10000"/>
                <a:gd name="connsiteX0" fmla="*/ 3291 w 10000"/>
                <a:gd name="connsiteY0" fmla="*/ -2896 h 10000"/>
                <a:gd name="connsiteX1" fmla="*/ 3161 w 10000"/>
                <a:gd name="connsiteY1" fmla="*/ -2618 h 10000"/>
                <a:gd name="connsiteX2" fmla="*/ 3031 w 10000"/>
                <a:gd name="connsiteY2" fmla="*/ -2896 h 10000"/>
                <a:gd name="connsiteX3" fmla="*/ 3161 w 10000"/>
                <a:gd name="connsiteY3" fmla="*/ -3174 h 10000"/>
                <a:gd name="connsiteX4" fmla="*/ 3291 w 10000"/>
                <a:gd name="connsiteY4" fmla="*/ -2896 h 10000"/>
                <a:gd name="connsiteX0" fmla="*/ 3617 w 10000"/>
                <a:gd name="connsiteY0" fmla="*/ -2056 h 10000"/>
                <a:gd name="connsiteX1" fmla="*/ 3357 w 10000"/>
                <a:gd name="connsiteY1" fmla="*/ -1500 h 10000"/>
                <a:gd name="connsiteX2" fmla="*/ 3097 w 10000"/>
                <a:gd name="connsiteY2" fmla="*/ -2056 h 10000"/>
                <a:gd name="connsiteX3" fmla="*/ 3357 w 10000"/>
                <a:gd name="connsiteY3" fmla="*/ -2612 h 10000"/>
                <a:gd name="connsiteX4" fmla="*/ 3617 w 10000"/>
                <a:gd name="connsiteY4" fmla="*/ -2056 h 10000"/>
                <a:gd name="connsiteX0" fmla="*/ 4059 w 10000"/>
                <a:gd name="connsiteY0" fmla="*/ -715 h 10000"/>
                <a:gd name="connsiteX1" fmla="*/ 3668 w 10000"/>
                <a:gd name="connsiteY1" fmla="*/ 118 h 10000"/>
                <a:gd name="connsiteX2" fmla="*/ 3277 w 10000"/>
                <a:gd name="connsiteY2" fmla="*/ -715 h 10000"/>
                <a:gd name="connsiteX3" fmla="*/ 3668 w 10000"/>
                <a:gd name="connsiteY3" fmla="*/ -1548 h 10000"/>
                <a:gd name="connsiteX4" fmla="*/ 4059 w 10000"/>
                <a:gd name="connsiteY4" fmla="*/ -715 h 10000"/>
                <a:gd name="connsiteX0" fmla="*/ 333 w 3072"/>
                <a:gd name="connsiteY0" fmla="*/ 872 h 1440"/>
                <a:gd name="connsiteX1" fmla="*/ 153 w 3072"/>
                <a:gd name="connsiteY1" fmla="*/ 846 h 1440"/>
                <a:gd name="connsiteX2" fmla="*/ 492 w 3072"/>
                <a:gd name="connsiteY2" fmla="*/ 1163 h 1440"/>
                <a:gd name="connsiteX3" fmla="*/ 413 w 3072"/>
                <a:gd name="connsiteY3" fmla="*/ 1176 h 1440"/>
                <a:gd name="connsiteX4" fmla="*/ 1171 w 3072"/>
                <a:gd name="connsiteY4" fmla="*/ 1303 h 1440"/>
                <a:gd name="connsiteX5" fmla="*/ 1124 w 3072"/>
                <a:gd name="connsiteY5" fmla="*/ 1245 h 1440"/>
                <a:gd name="connsiteX6" fmla="*/ 2049 w 3072"/>
                <a:gd name="connsiteY6" fmla="*/ 1158 h 1440"/>
                <a:gd name="connsiteX7" fmla="*/ 2030 w 3072"/>
                <a:gd name="connsiteY7" fmla="*/ 1222 h 1440"/>
                <a:gd name="connsiteX8" fmla="*/ 2426 w 3072"/>
                <a:gd name="connsiteY8" fmla="*/ 765 h 1440"/>
                <a:gd name="connsiteX9" fmla="*/ 2658 w 3072"/>
                <a:gd name="connsiteY9" fmla="*/ 1003 h 1440"/>
                <a:gd name="connsiteX10" fmla="*/ 2972 w 3072"/>
                <a:gd name="connsiteY10" fmla="*/ 511 h 1440"/>
                <a:gd name="connsiteX11" fmla="*/ 2869 w 3072"/>
                <a:gd name="connsiteY11" fmla="*/ 601 h 1440"/>
                <a:gd name="connsiteX12" fmla="*/ 2725 w 3072"/>
                <a:gd name="connsiteY12" fmla="*/ 180 h 1440"/>
                <a:gd name="connsiteX13" fmla="*/ 2730 w 3072"/>
                <a:gd name="connsiteY13" fmla="*/ 223 h 1440"/>
                <a:gd name="connsiteX14" fmla="*/ 2067 w 3072"/>
                <a:gd name="connsiteY14" fmla="*/ 131 h 1440"/>
                <a:gd name="connsiteX15" fmla="*/ 2120 w 3072"/>
                <a:gd name="connsiteY15" fmla="*/ 78 h 1440"/>
                <a:gd name="connsiteX16" fmla="*/ 1574 w 3072"/>
                <a:gd name="connsiteY16" fmla="*/ 157 h 1440"/>
                <a:gd name="connsiteX17" fmla="*/ 1600 w 3072"/>
                <a:gd name="connsiteY17" fmla="*/ 111 h 1440"/>
                <a:gd name="connsiteX18" fmla="*/ 995 w 3072"/>
                <a:gd name="connsiteY18" fmla="*/ 173 h 1440"/>
                <a:gd name="connsiteX19" fmla="*/ 1088 w 3072"/>
                <a:gd name="connsiteY19" fmla="*/ 218 h 1440"/>
                <a:gd name="connsiteX20" fmla="*/ 293 w 3072"/>
                <a:gd name="connsiteY20" fmla="*/ 526 h 1440"/>
                <a:gd name="connsiteX21" fmla="*/ 277 w 3072"/>
                <a:gd name="connsiteY21" fmla="*/ 479 h 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00" h="10000" fill="none" extrusionOk="0">
                  <a:moveTo>
                    <a:pt x="902" y="3326"/>
                  </a:moveTo>
                  <a:cubicBezTo>
                    <a:pt x="801" y="2584"/>
                    <a:pt x="1056" y="2068"/>
                    <a:pt x="1299" y="1597"/>
                  </a:cubicBezTo>
                  <a:cubicBezTo>
                    <a:pt x="1927" y="886"/>
                    <a:pt x="2576" y="685"/>
                    <a:pt x="3239" y="1201"/>
                  </a:cubicBezTo>
                  <a:cubicBezTo>
                    <a:pt x="3726" y="145"/>
                    <a:pt x="4594" y="93"/>
                    <a:pt x="5195" y="792"/>
                  </a:cubicBezTo>
                  <a:cubicBezTo>
                    <a:pt x="5277" y="362"/>
                    <a:pt x="5622" y="116"/>
                    <a:pt x="5960" y="42"/>
                  </a:cubicBezTo>
                  <a:cubicBezTo>
                    <a:pt x="6373" y="2"/>
                    <a:pt x="6724" y="161"/>
                    <a:pt x="6904" y="569"/>
                  </a:cubicBezTo>
                  <a:cubicBezTo>
                    <a:pt x="7252" y="-64"/>
                    <a:pt x="7749" y="-203"/>
                    <a:pt x="8206" y="160"/>
                  </a:cubicBezTo>
                  <a:cubicBezTo>
                    <a:pt x="8631" y="259"/>
                    <a:pt x="8870" y="887"/>
                    <a:pt x="8867" y="1285"/>
                  </a:cubicBezTo>
                  <a:cubicBezTo>
                    <a:pt x="9230" y="1411"/>
                    <a:pt x="9617" y="1893"/>
                    <a:pt x="9717" y="2382"/>
                  </a:cubicBezTo>
                  <a:cubicBezTo>
                    <a:pt x="9805" y="2761"/>
                    <a:pt x="9883" y="3181"/>
                    <a:pt x="9678" y="3576"/>
                  </a:cubicBezTo>
                  <a:cubicBezTo>
                    <a:pt x="10006" y="4080"/>
                    <a:pt x="10122" y="4710"/>
                    <a:pt x="9954" y="5396"/>
                  </a:cubicBezTo>
                  <a:cubicBezTo>
                    <a:pt x="9699" y="6168"/>
                    <a:pt x="9421" y="6935"/>
                    <a:pt x="8656" y="6986"/>
                  </a:cubicBezTo>
                  <a:cubicBezTo>
                    <a:pt x="8639" y="7578"/>
                    <a:pt x="8439" y="7887"/>
                    <a:pt x="8190" y="8354"/>
                  </a:cubicBezTo>
                  <a:cubicBezTo>
                    <a:pt x="7806" y="8702"/>
                    <a:pt x="7125" y="8938"/>
                    <a:pt x="6608" y="8521"/>
                  </a:cubicBezTo>
                  <a:cubicBezTo>
                    <a:pt x="6321" y="9279"/>
                    <a:pt x="6034" y="9803"/>
                    <a:pt x="5475" y="9972"/>
                  </a:cubicBezTo>
                  <a:cubicBezTo>
                    <a:pt x="4810" y="10405"/>
                    <a:pt x="4237" y="9683"/>
                    <a:pt x="3812" y="9083"/>
                  </a:cubicBezTo>
                  <a:cubicBezTo>
                    <a:pt x="2932" y="9877"/>
                    <a:pt x="1919" y="9305"/>
                    <a:pt x="1341" y="8208"/>
                  </a:cubicBezTo>
                  <a:cubicBezTo>
                    <a:pt x="751" y="8371"/>
                    <a:pt x="461" y="7823"/>
                    <a:pt x="254" y="7229"/>
                  </a:cubicBezTo>
                  <a:cubicBezTo>
                    <a:pt x="83" y="6742"/>
                    <a:pt x="302" y="6163"/>
                    <a:pt x="488" y="5910"/>
                  </a:cubicBezTo>
                  <a:cubicBezTo>
                    <a:pt x="153" y="5668"/>
                    <a:pt x="-154" y="5053"/>
                    <a:pt x="-3" y="4556"/>
                  </a:cubicBezTo>
                  <a:cubicBezTo>
                    <a:pt x="68" y="3841"/>
                    <a:pt x="442" y="3489"/>
                    <a:pt x="892" y="3354"/>
                  </a:cubicBezTo>
                  <a:cubicBezTo>
                    <a:pt x="895" y="3347"/>
                    <a:pt x="896" y="3332"/>
                    <a:pt x="902" y="3326"/>
                  </a:cubicBezTo>
                  <a:close/>
                </a:path>
                <a:path w="10000" h="10000" fill="none" extrusionOk="0">
                  <a:moveTo>
                    <a:pt x="3291" y="-2896"/>
                  </a:moveTo>
                  <a:cubicBezTo>
                    <a:pt x="3277" y="-2740"/>
                    <a:pt x="3226" y="-2635"/>
                    <a:pt x="3161" y="-2618"/>
                  </a:cubicBezTo>
                  <a:cubicBezTo>
                    <a:pt x="3120" y="-2621"/>
                    <a:pt x="3031" y="-2748"/>
                    <a:pt x="3031" y="-2896"/>
                  </a:cubicBezTo>
                  <a:cubicBezTo>
                    <a:pt x="3023" y="-3063"/>
                    <a:pt x="3101" y="-3164"/>
                    <a:pt x="3161" y="-3174"/>
                  </a:cubicBezTo>
                  <a:cubicBezTo>
                    <a:pt x="3246" y="-3188"/>
                    <a:pt x="3287" y="-3044"/>
                    <a:pt x="3291" y="-2896"/>
                  </a:cubicBezTo>
                  <a:close/>
                </a:path>
                <a:path w="10000" h="10000" fill="none" extrusionOk="0">
                  <a:moveTo>
                    <a:pt x="3617" y="-2056"/>
                  </a:moveTo>
                  <a:cubicBezTo>
                    <a:pt x="3607" y="-1751"/>
                    <a:pt x="3481" y="-1492"/>
                    <a:pt x="3357" y="-1500"/>
                  </a:cubicBezTo>
                  <a:cubicBezTo>
                    <a:pt x="3175" y="-1524"/>
                    <a:pt x="3104" y="-1740"/>
                    <a:pt x="3097" y="-2056"/>
                  </a:cubicBezTo>
                  <a:cubicBezTo>
                    <a:pt x="3108" y="-2393"/>
                    <a:pt x="3216" y="-2607"/>
                    <a:pt x="3357" y="-2612"/>
                  </a:cubicBezTo>
                  <a:cubicBezTo>
                    <a:pt x="3477" y="-2594"/>
                    <a:pt x="3652" y="-2386"/>
                    <a:pt x="3617" y="-2056"/>
                  </a:cubicBezTo>
                  <a:close/>
                </a:path>
                <a:path w="10000" h="10000" fill="none" extrusionOk="0">
                  <a:moveTo>
                    <a:pt x="4059" y="-715"/>
                  </a:moveTo>
                  <a:cubicBezTo>
                    <a:pt x="4035" y="-219"/>
                    <a:pt x="3887" y="114"/>
                    <a:pt x="3668" y="118"/>
                  </a:cubicBezTo>
                  <a:cubicBezTo>
                    <a:pt x="3440" y="118"/>
                    <a:pt x="3309" y="-150"/>
                    <a:pt x="3277" y="-715"/>
                  </a:cubicBezTo>
                  <a:cubicBezTo>
                    <a:pt x="3333" y="-1171"/>
                    <a:pt x="3448" y="-1592"/>
                    <a:pt x="3668" y="-1548"/>
                  </a:cubicBezTo>
                  <a:cubicBezTo>
                    <a:pt x="3924" y="-1473"/>
                    <a:pt x="4045" y="-1142"/>
                    <a:pt x="4059" y="-715"/>
                  </a:cubicBezTo>
                  <a:close/>
                </a:path>
                <a:path w="3072" h="1440" fill="none" extrusionOk="0">
                  <a:moveTo>
                    <a:pt x="333" y="872"/>
                  </a:moveTo>
                  <a:cubicBezTo>
                    <a:pt x="271" y="877"/>
                    <a:pt x="216" y="862"/>
                    <a:pt x="153" y="846"/>
                  </a:cubicBezTo>
                  <a:moveTo>
                    <a:pt x="492" y="1163"/>
                  </a:moveTo>
                  <a:cubicBezTo>
                    <a:pt x="465" y="1170"/>
                    <a:pt x="444" y="1181"/>
                    <a:pt x="413" y="1176"/>
                  </a:cubicBezTo>
                  <a:moveTo>
                    <a:pt x="1171" y="1303"/>
                  </a:moveTo>
                  <a:cubicBezTo>
                    <a:pt x="1150" y="1286"/>
                    <a:pt x="1136" y="1264"/>
                    <a:pt x="1124" y="1245"/>
                  </a:cubicBezTo>
                  <a:moveTo>
                    <a:pt x="2049" y="1158"/>
                  </a:moveTo>
                  <a:cubicBezTo>
                    <a:pt x="2051" y="1178"/>
                    <a:pt x="2034" y="1200"/>
                    <a:pt x="2030" y="1222"/>
                  </a:cubicBezTo>
                  <a:moveTo>
                    <a:pt x="2426" y="765"/>
                  </a:moveTo>
                  <a:cubicBezTo>
                    <a:pt x="2578" y="825"/>
                    <a:pt x="2656" y="900"/>
                    <a:pt x="2658" y="1003"/>
                  </a:cubicBezTo>
                  <a:moveTo>
                    <a:pt x="2972" y="511"/>
                  </a:moveTo>
                  <a:cubicBezTo>
                    <a:pt x="2944" y="543"/>
                    <a:pt x="2918" y="585"/>
                    <a:pt x="2869" y="601"/>
                  </a:cubicBezTo>
                  <a:moveTo>
                    <a:pt x="2725" y="180"/>
                  </a:moveTo>
                  <a:cubicBezTo>
                    <a:pt x="2728" y="195"/>
                    <a:pt x="2733" y="212"/>
                    <a:pt x="2730" y="223"/>
                  </a:cubicBezTo>
                  <a:moveTo>
                    <a:pt x="2067" y="131"/>
                  </a:moveTo>
                  <a:cubicBezTo>
                    <a:pt x="2085" y="110"/>
                    <a:pt x="2103" y="94"/>
                    <a:pt x="2120" y="78"/>
                  </a:cubicBezTo>
                  <a:moveTo>
                    <a:pt x="1574" y="157"/>
                  </a:moveTo>
                  <a:cubicBezTo>
                    <a:pt x="1582" y="135"/>
                    <a:pt x="1584" y="126"/>
                    <a:pt x="1600" y="111"/>
                  </a:cubicBezTo>
                  <a:moveTo>
                    <a:pt x="995" y="173"/>
                  </a:moveTo>
                  <a:cubicBezTo>
                    <a:pt x="1030" y="192"/>
                    <a:pt x="1061" y="199"/>
                    <a:pt x="1088" y="218"/>
                  </a:cubicBezTo>
                  <a:moveTo>
                    <a:pt x="293" y="526"/>
                  </a:moveTo>
                  <a:cubicBezTo>
                    <a:pt x="285" y="513"/>
                    <a:pt x="280" y="496"/>
                    <a:pt x="277" y="479"/>
                  </a:cubicBezTo>
                </a:path>
                <a:path w="10000" h="10000" stroke="0" extrusionOk="0">
                  <a:moveTo>
                    <a:pt x="902" y="3326"/>
                  </a:moveTo>
                  <a:cubicBezTo>
                    <a:pt x="774" y="2672"/>
                    <a:pt x="1049" y="2032"/>
                    <a:pt x="1299" y="1597"/>
                  </a:cubicBezTo>
                  <a:cubicBezTo>
                    <a:pt x="1935" y="927"/>
                    <a:pt x="2478" y="769"/>
                    <a:pt x="3239" y="1201"/>
                  </a:cubicBezTo>
                  <a:cubicBezTo>
                    <a:pt x="3589" y="168"/>
                    <a:pt x="4423" y="-88"/>
                    <a:pt x="5195" y="792"/>
                  </a:cubicBezTo>
                  <a:cubicBezTo>
                    <a:pt x="5383" y="418"/>
                    <a:pt x="5629" y="96"/>
                    <a:pt x="5960" y="42"/>
                  </a:cubicBezTo>
                  <a:cubicBezTo>
                    <a:pt x="6382" y="-67"/>
                    <a:pt x="6663" y="217"/>
                    <a:pt x="6904" y="569"/>
                  </a:cubicBezTo>
                  <a:cubicBezTo>
                    <a:pt x="7136" y="-68"/>
                    <a:pt x="7693" y="9"/>
                    <a:pt x="8206" y="160"/>
                  </a:cubicBezTo>
                  <a:cubicBezTo>
                    <a:pt x="8464" y="328"/>
                    <a:pt x="8829" y="816"/>
                    <a:pt x="8867" y="1285"/>
                  </a:cubicBezTo>
                  <a:cubicBezTo>
                    <a:pt x="9349" y="1515"/>
                    <a:pt x="9600" y="1865"/>
                    <a:pt x="9717" y="2382"/>
                  </a:cubicBezTo>
                  <a:cubicBezTo>
                    <a:pt x="9747" y="2803"/>
                    <a:pt x="9699" y="3150"/>
                    <a:pt x="9678" y="3576"/>
                  </a:cubicBezTo>
                  <a:cubicBezTo>
                    <a:pt x="9920" y="4198"/>
                    <a:pt x="10145" y="4687"/>
                    <a:pt x="9954" y="5396"/>
                  </a:cubicBezTo>
                  <a:cubicBezTo>
                    <a:pt x="9739" y="6284"/>
                    <a:pt x="9309" y="6942"/>
                    <a:pt x="8656" y="6986"/>
                  </a:cubicBezTo>
                  <a:cubicBezTo>
                    <a:pt x="8681" y="7571"/>
                    <a:pt x="8442" y="7997"/>
                    <a:pt x="8190" y="8354"/>
                  </a:cubicBezTo>
                  <a:cubicBezTo>
                    <a:pt x="7596" y="8962"/>
                    <a:pt x="6923" y="8885"/>
                    <a:pt x="6608" y="8521"/>
                  </a:cubicBezTo>
                  <a:cubicBezTo>
                    <a:pt x="6385" y="9365"/>
                    <a:pt x="6132" y="9806"/>
                    <a:pt x="5475" y="9972"/>
                  </a:cubicBezTo>
                  <a:cubicBezTo>
                    <a:pt x="4902" y="10211"/>
                    <a:pt x="4292" y="9922"/>
                    <a:pt x="3812" y="9083"/>
                  </a:cubicBezTo>
                  <a:cubicBezTo>
                    <a:pt x="2734" y="9990"/>
                    <a:pt x="1881" y="9600"/>
                    <a:pt x="1341" y="8208"/>
                  </a:cubicBezTo>
                  <a:cubicBezTo>
                    <a:pt x="827" y="8303"/>
                    <a:pt x="384" y="7767"/>
                    <a:pt x="254" y="7229"/>
                  </a:cubicBezTo>
                  <a:cubicBezTo>
                    <a:pt x="100" y="6762"/>
                    <a:pt x="227" y="6240"/>
                    <a:pt x="488" y="5910"/>
                  </a:cubicBezTo>
                  <a:cubicBezTo>
                    <a:pt x="144" y="5537"/>
                    <a:pt x="-136" y="5034"/>
                    <a:pt x="-3" y="4556"/>
                  </a:cubicBezTo>
                  <a:cubicBezTo>
                    <a:pt x="78" y="3845"/>
                    <a:pt x="499" y="3496"/>
                    <a:pt x="892" y="3354"/>
                  </a:cubicBezTo>
                  <a:cubicBezTo>
                    <a:pt x="896" y="3347"/>
                    <a:pt x="897" y="3335"/>
                    <a:pt x="902" y="3326"/>
                  </a:cubicBezTo>
                  <a:close/>
                </a:path>
                <a:path w="10000" h="10000" stroke="0" extrusionOk="0">
                  <a:moveTo>
                    <a:pt x="3291" y="-2896"/>
                  </a:moveTo>
                  <a:cubicBezTo>
                    <a:pt x="3294" y="-2734"/>
                    <a:pt x="3229" y="-2596"/>
                    <a:pt x="3161" y="-2618"/>
                  </a:cubicBezTo>
                  <a:cubicBezTo>
                    <a:pt x="3103" y="-2605"/>
                    <a:pt x="3029" y="-2715"/>
                    <a:pt x="3031" y="-2896"/>
                  </a:cubicBezTo>
                  <a:cubicBezTo>
                    <a:pt x="3032" y="-3052"/>
                    <a:pt x="3079" y="-3194"/>
                    <a:pt x="3161" y="-3174"/>
                  </a:cubicBezTo>
                  <a:cubicBezTo>
                    <a:pt x="3243" y="-3140"/>
                    <a:pt x="3286" y="-3018"/>
                    <a:pt x="3291" y="-2896"/>
                  </a:cubicBezTo>
                  <a:close/>
                </a:path>
                <a:path w="10000" h="10000" stroke="0" extrusionOk="0">
                  <a:moveTo>
                    <a:pt x="3617" y="-2056"/>
                  </a:moveTo>
                  <a:cubicBezTo>
                    <a:pt x="3616" y="-1755"/>
                    <a:pt x="3531" y="-1511"/>
                    <a:pt x="3357" y="-1500"/>
                  </a:cubicBezTo>
                  <a:cubicBezTo>
                    <a:pt x="3210" y="-1507"/>
                    <a:pt x="3091" y="-1712"/>
                    <a:pt x="3097" y="-2056"/>
                  </a:cubicBezTo>
                  <a:cubicBezTo>
                    <a:pt x="3070" y="-2332"/>
                    <a:pt x="3221" y="-2647"/>
                    <a:pt x="3357" y="-2612"/>
                  </a:cubicBezTo>
                  <a:cubicBezTo>
                    <a:pt x="3474" y="-2586"/>
                    <a:pt x="3686" y="-2366"/>
                    <a:pt x="3617" y="-2056"/>
                  </a:cubicBezTo>
                  <a:close/>
                </a:path>
                <a:path w="10000" h="10000" stroke="0" extrusionOk="0">
                  <a:moveTo>
                    <a:pt x="4059" y="-715"/>
                  </a:moveTo>
                  <a:cubicBezTo>
                    <a:pt x="4063" y="-282"/>
                    <a:pt x="3890" y="131"/>
                    <a:pt x="3668" y="118"/>
                  </a:cubicBezTo>
                  <a:cubicBezTo>
                    <a:pt x="3345" y="145"/>
                    <a:pt x="3281" y="-277"/>
                    <a:pt x="3277" y="-715"/>
                  </a:cubicBezTo>
                  <a:cubicBezTo>
                    <a:pt x="3277" y="-1148"/>
                    <a:pt x="3472" y="-1533"/>
                    <a:pt x="3668" y="-1548"/>
                  </a:cubicBezTo>
                  <a:cubicBezTo>
                    <a:pt x="3792" y="-1518"/>
                    <a:pt x="4017" y="-1185"/>
                    <a:pt x="4059" y="-715"/>
                  </a:cubicBezTo>
                  <a:close/>
                </a:path>
                <a:path w="3072" h="1440" fill="none" stroke="0" extrusionOk="0">
                  <a:moveTo>
                    <a:pt x="333" y="872"/>
                  </a:moveTo>
                  <a:cubicBezTo>
                    <a:pt x="268" y="878"/>
                    <a:pt x="211" y="864"/>
                    <a:pt x="153" y="846"/>
                  </a:cubicBezTo>
                  <a:moveTo>
                    <a:pt x="492" y="1163"/>
                  </a:moveTo>
                  <a:cubicBezTo>
                    <a:pt x="464" y="1167"/>
                    <a:pt x="444" y="1166"/>
                    <a:pt x="413" y="1176"/>
                  </a:cubicBezTo>
                  <a:moveTo>
                    <a:pt x="1171" y="1303"/>
                  </a:moveTo>
                  <a:cubicBezTo>
                    <a:pt x="1149" y="1282"/>
                    <a:pt x="1135" y="1265"/>
                    <a:pt x="1124" y="1245"/>
                  </a:cubicBezTo>
                  <a:moveTo>
                    <a:pt x="2049" y="1158"/>
                  </a:moveTo>
                  <a:cubicBezTo>
                    <a:pt x="2041" y="1179"/>
                    <a:pt x="2040" y="1202"/>
                    <a:pt x="2030" y="1222"/>
                  </a:cubicBezTo>
                  <a:moveTo>
                    <a:pt x="2426" y="765"/>
                  </a:moveTo>
                  <a:cubicBezTo>
                    <a:pt x="2539" y="803"/>
                    <a:pt x="2639" y="900"/>
                    <a:pt x="2658" y="1003"/>
                  </a:cubicBezTo>
                  <a:moveTo>
                    <a:pt x="2972" y="511"/>
                  </a:moveTo>
                  <a:cubicBezTo>
                    <a:pt x="2954" y="544"/>
                    <a:pt x="2906" y="583"/>
                    <a:pt x="2869" y="601"/>
                  </a:cubicBezTo>
                  <a:moveTo>
                    <a:pt x="2725" y="180"/>
                  </a:moveTo>
                  <a:cubicBezTo>
                    <a:pt x="2730" y="193"/>
                    <a:pt x="2730" y="205"/>
                    <a:pt x="2730" y="223"/>
                  </a:cubicBezTo>
                  <a:moveTo>
                    <a:pt x="2067" y="131"/>
                  </a:moveTo>
                  <a:cubicBezTo>
                    <a:pt x="2085" y="109"/>
                    <a:pt x="2100" y="91"/>
                    <a:pt x="2120" y="78"/>
                  </a:cubicBezTo>
                  <a:moveTo>
                    <a:pt x="1574" y="157"/>
                  </a:moveTo>
                  <a:cubicBezTo>
                    <a:pt x="1578" y="141"/>
                    <a:pt x="1588" y="127"/>
                    <a:pt x="1600" y="111"/>
                  </a:cubicBezTo>
                  <a:moveTo>
                    <a:pt x="995" y="173"/>
                  </a:moveTo>
                  <a:cubicBezTo>
                    <a:pt x="1028" y="195"/>
                    <a:pt x="1057" y="198"/>
                    <a:pt x="1088" y="218"/>
                  </a:cubicBezTo>
                  <a:moveTo>
                    <a:pt x="293" y="526"/>
                  </a:moveTo>
                  <a:cubicBezTo>
                    <a:pt x="289" y="509"/>
                    <a:pt x="280" y="493"/>
                    <a:pt x="277" y="479"/>
                  </a:cubicBezTo>
                </a:path>
              </a:pathLst>
            </a:custGeom>
            <a:solidFill>
              <a:srgbClr val="F9F2D0"/>
            </a:solidFill>
            <a:ln w="9525">
              <a:solidFill>
                <a:srgbClr val="C00000"/>
              </a:solidFill>
              <a:prstDash val="solid"/>
              <a:round/>
              <a:headEnd/>
              <a:tailEnd/>
              <a:extLst>
                <a:ext uri="{C807C97D-BFC1-408E-A445-0C87EB9F89A2}">
                  <ask:lineSketchStyleProps xmlns:ask="http://schemas.microsoft.com/office/drawing/2018/sketchyshapes" sd="350560946">
                    <a:prstGeom prst="cloudCallout">
                      <a:avLst>
                        <a:gd name="adj1" fmla="val -18405"/>
                        <a:gd name="adj2" fmla="val -78961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id="{1848606B-78B5-4DEE-85AC-485A49FC5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4" y="1977"/>
              <a:ext cx="2688" cy="10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vi-VN" altLang="en-US" sz="2800" dirty="0">
                  <a:solidFill>
                    <a:srgbClr val="A01127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Em hiểu thế nào về tính chất kết hợp của phép nhân.</a:t>
              </a:r>
              <a:endParaRPr lang="en-US" altLang="en-US" sz="2800" dirty="0">
                <a:solidFill>
                  <a:srgbClr val="A01127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0" name="Group 13">
            <a:extLst>
              <a:ext uri="{FF2B5EF4-FFF2-40B4-BE49-F238E27FC236}">
                <a16:creationId xmlns:a16="http://schemas.microsoft.com/office/drawing/2014/main" id="{3150DBDA-B43F-4FFC-A478-EDBCDB161331}"/>
              </a:ext>
            </a:extLst>
          </p:cNvPr>
          <p:cNvGrpSpPr>
            <a:grpSpLocks/>
          </p:cNvGrpSpPr>
          <p:nvPr/>
        </p:nvGrpSpPr>
        <p:grpSpPr bwMode="auto">
          <a:xfrm>
            <a:off x="1660141" y="1119480"/>
            <a:ext cx="5943600" cy="2625584"/>
            <a:chOff x="1440" y="1392"/>
            <a:chExt cx="3744" cy="1872"/>
          </a:xfrm>
          <a:solidFill>
            <a:srgbClr val="EFDAA3"/>
          </a:solidFill>
        </p:grpSpPr>
        <p:sp>
          <p:nvSpPr>
            <p:cNvPr id="51" name="AutoShape 11">
              <a:extLst>
                <a:ext uri="{FF2B5EF4-FFF2-40B4-BE49-F238E27FC236}">
                  <a16:creationId xmlns:a16="http://schemas.microsoft.com/office/drawing/2014/main" id="{AD3C88A4-EE6B-4958-AB49-72F49A9BB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392"/>
              <a:ext cx="3744" cy="1872"/>
            </a:xfrm>
            <a:custGeom>
              <a:avLst/>
              <a:gdLst>
                <a:gd name="connsiteX0" fmla="*/ 903 w 10000"/>
                <a:gd name="connsiteY0" fmla="*/ 3323 h 10000"/>
                <a:gd name="connsiteX1" fmla="*/ 1301 w 10000"/>
                <a:gd name="connsiteY1" fmla="*/ 1597 h 10000"/>
                <a:gd name="connsiteX2" fmla="*/ 3240 w 10000"/>
                <a:gd name="connsiteY2" fmla="*/ 1202 h 10000"/>
                <a:gd name="connsiteX3" fmla="*/ 5198 w 10000"/>
                <a:gd name="connsiteY3" fmla="*/ 791 h 10000"/>
                <a:gd name="connsiteX4" fmla="*/ 5959 w 10000"/>
                <a:gd name="connsiteY4" fmla="*/ 43 h 10000"/>
                <a:gd name="connsiteX5" fmla="*/ 6904 w 10000"/>
                <a:gd name="connsiteY5" fmla="*/ 572 h 10000"/>
                <a:gd name="connsiteX6" fmla="*/ 8208 w 10000"/>
                <a:gd name="connsiteY6" fmla="*/ 155 h 10000"/>
                <a:gd name="connsiteX7" fmla="*/ 8868 w 10000"/>
                <a:gd name="connsiteY7" fmla="*/ 1287 h 10000"/>
                <a:gd name="connsiteX8" fmla="*/ 9717 w 10000"/>
                <a:gd name="connsiteY8" fmla="*/ 2388 h 10000"/>
                <a:gd name="connsiteX9" fmla="*/ 9679 w 10000"/>
                <a:gd name="connsiteY9" fmla="*/ 3574 h 10000"/>
                <a:gd name="connsiteX10" fmla="*/ 9957 w 10000"/>
                <a:gd name="connsiteY10" fmla="*/ 5395 h 10000"/>
                <a:gd name="connsiteX11" fmla="*/ 8657 w 10000"/>
                <a:gd name="connsiteY11" fmla="*/ 6987 h 10000"/>
                <a:gd name="connsiteX12" fmla="*/ 8192 w 10000"/>
                <a:gd name="connsiteY12" fmla="*/ 8355 h 10000"/>
                <a:gd name="connsiteX13" fmla="*/ 6608 w 10000"/>
                <a:gd name="connsiteY13" fmla="*/ 8520 h 10000"/>
                <a:gd name="connsiteX14" fmla="*/ 5478 w 10000"/>
                <a:gd name="connsiteY14" fmla="*/ 9973 h 10000"/>
                <a:gd name="connsiteX15" fmla="*/ 3814 w 10000"/>
                <a:gd name="connsiteY15" fmla="*/ 9087 h 10000"/>
                <a:gd name="connsiteX16" fmla="*/ 1343 w 10000"/>
                <a:gd name="connsiteY16" fmla="*/ 8210 h 10000"/>
                <a:gd name="connsiteX17" fmla="*/ 256 w 10000"/>
                <a:gd name="connsiteY17" fmla="*/ 7233 h 10000"/>
                <a:gd name="connsiteX18" fmla="*/ 489 w 10000"/>
                <a:gd name="connsiteY18" fmla="*/ 5913 h 10000"/>
                <a:gd name="connsiteX19" fmla="*/ -3 w 10000"/>
                <a:gd name="connsiteY19" fmla="*/ 4557 h 10000"/>
                <a:gd name="connsiteX20" fmla="*/ 892 w 10000"/>
                <a:gd name="connsiteY20" fmla="*/ 3355 h 10000"/>
                <a:gd name="connsiteX21" fmla="*/ 903 w 10000"/>
                <a:gd name="connsiteY21" fmla="*/ 3323 h 10000"/>
                <a:gd name="connsiteX0" fmla="*/ -777 w 10000"/>
                <a:gd name="connsiteY0" fmla="*/ 5353 h 10000"/>
                <a:gd name="connsiteX1" fmla="*/ -916 w 10000"/>
                <a:gd name="connsiteY1" fmla="*/ 5631 h 10000"/>
                <a:gd name="connsiteX2" fmla="*/ -1055 w 10000"/>
                <a:gd name="connsiteY2" fmla="*/ 5353 h 10000"/>
                <a:gd name="connsiteX3" fmla="*/ -916 w 10000"/>
                <a:gd name="connsiteY3" fmla="*/ 5075 h 10000"/>
                <a:gd name="connsiteX4" fmla="*/ -777 w 10000"/>
                <a:gd name="connsiteY4" fmla="*/ 5353 h 10000"/>
                <a:gd name="connsiteX0" fmla="*/ -422 w 10000"/>
                <a:gd name="connsiteY0" fmla="*/ 5342 h 10000"/>
                <a:gd name="connsiteX1" fmla="*/ -700 w 10000"/>
                <a:gd name="connsiteY1" fmla="*/ 5898 h 10000"/>
                <a:gd name="connsiteX2" fmla="*/ -978 w 10000"/>
                <a:gd name="connsiteY2" fmla="*/ 5342 h 10000"/>
                <a:gd name="connsiteX3" fmla="*/ -700 w 10000"/>
                <a:gd name="connsiteY3" fmla="*/ 4786 h 10000"/>
                <a:gd name="connsiteX4" fmla="*/ -422 w 10000"/>
                <a:gd name="connsiteY4" fmla="*/ 5342 h 10000"/>
                <a:gd name="connsiteX0" fmla="*/ 208 w 10000"/>
                <a:gd name="connsiteY0" fmla="*/ 5310 h 10000"/>
                <a:gd name="connsiteX1" fmla="*/ -209 w 10000"/>
                <a:gd name="connsiteY1" fmla="*/ 6143 h 10000"/>
                <a:gd name="connsiteX2" fmla="*/ -626 w 10000"/>
                <a:gd name="connsiteY2" fmla="*/ 5310 h 10000"/>
                <a:gd name="connsiteX3" fmla="*/ -209 w 10000"/>
                <a:gd name="connsiteY3" fmla="*/ 4477 h 10000"/>
                <a:gd name="connsiteX4" fmla="*/ 208 w 10000"/>
                <a:gd name="connsiteY4" fmla="*/ 5310 h 10000"/>
                <a:gd name="connsiteX0" fmla="*/ 406 w 3744"/>
                <a:gd name="connsiteY0" fmla="*/ 1134 h 1872"/>
                <a:gd name="connsiteX1" fmla="*/ 187 w 3744"/>
                <a:gd name="connsiteY1" fmla="*/ 1099 h 1872"/>
                <a:gd name="connsiteX2" fmla="*/ 600 w 3744"/>
                <a:gd name="connsiteY2" fmla="*/ 1512 h 1872"/>
                <a:gd name="connsiteX3" fmla="*/ 504 w 3744"/>
                <a:gd name="connsiteY3" fmla="*/ 1528 h 1872"/>
                <a:gd name="connsiteX4" fmla="*/ 1428 w 3744"/>
                <a:gd name="connsiteY4" fmla="*/ 1693 h 1872"/>
                <a:gd name="connsiteX5" fmla="*/ 1370 w 3744"/>
                <a:gd name="connsiteY5" fmla="*/ 1618 h 1872"/>
                <a:gd name="connsiteX6" fmla="*/ 2498 w 3744"/>
                <a:gd name="connsiteY6" fmla="*/ 1505 h 1872"/>
                <a:gd name="connsiteX7" fmla="*/ 2475 w 3744"/>
                <a:gd name="connsiteY7" fmla="*/ 1588 h 1872"/>
                <a:gd name="connsiteX8" fmla="*/ 2957 w 3744"/>
                <a:gd name="connsiteY8" fmla="*/ 994 h 1872"/>
                <a:gd name="connsiteX9" fmla="*/ 3239 w 3744"/>
                <a:gd name="connsiteY9" fmla="*/ 1303 h 1872"/>
                <a:gd name="connsiteX10" fmla="*/ 3622 w 3744"/>
                <a:gd name="connsiteY10" fmla="*/ 665 h 1872"/>
                <a:gd name="connsiteX11" fmla="*/ 3497 w 3744"/>
                <a:gd name="connsiteY11" fmla="*/ 781 h 1872"/>
                <a:gd name="connsiteX12" fmla="*/ 3321 w 3744"/>
                <a:gd name="connsiteY12" fmla="*/ 235 h 1872"/>
                <a:gd name="connsiteX13" fmla="*/ 3328 w 3744"/>
                <a:gd name="connsiteY13" fmla="*/ 289 h 1872"/>
                <a:gd name="connsiteX14" fmla="*/ 2520 w 3744"/>
                <a:gd name="connsiteY14" fmla="*/ 171 h 1872"/>
                <a:gd name="connsiteX15" fmla="*/ 2584 w 3744"/>
                <a:gd name="connsiteY15" fmla="*/ 101 h 1872"/>
                <a:gd name="connsiteX16" fmla="*/ 1918 w 3744"/>
                <a:gd name="connsiteY16" fmla="*/ 204 h 1872"/>
                <a:gd name="connsiteX17" fmla="*/ 1950 w 3744"/>
                <a:gd name="connsiteY17" fmla="*/ 144 h 1872"/>
                <a:gd name="connsiteX18" fmla="*/ 1213 w 3744"/>
                <a:gd name="connsiteY18" fmla="*/ 224 h 1872"/>
                <a:gd name="connsiteX19" fmla="*/ 1326 w 3744"/>
                <a:gd name="connsiteY19" fmla="*/ 283 h 1872"/>
                <a:gd name="connsiteX20" fmla="*/ 357 w 3744"/>
                <a:gd name="connsiteY20" fmla="*/ 684 h 1872"/>
                <a:gd name="connsiteX21" fmla="*/ 338 w 3744"/>
                <a:gd name="connsiteY21" fmla="*/ 622 h 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00" h="10000" fill="none" extrusionOk="0">
                  <a:moveTo>
                    <a:pt x="903" y="3323"/>
                  </a:moveTo>
                  <a:cubicBezTo>
                    <a:pt x="822" y="2700"/>
                    <a:pt x="899" y="2060"/>
                    <a:pt x="1301" y="1597"/>
                  </a:cubicBezTo>
                  <a:cubicBezTo>
                    <a:pt x="1826" y="747"/>
                    <a:pt x="2746" y="660"/>
                    <a:pt x="3240" y="1202"/>
                  </a:cubicBezTo>
                  <a:cubicBezTo>
                    <a:pt x="3747" y="303"/>
                    <a:pt x="4558" y="73"/>
                    <a:pt x="5198" y="791"/>
                  </a:cubicBezTo>
                  <a:cubicBezTo>
                    <a:pt x="5252" y="389"/>
                    <a:pt x="5621" y="189"/>
                    <a:pt x="5959" y="43"/>
                  </a:cubicBezTo>
                  <a:cubicBezTo>
                    <a:pt x="6252" y="39"/>
                    <a:pt x="6708" y="174"/>
                    <a:pt x="6904" y="572"/>
                  </a:cubicBezTo>
                  <a:cubicBezTo>
                    <a:pt x="7300" y="113"/>
                    <a:pt x="7712" y="-192"/>
                    <a:pt x="8208" y="155"/>
                  </a:cubicBezTo>
                  <a:cubicBezTo>
                    <a:pt x="8483" y="390"/>
                    <a:pt x="8799" y="739"/>
                    <a:pt x="8868" y="1287"/>
                  </a:cubicBezTo>
                  <a:cubicBezTo>
                    <a:pt x="9293" y="1466"/>
                    <a:pt x="9641" y="1877"/>
                    <a:pt x="9717" y="2388"/>
                  </a:cubicBezTo>
                  <a:cubicBezTo>
                    <a:pt x="9820" y="2763"/>
                    <a:pt x="9735" y="3195"/>
                    <a:pt x="9679" y="3574"/>
                  </a:cubicBezTo>
                  <a:cubicBezTo>
                    <a:pt x="9892" y="4063"/>
                    <a:pt x="10108" y="4771"/>
                    <a:pt x="9957" y="5395"/>
                  </a:cubicBezTo>
                  <a:cubicBezTo>
                    <a:pt x="9778" y="6178"/>
                    <a:pt x="9297" y="6849"/>
                    <a:pt x="8657" y="6987"/>
                  </a:cubicBezTo>
                  <a:cubicBezTo>
                    <a:pt x="8696" y="7561"/>
                    <a:pt x="8506" y="8039"/>
                    <a:pt x="8192" y="8355"/>
                  </a:cubicBezTo>
                  <a:cubicBezTo>
                    <a:pt x="7772" y="8835"/>
                    <a:pt x="7239" y="9066"/>
                    <a:pt x="6608" y="8520"/>
                  </a:cubicBezTo>
                  <a:cubicBezTo>
                    <a:pt x="6431" y="9238"/>
                    <a:pt x="6057" y="9780"/>
                    <a:pt x="5478" y="9973"/>
                  </a:cubicBezTo>
                  <a:cubicBezTo>
                    <a:pt x="4900" y="10078"/>
                    <a:pt x="4171" y="9744"/>
                    <a:pt x="3814" y="9087"/>
                  </a:cubicBezTo>
                  <a:cubicBezTo>
                    <a:pt x="3179" y="9559"/>
                    <a:pt x="1957" y="9636"/>
                    <a:pt x="1343" y="8210"/>
                  </a:cubicBezTo>
                  <a:cubicBezTo>
                    <a:pt x="739" y="8288"/>
                    <a:pt x="436" y="7908"/>
                    <a:pt x="256" y="7233"/>
                  </a:cubicBezTo>
                  <a:cubicBezTo>
                    <a:pt x="130" y="6801"/>
                    <a:pt x="199" y="6266"/>
                    <a:pt x="489" y="5913"/>
                  </a:cubicBezTo>
                  <a:cubicBezTo>
                    <a:pt x="105" y="5658"/>
                    <a:pt x="2" y="5217"/>
                    <a:pt x="-3" y="4557"/>
                  </a:cubicBezTo>
                  <a:cubicBezTo>
                    <a:pt x="23" y="3987"/>
                    <a:pt x="440" y="3441"/>
                    <a:pt x="892" y="3355"/>
                  </a:cubicBezTo>
                  <a:cubicBezTo>
                    <a:pt x="895" y="3345"/>
                    <a:pt x="898" y="3331"/>
                    <a:pt x="903" y="3323"/>
                  </a:cubicBezTo>
                  <a:close/>
                </a:path>
                <a:path w="10000" h="10000" fill="none" extrusionOk="0">
                  <a:moveTo>
                    <a:pt x="-777" y="5353"/>
                  </a:moveTo>
                  <a:cubicBezTo>
                    <a:pt x="-790" y="5504"/>
                    <a:pt x="-822" y="5632"/>
                    <a:pt x="-916" y="5631"/>
                  </a:cubicBezTo>
                  <a:cubicBezTo>
                    <a:pt x="-1002" y="5605"/>
                    <a:pt x="-1093" y="5512"/>
                    <a:pt x="-1055" y="5353"/>
                  </a:cubicBezTo>
                  <a:cubicBezTo>
                    <a:pt x="-1056" y="5197"/>
                    <a:pt x="-989" y="5068"/>
                    <a:pt x="-916" y="5075"/>
                  </a:cubicBezTo>
                  <a:cubicBezTo>
                    <a:pt x="-871" y="5057"/>
                    <a:pt x="-773" y="5200"/>
                    <a:pt x="-777" y="5353"/>
                  </a:cubicBezTo>
                  <a:close/>
                </a:path>
                <a:path w="10000" h="10000" fill="none" extrusionOk="0">
                  <a:moveTo>
                    <a:pt x="-422" y="5342"/>
                  </a:moveTo>
                  <a:cubicBezTo>
                    <a:pt x="-433" y="5664"/>
                    <a:pt x="-525" y="5867"/>
                    <a:pt x="-700" y="5898"/>
                  </a:cubicBezTo>
                  <a:cubicBezTo>
                    <a:pt x="-803" y="5912"/>
                    <a:pt x="-1037" y="5674"/>
                    <a:pt x="-978" y="5342"/>
                  </a:cubicBezTo>
                  <a:cubicBezTo>
                    <a:pt x="-963" y="5046"/>
                    <a:pt x="-863" y="4744"/>
                    <a:pt x="-700" y="4786"/>
                  </a:cubicBezTo>
                  <a:cubicBezTo>
                    <a:pt x="-552" y="4773"/>
                    <a:pt x="-496" y="5028"/>
                    <a:pt x="-422" y="5342"/>
                  </a:cubicBezTo>
                  <a:close/>
                </a:path>
                <a:path w="10000" h="10000" fill="none" extrusionOk="0">
                  <a:moveTo>
                    <a:pt x="208" y="5310"/>
                  </a:moveTo>
                  <a:cubicBezTo>
                    <a:pt x="232" y="5722"/>
                    <a:pt x="76" y="6137"/>
                    <a:pt x="-209" y="6143"/>
                  </a:cubicBezTo>
                  <a:cubicBezTo>
                    <a:pt x="-444" y="6107"/>
                    <a:pt x="-614" y="5847"/>
                    <a:pt x="-626" y="5310"/>
                  </a:cubicBezTo>
                  <a:cubicBezTo>
                    <a:pt x="-624" y="4841"/>
                    <a:pt x="-401" y="4534"/>
                    <a:pt x="-209" y="4477"/>
                  </a:cubicBezTo>
                  <a:cubicBezTo>
                    <a:pt x="-21" y="4496"/>
                    <a:pt x="151" y="4751"/>
                    <a:pt x="208" y="5310"/>
                  </a:cubicBezTo>
                  <a:close/>
                </a:path>
                <a:path w="3744" h="1872" fill="none" extrusionOk="0">
                  <a:moveTo>
                    <a:pt x="406" y="1134"/>
                  </a:moveTo>
                  <a:cubicBezTo>
                    <a:pt x="319" y="1145"/>
                    <a:pt x="251" y="1124"/>
                    <a:pt x="187" y="1099"/>
                  </a:cubicBezTo>
                  <a:moveTo>
                    <a:pt x="600" y="1512"/>
                  </a:moveTo>
                  <a:cubicBezTo>
                    <a:pt x="565" y="1520"/>
                    <a:pt x="545" y="1525"/>
                    <a:pt x="504" y="1528"/>
                  </a:cubicBezTo>
                  <a:moveTo>
                    <a:pt x="1428" y="1693"/>
                  </a:moveTo>
                  <a:cubicBezTo>
                    <a:pt x="1411" y="1669"/>
                    <a:pt x="1381" y="1651"/>
                    <a:pt x="1370" y="1618"/>
                  </a:cubicBezTo>
                  <a:moveTo>
                    <a:pt x="2498" y="1505"/>
                  </a:moveTo>
                  <a:cubicBezTo>
                    <a:pt x="2501" y="1528"/>
                    <a:pt x="2492" y="1562"/>
                    <a:pt x="2475" y="1588"/>
                  </a:cubicBezTo>
                  <a:moveTo>
                    <a:pt x="2957" y="994"/>
                  </a:moveTo>
                  <a:cubicBezTo>
                    <a:pt x="3112" y="1058"/>
                    <a:pt x="3273" y="1147"/>
                    <a:pt x="3239" y="1303"/>
                  </a:cubicBezTo>
                  <a:moveTo>
                    <a:pt x="3622" y="665"/>
                  </a:moveTo>
                  <a:cubicBezTo>
                    <a:pt x="3597" y="710"/>
                    <a:pt x="3547" y="749"/>
                    <a:pt x="3497" y="781"/>
                  </a:cubicBezTo>
                  <a:moveTo>
                    <a:pt x="3321" y="235"/>
                  </a:moveTo>
                  <a:cubicBezTo>
                    <a:pt x="3327" y="249"/>
                    <a:pt x="3324" y="272"/>
                    <a:pt x="3328" y="289"/>
                  </a:cubicBezTo>
                  <a:moveTo>
                    <a:pt x="2520" y="171"/>
                  </a:moveTo>
                  <a:cubicBezTo>
                    <a:pt x="2526" y="141"/>
                    <a:pt x="2563" y="130"/>
                    <a:pt x="2584" y="101"/>
                  </a:cubicBezTo>
                  <a:moveTo>
                    <a:pt x="1918" y="204"/>
                  </a:moveTo>
                  <a:cubicBezTo>
                    <a:pt x="1922" y="181"/>
                    <a:pt x="1936" y="161"/>
                    <a:pt x="1950" y="144"/>
                  </a:cubicBezTo>
                  <a:moveTo>
                    <a:pt x="1213" y="224"/>
                  </a:moveTo>
                  <a:cubicBezTo>
                    <a:pt x="1258" y="245"/>
                    <a:pt x="1286" y="268"/>
                    <a:pt x="1326" y="283"/>
                  </a:cubicBezTo>
                  <a:moveTo>
                    <a:pt x="357" y="684"/>
                  </a:moveTo>
                  <a:cubicBezTo>
                    <a:pt x="344" y="663"/>
                    <a:pt x="344" y="646"/>
                    <a:pt x="338" y="622"/>
                  </a:cubicBezTo>
                </a:path>
                <a:path w="10000" h="10000" stroke="0" extrusionOk="0">
                  <a:moveTo>
                    <a:pt x="903" y="3323"/>
                  </a:moveTo>
                  <a:cubicBezTo>
                    <a:pt x="779" y="2650"/>
                    <a:pt x="1090" y="1963"/>
                    <a:pt x="1301" y="1597"/>
                  </a:cubicBezTo>
                  <a:cubicBezTo>
                    <a:pt x="1822" y="896"/>
                    <a:pt x="2739" y="729"/>
                    <a:pt x="3240" y="1202"/>
                  </a:cubicBezTo>
                  <a:cubicBezTo>
                    <a:pt x="3415" y="314"/>
                    <a:pt x="4629" y="-4"/>
                    <a:pt x="5198" y="791"/>
                  </a:cubicBezTo>
                  <a:cubicBezTo>
                    <a:pt x="5336" y="386"/>
                    <a:pt x="5652" y="83"/>
                    <a:pt x="5959" y="43"/>
                  </a:cubicBezTo>
                  <a:cubicBezTo>
                    <a:pt x="6294" y="-90"/>
                    <a:pt x="6692" y="159"/>
                    <a:pt x="6904" y="572"/>
                  </a:cubicBezTo>
                  <a:cubicBezTo>
                    <a:pt x="7173" y="6"/>
                    <a:pt x="7716" y="-250"/>
                    <a:pt x="8208" y="155"/>
                  </a:cubicBezTo>
                  <a:cubicBezTo>
                    <a:pt x="8628" y="244"/>
                    <a:pt x="8731" y="749"/>
                    <a:pt x="8868" y="1287"/>
                  </a:cubicBezTo>
                  <a:cubicBezTo>
                    <a:pt x="9343" y="1398"/>
                    <a:pt x="9462" y="1780"/>
                    <a:pt x="9717" y="2388"/>
                  </a:cubicBezTo>
                  <a:cubicBezTo>
                    <a:pt x="9845" y="2776"/>
                    <a:pt x="9772" y="3251"/>
                    <a:pt x="9679" y="3574"/>
                  </a:cubicBezTo>
                  <a:cubicBezTo>
                    <a:pt x="10063" y="4194"/>
                    <a:pt x="10016" y="4629"/>
                    <a:pt x="9957" y="5395"/>
                  </a:cubicBezTo>
                  <a:cubicBezTo>
                    <a:pt x="9811" y="6259"/>
                    <a:pt x="9443" y="6870"/>
                    <a:pt x="8657" y="6987"/>
                  </a:cubicBezTo>
                  <a:cubicBezTo>
                    <a:pt x="8728" y="7417"/>
                    <a:pt x="8511" y="8007"/>
                    <a:pt x="8192" y="8355"/>
                  </a:cubicBezTo>
                  <a:cubicBezTo>
                    <a:pt x="7772" y="8779"/>
                    <a:pt x="7013" y="9030"/>
                    <a:pt x="6608" y="8520"/>
                  </a:cubicBezTo>
                  <a:cubicBezTo>
                    <a:pt x="6517" y="9214"/>
                    <a:pt x="6037" y="9630"/>
                    <a:pt x="5478" y="9973"/>
                  </a:cubicBezTo>
                  <a:cubicBezTo>
                    <a:pt x="4938" y="10225"/>
                    <a:pt x="4158" y="9685"/>
                    <a:pt x="3814" y="9087"/>
                  </a:cubicBezTo>
                  <a:cubicBezTo>
                    <a:pt x="2641" y="9843"/>
                    <a:pt x="1783" y="9511"/>
                    <a:pt x="1343" y="8210"/>
                  </a:cubicBezTo>
                  <a:cubicBezTo>
                    <a:pt x="704" y="8322"/>
                    <a:pt x="410" y="7711"/>
                    <a:pt x="256" y="7233"/>
                  </a:cubicBezTo>
                  <a:cubicBezTo>
                    <a:pt x="200" y="6753"/>
                    <a:pt x="188" y="6358"/>
                    <a:pt x="489" y="5913"/>
                  </a:cubicBezTo>
                  <a:cubicBezTo>
                    <a:pt x="128" y="5591"/>
                    <a:pt x="61" y="5092"/>
                    <a:pt x="-3" y="4557"/>
                  </a:cubicBezTo>
                  <a:cubicBezTo>
                    <a:pt x="25" y="3868"/>
                    <a:pt x="484" y="3417"/>
                    <a:pt x="892" y="3355"/>
                  </a:cubicBezTo>
                  <a:cubicBezTo>
                    <a:pt x="895" y="3343"/>
                    <a:pt x="899" y="3334"/>
                    <a:pt x="903" y="3323"/>
                  </a:cubicBezTo>
                  <a:close/>
                </a:path>
                <a:path w="10000" h="10000" stroke="0" extrusionOk="0">
                  <a:moveTo>
                    <a:pt x="-777" y="5353"/>
                  </a:moveTo>
                  <a:cubicBezTo>
                    <a:pt x="-790" y="5510"/>
                    <a:pt x="-830" y="5649"/>
                    <a:pt x="-916" y="5631"/>
                  </a:cubicBezTo>
                  <a:cubicBezTo>
                    <a:pt x="-1026" y="5605"/>
                    <a:pt x="-1046" y="5506"/>
                    <a:pt x="-1055" y="5353"/>
                  </a:cubicBezTo>
                  <a:cubicBezTo>
                    <a:pt x="-1070" y="5207"/>
                    <a:pt x="-1015" y="5067"/>
                    <a:pt x="-916" y="5075"/>
                  </a:cubicBezTo>
                  <a:cubicBezTo>
                    <a:pt x="-812" y="5105"/>
                    <a:pt x="-746" y="5206"/>
                    <a:pt x="-777" y="5353"/>
                  </a:cubicBezTo>
                  <a:close/>
                </a:path>
                <a:path w="10000" h="10000" stroke="0" extrusionOk="0">
                  <a:moveTo>
                    <a:pt x="-422" y="5342"/>
                  </a:moveTo>
                  <a:cubicBezTo>
                    <a:pt x="-456" y="5681"/>
                    <a:pt x="-549" y="5905"/>
                    <a:pt x="-700" y="5898"/>
                  </a:cubicBezTo>
                  <a:cubicBezTo>
                    <a:pt x="-851" y="5843"/>
                    <a:pt x="-969" y="5618"/>
                    <a:pt x="-978" y="5342"/>
                  </a:cubicBezTo>
                  <a:cubicBezTo>
                    <a:pt x="-992" y="5073"/>
                    <a:pt x="-873" y="4778"/>
                    <a:pt x="-700" y="4786"/>
                  </a:cubicBezTo>
                  <a:cubicBezTo>
                    <a:pt x="-518" y="4779"/>
                    <a:pt x="-462" y="5066"/>
                    <a:pt x="-422" y="5342"/>
                  </a:cubicBezTo>
                  <a:close/>
                </a:path>
                <a:path w="10000" h="10000" stroke="0" extrusionOk="0">
                  <a:moveTo>
                    <a:pt x="208" y="5310"/>
                  </a:moveTo>
                  <a:cubicBezTo>
                    <a:pt x="215" y="5775"/>
                    <a:pt x="23" y="6152"/>
                    <a:pt x="-209" y="6143"/>
                  </a:cubicBezTo>
                  <a:cubicBezTo>
                    <a:pt x="-347" y="6088"/>
                    <a:pt x="-663" y="5773"/>
                    <a:pt x="-626" y="5310"/>
                  </a:cubicBezTo>
                  <a:cubicBezTo>
                    <a:pt x="-592" y="4878"/>
                    <a:pt x="-425" y="4501"/>
                    <a:pt x="-209" y="4477"/>
                  </a:cubicBezTo>
                  <a:cubicBezTo>
                    <a:pt x="-63" y="4459"/>
                    <a:pt x="151" y="4744"/>
                    <a:pt x="208" y="5310"/>
                  </a:cubicBezTo>
                  <a:close/>
                </a:path>
                <a:path w="3744" h="1872" fill="none" stroke="0" extrusionOk="0">
                  <a:moveTo>
                    <a:pt x="406" y="1134"/>
                  </a:moveTo>
                  <a:cubicBezTo>
                    <a:pt x="337" y="1150"/>
                    <a:pt x="255" y="1121"/>
                    <a:pt x="187" y="1099"/>
                  </a:cubicBezTo>
                  <a:moveTo>
                    <a:pt x="600" y="1512"/>
                  </a:moveTo>
                  <a:cubicBezTo>
                    <a:pt x="577" y="1524"/>
                    <a:pt x="532" y="1523"/>
                    <a:pt x="504" y="1528"/>
                  </a:cubicBezTo>
                  <a:moveTo>
                    <a:pt x="1428" y="1693"/>
                  </a:moveTo>
                  <a:cubicBezTo>
                    <a:pt x="1401" y="1676"/>
                    <a:pt x="1384" y="1642"/>
                    <a:pt x="1370" y="1618"/>
                  </a:cubicBezTo>
                  <a:moveTo>
                    <a:pt x="2498" y="1505"/>
                  </a:moveTo>
                  <a:cubicBezTo>
                    <a:pt x="2494" y="1534"/>
                    <a:pt x="2484" y="1562"/>
                    <a:pt x="2475" y="1588"/>
                  </a:cubicBezTo>
                  <a:moveTo>
                    <a:pt x="2957" y="994"/>
                  </a:moveTo>
                  <a:cubicBezTo>
                    <a:pt x="3125" y="1025"/>
                    <a:pt x="3228" y="1167"/>
                    <a:pt x="3239" y="1303"/>
                  </a:cubicBezTo>
                  <a:moveTo>
                    <a:pt x="3622" y="665"/>
                  </a:moveTo>
                  <a:cubicBezTo>
                    <a:pt x="3601" y="703"/>
                    <a:pt x="3541" y="738"/>
                    <a:pt x="3497" y="781"/>
                  </a:cubicBezTo>
                  <a:moveTo>
                    <a:pt x="3321" y="235"/>
                  </a:moveTo>
                  <a:cubicBezTo>
                    <a:pt x="3332" y="253"/>
                    <a:pt x="3327" y="272"/>
                    <a:pt x="3328" y="289"/>
                  </a:cubicBezTo>
                  <a:moveTo>
                    <a:pt x="2520" y="171"/>
                  </a:moveTo>
                  <a:cubicBezTo>
                    <a:pt x="2537" y="136"/>
                    <a:pt x="2568" y="124"/>
                    <a:pt x="2584" y="101"/>
                  </a:cubicBezTo>
                  <a:moveTo>
                    <a:pt x="1918" y="204"/>
                  </a:moveTo>
                  <a:cubicBezTo>
                    <a:pt x="1923" y="181"/>
                    <a:pt x="1938" y="156"/>
                    <a:pt x="1950" y="144"/>
                  </a:cubicBezTo>
                  <a:moveTo>
                    <a:pt x="1213" y="224"/>
                  </a:moveTo>
                  <a:cubicBezTo>
                    <a:pt x="1264" y="244"/>
                    <a:pt x="1290" y="262"/>
                    <a:pt x="1326" y="283"/>
                  </a:cubicBezTo>
                  <a:moveTo>
                    <a:pt x="357" y="684"/>
                  </a:moveTo>
                  <a:cubicBezTo>
                    <a:pt x="343" y="660"/>
                    <a:pt x="341" y="644"/>
                    <a:pt x="338" y="622"/>
                  </a:cubicBezTo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  <a:extLst>
                <a:ext uri="{C807C97D-BFC1-408E-A445-0C87EB9F89A2}">
                  <ask:lineSketchStyleProps xmlns:ask="http://schemas.microsoft.com/office/drawing/2018/sketchyshapes" sd="462865412">
                    <a:prstGeom prst="cloudCallout">
                      <a:avLst>
                        <a:gd name="adj1" fmla="val -59168"/>
                        <a:gd name="adj2" fmla="val 3536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52" name="Text Box 12">
              <a:extLst>
                <a:ext uri="{FF2B5EF4-FFF2-40B4-BE49-F238E27FC236}">
                  <a16:creationId xmlns:a16="http://schemas.microsoft.com/office/drawing/2014/main" id="{969A3A57-021F-478D-8E08-A4F44B358B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1" y="1544"/>
              <a:ext cx="3168" cy="1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125000"/>
                </a:lnSpc>
                <a:spcBef>
                  <a:spcPts val="1200"/>
                </a:spcBef>
                <a:buFont typeface="Arial" panose="020B0604020202020204" pitchFamily="34" charset="0"/>
                <a:buNone/>
              </a:pPr>
              <a:r>
                <a:rPr lang="vi-VN" altLang="en-US" sz="2600" b="1" dirty="0">
                  <a:solidFill>
                    <a:srgbClr val="A01127"/>
                  </a:solidFill>
                </a:rPr>
                <a:t>Khi </a:t>
              </a:r>
              <a:r>
                <a:rPr lang="vi-VN" altLang="en-US" sz="2600" b="1" u="sng" dirty="0">
                  <a:solidFill>
                    <a:srgbClr val="A01127"/>
                  </a:solidFill>
                </a:rPr>
                <a:t>nhân một tích hai số </a:t>
              </a:r>
              <a:r>
                <a:rPr lang="vi-VN" altLang="en-US" sz="2600" b="1" dirty="0">
                  <a:solidFill>
                    <a:srgbClr val="A01127"/>
                  </a:solidFill>
                </a:rPr>
                <a:t>với </a:t>
              </a:r>
              <a:r>
                <a:rPr lang="vi-VN" altLang="en-US" sz="2600" b="1" u="sng" dirty="0">
                  <a:solidFill>
                    <a:srgbClr val="A01127"/>
                  </a:solidFill>
                </a:rPr>
                <a:t>số thứ ba</a:t>
              </a:r>
              <a:r>
                <a:rPr lang="vi-VN" altLang="en-US" sz="2600" b="1" dirty="0">
                  <a:solidFill>
                    <a:srgbClr val="A01127"/>
                  </a:solidFill>
                </a:rPr>
                <a:t>, ta có thể </a:t>
              </a:r>
              <a:r>
                <a:rPr lang="vi-VN" altLang="en-US" sz="2600" b="1" u="sng" dirty="0">
                  <a:solidFill>
                    <a:srgbClr val="00B050"/>
                  </a:solidFill>
                </a:rPr>
                <a:t>nhân số thứ nhất với tích của số thứ hai và số thứ ba.</a:t>
              </a:r>
              <a:endParaRPr lang="en-US" altLang="en-US" sz="2600" b="1" u="sng" dirty="0">
                <a:solidFill>
                  <a:srgbClr val="00B050"/>
                </a:solidFill>
              </a:endParaRPr>
            </a:p>
          </p:txBody>
        </p:sp>
      </p:grpSp>
      <p:sp>
        <p:nvSpPr>
          <p:cNvPr id="53" name="Rectangle 14">
            <a:extLst>
              <a:ext uri="{FF2B5EF4-FFF2-40B4-BE49-F238E27FC236}">
                <a16:creationId xmlns:a16="http://schemas.microsoft.com/office/drawing/2014/main" id="{0A7C8B6E-D223-4405-8FAB-14100574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896" y="3761867"/>
            <a:ext cx="6933538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en-US" sz="2000" i="1" dirty="0" err="1">
                <a:latin typeface=".VnTime" panose="020B7200000000000000" pitchFamily="34" charset="0"/>
              </a:rPr>
              <a:t>Chó</a:t>
            </a:r>
            <a:r>
              <a:rPr lang="en-US" altLang="en-US" sz="2000" i="1" dirty="0">
                <a:latin typeface=".VnTime" panose="020B7200000000000000" pitchFamily="34" charset="0"/>
              </a:rPr>
              <a:t> ý: Ta </a:t>
            </a:r>
            <a:r>
              <a:rPr lang="en-US" altLang="en-US" sz="2000" i="1" dirty="0" err="1">
                <a:latin typeface=".VnTime" panose="020B7200000000000000" pitchFamily="34" charset="0"/>
              </a:rPr>
              <a:t>cã</a:t>
            </a:r>
            <a:r>
              <a:rPr lang="en-US" altLang="en-US" sz="2000" i="1" dirty="0">
                <a:latin typeface=".VnTime" panose="020B7200000000000000" pitchFamily="34" charset="0"/>
              </a:rPr>
              <a:t> </a:t>
            </a:r>
            <a:r>
              <a:rPr lang="en-US" altLang="en-US" sz="2000" i="1" dirty="0" err="1">
                <a:latin typeface=".VnTime" panose="020B7200000000000000" pitchFamily="34" charset="0"/>
              </a:rPr>
              <a:t>thÓ</a:t>
            </a:r>
            <a:r>
              <a:rPr lang="en-US" altLang="en-US" sz="2000" i="1" dirty="0">
                <a:latin typeface=".VnTime" panose="020B7200000000000000" pitchFamily="34" charset="0"/>
              </a:rPr>
              <a:t> </a:t>
            </a:r>
            <a:r>
              <a:rPr lang="en-US" altLang="en-US" sz="2000" i="1" dirty="0" err="1">
                <a:latin typeface=".VnTime" panose="020B7200000000000000" pitchFamily="34" charset="0"/>
              </a:rPr>
              <a:t>tÝnh</a:t>
            </a:r>
            <a:r>
              <a:rPr lang="en-US" altLang="en-US" sz="2000" i="1" dirty="0">
                <a:latin typeface=".VnTime" panose="020B7200000000000000" pitchFamily="34" charset="0"/>
              </a:rPr>
              <a:t> </a:t>
            </a:r>
            <a:r>
              <a:rPr lang="en-US" altLang="en-US" sz="2000" i="1" dirty="0" err="1">
                <a:latin typeface=".VnTime" panose="020B7200000000000000" pitchFamily="34" charset="0"/>
              </a:rPr>
              <a:t>gi</a:t>
            </a:r>
            <a:r>
              <a:rPr lang="en-US" altLang="en-US" sz="2000" i="1" dirty="0">
                <a:latin typeface=".VnTime" panose="020B7200000000000000" pitchFamily="34" charset="0"/>
              </a:rPr>
              <a:t>¸ </a:t>
            </a:r>
            <a:r>
              <a:rPr lang="en-US" altLang="en-US" sz="2000" i="1" dirty="0" err="1">
                <a:latin typeface=".VnTime" panose="020B7200000000000000" pitchFamily="34" charset="0"/>
              </a:rPr>
              <a:t>trÞ</a:t>
            </a:r>
            <a:r>
              <a:rPr lang="en-US" altLang="en-US" sz="2000" i="1" dirty="0">
                <a:latin typeface=".VnTime" panose="020B7200000000000000" pitchFamily="34" charset="0"/>
              </a:rPr>
              <a:t> </a:t>
            </a:r>
            <a:r>
              <a:rPr lang="en-US" altLang="en-US" sz="2000" i="1" dirty="0" err="1">
                <a:latin typeface=".VnTime" panose="020B7200000000000000" pitchFamily="34" charset="0"/>
              </a:rPr>
              <a:t>cña</a:t>
            </a:r>
            <a:r>
              <a:rPr lang="en-US" altLang="en-US" sz="2000" i="1" dirty="0">
                <a:latin typeface=".VnTime" panose="020B7200000000000000" pitchFamily="34" charset="0"/>
              </a:rPr>
              <a:t> </a:t>
            </a:r>
            <a:r>
              <a:rPr lang="en-US" altLang="en-US" sz="2000" i="1" dirty="0" err="1">
                <a:latin typeface=".VnTime" panose="020B7200000000000000" pitchFamily="34" charset="0"/>
              </a:rPr>
              <a:t>biÓu</a:t>
            </a:r>
            <a:r>
              <a:rPr lang="en-US" altLang="en-US" sz="2000" i="1" dirty="0">
                <a:latin typeface=".VnTime" panose="020B7200000000000000" pitchFamily="34" charset="0"/>
              </a:rPr>
              <a:t> </a:t>
            </a:r>
            <a:r>
              <a:rPr lang="en-US" altLang="en-US" sz="2000" i="1" dirty="0" err="1">
                <a:latin typeface=".VnTime" panose="020B7200000000000000" pitchFamily="34" charset="0"/>
              </a:rPr>
              <a:t>thøc</a:t>
            </a:r>
            <a:r>
              <a:rPr lang="en-US" altLang="en-US" sz="2000" i="1" dirty="0">
                <a:latin typeface=".VnTime" panose="020B7200000000000000" pitchFamily="34" charset="0"/>
              </a:rPr>
              <a:t> d¹ng </a:t>
            </a:r>
            <a:r>
              <a:rPr lang="en-US" altLang="en-US" sz="2000" b="1" i="1" dirty="0">
                <a:latin typeface=".VnTime" panose="020B7200000000000000" pitchFamily="34" charset="0"/>
              </a:rPr>
              <a:t>a x b x c </a:t>
            </a:r>
            <a:r>
              <a:rPr lang="en-US" altLang="en-US" sz="2000" i="1" dirty="0" err="1">
                <a:latin typeface=".VnTime" panose="020B7200000000000000" pitchFamily="34" charset="0"/>
              </a:rPr>
              <a:t>nh</a:t>
            </a:r>
            <a:r>
              <a:rPr lang="vi-VN" altLang="en-US" sz="2000" i="1" dirty="0">
                <a:latin typeface=".VnTime" panose="020B7200000000000000" pitchFamily="34" charset="0"/>
              </a:rPr>
              <a:t>ư</a:t>
            </a:r>
            <a:r>
              <a:rPr lang="en-US" altLang="en-US" sz="2000" i="1" dirty="0">
                <a:latin typeface=".VnTime" panose="020B7200000000000000" pitchFamily="34" charset="0"/>
              </a:rPr>
              <a:t>­ </a:t>
            </a:r>
            <a:r>
              <a:rPr lang="en-US" altLang="en-US" sz="2000" i="1" dirty="0" err="1">
                <a:latin typeface=".VnTime" panose="020B7200000000000000" pitchFamily="34" charset="0"/>
              </a:rPr>
              <a:t>sau</a:t>
            </a:r>
            <a:r>
              <a:rPr lang="en-US" altLang="en-US" sz="2000" i="1" dirty="0">
                <a:latin typeface=".VnTime" panose="020B7200000000000000" pitchFamily="34" charset="0"/>
              </a:rPr>
              <a:t>:</a:t>
            </a:r>
            <a:r>
              <a:rPr lang="en-US" altLang="en-US" sz="2000" dirty="0">
                <a:latin typeface=".VnTime" panose="020B7200000000000000" pitchFamily="34" charset="0"/>
              </a:rPr>
              <a:t> 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C288BBF-1412-4F1B-A854-476848743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5900" y="4206875"/>
            <a:ext cx="6088526" cy="523220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C0504D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 b="1" dirty="0">
                <a:solidFill>
                  <a:srgbClr val="FF9933"/>
                </a:solidFill>
                <a:latin typeface=".VnAvant" panose="020B7200000000000000" pitchFamily="34" charset="0"/>
              </a:rPr>
              <a:t>a x b x c = </a:t>
            </a:r>
            <a:r>
              <a:rPr lang="en-US" altLang="en-US" sz="2800" b="1" dirty="0">
                <a:solidFill>
                  <a:srgbClr val="FF0000"/>
                </a:solidFill>
                <a:latin typeface=".VnAvant" panose="020B7200000000000000" pitchFamily="34" charset="0"/>
              </a:rPr>
              <a:t>(a x b) x c </a:t>
            </a:r>
            <a:r>
              <a:rPr lang="en-US" altLang="en-US" sz="2800" b="1" dirty="0">
                <a:solidFill>
                  <a:srgbClr val="FF9933"/>
                </a:solidFill>
                <a:latin typeface=".VnAvant" panose="020B7200000000000000" pitchFamily="34" charset="0"/>
              </a:rPr>
              <a:t>= </a:t>
            </a:r>
            <a:r>
              <a:rPr lang="en-US" altLang="en-US" sz="2800" b="1" dirty="0">
                <a:solidFill>
                  <a:srgbClr val="0000FF"/>
                </a:solidFill>
                <a:latin typeface=".VnAvant" panose="020B7200000000000000" pitchFamily="34" charset="0"/>
              </a:rPr>
              <a:t>a x (b x c)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A8A1F0C-E966-4DD1-97FF-8E762030DA92}"/>
              </a:ext>
            </a:extLst>
          </p:cNvPr>
          <p:cNvGrpSpPr/>
          <p:nvPr/>
        </p:nvGrpSpPr>
        <p:grpSpPr>
          <a:xfrm>
            <a:off x="1405247" y="818984"/>
            <a:ext cx="2395477" cy="1274782"/>
            <a:chOff x="1405247" y="826935"/>
            <a:chExt cx="2395477" cy="1274782"/>
          </a:xfrm>
        </p:grpSpPr>
        <p:sp>
          <p:nvSpPr>
            <p:cNvPr id="56" name="Text Box 18">
              <a:extLst>
                <a:ext uri="{FF2B5EF4-FFF2-40B4-BE49-F238E27FC236}">
                  <a16:creationId xmlns:a16="http://schemas.microsoft.com/office/drawing/2014/main" id="{DB3C3AF7-41E6-4B5C-ABDE-D668C59F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5247" y="1270720"/>
              <a:ext cx="2395477" cy="830997"/>
            </a:xfrm>
            <a:custGeom>
              <a:avLst/>
              <a:gdLst>
                <a:gd name="connsiteX0" fmla="*/ 0 w 2395477"/>
                <a:gd name="connsiteY0" fmla="*/ 0 h 830997"/>
                <a:gd name="connsiteX1" fmla="*/ 622824 w 2395477"/>
                <a:gd name="connsiteY1" fmla="*/ 0 h 830997"/>
                <a:gd name="connsiteX2" fmla="*/ 1173784 w 2395477"/>
                <a:gd name="connsiteY2" fmla="*/ 0 h 830997"/>
                <a:gd name="connsiteX3" fmla="*/ 1700789 w 2395477"/>
                <a:gd name="connsiteY3" fmla="*/ 0 h 830997"/>
                <a:gd name="connsiteX4" fmla="*/ 2395477 w 2395477"/>
                <a:gd name="connsiteY4" fmla="*/ 0 h 830997"/>
                <a:gd name="connsiteX5" fmla="*/ 2395477 w 2395477"/>
                <a:gd name="connsiteY5" fmla="*/ 423808 h 830997"/>
                <a:gd name="connsiteX6" fmla="*/ 2395477 w 2395477"/>
                <a:gd name="connsiteY6" fmla="*/ 830997 h 830997"/>
                <a:gd name="connsiteX7" fmla="*/ 1796608 w 2395477"/>
                <a:gd name="connsiteY7" fmla="*/ 830997 h 830997"/>
                <a:gd name="connsiteX8" fmla="*/ 1245648 w 2395477"/>
                <a:gd name="connsiteY8" fmla="*/ 830997 h 830997"/>
                <a:gd name="connsiteX9" fmla="*/ 694688 w 2395477"/>
                <a:gd name="connsiteY9" fmla="*/ 830997 h 830997"/>
                <a:gd name="connsiteX10" fmla="*/ 0 w 2395477"/>
                <a:gd name="connsiteY10" fmla="*/ 830997 h 830997"/>
                <a:gd name="connsiteX11" fmla="*/ 0 w 2395477"/>
                <a:gd name="connsiteY11" fmla="*/ 432118 h 830997"/>
                <a:gd name="connsiteX12" fmla="*/ 0 w 2395477"/>
                <a:gd name="connsiteY12" fmla="*/ 0 h 830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5477" h="830997" fill="none" extrusionOk="0">
                  <a:moveTo>
                    <a:pt x="0" y="0"/>
                  </a:moveTo>
                  <a:cubicBezTo>
                    <a:pt x="188178" y="-17006"/>
                    <a:pt x="488977" y="24964"/>
                    <a:pt x="622824" y="0"/>
                  </a:cubicBezTo>
                  <a:cubicBezTo>
                    <a:pt x="756671" y="-24964"/>
                    <a:pt x="969053" y="20901"/>
                    <a:pt x="1173784" y="0"/>
                  </a:cubicBezTo>
                  <a:cubicBezTo>
                    <a:pt x="1378515" y="-20901"/>
                    <a:pt x="1540907" y="35278"/>
                    <a:pt x="1700789" y="0"/>
                  </a:cubicBezTo>
                  <a:cubicBezTo>
                    <a:pt x="1860672" y="-35278"/>
                    <a:pt x="2063285" y="45636"/>
                    <a:pt x="2395477" y="0"/>
                  </a:cubicBezTo>
                  <a:cubicBezTo>
                    <a:pt x="2399838" y="174848"/>
                    <a:pt x="2351686" y="322940"/>
                    <a:pt x="2395477" y="423808"/>
                  </a:cubicBezTo>
                  <a:cubicBezTo>
                    <a:pt x="2439268" y="524676"/>
                    <a:pt x="2352809" y="632756"/>
                    <a:pt x="2395477" y="830997"/>
                  </a:cubicBezTo>
                  <a:cubicBezTo>
                    <a:pt x="2145894" y="855141"/>
                    <a:pt x="1920976" y="794475"/>
                    <a:pt x="1796608" y="830997"/>
                  </a:cubicBezTo>
                  <a:cubicBezTo>
                    <a:pt x="1672240" y="867519"/>
                    <a:pt x="1481949" y="769652"/>
                    <a:pt x="1245648" y="830997"/>
                  </a:cubicBezTo>
                  <a:cubicBezTo>
                    <a:pt x="1009347" y="892342"/>
                    <a:pt x="809736" y="774796"/>
                    <a:pt x="694688" y="830997"/>
                  </a:cubicBezTo>
                  <a:cubicBezTo>
                    <a:pt x="579640" y="887198"/>
                    <a:pt x="326492" y="813469"/>
                    <a:pt x="0" y="830997"/>
                  </a:cubicBezTo>
                  <a:cubicBezTo>
                    <a:pt x="-47045" y="673365"/>
                    <a:pt x="38744" y="587813"/>
                    <a:pt x="0" y="432118"/>
                  </a:cubicBezTo>
                  <a:cubicBezTo>
                    <a:pt x="-38744" y="276423"/>
                    <a:pt x="14885" y="121150"/>
                    <a:pt x="0" y="0"/>
                  </a:cubicBezTo>
                  <a:close/>
                </a:path>
                <a:path w="2395477" h="830997" stroke="0" extrusionOk="0">
                  <a:moveTo>
                    <a:pt x="0" y="0"/>
                  </a:moveTo>
                  <a:cubicBezTo>
                    <a:pt x="135938" y="-18991"/>
                    <a:pt x="306105" y="25091"/>
                    <a:pt x="527005" y="0"/>
                  </a:cubicBezTo>
                  <a:cubicBezTo>
                    <a:pt x="747906" y="-25091"/>
                    <a:pt x="822210" y="59211"/>
                    <a:pt x="1054010" y="0"/>
                  </a:cubicBezTo>
                  <a:cubicBezTo>
                    <a:pt x="1285810" y="-59211"/>
                    <a:pt x="1459256" y="11523"/>
                    <a:pt x="1628924" y="0"/>
                  </a:cubicBezTo>
                  <a:cubicBezTo>
                    <a:pt x="1798592" y="-11523"/>
                    <a:pt x="2064061" y="78234"/>
                    <a:pt x="2395477" y="0"/>
                  </a:cubicBezTo>
                  <a:cubicBezTo>
                    <a:pt x="2395634" y="161963"/>
                    <a:pt x="2369407" y="313791"/>
                    <a:pt x="2395477" y="423808"/>
                  </a:cubicBezTo>
                  <a:cubicBezTo>
                    <a:pt x="2421547" y="533825"/>
                    <a:pt x="2391775" y="662973"/>
                    <a:pt x="2395477" y="830997"/>
                  </a:cubicBezTo>
                  <a:cubicBezTo>
                    <a:pt x="2254932" y="858538"/>
                    <a:pt x="1959020" y="815302"/>
                    <a:pt x="1820563" y="830997"/>
                  </a:cubicBezTo>
                  <a:cubicBezTo>
                    <a:pt x="1682106" y="846692"/>
                    <a:pt x="1322591" y="765302"/>
                    <a:pt x="1173784" y="830997"/>
                  </a:cubicBezTo>
                  <a:cubicBezTo>
                    <a:pt x="1024977" y="896692"/>
                    <a:pt x="815839" y="824788"/>
                    <a:pt x="598869" y="830997"/>
                  </a:cubicBezTo>
                  <a:cubicBezTo>
                    <a:pt x="381899" y="837206"/>
                    <a:pt x="227604" y="798139"/>
                    <a:pt x="0" y="830997"/>
                  </a:cubicBezTo>
                  <a:cubicBezTo>
                    <a:pt x="-30148" y="643421"/>
                    <a:pt x="5140" y="598520"/>
                    <a:pt x="0" y="407189"/>
                  </a:cubicBezTo>
                  <a:cubicBezTo>
                    <a:pt x="-5140" y="215858"/>
                    <a:pt x="9122" y="12308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  <a:extLst>
                <a:ext uri="{C807C97D-BFC1-408E-A445-0C87EB9F89A2}">
                  <ask:lineSketchStyleProps xmlns:ask="http://schemas.microsoft.com/office/drawing/2018/sketchyshapes" sd="1048302887">
                    <a:prstGeom prst="rect">
                      <a:avLst/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vi-VN" altLang="en-US" sz="2400" b="1" dirty="0">
                  <a:solidFill>
                    <a:srgbClr val="FF6600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Một tích nhân với một số</a:t>
              </a:r>
              <a:endParaRPr lang="en-US" altLang="en-US" sz="2400" b="1" dirty="0">
                <a:solidFill>
                  <a:srgbClr val="FF66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" name="Left Brace 7">
              <a:extLst>
                <a:ext uri="{FF2B5EF4-FFF2-40B4-BE49-F238E27FC236}">
                  <a16:creationId xmlns:a16="http://schemas.microsoft.com/office/drawing/2014/main" id="{4087A8D8-0B13-4DED-AB43-354B0BBFAD83}"/>
                </a:ext>
              </a:extLst>
            </p:cNvPr>
            <p:cNvSpPr/>
            <p:nvPr/>
          </p:nvSpPr>
          <p:spPr>
            <a:xfrm rot="16200000">
              <a:off x="3085108" y="524787"/>
              <a:ext cx="238540" cy="842835"/>
            </a:xfrm>
            <a:prstGeom prst="leftBrace">
              <a:avLst>
                <a:gd name="adj1" fmla="val 38333"/>
                <a:gd name="adj2" fmla="val 49345"/>
              </a:avLst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Arrow: Notched Right 22">
              <a:extLst>
                <a:ext uri="{FF2B5EF4-FFF2-40B4-BE49-F238E27FC236}">
                  <a16:creationId xmlns:a16="http://schemas.microsoft.com/office/drawing/2014/main" id="{0A23A15D-A9B0-4FA3-9ED0-070F35073155}"/>
                </a:ext>
              </a:extLst>
            </p:cNvPr>
            <p:cNvSpPr/>
            <p:nvPr/>
          </p:nvSpPr>
          <p:spPr>
            <a:xfrm rot="19708890">
              <a:off x="2211415" y="954592"/>
              <a:ext cx="636104" cy="326520"/>
            </a:xfrm>
            <a:custGeom>
              <a:avLst/>
              <a:gdLst>
                <a:gd name="connsiteX0" fmla="*/ 0 w 636104"/>
                <a:gd name="connsiteY0" fmla="*/ 81630 h 326520"/>
                <a:gd name="connsiteX1" fmla="*/ 472844 w 636104"/>
                <a:gd name="connsiteY1" fmla="*/ 81630 h 326520"/>
                <a:gd name="connsiteX2" fmla="*/ 472844 w 636104"/>
                <a:gd name="connsiteY2" fmla="*/ 0 h 326520"/>
                <a:gd name="connsiteX3" fmla="*/ 636104 w 636104"/>
                <a:gd name="connsiteY3" fmla="*/ 163260 h 326520"/>
                <a:gd name="connsiteX4" fmla="*/ 472844 w 636104"/>
                <a:gd name="connsiteY4" fmla="*/ 326520 h 326520"/>
                <a:gd name="connsiteX5" fmla="*/ 472844 w 636104"/>
                <a:gd name="connsiteY5" fmla="*/ 244890 h 326520"/>
                <a:gd name="connsiteX6" fmla="*/ 0 w 636104"/>
                <a:gd name="connsiteY6" fmla="*/ 244890 h 326520"/>
                <a:gd name="connsiteX7" fmla="*/ 81630 w 636104"/>
                <a:gd name="connsiteY7" fmla="*/ 163260 h 326520"/>
                <a:gd name="connsiteX8" fmla="*/ 0 w 636104"/>
                <a:gd name="connsiteY8" fmla="*/ 81630 h 32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104" h="326520" fill="none" extrusionOk="0">
                  <a:moveTo>
                    <a:pt x="0" y="81630"/>
                  </a:moveTo>
                  <a:cubicBezTo>
                    <a:pt x="205228" y="78184"/>
                    <a:pt x="314332" y="120575"/>
                    <a:pt x="472844" y="81630"/>
                  </a:cubicBezTo>
                  <a:cubicBezTo>
                    <a:pt x="467245" y="41660"/>
                    <a:pt x="478669" y="32806"/>
                    <a:pt x="472844" y="0"/>
                  </a:cubicBezTo>
                  <a:cubicBezTo>
                    <a:pt x="552390" y="76736"/>
                    <a:pt x="564893" y="125570"/>
                    <a:pt x="636104" y="163260"/>
                  </a:cubicBezTo>
                  <a:cubicBezTo>
                    <a:pt x="602373" y="226827"/>
                    <a:pt x="547401" y="250402"/>
                    <a:pt x="472844" y="326520"/>
                  </a:cubicBezTo>
                  <a:cubicBezTo>
                    <a:pt x="463497" y="308289"/>
                    <a:pt x="474697" y="273776"/>
                    <a:pt x="472844" y="244890"/>
                  </a:cubicBezTo>
                  <a:cubicBezTo>
                    <a:pt x="339318" y="261230"/>
                    <a:pt x="232832" y="212464"/>
                    <a:pt x="0" y="244890"/>
                  </a:cubicBezTo>
                  <a:cubicBezTo>
                    <a:pt x="25711" y="210922"/>
                    <a:pt x="65024" y="194420"/>
                    <a:pt x="81630" y="163260"/>
                  </a:cubicBezTo>
                  <a:cubicBezTo>
                    <a:pt x="54286" y="146126"/>
                    <a:pt x="37612" y="112968"/>
                    <a:pt x="0" y="81630"/>
                  </a:cubicBezTo>
                  <a:close/>
                </a:path>
                <a:path w="636104" h="326520" stroke="0" extrusionOk="0">
                  <a:moveTo>
                    <a:pt x="0" y="81630"/>
                  </a:moveTo>
                  <a:cubicBezTo>
                    <a:pt x="153453" y="57255"/>
                    <a:pt x="304062" y="84054"/>
                    <a:pt x="472844" y="81630"/>
                  </a:cubicBezTo>
                  <a:cubicBezTo>
                    <a:pt x="464197" y="43026"/>
                    <a:pt x="481657" y="17898"/>
                    <a:pt x="472844" y="0"/>
                  </a:cubicBezTo>
                  <a:cubicBezTo>
                    <a:pt x="534772" y="39089"/>
                    <a:pt x="582300" y="134414"/>
                    <a:pt x="636104" y="163260"/>
                  </a:cubicBezTo>
                  <a:cubicBezTo>
                    <a:pt x="601791" y="224285"/>
                    <a:pt x="517000" y="246761"/>
                    <a:pt x="472844" y="326520"/>
                  </a:cubicBezTo>
                  <a:cubicBezTo>
                    <a:pt x="470572" y="288902"/>
                    <a:pt x="475543" y="283168"/>
                    <a:pt x="472844" y="244890"/>
                  </a:cubicBezTo>
                  <a:cubicBezTo>
                    <a:pt x="294126" y="253507"/>
                    <a:pt x="222028" y="205572"/>
                    <a:pt x="0" y="244890"/>
                  </a:cubicBezTo>
                  <a:cubicBezTo>
                    <a:pt x="14777" y="217793"/>
                    <a:pt x="42658" y="205604"/>
                    <a:pt x="81630" y="163260"/>
                  </a:cubicBezTo>
                  <a:cubicBezTo>
                    <a:pt x="53562" y="144171"/>
                    <a:pt x="33597" y="108124"/>
                    <a:pt x="0" y="81630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2451658221">
                    <a:prstGeom prst="notchedRightArrow">
                      <a:avLst/>
                    </a:prstGeom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7BDE0B1-80E5-4BB5-9799-F79BE8119EFA}"/>
              </a:ext>
            </a:extLst>
          </p:cNvPr>
          <p:cNvGrpSpPr/>
          <p:nvPr/>
        </p:nvGrpSpPr>
        <p:grpSpPr>
          <a:xfrm>
            <a:off x="5030318" y="846819"/>
            <a:ext cx="2571128" cy="1301115"/>
            <a:chOff x="5054172" y="846820"/>
            <a:chExt cx="2571128" cy="1301115"/>
          </a:xfrm>
        </p:grpSpPr>
        <p:sp>
          <p:nvSpPr>
            <p:cNvPr id="58" name="Text Box 21">
              <a:extLst>
                <a:ext uri="{FF2B5EF4-FFF2-40B4-BE49-F238E27FC236}">
                  <a16:creationId xmlns:a16="http://schemas.microsoft.com/office/drawing/2014/main" id="{37DA4383-EB7B-4285-B1F7-5C470FBC6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8321" y="1316938"/>
              <a:ext cx="2306979" cy="830997"/>
            </a:xfrm>
            <a:custGeom>
              <a:avLst/>
              <a:gdLst>
                <a:gd name="connsiteX0" fmla="*/ 0 w 2306979"/>
                <a:gd name="connsiteY0" fmla="*/ 0 h 830997"/>
                <a:gd name="connsiteX1" fmla="*/ 507535 w 2306979"/>
                <a:gd name="connsiteY1" fmla="*/ 0 h 830997"/>
                <a:gd name="connsiteX2" fmla="*/ 1130420 w 2306979"/>
                <a:gd name="connsiteY2" fmla="*/ 0 h 830997"/>
                <a:gd name="connsiteX3" fmla="*/ 1753304 w 2306979"/>
                <a:gd name="connsiteY3" fmla="*/ 0 h 830997"/>
                <a:gd name="connsiteX4" fmla="*/ 2306979 w 2306979"/>
                <a:gd name="connsiteY4" fmla="*/ 0 h 830997"/>
                <a:gd name="connsiteX5" fmla="*/ 2306979 w 2306979"/>
                <a:gd name="connsiteY5" fmla="*/ 390569 h 830997"/>
                <a:gd name="connsiteX6" fmla="*/ 2306979 w 2306979"/>
                <a:gd name="connsiteY6" fmla="*/ 830997 h 830997"/>
                <a:gd name="connsiteX7" fmla="*/ 1684095 w 2306979"/>
                <a:gd name="connsiteY7" fmla="*/ 830997 h 830997"/>
                <a:gd name="connsiteX8" fmla="*/ 1061210 w 2306979"/>
                <a:gd name="connsiteY8" fmla="*/ 830997 h 830997"/>
                <a:gd name="connsiteX9" fmla="*/ 530605 w 2306979"/>
                <a:gd name="connsiteY9" fmla="*/ 830997 h 830997"/>
                <a:gd name="connsiteX10" fmla="*/ 0 w 2306979"/>
                <a:gd name="connsiteY10" fmla="*/ 830997 h 830997"/>
                <a:gd name="connsiteX11" fmla="*/ 0 w 2306979"/>
                <a:gd name="connsiteY11" fmla="*/ 423808 h 830997"/>
                <a:gd name="connsiteX12" fmla="*/ 0 w 2306979"/>
                <a:gd name="connsiteY12" fmla="*/ 0 h 830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6979" h="830997" fill="none" extrusionOk="0">
                  <a:moveTo>
                    <a:pt x="0" y="0"/>
                  </a:moveTo>
                  <a:cubicBezTo>
                    <a:pt x="221861" y="-53689"/>
                    <a:pt x="352193" y="57118"/>
                    <a:pt x="507535" y="0"/>
                  </a:cubicBezTo>
                  <a:cubicBezTo>
                    <a:pt x="662877" y="-57118"/>
                    <a:pt x="950042" y="51132"/>
                    <a:pt x="1130420" y="0"/>
                  </a:cubicBezTo>
                  <a:cubicBezTo>
                    <a:pt x="1310799" y="-51132"/>
                    <a:pt x="1537477" y="15772"/>
                    <a:pt x="1753304" y="0"/>
                  </a:cubicBezTo>
                  <a:cubicBezTo>
                    <a:pt x="1969131" y="-15772"/>
                    <a:pt x="2052360" y="19470"/>
                    <a:pt x="2306979" y="0"/>
                  </a:cubicBezTo>
                  <a:cubicBezTo>
                    <a:pt x="2316275" y="120970"/>
                    <a:pt x="2276747" y="197943"/>
                    <a:pt x="2306979" y="390569"/>
                  </a:cubicBezTo>
                  <a:cubicBezTo>
                    <a:pt x="2337211" y="583195"/>
                    <a:pt x="2277802" y="658503"/>
                    <a:pt x="2306979" y="830997"/>
                  </a:cubicBezTo>
                  <a:cubicBezTo>
                    <a:pt x="2050875" y="845354"/>
                    <a:pt x="1814653" y="827142"/>
                    <a:pt x="1684095" y="830997"/>
                  </a:cubicBezTo>
                  <a:cubicBezTo>
                    <a:pt x="1553537" y="834852"/>
                    <a:pt x="1236143" y="811078"/>
                    <a:pt x="1061210" y="830997"/>
                  </a:cubicBezTo>
                  <a:cubicBezTo>
                    <a:pt x="886277" y="850916"/>
                    <a:pt x="784840" y="768991"/>
                    <a:pt x="530605" y="830997"/>
                  </a:cubicBezTo>
                  <a:cubicBezTo>
                    <a:pt x="276371" y="893003"/>
                    <a:pt x="216152" y="784840"/>
                    <a:pt x="0" y="830997"/>
                  </a:cubicBezTo>
                  <a:cubicBezTo>
                    <a:pt x="-8090" y="695310"/>
                    <a:pt x="33469" y="627154"/>
                    <a:pt x="0" y="423808"/>
                  </a:cubicBezTo>
                  <a:cubicBezTo>
                    <a:pt x="-33469" y="220462"/>
                    <a:pt x="99" y="193797"/>
                    <a:pt x="0" y="0"/>
                  </a:cubicBezTo>
                  <a:close/>
                </a:path>
                <a:path w="2306979" h="830997" stroke="0" extrusionOk="0">
                  <a:moveTo>
                    <a:pt x="0" y="0"/>
                  </a:moveTo>
                  <a:cubicBezTo>
                    <a:pt x="228702" y="-55444"/>
                    <a:pt x="399379" y="63110"/>
                    <a:pt x="599815" y="0"/>
                  </a:cubicBezTo>
                  <a:cubicBezTo>
                    <a:pt x="800252" y="-63110"/>
                    <a:pt x="1003136" y="59304"/>
                    <a:pt x="1176559" y="0"/>
                  </a:cubicBezTo>
                  <a:cubicBezTo>
                    <a:pt x="1349982" y="-59304"/>
                    <a:pt x="1592865" y="43268"/>
                    <a:pt x="1730234" y="0"/>
                  </a:cubicBezTo>
                  <a:cubicBezTo>
                    <a:pt x="1867603" y="-43268"/>
                    <a:pt x="2094629" y="37318"/>
                    <a:pt x="2306979" y="0"/>
                  </a:cubicBezTo>
                  <a:cubicBezTo>
                    <a:pt x="2338775" y="185319"/>
                    <a:pt x="2290022" y="291017"/>
                    <a:pt x="2306979" y="415499"/>
                  </a:cubicBezTo>
                  <a:cubicBezTo>
                    <a:pt x="2323936" y="539981"/>
                    <a:pt x="2301017" y="698310"/>
                    <a:pt x="2306979" y="830997"/>
                  </a:cubicBezTo>
                  <a:cubicBezTo>
                    <a:pt x="2104028" y="885450"/>
                    <a:pt x="1921994" y="769472"/>
                    <a:pt x="1776374" y="830997"/>
                  </a:cubicBezTo>
                  <a:cubicBezTo>
                    <a:pt x="1630754" y="892522"/>
                    <a:pt x="1291501" y="818761"/>
                    <a:pt x="1153490" y="830997"/>
                  </a:cubicBezTo>
                  <a:cubicBezTo>
                    <a:pt x="1015479" y="843233"/>
                    <a:pt x="831347" y="794873"/>
                    <a:pt x="576745" y="830997"/>
                  </a:cubicBezTo>
                  <a:cubicBezTo>
                    <a:pt x="322144" y="867121"/>
                    <a:pt x="163569" y="772066"/>
                    <a:pt x="0" y="830997"/>
                  </a:cubicBezTo>
                  <a:cubicBezTo>
                    <a:pt x="-46051" y="650078"/>
                    <a:pt x="36430" y="494648"/>
                    <a:pt x="0" y="407189"/>
                  </a:cubicBezTo>
                  <a:cubicBezTo>
                    <a:pt x="-36430" y="319730"/>
                    <a:pt x="4499" y="160597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  <a:extLst>
                <a:ext uri="{C807C97D-BFC1-408E-A445-0C87EB9F89A2}">
                  <ask:lineSketchStyleProps xmlns:ask="http://schemas.microsoft.com/office/drawing/2018/sketchyshapes" sd="2130910013">
                    <a:prstGeom prst="rect">
                      <a:avLst/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vi-VN" altLang="en-US" sz="2400" b="1" dirty="0">
                  <a:solidFill>
                    <a:srgbClr val="FF6600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Một số nhân với một tích</a:t>
              </a:r>
              <a:endParaRPr lang="en-US" altLang="en-US" sz="2400" b="1" dirty="0">
                <a:solidFill>
                  <a:srgbClr val="FF66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9" name="Arrow: Notched Right 78">
              <a:extLst>
                <a:ext uri="{FF2B5EF4-FFF2-40B4-BE49-F238E27FC236}">
                  <a16:creationId xmlns:a16="http://schemas.microsoft.com/office/drawing/2014/main" id="{8581480E-06A6-4FD1-930F-EE53D76B231A}"/>
                </a:ext>
              </a:extLst>
            </p:cNvPr>
            <p:cNvSpPr/>
            <p:nvPr/>
          </p:nvSpPr>
          <p:spPr>
            <a:xfrm rot="13570362">
              <a:off x="4875115" y="1025877"/>
              <a:ext cx="684634" cy="326520"/>
            </a:xfrm>
            <a:custGeom>
              <a:avLst/>
              <a:gdLst>
                <a:gd name="connsiteX0" fmla="*/ 0 w 684634"/>
                <a:gd name="connsiteY0" fmla="*/ 81630 h 326520"/>
                <a:gd name="connsiteX1" fmla="*/ 521374 w 684634"/>
                <a:gd name="connsiteY1" fmla="*/ 81630 h 326520"/>
                <a:gd name="connsiteX2" fmla="*/ 521374 w 684634"/>
                <a:gd name="connsiteY2" fmla="*/ 0 h 326520"/>
                <a:gd name="connsiteX3" fmla="*/ 684634 w 684634"/>
                <a:gd name="connsiteY3" fmla="*/ 163260 h 326520"/>
                <a:gd name="connsiteX4" fmla="*/ 521374 w 684634"/>
                <a:gd name="connsiteY4" fmla="*/ 326520 h 326520"/>
                <a:gd name="connsiteX5" fmla="*/ 521374 w 684634"/>
                <a:gd name="connsiteY5" fmla="*/ 244890 h 326520"/>
                <a:gd name="connsiteX6" fmla="*/ 0 w 684634"/>
                <a:gd name="connsiteY6" fmla="*/ 244890 h 326520"/>
                <a:gd name="connsiteX7" fmla="*/ 81630 w 684634"/>
                <a:gd name="connsiteY7" fmla="*/ 163260 h 326520"/>
                <a:gd name="connsiteX8" fmla="*/ 0 w 684634"/>
                <a:gd name="connsiteY8" fmla="*/ 81630 h 32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4634" h="326520" fill="none" extrusionOk="0">
                  <a:moveTo>
                    <a:pt x="0" y="81630"/>
                  </a:moveTo>
                  <a:cubicBezTo>
                    <a:pt x="142149" y="54213"/>
                    <a:pt x="315229" y="131237"/>
                    <a:pt x="521374" y="81630"/>
                  </a:cubicBezTo>
                  <a:cubicBezTo>
                    <a:pt x="515775" y="41660"/>
                    <a:pt x="527199" y="32806"/>
                    <a:pt x="521374" y="0"/>
                  </a:cubicBezTo>
                  <a:cubicBezTo>
                    <a:pt x="600920" y="76736"/>
                    <a:pt x="613423" y="125570"/>
                    <a:pt x="684634" y="163260"/>
                  </a:cubicBezTo>
                  <a:cubicBezTo>
                    <a:pt x="650903" y="226827"/>
                    <a:pt x="595931" y="250402"/>
                    <a:pt x="521374" y="326520"/>
                  </a:cubicBezTo>
                  <a:cubicBezTo>
                    <a:pt x="512027" y="308289"/>
                    <a:pt x="523227" y="273776"/>
                    <a:pt x="521374" y="244890"/>
                  </a:cubicBezTo>
                  <a:cubicBezTo>
                    <a:pt x="395200" y="251970"/>
                    <a:pt x="158229" y="192213"/>
                    <a:pt x="0" y="244890"/>
                  </a:cubicBezTo>
                  <a:cubicBezTo>
                    <a:pt x="25711" y="210922"/>
                    <a:pt x="65024" y="194420"/>
                    <a:pt x="81630" y="163260"/>
                  </a:cubicBezTo>
                  <a:cubicBezTo>
                    <a:pt x="54286" y="146126"/>
                    <a:pt x="37612" y="112968"/>
                    <a:pt x="0" y="81630"/>
                  </a:cubicBezTo>
                  <a:close/>
                </a:path>
                <a:path w="684634" h="326520" stroke="0" extrusionOk="0">
                  <a:moveTo>
                    <a:pt x="0" y="81630"/>
                  </a:moveTo>
                  <a:cubicBezTo>
                    <a:pt x="241620" y="63289"/>
                    <a:pt x="373022" y="118457"/>
                    <a:pt x="521374" y="81630"/>
                  </a:cubicBezTo>
                  <a:cubicBezTo>
                    <a:pt x="512727" y="43026"/>
                    <a:pt x="530187" y="17898"/>
                    <a:pt x="521374" y="0"/>
                  </a:cubicBezTo>
                  <a:cubicBezTo>
                    <a:pt x="583302" y="39089"/>
                    <a:pt x="630830" y="134414"/>
                    <a:pt x="684634" y="163260"/>
                  </a:cubicBezTo>
                  <a:cubicBezTo>
                    <a:pt x="650321" y="224285"/>
                    <a:pt x="565530" y="246761"/>
                    <a:pt x="521374" y="326520"/>
                  </a:cubicBezTo>
                  <a:cubicBezTo>
                    <a:pt x="519102" y="288902"/>
                    <a:pt x="524073" y="283168"/>
                    <a:pt x="521374" y="244890"/>
                  </a:cubicBezTo>
                  <a:cubicBezTo>
                    <a:pt x="399873" y="303702"/>
                    <a:pt x="225178" y="232376"/>
                    <a:pt x="0" y="244890"/>
                  </a:cubicBezTo>
                  <a:cubicBezTo>
                    <a:pt x="14777" y="217793"/>
                    <a:pt x="42658" y="205604"/>
                    <a:pt x="81630" y="163260"/>
                  </a:cubicBezTo>
                  <a:cubicBezTo>
                    <a:pt x="53562" y="144171"/>
                    <a:pt x="33597" y="108124"/>
                    <a:pt x="0" y="81630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2451658221">
                    <a:prstGeom prst="notchedRightArrow">
                      <a:avLst/>
                    </a:prstGeom>
                    <ask:type>
                      <ask:lineSketchScribbl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" name="Google Shape;6068;p61">
            <a:extLst>
              <a:ext uri="{FF2B5EF4-FFF2-40B4-BE49-F238E27FC236}">
                <a16:creationId xmlns:a16="http://schemas.microsoft.com/office/drawing/2014/main" id="{1282A6C2-6A34-4F7C-B185-7FBD1D3F2BF9}"/>
              </a:ext>
            </a:extLst>
          </p:cNvPr>
          <p:cNvGrpSpPr/>
          <p:nvPr/>
        </p:nvGrpSpPr>
        <p:grpSpPr>
          <a:xfrm>
            <a:off x="95932" y="2281157"/>
            <a:ext cx="1480632" cy="2938701"/>
            <a:chOff x="1260275" y="2304275"/>
            <a:chExt cx="453950" cy="1078450"/>
          </a:xfrm>
        </p:grpSpPr>
        <p:sp>
          <p:nvSpPr>
            <p:cNvPr id="82" name="Google Shape;6069;p61">
              <a:extLst>
                <a:ext uri="{FF2B5EF4-FFF2-40B4-BE49-F238E27FC236}">
                  <a16:creationId xmlns:a16="http://schemas.microsoft.com/office/drawing/2014/main" id="{164D441E-B9A4-4ADB-8F38-A43DDCBB4253}"/>
                </a:ext>
              </a:extLst>
            </p:cNvPr>
            <p:cNvSpPr/>
            <p:nvPr/>
          </p:nvSpPr>
          <p:spPr>
            <a:xfrm>
              <a:off x="1443325" y="2775775"/>
              <a:ext cx="86050" cy="81375"/>
            </a:xfrm>
            <a:custGeom>
              <a:avLst/>
              <a:gdLst/>
              <a:ahLst/>
              <a:cxnLst/>
              <a:rect l="l" t="t" r="r" b="b"/>
              <a:pathLst>
                <a:path w="3442" h="3255" extrusionOk="0">
                  <a:moveTo>
                    <a:pt x="655" y="0"/>
                  </a:moveTo>
                  <a:cubicBezTo>
                    <a:pt x="453" y="405"/>
                    <a:pt x="262" y="822"/>
                    <a:pt x="60" y="1227"/>
                  </a:cubicBezTo>
                  <a:cubicBezTo>
                    <a:pt x="24" y="1286"/>
                    <a:pt x="0" y="1334"/>
                    <a:pt x="0" y="1393"/>
                  </a:cubicBezTo>
                  <a:cubicBezTo>
                    <a:pt x="0" y="1465"/>
                    <a:pt x="24" y="1536"/>
                    <a:pt x="72" y="1596"/>
                  </a:cubicBezTo>
                  <a:cubicBezTo>
                    <a:pt x="358" y="2072"/>
                    <a:pt x="703" y="2501"/>
                    <a:pt x="1096" y="2893"/>
                  </a:cubicBezTo>
                  <a:cubicBezTo>
                    <a:pt x="1340" y="3118"/>
                    <a:pt x="1548" y="3255"/>
                    <a:pt x="1757" y="3255"/>
                  </a:cubicBezTo>
                  <a:cubicBezTo>
                    <a:pt x="1926" y="3255"/>
                    <a:pt x="2095" y="3166"/>
                    <a:pt x="2286" y="2965"/>
                  </a:cubicBezTo>
                  <a:cubicBezTo>
                    <a:pt x="2739" y="2501"/>
                    <a:pt x="3108" y="2000"/>
                    <a:pt x="3406" y="1429"/>
                  </a:cubicBezTo>
                  <a:cubicBezTo>
                    <a:pt x="3418" y="1405"/>
                    <a:pt x="3441" y="1358"/>
                    <a:pt x="3441" y="1334"/>
                  </a:cubicBezTo>
                  <a:cubicBezTo>
                    <a:pt x="3441" y="1286"/>
                    <a:pt x="3418" y="1250"/>
                    <a:pt x="3394" y="1215"/>
                  </a:cubicBezTo>
                  <a:cubicBezTo>
                    <a:pt x="3179" y="822"/>
                    <a:pt x="2977" y="441"/>
                    <a:pt x="2751" y="48"/>
                  </a:cubicBezTo>
                  <a:cubicBezTo>
                    <a:pt x="2447" y="99"/>
                    <a:pt x="2141" y="124"/>
                    <a:pt x="1837" y="124"/>
                  </a:cubicBezTo>
                  <a:cubicBezTo>
                    <a:pt x="1437" y="124"/>
                    <a:pt x="1041" y="81"/>
                    <a:pt x="655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070;p61">
              <a:extLst>
                <a:ext uri="{FF2B5EF4-FFF2-40B4-BE49-F238E27FC236}">
                  <a16:creationId xmlns:a16="http://schemas.microsoft.com/office/drawing/2014/main" id="{14EDCD1D-D9AE-4C94-BA09-94398D71D2FC}"/>
                </a:ext>
              </a:extLst>
            </p:cNvPr>
            <p:cNvSpPr/>
            <p:nvPr/>
          </p:nvSpPr>
          <p:spPr>
            <a:xfrm>
              <a:off x="1260275" y="3251425"/>
              <a:ext cx="115800" cy="104800"/>
            </a:xfrm>
            <a:custGeom>
              <a:avLst/>
              <a:gdLst/>
              <a:ahLst/>
              <a:cxnLst/>
              <a:rect l="l" t="t" r="r" b="b"/>
              <a:pathLst>
                <a:path w="4632" h="4192" extrusionOk="0">
                  <a:moveTo>
                    <a:pt x="2584" y="0"/>
                  </a:moveTo>
                  <a:cubicBezTo>
                    <a:pt x="2488" y="381"/>
                    <a:pt x="2310" y="762"/>
                    <a:pt x="2072" y="1072"/>
                  </a:cubicBezTo>
                  <a:cubicBezTo>
                    <a:pt x="2036" y="1108"/>
                    <a:pt x="2012" y="1143"/>
                    <a:pt x="1965" y="1179"/>
                  </a:cubicBezTo>
                  <a:cubicBezTo>
                    <a:pt x="1917" y="1215"/>
                    <a:pt x="1857" y="1239"/>
                    <a:pt x="1798" y="1262"/>
                  </a:cubicBezTo>
                  <a:cubicBezTo>
                    <a:pt x="1560" y="1382"/>
                    <a:pt x="1393" y="1608"/>
                    <a:pt x="1250" y="1834"/>
                  </a:cubicBezTo>
                  <a:cubicBezTo>
                    <a:pt x="1215" y="1870"/>
                    <a:pt x="1191" y="1917"/>
                    <a:pt x="1131" y="1929"/>
                  </a:cubicBezTo>
                  <a:cubicBezTo>
                    <a:pt x="1095" y="1953"/>
                    <a:pt x="1060" y="1953"/>
                    <a:pt x="1024" y="1965"/>
                  </a:cubicBezTo>
                  <a:cubicBezTo>
                    <a:pt x="786" y="2024"/>
                    <a:pt x="643" y="2263"/>
                    <a:pt x="560" y="2501"/>
                  </a:cubicBezTo>
                  <a:cubicBezTo>
                    <a:pt x="536" y="2584"/>
                    <a:pt x="524" y="2679"/>
                    <a:pt x="464" y="2751"/>
                  </a:cubicBezTo>
                  <a:cubicBezTo>
                    <a:pt x="417" y="2798"/>
                    <a:pt x="369" y="2846"/>
                    <a:pt x="322" y="2870"/>
                  </a:cubicBezTo>
                  <a:cubicBezTo>
                    <a:pt x="107" y="3060"/>
                    <a:pt x="0" y="3417"/>
                    <a:pt x="143" y="3691"/>
                  </a:cubicBezTo>
                  <a:cubicBezTo>
                    <a:pt x="202" y="3810"/>
                    <a:pt x="310" y="3894"/>
                    <a:pt x="429" y="3989"/>
                  </a:cubicBezTo>
                  <a:cubicBezTo>
                    <a:pt x="524" y="4049"/>
                    <a:pt x="607" y="4108"/>
                    <a:pt x="714" y="4156"/>
                  </a:cubicBezTo>
                  <a:cubicBezTo>
                    <a:pt x="834" y="4191"/>
                    <a:pt x="964" y="4191"/>
                    <a:pt x="1095" y="4191"/>
                  </a:cubicBezTo>
                  <a:cubicBezTo>
                    <a:pt x="1917" y="4168"/>
                    <a:pt x="2750" y="3858"/>
                    <a:pt x="3322" y="3263"/>
                  </a:cubicBezTo>
                  <a:cubicBezTo>
                    <a:pt x="3465" y="3108"/>
                    <a:pt x="3441" y="2846"/>
                    <a:pt x="3512" y="2644"/>
                  </a:cubicBezTo>
                  <a:cubicBezTo>
                    <a:pt x="3774" y="2453"/>
                    <a:pt x="4048" y="2251"/>
                    <a:pt x="4298" y="2036"/>
                  </a:cubicBezTo>
                  <a:cubicBezTo>
                    <a:pt x="4405" y="1953"/>
                    <a:pt x="4513" y="1846"/>
                    <a:pt x="4572" y="1715"/>
                  </a:cubicBezTo>
                  <a:cubicBezTo>
                    <a:pt x="4608" y="1596"/>
                    <a:pt x="4632" y="1477"/>
                    <a:pt x="4632" y="1334"/>
                  </a:cubicBezTo>
                  <a:cubicBezTo>
                    <a:pt x="4632" y="917"/>
                    <a:pt x="4548" y="500"/>
                    <a:pt x="4393" y="131"/>
                  </a:cubicBezTo>
                  <a:cubicBezTo>
                    <a:pt x="4358" y="239"/>
                    <a:pt x="4334" y="322"/>
                    <a:pt x="4298" y="441"/>
                  </a:cubicBezTo>
                  <a:cubicBezTo>
                    <a:pt x="3751" y="203"/>
                    <a:pt x="3155" y="84"/>
                    <a:pt x="2584" y="0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071;p61">
              <a:extLst>
                <a:ext uri="{FF2B5EF4-FFF2-40B4-BE49-F238E27FC236}">
                  <a16:creationId xmlns:a16="http://schemas.microsoft.com/office/drawing/2014/main" id="{1365F731-5283-4C57-960E-DFF69F4FCE6D}"/>
                </a:ext>
              </a:extLst>
            </p:cNvPr>
            <p:cNvSpPr/>
            <p:nvPr/>
          </p:nvSpPr>
          <p:spPr>
            <a:xfrm>
              <a:off x="1271275" y="3313825"/>
              <a:ext cx="56275" cy="32875"/>
            </a:xfrm>
            <a:custGeom>
              <a:avLst/>
              <a:gdLst/>
              <a:ahLst/>
              <a:cxnLst/>
              <a:rect l="l" t="t" r="r" b="b"/>
              <a:pathLst>
                <a:path w="2251" h="1315" extrusionOk="0">
                  <a:moveTo>
                    <a:pt x="1125" y="0"/>
                  </a:moveTo>
                  <a:cubicBezTo>
                    <a:pt x="987" y="0"/>
                    <a:pt x="851" y="21"/>
                    <a:pt x="715" y="52"/>
                  </a:cubicBezTo>
                  <a:cubicBezTo>
                    <a:pt x="465" y="112"/>
                    <a:pt x="227" y="207"/>
                    <a:pt x="1" y="314"/>
                  </a:cubicBezTo>
                  <a:cubicBezTo>
                    <a:pt x="251" y="255"/>
                    <a:pt x="501" y="195"/>
                    <a:pt x="751" y="171"/>
                  </a:cubicBezTo>
                  <a:cubicBezTo>
                    <a:pt x="858" y="150"/>
                    <a:pt x="967" y="138"/>
                    <a:pt x="1076" y="138"/>
                  </a:cubicBezTo>
                  <a:cubicBezTo>
                    <a:pt x="1209" y="138"/>
                    <a:pt x="1341" y="156"/>
                    <a:pt x="1465" y="195"/>
                  </a:cubicBezTo>
                  <a:cubicBezTo>
                    <a:pt x="1703" y="267"/>
                    <a:pt x="1906" y="386"/>
                    <a:pt x="2025" y="600"/>
                  </a:cubicBezTo>
                  <a:cubicBezTo>
                    <a:pt x="2168" y="802"/>
                    <a:pt x="2179" y="1064"/>
                    <a:pt x="2203" y="1314"/>
                  </a:cubicBezTo>
                  <a:cubicBezTo>
                    <a:pt x="2239" y="1076"/>
                    <a:pt x="2251" y="802"/>
                    <a:pt x="2132" y="552"/>
                  </a:cubicBezTo>
                  <a:cubicBezTo>
                    <a:pt x="2001" y="302"/>
                    <a:pt x="1763" y="136"/>
                    <a:pt x="1513" y="64"/>
                  </a:cubicBezTo>
                  <a:cubicBezTo>
                    <a:pt x="1381" y="18"/>
                    <a:pt x="1252" y="0"/>
                    <a:pt x="1125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072;p61">
              <a:extLst>
                <a:ext uri="{FF2B5EF4-FFF2-40B4-BE49-F238E27FC236}">
                  <a16:creationId xmlns:a16="http://schemas.microsoft.com/office/drawing/2014/main" id="{72CEBCD4-A56C-4D5D-BD0D-1D20175856A4}"/>
                </a:ext>
              </a:extLst>
            </p:cNvPr>
            <p:cNvSpPr/>
            <p:nvPr/>
          </p:nvSpPr>
          <p:spPr>
            <a:xfrm>
              <a:off x="1287350" y="3296275"/>
              <a:ext cx="59550" cy="28400"/>
            </a:xfrm>
            <a:custGeom>
              <a:avLst/>
              <a:gdLst/>
              <a:ahLst/>
              <a:cxnLst/>
              <a:rect l="l" t="t" r="r" b="b"/>
              <a:pathLst>
                <a:path w="2382" h="1136" extrusionOk="0">
                  <a:moveTo>
                    <a:pt x="1030" y="1"/>
                  </a:moveTo>
                  <a:cubicBezTo>
                    <a:pt x="924" y="1"/>
                    <a:pt x="818" y="6"/>
                    <a:pt x="715" y="16"/>
                  </a:cubicBezTo>
                  <a:cubicBezTo>
                    <a:pt x="477" y="64"/>
                    <a:pt x="239" y="123"/>
                    <a:pt x="1" y="195"/>
                  </a:cubicBezTo>
                  <a:cubicBezTo>
                    <a:pt x="251" y="183"/>
                    <a:pt x="489" y="159"/>
                    <a:pt x="715" y="159"/>
                  </a:cubicBezTo>
                  <a:cubicBezTo>
                    <a:pt x="812" y="150"/>
                    <a:pt x="907" y="144"/>
                    <a:pt x="1000" y="144"/>
                  </a:cubicBezTo>
                  <a:cubicBezTo>
                    <a:pt x="1148" y="144"/>
                    <a:pt x="1291" y="158"/>
                    <a:pt x="1429" y="195"/>
                  </a:cubicBezTo>
                  <a:cubicBezTo>
                    <a:pt x="1656" y="242"/>
                    <a:pt x="1870" y="350"/>
                    <a:pt x="2037" y="516"/>
                  </a:cubicBezTo>
                  <a:cubicBezTo>
                    <a:pt x="2203" y="671"/>
                    <a:pt x="2322" y="885"/>
                    <a:pt x="2334" y="1135"/>
                  </a:cubicBezTo>
                  <a:cubicBezTo>
                    <a:pt x="2382" y="885"/>
                    <a:pt x="2298" y="611"/>
                    <a:pt x="2132" y="421"/>
                  </a:cubicBezTo>
                  <a:cubicBezTo>
                    <a:pt x="1965" y="219"/>
                    <a:pt x="1727" y="99"/>
                    <a:pt x="1477" y="40"/>
                  </a:cubicBezTo>
                  <a:cubicBezTo>
                    <a:pt x="1330" y="12"/>
                    <a:pt x="1180" y="1"/>
                    <a:pt x="1030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073;p61">
              <a:extLst>
                <a:ext uri="{FF2B5EF4-FFF2-40B4-BE49-F238E27FC236}">
                  <a16:creationId xmlns:a16="http://schemas.microsoft.com/office/drawing/2014/main" id="{AE47E56B-718E-48A3-BBCD-F436F3113080}"/>
                </a:ext>
              </a:extLst>
            </p:cNvPr>
            <p:cNvSpPr/>
            <p:nvPr/>
          </p:nvSpPr>
          <p:spPr>
            <a:xfrm>
              <a:off x="1306700" y="3277925"/>
              <a:ext cx="46150" cy="36625"/>
            </a:xfrm>
            <a:custGeom>
              <a:avLst/>
              <a:gdLst/>
              <a:ahLst/>
              <a:cxnLst/>
              <a:rect l="l" t="t" r="r" b="b"/>
              <a:pathLst>
                <a:path w="1846" h="1465" extrusionOk="0">
                  <a:moveTo>
                    <a:pt x="691" y="0"/>
                  </a:moveTo>
                  <a:cubicBezTo>
                    <a:pt x="453" y="12"/>
                    <a:pt x="203" y="71"/>
                    <a:pt x="0" y="155"/>
                  </a:cubicBezTo>
                  <a:cubicBezTo>
                    <a:pt x="172" y="129"/>
                    <a:pt x="338" y="110"/>
                    <a:pt x="501" y="110"/>
                  </a:cubicBezTo>
                  <a:cubicBezTo>
                    <a:pt x="565" y="110"/>
                    <a:pt x="628" y="112"/>
                    <a:pt x="691" y="119"/>
                  </a:cubicBezTo>
                  <a:cubicBezTo>
                    <a:pt x="905" y="131"/>
                    <a:pt x="1120" y="191"/>
                    <a:pt x="1298" y="310"/>
                  </a:cubicBezTo>
                  <a:cubicBezTo>
                    <a:pt x="1477" y="429"/>
                    <a:pt x="1608" y="595"/>
                    <a:pt x="1679" y="798"/>
                  </a:cubicBezTo>
                  <a:cubicBezTo>
                    <a:pt x="1739" y="1012"/>
                    <a:pt x="1763" y="1250"/>
                    <a:pt x="1786" y="1465"/>
                  </a:cubicBezTo>
                  <a:cubicBezTo>
                    <a:pt x="1822" y="1250"/>
                    <a:pt x="1846" y="1012"/>
                    <a:pt x="1786" y="774"/>
                  </a:cubicBezTo>
                  <a:cubicBezTo>
                    <a:pt x="1774" y="655"/>
                    <a:pt x="1715" y="548"/>
                    <a:pt x="1644" y="441"/>
                  </a:cubicBezTo>
                  <a:cubicBezTo>
                    <a:pt x="1560" y="333"/>
                    <a:pt x="1477" y="250"/>
                    <a:pt x="1370" y="191"/>
                  </a:cubicBezTo>
                  <a:cubicBezTo>
                    <a:pt x="1167" y="48"/>
                    <a:pt x="929" y="0"/>
                    <a:pt x="691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074;p61">
              <a:extLst>
                <a:ext uri="{FF2B5EF4-FFF2-40B4-BE49-F238E27FC236}">
                  <a16:creationId xmlns:a16="http://schemas.microsoft.com/office/drawing/2014/main" id="{E49345B5-98CD-4221-8389-C4CCC4F741D0}"/>
                </a:ext>
              </a:extLst>
            </p:cNvPr>
            <p:cNvSpPr/>
            <p:nvPr/>
          </p:nvSpPr>
          <p:spPr>
            <a:xfrm>
              <a:off x="1352825" y="2809400"/>
              <a:ext cx="130700" cy="176250"/>
            </a:xfrm>
            <a:custGeom>
              <a:avLst/>
              <a:gdLst/>
              <a:ahLst/>
              <a:cxnLst/>
              <a:rect l="l" t="t" r="r" b="b"/>
              <a:pathLst>
                <a:path w="5228" h="7050" extrusionOk="0">
                  <a:moveTo>
                    <a:pt x="3870" y="1"/>
                  </a:moveTo>
                  <a:lnTo>
                    <a:pt x="72" y="5597"/>
                  </a:lnTo>
                  <a:cubicBezTo>
                    <a:pt x="49" y="5799"/>
                    <a:pt x="13" y="6013"/>
                    <a:pt x="1" y="6240"/>
                  </a:cubicBezTo>
                  <a:lnTo>
                    <a:pt x="3573" y="7049"/>
                  </a:lnTo>
                  <a:cubicBezTo>
                    <a:pt x="4323" y="5370"/>
                    <a:pt x="4823" y="3573"/>
                    <a:pt x="5228" y="1775"/>
                  </a:cubicBezTo>
                  <a:cubicBezTo>
                    <a:pt x="4573" y="1382"/>
                    <a:pt x="4180" y="679"/>
                    <a:pt x="3870" y="1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075;p61">
              <a:extLst>
                <a:ext uri="{FF2B5EF4-FFF2-40B4-BE49-F238E27FC236}">
                  <a16:creationId xmlns:a16="http://schemas.microsoft.com/office/drawing/2014/main" id="{A52AA09F-E5C1-40BC-9F5C-C3295CB17D67}"/>
                </a:ext>
              </a:extLst>
            </p:cNvPr>
            <p:cNvSpPr/>
            <p:nvPr/>
          </p:nvSpPr>
          <p:spPr>
            <a:xfrm>
              <a:off x="1315925" y="3071650"/>
              <a:ext cx="94375" cy="191700"/>
            </a:xfrm>
            <a:custGeom>
              <a:avLst/>
              <a:gdLst/>
              <a:ahLst/>
              <a:cxnLst/>
              <a:rect l="l" t="t" r="r" b="b"/>
              <a:pathLst>
                <a:path w="3775" h="7668" extrusionOk="0">
                  <a:moveTo>
                    <a:pt x="1036" y="0"/>
                  </a:moveTo>
                  <a:cubicBezTo>
                    <a:pt x="810" y="512"/>
                    <a:pt x="691" y="1060"/>
                    <a:pt x="596" y="1607"/>
                  </a:cubicBezTo>
                  <a:cubicBezTo>
                    <a:pt x="477" y="2369"/>
                    <a:pt x="417" y="3143"/>
                    <a:pt x="405" y="3917"/>
                  </a:cubicBezTo>
                  <a:cubicBezTo>
                    <a:pt x="393" y="4227"/>
                    <a:pt x="405" y="4536"/>
                    <a:pt x="393" y="4858"/>
                  </a:cubicBezTo>
                  <a:cubicBezTo>
                    <a:pt x="358" y="5644"/>
                    <a:pt x="227" y="6417"/>
                    <a:pt x="1" y="7156"/>
                  </a:cubicBezTo>
                  <a:cubicBezTo>
                    <a:pt x="739" y="7191"/>
                    <a:pt x="1394" y="7370"/>
                    <a:pt x="2060" y="7668"/>
                  </a:cubicBezTo>
                  <a:cubicBezTo>
                    <a:pt x="2179" y="6798"/>
                    <a:pt x="2358" y="5965"/>
                    <a:pt x="2632" y="5155"/>
                  </a:cubicBezTo>
                  <a:cubicBezTo>
                    <a:pt x="2703" y="4989"/>
                    <a:pt x="2763" y="4810"/>
                    <a:pt x="2834" y="4643"/>
                  </a:cubicBezTo>
                  <a:cubicBezTo>
                    <a:pt x="2906" y="4441"/>
                    <a:pt x="2989" y="4239"/>
                    <a:pt x="3084" y="4048"/>
                  </a:cubicBezTo>
                  <a:cubicBezTo>
                    <a:pt x="3549" y="2953"/>
                    <a:pt x="3715" y="1738"/>
                    <a:pt x="3775" y="548"/>
                  </a:cubicBezTo>
                  <a:lnTo>
                    <a:pt x="3775" y="548"/>
                  </a:lnTo>
                  <a:cubicBezTo>
                    <a:pt x="3606" y="568"/>
                    <a:pt x="3440" y="576"/>
                    <a:pt x="3280" y="576"/>
                  </a:cubicBezTo>
                  <a:cubicBezTo>
                    <a:pt x="1996" y="576"/>
                    <a:pt x="1036" y="11"/>
                    <a:pt x="1036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076;p61">
              <a:extLst>
                <a:ext uri="{FF2B5EF4-FFF2-40B4-BE49-F238E27FC236}">
                  <a16:creationId xmlns:a16="http://schemas.microsoft.com/office/drawing/2014/main" id="{69D7FD63-790E-46BA-BCB1-AE2AEA8438B2}"/>
                </a:ext>
              </a:extLst>
            </p:cNvPr>
            <p:cNvSpPr/>
            <p:nvPr/>
          </p:nvSpPr>
          <p:spPr>
            <a:xfrm>
              <a:off x="1337650" y="3084725"/>
              <a:ext cx="70275" cy="20525"/>
            </a:xfrm>
            <a:custGeom>
              <a:avLst/>
              <a:gdLst/>
              <a:ahLst/>
              <a:cxnLst/>
              <a:rect l="l" t="t" r="r" b="b"/>
              <a:pathLst>
                <a:path w="2811" h="821" extrusionOk="0">
                  <a:moveTo>
                    <a:pt x="1" y="1"/>
                  </a:moveTo>
                  <a:cubicBezTo>
                    <a:pt x="441" y="144"/>
                    <a:pt x="846" y="430"/>
                    <a:pt x="1096" y="787"/>
                  </a:cubicBezTo>
                  <a:cubicBezTo>
                    <a:pt x="1113" y="804"/>
                    <a:pt x="1136" y="820"/>
                    <a:pt x="1160" y="820"/>
                  </a:cubicBezTo>
                  <a:cubicBezTo>
                    <a:pt x="1170" y="820"/>
                    <a:pt x="1181" y="818"/>
                    <a:pt x="1191" y="811"/>
                  </a:cubicBezTo>
                  <a:cubicBezTo>
                    <a:pt x="1691" y="596"/>
                    <a:pt x="2239" y="501"/>
                    <a:pt x="2811" y="501"/>
                  </a:cubicBezTo>
                  <a:cubicBezTo>
                    <a:pt x="2634" y="463"/>
                    <a:pt x="2453" y="444"/>
                    <a:pt x="2270" y="444"/>
                  </a:cubicBezTo>
                  <a:cubicBezTo>
                    <a:pt x="1905" y="444"/>
                    <a:pt x="1536" y="519"/>
                    <a:pt x="1195" y="658"/>
                  </a:cubicBezTo>
                  <a:lnTo>
                    <a:pt x="1195" y="658"/>
                  </a:lnTo>
                  <a:cubicBezTo>
                    <a:pt x="897" y="285"/>
                    <a:pt x="454" y="35"/>
                    <a:pt x="1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077;p61">
              <a:extLst>
                <a:ext uri="{FF2B5EF4-FFF2-40B4-BE49-F238E27FC236}">
                  <a16:creationId xmlns:a16="http://schemas.microsoft.com/office/drawing/2014/main" id="{23F010A8-91B7-4667-8E01-CF1F1673AC86}"/>
                </a:ext>
              </a:extLst>
            </p:cNvPr>
            <p:cNvSpPr/>
            <p:nvPr/>
          </p:nvSpPr>
          <p:spPr>
            <a:xfrm>
              <a:off x="1343900" y="2938000"/>
              <a:ext cx="100925" cy="104800"/>
            </a:xfrm>
            <a:custGeom>
              <a:avLst/>
              <a:gdLst/>
              <a:ahLst/>
              <a:cxnLst/>
              <a:rect l="l" t="t" r="r" b="b"/>
              <a:pathLst>
                <a:path w="4037" h="4192" extrusionOk="0">
                  <a:moveTo>
                    <a:pt x="2239" y="0"/>
                  </a:moveTo>
                  <a:cubicBezTo>
                    <a:pt x="1584" y="417"/>
                    <a:pt x="894" y="810"/>
                    <a:pt x="191" y="1155"/>
                  </a:cubicBezTo>
                  <a:cubicBezTo>
                    <a:pt x="60" y="1881"/>
                    <a:pt x="1" y="2667"/>
                    <a:pt x="191" y="3382"/>
                  </a:cubicBezTo>
                  <a:cubicBezTo>
                    <a:pt x="1168" y="3691"/>
                    <a:pt x="2180" y="3977"/>
                    <a:pt x="3192" y="4191"/>
                  </a:cubicBezTo>
                  <a:cubicBezTo>
                    <a:pt x="3585" y="3596"/>
                    <a:pt x="3942" y="2727"/>
                    <a:pt x="4037" y="2000"/>
                  </a:cubicBezTo>
                  <a:cubicBezTo>
                    <a:pt x="3501" y="1607"/>
                    <a:pt x="3025" y="1167"/>
                    <a:pt x="2620" y="655"/>
                  </a:cubicBezTo>
                  <a:cubicBezTo>
                    <a:pt x="2453" y="464"/>
                    <a:pt x="2311" y="238"/>
                    <a:pt x="2239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078;p61">
              <a:extLst>
                <a:ext uri="{FF2B5EF4-FFF2-40B4-BE49-F238E27FC236}">
                  <a16:creationId xmlns:a16="http://schemas.microsoft.com/office/drawing/2014/main" id="{97E59300-9ADE-47F4-AEBA-18FE534DF460}"/>
                </a:ext>
              </a:extLst>
            </p:cNvPr>
            <p:cNvSpPr/>
            <p:nvPr/>
          </p:nvSpPr>
          <p:spPr>
            <a:xfrm>
              <a:off x="1345700" y="2991575"/>
              <a:ext cx="86050" cy="35725"/>
            </a:xfrm>
            <a:custGeom>
              <a:avLst/>
              <a:gdLst/>
              <a:ahLst/>
              <a:cxnLst/>
              <a:rect l="l" t="t" r="r" b="b"/>
              <a:pathLst>
                <a:path w="3442" h="1429" extrusionOk="0">
                  <a:moveTo>
                    <a:pt x="1548" y="0"/>
                  </a:moveTo>
                  <a:cubicBezTo>
                    <a:pt x="1488" y="0"/>
                    <a:pt x="1465" y="24"/>
                    <a:pt x="1417" y="36"/>
                  </a:cubicBezTo>
                  <a:cubicBezTo>
                    <a:pt x="1250" y="84"/>
                    <a:pt x="1107" y="119"/>
                    <a:pt x="941" y="167"/>
                  </a:cubicBezTo>
                  <a:cubicBezTo>
                    <a:pt x="631" y="274"/>
                    <a:pt x="322" y="357"/>
                    <a:pt x="0" y="477"/>
                  </a:cubicBezTo>
                  <a:cubicBezTo>
                    <a:pt x="334" y="441"/>
                    <a:pt x="643" y="357"/>
                    <a:pt x="965" y="274"/>
                  </a:cubicBezTo>
                  <a:cubicBezTo>
                    <a:pt x="1119" y="226"/>
                    <a:pt x="1286" y="191"/>
                    <a:pt x="1441" y="155"/>
                  </a:cubicBezTo>
                  <a:cubicBezTo>
                    <a:pt x="1489" y="134"/>
                    <a:pt x="1530" y="122"/>
                    <a:pt x="1567" y="122"/>
                  </a:cubicBezTo>
                  <a:cubicBezTo>
                    <a:pt x="1593" y="122"/>
                    <a:pt x="1618" y="128"/>
                    <a:pt x="1643" y="143"/>
                  </a:cubicBezTo>
                  <a:cubicBezTo>
                    <a:pt x="1703" y="155"/>
                    <a:pt x="1774" y="215"/>
                    <a:pt x="1834" y="250"/>
                  </a:cubicBezTo>
                  <a:cubicBezTo>
                    <a:pt x="2096" y="441"/>
                    <a:pt x="2334" y="679"/>
                    <a:pt x="2596" y="881"/>
                  </a:cubicBezTo>
                  <a:cubicBezTo>
                    <a:pt x="2727" y="1000"/>
                    <a:pt x="2858" y="1108"/>
                    <a:pt x="2989" y="1191"/>
                  </a:cubicBezTo>
                  <a:cubicBezTo>
                    <a:pt x="3143" y="1298"/>
                    <a:pt x="3274" y="1369"/>
                    <a:pt x="3441" y="1429"/>
                  </a:cubicBezTo>
                  <a:cubicBezTo>
                    <a:pt x="3286" y="1358"/>
                    <a:pt x="3155" y="1250"/>
                    <a:pt x="3036" y="1155"/>
                  </a:cubicBezTo>
                  <a:cubicBezTo>
                    <a:pt x="2917" y="1048"/>
                    <a:pt x="2798" y="941"/>
                    <a:pt x="2679" y="822"/>
                  </a:cubicBezTo>
                  <a:cubicBezTo>
                    <a:pt x="2441" y="584"/>
                    <a:pt x="2215" y="346"/>
                    <a:pt x="1941" y="155"/>
                  </a:cubicBezTo>
                  <a:cubicBezTo>
                    <a:pt x="1869" y="107"/>
                    <a:pt x="1786" y="48"/>
                    <a:pt x="1703" y="24"/>
                  </a:cubicBezTo>
                  <a:cubicBezTo>
                    <a:pt x="1655" y="0"/>
                    <a:pt x="1596" y="0"/>
                    <a:pt x="1548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079;p61">
              <a:extLst>
                <a:ext uri="{FF2B5EF4-FFF2-40B4-BE49-F238E27FC236}">
                  <a16:creationId xmlns:a16="http://schemas.microsoft.com/office/drawing/2014/main" id="{27B494AD-6E8B-4E3C-B10A-093B3300C001}"/>
                </a:ext>
              </a:extLst>
            </p:cNvPr>
            <p:cNvSpPr/>
            <p:nvPr/>
          </p:nvSpPr>
          <p:spPr>
            <a:xfrm>
              <a:off x="1335275" y="3022825"/>
              <a:ext cx="90800" cy="63050"/>
            </a:xfrm>
            <a:custGeom>
              <a:avLst/>
              <a:gdLst/>
              <a:ahLst/>
              <a:cxnLst/>
              <a:rect l="l" t="t" r="r" b="b"/>
              <a:pathLst>
                <a:path w="3632" h="2522" extrusionOk="0">
                  <a:moveTo>
                    <a:pt x="477" y="0"/>
                  </a:moveTo>
                  <a:cubicBezTo>
                    <a:pt x="108" y="512"/>
                    <a:pt x="0" y="1179"/>
                    <a:pt x="167" y="1786"/>
                  </a:cubicBezTo>
                  <a:cubicBezTo>
                    <a:pt x="203" y="1917"/>
                    <a:pt x="334" y="2001"/>
                    <a:pt x="453" y="2060"/>
                  </a:cubicBezTo>
                  <a:cubicBezTo>
                    <a:pt x="1066" y="2362"/>
                    <a:pt x="1754" y="2522"/>
                    <a:pt x="2434" y="2522"/>
                  </a:cubicBezTo>
                  <a:cubicBezTo>
                    <a:pt x="2612" y="2522"/>
                    <a:pt x="2790" y="2511"/>
                    <a:pt x="2965" y="2489"/>
                  </a:cubicBezTo>
                  <a:cubicBezTo>
                    <a:pt x="3394" y="2060"/>
                    <a:pt x="3632" y="1429"/>
                    <a:pt x="3584" y="822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080;p61">
              <a:extLst>
                <a:ext uri="{FF2B5EF4-FFF2-40B4-BE49-F238E27FC236}">
                  <a16:creationId xmlns:a16="http://schemas.microsoft.com/office/drawing/2014/main" id="{8CDBAFDC-ED41-4B73-B25D-3C458ABCC224}"/>
                </a:ext>
              </a:extLst>
            </p:cNvPr>
            <p:cNvSpPr/>
            <p:nvPr/>
          </p:nvSpPr>
          <p:spPr>
            <a:xfrm>
              <a:off x="1598400" y="3251425"/>
              <a:ext cx="115825" cy="104800"/>
            </a:xfrm>
            <a:custGeom>
              <a:avLst/>
              <a:gdLst/>
              <a:ahLst/>
              <a:cxnLst/>
              <a:rect l="l" t="t" r="r" b="b"/>
              <a:pathLst>
                <a:path w="4633" h="4192" extrusionOk="0">
                  <a:moveTo>
                    <a:pt x="2037" y="0"/>
                  </a:moveTo>
                  <a:cubicBezTo>
                    <a:pt x="1465" y="84"/>
                    <a:pt x="870" y="203"/>
                    <a:pt x="334" y="441"/>
                  </a:cubicBezTo>
                  <a:cubicBezTo>
                    <a:pt x="298" y="322"/>
                    <a:pt x="274" y="239"/>
                    <a:pt x="239" y="131"/>
                  </a:cubicBezTo>
                  <a:cubicBezTo>
                    <a:pt x="72" y="500"/>
                    <a:pt x="1" y="917"/>
                    <a:pt x="1" y="1334"/>
                  </a:cubicBezTo>
                  <a:cubicBezTo>
                    <a:pt x="1" y="1477"/>
                    <a:pt x="12" y="1596"/>
                    <a:pt x="60" y="1715"/>
                  </a:cubicBezTo>
                  <a:cubicBezTo>
                    <a:pt x="120" y="1846"/>
                    <a:pt x="227" y="1953"/>
                    <a:pt x="334" y="2036"/>
                  </a:cubicBezTo>
                  <a:cubicBezTo>
                    <a:pt x="584" y="2251"/>
                    <a:pt x="846" y="2453"/>
                    <a:pt x="1120" y="2644"/>
                  </a:cubicBezTo>
                  <a:cubicBezTo>
                    <a:pt x="1191" y="2846"/>
                    <a:pt x="1167" y="3108"/>
                    <a:pt x="1310" y="3263"/>
                  </a:cubicBezTo>
                  <a:cubicBezTo>
                    <a:pt x="1882" y="3858"/>
                    <a:pt x="2715" y="4168"/>
                    <a:pt x="3525" y="4191"/>
                  </a:cubicBezTo>
                  <a:cubicBezTo>
                    <a:pt x="3668" y="4191"/>
                    <a:pt x="3799" y="4191"/>
                    <a:pt x="3918" y="4156"/>
                  </a:cubicBezTo>
                  <a:cubicBezTo>
                    <a:pt x="4025" y="4108"/>
                    <a:pt x="4108" y="4049"/>
                    <a:pt x="4203" y="3989"/>
                  </a:cubicBezTo>
                  <a:cubicBezTo>
                    <a:pt x="4323" y="3894"/>
                    <a:pt x="4418" y="3810"/>
                    <a:pt x="4477" y="3691"/>
                  </a:cubicBezTo>
                  <a:cubicBezTo>
                    <a:pt x="4632" y="3417"/>
                    <a:pt x="4525" y="3060"/>
                    <a:pt x="4299" y="2870"/>
                  </a:cubicBezTo>
                  <a:cubicBezTo>
                    <a:pt x="4263" y="2846"/>
                    <a:pt x="4215" y="2798"/>
                    <a:pt x="4168" y="2751"/>
                  </a:cubicBezTo>
                  <a:cubicBezTo>
                    <a:pt x="4108" y="2679"/>
                    <a:pt x="4096" y="2584"/>
                    <a:pt x="4061" y="2501"/>
                  </a:cubicBezTo>
                  <a:cubicBezTo>
                    <a:pt x="3989" y="2263"/>
                    <a:pt x="3846" y="2024"/>
                    <a:pt x="3608" y="1965"/>
                  </a:cubicBezTo>
                  <a:cubicBezTo>
                    <a:pt x="3572" y="1953"/>
                    <a:pt x="3525" y="1953"/>
                    <a:pt x="3501" y="1929"/>
                  </a:cubicBezTo>
                  <a:cubicBezTo>
                    <a:pt x="3441" y="1917"/>
                    <a:pt x="3406" y="1870"/>
                    <a:pt x="3382" y="1834"/>
                  </a:cubicBezTo>
                  <a:cubicBezTo>
                    <a:pt x="3227" y="1608"/>
                    <a:pt x="3072" y="1382"/>
                    <a:pt x="2834" y="1262"/>
                  </a:cubicBezTo>
                  <a:cubicBezTo>
                    <a:pt x="2775" y="1239"/>
                    <a:pt x="2715" y="1215"/>
                    <a:pt x="2668" y="1179"/>
                  </a:cubicBezTo>
                  <a:cubicBezTo>
                    <a:pt x="2620" y="1143"/>
                    <a:pt x="2596" y="1108"/>
                    <a:pt x="2560" y="1072"/>
                  </a:cubicBezTo>
                  <a:cubicBezTo>
                    <a:pt x="2322" y="762"/>
                    <a:pt x="2144" y="381"/>
                    <a:pt x="2037" y="0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081;p61">
              <a:extLst>
                <a:ext uri="{FF2B5EF4-FFF2-40B4-BE49-F238E27FC236}">
                  <a16:creationId xmlns:a16="http://schemas.microsoft.com/office/drawing/2014/main" id="{4F941E7E-CC7C-439E-B3E7-0DC3D4A296AF}"/>
                </a:ext>
              </a:extLst>
            </p:cNvPr>
            <p:cNvSpPr/>
            <p:nvPr/>
          </p:nvSpPr>
          <p:spPr>
            <a:xfrm>
              <a:off x="1646925" y="3313475"/>
              <a:ext cx="55675" cy="32925"/>
            </a:xfrm>
            <a:custGeom>
              <a:avLst/>
              <a:gdLst/>
              <a:ahLst/>
              <a:cxnLst/>
              <a:rect l="l" t="t" r="r" b="b"/>
              <a:pathLst>
                <a:path w="2227" h="1317" extrusionOk="0">
                  <a:moveTo>
                    <a:pt x="1165" y="0"/>
                  </a:moveTo>
                  <a:cubicBezTo>
                    <a:pt x="1020" y="0"/>
                    <a:pt x="874" y="21"/>
                    <a:pt x="738" y="66"/>
                  </a:cubicBezTo>
                  <a:cubicBezTo>
                    <a:pt x="488" y="138"/>
                    <a:pt x="238" y="304"/>
                    <a:pt x="119" y="554"/>
                  </a:cubicBezTo>
                  <a:cubicBezTo>
                    <a:pt x="0" y="793"/>
                    <a:pt x="12" y="1055"/>
                    <a:pt x="36" y="1316"/>
                  </a:cubicBezTo>
                  <a:cubicBezTo>
                    <a:pt x="72" y="1055"/>
                    <a:pt x="96" y="805"/>
                    <a:pt x="215" y="602"/>
                  </a:cubicBezTo>
                  <a:cubicBezTo>
                    <a:pt x="357" y="388"/>
                    <a:pt x="560" y="269"/>
                    <a:pt x="786" y="197"/>
                  </a:cubicBezTo>
                  <a:cubicBezTo>
                    <a:pt x="925" y="161"/>
                    <a:pt x="1072" y="147"/>
                    <a:pt x="1220" y="147"/>
                  </a:cubicBezTo>
                  <a:cubicBezTo>
                    <a:pt x="1314" y="147"/>
                    <a:pt x="1408" y="152"/>
                    <a:pt x="1500" y="162"/>
                  </a:cubicBezTo>
                  <a:cubicBezTo>
                    <a:pt x="1739" y="209"/>
                    <a:pt x="1977" y="269"/>
                    <a:pt x="2227" y="328"/>
                  </a:cubicBezTo>
                  <a:cubicBezTo>
                    <a:pt x="2001" y="209"/>
                    <a:pt x="1762" y="126"/>
                    <a:pt x="1524" y="43"/>
                  </a:cubicBezTo>
                  <a:cubicBezTo>
                    <a:pt x="1410" y="15"/>
                    <a:pt x="1288" y="0"/>
                    <a:pt x="1165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082;p61">
              <a:extLst>
                <a:ext uri="{FF2B5EF4-FFF2-40B4-BE49-F238E27FC236}">
                  <a16:creationId xmlns:a16="http://schemas.microsoft.com/office/drawing/2014/main" id="{7E17E98D-4F3A-47E8-B1C6-F2AC84F2F76E}"/>
                </a:ext>
              </a:extLst>
            </p:cNvPr>
            <p:cNvSpPr/>
            <p:nvPr/>
          </p:nvSpPr>
          <p:spPr>
            <a:xfrm>
              <a:off x="1626675" y="3295500"/>
              <a:ext cx="59850" cy="28875"/>
            </a:xfrm>
            <a:custGeom>
              <a:avLst/>
              <a:gdLst/>
              <a:ahLst/>
              <a:cxnLst/>
              <a:rect l="l" t="t" r="r" b="b"/>
              <a:pathLst>
                <a:path w="2394" h="1155" extrusionOk="0">
                  <a:moveTo>
                    <a:pt x="1308" y="1"/>
                  </a:moveTo>
                  <a:cubicBezTo>
                    <a:pt x="1173" y="1"/>
                    <a:pt x="1038" y="16"/>
                    <a:pt x="906" y="47"/>
                  </a:cubicBezTo>
                  <a:cubicBezTo>
                    <a:pt x="667" y="107"/>
                    <a:pt x="417" y="250"/>
                    <a:pt x="251" y="440"/>
                  </a:cubicBezTo>
                  <a:cubicBezTo>
                    <a:pt x="96" y="642"/>
                    <a:pt x="1" y="916"/>
                    <a:pt x="48" y="1154"/>
                  </a:cubicBezTo>
                  <a:cubicBezTo>
                    <a:pt x="60" y="916"/>
                    <a:pt x="179" y="690"/>
                    <a:pt x="346" y="523"/>
                  </a:cubicBezTo>
                  <a:cubicBezTo>
                    <a:pt x="513" y="369"/>
                    <a:pt x="727" y="273"/>
                    <a:pt x="953" y="214"/>
                  </a:cubicBezTo>
                  <a:cubicBezTo>
                    <a:pt x="1135" y="177"/>
                    <a:pt x="1317" y="162"/>
                    <a:pt x="1499" y="162"/>
                  </a:cubicBezTo>
                  <a:cubicBezTo>
                    <a:pt x="1555" y="162"/>
                    <a:pt x="1611" y="163"/>
                    <a:pt x="1668" y="166"/>
                  </a:cubicBezTo>
                  <a:cubicBezTo>
                    <a:pt x="1906" y="190"/>
                    <a:pt x="2144" y="214"/>
                    <a:pt x="2394" y="226"/>
                  </a:cubicBezTo>
                  <a:cubicBezTo>
                    <a:pt x="2156" y="154"/>
                    <a:pt x="1918" y="83"/>
                    <a:pt x="1668" y="35"/>
                  </a:cubicBezTo>
                  <a:cubicBezTo>
                    <a:pt x="1549" y="13"/>
                    <a:pt x="1429" y="1"/>
                    <a:pt x="1308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083;p61">
              <a:extLst>
                <a:ext uri="{FF2B5EF4-FFF2-40B4-BE49-F238E27FC236}">
                  <a16:creationId xmlns:a16="http://schemas.microsoft.com/office/drawing/2014/main" id="{35E24DF4-E284-461C-8D09-13FC6056B5BD}"/>
                </a:ext>
              </a:extLst>
            </p:cNvPr>
            <p:cNvSpPr/>
            <p:nvPr/>
          </p:nvSpPr>
          <p:spPr>
            <a:xfrm>
              <a:off x="1621625" y="3277625"/>
              <a:ext cx="45550" cy="36925"/>
            </a:xfrm>
            <a:custGeom>
              <a:avLst/>
              <a:gdLst/>
              <a:ahLst/>
              <a:cxnLst/>
              <a:rect l="l" t="t" r="r" b="b"/>
              <a:pathLst>
                <a:path w="1822" h="1477" extrusionOk="0">
                  <a:moveTo>
                    <a:pt x="1155" y="0"/>
                  </a:moveTo>
                  <a:cubicBezTo>
                    <a:pt x="917" y="0"/>
                    <a:pt x="679" y="60"/>
                    <a:pt x="477" y="203"/>
                  </a:cubicBezTo>
                  <a:cubicBezTo>
                    <a:pt x="369" y="274"/>
                    <a:pt x="274" y="345"/>
                    <a:pt x="203" y="453"/>
                  </a:cubicBezTo>
                  <a:cubicBezTo>
                    <a:pt x="131" y="536"/>
                    <a:pt x="84" y="667"/>
                    <a:pt x="60" y="774"/>
                  </a:cubicBezTo>
                  <a:cubicBezTo>
                    <a:pt x="0" y="1024"/>
                    <a:pt x="24" y="1262"/>
                    <a:pt x="60" y="1477"/>
                  </a:cubicBezTo>
                  <a:cubicBezTo>
                    <a:pt x="72" y="1238"/>
                    <a:pt x="84" y="1024"/>
                    <a:pt x="155" y="810"/>
                  </a:cubicBezTo>
                  <a:cubicBezTo>
                    <a:pt x="215" y="607"/>
                    <a:pt x="369" y="441"/>
                    <a:pt x="548" y="322"/>
                  </a:cubicBezTo>
                  <a:cubicBezTo>
                    <a:pt x="727" y="203"/>
                    <a:pt x="929" y="143"/>
                    <a:pt x="1155" y="131"/>
                  </a:cubicBezTo>
                  <a:cubicBezTo>
                    <a:pt x="1215" y="124"/>
                    <a:pt x="1277" y="122"/>
                    <a:pt x="1339" y="122"/>
                  </a:cubicBezTo>
                  <a:cubicBezTo>
                    <a:pt x="1501" y="122"/>
                    <a:pt x="1667" y="141"/>
                    <a:pt x="1822" y="167"/>
                  </a:cubicBezTo>
                  <a:cubicBezTo>
                    <a:pt x="1620" y="83"/>
                    <a:pt x="1381" y="24"/>
                    <a:pt x="1155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084;p61">
              <a:extLst>
                <a:ext uri="{FF2B5EF4-FFF2-40B4-BE49-F238E27FC236}">
                  <a16:creationId xmlns:a16="http://schemas.microsoft.com/office/drawing/2014/main" id="{BFD6E57C-BEC3-410A-8347-3A9D9AEC1719}"/>
                </a:ext>
              </a:extLst>
            </p:cNvPr>
            <p:cNvSpPr/>
            <p:nvPr/>
          </p:nvSpPr>
          <p:spPr>
            <a:xfrm>
              <a:off x="1490650" y="2809400"/>
              <a:ext cx="130400" cy="176250"/>
            </a:xfrm>
            <a:custGeom>
              <a:avLst/>
              <a:gdLst/>
              <a:ahLst/>
              <a:cxnLst/>
              <a:rect l="l" t="t" r="r" b="b"/>
              <a:pathLst>
                <a:path w="5216" h="7050" extrusionOk="0">
                  <a:moveTo>
                    <a:pt x="1346" y="1"/>
                  </a:moveTo>
                  <a:cubicBezTo>
                    <a:pt x="1036" y="679"/>
                    <a:pt x="655" y="1382"/>
                    <a:pt x="1" y="1775"/>
                  </a:cubicBezTo>
                  <a:cubicBezTo>
                    <a:pt x="393" y="3573"/>
                    <a:pt x="905" y="5370"/>
                    <a:pt x="1644" y="7049"/>
                  </a:cubicBezTo>
                  <a:lnTo>
                    <a:pt x="5215" y="6240"/>
                  </a:lnTo>
                  <a:cubicBezTo>
                    <a:pt x="5204" y="6013"/>
                    <a:pt x="5180" y="5799"/>
                    <a:pt x="5144" y="5597"/>
                  </a:cubicBezTo>
                  <a:lnTo>
                    <a:pt x="1346" y="1"/>
                  </a:ln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085;p61">
              <a:extLst>
                <a:ext uri="{FF2B5EF4-FFF2-40B4-BE49-F238E27FC236}">
                  <a16:creationId xmlns:a16="http://schemas.microsoft.com/office/drawing/2014/main" id="{118FD60C-B5EA-49C9-8B17-28A97F2D9988}"/>
                </a:ext>
              </a:extLst>
            </p:cNvPr>
            <p:cNvSpPr/>
            <p:nvPr/>
          </p:nvSpPr>
          <p:spPr>
            <a:xfrm>
              <a:off x="1563875" y="3071650"/>
              <a:ext cx="94075" cy="191700"/>
            </a:xfrm>
            <a:custGeom>
              <a:avLst/>
              <a:gdLst/>
              <a:ahLst/>
              <a:cxnLst/>
              <a:rect l="l" t="t" r="r" b="b"/>
              <a:pathLst>
                <a:path w="3763" h="7668" extrusionOk="0">
                  <a:moveTo>
                    <a:pt x="2739" y="0"/>
                  </a:moveTo>
                  <a:cubicBezTo>
                    <a:pt x="2739" y="11"/>
                    <a:pt x="1770" y="576"/>
                    <a:pt x="492" y="576"/>
                  </a:cubicBezTo>
                  <a:cubicBezTo>
                    <a:pt x="333" y="576"/>
                    <a:pt x="168" y="568"/>
                    <a:pt x="0" y="548"/>
                  </a:cubicBezTo>
                  <a:lnTo>
                    <a:pt x="0" y="548"/>
                  </a:lnTo>
                  <a:cubicBezTo>
                    <a:pt x="60" y="1738"/>
                    <a:pt x="227" y="2953"/>
                    <a:pt x="679" y="4048"/>
                  </a:cubicBezTo>
                  <a:cubicBezTo>
                    <a:pt x="774" y="4239"/>
                    <a:pt x="858" y="4441"/>
                    <a:pt x="941" y="4643"/>
                  </a:cubicBezTo>
                  <a:cubicBezTo>
                    <a:pt x="1012" y="4810"/>
                    <a:pt x="1072" y="4989"/>
                    <a:pt x="1132" y="5155"/>
                  </a:cubicBezTo>
                  <a:cubicBezTo>
                    <a:pt x="1417" y="5965"/>
                    <a:pt x="1596" y="6798"/>
                    <a:pt x="1715" y="7668"/>
                  </a:cubicBezTo>
                  <a:cubicBezTo>
                    <a:pt x="2382" y="7370"/>
                    <a:pt x="3037" y="7191"/>
                    <a:pt x="3763" y="7156"/>
                  </a:cubicBezTo>
                  <a:cubicBezTo>
                    <a:pt x="3537" y="6417"/>
                    <a:pt x="3406" y="5644"/>
                    <a:pt x="3382" y="4858"/>
                  </a:cubicBezTo>
                  <a:cubicBezTo>
                    <a:pt x="3358" y="4536"/>
                    <a:pt x="3382" y="4227"/>
                    <a:pt x="3358" y="3917"/>
                  </a:cubicBezTo>
                  <a:cubicBezTo>
                    <a:pt x="3346" y="3143"/>
                    <a:pt x="3287" y="2369"/>
                    <a:pt x="3168" y="1607"/>
                  </a:cubicBezTo>
                  <a:cubicBezTo>
                    <a:pt x="3072" y="1060"/>
                    <a:pt x="2965" y="512"/>
                    <a:pt x="2739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086;p61">
              <a:extLst>
                <a:ext uri="{FF2B5EF4-FFF2-40B4-BE49-F238E27FC236}">
                  <a16:creationId xmlns:a16="http://schemas.microsoft.com/office/drawing/2014/main" id="{B33A0D68-AB6C-4E5A-B737-A4139B96009F}"/>
                </a:ext>
              </a:extLst>
            </p:cNvPr>
            <p:cNvSpPr/>
            <p:nvPr/>
          </p:nvSpPr>
          <p:spPr>
            <a:xfrm>
              <a:off x="1565950" y="3084950"/>
              <a:ext cx="69975" cy="23150"/>
            </a:xfrm>
            <a:custGeom>
              <a:avLst/>
              <a:gdLst/>
              <a:ahLst/>
              <a:cxnLst/>
              <a:rect l="l" t="t" r="r" b="b"/>
              <a:pathLst>
                <a:path w="2799" h="926" extrusionOk="0">
                  <a:moveTo>
                    <a:pt x="2731" y="1"/>
                  </a:moveTo>
                  <a:cubicBezTo>
                    <a:pt x="2623" y="1"/>
                    <a:pt x="2516" y="24"/>
                    <a:pt x="2418" y="63"/>
                  </a:cubicBezTo>
                  <a:cubicBezTo>
                    <a:pt x="2299" y="111"/>
                    <a:pt x="2180" y="170"/>
                    <a:pt x="2072" y="242"/>
                  </a:cubicBezTo>
                  <a:cubicBezTo>
                    <a:pt x="1884" y="386"/>
                    <a:pt x="1716" y="561"/>
                    <a:pt x="1559" y="738"/>
                  </a:cubicBezTo>
                  <a:lnTo>
                    <a:pt x="1559" y="738"/>
                  </a:lnTo>
                  <a:cubicBezTo>
                    <a:pt x="1290" y="592"/>
                    <a:pt x="985" y="516"/>
                    <a:pt x="683" y="516"/>
                  </a:cubicBezTo>
                  <a:cubicBezTo>
                    <a:pt x="447" y="516"/>
                    <a:pt x="213" y="563"/>
                    <a:pt x="1" y="659"/>
                  </a:cubicBezTo>
                  <a:cubicBezTo>
                    <a:pt x="157" y="627"/>
                    <a:pt x="315" y="611"/>
                    <a:pt x="472" y="611"/>
                  </a:cubicBezTo>
                  <a:cubicBezTo>
                    <a:pt x="854" y="611"/>
                    <a:pt x="1228" y="706"/>
                    <a:pt x="1549" y="909"/>
                  </a:cubicBezTo>
                  <a:cubicBezTo>
                    <a:pt x="1565" y="919"/>
                    <a:pt x="1578" y="925"/>
                    <a:pt x="1592" y="925"/>
                  </a:cubicBezTo>
                  <a:cubicBezTo>
                    <a:pt x="1608" y="925"/>
                    <a:pt x="1624" y="916"/>
                    <a:pt x="1644" y="897"/>
                  </a:cubicBezTo>
                  <a:cubicBezTo>
                    <a:pt x="1811" y="706"/>
                    <a:pt x="1953" y="516"/>
                    <a:pt x="2144" y="349"/>
                  </a:cubicBezTo>
                  <a:cubicBezTo>
                    <a:pt x="2346" y="182"/>
                    <a:pt x="2549" y="51"/>
                    <a:pt x="2799" y="4"/>
                  </a:cubicBezTo>
                  <a:cubicBezTo>
                    <a:pt x="2776" y="2"/>
                    <a:pt x="2754" y="1"/>
                    <a:pt x="2731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087;p61">
              <a:extLst>
                <a:ext uri="{FF2B5EF4-FFF2-40B4-BE49-F238E27FC236}">
                  <a16:creationId xmlns:a16="http://schemas.microsoft.com/office/drawing/2014/main" id="{FC0D8552-DE5B-4DDB-9FB5-9BAE22B609E0}"/>
                </a:ext>
              </a:extLst>
            </p:cNvPr>
            <p:cNvSpPr/>
            <p:nvPr/>
          </p:nvSpPr>
          <p:spPr>
            <a:xfrm>
              <a:off x="1529350" y="2938000"/>
              <a:ext cx="100625" cy="104800"/>
            </a:xfrm>
            <a:custGeom>
              <a:avLst/>
              <a:gdLst/>
              <a:ahLst/>
              <a:cxnLst/>
              <a:rect l="l" t="t" r="r" b="b"/>
              <a:pathLst>
                <a:path w="4025" h="4192" extrusionOk="0">
                  <a:moveTo>
                    <a:pt x="1798" y="0"/>
                  </a:moveTo>
                  <a:cubicBezTo>
                    <a:pt x="1727" y="238"/>
                    <a:pt x="1572" y="464"/>
                    <a:pt x="1405" y="655"/>
                  </a:cubicBezTo>
                  <a:cubicBezTo>
                    <a:pt x="1012" y="1167"/>
                    <a:pt x="536" y="1607"/>
                    <a:pt x="0" y="2000"/>
                  </a:cubicBezTo>
                  <a:cubicBezTo>
                    <a:pt x="84" y="2727"/>
                    <a:pt x="441" y="3596"/>
                    <a:pt x="846" y="4191"/>
                  </a:cubicBezTo>
                  <a:cubicBezTo>
                    <a:pt x="1858" y="3977"/>
                    <a:pt x="2870" y="3691"/>
                    <a:pt x="3834" y="3382"/>
                  </a:cubicBezTo>
                  <a:cubicBezTo>
                    <a:pt x="4025" y="2667"/>
                    <a:pt x="3965" y="1881"/>
                    <a:pt x="3834" y="1155"/>
                  </a:cubicBezTo>
                  <a:cubicBezTo>
                    <a:pt x="3132" y="810"/>
                    <a:pt x="2453" y="417"/>
                    <a:pt x="1798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088;p61">
              <a:extLst>
                <a:ext uri="{FF2B5EF4-FFF2-40B4-BE49-F238E27FC236}">
                  <a16:creationId xmlns:a16="http://schemas.microsoft.com/office/drawing/2014/main" id="{8A453375-F181-4ABC-92C0-F49F22C90AA7}"/>
                </a:ext>
              </a:extLst>
            </p:cNvPr>
            <p:cNvSpPr/>
            <p:nvPr/>
          </p:nvSpPr>
          <p:spPr>
            <a:xfrm>
              <a:off x="1543050" y="2997050"/>
              <a:ext cx="85150" cy="30850"/>
            </a:xfrm>
            <a:custGeom>
              <a:avLst/>
              <a:gdLst/>
              <a:ahLst/>
              <a:cxnLst/>
              <a:rect l="l" t="t" r="r" b="b"/>
              <a:pathLst>
                <a:path w="3406" h="1234" extrusionOk="0">
                  <a:moveTo>
                    <a:pt x="1736" y="1"/>
                  </a:moveTo>
                  <a:cubicBezTo>
                    <a:pt x="1670" y="1"/>
                    <a:pt x="1603" y="11"/>
                    <a:pt x="1548" y="43"/>
                  </a:cubicBezTo>
                  <a:cubicBezTo>
                    <a:pt x="1453" y="67"/>
                    <a:pt x="1381" y="127"/>
                    <a:pt x="1322" y="174"/>
                  </a:cubicBezTo>
                  <a:lnTo>
                    <a:pt x="1131" y="317"/>
                  </a:lnTo>
                  <a:cubicBezTo>
                    <a:pt x="1000" y="424"/>
                    <a:pt x="857" y="519"/>
                    <a:pt x="738" y="615"/>
                  </a:cubicBezTo>
                  <a:cubicBezTo>
                    <a:pt x="488" y="817"/>
                    <a:pt x="238" y="1020"/>
                    <a:pt x="0" y="1234"/>
                  </a:cubicBezTo>
                  <a:cubicBezTo>
                    <a:pt x="286" y="1067"/>
                    <a:pt x="548" y="889"/>
                    <a:pt x="810" y="722"/>
                  </a:cubicBezTo>
                  <a:lnTo>
                    <a:pt x="1214" y="448"/>
                  </a:lnTo>
                  <a:cubicBezTo>
                    <a:pt x="1345" y="365"/>
                    <a:pt x="1488" y="258"/>
                    <a:pt x="1607" y="198"/>
                  </a:cubicBezTo>
                  <a:cubicBezTo>
                    <a:pt x="1650" y="176"/>
                    <a:pt x="1697" y="167"/>
                    <a:pt x="1745" y="167"/>
                  </a:cubicBezTo>
                  <a:cubicBezTo>
                    <a:pt x="1831" y="167"/>
                    <a:pt x="1925" y="196"/>
                    <a:pt x="2024" y="234"/>
                  </a:cubicBezTo>
                  <a:cubicBezTo>
                    <a:pt x="2179" y="293"/>
                    <a:pt x="2334" y="353"/>
                    <a:pt x="2477" y="388"/>
                  </a:cubicBezTo>
                  <a:lnTo>
                    <a:pt x="2941" y="543"/>
                  </a:lnTo>
                  <a:cubicBezTo>
                    <a:pt x="3096" y="591"/>
                    <a:pt x="3239" y="627"/>
                    <a:pt x="3405" y="674"/>
                  </a:cubicBezTo>
                  <a:cubicBezTo>
                    <a:pt x="3274" y="603"/>
                    <a:pt x="3119" y="543"/>
                    <a:pt x="2977" y="472"/>
                  </a:cubicBezTo>
                  <a:lnTo>
                    <a:pt x="2524" y="269"/>
                  </a:lnTo>
                  <a:cubicBezTo>
                    <a:pt x="2381" y="198"/>
                    <a:pt x="2226" y="138"/>
                    <a:pt x="2084" y="79"/>
                  </a:cubicBezTo>
                  <a:cubicBezTo>
                    <a:pt x="1988" y="55"/>
                    <a:pt x="1917" y="19"/>
                    <a:pt x="1834" y="7"/>
                  </a:cubicBezTo>
                  <a:cubicBezTo>
                    <a:pt x="1802" y="4"/>
                    <a:pt x="1769" y="1"/>
                    <a:pt x="1736" y="1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089;p61">
              <a:extLst>
                <a:ext uri="{FF2B5EF4-FFF2-40B4-BE49-F238E27FC236}">
                  <a16:creationId xmlns:a16="http://schemas.microsoft.com/office/drawing/2014/main" id="{E8FD6EA2-F3FE-4342-B4E7-1A6B1F3D0266}"/>
                </a:ext>
              </a:extLst>
            </p:cNvPr>
            <p:cNvSpPr/>
            <p:nvPr/>
          </p:nvSpPr>
          <p:spPr>
            <a:xfrm>
              <a:off x="1548100" y="3022825"/>
              <a:ext cx="90800" cy="63050"/>
            </a:xfrm>
            <a:custGeom>
              <a:avLst/>
              <a:gdLst/>
              <a:ahLst/>
              <a:cxnLst/>
              <a:rect l="l" t="t" r="r" b="b"/>
              <a:pathLst>
                <a:path w="3632" h="2522" extrusionOk="0">
                  <a:moveTo>
                    <a:pt x="3156" y="0"/>
                  </a:moveTo>
                  <a:lnTo>
                    <a:pt x="48" y="822"/>
                  </a:lnTo>
                  <a:cubicBezTo>
                    <a:pt x="0" y="1429"/>
                    <a:pt x="239" y="2060"/>
                    <a:pt x="679" y="2489"/>
                  </a:cubicBezTo>
                  <a:cubicBezTo>
                    <a:pt x="854" y="2511"/>
                    <a:pt x="1032" y="2522"/>
                    <a:pt x="1210" y="2522"/>
                  </a:cubicBezTo>
                  <a:cubicBezTo>
                    <a:pt x="1890" y="2522"/>
                    <a:pt x="2578" y="2362"/>
                    <a:pt x="3191" y="2060"/>
                  </a:cubicBezTo>
                  <a:cubicBezTo>
                    <a:pt x="3310" y="2001"/>
                    <a:pt x="3441" y="1917"/>
                    <a:pt x="3477" y="1786"/>
                  </a:cubicBezTo>
                  <a:cubicBezTo>
                    <a:pt x="3632" y="1179"/>
                    <a:pt x="3537" y="512"/>
                    <a:pt x="3156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090;p61">
              <a:extLst>
                <a:ext uri="{FF2B5EF4-FFF2-40B4-BE49-F238E27FC236}">
                  <a16:creationId xmlns:a16="http://schemas.microsoft.com/office/drawing/2014/main" id="{75DC45F5-D7AD-475F-88A6-16FCB83C8541}"/>
                </a:ext>
              </a:extLst>
            </p:cNvPr>
            <p:cNvSpPr/>
            <p:nvPr/>
          </p:nvSpPr>
          <p:spPr>
            <a:xfrm>
              <a:off x="1331700" y="2882025"/>
              <a:ext cx="56575" cy="85450"/>
            </a:xfrm>
            <a:custGeom>
              <a:avLst/>
              <a:gdLst/>
              <a:ahLst/>
              <a:cxnLst/>
              <a:rect l="l" t="t" r="r" b="b"/>
              <a:pathLst>
                <a:path w="2263" h="3418" extrusionOk="0">
                  <a:moveTo>
                    <a:pt x="549" y="0"/>
                  </a:moveTo>
                  <a:cubicBezTo>
                    <a:pt x="548" y="0"/>
                    <a:pt x="548" y="0"/>
                    <a:pt x="548" y="1"/>
                  </a:cubicBezTo>
                  <a:cubicBezTo>
                    <a:pt x="382" y="394"/>
                    <a:pt x="227" y="870"/>
                    <a:pt x="60" y="1275"/>
                  </a:cubicBezTo>
                  <a:cubicBezTo>
                    <a:pt x="1" y="1406"/>
                    <a:pt x="108" y="1572"/>
                    <a:pt x="179" y="1703"/>
                  </a:cubicBezTo>
                  <a:cubicBezTo>
                    <a:pt x="560" y="2358"/>
                    <a:pt x="1072" y="2954"/>
                    <a:pt x="1667" y="3418"/>
                  </a:cubicBezTo>
                  <a:cubicBezTo>
                    <a:pt x="1870" y="2882"/>
                    <a:pt x="2037" y="2180"/>
                    <a:pt x="2263" y="1644"/>
                  </a:cubicBezTo>
                  <a:cubicBezTo>
                    <a:pt x="1110" y="927"/>
                    <a:pt x="562" y="0"/>
                    <a:pt x="549" y="0"/>
                  </a:cubicBezTo>
                  <a:close/>
                </a:path>
              </a:pathLst>
            </a:custGeom>
            <a:solidFill>
              <a:srgbClr val="E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091;p61">
              <a:extLst>
                <a:ext uri="{FF2B5EF4-FFF2-40B4-BE49-F238E27FC236}">
                  <a16:creationId xmlns:a16="http://schemas.microsoft.com/office/drawing/2014/main" id="{26C6EDEF-8214-4BFF-8A09-F9A794ED61CA}"/>
                </a:ext>
              </a:extLst>
            </p:cNvPr>
            <p:cNvSpPr/>
            <p:nvPr/>
          </p:nvSpPr>
          <p:spPr>
            <a:xfrm>
              <a:off x="1341525" y="2838275"/>
              <a:ext cx="66100" cy="88425"/>
            </a:xfrm>
            <a:custGeom>
              <a:avLst/>
              <a:gdLst/>
              <a:ahLst/>
              <a:cxnLst/>
              <a:rect l="l" t="t" r="r" b="b"/>
              <a:pathLst>
                <a:path w="2644" h="3537" extrusionOk="0">
                  <a:moveTo>
                    <a:pt x="667" y="1"/>
                  </a:moveTo>
                  <a:cubicBezTo>
                    <a:pt x="667" y="1"/>
                    <a:pt x="667" y="1"/>
                    <a:pt x="667" y="2"/>
                  </a:cubicBezTo>
                  <a:lnTo>
                    <a:pt x="667" y="2"/>
                  </a:lnTo>
                  <a:cubicBezTo>
                    <a:pt x="667" y="1"/>
                    <a:pt x="667" y="1"/>
                    <a:pt x="667" y="1"/>
                  </a:cubicBezTo>
                  <a:close/>
                  <a:moveTo>
                    <a:pt x="667" y="2"/>
                  </a:moveTo>
                  <a:cubicBezTo>
                    <a:pt x="452" y="394"/>
                    <a:pt x="215" y="834"/>
                    <a:pt x="48" y="1251"/>
                  </a:cubicBezTo>
                  <a:cubicBezTo>
                    <a:pt x="24" y="1310"/>
                    <a:pt x="0" y="1394"/>
                    <a:pt x="0" y="1453"/>
                  </a:cubicBezTo>
                  <a:cubicBezTo>
                    <a:pt x="0" y="1513"/>
                    <a:pt x="48" y="1572"/>
                    <a:pt x="84" y="1608"/>
                  </a:cubicBezTo>
                  <a:cubicBezTo>
                    <a:pt x="584" y="2406"/>
                    <a:pt x="1286" y="3049"/>
                    <a:pt x="2108" y="3537"/>
                  </a:cubicBezTo>
                  <a:cubicBezTo>
                    <a:pt x="2251" y="3025"/>
                    <a:pt x="2453" y="2382"/>
                    <a:pt x="2644" y="1894"/>
                  </a:cubicBezTo>
                  <a:cubicBezTo>
                    <a:pt x="1382" y="1017"/>
                    <a:pt x="670" y="38"/>
                    <a:pt x="667" y="2"/>
                  </a:cubicBezTo>
                  <a:close/>
                </a:path>
              </a:pathLst>
            </a:custGeom>
            <a:solidFill>
              <a:srgbClr val="E2E0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092;p61">
              <a:extLst>
                <a:ext uri="{FF2B5EF4-FFF2-40B4-BE49-F238E27FC236}">
                  <a16:creationId xmlns:a16="http://schemas.microsoft.com/office/drawing/2014/main" id="{4E17F282-7F69-4A9A-B03F-E9330B5D57E5}"/>
                </a:ext>
              </a:extLst>
            </p:cNvPr>
            <p:cNvSpPr/>
            <p:nvPr/>
          </p:nvSpPr>
          <p:spPr>
            <a:xfrm>
              <a:off x="1354625" y="2798700"/>
              <a:ext cx="76525" cy="89900"/>
            </a:xfrm>
            <a:custGeom>
              <a:avLst/>
              <a:gdLst/>
              <a:ahLst/>
              <a:cxnLst/>
              <a:rect l="l" t="t" r="r" b="b"/>
              <a:pathLst>
                <a:path w="3061" h="3596" extrusionOk="0">
                  <a:moveTo>
                    <a:pt x="584" y="0"/>
                  </a:moveTo>
                  <a:cubicBezTo>
                    <a:pt x="417" y="381"/>
                    <a:pt x="238" y="774"/>
                    <a:pt x="84" y="1155"/>
                  </a:cubicBezTo>
                  <a:cubicBezTo>
                    <a:pt x="48" y="1226"/>
                    <a:pt x="0" y="1322"/>
                    <a:pt x="24" y="1393"/>
                  </a:cubicBezTo>
                  <a:cubicBezTo>
                    <a:pt x="36" y="1464"/>
                    <a:pt x="84" y="1524"/>
                    <a:pt x="119" y="1584"/>
                  </a:cubicBezTo>
                  <a:cubicBezTo>
                    <a:pt x="715" y="2381"/>
                    <a:pt x="1465" y="3060"/>
                    <a:pt x="2286" y="3596"/>
                  </a:cubicBezTo>
                  <a:cubicBezTo>
                    <a:pt x="2501" y="3036"/>
                    <a:pt x="2775" y="2334"/>
                    <a:pt x="3060" y="1798"/>
                  </a:cubicBezTo>
                  <a:cubicBezTo>
                    <a:pt x="1608" y="1191"/>
                    <a:pt x="596" y="0"/>
                    <a:pt x="584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093;p61">
              <a:extLst>
                <a:ext uri="{FF2B5EF4-FFF2-40B4-BE49-F238E27FC236}">
                  <a16:creationId xmlns:a16="http://schemas.microsoft.com/office/drawing/2014/main" id="{2EA8DDD4-11DB-4E86-9A14-05B1A15D4337}"/>
                </a:ext>
              </a:extLst>
            </p:cNvPr>
            <p:cNvSpPr/>
            <p:nvPr/>
          </p:nvSpPr>
          <p:spPr>
            <a:xfrm>
              <a:off x="1368025" y="2749875"/>
              <a:ext cx="94675" cy="95575"/>
            </a:xfrm>
            <a:custGeom>
              <a:avLst/>
              <a:gdLst/>
              <a:ahLst/>
              <a:cxnLst/>
              <a:rect l="l" t="t" r="r" b="b"/>
              <a:pathLst>
                <a:path w="3787" h="3823" extrusionOk="0">
                  <a:moveTo>
                    <a:pt x="810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560" y="560"/>
                    <a:pt x="298" y="1143"/>
                    <a:pt x="48" y="1715"/>
                  </a:cubicBezTo>
                  <a:cubicBezTo>
                    <a:pt x="36" y="1774"/>
                    <a:pt x="0" y="1810"/>
                    <a:pt x="24" y="1870"/>
                  </a:cubicBezTo>
                  <a:cubicBezTo>
                    <a:pt x="36" y="1917"/>
                    <a:pt x="60" y="1965"/>
                    <a:pt x="95" y="1989"/>
                  </a:cubicBezTo>
                  <a:cubicBezTo>
                    <a:pt x="810" y="2786"/>
                    <a:pt x="1703" y="3417"/>
                    <a:pt x="2679" y="3822"/>
                  </a:cubicBezTo>
                  <a:cubicBezTo>
                    <a:pt x="2965" y="2989"/>
                    <a:pt x="3393" y="2048"/>
                    <a:pt x="3786" y="1262"/>
                  </a:cubicBezTo>
                  <a:cubicBezTo>
                    <a:pt x="2072" y="802"/>
                    <a:pt x="840" y="0"/>
                    <a:pt x="810" y="0"/>
                  </a:cubicBezTo>
                  <a:close/>
                </a:path>
              </a:pathLst>
            </a:custGeom>
            <a:solidFill>
              <a:srgbClr val="A9A4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094;p61">
              <a:extLst>
                <a:ext uri="{FF2B5EF4-FFF2-40B4-BE49-F238E27FC236}">
                  <a16:creationId xmlns:a16="http://schemas.microsoft.com/office/drawing/2014/main" id="{06434E91-B315-43A6-9428-01854633C750}"/>
                </a:ext>
              </a:extLst>
            </p:cNvPr>
            <p:cNvSpPr/>
            <p:nvPr/>
          </p:nvSpPr>
          <p:spPr>
            <a:xfrm>
              <a:off x="1585900" y="2882025"/>
              <a:ext cx="56575" cy="85450"/>
            </a:xfrm>
            <a:custGeom>
              <a:avLst/>
              <a:gdLst/>
              <a:ahLst/>
              <a:cxnLst/>
              <a:rect l="l" t="t" r="r" b="b"/>
              <a:pathLst>
                <a:path w="2263" h="3418" extrusionOk="0">
                  <a:moveTo>
                    <a:pt x="1703" y="0"/>
                  </a:moveTo>
                  <a:cubicBezTo>
                    <a:pt x="1689" y="0"/>
                    <a:pt x="1141" y="927"/>
                    <a:pt x="1" y="1644"/>
                  </a:cubicBezTo>
                  <a:cubicBezTo>
                    <a:pt x="215" y="2180"/>
                    <a:pt x="382" y="2882"/>
                    <a:pt x="596" y="3418"/>
                  </a:cubicBezTo>
                  <a:cubicBezTo>
                    <a:pt x="1191" y="2954"/>
                    <a:pt x="1691" y="2358"/>
                    <a:pt x="2084" y="1703"/>
                  </a:cubicBezTo>
                  <a:cubicBezTo>
                    <a:pt x="2156" y="1572"/>
                    <a:pt x="2263" y="1406"/>
                    <a:pt x="2203" y="1275"/>
                  </a:cubicBezTo>
                  <a:cubicBezTo>
                    <a:pt x="2036" y="870"/>
                    <a:pt x="1870" y="394"/>
                    <a:pt x="1703" y="1"/>
                  </a:cubicBezTo>
                  <a:cubicBezTo>
                    <a:pt x="1703" y="0"/>
                    <a:pt x="1703" y="0"/>
                    <a:pt x="1703" y="0"/>
                  </a:cubicBezTo>
                  <a:close/>
                </a:path>
              </a:pathLst>
            </a:custGeom>
            <a:solidFill>
              <a:srgbClr val="E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095;p61">
              <a:extLst>
                <a:ext uri="{FF2B5EF4-FFF2-40B4-BE49-F238E27FC236}">
                  <a16:creationId xmlns:a16="http://schemas.microsoft.com/office/drawing/2014/main" id="{7C07FC77-FDCD-4365-B735-B2A4C47E896E}"/>
                </a:ext>
              </a:extLst>
            </p:cNvPr>
            <p:cNvSpPr/>
            <p:nvPr/>
          </p:nvSpPr>
          <p:spPr>
            <a:xfrm>
              <a:off x="1566550" y="2838275"/>
              <a:ext cx="65800" cy="88425"/>
            </a:xfrm>
            <a:custGeom>
              <a:avLst/>
              <a:gdLst/>
              <a:ahLst/>
              <a:cxnLst/>
              <a:rect l="l" t="t" r="r" b="b"/>
              <a:pathLst>
                <a:path w="2632" h="3537" extrusionOk="0">
                  <a:moveTo>
                    <a:pt x="1977" y="1"/>
                  </a:moveTo>
                  <a:cubicBezTo>
                    <a:pt x="1977" y="1"/>
                    <a:pt x="1977" y="1"/>
                    <a:pt x="1977" y="1"/>
                  </a:cubicBezTo>
                  <a:lnTo>
                    <a:pt x="1977" y="1"/>
                  </a:lnTo>
                  <a:cubicBezTo>
                    <a:pt x="1977" y="1"/>
                    <a:pt x="1977" y="1"/>
                    <a:pt x="1977" y="1"/>
                  </a:cubicBezTo>
                  <a:close/>
                  <a:moveTo>
                    <a:pt x="1977" y="1"/>
                  </a:moveTo>
                  <a:cubicBezTo>
                    <a:pt x="1975" y="20"/>
                    <a:pt x="1262" y="1009"/>
                    <a:pt x="1" y="1894"/>
                  </a:cubicBezTo>
                  <a:cubicBezTo>
                    <a:pt x="191" y="2382"/>
                    <a:pt x="382" y="3025"/>
                    <a:pt x="536" y="3537"/>
                  </a:cubicBezTo>
                  <a:cubicBezTo>
                    <a:pt x="1346" y="3049"/>
                    <a:pt x="2048" y="2406"/>
                    <a:pt x="2560" y="1608"/>
                  </a:cubicBezTo>
                  <a:cubicBezTo>
                    <a:pt x="2584" y="1572"/>
                    <a:pt x="2632" y="1513"/>
                    <a:pt x="2632" y="1453"/>
                  </a:cubicBezTo>
                  <a:cubicBezTo>
                    <a:pt x="2632" y="1394"/>
                    <a:pt x="2620" y="1310"/>
                    <a:pt x="2584" y="1251"/>
                  </a:cubicBezTo>
                  <a:cubicBezTo>
                    <a:pt x="2418" y="834"/>
                    <a:pt x="2180" y="394"/>
                    <a:pt x="1977" y="1"/>
                  </a:cubicBezTo>
                  <a:close/>
                </a:path>
              </a:pathLst>
            </a:custGeom>
            <a:solidFill>
              <a:srgbClr val="E2E0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096;p61">
              <a:extLst>
                <a:ext uri="{FF2B5EF4-FFF2-40B4-BE49-F238E27FC236}">
                  <a16:creationId xmlns:a16="http://schemas.microsoft.com/office/drawing/2014/main" id="{B083AAA0-0892-4DF4-B870-04B6EEF8F8F6}"/>
                </a:ext>
              </a:extLst>
            </p:cNvPr>
            <p:cNvSpPr/>
            <p:nvPr/>
          </p:nvSpPr>
          <p:spPr>
            <a:xfrm>
              <a:off x="1543050" y="2798700"/>
              <a:ext cx="76200" cy="89900"/>
            </a:xfrm>
            <a:custGeom>
              <a:avLst/>
              <a:gdLst/>
              <a:ahLst/>
              <a:cxnLst/>
              <a:rect l="l" t="t" r="r" b="b"/>
              <a:pathLst>
                <a:path w="3048" h="3596" extrusionOk="0">
                  <a:moveTo>
                    <a:pt x="2465" y="0"/>
                  </a:moveTo>
                  <a:cubicBezTo>
                    <a:pt x="2465" y="0"/>
                    <a:pt x="1441" y="1191"/>
                    <a:pt x="0" y="1798"/>
                  </a:cubicBezTo>
                  <a:cubicBezTo>
                    <a:pt x="286" y="2334"/>
                    <a:pt x="548" y="3036"/>
                    <a:pt x="774" y="3596"/>
                  </a:cubicBezTo>
                  <a:cubicBezTo>
                    <a:pt x="1595" y="3060"/>
                    <a:pt x="2334" y="2381"/>
                    <a:pt x="2929" y="1584"/>
                  </a:cubicBezTo>
                  <a:cubicBezTo>
                    <a:pt x="2977" y="1524"/>
                    <a:pt x="3024" y="1464"/>
                    <a:pt x="3036" y="1393"/>
                  </a:cubicBezTo>
                  <a:cubicBezTo>
                    <a:pt x="3048" y="1322"/>
                    <a:pt x="3000" y="1226"/>
                    <a:pt x="2977" y="1155"/>
                  </a:cubicBezTo>
                  <a:cubicBezTo>
                    <a:pt x="2810" y="774"/>
                    <a:pt x="2631" y="381"/>
                    <a:pt x="2465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097;p61">
              <a:extLst>
                <a:ext uri="{FF2B5EF4-FFF2-40B4-BE49-F238E27FC236}">
                  <a16:creationId xmlns:a16="http://schemas.microsoft.com/office/drawing/2014/main" id="{F7893DB7-F867-4E28-A583-CA30440ECFE4}"/>
                </a:ext>
              </a:extLst>
            </p:cNvPr>
            <p:cNvSpPr/>
            <p:nvPr/>
          </p:nvSpPr>
          <p:spPr>
            <a:xfrm>
              <a:off x="1511475" y="2749875"/>
              <a:ext cx="94400" cy="95575"/>
            </a:xfrm>
            <a:custGeom>
              <a:avLst/>
              <a:gdLst/>
              <a:ahLst/>
              <a:cxnLst/>
              <a:rect l="l" t="t" r="r" b="b"/>
              <a:pathLst>
                <a:path w="3776" h="3823" extrusionOk="0">
                  <a:moveTo>
                    <a:pt x="2965" y="0"/>
                  </a:moveTo>
                  <a:cubicBezTo>
                    <a:pt x="2936" y="0"/>
                    <a:pt x="1715" y="802"/>
                    <a:pt x="1" y="1262"/>
                  </a:cubicBezTo>
                  <a:cubicBezTo>
                    <a:pt x="382" y="2048"/>
                    <a:pt x="811" y="2989"/>
                    <a:pt x="1096" y="3822"/>
                  </a:cubicBezTo>
                  <a:cubicBezTo>
                    <a:pt x="2085" y="3417"/>
                    <a:pt x="2978" y="2786"/>
                    <a:pt x="3680" y="1989"/>
                  </a:cubicBezTo>
                  <a:cubicBezTo>
                    <a:pt x="3716" y="1965"/>
                    <a:pt x="3740" y="1917"/>
                    <a:pt x="3763" y="1870"/>
                  </a:cubicBezTo>
                  <a:cubicBezTo>
                    <a:pt x="3775" y="1810"/>
                    <a:pt x="3740" y="1774"/>
                    <a:pt x="3728" y="1715"/>
                  </a:cubicBezTo>
                  <a:cubicBezTo>
                    <a:pt x="3478" y="1143"/>
                    <a:pt x="3228" y="560"/>
                    <a:pt x="2966" y="0"/>
                  </a:cubicBezTo>
                  <a:cubicBezTo>
                    <a:pt x="2966" y="0"/>
                    <a:pt x="2965" y="0"/>
                    <a:pt x="2965" y="0"/>
                  </a:cubicBezTo>
                  <a:close/>
                </a:path>
              </a:pathLst>
            </a:custGeom>
            <a:solidFill>
              <a:srgbClr val="A9A4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098;p61">
              <a:extLst>
                <a:ext uri="{FF2B5EF4-FFF2-40B4-BE49-F238E27FC236}">
                  <a16:creationId xmlns:a16="http://schemas.microsoft.com/office/drawing/2014/main" id="{C1C9F1DC-8715-4A55-96BC-6E56A1E6F55D}"/>
                </a:ext>
              </a:extLst>
            </p:cNvPr>
            <p:cNvSpPr/>
            <p:nvPr/>
          </p:nvSpPr>
          <p:spPr>
            <a:xfrm>
              <a:off x="1400750" y="2459550"/>
              <a:ext cx="203025" cy="173375"/>
            </a:xfrm>
            <a:custGeom>
              <a:avLst/>
              <a:gdLst/>
              <a:ahLst/>
              <a:cxnLst/>
              <a:rect l="l" t="t" r="r" b="b"/>
              <a:pathLst>
                <a:path w="8121" h="6935" extrusionOk="0">
                  <a:moveTo>
                    <a:pt x="4491" y="0"/>
                  </a:moveTo>
                  <a:cubicBezTo>
                    <a:pt x="4390" y="0"/>
                    <a:pt x="4290" y="2"/>
                    <a:pt x="4192" y="5"/>
                  </a:cubicBezTo>
                  <a:cubicBezTo>
                    <a:pt x="3847" y="5"/>
                    <a:pt x="3513" y="17"/>
                    <a:pt x="3192" y="17"/>
                  </a:cubicBezTo>
                  <a:cubicBezTo>
                    <a:pt x="2727" y="17"/>
                    <a:pt x="2239" y="17"/>
                    <a:pt x="1775" y="136"/>
                  </a:cubicBezTo>
                  <a:cubicBezTo>
                    <a:pt x="1465" y="243"/>
                    <a:pt x="1287" y="505"/>
                    <a:pt x="1084" y="767"/>
                  </a:cubicBezTo>
                  <a:cubicBezTo>
                    <a:pt x="596" y="1434"/>
                    <a:pt x="298" y="2219"/>
                    <a:pt x="168" y="3041"/>
                  </a:cubicBezTo>
                  <a:cubicBezTo>
                    <a:pt x="1" y="4101"/>
                    <a:pt x="120" y="5184"/>
                    <a:pt x="418" y="6208"/>
                  </a:cubicBezTo>
                  <a:cubicBezTo>
                    <a:pt x="2299" y="6422"/>
                    <a:pt x="6109" y="6422"/>
                    <a:pt x="7907" y="6934"/>
                  </a:cubicBezTo>
                  <a:cubicBezTo>
                    <a:pt x="8121" y="5351"/>
                    <a:pt x="6692" y="3172"/>
                    <a:pt x="6359" y="1612"/>
                  </a:cubicBezTo>
                  <a:cubicBezTo>
                    <a:pt x="6287" y="1219"/>
                    <a:pt x="5644" y="672"/>
                    <a:pt x="5656" y="291"/>
                  </a:cubicBezTo>
                  <a:cubicBezTo>
                    <a:pt x="5656" y="255"/>
                    <a:pt x="5656" y="231"/>
                    <a:pt x="5644" y="195"/>
                  </a:cubicBezTo>
                  <a:cubicBezTo>
                    <a:pt x="5632" y="183"/>
                    <a:pt x="5597" y="172"/>
                    <a:pt x="5573" y="148"/>
                  </a:cubicBezTo>
                  <a:cubicBezTo>
                    <a:pt x="5228" y="27"/>
                    <a:pt x="4854" y="0"/>
                    <a:pt x="4491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099;p61">
              <a:extLst>
                <a:ext uri="{FF2B5EF4-FFF2-40B4-BE49-F238E27FC236}">
                  <a16:creationId xmlns:a16="http://schemas.microsoft.com/office/drawing/2014/main" id="{B8222BF2-2341-4400-9702-DE470A326673}"/>
                </a:ext>
              </a:extLst>
            </p:cNvPr>
            <p:cNvSpPr/>
            <p:nvPr/>
          </p:nvSpPr>
          <p:spPr>
            <a:xfrm>
              <a:off x="1313850" y="2486150"/>
              <a:ext cx="79500" cy="79200"/>
            </a:xfrm>
            <a:custGeom>
              <a:avLst/>
              <a:gdLst/>
              <a:ahLst/>
              <a:cxnLst/>
              <a:rect l="l" t="t" r="r" b="b"/>
              <a:pathLst>
                <a:path w="3180" h="3168" extrusionOk="0">
                  <a:moveTo>
                    <a:pt x="1227" y="0"/>
                  </a:moveTo>
                  <a:cubicBezTo>
                    <a:pt x="798" y="512"/>
                    <a:pt x="655" y="1215"/>
                    <a:pt x="536" y="1882"/>
                  </a:cubicBezTo>
                  <a:cubicBezTo>
                    <a:pt x="512" y="1977"/>
                    <a:pt x="500" y="2084"/>
                    <a:pt x="476" y="2167"/>
                  </a:cubicBezTo>
                  <a:cubicBezTo>
                    <a:pt x="441" y="2263"/>
                    <a:pt x="381" y="2346"/>
                    <a:pt x="322" y="2441"/>
                  </a:cubicBezTo>
                  <a:cubicBezTo>
                    <a:pt x="191" y="2656"/>
                    <a:pt x="72" y="2918"/>
                    <a:pt x="0" y="3168"/>
                  </a:cubicBezTo>
                  <a:cubicBezTo>
                    <a:pt x="548" y="3060"/>
                    <a:pt x="1084" y="3001"/>
                    <a:pt x="1631" y="2894"/>
                  </a:cubicBezTo>
                  <a:cubicBezTo>
                    <a:pt x="1893" y="2846"/>
                    <a:pt x="2131" y="2810"/>
                    <a:pt x="2370" y="2703"/>
                  </a:cubicBezTo>
                  <a:cubicBezTo>
                    <a:pt x="2631" y="2584"/>
                    <a:pt x="2905" y="2608"/>
                    <a:pt x="3120" y="2417"/>
                  </a:cubicBezTo>
                  <a:cubicBezTo>
                    <a:pt x="3155" y="2394"/>
                    <a:pt x="3155" y="2156"/>
                    <a:pt x="3167" y="2108"/>
                  </a:cubicBezTo>
                  <a:cubicBezTo>
                    <a:pt x="3179" y="2084"/>
                    <a:pt x="3167" y="2036"/>
                    <a:pt x="3167" y="2001"/>
                  </a:cubicBezTo>
                  <a:cubicBezTo>
                    <a:pt x="3036" y="1322"/>
                    <a:pt x="2453" y="834"/>
                    <a:pt x="1917" y="393"/>
                  </a:cubicBezTo>
                  <a:cubicBezTo>
                    <a:pt x="1715" y="203"/>
                    <a:pt x="1488" y="72"/>
                    <a:pt x="1227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100;p61">
              <a:extLst>
                <a:ext uri="{FF2B5EF4-FFF2-40B4-BE49-F238E27FC236}">
                  <a16:creationId xmlns:a16="http://schemas.microsoft.com/office/drawing/2014/main" id="{9FBB802D-2105-4F03-97CC-A72447C79A02}"/>
                </a:ext>
              </a:extLst>
            </p:cNvPr>
            <p:cNvSpPr/>
            <p:nvPr/>
          </p:nvSpPr>
          <p:spPr>
            <a:xfrm>
              <a:off x="1580850" y="2486150"/>
              <a:ext cx="79775" cy="79200"/>
            </a:xfrm>
            <a:custGeom>
              <a:avLst/>
              <a:gdLst/>
              <a:ahLst/>
              <a:cxnLst/>
              <a:rect l="l" t="t" r="r" b="b"/>
              <a:pathLst>
                <a:path w="3191" h="3168" extrusionOk="0">
                  <a:moveTo>
                    <a:pt x="1953" y="0"/>
                  </a:moveTo>
                  <a:cubicBezTo>
                    <a:pt x="1691" y="72"/>
                    <a:pt x="1465" y="203"/>
                    <a:pt x="1274" y="393"/>
                  </a:cubicBezTo>
                  <a:cubicBezTo>
                    <a:pt x="738" y="834"/>
                    <a:pt x="155" y="1322"/>
                    <a:pt x="24" y="2001"/>
                  </a:cubicBezTo>
                  <a:cubicBezTo>
                    <a:pt x="24" y="2036"/>
                    <a:pt x="0" y="2084"/>
                    <a:pt x="24" y="2108"/>
                  </a:cubicBezTo>
                  <a:cubicBezTo>
                    <a:pt x="36" y="2144"/>
                    <a:pt x="60" y="2167"/>
                    <a:pt x="95" y="2203"/>
                  </a:cubicBezTo>
                  <a:cubicBezTo>
                    <a:pt x="322" y="2394"/>
                    <a:pt x="560" y="2584"/>
                    <a:pt x="822" y="2703"/>
                  </a:cubicBezTo>
                  <a:cubicBezTo>
                    <a:pt x="1060" y="2810"/>
                    <a:pt x="1298" y="2846"/>
                    <a:pt x="1548" y="2894"/>
                  </a:cubicBezTo>
                  <a:cubicBezTo>
                    <a:pt x="2096" y="3001"/>
                    <a:pt x="2643" y="3060"/>
                    <a:pt x="3191" y="3168"/>
                  </a:cubicBezTo>
                  <a:cubicBezTo>
                    <a:pt x="3108" y="2918"/>
                    <a:pt x="2989" y="2656"/>
                    <a:pt x="2858" y="2441"/>
                  </a:cubicBezTo>
                  <a:cubicBezTo>
                    <a:pt x="2798" y="2346"/>
                    <a:pt x="2739" y="2263"/>
                    <a:pt x="2715" y="2167"/>
                  </a:cubicBezTo>
                  <a:cubicBezTo>
                    <a:pt x="2679" y="2084"/>
                    <a:pt x="2667" y="1977"/>
                    <a:pt x="2655" y="1882"/>
                  </a:cubicBezTo>
                  <a:cubicBezTo>
                    <a:pt x="2536" y="1215"/>
                    <a:pt x="2381" y="512"/>
                    <a:pt x="1953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101;p61">
              <a:extLst>
                <a:ext uri="{FF2B5EF4-FFF2-40B4-BE49-F238E27FC236}">
                  <a16:creationId xmlns:a16="http://schemas.microsoft.com/office/drawing/2014/main" id="{9108E17E-C318-4399-B826-33DA777E1C6E}"/>
                </a:ext>
              </a:extLst>
            </p:cNvPr>
            <p:cNvSpPr/>
            <p:nvPr/>
          </p:nvSpPr>
          <p:spPr>
            <a:xfrm>
              <a:off x="1327525" y="2447375"/>
              <a:ext cx="128625" cy="103700"/>
            </a:xfrm>
            <a:custGeom>
              <a:avLst/>
              <a:gdLst/>
              <a:ahLst/>
              <a:cxnLst/>
              <a:rect l="l" t="t" r="r" b="b"/>
              <a:pathLst>
                <a:path w="5145" h="4148" extrusionOk="0">
                  <a:moveTo>
                    <a:pt x="2435" y="1"/>
                  </a:moveTo>
                  <a:cubicBezTo>
                    <a:pt x="2327" y="1"/>
                    <a:pt x="2217" y="6"/>
                    <a:pt x="2108" y="16"/>
                  </a:cubicBezTo>
                  <a:cubicBezTo>
                    <a:pt x="1322" y="87"/>
                    <a:pt x="537" y="492"/>
                    <a:pt x="1" y="1051"/>
                  </a:cubicBezTo>
                  <a:cubicBezTo>
                    <a:pt x="441" y="1504"/>
                    <a:pt x="1037" y="1813"/>
                    <a:pt x="1537" y="2218"/>
                  </a:cubicBezTo>
                  <a:cubicBezTo>
                    <a:pt x="2025" y="2623"/>
                    <a:pt x="2465" y="3195"/>
                    <a:pt x="2442" y="3837"/>
                  </a:cubicBezTo>
                  <a:cubicBezTo>
                    <a:pt x="2442" y="3945"/>
                    <a:pt x="2311" y="4052"/>
                    <a:pt x="2311" y="4147"/>
                  </a:cubicBezTo>
                  <a:cubicBezTo>
                    <a:pt x="3323" y="3957"/>
                    <a:pt x="4370" y="3730"/>
                    <a:pt x="5144" y="3064"/>
                  </a:cubicBezTo>
                  <a:cubicBezTo>
                    <a:pt x="4894" y="2230"/>
                    <a:pt x="4644" y="1397"/>
                    <a:pt x="4347" y="575"/>
                  </a:cubicBezTo>
                  <a:cubicBezTo>
                    <a:pt x="3792" y="195"/>
                    <a:pt x="3121" y="1"/>
                    <a:pt x="2435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102;p61">
              <a:extLst>
                <a:ext uri="{FF2B5EF4-FFF2-40B4-BE49-F238E27FC236}">
                  <a16:creationId xmlns:a16="http://schemas.microsoft.com/office/drawing/2014/main" id="{B79CE110-3163-4DDF-A070-6BC5761460DC}"/>
                </a:ext>
              </a:extLst>
            </p:cNvPr>
            <p:cNvSpPr/>
            <p:nvPr/>
          </p:nvSpPr>
          <p:spPr>
            <a:xfrm>
              <a:off x="1402850" y="2449250"/>
              <a:ext cx="26800" cy="89900"/>
            </a:xfrm>
            <a:custGeom>
              <a:avLst/>
              <a:gdLst/>
              <a:ahLst/>
              <a:cxnLst/>
              <a:rect l="l" t="t" r="r" b="b"/>
              <a:pathLst>
                <a:path w="1072" h="3596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298"/>
                    <a:pt x="203" y="584"/>
                    <a:pt x="310" y="893"/>
                  </a:cubicBezTo>
                  <a:cubicBezTo>
                    <a:pt x="393" y="1191"/>
                    <a:pt x="500" y="1488"/>
                    <a:pt x="595" y="1786"/>
                  </a:cubicBezTo>
                  <a:cubicBezTo>
                    <a:pt x="679" y="2084"/>
                    <a:pt x="774" y="2393"/>
                    <a:pt x="846" y="2691"/>
                  </a:cubicBezTo>
                  <a:cubicBezTo>
                    <a:pt x="917" y="2989"/>
                    <a:pt x="988" y="3286"/>
                    <a:pt x="1072" y="3596"/>
                  </a:cubicBezTo>
                  <a:cubicBezTo>
                    <a:pt x="1036" y="3286"/>
                    <a:pt x="988" y="2977"/>
                    <a:pt x="929" y="2667"/>
                  </a:cubicBezTo>
                  <a:cubicBezTo>
                    <a:pt x="869" y="2346"/>
                    <a:pt x="798" y="2036"/>
                    <a:pt x="715" y="1738"/>
                  </a:cubicBezTo>
                  <a:cubicBezTo>
                    <a:pt x="619" y="1441"/>
                    <a:pt x="512" y="1143"/>
                    <a:pt x="393" y="845"/>
                  </a:cubicBezTo>
                  <a:cubicBezTo>
                    <a:pt x="274" y="560"/>
                    <a:pt x="143" y="286"/>
                    <a:pt x="0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103;p61">
              <a:extLst>
                <a:ext uri="{FF2B5EF4-FFF2-40B4-BE49-F238E27FC236}">
                  <a16:creationId xmlns:a16="http://schemas.microsoft.com/office/drawing/2014/main" id="{8C24F8F8-E871-4532-ACAA-2E3307890D68}"/>
                </a:ext>
              </a:extLst>
            </p:cNvPr>
            <p:cNvSpPr/>
            <p:nvPr/>
          </p:nvSpPr>
          <p:spPr>
            <a:xfrm>
              <a:off x="1517725" y="2447375"/>
              <a:ext cx="128625" cy="103700"/>
            </a:xfrm>
            <a:custGeom>
              <a:avLst/>
              <a:gdLst/>
              <a:ahLst/>
              <a:cxnLst/>
              <a:rect l="l" t="t" r="r" b="b"/>
              <a:pathLst>
                <a:path w="5145" h="4148" extrusionOk="0">
                  <a:moveTo>
                    <a:pt x="2714" y="1"/>
                  </a:moveTo>
                  <a:cubicBezTo>
                    <a:pt x="2033" y="1"/>
                    <a:pt x="1354" y="195"/>
                    <a:pt x="799" y="575"/>
                  </a:cubicBezTo>
                  <a:cubicBezTo>
                    <a:pt x="501" y="1397"/>
                    <a:pt x="251" y="2230"/>
                    <a:pt x="1" y="3064"/>
                  </a:cubicBezTo>
                  <a:cubicBezTo>
                    <a:pt x="775" y="3730"/>
                    <a:pt x="1835" y="3957"/>
                    <a:pt x="2847" y="4147"/>
                  </a:cubicBezTo>
                  <a:cubicBezTo>
                    <a:pt x="2847" y="4052"/>
                    <a:pt x="2704" y="3945"/>
                    <a:pt x="2704" y="3837"/>
                  </a:cubicBezTo>
                  <a:cubicBezTo>
                    <a:pt x="2680" y="3195"/>
                    <a:pt x="3120" y="2623"/>
                    <a:pt x="3620" y="2218"/>
                  </a:cubicBezTo>
                  <a:cubicBezTo>
                    <a:pt x="4109" y="1813"/>
                    <a:pt x="4704" y="1504"/>
                    <a:pt x="5144" y="1051"/>
                  </a:cubicBezTo>
                  <a:cubicBezTo>
                    <a:pt x="4609" y="492"/>
                    <a:pt x="3823" y="87"/>
                    <a:pt x="3037" y="16"/>
                  </a:cubicBezTo>
                  <a:cubicBezTo>
                    <a:pt x="2930" y="6"/>
                    <a:pt x="2822" y="1"/>
                    <a:pt x="2714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104;p61">
              <a:extLst>
                <a:ext uri="{FF2B5EF4-FFF2-40B4-BE49-F238E27FC236}">
                  <a16:creationId xmlns:a16="http://schemas.microsoft.com/office/drawing/2014/main" id="{8C343270-1B19-466A-824D-DAC609A8AECA}"/>
                </a:ext>
              </a:extLst>
            </p:cNvPr>
            <p:cNvSpPr/>
            <p:nvPr/>
          </p:nvSpPr>
          <p:spPr>
            <a:xfrm>
              <a:off x="1541550" y="2447750"/>
              <a:ext cx="35750" cy="90525"/>
            </a:xfrm>
            <a:custGeom>
              <a:avLst/>
              <a:gdLst/>
              <a:ahLst/>
              <a:cxnLst/>
              <a:rect l="l" t="t" r="r" b="b"/>
              <a:pathLst>
                <a:path w="1430" h="3621" extrusionOk="0">
                  <a:moveTo>
                    <a:pt x="1429" y="1"/>
                  </a:moveTo>
                  <a:cubicBezTo>
                    <a:pt x="1263" y="286"/>
                    <a:pt x="1120" y="560"/>
                    <a:pt x="977" y="846"/>
                  </a:cubicBezTo>
                  <a:cubicBezTo>
                    <a:pt x="834" y="1144"/>
                    <a:pt x="691" y="1441"/>
                    <a:pt x="560" y="1739"/>
                  </a:cubicBezTo>
                  <a:cubicBezTo>
                    <a:pt x="429" y="2037"/>
                    <a:pt x="310" y="2346"/>
                    <a:pt x="215" y="2668"/>
                  </a:cubicBezTo>
                  <a:cubicBezTo>
                    <a:pt x="120" y="2977"/>
                    <a:pt x="48" y="3287"/>
                    <a:pt x="0" y="3620"/>
                  </a:cubicBezTo>
                  <a:cubicBezTo>
                    <a:pt x="84" y="3299"/>
                    <a:pt x="179" y="2989"/>
                    <a:pt x="298" y="2691"/>
                  </a:cubicBezTo>
                  <a:cubicBezTo>
                    <a:pt x="393" y="2382"/>
                    <a:pt x="512" y="2084"/>
                    <a:pt x="655" y="1787"/>
                  </a:cubicBezTo>
                  <a:cubicBezTo>
                    <a:pt x="774" y="1489"/>
                    <a:pt x="905" y="1191"/>
                    <a:pt x="1036" y="894"/>
                  </a:cubicBezTo>
                  <a:cubicBezTo>
                    <a:pt x="1155" y="596"/>
                    <a:pt x="1310" y="298"/>
                    <a:pt x="1429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105;p61">
              <a:extLst>
                <a:ext uri="{FF2B5EF4-FFF2-40B4-BE49-F238E27FC236}">
                  <a16:creationId xmlns:a16="http://schemas.microsoft.com/office/drawing/2014/main" id="{D2A6D95F-34EF-4480-BC4C-9F69FD28405F}"/>
                </a:ext>
              </a:extLst>
            </p:cNvPr>
            <p:cNvSpPr/>
            <p:nvPr/>
          </p:nvSpPr>
          <p:spPr>
            <a:xfrm>
              <a:off x="1511775" y="2526925"/>
              <a:ext cx="35750" cy="50525"/>
            </a:xfrm>
            <a:custGeom>
              <a:avLst/>
              <a:gdLst/>
              <a:ahLst/>
              <a:cxnLst/>
              <a:rect l="l" t="t" r="r" b="b"/>
              <a:pathLst>
                <a:path w="1430" h="2021" extrusionOk="0">
                  <a:moveTo>
                    <a:pt x="1310" y="0"/>
                  </a:moveTo>
                  <a:cubicBezTo>
                    <a:pt x="1295" y="0"/>
                    <a:pt x="845" y="335"/>
                    <a:pt x="799" y="370"/>
                  </a:cubicBezTo>
                  <a:cubicBezTo>
                    <a:pt x="525" y="644"/>
                    <a:pt x="299" y="965"/>
                    <a:pt x="168" y="1322"/>
                  </a:cubicBezTo>
                  <a:cubicBezTo>
                    <a:pt x="108" y="1465"/>
                    <a:pt x="1" y="1703"/>
                    <a:pt x="48" y="1846"/>
                  </a:cubicBezTo>
                  <a:cubicBezTo>
                    <a:pt x="77" y="1978"/>
                    <a:pt x="217" y="2021"/>
                    <a:pt x="346" y="2021"/>
                  </a:cubicBezTo>
                  <a:cubicBezTo>
                    <a:pt x="379" y="2021"/>
                    <a:pt x="412" y="2018"/>
                    <a:pt x="441" y="2013"/>
                  </a:cubicBezTo>
                  <a:cubicBezTo>
                    <a:pt x="846" y="1918"/>
                    <a:pt x="1156" y="1596"/>
                    <a:pt x="1299" y="1203"/>
                  </a:cubicBezTo>
                  <a:cubicBezTo>
                    <a:pt x="1430" y="822"/>
                    <a:pt x="1418" y="405"/>
                    <a:pt x="1311" y="1"/>
                  </a:cubicBezTo>
                  <a:cubicBezTo>
                    <a:pt x="1311" y="0"/>
                    <a:pt x="1310" y="0"/>
                    <a:pt x="1310" y="0"/>
                  </a:cubicBez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106;p61">
              <a:extLst>
                <a:ext uri="{FF2B5EF4-FFF2-40B4-BE49-F238E27FC236}">
                  <a16:creationId xmlns:a16="http://schemas.microsoft.com/office/drawing/2014/main" id="{3330B209-FA63-4217-A287-BB3549F96A9B}"/>
                </a:ext>
              </a:extLst>
            </p:cNvPr>
            <p:cNvSpPr/>
            <p:nvPr/>
          </p:nvSpPr>
          <p:spPr>
            <a:xfrm>
              <a:off x="1467425" y="2492100"/>
              <a:ext cx="80100" cy="76525"/>
            </a:xfrm>
            <a:custGeom>
              <a:avLst/>
              <a:gdLst/>
              <a:ahLst/>
              <a:cxnLst/>
              <a:rect l="l" t="t" r="r" b="b"/>
              <a:pathLst>
                <a:path w="3204" h="3061" extrusionOk="0">
                  <a:moveTo>
                    <a:pt x="1346" y="1"/>
                  </a:moveTo>
                  <a:cubicBezTo>
                    <a:pt x="1049" y="274"/>
                    <a:pt x="751" y="536"/>
                    <a:pt x="537" y="870"/>
                  </a:cubicBezTo>
                  <a:cubicBezTo>
                    <a:pt x="310" y="1227"/>
                    <a:pt x="13" y="1667"/>
                    <a:pt x="1" y="2060"/>
                  </a:cubicBezTo>
                  <a:cubicBezTo>
                    <a:pt x="159" y="1981"/>
                    <a:pt x="445" y="1881"/>
                    <a:pt x="637" y="1881"/>
                  </a:cubicBezTo>
                  <a:cubicBezTo>
                    <a:pt x="648" y="1881"/>
                    <a:pt x="658" y="1881"/>
                    <a:pt x="668" y="1882"/>
                  </a:cubicBezTo>
                  <a:cubicBezTo>
                    <a:pt x="870" y="1906"/>
                    <a:pt x="1049" y="2025"/>
                    <a:pt x="1251" y="2048"/>
                  </a:cubicBezTo>
                  <a:cubicBezTo>
                    <a:pt x="1299" y="2048"/>
                    <a:pt x="1346" y="2048"/>
                    <a:pt x="1382" y="2084"/>
                  </a:cubicBezTo>
                  <a:cubicBezTo>
                    <a:pt x="1418" y="2096"/>
                    <a:pt x="1430" y="2144"/>
                    <a:pt x="1453" y="2168"/>
                  </a:cubicBezTo>
                  <a:cubicBezTo>
                    <a:pt x="1680" y="2572"/>
                    <a:pt x="2025" y="2941"/>
                    <a:pt x="2465" y="3061"/>
                  </a:cubicBezTo>
                  <a:cubicBezTo>
                    <a:pt x="2465" y="3061"/>
                    <a:pt x="3204" y="2513"/>
                    <a:pt x="3120" y="1679"/>
                  </a:cubicBezTo>
                  <a:cubicBezTo>
                    <a:pt x="2977" y="1334"/>
                    <a:pt x="2799" y="989"/>
                    <a:pt x="2620" y="655"/>
                  </a:cubicBezTo>
                  <a:cubicBezTo>
                    <a:pt x="2549" y="501"/>
                    <a:pt x="2501" y="298"/>
                    <a:pt x="2334" y="239"/>
                  </a:cubicBezTo>
                  <a:cubicBezTo>
                    <a:pt x="2025" y="120"/>
                    <a:pt x="1680" y="24"/>
                    <a:pt x="1346" y="1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107;p61">
              <a:extLst>
                <a:ext uri="{FF2B5EF4-FFF2-40B4-BE49-F238E27FC236}">
                  <a16:creationId xmlns:a16="http://schemas.microsoft.com/office/drawing/2014/main" id="{1F8C2590-F7A1-478C-9FA0-6D217F356476}"/>
                </a:ext>
              </a:extLst>
            </p:cNvPr>
            <p:cNvSpPr/>
            <p:nvPr/>
          </p:nvSpPr>
          <p:spPr>
            <a:xfrm>
              <a:off x="1500175" y="2522175"/>
              <a:ext cx="14900" cy="3425"/>
            </a:xfrm>
            <a:custGeom>
              <a:avLst/>
              <a:gdLst/>
              <a:ahLst/>
              <a:cxnLst/>
              <a:rect l="l" t="t" r="r" b="b"/>
              <a:pathLst>
                <a:path w="596" h="137" extrusionOk="0">
                  <a:moveTo>
                    <a:pt x="160" y="0"/>
                  </a:moveTo>
                  <a:cubicBezTo>
                    <a:pt x="108" y="0"/>
                    <a:pt x="54" y="6"/>
                    <a:pt x="1" y="24"/>
                  </a:cubicBezTo>
                  <a:cubicBezTo>
                    <a:pt x="96" y="72"/>
                    <a:pt x="191" y="83"/>
                    <a:pt x="298" y="119"/>
                  </a:cubicBezTo>
                  <a:cubicBezTo>
                    <a:pt x="366" y="128"/>
                    <a:pt x="433" y="136"/>
                    <a:pt x="504" y="136"/>
                  </a:cubicBezTo>
                  <a:cubicBezTo>
                    <a:pt x="534" y="136"/>
                    <a:pt x="564" y="135"/>
                    <a:pt x="596" y="131"/>
                  </a:cubicBezTo>
                  <a:cubicBezTo>
                    <a:pt x="524" y="72"/>
                    <a:pt x="417" y="24"/>
                    <a:pt x="310" y="12"/>
                  </a:cubicBezTo>
                  <a:cubicBezTo>
                    <a:pt x="262" y="6"/>
                    <a:pt x="212" y="0"/>
                    <a:pt x="160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108;p61">
              <a:extLst>
                <a:ext uri="{FF2B5EF4-FFF2-40B4-BE49-F238E27FC236}">
                  <a16:creationId xmlns:a16="http://schemas.microsoft.com/office/drawing/2014/main" id="{C0A34C9D-28A8-4893-A420-D2246C94DC2D}"/>
                </a:ext>
              </a:extLst>
            </p:cNvPr>
            <p:cNvSpPr/>
            <p:nvPr/>
          </p:nvSpPr>
          <p:spPr>
            <a:xfrm>
              <a:off x="1502850" y="2505750"/>
              <a:ext cx="13725" cy="3825"/>
            </a:xfrm>
            <a:custGeom>
              <a:avLst/>
              <a:gdLst/>
              <a:ahLst/>
              <a:cxnLst/>
              <a:rect l="l" t="t" r="r" b="b"/>
              <a:pathLst>
                <a:path w="549" h="153" extrusionOk="0">
                  <a:moveTo>
                    <a:pt x="126" y="0"/>
                  </a:moveTo>
                  <a:cubicBezTo>
                    <a:pt x="87" y="0"/>
                    <a:pt x="46" y="4"/>
                    <a:pt x="1" y="14"/>
                  </a:cubicBezTo>
                  <a:cubicBezTo>
                    <a:pt x="72" y="74"/>
                    <a:pt x="167" y="109"/>
                    <a:pt x="263" y="133"/>
                  </a:cubicBezTo>
                  <a:cubicBezTo>
                    <a:pt x="320" y="141"/>
                    <a:pt x="374" y="152"/>
                    <a:pt x="431" y="152"/>
                  </a:cubicBezTo>
                  <a:cubicBezTo>
                    <a:pt x="468" y="152"/>
                    <a:pt x="506" y="147"/>
                    <a:pt x="548" y="133"/>
                  </a:cubicBezTo>
                  <a:cubicBezTo>
                    <a:pt x="453" y="62"/>
                    <a:pt x="370" y="26"/>
                    <a:pt x="275" y="14"/>
                  </a:cubicBezTo>
                  <a:cubicBezTo>
                    <a:pt x="226" y="7"/>
                    <a:pt x="178" y="0"/>
                    <a:pt x="126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109;p61">
              <a:extLst>
                <a:ext uri="{FF2B5EF4-FFF2-40B4-BE49-F238E27FC236}">
                  <a16:creationId xmlns:a16="http://schemas.microsoft.com/office/drawing/2014/main" id="{D4FDF265-F25D-496B-BF3B-329521F844B5}"/>
                </a:ext>
              </a:extLst>
            </p:cNvPr>
            <p:cNvSpPr/>
            <p:nvPr/>
          </p:nvSpPr>
          <p:spPr>
            <a:xfrm>
              <a:off x="1510300" y="2495975"/>
              <a:ext cx="1500" cy="11925"/>
            </a:xfrm>
            <a:custGeom>
              <a:avLst/>
              <a:gdLst/>
              <a:ahLst/>
              <a:cxnLst/>
              <a:rect l="l" t="t" r="r" b="b"/>
              <a:pathLst>
                <a:path w="60" h="477" fill="none" extrusionOk="0">
                  <a:moveTo>
                    <a:pt x="60" y="0"/>
                  </a:moveTo>
                  <a:cubicBezTo>
                    <a:pt x="60" y="167"/>
                    <a:pt x="48" y="322"/>
                    <a:pt x="0" y="477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110;p61">
              <a:extLst>
                <a:ext uri="{FF2B5EF4-FFF2-40B4-BE49-F238E27FC236}">
                  <a16:creationId xmlns:a16="http://schemas.microsoft.com/office/drawing/2014/main" id="{0FF505C3-DDE1-4722-B8D4-4BF0E2365141}"/>
                </a:ext>
              </a:extLst>
            </p:cNvPr>
            <p:cNvSpPr/>
            <p:nvPr/>
          </p:nvSpPr>
          <p:spPr>
            <a:xfrm>
              <a:off x="1500475" y="2506975"/>
              <a:ext cx="11025" cy="36350"/>
            </a:xfrm>
            <a:custGeom>
              <a:avLst/>
              <a:gdLst/>
              <a:ahLst/>
              <a:cxnLst/>
              <a:rect l="l" t="t" r="r" b="b"/>
              <a:pathLst>
                <a:path w="441" h="1454" fill="none" extrusionOk="0">
                  <a:moveTo>
                    <a:pt x="0" y="1453"/>
                  </a:moveTo>
                  <a:cubicBezTo>
                    <a:pt x="96" y="1346"/>
                    <a:pt x="179" y="1251"/>
                    <a:pt x="239" y="1108"/>
                  </a:cubicBezTo>
                  <a:cubicBezTo>
                    <a:pt x="298" y="989"/>
                    <a:pt x="346" y="846"/>
                    <a:pt x="322" y="715"/>
                  </a:cubicBezTo>
                  <a:cubicBezTo>
                    <a:pt x="274" y="489"/>
                    <a:pt x="441" y="239"/>
                    <a:pt x="393" y="1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111;p61">
              <a:extLst>
                <a:ext uri="{FF2B5EF4-FFF2-40B4-BE49-F238E27FC236}">
                  <a16:creationId xmlns:a16="http://schemas.microsoft.com/office/drawing/2014/main" id="{5F6274A4-50E5-4F98-9917-27E5995D0AA3}"/>
                </a:ext>
              </a:extLst>
            </p:cNvPr>
            <p:cNvSpPr/>
            <p:nvPr/>
          </p:nvSpPr>
          <p:spPr>
            <a:xfrm>
              <a:off x="1512975" y="2526925"/>
              <a:ext cx="176225" cy="122425"/>
            </a:xfrm>
            <a:custGeom>
              <a:avLst/>
              <a:gdLst/>
              <a:ahLst/>
              <a:cxnLst/>
              <a:rect l="l" t="t" r="r" b="b"/>
              <a:pathLst>
                <a:path w="7049" h="4897" extrusionOk="0">
                  <a:moveTo>
                    <a:pt x="1227" y="1"/>
                  </a:moveTo>
                  <a:cubicBezTo>
                    <a:pt x="1370" y="310"/>
                    <a:pt x="1322" y="667"/>
                    <a:pt x="1191" y="989"/>
                  </a:cubicBezTo>
                  <a:cubicBezTo>
                    <a:pt x="1048" y="1298"/>
                    <a:pt x="810" y="1548"/>
                    <a:pt x="536" y="1727"/>
                  </a:cubicBezTo>
                  <a:cubicBezTo>
                    <a:pt x="404" y="1806"/>
                    <a:pt x="272" y="1873"/>
                    <a:pt x="139" y="1873"/>
                  </a:cubicBezTo>
                  <a:cubicBezTo>
                    <a:pt x="93" y="1873"/>
                    <a:pt x="47" y="1865"/>
                    <a:pt x="0" y="1846"/>
                  </a:cubicBezTo>
                  <a:lnTo>
                    <a:pt x="0" y="1846"/>
                  </a:lnTo>
                  <a:cubicBezTo>
                    <a:pt x="1167" y="2930"/>
                    <a:pt x="2560" y="3751"/>
                    <a:pt x="3941" y="4537"/>
                  </a:cubicBezTo>
                  <a:cubicBezTo>
                    <a:pt x="4234" y="4706"/>
                    <a:pt x="4559" y="4896"/>
                    <a:pt x="4895" y="4896"/>
                  </a:cubicBezTo>
                  <a:cubicBezTo>
                    <a:pt x="4915" y="4896"/>
                    <a:pt x="4934" y="4895"/>
                    <a:pt x="4953" y="4894"/>
                  </a:cubicBezTo>
                  <a:cubicBezTo>
                    <a:pt x="5156" y="4894"/>
                    <a:pt x="5370" y="4823"/>
                    <a:pt x="5561" y="4763"/>
                  </a:cubicBezTo>
                  <a:cubicBezTo>
                    <a:pt x="5751" y="4692"/>
                    <a:pt x="5954" y="4620"/>
                    <a:pt x="6085" y="4465"/>
                  </a:cubicBezTo>
                  <a:cubicBezTo>
                    <a:pt x="6168" y="4358"/>
                    <a:pt x="6227" y="4227"/>
                    <a:pt x="6311" y="4120"/>
                  </a:cubicBezTo>
                  <a:cubicBezTo>
                    <a:pt x="6454" y="3882"/>
                    <a:pt x="6680" y="3668"/>
                    <a:pt x="6942" y="3573"/>
                  </a:cubicBezTo>
                  <a:cubicBezTo>
                    <a:pt x="7049" y="2858"/>
                    <a:pt x="6704" y="2132"/>
                    <a:pt x="6144" y="1703"/>
                  </a:cubicBezTo>
                  <a:cubicBezTo>
                    <a:pt x="5671" y="1338"/>
                    <a:pt x="5075" y="1170"/>
                    <a:pt x="4486" y="1170"/>
                  </a:cubicBezTo>
                  <a:cubicBezTo>
                    <a:pt x="4363" y="1170"/>
                    <a:pt x="4241" y="1177"/>
                    <a:pt x="4120" y="1191"/>
                  </a:cubicBezTo>
                  <a:cubicBezTo>
                    <a:pt x="3179" y="751"/>
                    <a:pt x="2179" y="405"/>
                    <a:pt x="1227" y="1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112;p61">
              <a:extLst>
                <a:ext uri="{FF2B5EF4-FFF2-40B4-BE49-F238E27FC236}">
                  <a16:creationId xmlns:a16="http://schemas.microsoft.com/office/drawing/2014/main" id="{8B5A4BF8-E858-4E3C-A79B-77915748E2F6}"/>
                </a:ext>
              </a:extLst>
            </p:cNvPr>
            <p:cNvSpPr/>
            <p:nvPr/>
          </p:nvSpPr>
          <p:spPr>
            <a:xfrm>
              <a:off x="1423375" y="2530800"/>
              <a:ext cx="32775" cy="46400"/>
            </a:xfrm>
            <a:custGeom>
              <a:avLst/>
              <a:gdLst/>
              <a:ahLst/>
              <a:cxnLst/>
              <a:rect l="l" t="t" r="r" b="b"/>
              <a:pathLst>
                <a:path w="1311" h="1856" extrusionOk="0">
                  <a:moveTo>
                    <a:pt x="96" y="0"/>
                  </a:moveTo>
                  <a:cubicBezTo>
                    <a:pt x="48" y="131"/>
                    <a:pt x="36" y="262"/>
                    <a:pt x="25" y="393"/>
                  </a:cubicBezTo>
                  <a:cubicBezTo>
                    <a:pt x="1" y="489"/>
                    <a:pt x="1" y="596"/>
                    <a:pt x="25" y="679"/>
                  </a:cubicBezTo>
                  <a:cubicBezTo>
                    <a:pt x="36" y="786"/>
                    <a:pt x="84" y="893"/>
                    <a:pt x="120" y="989"/>
                  </a:cubicBezTo>
                  <a:cubicBezTo>
                    <a:pt x="251" y="1227"/>
                    <a:pt x="370" y="1465"/>
                    <a:pt x="572" y="1643"/>
                  </a:cubicBezTo>
                  <a:cubicBezTo>
                    <a:pt x="716" y="1770"/>
                    <a:pt x="902" y="1855"/>
                    <a:pt x="1087" y="1855"/>
                  </a:cubicBezTo>
                  <a:cubicBezTo>
                    <a:pt x="1163" y="1855"/>
                    <a:pt x="1238" y="1841"/>
                    <a:pt x="1310" y="1810"/>
                  </a:cubicBezTo>
                  <a:cubicBezTo>
                    <a:pt x="1227" y="1048"/>
                    <a:pt x="751" y="370"/>
                    <a:pt x="96" y="0"/>
                  </a:cubicBez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113;p61">
              <a:extLst>
                <a:ext uri="{FF2B5EF4-FFF2-40B4-BE49-F238E27FC236}">
                  <a16:creationId xmlns:a16="http://schemas.microsoft.com/office/drawing/2014/main" id="{D9083135-5547-4474-9868-A95F0F1D657D}"/>
                </a:ext>
              </a:extLst>
            </p:cNvPr>
            <p:cNvSpPr/>
            <p:nvPr/>
          </p:nvSpPr>
          <p:spPr>
            <a:xfrm>
              <a:off x="1424575" y="2487025"/>
              <a:ext cx="81850" cy="83975"/>
            </a:xfrm>
            <a:custGeom>
              <a:avLst/>
              <a:gdLst/>
              <a:ahLst/>
              <a:cxnLst/>
              <a:rect l="l" t="t" r="r" b="b"/>
              <a:pathLst>
                <a:path w="3274" h="3359" extrusionOk="0">
                  <a:moveTo>
                    <a:pt x="2826" y="0"/>
                  </a:moveTo>
                  <a:cubicBezTo>
                    <a:pt x="2817" y="0"/>
                    <a:pt x="2808" y="1"/>
                    <a:pt x="2798" y="1"/>
                  </a:cubicBezTo>
                  <a:cubicBezTo>
                    <a:pt x="2620" y="1"/>
                    <a:pt x="2465" y="96"/>
                    <a:pt x="2286" y="156"/>
                  </a:cubicBezTo>
                  <a:cubicBezTo>
                    <a:pt x="2167" y="180"/>
                    <a:pt x="2048" y="216"/>
                    <a:pt x="1941" y="275"/>
                  </a:cubicBezTo>
                  <a:cubicBezTo>
                    <a:pt x="1834" y="335"/>
                    <a:pt x="1751" y="442"/>
                    <a:pt x="1691" y="537"/>
                  </a:cubicBezTo>
                  <a:cubicBezTo>
                    <a:pt x="1536" y="775"/>
                    <a:pt x="1453" y="1049"/>
                    <a:pt x="1250" y="1251"/>
                  </a:cubicBezTo>
                  <a:cubicBezTo>
                    <a:pt x="1120" y="1406"/>
                    <a:pt x="941" y="1513"/>
                    <a:pt x="774" y="1597"/>
                  </a:cubicBezTo>
                  <a:cubicBezTo>
                    <a:pt x="536" y="1728"/>
                    <a:pt x="298" y="1870"/>
                    <a:pt x="60" y="1990"/>
                  </a:cubicBezTo>
                  <a:cubicBezTo>
                    <a:pt x="24" y="2144"/>
                    <a:pt x="0" y="2323"/>
                    <a:pt x="36" y="2490"/>
                  </a:cubicBezTo>
                  <a:cubicBezTo>
                    <a:pt x="119" y="2799"/>
                    <a:pt x="369" y="3097"/>
                    <a:pt x="619" y="3359"/>
                  </a:cubicBezTo>
                  <a:cubicBezTo>
                    <a:pt x="1155" y="3085"/>
                    <a:pt x="1715" y="2775"/>
                    <a:pt x="2001" y="2251"/>
                  </a:cubicBezTo>
                  <a:cubicBezTo>
                    <a:pt x="2048" y="2168"/>
                    <a:pt x="2084" y="2073"/>
                    <a:pt x="2143" y="2001"/>
                  </a:cubicBezTo>
                  <a:cubicBezTo>
                    <a:pt x="2233" y="1905"/>
                    <a:pt x="2361" y="1861"/>
                    <a:pt x="2490" y="1861"/>
                  </a:cubicBezTo>
                  <a:cubicBezTo>
                    <a:pt x="2600" y="1861"/>
                    <a:pt x="2710" y="1893"/>
                    <a:pt x="2798" y="1954"/>
                  </a:cubicBezTo>
                  <a:cubicBezTo>
                    <a:pt x="2882" y="2001"/>
                    <a:pt x="2953" y="2073"/>
                    <a:pt x="3036" y="2085"/>
                  </a:cubicBezTo>
                  <a:cubicBezTo>
                    <a:pt x="3045" y="2086"/>
                    <a:pt x="3054" y="2087"/>
                    <a:pt x="3062" y="2087"/>
                  </a:cubicBezTo>
                  <a:cubicBezTo>
                    <a:pt x="3200" y="2087"/>
                    <a:pt x="3273" y="1910"/>
                    <a:pt x="3251" y="1775"/>
                  </a:cubicBezTo>
                  <a:cubicBezTo>
                    <a:pt x="3215" y="1644"/>
                    <a:pt x="3096" y="1525"/>
                    <a:pt x="3001" y="1430"/>
                  </a:cubicBezTo>
                  <a:cubicBezTo>
                    <a:pt x="3120" y="1382"/>
                    <a:pt x="3203" y="1263"/>
                    <a:pt x="3239" y="1156"/>
                  </a:cubicBezTo>
                  <a:cubicBezTo>
                    <a:pt x="3263" y="1013"/>
                    <a:pt x="3215" y="882"/>
                    <a:pt x="3132" y="799"/>
                  </a:cubicBezTo>
                  <a:cubicBezTo>
                    <a:pt x="3191" y="704"/>
                    <a:pt x="3203" y="585"/>
                    <a:pt x="3155" y="477"/>
                  </a:cubicBezTo>
                  <a:cubicBezTo>
                    <a:pt x="3144" y="430"/>
                    <a:pt x="3096" y="394"/>
                    <a:pt x="3096" y="335"/>
                  </a:cubicBezTo>
                  <a:cubicBezTo>
                    <a:pt x="3096" y="294"/>
                    <a:pt x="3134" y="265"/>
                    <a:pt x="3166" y="265"/>
                  </a:cubicBezTo>
                  <a:cubicBezTo>
                    <a:pt x="3182" y="265"/>
                    <a:pt x="3195" y="272"/>
                    <a:pt x="3203" y="287"/>
                  </a:cubicBezTo>
                  <a:cubicBezTo>
                    <a:pt x="3192" y="117"/>
                    <a:pt x="3018" y="0"/>
                    <a:pt x="2826" y="0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114;p61">
              <a:extLst>
                <a:ext uri="{FF2B5EF4-FFF2-40B4-BE49-F238E27FC236}">
                  <a16:creationId xmlns:a16="http://schemas.microsoft.com/office/drawing/2014/main" id="{C73FB31A-35AC-4638-9BAC-A64A3403EC29}"/>
                </a:ext>
              </a:extLst>
            </p:cNvPr>
            <p:cNvSpPr/>
            <p:nvPr/>
          </p:nvSpPr>
          <p:spPr>
            <a:xfrm>
              <a:off x="1462375" y="2517400"/>
              <a:ext cx="37525" cy="9850"/>
            </a:xfrm>
            <a:custGeom>
              <a:avLst/>
              <a:gdLst/>
              <a:ahLst/>
              <a:cxnLst/>
              <a:rect l="l" t="t" r="r" b="b"/>
              <a:pathLst>
                <a:path w="1501" h="394" extrusionOk="0">
                  <a:moveTo>
                    <a:pt x="715" y="1"/>
                  </a:moveTo>
                  <a:cubicBezTo>
                    <a:pt x="631" y="1"/>
                    <a:pt x="560" y="1"/>
                    <a:pt x="489" y="24"/>
                  </a:cubicBezTo>
                  <a:cubicBezTo>
                    <a:pt x="429" y="60"/>
                    <a:pt x="370" y="96"/>
                    <a:pt x="310" y="144"/>
                  </a:cubicBezTo>
                  <a:cubicBezTo>
                    <a:pt x="203" y="239"/>
                    <a:pt x="119" y="334"/>
                    <a:pt x="0" y="394"/>
                  </a:cubicBezTo>
                  <a:cubicBezTo>
                    <a:pt x="131" y="370"/>
                    <a:pt x="250" y="274"/>
                    <a:pt x="358" y="203"/>
                  </a:cubicBezTo>
                  <a:cubicBezTo>
                    <a:pt x="443" y="139"/>
                    <a:pt x="548" y="94"/>
                    <a:pt x="654" y="94"/>
                  </a:cubicBezTo>
                  <a:cubicBezTo>
                    <a:pt x="666" y="94"/>
                    <a:pt x="679" y="95"/>
                    <a:pt x="691" y="96"/>
                  </a:cubicBezTo>
                  <a:cubicBezTo>
                    <a:pt x="834" y="132"/>
                    <a:pt x="965" y="155"/>
                    <a:pt x="1096" y="179"/>
                  </a:cubicBezTo>
                  <a:cubicBezTo>
                    <a:pt x="1227" y="203"/>
                    <a:pt x="1370" y="203"/>
                    <a:pt x="1501" y="215"/>
                  </a:cubicBezTo>
                  <a:cubicBezTo>
                    <a:pt x="1382" y="155"/>
                    <a:pt x="1251" y="120"/>
                    <a:pt x="1108" y="84"/>
                  </a:cubicBezTo>
                  <a:cubicBezTo>
                    <a:pt x="977" y="60"/>
                    <a:pt x="858" y="13"/>
                    <a:pt x="715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115;p61">
              <a:extLst>
                <a:ext uri="{FF2B5EF4-FFF2-40B4-BE49-F238E27FC236}">
                  <a16:creationId xmlns:a16="http://schemas.microsoft.com/office/drawing/2014/main" id="{F6A3A6AD-1E5A-44D9-99CC-C184FCF24FA6}"/>
                </a:ext>
              </a:extLst>
            </p:cNvPr>
            <p:cNvSpPr/>
            <p:nvPr/>
          </p:nvSpPr>
          <p:spPr>
            <a:xfrm>
              <a:off x="1456125" y="2503425"/>
              <a:ext cx="47050" cy="14900"/>
            </a:xfrm>
            <a:custGeom>
              <a:avLst/>
              <a:gdLst/>
              <a:ahLst/>
              <a:cxnLst/>
              <a:rect l="l" t="t" r="r" b="b"/>
              <a:pathLst>
                <a:path w="1882" h="596" extrusionOk="0">
                  <a:moveTo>
                    <a:pt x="1393" y="0"/>
                  </a:moveTo>
                  <a:cubicBezTo>
                    <a:pt x="1298" y="0"/>
                    <a:pt x="1215" y="0"/>
                    <a:pt x="1120" y="24"/>
                  </a:cubicBezTo>
                  <a:cubicBezTo>
                    <a:pt x="1036" y="36"/>
                    <a:pt x="965" y="36"/>
                    <a:pt x="870" y="36"/>
                  </a:cubicBezTo>
                  <a:cubicBezTo>
                    <a:pt x="786" y="48"/>
                    <a:pt x="691" y="48"/>
                    <a:pt x="608" y="95"/>
                  </a:cubicBezTo>
                  <a:cubicBezTo>
                    <a:pt x="524" y="143"/>
                    <a:pt x="453" y="179"/>
                    <a:pt x="381" y="238"/>
                  </a:cubicBezTo>
                  <a:cubicBezTo>
                    <a:pt x="250" y="345"/>
                    <a:pt x="131" y="476"/>
                    <a:pt x="0" y="595"/>
                  </a:cubicBezTo>
                  <a:cubicBezTo>
                    <a:pt x="155" y="512"/>
                    <a:pt x="286" y="405"/>
                    <a:pt x="441" y="298"/>
                  </a:cubicBezTo>
                  <a:cubicBezTo>
                    <a:pt x="572" y="214"/>
                    <a:pt x="715" y="155"/>
                    <a:pt x="881" y="155"/>
                  </a:cubicBezTo>
                  <a:cubicBezTo>
                    <a:pt x="977" y="143"/>
                    <a:pt x="1060" y="143"/>
                    <a:pt x="1155" y="119"/>
                  </a:cubicBezTo>
                  <a:cubicBezTo>
                    <a:pt x="1227" y="107"/>
                    <a:pt x="1322" y="95"/>
                    <a:pt x="1393" y="95"/>
                  </a:cubicBezTo>
                  <a:cubicBezTo>
                    <a:pt x="1560" y="95"/>
                    <a:pt x="1715" y="155"/>
                    <a:pt x="1882" y="202"/>
                  </a:cubicBezTo>
                  <a:cubicBezTo>
                    <a:pt x="1739" y="107"/>
                    <a:pt x="1572" y="36"/>
                    <a:pt x="1393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116;p61">
              <a:extLst>
                <a:ext uri="{FF2B5EF4-FFF2-40B4-BE49-F238E27FC236}">
                  <a16:creationId xmlns:a16="http://schemas.microsoft.com/office/drawing/2014/main" id="{66EECBD0-580E-4549-A579-0DDCF7265907}"/>
                </a:ext>
              </a:extLst>
            </p:cNvPr>
            <p:cNvSpPr/>
            <p:nvPr/>
          </p:nvSpPr>
          <p:spPr>
            <a:xfrm>
              <a:off x="1470100" y="2491500"/>
              <a:ext cx="32775" cy="5400"/>
            </a:xfrm>
            <a:custGeom>
              <a:avLst/>
              <a:gdLst/>
              <a:ahLst/>
              <a:cxnLst/>
              <a:rect l="l" t="t" r="r" b="b"/>
              <a:pathLst>
                <a:path w="1311" h="216" extrusionOk="0">
                  <a:moveTo>
                    <a:pt x="834" y="1"/>
                  </a:moveTo>
                  <a:cubicBezTo>
                    <a:pt x="763" y="1"/>
                    <a:pt x="715" y="25"/>
                    <a:pt x="656" y="25"/>
                  </a:cubicBezTo>
                  <a:cubicBezTo>
                    <a:pt x="430" y="48"/>
                    <a:pt x="203" y="84"/>
                    <a:pt x="1" y="156"/>
                  </a:cubicBezTo>
                  <a:cubicBezTo>
                    <a:pt x="42" y="158"/>
                    <a:pt x="84" y="159"/>
                    <a:pt x="125" y="159"/>
                  </a:cubicBezTo>
                  <a:cubicBezTo>
                    <a:pt x="307" y="159"/>
                    <a:pt x="485" y="139"/>
                    <a:pt x="680" y="120"/>
                  </a:cubicBezTo>
                  <a:cubicBezTo>
                    <a:pt x="741" y="113"/>
                    <a:pt x="799" y="106"/>
                    <a:pt x="856" y="106"/>
                  </a:cubicBezTo>
                  <a:cubicBezTo>
                    <a:pt x="897" y="106"/>
                    <a:pt x="937" y="110"/>
                    <a:pt x="977" y="120"/>
                  </a:cubicBezTo>
                  <a:cubicBezTo>
                    <a:pt x="1084" y="156"/>
                    <a:pt x="1204" y="203"/>
                    <a:pt x="1311" y="215"/>
                  </a:cubicBezTo>
                  <a:cubicBezTo>
                    <a:pt x="1204" y="156"/>
                    <a:pt x="1120" y="96"/>
                    <a:pt x="1013" y="48"/>
                  </a:cubicBezTo>
                  <a:cubicBezTo>
                    <a:pt x="953" y="25"/>
                    <a:pt x="894" y="1"/>
                    <a:pt x="834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117;p61">
              <a:extLst>
                <a:ext uri="{FF2B5EF4-FFF2-40B4-BE49-F238E27FC236}">
                  <a16:creationId xmlns:a16="http://schemas.microsoft.com/office/drawing/2014/main" id="{48621757-AAFC-4D29-A13E-D78E67E9CC7D}"/>
                </a:ext>
              </a:extLst>
            </p:cNvPr>
            <p:cNvSpPr/>
            <p:nvPr/>
          </p:nvSpPr>
          <p:spPr>
            <a:xfrm>
              <a:off x="1490950" y="2492700"/>
              <a:ext cx="625" cy="11625"/>
            </a:xfrm>
            <a:custGeom>
              <a:avLst/>
              <a:gdLst/>
              <a:ahLst/>
              <a:cxnLst/>
              <a:rect l="l" t="t" r="r" b="b"/>
              <a:pathLst>
                <a:path w="25" h="465" fill="none" extrusionOk="0">
                  <a:moveTo>
                    <a:pt x="24" y="0"/>
                  </a:moveTo>
                  <a:cubicBezTo>
                    <a:pt x="0" y="155"/>
                    <a:pt x="0" y="310"/>
                    <a:pt x="12" y="465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118;p61">
              <a:extLst>
                <a:ext uri="{FF2B5EF4-FFF2-40B4-BE49-F238E27FC236}">
                  <a16:creationId xmlns:a16="http://schemas.microsoft.com/office/drawing/2014/main" id="{AEEEE389-2659-4BB3-9002-FE766F379C0C}"/>
                </a:ext>
              </a:extLst>
            </p:cNvPr>
            <p:cNvSpPr/>
            <p:nvPr/>
          </p:nvSpPr>
          <p:spPr>
            <a:xfrm>
              <a:off x="1492425" y="2523650"/>
              <a:ext cx="1225" cy="9550"/>
            </a:xfrm>
            <a:custGeom>
              <a:avLst/>
              <a:gdLst/>
              <a:ahLst/>
              <a:cxnLst/>
              <a:rect l="l" t="t" r="r" b="b"/>
              <a:pathLst>
                <a:path w="49" h="382" fill="none" extrusionOk="0">
                  <a:moveTo>
                    <a:pt x="49" y="1"/>
                  </a:moveTo>
                  <a:cubicBezTo>
                    <a:pt x="25" y="132"/>
                    <a:pt x="13" y="251"/>
                    <a:pt x="1" y="382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119;p61">
              <a:extLst>
                <a:ext uri="{FF2B5EF4-FFF2-40B4-BE49-F238E27FC236}">
                  <a16:creationId xmlns:a16="http://schemas.microsoft.com/office/drawing/2014/main" id="{C3E2AA20-D5B3-4937-BB09-6E40CD467FA5}"/>
                </a:ext>
              </a:extLst>
            </p:cNvPr>
            <p:cNvSpPr/>
            <p:nvPr/>
          </p:nvSpPr>
          <p:spPr>
            <a:xfrm>
              <a:off x="1491550" y="2506975"/>
              <a:ext cx="900" cy="12825"/>
            </a:xfrm>
            <a:custGeom>
              <a:avLst/>
              <a:gdLst/>
              <a:ahLst/>
              <a:cxnLst/>
              <a:rect l="l" t="t" r="r" b="b"/>
              <a:pathLst>
                <a:path w="36" h="513" fill="none" extrusionOk="0">
                  <a:moveTo>
                    <a:pt x="36" y="1"/>
                  </a:moveTo>
                  <a:cubicBezTo>
                    <a:pt x="24" y="180"/>
                    <a:pt x="24" y="334"/>
                    <a:pt x="0" y="513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120;p61">
              <a:extLst>
                <a:ext uri="{FF2B5EF4-FFF2-40B4-BE49-F238E27FC236}">
                  <a16:creationId xmlns:a16="http://schemas.microsoft.com/office/drawing/2014/main" id="{711C3590-A3CB-4A29-8801-369F70F0A663}"/>
                </a:ext>
              </a:extLst>
            </p:cNvPr>
            <p:cNvSpPr/>
            <p:nvPr/>
          </p:nvSpPr>
          <p:spPr>
            <a:xfrm>
              <a:off x="1495425" y="2486750"/>
              <a:ext cx="1500" cy="5675"/>
            </a:xfrm>
            <a:custGeom>
              <a:avLst/>
              <a:gdLst/>
              <a:ahLst/>
              <a:cxnLst/>
              <a:rect l="l" t="t" r="r" b="b"/>
              <a:pathLst>
                <a:path w="60" h="227" fill="none" extrusionOk="0">
                  <a:moveTo>
                    <a:pt x="60" y="0"/>
                  </a:moveTo>
                  <a:cubicBezTo>
                    <a:pt x="48" y="72"/>
                    <a:pt x="24" y="155"/>
                    <a:pt x="0" y="227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121;p61">
              <a:extLst>
                <a:ext uri="{FF2B5EF4-FFF2-40B4-BE49-F238E27FC236}">
                  <a16:creationId xmlns:a16="http://schemas.microsoft.com/office/drawing/2014/main" id="{9E878F5C-C56D-46EA-B6FB-B0AC161E5F0A}"/>
                </a:ext>
              </a:extLst>
            </p:cNvPr>
            <p:cNvSpPr/>
            <p:nvPr/>
          </p:nvSpPr>
          <p:spPr>
            <a:xfrm>
              <a:off x="1468625" y="2499850"/>
              <a:ext cx="10750" cy="36325"/>
            </a:xfrm>
            <a:custGeom>
              <a:avLst/>
              <a:gdLst/>
              <a:ahLst/>
              <a:cxnLst/>
              <a:rect l="l" t="t" r="r" b="b"/>
              <a:pathLst>
                <a:path w="430" h="1453" fill="none" extrusionOk="0">
                  <a:moveTo>
                    <a:pt x="0" y="0"/>
                  </a:moveTo>
                  <a:cubicBezTo>
                    <a:pt x="0" y="119"/>
                    <a:pt x="48" y="286"/>
                    <a:pt x="120" y="369"/>
                  </a:cubicBezTo>
                  <a:cubicBezTo>
                    <a:pt x="108" y="524"/>
                    <a:pt x="131" y="667"/>
                    <a:pt x="203" y="798"/>
                  </a:cubicBezTo>
                  <a:cubicBezTo>
                    <a:pt x="179" y="1036"/>
                    <a:pt x="262" y="1298"/>
                    <a:pt x="429" y="1453"/>
                  </a:cubicBezTo>
                </a:path>
              </a:pathLst>
            </a:custGeom>
            <a:noFill/>
            <a:ln w="3875" cap="rnd" cmpd="sng">
              <a:solidFill>
                <a:srgbClr val="9A958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122;p61">
              <a:extLst>
                <a:ext uri="{FF2B5EF4-FFF2-40B4-BE49-F238E27FC236}">
                  <a16:creationId xmlns:a16="http://schemas.microsoft.com/office/drawing/2014/main" id="{B1ABB3D5-E980-4EE9-93E6-AE80A0C828BE}"/>
                </a:ext>
              </a:extLst>
            </p:cNvPr>
            <p:cNvSpPr/>
            <p:nvPr/>
          </p:nvSpPr>
          <p:spPr>
            <a:xfrm>
              <a:off x="1279600" y="2529300"/>
              <a:ext cx="177150" cy="121500"/>
            </a:xfrm>
            <a:custGeom>
              <a:avLst/>
              <a:gdLst/>
              <a:ahLst/>
              <a:cxnLst/>
              <a:rect l="l" t="t" r="r" b="b"/>
              <a:pathLst>
                <a:path w="7086" h="4860" extrusionOk="0">
                  <a:moveTo>
                    <a:pt x="5883" y="1"/>
                  </a:moveTo>
                  <a:cubicBezTo>
                    <a:pt x="4906" y="382"/>
                    <a:pt x="3894" y="715"/>
                    <a:pt x="2966" y="1144"/>
                  </a:cubicBezTo>
                  <a:cubicBezTo>
                    <a:pt x="2820" y="1122"/>
                    <a:pt x="2673" y="1111"/>
                    <a:pt x="2525" y="1111"/>
                  </a:cubicBezTo>
                  <a:cubicBezTo>
                    <a:pt x="1949" y="1111"/>
                    <a:pt x="1373" y="1279"/>
                    <a:pt x="918" y="1620"/>
                  </a:cubicBezTo>
                  <a:cubicBezTo>
                    <a:pt x="358" y="2037"/>
                    <a:pt x="1" y="2763"/>
                    <a:pt x="84" y="3478"/>
                  </a:cubicBezTo>
                  <a:cubicBezTo>
                    <a:pt x="358" y="3585"/>
                    <a:pt x="561" y="3799"/>
                    <a:pt x="715" y="4049"/>
                  </a:cubicBezTo>
                  <a:cubicBezTo>
                    <a:pt x="787" y="4156"/>
                    <a:pt x="846" y="4299"/>
                    <a:pt x="942" y="4394"/>
                  </a:cubicBezTo>
                  <a:cubicBezTo>
                    <a:pt x="1073" y="4561"/>
                    <a:pt x="1263" y="4644"/>
                    <a:pt x="1454" y="4716"/>
                  </a:cubicBezTo>
                  <a:cubicBezTo>
                    <a:pt x="1656" y="4787"/>
                    <a:pt x="1858" y="4859"/>
                    <a:pt x="2073" y="4859"/>
                  </a:cubicBezTo>
                  <a:cubicBezTo>
                    <a:pt x="2084" y="4859"/>
                    <a:pt x="2096" y="4859"/>
                    <a:pt x="2108" y="4859"/>
                  </a:cubicBezTo>
                  <a:cubicBezTo>
                    <a:pt x="2463" y="4859"/>
                    <a:pt x="2785" y="4687"/>
                    <a:pt x="3097" y="4525"/>
                  </a:cubicBezTo>
                  <a:cubicBezTo>
                    <a:pt x="4490" y="3751"/>
                    <a:pt x="5895" y="2942"/>
                    <a:pt x="7085" y="1882"/>
                  </a:cubicBezTo>
                  <a:lnTo>
                    <a:pt x="7085" y="1882"/>
                  </a:lnTo>
                  <a:cubicBezTo>
                    <a:pt x="7047" y="1892"/>
                    <a:pt x="7009" y="1897"/>
                    <a:pt x="6971" y="1897"/>
                  </a:cubicBezTo>
                  <a:cubicBezTo>
                    <a:pt x="6830" y="1897"/>
                    <a:pt x="6690" y="1833"/>
                    <a:pt x="6549" y="1739"/>
                  </a:cubicBezTo>
                  <a:cubicBezTo>
                    <a:pt x="6264" y="1549"/>
                    <a:pt x="6037" y="1287"/>
                    <a:pt x="5906" y="977"/>
                  </a:cubicBezTo>
                  <a:cubicBezTo>
                    <a:pt x="5787" y="668"/>
                    <a:pt x="5728" y="299"/>
                    <a:pt x="5883" y="1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123;p61">
              <a:extLst>
                <a:ext uri="{FF2B5EF4-FFF2-40B4-BE49-F238E27FC236}">
                  <a16:creationId xmlns:a16="http://schemas.microsoft.com/office/drawing/2014/main" id="{DA193F8D-B519-4D4E-9D56-883DFAF80AC8}"/>
                </a:ext>
              </a:extLst>
            </p:cNvPr>
            <p:cNvSpPr/>
            <p:nvPr/>
          </p:nvSpPr>
          <p:spPr>
            <a:xfrm>
              <a:off x="1375450" y="2586750"/>
              <a:ext cx="222975" cy="199525"/>
            </a:xfrm>
            <a:custGeom>
              <a:avLst/>
              <a:gdLst/>
              <a:ahLst/>
              <a:cxnLst/>
              <a:rect l="l" t="t" r="r" b="b"/>
              <a:pathLst>
                <a:path w="8919" h="7981" extrusionOk="0">
                  <a:moveTo>
                    <a:pt x="4466" y="1"/>
                  </a:moveTo>
                  <a:cubicBezTo>
                    <a:pt x="3477" y="382"/>
                    <a:pt x="2144" y="584"/>
                    <a:pt x="1191" y="1060"/>
                  </a:cubicBezTo>
                  <a:cubicBezTo>
                    <a:pt x="775" y="1275"/>
                    <a:pt x="382" y="1537"/>
                    <a:pt x="1" y="1811"/>
                  </a:cubicBezTo>
                  <a:cubicBezTo>
                    <a:pt x="167" y="2525"/>
                    <a:pt x="346" y="3215"/>
                    <a:pt x="513" y="3930"/>
                  </a:cubicBezTo>
                  <a:cubicBezTo>
                    <a:pt x="179" y="4632"/>
                    <a:pt x="96" y="5513"/>
                    <a:pt x="96" y="6287"/>
                  </a:cubicBezTo>
                  <a:cubicBezTo>
                    <a:pt x="1299" y="7025"/>
                    <a:pt x="2644" y="7621"/>
                    <a:pt x="4025" y="7918"/>
                  </a:cubicBezTo>
                  <a:cubicBezTo>
                    <a:pt x="4144" y="7954"/>
                    <a:pt x="4251" y="7942"/>
                    <a:pt x="4347" y="7966"/>
                  </a:cubicBezTo>
                  <a:cubicBezTo>
                    <a:pt x="4404" y="7976"/>
                    <a:pt x="4457" y="7981"/>
                    <a:pt x="4509" y="7981"/>
                  </a:cubicBezTo>
                  <a:cubicBezTo>
                    <a:pt x="4641" y="7981"/>
                    <a:pt x="4761" y="7953"/>
                    <a:pt x="4906" y="7918"/>
                  </a:cubicBezTo>
                  <a:cubicBezTo>
                    <a:pt x="6287" y="7621"/>
                    <a:pt x="7621" y="7025"/>
                    <a:pt x="8835" y="6287"/>
                  </a:cubicBezTo>
                  <a:cubicBezTo>
                    <a:pt x="8835" y="5513"/>
                    <a:pt x="8740" y="4632"/>
                    <a:pt x="8419" y="3930"/>
                  </a:cubicBezTo>
                  <a:cubicBezTo>
                    <a:pt x="8573" y="3215"/>
                    <a:pt x="8752" y="2525"/>
                    <a:pt x="8919" y="1811"/>
                  </a:cubicBezTo>
                  <a:cubicBezTo>
                    <a:pt x="8549" y="1537"/>
                    <a:pt x="8145" y="1275"/>
                    <a:pt x="7728" y="1060"/>
                  </a:cubicBezTo>
                  <a:cubicBezTo>
                    <a:pt x="6656" y="537"/>
                    <a:pt x="5585" y="441"/>
                    <a:pt x="4466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124;p61">
              <a:extLst>
                <a:ext uri="{FF2B5EF4-FFF2-40B4-BE49-F238E27FC236}">
                  <a16:creationId xmlns:a16="http://schemas.microsoft.com/office/drawing/2014/main" id="{D9DAB102-5E17-4968-9B24-DF6E0CCB66D7}"/>
                </a:ext>
              </a:extLst>
            </p:cNvPr>
            <p:cNvSpPr/>
            <p:nvPr/>
          </p:nvSpPr>
          <p:spPr>
            <a:xfrm>
              <a:off x="1425175" y="2309000"/>
              <a:ext cx="122950" cy="158050"/>
            </a:xfrm>
            <a:custGeom>
              <a:avLst/>
              <a:gdLst/>
              <a:ahLst/>
              <a:cxnLst/>
              <a:rect l="l" t="t" r="r" b="b"/>
              <a:pathLst>
                <a:path w="4918" h="6322" extrusionOk="0">
                  <a:moveTo>
                    <a:pt x="2372" y="1"/>
                  </a:moveTo>
                  <a:cubicBezTo>
                    <a:pt x="1756" y="1"/>
                    <a:pt x="1149" y="259"/>
                    <a:pt x="738" y="693"/>
                  </a:cubicBezTo>
                  <a:cubicBezTo>
                    <a:pt x="274" y="1157"/>
                    <a:pt x="12" y="1788"/>
                    <a:pt x="12" y="2419"/>
                  </a:cubicBezTo>
                  <a:cubicBezTo>
                    <a:pt x="0" y="3467"/>
                    <a:pt x="143" y="4479"/>
                    <a:pt x="179" y="5515"/>
                  </a:cubicBezTo>
                  <a:lnTo>
                    <a:pt x="203" y="5551"/>
                  </a:lnTo>
                  <a:cubicBezTo>
                    <a:pt x="417" y="5777"/>
                    <a:pt x="631" y="5979"/>
                    <a:pt x="845" y="6205"/>
                  </a:cubicBezTo>
                  <a:cubicBezTo>
                    <a:pt x="1469" y="6293"/>
                    <a:pt x="2035" y="6322"/>
                    <a:pt x="2513" y="6322"/>
                  </a:cubicBezTo>
                  <a:cubicBezTo>
                    <a:pt x="3469" y="6322"/>
                    <a:pt x="4072" y="6205"/>
                    <a:pt x="4072" y="6205"/>
                  </a:cubicBezTo>
                  <a:cubicBezTo>
                    <a:pt x="4286" y="5979"/>
                    <a:pt x="4501" y="5777"/>
                    <a:pt x="4715" y="5551"/>
                  </a:cubicBezTo>
                  <a:cubicBezTo>
                    <a:pt x="4727" y="5551"/>
                    <a:pt x="4763" y="5515"/>
                    <a:pt x="4739" y="5515"/>
                  </a:cubicBezTo>
                  <a:cubicBezTo>
                    <a:pt x="4775" y="4479"/>
                    <a:pt x="4917" y="3467"/>
                    <a:pt x="4906" y="2419"/>
                  </a:cubicBezTo>
                  <a:cubicBezTo>
                    <a:pt x="4906" y="1788"/>
                    <a:pt x="4644" y="1145"/>
                    <a:pt x="4179" y="693"/>
                  </a:cubicBezTo>
                  <a:cubicBezTo>
                    <a:pt x="3727" y="252"/>
                    <a:pt x="3096" y="2"/>
                    <a:pt x="2453" y="2"/>
                  </a:cubicBezTo>
                  <a:cubicBezTo>
                    <a:pt x="2426" y="1"/>
                    <a:pt x="2399" y="1"/>
                    <a:pt x="2372" y="1"/>
                  </a:cubicBezTo>
                  <a:close/>
                </a:path>
              </a:pathLst>
            </a:custGeom>
            <a:solidFill>
              <a:srgbClr val="A9A4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125;p61">
              <a:extLst>
                <a:ext uri="{FF2B5EF4-FFF2-40B4-BE49-F238E27FC236}">
                  <a16:creationId xmlns:a16="http://schemas.microsoft.com/office/drawing/2014/main" id="{E5A368C2-33E4-4355-BE28-AFAAD5AEA94F}"/>
                </a:ext>
              </a:extLst>
            </p:cNvPr>
            <p:cNvSpPr/>
            <p:nvPr/>
          </p:nvSpPr>
          <p:spPr>
            <a:xfrm>
              <a:off x="1440650" y="2375425"/>
              <a:ext cx="91700" cy="8650"/>
            </a:xfrm>
            <a:custGeom>
              <a:avLst/>
              <a:gdLst/>
              <a:ahLst/>
              <a:cxnLst/>
              <a:rect l="l" t="t" r="r" b="b"/>
              <a:pathLst>
                <a:path w="3668" h="346" extrusionOk="0">
                  <a:moveTo>
                    <a:pt x="0" y="0"/>
                  </a:moveTo>
                  <a:lnTo>
                    <a:pt x="226" y="346"/>
                  </a:lnTo>
                  <a:lnTo>
                    <a:pt x="1798" y="298"/>
                  </a:lnTo>
                  <a:lnTo>
                    <a:pt x="3465" y="346"/>
                  </a:lnTo>
                  <a:lnTo>
                    <a:pt x="3667" y="0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126;p61">
              <a:extLst>
                <a:ext uri="{FF2B5EF4-FFF2-40B4-BE49-F238E27FC236}">
                  <a16:creationId xmlns:a16="http://schemas.microsoft.com/office/drawing/2014/main" id="{E3460DDA-2CE7-47B0-A6EF-FE9334D13A22}"/>
                </a:ext>
              </a:extLst>
            </p:cNvPr>
            <p:cNvSpPr/>
            <p:nvPr/>
          </p:nvSpPr>
          <p:spPr>
            <a:xfrm>
              <a:off x="1446000" y="2399225"/>
              <a:ext cx="81000" cy="6875"/>
            </a:xfrm>
            <a:custGeom>
              <a:avLst/>
              <a:gdLst/>
              <a:ahLst/>
              <a:cxnLst/>
              <a:rect l="l" t="t" r="r" b="b"/>
              <a:pathLst>
                <a:path w="3240" h="275" extrusionOk="0">
                  <a:moveTo>
                    <a:pt x="1644" y="1"/>
                  </a:moveTo>
                  <a:lnTo>
                    <a:pt x="1" y="108"/>
                  </a:lnTo>
                  <a:lnTo>
                    <a:pt x="1" y="275"/>
                  </a:lnTo>
                  <a:lnTo>
                    <a:pt x="1644" y="168"/>
                  </a:lnTo>
                  <a:lnTo>
                    <a:pt x="3227" y="275"/>
                  </a:lnTo>
                  <a:lnTo>
                    <a:pt x="3239" y="108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127;p61">
              <a:extLst>
                <a:ext uri="{FF2B5EF4-FFF2-40B4-BE49-F238E27FC236}">
                  <a16:creationId xmlns:a16="http://schemas.microsoft.com/office/drawing/2014/main" id="{6A7A6572-3AE3-4CEC-963D-069F9FB41F7F}"/>
                </a:ext>
              </a:extLst>
            </p:cNvPr>
            <p:cNvSpPr/>
            <p:nvPr/>
          </p:nvSpPr>
          <p:spPr>
            <a:xfrm>
              <a:off x="1446300" y="2412025"/>
              <a:ext cx="80100" cy="6575"/>
            </a:xfrm>
            <a:custGeom>
              <a:avLst/>
              <a:gdLst/>
              <a:ahLst/>
              <a:cxnLst/>
              <a:rect l="l" t="t" r="r" b="b"/>
              <a:pathLst>
                <a:path w="3204" h="263" extrusionOk="0">
                  <a:moveTo>
                    <a:pt x="1632" y="1"/>
                  </a:moveTo>
                  <a:lnTo>
                    <a:pt x="0" y="108"/>
                  </a:lnTo>
                  <a:lnTo>
                    <a:pt x="12" y="263"/>
                  </a:lnTo>
                  <a:lnTo>
                    <a:pt x="1632" y="168"/>
                  </a:lnTo>
                  <a:lnTo>
                    <a:pt x="3179" y="263"/>
                  </a:lnTo>
                  <a:lnTo>
                    <a:pt x="3203" y="108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128;p61">
              <a:extLst>
                <a:ext uri="{FF2B5EF4-FFF2-40B4-BE49-F238E27FC236}">
                  <a16:creationId xmlns:a16="http://schemas.microsoft.com/office/drawing/2014/main" id="{5CDFA7DF-91D9-4EC0-BA0C-3835D40FDFA7}"/>
                </a:ext>
              </a:extLst>
            </p:cNvPr>
            <p:cNvSpPr/>
            <p:nvPr/>
          </p:nvSpPr>
          <p:spPr>
            <a:xfrm>
              <a:off x="1446900" y="2424225"/>
              <a:ext cx="78600" cy="6875"/>
            </a:xfrm>
            <a:custGeom>
              <a:avLst/>
              <a:gdLst/>
              <a:ahLst/>
              <a:cxnLst/>
              <a:rect l="l" t="t" r="r" b="b"/>
              <a:pathLst>
                <a:path w="3144" h="275" extrusionOk="0">
                  <a:moveTo>
                    <a:pt x="1608" y="1"/>
                  </a:moveTo>
                  <a:lnTo>
                    <a:pt x="0" y="108"/>
                  </a:lnTo>
                  <a:lnTo>
                    <a:pt x="24" y="275"/>
                  </a:lnTo>
                  <a:lnTo>
                    <a:pt x="1608" y="180"/>
                  </a:lnTo>
                  <a:lnTo>
                    <a:pt x="3144" y="275"/>
                  </a:lnTo>
                  <a:lnTo>
                    <a:pt x="3144" y="108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129;p61">
              <a:extLst>
                <a:ext uri="{FF2B5EF4-FFF2-40B4-BE49-F238E27FC236}">
                  <a16:creationId xmlns:a16="http://schemas.microsoft.com/office/drawing/2014/main" id="{084501CA-34B3-4B3D-8203-D8E6B9E59551}"/>
                </a:ext>
              </a:extLst>
            </p:cNvPr>
            <p:cNvSpPr/>
            <p:nvPr/>
          </p:nvSpPr>
          <p:spPr>
            <a:xfrm>
              <a:off x="1447800" y="2437025"/>
              <a:ext cx="77400" cy="6575"/>
            </a:xfrm>
            <a:custGeom>
              <a:avLst/>
              <a:gdLst/>
              <a:ahLst/>
              <a:cxnLst/>
              <a:rect l="l" t="t" r="r" b="b"/>
              <a:pathLst>
                <a:path w="3096" h="263" extrusionOk="0">
                  <a:moveTo>
                    <a:pt x="1572" y="1"/>
                  </a:moveTo>
                  <a:lnTo>
                    <a:pt x="0" y="96"/>
                  </a:lnTo>
                  <a:lnTo>
                    <a:pt x="0" y="263"/>
                  </a:lnTo>
                  <a:lnTo>
                    <a:pt x="1572" y="156"/>
                  </a:lnTo>
                  <a:lnTo>
                    <a:pt x="3084" y="263"/>
                  </a:lnTo>
                  <a:lnTo>
                    <a:pt x="3096" y="96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130;p61">
              <a:extLst>
                <a:ext uri="{FF2B5EF4-FFF2-40B4-BE49-F238E27FC236}">
                  <a16:creationId xmlns:a16="http://schemas.microsoft.com/office/drawing/2014/main" id="{5E504B35-5E42-46F0-ADB1-CDDEC7DA8317}"/>
                </a:ext>
              </a:extLst>
            </p:cNvPr>
            <p:cNvSpPr/>
            <p:nvPr/>
          </p:nvSpPr>
          <p:spPr>
            <a:xfrm>
              <a:off x="1448375" y="2449550"/>
              <a:ext cx="75925" cy="6275"/>
            </a:xfrm>
            <a:custGeom>
              <a:avLst/>
              <a:gdLst/>
              <a:ahLst/>
              <a:cxnLst/>
              <a:rect l="l" t="t" r="r" b="b"/>
              <a:pathLst>
                <a:path w="3037" h="251" extrusionOk="0">
                  <a:moveTo>
                    <a:pt x="1549" y="0"/>
                  </a:moveTo>
                  <a:lnTo>
                    <a:pt x="1" y="95"/>
                  </a:lnTo>
                  <a:lnTo>
                    <a:pt x="1" y="250"/>
                  </a:lnTo>
                  <a:lnTo>
                    <a:pt x="1549" y="167"/>
                  </a:lnTo>
                  <a:lnTo>
                    <a:pt x="3025" y="250"/>
                  </a:lnTo>
                  <a:lnTo>
                    <a:pt x="3037" y="95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131;p61">
              <a:extLst>
                <a:ext uri="{FF2B5EF4-FFF2-40B4-BE49-F238E27FC236}">
                  <a16:creationId xmlns:a16="http://schemas.microsoft.com/office/drawing/2014/main" id="{F62B6147-04A5-41D9-B092-C70AC25BCB2A}"/>
                </a:ext>
              </a:extLst>
            </p:cNvPr>
            <p:cNvSpPr/>
            <p:nvPr/>
          </p:nvSpPr>
          <p:spPr>
            <a:xfrm>
              <a:off x="1482025" y="2304275"/>
              <a:ext cx="9550" cy="68800"/>
            </a:xfrm>
            <a:custGeom>
              <a:avLst/>
              <a:gdLst/>
              <a:ahLst/>
              <a:cxnLst/>
              <a:rect l="l" t="t" r="r" b="b"/>
              <a:pathLst>
                <a:path w="382" h="2752" extrusionOk="0">
                  <a:moveTo>
                    <a:pt x="179" y="1"/>
                  </a:moveTo>
                  <a:cubicBezTo>
                    <a:pt x="84" y="227"/>
                    <a:pt x="60" y="465"/>
                    <a:pt x="24" y="691"/>
                  </a:cubicBezTo>
                  <a:cubicBezTo>
                    <a:pt x="0" y="918"/>
                    <a:pt x="48" y="1156"/>
                    <a:pt x="60" y="1370"/>
                  </a:cubicBezTo>
                  <a:lnTo>
                    <a:pt x="107" y="2061"/>
                  </a:lnTo>
                  <a:cubicBezTo>
                    <a:pt x="119" y="2287"/>
                    <a:pt x="131" y="2525"/>
                    <a:pt x="167" y="2751"/>
                  </a:cubicBezTo>
                  <a:lnTo>
                    <a:pt x="226" y="2751"/>
                  </a:lnTo>
                  <a:cubicBezTo>
                    <a:pt x="238" y="2525"/>
                    <a:pt x="250" y="2287"/>
                    <a:pt x="286" y="2061"/>
                  </a:cubicBezTo>
                  <a:lnTo>
                    <a:pt x="322" y="1370"/>
                  </a:lnTo>
                  <a:cubicBezTo>
                    <a:pt x="346" y="1156"/>
                    <a:pt x="381" y="918"/>
                    <a:pt x="357" y="691"/>
                  </a:cubicBezTo>
                  <a:cubicBezTo>
                    <a:pt x="346" y="465"/>
                    <a:pt x="298" y="227"/>
                    <a:pt x="203" y="1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132;p61">
              <a:extLst>
                <a:ext uri="{FF2B5EF4-FFF2-40B4-BE49-F238E27FC236}">
                  <a16:creationId xmlns:a16="http://schemas.microsoft.com/office/drawing/2014/main" id="{D9F1B9A7-EC3D-48BD-97A2-FD7DB000F7F3}"/>
                </a:ext>
              </a:extLst>
            </p:cNvPr>
            <p:cNvSpPr/>
            <p:nvPr/>
          </p:nvSpPr>
          <p:spPr>
            <a:xfrm>
              <a:off x="1470400" y="2700750"/>
              <a:ext cx="32175" cy="681975"/>
            </a:xfrm>
            <a:custGeom>
              <a:avLst/>
              <a:gdLst/>
              <a:ahLst/>
              <a:cxnLst/>
              <a:rect l="l" t="t" r="r" b="b"/>
              <a:pathLst>
                <a:path w="1287" h="27279" extrusionOk="0">
                  <a:moveTo>
                    <a:pt x="1" y="1"/>
                  </a:moveTo>
                  <a:lnTo>
                    <a:pt x="418" y="26099"/>
                  </a:lnTo>
                  <a:lnTo>
                    <a:pt x="644" y="27278"/>
                  </a:lnTo>
                  <a:lnTo>
                    <a:pt x="870" y="26099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E2E0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133;p61">
              <a:extLst>
                <a:ext uri="{FF2B5EF4-FFF2-40B4-BE49-F238E27FC236}">
                  <a16:creationId xmlns:a16="http://schemas.microsoft.com/office/drawing/2014/main" id="{1731EBBB-0871-49F7-B8C8-350EBB8F57C5}"/>
                </a:ext>
              </a:extLst>
            </p:cNvPr>
            <p:cNvSpPr/>
            <p:nvPr/>
          </p:nvSpPr>
          <p:spPr>
            <a:xfrm>
              <a:off x="1485000" y="2702550"/>
              <a:ext cx="3000" cy="680175"/>
            </a:xfrm>
            <a:custGeom>
              <a:avLst/>
              <a:gdLst/>
              <a:ahLst/>
              <a:cxnLst/>
              <a:rect l="l" t="t" r="r" b="b"/>
              <a:pathLst>
                <a:path w="120" h="27207" extrusionOk="0">
                  <a:moveTo>
                    <a:pt x="60" y="0"/>
                  </a:moveTo>
                  <a:lnTo>
                    <a:pt x="24" y="3405"/>
                  </a:lnTo>
                  <a:lnTo>
                    <a:pt x="24" y="6799"/>
                  </a:lnTo>
                  <a:lnTo>
                    <a:pt x="0" y="13609"/>
                  </a:lnTo>
                  <a:lnTo>
                    <a:pt x="24" y="20408"/>
                  </a:lnTo>
                  <a:lnTo>
                    <a:pt x="24" y="23801"/>
                  </a:lnTo>
                  <a:lnTo>
                    <a:pt x="60" y="27206"/>
                  </a:lnTo>
                  <a:lnTo>
                    <a:pt x="84" y="23801"/>
                  </a:lnTo>
                  <a:lnTo>
                    <a:pt x="107" y="20408"/>
                  </a:lnTo>
                  <a:lnTo>
                    <a:pt x="119" y="13609"/>
                  </a:lnTo>
                  <a:lnTo>
                    <a:pt x="107" y="6799"/>
                  </a:lnTo>
                  <a:lnTo>
                    <a:pt x="84" y="340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134;p61">
              <a:extLst>
                <a:ext uri="{FF2B5EF4-FFF2-40B4-BE49-F238E27FC236}">
                  <a16:creationId xmlns:a16="http://schemas.microsoft.com/office/drawing/2014/main" id="{4961E928-81A7-486C-930A-5223C98A234C}"/>
                </a:ext>
              </a:extLst>
            </p:cNvPr>
            <p:cNvSpPr/>
            <p:nvPr/>
          </p:nvSpPr>
          <p:spPr>
            <a:xfrm>
              <a:off x="1467125" y="2539200"/>
              <a:ext cx="39325" cy="149375"/>
            </a:xfrm>
            <a:custGeom>
              <a:avLst/>
              <a:gdLst/>
              <a:ahLst/>
              <a:cxnLst/>
              <a:rect l="l" t="t" r="r" b="b"/>
              <a:pathLst>
                <a:path w="1573" h="5975" extrusionOk="0">
                  <a:moveTo>
                    <a:pt x="647" y="1"/>
                  </a:moveTo>
                  <a:cubicBezTo>
                    <a:pt x="576" y="1"/>
                    <a:pt x="525" y="24"/>
                    <a:pt x="525" y="93"/>
                  </a:cubicBezTo>
                  <a:lnTo>
                    <a:pt x="382" y="2820"/>
                  </a:lnTo>
                  <a:cubicBezTo>
                    <a:pt x="1" y="3129"/>
                    <a:pt x="322" y="3498"/>
                    <a:pt x="322" y="3498"/>
                  </a:cubicBezTo>
                  <a:lnTo>
                    <a:pt x="191" y="5975"/>
                  </a:lnTo>
                  <a:lnTo>
                    <a:pt x="1382" y="5975"/>
                  </a:lnTo>
                  <a:lnTo>
                    <a:pt x="1251" y="3498"/>
                  </a:lnTo>
                  <a:cubicBezTo>
                    <a:pt x="1251" y="3498"/>
                    <a:pt x="1573" y="3129"/>
                    <a:pt x="1192" y="2820"/>
                  </a:cubicBezTo>
                  <a:lnTo>
                    <a:pt x="1037" y="105"/>
                  </a:lnTo>
                  <a:cubicBezTo>
                    <a:pt x="1029" y="105"/>
                    <a:pt x="796" y="1"/>
                    <a:pt x="647" y="1"/>
                  </a:cubicBezTo>
                  <a:close/>
                </a:path>
              </a:pathLst>
            </a:custGeom>
            <a:solidFill>
              <a:srgbClr val="30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135;p61">
              <a:extLst>
                <a:ext uri="{FF2B5EF4-FFF2-40B4-BE49-F238E27FC236}">
                  <a16:creationId xmlns:a16="http://schemas.microsoft.com/office/drawing/2014/main" id="{579C2695-639A-40D0-B034-C278CC41E03B}"/>
                </a:ext>
              </a:extLst>
            </p:cNvPr>
            <p:cNvSpPr/>
            <p:nvPr/>
          </p:nvSpPr>
          <p:spPr>
            <a:xfrm>
              <a:off x="1416525" y="2688525"/>
              <a:ext cx="138450" cy="12900"/>
            </a:xfrm>
            <a:custGeom>
              <a:avLst/>
              <a:gdLst/>
              <a:ahLst/>
              <a:cxnLst/>
              <a:rect l="l" t="t" r="r" b="b"/>
              <a:pathLst>
                <a:path w="5538" h="516" extrusionOk="0">
                  <a:moveTo>
                    <a:pt x="2932" y="0"/>
                  </a:moveTo>
                  <a:cubicBezTo>
                    <a:pt x="1292" y="0"/>
                    <a:pt x="1" y="180"/>
                    <a:pt x="1" y="180"/>
                  </a:cubicBezTo>
                  <a:lnTo>
                    <a:pt x="1" y="335"/>
                  </a:lnTo>
                  <a:cubicBezTo>
                    <a:pt x="1" y="335"/>
                    <a:pt x="1292" y="515"/>
                    <a:pt x="2932" y="515"/>
                  </a:cubicBezTo>
                  <a:cubicBezTo>
                    <a:pt x="3753" y="515"/>
                    <a:pt x="4660" y="470"/>
                    <a:pt x="5537" y="335"/>
                  </a:cubicBezTo>
                  <a:lnTo>
                    <a:pt x="5537" y="180"/>
                  </a:lnTo>
                  <a:cubicBezTo>
                    <a:pt x="4660" y="45"/>
                    <a:pt x="3753" y="0"/>
                    <a:pt x="2932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136;p61">
              <a:extLst>
                <a:ext uri="{FF2B5EF4-FFF2-40B4-BE49-F238E27FC236}">
                  <a16:creationId xmlns:a16="http://schemas.microsoft.com/office/drawing/2014/main" id="{4971B958-D1E4-42B6-BC41-F91B889275F8}"/>
                </a:ext>
              </a:extLst>
            </p:cNvPr>
            <p:cNvSpPr/>
            <p:nvPr/>
          </p:nvSpPr>
          <p:spPr>
            <a:xfrm>
              <a:off x="1404925" y="26885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1"/>
                  </a:moveTo>
                  <a:cubicBezTo>
                    <a:pt x="120" y="1"/>
                    <a:pt x="1" y="108"/>
                    <a:pt x="1" y="251"/>
                  </a:cubicBezTo>
                  <a:cubicBezTo>
                    <a:pt x="1" y="382"/>
                    <a:pt x="120" y="501"/>
                    <a:pt x="251" y="501"/>
                  </a:cubicBezTo>
                  <a:cubicBezTo>
                    <a:pt x="393" y="501"/>
                    <a:pt x="501" y="382"/>
                    <a:pt x="501" y="251"/>
                  </a:cubicBezTo>
                  <a:cubicBezTo>
                    <a:pt x="501" y="108"/>
                    <a:pt x="393" y="1"/>
                    <a:pt x="251" y="1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137;p61">
              <a:extLst>
                <a:ext uri="{FF2B5EF4-FFF2-40B4-BE49-F238E27FC236}">
                  <a16:creationId xmlns:a16="http://schemas.microsoft.com/office/drawing/2014/main" id="{381B6FC0-7386-4C66-AD5B-54589CA89617}"/>
                </a:ext>
              </a:extLst>
            </p:cNvPr>
            <p:cNvSpPr/>
            <p:nvPr/>
          </p:nvSpPr>
          <p:spPr>
            <a:xfrm>
              <a:off x="1553450" y="26885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1"/>
                  </a:moveTo>
                  <a:cubicBezTo>
                    <a:pt x="108" y="1"/>
                    <a:pt x="1" y="108"/>
                    <a:pt x="1" y="251"/>
                  </a:cubicBezTo>
                  <a:cubicBezTo>
                    <a:pt x="1" y="382"/>
                    <a:pt x="108" y="501"/>
                    <a:pt x="251" y="501"/>
                  </a:cubicBezTo>
                  <a:cubicBezTo>
                    <a:pt x="394" y="501"/>
                    <a:pt x="501" y="382"/>
                    <a:pt x="501" y="251"/>
                  </a:cubicBezTo>
                  <a:cubicBezTo>
                    <a:pt x="501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138;p61">
              <a:extLst>
                <a:ext uri="{FF2B5EF4-FFF2-40B4-BE49-F238E27FC236}">
                  <a16:creationId xmlns:a16="http://schemas.microsoft.com/office/drawing/2014/main" id="{45438D15-8C15-4FBA-8FB5-D3898253DF7F}"/>
                </a:ext>
              </a:extLst>
            </p:cNvPr>
            <p:cNvSpPr/>
            <p:nvPr/>
          </p:nvSpPr>
          <p:spPr>
            <a:xfrm>
              <a:off x="1380825" y="2765350"/>
              <a:ext cx="13100" cy="29500"/>
            </a:xfrm>
            <a:custGeom>
              <a:avLst/>
              <a:gdLst/>
              <a:ahLst/>
              <a:cxnLst/>
              <a:rect l="l" t="t" r="r" b="b"/>
              <a:pathLst>
                <a:path w="524" h="1180" extrusionOk="0">
                  <a:moveTo>
                    <a:pt x="524" y="1"/>
                  </a:moveTo>
                  <a:lnTo>
                    <a:pt x="524" y="1"/>
                  </a:lnTo>
                  <a:cubicBezTo>
                    <a:pt x="357" y="167"/>
                    <a:pt x="250" y="358"/>
                    <a:pt x="167" y="560"/>
                  </a:cubicBezTo>
                  <a:cubicBezTo>
                    <a:pt x="72" y="751"/>
                    <a:pt x="12" y="953"/>
                    <a:pt x="0" y="1179"/>
                  </a:cubicBezTo>
                  <a:cubicBezTo>
                    <a:pt x="119" y="1001"/>
                    <a:pt x="203" y="810"/>
                    <a:pt x="298" y="620"/>
                  </a:cubicBezTo>
                  <a:cubicBezTo>
                    <a:pt x="381" y="417"/>
                    <a:pt x="464" y="227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139;p61">
              <a:extLst>
                <a:ext uri="{FF2B5EF4-FFF2-40B4-BE49-F238E27FC236}">
                  <a16:creationId xmlns:a16="http://schemas.microsoft.com/office/drawing/2014/main" id="{D98BD999-447E-4A3D-B999-E43E6D62977A}"/>
                </a:ext>
              </a:extLst>
            </p:cNvPr>
            <p:cNvSpPr/>
            <p:nvPr/>
          </p:nvSpPr>
          <p:spPr>
            <a:xfrm>
              <a:off x="1364450" y="2811475"/>
              <a:ext cx="13125" cy="29500"/>
            </a:xfrm>
            <a:custGeom>
              <a:avLst/>
              <a:gdLst/>
              <a:ahLst/>
              <a:cxnLst/>
              <a:rect l="l" t="t" r="r" b="b"/>
              <a:pathLst>
                <a:path w="525" h="1180" extrusionOk="0">
                  <a:moveTo>
                    <a:pt x="524" y="1"/>
                  </a:moveTo>
                  <a:cubicBezTo>
                    <a:pt x="357" y="168"/>
                    <a:pt x="250" y="358"/>
                    <a:pt x="167" y="549"/>
                  </a:cubicBezTo>
                  <a:cubicBezTo>
                    <a:pt x="72" y="751"/>
                    <a:pt x="12" y="953"/>
                    <a:pt x="0" y="1180"/>
                  </a:cubicBezTo>
                  <a:cubicBezTo>
                    <a:pt x="119" y="1001"/>
                    <a:pt x="203" y="811"/>
                    <a:pt x="298" y="620"/>
                  </a:cubicBezTo>
                  <a:cubicBezTo>
                    <a:pt x="381" y="418"/>
                    <a:pt x="465" y="227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140;p61">
              <a:extLst>
                <a:ext uri="{FF2B5EF4-FFF2-40B4-BE49-F238E27FC236}">
                  <a16:creationId xmlns:a16="http://schemas.microsoft.com/office/drawing/2014/main" id="{53336B25-DAF8-4657-9472-B8F640DF808F}"/>
                </a:ext>
              </a:extLst>
            </p:cNvPr>
            <p:cNvSpPr/>
            <p:nvPr/>
          </p:nvSpPr>
          <p:spPr>
            <a:xfrm>
              <a:off x="1351350" y="2852275"/>
              <a:ext cx="13125" cy="29175"/>
            </a:xfrm>
            <a:custGeom>
              <a:avLst/>
              <a:gdLst/>
              <a:ahLst/>
              <a:cxnLst/>
              <a:rect l="l" t="t" r="r" b="b"/>
              <a:pathLst>
                <a:path w="525" h="1167" extrusionOk="0">
                  <a:moveTo>
                    <a:pt x="524" y="0"/>
                  </a:moveTo>
                  <a:lnTo>
                    <a:pt x="524" y="0"/>
                  </a:lnTo>
                  <a:cubicBezTo>
                    <a:pt x="358" y="155"/>
                    <a:pt x="250" y="357"/>
                    <a:pt x="167" y="548"/>
                  </a:cubicBezTo>
                  <a:cubicBezTo>
                    <a:pt x="72" y="738"/>
                    <a:pt x="12" y="953"/>
                    <a:pt x="0" y="1167"/>
                  </a:cubicBezTo>
                  <a:cubicBezTo>
                    <a:pt x="119" y="988"/>
                    <a:pt x="203" y="798"/>
                    <a:pt x="298" y="607"/>
                  </a:cubicBezTo>
                  <a:cubicBezTo>
                    <a:pt x="393" y="405"/>
                    <a:pt x="465" y="214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141;p61">
              <a:extLst>
                <a:ext uri="{FF2B5EF4-FFF2-40B4-BE49-F238E27FC236}">
                  <a16:creationId xmlns:a16="http://schemas.microsoft.com/office/drawing/2014/main" id="{88325DA6-0F39-48D9-B670-37501AF1EC33}"/>
                </a:ext>
              </a:extLst>
            </p:cNvPr>
            <p:cNvSpPr/>
            <p:nvPr/>
          </p:nvSpPr>
          <p:spPr>
            <a:xfrm>
              <a:off x="1339150" y="2895425"/>
              <a:ext cx="12825" cy="29200"/>
            </a:xfrm>
            <a:custGeom>
              <a:avLst/>
              <a:gdLst/>
              <a:ahLst/>
              <a:cxnLst/>
              <a:rect l="l" t="t" r="r" b="b"/>
              <a:pathLst>
                <a:path w="513" h="1168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69" y="155"/>
                    <a:pt x="250" y="334"/>
                    <a:pt x="167" y="548"/>
                  </a:cubicBezTo>
                  <a:cubicBezTo>
                    <a:pt x="72" y="739"/>
                    <a:pt x="12" y="953"/>
                    <a:pt x="0" y="1167"/>
                  </a:cubicBezTo>
                  <a:cubicBezTo>
                    <a:pt x="119" y="989"/>
                    <a:pt x="203" y="798"/>
                    <a:pt x="298" y="608"/>
                  </a:cubicBezTo>
                  <a:cubicBezTo>
                    <a:pt x="381" y="417"/>
                    <a:pt x="465" y="215"/>
                    <a:pt x="5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142;p61">
              <a:extLst>
                <a:ext uri="{FF2B5EF4-FFF2-40B4-BE49-F238E27FC236}">
                  <a16:creationId xmlns:a16="http://schemas.microsoft.com/office/drawing/2014/main" id="{6EDC321B-1BD7-4858-98C0-1220C6C66589}"/>
                </a:ext>
              </a:extLst>
            </p:cNvPr>
            <p:cNvSpPr/>
            <p:nvPr/>
          </p:nvSpPr>
          <p:spPr>
            <a:xfrm>
              <a:off x="1334975" y="3082950"/>
              <a:ext cx="11325" cy="89325"/>
            </a:xfrm>
            <a:custGeom>
              <a:avLst/>
              <a:gdLst/>
              <a:ahLst/>
              <a:cxnLst/>
              <a:rect l="l" t="t" r="r" b="b"/>
              <a:pathLst>
                <a:path w="453" h="357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74" y="572"/>
                    <a:pt x="155" y="1167"/>
                    <a:pt x="96" y="1763"/>
                  </a:cubicBezTo>
                  <a:cubicBezTo>
                    <a:pt x="36" y="2358"/>
                    <a:pt x="1" y="2977"/>
                    <a:pt x="48" y="3572"/>
                  </a:cubicBezTo>
                  <a:lnTo>
                    <a:pt x="239" y="1786"/>
                  </a:lnTo>
                  <a:cubicBezTo>
                    <a:pt x="298" y="1191"/>
                    <a:pt x="393" y="596"/>
                    <a:pt x="453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143;p61">
              <a:extLst>
                <a:ext uri="{FF2B5EF4-FFF2-40B4-BE49-F238E27FC236}">
                  <a16:creationId xmlns:a16="http://schemas.microsoft.com/office/drawing/2014/main" id="{1E97EABC-235F-4FA5-A615-49585A797B56}"/>
                </a:ext>
              </a:extLst>
            </p:cNvPr>
            <p:cNvSpPr/>
            <p:nvPr/>
          </p:nvSpPr>
          <p:spPr>
            <a:xfrm>
              <a:off x="1345700" y="3035925"/>
              <a:ext cx="6275" cy="22350"/>
            </a:xfrm>
            <a:custGeom>
              <a:avLst/>
              <a:gdLst/>
              <a:ahLst/>
              <a:cxnLst/>
              <a:rect l="l" t="t" r="r" b="b"/>
              <a:pathLst>
                <a:path w="251" h="894" extrusionOk="0">
                  <a:moveTo>
                    <a:pt x="250" y="0"/>
                  </a:moveTo>
                  <a:lnTo>
                    <a:pt x="250" y="0"/>
                  </a:lnTo>
                  <a:cubicBezTo>
                    <a:pt x="143" y="119"/>
                    <a:pt x="84" y="274"/>
                    <a:pt x="36" y="417"/>
                  </a:cubicBezTo>
                  <a:cubicBezTo>
                    <a:pt x="0" y="584"/>
                    <a:pt x="12" y="750"/>
                    <a:pt x="107" y="893"/>
                  </a:cubicBezTo>
                  <a:cubicBezTo>
                    <a:pt x="131" y="727"/>
                    <a:pt x="155" y="596"/>
                    <a:pt x="179" y="453"/>
                  </a:cubicBezTo>
                  <a:cubicBezTo>
                    <a:pt x="214" y="298"/>
                    <a:pt x="238" y="167"/>
                    <a:pt x="250" y="0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144;p61">
              <a:extLst>
                <a:ext uri="{FF2B5EF4-FFF2-40B4-BE49-F238E27FC236}">
                  <a16:creationId xmlns:a16="http://schemas.microsoft.com/office/drawing/2014/main" id="{26A1C5C0-E8A5-41B8-8952-722591F81CA9}"/>
                </a:ext>
              </a:extLst>
            </p:cNvPr>
            <p:cNvSpPr/>
            <p:nvPr/>
          </p:nvSpPr>
          <p:spPr>
            <a:xfrm>
              <a:off x="1354325" y="2975200"/>
              <a:ext cx="4500" cy="41100"/>
            </a:xfrm>
            <a:custGeom>
              <a:avLst/>
              <a:gdLst/>
              <a:ahLst/>
              <a:cxnLst/>
              <a:rect l="l" t="t" r="r" b="b"/>
              <a:pathLst>
                <a:path w="180" h="1644" extrusionOk="0">
                  <a:moveTo>
                    <a:pt x="131" y="0"/>
                  </a:moveTo>
                  <a:cubicBezTo>
                    <a:pt x="36" y="274"/>
                    <a:pt x="0" y="548"/>
                    <a:pt x="0" y="822"/>
                  </a:cubicBezTo>
                  <a:cubicBezTo>
                    <a:pt x="0" y="1108"/>
                    <a:pt x="48" y="1393"/>
                    <a:pt x="167" y="1643"/>
                  </a:cubicBezTo>
                  <a:cubicBezTo>
                    <a:pt x="179" y="1358"/>
                    <a:pt x="155" y="1096"/>
                    <a:pt x="155" y="822"/>
                  </a:cubicBezTo>
                  <a:cubicBezTo>
                    <a:pt x="155" y="560"/>
                    <a:pt x="155" y="286"/>
                    <a:pt x="131" y="0"/>
                  </a:cubicBezTo>
                  <a:close/>
                </a:path>
              </a:pathLst>
            </a:custGeom>
            <a:solidFill>
              <a:srgbClr val="C9C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145;p61">
              <a:extLst>
                <a:ext uri="{FF2B5EF4-FFF2-40B4-BE49-F238E27FC236}">
                  <a16:creationId xmlns:a16="http://schemas.microsoft.com/office/drawing/2014/main" id="{D6039D76-C932-43C4-91E8-BB885E77B4BF}"/>
                </a:ext>
              </a:extLst>
            </p:cNvPr>
            <p:cNvSpPr/>
            <p:nvPr/>
          </p:nvSpPr>
          <p:spPr>
            <a:xfrm>
              <a:off x="1270075" y="3330300"/>
              <a:ext cx="18500" cy="15100"/>
            </a:xfrm>
            <a:custGeom>
              <a:avLst/>
              <a:gdLst/>
              <a:ahLst/>
              <a:cxnLst/>
              <a:rect l="l" t="t" r="r" b="b"/>
              <a:pathLst>
                <a:path w="740" h="604" extrusionOk="0">
                  <a:moveTo>
                    <a:pt x="72" y="1"/>
                  </a:moveTo>
                  <a:cubicBezTo>
                    <a:pt x="1" y="72"/>
                    <a:pt x="1" y="191"/>
                    <a:pt x="25" y="262"/>
                  </a:cubicBezTo>
                  <a:cubicBezTo>
                    <a:pt x="49" y="370"/>
                    <a:pt x="108" y="441"/>
                    <a:pt x="203" y="501"/>
                  </a:cubicBezTo>
                  <a:cubicBezTo>
                    <a:pt x="287" y="548"/>
                    <a:pt x="382" y="584"/>
                    <a:pt x="465" y="596"/>
                  </a:cubicBezTo>
                  <a:cubicBezTo>
                    <a:pt x="505" y="601"/>
                    <a:pt x="542" y="604"/>
                    <a:pt x="579" y="604"/>
                  </a:cubicBezTo>
                  <a:cubicBezTo>
                    <a:pt x="632" y="604"/>
                    <a:pt x="683" y="598"/>
                    <a:pt x="739" y="584"/>
                  </a:cubicBezTo>
                  <a:cubicBezTo>
                    <a:pt x="572" y="501"/>
                    <a:pt x="406" y="477"/>
                    <a:pt x="287" y="382"/>
                  </a:cubicBezTo>
                  <a:cubicBezTo>
                    <a:pt x="227" y="346"/>
                    <a:pt x="191" y="286"/>
                    <a:pt x="144" y="227"/>
                  </a:cubicBezTo>
                  <a:cubicBezTo>
                    <a:pt x="96" y="167"/>
                    <a:pt x="72" y="84"/>
                    <a:pt x="72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146;p61">
              <a:extLst>
                <a:ext uri="{FF2B5EF4-FFF2-40B4-BE49-F238E27FC236}">
                  <a16:creationId xmlns:a16="http://schemas.microsoft.com/office/drawing/2014/main" id="{31E8B184-C661-4D6D-AD2C-0E62A1898936}"/>
                </a:ext>
              </a:extLst>
            </p:cNvPr>
            <p:cNvSpPr/>
            <p:nvPr/>
          </p:nvSpPr>
          <p:spPr>
            <a:xfrm>
              <a:off x="1345700" y="2456725"/>
              <a:ext cx="48525" cy="16050"/>
            </a:xfrm>
            <a:custGeom>
              <a:avLst/>
              <a:gdLst/>
              <a:ahLst/>
              <a:cxnLst/>
              <a:rect l="l" t="t" r="r" b="b"/>
              <a:pathLst>
                <a:path w="1941" h="642" extrusionOk="0">
                  <a:moveTo>
                    <a:pt x="1545" y="0"/>
                  </a:moveTo>
                  <a:cubicBezTo>
                    <a:pt x="1327" y="0"/>
                    <a:pt x="1108" y="39"/>
                    <a:pt x="893" y="106"/>
                  </a:cubicBezTo>
                  <a:cubicBezTo>
                    <a:pt x="572" y="201"/>
                    <a:pt x="238" y="380"/>
                    <a:pt x="0" y="642"/>
                  </a:cubicBezTo>
                  <a:cubicBezTo>
                    <a:pt x="322" y="475"/>
                    <a:pt x="631" y="344"/>
                    <a:pt x="941" y="249"/>
                  </a:cubicBezTo>
                  <a:cubicBezTo>
                    <a:pt x="1250" y="142"/>
                    <a:pt x="1596" y="82"/>
                    <a:pt x="1941" y="46"/>
                  </a:cubicBezTo>
                  <a:cubicBezTo>
                    <a:pt x="1810" y="15"/>
                    <a:pt x="1678" y="0"/>
                    <a:pt x="1545" y="0"/>
                  </a:cubicBezTo>
                  <a:close/>
                </a:path>
              </a:pathLst>
            </a:custGeom>
            <a:solidFill>
              <a:srgbClr val="7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147;p61">
              <a:extLst>
                <a:ext uri="{FF2B5EF4-FFF2-40B4-BE49-F238E27FC236}">
                  <a16:creationId xmlns:a16="http://schemas.microsoft.com/office/drawing/2014/main" id="{42584660-B71D-4F12-8823-9479EB394828}"/>
                </a:ext>
              </a:extLst>
            </p:cNvPr>
            <p:cNvSpPr/>
            <p:nvPr/>
          </p:nvSpPr>
          <p:spPr>
            <a:xfrm>
              <a:off x="1436475" y="2319750"/>
              <a:ext cx="33375" cy="42900"/>
            </a:xfrm>
            <a:custGeom>
              <a:avLst/>
              <a:gdLst/>
              <a:ahLst/>
              <a:cxnLst/>
              <a:rect l="l" t="t" r="r" b="b"/>
              <a:pathLst>
                <a:path w="1335" h="1716" extrusionOk="0">
                  <a:moveTo>
                    <a:pt x="1334" y="1"/>
                  </a:moveTo>
                  <a:lnTo>
                    <a:pt x="1334" y="1"/>
                  </a:lnTo>
                  <a:cubicBezTo>
                    <a:pt x="977" y="108"/>
                    <a:pt x="644" y="358"/>
                    <a:pt x="405" y="656"/>
                  </a:cubicBezTo>
                  <a:cubicBezTo>
                    <a:pt x="167" y="965"/>
                    <a:pt x="24" y="1334"/>
                    <a:pt x="1" y="1715"/>
                  </a:cubicBezTo>
                  <a:cubicBezTo>
                    <a:pt x="143" y="1358"/>
                    <a:pt x="298" y="1025"/>
                    <a:pt x="524" y="739"/>
                  </a:cubicBezTo>
                  <a:cubicBezTo>
                    <a:pt x="751" y="441"/>
                    <a:pt x="1013" y="203"/>
                    <a:pt x="1334" y="1"/>
                  </a:cubicBezTo>
                  <a:close/>
                </a:path>
              </a:pathLst>
            </a:custGeom>
            <a:solidFill>
              <a:srgbClr val="A9A4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148;p61">
              <a:extLst>
                <a:ext uri="{FF2B5EF4-FFF2-40B4-BE49-F238E27FC236}">
                  <a16:creationId xmlns:a16="http://schemas.microsoft.com/office/drawing/2014/main" id="{06066793-8440-4C92-9609-4CFA42BC6DAF}"/>
                </a:ext>
              </a:extLst>
            </p:cNvPr>
            <p:cNvSpPr/>
            <p:nvPr/>
          </p:nvSpPr>
          <p:spPr>
            <a:xfrm>
              <a:off x="1337650" y="2498650"/>
              <a:ext cx="9250" cy="30100"/>
            </a:xfrm>
            <a:custGeom>
              <a:avLst/>
              <a:gdLst/>
              <a:ahLst/>
              <a:cxnLst/>
              <a:rect l="l" t="t" r="r" b="b"/>
              <a:pathLst>
                <a:path w="370" h="1204" extrusionOk="0">
                  <a:moveTo>
                    <a:pt x="370" y="1"/>
                  </a:moveTo>
                  <a:cubicBezTo>
                    <a:pt x="227" y="167"/>
                    <a:pt x="120" y="358"/>
                    <a:pt x="60" y="572"/>
                  </a:cubicBezTo>
                  <a:cubicBezTo>
                    <a:pt x="13" y="774"/>
                    <a:pt x="1" y="1001"/>
                    <a:pt x="60" y="1203"/>
                  </a:cubicBezTo>
                  <a:cubicBezTo>
                    <a:pt x="120" y="1001"/>
                    <a:pt x="144" y="786"/>
                    <a:pt x="203" y="596"/>
                  </a:cubicBezTo>
                  <a:cubicBezTo>
                    <a:pt x="251" y="405"/>
                    <a:pt x="310" y="215"/>
                    <a:pt x="370" y="1"/>
                  </a:cubicBezTo>
                  <a:close/>
                </a:path>
              </a:pathLst>
            </a:custGeom>
            <a:solidFill>
              <a:srgbClr val="524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149;p61">
              <a:extLst>
                <a:ext uri="{FF2B5EF4-FFF2-40B4-BE49-F238E27FC236}">
                  <a16:creationId xmlns:a16="http://schemas.microsoft.com/office/drawing/2014/main" id="{085E4852-512D-4BCF-8194-6061120998CC}"/>
                </a:ext>
              </a:extLst>
            </p:cNvPr>
            <p:cNvSpPr/>
            <p:nvPr/>
          </p:nvSpPr>
          <p:spPr>
            <a:xfrm>
              <a:off x="1295100" y="2568100"/>
              <a:ext cx="44375" cy="30600"/>
            </a:xfrm>
            <a:custGeom>
              <a:avLst/>
              <a:gdLst/>
              <a:ahLst/>
              <a:cxnLst/>
              <a:rect l="l" t="t" r="r" b="b"/>
              <a:pathLst>
                <a:path w="1775" h="1224" extrusionOk="0">
                  <a:moveTo>
                    <a:pt x="1515" y="0"/>
                  </a:moveTo>
                  <a:cubicBezTo>
                    <a:pt x="1211" y="0"/>
                    <a:pt x="899" y="83"/>
                    <a:pt x="631" y="259"/>
                  </a:cubicBezTo>
                  <a:cubicBezTo>
                    <a:pt x="453" y="366"/>
                    <a:pt x="298" y="509"/>
                    <a:pt x="203" y="675"/>
                  </a:cubicBezTo>
                  <a:cubicBezTo>
                    <a:pt x="95" y="842"/>
                    <a:pt x="24" y="1033"/>
                    <a:pt x="0" y="1223"/>
                  </a:cubicBezTo>
                  <a:cubicBezTo>
                    <a:pt x="143" y="866"/>
                    <a:pt x="393" y="568"/>
                    <a:pt x="714" y="378"/>
                  </a:cubicBezTo>
                  <a:cubicBezTo>
                    <a:pt x="1036" y="187"/>
                    <a:pt x="1381" y="80"/>
                    <a:pt x="1774" y="21"/>
                  </a:cubicBezTo>
                  <a:cubicBezTo>
                    <a:pt x="1689" y="7"/>
                    <a:pt x="1603" y="0"/>
                    <a:pt x="1515" y="0"/>
                  </a:cubicBezTo>
                  <a:close/>
                </a:path>
              </a:pathLst>
            </a:custGeom>
            <a:solidFill>
              <a:srgbClr val="9A9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150;p61">
              <a:extLst>
                <a:ext uri="{FF2B5EF4-FFF2-40B4-BE49-F238E27FC236}">
                  <a16:creationId xmlns:a16="http://schemas.microsoft.com/office/drawing/2014/main" id="{10934CB4-C190-411F-B50D-A9CB32DD560B}"/>
                </a:ext>
              </a:extLst>
            </p:cNvPr>
            <p:cNvSpPr/>
            <p:nvPr/>
          </p:nvSpPr>
          <p:spPr>
            <a:xfrm>
              <a:off x="1387950" y="2644200"/>
              <a:ext cx="12225" cy="78600"/>
            </a:xfrm>
            <a:custGeom>
              <a:avLst/>
              <a:gdLst/>
              <a:ahLst/>
              <a:cxnLst/>
              <a:rect l="l" t="t" r="r" b="b"/>
              <a:pathLst>
                <a:path w="489" h="3144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263"/>
                    <a:pt x="84" y="536"/>
                    <a:pt x="144" y="798"/>
                  </a:cubicBezTo>
                  <a:cubicBezTo>
                    <a:pt x="191" y="1060"/>
                    <a:pt x="263" y="1322"/>
                    <a:pt x="322" y="1572"/>
                  </a:cubicBezTo>
                  <a:cubicBezTo>
                    <a:pt x="334" y="1632"/>
                    <a:pt x="334" y="1679"/>
                    <a:pt x="322" y="1739"/>
                  </a:cubicBezTo>
                  <a:lnTo>
                    <a:pt x="263" y="1930"/>
                  </a:lnTo>
                  <a:lnTo>
                    <a:pt x="179" y="2334"/>
                  </a:lnTo>
                  <a:cubicBezTo>
                    <a:pt x="132" y="2608"/>
                    <a:pt x="96" y="2870"/>
                    <a:pt x="120" y="3144"/>
                  </a:cubicBezTo>
                  <a:cubicBezTo>
                    <a:pt x="156" y="2870"/>
                    <a:pt x="215" y="2608"/>
                    <a:pt x="299" y="2346"/>
                  </a:cubicBezTo>
                  <a:cubicBezTo>
                    <a:pt x="334" y="2215"/>
                    <a:pt x="370" y="2084"/>
                    <a:pt x="418" y="1965"/>
                  </a:cubicBezTo>
                  <a:cubicBezTo>
                    <a:pt x="429" y="1906"/>
                    <a:pt x="453" y="1846"/>
                    <a:pt x="477" y="1775"/>
                  </a:cubicBezTo>
                  <a:cubicBezTo>
                    <a:pt x="489" y="1691"/>
                    <a:pt x="489" y="1608"/>
                    <a:pt x="477" y="1537"/>
                  </a:cubicBezTo>
                  <a:cubicBezTo>
                    <a:pt x="394" y="1263"/>
                    <a:pt x="322" y="1013"/>
                    <a:pt x="251" y="763"/>
                  </a:cubicBezTo>
                  <a:cubicBezTo>
                    <a:pt x="179" y="501"/>
                    <a:pt x="84" y="251"/>
                    <a:pt x="1" y="1"/>
                  </a:cubicBezTo>
                  <a:close/>
                </a:path>
              </a:pathLst>
            </a:custGeom>
            <a:solidFill>
              <a:srgbClr val="88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6007;p61">
            <a:extLst>
              <a:ext uri="{FF2B5EF4-FFF2-40B4-BE49-F238E27FC236}">
                <a16:creationId xmlns:a16="http://schemas.microsoft.com/office/drawing/2014/main" id="{FD91AA7C-B79A-4FDC-B73E-2B9A83437BC3}"/>
              </a:ext>
            </a:extLst>
          </p:cNvPr>
          <p:cNvGrpSpPr/>
          <p:nvPr/>
        </p:nvGrpSpPr>
        <p:grpSpPr>
          <a:xfrm>
            <a:off x="107576" y="124485"/>
            <a:ext cx="1313970" cy="1128012"/>
            <a:chOff x="738475" y="1283325"/>
            <a:chExt cx="760225" cy="616775"/>
          </a:xfrm>
        </p:grpSpPr>
        <p:sp>
          <p:nvSpPr>
            <p:cNvPr id="165" name="Google Shape;6008;p61">
              <a:extLst>
                <a:ext uri="{FF2B5EF4-FFF2-40B4-BE49-F238E27FC236}">
                  <a16:creationId xmlns:a16="http://schemas.microsoft.com/office/drawing/2014/main" id="{6EABC600-1218-42A8-ACF2-6B0198024126}"/>
                </a:ext>
              </a:extLst>
            </p:cNvPr>
            <p:cNvSpPr/>
            <p:nvPr/>
          </p:nvSpPr>
          <p:spPr>
            <a:xfrm>
              <a:off x="950700" y="1498050"/>
              <a:ext cx="504550" cy="394700"/>
            </a:xfrm>
            <a:custGeom>
              <a:avLst/>
              <a:gdLst/>
              <a:ahLst/>
              <a:cxnLst/>
              <a:rect l="l" t="t" r="r" b="b"/>
              <a:pathLst>
                <a:path w="20182" h="15788" extrusionOk="0">
                  <a:moveTo>
                    <a:pt x="11073" y="0"/>
                  </a:moveTo>
                  <a:cubicBezTo>
                    <a:pt x="10002" y="0"/>
                    <a:pt x="9018" y="86"/>
                    <a:pt x="8121" y="198"/>
                  </a:cubicBezTo>
                  <a:cubicBezTo>
                    <a:pt x="7513" y="270"/>
                    <a:pt x="6930" y="377"/>
                    <a:pt x="6382" y="484"/>
                  </a:cubicBezTo>
                  <a:cubicBezTo>
                    <a:pt x="5263" y="722"/>
                    <a:pt x="4334" y="984"/>
                    <a:pt x="3596" y="1258"/>
                  </a:cubicBezTo>
                  <a:cubicBezTo>
                    <a:pt x="2882" y="1520"/>
                    <a:pt x="2346" y="1758"/>
                    <a:pt x="2025" y="1925"/>
                  </a:cubicBezTo>
                  <a:cubicBezTo>
                    <a:pt x="1929" y="1972"/>
                    <a:pt x="1858" y="2020"/>
                    <a:pt x="1798" y="2044"/>
                  </a:cubicBezTo>
                  <a:cubicBezTo>
                    <a:pt x="1679" y="2103"/>
                    <a:pt x="1620" y="2151"/>
                    <a:pt x="1620" y="2151"/>
                  </a:cubicBezTo>
                  <a:cubicBezTo>
                    <a:pt x="1536" y="2210"/>
                    <a:pt x="1453" y="2270"/>
                    <a:pt x="1382" y="2341"/>
                  </a:cubicBezTo>
                  <a:cubicBezTo>
                    <a:pt x="1096" y="2615"/>
                    <a:pt x="858" y="3008"/>
                    <a:pt x="655" y="3544"/>
                  </a:cubicBezTo>
                  <a:cubicBezTo>
                    <a:pt x="608" y="3639"/>
                    <a:pt x="584" y="3722"/>
                    <a:pt x="548" y="3830"/>
                  </a:cubicBezTo>
                  <a:cubicBezTo>
                    <a:pt x="441" y="4139"/>
                    <a:pt x="358" y="4484"/>
                    <a:pt x="286" y="4854"/>
                  </a:cubicBezTo>
                  <a:lnTo>
                    <a:pt x="286" y="4889"/>
                  </a:lnTo>
                  <a:cubicBezTo>
                    <a:pt x="227" y="5127"/>
                    <a:pt x="179" y="5377"/>
                    <a:pt x="143" y="5651"/>
                  </a:cubicBezTo>
                  <a:cubicBezTo>
                    <a:pt x="132" y="5735"/>
                    <a:pt x="132" y="5830"/>
                    <a:pt x="120" y="5913"/>
                  </a:cubicBezTo>
                  <a:cubicBezTo>
                    <a:pt x="60" y="6401"/>
                    <a:pt x="12" y="6937"/>
                    <a:pt x="1" y="7532"/>
                  </a:cubicBezTo>
                  <a:lnTo>
                    <a:pt x="1" y="7794"/>
                  </a:lnTo>
                  <a:cubicBezTo>
                    <a:pt x="1" y="8414"/>
                    <a:pt x="12" y="8997"/>
                    <a:pt x="72" y="9521"/>
                  </a:cubicBezTo>
                  <a:cubicBezTo>
                    <a:pt x="72" y="9604"/>
                    <a:pt x="84" y="9699"/>
                    <a:pt x="108" y="9783"/>
                  </a:cubicBezTo>
                  <a:cubicBezTo>
                    <a:pt x="132" y="10068"/>
                    <a:pt x="179" y="10330"/>
                    <a:pt x="227" y="10569"/>
                  </a:cubicBezTo>
                  <a:cubicBezTo>
                    <a:pt x="251" y="10771"/>
                    <a:pt x="274" y="10950"/>
                    <a:pt x="322" y="11104"/>
                  </a:cubicBezTo>
                  <a:cubicBezTo>
                    <a:pt x="370" y="11283"/>
                    <a:pt x="417" y="11462"/>
                    <a:pt x="477" y="11628"/>
                  </a:cubicBezTo>
                  <a:cubicBezTo>
                    <a:pt x="501" y="11723"/>
                    <a:pt x="548" y="11819"/>
                    <a:pt x="572" y="11914"/>
                  </a:cubicBezTo>
                  <a:cubicBezTo>
                    <a:pt x="786" y="12497"/>
                    <a:pt x="1036" y="12914"/>
                    <a:pt x="1298" y="13152"/>
                  </a:cubicBezTo>
                  <a:cubicBezTo>
                    <a:pt x="1334" y="13188"/>
                    <a:pt x="1370" y="13224"/>
                    <a:pt x="1417" y="13247"/>
                  </a:cubicBezTo>
                  <a:cubicBezTo>
                    <a:pt x="1417" y="13247"/>
                    <a:pt x="1477" y="13295"/>
                    <a:pt x="1572" y="13355"/>
                  </a:cubicBezTo>
                  <a:cubicBezTo>
                    <a:pt x="1679" y="13414"/>
                    <a:pt x="1846" y="13509"/>
                    <a:pt x="2072" y="13628"/>
                  </a:cubicBezTo>
                  <a:lnTo>
                    <a:pt x="2084" y="13628"/>
                  </a:lnTo>
                  <a:cubicBezTo>
                    <a:pt x="2394" y="13783"/>
                    <a:pt x="2822" y="13998"/>
                    <a:pt x="3358" y="14200"/>
                  </a:cubicBezTo>
                  <a:cubicBezTo>
                    <a:pt x="4061" y="14486"/>
                    <a:pt x="4954" y="14795"/>
                    <a:pt x="6025" y="15069"/>
                  </a:cubicBezTo>
                  <a:cubicBezTo>
                    <a:pt x="6561" y="15200"/>
                    <a:pt x="7156" y="15319"/>
                    <a:pt x="7787" y="15426"/>
                  </a:cubicBezTo>
                  <a:cubicBezTo>
                    <a:pt x="8823" y="15605"/>
                    <a:pt x="9966" y="15724"/>
                    <a:pt x="11240" y="15772"/>
                  </a:cubicBezTo>
                  <a:cubicBezTo>
                    <a:pt x="11467" y="15781"/>
                    <a:pt x="11696" y="15787"/>
                    <a:pt x="11928" y="15787"/>
                  </a:cubicBezTo>
                  <a:cubicBezTo>
                    <a:pt x="12255" y="15787"/>
                    <a:pt x="12589" y="15776"/>
                    <a:pt x="12931" y="15748"/>
                  </a:cubicBezTo>
                  <a:cubicBezTo>
                    <a:pt x="13871" y="15724"/>
                    <a:pt x="14871" y="15653"/>
                    <a:pt x="15907" y="15510"/>
                  </a:cubicBezTo>
                  <a:cubicBezTo>
                    <a:pt x="16431" y="15438"/>
                    <a:pt x="16979" y="15367"/>
                    <a:pt x="17527" y="15260"/>
                  </a:cubicBezTo>
                  <a:cubicBezTo>
                    <a:pt x="17538" y="15260"/>
                    <a:pt x="17574" y="15248"/>
                    <a:pt x="17586" y="15248"/>
                  </a:cubicBezTo>
                  <a:cubicBezTo>
                    <a:pt x="18170" y="15141"/>
                    <a:pt x="18753" y="15021"/>
                    <a:pt x="19360" y="14879"/>
                  </a:cubicBezTo>
                  <a:cubicBezTo>
                    <a:pt x="19551" y="14831"/>
                    <a:pt x="19729" y="14783"/>
                    <a:pt x="19920" y="14736"/>
                  </a:cubicBezTo>
                  <a:lnTo>
                    <a:pt x="20182" y="1365"/>
                  </a:lnTo>
                  <a:cubicBezTo>
                    <a:pt x="20003" y="1306"/>
                    <a:pt x="19801" y="1246"/>
                    <a:pt x="19622" y="1198"/>
                  </a:cubicBezTo>
                  <a:cubicBezTo>
                    <a:pt x="19455" y="1139"/>
                    <a:pt x="19289" y="1091"/>
                    <a:pt x="19110" y="1044"/>
                  </a:cubicBezTo>
                  <a:cubicBezTo>
                    <a:pt x="19051" y="1032"/>
                    <a:pt x="19003" y="1020"/>
                    <a:pt x="18943" y="1008"/>
                  </a:cubicBezTo>
                  <a:cubicBezTo>
                    <a:pt x="18646" y="925"/>
                    <a:pt x="18348" y="853"/>
                    <a:pt x="18062" y="794"/>
                  </a:cubicBezTo>
                  <a:cubicBezTo>
                    <a:pt x="17979" y="770"/>
                    <a:pt x="17896" y="746"/>
                    <a:pt x="17824" y="734"/>
                  </a:cubicBezTo>
                  <a:cubicBezTo>
                    <a:pt x="17324" y="615"/>
                    <a:pt x="16824" y="532"/>
                    <a:pt x="16336" y="436"/>
                  </a:cubicBezTo>
                  <a:cubicBezTo>
                    <a:pt x="16312" y="436"/>
                    <a:pt x="16276" y="424"/>
                    <a:pt x="16253" y="424"/>
                  </a:cubicBezTo>
                  <a:cubicBezTo>
                    <a:pt x="15217" y="258"/>
                    <a:pt x="14229" y="139"/>
                    <a:pt x="13288" y="67"/>
                  </a:cubicBezTo>
                  <a:cubicBezTo>
                    <a:pt x="12716" y="32"/>
                    <a:pt x="12157" y="8"/>
                    <a:pt x="11621" y="8"/>
                  </a:cubicBezTo>
                  <a:cubicBezTo>
                    <a:pt x="11436" y="3"/>
                    <a:pt x="11253" y="0"/>
                    <a:pt x="11073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009;p61">
              <a:extLst>
                <a:ext uri="{FF2B5EF4-FFF2-40B4-BE49-F238E27FC236}">
                  <a16:creationId xmlns:a16="http://schemas.microsoft.com/office/drawing/2014/main" id="{A51E5B6C-E6E9-4A2A-A6BF-32C35E91A855}"/>
                </a:ext>
              </a:extLst>
            </p:cNvPr>
            <p:cNvSpPr/>
            <p:nvPr/>
          </p:nvSpPr>
          <p:spPr>
            <a:xfrm>
              <a:off x="958750" y="1695875"/>
              <a:ext cx="493525" cy="196925"/>
            </a:xfrm>
            <a:custGeom>
              <a:avLst/>
              <a:gdLst/>
              <a:ahLst/>
              <a:cxnLst/>
              <a:rect l="l" t="t" r="r" b="b"/>
              <a:pathLst>
                <a:path w="19741" h="7877" extrusionOk="0">
                  <a:moveTo>
                    <a:pt x="19741" y="0"/>
                  </a:moveTo>
                  <a:lnTo>
                    <a:pt x="19741" y="0"/>
                  </a:lnTo>
                  <a:cubicBezTo>
                    <a:pt x="17086" y="1941"/>
                    <a:pt x="13978" y="3310"/>
                    <a:pt x="10728" y="3906"/>
                  </a:cubicBezTo>
                  <a:cubicBezTo>
                    <a:pt x="9433" y="4153"/>
                    <a:pt x="8116" y="4273"/>
                    <a:pt x="6799" y="4273"/>
                  </a:cubicBezTo>
                  <a:cubicBezTo>
                    <a:pt x="4495" y="4273"/>
                    <a:pt x="2190" y="3903"/>
                    <a:pt x="0" y="3191"/>
                  </a:cubicBezTo>
                  <a:lnTo>
                    <a:pt x="0" y="3191"/>
                  </a:lnTo>
                  <a:cubicBezTo>
                    <a:pt x="48" y="3370"/>
                    <a:pt x="95" y="3549"/>
                    <a:pt x="155" y="3715"/>
                  </a:cubicBezTo>
                  <a:cubicBezTo>
                    <a:pt x="179" y="3810"/>
                    <a:pt x="226" y="3906"/>
                    <a:pt x="250" y="4001"/>
                  </a:cubicBezTo>
                  <a:cubicBezTo>
                    <a:pt x="464" y="4584"/>
                    <a:pt x="714" y="5001"/>
                    <a:pt x="976" y="5239"/>
                  </a:cubicBezTo>
                  <a:cubicBezTo>
                    <a:pt x="1012" y="5275"/>
                    <a:pt x="1048" y="5311"/>
                    <a:pt x="1095" y="5334"/>
                  </a:cubicBezTo>
                  <a:cubicBezTo>
                    <a:pt x="1095" y="5334"/>
                    <a:pt x="1155" y="5382"/>
                    <a:pt x="1250" y="5442"/>
                  </a:cubicBezTo>
                  <a:cubicBezTo>
                    <a:pt x="1357" y="5501"/>
                    <a:pt x="1524" y="5596"/>
                    <a:pt x="1750" y="5715"/>
                  </a:cubicBezTo>
                  <a:lnTo>
                    <a:pt x="1762" y="5715"/>
                  </a:lnTo>
                  <a:cubicBezTo>
                    <a:pt x="2072" y="5870"/>
                    <a:pt x="2500" y="6085"/>
                    <a:pt x="3036" y="6287"/>
                  </a:cubicBezTo>
                  <a:cubicBezTo>
                    <a:pt x="3739" y="6573"/>
                    <a:pt x="4632" y="6882"/>
                    <a:pt x="5703" y="7156"/>
                  </a:cubicBezTo>
                  <a:cubicBezTo>
                    <a:pt x="6239" y="7287"/>
                    <a:pt x="6834" y="7406"/>
                    <a:pt x="7465" y="7513"/>
                  </a:cubicBezTo>
                  <a:cubicBezTo>
                    <a:pt x="8501" y="7692"/>
                    <a:pt x="9644" y="7811"/>
                    <a:pt x="10918" y="7859"/>
                  </a:cubicBezTo>
                  <a:cubicBezTo>
                    <a:pt x="11192" y="7870"/>
                    <a:pt x="11469" y="7876"/>
                    <a:pt x="11747" y="7876"/>
                  </a:cubicBezTo>
                  <a:cubicBezTo>
                    <a:pt x="12025" y="7876"/>
                    <a:pt x="12305" y="7870"/>
                    <a:pt x="12585" y="7859"/>
                  </a:cubicBezTo>
                  <a:cubicBezTo>
                    <a:pt x="13514" y="7823"/>
                    <a:pt x="14514" y="7751"/>
                    <a:pt x="15562" y="7620"/>
                  </a:cubicBezTo>
                  <a:cubicBezTo>
                    <a:pt x="16097" y="7537"/>
                    <a:pt x="16621" y="7466"/>
                    <a:pt x="17193" y="7359"/>
                  </a:cubicBezTo>
                  <a:cubicBezTo>
                    <a:pt x="17967" y="7228"/>
                    <a:pt x="18764" y="7049"/>
                    <a:pt x="19598" y="6847"/>
                  </a:cubicBezTo>
                  <a:lnTo>
                    <a:pt x="19741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010;p61">
              <a:extLst>
                <a:ext uri="{FF2B5EF4-FFF2-40B4-BE49-F238E27FC236}">
                  <a16:creationId xmlns:a16="http://schemas.microsoft.com/office/drawing/2014/main" id="{74C8748A-6912-423B-A477-C9294973A6BE}"/>
                </a:ext>
              </a:extLst>
            </p:cNvPr>
            <p:cNvSpPr/>
            <p:nvPr/>
          </p:nvSpPr>
          <p:spPr>
            <a:xfrm>
              <a:off x="958150" y="1498425"/>
              <a:ext cx="470600" cy="122175"/>
            </a:xfrm>
            <a:custGeom>
              <a:avLst/>
              <a:gdLst/>
              <a:ahLst/>
              <a:cxnLst/>
              <a:rect l="l" t="t" r="r" b="b"/>
              <a:pathLst>
                <a:path w="18824" h="4887" extrusionOk="0">
                  <a:moveTo>
                    <a:pt x="10900" y="1"/>
                  </a:moveTo>
                  <a:cubicBezTo>
                    <a:pt x="9792" y="1"/>
                    <a:pt x="8762" y="79"/>
                    <a:pt x="7835" y="195"/>
                  </a:cubicBezTo>
                  <a:cubicBezTo>
                    <a:pt x="7227" y="278"/>
                    <a:pt x="6644" y="374"/>
                    <a:pt x="6096" y="481"/>
                  </a:cubicBezTo>
                  <a:cubicBezTo>
                    <a:pt x="4977" y="719"/>
                    <a:pt x="4048" y="993"/>
                    <a:pt x="3322" y="1255"/>
                  </a:cubicBezTo>
                  <a:cubicBezTo>
                    <a:pt x="2608" y="1529"/>
                    <a:pt x="2060" y="1767"/>
                    <a:pt x="1739" y="1922"/>
                  </a:cubicBezTo>
                  <a:cubicBezTo>
                    <a:pt x="1655" y="1969"/>
                    <a:pt x="1572" y="2017"/>
                    <a:pt x="1512" y="2041"/>
                  </a:cubicBezTo>
                  <a:cubicBezTo>
                    <a:pt x="1393" y="2100"/>
                    <a:pt x="1334" y="2148"/>
                    <a:pt x="1334" y="2148"/>
                  </a:cubicBezTo>
                  <a:cubicBezTo>
                    <a:pt x="1250" y="2207"/>
                    <a:pt x="1179" y="2267"/>
                    <a:pt x="1096" y="2338"/>
                  </a:cubicBezTo>
                  <a:cubicBezTo>
                    <a:pt x="822" y="2612"/>
                    <a:pt x="584" y="3017"/>
                    <a:pt x="369" y="3553"/>
                  </a:cubicBezTo>
                  <a:cubicBezTo>
                    <a:pt x="322" y="3636"/>
                    <a:pt x="298" y="3731"/>
                    <a:pt x="262" y="3827"/>
                  </a:cubicBezTo>
                  <a:cubicBezTo>
                    <a:pt x="167" y="4148"/>
                    <a:pt x="72" y="4481"/>
                    <a:pt x="0" y="4862"/>
                  </a:cubicBezTo>
                  <a:lnTo>
                    <a:pt x="0" y="4886"/>
                  </a:lnTo>
                  <a:cubicBezTo>
                    <a:pt x="6442" y="4767"/>
                    <a:pt x="12859" y="3469"/>
                    <a:pt x="18824" y="1052"/>
                  </a:cubicBezTo>
                  <a:cubicBezTo>
                    <a:pt x="18764" y="1029"/>
                    <a:pt x="18717" y="1017"/>
                    <a:pt x="18657" y="1005"/>
                  </a:cubicBezTo>
                  <a:cubicBezTo>
                    <a:pt x="18276" y="898"/>
                    <a:pt x="17895" y="814"/>
                    <a:pt x="17538" y="731"/>
                  </a:cubicBezTo>
                  <a:cubicBezTo>
                    <a:pt x="17002" y="612"/>
                    <a:pt x="16467" y="517"/>
                    <a:pt x="15967" y="421"/>
                  </a:cubicBezTo>
                  <a:cubicBezTo>
                    <a:pt x="14943" y="255"/>
                    <a:pt x="13942" y="136"/>
                    <a:pt x="13002" y="64"/>
                  </a:cubicBezTo>
                  <a:cubicBezTo>
                    <a:pt x="12442" y="28"/>
                    <a:pt x="11871" y="5"/>
                    <a:pt x="11335" y="5"/>
                  </a:cubicBezTo>
                  <a:cubicBezTo>
                    <a:pt x="11189" y="2"/>
                    <a:pt x="11044" y="1"/>
                    <a:pt x="1090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011;p61">
              <a:extLst>
                <a:ext uri="{FF2B5EF4-FFF2-40B4-BE49-F238E27FC236}">
                  <a16:creationId xmlns:a16="http://schemas.microsoft.com/office/drawing/2014/main" id="{75570AAC-E512-4D2C-BB5D-AF07A878D4FE}"/>
                </a:ext>
              </a:extLst>
            </p:cNvPr>
            <p:cNvSpPr/>
            <p:nvPr/>
          </p:nvSpPr>
          <p:spPr>
            <a:xfrm>
              <a:off x="1318600" y="1510125"/>
              <a:ext cx="84275" cy="376575"/>
            </a:xfrm>
            <a:custGeom>
              <a:avLst/>
              <a:gdLst/>
              <a:ahLst/>
              <a:cxnLst/>
              <a:rect l="l" t="t" r="r" b="b"/>
              <a:pathLst>
                <a:path w="3371" h="15063" extrusionOk="0">
                  <a:moveTo>
                    <a:pt x="1632" y="1"/>
                  </a:moveTo>
                  <a:cubicBezTo>
                    <a:pt x="1513" y="299"/>
                    <a:pt x="1322" y="823"/>
                    <a:pt x="1120" y="1489"/>
                  </a:cubicBezTo>
                  <a:cubicBezTo>
                    <a:pt x="656" y="2966"/>
                    <a:pt x="108" y="5192"/>
                    <a:pt x="60" y="7454"/>
                  </a:cubicBezTo>
                  <a:cubicBezTo>
                    <a:pt x="1" y="10657"/>
                    <a:pt x="870" y="13943"/>
                    <a:pt x="1191" y="15062"/>
                  </a:cubicBezTo>
                  <a:cubicBezTo>
                    <a:pt x="1727" y="14991"/>
                    <a:pt x="2263" y="14908"/>
                    <a:pt x="2834" y="14812"/>
                  </a:cubicBezTo>
                  <a:cubicBezTo>
                    <a:pt x="2846" y="14812"/>
                    <a:pt x="2870" y="14789"/>
                    <a:pt x="2894" y="14789"/>
                  </a:cubicBezTo>
                  <a:cubicBezTo>
                    <a:pt x="2441" y="14015"/>
                    <a:pt x="1525" y="11836"/>
                    <a:pt x="1656" y="7645"/>
                  </a:cubicBezTo>
                  <a:cubicBezTo>
                    <a:pt x="1775" y="3930"/>
                    <a:pt x="2620" y="1751"/>
                    <a:pt x="3144" y="739"/>
                  </a:cubicBezTo>
                  <a:cubicBezTo>
                    <a:pt x="3227" y="596"/>
                    <a:pt x="3311" y="465"/>
                    <a:pt x="3370" y="358"/>
                  </a:cubicBezTo>
                  <a:cubicBezTo>
                    <a:pt x="3275" y="322"/>
                    <a:pt x="3203" y="311"/>
                    <a:pt x="3120" y="299"/>
                  </a:cubicBezTo>
                  <a:cubicBezTo>
                    <a:pt x="2620" y="180"/>
                    <a:pt x="2132" y="84"/>
                    <a:pt x="1632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012;p61">
              <a:extLst>
                <a:ext uri="{FF2B5EF4-FFF2-40B4-BE49-F238E27FC236}">
                  <a16:creationId xmlns:a16="http://schemas.microsoft.com/office/drawing/2014/main" id="{1FE1A694-B52C-4E91-9063-0EF3708AE5B2}"/>
                </a:ext>
              </a:extLst>
            </p:cNvPr>
            <p:cNvSpPr/>
            <p:nvPr/>
          </p:nvSpPr>
          <p:spPr>
            <a:xfrm>
              <a:off x="1398675" y="1528600"/>
              <a:ext cx="56875" cy="342025"/>
            </a:xfrm>
            <a:custGeom>
              <a:avLst/>
              <a:gdLst/>
              <a:ahLst/>
              <a:cxnLst/>
              <a:rect l="l" t="t" r="r" b="b"/>
              <a:pathLst>
                <a:path w="2275" h="13681" extrusionOk="0">
                  <a:moveTo>
                    <a:pt x="1727" y="0"/>
                  </a:moveTo>
                  <a:cubicBezTo>
                    <a:pt x="1155" y="762"/>
                    <a:pt x="0" y="2881"/>
                    <a:pt x="84" y="7263"/>
                  </a:cubicBezTo>
                  <a:cubicBezTo>
                    <a:pt x="179" y="11454"/>
                    <a:pt x="989" y="13085"/>
                    <a:pt x="1453" y="13680"/>
                  </a:cubicBezTo>
                  <a:cubicBezTo>
                    <a:pt x="1655" y="13633"/>
                    <a:pt x="1846" y="13597"/>
                    <a:pt x="2025" y="13549"/>
                  </a:cubicBezTo>
                  <a:lnTo>
                    <a:pt x="2275" y="167"/>
                  </a:lnTo>
                  <a:cubicBezTo>
                    <a:pt x="2096" y="107"/>
                    <a:pt x="1905" y="48"/>
                    <a:pt x="1727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013;p61">
              <a:extLst>
                <a:ext uri="{FF2B5EF4-FFF2-40B4-BE49-F238E27FC236}">
                  <a16:creationId xmlns:a16="http://schemas.microsoft.com/office/drawing/2014/main" id="{972B54B8-AB4F-4891-9E83-44BE072B92B8}"/>
                </a:ext>
              </a:extLst>
            </p:cNvPr>
            <p:cNvSpPr/>
            <p:nvPr/>
          </p:nvSpPr>
          <p:spPr>
            <a:xfrm>
              <a:off x="986125" y="1527800"/>
              <a:ext cx="470625" cy="31775"/>
            </a:xfrm>
            <a:custGeom>
              <a:avLst/>
              <a:gdLst/>
              <a:ahLst/>
              <a:cxnLst/>
              <a:rect l="l" t="t" r="r" b="b"/>
              <a:pathLst>
                <a:path w="18825" h="1271" extrusionOk="0">
                  <a:moveTo>
                    <a:pt x="8609" y="0"/>
                  </a:moveTo>
                  <a:cubicBezTo>
                    <a:pt x="6078" y="0"/>
                    <a:pt x="3339" y="203"/>
                    <a:pt x="631" y="770"/>
                  </a:cubicBezTo>
                  <a:cubicBezTo>
                    <a:pt x="370" y="901"/>
                    <a:pt x="239" y="985"/>
                    <a:pt x="239" y="985"/>
                  </a:cubicBezTo>
                  <a:cubicBezTo>
                    <a:pt x="143" y="1044"/>
                    <a:pt x="72" y="1104"/>
                    <a:pt x="0" y="1187"/>
                  </a:cubicBezTo>
                  <a:cubicBezTo>
                    <a:pt x="2906" y="508"/>
                    <a:pt x="5876" y="272"/>
                    <a:pt x="8606" y="272"/>
                  </a:cubicBezTo>
                  <a:cubicBezTo>
                    <a:pt x="13057" y="272"/>
                    <a:pt x="16867" y="901"/>
                    <a:pt x="18705" y="1270"/>
                  </a:cubicBezTo>
                  <a:cubicBezTo>
                    <a:pt x="18729" y="1187"/>
                    <a:pt x="18777" y="1104"/>
                    <a:pt x="18824" y="1020"/>
                  </a:cubicBezTo>
                  <a:cubicBezTo>
                    <a:pt x="18800" y="1020"/>
                    <a:pt x="18788" y="1020"/>
                    <a:pt x="18777" y="1008"/>
                  </a:cubicBezTo>
                  <a:cubicBezTo>
                    <a:pt x="16920" y="636"/>
                    <a:pt x="13090" y="0"/>
                    <a:pt x="8609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014;p61">
              <a:extLst>
                <a:ext uri="{FF2B5EF4-FFF2-40B4-BE49-F238E27FC236}">
                  <a16:creationId xmlns:a16="http://schemas.microsoft.com/office/drawing/2014/main" id="{D818DB49-45FD-41CF-B23C-C4CBB7D58E36}"/>
                </a:ext>
              </a:extLst>
            </p:cNvPr>
            <p:cNvSpPr/>
            <p:nvPr/>
          </p:nvSpPr>
          <p:spPr>
            <a:xfrm>
              <a:off x="964700" y="1569525"/>
              <a:ext cx="499175" cy="32900"/>
            </a:xfrm>
            <a:custGeom>
              <a:avLst/>
              <a:gdLst/>
              <a:ahLst/>
              <a:cxnLst/>
              <a:rect l="l" t="t" r="r" b="b"/>
              <a:pathLst>
                <a:path w="19967" h="1316" extrusionOk="0">
                  <a:moveTo>
                    <a:pt x="8592" y="0"/>
                  </a:moveTo>
                  <a:cubicBezTo>
                    <a:pt x="5914" y="0"/>
                    <a:pt x="2995" y="188"/>
                    <a:pt x="107" y="721"/>
                  </a:cubicBezTo>
                  <a:cubicBezTo>
                    <a:pt x="60" y="804"/>
                    <a:pt x="36" y="899"/>
                    <a:pt x="0" y="1006"/>
                  </a:cubicBezTo>
                  <a:cubicBezTo>
                    <a:pt x="2923" y="453"/>
                    <a:pt x="5881" y="259"/>
                    <a:pt x="8590" y="259"/>
                  </a:cubicBezTo>
                  <a:cubicBezTo>
                    <a:pt x="13981" y="259"/>
                    <a:pt x="18389" y="1027"/>
                    <a:pt x="19586" y="1256"/>
                  </a:cubicBezTo>
                  <a:cubicBezTo>
                    <a:pt x="19788" y="1280"/>
                    <a:pt x="19884" y="1316"/>
                    <a:pt x="19907" y="1316"/>
                  </a:cubicBezTo>
                  <a:lnTo>
                    <a:pt x="19967" y="1066"/>
                  </a:lnTo>
                  <a:cubicBezTo>
                    <a:pt x="19967" y="1066"/>
                    <a:pt x="19824" y="1030"/>
                    <a:pt x="19586" y="983"/>
                  </a:cubicBezTo>
                  <a:cubicBezTo>
                    <a:pt x="18310" y="745"/>
                    <a:pt x="13929" y="0"/>
                    <a:pt x="8592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015;p61">
              <a:extLst>
                <a:ext uri="{FF2B5EF4-FFF2-40B4-BE49-F238E27FC236}">
                  <a16:creationId xmlns:a16="http://schemas.microsoft.com/office/drawing/2014/main" id="{6036638D-C026-4B83-96A1-3A95C8DCFA18}"/>
                </a:ext>
              </a:extLst>
            </p:cNvPr>
            <p:cNvSpPr/>
            <p:nvPr/>
          </p:nvSpPr>
          <p:spPr>
            <a:xfrm>
              <a:off x="954275" y="1626375"/>
              <a:ext cx="492650" cy="28750"/>
            </a:xfrm>
            <a:custGeom>
              <a:avLst/>
              <a:gdLst/>
              <a:ahLst/>
              <a:cxnLst/>
              <a:rect l="l" t="t" r="r" b="b"/>
              <a:pathLst>
                <a:path w="19706" h="1150" extrusionOk="0">
                  <a:moveTo>
                    <a:pt x="8226" y="0"/>
                  </a:moveTo>
                  <a:cubicBezTo>
                    <a:pt x="5659" y="0"/>
                    <a:pt x="2857" y="140"/>
                    <a:pt x="36" y="530"/>
                  </a:cubicBezTo>
                  <a:cubicBezTo>
                    <a:pt x="24" y="614"/>
                    <a:pt x="24" y="709"/>
                    <a:pt x="0" y="792"/>
                  </a:cubicBezTo>
                  <a:cubicBezTo>
                    <a:pt x="2829" y="396"/>
                    <a:pt x="5642" y="255"/>
                    <a:pt x="8218" y="255"/>
                  </a:cubicBezTo>
                  <a:cubicBezTo>
                    <a:pt x="14631" y="255"/>
                    <a:pt x="19578" y="1132"/>
                    <a:pt x="19646" y="1149"/>
                  </a:cubicBezTo>
                  <a:lnTo>
                    <a:pt x="19705" y="899"/>
                  </a:lnTo>
                  <a:cubicBezTo>
                    <a:pt x="19637" y="882"/>
                    <a:pt x="14672" y="0"/>
                    <a:pt x="8226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016;p61">
              <a:extLst>
                <a:ext uri="{FF2B5EF4-FFF2-40B4-BE49-F238E27FC236}">
                  <a16:creationId xmlns:a16="http://schemas.microsoft.com/office/drawing/2014/main" id="{C4A96492-9D5B-4A46-8A9C-298783886521}"/>
                </a:ext>
              </a:extLst>
            </p:cNvPr>
            <p:cNvSpPr/>
            <p:nvPr/>
          </p:nvSpPr>
          <p:spPr>
            <a:xfrm>
              <a:off x="951300" y="1686950"/>
              <a:ext cx="485500" cy="15800"/>
            </a:xfrm>
            <a:custGeom>
              <a:avLst/>
              <a:gdLst/>
              <a:ahLst/>
              <a:cxnLst/>
              <a:rect l="l" t="t" r="r" b="b"/>
              <a:pathLst>
                <a:path w="19420" h="632" extrusionOk="0">
                  <a:moveTo>
                    <a:pt x="12" y="0"/>
                  </a:moveTo>
                  <a:lnTo>
                    <a:pt x="0" y="250"/>
                  </a:lnTo>
                  <a:lnTo>
                    <a:pt x="19408" y="631"/>
                  </a:lnTo>
                  <a:lnTo>
                    <a:pt x="19419" y="36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017;p61">
              <a:extLst>
                <a:ext uri="{FF2B5EF4-FFF2-40B4-BE49-F238E27FC236}">
                  <a16:creationId xmlns:a16="http://schemas.microsoft.com/office/drawing/2014/main" id="{0344A2F0-3202-441A-A830-A959A617C260}"/>
                </a:ext>
              </a:extLst>
            </p:cNvPr>
            <p:cNvSpPr/>
            <p:nvPr/>
          </p:nvSpPr>
          <p:spPr>
            <a:xfrm>
              <a:off x="952775" y="1736350"/>
              <a:ext cx="492050" cy="29025"/>
            </a:xfrm>
            <a:custGeom>
              <a:avLst/>
              <a:gdLst/>
              <a:ahLst/>
              <a:cxnLst/>
              <a:rect l="l" t="t" r="r" b="b"/>
              <a:pathLst>
                <a:path w="19682" h="1161" extrusionOk="0">
                  <a:moveTo>
                    <a:pt x="1" y="1"/>
                  </a:moveTo>
                  <a:cubicBezTo>
                    <a:pt x="1" y="84"/>
                    <a:pt x="25" y="179"/>
                    <a:pt x="37" y="263"/>
                  </a:cubicBezTo>
                  <a:cubicBezTo>
                    <a:pt x="3906" y="951"/>
                    <a:pt x="7755" y="1161"/>
                    <a:pt x="11007" y="1161"/>
                  </a:cubicBezTo>
                  <a:cubicBezTo>
                    <a:pt x="16021" y="1161"/>
                    <a:pt x="19617" y="663"/>
                    <a:pt x="19682" y="656"/>
                  </a:cubicBezTo>
                  <a:lnTo>
                    <a:pt x="19634" y="406"/>
                  </a:lnTo>
                  <a:cubicBezTo>
                    <a:pt x="19570" y="413"/>
                    <a:pt x="15994" y="903"/>
                    <a:pt x="11009" y="903"/>
                  </a:cubicBezTo>
                  <a:cubicBezTo>
                    <a:pt x="7747" y="903"/>
                    <a:pt x="3881" y="693"/>
                    <a:pt x="1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018;p61">
              <a:extLst>
                <a:ext uri="{FF2B5EF4-FFF2-40B4-BE49-F238E27FC236}">
                  <a16:creationId xmlns:a16="http://schemas.microsoft.com/office/drawing/2014/main" id="{EC1824F2-D79C-4228-AC1D-89B5DB393D45}"/>
                </a:ext>
              </a:extLst>
            </p:cNvPr>
            <p:cNvSpPr/>
            <p:nvPr/>
          </p:nvSpPr>
          <p:spPr>
            <a:xfrm>
              <a:off x="962600" y="1789050"/>
              <a:ext cx="497425" cy="33825"/>
            </a:xfrm>
            <a:custGeom>
              <a:avLst/>
              <a:gdLst/>
              <a:ahLst/>
              <a:cxnLst/>
              <a:rect l="l" t="t" r="r" b="b"/>
              <a:pathLst>
                <a:path w="19897" h="1353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72" y="203"/>
                    <a:pt x="108" y="286"/>
                  </a:cubicBezTo>
                  <a:cubicBezTo>
                    <a:pt x="3793" y="1100"/>
                    <a:pt x="7540" y="1352"/>
                    <a:pt x="10768" y="1352"/>
                  </a:cubicBezTo>
                  <a:cubicBezTo>
                    <a:pt x="15048" y="1352"/>
                    <a:pt x="18416" y="908"/>
                    <a:pt x="19515" y="738"/>
                  </a:cubicBezTo>
                  <a:cubicBezTo>
                    <a:pt x="19701" y="709"/>
                    <a:pt x="19831" y="688"/>
                    <a:pt x="19878" y="688"/>
                  </a:cubicBezTo>
                  <a:cubicBezTo>
                    <a:pt x="19888" y="688"/>
                    <a:pt x="19894" y="689"/>
                    <a:pt x="19896" y="691"/>
                  </a:cubicBezTo>
                  <a:lnTo>
                    <a:pt x="19837" y="441"/>
                  </a:lnTo>
                  <a:cubicBezTo>
                    <a:pt x="19825" y="441"/>
                    <a:pt x="19706" y="453"/>
                    <a:pt x="19515" y="476"/>
                  </a:cubicBezTo>
                  <a:cubicBezTo>
                    <a:pt x="18480" y="633"/>
                    <a:pt x="15072" y="1094"/>
                    <a:pt x="10727" y="1094"/>
                  </a:cubicBezTo>
                  <a:cubicBezTo>
                    <a:pt x="7476" y="1094"/>
                    <a:pt x="3700" y="836"/>
                    <a:pt x="1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019;p61">
              <a:extLst>
                <a:ext uri="{FF2B5EF4-FFF2-40B4-BE49-F238E27FC236}">
                  <a16:creationId xmlns:a16="http://schemas.microsoft.com/office/drawing/2014/main" id="{391C5789-66B3-49F8-B7BE-A35BBFFCDBA7}"/>
                </a:ext>
              </a:extLst>
            </p:cNvPr>
            <p:cNvSpPr/>
            <p:nvPr/>
          </p:nvSpPr>
          <p:spPr>
            <a:xfrm>
              <a:off x="983450" y="1826550"/>
              <a:ext cx="473300" cy="37975"/>
            </a:xfrm>
            <a:custGeom>
              <a:avLst/>
              <a:gdLst/>
              <a:ahLst/>
              <a:cxnLst/>
              <a:rect l="l" t="t" r="r" b="b"/>
              <a:pathLst>
                <a:path w="18932" h="1519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48"/>
                    <a:pt x="72" y="84"/>
                    <a:pt x="119" y="107"/>
                  </a:cubicBezTo>
                  <a:cubicBezTo>
                    <a:pt x="119" y="107"/>
                    <a:pt x="346" y="262"/>
                    <a:pt x="774" y="477"/>
                  </a:cubicBezTo>
                  <a:lnTo>
                    <a:pt x="786" y="477"/>
                  </a:lnTo>
                  <a:cubicBezTo>
                    <a:pt x="4061" y="1263"/>
                    <a:pt x="7397" y="1518"/>
                    <a:pt x="10344" y="1518"/>
                  </a:cubicBezTo>
                  <a:cubicBezTo>
                    <a:pt x="13997" y="1518"/>
                    <a:pt x="17051" y="1126"/>
                    <a:pt x="18645" y="869"/>
                  </a:cubicBezTo>
                  <a:cubicBezTo>
                    <a:pt x="18753" y="858"/>
                    <a:pt x="18836" y="846"/>
                    <a:pt x="18931" y="822"/>
                  </a:cubicBezTo>
                  <a:cubicBezTo>
                    <a:pt x="18884" y="750"/>
                    <a:pt x="18836" y="655"/>
                    <a:pt x="18800" y="584"/>
                  </a:cubicBezTo>
                  <a:cubicBezTo>
                    <a:pt x="18753" y="584"/>
                    <a:pt x="18705" y="596"/>
                    <a:pt x="18657" y="596"/>
                  </a:cubicBezTo>
                  <a:cubicBezTo>
                    <a:pt x="17081" y="845"/>
                    <a:pt x="13996" y="1250"/>
                    <a:pt x="10300" y="1250"/>
                  </a:cubicBezTo>
                  <a:cubicBezTo>
                    <a:pt x="7127" y="1250"/>
                    <a:pt x="3504" y="952"/>
                    <a:pt x="0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020;p61">
              <a:extLst>
                <a:ext uri="{FF2B5EF4-FFF2-40B4-BE49-F238E27FC236}">
                  <a16:creationId xmlns:a16="http://schemas.microsoft.com/office/drawing/2014/main" id="{88BD6C7D-99DA-457A-A08A-CE61E8593963}"/>
                </a:ext>
              </a:extLst>
            </p:cNvPr>
            <p:cNvSpPr/>
            <p:nvPr/>
          </p:nvSpPr>
          <p:spPr>
            <a:xfrm>
              <a:off x="1406125" y="1532750"/>
              <a:ext cx="92575" cy="334900"/>
            </a:xfrm>
            <a:custGeom>
              <a:avLst/>
              <a:gdLst/>
              <a:ahLst/>
              <a:cxnLst/>
              <a:rect l="l" t="t" r="r" b="b"/>
              <a:pathLst>
                <a:path w="3703" h="13396" extrusionOk="0">
                  <a:moveTo>
                    <a:pt x="1971" y="1"/>
                  </a:moveTo>
                  <a:cubicBezTo>
                    <a:pt x="985" y="1"/>
                    <a:pt x="143" y="2985"/>
                    <a:pt x="72" y="6668"/>
                  </a:cubicBezTo>
                  <a:cubicBezTo>
                    <a:pt x="0" y="10359"/>
                    <a:pt x="738" y="13383"/>
                    <a:pt x="1727" y="13395"/>
                  </a:cubicBezTo>
                  <a:cubicBezTo>
                    <a:pt x="1728" y="13395"/>
                    <a:pt x="1730" y="13395"/>
                    <a:pt x="1732" y="13395"/>
                  </a:cubicBezTo>
                  <a:cubicBezTo>
                    <a:pt x="2706" y="13395"/>
                    <a:pt x="3572" y="10423"/>
                    <a:pt x="3632" y="6728"/>
                  </a:cubicBezTo>
                  <a:cubicBezTo>
                    <a:pt x="3703" y="3037"/>
                    <a:pt x="2965" y="13"/>
                    <a:pt x="1977" y="1"/>
                  </a:cubicBezTo>
                  <a:cubicBezTo>
                    <a:pt x="1975" y="1"/>
                    <a:pt x="1973" y="1"/>
                    <a:pt x="1971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021;p61">
              <a:extLst>
                <a:ext uri="{FF2B5EF4-FFF2-40B4-BE49-F238E27FC236}">
                  <a16:creationId xmlns:a16="http://schemas.microsoft.com/office/drawing/2014/main" id="{588924A6-8823-42A8-A99F-F5474868ED23}"/>
                </a:ext>
              </a:extLst>
            </p:cNvPr>
            <p:cNvSpPr/>
            <p:nvPr/>
          </p:nvSpPr>
          <p:spPr>
            <a:xfrm>
              <a:off x="1417125" y="1555375"/>
              <a:ext cx="75325" cy="289650"/>
            </a:xfrm>
            <a:custGeom>
              <a:avLst/>
              <a:gdLst/>
              <a:ahLst/>
              <a:cxnLst/>
              <a:rect l="l" t="t" r="r" b="b"/>
              <a:pathLst>
                <a:path w="3013" h="11586" extrusionOk="0">
                  <a:moveTo>
                    <a:pt x="1608" y="1"/>
                  </a:moveTo>
                  <a:cubicBezTo>
                    <a:pt x="1525" y="1"/>
                    <a:pt x="1418" y="36"/>
                    <a:pt x="1334" y="108"/>
                  </a:cubicBezTo>
                  <a:cubicBezTo>
                    <a:pt x="644" y="620"/>
                    <a:pt x="108" y="2953"/>
                    <a:pt x="48" y="5763"/>
                  </a:cubicBezTo>
                  <a:cubicBezTo>
                    <a:pt x="1" y="8573"/>
                    <a:pt x="465" y="10931"/>
                    <a:pt x="1120" y="11466"/>
                  </a:cubicBezTo>
                  <a:cubicBezTo>
                    <a:pt x="1215" y="11538"/>
                    <a:pt x="1298" y="11585"/>
                    <a:pt x="1406" y="11585"/>
                  </a:cubicBezTo>
                  <a:cubicBezTo>
                    <a:pt x="1407" y="11586"/>
                    <a:pt x="1409" y="11586"/>
                    <a:pt x="1411" y="11586"/>
                  </a:cubicBezTo>
                  <a:cubicBezTo>
                    <a:pt x="2207" y="11586"/>
                    <a:pt x="2906" y="9018"/>
                    <a:pt x="2953" y="5823"/>
                  </a:cubicBezTo>
                  <a:cubicBezTo>
                    <a:pt x="3013" y="2620"/>
                    <a:pt x="2418" y="25"/>
                    <a:pt x="1608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022;p61">
              <a:extLst>
                <a:ext uri="{FF2B5EF4-FFF2-40B4-BE49-F238E27FC236}">
                  <a16:creationId xmlns:a16="http://schemas.microsoft.com/office/drawing/2014/main" id="{3B286D37-44E0-430B-8BFD-FCC66E2FC5A6}"/>
                </a:ext>
              </a:extLst>
            </p:cNvPr>
            <p:cNvSpPr/>
            <p:nvPr/>
          </p:nvSpPr>
          <p:spPr>
            <a:xfrm>
              <a:off x="1417725" y="1558050"/>
              <a:ext cx="58075" cy="284000"/>
            </a:xfrm>
            <a:custGeom>
              <a:avLst/>
              <a:gdLst/>
              <a:ahLst/>
              <a:cxnLst/>
              <a:rect l="l" t="t" r="r" b="b"/>
              <a:pathLst>
                <a:path w="2323" h="11360" extrusionOk="0">
                  <a:moveTo>
                    <a:pt x="1310" y="1"/>
                  </a:moveTo>
                  <a:cubicBezTo>
                    <a:pt x="632" y="513"/>
                    <a:pt x="84" y="2846"/>
                    <a:pt x="24" y="5656"/>
                  </a:cubicBezTo>
                  <a:lnTo>
                    <a:pt x="24" y="5847"/>
                  </a:lnTo>
                  <a:cubicBezTo>
                    <a:pt x="0" y="8573"/>
                    <a:pt x="453" y="10836"/>
                    <a:pt x="1096" y="11359"/>
                  </a:cubicBezTo>
                  <a:cubicBezTo>
                    <a:pt x="1727" y="10836"/>
                    <a:pt x="2227" y="8514"/>
                    <a:pt x="2275" y="5704"/>
                  </a:cubicBezTo>
                  <a:cubicBezTo>
                    <a:pt x="2322" y="2894"/>
                    <a:pt x="1905" y="537"/>
                    <a:pt x="131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023;p61">
              <a:extLst>
                <a:ext uri="{FF2B5EF4-FFF2-40B4-BE49-F238E27FC236}">
                  <a16:creationId xmlns:a16="http://schemas.microsoft.com/office/drawing/2014/main" id="{67504291-EBB2-47C4-B76C-289D98FD60F1}"/>
                </a:ext>
              </a:extLst>
            </p:cNvPr>
            <p:cNvSpPr/>
            <p:nvPr/>
          </p:nvSpPr>
          <p:spPr>
            <a:xfrm>
              <a:off x="976000" y="1530675"/>
              <a:ext cx="65225" cy="322375"/>
            </a:xfrm>
            <a:custGeom>
              <a:avLst/>
              <a:gdLst/>
              <a:ahLst/>
              <a:cxnLst/>
              <a:rect l="l" t="t" r="r" b="b"/>
              <a:pathLst>
                <a:path w="2609" h="12895" extrusionOk="0">
                  <a:moveTo>
                    <a:pt x="2608" y="1"/>
                  </a:moveTo>
                  <a:lnTo>
                    <a:pt x="2608" y="1"/>
                  </a:lnTo>
                  <a:cubicBezTo>
                    <a:pt x="1644" y="60"/>
                    <a:pt x="1084" y="393"/>
                    <a:pt x="822" y="774"/>
                  </a:cubicBezTo>
                  <a:cubicBezTo>
                    <a:pt x="655" y="1608"/>
                    <a:pt x="441" y="2560"/>
                    <a:pt x="286" y="3572"/>
                  </a:cubicBezTo>
                  <a:cubicBezTo>
                    <a:pt x="167" y="4382"/>
                    <a:pt x="60" y="5263"/>
                    <a:pt x="48" y="6156"/>
                  </a:cubicBezTo>
                  <a:cubicBezTo>
                    <a:pt x="1" y="8347"/>
                    <a:pt x="370" y="10442"/>
                    <a:pt x="584" y="12050"/>
                  </a:cubicBezTo>
                  <a:cubicBezTo>
                    <a:pt x="751" y="12216"/>
                    <a:pt x="1620" y="12776"/>
                    <a:pt x="2370" y="12895"/>
                  </a:cubicBezTo>
                  <a:cubicBezTo>
                    <a:pt x="2108" y="11407"/>
                    <a:pt x="1656" y="9133"/>
                    <a:pt x="1632" y="6406"/>
                  </a:cubicBezTo>
                  <a:cubicBezTo>
                    <a:pt x="1620" y="5370"/>
                    <a:pt x="1715" y="4382"/>
                    <a:pt x="1846" y="3489"/>
                  </a:cubicBezTo>
                  <a:cubicBezTo>
                    <a:pt x="2048" y="2108"/>
                    <a:pt x="2370" y="929"/>
                    <a:pt x="2608" y="1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024;p61">
              <a:extLst>
                <a:ext uri="{FF2B5EF4-FFF2-40B4-BE49-F238E27FC236}">
                  <a16:creationId xmlns:a16="http://schemas.microsoft.com/office/drawing/2014/main" id="{C08A765A-B34F-4834-BB14-0AA306AA5A5A}"/>
                </a:ext>
              </a:extLst>
            </p:cNvPr>
            <p:cNvSpPr/>
            <p:nvPr/>
          </p:nvSpPr>
          <p:spPr>
            <a:xfrm>
              <a:off x="1077500" y="1504175"/>
              <a:ext cx="76225" cy="379850"/>
            </a:xfrm>
            <a:custGeom>
              <a:avLst/>
              <a:gdLst/>
              <a:ahLst/>
              <a:cxnLst/>
              <a:rect l="l" t="t" r="r" b="b"/>
              <a:pathLst>
                <a:path w="3049" h="15194" extrusionOk="0">
                  <a:moveTo>
                    <a:pt x="2982" y="0"/>
                  </a:moveTo>
                  <a:cubicBezTo>
                    <a:pt x="2267" y="0"/>
                    <a:pt x="1761" y="183"/>
                    <a:pt x="1310" y="287"/>
                  </a:cubicBezTo>
                  <a:cubicBezTo>
                    <a:pt x="1060" y="1322"/>
                    <a:pt x="632" y="2704"/>
                    <a:pt x="346" y="4311"/>
                  </a:cubicBezTo>
                  <a:cubicBezTo>
                    <a:pt x="179" y="5251"/>
                    <a:pt x="60" y="6252"/>
                    <a:pt x="48" y="7287"/>
                  </a:cubicBezTo>
                  <a:cubicBezTo>
                    <a:pt x="1" y="10312"/>
                    <a:pt x="691" y="13145"/>
                    <a:pt x="965" y="14824"/>
                  </a:cubicBezTo>
                  <a:cubicBezTo>
                    <a:pt x="1261" y="15048"/>
                    <a:pt x="1731" y="15194"/>
                    <a:pt x="2360" y="15194"/>
                  </a:cubicBezTo>
                  <a:cubicBezTo>
                    <a:pt x="2466" y="15194"/>
                    <a:pt x="2577" y="15190"/>
                    <a:pt x="2691" y="15181"/>
                  </a:cubicBezTo>
                  <a:cubicBezTo>
                    <a:pt x="2418" y="13836"/>
                    <a:pt x="1656" y="11074"/>
                    <a:pt x="1620" y="7549"/>
                  </a:cubicBezTo>
                  <a:cubicBezTo>
                    <a:pt x="1620" y="6299"/>
                    <a:pt x="1739" y="5132"/>
                    <a:pt x="1941" y="4108"/>
                  </a:cubicBezTo>
                  <a:cubicBezTo>
                    <a:pt x="2263" y="2323"/>
                    <a:pt x="2775" y="894"/>
                    <a:pt x="3049" y="1"/>
                  </a:cubicBezTo>
                  <a:cubicBezTo>
                    <a:pt x="3026" y="0"/>
                    <a:pt x="3004" y="0"/>
                    <a:pt x="2982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025;p61">
              <a:extLst>
                <a:ext uri="{FF2B5EF4-FFF2-40B4-BE49-F238E27FC236}">
                  <a16:creationId xmlns:a16="http://schemas.microsoft.com/office/drawing/2014/main" id="{59D024C0-2840-4773-9762-A0176221E7C9}"/>
                </a:ext>
              </a:extLst>
            </p:cNvPr>
            <p:cNvSpPr/>
            <p:nvPr/>
          </p:nvSpPr>
          <p:spPr>
            <a:xfrm>
              <a:off x="1205500" y="1497550"/>
              <a:ext cx="77700" cy="397825"/>
            </a:xfrm>
            <a:custGeom>
              <a:avLst/>
              <a:gdLst/>
              <a:ahLst/>
              <a:cxnLst/>
              <a:rect l="l" t="t" r="r" b="b"/>
              <a:pathLst>
                <a:path w="3108" h="15913" extrusionOk="0">
                  <a:moveTo>
                    <a:pt x="2243" y="1"/>
                  </a:moveTo>
                  <a:cubicBezTo>
                    <a:pt x="1947" y="1"/>
                    <a:pt x="1679" y="33"/>
                    <a:pt x="1441" y="52"/>
                  </a:cubicBezTo>
                  <a:cubicBezTo>
                    <a:pt x="1203" y="921"/>
                    <a:pt x="822" y="2183"/>
                    <a:pt x="512" y="3683"/>
                  </a:cubicBezTo>
                  <a:cubicBezTo>
                    <a:pt x="274" y="4874"/>
                    <a:pt x="60" y="6231"/>
                    <a:pt x="48" y="7648"/>
                  </a:cubicBezTo>
                  <a:cubicBezTo>
                    <a:pt x="0" y="11089"/>
                    <a:pt x="762" y="14244"/>
                    <a:pt x="1048" y="15792"/>
                  </a:cubicBezTo>
                  <a:cubicBezTo>
                    <a:pt x="1268" y="15867"/>
                    <a:pt x="1524" y="15912"/>
                    <a:pt x="1824" y="15912"/>
                  </a:cubicBezTo>
                  <a:cubicBezTo>
                    <a:pt x="2092" y="15912"/>
                    <a:pt x="2396" y="15876"/>
                    <a:pt x="2739" y="15792"/>
                  </a:cubicBezTo>
                  <a:cubicBezTo>
                    <a:pt x="2477" y="14553"/>
                    <a:pt x="1679" y="11660"/>
                    <a:pt x="1655" y="7898"/>
                  </a:cubicBezTo>
                  <a:cubicBezTo>
                    <a:pt x="1643" y="6159"/>
                    <a:pt x="1882" y="4600"/>
                    <a:pt x="2179" y="3302"/>
                  </a:cubicBezTo>
                  <a:cubicBezTo>
                    <a:pt x="2489" y="1897"/>
                    <a:pt x="2894" y="814"/>
                    <a:pt x="3108" y="111"/>
                  </a:cubicBezTo>
                  <a:cubicBezTo>
                    <a:pt x="2798" y="27"/>
                    <a:pt x="2509" y="1"/>
                    <a:pt x="2243" y="1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026;p61">
              <a:extLst>
                <a:ext uri="{FF2B5EF4-FFF2-40B4-BE49-F238E27FC236}">
                  <a16:creationId xmlns:a16="http://schemas.microsoft.com/office/drawing/2014/main" id="{1C8E5121-78B3-46D3-91EE-39CC68B760AA}"/>
                </a:ext>
              </a:extLst>
            </p:cNvPr>
            <p:cNvSpPr/>
            <p:nvPr/>
          </p:nvSpPr>
          <p:spPr>
            <a:xfrm>
              <a:off x="1322475" y="1510025"/>
              <a:ext cx="88725" cy="379825"/>
            </a:xfrm>
            <a:custGeom>
              <a:avLst/>
              <a:gdLst/>
              <a:ahLst/>
              <a:cxnLst/>
              <a:rect l="l" t="t" r="r" b="b"/>
              <a:pathLst>
                <a:path w="3549" h="15193" extrusionOk="0">
                  <a:moveTo>
                    <a:pt x="2293" y="0"/>
                  </a:moveTo>
                  <a:cubicBezTo>
                    <a:pt x="1984" y="0"/>
                    <a:pt x="1751" y="41"/>
                    <a:pt x="1751" y="41"/>
                  </a:cubicBezTo>
                  <a:cubicBezTo>
                    <a:pt x="1751" y="41"/>
                    <a:pt x="1465" y="696"/>
                    <a:pt x="1132" y="1743"/>
                  </a:cubicBezTo>
                  <a:cubicBezTo>
                    <a:pt x="667" y="3160"/>
                    <a:pt x="120" y="5291"/>
                    <a:pt x="72" y="7458"/>
                  </a:cubicBezTo>
                  <a:cubicBezTo>
                    <a:pt x="0" y="11221"/>
                    <a:pt x="1322" y="15126"/>
                    <a:pt x="1322" y="15126"/>
                  </a:cubicBezTo>
                  <a:cubicBezTo>
                    <a:pt x="1500" y="15173"/>
                    <a:pt x="1675" y="15192"/>
                    <a:pt x="1841" y="15192"/>
                  </a:cubicBezTo>
                  <a:cubicBezTo>
                    <a:pt x="2552" y="15192"/>
                    <a:pt x="3108" y="14840"/>
                    <a:pt x="3108" y="14840"/>
                  </a:cubicBezTo>
                  <a:cubicBezTo>
                    <a:pt x="3108" y="14840"/>
                    <a:pt x="1465" y="12864"/>
                    <a:pt x="1644" y="7649"/>
                  </a:cubicBezTo>
                  <a:cubicBezTo>
                    <a:pt x="1763" y="4101"/>
                    <a:pt x="2620" y="2017"/>
                    <a:pt x="3132" y="1041"/>
                  </a:cubicBezTo>
                  <a:cubicBezTo>
                    <a:pt x="3370" y="600"/>
                    <a:pt x="3549" y="386"/>
                    <a:pt x="3549" y="386"/>
                  </a:cubicBezTo>
                  <a:cubicBezTo>
                    <a:pt x="3232" y="69"/>
                    <a:pt x="2697" y="0"/>
                    <a:pt x="2293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027;p61">
              <a:extLst>
                <a:ext uri="{FF2B5EF4-FFF2-40B4-BE49-F238E27FC236}">
                  <a16:creationId xmlns:a16="http://schemas.microsoft.com/office/drawing/2014/main" id="{78566FBC-CEDA-4B54-A053-E4B7E293F24F}"/>
                </a:ext>
              </a:extLst>
            </p:cNvPr>
            <p:cNvSpPr/>
            <p:nvPr/>
          </p:nvSpPr>
          <p:spPr>
            <a:xfrm>
              <a:off x="1218600" y="1498050"/>
              <a:ext cx="65200" cy="92175"/>
            </a:xfrm>
            <a:custGeom>
              <a:avLst/>
              <a:gdLst/>
              <a:ahLst/>
              <a:cxnLst/>
              <a:rect l="l" t="t" r="r" b="b"/>
              <a:pathLst>
                <a:path w="2608" h="3687" extrusionOk="0">
                  <a:moveTo>
                    <a:pt x="1716" y="0"/>
                  </a:moveTo>
                  <a:cubicBezTo>
                    <a:pt x="1427" y="0"/>
                    <a:pt x="1167" y="31"/>
                    <a:pt x="941" y="55"/>
                  </a:cubicBezTo>
                  <a:cubicBezTo>
                    <a:pt x="703" y="913"/>
                    <a:pt x="310" y="2175"/>
                    <a:pt x="0" y="3687"/>
                  </a:cubicBezTo>
                  <a:cubicBezTo>
                    <a:pt x="548" y="3568"/>
                    <a:pt x="1096" y="3425"/>
                    <a:pt x="1667" y="3294"/>
                  </a:cubicBezTo>
                  <a:cubicBezTo>
                    <a:pt x="1977" y="1901"/>
                    <a:pt x="2381" y="805"/>
                    <a:pt x="2608" y="115"/>
                  </a:cubicBezTo>
                  <a:cubicBezTo>
                    <a:pt x="2289" y="28"/>
                    <a:pt x="1990" y="0"/>
                    <a:pt x="1716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028;p61">
              <a:extLst>
                <a:ext uri="{FF2B5EF4-FFF2-40B4-BE49-F238E27FC236}">
                  <a16:creationId xmlns:a16="http://schemas.microsoft.com/office/drawing/2014/main" id="{9246E77D-1F2C-438A-86EC-87BE09E51D3E}"/>
                </a:ext>
              </a:extLst>
            </p:cNvPr>
            <p:cNvSpPr/>
            <p:nvPr/>
          </p:nvSpPr>
          <p:spPr>
            <a:xfrm>
              <a:off x="983150" y="1530675"/>
              <a:ext cx="58075" cy="89325"/>
            </a:xfrm>
            <a:custGeom>
              <a:avLst/>
              <a:gdLst/>
              <a:ahLst/>
              <a:cxnLst/>
              <a:rect l="l" t="t" r="r" b="b"/>
              <a:pathLst>
                <a:path w="2323" h="3573" extrusionOk="0">
                  <a:moveTo>
                    <a:pt x="2322" y="1"/>
                  </a:moveTo>
                  <a:lnTo>
                    <a:pt x="2322" y="1"/>
                  </a:lnTo>
                  <a:cubicBezTo>
                    <a:pt x="1358" y="60"/>
                    <a:pt x="798" y="393"/>
                    <a:pt x="536" y="774"/>
                  </a:cubicBezTo>
                  <a:cubicBezTo>
                    <a:pt x="369" y="1608"/>
                    <a:pt x="155" y="2560"/>
                    <a:pt x="0" y="3572"/>
                  </a:cubicBezTo>
                  <a:cubicBezTo>
                    <a:pt x="512" y="3549"/>
                    <a:pt x="1036" y="3525"/>
                    <a:pt x="1560" y="3489"/>
                  </a:cubicBezTo>
                  <a:cubicBezTo>
                    <a:pt x="1762" y="2108"/>
                    <a:pt x="2084" y="929"/>
                    <a:pt x="2322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029;p61">
              <a:extLst>
                <a:ext uri="{FF2B5EF4-FFF2-40B4-BE49-F238E27FC236}">
                  <a16:creationId xmlns:a16="http://schemas.microsoft.com/office/drawing/2014/main" id="{54DA37CC-EB91-40C7-8B73-20FEDCF8B84B}"/>
                </a:ext>
              </a:extLst>
            </p:cNvPr>
            <p:cNvSpPr/>
            <p:nvPr/>
          </p:nvSpPr>
          <p:spPr>
            <a:xfrm>
              <a:off x="1086425" y="1504175"/>
              <a:ext cx="67900" cy="107775"/>
            </a:xfrm>
            <a:custGeom>
              <a:avLst/>
              <a:gdLst/>
              <a:ahLst/>
              <a:cxnLst/>
              <a:rect l="l" t="t" r="r" b="b"/>
              <a:pathLst>
                <a:path w="2716" h="4311" extrusionOk="0">
                  <a:moveTo>
                    <a:pt x="2647" y="0"/>
                  </a:moveTo>
                  <a:cubicBezTo>
                    <a:pt x="1922" y="0"/>
                    <a:pt x="1416" y="183"/>
                    <a:pt x="965" y="287"/>
                  </a:cubicBezTo>
                  <a:cubicBezTo>
                    <a:pt x="715" y="1322"/>
                    <a:pt x="287" y="2704"/>
                    <a:pt x="1" y="4311"/>
                  </a:cubicBezTo>
                  <a:cubicBezTo>
                    <a:pt x="537" y="4251"/>
                    <a:pt x="1072" y="4180"/>
                    <a:pt x="1596" y="4108"/>
                  </a:cubicBezTo>
                  <a:cubicBezTo>
                    <a:pt x="1918" y="2323"/>
                    <a:pt x="2430" y="894"/>
                    <a:pt x="2715" y="1"/>
                  </a:cubicBezTo>
                  <a:cubicBezTo>
                    <a:pt x="2693" y="0"/>
                    <a:pt x="2670" y="0"/>
                    <a:pt x="2647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030;p61">
              <a:extLst>
                <a:ext uri="{FF2B5EF4-FFF2-40B4-BE49-F238E27FC236}">
                  <a16:creationId xmlns:a16="http://schemas.microsoft.com/office/drawing/2014/main" id="{93DC071C-2BAC-43E7-B27D-1A901BCF333A}"/>
                </a:ext>
              </a:extLst>
            </p:cNvPr>
            <p:cNvSpPr/>
            <p:nvPr/>
          </p:nvSpPr>
          <p:spPr>
            <a:xfrm>
              <a:off x="1350750" y="1510200"/>
              <a:ext cx="60450" cy="43425"/>
            </a:xfrm>
            <a:custGeom>
              <a:avLst/>
              <a:gdLst/>
              <a:ahLst/>
              <a:cxnLst/>
              <a:rect l="l" t="t" r="r" b="b"/>
              <a:pathLst>
                <a:path w="2418" h="1737" extrusionOk="0">
                  <a:moveTo>
                    <a:pt x="1191" y="0"/>
                  </a:moveTo>
                  <a:cubicBezTo>
                    <a:pt x="867" y="0"/>
                    <a:pt x="620" y="46"/>
                    <a:pt x="620" y="46"/>
                  </a:cubicBezTo>
                  <a:cubicBezTo>
                    <a:pt x="620" y="46"/>
                    <a:pt x="334" y="700"/>
                    <a:pt x="1" y="1736"/>
                  </a:cubicBezTo>
                  <a:cubicBezTo>
                    <a:pt x="667" y="1534"/>
                    <a:pt x="1346" y="1296"/>
                    <a:pt x="2001" y="1034"/>
                  </a:cubicBezTo>
                  <a:cubicBezTo>
                    <a:pt x="2239" y="593"/>
                    <a:pt x="2418" y="379"/>
                    <a:pt x="2418" y="379"/>
                  </a:cubicBezTo>
                  <a:cubicBezTo>
                    <a:pt x="2108" y="70"/>
                    <a:pt x="1591" y="0"/>
                    <a:pt x="1191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031;p61">
              <a:extLst>
                <a:ext uri="{FF2B5EF4-FFF2-40B4-BE49-F238E27FC236}">
                  <a16:creationId xmlns:a16="http://schemas.microsoft.com/office/drawing/2014/main" id="{BC9A41B0-8613-4F31-B818-F2E58309C50E}"/>
                </a:ext>
              </a:extLst>
            </p:cNvPr>
            <p:cNvSpPr/>
            <p:nvPr/>
          </p:nvSpPr>
          <p:spPr>
            <a:xfrm>
              <a:off x="1417725" y="1700625"/>
              <a:ext cx="56875" cy="141425"/>
            </a:xfrm>
            <a:custGeom>
              <a:avLst/>
              <a:gdLst/>
              <a:ahLst/>
              <a:cxnLst/>
              <a:rect l="l" t="t" r="r" b="b"/>
              <a:pathLst>
                <a:path w="2275" h="5657" extrusionOk="0">
                  <a:moveTo>
                    <a:pt x="2275" y="1"/>
                  </a:moveTo>
                  <a:cubicBezTo>
                    <a:pt x="1917" y="287"/>
                    <a:pt x="1501" y="441"/>
                    <a:pt x="1048" y="441"/>
                  </a:cubicBezTo>
                  <a:cubicBezTo>
                    <a:pt x="679" y="441"/>
                    <a:pt x="334" y="322"/>
                    <a:pt x="24" y="144"/>
                  </a:cubicBezTo>
                  <a:lnTo>
                    <a:pt x="24" y="144"/>
                  </a:lnTo>
                  <a:cubicBezTo>
                    <a:pt x="0" y="2870"/>
                    <a:pt x="453" y="5133"/>
                    <a:pt x="1096" y="5656"/>
                  </a:cubicBezTo>
                  <a:cubicBezTo>
                    <a:pt x="1727" y="5133"/>
                    <a:pt x="2227" y="2811"/>
                    <a:pt x="2275" y="1"/>
                  </a:cubicBezTo>
                  <a:close/>
                </a:path>
              </a:pathLst>
            </a:custGeom>
            <a:solidFill>
              <a:srgbClr val="7142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032;p61">
              <a:extLst>
                <a:ext uri="{FF2B5EF4-FFF2-40B4-BE49-F238E27FC236}">
                  <a16:creationId xmlns:a16="http://schemas.microsoft.com/office/drawing/2014/main" id="{EE7DB986-034C-4B94-861D-F2E7B092AFF0}"/>
                </a:ext>
              </a:extLst>
            </p:cNvPr>
            <p:cNvSpPr/>
            <p:nvPr/>
          </p:nvSpPr>
          <p:spPr>
            <a:xfrm>
              <a:off x="1441525" y="1538600"/>
              <a:ext cx="34250" cy="18475"/>
            </a:xfrm>
            <a:custGeom>
              <a:avLst/>
              <a:gdLst/>
              <a:ahLst/>
              <a:cxnLst/>
              <a:rect l="l" t="t" r="r" b="b"/>
              <a:pathLst>
                <a:path w="1370" h="739" extrusionOk="0">
                  <a:moveTo>
                    <a:pt x="472" y="0"/>
                  </a:moveTo>
                  <a:cubicBezTo>
                    <a:pt x="313" y="0"/>
                    <a:pt x="161" y="45"/>
                    <a:pt x="61" y="172"/>
                  </a:cubicBezTo>
                  <a:cubicBezTo>
                    <a:pt x="13" y="231"/>
                    <a:pt x="1" y="291"/>
                    <a:pt x="25" y="362"/>
                  </a:cubicBezTo>
                  <a:cubicBezTo>
                    <a:pt x="25" y="374"/>
                    <a:pt x="37" y="374"/>
                    <a:pt x="37" y="386"/>
                  </a:cubicBezTo>
                  <a:cubicBezTo>
                    <a:pt x="55" y="422"/>
                    <a:pt x="94" y="438"/>
                    <a:pt x="127" y="438"/>
                  </a:cubicBezTo>
                  <a:cubicBezTo>
                    <a:pt x="138" y="438"/>
                    <a:pt x="147" y="436"/>
                    <a:pt x="156" y="434"/>
                  </a:cubicBezTo>
                  <a:cubicBezTo>
                    <a:pt x="251" y="422"/>
                    <a:pt x="299" y="362"/>
                    <a:pt x="382" y="338"/>
                  </a:cubicBezTo>
                  <a:cubicBezTo>
                    <a:pt x="427" y="323"/>
                    <a:pt x="474" y="317"/>
                    <a:pt x="521" y="317"/>
                  </a:cubicBezTo>
                  <a:cubicBezTo>
                    <a:pt x="587" y="317"/>
                    <a:pt x="653" y="329"/>
                    <a:pt x="715" y="350"/>
                  </a:cubicBezTo>
                  <a:cubicBezTo>
                    <a:pt x="894" y="410"/>
                    <a:pt x="1084" y="541"/>
                    <a:pt x="1192" y="696"/>
                  </a:cubicBezTo>
                  <a:cubicBezTo>
                    <a:pt x="1213" y="725"/>
                    <a:pt x="1244" y="739"/>
                    <a:pt x="1272" y="739"/>
                  </a:cubicBezTo>
                  <a:cubicBezTo>
                    <a:pt x="1324" y="739"/>
                    <a:pt x="1369" y="697"/>
                    <a:pt x="1346" y="636"/>
                  </a:cubicBezTo>
                  <a:cubicBezTo>
                    <a:pt x="1263" y="362"/>
                    <a:pt x="1096" y="184"/>
                    <a:pt x="834" y="65"/>
                  </a:cubicBezTo>
                  <a:cubicBezTo>
                    <a:pt x="724" y="28"/>
                    <a:pt x="596" y="0"/>
                    <a:pt x="472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033;p61">
              <a:extLst>
                <a:ext uri="{FF2B5EF4-FFF2-40B4-BE49-F238E27FC236}">
                  <a16:creationId xmlns:a16="http://schemas.microsoft.com/office/drawing/2014/main" id="{3E54B547-8E8E-4F9A-A976-CF761EF24763}"/>
                </a:ext>
              </a:extLst>
            </p:cNvPr>
            <p:cNvSpPr/>
            <p:nvPr/>
          </p:nvSpPr>
          <p:spPr>
            <a:xfrm>
              <a:off x="1435200" y="1553250"/>
              <a:ext cx="8850" cy="11700"/>
            </a:xfrm>
            <a:custGeom>
              <a:avLst/>
              <a:gdLst/>
              <a:ahLst/>
              <a:cxnLst/>
              <a:rect l="l" t="t" r="r" b="b"/>
              <a:pathLst>
                <a:path w="354" h="468" extrusionOk="0">
                  <a:moveTo>
                    <a:pt x="227" y="1"/>
                  </a:moveTo>
                  <a:cubicBezTo>
                    <a:pt x="197" y="1"/>
                    <a:pt x="166" y="15"/>
                    <a:pt x="147" y="50"/>
                  </a:cubicBezTo>
                  <a:cubicBezTo>
                    <a:pt x="87" y="169"/>
                    <a:pt x="28" y="252"/>
                    <a:pt x="16" y="383"/>
                  </a:cubicBezTo>
                  <a:cubicBezTo>
                    <a:pt x="0" y="438"/>
                    <a:pt x="36" y="467"/>
                    <a:pt x="76" y="467"/>
                  </a:cubicBezTo>
                  <a:cubicBezTo>
                    <a:pt x="97" y="467"/>
                    <a:pt x="119" y="459"/>
                    <a:pt x="135" y="443"/>
                  </a:cubicBezTo>
                  <a:cubicBezTo>
                    <a:pt x="218" y="360"/>
                    <a:pt x="266" y="264"/>
                    <a:pt x="314" y="145"/>
                  </a:cubicBezTo>
                  <a:cubicBezTo>
                    <a:pt x="354" y="65"/>
                    <a:pt x="291" y="1"/>
                    <a:pt x="227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034;p61">
              <a:extLst>
                <a:ext uri="{FF2B5EF4-FFF2-40B4-BE49-F238E27FC236}">
                  <a16:creationId xmlns:a16="http://schemas.microsoft.com/office/drawing/2014/main" id="{3059E5C2-F0B2-405D-A182-53134D84CFB4}"/>
                </a:ext>
              </a:extLst>
            </p:cNvPr>
            <p:cNvSpPr/>
            <p:nvPr/>
          </p:nvSpPr>
          <p:spPr>
            <a:xfrm>
              <a:off x="1301925" y="1510075"/>
              <a:ext cx="47950" cy="10125"/>
            </a:xfrm>
            <a:custGeom>
              <a:avLst/>
              <a:gdLst/>
              <a:ahLst/>
              <a:cxnLst/>
              <a:rect l="l" t="t" r="r" b="b"/>
              <a:pathLst>
                <a:path w="1918" h="405" extrusionOk="0">
                  <a:moveTo>
                    <a:pt x="407" y="0"/>
                  </a:moveTo>
                  <a:cubicBezTo>
                    <a:pt x="297" y="0"/>
                    <a:pt x="188" y="15"/>
                    <a:pt x="84" y="63"/>
                  </a:cubicBezTo>
                  <a:cubicBezTo>
                    <a:pt x="1" y="110"/>
                    <a:pt x="13" y="229"/>
                    <a:pt x="84" y="265"/>
                  </a:cubicBezTo>
                  <a:cubicBezTo>
                    <a:pt x="250" y="372"/>
                    <a:pt x="455" y="382"/>
                    <a:pt x="653" y="382"/>
                  </a:cubicBezTo>
                  <a:cubicBezTo>
                    <a:pt x="698" y="382"/>
                    <a:pt x="742" y="382"/>
                    <a:pt x="786" y="382"/>
                  </a:cubicBezTo>
                  <a:cubicBezTo>
                    <a:pt x="827" y="382"/>
                    <a:pt x="867" y="382"/>
                    <a:pt x="906" y="384"/>
                  </a:cubicBezTo>
                  <a:cubicBezTo>
                    <a:pt x="1055" y="396"/>
                    <a:pt x="1206" y="405"/>
                    <a:pt x="1358" y="405"/>
                  </a:cubicBezTo>
                  <a:cubicBezTo>
                    <a:pt x="1510" y="405"/>
                    <a:pt x="1662" y="396"/>
                    <a:pt x="1811" y="372"/>
                  </a:cubicBezTo>
                  <a:cubicBezTo>
                    <a:pt x="1918" y="360"/>
                    <a:pt x="1918" y="193"/>
                    <a:pt x="1811" y="170"/>
                  </a:cubicBezTo>
                  <a:cubicBezTo>
                    <a:pt x="1513" y="74"/>
                    <a:pt x="1215" y="63"/>
                    <a:pt x="906" y="51"/>
                  </a:cubicBezTo>
                  <a:cubicBezTo>
                    <a:pt x="747" y="36"/>
                    <a:pt x="576" y="0"/>
                    <a:pt x="407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035;p61">
              <a:extLst>
                <a:ext uri="{FF2B5EF4-FFF2-40B4-BE49-F238E27FC236}">
                  <a16:creationId xmlns:a16="http://schemas.microsoft.com/office/drawing/2014/main" id="{1CEC3621-EC94-4A11-9470-393A72B8D19C}"/>
                </a:ext>
              </a:extLst>
            </p:cNvPr>
            <p:cNvSpPr/>
            <p:nvPr/>
          </p:nvSpPr>
          <p:spPr>
            <a:xfrm>
              <a:off x="1290025" y="1510125"/>
              <a:ext cx="9550" cy="6575"/>
            </a:xfrm>
            <a:custGeom>
              <a:avLst/>
              <a:gdLst/>
              <a:ahLst/>
              <a:cxnLst/>
              <a:rect l="l" t="t" r="r" b="b"/>
              <a:pathLst>
                <a:path w="382" h="263" extrusionOk="0">
                  <a:moveTo>
                    <a:pt x="227" y="1"/>
                  </a:moveTo>
                  <a:cubicBezTo>
                    <a:pt x="179" y="1"/>
                    <a:pt x="144" y="1"/>
                    <a:pt x="120" y="13"/>
                  </a:cubicBezTo>
                  <a:cubicBezTo>
                    <a:pt x="1" y="61"/>
                    <a:pt x="1" y="203"/>
                    <a:pt x="120" y="251"/>
                  </a:cubicBezTo>
                  <a:cubicBezTo>
                    <a:pt x="167" y="263"/>
                    <a:pt x="191" y="263"/>
                    <a:pt x="227" y="263"/>
                  </a:cubicBezTo>
                  <a:cubicBezTo>
                    <a:pt x="382" y="263"/>
                    <a:pt x="382" y="13"/>
                    <a:pt x="227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036;p61">
              <a:extLst>
                <a:ext uri="{FF2B5EF4-FFF2-40B4-BE49-F238E27FC236}">
                  <a16:creationId xmlns:a16="http://schemas.microsoft.com/office/drawing/2014/main" id="{071856EA-0BFC-43B7-93F8-1222E815140E}"/>
                </a:ext>
              </a:extLst>
            </p:cNvPr>
            <p:cNvSpPr/>
            <p:nvPr/>
          </p:nvSpPr>
          <p:spPr>
            <a:xfrm>
              <a:off x="1168575" y="1507350"/>
              <a:ext cx="61950" cy="9125"/>
            </a:xfrm>
            <a:custGeom>
              <a:avLst/>
              <a:gdLst/>
              <a:ahLst/>
              <a:cxnLst/>
              <a:rect l="l" t="t" r="r" b="b"/>
              <a:pathLst>
                <a:path w="2478" h="365" extrusionOk="0">
                  <a:moveTo>
                    <a:pt x="816" y="0"/>
                  </a:moveTo>
                  <a:cubicBezTo>
                    <a:pt x="579" y="0"/>
                    <a:pt x="339" y="22"/>
                    <a:pt x="132" y="112"/>
                  </a:cubicBezTo>
                  <a:cubicBezTo>
                    <a:pt x="49" y="136"/>
                    <a:pt x="1" y="314"/>
                    <a:pt x="132" y="338"/>
                  </a:cubicBezTo>
                  <a:cubicBezTo>
                    <a:pt x="263" y="358"/>
                    <a:pt x="395" y="365"/>
                    <a:pt x="527" y="365"/>
                  </a:cubicBezTo>
                  <a:cubicBezTo>
                    <a:pt x="792" y="365"/>
                    <a:pt x="1057" y="338"/>
                    <a:pt x="1311" y="338"/>
                  </a:cubicBezTo>
                  <a:cubicBezTo>
                    <a:pt x="1441" y="338"/>
                    <a:pt x="1572" y="341"/>
                    <a:pt x="1703" y="341"/>
                  </a:cubicBezTo>
                  <a:cubicBezTo>
                    <a:pt x="1933" y="341"/>
                    <a:pt x="2162" y="332"/>
                    <a:pt x="2382" y="279"/>
                  </a:cubicBezTo>
                  <a:cubicBezTo>
                    <a:pt x="2477" y="255"/>
                    <a:pt x="2477" y="124"/>
                    <a:pt x="2382" y="112"/>
                  </a:cubicBezTo>
                  <a:cubicBezTo>
                    <a:pt x="2037" y="5"/>
                    <a:pt x="1668" y="41"/>
                    <a:pt x="1311" y="17"/>
                  </a:cubicBezTo>
                  <a:cubicBezTo>
                    <a:pt x="1156" y="12"/>
                    <a:pt x="986" y="0"/>
                    <a:pt x="816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037;p61">
              <a:extLst>
                <a:ext uri="{FF2B5EF4-FFF2-40B4-BE49-F238E27FC236}">
                  <a16:creationId xmlns:a16="http://schemas.microsoft.com/office/drawing/2014/main" id="{D770B3D9-B1C9-47D0-B573-94A263D352B4}"/>
                </a:ext>
              </a:extLst>
            </p:cNvPr>
            <p:cNvSpPr/>
            <p:nvPr/>
          </p:nvSpPr>
          <p:spPr>
            <a:xfrm>
              <a:off x="1075425" y="1521925"/>
              <a:ext cx="24125" cy="7475"/>
            </a:xfrm>
            <a:custGeom>
              <a:avLst/>
              <a:gdLst/>
              <a:ahLst/>
              <a:cxnLst/>
              <a:rect l="l" t="t" r="r" b="b"/>
              <a:pathLst>
                <a:path w="965" h="299" extrusionOk="0">
                  <a:moveTo>
                    <a:pt x="760" y="0"/>
                  </a:moveTo>
                  <a:cubicBezTo>
                    <a:pt x="654" y="0"/>
                    <a:pt x="550" y="9"/>
                    <a:pt x="441" y="17"/>
                  </a:cubicBezTo>
                  <a:cubicBezTo>
                    <a:pt x="310" y="29"/>
                    <a:pt x="155" y="53"/>
                    <a:pt x="60" y="136"/>
                  </a:cubicBezTo>
                  <a:cubicBezTo>
                    <a:pt x="0" y="184"/>
                    <a:pt x="36" y="255"/>
                    <a:pt x="84" y="267"/>
                  </a:cubicBezTo>
                  <a:cubicBezTo>
                    <a:pt x="134" y="290"/>
                    <a:pt x="189" y="299"/>
                    <a:pt x="244" y="299"/>
                  </a:cubicBezTo>
                  <a:cubicBezTo>
                    <a:pt x="331" y="299"/>
                    <a:pt x="420" y="277"/>
                    <a:pt x="500" y="255"/>
                  </a:cubicBezTo>
                  <a:cubicBezTo>
                    <a:pt x="655" y="231"/>
                    <a:pt x="786" y="184"/>
                    <a:pt x="917" y="112"/>
                  </a:cubicBezTo>
                  <a:cubicBezTo>
                    <a:pt x="965" y="77"/>
                    <a:pt x="953" y="5"/>
                    <a:pt x="893" y="5"/>
                  </a:cubicBezTo>
                  <a:cubicBezTo>
                    <a:pt x="848" y="2"/>
                    <a:pt x="804" y="0"/>
                    <a:pt x="760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038;p61">
              <a:extLst>
                <a:ext uri="{FF2B5EF4-FFF2-40B4-BE49-F238E27FC236}">
                  <a16:creationId xmlns:a16="http://schemas.microsoft.com/office/drawing/2014/main" id="{899695D9-265E-4FC2-AF63-6675284799E4}"/>
                </a:ext>
              </a:extLst>
            </p:cNvPr>
            <p:cNvSpPr/>
            <p:nvPr/>
          </p:nvSpPr>
          <p:spPr>
            <a:xfrm>
              <a:off x="742950" y="1333025"/>
              <a:ext cx="444425" cy="566175"/>
            </a:xfrm>
            <a:custGeom>
              <a:avLst/>
              <a:gdLst/>
              <a:ahLst/>
              <a:cxnLst/>
              <a:rect l="l" t="t" r="r" b="b"/>
              <a:pathLst>
                <a:path w="17777" h="22647" extrusionOk="0">
                  <a:moveTo>
                    <a:pt x="1334" y="1"/>
                  </a:moveTo>
                  <a:cubicBezTo>
                    <a:pt x="1274" y="203"/>
                    <a:pt x="1226" y="417"/>
                    <a:pt x="1167" y="620"/>
                  </a:cubicBezTo>
                  <a:cubicBezTo>
                    <a:pt x="1119" y="822"/>
                    <a:pt x="1060" y="1025"/>
                    <a:pt x="1012" y="1215"/>
                  </a:cubicBezTo>
                  <a:lnTo>
                    <a:pt x="976" y="1394"/>
                  </a:lnTo>
                  <a:cubicBezTo>
                    <a:pt x="881" y="1739"/>
                    <a:pt x="810" y="2072"/>
                    <a:pt x="750" y="2394"/>
                  </a:cubicBezTo>
                  <a:cubicBezTo>
                    <a:pt x="714" y="2489"/>
                    <a:pt x="702" y="2573"/>
                    <a:pt x="691" y="2668"/>
                  </a:cubicBezTo>
                  <a:cubicBezTo>
                    <a:pt x="583" y="3239"/>
                    <a:pt x="476" y="3799"/>
                    <a:pt x="393" y="4347"/>
                  </a:cubicBezTo>
                  <a:cubicBezTo>
                    <a:pt x="393" y="4394"/>
                    <a:pt x="381" y="4418"/>
                    <a:pt x="381" y="4454"/>
                  </a:cubicBezTo>
                  <a:cubicBezTo>
                    <a:pt x="214" y="5609"/>
                    <a:pt x="95" y="6728"/>
                    <a:pt x="36" y="7799"/>
                  </a:cubicBezTo>
                  <a:cubicBezTo>
                    <a:pt x="0" y="8454"/>
                    <a:pt x="0" y="9073"/>
                    <a:pt x="0" y="9692"/>
                  </a:cubicBezTo>
                  <a:cubicBezTo>
                    <a:pt x="0" y="11133"/>
                    <a:pt x="119" y="12455"/>
                    <a:pt x="298" y="13633"/>
                  </a:cubicBezTo>
                  <a:cubicBezTo>
                    <a:pt x="405" y="14336"/>
                    <a:pt x="524" y="14991"/>
                    <a:pt x="655" y="15598"/>
                  </a:cubicBezTo>
                  <a:cubicBezTo>
                    <a:pt x="929" y="16848"/>
                    <a:pt x="1274" y="17908"/>
                    <a:pt x="1584" y="18717"/>
                  </a:cubicBezTo>
                  <a:cubicBezTo>
                    <a:pt x="1893" y="19527"/>
                    <a:pt x="2179" y="20110"/>
                    <a:pt x="2369" y="20479"/>
                  </a:cubicBezTo>
                  <a:cubicBezTo>
                    <a:pt x="2429" y="20587"/>
                    <a:pt x="2465" y="20670"/>
                    <a:pt x="2500" y="20730"/>
                  </a:cubicBezTo>
                  <a:cubicBezTo>
                    <a:pt x="2584" y="20884"/>
                    <a:pt x="2619" y="20944"/>
                    <a:pt x="2619" y="20944"/>
                  </a:cubicBezTo>
                  <a:cubicBezTo>
                    <a:pt x="2679" y="21027"/>
                    <a:pt x="2762" y="21134"/>
                    <a:pt x="2846" y="21206"/>
                  </a:cubicBezTo>
                  <a:cubicBezTo>
                    <a:pt x="3143" y="21515"/>
                    <a:pt x="3608" y="21789"/>
                    <a:pt x="4215" y="22015"/>
                  </a:cubicBezTo>
                  <a:cubicBezTo>
                    <a:pt x="4310" y="22051"/>
                    <a:pt x="4429" y="22087"/>
                    <a:pt x="4524" y="22111"/>
                  </a:cubicBezTo>
                  <a:cubicBezTo>
                    <a:pt x="4870" y="22218"/>
                    <a:pt x="5263" y="22325"/>
                    <a:pt x="5691" y="22396"/>
                  </a:cubicBezTo>
                  <a:lnTo>
                    <a:pt x="5715" y="22396"/>
                  </a:lnTo>
                  <a:cubicBezTo>
                    <a:pt x="5989" y="22456"/>
                    <a:pt x="6275" y="22504"/>
                    <a:pt x="6572" y="22527"/>
                  </a:cubicBezTo>
                  <a:cubicBezTo>
                    <a:pt x="6656" y="22551"/>
                    <a:pt x="6763" y="22551"/>
                    <a:pt x="6870" y="22563"/>
                  </a:cubicBezTo>
                  <a:cubicBezTo>
                    <a:pt x="7430" y="22623"/>
                    <a:pt x="8037" y="22646"/>
                    <a:pt x="8715" y="22646"/>
                  </a:cubicBezTo>
                  <a:lnTo>
                    <a:pt x="9013" y="22646"/>
                  </a:lnTo>
                  <a:cubicBezTo>
                    <a:pt x="9727" y="22635"/>
                    <a:pt x="10358" y="22611"/>
                    <a:pt x="10954" y="22527"/>
                  </a:cubicBezTo>
                  <a:cubicBezTo>
                    <a:pt x="11061" y="22527"/>
                    <a:pt x="11156" y="22515"/>
                    <a:pt x="11251" y="22504"/>
                  </a:cubicBezTo>
                  <a:cubicBezTo>
                    <a:pt x="11573" y="22456"/>
                    <a:pt x="11847" y="22408"/>
                    <a:pt x="12132" y="22349"/>
                  </a:cubicBezTo>
                  <a:cubicBezTo>
                    <a:pt x="12347" y="22313"/>
                    <a:pt x="12537" y="22265"/>
                    <a:pt x="12728" y="22218"/>
                  </a:cubicBezTo>
                  <a:cubicBezTo>
                    <a:pt x="12942" y="22158"/>
                    <a:pt x="13133" y="22099"/>
                    <a:pt x="13311" y="22039"/>
                  </a:cubicBezTo>
                  <a:cubicBezTo>
                    <a:pt x="13430" y="22015"/>
                    <a:pt x="13537" y="21968"/>
                    <a:pt x="13633" y="21920"/>
                  </a:cubicBezTo>
                  <a:cubicBezTo>
                    <a:pt x="14276" y="21670"/>
                    <a:pt x="14740" y="21384"/>
                    <a:pt x="15002" y="21087"/>
                  </a:cubicBezTo>
                  <a:cubicBezTo>
                    <a:pt x="15050" y="21039"/>
                    <a:pt x="15097" y="21003"/>
                    <a:pt x="15121" y="20956"/>
                  </a:cubicBezTo>
                  <a:cubicBezTo>
                    <a:pt x="15121" y="20956"/>
                    <a:pt x="15157" y="20896"/>
                    <a:pt x="15228" y="20777"/>
                  </a:cubicBezTo>
                  <a:lnTo>
                    <a:pt x="15228" y="20765"/>
                  </a:lnTo>
                  <a:cubicBezTo>
                    <a:pt x="15300" y="20646"/>
                    <a:pt x="15407" y="20468"/>
                    <a:pt x="15526" y="20206"/>
                  </a:cubicBezTo>
                  <a:cubicBezTo>
                    <a:pt x="15526" y="20194"/>
                    <a:pt x="15526" y="20194"/>
                    <a:pt x="15538" y="20194"/>
                  </a:cubicBezTo>
                  <a:cubicBezTo>
                    <a:pt x="15716" y="19837"/>
                    <a:pt x="15942" y="19348"/>
                    <a:pt x="16169" y="18741"/>
                  </a:cubicBezTo>
                  <a:cubicBezTo>
                    <a:pt x="16466" y="17932"/>
                    <a:pt x="16812" y="16920"/>
                    <a:pt x="17074" y="15717"/>
                  </a:cubicBezTo>
                  <a:cubicBezTo>
                    <a:pt x="17205" y="15110"/>
                    <a:pt x="17347" y="14455"/>
                    <a:pt x="17443" y="13741"/>
                  </a:cubicBezTo>
                  <a:cubicBezTo>
                    <a:pt x="17621" y="12574"/>
                    <a:pt x="17740" y="11264"/>
                    <a:pt x="17764" y="9835"/>
                  </a:cubicBezTo>
                  <a:cubicBezTo>
                    <a:pt x="17776" y="9228"/>
                    <a:pt x="17764" y="8585"/>
                    <a:pt x="17717" y="7883"/>
                  </a:cubicBezTo>
                  <a:cubicBezTo>
                    <a:pt x="17669" y="6835"/>
                    <a:pt x="17562" y="5716"/>
                    <a:pt x="17383" y="4537"/>
                  </a:cubicBezTo>
                  <a:cubicBezTo>
                    <a:pt x="17312" y="3942"/>
                    <a:pt x="17193" y="3335"/>
                    <a:pt x="17074" y="2703"/>
                  </a:cubicBezTo>
                  <a:cubicBezTo>
                    <a:pt x="17074" y="2680"/>
                    <a:pt x="17062" y="2668"/>
                    <a:pt x="17062" y="2632"/>
                  </a:cubicBezTo>
                  <a:cubicBezTo>
                    <a:pt x="16931" y="1977"/>
                    <a:pt x="16776" y="1322"/>
                    <a:pt x="16597" y="644"/>
                  </a:cubicBezTo>
                  <a:cubicBezTo>
                    <a:pt x="16550" y="429"/>
                    <a:pt x="16490" y="203"/>
                    <a:pt x="16431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039;p61">
              <a:extLst>
                <a:ext uri="{FF2B5EF4-FFF2-40B4-BE49-F238E27FC236}">
                  <a16:creationId xmlns:a16="http://schemas.microsoft.com/office/drawing/2014/main" id="{04A68D01-41EB-4727-856F-AC3482F9C198}"/>
                </a:ext>
              </a:extLst>
            </p:cNvPr>
            <p:cNvSpPr/>
            <p:nvPr/>
          </p:nvSpPr>
          <p:spPr>
            <a:xfrm>
              <a:off x="960225" y="1333025"/>
              <a:ext cx="227150" cy="555450"/>
            </a:xfrm>
            <a:custGeom>
              <a:avLst/>
              <a:gdLst/>
              <a:ahLst/>
              <a:cxnLst/>
              <a:rect l="l" t="t" r="r" b="b"/>
              <a:pathLst>
                <a:path w="9086" h="22218" extrusionOk="0">
                  <a:moveTo>
                    <a:pt x="1" y="1"/>
                  </a:moveTo>
                  <a:cubicBezTo>
                    <a:pt x="2263" y="2965"/>
                    <a:pt x="3870" y="6430"/>
                    <a:pt x="4620" y="10085"/>
                  </a:cubicBezTo>
                  <a:cubicBezTo>
                    <a:pt x="5442" y="14098"/>
                    <a:pt x="5227" y="18301"/>
                    <a:pt x="4037" y="22218"/>
                  </a:cubicBezTo>
                  <a:cubicBezTo>
                    <a:pt x="4251" y="22158"/>
                    <a:pt x="4442" y="22099"/>
                    <a:pt x="4620" y="22039"/>
                  </a:cubicBezTo>
                  <a:cubicBezTo>
                    <a:pt x="4739" y="22015"/>
                    <a:pt x="4846" y="21968"/>
                    <a:pt x="4942" y="21920"/>
                  </a:cubicBezTo>
                  <a:cubicBezTo>
                    <a:pt x="5585" y="21670"/>
                    <a:pt x="6049" y="21384"/>
                    <a:pt x="6311" y="21087"/>
                  </a:cubicBezTo>
                  <a:cubicBezTo>
                    <a:pt x="6359" y="21039"/>
                    <a:pt x="6406" y="21003"/>
                    <a:pt x="6430" y="20956"/>
                  </a:cubicBezTo>
                  <a:cubicBezTo>
                    <a:pt x="6430" y="20956"/>
                    <a:pt x="6466" y="20896"/>
                    <a:pt x="6537" y="20777"/>
                  </a:cubicBezTo>
                  <a:lnTo>
                    <a:pt x="6537" y="20765"/>
                  </a:lnTo>
                  <a:cubicBezTo>
                    <a:pt x="6609" y="20646"/>
                    <a:pt x="6716" y="20468"/>
                    <a:pt x="6835" y="20206"/>
                  </a:cubicBezTo>
                  <a:cubicBezTo>
                    <a:pt x="6835" y="20194"/>
                    <a:pt x="6835" y="20194"/>
                    <a:pt x="6847" y="20194"/>
                  </a:cubicBezTo>
                  <a:cubicBezTo>
                    <a:pt x="7025" y="19837"/>
                    <a:pt x="7251" y="19348"/>
                    <a:pt x="7478" y="18741"/>
                  </a:cubicBezTo>
                  <a:cubicBezTo>
                    <a:pt x="7775" y="17932"/>
                    <a:pt x="8121" y="16920"/>
                    <a:pt x="8383" y="15717"/>
                  </a:cubicBezTo>
                  <a:cubicBezTo>
                    <a:pt x="8514" y="15110"/>
                    <a:pt x="8656" y="14455"/>
                    <a:pt x="8752" y="13741"/>
                  </a:cubicBezTo>
                  <a:cubicBezTo>
                    <a:pt x="8930" y="12574"/>
                    <a:pt x="9049" y="11264"/>
                    <a:pt x="9073" y="9835"/>
                  </a:cubicBezTo>
                  <a:cubicBezTo>
                    <a:pt x="9085" y="9228"/>
                    <a:pt x="9073" y="8585"/>
                    <a:pt x="9037" y="7883"/>
                  </a:cubicBezTo>
                  <a:cubicBezTo>
                    <a:pt x="8990" y="6835"/>
                    <a:pt x="8895" y="5716"/>
                    <a:pt x="8716" y="4537"/>
                  </a:cubicBezTo>
                  <a:cubicBezTo>
                    <a:pt x="8633" y="3942"/>
                    <a:pt x="8514" y="3335"/>
                    <a:pt x="8394" y="2703"/>
                  </a:cubicBezTo>
                  <a:cubicBezTo>
                    <a:pt x="8216" y="1834"/>
                    <a:pt x="8002" y="918"/>
                    <a:pt x="774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040;p61">
              <a:extLst>
                <a:ext uri="{FF2B5EF4-FFF2-40B4-BE49-F238E27FC236}">
                  <a16:creationId xmlns:a16="http://schemas.microsoft.com/office/drawing/2014/main" id="{F2E9D4F8-EDD0-4DBF-B770-A5022637FEBF}"/>
                </a:ext>
              </a:extLst>
            </p:cNvPr>
            <p:cNvSpPr/>
            <p:nvPr/>
          </p:nvSpPr>
          <p:spPr>
            <a:xfrm>
              <a:off x="742950" y="1364275"/>
              <a:ext cx="142875" cy="529275"/>
            </a:xfrm>
            <a:custGeom>
              <a:avLst/>
              <a:gdLst/>
              <a:ahLst/>
              <a:cxnLst/>
              <a:rect l="l" t="t" r="r" b="b"/>
              <a:pathLst>
                <a:path w="5715" h="21171" extrusionOk="0">
                  <a:moveTo>
                    <a:pt x="1000" y="1"/>
                  </a:moveTo>
                  <a:lnTo>
                    <a:pt x="953" y="180"/>
                  </a:lnTo>
                  <a:cubicBezTo>
                    <a:pt x="869" y="608"/>
                    <a:pt x="774" y="1025"/>
                    <a:pt x="691" y="1442"/>
                  </a:cubicBezTo>
                  <a:cubicBezTo>
                    <a:pt x="572" y="2049"/>
                    <a:pt x="464" y="2644"/>
                    <a:pt x="369" y="3228"/>
                  </a:cubicBezTo>
                  <a:cubicBezTo>
                    <a:pt x="214" y="4394"/>
                    <a:pt x="95" y="5502"/>
                    <a:pt x="36" y="6573"/>
                  </a:cubicBezTo>
                  <a:cubicBezTo>
                    <a:pt x="0" y="7228"/>
                    <a:pt x="0" y="7859"/>
                    <a:pt x="0" y="8466"/>
                  </a:cubicBezTo>
                  <a:cubicBezTo>
                    <a:pt x="0" y="9907"/>
                    <a:pt x="119" y="11240"/>
                    <a:pt x="298" y="12407"/>
                  </a:cubicBezTo>
                  <a:cubicBezTo>
                    <a:pt x="405" y="13110"/>
                    <a:pt x="524" y="13765"/>
                    <a:pt x="655" y="14372"/>
                  </a:cubicBezTo>
                  <a:cubicBezTo>
                    <a:pt x="929" y="15622"/>
                    <a:pt x="1262" y="16682"/>
                    <a:pt x="1584" y="17503"/>
                  </a:cubicBezTo>
                  <a:cubicBezTo>
                    <a:pt x="1893" y="18301"/>
                    <a:pt x="2179" y="18884"/>
                    <a:pt x="2369" y="19253"/>
                  </a:cubicBezTo>
                  <a:cubicBezTo>
                    <a:pt x="2429" y="19360"/>
                    <a:pt x="2453" y="19456"/>
                    <a:pt x="2500" y="19515"/>
                  </a:cubicBezTo>
                  <a:cubicBezTo>
                    <a:pt x="2584" y="19658"/>
                    <a:pt x="2619" y="19718"/>
                    <a:pt x="2619" y="19718"/>
                  </a:cubicBezTo>
                  <a:cubicBezTo>
                    <a:pt x="2679" y="19813"/>
                    <a:pt x="2762" y="19908"/>
                    <a:pt x="2846" y="19991"/>
                  </a:cubicBezTo>
                  <a:cubicBezTo>
                    <a:pt x="3143" y="20301"/>
                    <a:pt x="3608" y="20563"/>
                    <a:pt x="4215" y="20789"/>
                  </a:cubicBezTo>
                  <a:cubicBezTo>
                    <a:pt x="4310" y="20837"/>
                    <a:pt x="4429" y="20861"/>
                    <a:pt x="4524" y="20896"/>
                  </a:cubicBezTo>
                  <a:cubicBezTo>
                    <a:pt x="4870" y="21004"/>
                    <a:pt x="5263" y="21099"/>
                    <a:pt x="5691" y="21170"/>
                  </a:cubicBezTo>
                  <a:lnTo>
                    <a:pt x="5715" y="21170"/>
                  </a:lnTo>
                  <a:cubicBezTo>
                    <a:pt x="5453" y="13919"/>
                    <a:pt x="3858" y="6692"/>
                    <a:pt x="100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041;p61">
              <a:extLst>
                <a:ext uri="{FF2B5EF4-FFF2-40B4-BE49-F238E27FC236}">
                  <a16:creationId xmlns:a16="http://schemas.microsoft.com/office/drawing/2014/main" id="{617D658E-83B6-4FF3-A73B-0C085C0FD4D8}"/>
                </a:ext>
              </a:extLst>
            </p:cNvPr>
            <p:cNvSpPr/>
            <p:nvPr/>
          </p:nvSpPr>
          <p:spPr>
            <a:xfrm>
              <a:off x="752750" y="1393750"/>
              <a:ext cx="425375" cy="89325"/>
            </a:xfrm>
            <a:custGeom>
              <a:avLst/>
              <a:gdLst/>
              <a:ahLst/>
              <a:cxnLst/>
              <a:rect l="l" t="t" r="r" b="b"/>
              <a:pathLst>
                <a:path w="17015" h="3573" extrusionOk="0">
                  <a:moveTo>
                    <a:pt x="358" y="1"/>
                  </a:moveTo>
                  <a:cubicBezTo>
                    <a:pt x="322" y="84"/>
                    <a:pt x="310" y="179"/>
                    <a:pt x="299" y="263"/>
                  </a:cubicBezTo>
                  <a:cubicBezTo>
                    <a:pt x="191" y="846"/>
                    <a:pt x="84" y="1394"/>
                    <a:pt x="1" y="1941"/>
                  </a:cubicBezTo>
                  <a:cubicBezTo>
                    <a:pt x="346" y="2060"/>
                    <a:pt x="942" y="2275"/>
                    <a:pt x="1692" y="2501"/>
                  </a:cubicBezTo>
                  <a:cubicBezTo>
                    <a:pt x="3382" y="2989"/>
                    <a:pt x="5895" y="3573"/>
                    <a:pt x="8454" y="3573"/>
                  </a:cubicBezTo>
                  <a:cubicBezTo>
                    <a:pt x="12050" y="3573"/>
                    <a:pt x="15765" y="2525"/>
                    <a:pt x="17015" y="2144"/>
                  </a:cubicBezTo>
                  <a:cubicBezTo>
                    <a:pt x="16920" y="1548"/>
                    <a:pt x="16813" y="929"/>
                    <a:pt x="16693" y="298"/>
                  </a:cubicBezTo>
                  <a:cubicBezTo>
                    <a:pt x="16693" y="263"/>
                    <a:pt x="16682" y="251"/>
                    <a:pt x="16682" y="215"/>
                  </a:cubicBezTo>
                  <a:cubicBezTo>
                    <a:pt x="15824" y="725"/>
                    <a:pt x="13477" y="1765"/>
                    <a:pt x="9004" y="1765"/>
                  </a:cubicBezTo>
                  <a:cubicBezTo>
                    <a:pt x="8882" y="1765"/>
                    <a:pt x="8758" y="1764"/>
                    <a:pt x="8633" y="1763"/>
                  </a:cubicBezTo>
                  <a:cubicBezTo>
                    <a:pt x="4430" y="1703"/>
                    <a:pt x="1942" y="798"/>
                    <a:pt x="799" y="239"/>
                  </a:cubicBezTo>
                  <a:cubicBezTo>
                    <a:pt x="620" y="144"/>
                    <a:pt x="477" y="72"/>
                    <a:pt x="358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042;p61">
              <a:extLst>
                <a:ext uri="{FF2B5EF4-FFF2-40B4-BE49-F238E27FC236}">
                  <a16:creationId xmlns:a16="http://schemas.microsoft.com/office/drawing/2014/main" id="{FED83301-608B-4FEF-8A4C-AA3C02E0ADD8}"/>
                </a:ext>
              </a:extLst>
            </p:cNvPr>
            <p:cNvSpPr/>
            <p:nvPr/>
          </p:nvSpPr>
          <p:spPr>
            <a:xfrm>
              <a:off x="771525" y="1333625"/>
              <a:ext cx="386375" cy="58600"/>
            </a:xfrm>
            <a:custGeom>
              <a:avLst/>
              <a:gdLst/>
              <a:ahLst/>
              <a:cxnLst/>
              <a:rect l="l" t="t" r="r" b="b"/>
              <a:pathLst>
                <a:path w="15455" h="2344" extrusionOk="0">
                  <a:moveTo>
                    <a:pt x="167" y="1"/>
                  </a:moveTo>
                  <a:cubicBezTo>
                    <a:pt x="107" y="215"/>
                    <a:pt x="60" y="417"/>
                    <a:pt x="0" y="632"/>
                  </a:cubicBezTo>
                  <a:cubicBezTo>
                    <a:pt x="806" y="1206"/>
                    <a:pt x="2934" y="2344"/>
                    <a:pt x="7202" y="2344"/>
                  </a:cubicBezTo>
                  <a:cubicBezTo>
                    <a:pt x="7534" y="2344"/>
                    <a:pt x="7880" y="2337"/>
                    <a:pt x="8239" y="2322"/>
                  </a:cubicBezTo>
                  <a:cubicBezTo>
                    <a:pt x="12954" y="2144"/>
                    <a:pt x="14799" y="1167"/>
                    <a:pt x="15454" y="644"/>
                  </a:cubicBezTo>
                  <a:cubicBezTo>
                    <a:pt x="15407" y="441"/>
                    <a:pt x="15347" y="227"/>
                    <a:pt x="15276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043;p61">
              <a:extLst>
                <a:ext uri="{FF2B5EF4-FFF2-40B4-BE49-F238E27FC236}">
                  <a16:creationId xmlns:a16="http://schemas.microsoft.com/office/drawing/2014/main" id="{C75C5ACF-DBF0-4A0F-A76D-E496FE797CBB}"/>
                </a:ext>
              </a:extLst>
            </p:cNvPr>
            <p:cNvSpPr/>
            <p:nvPr/>
          </p:nvSpPr>
          <p:spPr>
            <a:xfrm>
              <a:off x="753950" y="1332725"/>
              <a:ext cx="60150" cy="531650"/>
            </a:xfrm>
            <a:custGeom>
              <a:avLst/>
              <a:gdLst/>
              <a:ahLst/>
              <a:cxnLst/>
              <a:rect l="l" t="t" r="r" b="b"/>
              <a:pathLst>
                <a:path w="2406" h="21266" extrusionOk="0">
                  <a:moveTo>
                    <a:pt x="1822" y="1"/>
                  </a:moveTo>
                  <a:cubicBezTo>
                    <a:pt x="1822" y="13"/>
                    <a:pt x="1822" y="25"/>
                    <a:pt x="1810" y="60"/>
                  </a:cubicBezTo>
                  <a:cubicBezTo>
                    <a:pt x="1215" y="3347"/>
                    <a:pt x="1" y="12121"/>
                    <a:pt x="1929" y="20551"/>
                  </a:cubicBezTo>
                  <a:cubicBezTo>
                    <a:pt x="2096" y="20849"/>
                    <a:pt x="2179" y="20992"/>
                    <a:pt x="2179" y="20992"/>
                  </a:cubicBezTo>
                  <a:cubicBezTo>
                    <a:pt x="2239" y="21087"/>
                    <a:pt x="2322" y="21170"/>
                    <a:pt x="2406" y="21265"/>
                  </a:cubicBezTo>
                  <a:cubicBezTo>
                    <a:pt x="215" y="12645"/>
                    <a:pt x="1501" y="3477"/>
                    <a:pt x="2108" y="120"/>
                  </a:cubicBezTo>
                  <a:cubicBezTo>
                    <a:pt x="2025" y="72"/>
                    <a:pt x="1917" y="37"/>
                    <a:pt x="1822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044;p61">
              <a:extLst>
                <a:ext uri="{FF2B5EF4-FFF2-40B4-BE49-F238E27FC236}">
                  <a16:creationId xmlns:a16="http://schemas.microsoft.com/office/drawing/2014/main" id="{5AFAC38B-1CD8-42E4-9473-C9ECC2A9E4BE}"/>
                </a:ext>
              </a:extLst>
            </p:cNvPr>
            <p:cNvSpPr/>
            <p:nvPr/>
          </p:nvSpPr>
          <p:spPr>
            <a:xfrm>
              <a:off x="798900" y="1322900"/>
              <a:ext cx="57775" cy="563800"/>
            </a:xfrm>
            <a:custGeom>
              <a:avLst/>
              <a:gdLst/>
              <a:ahLst/>
              <a:cxnLst/>
              <a:rect l="l" t="t" r="r" b="b"/>
              <a:pathLst>
                <a:path w="2311" h="22552" extrusionOk="0">
                  <a:moveTo>
                    <a:pt x="1941" y="1"/>
                  </a:moveTo>
                  <a:cubicBezTo>
                    <a:pt x="1941" y="13"/>
                    <a:pt x="1917" y="168"/>
                    <a:pt x="1870" y="430"/>
                  </a:cubicBezTo>
                  <a:cubicBezTo>
                    <a:pt x="1501" y="2608"/>
                    <a:pt x="0" y="12717"/>
                    <a:pt x="1989" y="22444"/>
                  </a:cubicBezTo>
                  <a:cubicBezTo>
                    <a:pt x="2084" y="22480"/>
                    <a:pt x="2203" y="22516"/>
                    <a:pt x="2310" y="22551"/>
                  </a:cubicBezTo>
                  <a:cubicBezTo>
                    <a:pt x="250" y="12729"/>
                    <a:pt x="1810" y="2477"/>
                    <a:pt x="2167" y="430"/>
                  </a:cubicBezTo>
                  <a:cubicBezTo>
                    <a:pt x="2203" y="215"/>
                    <a:pt x="2227" y="96"/>
                    <a:pt x="2227" y="72"/>
                  </a:cubicBezTo>
                  <a:lnTo>
                    <a:pt x="1941" y="1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045;p61">
              <a:extLst>
                <a:ext uri="{FF2B5EF4-FFF2-40B4-BE49-F238E27FC236}">
                  <a16:creationId xmlns:a16="http://schemas.microsoft.com/office/drawing/2014/main" id="{51467202-054D-4A83-A5D0-A852BFF0C6C3}"/>
                </a:ext>
              </a:extLst>
            </p:cNvPr>
            <p:cNvSpPr/>
            <p:nvPr/>
          </p:nvSpPr>
          <p:spPr>
            <a:xfrm>
              <a:off x="863200" y="1341675"/>
              <a:ext cx="51800" cy="556025"/>
            </a:xfrm>
            <a:custGeom>
              <a:avLst/>
              <a:gdLst/>
              <a:ahLst/>
              <a:cxnLst/>
              <a:rect l="l" t="t" r="r" b="b"/>
              <a:pathLst>
                <a:path w="2072" h="22241" extrusionOk="0">
                  <a:moveTo>
                    <a:pt x="1738" y="0"/>
                  </a:moveTo>
                  <a:cubicBezTo>
                    <a:pt x="1727" y="95"/>
                    <a:pt x="0" y="11049"/>
                    <a:pt x="1762" y="22217"/>
                  </a:cubicBezTo>
                  <a:cubicBezTo>
                    <a:pt x="1858" y="22229"/>
                    <a:pt x="1965" y="22229"/>
                    <a:pt x="2072" y="22241"/>
                  </a:cubicBezTo>
                  <a:cubicBezTo>
                    <a:pt x="298" y="11132"/>
                    <a:pt x="2024" y="155"/>
                    <a:pt x="2024" y="60"/>
                  </a:cubicBezTo>
                  <a:lnTo>
                    <a:pt x="1738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046;p61">
              <a:extLst>
                <a:ext uri="{FF2B5EF4-FFF2-40B4-BE49-F238E27FC236}">
                  <a16:creationId xmlns:a16="http://schemas.microsoft.com/office/drawing/2014/main" id="{23FFEFDC-ECAD-4C3F-B1DC-26DADA1E4D26}"/>
                </a:ext>
              </a:extLst>
            </p:cNvPr>
            <p:cNvSpPr/>
            <p:nvPr/>
          </p:nvSpPr>
          <p:spPr>
            <a:xfrm>
              <a:off x="961125" y="1352375"/>
              <a:ext cx="7450" cy="547725"/>
            </a:xfrm>
            <a:custGeom>
              <a:avLst/>
              <a:gdLst/>
              <a:ahLst/>
              <a:cxnLst/>
              <a:rect l="l" t="t" r="r" b="b"/>
              <a:pathLst>
                <a:path w="298" h="21909" extrusionOk="0">
                  <a:moveTo>
                    <a:pt x="0" y="1"/>
                  </a:moveTo>
                  <a:lnTo>
                    <a:pt x="0" y="21908"/>
                  </a:lnTo>
                  <a:lnTo>
                    <a:pt x="298" y="21908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047;p61">
              <a:extLst>
                <a:ext uri="{FF2B5EF4-FFF2-40B4-BE49-F238E27FC236}">
                  <a16:creationId xmlns:a16="http://schemas.microsoft.com/office/drawing/2014/main" id="{A176E34E-1A8C-4ABA-9B6E-E641EC8E8685}"/>
                </a:ext>
              </a:extLst>
            </p:cNvPr>
            <p:cNvSpPr/>
            <p:nvPr/>
          </p:nvSpPr>
          <p:spPr>
            <a:xfrm>
              <a:off x="1016775" y="1341075"/>
              <a:ext cx="51525" cy="555750"/>
            </a:xfrm>
            <a:custGeom>
              <a:avLst/>
              <a:gdLst/>
              <a:ahLst/>
              <a:cxnLst/>
              <a:rect l="l" t="t" r="r" b="b"/>
              <a:pathLst>
                <a:path w="2061" h="22230" extrusionOk="0">
                  <a:moveTo>
                    <a:pt x="322" y="0"/>
                  </a:moveTo>
                  <a:lnTo>
                    <a:pt x="36" y="48"/>
                  </a:lnTo>
                  <a:cubicBezTo>
                    <a:pt x="48" y="167"/>
                    <a:pt x="1775" y="11109"/>
                    <a:pt x="1" y="22229"/>
                  </a:cubicBezTo>
                  <a:cubicBezTo>
                    <a:pt x="108" y="22229"/>
                    <a:pt x="203" y="22205"/>
                    <a:pt x="298" y="22193"/>
                  </a:cubicBezTo>
                  <a:cubicBezTo>
                    <a:pt x="2061" y="11061"/>
                    <a:pt x="334" y="119"/>
                    <a:pt x="322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048;p61">
              <a:extLst>
                <a:ext uri="{FF2B5EF4-FFF2-40B4-BE49-F238E27FC236}">
                  <a16:creationId xmlns:a16="http://schemas.microsoft.com/office/drawing/2014/main" id="{89C5258B-F402-4330-9FF6-1210DFE4B195}"/>
                </a:ext>
              </a:extLst>
            </p:cNvPr>
            <p:cNvSpPr/>
            <p:nvPr/>
          </p:nvSpPr>
          <p:spPr>
            <a:xfrm>
              <a:off x="1076025" y="1322900"/>
              <a:ext cx="57450" cy="562000"/>
            </a:xfrm>
            <a:custGeom>
              <a:avLst/>
              <a:gdLst/>
              <a:ahLst/>
              <a:cxnLst/>
              <a:rect l="l" t="t" r="r" b="b"/>
              <a:pathLst>
                <a:path w="2298" h="22480" extrusionOk="0">
                  <a:moveTo>
                    <a:pt x="345" y="1"/>
                  </a:moveTo>
                  <a:lnTo>
                    <a:pt x="60" y="72"/>
                  </a:lnTo>
                  <a:cubicBezTo>
                    <a:pt x="60" y="96"/>
                    <a:pt x="95" y="215"/>
                    <a:pt x="119" y="430"/>
                  </a:cubicBezTo>
                  <a:cubicBezTo>
                    <a:pt x="464" y="2454"/>
                    <a:pt x="2024" y="12669"/>
                    <a:pt x="0" y="22480"/>
                  </a:cubicBezTo>
                  <a:cubicBezTo>
                    <a:pt x="119" y="22444"/>
                    <a:pt x="226" y="22397"/>
                    <a:pt x="333" y="22361"/>
                  </a:cubicBezTo>
                  <a:cubicBezTo>
                    <a:pt x="2298" y="12633"/>
                    <a:pt x="786" y="2597"/>
                    <a:pt x="417" y="430"/>
                  </a:cubicBezTo>
                  <a:cubicBezTo>
                    <a:pt x="369" y="168"/>
                    <a:pt x="345" y="13"/>
                    <a:pt x="345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049;p61">
              <a:extLst>
                <a:ext uri="{FF2B5EF4-FFF2-40B4-BE49-F238E27FC236}">
                  <a16:creationId xmlns:a16="http://schemas.microsoft.com/office/drawing/2014/main" id="{C42E6120-A196-464C-84BE-27F3E16FD35D}"/>
                </a:ext>
              </a:extLst>
            </p:cNvPr>
            <p:cNvSpPr/>
            <p:nvPr/>
          </p:nvSpPr>
          <p:spPr>
            <a:xfrm>
              <a:off x="1118275" y="1325900"/>
              <a:ext cx="58675" cy="535200"/>
            </a:xfrm>
            <a:custGeom>
              <a:avLst/>
              <a:gdLst/>
              <a:ahLst/>
              <a:cxnLst/>
              <a:rect l="l" t="t" r="r" b="b"/>
              <a:pathLst>
                <a:path w="2347" h="21408" extrusionOk="0">
                  <a:moveTo>
                    <a:pt x="513" y="0"/>
                  </a:moveTo>
                  <a:cubicBezTo>
                    <a:pt x="429" y="60"/>
                    <a:pt x="334" y="107"/>
                    <a:pt x="251" y="167"/>
                  </a:cubicBezTo>
                  <a:cubicBezTo>
                    <a:pt x="263" y="214"/>
                    <a:pt x="263" y="274"/>
                    <a:pt x="275" y="310"/>
                  </a:cubicBezTo>
                  <a:cubicBezTo>
                    <a:pt x="870" y="3608"/>
                    <a:pt x="2168" y="12787"/>
                    <a:pt x="1" y="21407"/>
                  </a:cubicBezTo>
                  <a:cubicBezTo>
                    <a:pt x="48" y="21360"/>
                    <a:pt x="96" y="21312"/>
                    <a:pt x="120" y="21265"/>
                  </a:cubicBezTo>
                  <a:cubicBezTo>
                    <a:pt x="120" y="21265"/>
                    <a:pt x="287" y="21015"/>
                    <a:pt x="525" y="20526"/>
                  </a:cubicBezTo>
                  <a:lnTo>
                    <a:pt x="525" y="20514"/>
                  </a:lnTo>
                  <a:cubicBezTo>
                    <a:pt x="2346" y="12180"/>
                    <a:pt x="1156" y="3572"/>
                    <a:pt x="572" y="333"/>
                  </a:cubicBezTo>
                  <a:cubicBezTo>
                    <a:pt x="560" y="202"/>
                    <a:pt x="525" y="107"/>
                    <a:pt x="513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050;p61">
              <a:extLst>
                <a:ext uri="{FF2B5EF4-FFF2-40B4-BE49-F238E27FC236}">
                  <a16:creationId xmlns:a16="http://schemas.microsoft.com/office/drawing/2014/main" id="{E9C2FCC9-4F34-4459-BAD6-33088E5DD4DE}"/>
                </a:ext>
              </a:extLst>
            </p:cNvPr>
            <p:cNvSpPr/>
            <p:nvPr/>
          </p:nvSpPr>
          <p:spPr>
            <a:xfrm>
              <a:off x="775975" y="1283325"/>
              <a:ext cx="378050" cy="100625"/>
            </a:xfrm>
            <a:custGeom>
              <a:avLst/>
              <a:gdLst/>
              <a:ahLst/>
              <a:cxnLst/>
              <a:rect l="l" t="t" r="r" b="b"/>
              <a:pathLst>
                <a:path w="15122" h="4025" extrusionOk="0">
                  <a:moveTo>
                    <a:pt x="7561" y="0"/>
                  </a:moveTo>
                  <a:cubicBezTo>
                    <a:pt x="3394" y="0"/>
                    <a:pt x="1" y="905"/>
                    <a:pt x="1" y="2013"/>
                  </a:cubicBezTo>
                  <a:cubicBezTo>
                    <a:pt x="1" y="3120"/>
                    <a:pt x="3394" y="4025"/>
                    <a:pt x="7561" y="4025"/>
                  </a:cubicBezTo>
                  <a:cubicBezTo>
                    <a:pt x="11740" y="4025"/>
                    <a:pt x="15122" y="3120"/>
                    <a:pt x="15122" y="2013"/>
                  </a:cubicBezTo>
                  <a:cubicBezTo>
                    <a:pt x="15122" y="905"/>
                    <a:pt x="11740" y="0"/>
                    <a:pt x="7561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051;p61">
              <a:extLst>
                <a:ext uri="{FF2B5EF4-FFF2-40B4-BE49-F238E27FC236}">
                  <a16:creationId xmlns:a16="http://schemas.microsoft.com/office/drawing/2014/main" id="{EC461508-D5D8-4D78-B2CF-96A1CE3B87B1}"/>
                </a:ext>
              </a:extLst>
            </p:cNvPr>
            <p:cNvSpPr/>
            <p:nvPr/>
          </p:nvSpPr>
          <p:spPr>
            <a:xfrm>
              <a:off x="801575" y="1290175"/>
              <a:ext cx="327450" cy="81875"/>
            </a:xfrm>
            <a:custGeom>
              <a:avLst/>
              <a:gdLst/>
              <a:ahLst/>
              <a:cxnLst/>
              <a:rect l="l" t="t" r="r" b="b"/>
              <a:pathLst>
                <a:path w="13098" h="3275" extrusionOk="0">
                  <a:moveTo>
                    <a:pt x="6635" y="0"/>
                  </a:moveTo>
                  <a:cubicBezTo>
                    <a:pt x="6606" y="0"/>
                    <a:pt x="6578" y="0"/>
                    <a:pt x="6549" y="0"/>
                  </a:cubicBezTo>
                  <a:cubicBezTo>
                    <a:pt x="2929" y="0"/>
                    <a:pt x="1" y="727"/>
                    <a:pt x="1" y="1631"/>
                  </a:cubicBezTo>
                  <a:cubicBezTo>
                    <a:pt x="1" y="1739"/>
                    <a:pt x="36" y="1846"/>
                    <a:pt x="132" y="1953"/>
                  </a:cubicBezTo>
                  <a:cubicBezTo>
                    <a:pt x="703" y="2703"/>
                    <a:pt x="3358" y="3274"/>
                    <a:pt x="6549" y="3274"/>
                  </a:cubicBezTo>
                  <a:cubicBezTo>
                    <a:pt x="9716" y="3274"/>
                    <a:pt x="12383" y="2703"/>
                    <a:pt x="12955" y="1953"/>
                  </a:cubicBezTo>
                  <a:cubicBezTo>
                    <a:pt x="13050" y="1846"/>
                    <a:pt x="13097" y="1739"/>
                    <a:pt x="13097" y="1631"/>
                  </a:cubicBezTo>
                  <a:cubicBezTo>
                    <a:pt x="13097" y="734"/>
                    <a:pt x="10203" y="0"/>
                    <a:pt x="6635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052;p61">
              <a:extLst>
                <a:ext uri="{FF2B5EF4-FFF2-40B4-BE49-F238E27FC236}">
                  <a16:creationId xmlns:a16="http://schemas.microsoft.com/office/drawing/2014/main" id="{E971CD35-D778-45C5-B983-7A160F155288}"/>
                </a:ext>
              </a:extLst>
            </p:cNvPr>
            <p:cNvSpPr/>
            <p:nvPr/>
          </p:nvSpPr>
          <p:spPr>
            <a:xfrm>
              <a:off x="804850" y="1308925"/>
              <a:ext cx="320600" cy="63125"/>
            </a:xfrm>
            <a:custGeom>
              <a:avLst/>
              <a:gdLst/>
              <a:ahLst/>
              <a:cxnLst/>
              <a:rect l="l" t="t" r="r" b="b"/>
              <a:pathLst>
                <a:path w="12824" h="2525" extrusionOk="0">
                  <a:moveTo>
                    <a:pt x="6418" y="0"/>
                  </a:moveTo>
                  <a:cubicBezTo>
                    <a:pt x="3239" y="0"/>
                    <a:pt x="596" y="512"/>
                    <a:pt x="1" y="1203"/>
                  </a:cubicBezTo>
                  <a:cubicBezTo>
                    <a:pt x="572" y="1965"/>
                    <a:pt x="3227" y="2524"/>
                    <a:pt x="6418" y="2524"/>
                  </a:cubicBezTo>
                  <a:lnTo>
                    <a:pt x="6632" y="2524"/>
                  </a:lnTo>
                  <a:cubicBezTo>
                    <a:pt x="9716" y="2501"/>
                    <a:pt x="12252" y="1941"/>
                    <a:pt x="12824" y="1203"/>
                  </a:cubicBezTo>
                  <a:cubicBezTo>
                    <a:pt x="12228" y="512"/>
                    <a:pt x="9585" y="0"/>
                    <a:pt x="6418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053;p61">
              <a:extLst>
                <a:ext uri="{FF2B5EF4-FFF2-40B4-BE49-F238E27FC236}">
                  <a16:creationId xmlns:a16="http://schemas.microsoft.com/office/drawing/2014/main" id="{0B104B5A-546E-4849-923A-22AFA532C184}"/>
                </a:ext>
              </a:extLst>
            </p:cNvPr>
            <p:cNvSpPr/>
            <p:nvPr/>
          </p:nvSpPr>
          <p:spPr>
            <a:xfrm>
              <a:off x="782525" y="1801850"/>
              <a:ext cx="364650" cy="69675"/>
            </a:xfrm>
            <a:custGeom>
              <a:avLst/>
              <a:gdLst/>
              <a:ahLst/>
              <a:cxnLst/>
              <a:rect l="l" t="t" r="r" b="b"/>
              <a:pathLst>
                <a:path w="14586" h="2787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1084"/>
                    <a:pt x="501" y="1715"/>
                    <a:pt x="917" y="2012"/>
                  </a:cubicBezTo>
                  <a:cubicBezTo>
                    <a:pt x="1870" y="2191"/>
                    <a:pt x="2929" y="2393"/>
                    <a:pt x="4096" y="2560"/>
                  </a:cubicBezTo>
                  <a:cubicBezTo>
                    <a:pt x="5013" y="2691"/>
                    <a:pt x="6001" y="2786"/>
                    <a:pt x="7013" y="2786"/>
                  </a:cubicBezTo>
                  <a:cubicBezTo>
                    <a:pt x="9490" y="2762"/>
                    <a:pt x="11847" y="2310"/>
                    <a:pt x="13657" y="2036"/>
                  </a:cubicBezTo>
                  <a:lnTo>
                    <a:pt x="13657" y="2024"/>
                  </a:lnTo>
                  <a:cubicBezTo>
                    <a:pt x="13836" y="1834"/>
                    <a:pt x="14467" y="834"/>
                    <a:pt x="14586" y="0"/>
                  </a:cubicBezTo>
                  <a:lnTo>
                    <a:pt x="14586" y="0"/>
                  </a:lnTo>
                  <a:cubicBezTo>
                    <a:pt x="12907" y="310"/>
                    <a:pt x="10347" y="893"/>
                    <a:pt x="7263" y="953"/>
                  </a:cubicBezTo>
                  <a:cubicBezTo>
                    <a:pt x="7111" y="956"/>
                    <a:pt x="6960" y="957"/>
                    <a:pt x="6810" y="957"/>
                  </a:cubicBezTo>
                  <a:cubicBezTo>
                    <a:pt x="5791" y="957"/>
                    <a:pt x="4836" y="888"/>
                    <a:pt x="3953" y="774"/>
                  </a:cubicBezTo>
                  <a:cubicBezTo>
                    <a:pt x="2394" y="583"/>
                    <a:pt x="1060" y="250"/>
                    <a:pt x="1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054;p61">
              <a:extLst>
                <a:ext uri="{FF2B5EF4-FFF2-40B4-BE49-F238E27FC236}">
                  <a16:creationId xmlns:a16="http://schemas.microsoft.com/office/drawing/2014/main" id="{EBD0074B-A452-42E6-85D6-3E7360335AEA}"/>
                </a:ext>
              </a:extLst>
            </p:cNvPr>
            <p:cNvSpPr/>
            <p:nvPr/>
          </p:nvSpPr>
          <p:spPr>
            <a:xfrm>
              <a:off x="750375" y="1674450"/>
              <a:ext cx="431025" cy="81575"/>
            </a:xfrm>
            <a:custGeom>
              <a:avLst/>
              <a:gdLst/>
              <a:ahLst/>
              <a:cxnLst/>
              <a:rect l="l" t="t" r="r" b="b"/>
              <a:pathLst>
                <a:path w="17241" h="3263" extrusionOk="0">
                  <a:moveTo>
                    <a:pt x="1" y="0"/>
                  </a:moveTo>
                  <a:cubicBezTo>
                    <a:pt x="1" y="869"/>
                    <a:pt x="227" y="1453"/>
                    <a:pt x="358" y="1965"/>
                  </a:cubicBezTo>
                  <a:cubicBezTo>
                    <a:pt x="1537" y="2239"/>
                    <a:pt x="3120" y="2703"/>
                    <a:pt x="4930" y="2977"/>
                  </a:cubicBezTo>
                  <a:cubicBezTo>
                    <a:pt x="5990" y="3155"/>
                    <a:pt x="7121" y="3263"/>
                    <a:pt x="8299" y="3263"/>
                  </a:cubicBezTo>
                  <a:cubicBezTo>
                    <a:pt x="11716" y="3263"/>
                    <a:pt x="14883" y="2429"/>
                    <a:pt x="16777" y="2072"/>
                  </a:cubicBezTo>
                  <a:cubicBezTo>
                    <a:pt x="17074" y="1667"/>
                    <a:pt x="17241" y="1036"/>
                    <a:pt x="17169" y="95"/>
                  </a:cubicBezTo>
                  <a:lnTo>
                    <a:pt x="17169" y="95"/>
                  </a:lnTo>
                  <a:cubicBezTo>
                    <a:pt x="15645" y="441"/>
                    <a:pt x="12538" y="1358"/>
                    <a:pt x="8561" y="1465"/>
                  </a:cubicBezTo>
                  <a:cubicBezTo>
                    <a:pt x="8440" y="1467"/>
                    <a:pt x="8319" y="1468"/>
                    <a:pt x="8199" y="1468"/>
                  </a:cubicBezTo>
                  <a:cubicBezTo>
                    <a:pt x="6912" y="1468"/>
                    <a:pt x="5735" y="1353"/>
                    <a:pt x="4668" y="1179"/>
                  </a:cubicBezTo>
                  <a:cubicBezTo>
                    <a:pt x="2644" y="857"/>
                    <a:pt x="1013" y="298"/>
                    <a:pt x="1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055;p61">
              <a:extLst>
                <a:ext uri="{FF2B5EF4-FFF2-40B4-BE49-F238E27FC236}">
                  <a16:creationId xmlns:a16="http://schemas.microsoft.com/office/drawing/2014/main" id="{699AB17F-65A3-4CA0-A293-602CFFF6870C}"/>
                </a:ext>
              </a:extLst>
            </p:cNvPr>
            <p:cNvSpPr/>
            <p:nvPr/>
          </p:nvSpPr>
          <p:spPr>
            <a:xfrm>
              <a:off x="738475" y="1528600"/>
              <a:ext cx="453050" cy="82775"/>
            </a:xfrm>
            <a:custGeom>
              <a:avLst/>
              <a:gdLst/>
              <a:ahLst/>
              <a:cxnLst/>
              <a:rect l="l" t="t" r="r" b="b"/>
              <a:pathLst>
                <a:path w="18122" h="3311" extrusionOk="0">
                  <a:moveTo>
                    <a:pt x="203" y="0"/>
                  </a:moveTo>
                  <a:cubicBezTo>
                    <a:pt x="0" y="762"/>
                    <a:pt x="108" y="1405"/>
                    <a:pt x="167" y="1893"/>
                  </a:cubicBezTo>
                  <a:cubicBezTo>
                    <a:pt x="1155" y="2143"/>
                    <a:pt x="2596" y="2560"/>
                    <a:pt x="4287" y="2881"/>
                  </a:cubicBezTo>
                  <a:cubicBezTo>
                    <a:pt x="5644" y="3131"/>
                    <a:pt x="7168" y="3310"/>
                    <a:pt x="8775" y="3310"/>
                  </a:cubicBezTo>
                  <a:cubicBezTo>
                    <a:pt x="12645" y="3298"/>
                    <a:pt x="16193" y="2370"/>
                    <a:pt x="17943" y="2012"/>
                  </a:cubicBezTo>
                  <a:cubicBezTo>
                    <a:pt x="18086" y="1548"/>
                    <a:pt x="18122" y="929"/>
                    <a:pt x="17907" y="95"/>
                  </a:cubicBezTo>
                  <a:cubicBezTo>
                    <a:pt x="16514" y="417"/>
                    <a:pt x="13264" y="1393"/>
                    <a:pt x="9025" y="1488"/>
                  </a:cubicBezTo>
                  <a:cubicBezTo>
                    <a:pt x="8821" y="1495"/>
                    <a:pt x="8618" y="1498"/>
                    <a:pt x="8418" y="1498"/>
                  </a:cubicBezTo>
                  <a:cubicBezTo>
                    <a:pt x="6695" y="1498"/>
                    <a:pt x="5133" y="1278"/>
                    <a:pt x="3810" y="1000"/>
                  </a:cubicBezTo>
                  <a:cubicBezTo>
                    <a:pt x="2227" y="655"/>
                    <a:pt x="989" y="238"/>
                    <a:pt x="203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056;p61">
              <a:extLst>
                <a:ext uri="{FF2B5EF4-FFF2-40B4-BE49-F238E27FC236}">
                  <a16:creationId xmlns:a16="http://schemas.microsoft.com/office/drawing/2014/main" id="{B6B6530D-2BF4-46CB-824C-350C0FD4084B}"/>
                </a:ext>
              </a:extLst>
            </p:cNvPr>
            <p:cNvSpPr/>
            <p:nvPr/>
          </p:nvSpPr>
          <p:spPr>
            <a:xfrm>
              <a:off x="747100" y="1384225"/>
              <a:ext cx="439075" cy="94675"/>
            </a:xfrm>
            <a:custGeom>
              <a:avLst/>
              <a:gdLst/>
              <a:ahLst/>
              <a:cxnLst/>
              <a:rect l="l" t="t" r="r" b="b"/>
              <a:pathLst>
                <a:path w="17563" h="3787" extrusionOk="0">
                  <a:moveTo>
                    <a:pt x="608" y="1"/>
                  </a:moveTo>
                  <a:cubicBezTo>
                    <a:pt x="1" y="644"/>
                    <a:pt x="275" y="2049"/>
                    <a:pt x="275" y="2049"/>
                  </a:cubicBezTo>
                  <a:cubicBezTo>
                    <a:pt x="275" y="2049"/>
                    <a:pt x="1013" y="2358"/>
                    <a:pt x="2203" y="2715"/>
                  </a:cubicBezTo>
                  <a:cubicBezTo>
                    <a:pt x="3811" y="3203"/>
                    <a:pt x="6240" y="3787"/>
                    <a:pt x="8680" y="3787"/>
                  </a:cubicBezTo>
                  <a:cubicBezTo>
                    <a:pt x="12931" y="3787"/>
                    <a:pt x="17312" y="2203"/>
                    <a:pt x="17312" y="2203"/>
                  </a:cubicBezTo>
                  <a:cubicBezTo>
                    <a:pt x="17562" y="1132"/>
                    <a:pt x="16943" y="179"/>
                    <a:pt x="16943" y="179"/>
                  </a:cubicBezTo>
                  <a:cubicBezTo>
                    <a:pt x="16943" y="179"/>
                    <a:pt x="14846" y="1992"/>
                    <a:pt x="9235" y="1992"/>
                  </a:cubicBezTo>
                  <a:cubicBezTo>
                    <a:pt x="9111" y="1992"/>
                    <a:pt x="8986" y="1991"/>
                    <a:pt x="8859" y="1989"/>
                  </a:cubicBezTo>
                  <a:cubicBezTo>
                    <a:pt x="4823" y="1929"/>
                    <a:pt x="2453" y="1013"/>
                    <a:pt x="1358" y="453"/>
                  </a:cubicBezTo>
                  <a:cubicBezTo>
                    <a:pt x="846" y="203"/>
                    <a:pt x="608" y="1"/>
                    <a:pt x="608" y="1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057;p61">
              <a:extLst>
                <a:ext uri="{FF2B5EF4-FFF2-40B4-BE49-F238E27FC236}">
                  <a16:creationId xmlns:a16="http://schemas.microsoft.com/office/drawing/2014/main" id="{E3F8C25F-9F20-41BB-9A85-5BAD34205598}"/>
                </a:ext>
              </a:extLst>
            </p:cNvPr>
            <p:cNvSpPr/>
            <p:nvPr/>
          </p:nvSpPr>
          <p:spPr>
            <a:xfrm>
              <a:off x="738475" y="1528600"/>
              <a:ext cx="107175" cy="72050"/>
            </a:xfrm>
            <a:custGeom>
              <a:avLst/>
              <a:gdLst/>
              <a:ahLst/>
              <a:cxnLst/>
              <a:rect l="l" t="t" r="r" b="b"/>
              <a:pathLst>
                <a:path w="4287" h="2882" extrusionOk="0">
                  <a:moveTo>
                    <a:pt x="203" y="0"/>
                  </a:moveTo>
                  <a:cubicBezTo>
                    <a:pt x="0" y="762"/>
                    <a:pt x="108" y="1405"/>
                    <a:pt x="167" y="1893"/>
                  </a:cubicBezTo>
                  <a:cubicBezTo>
                    <a:pt x="1155" y="2143"/>
                    <a:pt x="2596" y="2560"/>
                    <a:pt x="4287" y="2881"/>
                  </a:cubicBezTo>
                  <a:cubicBezTo>
                    <a:pt x="4144" y="2250"/>
                    <a:pt x="3989" y="1631"/>
                    <a:pt x="3810" y="1000"/>
                  </a:cubicBezTo>
                  <a:cubicBezTo>
                    <a:pt x="2227" y="655"/>
                    <a:pt x="989" y="238"/>
                    <a:pt x="203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058;p61">
              <a:extLst>
                <a:ext uri="{FF2B5EF4-FFF2-40B4-BE49-F238E27FC236}">
                  <a16:creationId xmlns:a16="http://schemas.microsoft.com/office/drawing/2014/main" id="{662DCD6E-7FD3-4500-94F3-A4A68254560A}"/>
                </a:ext>
              </a:extLst>
            </p:cNvPr>
            <p:cNvSpPr/>
            <p:nvPr/>
          </p:nvSpPr>
          <p:spPr>
            <a:xfrm>
              <a:off x="782525" y="1801850"/>
              <a:ext cx="102425" cy="64000"/>
            </a:xfrm>
            <a:custGeom>
              <a:avLst/>
              <a:gdLst/>
              <a:ahLst/>
              <a:cxnLst/>
              <a:rect l="l" t="t" r="r" b="b"/>
              <a:pathLst>
                <a:path w="4097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1084"/>
                    <a:pt x="501" y="1715"/>
                    <a:pt x="917" y="2012"/>
                  </a:cubicBezTo>
                  <a:cubicBezTo>
                    <a:pt x="1870" y="2179"/>
                    <a:pt x="2929" y="2393"/>
                    <a:pt x="4096" y="2560"/>
                  </a:cubicBezTo>
                  <a:cubicBezTo>
                    <a:pt x="4061" y="1965"/>
                    <a:pt x="4013" y="1381"/>
                    <a:pt x="3953" y="774"/>
                  </a:cubicBezTo>
                  <a:cubicBezTo>
                    <a:pt x="2394" y="572"/>
                    <a:pt x="1060" y="250"/>
                    <a:pt x="1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059;p61">
              <a:extLst>
                <a:ext uri="{FF2B5EF4-FFF2-40B4-BE49-F238E27FC236}">
                  <a16:creationId xmlns:a16="http://schemas.microsoft.com/office/drawing/2014/main" id="{B2836780-F9FE-4734-9C8B-48AE5F031A25}"/>
                </a:ext>
              </a:extLst>
            </p:cNvPr>
            <p:cNvSpPr/>
            <p:nvPr/>
          </p:nvSpPr>
          <p:spPr>
            <a:xfrm>
              <a:off x="750375" y="1675050"/>
              <a:ext cx="123250" cy="74425"/>
            </a:xfrm>
            <a:custGeom>
              <a:avLst/>
              <a:gdLst/>
              <a:ahLst/>
              <a:cxnLst/>
              <a:rect l="l" t="t" r="r" b="b"/>
              <a:pathLst>
                <a:path w="4930" h="2977" extrusionOk="0">
                  <a:moveTo>
                    <a:pt x="1" y="0"/>
                  </a:moveTo>
                  <a:cubicBezTo>
                    <a:pt x="1" y="857"/>
                    <a:pt x="227" y="1441"/>
                    <a:pt x="358" y="1965"/>
                  </a:cubicBezTo>
                  <a:cubicBezTo>
                    <a:pt x="1537" y="2226"/>
                    <a:pt x="3120" y="2691"/>
                    <a:pt x="4930" y="2977"/>
                  </a:cubicBezTo>
                  <a:cubicBezTo>
                    <a:pt x="4858" y="2357"/>
                    <a:pt x="4751" y="1762"/>
                    <a:pt x="4668" y="1167"/>
                  </a:cubicBezTo>
                  <a:cubicBezTo>
                    <a:pt x="2644" y="845"/>
                    <a:pt x="1013" y="298"/>
                    <a:pt x="1" y="0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060;p61">
              <a:extLst>
                <a:ext uri="{FF2B5EF4-FFF2-40B4-BE49-F238E27FC236}">
                  <a16:creationId xmlns:a16="http://schemas.microsoft.com/office/drawing/2014/main" id="{4381B90C-B046-4B39-8754-BDFABDB4B525}"/>
                </a:ext>
              </a:extLst>
            </p:cNvPr>
            <p:cNvSpPr/>
            <p:nvPr/>
          </p:nvSpPr>
          <p:spPr>
            <a:xfrm>
              <a:off x="747100" y="1384225"/>
              <a:ext cx="55100" cy="67900"/>
            </a:xfrm>
            <a:custGeom>
              <a:avLst/>
              <a:gdLst/>
              <a:ahLst/>
              <a:cxnLst/>
              <a:rect l="l" t="t" r="r" b="b"/>
              <a:pathLst>
                <a:path w="2204" h="2716" extrusionOk="0">
                  <a:moveTo>
                    <a:pt x="608" y="1"/>
                  </a:moveTo>
                  <a:cubicBezTo>
                    <a:pt x="1" y="644"/>
                    <a:pt x="275" y="2037"/>
                    <a:pt x="275" y="2037"/>
                  </a:cubicBezTo>
                  <a:cubicBezTo>
                    <a:pt x="275" y="2037"/>
                    <a:pt x="1013" y="2358"/>
                    <a:pt x="2203" y="2715"/>
                  </a:cubicBezTo>
                  <a:cubicBezTo>
                    <a:pt x="1941" y="1953"/>
                    <a:pt x="1656" y="1191"/>
                    <a:pt x="1358" y="453"/>
                  </a:cubicBezTo>
                  <a:cubicBezTo>
                    <a:pt x="846" y="203"/>
                    <a:pt x="608" y="1"/>
                    <a:pt x="608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061;p61">
              <a:extLst>
                <a:ext uri="{FF2B5EF4-FFF2-40B4-BE49-F238E27FC236}">
                  <a16:creationId xmlns:a16="http://schemas.microsoft.com/office/drawing/2014/main" id="{96325AF5-A1B7-4696-8CCD-A22D2A265402}"/>
                </a:ext>
              </a:extLst>
            </p:cNvPr>
            <p:cNvSpPr/>
            <p:nvPr/>
          </p:nvSpPr>
          <p:spPr>
            <a:xfrm>
              <a:off x="965575" y="1308925"/>
              <a:ext cx="159875" cy="63125"/>
            </a:xfrm>
            <a:custGeom>
              <a:avLst/>
              <a:gdLst/>
              <a:ahLst/>
              <a:cxnLst/>
              <a:rect l="l" t="t" r="r" b="b"/>
              <a:pathLst>
                <a:path w="6395" h="2525" extrusionOk="0">
                  <a:moveTo>
                    <a:pt x="1" y="0"/>
                  </a:moveTo>
                  <a:cubicBezTo>
                    <a:pt x="310" y="381"/>
                    <a:pt x="501" y="858"/>
                    <a:pt x="525" y="1370"/>
                  </a:cubicBezTo>
                  <a:cubicBezTo>
                    <a:pt x="525" y="1762"/>
                    <a:pt x="406" y="2167"/>
                    <a:pt x="203" y="2524"/>
                  </a:cubicBezTo>
                  <a:cubicBezTo>
                    <a:pt x="3287" y="2501"/>
                    <a:pt x="5823" y="1941"/>
                    <a:pt x="6395" y="1203"/>
                  </a:cubicBezTo>
                  <a:cubicBezTo>
                    <a:pt x="5799" y="512"/>
                    <a:pt x="3156" y="0"/>
                    <a:pt x="1" y="0"/>
                  </a:cubicBezTo>
                  <a:close/>
                </a:path>
              </a:pathLst>
            </a:custGeom>
            <a:solidFill>
              <a:srgbClr val="7142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062;p61">
              <a:extLst>
                <a:ext uri="{FF2B5EF4-FFF2-40B4-BE49-F238E27FC236}">
                  <a16:creationId xmlns:a16="http://schemas.microsoft.com/office/drawing/2014/main" id="{84C39CC8-4626-4CC2-8CC3-4CFF6AE71950}"/>
                </a:ext>
              </a:extLst>
            </p:cNvPr>
            <p:cNvSpPr/>
            <p:nvPr/>
          </p:nvSpPr>
          <p:spPr>
            <a:xfrm>
              <a:off x="781325" y="1311175"/>
              <a:ext cx="22425" cy="37975"/>
            </a:xfrm>
            <a:custGeom>
              <a:avLst/>
              <a:gdLst/>
              <a:ahLst/>
              <a:cxnLst/>
              <a:rect l="l" t="t" r="r" b="b"/>
              <a:pathLst>
                <a:path w="897" h="1519" extrusionOk="0">
                  <a:moveTo>
                    <a:pt x="785" y="0"/>
                  </a:moveTo>
                  <a:cubicBezTo>
                    <a:pt x="774" y="0"/>
                    <a:pt x="763" y="2"/>
                    <a:pt x="751" y="6"/>
                  </a:cubicBezTo>
                  <a:cubicBezTo>
                    <a:pt x="453" y="113"/>
                    <a:pt x="239" y="291"/>
                    <a:pt x="120" y="601"/>
                  </a:cubicBezTo>
                  <a:cubicBezTo>
                    <a:pt x="13" y="875"/>
                    <a:pt x="1" y="1280"/>
                    <a:pt x="251" y="1470"/>
                  </a:cubicBezTo>
                  <a:cubicBezTo>
                    <a:pt x="298" y="1504"/>
                    <a:pt x="337" y="1518"/>
                    <a:pt x="376" y="1518"/>
                  </a:cubicBezTo>
                  <a:cubicBezTo>
                    <a:pt x="405" y="1518"/>
                    <a:pt x="434" y="1509"/>
                    <a:pt x="465" y="1494"/>
                  </a:cubicBezTo>
                  <a:cubicBezTo>
                    <a:pt x="477" y="1494"/>
                    <a:pt x="477" y="1482"/>
                    <a:pt x="489" y="1482"/>
                  </a:cubicBezTo>
                  <a:cubicBezTo>
                    <a:pt x="549" y="1458"/>
                    <a:pt x="549" y="1399"/>
                    <a:pt x="549" y="1351"/>
                  </a:cubicBezTo>
                  <a:cubicBezTo>
                    <a:pt x="537" y="1244"/>
                    <a:pt x="465" y="1196"/>
                    <a:pt x="430" y="1113"/>
                  </a:cubicBezTo>
                  <a:cubicBezTo>
                    <a:pt x="394" y="994"/>
                    <a:pt x="406" y="863"/>
                    <a:pt x="430" y="744"/>
                  </a:cubicBezTo>
                  <a:cubicBezTo>
                    <a:pt x="489" y="541"/>
                    <a:pt x="644" y="327"/>
                    <a:pt x="811" y="184"/>
                  </a:cubicBezTo>
                  <a:cubicBezTo>
                    <a:pt x="896" y="131"/>
                    <a:pt x="876" y="0"/>
                    <a:pt x="785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063;p61">
              <a:extLst>
                <a:ext uri="{FF2B5EF4-FFF2-40B4-BE49-F238E27FC236}">
                  <a16:creationId xmlns:a16="http://schemas.microsoft.com/office/drawing/2014/main" id="{04EE8186-90E8-4984-936E-F6D9C1815C77}"/>
                </a:ext>
              </a:extLst>
            </p:cNvPr>
            <p:cNvSpPr/>
            <p:nvPr/>
          </p:nvSpPr>
          <p:spPr>
            <a:xfrm>
              <a:off x="798125" y="1347625"/>
              <a:ext cx="15375" cy="8950"/>
            </a:xfrm>
            <a:custGeom>
              <a:avLst/>
              <a:gdLst/>
              <a:ahLst/>
              <a:cxnLst/>
              <a:rect l="l" t="t" r="r" b="b"/>
              <a:pathLst>
                <a:path w="615" h="358" extrusionOk="0">
                  <a:moveTo>
                    <a:pt x="169" y="0"/>
                  </a:moveTo>
                  <a:cubicBezTo>
                    <a:pt x="65" y="0"/>
                    <a:pt x="0" y="141"/>
                    <a:pt x="103" y="203"/>
                  </a:cubicBezTo>
                  <a:cubicBezTo>
                    <a:pt x="234" y="274"/>
                    <a:pt x="341" y="334"/>
                    <a:pt x="484" y="357"/>
                  </a:cubicBezTo>
                  <a:cubicBezTo>
                    <a:pt x="579" y="357"/>
                    <a:pt x="615" y="250"/>
                    <a:pt x="567" y="203"/>
                  </a:cubicBezTo>
                  <a:cubicBezTo>
                    <a:pt x="472" y="95"/>
                    <a:pt x="353" y="60"/>
                    <a:pt x="222" y="12"/>
                  </a:cubicBezTo>
                  <a:cubicBezTo>
                    <a:pt x="204" y="4"/>
                    <a:pt x="186" y="0"/>
                    <a:pt x="169" y="0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064;p61">
              <a:extLst>
                <a:ext uri="{FF2B5EF4-FFF2-40B4-BE49-F238E27FC236}">
                  <a16:creationId xmlns:a16="http://schemas.microsoft.com/office/drawing/2014/main" id="{D6EE3369-6D8F-4446-AA10-63C4C5BD1BF8}"/>
                </a:ext>
              </a:extLst>
            </p:cNvPr>
            <p:cNvSpPr/>
            <p:nvPr/>
          </p:nvSpPr>
          <p:spPr>
            <a:xfrm>
              <a:off x="751575" y="1454425"/>
              <a:ext cx="13700" cy="52525"/>
            </a:xfrm>
            <a:custGeom>
              <a:avLst/>
              <a:gdLst/>
              <a:ahLst/>
              <a:cxnLst/>
              <a:rect l="l" t="t" r="r" b="b"/>
              <a:pathLst>
                <a:path w="548" h="2101" extrusionOk="0">
                  <a:moveTo>
                    <a:pt x="345" y="1"/>
                  </a:moveTo>
                  <a:cubicBezTo>
                    <a:pt x="292" y="1"/>
                    <a:pt x="239" y="31"/>
                    <a:pt x="227" y="86"/>
                  </a:cubicBezTo>
                  <a:cubicBezTo>
                    <a:pt x="131" y="407"/>
                    <a:pt x="119" y="765"/>
                    <a:pt x="107" y="1110"/>
                  </a:cubicBezTo>
                  <a:cubicBezTo>
                    <a:pt x="96" y="1419"/>
                    <a:pt x="0" y="1753"/>
                    <a:pt x="155" y="2038"/>
                  </a:cubicBezTo>
                  <a:cubicBezTo>
                    <a:pt x="173" y="2080"/>
                    <a:pt x="221" y="2101"/>
                    <a:pt x="270" y="2101"/>
                  </a:cubicBezTo>
                  <a:cubicBezTo>
                    <a:pt x="319" y="2101"/>
                    <a:pt x="369" y="2080"/>
                    <a:pt x="393" y="2038"/>
                  </a:cubicBezTo>
                  <a:cubicBezTo>
                    <a:pt x="548" y="1765"/>
                    <a:pt x="512" y="1407"/>
                    <a:pt x="512" y="1110"/>
                  </a:cubicBezTo>
                  <a:cubicBezTo>
                    <a:pt x="524" y="765"/>
                    <a:pt x="536" y="431"/>
                    <a:pt x="465" y="86"/>
                  </a:cubicBezTo>
                  <a:cubicBezTo>
                    <a:pt x="447" y="28"/>
                    <a:pt x="396" y="1"/>
                    <a:pt x="345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065;p61">
              <a:extLst>
                <a:ext uri="{FF2B5EF4-FFF2-40B4-BE49-F238E27FC236}">
                  <a16:creationId xmlns:a16="http://schemas.microsoft.com/office/drawing/2014/main" id="{098EE2EC-1F23-4FB8-8A6A-6D979F841699}"/>
                </a:ext>
              </a:extLst>
            </p:cNvPr>
            <p:cNvSpPr/>
            <p:nvPr/>
          </p:nvSpPr>
          <p:spPr>
            <a:xfrm>
              <a:off x="753950" y="1511625"/>
              <a:ext cx="7475" cy="9250"/>
            </a:xfrm>
            <a:custGeom>
              <a:avLst/>
              <a:gdLst/>
              <a:ahLst/>
              <a:cxnLst/>
              <a:rect l="l" t="t" r="r" b="b"/>
              <a:pathLst>
                <a:path w="299" h="370" extrusionOk="0">
                  <a:moveTo>
                    <a:pt x="154" y="1"/>
                  </a:moveTo>
                  <a:cubicBezTo>
                    <a:pt x="81" y="1"/>
                    <a:pt x="6" y="48"/>
                    <a:pt x="1" y="143"/>
                  </a:cubicBezTo>
                  <a:cubicBezTo>
                    <a:pt x="1" y="191"/>
                    <a:pt x="1" y="239"/>
                    <a:pt x="12" y="262"/>
                  </a:cubicBezTo>
                  <a:cubicBezTo>
                    <a:pt x="36" y="334"/>
                    <a:pt x="90" y="370"/>
                    <a:pt x="143" y="370"/>
                  </a:cubicBezTo>
                  <a:cubicBezTo>
                    <a:pt x="197" y="370"/>
                    <a:pt x="251" y="334"/>
                    <a:pt x="274" y="262"/>
                  </a:cubicBezTo>
                  <a:cubicBezTo>
                    <a:pt x="298" y="227"/>
                    <a:pt x="298" y="191"/>
                    <a:pt x="298" y="143"/>
                  </a:cubicBezTo>
                  <a:cubicBezTo>
                    <a:pt x="298" y="48"/>
                    <a:pt x="227" y="1"/>
                    <a:pt x="154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066;p61">
              <a:extLst>
                <a:ext uri="{FF2B5EF4-FFF2-40B4-BE49-F238E27FC236}">
                  <a16:creationId xmlns:a16="http://schemas.microsoft.com/office/drawing/2014/main" id="{321463C8-8312-44BF-B4E6-FB57DF94D02E}"/>
                </a:ext>
              </a:extLst>
            </p:cNvPr>
            <p:cNvSpPr/>
            <p:nvPr/>
          </p:nvSpPr>
          <p:spPr>
            <a:xfrm>
              <a:off x="751875" y="1589900"/>
              <a:ext cx="12525" cy="67400"/>
            </a:xfrm>
            <a:custGeom>
              <a:avLst/>
              <a:gdLst/>
              <a:ahLst/>
              <a:cxnLst/>
              <a:rect l="l" t="t" r="r" b="b"/>
              <a:pathLst>
                <a:path w="501" h="2696" extrusionOk="0">
                  <a:moveTo>
                    <a:pt x="220" y="1"/>
                  </a:moveTo>
                  <a:cubicBezTo>
                    <a:pt x="179" y="1"/>
                    <a:pt x="137" y="25"/>
                    <a:pt x="119" y="72"/>
                  </a:cubicBezTo>
                  <a:cubicBezTo>
                    <a:pt x="24" y="453"/>
                    <a:pt x="48" y="870"/>
                    <a:pt x="48" y="1275"/>
                  </a:cubicBezTo>
                  <a:cubicBezTo>
                    <a:pt x="48" y="1703"/>
                    <a:pt x="0" y="2192"/>
                    <a:pt x="167" y="2596"/>
                  </a:cubicBezTo>
                  <a:cubicBezTo>
                    <a:pt x="193" y="2655"/>
                    <a:pt x="261" y="2695"/>
                    <a:pt x="320" y="2695"/>
                  </a:cubicBezTo>
                  <a:cubicBezTo>
                    <a:pt x="369" y="2695"/>
                    <a:pt x="411" y="2667"/>
                    <a:pt x="417" y="2596"/>
                  </a:cubicBezTo>
                  <a:cubicBezTo>
                    <a:pt x="500" y="2168"/>
                    <a:pt x="417" y="1703"/>
                    <a:pt x="405" y="1275"/>
                  </a:cubicBezTo>
                  <a:cubicBezTo>
                    <a:pt x="393" y="870"/>
                    <a:pt x="417" y="453"/>
                    <a:pt x="322" y="72"/>
                  </a:cubicBezTo>
                  <a:cubicBezTo>
                    <a:pt x="304" y="25"/>
                    <a:pt x="262" y="1"/>
                    <a:pt x="220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067;p61">
              <a:extLst>
                <a:ext uri="{FF2B5EF4-FFF2-40B4-BE49-F238E27FC236}">
                  <a16:creationId xmlns:a16="http://schemas.microsoft.com/office/drawing/2014/main" id="{2084F0A3-19E6-427A-8C9D-CB4EB9B91C30}"/>
                </a:ext>
              </a:extLst>
            </p:cNvPr>
            <p:cNvSpPr/>
            <p:nvPr/>
          </p:nvSpPr>
          <p:spPr>
            <a:xfrm>
              <a:off x="771225" y="1736975"/>
              <a:ext cx="10125" cy="25675"/>
            </a:xfrm>
            <a:custGeom>
              <a:avLst/>
              <a:gdLst/>
              <a:ahLst/>
              <a:cxnLst/>
              <a:rect l="l" t="t" r="r" b="b"/>
              <a:pathLst>
                <a:path w="405" h="1027" extrusionOk="0">
                  <a:moveTo>
                    <a:pt x="85" y="1"/>
                  </a:moveTo>
                  <a:cubicBezTo>
                    <a:pt x="54" y="1"/>
                    <a:pt x="24" y="24"/>
                    <a:pt x="24" y="59"/>
                  </a:cubicBezTo>
                  <a:cubicBezTo>
                    <a:pt x="0" y="238"/>
                    <a:pt x="24" y="392"/>
                    <a:pt x="48" y="571"/>
                  </a:cubicBezTo>
                  <a:cubicBezTo>
                    <a:pt x="72" y="714"/>
                    <a:pt x="72" y="881"/>
                    <a:pt x="179" y="1000"/>
                  </a:cubicBezTo>
                  <a:cubicBezTo>
                    <a:pt x="194" y="1019"/>
                    <a:pt x="215" y="1027"/>
                    <a:pt x="236" y="1027"/>
                  </a:cubicBezTo>
                  <a:cubicBezTo>
                    <a:pt x="281" y="1027"/>
                    <a:pt x="329" y="992"/>
                    <a:pt x="345" y="952"/>
                  </a:cubicBezTo>
                  <a:cubicBezTo>
                    <a:pt x="405" y="821"/>
                    <a:pt x="345" y="642"/>
                    <a:pt x="322" y="500"/>
                  </a:cubicBezTo>
                  <a:cubicBezTo>
                    <a:pt x="274" y="333"/>
                    <a:pt x="226" y="178"/>
                    <a:pt x="143" y="35"/>
                  </a:cubicBezTo>
                  <a:cubicBezTo>
                    <a:pt x="129" y="11"/>
                    <a:pt x="106" y="1"/>
                    <a:pt x="85" y="1"/>
                  </a:cubicBezTo>
                  <a:close/>
                </a:path>
              </a:pathLst>
            </a:custGeom>
            <a:solidFill>
              <a:srgbClr val="B78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6151;p61">
            <a:extLst>
              <a:ext uri="{FF2B5EF4-FFF2-40B4-BE49-F238E27FC236}">
                <a16:creationId xmlns:a16="http://schemas.microsoft.com/office/drawing/2014/main" id="{5243B414-23CA-4F47-AB2B-9624ADF67FE7}"/>
              </a:ext>
            </a:extLst>
          </p:cNvPr>
          <p:cNvGrpSpPr/>
          <p:nvPr/>
        </p:nvGrpSpPr>
        <p:grpSpPr>
          <a:xfrm>
            <a:off x="7311293" y="2638617"/>
            <a:ext cx="1119595" cy="1054977"/>
            <a:chOff x="1006375" y="3747600"/>
            <a:chExt cx="458700" cy="432226"/>
          </a:xfrm>
        </p:grpSpPr>
        <p:sp>
          <p:nvSpPr>
            <p:cNvPr id="226" name="Google Shape;6152;p61">
              <a:extLst>
                <a:ext uri="{FF2B5EF4-FFF2-40B4-BE49-F238E27FC236}">
                  <a16:creationId xmlns:a16="http://schemas.microsoft.com/office/drawing/2014/main" id="{3A13B7E6-F761-407B-BFF3-4322C352241B}"/>
                </a:ext>
              </a:extLst>
            </p:cNvPr>
            <p:cNvSpPr/>
            <p:nvPr/>
          </p:nvSpPr>
          <p:spPr>
            <a:xfrm>
              <a:off x="1306400" y="3902400"/>
              <a:ext cx="144975" cy="277425"/>
            </a:xfrm>
            <a:custGeom>
              <a:avLst/>
              <a:gdLst/>
              <a:ahLst/>
              <a:cxnLst/>
              <a:rect l="l" t="t" r="r" b="b"/>
              <a:pathLst>
                <a:path w="5799" h="11097" extrusionOk="0">
                  <a:moveTo>
                    <a:pt x="5799" y="0"/>
                  </a:moveTo>
                  <a:lnTo>
                    <a:pt x="5477" y="155"/>
                  </a:lnTo>
                  <a:lnTo>
                    <a:pt x="251" y="2596"/>
                  </a:lnTo>
                  <a:lnTo>
                    <a:pt x="1" y="2715"/>
                  </a:lnTo>
                  <a:lnTo>
                    <a:pt x="1" y="11097"/>
                  </a:lnTo>
                  <a:lnTo>
                    <a:pt x="251" y="10954"/>
                  </a:lnTo>
                  <a:lnTo>
                    <a:pt x="3691" y="9335"/>
                  </a:lnTo>
                  <a:lnTo>
                    <a:pt x="5477" y="8489"/>
                  </a:lnTo>
                  <a:lnTo>
                    <a:pt x="5799" y="8323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153;p61">
              <a:extLst>
                <a:ext uri="{FF2B5EF4-FFF2-40B4-BE49-F238E27FC236}">
                  <a16:creationId xmlns:a16="http://schemas.microsoft.com/office/drawing/2014/main" id="{7157433F-39A9-47B7-AA9D-09A5F9D6B09A}"/>
                </a:ext>
              </a:extLst>
            </p:cNvPr>
            <p:cNvSpPr/>
            <p:nvPr/>
          </p:nvSpPr>
          <p:spPr>
            <a:xfrm>
              <a:off x="1306400" y="3902400"/>
              <a:ext cx="144975" cy="233375"/>
            </a:xfrm>
            <a:custGeom>
              <a:avLst/>
              <a:gdLst/>
              <a:ahLst/>
              <a:cxnLst/>
              <a:rect l="l" t="t" r="r" b="b"/>
              <a:pathLst>
                <a:path w="5799" h="9335" extrusionOk="0">
                  <a:moveTo>
                    <a:pt x="5799" y="0"/>
                  </a:moveTo>
                  <a:lnTo>
                    <a:pt x="5466" y="167"/>
                  </a:lnTo>
                  <a:lnTo>
                    <a:pt x="251" y="2608"/>
                  </a:lnTo>
                  <a:lnTo>
                    <a:pt x="1" y="2727"/>
                  </a:lnTo>
                  <a:lnTo>
                    <a:pt x="1" y="3834"/>
                  </a:lnTo>
                  <a:cubicBezTo>
                    <a:pt x="1453" y="4453"/>
                    <a:pt x="2453" y="5632"/>
                    <a:pt x="3084" y="7120"/>
                  </a:cubicBezTo>
                  <a:cubicBezTo>
                    <a:pt x="3382" y="7835"/>
                    <a:pt x="3584" y="8573"/>
                    <a:pt x="3691" y="9335"/>
                  </a:cubicBezTo>
                  <a:lnTo>
                    <a:pt x="5477" y="8489"/>
                  </a:lnTo>
                  <a:lnTo>
                    <a:pt x="5799" y="8323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154;p61">
              <a:extLst>
                <a:ext uri="{FF2B5EF4-FFF2-40B4-BE49-F238E27FC236}">
                  <a16:creationId xmlns:a16="http://schemas.microsoft.com/office/drawing/2014/main" id="{1920BFA5-742B-477B-9431-1FDF240D67AB}"/>
                </a:ext>
              </a:extLst>
            </p:cNvPr>
            <p:cNvSpPr/>
            <p:nvPr/>
          </p:nvSpPr>
          <p:spPr>
            <a:xfrm>
              <a:off x="1306400" y="3907450"/>
              <a:ext cx="144975" cy="100650"/>
            </a:xfrm>
            <a:custGeom>
              <a:avLst/>
              <a:gdLst/>
              <a:ahLst/>
              <a:cxnLst/>
              <a:rect l="l" t="t" r="r" b="b"/>
              <a:pathLst>
                <a:path w="5799" h="4026" extrusionOk="0">
                  <a:moveTo>
                    <a:pt x="5799" y="1"/>
                  </a:moveTo>
                  <a:lnTo>
                    <a:pt x="1" y="2715"/>
                  </a:lnTo>
                  <a:lnTo>
                    <a:pt x="1" y="4025"/>
                  </a:lnTo>
                  <a:lnTo>
                    <a:pt x="5799" y="1322"/>
                  </a:lnTo>
                  <a:lnTo>
                    <a:pt x="5799" y="1"/>
                  </a:lnTo>
                  <a:close/>
                </a:path>
              </a:pathLst>
            </a:custGeom>
            <a:solidFill>
              <a:srgbClr val="432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155;p61">
              <a:extLst>
                <a:ext uri="{FF2B5EF4-FFF2-40B4-BE49-F238E27FC236}">
                  <a16:creationId xmlns:a16="http://schemas.microsoft.com/office/drawing/2014/main" id="{F92120A7-1CFA-4283-9C0F-3131478CA983}"/>
                </a:ext>
              </a:extLst>
            </p:cNvPr>
            <p:cNvSpPr/>
            <p:nvPr/>
          </p:nvSpPr>
          <p:spPr>
            <a:xfrm>
              <a:off x="1306400" y="4074450"/>
              <a:ext cx="144975" cy="100925"/>
            </a:xfrm>
            <a:custGeom>
              <a:avLst/>
              <a:gdLst/>
              <a:ahLst/>
              <a:cxnLst/>
              <a:rect l="l" t="t" r="r" b="b"/>
              <a:pathLst>
                <a:path w="5799" h="4037" extrusionOk="0">
                  <a:moveTo>
                    <a:pt x="5799" y="0"/>
                  </a:moveTo>
                  <a:lnTo>
                    <a:pt x="1" y="2703"/>
                  </a:lnTo>
                  <a:lnTo>
                    <a:pt x="1" y="4036"/>
                  </a:lnTo>
                  <a:lnTo>
                    <a:pt x="5799" y="1310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432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156;p61">
              <a:extLst>
                <a:ext uri="{FF2B5EF4-FFF2-40B4-BE49-F238E27FC236}">
                  <a16:creationId xmlns:a16="http://schemas.microsoft.com/office/drawing/2014/main" id="{D618E0C0-9A82-425F-96C2-5BB8560456A3}"/>
                </a:ext>
              </a:extLst>
            </p:cNvPr>
            <p:cNvSpPr/>
            <p:nvPr/>
          </p:nvSpPr>
          <p:spPr>
            <a:xfrm>
              <a:off x="1306400" y="3902400"/>
              <a:ext cx="144975" cy="100925"/>
            </a:xfrm>
            <a:custGeom>
              <a:avLst/>
              <a:gdLst/>
              <a:ahLst/>
              <a:cxnLst/>
              <a:rect l="l" t="t" r="r" b="b"/>
              <a:pathLst>
                <a:path w="5799" h="4037" extrusionOk="0">
                  <a:moveTo>
                    <a:pt x="5799" y="0"/>
                  </a:moveTo>
                  <a:lnTo>
                    <a:pt x="1" y="2715"/>
                  </a:lnTo>
                  <a:lnTo>
                    <a:pt x="1" y="4037"/>
                  </a:lnTo>
                  <a:lnTo>
                    <a:pt x="5799" y="1310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157;p61">
              <a:extLst>
                <a:ext uri="{FF2B5EF4-FFF2-40B4-BE49-F238E27FC236}">
                  <a16:creationId xmlns:a16="http://schemas.microsoft.com/office/drawing/2014/main" id="{19BADAF9-64A6-4D6D-833B-146E38737CE6}"/>
                </a:ext>
              </a:extLst>
            </p:cNvPr>
            <p:cNvSpPr/>
            <p:nvPr/>
          </p:nvSpPr>
          <p:spPr>
            <a:xfrm>
              <a:off x="1306400" y="4078000"/>
              <a:ext cx="144975" cy="100950"/>
            </a:xfrm>
            <a:custGeom>
              <a:avLst/>
              <a:gdLst/>
              <a:ahLst/>
              <a:cxnLst/>
              <a:rect l="l" t="t" r="r" b="b"/>
              <a:pathLst>
                <a:path w="5799" h="4038" extrusionOk="0">
                  <a:moveTo>
                    <a:pt x="5799" y="1"/>
                  </a:moveTo>
                  <a:lnTo>
                    <a:pt x="1" y="2728"/>
                  </a:lnTo>
                  <a:lnTo>
                    <a:pt x="1" y="4037"/>
                  </a:lnTo>
                  <a:lnTo>
                    <a:pt x="5799" y="1311"/>
                  </a:lnTo>
                  <a:lnTo>
                    <a:pt x="5799" y="1"/>
                  </a:ln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158;p61">
              <a:extLst>
                <a:ext uri="{FF2B5EF4-FFF2-40B4-BE49-F238E27FC236}">
                  <a16:creationId xmlns:a16="http://schemas.microsoft.com/office/drawing/2014/main" id="{277AD1DF-DBEA-4066-8079-7F4134260FCB}"/>
                </a:ext>
              </a:extLst>
            </p:cNvPr>
            <p:cNvSpPr/>
            <p:nvPr/>
          </p:nvSpPr>
          <p:spPr>
            <a:xfrm>
              <a:off x="1006950" y="3851500"/>
              <a:ext cx="145000" cy="277150"/>
            </a:xfrm>
            <a:custGeom>
              <a:avLst/>
              <a:gdLst/>
              <a:ahLst/>
              <a:cxnLst/>
              <a:rect l="l" t="t" r="r" b="b"/>
              <a:pathLst>
                <a:path w="5800" h="11086" extrusionOk="0">
                  <a:moveTo>
                    <a:pt x="5799" y="0"/>
                  </a:moveTo>
                  <a:lnTo>
                    <a:pt x="1" y="2715"/>
                  </a:lnTo>
                  <a:lnTo>
                    <a:pt x="1" y="11085"/>
                  </a:lnTo>
                  <a:lnTo>
                    <a:pt x="5799" y="8073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A97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159;p61">
              <a:extLst>
                <a:ext uri="{FF2B5EF4-FFF2-40B4-BE49-F238E27FC236}">
                  <a16:creationId xmlns:a16="http://schemas.microsoft.com/office/drawing/2014/main" id="{27A5F498-E5E8-4AD9-9151-A6481E3BE4D5}"/>
                </a:ext>
              </a:extLst>
            </p:cNvPr>
            <p:cNvSpPr/>
            <p:nvPr/>
          </p:nvSpPr>
          <p:spPr>
            <a:xfrm>
              <a:off x="1006950" y="3919350"/>
              <a:ext cx="299475" cy="260475"/>
            </a:xfrm>
            <a:custGeom>
              <a:avLst/>
              <a:gdLst/>
              <a:ahLst/>
              <a:cxnLst/>
              <a:rect l="l" t="t" r="r" b="b"/>
              <a:pathLst>
                <a:path w="11979" h="10419" extrusionOk="0">
                  <a:moveTo>
                    <a:pt x="1" y="1"/>
                  </a:moveTo>
                  <a:lnTo>
                    <a:pt x="1" y="8371"/>
                  </a:lnTo>
                  <a:lnTo>
                    <a:pt x="322" y="8419"/>
                  </a:lnTo>
                  <a:lnTo>
                    <a:pt x="6990" y="9562"/>
                  </a:lnTo>
                  <a:lnTo>
                    <a:pt x="11717" y="10371"/>
                  </a:lnTo>
                  <a:lnTo>
                    <a:pt x="11979" y="10419"/>
                  </a:lnTo>
                  <a:lnTo>
                    <a:pt x="11979" y="2037"/>
                  </a:lnTo>
                  <a:lnTo>
                    <a:pt x="11717" y="1989"/>
                  </a:lnTo>
                  <a:lnTo>
                    <a:pt x="322" y="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160;p61">
              <a:extLst>
                <a:ext uri="{FF2B5EF4-FFF2-40B4-BE49-F238E27FC236}">
                  <a16:creationId xmlns:a16="http://schemas.microsoft.com/office/drawing/2014/main" id="{EF9711C9-8A11-43C1-A259-750436BCF435}"/>
                </a:ext>
              </a:extLst>
            </p:cNvPr>
            <p:cNvSpPr/>
            <p:nvPr/>
          </p:nvSpPr>
          <p:spPr>
            <a:xfrm>
              <a:off x="1006950" y="3919351"/>
              <a:ext cx="299175" cy="260475"/>
            </a:xfrm>
            <a:custGeom>
              <a:avLst/>
              <a:gdLst/>
              <a:ahLst/>
              <a:cxnLst/>
              <a:rect l="l" t="t" r="r" b="b"/>
              <a:pathLst>
                <a:path w="11967" h="10419" extrusionOk="0">
                  <a:moveTo>
                    <a:pt x="1" y="1"/>
                  </a:moveTo>
                  <a:lnTo>
                    <a:pt x="1" y="3156"/>
                  </a:lnTo>
                  <a:cubicBezTo>
                    <a:pt x="121" y="3149"/>
                    <a:pt x="241" y="3146"/>
                    <a:pt x="360" y="3146"/>
                  </a:cubicBezTo>
                  <a:cubicBezTo>
                    <a:pt x="2087" y="3146"/>
                    <a:pt x="3801" y="3860"/>
                    <a:pt x="5025" y="5085"/>
                  </a:cubicBezTo>
                  <a:cubicBezTo>
                    <a:pt x="6204" y="6264"/>
                    <a:pt x="6906" y="7895"/>
                    <a:pt x="6978" y="9562"/>
                  </a:cubicBezTo>
                  <a:lnTo>
                    <a:pt x="11705" y="10371"/>
                  </a:lnTo>
                  <a:lnTo>
                    <a:pt x="11967" y="10419"/>
                  </a:lnTo>
                  <a:lnTo>
                    <a:pt x="11967" y="2049"/>
                  </a:lnTo>
                  <a:lnTo>
                    <a:pt x="11705" y="2001"/>
                  </a:lnTo>
                  <a:lnTo>
                    <a:pt x="310" y="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161;p61">
              <a:extLst>
                <a:ext uri="{FF2B5EF4-FFF2-40B4-BE49-F238E27FC236}">
                  <a16:creationId xmlns:a16="http://schemas.microsoft.com/office/drawing/2014/main" id="{754D7494-D571-4D64-B92C-70B4ACCEE834}"/>
                </a:ext>
              </a:extLst>
            </p:cNvPr>
            <p:cNvSpPr/>
            <p:nvPr/>
          </p:nvSpPr>
          <p:spPr>
            <a:xfrm>
              <a:off x="1006950" y="3922925"/>
              <a:ext cx="299475" cy="83375"/>
            </a:xfrm>
            <a:custGeom>
              <a:avLst/>
              <a:gdLst/>
              <a:ahLst/>
              <a:cxnLst/>
              <a:rect l="l" t="t" r="r" b="b"/>
              <a:pathLst>
                <a:path w="11979" h="3335" extrusionOk="0">
                  <a:moveTo>
                    <a:pt x="1" y="1"/>
                  </a:moveTo>
                  <a:lnTo>
                    <a:pt x="1" y="1287"/>
                  </a:lnTo>
                  <a:lnTo>
                    <a:pt x="11979" y="3335"/>
                  </a:lnTo>
                  <a:lnTo>
                    <a:pt x="11979" y="20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162;p61">
              <a:extLst>
                <a:ext uri="{FF2B5EF4-FFF2-40B4-BE49-F238E27FC236}">
                  <a16:creationId xmlns:a16="http://schemas.microsoft.com/office/drawing/2014/main" id="{435D7D47-B4FF-43CA-9B92-949ECFCCADB9}"/>
                </a:ext>
              </a:extLst>
            </p:cNvPr>
            <p:cNvSpPr/>
            <p:nvPr/>
          </p:nvSpPr>
          <p:spPr>
            <a:xfrm>
              <a:off x="1006950" y="4093800"/>
              <a:ext cx="299475" cy="83050"/>
            </a:xfrm>
            <a:custGeom>
              <a:avLst/>
              <a:gdLst/>
              <a:ahLst/>
              <a:cxnLst/>
              <a:rect l="l" t="t" r="r" b="b"/>
              <a:pathLst>
                <a:path w="11979" h="3322" extrusionOk="0">
                  <a:moveTo>
                    <a:pt x="1" y="0"/>
                  </a:moveTo>
                  <a:lnTo>
                    <a:pt x="1" y="1274"/>
                  </a:lnTo>
                  <a:lnTo>
                    <a:pt x="11979" y="3322"/>
                  </a:lnTo>
                  <a:lnTo>
                    <a:pt x="11979" y="20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163;p61">
              <a:extLst>
                <a:ext uri="{FF2B5EF4-FFF2-40B4-BE49-F238E27FC236}">
                  <a16:creationId xmlns:a16="http://schemas.microsoft.com/office/drawing/2014/main" id="{F5A609D6-9261-4CB0-AA8B-B1EBB4B635B5}"/>
                </a:ext>
              </a:extLst>
            </p:cNvPr>
            <p:cNvSpPr/>
            <p:nvPr/>
          </p:nvSpPr>
          <p:spPr>
            <a:xfrm>
              <a:off x="1006950" y="3919350"/>
              <a:ext cx="299475" cy="82775"/>
            </a:xfrm>
            <a:custGeom>
              <a:avLst/>
              <a:gdLst/>
              <a:ahLst/>
              <a:cxnLst/>
              <a:rect l="l" t="t" r="r" b="b"/>
              <a:pathLst>
                <a:path w="11979" h="3311" extrusionOk="0">
                  <a:moveTo>
                    <a:pt x="1" y="1"/>
                  </a:moveTo>
                  <a:lnTo>
                    <a:pt x="1" y="1275"/>
                  </a:lnTo>
                  <a:lnTo>
                    <a:pt x="11979" y="3311"/>
                  </a:lnTo>
                  <a:lnTo>
                    <a:pt x="11979" y="20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164;p61">
              <a:extLst>
                <a:ext uri="{FF2B5EF4-FFF2-40B4-BE49-F238E27FC236}">
                  <a16:creationId xmlns:a16="http://schemas.microsoft.com/office/drawing/2014/main" id="{B614FCB9-84C1-49ED-B82B-61D30B809D57}"/>
                </a:ext>
              </a:extLst>
            </p:cNvPr>
            <p:cNvSpPr/>
            <p:nvPr/>
          </p:nvSpPr>
          <p:spPr>
            <a:xfrm>
              <a:off x="1132875" y="3955225"/>
              <a:ext cx="46750" cy="73825"/>
            </a:xfrm>
            <a:custGeom>
              <a:avLst/>
              <a:gdLst/>
              <a:ahLst/>
              <a:cxnLst/>
              <a:rect l="l" t="t" r="r" b="b"/>
              <a:pathLst>
                <a:path w="1870" h="2953" extrusionOk="0">
                  <a:moveTo>
                    <a:pt x="1023" y="1"/>
                  </a:moveTo>
                  <a:cubicBezTo>
                    <a:pt x="711" y="1"/>
                    <a:pt x="438" y="238"/>
                    <a:pt x="405" y="566"/>
                  </a:cubicBezTo>
                  <a:lnTo>
                    <a:pt x="345" y="1150"/>
                  </a:lnTo>
                  <a:cubicBezTo>
                    <a:pt x="226" y="1185"/>
                    <a:pt x="143" y="1281"/>
                    <a:pt x="119" y="1400"/>
                  </a:cubicBezTo>
                  <a:lnTo>
                    <a:pt x="48" y="2078"/>
                  </a:lnTo>
                  <a:cubicBezTo>
                    <a:pt x="0" y="2495"/>
                    <a:pt x="298" y="2864"/>
                    <a:pt x="715" y="2924"/>
                  </a:cubicBezTo>
                  <a:lnTo>
                    <a:pt x="929" y="2947"/>
                  </a:lnTo>
                  <a:cubicBezTo>
                    <a:pt x="958" y="2951"/>
                    <a:pt x="987" y="2952"/>
                    <a:pt x="1016" y="2952"/>
                  </a:cubicBezTo>
                  <a:cubicBezTo>
                    <a:pt x="1396" y="2952"/>
                    <a:pt x="1719" y="2668"/>
                    <a:pt x="1774" y="2281"/>
                  </a:cubicBezTo>
                  <a:lnTo>
                    <a:pt x="1846" y="1614"/>
                  </a:lnTo>
                  <a:cubicBezTo>
                    <a:pt x="1869" y="1447"/>
                    <a:pt x="1762" y="1304"/>
                    <a:pt x="1608" y="1269"/>
                  </a:cubicBezTo>
                  <a:lnTo>
                    <a:pt x="1667" y="709"/>
                  </a:lnTo>
                  <a:cubicBezTo>
                    <a:pt x="1715" y="364"/>
                    <a:pt x="1465" y="30"/>
                    <a:pt x="1107" y="7"/>
                  </a:cubicBezTo>
                  <a:cubicBezTo>
                    <a:pt x="1079" y="3"/>
                    <a:pt x="1051" y="1"/>
                    <a:pt x="1023" y="1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165;p61">
              <a:extLst>
                <a:ext uri="{FF2B5EF4-FFF2-40B4-BE49-F238E27FC236}">
                  <a16:creationId xmlns:a16="http://schemas.microsoft.com/office/drawing/2014/main" id="{487AB9E6-A72A-4883-B1E0-C9A172BBE41C}"/>
                </a:ext>
              </a:extLst>
            </p:cNvPr>
            <p:cNvSpPr/>
            <p:nvPr/>
          </p:nvSpPr>
          <p:spPr>
            <a:xfrm>
              <a:off x="1006950" y="4097050"/>
              <a:ext cx="299475" cy="82775"/>
            </a:xfrm>
            <a:custGeom>
              <a:avLst/>
              <a:gdLst/>
              <a:ahLst/>
              <a:cxnLst/>
              <a:rect l="l" t="t" r="r" b="b"/>
              <a:pathLst>
                <a:path w="11979" h="3311" extrusionOk="0">
                  <a:moveTo>
                    <a:pt x="1" y="1"/>
                  </a:moveTo>
                  <a:lnTo>
                    <a:pt x="1" y="1287"/>
                  </a:lnTo>
                  <a:lnTo>
                    <a:pt x="11979" y="3311"/>
                  </a:lnTo>
                  <a:lnTo>
                    <a:pt x="11979" y="20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166;p61">
              <a:extLst>
                <a:ext uri="{FF2B5EF4-FFF2-40B4-BE49-F238E27FC236}">
                  <a16:creationId xmlns:a16="http://schemas.microsoft.com/office/drawing/2014/main" id="{BD49005A-8DDD-446D-B15F-68E9DD84CE5C}"/>
                </a:ext>
              </a:extLst>
            </p:cNvPr>
            <p:cNvSpPr/>
            <p:nvPr/>
          </p:nvSpPr>
          <p:spPr>
            <a:xfrm>
              <a:off x="1006950" y="3851500"/>
              <a:ext cx="444425" cy="118775"/>
            </a:xfrm>
            <a:custGeom>
              <a:avLst/>
              <a:gdLst/>
              <a:ahLst/>
              <a:cxnLst/>
              <a:rect l="l" t="t" r="r" b="b"/>
              <a:pathLst>
                <a:path w="17777" h="4751" extrusionOk="0">
                  <a:moveTo>
                    <a:pt x="5799" y="0"/>
                  </a:moveTo>
                  <a:lnTo>
                    <a:pt x="1" y="2715"/>
                  </a:lnTo>
                  <a:lnTo>
                    <a:pt x="2144" y="3084"/>
                  </a:lnTo>
                  <a:lnTo>
                    <a:pt x="11979" y="4751"/>
                  </a:lnTo>
                  <a:lnTo>
                    <a:pt x="17777" y="2036"/>
                  </a:lnTo>
                  <a:lnTo>
                    <a:pt x="7954" y="358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167;p61">
              <a:extLst>
                <a:ext uri="{FF2B5EF4-FFF2-40B4-BE49-F238E27FC236}">
                  <a16:creationId xmlns:a16="http://schemas.microsoft.com/office/drawing/2014/main" id="{539A78C7-8F4D-4FC7-944B-BEBDD9329E4B}"/>
                </a:ext>
              </a:extLst>
            </p:cNvPr>
            <p:cNvSpPr/>
            <p:nvPr/>
          </p:nvSpPr>
          <p:spPr>
            <a:xfrm>
              <a:off x="1060525" y="3860425"/>
              <a:ext cx="390850" cy="109850"/>
            </a:xfrm>
            <a:custGeom>
              <a:avLst/>
              <a:gdLst/>
              <a:ahLst/>
              <a:cxnLst/>
              <a:rect l="l" t="t" r="r" b="b"/>
              <a:pathLst>
                <a:path w="15634" h="4394" extrusionOk="0">
                  <a:moveTo>
                    <a:pt x="5811" y="1"/>
                  </a:moveTo>
                  <a:lnTo>
                    <a:pt x="1" y="2727"/>
                  </a:lnTo>
                  <a:lnTo>
                    <a:pt x="9836" y="4394"/>
                  </a:lnTo>
                  <a:lnTo>
                    <a:pt x="15634" y="1679"/>
                  </a:lnTo>
                  <a:lnTo>
                    <a:pt x="5811" y="1"/>
                  </a:ln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168;p61">
              <a:extLst>
                <a:ext uri="{FF2B5EF4-FFF2-40B4-BE49-F238E27FC236}">
                  <a16:creationId xmlns:a16="http://schemas.microsoft.com/office/drawing/2014/main" id="{3B6F387E-C45E-4275-99B1-22BCDD6DDF0D}"/>
                </a:ext>
              </a:extLst>
            </p:cNvPr>
            <p:cNvSpPr/>
            <p:nvPr/>
          </p:nvSpPr>
          <p:spPr>
            <a:xfrm>
              <a:off x="1096250" y="3896350"/>
              <a:ext cx="50925" cy="20850"/>
            </a:xfrm>
            <a:custGeom>
              <a:avLst/>
              <a:gdLst/>
              <a:ahLst/>
              <a:cxnLst/>
              <a:rect l="l" t="t" r="r" b="b"/>
              <a:pathLst>
                <a:path w="2037" h="834" extrusionOk="0">
                  <a:moveTo>
                    <a:pt x="662" y="1"/>
                  </a:moveTo>
                  <a:cubicBezTo>
                    <a:pt x="504" y="1"/>
                    <a:pt x="367" y="19"/>
                    <a:pt x="263" y="52"/>
                  </a:cubicBezTo>
                  <a:lnTo>
                    <a:pt x="72" y="28"/>
                  </a:lnTo>
                  <a:lnTo>
                    <a:pt x="25" y="242"/>
                  </a:lnTo>
                  <a:cubicBezTo>
                    <a:pt x="1" y="457"/>
                    <a:pt x="394" y="695"/>
                    <a:pt x="941" y="802"/>
                  </a:cubicBezTo>
                  <a:cubicBezTo>
                    <a:pt x="1079" y="823"/>
                    <a:pt x="1214" y="834"/>
                    <a:pt x="1338" y="834"/>
                  </a:cubicBezTo>
                  <a:cubicBezTo>
                    <a:pt x="1697" y="834"/>
                    <a:pt x="1971" y="747"/>
                    <a:pt x="1989" y="588"/>
                  </a:cubicBezTo>
                  <a:lnTo>
                    <a:pt x="2037" y="361"/>
                  </a:lnTo>
                  <a:lnTo>
                    <a:pt x="1858" y="338"/>
                  </a:lnTo>
                  <a:cubicBezTo>
                    <a:pt x="1691" y="218"/>
                    <a:pt x="1406" y="99"/>
                    <a:pt x="1084" y="40"/>
                  </a:cubicBezTo>
                  <a:cubicBezTo>
                    <a:pt x="934" y="13"/>
                    <a:pt x="791" y="1"/>
                    <a:pt x="662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169;p61">
              <a:extLst>
                <a:ext uri="{FF2B5EF4-FFF2-40B4-BE49-F238E27FC236}">
                  <a16:creationId xmlns:a16="http://schemas.microsoft.com/office/drawing/2014/main" id="{02CB53BD-9EDD-469F-8C25-D0B87ACA54AE}"/>
                </a:ext>
              </a:extLst>
            </p:cNvPr>
            <p:cNvSpPr/>
            <p:nvPr/>
          </p:nvSpPr>
          <p:spPr>
            <a:xfrm>
              <a:off x="1097750" y="3890875"/>
              <a:ext cx="50625" cy="20675"/>
            </a:xfrm>
            <a:custGeom>
              <a:avLst/>
              <a:gdLst/>
              <a:ahLst/>
              <a:cxnLst/>
              <a:rect l="l" t="t" r="r" b="b"/>
              <a:pathLst>
                <a:path w="2025" h="827" extrusionOk="0">
                  <a:moveTo>
                    <a:pt x="677" y="1"/>
                  </a:moveTo>
                  <a:cubicBezTo>
                    <a:pt x="320" y="1"/>
                    <a:pt x="51" y="88"/>
                    <a:pt x="24" y="247"/>
                  </a:cubicBezTo>
                  <a:cubicBezTo>
                    <a:pt x="0" y="449"/>
                    <a:pt x="417" y="699"/>
                    <a:pt x="953" y="795"/>
                  </a:cubicBezTo>
                  <a:cubicBezTo>
                    <a:pt x="1090" y="816"/>
                    <a:pt x="1224" y="827"/>
                    <a:pt x="1347" y="827"/>
                  </a:cubicBezTo>
                  <a:cubicBezTo>
                    <a:pt x="1704" y="827"/>
                    <a:pt x="1971" y="740"/>
                    <a:pt x="1989" y="580"/>
                  </a:cubicBezTo>
                  <a:cubicBezTo>
                    <a:pt x="2024" y="378"/>
                    <a:pt x="1620" y="140"/>
                    <a:pt x="1072" y="33"/>
                  </a:cubicBezTo>
                  <a:cubicBezTo>
                    <a:pt x="934" y="11"/>
                    <a:pt x="800" y="1"/>
                    <a:pt x="677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170;p61">
              <a:extLst>
                <a:ext uri="{FF2B5EF4-FFF2-40B4-BE49-F238E27FC236}">
                  <a16:creationId xmlns:a16="http://schemas.microsoft.com/office/drawing/2014/main" id="{836DC566-11A4-4A82-9A21-BC40AD4E7043}"/>
                </a:ext>
              </a:extLst>
            </p:cNvPr>
            <p:cNvSpPr/>
            <p:nvPr/>
          </p:nvSpPr>
          <p:spPr>
            <a:xfrm>
              <a:off x="1126025" y="3913925"/>
              <a:ext cx="50925" cy="20675"/>
            </a:xfrm>
            <a:custGeom>
              <a:avLst/>
              <a:gdLst/>
              <a:ahLst/>
              <a:cxnLst/>
              <a:rect l="l" t="t" r="r" b="b"/>
              <a:pathLst>
                <a:path w="2037" h="827" extrusionOk="0">
                  <a:moveTo>
                    <a:pt x="662" y="0"/>
                  </a:moveTo>
                  <a:cubicBezTo>
                    <a:pt x="504" y="0"/>
                    <a:pt x="367" y="19"/>
                    <a:pt x="262" y="51"/>
                  </a:cubicBezTo>
                  <a:lnTo>
                    <a:pt x="72" y="16"/>
                  </a:lnTo>
                  <a:lnTo>
                    <a:pt x="24" y="242"/>
                  </a:lnTo>
                  <a:cubicBezTo>
                    <a:pt x="0" y="456"/>
                    <a:pt x="393" y="694"/>
                    <a:pt x="941" y="789"/>
                  </a:cubicBezTo>
                  <a:cubicBezTo>
                    <a:pt x="1083" y="815"/>
                    <a:pt x="1222" y="827"/>
                    <a:pt x="1350" y="827"/>
                  </a:cubicBezTo>
                  <a:cubicBezTo>
                    <a:pt x="1703" y="827"/>
                    <a:pt x="1971" y="736"/>
                    <a:pt x="1989" y="587"/>
                  </a:cubicBezTo>
                  <a:lnTo>
                    <a:pt x="2036" y="361"/>
                  </a:lnTo>
                  <a:lnTo>
                    <a:pt x="1858" y="337"/>
                  </a:lnTo>
                  <a:cubicBezTo>
                    <a:pt x="1691" y="218"/>
                    <a:pt x="1405" y="99"/>
                    <a:pt x="1084" y="39"/>
                  </a:cubicBezTo>
                  <a:cubicBezTo>
                    <a:pt x="934" y="13"/>
                    <a:pt x="791" y="0"/>
                    <a:pt x="662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171;p61">
              <a:extLst>
                <a:ext uri="{FF2B5EF4-FFF2-40B4-BE49-F238E27FC236}">
                  <a16:creationId xmlns:a16="http://schemas.microsoft.com/office/drawing/2014/main" id="{FFC3B211-4254-43C7-B768-5D990C7F0E36}"/>
                </a:ext>
              </a:extLst>
            </p:cNvPr>
            <p:cNvSpPr/>
            <p:nvPr/>
          </p:nvSpPr>
          <p:spPr>
            <a:xfrm>
              <a:off x="1127500" y="3908325"/>
              <a:ext cx="50625" cy="20775"/>
            </a:xfrm>
            <a:custGeom>
              <a:avLst/>
              <a:gdLst/>
              <a:ahLst/>
              <a:cxnLst/>
              <a:rect l="l" t="t" r="r" b="b"/>
              <a:pathLst>
                <a:path w="2025" h="831" extrusionOk="0">
                  <a:moveTo>
                    <a:pt x="666" y="0"/>
                  </a:moveTo>
                  <a:cubicBezTo>
                    <a:pt x="315" y="0"/>
                    <a:pt x="51" y="91"/>
                    <a:pt x="25" y="240"/>
                  </a:cubicBezTo>
                  <a:cubicBezTo>
                    <a:pt x="1" y="454"/>
                    <a:pt x="418" y="704"/>
                    <a:pt x="953" y="799"/>
                  </a:cubicBezTo>
                  <a:cubicBezTo>
                    <a:pt x="1091" y="821"/>
                    <a:pt x="1225" y="831"/>
                    <a:pt x="1348" y="831"/>
                  </a:cubicBezTo>
                  <a:cubicBezTo>
                    <a:pt x="1704" y="831"/>
                    <a:pt x="1972" y="744"/>
                    <a:pt x="1989" y="585"/>
                  </a:cubicBezTo>
                  <a:cubicBezTo>
                    <a:pt x="2025" y="382"/>
                    <a:pt x="1608" y="144"/>
                    <a:pt x="1072" y="37"/>
                  </a:cubicBezTo>
                  <a:cubicBezTo>
                    <a:pt x="930" y="12"/>
                    <a:pt x="792" y="0"/>
                    <a:pt x="666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172;p61">
              <a:extLst>
                <a:ext uri="{FF2B5EF4-FFF2-40B4-BE49-F238E27FC236}">
                  <a16:creationId xmlns:a16="http://schemas.microsoft.com/office/drawing/2014/main" id="{1F356EB9-D8EB-4FC3-8615-5519DCFE52F9}"/>
                </a:ext>
              </a:extLst>
            </p:cNvPr>
            <p:cNvSpPr/>
            <p:nvPr/>
          </p:nvSpPr>
          <p:spPr>
            <a:xfrm>
              <a:off x="1132575" y="3895250"/>
              <a:ext cx="50625" cy="19325"/>
            </a:xfrm>
            <a:custGeom>
              <a:avLst/>
              <a:gdLst/>
              <a:ahLst/>
              <a:cxnLst/>
              <a:rect l="l" t="t" r="r" b="b"/>
              <a:pathLst>
                <a:path w="2025" h="773" extrusionOk="0">
                  <a:moveTo>
                    <a:pt x="1209" y="0"/>
                  </a:moveTo>
                  <a:cubicBezTo>
                    <a:pt x="1138" y="0"/>
                    <a:pt x="1064" y="4"/>
                    <a:pt x="989" y="12"/>
                  </a:cubicBezTo>
                  <a:cubicBezTo>
                    <a:pt x="655" y="36"/>
                    <a:pt x="357" y="132"/>
                    <a:pt x="191" y="227"/>
                  </a:cubicBezTo>
                  <a:lnTo>
                    <a:pt x="0" y="251"/>
                  </a:lnTo>
                  <a:lnTo>
                    <a:pt x="12" y="465"/>
                  </a:lnTo>
                  <a:cubicBezTo>
                    <a:pt x="22" y="650"/>
                    <a:pt x="369" y="772"/>
                    <a:pt x="814" y="772"/>
                  </a:cubicBezTo>
                  <a:cubicBezTo>
                    <a:pt x="886" y="772"/>
                    <a:pt x="960" y="769"/>
                    <a:pt x="1036" y="763"/>
                  </a:cubicBezTo>
                  <a:cubicBezTo>
                    <a:pt x="1596" y="727"/>
                    <a:pt x="2024" y="513"/>
                    <a:pt x="2012" y="310"/>
                  </a:cubicBezTo>
                  <a:lnTo>
                    <a:pt x="2001" y="84"/>
                  </a:lnTo>
                  <a:lnTo>
                    <a:pt x="1798" y="96"/>
                  </a:lnTo>
                  <a:cubicBezTo>
                    <a:pt x="1652" y="41"/>
                    <a:pt x="1443" y="0"/>
                    <a:pt x="1209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173;p61">
              <a:extLst>
                <a:ext uri="{FF2B5EF4-FFF2-40B4-BE49-F238E27FC236}">
                  <a16:creationId xmlns:a16="http://schemas.microsoft.com/office/drawing/2014/main" id="{A0E13296-690E-41DC-B8DC-A2699310C1AD}"/>
                </a:ext>
              </a:extLst>
            </p:cNvPr>
            <p:cNvSpPr/>
            <p:nvPr/>
          </p:nvSpPr>
          <p:spPr>
            <a:xfrm>
              <a:off x="1132275" y="3889650"/>
              <a:ext cx="50625" cy="19475"/>
            </a:xfrm>
            <a:custGeom>
              <a:avLst/>
              <a:gdLst/>
              <a:ahLst/>
              <a:cxnLst/>
              <a:rect l="l" t="t" r="r" b="b"/>
              <a:pathLst>
                <a:path w="2025" h="779" extrusionOk="0">
                  <a:moveTo>
                    <a:pt x="1202" y="0"/>
                  </a:moveTo>
                  <a:cubicBezTo>
                    <a:pt x="1130" y="0"/>
                    <a:pt x="1054" y="4"/>
                    <a:pt x="977" y="10"/>
                  </a:cubicBezTo>
                  <a:cubicBezTo>
                    <a:pt x="429" y="58"/>
                    <a:pt x="0" y="260"/>
                    <a:pt x="12" y="475"/>
                  </a:cubicBezTo>
                  <a:cubicBezTo>
                    <a:pt x="23" y="655"/>
                    <a:pt x="391" y="778"/>
                    <a:pt x="858" y="778"/>
                  </a:cubicBezTo>
                  <a:cubicBezTo>
                    <a:pt x="916" y="778"/>
                    <a:pt x="976" y="776"/>
                    <a:pt x="1036" y="772"/>
                  </a:cubicBezTo>
                  <a:cubicBezTo>
                    <a:pt x="1596" y="725"/>
                    <a:pt x="2024" y="510"/>
                    <a:pt x="2013" y="308"/>
                  </a:cubicBezTo>
                  <a:cubicBezTo>
                    <a:pt x="1992" y="123"/>
                    <a:pt x="1653" y="0"/>
                    <a:pt x="1202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174;p61">
              <a:extLst>
                <a:ext uri="{FF2B5EF4-FFF2-40B4-BE49-F238E27FC236}">
                  <a16:creationId xmlns:a16="http://schemas.microsoft.com/office/drawing/2014/main" id="{316E788C-FE55-4A9A-AE15-316353080F81}"/>
                </a:ext>
              </a:extLst>
            </p:cNvPr>
            <p:cNvSpPr/>
            <p:nvPr/>
          </p:nvSpPr>
          <p:spPr>
            <a:xfrm>
              <a:off x="1162050" y="3917575"/>
              <a:ext cx="50625" cy="19325"/>
            </a:xfrm>
            <a:custGeom>
              <a:avLst/>
              <a:gdLst/>
              <a:ahLst/>
              <a:cxnLst/>
              <a:rect l="l" t="t" r="r" b="b"/>
              <a:pathLst>
                <a:path w="2025" h="773" extrusionOk="0">
                  <a:moveTo>
                    <a:pt x="1203" y="0"/>
                  </a:moveTo>
                  <a:cubicBezTo>
                    <a:pt x="1130" y="0"/>
                    <a:pt x="1054" y="4"/>
                    <a:pt x="976" y="12"/>
                  </a:cubicBezTo>
                  <a:cubicBezTo>
                    <a:pt x="655" y="36"/>
                    <a:pt x="357" y="131"/>
                    <a:pt x="191" y="227"/>
                  </a:cubicBezTo>
                  <a:lnTo>
                    <a:pt x="0" y="251"/>
                  </a:lnTo>
                  <a:lnTo>
                    <a:pt x="12" y="465"/>
                  </a:lnTo>
                  <a:cubicBezTo>
                    <a:pt x="22" y="650"/>
                    <a:pt x="368" y="772"/>
                    <a:pt x="814" y="772"/>
                  </a:cubicBezTo>
                  <a:cubicBezTo>
                    <a:pt x="886" y="772"/>
                    <a:pt x="960" y="769"/>
                    <a:pt x="1036" y="763"/>
                  </a:cubicBezTo>
                  <a:cubicBezTo>
                    <a:pt x="1584" y="727"/>
                    <a:pt x="2024" y="512"/>
                    <a:pt x="2000" y="310"/>
                  </a:cubicBezTo>
                  <a:lnTo>
                    <a:pt x="1988" y="84"/>
                  </a:lnTo>
                  <a:lnTo>
                    <a:pt x="1798" y="96"/>
                  </a:lnTo>
                  <a:cubicBezTo>
                    <a:pt x="1652" y="41"/>
                    <a:pt x="1443" y="0"/>
                    <a:pt x="1203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175;p61">
              <a:extLst>
                <a:ext uri="{FF2B5EF4-FFF2-40B4-BE49-F238E27FC236}">
                  <a16:creationId xmlns:a16="http://schemas.microsoft.com/office/drawing/2014/main" id="{34DC7377-3794-413B-A835-E81730EEC3C2}"/>
                </a:ext>
              </a:extLst>
            </p:cNvPr>
            <p:cNvSpPr/>
            <p:nvPr/>
          </p:nvSpPr>
          <p:spPr>
            <a:xfrm>
              <a:off x="1161750" y="3911975"/>
              <a:ext cx="50625" cy="19475"/>
            </a:xfrm>
            <a:custGeom>
              <a:avLst/>
              <a:gdLst/>
              <a:ahLst/>
              <a:cxnLst/>
              <a:rect l="l" t="t" r="r" b="b"/>
              <a:pathLst>
                <a:path w="2025" h="779" extrusionOk="0">
                  <a:moveTo>
                    <a:pt x="1198" y="0"/>
                  </a:moveTo>
                  <a:cubicBezTo>
                    <a:pt x="1126" y="0"/>
                    <a:pt x="1052" y="4"/>
                    <a:pt x="976" y="10"/>
                  </a:cubicBezTo>
                  <a:cubicBezTo>
                    <a:pt x="429" y="58"/>
                    <a:pt x="0" y="260"/>
                    <a:pt x="12" y="475"/>
                  </a:cubicBezTo>
                  <a:cubicBezTo>
                    <a:pt x="23" y="655"/>
                    <a:pt x="391" y="778"/>
                    <a:pt x="858" y="778"/>
                  </a:cubicBezTo>
                  <a:cubicBezTo>
                    <a:pt x="916" y="778"/>
                    <a:pt x="975" y="776"/>
                    <a:pt x="1036" y="772"/>
                  </a:cubicBezTo>
                  <a:cubicBezTo>
                    <a:pt x="1584" y="725"/>
                    <a:pt x="2024" y="510"/>
                    <a:pt x="2000" y="308"/>
                  </a:cubicBezTo>
                  <a:cubicBezTo>
                    <a:pt x="1990" y="123"/>
                    <a:pt x="1644" y="0"/>
                    <a:pt x="1198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176;p61">
              <a:extLst>
                <a:ext uri="{FF2B5EF4-FFF2-40B4-BE49-F238E27FC236}">
                  <a16:creationId xmlns:a16="http://schemas.microsoft.com/office/drawing/2014/main" id="{52E0C287-4515-4A8C-9B5E-9CDB1AAAEBFE}"/>
                </a:ext>
              </a:extLst>
            </p:cNvPr>
            <p:cNvSpPr/>
            <p:nvPr/>
          </p:nvSpPr>
          <p:spPr>
            <a:xfrm>
              <a:off x="1163825" y="3897725"/>
              <a:ext cx="50325" cy="19850"/>
            </a:xfrm>
            <a:custGeom>
              <a:avLst/>
              <a:gdLst/>
              <a:ahLst/>
              <a:cxnLst/>
              <a:rect l="l" t="t" r="r" b="b"/>
              <a:pathLst>
                <a:path w="2013" h="794" extrusionOk="0">
                  <a:moveTo>
                    <a:pt x="819" y="0"/>
                  </a:moveTo>
                  <a:cubicBezTo>
                    <a:pt x="580" y="0"/>
                    <a:pt x="372" y="31"/>
                    <a:pt x="227" y="104"/>
                  </a:cubicBezTo>
                  <a:lnTo>
                    <a:pt x="36" y="92"/>
                  </a:lnTo>
                  <a:lnTo>
                    <a:pt x="12" y="306"/>
                  </a:lnTo>
                  <a:cubicBezTo>
                    <a:pt x="0" y="521"/>
                    <a:pt x="417" y="723"/>
                    <a:pt x="965" y="783"/>
                  </a:cubicBezTo>
                  <a:cubicBezTo>
                    <a:pt x="1048" y="790"/>
                    <a:pt x="1129" y="793"/>
                    <a:pt x="1206" y="793"/>
                  </a:cubicBezTo>
                  <a:cubicBezTo>
                    <a:pt x="1649" y="793"/>
                    <a:pt x="1980" y="681"/>
                    <a:pt x="2001" y="509"/>
                  </a:cubicBezTo>
                  <a:lnTo>
                    <a:pt x="2013" y="283"/>
                  </a:lnTo>
                  <a:lnTo>
                    <a:pt x="1834" y="247"/>
                  </a:lnTo>
                  <a:cubicBezTo>
                    <a:pt x="1655" y="128"/>
                    <a:pt x="1370" y="44"/>
                    <a:pt x="1048" y="9"/>
                  </a:cubicBezTo>
                  <a:cubicBezTo>
                    <a:pt x="969" y="3"/>
                    <a:pt x="893" y="0"/>
                    <a:pt x="819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177;p61">
              <a:extLst>
                <a:ext uri="{FF2B5EF4-FFF2-40B4-BE49-F238E27FC236}">
                  <a16:creationId xmlns:a16="http://schemas.microsoft.com/office/drawing/2014/main" id="{C9B55ACE-3C1A-424D-9BC4-A90069B34F40}"/>
                </a:ext>
              </a:extLst>
            </p:cNvPr>
            <p:cNvSpPr/>
            <p:nvPr/>
          </p:nvSpPr>
          <p:spPr>
            <a:xfrm>
              <a:off x="1164125" y="3892025"/>
              <a:ext cx="50625" cy="19675"/>
            </a:xfrm>
            <a:custGeom>
              <a:avLst/>
              <a:gdLst/>
              <a:ahLst/>
              <a:cxnLst/>
              <a:rect l="l" t="t" r="r" b="b"/>
              <a:pathLst>
                <a:path w="2025" h="787" extrusionOk="0">
                  <a:moveTo>
                    <a:pt x="837" y="1"/>
                  </a:moveTo>
                  <a:cubicBezTo>
                    <a:pt x="392" y="1"/>
                    <a:pt x="46" y="122"/>
                    <a:pt x="36" y="296"/>
                  </a:cubicBezTo>
                  <a:cubicBezTo>
                    <a:pt x="0" y="522"/>
                    <a:pt x="441" y="737"/>
                    <a:pt x="989" y="772"/>
                  </a:cubicBezTo>
                  <a:cubicBezTo>
                    <a:pt x="1079" y="782"/>
                    <a:pt x="1167" y="787"/>
                    <a:pt x="1251" y="787"/>
                  </a:cubicBezTo>
                  <a:cubicBezTo>
                    <a:pt x="1677" y="787"/>
                    <a:pt x="2003" y="668"/>
                    <a:pt x="2013" y="499"/>
                  </a:cubicBezTo>
                  <a:cubicBezTo>
                    <a:pt x="2024" y="284"/>
                    <a:pt x="1608" y="82"/>
                    <a:pt x="1060" y="10"/>
                  </a:cubicBezTo>
                  <a:cubicBezTo>
                    <a:pt x="984" y="4"/>
                    <a:pt x="909" y="1"/>
                    <a:pt x="837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178;p61">
              <a:extLst>
                <a:ext uri="{FF2B5EF4-FFF2-40B4-BE49-F238E27FC236}">
                  <a16:creationId xmlns:a16="http://schemas.microsoft.com/office/drawing/2014/main" id="{BE700F3A-C11C-468E-9283-9F8C9B9EEA51}"/>
                </a:ext>
              </a:extLst>
            </p:cNvPr>
            <p:cNvSpPr/>
            <p:nvPr/>
          </p:nvSpPr>
          <p:spPr>
            <a:xfrm>
              <a:off x="1144775" y="3881800"/>
              <a:ext cx="50325" cy="19875"/>
            </a:xfrm>
            <a:custGeom>
              <a:avLst/>
              <a:gdLst/>
              <a:ahLst/>
              <a:cxnLst/>
              <a:rect l="l" t="t" r="r" b="b"/>
              <a:pathLst>
                <a:path w="2013" h="795" extrusionOk="0">
                  <a:moveTo>
                    <a:pt x="795" y="1"/>
                  </a:moveTo>
                  <a:cubicBezTo>
                    <a:pt x="567" y="1"/>
                    <a:pt x="367" y="36"/>
                    <a:pt x="227" y="98"/>
                  </a:cubicBezTo>
                  <a:lnTo>
                    <a:pt x="36" y="86"/>
                  </a:lnTo>
                  <a:lnTo>
                    <a:pt x="24" y="312"/>
                  </a:lnTo>
                  <a:cubicBezTo>
                    <a:pt x="0" y="515"/>
                    <a:pt x="417" y="717"/>
                    <a:pt x="977" y="789"/>
                  </a:cubicBezTo>
                  <a:cubicBezTo>
                    <a:pt x="1042" y="793"/>
                    <a:pt x="1106" y="795"/>
                    <a:pt x="1168" y="795"/>
                  </a:cubicBezTo>
                  <a:cubicBezTo>
                    <a:pt x="1628" y="795"/>
                    <a:pt x="1990" y="681"/>
                    <a:pt x="2001" y="503"/>
                  </a:cubicBezTo>
                  <a:lnTo>
                    <a:pt x="2013" y="277"/>
                  </a:lnTo>
                  <a:lnTo>
                    <a:pt x="1834" y="253"/>
                  </a:lnTo>
                  <a:cubicBezTo>
                    <a:pt x="1655" y="134"/>
                    <a:pt x="1370" y="38"/>
                    <a:pt x="1048" y="15"/>
                  </a:cubicBezTo>
                  <a:cubicBezTo>
                    <a:pt x="961" y="5"/>
                    <a:pt x="876" y="1"/>
                    <a:pt x="795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179;p61">
              <a:extLst>
                <a:ext uri="{FF2B5EF4-FFF2-40B4-BE49-F238E27FC236}">
                  <a16:creationId xmlns:a16="http://schemas.microsoft.com/office/drawing/2014/main" id="{D035C696-8867-4598-A639-C33564698B8F}"/>
                </a:ext>
              </a:extLst>
            </p:cNvPr>
            <p:cNvSpPr/>
            <p:nvPr/>
          </p:nvSpPr>
          <p:spPr>
            <a:xfrm>
              <a:off x="1144775" y="3876150"/>
              <a:ext cx="50625" cy="19775"/>
            </a:xfrm>
            <a:custGeom>
              <a:avLst/>
              <a:gdLst/>
              <a:ahLst/>
              <a:cxnLst/>
              <a:rect l="l" t="t" r="r" b="b"/>
              <a:pathLst>
                <a:path w="2025" h="791" extrusionOk="0">
                  <a:moveTo>
                    <a:pt x="799" y="0"/>
                  </a:moveTo>
                  <a:cubicBezTo>
                    <a:pt x="372" y="0"/>
                    <a:pt x="46" y="121"/>
                    <a:pt x="36" y="300"/>
                  </a:cubicBezTo>
                  <a:cubicBezTo>
                    <a:pt x="0" y="515"/>
                    <a:pt x="441" y="729"/>
                    <a:pt x="989" y="776"/>
                  </a:cubicBezTo>
                  <a:cubicBezTo>
                    <a:pt x="1074" y="786"/>
                    <a:pt x="1157" y="790"/>
                    <a:pt x="1237" y="790"/>
                  </a:cubicBezTo>
                  <a:cubicBezTo>
                    <a:pt x="1670" y="790"/>
                    <a:pt x="2003" y="662"/>
                    <a:pt x="2013" y="491"/>
                  </a:cubicBezTo>
                  <a:cubicBezTo>
                    <a:pt x="2025" y="276"/>
                    <a:pt x="1608" y="62"/>
                    <a:pt x="1060" y="14"/>
                  </a:cubicBezTo>
                  <a:cubicBezTo>
                    <a:pt x="970" y="5"/>
                    <a:pt x="883" y="0"/>
                    <a:pt x="799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180;p61">
              <a:extLst>
                <a:ext uri="{FF2B5EF4-FFF2-40B4-BE49-F238E27FC236}">
                  <a16:creationId xmlns:a16="http://schemas.microsoft.com/office/drawing/2014/main" id="{6C3D361E-8B4A-4460-AF25-345552C337E1}"/>
                </a:ext>
              </a:extLst>
            </p:cNvPr>
            <p:cNvSpPr/>
            <p:nvPr/>
          </p:nvSpPr>
          <p:spPr>
            <a:xfrm>
              <a:off x="1196275" y="3929525"/>
              <a:ext cx="50625" cy="20000"/>
            </a:xfrm>
            <a:custGeom>
              <a:avLst/>
              <a:gdLst/>
              <a:ahLst/>
              <a:cxnLst/>
              <a:rect l="l" t="t" r="r" b="b"/>
              <a:pathLst>
                <a:path w="2025" h="800" extrusionOk="0">
                  <a:moveTo>
                    <a:pt x="1278" y="1"/>
                  </a:moveTo>
                  <a:cubicBezTo>
                    <a:pt x="1182" y="1"/>
                    <a:pt x="1081" y="8"/>
                    <a:pt x="977" y="23"/>
                  </a:cubicBezTo>
                  <a:cubicBezTo>
                    <a:pt x="655" y="70"/>
                    <a:pt x="369" y="154"/>
                    <a:pt x="191" y="273"/>
                  </a:cubicBezTo>
                  <a:lnTo>
                    <a:pt x="0" y="285"/>
                  </a:lnTo>
                  <a:lnTo>
                    <a:pt x="24" y="511"/>
                  </a:lnTo>
                  <a:cubicBezTo>
                    <a:pt x="54" y="688"/>
                    <a:pt x="376" y="800"/>
                    <a:pt x="782" y="800"/>
                  </a:cubicBezTo>
                  <a:cubicBezTo>
                    <a:pt x="868" y="800"/>
                    <a:pt x="957" y="795"/>
                    <a:pt x="1048" y="785"/>
                  </a:cubicBezTo>
                  <a:cubicBezTo>
                    <a:pt x="1608" y="725"/>
                    <a:pt x="2024" y="499"/>
                    <a:pt x="2000" y="285"/>
                  </a:cubicBezTo>
                  <a:lnTo>
                    <a:pt x="1977" y="70"/>
                  </a:lnTo>
                  <a:lnTo>
                    <a:pt x="1798" y="82"/>
                  </a:lnTo>
                  <a:cubicBezTo>
                    <a:pt x="1667" y="33"/>
                    <a:pt x="1486" y="1"/>
                    <a:pt x="1278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181;p61">
              <a:extLst>
                <a:ext uri="{FF2B5EF4-FFF2-40B4-BE49-F238E27FC236}">
                  <a16:creationId xmlns:a16="http://schemas.microsoft.com/office/drawing/2014/main" id="{31CA441C-5993-45A1-AB7D-B592987DC717}"/>
                </a:ext>
              </a:extLst>
            </p:cNvPr>
            <p:cNvSpPr/>
            <p:nvPr/>
          </p:nvSpPr>
          <p:spPr>
            <a:xfrm>
              <a:off x="1195375" y="3924050"/>
              <a:ext cx="51225" cy="19825"/>
            </a:xfrm>
            <a:custGeom>
              <a:avLst/>
              <a:gdLst/>
              <a:ahLst/>
              <a:cxnLst/>
              <a:rect l="l" t="t" r="r" b="b"/>
              <a:pathLst>
                <a:path w="2049" h="793" extrusionOk="0">
                  <a:moveTo>
                    <a:pt x="1265" y="0"/>
                  </a:moveTo>
                  <a:cubicBezTo>
                    <a:pt x="1176" y="0"/>
                    <a:pt x="1084" y="5"/>
                    <a:pt x="989" y="15"/>
                  </a:cubicBezTo>
                  <a:cubicBezTo>
                    <a:pt x="441" y="75"/>
                    <a:pt x="1" y="301"/>
                    <a:pt x="36" y="504"/>
                  </a:cubicBezTo>
                  <a:cubicBezTo>
                    <a:pt x="46" y="681"/>
                    <a:pt x="365" y="793"/>
                    <a:pt x="784" y="793"/>
                  </a:cubicBezTo>
                  <a:cubicBezTo>
                    <a:pt x="872" y="793"/>
                    <a:pt x="965" y="788"/>
                    <a:pt x="1060" y="777"/>
                  </a:cubicBezTo>
                  <a:cubicBezTo>
                    <a:pt x="1608" y="718"/>
                    <a:pt x="2048" y="492"/>
                    <a:pt x="2013" y="289"/>
                  </a:cubicBezTo>
                  <a:cubicBezTo>
                    <a:pt x="2003" y="112"/>
                    <a:pt x="1684" y="0"/>
                    <a:pt x="1265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182;p61">
              <a:extLst>
                <a:ext uri="{FF2B5EF4-FFF2-40B4-BE49-F238E27FC236}">
                  <a16:creationId xmlns:a16="http://schemas.microsoft.com/office/drawing/2014/main" id="{AA926187-496A-4A60-80AA-D6CEC13F48AD}"/>
                </a:ext>
              </a:extLst>
            </p:cNvPr>
            <p:cNvSpPr/>
            <p:nvPr/>
          </p:nvSpPr>
          <p:spPr>
            <a:xfrm>
              <a:off x="1204000" y="3919225"/>
              <a:ext cx="49450" cy="18975"/>
            </a:xfrm>
            <a:custGeom>
              <a:avLst/>
              <a:gdLst/>
              <a:ahLst/>
              <a:cxnLst/>
              <a:rect l="l" t="t" r="r" b="b"/>
              <a:pathLst>
                <a:path w="1978" h="759" extrusionOk="0">
                  <a:moveTo>
                    <a:pt x="854" y="1"/>
                  </a:moveTo>
                  <a:cubicBezTo>
                    <a:pt x="581" y="1"/>
                    <a:pt x="343" y="56"/>
                    <a:pt x="191" y="137"/>
                  </a:cubicBezTo>
                  <a:lnTo>
                    <a:pt x="1" y="137"/>
                  </a:lnTo>
                  <a:lnTo>
                    <a:pt x="1" y="363"/>
                  </a:lnTo>
                  <a:cubicBezTo>
                    <a:pt x="1" y="566"/>
                    <a:pt x="429" y="744"/>
                    <a:pt x="989" y="756"/>
                  </a:cubicBezTo>
                  <a:cubicBezTo>
                    <a:pt x="1024" y="758"/>
                    <a:pt x="1059" y="758"/>
                    <a:pt x="1093" y="758"/>
                  </a:cubicBezTo>
                  <a:cubicBezTo>
                    <a:pt x="1591" y="758"/>
                    <a:pt x="1977" y="599"/>
                    <a:pt x="1977" y="399"/>
                  </a:cubicBezTo>
                  <a:lnTo>
                    <a:pt x="1977" y="185"/>
                  </a:lnTo>
                  <a:lnTo>
                    <a:pt x="1799" y="185"/>
                  </a:lnTo>
                  <a:cubicBezTo>
                    <a:pt x="1620" y="77"/>
                    <a:pt x="1322" y="18"/>
                    <a:pt x="1001" y="6"/>
                  </a:cubicBezTo>
                  <a:cubicBezTo>
                    <a:pt x="951" y="2"/>
                    <a:pt x="902" y="1"/>
                    <a:pt x="854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183;p61">
              <a:extLst>
                <a:ext uri="{FF2B5EF4-FFF2-40B4-BE49-F238E27FC236}">
                  <a16:creationId xmlns:a16="http://schemas.microsoft.com/office/drawing/2014/main" id="{200EF0AC-D577-45E5-ADB4-4235F4B9243B}"/>
                </a:ext>
              </a:extLst>
            </p:cNvPr>
            <p:cNvSpPr/>
            <p:nvPr/>
          </p:nvSpPr>
          <p:spPr>
            <a:xfrm>
              <a:off x="1204000" y="3914000"/>
              <a:ext cx="50050" cy="19100"/>
            </a:xfrm>
            <a:custGeom>
              <a:avLst/>
              <a:gdLst/>
              <a:ahLst/>
              <a:cxnLst/>
              <a:rect l="l" t="t" r="r" b="b"/>
              <a:pathLst>
                <a:path w="2002" h="764" extrusionOk="0">
                  <a:moveTo>
                    <a:pt x="959" y="0"/>
                  </a:moveTo>
                  <a:cubicBezTo>
                    <a:pt x="446" y="0"/>
                    <a:pt x="13" y="162"/>
                    <a:pt x="13" y="358"/>
                  </a:cubicBezTo>
                  <a:cubicBezTo>
                    <a:pt x="1" y="572"/>
                    <a:pt x="453" y="751"/>
                    <a:pt x="1001" y="763"/>
                  </a:cubicBezTo>
                  <a:cubicBezTo>
                    <a:pt x="1019" y="763"/>
                    <a:pt x="1037" y="763"/>
                    <a:pt x="1055" y="763"/>
                  </a:cubicBezTo>
                  <a:cubicBezTo>
                    <a:pt x="1568" y="763"/>
                    <a:pt x="2001" y="601"/>
                    <a:pt x="2001" y="405"/>
                  </a:cubicBezTo>
                  <a:cubicBezTo>
                    <a:pt x="2001" y="179"/>
                    <a:pt x="1549" y="13"/>
                    <a:pt x="1013" y="1"/>
                  </a:cubicBezTo>
                  <a:cubicBezTo>
                    <a:pt x="995" y="0"/>
                    <a:pt x="977" y="0"/>
                    <a:pt x="959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184;p61">
              <a:extLst>
                <a:ext uri="{FF2B5EF4-FFF2-40B4-BE49-F238E27FC236}">
                  <a16:creationId xmlns:a16="http://schemas.microsoft.com/office/drawing/2014/main" id="{A9893C03-FEEA-4D6D-80CB-E5BE0B23359A}"/>
                </a:ext>
              </a:extLst>
            </p:cNvPr>
            <p:cNvSpPr/>
            <p:nvPr/>
          </p:nvSpPr>
          <p:spPr>
            <a:xfrm>
              <a:off x="1200425" y="3900900"/>
              <a:ext cx="50925" cy="22300"/>
            </a:xfrm>
            <a:custGeom>
              <a:avLst/>
              <a:gdLst/>
              <a:ahLst/>
              <a:cxnLst/>
              <a:rect l="l" t="t" r="r" b="b"/>
              <a:pathLst>
                <a:path w="2037" h="892" extrusionOk="0">
                  <a:moveTo>
                    <a:pt x="96" y="1"/>
                  </a:moveTo>
                  <a:lnTo>
                    <a:pt x="37" y="215"/>
                  </a:lnTo>
                  <a:cubicBezTo>
                    <a:pt x="1" y="417"/>
                    <a:pt x="382" y="691"/>
                    <a:pt x="918" y="822"/>
                  </a:cubicBezTo>
                  <a:cubicBezTo>
                    <a:pt x="1111" y="869"/>
                    <a:pt x="1296" y="892"/>
                    <a:pt x="1456" y="892"/>
                  </a:cubicBezTo>
                  <a:cubicBezTo>
                    <a:pt x="1741" y="892"/>
                    <a:pt x="1947" y="821"/>
                    <a:pt x="1977" y="691"/>
                  </a:cubicBezTo>
                  <a:lnTo>
                    <a:pt x="2037" y="477"/>
                  </a:lnTo>
                  <a:lnTo>
                    <a:pt x="1846" y="453"/>
                  </a:lnTo>
                  <a:cubicBezTo>
                    <a:pt x="1692" y="322"/>
                    <a:pt x="1430" y="179"/>
                    <a:pt x="1096" y="96"/>
                  </a:cubicBezTo>
                  <a:cubicBezTo>
                    <a:pt x="908" y="40"/>
                    <a:pt x="728" y="17"/>
                    <a:pt x="570" y="17"/>
                  </a:cubicBezTo>
                  <a:cubicBezTo>
                    <a:pt x="459" y="17"/>
                    <a:pt x="359" y="29"/>
                    <a:pt x="275" y="48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185;p61">
              <a:extLst>
                <a:ext uri="{FF2B5EF4-FFF2-40B4-BE49-F238E27FC236}">
                  <a16:creationId xmlns:a16="http://schemas.microsoft.com/office/drawing/2014/main" id="{E6F27367-E9D6-4A66-AEFC-4B6766FE6AAD}"/>
                </a:ext>
              </a:extLst>
            </p:cNvPr>
            <p:cNvSpPr/>
            <p:nvPr/>
          </p:nvSpPr>
          <p:spPr>
            <a:xfrm>
              <a:off x="1201325" y="3896200"/>
              <a:ext cx="50625" cy="22250"/>
            </a:xfrm>
            <a:custGeom>
              <a:avLst/>
              <a:gdLst/>
              <a:ahLst/>
              <a:cxnLst/>
              <a:rect l="l" t="t" r="r" b="b"/>
              <a:pathLst>
                <a:path w="2025" h="890" extrusionOk="0">
                  <a:moveTo>
                    <a:pt x="576" y="1"/>
                  </a:moveTo>
                  <a:cubicBezTo>
                    <a:pt x="288" y="1"/>
                    <a:pt x="79" y="74"/>
                    <a:pt x="48" y="213"/>
                  </a:cubicBezTo>
                  <a:cubicBezTo>
                    <a:pt x="1" y="415"/>
                    <a:pt x="394" y="689"/>
                    <a:pt x="929" y="820"/>
                  </a:cubicBezTo>
                  <a:cubicBezTo>
                    <a:pt x="1122" y="867"/>
                    <a:pt x="1307" y="889"/>
                    <a:pt x="1468" y="889"/>
                  </a:cubicBezTo>
                  <a:cubicBezTo>
                    <a:pt x="1752" y="889"/>
                    <a:pt x="1958" y="818"/>
                    <a:pt x="1989" y="689"/>
                  </a:cubicBezTo>
                  <a:cubicBezTo>
                    <a:pt x="2025" y="486"/>
                    <a:pt x="1644" y="213"/>
                    <a:pt x="1108" y="70"/>
                  </a:cubicBezTo>
                  <a:cubicBezTo>
                    <a:pt x="917" y="23"/>
                    <a:pt x="734" y="1"/>
                    <a:pt x="576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186;p61">
              <a:extLst>
                <a:ext uri="{FF2B5EF4-FFF2-40B4-BE49-F238E27FC236}">
                  <a16:creationId xmlns:a16="http://schemas.microsoft.com/office/drawing/2014/main" id="{48E3ACE2-C54D-415A-AE37-C4E9892C8599}"/>
                </a:ext>
              </a:extLst>
            </p:cNvPr>
            <p:cNvSpPr/>
            <p:nvPr/>
          </p:nvSpPr>
          <p:spPr>
            <a:xfrm>
              <a:off x="1233475" y="3930375"/>
              <a:ext cx="50925" cy="22300"/>
            </a:xfrm>
            <a:custGeom>
              <a:avLst/>
              <a:gdLst/>
              <a:ahLst/>
              <a:cxnLst/>
              <a:rect l="l" t="t" r="r" b="b"/>
              <a:pathLst>
                <a:path w="2037" h="892" extrusionOk="0">
                  <a:moveTo>
                    <a:pt x="108" y="0"/>
                  </a:moveTo>
                  <a:lnTo>
                    <a:pt x="48" y="215"/>
                  </a:lnTo>
                  <a:cubicBezTo>
                    <a:pt x="1" y="417"/>
                    <a:pt x="382" y="691"/>
                    <a:pt x="917" y="822"/>
                  </a:cubicBezTo>
                  <a:cubicBezTo>
                    <a:pt x="1110" y="869"/>
                    <a:pt x="1295" y="892"/>
                    <a:pt x="1455" y="892"/>
                  </a:cubicBezTo>
                  <a:cubicBezTo>
                    <a:pt x="1740" y="892"/>
                    <a:pt x="1946" y="821"/>
                    <a:pt x="1977" y="691"/>
                  </a:cubicBezTo>
                  <a:lnTo>
                    <a:pt x="2036" y="477"/>
                  </a:lnTo>
                  <a:lnTo>
                    <a:pt x="1846" y="453"/>
                  </a:lnTo>
                  <a:cubicBezTo>
                    <a:pt x="1691" y="310"/>
                    <a:pt x="1429" y="179"/>
                    <a:pt x="1096" y="96"/>
                  </a:cubicBezTo>
                  <a:cubicBezTo>
                    <a:pt x="898" y="45"/>
                    <a:pt x="710" y="20"/>
                    <a:pt x="547" y="20"/>
                  </a:cubicBezTo>
                  <a:cubicBezTo>
                    <a:pt x="444" y="20"/>
                    <a:pt x="352" y="30"/>
                    <a:pt x="274" y="48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187;p61">
              <a:extLst>
                <a:ext uri="{FF2B5EF4-FFF2-40B4-BE49-F238E27FC236}">
                  <a16:creationId xmlns:a16="http://schemas.microsoft.com/office/drawing/2014/main" id="{5346F615-9373-4EDD-B4AA-107AE1D73B66}"/>
                </a:ext>
              </a:extLst>
            </p:cNvPr>
            <p:cNvSpPr/>
            <p:nvPr/>
          </p:nvSpPr>
          <p:spPr>
            <a:xfrm>
              <a:off x="1234675" y="3925650"/>
              <a:ext cx="50925" cy="22250"/>
            </a:xfrm>
            <a:custGeom>
              <a:avLst/>
              <a:gdLst/>
              <a:ahLst/>
              <a:cxnLst/>
              <a:rect l="l" t="t" r="r" b="b"/>
              <a:pathLst>
                <a:path w="2037" h="890" extrusionOk="0">
                  <a:moveTo>
                    <a:pt x="557" y="1"/>
                  </a:moveTo>
                  <a:cubicBezTo>
                    <a:pt x="272" y="1"/>
                    <a:pt x="66" y="72"/>
                    <a:pt x="36" y="201"/>
                  </a:cubicBezTo>
                  <a:cubicBezTo>
                    <a:pt x="0" y="416"/>
                    <a:pt x="381" y="678"/>
                    <a:pt x="917" y="821"/>
                  </a:cubicBezTo>
                  <a:cubicBezTo>
                    <a:pt x="1107" y="867"/>
                    <a:pt x="1290" y="890"/>
                    <a:pt x="1449" y="890"/>
                  </a:cubicBezTo>
                  <a:cubicBezTo>
                    <a:pt x="1737" y="890"/>
                    <a:pt x="1946" y="816"/>
                    <a:pt x="1977" y="678"/>
                  </a:cubicBezTo>
                  <a:cubicBezTo>
                    <a:pt x="2036" y="487"/>
                    <a:pt x="1643" y="201"/>
                    <a:pt x="1096" y="70"/>
                  </a:cubicBezTo>
                  <a:cubicBezTo>
                    <a:pt x="903" y="23"/>
                    <a:pt x="718" y="1"/>
                    <a:pt x="557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188;p61">
              <a:extLst>
                <a:ext uri="{FF2B5EF4-FFF2-40B4-BE49-F238E27FC236}">
                  <a16:creationId xmlns:a16="http://schemas.microsoft.com/office/drawing/2014/main" id="{B664312B-A5FB-4652-B225-01B78890D4A2}"/>
                </a:ext>
              </a:extLst>
            </p:cNvPr>
            <p:cNvSpPr/>
            <p:nvPr/>
          </p:nvSpPr>
          <p:spPr>
            <a:xfrm>
              <a:off x="1250450" y="3916675"/>
              <a:ext cx="50625" cy="23575"/>
            </a:xfrm>
            <a:custGeom>
              <a:avLst/>
              <a:gdLst/>
              <a:ahLst/>
              <a:cxnLst/>
              <a:rect l="l" t="t" r="r" b="b"/>
              <a:pathLst>
                <a:path w="2025" h="943" extrusionOk="0">
                  <a:moveTo>
                    <a:pt x="1905" y="1"/>
                  </a:moveTo>
                  <a:lnTo>
                    <a:pt x="1727" y="48"/>
                  </a:lnTo>
                  <a:cubicBezTo>
                    <a:pt x="1663" y="33"/>
                    <a:pt x="1586" y="25"/>
                    <a:pt x="1501" y="25"/>
                  </a:cubicBezTo>
                  <a:cubicBezTo>
                    <a:pt x="1330" y="25"/>
                    <a:pt x="1123" y="56"/>
                    <a:pt x="917" y="120"/>
                  </a:cubicBezTo>
                  <a:cubicBezTo>
                    <a:pt x="595" y="203"/>
                    <a:pt x="334" y="358"/>
                    <a:pt x="179" y="489"/>
                  </a:cubicBezTo>
                  <a:lnTo>
                    <a:pt x="0" y="548"/>
                  </a:lnTo>
                  <a:lnTo>
                    <a:pt x="60" y="763"/>
                  </a:lnTo>
                  <a:cubicBezTo>
                    <a:pt x="94" y="881"/>
                    <a:pt x="271" y="942"/>
                    <a:pt x="515" y="942"/>
                  </a:cubicBezTo>
                  <a:cubicBezTo>
                    <a:pt x="691" y="942"/>
                    <a:pt x="901" y="911"/>
                    <a:pt x="1119" y="846"/>
                  </a:cubicBezTo>
                  <a:cubicBezTo>
                    <a:pt x="1643" y="703"/>
                    <a:pt x="2024" y="406"/>
                    <a:pt x="1965" y="203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189;p61">
              <a:extLst>
                <a:ext uri="{FF2B5EF4-FFF2-40B4-BE49-F238E27FC236}">
                  <a16:creationId xmlns:a16="http://schemas.microsoft.com/office/drawing/2014/main" id="{12B8E00B-D54B-446C-8B01-B2325641F04B}"/>
                </a:ext>
              </a:extLst>
            </p:cNvPr>
            <p:cNvSpPr/>
            <p:nvPr/>
          </p:nvSpPr>
          <p:spPr>
            <a:xfrm>
              <a:off x="1249550" y="3911925"/>
              <a:ext cx="50325" cy="23100"/>
            </a:xfrm>
            <a:custGeom>
              <a:avLst/>
              <a:gdLst/>
              <a:ahLst/>
              <a:cxnLst/>
              <a:rect l="l" t="t" r="r" b="b"/>
              <a:pathLst>
                <a:path w="2013" h="924" extrusionOk="0">
                  <a:moveTo>
                    <a:pt x="1497" y="0"/>
                  </a:moveTo>
                  <a:cubicBezTo>
                    <a:pt x="1323" y="0"/>
                    <a:pt x="1116" y="32"/>
                    <a:pt x="905" y="96"/>
                  </a:cubicBezTo>
                  <a:cubicBezTo>
                    <a:pt x="381" y="250"/>
                    <a:pt x="0" y="536"/>
                    <a:pt x="60" y="738"/>
                  </a:cubicBezTo>
                  <a:cubicBezTo>
                    <a:pt x="95" y="864"/>
                    <a:pt x="272" y="924"/>
                    <a:pt x="515" y="924"/>
                  </a:cubicBezTo>
                  <a:cubicBezTo>
                    <a:pt x="688" y="924"/>
                    <a:pt x="895" y="893"/>
                    <a:pt x="1108" y="834"/>
                  </a:cubicBezTo>
                  <a:cubicBezTo>
                    <a:pt x="1632" y="679"/>
                    <a:pt x="2013" y="393"/>
                    <a:pt x="1965" y="191"/>
                  </a:cubicBezTo>
                  <a:cubicBezTo>
                    <a:pt x="1930" y="65"/>
                    <a:pt x="1746" y="0"/>
                    <a:pt x="1497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190;p61">
              <a:extLst>
                <a:ext uri="{FF2B5EF4-FFF2-40B4-BE49-F238E27FC236}">
                  <a16:creationId xmlns:a16="http://schemas.microsoft.com/office/drawing/2014/main" id="{D2EDAA70-533A-4571-A9DC-5A6FAA5944CA}"/>
                </a:ext>
              </a:extLst>
            </p:cNvPr>
            <p:cNvSpPr/>
            <p:nvPr/>
          </p:nvSpPr>
          <p:spPr>
            <a:xfrm>
              <a:off x="1275150" y="3936875"/>
              <a:ext cx="50625" cy="19800"/>
            </a:xfrm>
            <a:custGeom>
              <a:avLst/>
              <a:gdLst/>
              <a:ahLst/>
              <a:cxnLst/>
              <a:rect l="l" t="t" r="r" b="b"/>
              <a:pathLst>
                <a:path w="2025" h="792" extrusionOk="0">
                  <a:moveTo>
                    <a:pt x="1100" y="0"/>
                  </a:moveTo>
                  <a:cubicBezTo>
                    <a:pt x="1059" y="0"/>
                    <a:pt x="1018" y="1"/>
                    <a:pt x="977" y="2"/>
                  </a:cubicBezTo>
                  <a:cubicBezTo>
                    <a:pt x="655" y="38"/>
                    <a:pt x="358" y="110"/>
                    <a:pt x="191" y="229"/>
                  </a:cubicBezTo>
                  <a:lnTo>
                    <a:pt x="0" y="252"/>
                  </a:lnTo>
                  <a:lnTo>
                    <a:pt x="12" y="467"/>
                  </a:lnTo>
                  <a:cubicBezTo>
                    <a:pt x="23" y="664"/>
                    <a:pt x="419" y="791"/>
                    <a:pt x="909" y="791"/>
                  </a:cubicBezTo>
                  <a:cubicBezTo>
                    <a:pt x="951" y="791"/>
                    <a:pt x="993" y="790"/>
                    <a:pt x="1036" y="788"/>
                  </a:cubicBezTo>
                  <a:cubicBezTo>
                    <a:pt x="1584" y="741"/>
                    <a:pt x="2024" y="550"/>
                    <a:pt x="2013" y="336"/>
                  </a:cubicBezTo>
                  <a:lnTo>
                    <a:pt x="1989" y="110"/>
                  </a:lnTo>
                  <a:lnTo>
                    <a:pt x="1798" y="110"/>
                  </a:lnTo>
                  <a:cubicBezTo>
                    <a:pt x="1632" y="37"/>
                    <a:pt x="1383" y="0"/>
                    <a:pt x="1100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191;p61">
              <a:extLst>
                <a:ext uri="{FF2B5EF4-FFF2-40B4-BE49-F238E27FC236}">
                  <a16:creationId xmlns:a16="http://schemas.microsoft.com/office/drawing/2014/main" id="{0E12CF3C-59B7-44FE-A60B-02F797DB519A}"/>
                </a:ext>
              </a:extLst>
            </p:cNvPr>
            <p:cNvSpPr/>
            <p:nvPr/>
          </p:nvSpPr>
          <p:spPr>
            <a:xfrm>
              <a:off x="1274250" y="3931425"/>
              <a:ext cx="50625" cy="19350"/>
            </a:xfrm>
            <a:custGeom>
              <a:avLst/>
              <a:gdLst/>
              <a:ahLst/>
              <a:cxnLst/>
              <a:rect l="l" t="t" r="r" b="b"/>
              <a:pathLst>
                <a:path w="2025" h="774" extrusionOk="0">
                  <a:moveTo>
                    <a:pt x="1156" y="1"/>
                  </a:moveTo>
                  <a:cubicBezTo>
                    <a:pt x="1101" y="1"/>
                    <a:pt x="1046" y="2"/>
                    <a:pt x="989" y="6"/>
                  </a:cubicBezTo>
                  <a:cubicBezTo>
                    <a:pt x="441" y="30"/>
                    <a:pt x="1" y="244"/>
                    <a:pt x="24" y="447"/>
                  </a:cubicBezTo>
                  <a:cubicBezTo>
                    <a:pt x="35" y="639"/>
                    <a:pt x="410" y="774"/>
                    <a:pt x="882" y="774"/>
                  </a:cubicBezTo>
                  <a:cubicBezTo>
                    <a:pt x="936" y="774"/>
                    <a:pt x="992" y="772"/>
                    <a:pt x="1048" y="768"/>
                  </a:cubicBezTo>
                  <a:cubicBezTo>
                    <a:pt x="1596" y="732"/>
                    <a:pt x="2025" y="530"/>
                    <a:pt x="2013" y="316"/>
                  </a:cubicBezTo>
                  <a:cubicBezTo>
                    <a:pt x="2002" y="134"/>
                    <a:pt x="1628" y="1"/>
                    <a:pt x="1156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192;p61">
              <a:extLst>
                <a:ext uri="{FF2B5EF4-FFF2-40B4-BE49-F238E27FC236}">
                  <a16:creationId xmlns:a16="http://schemas.microsoft.com/office/drawing/2014/main" id="{A3B23708-BD23-4D42-9CF8-4D69FB9192E7}"/>
                </a:ext>
              </a:extLst>
            </p:cNvPr>
            <p:cNvSpPr/>
            <p:nvPr/>
          </p:nvSpPr>
          <p:spPr>
            <a:xfrm>
              <a:off x="1294200" y="3926475"/>
              <a:ext cx="50325" cy="20750"/>
            </a:xfrm>
            <a:custGeom>
              <a:avLst/>
              <a:gdLst/>
              <a:ahLst/>
              <a:cxnLst/>
              <a:rect l="l" t="t" r="r" b="b"/>
              <a:pathLst>
                <a:path w="2013" h="830" extrusionOk="0">
                  <a:moveTo>
                    <a:pt x="1349" y="0"/>
                  </a:moveTo>
                  <a:cubicBezTo>
                    <a:pt x="1229" y="0"/>
                    <a:pt x="1099" y="13"/>
                    <a:pt x="965" y="37"/>
                  </a:cubicBezTo>
                  <a:cubicBezTo>
                    <a:pt x="631" y="85"/>
                    <a:pt x="358" y="204"/>
                    <a:pt x="191" y="323"/>
                  </a:cubicBezTo>
                  <a:lnTo>
                    <a:pt x="0" y="347"/>
                  </a:lnTo>
                  <a:lnTo>
                    <a:pt x="24" y="573"/>
                  </a:lnTo>
                  <a:cubicBezTo>
                    <a:pt x="51" y="735"/>
                    <a:pt x="317" y="829"/>
                    <a:pt x="687" y="829"/>
                  </a:cubicBezTo>
                  <a:cubicBezTo>
                    <a:pt x="806" y="829"/>
                    <a:pt x="936" y="820"/>
                    <a:pt x="1072" y="799"/>
                  </a:cubicBezTo>
                  <a:cubicBezTo>
                    <a:pt x="1608" y="704"/>
                    <a:pt x="2013" y="466"/>
                    <a:pt x="1989" y="264"/>
                  </a:cubicBezTo>
                  <a:lnTo>
                    <a:pt x="1965" y="37"/>
                  </a:lnTo>
                  <a:lnTo>
                    <a:pt x="1786" y="73"/>
                  </a:lnTo>
                  <a:cubicBezTo>
                    <a:pt x="1668" y="25"/>
                    <a:pt x="1518" y="0"/>
                    <a:pt x="1349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193;p61">
              <a:extLst>
                <a:ext uri="{FF2B5EF4-FFF2-40B4-BE49-F238E27FC236}">
                  <a16:creationId xmlns:a16="http://schemas.microsoft.com/office/drawing/2014/main" id="{7A301814-8627-4417-96CB-99C95EA55706}"/>
                </a:ext>
              </a:extLst>
            </p:cNvPr>
            <p:cNvSpPr/>
            <p:nvPr/>
          </p:nvSpPr>
          <p:spPr>
            <a:xfrm>
              <a:off x="1293600" y="3921025"/>
              <a:ext cx="50625" cy="20675"/>
            </a:xfrm>
            <a:custGeom>
              <a:avLst/>
              <a:gdLst/>
              <a:ahLst/>
              <a:cxnLst/>
              <a:rect l="l" t="t" r="r" b="b"/>
              <a:pathLst>
                <a:path w="2025" h="827" extrusionOk="0">
                  <a:moveTo>
                    <a:pt x="1310" y="1"/>
                  </a:moveTo>
                  <a:cubicBezTo>
                    <a:pt x="1198" y="1"/>
                    <a:pt x="1077" y="10"/>
                    <a:pt x="953" y="29"/>
                  </a:cubicBezTo>
                  <a:cubicBezTo>
                    <a:pt x="417" y="124"/>
                    <a:pt x="1" y="363"/>
                    <a:pt x="36" y="565"/>
                  </a:cubicBezTo>
                  <a:cubicBezTo>
                    <a:pt x="54" y="726"/>
                    <a:pt x="326" y="826"/>
                    <a:pt x="688" y="826"/>
                  </a:cubicBezTo>
                  <a:cubicBezTo>
                    <a:pt x="808" y="826"/>
                    <a:pt x="938" y="815"/>
                    <a:pt x="1072" y="791"/>
                  </a:cubicBezTo>
                  <a:cubicBezTo>
                    <a:pt x="1608" y="708"/>
                    <a:pt x="2025" y="470"/>
                    <a:pt x="2001" y="255"/>
                  </a:cubicBezTo>
                  <a:cubicBezTo>
                    <a:pt x="1964" y="100"/>
                    <a:pt x="1682" y="1"/>
                    <a:pt x="1310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194;p61">
              <a:extLst>
                <a:ext uri="{FF2B5EF4-FFF2-40B4-BE49-F238E27FC236}">
                  <a16:creationId xmlns:a16="http://schemas.microsoft.com/office/drawing/2014/main" id="{4B9C0168-42A5-4D63-8623-CF1478006AFA}"/>
                </a:ext>
              </a:extLst>
            </p:cNvPr>
            <p:cNvSpPr/>
            <p:nvPr/>
          </p:nvSpPr>
          <p:spPr>
            <a:xfrm>
              <a:off x="1293300" y="3916775"/>
              <a:ext cx="50625" cy="20025"/>
            </a:xfrm>
            <a:custGeom>
              <a:avLst/>
              <a:gdLst/>
              <a:ahLst/>
              <a:cxnLst/>
              <a:rect l="l" t="t" r="r" b="b"/>
              <a:pathLst>
                <a:path w="2025" h="801" extrusionOk="0">
                  <a:moveTo>
                    <a:pt x="724" y="1"/>
                  </a:moveTo>
                  <a:cubicBezTo>
                    <a:pt x="541" y="1"/>
                    <a:pt x="377" y="19"/>
                    <a:pt x="251" y="56"/>
                  </a:cubicBezTo>
                  <a:lnTo>
                    <a:pt x="60" y="21"/>
                  </a:lnTo>
                  <a:lnTo>
                    <a:pt x="36" y="247"/>
                  </a:lnTo>
                  <a:cubicBezTo>
                    <a:pt x="1" y="461"/>
                    <a:pt x="417" y="699"/>
                    <a:pt x="953" y="771"/>
                  </a:cubicBezTo>
                  <a:cubicBezTo>
                    <a:pt x="1086" y="791"/>
                    <a:pt x="1215" y="801"/>
                    <a:pt x="1333" y="801"/>
                  </a:cubicBezTo>
                  <a:cubicBezTo>
                    <a:pt x="1701" y="801"/>
                    <a:pt x="1974" y="707"/>
                    <a:pt x="2001" y="544"/>
                  </a:cubicBezTo>
                  <a:lnTo>
                    <a:pt x="2025" y="318"/>
                  </a:lnTo>
                  <a:lnTo>
                    <a:pt x="1846" y="306"/>
                  </a:lnTo>
                  <a:cubicBezTo>
                    <a:pt x="1679" y="187"/>
                    <a:pt x="1406" y="80"/>
                    <a:pt x="1072" y="21"/>
                  </a:cubicBezTo>
                  <a:cubicBezTo>
                    <a:pt x="952" y="7"/>
                    <a:pt x="834" y="1"/>
                    <a:pt x="724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195;p61">
              <a:extLst>
                <a:ext uri="{FF2B5EF4-FFF2-40B4-BE49-F238E27FC236}">
                  <a16:creationId xmlns:a16="http://schemas.microsoft.com/office/drawing/2014/main" id="{FC2E47E0-CD00-4896-BFBF-0E608512B3F5}"/>
                </a:ext>
              </a:extLst>
            </p:cNvPr>
            <p:cNvSpPr/>
            <p:nvPr/>
          </p:nvSpPr>
          <p:spPr>
            <a:xfrm>
              <a:off x="1294200" y="3911225"/>
              <a:ext cx="50925" cy="20525"/>
            </a:xfrm>
            <a:custGeom>
              <a:avLst/>
              <a:gdLst/>
              <a:ahLst/>
              <a:cxnLst/>
              <a:rect l="l" t="t" r="r" b="b"/>
              <a:pathLst>
                <a:path w="2037" h="821" extrusionOk="0">
                  <a:moveTo>
                    <a:pt x="716" y="0"/>
                  </a:moveTo>
                  <a:cubicBezTo>
                    <a:pt x="341" y="0"/>
                    <a:pt x="54" y="101"/>
                    <a:pt x="36" y="266"/>
                  </a:cubicBezTo>
                  <a:cubicBezTo>
                    <a:pt x="0" y="481"/>
                    <a:pt x="417" y="719"/>
                    <a:pt x="953" y="790"/>
                  </a:cubicBezTo>
                  <a:cubicBezTo>
                    <a:pt x="1086" y="811"/>
                    <a:pt x="1214" y="820"/>
                    <a:pt x="1333" y="820"/>
                  </a:cubicBezTo>
                  <a:cubicBezTo>
                    <a:pt x="1701" y="820"/>
                    <a:pt x="1974" y="726"/>
                    <a:pt x="2001" y="564"/>
                  </a:cubicBezTo>
                  <a:cubicBezTo>
                    <a:pt x="2036" y="350"/>
                    <a:pt x="1620" y="112"/>
                    <a:pt x="1072" y="28"/>
                  </a:cubicBezTo>
                  <a:cubicBezTo>
                    <a:pt x="949" y="9"/>
                    <a:pt x="828" y="0"/>
                    <a:pt x="716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196;p61">
              <a:extLst>
                <a:ext uri="{FF2B5EF4-FFF2-40B4-BE49-F238E27FC236}">
                  <a16:creationId xmlns:a16="http://schemas.microsoft.com/office/drawing/2014/main" id="{C43C3A21-DCF9-4A86-99E7-1C36D5671567}"/>
                </a:ext>
              </a:extLst>
            </p:cNvPr>
            <p:cNvSpPr/>
            <p:nvPr/>
          </p:nvSpPr>
          <p:spPr>
            <a:xfrm>
              <a:off x="1328425" y="3907850"/>
              <a:ext cx="50325" cy="20025"/>
            </a:xfrm>
            <a:custGeom>
              <a:avLst/>
              <a:gdLst/>
              <a:ahLst/>
              <a:cxnLst/>
              <a:rect l="l" t="t" r="r" b="b"/>
              <a:pathLst>
                <a:path w="2013" h="801" extrusionOk="0">
                  <a:moveTo>
                    <a:pt x="716" y="0"/>
                  </a:moveTo>
                  <a:cubicBezTo>
                    <a:pt x="531" y="0"/>
                    <a:pt x="370" y="19"/>
                    <a:pt x="251" y="56"/>
                  </a:cubicBezTo>
                  <a:lnTo>
                    <a:pt x="48" y="20"/>
                  </a:lnTo>
                  <a:lnTo>
                    <a:pt x="24" y="247"/>
                  </a:lnTo>
                  <a:cubicBezTo>
                    <a:pt x="1" y="461"/>
                    <a:pt x="417" y="699"/>
                    <a:pt x="941" y="771"/>
                  </a:cubicBezTo>
                  <a:cubicBezTo>
                    <a:pt x="1077" y="791"/>
                    <a:pt x="1208" y="801"/>
                    <a:pt x="1328" y="801"/>
                  </a:cubicBezTo>
                  <a:cubicBezTo>
                    <a:pt x="1701" y="801"/>
                    <a:pt x="1971" y="707"/>
                    <a:pt x="1989" y="544"/>
                  </a:cubicBezTo>
                  <a:lnTo>
                    <a:pt x="2013" y="318"/>
                  </a:lnTo>
                  <a:lnTo>
                    <a:pt x="1834" y="306"/>
                  </a:lnTo>
                  <a:cubicBezTo>
                    <a:pt x="1679" y="187"/>
                    <a:pt x="1394" y="80"/>
                    <a:pt x="1072" y="20"/>
                  </a:cubicBezTo>
                  <a:cubicBezTo>
                    <a:pt x="947" y="7"/>
                    <a:pt x="827" y="0"/>
                    <a:pt x="716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197;p61">
              <a:extLst>
                <a:ext uri="{FF2B5EF4-FFF2-40B4-BE49-F238E27FC236}">
                  <a16:creationId xmlns:a16="http://schemas.microsoft.com/office/drawing/2014/main" id="{E922C8BF-BFD6-42FC-8BE3-7EA35F063F07}"/>
                </a:ext>
              </a:extLst>
            </p:cNvPr>
            <p:cNvSpPr/>
            <p:nvPr/>
          </p:nvSpPr>
          <p:spPr>
            <a:xfrm>
              <a:off x="1329025" y="3902425"/>
              <a:ext cx="50625" cy="20225"/>
            </a:xfrm>
            <a:custGeom>
              <a:avLst/>
              <a:gdLst/>
              <a:ahLst/>
              <a:cxnLst/>
              <a:rect l="l" t="t" r="r" b="b"/>
              <a:pathLst>
                <a:path w="2025" h="809" extrusionOk="0">
                  <a:moveTo>
                    <a:pt x="682" y="0"/>
                  </a:moveTo>
                  <a:cubicBezTo>
                    <a:pt x="320" y="0"/>
                    <a:pt x="54" y="101"/>
                    <a:pt x="36" y="261"/>
                  </a:cubicBezTo>
                  <a:cubicBezTo>
                    <a:pt x="0" y="464"/>
                    <a:pt x="405" y="690"/>
                    <a:pt x="953" y="773"/>
                  </a:cubicBezTo>
                  <a:cubicBezTo>
                    <a:pt x="1091" y="797"/>
                    <a:pt x="1224" y="808"/>
                    <a:pt x="1346" y="808"/>
                  </a:cubicBezTo>
                  <a:cubicBezTo>
                    <a:pt x="1707" y="808"/>
                    <a:pt x="1974" y="710"/>
                    <a:pt x="2001" y="559"/>
                  </a:cubicBezTo>
                  <a:cubicBezTo>
                    <a:pt x="2024" y="345"/>
                    <a:pt x="1608" y="106"/>
                    <a:pt x="1072" y="35"/>
                  </a:cubicBezTo>
                  <a:cubicBezTo>
                    <a:pt x="935" y="11"/>
                    <a:pt x="803" y="0"/>
                    <a:pt x="682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198;p61">
              <a:extLst>
                <a:ext uri="{FF2B5EF4-FFF2-40B4-BE49-F238E27FC236}">
                  <a16:creationId xmlns:a16="http://schemas.microsoft.com/office/drawing/2014/main" id="{DE7209BF-A281-450D-90C8-7B4D111BC564}"/>
                </a:ext>
              </a:extLst>
            </p:cNvPr>
            <p:cNvSpPr/>
            <p:nvPr/>
          </p:nvSpPr>
          <p:spPr>
            <a:xfrm>
              <a:off x="1320400" y="3904950"/>
              <a:ext cx="50625" cy="20025"/>
            </a:xfrm>
            <a:custGeom>
              <a:avLst/>
              <a:gdLst/>
              <a:ahLst/>
              <a:cxnLst/>
              <a:rect l="l" t="t" r="r" b="b"/>
              <a:pathLst>
                <a:path w="2025" h="801" extrusionOk="0">
                  <a:moveTo>
                    <a:pt x="1262" y="1"/>
                  </a:moveTo>
                  <a:cubicBezTo>
                    <a:pt x="1168" y="1"/>
                    <a:pt x="1068" y="6"/>
                    <a:pt x="965" y="17"/>
                  </a:cubicBezTo>
                  <a:cubicBezTo>
                    <a:pt x="643" y="65"/>
                    <a:pt x="357" y="160"/>
                    <a:pt x="203" y="279"/>
                  </a:cubicBezTo>
                  <a:lnTo>
                    <a:pt x="0" y="303"/>
                  </a:lnTo>
                  <a:lnTo>
                    <a:pt x="36" y="529"/>
                  </a:lnTo>
                  <a:cubicBezTo>
                    <a:pt x="55" y="692"/>
                    <a:pt x="357" y="800"/>
                    <a:pt x="752" y="800"/>
                  </a:cubicBezTo>
                  <a:cubicBezTo>
                    <a:pt x="850" y="800"/>
                    <a:pt x="953" y="794"/>
                    <a:pt x="1060" y="779"/>
                  </a:cubicBezTo>
                  <a:cubicBezTo>
                    <a:pt x="1607" y="720"/>
                    <a:pt x="2024" y="494"/>
                    <a:pt x="2000" y="291"/>
                  </a:cubicBezTo>
                  <a:lnTo>
                    <a:pt x="1965" y="65"/>
                  </a:lnTo>
                  <a:lnTo>
                    <a:pt x="1786" y="77"/>
                  </a:lnTo>
                  <a:cubicBezTo>
                    <a:pt x="1655" y="28"/>
                    <a:pt x="1472" y="1"/>
                    <a:pt x="1262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199;p61">
              <a:extLst>
                <a:ext uri="{FF2B5EF4-FFF2-40B4-BE49-F238E27FC236}">
                  <a16:creationId xmlns:a16="http://schemas.microsoft.com/office/drawing/2014/main" id="{062F11F3-DE40-4F94-9486-62095F8BD713}"/>
                </a:ext>
              </a:extLst>
            </p:cNvPr>
            <p:cNvSpPr/>
            <p:nvPr/>
          </p:nvSpPr>
          <p:spPr>
            <a:xfrm>
              <a:off x="1320100" y="3899200"/>
              <a:ext cx="50625" cy="19700"/>
            </a:xfrm>
            <a:custGeom>
              <a:avLst/>
              <a:gdLst/>
              <a:ahLst/>
              <a:cxnLst/>
              <a:rect l="l" t="t" r="r" b="b"/>
              <a:pathLst>
                <a:path w="2025" h="788" extrusionOk="0">
                  <a:moveTo>
                    <a:pt x="1271" y="0"/>
                  </a:moveTo>
                  <a:cubicBezTo>
                    <a:pt x="1173" y="0"/>
                    <a:pt x="1070" y="7"/>
                    <a:pt x="965" y="21"/>
                  </a:cubicBezTo>
                  <a:cubicBezTo>
                    <a:pt x="429" y="81"/>
                    <a:pt x="0" y="307"/>
                    <a:pt x="36" y="521"/>
                  </a:cubicBezTo>
                  <a:cubicBezTo>
                    <a:pt x="46" y="686"/>
                    <a:pt x="355" y="788"/>
                    <a:pt x="765" y="788"/>
                  </a:cubicBezTo>
                  <a:cubicBezTo>
                    <a:pt x="859" y="788"/>
                    <a:pt x="958" y="782"/>
                    <a:pt x="1060" y="771"/>
                  </a:cubicBezTo>
                  <a:cubicBezTo>
                    <a:pt x="1596" y="712"/>
                    <a:pt x="2024" y="485"/>
                    <a:pt x="2000" y="283"/>
                  </a:cubicBezTo>
                  <a:cubicBezTo>
                    <a:pt x="1972" y="111"/>
                    <a:pt x="1667" y="0"/>
                    <a:pt x="1271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200;p61">
              <a:extLst>
                <a:ext uri="{FF2B5EF4-FFF2-40B4-BE49-F238E27FC236}">
                  <a16:creationId xmlns:a16="http://schemas.microsoft.com/office/drawing/2014/main" id="{5F594A1A-E026-4312-9CE1-799963E98D76}"/>
                </a:ext>
              </a:extLst>
            </p:cNvPr>
            <p:cNvSpPr/>
            <p:nvPr/>
          </p:nvSpPr>
          <p:spPr>
            <a:xfrm>
              <a:off x="1233475" y="3905225"/>
              <a:ext cx="50625" cy="20100"/>
            </a:xfrm>
            <a:custGeom>
              <a:avLst/>
              <a:gdLst/>
              <a:ahLst/>
              <a:cxnLst/>
              <a:rect l="l" t="t" r="r" b="b"/>
              <a:pathLst>
                <a:path w="2025" h="804" extrusionOk="0">
                  <a:moveTo>
                    <a:pt x="678" y="1"/>
                  </a:moveTo>
                  <a:cubicBezTo>
                    <a:pt x="509" y="1"/>
                    <a:pt x="362" y="19"/>
                    <a:pt x="251" y="54"/>
                  </a:cubicBezTo>
                  <a:lnTo>
                    <a:pt x="60" y="30"/>
                  </a:lnTo>
                  <a:lnTo>
                    <a:pt x="24" y="244"/>
                  </a:lnTo>
                  <a:cubicBezTo>
                    <a:pt x="1" y="459"/>
                    <a:pt x="417" y="697"/>
                    <a:pt x="953" y="768"/>
                  </a:cubicBezTo>
                  <a:cubicBezTo>
                    <a:pt x="1090" y="792"/>
                    <a:pt x="1222" y="803"/>
                    <a:pt x="1343" y="803"/>
                  </a:cubicBezTo>
                  <a:cubicBezTo>
                    <a:pt x="1705" y="803"/>
                    <a:pt x="1971" y="703"/>
                    <a:pt x="1989" y="542"/>
                  </a:cubicBezTo>
                  <a:lnTo>
                    <a:pt x="2025" y="328"/>
                  </a:lnTo>
                  <a:lnTo>
                    <a:pt x="1846" y="304"/>
                  </a:lnTo>
                  <a:cubicBezTo>
                    <a:pt x="1679" y="185"/>
                    <a:pt x="1394" y="90"/>
                    <a:pt x="1072" y="30"/>
                  </a:cubicBezTo>
                  <a:cubicBezTo>
                    <a:pt x="933" y="10"/>
                    <a:pt x="800" y="1"/>
                    <a:pt x="678" y="1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201;p61">
              <a:extLst>
                <a:ext uri="{FF2B5EF4-FFF2-40B4-BE49-F238E27FC236}">
                  <a16:creationId xmlns:a16="http://schemas.microsoft.com/office/drawing/2014/main" id="{6E8155AA-80ED-4E8E-868F-1B9C63D1A383}"/>
                </a:ext>
              </a:extLst>
            </p:cNvPr>
            <p:cNvSpPr/>
            <p:nvPr/>
          </p:nvSpPr>
          <p:spPr>
            <a:xfrm>
              <a:off x="1234675" y="3899850"/>
              <a:ext cx="50325" cy="20250"/>
            </a:xfrm>
            <a:custGeom>
              <a:avLst/>
              <a:gdLst/>
              <a:ahLst/>
              <a:cxnLst/>
              <a:rect l="l" t="t" r="r" b="b"/>
              <a:pathLst>
                <a:path w="2013" h="810" extrusionOk="0">
                  <a:moveTo>
                    <a:pt x="687" y="1"/>
                  </a:moveTo>
                  <a:cubicBezTo>
                    <a:pt x="317" y="1"/>
                    <a:pt x="51" y="95"/>
                    <a:pt x="24" y="257"/>
                  </a:cubicBezTo>
                  <a:cubicBezTo>
                    <a:pt x="0" y="459"/>
                    <a:pt x="393" y="686"/>
                    <a:pt x="953" y="781"/>
                  </a:cubicBezTo>
                  <a:cubicBezTo>
                    <a:pt x="1080" y="800"/>
                    <a:pt x="1203" y="809"/>
                    <a:pt x="1316" y="809"/>
                  </a:cubicBezTo>
                  <a:cubicBezTo>
                    <a:pt x="1692" y="809"/>
                    <a:pt x="1970" y="710"/>
                    <a:pt x="1988" y="555"/>
                  </a:cubicBezTo>
                  <a:cubicBezTo>
                    <a:pt x="2012" y="340"/>
                    <a:pt x="1607" y="102"/>
                    <a:pt x="1072" y="31"/>
                  </a:cubicBezTo>
                  <a:cubicBezTo>
                    <a:pt x="936" y="11"/>
                    <a:pt x="806" y="1"/>
                    <a:pt x="687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202;p61">
              <a:extLst>
                <a:ext uri="{FF2B5EF4-FFF2-40B4-BE49-F238E27FC236}">
                  <a16:creationId xmlns:a16="http://schemas.microsoft.com/office/drawing/2014/main" id="{8E686D05-29BE-4FED-A2CB-D9350E70210B}"/>
                </a:ext>
              </a:extLst>
            </p:cNvPr>
            <p:cNvSpPr/>
            <p:nvPr/>
          </p:nvSpPr>
          <p:spPr>
            <a:xfrm>
              <a:off x="1225150" y="3901900"/>
              <a:ext cx="50625" cy="20025"/>
            </a:xfrm>
            <a:custGeom>
              <a:avLst/>
              <a:gdLst/>
              <a:ahLst/>
              <a:cxnLst/>
              <a:rect l="l" t="t" r="r" b="b"/>
              <a:pathLst>
                <a:path w="2025" h="801" extrusionOk="0">
                  <a:moveTo>
                    <a:pt x="724" y="0"/>
                  </a:moveTo>
                  <a:cubicBezTo>
                    <a:pt x="542" y="0"/>
                    <a:pt x="381" y="19"/>
                    <a:pt x="262" y="56"/>
                  </a:cubicBezTo>
                  <a:lnTo>
                    <a:pt x="60" y="20"/>
                  </a:lnTo>
                  <a:lnTo>
                    <a:pt x="36" y="247"/>
                  </a:lnTo>
                  <a:cubicBezTo>
                    <a:pt x="0" y="461"/>
                    <a:pt x="417" y="699"/>
                    <a:pt x="953" y="770"/>
                  </a:cubicBezTo>
                  <a:cubicBezTo>
                    <a:pt x="1086" y="791"/>
                    <a:pt x="1214" y="800"/>
                    <a:pt x="1332" y="800"/>
                  </a:cubicBezTo>
                  <a:cubicBezTo>
                    <a:pt x="1701" y="800"/>
                    <a:pt x="1973" y="706"/>
                    <a:pt x="2000" y="544"/>
                  </a:cubicBezTo>
                  <a:lnTo>
                    <a:pt x="2024" y="318"/>
                  </a:lnTo>
                  <a:lnTo>
                    <a:pt x="1846" y="306"/>
                  </a:lnTo>
                  <a:cubicBezTo>
                    <a:pt x="1679" y="187"/>
                    <a:pt x="1405" y="80"/>
                    <a:pt x="1072" y="20"/>
                  </a:cubicBezTo>
                  <a:cubicBezTo>
                    <a:pt x="951" y="7"/>
                    <a:pt x="834" y="0"/>
                    <a:pt x="724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203;p61">
              <a:extLst>
                <a:ext uri="{FF2B5EF4-FFF2-40B4-BE49-F238E27FC236}">
                  <a16:creationId xmlns:a16="http://schemas.microsoft.com/office/drawing/2014/main" id="{63486849-9F59-41EA-BBA4-E061817854B6}"/>
                </a:ext>
              </a:extLst>
            </p:cNvPr>
            <p:cNvSpPr/>
            <p:nvPr/>
          </p:nvSpPr>
          <p:spPr>
            <a:xfrm>
              <a:off x="1226025" y="3896450"/>
              <a:ext cx="50625" cy="20250"/>
            </a:xfrm>
            <a:custGeom>
              <a:avLst/>
              <a:gdLst/>
              <a:ahLst/>
              <a:cxnLst/>
              <a:rect l="l" t="t" r="r" b="b"/>
              <a:pathLst>
                <a:path w="2025" h="810" extrusionOk="0">
                  <a:moveTo>
                    <a:pt x="683" y="1"/>
                  </a:moveTo>
                  <a:cubicBezTo>
                    <a:pt x="319" y="1"/>
                    <a:pt x="51" y="101"/>
                    <a:pt x="25" y="262"/>
                  </a:cubicBezTo>
                  <a:cubicBezTo>
                    <a:pt x="1" y="465"/>
                    <a:pt x="406" y="691"/>
                    <a:pt x="953" y="774"/>
                  </a:cubicBezTo>
                  <a:cubicBezTo>
                    <a:pt x="1091" y="798"/>
                    <a:pt x="1224" y="809"/>
                    <a:pt x="1346" y="809"/>
                  </a:cubicBezTo>
                  <a:cubicBezTo>
                    <a:pt x="1707" y="809"/>
                    <a:pt x="1971" y="711"/>
                    <a:pt x="1989" y="560"/>
                  </a:cubicBezTo>
                  <a:cubicBezTo>
                    <a:pt x="2025" y="345"/>
                    <a:pt x="1608" y="107"/>
                    <a:pt x="1072" y="36"/>
                  </a:cubicBezTo>
                  <a:cubicBezTo>
                    <a:pt x="935" y="12"/>
                    <a:pt x="804" y="1"/>
                    <a:pt x="683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204;p61">
              <a:extLst>
                <a:ext uri="{FF2B5EF4-FFF2-40B4-BE49-F238E27FC236}">
                  <a16:creationId xmlns:a16="http://schemas.microsoft.com/office/drawing/2014/main" id="{D204DD1C-A659-4321-8E71-163BDFBFE19A}"/>
                </a:ext>
              </a:extLst>
            </p:cNvPr>
            <p:cNvSpPr/>
            <p:nvPr/>
          </p:nvSpPr>
          <p:spPr>
            <a:xfrm>
              <a:off x="1208475" y="3887675"/>
              <a:ext cx="50625" cy="20100"/>
            </a:xfrm>
            <a:custGeom>
              <a:avLst/>
              <a:gdLst/>
              <a:ahLst/>
              <a:cxnLst/>
              <a:rect l="l" t="t" r="r" b="b"/>
              <a:pathLst>
                <a:path w="2025" h="804" extrusionOk="0">
                  <a:moveTo>
                    <a:pt x="687" y="0"/>
                  </a:moveTo>
                  <a:cubicBezTo>
                    <a:pt x="519" y="0"/>
                    <a:pt x="368" y="19"/>
                    <a:pt x="250" y="54"/>
                  </a:cubicBezTo>
                  <a:lnTo>
                    <a:pt x="60" y="30"/>
                  </a:lnTo>
                  <a:lnTo>
                    <a:pt x="36" y="256"/>
                  </a:lnTo>
                  <a:cubicBezTo>
                    <a:pt x="0" y="458"/>
                    <a:pt x="417" y="696"/>
                    <a:pt x="953" y="768"/>
                  </a:cubicBezTo>
                  <a:cubicBezTo>
                    <a:pt x="1091" y="792"/>
                    <a:pt x="1224" y="803"/>
                    <a:pt x="1346" y="803"/>
                  </a:cubicBezTo>
                  <a:cubicBezTo>
                    <a:pt x="1707" y="803"/>
                    <a:pt x="1974" y="705"/>
                    <a:pt x="2001" y="554"/>
                  </a:cubicBezTo>
                  <a:lnTo>
                    <a:pt x="2024" y="327"/>
                  </a:lnTo>
                  <a:lnTo>
                    <a:pt x="1846" y="315"/>
                  </a:lnTo>
                  <a:cubicBezTo>
                    <a:pt x="1679" y="196"/>
                    <a:pt x="1405" y="89"/>
                    <a:pt x="1072" y="30"/>
                  </a:cubicBezTo>
                  <a:cubicBezTo>
                    <a:pt x="938" y="10"/>
                    <a:pt x="808" y="0"/>
                    <a:pt x="687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205;p61">
              <a:extLst>
                <a:ext uri="{FF2B5EF4-FFF2-40B4-BE49-F238E27FC236}">
                  <a16:creationId xmlns:a16="http://schemas.microsoft.com/office/drawing/2014/main" id="{CEA2052F-F055-42FF-B126-F91FA848A7C8}"/>
                </a:ext>
              </a:extLst>
            </p:cNvPr>
            <p:cNvSpPr/>
            <p:nvPr/>
          </p:nvSpPr>
          <p:spPr>
            <a:xfrm>
              <a:off x="1209675" y="3882325"/>
              <a:ext cx="50625" cy="20250"/>
            </a:xfrm>
            <a:custGeom>
              <a:avLst/>
              <a:gdLst/>
              <a:ahLst/>
              <a:cxnLst/>
              <a:rect l="l" t="t" r="r" b="b"/>
              <a:pathLst>
                <a:path w="2025" h="810" extrusionOk="0">
                  <a:moveTo>
                    <a:pt x="708" y="1"/>
                  </a:moveTo>
                  <a:cubicBezTo>
                    <a:pt x="331" y="1"/>
                    <a:pt x="51" y="100"/>
                    <a:pt x="24" y="256"/>
                  </a:cubicBezTo>
                  <a:cubicBezTo>
                    <a:pt x="0" y="470"/>
                    <a:pt x="405" y="684"/>
                    <a:pt x="953" y="779"/>
                  </a:cubicBezTo>
                  <a:cubicBezTo>
                    <a:pt x="1086" y="800"/>
                    <a:pt x="1214" y="809"/>
                    <a:pt x="1332" y="809"/>
                  </a:cubicBezTo>
                  <a:cubicBezTo>
                    <a:pt x="1700" y="809"/>
                    <a:pt x="1970" y="715"/>
                    <a:pt x="1988" y="553"/>
                  </a:cubicBezTo>
                  <a:cubicBezTo>
                    <a:pt x="2024" y="351"/>
                    <a:pt x="1607" y="113"/>
                    <a:pt x="1072" y="29"/>
                  </a:cubicBezTo>
                  <a:cubicBezTo>
                    <a:pt x="944" y="10"/>
                    <a:pt x="822" y="1"/>
                    <a:pt x="708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206;p61">
              <a:extLst>
                <a:ext uri="{FF2B5EF4-FFF2-40B4-BE49-F238E27FC236}">
                  <a16:creationId xmlns:a16="http://schemas.microsoft.com/office/drawing/2014/main" id="{A2D244CB-68CB-4C23-A22F-5E6F5D8FB371}"/>
                </a:ext>
              </a:extLst>
            </p:cNvPr>
            <p:cNvSpPr/>
            <p:nvPr/>
          </p:nvSpPr>
          <p:spPr>
            <a:xfrm>
              <a:off x="1087925" y="3905225"/>
              <a:ext cx="50625" cy="19475"/>
            </a:xfrm>
            <a:custGeom>
              <a:avLst/>
              <a:gdLst/>
              <a:ahLst/>
              <a:cxnLst/>
              <a:rect l="l" t="t" r="r" b="b"/>
              <a:pathLst>
                <a:path w="2025" h="779" extrusionOk="0">
                  <a:moveTo>
                    <a:pt x="1157" y="0"/>
                  </a:moveTo>
                  <a:cubicBezTo>
                    <a:pt x="1102" y="0"/>
                    <a:pt x="1046" y="2"/>
                    <a:pt x="989" y="6"/>
                  </a:cubicBezTo>
                  <a:cubicBezTo>
                    <a:pt x="655" y="42"/>
                    <a:pt x="358" y="125"/>
                    <a:pt x="191" y="233"/>
                  </a:cubicBezTo>
                  <a:lnTo>
                    <a:pt x="0" y="244"/>
                  </a:lnTo>
                  <a:lnTo>
                    <a:pt x="12" y="471"/>
                  </a:lnTo>
                  <a:cubicBezTo>
                    <a:pt x="23" y="655"/>
                    <a:pt x="369" y="778"/>
                    <a:pt x="814" y="778"/>
                  </a:cubicBezTo>
                  <a:cubicBezTo>
                    <a:pt x="886" y="778"/>
                    <a:pt x="960" y="775"/>
                    <a:pt x="1036" y="768"/>
                  </a:cubicBezTo>
                  <a:cubicBezTo>
                    <a:pt x="1596" y="721"/>
                    <a:pt x="2024" y="518"/>
                    <a:pt x="2013" y="304"/>
                  </a:cubicBezTo>
                  <a:lnTo>
                    <a:pt x="2001" y="90"/>
                  </a:lnTo>
                  <a:lnTo>
                    <a:pt x="1798" y="102"/>
                  </a:lnTo>
                  <a:cubicBezTo>
                    <a:pt x="1641" y="43"/>
                    <a:pt x="1412" y="0"/>
                    <a:pt x="1157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207;p61">
              <a:extLst>
                <a:ext uri="{FF2B5EF4-FFF2-40B4-BE49-F238E27FC236}">
                  <a16:creationId xmlns:a16="http://schemas.microsoft.com/office/drawing/2014/main" id="{74A0FC17-60D2-42EA-B86F-5A9226C5FA83}"/>
                </a:ext>
              </a:extLst>
            </p:cNvPr>
            <p:cNvSpPr/>
            <p:nvPr/>
          </p:nvSpPr>
          <p:spPr>
            <a:xfrm>
              <a:off x="1087625" y="3899675"/>
              <a:ext cx="50625" cy="19350"/>
            </a:xfrm>
            <a:custGeom>
              <a:avLst/>
              <a:gdLst/>
              <a:ahLst/>
              <a:cxnLst/>
              <a:rect l="l" t="t" r="r" b="b"/>
              <a:pathLst>
                <a:path w="2025" h="774" extrusionOk="0">
                  <a:moveTo>
                    <a:pt x="1228" y="0"/>
                  </a:moveTo>
                  <a:cubicBezTo>
                    <a:pt x="1147" y="0"/>
                    <a:pt x="1063" y="5"/>
                    <a:pt x="977" y="14"/>
                  </a:cubicBezTo>
                  <a:cubicBezTo>
                    <a:pt x="429" y="50"/>
                    <a:pt x="0" y="264"/>
                    <a:pt x="12" y="466"/>
                  </a:cubicBezTo>
                  <a:cubicBezTo>
                    <a:pt x="23" y="651"/>
                    <a:pt x="369" y="774"/>
                    <a:pt x="815" y="774"/>
                  </a:cubicBezTo>
                  <a:cubicBezTo>
                    <a:pt x="886" y="774"/>
                    <a:pt x="960" y="771"/>
                    <a:pt x="1036" y="764"/>
                  </a:cubicBezTo>
                  <a:cubicBezTo>
                    <a:pt x="1596" y="728"/>
                    <a:pt x="2025" y="514"/>
                    <a:pt x="2013" y="312"/>
                  </a:cubicBezTo>
                  <a:cubicBezTo>
                    <a:pt x="1992" y="131"/>
                    <a:pt x="1666" y="0"/>
                    <a:pt x="1228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208;p61">
              <a:extLst>
                <a:ext uri="{FF2B5EF4-FFF2-40B4-BE49-F238E27FC236}">
                  <a16:creationId xmlns:a16="http://schemas.microsoft.com/office/drawing/2014/main" id="{07A4A935-F888-4D40-88ED-33C0815319FD}"/>
                </a:ext>
              </a:extLst>
            </p:cNvPr>
            <p:cNvSpPr/>
            <p:nvPr/>
          </p:nvSpPr>
          <p:spPr>
            <a:xfrm>
              <a:off x="1299850" y="3967275"/>
              <a:ext cx="12825" cy="212550"/>
            </a:xfrm>
            <a:custGeom>
              <a:avLst/>
              <a:gdLst/>
              <a:ahLst/>
              <a:cxnLst/>
              <a:rect l="l" t="t" r="r" b="b"/>
              <a:pathLst>
                <a:path w="513" h="8502" extrusionOk="0">
                  <a:moveTo>
                    <a:pt x="513" y="1"/>
                  </a:moveTo>
                  <a:lnTo>
                    <a:pt x="263" y="120"/>
                  </a:lnTo>
                  <a:lnTo>
                    <a:pt x="1" y="72"/>
                  </a:lnTo>
                  <a:lnTo>
                    <a:pt x="1" y="8454"/>
                  </a:lnTo>
                  <a:lnTo>
                    <a:pt x="263" y="8502"/>
                  </a:lnTo>
                  <a:lnTo>
                    <a:pt x="513" y="8359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209;p61">
              <a:extLst>
                <a:ext uri="{FF2B5EF4-FFF2-40B4-BE49-F238E27FC236}">
                  <a16:creationId xmlns:a16="http://schemas.microsoft.com/office/drawing/2014/main" id="{34D9D0FD-86F2-4E23-8E21-4185DF8D36A3}"/>
                </a:ext>
              </a:extLst>
            </p:cNvPr>
            <p:cNvSpPr/>
            <p:nvPr/>
          </p:nvSpPr>
          <p:spPr>
            <a:xfrm>
              <a:off x="1306400" y="3967275"/>
              <a:ext cx="6275" cy="212550"/>
            </a:xfrm>
            <a:custGeom>
              <a:avLst/>
              <a:gdLst/>
              <a:ahLst/>
              <a:cxnLst/>
              <a:rect l="l" t="t" r="r" b="b"/>
              <a:pathLst>
                <a:path w="251" h="8502" extrusionOk="0">
                  <a:moveTo>
                    <a:pt x="251" y="1"/>
                  </a:moveTo>
                  <a:lnTo>
                    <a:pt x="1" y="120"/>
                  </a:lnTo>
                  <a:lnTo>
                    <a:pt x="1" y="8502"/>
                  </a:lnTo>
                  <a:lnTo>
                    <a:pt x="251" y="8359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210;p61">
              <a:extLst>
                <a:ext uri="{FF2B5EF4-FFF2-40B4-BE49-F238E27FC236}">
                  <a16:creationId xmlns:a16="http://schemas.microsoft.com/office/drawing/2014/main" id="{B40430EB-F733-41BC-B46A-D6E8062095BC}"/>
                </a:ext>
              </a:extLst>
            </p:cNvPr>
            <p:cNvSpPr/>
            <p:nvPr/>
          </p:nvSpPr>
          <p:spPr>
            <a:xfrm>
              <a:off x="1006950" y="3919350"/>
              <a:ext cx="8075" cy="210475"/>
            </a:xfrm>
            <a:custGeom>
              <a:avLst/>
              <a:gdLst/>
              <a:ahLst/>
              <a:cxnLst/>
              <a:rect l="l" t="t" r="r" b="b"/>
              <a:pathLst>
                <a:path w="323" h="8419" extrusionOk="0">
                  <a:moveTo>
                    <a:pt x="1" y="1"/>
                  </a:moveTo>
                  <a:lnTo>
                    <a:pt x="1" y="8371"/>
                  </a:lnTo>
                  <a:lnTo>
                    <a:pt x="322" y="8419"/>
                  </a:lnTo>
                  <a:lnTo>
                    <a:pt x="322" y="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211;p61">
              <a:extLst>
                <a:ext uri="{FF2B5EF4-FFF2-40B4-BE49-F238E27FC236}">
                  <a16:creationId xmlns:a16="http://schemas.microsoft.com/office/drawing/2014/main" id="{6A38B04F-B1C4-460D-B705-05AFD586BEA3}"/>
                </a:ext>
              </a:extLst>
            </p:cNvPr>
            <p:cNvSpPr/>
            <p:nvPr/>
          </p:nvSpPr>
          <p:spPr>
            <a:xfrm>
              <a:off x="1443325" y="3902400"/>
              <a:ext cx="8050" cy="212550"/>
            </a:xfrm>
            <a:custGeom>
              <a:avLst/>
              <a:gdLst/>
              <a:ahLst/>
              <a:cxnLst/>
              <a:rect l="l" t="t" r="r" b="b"/>
              <a:pathLst>
                <a:path w="322" h="8502" extrusionOk="0">
                  <a:moveTo>
                    <a:pt x="322" y="0"/>
                  </a:moveTo>
                  <a:lnTo>
                    <a:pt x="0" y="155"/>
                  </a:lnTo>
                  <a:lnTo>
                    <a:pt x="0" y="8501"/>
                  </a:lnTo>
                  <a:lnTo>
                    <a:pt x="322" y="8335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212;p61">
              <a:extLst>
                <a:ext uri="{FF2B5EF4-FFF2-40B4-BE49-F238E27FC236}">
                  <a16:creationId xmlns:a16="http://schemas.microsoft.com/office/drawing/2014/main" id="{867DCC5F-60CC-4518-A26D-0B03D6A084F7}"/>
                </a:ext>
              </a:extLst>
            </p:cNvPr>
            <p:cNvSpPr/>
            <p:nvPr/>
          </p:nvSpPr>
          <p:spPr>
            <a:xfrm>
              <a:off x="1265025" y="4113350"/>
              <a:ext cx="77425" cy="65900"/>
            </a:xfrm>
            <a:custGeom>
              <a:avLst/>
              <a:gdLst/>
              <a:ahLst/>
              <a:cxnLst/>
              <a:rect l="l" t="t" r="r" b="b"/>
              <a:pathLst>
                <a:path w="3097" h="2636" extrusionOk="0">
                  <a:moveTo>
                    <a:pt x="2257" y="0"/>
                  </a:moveTo>
                  <a:cubicBezTo>
                    <a:pt x="2231" y="0"/>
                    <a:pt x="2205" y="5"/>
                    <a:pt x="2179" y="16"/>
                  </a:cubicBezTo>
                  <a:lnTo>
                    <a:pt x="1667" y="194"/>
                  </a:lnTo>
                  <a:lnTo>
                    <a:pt x="989" y="194"/>
                  </a:lnTo>
                  <a:cubicBezTo>
                    <a:pt x="870" y="194"/>
                    <a:pt x="763" y="301"/>
                    <a:pt x="763" y="421"/>
                  </a:cubicBezTo>
                  <a:lnTo>
                    <a:pt x="763" y="706"/>
                  </a:lnTo>
                  <a:cubicBezTo>
                    <a:pt x="763" y="954"/>
                    <a:pt x="548" y="1153"/>
                    <a:pt x="304" y="1153"/>
                  </a:cubicBezTo>
                  <a:cubicBezTo>
                    <a:pt x="278" y="1153"/>
                    <a:pt x="253" y="1151"/>
                    <a:pt x="227" y="1147"/>
                  </a:cubicBezTo>
                  <a:lnTo>
                    <a:pt x="1" y="1111"/>
                  </a:lnTo>
                  <a:lnTo>
                    <a:pt x="1" y="2385"/>
                  </a:lnTo>
                  <a:lnTo>
                    <a:pt x="1656" y="2635"/>
                  </a:lnTo>
                  <a:lnTo>
                    <a:pt x="3096" y="1945"/>
                  </a:lnTo>
                  <a:lnTo>
                    <a:pt x="3096" y="635"/>
                  </a:lnTo>
                  <a:cubicBezTo>
                    <a:pt x="3037" y="659"/>
                    <a:pt x="2977" y="671"/>
                    <a:pt x="2918" y="671"/>
                  </a:cubicBezTo>
                  <a:cubicBezTo>
                    <a:pt x="2679" y="671"/>
                    <a:pt x="2477" y="492"/>
                    <a:pt x="2477" y="230"/>
                  </a:cubicBezTo>
                  <a:cubicBezTo>
                    <a:pt x="2477" y="103"/>
                    <a:pt x="2373" y="0"/>
                    <a:pt x="2257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213;p61">
              <a:extLst>
                <a:ext uri="{FF2B5EF4-FFF2-40B4-BE49-F238E27FC236}">
                  <a16:creationId xmlns:a16="http://schemas.microsoft.com/office/drawing/2014/main" id="{4F387714-8622-4B51-8F30-F578AF1303DC}"/>
                </a:ext>
              </a:extLst>
            </p:cNvPr>
            <p:cNvSpPr/>
            <p:nvPr/>
          </p:nvSpPr>
          <p:spPr>
            <a:xfrm>
              <a:off x="1422775" y="4059550"/>
              <a:ext cx="28600" cy="64625"/>
            </a:xfrm>
            <a:custGeom>
              <a:avLst/>
              <a:gdLst/>
              <a:ahLst/>
              <a:cxnLst/>
              <a:rect l="l" t="t" r="r" b="b"/>
              <a:pathLst>
                <a:path w="1144" h="2585" extrusionOk="0">
                  <a:moveTo>
                    <a:pt x="1144" y="1"/>
                  </a:moveTo>
                  <a:lnTo>
                    <a:pt x="906" y="72"/>
                  </a:lnTo>
                  <a:cubicBezTo>
                    <a:pt x="620" y="167"/>
                    <a:pt x="441" y="418"/>
                    <a:pt x="441" y="703"/>
                  </a:cubicBezTo>
                  <a:cubicBezTo>
                    <a:pt x="441" y="918"/>
                    <a:pt x="322" y="1132"/>
                    <a:pt x="120" y="1215"/>
                  </a:cubicBezTo>
                  <a:lnTo>
                    <a:pt x="1" y="1275"/>
                  </a:lnTo>
                  <a:lnTo>
                    <a:pt x="1" y="2584"/>
                  </a:lnTo>
                  <a:lnTo>
                    <a:pt x="1144" y="2049"/>
                  </a:lnTo>
                  <a:lnTo>
                    <a:pt x="1144" y="1"/>
                  </a:ln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214;p61">
              <a:extLst>
                <a:ext uri="{FF2B5EF4-FFF2-40B4-BE49-F238E27FC236}">
                  <a16:creationId xmlns:a16="http://schemas.microsoft.com/office/drawing/2014/main" id="{C24DD0B2-D5FC-4D27-877A-C2D04BDF0E8B}"/>
                </a:ext>
              </a:extLst>
            </p:cNvPr>
            <p:cNvSpPr/>
            <p:nvPr/>
          </p:nvSpPr>
          <p:spPr>
            <a:xfrm>
              <a:off x="1006375" y="4077725"/>
              <a:ext cx="29475" cy="56275"/>
            </a:xfrm>
            <a:custGeom>
              <a:avLst/>
              <a:gdLst/>
              <a:ahLst/>
              <a:cxnLst/>
              <a:rect l="l" t="t" r="r" b="b"/>
              <a:pathLst>
                <a:path w="1179" h="2251" extrusionOk="0">
                  <a:moveTo>
                    <a:pt x="0" y="0"/>
                  </a:moveTo>
                  <a:lnTo>
                    <a:pt x="0" y="2060"/>
                  </a:lnTo>
                  <a:lnTo>
                    <a:pt x="1179" y="2250"/>
                  </a:lnTo>
                  <a:lnTo>
                    <a:pt x="1179" y="953"/>
                  </a:lnTo>
                  <a:lnTo>
                    <a:pt x="1060" y="941"/>
                  </a:lnTo>
                  <a:cubicBezTo>
                    <a:pt x="857" y="893"/>
                    <a:pt x="714" y="726"/>
                    <a:pt x="714" y="512"/>
                  </a:cubicBezTo>
                  <a:cubicBezTo>
                    <a:pt x="714" y="226"/>
                    <a:pt x="524" y="12"/>
                    <a:pt x="26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215;p61">
              <a:extLst>
                <a:ext uri="{FF2B5EF4-FFF2-40B4-BE49-F238E27FC236}">
                  <a16:creationId xmlns:a16="http://schemas.microsoft.com/office/drawing/2014/main" id="{8E5E7FC3-FFBE-4CA3-AA7C-94FFBF3FA9B2}"/>
                </a:ext>
              </a:extLst>
            </p:cNvPr>
            <p:cNvSpPr/>
            <p:nvPr/>
          </p:nvSpPr>
          <p:spPr>
            <a:xfrm>
              <a:off x="1306400" y="4113050"/>
              <a:ext cx="36050" cy="66200"/>
            </a:xfrm>
            <a:custGeom>
              <a:avLst/>
              <a:gdLst/>
              <a:ahLst/>
              <a:cxnLst/>
              <a:rect l="l" t="t" r="r" b="b"/>
              <a:pathLst>
                <a:path w="1442" h="2648" extrusionOk="0">
                  <a:moveTo>
                    <a:pt x="582" y="0"/>
                  </a:moveTo>
                  <a:cubicBezTo>
                    <a:pt x="556" y="0"/>
                    <a:pt x="528" y="5"/>
                    <a:pt x="501" y="16"/>
                  </a:cubicBezTo>
                  <a:lnTo>
                    <a:pt x="1" y="194"/>
                  </a:lnTo>
                  <a:lnTo>
                    <a:pt x="1" y="2647"/>
                  </a:lnTo>
                  <a:lnTo>
                    <a:pt x="1441" y="1957"/>
                  </a:lnTo>
                  <a:lnTo>
                    <a:pt x="1441" y="647"/>
                  </a:lnTo>
                  <a:cubicBezTo>
                    <a:pt x="1398" y="664"/>
                    <a:pt x="1354" y="675"/>
                    <a:pt x="1306" y="675"/>
                  </a:cubicBezTo>
                  <a:cubicBezTo>
                    <a:pt x="1288" y="675"/>
                    <a:pt x="1270" y="674"/>
                    <a:pt x="1251" y="671"/>
                  </a:cubicBezTo>
                  <a:cubicBezTo>
                    <a:pt x="1013" y="671"/>
                    <a:pt x="798" y="492"/>
                    <a:pt x="798" y="230"/>
                  </a:cubicBezTo>
                  <a:cubicBezTo>
                    <a:pt x="798" y="103"/>
                    <a:pt x="702" y="0"/>
                    <a:pt x="582" y="0"/>
                  </a:cubicBezTo>
                  <a:close/>
                </a:path>
              </a:pathLst>
            </a:custGeom>
            <a:solidFill>
              <a:srgbClr val="D0A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216;p61">
              <a:extLst>
                <a:ext uri="{FF2B5EF4-FFF2-40B4-BE49-F238E27FC236}">
                  <a16:creationId xmlns:a16="http://schemas.microsoft.com/office/drawing/2014/main" id="{FB992536-62E3-4C23-B250-B24290699FD0}"/>
                </a:ext>
              </a:extLst>
            </p:cNvPr>
            <p:cNvSpPr/>
            <p:nvPr/>
          </p:nvSpPr>
          <p:spPr>
            <a:xfrm>
              <a:off x="1015450" y="3747600"/>
              <a:ext cx="179650" cy="133100"/>
            </a:xfrm>
            <a:custGeom>
              <a:avLst/>
              <a:gdLst/>
              <a:ahLst/>
              <a:cxnLst/>
              <a:rect l="l" t="t" r="r" b="b"/>
              <a:pathLst>
                <a:path w="7186" h="5324" extrusionOk="0">
                  <a:moveTo>
                    <a:pt x="3525" y="1"/>
                  </a:moveTo>
                  <a:cubicBezTo>
                    <a:pt x="1853" y="1"/>
                    <a:pt x="0" y="1341"/>
                    <a:pt x="30" y="4490"/>
                  </a:cubicBezTo>
                  <a:cubicBezTo>
                    <a:pt x="30" y="4585"/>
                    <a:pt x="42" y="4680"/>
                    <a:pt x="42" y="4787"/>
                  </a:cubicBezTo>
                  <a:cubicBezTo>
                    <a:pt x="42" y="4883"/>
                    <a:pt x="42" y="4990"/>
                    <a:pt x="54" y="5097"/>
                  </a:cubicBezTo>
                  <a:lnTo>
                    <a:pt x="530" y="5168"/>
                  </a:lnTo>
                  <a:lnTo>
                    <a:pt x="1399" y="5323"/>
                  </a:lnTo>
                  <a:lnTo>
                    <a:pt x="6721" y="4525"/>
                  </a:lnTo>
                  <a:cubicBezTo>
                    <a:pt x="6721" y="4525"/>
                    <a:pt x="7186" y="1108"/>
                    <a:pt x="4542" y="168"/>
                  </a:cubicBezTo>
                  <a:lnTo>
                    <a:pt x="4519" y="168"/>
                  </a:lnTo>
                  <a:cubicBezTo>
                    <a:pt x="4207" y="58"/>
                    <a:pt x="3870" y="1"/>
                    <a:pt x="3525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217;p61">
              <a:extLst>
                <a:ext uri="{FF2B5EF4-FFF2-40B4-BE49-F238E27FC236}">
                  <a16:creationId xmlns:a16="http://schemas.microsoft.com/office/drawing/2014/main" id="{81320E7C-B929-47AD-86B8-091AD3302ED9}"/>
                </a:ext>
              </a:extLst>
            </p:cNvPr>
            <p:cNvSpPr/>
            <p:nvPr/>
          </p:nvSpPr>
          <p:spPr>
            <a:xfrm>
              <a:off x="1042075" y="3767550"/>
              <a:ext cx="336975" cy="158375"/>
            </a:xfrm>
            <a:custGeom>
              <a:avLst/>
              <a:gdLst/>
              <a:ahLst/>
              <a:cxnLst/>
              <a:rect l="l" t="t" r="r" b="b"/>
              <a:pathLst>
                <a:path w="13479" h="6335" extrusionOk="0">
                  <a:moveTo>
                    <a:pt x="3370" y="1"/>
                  </a:moveTo>
                  <a:cubicBezTo>
                    <a:pt x="560" y="1"/>
                    <a:pt x="1" y="2596"/>
                    <a:pt x="322" y="4430"/>
                  </a:cubicBezTo>
                  <a:cubicBezTo>
                    <a:pt x="322" y="4442"/>
                    <a:pt x="334" y="4478"/>
                    <a:pt x="334" y="4501"/>
                  </a:cubicBezTo>
                  <a:lnTo>
                    <a:pt x="572" y="4478"/>
                  </a:lnTo>
                  <a:lnTo>
                    <a:pt x="10990" y="6335"/>
                  </a:lnTo>
                  <a:cubicBezTo>
                    <a:pt x="10990" y="6335"/>
                    <a:pt x="12133" y="4144"/>
                    <a:pt x="12883" y="2751"/>
                  </a:cubicBezTo>
                  <a:cubicBezTo>
                    <a:pt x="13217" y="2108"/>
                    <a:pt x="13479" y="1632"/>
                    <a:pt x="13479" y="1620"/>
                  </a:cubicBezTo>
                  <a:lnTo>
                    <a:pt x="13479" y="1620"/>
                  </a:lnTo>
                  <a:cubicBezTo>
                    <a:pt x="13478" y="1620"/>
                    <a:pt x="13477" y="1620"/>
                    <a:pt x="13474" y="1620"/>
                  </a:cubicBezTo>
                  <a:cubicBezTo>
                    <a:pt x="13246" y="1620"/>
                    <a:pt x="5355" y="738"/>
                    <a:pt x="5085" y="656"/>
                  </a:cubicBezTo>
                  <a:cubicBezTo>
                    <a:pt x="4811" y="370"/>
                    <a:pt x="4442" y="132"/>
                    <a:pt x="3930" y="37"/>
                  </a:cubicBezTo>
                  <a:cubicBezTo>
                    <a:pt x="3775" y="13"/>
                    <a:pt x="3573" y="1"/>
                    <a:pt x="337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218;p61">
              <a:extLst>
                <a:ext uri="{FF2B5EF4-FFF2-40B4-BE49-F238E27FC236}">
                  <a16:creationId xmlns:a16="http://schemas.microsoft.com/office/drawing/2014/main" id="{DDF3A3C4-B10E-4908-8D1D-2234C6F22B47}"/>
                </a:ext>
              </a:extLst>
            </p:cNvPr>
            <p:cNvSpPr/>
            <p:nvPr/>
          </p:nvSpPr>
          <p:spPr>
            <a:xfrm>
              <a:off x="1101625" y="3784525"/>
              <a:ext cx="277425" cy="74425"/>
            </a:xfrm>
            <a:custGeom>
              <a:avLst/>
              <a:gdLst/>
              <a:ahLst/>
              <a:cxnLst/>
              <a:rect l="l" t="t" r="r" b="b"/>
              <a:pathLst>
                <a:path w="11097" h="2977" extrusionOk="0">
                  <a:moveTo>
                    <a:pt x="2703" y="0"/>
                  </a:moveTo>
                  <a:cubicBezTo>
                    <a:pt x="2703" y="0"/>
                    <a:pt x="512" y="179"/>
                    <a:pt x="0" y="1667"/>
                  </a:cubicBezTo>
                  <a:lnTo>
                    <a:pt x="9132" y="2977"/>
                  </a:lnTo>
                  <a:lnTo>
                    <a:pt x="10501" y="2072"/>
                  </a:lnTo>
                  <a:cubicBezTo>
                    <a:pt x="10835" y="1429"/>
                    <a:pt x="11097" y="953"/>
                    <a:pt x="11097" y="941"/>
                  </a:cubicBezTo>
                  <a:lnTo>
                    <a:pt x="11097" y="941"/>
                  </a:lnTo>
                  <a:cubicBezTo>
                    <a:pt x="11096" y="941"/>
                    <a:pt x="11095" y="941"/>
                    <a:pt x="11092" y="941"/>
                  </a:cubicBezTo>
                  <a:cubicBezTo>
                    <a:pt x="10864" y="941"/>
                    <a:pt x="2973" y="59"/>
                    <a:pt x="2703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219;p61">
              <a:extLst>
                <a:ext uri="{FF2B5EF4-FFF2-40B4-BE49-F238E27FC236}">
                  <a16:creationId xmlns:a16="http://schemas.microsoft.com/office/drawing/2014/main" id="{CB4A6A84-4294-4E4E-B270-303C55269061}"/>
                </a:ext>
              </a:extLst>
            </p:cNvPr>
            <p:cNvSpPr/>
            <p:nvPr/>
          </p:nvSpPr>
          <p:spPr>
            <a:xfrm>
              <a:off x="1284975" y="3791675"/>
              <a:ext cx="180100" cy="134550"/>
            </a:xfrm>
            <a:custGeom>
              <a:avLst/>
              <a:gdLst/>
              <a:ahLst/>
              <a:cxnLst/>
              <a:rect l="l" t="t" r="r" b="b"/>
              <a:pathLst>
                <a:path w="7204" h="5382" extrusionOk="0">
                  <a:moveTo>
                    <a:pt x="3756" y="1"/>
                  </a:moveTo>
                  <a:cubicBezTo>
                    <a:pt x="1992" y="1"/>
                    <a:pt x="52" y="1781"/>
                    <a:pt x="0" y="4001"/>
                  </a:cubicBezTo>
                  <a:lnTo>
                    <a:pt x="1298" y="5382"/>
                  </a:lnTo>
                  <a:lnTo>
                    <a:pt x="6632" y="4596"/>
                  </a:lnTo>
                  <a:cubicBezTo>
                    <a:pt x="6632" y="4596"/>
                    <a:pt x="7204" y="1060"/>
                    <a:pt x="4548" y="131"/>
                  </a:cubicBezTo>
                  <a:cubicBezTo>
                    <a:pt x="4293" y="42"/>
                    <a:pt x="4027" y="1"/>
                    <a:pt x="3756" y="1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220;p61">
              <a:extLst>
                <a:ext uri="{FF2B5EF4-FFF2-40B4-BE49-F238E27FC236}">
                  <a16:creationId xmlns:a16="http://schemas.microsoft.com/office/drawing/2014/main" id="{C9F34995-606F-40E2-9FC6-96ED5B150062}"/>
                </a:ext>
              </a:extLst>
            </p:cNvPr>
            <p:cNvSpPr/>
            <p:nvPr/>
          </p:nvSpPr>
          <p:spPr>
            <a:xfrm>
              <a:off x="1017375" y="3842875"/>
              <a:ext cx="300075" cy="83350"/>
            </a:xfrm>
            <a:custGeom>
              <a:avLst/>
              <a:gdLst/>
              <a:ahLst/>
              <a:cxnLst/>
              <a:rect l="l" t="t" r="r" b="b"/>
              <a:pathLst>
                <a:path w="12003" h="3334" extrusionOk="0">
                  <a:moveTo>
                    <a:pt x="1" y="0"/>
                  </a:moveTo>
                  <a:lnTo>
                    <a:pt x="1" y="1286"/>
                  </a:lnTo>
                  <a:lnTo>
                    <a:pt x="12002" y="3334"/>
                  </a:lnTo>
                  <a:lnTo>
                    <a:pt x="11966" y="2738"/>
                  </a:lnTo>
                  <a:lnTo>
                    <a:pt x="11919" y="20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221;p61">
              <a:extLst>
                <a:ext uri="{FF2B5EF4-FFF2-40B4-BE49-F238E27FC236}">
                  <a16:creationId xmlns:a16="http://schemas.microsoft.com/office/drawing/2014/main" id="{223C3AF4-9556-4A29-8C11-336EB7C73307}"/>
                </a:ext>
              </a:extLst>
            </p:cNvPr>
            <p:cNvSpPr/>
            <p:nvPr/>
          </p:nvSpPr>
          <p:spPr>
            <a:xfrm>
              <a:off x="1144175" y="3866375"/>
              <a:ext cx="45875" cy="14625"/>
            </a:xfrm>
            <a:custGeom>
              <a:avLst/>
              <a:gdLst/>
              <a:ahLst/>
              <a:cxnLst/>
              <a:rect l="l" t="t" r="r" b="b"/>
              <a:pathLst>
                <a:path w="1835" h="585" extrusionOk="0">
                  <a:moveTo>
                    <a:pt x="167" y="1"/>
                  </a:moveTo>
                  <a:lnTo>
                    <a:pt x="1" y="251"/>
                  </a:lnTo>
                  <a:cubicBezTo>
                    <a:pt x="1" y="251"/>
                    <a:pt x="1668" y="572"/>
                    <a:pt x="1668" y="584"/>
                  </a:cubicBezTo>
                  <a:cubicBezTo>
                    <a:pt x="1668" y="584"/>
                    <a:pt x="1668" y="585"/>
                    <a:pt x="1669" y="585"/>
                  </a:cubicBezTo>
                  <a:cubicBezTo>
                    <a:pt x="1689" y="585"/>
                    <a:pt x="1834" y="405"/>
                    <a:pt x="1834" y="405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222;p61">
              <a:extLst>
                <a:ext uri="{FF2B5EF4-FFF2-40B4-BE49-F238E27FC236}">
                  <a16:creationId xmlns:a16="http://schemas.microsoft.com/office/drawing/2014/main" id="{421D2327-3EE5-4807-A99E-98991537F8B1}"/>
                </a:ext>
              </a:extLst>
            </p:cNvPr>
            <p:cNvSpPr/>
            <p:nvPr/>
          </p:nvSpPr>
          <p:spPr>
            <a:xfrm>
              <a:off x="1314150" y="3813100"/>
              <a:ext cx="148850" cy="112825"/>
            </a:xfrm>
            <a:custGeom>
              <a:avLst/>
              <a:gdLst/>
              <a:ahLst/>
              <a:cxnLst/>
              <a:rect l="l" t="t" r="r" b="b"/>
              <a:pathLst>
                <a:path w="5954" h="4513" extrusionOk="0">
                  <a:moveTo>
                    <a:pt x="3191" y="0"/>
                  </a:moveTo>
                  <a:cubicBezTo>
                    <a:pt x="3108" y="0"/>
                    <a:pt x="3024" y="24"/>
                    <a:pt x="2953" y="24"/>
                  </a:cubicBezTo>
                  <a:cubicBezTo>
                    <a:pt x="2858" y="24"/>
                    <a:pt x="2786" y="24"/>
                    <a:pt x="2703" y="36"/>
                  </a:cubicBezTo>
                  <a:cubicBezTo>
                    <a:pt x="2096" y="108"/>
                    <a:pt x="1619" y="322"/>
                    <a:pt x="1238" y="620"/>
                  </a:cubicBezTo>
                  <a:cubicBezTo>
                    <a:pt x="1167" y="679"/>
                    <a:pt x="1084" y="739"/>
                    <a:pt x="1012" y="810"/>
                  </a:cubicBezTo>
                  <a:cubicBezTo>
                    <a:pt x="703" y="1108"/>
                    <a:pt x="476" y="1489"/>
                    <a:pt x="322" y="1894"/>
                  </a:cubicBezTo>
                  <a:cubicBezTo>
                    <a:pt x="12" y="2727"/>
                    <a:pt x="0" y="3715"/>
                    <a:pt x="155" y="4513"/>
                  </a:cubicBezTo>
                  <a:lnTo>
                    <a:pt x="1012" y="4382"/>
                  </a:lnTo>
                  <a:lnTo>
                    <a:pt x="1238" y="4346"/>
                  </a:lnTo>
                  <a:lnTo>
                    <a:pt x="2703" y="4132"/>
                  </a:lnTo>
                  <a:lnTo>
                    <a:pt x="2953" y="4096"/>
                  </a:lnTo>
                  <a:lnTo>
                    <a:pt x="3643" y="3989"/>
                  </a:lnTo>
                  <a:lnTo>
                    <a:pt x="4286" y="3906"/>
                  </a:lnTo>
                  <a:lnTo>
                    <a:pt x="4513" y="3870"/>
                  </a:lnTo>
                  <a:lnTo>
                    <a:pt x="5465" y="3739"/>
                  </a:lnTo>
                  <a:cubicBezTo>
                    <a:pt x="5465" y="3739"/>
                    <a:pt x="5953" y="1274"/>
                    <a:pt x="4513" y="346"/>
                  </a:cubicBezTo>
                  <a:cubicBezTo>
                    <a:pt x="4441" y="298"/>
                    <a:pt x="4358" y="262"/>
                    <a:pt x="4286" y="227"/>
                  </a:cubicBezTo>
                  <a:cubicBezTo>
                    <a:pt x="3989" y="84"/>
                    <a:pt x="3632" y="0"/>
                    <a:pt x="3191" y="0"/>
                  </a:cubicBezTo>
                  <a:close/>
                </a:path>
              </a:pathLst>
            </a:custGeom>
            <a:solidFill>
              <a:srgbClr val="573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223;p61">
              <a:extLst>
                <a:ext uri="{FF2B5EF4-FFF2-40B4-BE49-F238E27FC236}">
                  <a16:creationId xmlns:a16="http://schemas.microsoft.com/office/drawing/2014/main" id="{86F2FFF9-46F9-4723-B493-A8984A3AE1C9}"/>
                </a:ext>
              </a:extLst>
            </p:cNvPr>
            <p:cNvSpPr/>
            <p:nvPr/>
          </p:nvSpPr>
          <p:spPr>
            <a:xfrm>
              <a:off x="1322175" y="3812800"/>
              <a:ext cx="140825" cy="100050"/>
            </a:xfrm>
            <a:custGeom>
              <a:avLst/>
              <a:gdLst/>
              <a:ahLst/>
              <a:cxnLst/>
              <a:rect l="l" t="t" r="r" b="b"/>
              <a:pathLst>
                <a:path w="5633" h="4002" extrusionOk="0">
                  <a:moveTo>
                    <a:pt x="2870" y="1"/>
                  </a:moveTo>
                  <a:cubicBezTo>
                    <a:pt x="2787" y="1"/>
                    <a:pt x="2703" y="12"/>
                    <a:pt x="2632" y="12"/>
                  </a:cubicBezTo>
                  <a:cubicBezTo>
                    <a:pt x="2537" y="12"/>
                    <a:pt x="2465" y="12"/>
                    <a:pt x="2382" y="36"/>
                  </a:cubicBezTo>
                  <a:cubicBezTo>
                    <a:pt x="1775" y="108"/>
                    <a:pt x="1298" y="310"/>
                    <a:pt x="917" y="608"/>
                  </a:cubicBezTo>
                  <a:cubicBezTo>
                    <a:pt x="846" y="667"/>
                    <a:pt x="763" y="727"/>
                    <a:pt x="691" y="810"/>
                  </a:cubicBezTo>
                  <a:cubicBezTo>
                    <a:pt x="382" y="1108"/>
                    <a:pt x="155" y="1489"/>
                    <a:pt x="1" y="1894"/>
                  </a:cubicBezTo>
                  <a:cubicBezTo>
                    <a:pt x="207" y="1836"/>
                    <a:pt x="423" y="1809"/>
                    <a:pt x="640" y="1809"/>
                  </a:cubicBezTo>
                  <a:cubicBezTo>
                    <a:pt x="1234" y="1809"/>
                    <a:pt x="1839" y="2015"/>
                    <a:pt x="2310" y="2382"/>
                  </a:cubicBezTo>
                  <a:cubicBezTo>
                    <a:pt x="2822" y="2798"/>
                    <a:pt x="3156" y="3382"/>
                    <a:pt x="3322" y="4001"/>
                  </a:cubicBezTo>
                  <a:lnTo>
                    <a:pt x="3965" y="3918"/>
                  </a:lnTo>
                  <a:lnTo>
                    <a:pt x="4192" y="3882"/>
                  </a:lnTo>
                  <a:lnTo>
                    <a:pt x="5144" y="3751"/>
                  </a:lnTo>
                  <a:cubicBezTo>
                    <a:pt x="5144" y="3751"/>
                    <a:pt x="5632" y="1286"/>
                    <a:pt x="4192" y="346"/>
                  </a:cubicBezTo>
                  <a:cubicBezTo>
                    <a:pt x="4120" y="298"/>
                    <a:pt x="4037" y="251"/>
                    <a:pt x="3965" y="227"/>
                  </a:cubicBezTo>
                  <a:cubicBezTo>
                    <a:pt x="3668" y="72"/>
                    <a:pt x="3311" y="1"/>
                    <a:pt x="2870" y="1"/>
                  </a:cubicBezTo>
                  <a:close/>
                </a:path>
              </a:pathLst>
            </a:custGeom>
            <a:solidFill>
              <a:srgbClr val="513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224;p61">
              <a:extLst>
                <a:ext uri="{FF2B5EF4-FFF2-40B4-BE49-F238E27FC236}">
                  <a16:creationId xmlns:a16="http://schemas.microsoft.com/office/drawing/2014/main" id="{D36BDDF1-DC7D-493A-B9C1-7ECEB2332D34}"/>
                </a:ext>
              </a:extLst>
            </p:cNvPr>
            <p:cNvSpPr/>
            <p:nvPr/>
          </p:nvSpPr>
          <p:spPr>
            <a:xfrm>
              <a:off x="1137925" y="3948450"/>
              <a:ext cx="34250" cy="36725"/>
            </a:xfrm>
            <a:custGeom>
              <a:avLst/>
              <a:gdLst/>
              <a:ahLst/>
              <a:cxnLst/>
              <a:rect l="l" t="t" r="r" b="b"/>
              <a:pathLst>
                <a:path w="1370" h="1469" extrusionOk="0">
                  <a:moveTo>
                    <a:pt x="709" y="0"/>
                  </a:moveTo>
                  <a:cubicBezTo>
                    <a:pt x="391" y="0"/>
                    <a:pt x="117" y="240"/>
                    <a:pt x="84" y="563"/>
                  </a:cubicBezTo>
                  <a:lnTo>
                    <a:pt x="1" y="1313"/>
                  </a:lnTo>
                  <a:lnTo>
                    <a:pt x="358" y="1361"/>
                  </a:lnTo>
                  <a:lnTo>
                    <a:pt x="429" y="647"/>
                  </a:lnTo>
                  <a:cubicBezTo>
                    <a:pt x="441" y="511"/>
                    <a:pt x="559" y="408"/>
                    <a:pt x="703" y="408"/>
                  </a:cubicBezTo>
                  <a:cubicBezTo>
                    <a:pt x="711" y="408"/>
                    <a:pt x="719" y="408"/>
                    <a:pt x="727" y="409"/>
                  </a:cubicBezTo>
                  <a:cubicBezTo>
                    <a:pt x="870" y="420"/>
                    <a:pt x="977" y="563"/>
                    <a:pt x="965" y="706"/>
                  </a:cubicBezTo>
                  <a:lnTo>
                    <a:pt x="894" y="1421"/>
                  </a:lnTo>
                  <a:lnTo>
                    <a:pt x="1251" y="1468"/>
                  </a:lnTo>
                  <a:lnTo>
                    <a:pt x="1334" y="706"/>
                  </a:lnTo>
                  <a:cubicBezTo>
                    <a:pt x="1370" y="361"/>
                    <a:pt x="1108" y="51"/>
                    <a:pt x="775" y="4"/>
                  </a:cubicBezTo>
                  <a:cubicBezTo>
                    <a:pt x="752" y="1"/>
                    <a:pt x="731" y="0"/>
                    <a:pt x="709" y="0"/>
                  </a:cubicBezTo>
                  <a:close/>
                </a:path>
              </a:pathLst>
            </a:custGeom>
            <a:solidFill>
              <a:srgbClr val="3E3A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225;p61">
              <a:extLst>
                <a:ext uri="{FF2B5EF4-FFF2-40B4-BE49-F238E27FC236}">
                  <a16:creationId xmlns:a16="http://schemas.microsoft.com/office/drawing/2014/main" id="{BEE47687-A4A4-42B0-B923-0959946E713B}"/>
                </a:ext>
              </a:extLst>
            </p:cNvPr>
            <p:cNvSpPr/>
            <p:nvPr/>
          </p:nvSpPr>
          <p:spPr>
            <a:xfrm>
              <a:off x="1132875" y="3947825"/>
              <a:ext cx="33650" cy="37050"/>
            </a:xfrm>
            <a:custGeom>
              <a:avLst/>
              <a:gdLst/>
              <a:ahLst/>
              <a:cxnLst/>
              <a:rect l="l" t="t" r="r" b="b"/>
              <a:pathLst>
                <a:path w="1346" h="1482" extrusionOk="0">
                  <a:moveTo>
                    <a:pt x="727" y="0"/>
                  </a:moveTo>
                  <a:cubicBezTo>
                    <a:pt x="673" y="0"/>
                    <a:pt x="622" y="8"/>
                    <a:pt x="572" y="17"/>
                  </a:cubicBezTo>
                  <a:cubicBezTo>
                    <a:pt x="322" y="76"/>
                    <a:pt x="119" y="303"/>
                    <a:pt x="95" y="565"/>
                  </a:cubicBezTo>
                  <a:lnTo>
                    <a:pt x="60" y="791"/>
                  </a:lnTo>
                  <a:lnTo>
                    <a:pt x="48" y="969"/>
                  </a:lnTo>
                  <a:lnTo>
                    <a:pt x="0" y="1327"/>
                  </a:lnTo>
                  <a:lnTo>
                    <a:pt x="357" y="1374"/>
                  </a:lnTo>
                  <a:lnTo>
                    <a:pt x="405" y="910"/>
                  </a:lnTo>
                  <a:lnTo>
                    <a:pt x="441" y="648"/>
                  </a:lnTo>
                  <a:cubicBezTo>
                    <a:pt x="452" y="508"/>
                    <a:pt x="560" y="406"/>
                    <a:pt x="696" y="406"/>
                  </a:cubicBezTo>
                  <a:cubicBezTo>
                    <a:pt x="710" y="406"/>
                    <a:pt x="724" y="408"/>
                    <a:pt x="738" y="410"/>
                  </a:cubicBezTo>
                  <a:cubicBezTo>
                    <a:pt x="881" y="422"/>
                    <a:pt x="988" y="553"/>
                    <a:pt x="977" y="707"/>
                  </a:cubicBezTo>
                  <a:lnTo>
                    <a:pt x="941" y="946"/>
                  </a:lnTo>
                  <a:lnTo>
                    <a:pt x="881" y="1434"/>
                  </a:lnTo>
                  <a:lnTo>
                    <a:pt x="1238" y="1481"/>
                  </a:lnTo>
                  <a:lnTo>
                    <a:pt x="1286" y="1041"/>
                  </a:lnTo>
                  <a:lnTo>
                    <a:pt x="1310" y="719"/>
                  </a:lnTo>
                  <a:cubicBezTo>
                    <a:pt x="1346" y="362"/>
                    <a:pt x="1096" y="53"/>
                    <a:pt x="798" y="5"/>
                  </a:cubicBezTo>
                  <a:cubicBezTo>
                    <a:pt x="773" y="1"/>
                    <a:pt x="750" y="0"/>
                    <a:pt x="727" y="0"/>
                  </a:cubicBez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226;p61">
              <a:extLst>
                <a:ext uri="{FF2B5EF4-FFF2-40B4-BE49-F238E27FC236}">
                  <a16:creationId xmlns:a16="http://schemas.microsoft.com/office/drawing/2014/main" id="{C57EC741-C4CF-4943-B6B9-2CB0B8D2C2EA}"/>
                </a:ext>
              </a:extLst>
            </p:cNvPr>
            <p:cNvSpPr/>
            <p:nvPr/>
          </p:nvSpPr>
          <p:spPr>
            <a:xfrm>
              <a:off x="1132275" y="3970550"/>
              <a:ext cx="10150" cy="11650"/>
            </a:xfrm>
            <a:custGeom>
              <a:avLst/>
              <a:gdLst/>
              <a:ahLst/>
              <a:cxnLst/>
              <a:rect l="l" t="t" r="r" b="b"/>
              <a:pathLst>
                <a:path w="406" h="466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13"/>
                    <a:pt x="143" y="37"/>
                    <a:pt x="24" y="60"/>
                  </a:cubicBezTo>
                  <a:lnTo>
                    <a:pt x="0" y="418"/>
                  </a:lnTo>
                  <a:lnTo>
                    <a:pt x="358" y="46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4E4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227;p61">
              <a:extLst>
                <a:ext uri="{FF2B5EF4-FFF2-40B4-BE49-F238E27FC236}">
                  <a16:creationId xmlns:a16="http://schemas.microsoft.com/office/drawing/2014/main" id="{92732B32-ADC0-45F4-BA58-F53C62F7A066}"/>
                </a:ext>
              </a:extLst>
            </p:cNvPr>
            <p:cNvSpPr/>
            <p:nvPr/>
          </p:nvSpPr>
          <p:spPr>
            <a:xfrm>
              <a:off x="1154600" y="3971450"/>
              <a:ext cx="10150" cy="13425"/>
            </a:xfrm>
            <a:custGeom>
              <a:avLst/>
              <a:gdLst/>
              <a:ahLst/>
              <a:cxnLst/>
              <a:rect l="l" t="t" r="r" b="b"/>
              <a:pathLst>
                <a:path w="406" h="537" extrusionOk="0">
                  <a:moveTo>
                    <a:pt x="60" y="1"/>
                  </a:moveTo>
                  <a:lnTo>
                    <a:pt x="0" y="489"/>
                  </a:lnTo>
                  <a:lnTo>
                    <a:pt x="358" y="536"/>
                  </a:lnTo>
                  <a:lnTo>
                    <a:pt x="405" y="96"/>
                  </a:lnTo>
                  <a:cubicBezTo>
                    <a:pt x="346" y="72"/>
                    <a:pt x="262" y="36"/>
                    <a:pt x="203" y="24"/>
                  </a:cubicBezTo>
                  <a:cubicBezTo>
                    <a:pt x="155" y="12"/>
                    <a:pt x="108" y="12"/>
                    <a:pt x="60" y="1"/>
                  </a:cubicBezTo>
                  <a:close/>
                </a:path>
              </a:pathLst>
            </a:custGeom>
            <a:solidFill>
              <a:srgbClr val="4E4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228;p61">
              <a:extLst>
                <a:ext uri="{FF2B5EF4-FFF2-40B4-BE49-F238E27FC236}">
                  <a16:creationId xmlns:a16="http://schemas.microsoft.com/office/drawing/2014/main" id="{BF20B65A-EFC2-48B3-B4EF-49BF37BC7285}"/>
                </a:ext>
              </a:extLst>
            </p:cNvPr>
            <p:cNvSpPr/>
            <p:nvPr/>
          </p:nvSpPr>
          <p:spPr>
            <a:xfrm>
              <a:off x="1129300" y="3977325"/>
              <a:ext cx="46450" cy="45200"/>
            </a:xfrm>
            <a:custGeom>
              <a:avLst/>
              <a:gdLst/>
              <a:ahLst/>
              <a:cxnLst/>
              <a:rect l="l" t="t" r="r" b="b"/>
              <a:pathLst>
                <a:path w="1858" h="1808" extrusionOk="0">
                  <a:moveTo>
                    <a:pt x="353" y="0"/>
                  </a:moveTo>
                  <a:cubicBezTo>
                    <a:pt x="239" y="0"/>
                    <a:pt x="142" y="89"/>
                    <a:pt x="131" y="206"/>
                  </a:cubicBezTo>
                  <a:lnTo>
                    <a:pt x="36" y="1051"/>
                  </a:lnTo>
                  <a:cubicBezTo>
                    <a:pt x="0" y="1397"/>
                    <a:pt x="250" y="1694"/>
                    <a:pt x="596" y="1742"/>
                  </a:cubicBezTo>
                  <a:lnTo>
                    <a:pt x="1072" y="1802"/>
                  </a:lnTo>
                  <a:cubicBezTo>
                    <a:pt x="1099" y="1805"/>
                    <a:pt x="1126" y="1807"/>
                    <a:pt x="1153" y="1807"/>
                  </a:cubicBezTo>
                  <a:cubicBezTo>
                    <a:pt x="1464" y="1807"/>
                    <a:pt x="1729" y="1561"/>
                    <a:pt x="1751" y="1254"/>
                  </a:cubicBezTo>
                  <a:lnTo>
                    <a:pt x="1846" y="397"/>
                  </a:lnTo>
                  <a:cubicBezTo>
                    <a:pt x="1858" y="266"/>
                    <a:pt x="1762" y="147"/>
                    <a:pt x="1631" y="135"/>
                  </a:cubicBezTo>
                  <a:lnTo>
                    <a:pt x="393" y="4"/>
                  </a:lnTo>
                  <a:cubicBezTo>
                    <a:pt x="380" y="1"/>
                    <a:pt x="366" y="0"/>
                    <a:pt x="353" y="0"/>
                  </a:cubicBezTo>
                  <a:close/>
                </a:path>
              </a:pathLst>
            </a:custGeom>
            <a:solidFill>
              <a:srgbClr val="3E3A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229;p61">
              <a:extLst>
                <a:ext uri="{FF2B5EF4-FFF2-40B4-BE49-F238E27FC236}">
                  <a16:creationId xmlns:a16="http://schemas.microsoft.com/office/drawing/2014/main" id="{9A61461E-038F-434A-AF5D-2AA0732A47B6}"/>
                </a:ext>
              </a:extLst>
            </p:cNvPr>
            <p:cNvSpPr/>
            <p:nvPr/>
          </p:nvSpPr>
          <p:spPr>
            <a:xfrm>
              <a:off x="1123350" y="3975625"/>
              <a:ext cx="46750" cy="45675"/>
            </a:xfrm>
            <a:custGeom>
              <a:avLst/>
              <a:gdLst/>
              <a:ahLst/>
              <a:cxnLst/>
              <a:rect l="l" t="t" r="r" b="b"/>
              <a:pathLst>
                <a:path w="1870" h="1827" extrusionOk="0">
                  <a:moveTo>
                    <a:pt x="441" y="0"/>
                  </a:moveTo>
                  <a:cubicBezTo>
                    <a:pt x="405" y="0"/>
                    <a:pt x="345" y="24"/>
                    <a:pt x="298" y="36"/>
                  </a:cubicBezTo>
                  <a:cubicBezTo>
                    <a:pt x="191" y="84"/>
                    <a:pt x="131" y="167"/>
                    <a:pt x="119" y="274"/>
                  </a:cubicBezTo>
                  <a:lnTo>
                    <a:pt x="48" y="941"/>
                  </a:lnTo>
                  <a:cubicBezTo>
                    <a:pt x="0" y="1262"/>
                    <a:pt x="167" y="1536"/>
                    <a:pt x="417" y="1691"/>
                  </a:cubicBezTo>
                  <a:cubicBezTo>
                    <a:pt x="500" y="1750"/>
                    <a:pt x="607" y="1774"/>
                    <a:pt x="715" y="1798"/>
                  </a:cubicBezTo>
                  <a:lnTo>
                    <a:pt x="917" y="1822"/>
                  </a:lnTo>
                  <a:cubicBezTo>
                    <a:pt x="946" y="1825"/>
                    <a:pt x="976" y="1827"/>
                    <a:pt x="1005" y="1827"/>
                  </a:cubicBezTo>
                  <a:cubicBezTo>
                    <a:pt x="1387" y="1827"/>
                    <a:pt x="1730" y="1542"/>
                    <a:pt x="1774" y="1155"/>
                  </a:cubicBezTo>
                  <a:lnTo>
                    <a:pt x="1846" y="488"/>
                  </a:lnTo>
                  <a:cubicBezTo>
                    <a:pt x="1869" y="322"/>
                    <a:pt x="1750" y="167"/>
                    <a:pt x="1572" y="119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rgbClr val="5D5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230;p61">
              <a:extLst>
                <a:ext uri="{FF2B5EF4-FFF2-40B4-BE49-F238E27FC236}">
                  <a16:creationId xmlns:a16="http://schemas.microsoft.com/office/drawing/2014/main" id="{8956388A-E87F-4BF4-BFBC-B73AF5247048}"/>
                </a:ext>
              </a:extLst>
            </p:cNvPr>
            <p:cNvSpPr/>
            <p:nvPr/>
          </p:nvSpPr>
          <p:spPr>
            <a:xfrm>
              <a:off x="1139125" y="3988725"/>
              <a:ext cx="11325" cy="20250"/>
            </a:xfrm>
            <a:custGeom>
              <a:avLst/>
              <a:gdLst/>
              <a:ahLst/>
              <a:cxnLst/>
              <a:rect l="l" t="t" r="r" b="b"/>
              <a:pathLst>
                <a:path w="453" h="810" extrusionOk="0">
                  <a:moveTo>
                    <a:pt x="262" y="0"/>
                  </a:moveTo>
                  <a:cubicBezTo>
                    <a:pt x="155" y="0"/>
                    <a:pt x="60" y="95"/>
                    <a:pt x="60" y="203"/>
                  </a:cubicBezTo>
                  <a:cubicBezTo>
                    <a:pt x="60" y="262"/>
                    <a:pt x="95" y="310"/>
                    <a:pt x="143" y="345"/>
                  </a:cubicBezTo>
                  <a:lnTo>
                    <a:pt x="0" y="750"/>
                  </a:lnTo>
                  <a:lnTo>
                    <a:pt x="381" y="810"/>
                  </a:lnTo>
                  <a:lnTo>
                    <a:pt x="334" y="393"/>
                  </a:lnTo>
                  <a:cubicBezTo>
                    <a:pt x="393" y="345"/>
                    <a:pt x="453" y="274"/>
                    <a:pt x="453" y="203"/>
                  </a:cubicBezTo>
                  <a:cubicBezTo>
                    <a:pt x="453" y="95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3E3A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231;p61">
              <a:extLst>
                <a:ext uri="{FF2B5EF4-FFF2-40B4-BE49-F238E27FC236}">
                  <a16:creationId xmlns:a16="http://schemas.microsoft.com/office/drawing/2014/main" id="{A94C7416-B486-43FA-976B-6AD22526C1C8}"/>
                </a:ext>
              </a:extLst>
            </p:cNvPr>
            <p:cNvSpPr/>
            <p:nvPr/>
          </p:nvSpPr>
          <p:spPr>
            <a:xfrm>
              <a:off x="1123650" y="3976500"/>
              <a:ext cx="13400" cy="41400"/>
            </a:xfrm>
            <a:custGeom>
              <a:avLst/>
              <a:gdLst/>
              <a:ahLst/>
              <a:cxnLst/>
              <a:rect l="l" t="t" r="r" b="b"/>
              <a:pathLst>
                <a:path w="536" h="1656" extrusionOk="0">
                  <a:moveTo>
                    <a:pt x="298" y="1"/>
                  </a:moveTo>
                  <a:cubicBezTo>
                    <a:pt x="191" y="49"/>
                    <a:pt x="131" y="132"/>
                    <a:pt x="119" y="239"/>
                  </a:cubicBezTo>
                  <a:lnTo>
                    <a:pt x="48" y="906"/>
                  </a:lnTo>
                  <a:cubicBezTo>
                    <a:pt x="0" y="1227"/>
                    <a:pt x="167" y="1501"/>
                    <a:pt x="417" y="1656"/>
                  </a:cubicBezTo>
                  <a:lnTo>
                    <a:pt x="464" y="1561"/>
                  </a:lnTo>
                  <a:cubicBezTo>
                    <a:pt x="524" y="1418"/>
                    <a:pt x="536" y="1239"/>
                    <a:pt x="536" y="1061"/>
                  </a:cubicBezTo>
                  <a:cubicBezTo>
                    <a:pt x="536" y="870"/>
                    <a:pt x="500" y="668"/>
                    <a:pt x="476" y="477"/>
                  </a:cubicBezTo>
                  <a:cubicBezTo>
                    <a:pt x="441" y="311"/>
                    <a:pt x="405" y="132"/>
                    <a:pt x="298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232;p61">
              <a:extLst>
                <a:ext uri="{FF2B5EF4-FFF2-40B4-BE49-F238E27FC236}">
                  <a16:creationId xmlns:a16="http://schemas.microsoft.com/office/drawing/2014/main" id="{FA9A5208-CA8B-45D9-B07A-FCF04743A8D8}"/>
                </a:ext>
              </a:extLst>
            </p:cNvPr>
            <p:cNvSpPr/>
            <p:nvPr/>
          </p:nvSpPr>
          <p:spPr>
            <a:xfrm>
              <a:off x="1133475" y="3948225"/>
              <a:ext cx="12800" cy="19375"/>
            </a:xfrm>
            <a:custGeom>
              <a:avLst/>
              <a:gdLst/>
              <a:ahLst/>
              <a:cxnLst/>
              <a:rect l="l" t="t" r="r" b="b"/>
              <a:pathLst>
                <a:path w="512" h="775" extrusionOk="0">
                  <a:moveTo>
                    <a:pt x="500" y="1"/>
                  </a:moveTo>
                  <a:cubicBezTo>
                    <a:pt x="250" y="60"/>
                    <a:pt x="48" y="287"/>
                    <a:pt x="24" y="549"/>
                  </a:cubicBezTo>
                  <a:lnTo>
                    <a:pt x="0" y="775"/>
                  </a:lnTo>
                  <a:cubicBezTo>
                    <a:pt x="24" y="775"/>
                    <a:pt x="60" y="763"/>
                    <a:pt x="83" y="751"/>
                  </a:cubicBezTo>
                  <a:cubicBezTo>
                    <a:pt x="191" y="691"/>
                    <a:pt x="274" y="596"/>
                    <a:pt x="357" y="489"/>
                  </a:cubicBezTo>
                  <a:cubicBezTo>
                    <a:pt x="429" y="406"/>
                    <a:pt x="488" y="310"/>
                    <a:pt x="500" y="191"/>
                  </a:cubicBezTo>
                  <a:cubicBezTo>
                    <a:pt x="512" y="132"/>
                    <a:pt x="512" y="60"/>
                    <a:pt x="500" y="1"/>
                  </a:cubicBezTo>
                  <a:close/>
                </a:path>
              </a:pathLst>
            </a:custGeom>
            <a:solidFill>
              <a:srgbClr val="6B6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233;p61">
              <a:extLst>
                <a:ext uri="{FF2B5EF4-FFF2-40B4-BE49-F238E27FC236}">
                  <a16:creationId xmlns:a16="http://schemas.microsoft.com/office/drawing/2014/main" id="{FAD527EA-6CF9-4C36-BEB4-CF81B6BC20AE}"/>
                </a:ext>
              </a:extLst>
            </p:cNvPr>
            <p:cNvSpPr/>
            <p:nvPr/>
          </p:nvSpPr>
          <p:spPr>
            <a:xfrm>
              <a:off x="1140000" y="39628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275" y="0"/>
                  </a:moveTo>
                  <a:cubicBezTo>
                    <a:pt x="140" y="0"/>
                    <a:pt x="12" y="93"/>
                    <a:pt x="1" y="239"/>
                  </a:cubicBezTo>
                  <a:lnTo>
                    <a:pt x="1" y="251"/>
                  </a:lnTo>
                  <a:cubicBezTo>
                    <a:pt x="1" y="347"/>
                    <a:pt x="49" y="430"/>
                    <a:pt x="108" y="478"/>
                  </a:cubicBezTo>
                  <a:cubicBezTo>
                    <a:pt x="156" y="501"/>
                    <a:pt x="191" y="537"/>
                    <a:pt x="251" y="537"/>
                  </a:cubicBezTo>
                  <a:lnTo>
                    <a:pt x="596" y="561"/>
                  </a:lnTo>
                  <a:lnTo>
                    <a:pt x="644" y="192"/>
                  </a:lnTo>
                  <a:lnTo>
                    <a:pt x="656" y="85"/>
                  </a:lnTo>
                  <a:lnTo>
                    <a:pt x="299" y="1"/>
                  </a:lnTo>
                  <a:cubicBezTo>
                    <a:pt x="291" y="1"/>
                    <a:pt x="283" y="0"/>
                    <a:pt x="275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234;p61">
              <a:extLst>
                <a:ext uri="{FF2B5EF4-FFF2-40B4-BE49-F238E27FC236}">
                  <a16:creationId xmlns:a16="http://schemas.microsoft.com/office/drawing/2014/main" id="{2243E3EC-5FE6-4A96-9317-379F6CC460D4}"/>
                </a:ext>
              </a:extLst>
            </p:cNvPr>
            <p:cNvSpPr/>
            <p:nvPr/>
          </p:nvSpPr>
          <p:spPr>
            <a:xfrm>
              <a:off x="1142700" y="3966100"/>
              <a:ext cx="13400" cy="10425"/>
            </a:xfrm>
            <a:custGeom>
              <a:avLst/>
              <a:gdLst/>
              <a:ahLst/>
              <a:cxnLst/>
              <a:rect l="l" t="t" r="r" b="b"/>
              <a:pathLst>
                <a:path w="536" h="417" extrusionOk="0">
                  <a:moveTo>
                    <a:pt x="333" y="0"/>
                  </a:moveTo>
                  <a:cubicBezTo>
                    <a:pt x="214" y="0"/>
                    <a:pt x="107" y="60"/>
                    <a:pt x="36" y="167"/>
                  </a:cubicBezTo>
                  <a:cubicBezTo>
                    <a:pt x="12" y="226"/>
                    <a:pt x="0" y="274"/>
                    <a:pt x="0" y="334"/>
                  </a:cubicBezTo>
                  <a:cubicBezTo>
                    <a:pt x="36" y="357"/>
                    <a:pt x="83" y="393"/>
                    <a:pt x="143" y="393"/>
                  </a:cubicBezTo>
                  <a:lnTo>
                    <a:pt x="488" y="417"/>
                  </a:lnTo>
                  <a:lnTo>
                    <a:pt x="536" y="48"/>
                  </a:lnTo>
                  <a:cubicBezTo>
                    <a:pt x="488" y="36"/>
                    <a:pt x="417" y="12"/>
                    <a:pt x="333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235;p61">
              <a:extLst>
                <a:ext uri="{FF2B5EF4-FFF2-40B4-BE49-F238E27FC236}">
                  <a16:creationId xmlns:a16="http://schemas.microsoft.com/office/drawing/2014/main" id="{8A9D844D-E392-4B1C-B594-DD2A1D8B45FD}"/>
                </a:ext>
              </a:extLst>
            </p:cNvPr>
            <p:cNvSpPr/>
            <p:nvPr/>
          </p:nvSpPr>
          <p:spPr>
            <a:xfrm>
              <a:off x="1016475" y="3860125"/>
              <a:ext cx="300975" cy="66100"/>
            </a:xfrm>
            <a:custGeom>
              <a:avLst/>
              <a:gdLst/>
              <a:ahLst/>
              <a:cxnLst/>
              <a:rect l="l" t="t" r="r" b="b"/>
              <a:pathLst>
                <a:path w="12039" h="2644" extrusionOk="0">
                  <a:moveTo>
                    <a:pt x="1" y="1"/>
                  </a:moveTo>
                  <a:lnTo>
                    <a:pt x="37" y="596"/>
                  </a:lnTo>
                  <a:lnTo>
                    <a:pt x="12038" y="2644"/>
                  </a:lnTo>
                  <a:lnTo>
                    <a:pt x="12002" y="20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236;p61">
              <a:extLst>
                <a:ext uri="{FF2B5EF4-FFF2-40B4-BE49-F238E27FC236}">
                  <a16:creationId xmlns:a16="http://schemas.microsoft.com/office/drawing/2014/main" id="{5E26B34C-82B2-4875-8E95-B6A12AA142B1}"/>
                </a:ext>
              </a:extLst>
            </p:cNvPr>
            <p:cNvSpPr/>
            <p:nvPr/>
          </p:nvSpPr>
          <p:spPr>
            <a:xfrm>
              <a:off x="1150725" y="3816575"/>
              <a:ext cx="42600" cy="62025"/>
            </a:xfrm>
            <a:custGeom>
              <a:avLst/>
              <a:gdLst/>
              <a:ahLst/>
              <a:cxnLst/>
              <a:rect l="l" t="t" r="r" b="b"/>
              <a:pathLst>
                <a:path w="1704" h="2481" extrusionOk="0">
                  <a:moveTo>
                    <a:pt x="837" y="515"/>
                  </a:moveTo>
                  <a:cubicBezTo>
                    <a:pt x="844" y="515"/>
                    <a:pt x="851" y="516"/>
                    <a:pt x="858" y="516"/>
                  </a:cubicBezTo>
                  <a:cubicBezTo>
                    <a:pt x="989" y="540"/>
                    <a:pt x="1108" y="659"/>
                    <a:pt x="1096" y="790"/>
                  </a:cubicBezTo>
                  <a:lnTo>
                    <a:pt x="1060" y="1350"/>
                  </a:lnTo>
                  <a:cubicBezTo>
                    <a:pt x="1072" y="1519"/>
                    <a:pt x="954" y="1624"/>
                    <a:pt x="820" y="1624"/>
                  </a:cubicBezTo>
                  <a:cubicBezTo>
                    <a:pt x="813" y="1624"/>
                    <a:pt x="805" y="1624"/>
                    <a:pt x="798" y="1624"/>
                  </a:cubicBezTo>
                  <a:cubicBezTo>
                    <a:pt x="655" y="1612"/>
                    <a:pt x="560" y="1493"/>
                    <a:pt x="560" y="1350"/>
                  </a:cubicBezTo>
                  <a:cubicBezTo>
                    <a:pt x="560" y="1195"/>
                    <a:pt x="572" y="957"/>
                    <a:pt x="572" y="778"/>
                  </a:cubicBezTo>
                  <a:cubicBezTo>
                    <a:pt x="572" y="631"/>
                    <a:pt x="691" y="515"/>
                    <a:pt x="837" y="515"/>
                  </a:cubicBezTo>
                  <a:close/>
                  <a:moveTo>
                    <a:pt x="847" y="0"/>
                  </a:moveTo>
                  <a:cubicBezTo>
                    <a:pt x="407" y="0"/>
                    <a:pt x="47" y="353"/>
                    <a:pt x="36" y="790"/>
                  </a:cubicBezTo>
                  <a:lnTo>
                    <a:pt x="1" y="2183"/>
                  </a:lnTo>
                  <a:lnTo>
                    <a:pt x="1453" y="2481"/>
                  </a:lnTo>
                  <a:lnTo>
                    <a:pt x="1572" y="2386"/>
                  </a:lnTo>
                  <a:lnTo>
                    <a:pt x="1667" y="862"/>
                  </a:lnTo>
                  <a:cubicBezTo>
                    <a:pt x="1703" y="409"/>
                    <a:pt x="1370" y="28"/>
                    <a:pt x="929" y="4"/>
                  </a:cubicBezTo>
                  <a:cubicBezTo>
                    <a:pt x="901" y="2"/>
                    <a:pt x="874" y="0"/>
                    <a:pt x="847" y="0"/>
                  </a:cubicBezTo>
                  <a:close/>
                </a:path>
              </a:pathLst>
            </a:custGeom>
            <a:solidFill>
              <a:srgbClr val="BB8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237;p61">
              <a:extLst>
                <a:ext uri="{FF2B5EF4-FFF2-40B4-BE49-F238E27FC236}">
                  <a16:creationId xmlns:a16="http://schemas.microsoft.com/office/drawing/2014/main" id="{EB826FBC-7D81-4A61-B5B4-633DF0B95EC6}"/>
                </a:ext>
              </a:extLst>
            </p:cNvPr>
            <p:cNvSpPr/>
            <p:nvPr/>
          </p:nvSpPr>
          <p:spPr>
            <a:xfrm>
              <a:off x="1147750" y="3816575"/>
              <a:ext cx="42600" cy="62025"/>
            </a:xfrm>
            <a:custGeom>
              <a:avLst/>
              <a:gdLst/>
              <a:ahLst/>
              <a:cxnLst/>
              <a:rect l="l" t="t" r="r" b="b"/>
              <a:pathLst>
                <a:path w="1704" h="2481" extrusionOk="0">
                  <a:moveTo>
                    <a:pt x="797" y="537"/>
                  </a:moveTo>
                  <a:cubicBezTo>
                    <a:pt x="809" y="537"/>
                    <a:pt x="822" y="538"/>
                    <a:pt x="834" y="540"/>
                  </a:cubicBezTo>
                  <a:cubicBezTo>
                    <a:pt x="977" y="552"/>
                    <a:pt x="1096" y="671"/>
                    <a:pt x="1072" y="802"/>
                  </a:cubicBezTo>
                  <a:lnTo>
                    <a:pt x="1048" y="1374"/>
                  </a:lnTo>
                  <a:cubicBezTo>
                    <a:pt x="1060" y="1521"/>
                    <a:pt x="952" y="1636"/>
                    <a:pt x="797" y="1636"/>
                  </a:cubicBezTo>
                  <a:cubicBezTo>
                    <a:pt x="790" y="1636"/>
                    <a:pt x="782" y="1636"/>
                    <a:pt x="774" y="1635"/>
                  </a:cubicBezTo>
                  <a:cubicBezTo>
                    <a:pt x="643" y="1624"/>
                    <a:pt x="536" y="1505"/>
                    <a:pt x="536" y="1374"/>
                  </a:cubicBezTo>
                  <a:cubicBezTo>
                    <a:pt x="536" y="1207"/>
                    <a:pt x="560" y="969"/>
                    <a:pt x="560" y="790"/>
                  </a:cubicBezTo>
                  <a:cubicBezTo>
                    <a:pt x="560" y="649"/>
                    <a:pt x="669" y="537"/>
                    <a:pt x="797" y="537"/>
                  </a:cubicBezTo>
                  <a:close/>
                  <a:moveTo>
                    <a:pt x="846" y="0"/>
                  </a:moveTo>
                  <a:cubicBezTo>
                    <a:pt x="407" y="0"/>
                    <a:pt x="47" y="353"/>
                    <a:pt x="36" y="790"/>
                  </a:cubicBezTo>
                  <a:lnTo>
                    <a:pt x="1" y="2040"/>
                  </a:lnTo>
                  <a:lnTo>
                    <a:pt x="1" y="2183"/>
                  </a:lnTo>
                  <a:lnTo>
                    <a:pt x="1572" y="2481"/>
                  </a:lnTo>
                  <a:lnTo>
                    <a:pt x="1667" y="862"/>
                  </a:lnTo>
                  <a:cubicBezTo>
                    <a:pt x="1703" y="421"/>
                    <a:pt x="1370" y="28"/>
                    <a:pt x="929" y="4"/>
                  </a:cubicBezTo>
                  <a:cubicBezTo>
                    <a:pt x="901" y="2"/>
                    <a:pt x="874" y="0"/>
                    <a:pt x="846" y="0"/>
                  </a:cubicBezTo>
                  <a:close/>
                </a:path>
              </a:pathLst>
            </a:custGeom>
            <a:solidFill>
              <a:srgbClr val="D4B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238;p61">
              <a:extLst>
                <a:ext uri="{FF2B5EF4-FFF2-40B4-BE49-F238E27FC236}">
                  <a16:creationId xmlns:a16="http://schemas.microsoft.com/office/drawing/2014/main" id="{4AA38CC0-C223-4596-81D2-F0F4A46C6ABD}"/>
                </a:ext>
              </a:extLst>
            </p:cNvPr>
            <p:cNvSpPr/>
            <p:nvPr/>
          </p:nvSpPr>
          <p:spPr>
            <a:xfrm>
              <a:off x="1034350" y="3751800"/>
              <a:ext cx="69975" cy="60100"/>
            </a:xfrm>
            <a:custGeom>
              <a:avLst/>
              <a:gdLst/>
              <a:ahLst/>
              <a:cxnLst/>
              <a:rect l="l" t="t" r="r" b="b"/>
              <a:pathLst>
                <a:path w="2799" h="2404" extrusionOk="0">
                  <a:moveTo>
                    <a:pt x="2507" y="1"/>
                  </a:moveTo>
                  <a:cubicBezTo>
                    <a:pt x="1912" y="1"/>
                    <a:pt x="1379" y="271"/>
                    <a:pt x="941" y="667"/>
                  </a:cubicBezTo>
                  <a:cubicBezTo>
                    <a:pt x="524" y="1059"/>
                    <a:pt x="0" y="1738"/>
                    <a:pt x="12" y="2333"/>
                  </a:cubicBezTo>
                  <a:cubicBezTo>
                    <a:pt x="12" y="2374"/>
                    <a:pt x="50" y="2403"/>
                    <a:pt x="86" y="2403"/>
                  </a:cubicBezTo>
                  <a:cubicBezTo>
                    <a:pt x="103" y="2403"/>
                    <a:pt x="120" y="2396"/>
                    <a:pt x="131" y="2381"/>
                  </a:cubicBezTo>
                  <a:cubicBezTo>
                    <a:pt x="476" y="1976"/>
                    <a:pt x="584" y="1440"/>
                    <a:pt x="953" y="1024"/>
                  </a:cubicBezTo>
                  <a:cubicBezTo>
                    <a:pt x="1417" y="512"/>
                    <a:pt x="2024" y="226"/>
                    <a:pt x="2727" y="155"/>
                  </a:cubicBezTo>
                  <a:cubicBezTo>
                    <a:pt x="2798" y="131"/>
                    <a:pt x="2798" y="12"/>
                    <a:pt x="2715" y="12"/>
                  </a:cubicBezTo>
                  <a:cubicBezTo>
                    <a:pt x="2645" y="4"/>
                    <a:pt x="2576" y="1"/>
                    <a:pt x="2507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239;p61">
              <a:extLst>
                <a:ext uri="{FF2B5EF4-FFF2-40B4-BE49-F238E27FC236}">
                  <a16:creationId xmlns:a16="http://schemas.microsoft.com/office/drawing/2014/main" id="{4D703489-8B00-4A05-8AE1-9E4C5F14B080}"/>
                </a:ext>
              </a:extLst>
            </p:cNvPr>
            <p:cNvSpPr/>
            <p:nvPr/>
          </p:nvSpPr>
          <p:spPr>
            <a:xfrm>
              <a:off x="1031375" y="3816950"/>
              <a:ext cx="4475" cy="9100"/>
            </a:xfrm>
            <a:custGeom>
              <a:avLst/>
              <a:gdLst/>
              <a:ahLst/>
              <a:cxnLst/>
              <a:rect l="l" t="t" r="r" b="b"/>
              <a:pathLst>
                <a:path w="179" h="364" extrusionOk="0">
                  <a:moveTo>
                    <a:pt x="103" y="0"/>
                  </a:moveTo>
                  <a:cubicBezTo>
                    <a:pt x="92" y="0"/>
                    <a:pt x="81" y="4"/>
                    <a:pt x="72" y="13"/>
                  </a:cubicBezTo>
                  <a:cubicBezTo>
                    <a:pt x="48" y="61"/>
                    <a:pt x="24" y="108"/>
                    <a:pt x="12" y="144"/>
                  </a:cubicBezTo>
                  <a:cubicBezTo>
                    <a:pt x="0" y="204"/>
                    <a:pt x="12" y="251"/>
                    <a:pt x="12" y="311"/>
                  </a:cubicBezTo>
                  <a:cubicBezTo>
                    <a:pt x="12" y="343"/>
                    <a:pt x="49" y="364"/>
                    <a:pt x="77" y="364"/>
                  </a:cubicBezTo>
                  <a:cubicBezTo>
                    <a:pt x="91" y="364"/>
                    <a:pt x="103" y="358"/>
                    <a:pt x="107" y="347"/>
                  </a:cubicBezTo>
                  <a:cubicBezTo>
                    <a:pt x="131" y="299"/>
                    <a:pt x="155" y="239"/>
                    <a:pt x="167" y="192"/>
                  </a:cubicBezTo>
                  <a:cubicBezTo>
                    <a:pt x="179" y="132"/>
                    <a:pt x="167" y="85"/>
                    <a:pt x="155" y="25"/>
                  </a:cubicBezTo>
                  <a:cubicBezTo>
                    <a:pt x="140" y="10"/>
                    <a:pt x="121" y="0"/>
                    <a:pt x="103" y="0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240;p61">
              <a:extLst>
                <a:ext uri="{FF2B5EF4-FFF2-40B4-BE49-F238E27FC236}">
                  <a16:creationId xmlns:a16="http://schemas.microsoft.com/office/drawing/2014/main" id="{76206CD2-DCDB-4AB2-9C42-2089FC947AB8}"/>
                </a:ext>
              </a:extLst>
            </p:cNvPr>
            <p:cNvSpPr/>
            <p:nvPr/>
          </p:nvSpPr>
          <p:spPr>
            <a:xfrm>
              <a:off x="1178800" y="3825450"/>
              <a:ext cx="7375" cy="17925"/>
            </a:xfrm>
            <a:custGeom>
              <a:avLst/>
              <a:gdLst/>
              <a:ahLst/>
              <a:cxnLst/>
              <a:rect l="l" t="t" r="r" b="b"/>
              <a:pathLst>
                <a:path w="295" h="717" extrusionOk="0">
                  <a:moveTo>
                    <a:pt x="50" y="1"/>
                  </a:moveTo>
                  <a:cubicBezTo>
                    <a:pt x="23" y="1"/>
                    <a:pt x="1" y="19"/>
                    <a:pt x="9" y="42"/>
                  </a:cubicBezTo>
                  <a:cubicBezTo>
                    <a:pt x="44" y="149"/>
                    <a:pt x="68" y="268"/>
                    <a:pt x="92" y="376"/>
                  </a:cubicBezTo>
                  <a:cubicBezTo>
                    <a:pt x="104" y="483"/>
                    <a:pt x="92" y="602"/>
                    <a:pt x="152" y="685"/>
                  </a:cubicBezTo>
                  <a:cubicBezTo>
                    <a:pt x="163" y="707"/>
                    <a:pt x="179" y="717"/>
                    <a:pt x="195" y="717"/>
                  </a:cubicBezTo>
                  <a:cubicBezTo>
                    <a:pt x="214" y="717"/>
                    <a:pt x="234" y="704"/>
                    <a:pt x="247" y="685"/>
                  </a:cubicBezTo>
                  <a:cubicBezTo>
                    <a:pt x="294" y="602"/>
                    <a:pt x="271" y="459"/>
                    <a:pt x="247" y="364"/>
                  </a:cubicBezTo>
                  <a:cubicBezTo>
                    <a:pt x="223" y="221"/>
                    <a:pt x="163" y="126"/>
                    <a:pt x="92" y="18"/>
                  </a:cubicBezTo>
                  <a:cubicBezTo>
                    <a:pt x="80" y="6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241;p61">
              <a:extLst>
                <a:ext uri="{FF2B5EF4-FFF2-40B4-BE49-F238E27FC236}">
                  <a16:creationId xmlns:a16="http://schemas.microsoft.com/office/drawing/2014/main" id="{CF1F3C39-5DC9-47CE-A4D7-C164936547B7}"/>
                </a:ext>
              </a:extLst>
            </p:cNvPr>
            <p:cNvSpPr/>
            <p:nvPr/>
          </p:nvSpPr>
          <p:spPr>
            <a:xfrm>
              <a:off x="1180500" y="3848850"/>
              <a:ext cx="3875" cy="10700"/>
            </a:xfrm>
            <a:custGeom>
              <a:avLst/>
              <a:gdLst/>
              <a:ahLst/>
              <a:cxnLst/>
              <a:rect l="l" t="t" r="r" b="b"/>
              <a:pathLst>
                <a:path w="155" h="428" extrusionOk="0">
                  <a:moveTo>
                    <a:pt x="113" y="1"/>
                  </a:moveTo>
                  <a:cubicBezTo>
                    <a:pt x="93" y="1"/>
                    <a:pt x="71" y="12"/>
                    <a:pt x="60" y="35"/>
                  </a:cubicBezTo>
                  <a:lnTo>
                    <a:pt x="24" y="214"/>
                  </a:lnTo>
                  <a:cubicBezTo>
                    <a:pt x="0" y="273"/>
                    <a:pt x="24" y="333"/>
                    <a:pt x="36" y="392"/>
                  </a:cubicBezTo>
                  <a:cubicBezTo>
                    <a:pt x="42" y="416"/>
                    <a:pt x="63" y="428"/>
                    <a:pt x="82" y="428"/>
                  </a:cubicBezTo>
                  <a:cubicBezTo>
                    <a:pt x="101" y="428"/>
                    <a:pt x="119" y="416"/>
                    <a:pt x="119" y="392"/>
                  </a:cubicBezTo>
                  <a:cubicBezTo>
                    <a:pt x="143" y="333"/>
                    <a:pt x="155" y="285"/>
                    <a:pt x="155" y="225"/>
                  </a:cubicBezTo>
                  <a:lnTo>
                    <a:pt x="155" y="47"/>
                  </a:lnTo>
                  <a:cubicBezTo>
                    <a:pt x="155" y="15"/>
                    <a:pt x="135" y="1"/>
                    <a:pt x="113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242;p61">
              <a:extLst>
                <a:ext uri="{FF2B5EF4-FFF2-40B4-BE49-F238E27FC236}">
                  <a16:creationId xmlns:a16="http://schemas.microsoft.com/office/drawing/2014/main" id="{7A1D3DA4-EC51-4B2F-826D-1CB4BC855171}"/>
                </a:ext>
              </a:extLst>
            </p:cNvPr>
            <p:cNvSpPr/>
            <p:nvPr/>
          </p:nvSpPr>
          <p:spPr>
            <a:xfrm>
              <a:off x="1314900" y="3795800"/>
              <a:ext cx="68625" cy="46075"/>
            </a:xfrm>
            <a:custGeom>
              <a:avLst/>
              <a:gdLst/>
              <a:ahLst/>
              <a:cxnLst/>
              <a:rect l="l" t="t" r="r" b="b"/>
              <a:pathLst>
                <a:path w="2745" h="1843" extrusionOk="0">
                  <a:moveTo>
                    <a:pt x="2447" y="1"/>
                  </a:moveTo>
                  <a:cubicBezTo>
                    <a:pt x="1472" y="1"/>
                    <a:pt x="251" y="841"/>
                    <a:pt x="18" y="1764"/>
                  </a:cubicBezTo>
                  <a:cubicBezTo>
                    <a:pt x="1" y="1807"/>
                    <a:pt x="38" y="1843"/>
                    <a:pt x="79" y="1843"/>
                  </a:cubicBezTo>
                  <a:cubicBezTo>
                    <a:pt x="95" y="1843"/>
                    <a:pt x="111" y="1837"/>
                    <a:pt x="125" y="1824"/>
                  </a:cubicBezTo>
                  <a:cubicBezTo>
                    <a:pt x="446" y="1514"/>
                    <a:pt x="625" y="1109"/>
                    <a:pt x="994" y="835"/>
                  </a:cubicBezTo>
                  <a:cubicBezTo>
                    <a:pt x="1482" y="454"/>
                    <a:pt x="2018" y="204"/>
                    <a:pt x="2649" y="133"/>
                  </a:cubicBezTo>
                  <a:cubicBezTo>
                    <a:pt x="2744" y="133"/>
                    <a:pt x="2744" y="14"/>
                    <a:pt x="2649" y="14"/>
                  </a:cubicBezTo>
                  <a:cubicBezTo>
                    <a:pt x="2583" y="5"/>
                    <a:pt x="2515" y="1"/>
                    <a:pt x="2447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243;p61">
              <a:extLst>
                <a:ext uri="{FF2B5EF4-FFF2-40B4-BE49-F238E27FC236}">
                  <a16:creationId xmlns:a16="http://schemas.microsoft.com/office/drawing/2014/main" id="{8DD19FF2-C45F-407D-AD86-AF9F629F7D6F}"/>
                </a:ext>
              </a:extLst>
            </p:cNvPr>
            <p:cNvSpPr/>
            <p:nvPr/>
          </p:nvSpPr>
          <p:spPr>
            <a:xfrm>
              <a:off x="1309675" y="3849050"/>
              <a:ext cx="4850" cy="9000"/>
            </a:xfrm>
            <a:custGeom>
              <a:avLst/>
              <a:gdLst/>
              <a:ahLst/>
              <a:cxnLst/>
              <a:rect l="l" t="t" r="r" b="b"/>
              <a:pathLst>
                <a:path w="194" h="360" extrusionOk="0">
                  <a:moveTo>
                    <a:pt x="113" y="1"/>
                  </a:moveTo>
                  <a:cubicBezTo>
                    <a:pt x="85" y="1"/>
                    <a:pt x="58" y="17"/>
                    <a:pt x="48" y="51"/>
                  </a:cubicBezTo>
                  <a:cubicBezTo>
                    <a:pt x="12" y="146"/>
                    <a:pt x="1" y="217"/>
                    <a:pt x="1" y="313"/>
                  </a:cubicBezTo>
                  <a:cubicBezTo>
                    <a:pt x="1" y="336"/>
                    <a:pt x="31" y="359"/>
                    <a:pt x="59" y="359"/>
                  </a:cubicBezTo>
                  <a:cubicBezTo>
                    <a:pt x="74" y="359"/>
                    <a:pt x="88" y="353"/>
                    <a:pt x="96" y="336"/>
                  </a:cubicBezTo>
                  <a:cubicBezTo>
                    <a:pt x="131" y="265"/>
                    <a:pt x="155" y="194"/>
                    <a:pt x="179" y="98"/>
                  </a:cubicBezTo>
                  <a:cubicBezTo>
                    <a:pt x="193" y="35"/>
                    <a:pt x="153" y="1"/>
                    <a:pt x="113" y="1"/>
                  </a:cubicBezTo>
                  <a:close/>
                </a:path>
              </a:pathLst>
            </a:custGeom>
            <a:solidFill>
              <a:srgbClr val="E3C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" name="Google Shape;6280;p61">
            <a:extLst>
              <a:ext uri="{FF2B5EF4-FFF2-40B4-BE49-F238E27FC236}">
                <a16:creationId xmlns:a16="http://schemas.microsoft.com/office/drawing/2014/main" id="{22536D6C-193F-40C1-9719-4B3272025AE6}"/>
              </a:ext>
            </a:extLst>
          </p:cNvPr>
          <p:cNvGrpSpPr/>
          <p:nvPr/>
        </p:nvGrpSpPr>
        <p:grpSpPr>
          <a:xfrm>
            <a:off x="7752825" y="215608"/>
            <a:ext cx="965761" cy="966310"/>
            <a:chOff x="2007375" y="1316950"/>
            <a:chExt cx="484625" cy="484925"/>
          </a:xfrm>
        </p:grpSpPr>
        <p:sp>
          <p:nvSpPr>
            <p:cNvPr id="319" name="Google Shape;6281;p61">
              <a:extLst>
                <a:ext uri="{FF2B5EF4-FFF2-40B4-BE49-F238E27FC236}">
                  <a16:creationId xmlns:a16="http://schemas.microsoft.com/office/drawing/2014/main" id="{C9AC4375-8E24-4D12-AC24-A50671B72C78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282;p61">
              <a:extLst>
                <a:ext uri="{FF2B5EF4-FFF2-40B4-BE49-F238E27FC236}">
                  <a16:creationId xmlns:a16="http://schemas.microsoft.com/office/drawing/2014/main" id="{E4C6B0E6-172F-4FFF-B969-54FB564FFC7A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283;p61">
              <a:extLst>
                <a:ext uri="{FF2B5EF4-FFF2-40B4-BE49-F238E27FC236}">
                  <a16:creationId xmlns:a16="http://schemas.microsoft.com/office/drawing/2014/main" id="{917E17BF-F20C-49D4-B0B4-FF88CB6346C0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284;p61">
              <a:extLst>
                <a:ext uri="{FF2B5EF4-FFF2-40B4-BE49-F238E27FC236}">
                  <a16:creationId xmlns:a16="http://schemas.microsoft.com/office/drawing/2014/main" id="{AB2FAA07-49B9-46D6-8F11-4E60A5DE3D88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285;p61">
              <a:extLst>
                <a:ext uri="{FF2B5EF4-FFF2-40B4-BE49-F238E27FC236}">
                  <a16:creationId xmlns:a16="http://schemas.microsoft.com/office/drawing/2014/main" id="{9428569C-7374-45B6-8932-AC467D835F84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286;p61">
              <a:extLst>
                <a:ext uri="{FF2B5EF4-FFF2-40B4-BE49-F238E27FC236}">
                  <a16:creationId xmlns:a16="http://schemas.microsoft.com/office/drawing/2014/main" id="{414A1B82-FD69-43A0-93B2-3C74A7ADA1ED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287;p61">
              <a:extLst>
                <a:ext uri="{FF2B5EF4-FFF2-40B4-BE49-F238E27FC236}">
                  <a16:creationId xmlns:a16="http://schemas.microsoft.com/office/drawing/2014/main" id="{51DF23B9-148B-4EC4-B4D6-A110D1666217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288;p61">
              <a:extLst>
                <a:ext uri="{FF2B5EF4-FFF2-40B4-BE49-F238E27FC236}">
                  <a16:creationId xmlns:a16="http://schemas.microsoft.com/office/drawing/2014/main" id="{8E1C4207-B654-415E-AD87-4586658BE836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289;p61">
              <a:extLst>
                <a:ext uri="{FF2B5EF4-FFF2-40B4-BE49-F238E27FC236}">
                  <a16:creationId xmlns:a16="http://schemas.microsoft.com/office/drawing/2014/main" id="{0194811E-1FE9-403C-879A-A8E8F940E646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290;p61">
              <a:extLst>
                <a:ext uri="{FF2B5EF4-FFF2-40B4-BE49-F238E27FC236}">
                  <a16:creationId xmlns:a16="http://schemas.microsoft.com/office/drawing/2014/main" id="{BBCFDB0A-6BD4-4DC8-923F-2FEBF78D3330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291;p61">
              <a:extLst>
                <a:ext uri="{FF2B5EF4-FFF2-40B4-BE49-F238E27FC236}">
                  <a16:creationId xmlns:a16="http://schemas.microsoft.com/office/drawing/2014/main" id="{4B83869B-ACC0-4508-9F2A-0F2BE9D59FAF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292;p61">
              <a:extLst>
                <a:ext uri="{FF2B5EF4-FFF2-40B4-BE49-F238E27FC236}">
                  <a16:creationId xmlns:a16="http://schemas.microsoft.com/office/drawing/2014/main" id="{BDC02085-3DA6-494A-B9DE-94389CAF6E3B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293;p61">
              <a:extLst>
                <a:ext uri="{FF2B5EF4-FFF2-40B4-BE49-F238E27FC236}">
                  <a16:creationId xmlns:a16="http://schemas.microsoft.com/office/drawing/2014/main" id="{F466CD2B-2601-41CE-86C2-2C8F0510CE93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294;p61">
              <a:extLst>
                <a:ext uri="{FF2B5EF4-FFF2-40B4-BE49-F238E27FC236}">
                  <a16:creationId xmlns:a16="http://schemas.microsoft.com/office/drawing/2014/main" id="{1593B6B7-9632-4A10-A5BB-42261D3B12E4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295;p61">
              <a:extLst>
                <a:ext uri="{FF2B5EF4-FFF2-40B4-BE49-F238E27FC236}">
                  <a16:creationId xmlns:a16="http://schemas.microsoft.com/office/drawing/2014/main" id="{36CB50C4-8629-48B4-92AF-B0AF27AAEC09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296;p61">
              <a:extLst>
                <a:ext uri="{FF2B5EF4-FFF2-40B4-BE49-F238E27FC236}">
                  <a16:creationId xmlns:a16="http://schemas.microsoft.com/office/drawing/2014/main" id="{B5FC0B41-E0EA-465B-B8C3-70F2C2348025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297;p61">
              <a:extLst>
                <a:ext uri="{FF2B5EF4-FFF2-40B4-BE49-F238E27FC236}">
                  <a16:creationId xmlns:a16="http://schemas.microsoft.com/office/drawing/2014/main" id="{33EBA541-3629-48D2-B43E-EAC374871CA5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6298;p61">
              <a:extLst>
                <a:ext uri="{FF2B5EF4-FFF2-40B4-BE49-F238E27FC236}">
                  <a16:creationId xmlns:a16="http://schemas.microsoft.com/office/drawing/2014/main" id="{1BD63E1E-FA44-4773-BDEE-FA663A9A3BAA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6299;p61">
              <a:extLst>
                <a:ext uri="{FF2B5EF4-FFF2-40B4-BE49-F238E27FC236}">
                  <a16:creationId xmlns:a16="http://schemas.microsoft.com/office/drawing/2014/main" id="{7E610657-D586-4542-9A0A-9DCF92583212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6300;p61">
              <a:extLst>
                <a:ext uri="{FF2B5EF4-FFF2-40B4-BE49-F238E27FC236}">
                  <a16:creationId xmlns:a16="http://schemas.microsoft.com/office/drawing/2014/main" id="{6423F384-BFCA-4337-A9C8-2CD51ABE4073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6301;p61">
              <a:extLst>
                <a:ext uri="{FF2B5EF4-FFF2-40B4-BE49-F238E27FC236}">
                  <a16:creationId xmlns:a16="http://schemas.microsoft.com/office/drawing/2014/main" id="{DB578E0E-DC07-4E07-BC06-C627BE0308E7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6302;p61">
              <a:extLst>
                <a:ext uri="{FF2B5EF4-FFF2-40B4-BE49-F238E27FC236}">
                  <a16:creationId xmlns:a16="http://schemas.microsoft.com/office/drawing/2014/main" id="{B58DC35E-5247-43F5-90B7-10BF68D11DBC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6303;p61">
              <a:extLst>
                <a:ext uri="{FF2B5EF4-FFF2-40B4-BE49-F238E27FC236}">
                  <a16:creationId xmlns:a16="http://schemas.microsoft.com/office/drawing/2014/main" id="{B68418D4-4904-4BE5-969F-C0EED5F4E14F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6304;p61">
              <a:extLst>
                <a:ext uri="{FF2B5EF4-FFF2-40B4-BE49-F238E27FC236}">
                  <a16:creationId xmlns:a16="http://schemas.microsoft.com/office/drawing/2014/main" id="{33FD8D7A-9FE0-43ED-AB2C-6FD618CD300C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6305;p61">
              <a:extLst>
                <a:ext uri="{FF2B5EF4-FFF2-40B4-BE49-F238E27FC236}">
                  <a16:creationId xmlns:a16="http://schemas.microsoft.com/office/drawing/2014/main" id="{8A8729AD-62EF-44EC-AC4A-16B93AB8FE6D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6306;p61">
              <a:extLst>
                <a:ext uri="{FF2B5EF4-FFF2-40B4-BE49-F238E27FC236}">
                  <a16:creationId xmlns:a16="http://schemas.microsoft.com/office/drawing/2014/main" id="{D1589725-2FBA-4689-91FB-6DA111E820C3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6307;p61">
              <a:extLst>
                <a:ext uri="{FF2B5EF4-FFF2-40B4-BE49-F238E27FC236}">
                  <a16:creationId xmlns:a16="http://schemas.microsoft.com/office/drawing/2014/main" id="{40F84623-ACB1-4B9F-958F-B860C7FD4EC5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6308;p61">
              <a:extLst>
                <a:ext uri="{FF2B5EF4-FFF2-40B4-BE49-F238E27FC236}">
                  <a16:creationId xmlns:a16="http://schemas.microsoft.com/office/drawing/2014/main" id="{354C814B-5532-4895-B2EF-F2B978071834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6309;p61">
              <a:extLst>
                <a:ext uri="{FF2B5EF4-FFF2-40B4-BE49-F238E27FC236}">
                  <a16:creationId xmlns:a16="http://schemas.microsoft.com/office/drawing/2014/main" id="{66C87729-3713-44B6-BE48-28E51005E58A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6310;p61">
              <a:extLst>
                <a:ext uri="{FF2B5EF4-FFF2-40B4-BE49-F238E27FC236}">
                  <a16:creationId xmlns:a16="http://schemas.microsoft.com/office/drawing/2014/main" id="{A791F2F2-F9C5-4FA6-B048-ADB533775A63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6311;p61">
              <a:extLst>
                <a:ext uri="{FF2B5EF4-FFF2-40B4-BE49-F238E27FC236}">
                  <a16:creationId xmlns:a16="http://schemas.microsoft.com/office/drawing/2014/main" id="{F01C43C6-A1D3-4B72-A336-0D4E07AF9836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6312;p61">
              <a:extLst>
                <a:ext uri="{FF2B5EF4-FFF2-40B4-BE49-F238E27FC236}">
                  <a16:creationId xmlns:a16="http://schemas.microsoft.com/office/drawing/2014/main" id="{305F14AC-A994-40F3-BAC1-E37784B01430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6313;p61">
              <a:extLst>
                <a:ext uri="{FF2B5EF4-FFF2-40B4-BE49-F238E27FC236}">
                  <a16:creationId xmlns:a16="http://schemas.microsoft.com/office/drawing/2014/main" id="{BA61718A-56F2-4E1B-84DA-7206BB2B05B7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6314;p61">
              <a:extLst>
                <a:ext uri="{FF2B5EF4-FFF2-40B4-BE49-F238E27FC236}">
                  <a16:creationId xmlns:a16="http://schemas.microsoft.com/office/drawing/2014/main" id="{3DF925D2-81DB-4C5E-A770-2659A2CD08F8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6315;p61">
              <a:extLst>
                <a:ext uri="{FF2B5EF4-FFF2-40B4-BE49-F238E27FC236}">
                  <a16:creationId xmlns:a16="http://schemas.microsoft.com/office/drawing/2014/main" id="{CE0F4C3C-072C-49A4-932A-6581FA117079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6316;p61">
              <a:extLst>
                <a:ext uri="{FF2B5EF4-FFF2-40B4-BE49-F238E27FC236}">
                  <a16:creationId xmlns:a16="http://schemas.microsoft.com/office/drawing/2014/main" id="{A74FA466-043C-4743-9993-7E3D53506320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6317;p61">
              <a:extLst>
                <a:ext uri="{FF2B5EF4-FFF2-40B4-BE49-F238E27FC236}">
                  <a16:creationId xmlns:a16="http://schemas.microsoft.com/office/drawing/2014/main" id="{E42AD427-DFEC-45A2-805A-0D0B3766CF1B}"/>
                </a:ext>
              </a:extLst>
            </p:cNvPr>
            <p:cNvSpPr/>
            <p:nvPr/>
          </p:nvSpPr>
          <p:spPr>
            <a:xfrm>
              <a:off x="2241925" y="161847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25" y="1"/>
                  </a:moveTo>
                  <a:lnTo>
                    <a:pt x="25" y="453"/>
                  </a:lnTo>
                  <a:lnTo>
                    <a:pt x="96" y="453"/>
                  </a:lnTo>
                  <a:lnTo>
                    <a:pt x="96" y="608"/>
                  </a:lnTo>
                  <a:cubicBezTo>
                    <a:pt x="108" y="620"/>
                    <a:pt x="108" y="656"/>
                    <a:pt x="108" y="668"/>
                  </a:cubicBezTo>
                  <a:cubicBezTo>
                    <a:pt x="108" y="715"/>
                    <a:pt x="96" y="739"/>
                    <a:pt x="84" y="787"/>
                  </a:cubicBezTo>
                  <a:cubicBezTo>
                    <a:pt x="84" y="799"/>
                    <a:pt x="60" y="810"/>
                    <a:pt x="60" y="810"/>
                  </a:cubicBezTo>
                  <a:cubicBezTo>
                    <a:pt x="49" y="834"/>
                    <a:pt x="49" y="858"/>
                    <a:pt x="37" y="870"/>
                  </a:cubicBezTo>
                  <a:lnTo>
                    <a:pt x="25" y="894"/>
                  </a:lnTo>
                  <a:lnTo>
                    <a:pt x="25" y="906"/>
                  </a:lnTo>
                  <a:cubicBezTo>
                    <a:pt x="1" y="930"/>
                    <a:pt x="1" y="977"/>
                    <a:pt x="1" y="1025"/>
                  </a:cubicBezTo>
                  <a:lnTo>
                    <a:pt x="1" y="1049"/>
                  </a:lnTo>
                  <a:cubicBezTo>
                    <a:pt x="1" y="1084"/>
                    <a:pt x="25" y="1108"/>
                    <a:pt x="37" y="1144"/>
                  </a:cubicBezTo>
                  <a:cubicBezTo>
                    <a:pt x="37" y="1144"/>
                    <a:pt x="37" y="1156"/>
                    <a:pt x="49" y="1156"/>
                  </a:cubicBezTo>
                  <a:cubicBezTo>
                    <a:pt x="49" y="1168"/>
                    <a:pt x="49" y="1168"/>
                    <a:pt x="60" y="1191"/>
                  </a:cubicBezTo>
                  <a:cubicBezTo>
                    <a:pt x="84" y="1227"/>
                    <a:pt x="108" y="1263"/>
                    <a:pt x="120" y="1311"/>
                  </a:cubicBezTo>
                  <a:cubicBezTo>
                    <a:pt x="144" y="1334"/>
                    <a:pt x="144" y="1370"/>
                    <a:pt x="120" y="1406"/>
                  </a:cubicBezTo>
                  <a:cubicBezTo>
                    <a:pt x="120" y="1430"/>
                    <a:pt x="120" y="1441"/>
                    <a:pt x="108" y="1441"/>
                  </a:cubicBezTo>
                  <a:lnTo>
                    <a:pt x="108" y="1549"/>
                  </a:lnTo>
                  <a:lnTo>
                    <a:pt x="37" y="1549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44" y="1549"/>
                  </a:lnTo>
                  <a:lnTo>
                    <a:pt x="584" y="1549"/>
                  </a:lnTo>
                  <a:lnTo>
                    <a:pt x="584" y="1441"/>
                  </a:lnTo>
                  <a:cubicBezTo>
                    <a:pt x="572" y="1430"/>
                    <a:pt x="572" y="1394"/>
                    <a:pt x="572" y="1382"/>
                  </a:cubicBezTo>
                  <a:cubicBezTo>
                    <a:pt x="572" y="1334"/>
                    <a:pt x="584" y="1311"/>
                    <a:pt x="596" y="1263"/>
                  </a:cubicBezTo>
                  <a:cubicBezTo>
                    <a:pt x="596" y="1251"/>
                    <a:pt x="620" y="1227"/>
                    <a:pt x="620" y="1227"/>
                  </a:cubicBezTo>
                  <a:cubicBezTo>
                    <a:pt x="632" y="1215"/>
                    <a:pt x="632" y="1191"/>
                    <a:pt x="644" y="1168"/>
                  </a:cubicBezTo>
                  <a:lnTo>
                    <a:pt x="668" y="1156"/>
                  </a:lnTo>
                  <a:lnTo>
                    <a:pt x="668" y="1144"/>
                  </a:lnTo>
                  <a:lnTo>
                    <a:pt x="668" y="1025"/>
                  </a:lnTo>
                  <a:lnTo>
                    <a:pt x="668" y="989"/>
                  </a:lnTo>
                  <a:cubicBezTo>
                    <a:pt x="668" y="965"/>
                    <a:pt x="644" y="930"/>
                    <a:pt x="632" y="906"/>
                  </a:cubicBezTo>
                  <a:lnTo>
                    <a:pt x="632" y="894"/>
                  </a:lnTo>
                  <a:cubicBezTo>
                    <a:pt x="632" y="870"/>
                    <a:pt x="632" y="870"/>
                    <a:pt x="620" y="858"/>
                  </a:cubicBezTo>
                  <a:cubicBezTo>
                    <a:pt x="596" y="810"/>
                    <a:pt x="572" y="787"/>
                    <a:pt x="560" y="739"/>
                  </a:cubicBezTo>
                  <a:cubicBezTo>
                    <a:pt x="537" y="715"/>
                    <a:pt x="537" y="679"/>
                    <a:pt x="560" y="632"/>
                  </a:cubicBezTo>
                  <a:cubicBezTo>
                    <a:pt x="560" y="620"/>
                    <a:pt x="560" y="608"/>
                    <a:pt x="572" y="608"/>
                  </a:cubicBezTo>
                  <a:lnTo>
                    <a:pt x="572" y="453"/>
                  </a:lnTo>
                  <a:lnTo>
                    <a:pt x="632" y="45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6318;p61">
              <a:extLst>
                <a:ext uri="{FF2B5EF4-FFF2-40B4-BE49-F238E27FC236}">
                  <a16:creationId xmlns:a16="http://schemas.microsoft.com/office/drawing/2014/main" id="{03E4B558-DA54-4F41-B09F-48907AACA390}"/>
                </a:ext>
              </a:extLst>
            </p:cNvPr>
            <p:cNvSpPr/>
            <p:nvPr/>
          </p:nvSpPr>
          <p:spPr>
            <a:xfrm>
              <a:off x="2240450" y="1618475"/>
              <a:ext cx="18175" cy="50925"/>
            </a:xfrm>
            <a:custGeom>
              <a:avLst/>
              <a:gdLst/>
              <a:ahLst/>
              <a:cxnLst/>
              <a:rect l="l" t="t" r="r" b="b"/>
              <a:pathLst>
                <a:path w="727" h="2037" extrusionOk="0">
                  <a:moveTo>
                    <a:pt x="84" y="1"/>
                  </a:moveTo>
                  <a:lnTo>
                    <a:pt x="84" y="453"/>
                  </a:lnTo>
                  <a:lnTo>
                    <a:pt x="155" y="453"/>
                  </a:lnTo>
                  <a:lnTo>
                    <a:pt x="155" y="477"/>
                  </a:lnTo>
                  <a:lnTo>
                    <a:pt x="167" y="477"/>
                  </a:lnTo>
                  <a:cubicBezTo>
                    <a:pt x="274" y="489"/>
                    <a:pt x="358" y="620"/>
                    <a:pt x="405" y="715"/>
                  </a:cubicBezTo>
                  <a:cubicBezTo>
                    <a:pt x="453" y="810"/>
                    <a:pt x="465" y="953"/>
                    <a:pt x="441" y="1049"/>
                  </a:cubicBezTo>
                  <a:cubicBezTo>
                    <a:pt x="405" y="1168"/>
                    <a:pt x="346" y="1275"/>
                    <a:pt x="262" y="1370"/>
                  </a:cubicBezTo>
                  <a:cubicBezTo>
                    <a:pt x="227" y="1394"/>
                    <a:pt x="191" y="1430"/>
                    <a:pt x="155" y="1453"/>
                  </a:cubicBezTo>
                  <a:lnTo>
                    <a:pt x="143" y="1465"/>
                  </a:lnTo>
                  <a:cubicBezTo>
                    <a:pt x="119" y="1489"/>
                    <a:pt x="96" y="1501"/>
                    <a:pt x="84" y="1513"/>
                  </a:cubicBezTo>
                  <a:cubicBezTo>
                    <a:pt x="48" y="1525"/>
                    <a:pt x="36" y="1561"/>
                    <a:pt x="24" y="1572"/>
                  </a:cubicBezTo>
                  <a:cubicBezTo>
                    <a:pt x="0" y="1608"/>
                    <a:pt x="0" y="1644"/>
                    <a:pt x="24" y="1692"/>
                  </a:cubicBezTo>
                  <a:cubicBezTo>
                    <a:pt x="36" y="1739"/>
                    <a:pt x="60" y="1787"/>
                    <a:pt x="96" y="1822"/>
                  </a:cubicBezTo>
                  <a:cubicBezTo>
                    <a:pt x="191" y="1942"/>
                    <a:pt x="334" y="2037"/>
                    <a:pt x="500" y="2037"/>
                  </a:cubicBezTo>
                  <a:cubicBezTo>
                    <a:pt x="572" y="2037"/>
                    <a:pt x="643" y="2025"/>
                    <a:pt x="703" y="2001"/>
                  </a:cubicBezTo>
                  <a:lnTo>
                    <a:pt x="703" y="1561"/>
                  </a:lnTo>
                  <a:lnTo>
                    <a:pt x="643" y="1561"/>
                  </a:lnTo>
                  <a:lnTo>
                    <a:pt x="643" y="1453"/>
                  </a:lnTo>
                  <a:cubicBezTo>
                    <a:pt x="631" y="1441"/>
                    <a:pt x="631" y="1406"/>
                    <a:pt x="631" y="1394"/>
                  </a:cubicBezTo>
                  <a:cubicBezTo>
                    <a:pt x="631" y="1346"/>
                    <a:pt x="643" y="1322"/>
                    <a:pt x="667" y="1275"/>
                  </a:cubicBezTo>
                  <a:cubicBezTo>
                    <a:pt x="667" y="1263"/>
                    <a:pt x="679" y="1251"/>
                    <a:pt x="679" y="1251"/>
                  </a:cubicBezTo>
                  <a:cubicBezTo>
                    <a:pt x="691" y="1227"/>
                    <a:pt x="691" y="1203"/>
                    <a:pt x="703" y="1191"/>
                  </a:cubicBezTo>
                  <a:lnTo>
                    <a:pt x="727" y="1168"/>
                  </a:lnTo>
                  <a:lnTo>
                    <a:pt x="727" y="1156"/>
                  </a:lnTo>
                  <a:lnTo>
                    <a:pt x="727" y="1025"/>
                  </a:lnTo>
                  <a:lnTo>
                    <a:pt x="727" y="989"/>
                  </a:lnTo>
                  <a:cubicBezTo>
                    <a:pt x="727" y="965"/>
                    <a:pt x="703" y="930"/>
                    <a:pt x="691" y="906"/>
                  </a:cubicBezTo>
                  <a:lnTo>
                    <a:pt x="691" y="894"/>
                  </a:lnTo>
                  <a:cubicBezTo>
                    <a:pt x="691" y="870"/>
                    <a:pt x="691" y="870"/>
                    <a:pt x="679" y="858"/>
                  </a:cubicBezTo>
                  <a:cubicBezTo>
                    <a:pt x="655" y="810"/>
                    <a:pt x="631" y="787"/>
                    <a:pt x="619" y="739"/>
                  </a:cubicBezTo>
                  <a:cubicBezTo>
                    <a:pt x="596" y="715"/>
                    <a:pt x="596" y="679"/>
                    <a:pt x="619" y="632"/>
                  </a:cubicBezTo>
                  <a:cubicBezTo>
                    <a:pt x="619" y="620"/>
                    <a:pt x="619" y="608"/>
                    <a:pt x="631" y="608"/>
                  </a:cubicBezTo>
                  <a:lnTo>
                    <a:pt x="631" y="453"/>
                  </a:lnTo>
                  <a:lnTo>
                    <a:pt x="691" y="45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6319;p61">
              <a:extLst>
                <a:ext uri="{FF2B5EF4-FFF2-40B4-BE49-F238E27FC236}">
                  <a16:creationId xmlns:a16="http://schemas.microsoft.com/office/drawing/2014/main" id="{52012A6F-5ED1-4B51-B791-4BC4A255EFC2}"/>
                </a:ext>
              </a:extLst>
            </p:cNvPr>
            <p:cNvSpPr/>
            <p:nvPr/>
          </p:nvSpPr>
          <p:spPr>
            <a:xfrm>
              <a:off x="2228850" y="1729500"/>
              <a:ext cx="39000" cy="72075"/>
            </a:xfrm>
            <a:custGeom>
              <a:avLst/>
              <a:gdLst/>
              <a:ahLst/>
              <a:cxnLst/>
              <a:rect l="l" t="t" r="r" b="b"/>
              <a:pathLst>
                <a:path w="1560" h="2883" extrusionOk="0">
                  <a:moveTo>
                    <a:pt x="786" y="1"/>
                  </a:moveTo>
                  <a:cubicBezTo>
                    <a:pt x="500" y="1"/>
                    <a:pt x="262" y="84"/>
                    <a:pt x="262" y="179"/>
                  </a:cubicBezTo>
                  <a:cubicBezTo>
                    <a:pt x="262" y="203"/>
                    <a:pt x="274" y="227"/>
                    <a:pt x="298" y="239"/>
                  </a:cubicBezTo>
                  <a:cubicBezTo>
                    <a:pt x="357" y="382"/>
                    <a:pt x="381" y="537"/>
                    <a:pt x="381" y="691"/>
                  </a:cubicBezTo>
                  <a:lnTo>
                    <a:pt x="381" y="858"/>
                  </a:lnTo>
                  <a:cubicBezTo>
                    <a:pt x="369" y="1061"/>
                    <a:pt x="321" y="1275"/>
                    <a:pt x="250" y="1465"/>
                  </a:cubicBezTo>
                  <a:cubicBezTo>
                    <a:pt x="202" y="1584"/>
                    <a:pt x="155" y="1703"/>
                    <a:pt x="95" y="1811"/>
                  </a:cubicBezTo>
                  <a:cubicBezTo>
                    <a:pt x="36" y="1930"/>
                    <a:pt x="0" y="2049"/>
                    <a:pt x="0" y="2168"/>
                  </a:cubicBezTo>
                  <a:cubicBezTo>
                    <a:pt x="0" y="2537"/>
                    <a:pt x="310" y="2846"/>
                    <a:pt x="702" y="2882"/>
                  </a:cubicBezTo>
                  <a:lnTo>
                    <a:pt x="762" y="2882"/>
                  </a:lnTo>
                  <a:cubicBezTo>
                    <a:pt x="770" y="2882"/>
                    <a:pt x="778" y="2883"/>
                    <a:pt x="787" y="2883"/>
                  </a:cubicBezTo>
                  <a:cubicBezTo>
                    <a:pt x="1216" y="2883"/>
                    <a:pt x="1560" y="2577"/>
                    <a:pt x="1560" y="2180"/>
                  </a:cubicBezTo>
                  <a:cubicBezTo>
                    <a:pt x="1560" y="2049"/>
                    <a:pt x="1500" y="1930"/>
                    <a:pt x="1441" y="1787"/>
                  </a:cubicBezTo>
                  <a:lnTo>
                    <a:pt x="1345" y="1608"/>
                  </a:lnTo>
                  <a:cubicBezTo>
                    <a:pt x="1274" y="1453"/>
                    <a:pt x="1214" y="1287"/>
                    <a:pt x="1191" y="1120"/>
                  </a:cubicBezTo>
                  <a:cubicBezTo>
                    <a:pt x="1143" y="918"/>
                    <a:pt x="1143" y="703"/>
                    <a:pt x="1191" y="513"/>
                  </a:cubicBezTo>
                  <a:cubicBezTo>
                    <a:pt x="1203" y="441"/>
                    <a:pt x="1214" y="358"/>
                    <a:pt x="1250" y="287"/>
                  </a:cubicBezTo>
                  <a:cubicBezTo>
                    <a:pt x="1274" y="263"/>
                    <a:pt x="1298" y="227"/>
                    <a:pt x="1298" y="203"/>
                  </a:cubicBezTo>
                  <a:cubicBezTo>
                    <a:pt x="1298" y="96"/>
                    <a:pt x="1083" y="1"/>
                    <a:pt x="78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6320;p61">
              <a:extLst>
                <a:ext uri="{FF2B5EF4-FFF2-40B4-BE49-F238E27FC236}">
                  <a16:creationId xmlns:a16="http://schemas.microsoft.com/office/drawing/2014/main" id="{84145408-579B-4668-B60D-C9FA0D17562D}"/>
                </a:ext>
              </a:extLst>
            </p:cNvPr>
            <p:cNvSpPr/>
            <p:nvPr/>
          </p:nvSpPr>
          <p:spPr>
            <a:xfrm>
              <a:off x="2237475" y="1661350"/>
              <a:ext cx="22950" cy="65800"/>
            </a:xfrm>
            <a:custGeom>
              <a:avLst/>
              <a:gdLst/>
              <a:ahLst/>
              <a:cxnLst/>
              <a:rect l="l" t="t" r="r" b="b"/>
              <a:pathLst>
                <a:path w="918" h="2632" extrusionOk="0">
                  <a:moveTo>
                    <a:pt x="12" y="0"/>
                  </a:moveTo>
                  <a:lnTo>
                    <a:pt x="0" y="2620"/>
                  </a:lnTo>
                  <a:lnTo>
                    <a:pt x="917" y="2632"/>
                  </a:lnTo>
                  <a:lnTo>
                    <a:pt x="91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6321;p61">
              <a:extLst>
                <a:ext uri="{FF2B5EF4-FFF2-40B4-BE49-F238E27FC236}">
                  <a16:creationId xmlns:a16="http://schemas.microsoft.com/office/drawing/2014/main" id="{6CAABB52-8E89-41B3-8ADE-A46C39AFB5E7}"/>
                </a:ext>
              </a:extLst>
            </p:cNvPr>
            <p:cNvSpPr/>
            <p:nvPr/>
          </p:nvSpPr>
          <p:spPr>
            <a:xfrm>
              <a:off x="2237775" y="1666550"/>
              <a:ext cx="22925" cy="53750"/>
            </a:xfrm>
            <a:custGeom>
              <a:avLst/>
              <a:gdLst/>
              <a:ahLst/>
              <a:cxnLst/>
              <a:rect l="l" t="t" r="r" b="b"/>
              <a:pathLst>
                <a:path w="917" h="2150" extrusionOk="0">
                  <a:moveTo>
                    <a:pt x="610" y="0"/>
                  </a:moveTo>
                  <a:cubicBezTo>
                    <a:pt x="557" y="0"/>
                    <a:pt x="504" y="3"/>
                    <a:pt x="453" y="7"/>
                  </a:cubicBezTo>
                  <a:cubicBezTo>
                    <a:pt x="310" y="19"/>
                    <a:pt x="143" y="66"/>
                    <a:pt x="12" y="138"/>
                  </a:cubicBezTo>
                  <a:lnTo>
                    <a:pt x="0" y="2007"/>
                  </a:lnTo>
                  <a:cubicBezTo>
                    <a:pt x="24" y="2031"/>
                    <a:pt x="72" y="2043"/>
                    <a:pt x="95" y="2078"/>
                  </a:cubicBezTo>
                  <a:cubicBezTo>
                    <a:pt x="212" y="2128"/>
                    <a:pt x="339" y="2149"/>
                    <a:pt x="463" y="2149"/>
                  </a:cubicBezTo>
                  <a:cubicBezTo>
                    <a:pt x="516" y="2149"/>
                    <a:pt x="569" y="2145"/>
                    <a:pt x="619" y="2138"/>
                  </a:cubicBezTo>
                  <a:cubicBezTo>
                    <a:pt x="738" y="2126"/>
                    <a:pt x="834" y="2090"/>
                    <a:pt x="905" y="2031"/>
                  </a:cubicBezTo>
                  <a:lnTo>
                    <a:pt x="917" y="42"/>
                  </a:lnTo>
                  <a:cubicBezTo>
                    <a:pt x="822" y="11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6322;p61">
              <a:extLst>
                <a:ext uri="{FF2B5EF4-FFF2-40B4-BE49-F238E27FC236}">
                  <a16:creationId xmlns:a16="http://schemas.microsoft.com/office/drawing/2014/main" id="{321C3B46-E3B7-4367-A970-23A05F84593E}"/>
                </a:ext>
              </a:extLst>
            </p:cNvPr>
            <p:cNvSpPr/>
            <p:nvPr/>
          </p:nvSpPr>
          <p:spPr>
            <a:xfrm>
              <a:off x="2238375" y="1598850"/>
              <a:ext cx="22625" cy="25900"/>
            </a:xfrm>
            <a:custGeom>
              <a:avLst/>
              <a:gdLst/>
              <a:ahLst/>
              <a:cxnLst/>
              <a:rect l="l" t="t" r="r" b="b"/>
              <a:pathLst>
                <a:path w="905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905" y="1036"/>
                  </a:lnTo>
                  <a:lnTo>
                    <a:pt x="90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6323;p61">
              <a:extLst>
                <a:ext uri="{FF2B5EF4-FFF2-40B4-BE49-F238E27FC236}">
                  <a16:creationId xmlns:a16="http://schemas.microsoft.com/office/drawing/2014/main" id="{3BC9A593-9453-473F-B620-4FAAA3AA5390}"/>
                </a:ext>
              </a:extLst>
            </p:cNvPr>
            <p:cNvSpPr/>
            <p:nvPr/>
          </p:nvSpPr>
          <p:spPr>
            <a:xfrm>
              <a:off x="2229125" y="1751250"/>
              <a:ext cx="23550" cy="50625"/>
            </a:xfrm>
            <a:custGeom>
              <a:avLst/>
              <a:gdLst/>
              <a:ahLst/>
              <a:cxnLst/>
              <a:rect l="l" t="t" r="r" b="b"/>
              <a:pathLst>
                <a:path w="942" h="2025" extrusionOk="0">
                  <a:moveTo>
                    <a:pt x="382" y="0"/>
                  </a:moveTo>
                  <a:cubicBezTo>
                    <a:pt x="370" y="202"/>
                    <a:pt x="322" y="417"/>
                    <a:pt x="251" y="607"/>
                  </a:cubicBezTo>
                  <a:cubicBezTo>
                    <a:pt x="203" y="726"/>
                    <a:pt x="168" y="845"/>
                    <a:pt x="108" y="953"/>
                  </a:cubicBezTo>
                  <a:cubicBezTo>
                    <a:pt x="49" y="1072"/>
                    <a:pt x="1" y="1191"/>
                    <a:pt x="1" y="1310"/>
                  </a:cubicBezTo>
                  <a:cubicBezTo>
                    <a:pt x="1" y="1679"/>
                    <a:pt x="310" y="1988"/>
                    <a:pt x="715" y="2024"/>
                  </a:cubicBezTo>
                  <a:cubicBezTo>
                    <a:pt x="787" y="1953"/>
                    <a:pt x="846" y="1845"/>
                    <a:pt x="882" y="1738"/>
                  </a:cubicBezTo>
                  <a:cubicBezTo>
                    <a:pt x="942" y="1536"/>
                    <a:pt x="942" y="1298"/>
                    <a:pt x="906" y="1083"/>
                  </a:cubicBezTo>
                  <a:cubicBezTo>
                    <a:pt x="858" y="738"/>
                    <a:pt x="775" y="405"/>
                    <a:pt x="549" y="143"/>
                  </a:cubicBezTo>
                  <a:cubicBezTo>
                    <a:pt x="501" y="83"/>
                    <a:pt x="441" y="48"/>
                    <a:pt x="38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6324;p61">
              <a:extLst>
                <a:ext uri="{FF2B5EF4-FFF2-40B4-BE49-F238E27FC236}">
                  <a16:creationId xmlns:a16="http://schemas.microsoft.com/office/drawing/2014/main" id="{927481AE-0782-4AFA-8AAF-45C029595EB2}"/>
                </a:ext>
              </a:extLst>
            </p:cNvPr>
            <p:cNvSpPr/>
            <p:nvPr/>
          </p:nvSpPr>
          <p:spPr>
            <a:xfrm>
              <a:off x="2233075" y="1776175"/>
              <a:ext cx="12750" cy="17800"/>
            </a:xfrm>
            <a:custGeom>
              <a:avLst/>
              <a:gdLst/>
              <a:ahLst/>
              <a:cxnLst/>
              <a:rect l="l" t="t" r="r" b="b"/>
              <a:pathLst>
                <a:path w="510" h="712" extrusionOk="0">
                  <a:moveTo>
                    <a:pt x="252" y="1"/>
                  </a:moveTo>
                  <a:cubicBezTo>
                    <a:pt x="198" y="1"/>
                    <a:pt x="154" y="29"/>
                    <a:pt x="129" y="63"/>
                  </a:cubicBezTo>
                  <a:cubicBezTo>
                    <a:pt x="93" y="98"/>
                    <a:pt x="69" y="158"/>
                    <a:pt x="45" y="194"/>
                  </a:cubicBezTo>
                  <a:cubicBezTo>
                    <a:pt x="1" y="338"/>
                    <a:pt x="50" y="711"/>
                    <a:pt x="270" y="711"/>
                  </a:cubicBezTo>
                  <a:cubicBezTo>
                    <a:pt x="286" y="711"/>
                    <a:pt x="302" y="710"/>
                    <a:pt x="319" y="706"/>
                  </a:cubicBezTo>
                  <a:cubicBezTo>
                    <a:pt x="510" y="670"/>
                    <a:pt x="462" y="301"/>
                    <a:pt x="426" y="158"/>
                  </a:cubicBezTo>
                  <a:cubicBezTo>
                    <a:pt x="403" y="98"/>
                    <a:pt x="379" y="39"/>
                    <a:pt x="319" y="15"/>
                  </a:cubicBezTo>
                  <a:cubicBezTo>
                    <a:pt x="296" y="5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6325;p61">
              <a:extLst>
                <a:ext uri="{FF2B5EF4-FFF2-40B4-BE49-F238E27FC236}">
                  <a16:creationId xmlns:a16="http://schemas.microsoft.com/office/drawing/2014/main" id="{8C79A7DB-343C-489E-A29E-3342D48E9783}"/>
                </a:ext>
              </a:extLst>
            </p:cNvPr>
            <p:cNvSpPr/>
            <p:nvPr/>
          </p:nvSpPr>
          <p:spPr>
            <a:xfrm>
              <a:off x="2236875" y="17688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72" y="0"/>
                  </a:moveTo>
                  <a:cubicBezTo>
                    <a:pt x="60" y="0"/>
                    <a:pt x="48" y="12"/>
                    <a:pt x="36" y="24"/>
                  </a:cubicBezTo>
                  <a:cubicBezTo>
                    <a:pt x="12" y="60"/>
                    <a:pt x="0" y="131"/>
                    <a:pt x="48" y="155"/>
                  </a:cubicBezTo>
                  <a:cubicBezTo>
                    <a:pt x="108" y="155"/>
                    <a:pt x="143" y="96"/>
                    <a:pt x="131" y="60"/>
                  </a:cubicBezTo>
                  <a:cubicBezTo>
                    <a:pt x="131" y="36"/>
                    <a:pt x="131" y="24"/>
                    <a:pt x="120" y="12"/>
                  </a:cubicBezTo>
                  <a:cubicBezTo>
                    <a:pt x="108" y="0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6326;p61">
              <a:extLst>
                <a:ext uri="{FF2B5EF4-FFF2-40B4-BE49-F238E27FC236}">
                  <a16:creationId xmlns:a16="http://schemas.microsoft.com/office/drawing/2014/main" id="{363A0F37-3283-4F78-83D9-40949D5061B7}"/>
                </a:ext>
              </a:extLst>
            </p:cNvPr>
            <p:cNvSpPr/>
            <p:nvPr/>
          </p:nvSpPr>
          <p:spPr>
            <a:xfrm>
              <a:off x="2241925" y="1380650"/>
              <a:ext cx="17300" cy="120575"/>
            </a:xfrm>
            <a:custGeom>
              <a:avLst/>
              <a:gdLst/>
              <a:ahLst/>
              <a:cxnLst/>
              <a:rect l="l" t="t" r="r" b="b"/>
              <a:pathLst>
                <a:path w="692" h="4823" extrusionOk="0">
                  <a:moveTo>
                    <a:pt x="60" y="1"/>
                  </a:moveTo>
                  <a:lnTo>
                    <a:pt x="49" y="3275"/>
                  </a:lnTo>
                  <a:lnTo>
                    <a:pt x="120" y="3275"/>
                  </a:lnTo>
                  <a:lnTo>
                    <a:pt x="120" y="3382"/>
                  </a:lnTo>
                  <a:cubicBezTo>
                    <a:pt x="144" y="3382"/>
                    <a:pt x="144" y="3394"/>
                    <a:pt x="144" y="3406"/>
                  </a:cubicBezTo>
                  <a:cubicBezTo>
                    <a:pt x="144" y="3454"/>
                    <a:pt x="144" y="3477"/>
                    <a:pt x="120" y="3513"/>
                  </a:cubicBezTo>
                  <a:cubicBezTo>
                    <a:pt x="108" y="3549"/>
                    <a:pt x="84" y="3585"/>
                    <a:pt x="60" y="3632"/>
                  </a:cubicBezTo>
                  <a:cubicBezTo>
                    <a:pt x="49" y="3644"/>
                    <a:pt x="49" y="3644"/>
                    <a:pt x="49" y="3656"/>
                  </a:cubicBezTo>
                  <a:cubicBezTo>
                    <a:pt x="37" y="3656"/>
                    <a:pt x="37" y="3668"/>
                    <a:pt x="37" y="3668"/>
                  </a:cubicBezTo>
                  <a:cubicBezTo>
                    <a:pt x="25" y="3704"/>
                    <a:pt x="1" y="3727"/>
                    <a:pt x="1" y="3763"/>
                  </a:cubicBezTo>
                  <a:lnTo>
                    <a:pt x="1" y="3787"/>
                  </a:lnTo>
                  <a:cubicBezTo>
                    <a:pt x="1" y="3835"/>
                    <a:pt x="1" y="3882"/>
                    <a:pt x="25" y="3906"/>
                  </a:cubicBezTo>
                  <a:lnTo>
                    <a:pt x="25" y="3930"/>
                  </a:lnTo>
                  <a:cubicBezTo>
                    <a:pt x="37" y="3930"/>
                    <a:pt x="37" y="3930"/>
                    <a:pt x="37" y="3942"/>
                  </a:cubicBezTo>
                  <a:cubicBezTo>
                    <a:pt x="49" y="3954"/>
                    <a:pt x="49" y="3989"/>
                    <a:pt x="60" y="4001"/>
                  </a:cubicBezTo>
                  <a:cubicBezTo>
                    <a:pt x="60" y="4001"/>
                    <a:pt x="84" y="4013"/>
                    <a:pt x="84" y="4025"/>
                  </a:cubicBezTo>
                  <a:cubicBezTo>
                    <a:pt x="96" y="4073"/>
                    <a:pt x="108" y="4108"/>
                    <a:pt x="108" y="4144"/>
                  </a:cubicBezTo>
                  <a:cubicBezTo>
                    <a:pt x="108" y="4168"/>
                    <a:pt x="108" y="4192"/>
                    <a:pt x="96" y="4204"/>
                  </a:cubicBezTo>
                  <a:lnTo>
                    <a:pt x="96" y="4358"/>
                  </a:lnTo>
                  <a:lnTo>
                    <a:pt x="25" y="4358"/>
                  </a:lnTo>
                  <a:lnTo>
                    <a:pt x="25" y="4823"/>
                  </a:lnTo>
                  <a:lnTo>
                    <a:pt x="632" y="4823"/>
                  </a:lnTo>
                  <a:lnTo>
                    <a:pt x="632" y="4358"/>
                  </a:lnTo>
                  <a:lnTo>
                    <a:pt x="572" y="4358"/>
                  </a:lnTo>
                  <a:lnTo>
                    <a:pt x="572" y="4204"/>
                  </a:lnTo>
                  <a:cubicBezTo>
                    <a:pt x="560" y="4204"/>
                    <a:pt x="560" y="4192"/>
                    <a:pt x="560" y="4180"/>
                  </a:cubicBezTo>
                  <a:cubicBezTo>
                    <a:pt x="560" y="4132"/>
                    <a:pt x="560" y="4108"/>
                    <a:pt x="572" y="4073"/>
                  </a:cubicBezTo>
                  <a:cubicBezTo>
                    <a:pt x="584" y="4025"/>
                    <a:pt x="620" y="4001"/>
                    <a:pt x="632" y="3954"/>
                  </a:cubicBezTo>
                  <a:cubicBezTo>
                    <a:pt x="644" y="3942"/>
                    <a:pt x="644" y="3930"/>
                    <a:pt x="644" y="3930"/>
                  </a:cubicBezTo>
                  <a:cubicBezTo>
                    <a:pt x="668" y="3930"/>
                    <a:pt x="668" y="3918"/>
                    <a:pt x="668" y="3918"/>
                  </a:cubicBezTo>
                  <a:cubicBezTo>
                    <a:pt x="680" y="3882"/>
                    <a:pt x="691" y="3846"/>
                    <a:pt x="691" y="3823"/>
                  </a:cubicBezTo>
                  <a:lnTo>
                    <a:pt x="691" y="3799"/>
                  </a:lnTo>
                  <a:cubicBezTo>
                    <a:pt x="691" y="3751"/>
                    <a:pt x="691" y="3704"/>
                    <a:pt x="680" y="3680"/>
                  </a:cubicBezTo>
                  <a:lnTo>
                    <a:pt x="680" y="3656"/>
                  </a:lnTo>
                  <a:cubicBezTo>
                    <a:pt x="668" y="3656"/>
                    <a:pt x="668" y="3644"/>
                    <a:pt x="668" y="3644"/>
                  </a:cubicBezTo>
                  <a:cubicBezTo>
                    <a:pt x="644" y="3632"/>
                    <a:pt x="644" y="3596"/>
                    <a:pt x="632" y="3585"/>
                  </a:cubicBezTo>
                  <a:cubicBezTo>
                    <a:pt x="632" y="3585"/>
                    <a:pt x="620" y="3573"/>
                    <a:pt x="620" y="3561"/>
                  </a:cubicBezTo>
                  <a:cubicBezTo>
                    <a:pt x="596" y="3513"/>
                    <a:pt x="584" y="3477"/>
                    <a:pt x="584" y="3442"/>
                  </a:cubicBezTo>
                  <a:cubicBezTo>
                    <a:pt x="584" y="3418"/>
                    <a:pt x="584" y="3394"/>
                    <a:pt x="596" y="3382"/>
                  </a:cubicBezTo>
                  <a:lnTo>
                    <a:pt x="596" y="3275"/>
                  </a:lnTo>
                  <a:lnTo>
                    <a:pt x="656" y="3275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6327;p61">
              <a:extLst>
                <a:ext uri="{FF2B5EF4-FFF2-40B4-BE49-F238E27FC236}">
                  <a16:creationId xmlns:a16="http://schemas.microsoft.com/office/drawing/2014/main" id="{EFEB8776-E6B5-4E5F-9C93-E1FA5AC6ECAA}"/>
                </a:ext>
              </a:extLst>
            </p:cNvPr>
            <p:cNvSpPr/>
            <p:nvPr/>
          </p:nvSpPr>
          <p:spPr>
            <a:xfrm>
              <a:off x="2241050" y="1449725"/>
              <a:ext cx="18175" cy="51500"/>
            </a:xfrm>
            <a:custGeom>
              <a:avLst/>
              <a:gdLst/>
              <a:ahLst/>
              <a:cxnLst/>
              <a:rect l="l" t="t" r="r" b="b"/>
              <a:pathLst>
                <a:path w="727" h="2060" extrusionOk="0">
                  <a:moveTo>
                    <a:pt x="488" y="0"/>
                  </a:moveTo>
                  <a:cubicBezTo>
                    <a:pt x="345" y="0"/>
                    <a:pt x="179" y="95"/>
                    <a:pt x="84" y="214"/>
                  </a:cubicBezTo>
                  <a:cubicBezTo>
                    <a:pt x="60" y="250"/>
                    <a:pt x="24" y="298"/>
                    <a:pt x="12" y="345"/>
                  </a:cubicBezTo>
                  <a:cubicBezTo>
                    <a:pt x="0" y="393"/>
                    <a:pt x="0" y="429"/>
                    <a:pt x="12" y="464"/>
                  </a:cubicBezTo>
                  <a:cubicBezTo>
                    <a:pt x="24" y="488"/>
                    <a:pt x="36" y="524"/>
                    <a:pt x="72" y="536"/>
                  </a:cubicBezTo>
                  <a:cubicBezTo>
                    <a:pt x="95" y="560"/>
                    <a:pt x="119" y="572"/>
                    <a:pt x="131" y="583"/>
                  </a:cubicBezTo>
                  <a:lnTo>
                    <a:pt x="143" y="595"/>
                  </a:lnTo>
                  <a:cubicBezTo>
                    <a:pt x="179" y="631"/>
                    <a:pt x="214" y="655"/>
                    <a:pt x="250" y="691"/>
                  </a:cubicBezTo>
                  <a:cubicBezTo>
                    <a:pt x="345" y="774"/>
                    <a:pt x="405" y="881"/>
                    <a:pt x="429" y="1000"/>
                  </a:cubicBezTo>
                  <a:cubicBezTo>
                    <a:pt x="465" y="1107"/>
                    <a:pt x="441" y="1238"/>
                    <a:pt x="405" y="1345"/>
                  </a:cubicBezTo>
                  <a:cubicBezTo>
                    <a:pt x="357" y="1429"/>
                    <a:pt x="250" y="1560"/>
                    <a:pt x="143" y="1584"/>
                  </a:cubicBezTo>
                  <a:lnTo>
                    <a:pt x="131" y="1584"/>
                  </a:lnTo>
                  <a:lnTo>
                    <a:pt x="131" y="1595"/>
                  </a:lnTo>
                  <a:lnTo>
                    <a:pt x="60" y="1595"/>
                  </a:lnTo>
                  <a:lnTo>
                    <a:pt x="60" y="2060"/>
                  </a:lnTo>
                  <a:lnTo>
                    <a:pt x="667" y="2060"/>
                  </a:lnTo>
                  <a:lnTo>
                    <a:pt x="667" y="1595"/>
                  </a:lnTo>
                  <a:lnTo>
                    <a:pt x="607" y="1595"/>
                  </a:lnTo>
                  <a:lnTo>
                    <a:pt x="607" y="1441"/>
                  </a:lnTo>
                  <a:cubicBezTo>
                    <a:pt x="595" y="1441"/>
                    <a:pt x="595" y="1429"/>
                    <a:pt x="595" y="1417"/>
                  </a:cubicBezTo>
                  <a:cubicBezTo>
                    <a:pt x="595" y="1369"/>
                    <a:pt x="595" y="1345"/>
                    <a:pt x="607" y="1310"/>
                  </a:cubicBezTo>
                  <a:cubicBezTo>
                    <a:pt x="619" y="1262"/>
                    <a:pt x="655" y="1238"/>
                    <a:pt x="667" y="1191"/>
                  </a:cubicBezTo>
                  <a:cubicBezTo>
                    <a:pt x="679" y="1179"/>
                    <a:pt x="679" y="1167"/>
                    <a:pt x="679" y="1167"/>
                  </a:cubicBezTo>
                  <a:cubicBezTo>
                    <a:pt x="703" y="1167"/>
                    <a:pt x="703" y="1155"/>
                    <a:pt x="703" y="1155"/>
                  </a:cubicBezTo>
                  <a:cubicBezTo>
                    <a:pt x="715" y="1119"/>
                    <a:pt x="726" y="1083"/>
                    <a:pt x="726" y="1060"/>
                  </a:cubicBezTo>
                  <a:lnTo>
                    <a:pt x="726" y="1036"/>
                  </a:lnTo>
                  <a:cubicBezTo>
                    <a:pt x="726" y="988"/>
                    <a:pt x="726" y="941"/>
                    <a:pt x="715" y="893"/>
                  </a:cubicBezTo>
                  <a:lnTo>
                    <a:pt x="715" y="881"/>
                  </a:lnTo>
                  <a:cubicBezTo>
                    <a:pt x="703" y="881"/>
                    <a:pt x="703" y="869"/>
                    <a:pt x="703" y="869"/>
                  </a:cubicBezTo>
                  <a:cubicBezTo>
                    <a:pt x="679" y="845"/>
                    <a:pt x="679" y="822"/>
                    <a:pt x="667" y="810"/>
                  </a:cubicBezTo>
                  <a:cubicBezTo>
                    <a:pt x="667" y="810"/>
                    <a:pt x="655" y="786"/>
                    <a:pt x="655" y="774"/>
                  </a:cubicBezTo>
                  <a:cubicBezTo>
                    <a:pt x="643" y="726"/>
                    <a:pt x="619" y="702"/>
                    <a:pt x="619" y="655"/>
                  </a:cubicBezTo>
                  <a:cubicBezTo>
                    <a:pt x="619" y="643"/>
                    <a:pt x="619" y="607"/>
                    <a:pt x="643" y="595"/>
                  </a:cubicBezTo>
                  <a:lnTo>
                    <a:pt x="643" y="488"/>
                  </a:lnTo>
                  <a:lnTo>
                    <a:pt x="703" y="488"/>
                  </a:lnTo>
                  <a:lnTo>
                    <a:pt x="703" y="48"/>
                  </a:lnTo>
                  <a:cubicBezTo>
                    <a:pt x="643" y="12"/>
                    <a:pt x="560" y="0"/>
                    <a:pt x="488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6328;p61">
              <a:extLst>
                <a:ext uri="{FF2B5EF4-FFF2-40B4-BE49-F238E27FC236}">
                  <a16:creationId xmlns:a16="http://schemas.microsoft.com/office/drawing/2014/main" id="{82F2C8D2-57AB-4081-9118-596A1D3D3DC6}"/>
                </a:ext>
              </a:extLst>
            </p:cNvPr>
            <p:cNvSpPr/>
            <p:nvPr/>
          </p:nvSpPr>
          <p:spPr>
            <a:xfrm>
              <a:off x="2230625" y="1316950"/>
              <a:ext cx="39025" cy="72650"/>
            </a:xfrm>
            <a:custGeom>
              <a:avLst/>
              <a:gdLst/>
              <a:ahLst/>
              <a:cxnLst/>
              <a:rect l="l" t="t" r="r" b="b"/>
              <a:pathLst>
                <a:path w="1561" h="2906" extrusionOk="0">
                  <a:moveTo>
                    <a:pt x="715" y="1"/>
                  </a:moveTo>
                  <a:cubicBezTo>
                    <a:pt x="310" y="25"/>
                    <a:pt x="0" y="346"/>
                    <a:pt x="0" y="715"/>
                  </a:cubicBezTo>
                  <a:cubicBezTo>
                    <a:pt x="0" y="846"/>
                    <a:pt x="48" y="965"/>
                    <a:pt x="108" y="1084"/>
                  </a:cubicBezTo>
                  <a:cubicBezTo>
                    <a:pt x="167" y="1191"/>
                    <a:pt x="203" y="1311"/>
                    <a:pt x="250" y="1430"/>
                  </a:cubicBezTo>
                  <a:cubicBezTo>
                    <a:pt x="322" y="1620"/>
                    <a:pt x="370" y="1834"/>
                    <a:pt x="381" y="2037"/>
                  </a:cubicBezTo>
                  <a:lnTo>
                    <a:pt x="381" y="2203"/>
                  </a:lnTo>
                  <a:cubicBezTo>
                    <a:pt x="370" y="2346"/>
                    <a:pt x="334" y="2513"/>
                    <a:pt x="286" y="2644"/>
                  </a:cubicBezTo>
                  <a:cubicBezTo>
                    <a:pt x="262" y="2668"/>
                    <a:pt x="250" y="2692"/>
                    <a:pt x="250" y="2704"/>
                  </a:cubicBezTo>
                  <a:cubicBezTo>
                    <a:pt x="250" y="2811"/>
                    <a:pt x="489" y="2906"/>
                    <a:pt x="774" y="2906"/>
                  </a:cubicBezTo>
                  <a:cubicBezTo>
                    <a:pt x="1048" y="2906"/>
                    <a:pt x="1286" y="2823"/>
                    <a:pt x="1286" y="2727"/>
                  </a:cubicBezTo>
                  <a:cubicBezTo>
                    <a:pt x="1286" y="2692"/>
                    <a:pt x="1263" y="2668"/>
                    <a:pt x="1227" y="2632"/>
                  </a:cubicBezTo>
                  <a:cubicBezTo>
                    <a:pt x="1203" y="2561"/>
                    <a:pt x="1191" y="2489"/>
                    <a:pt x="1179" y="2418"/>
                  </a:cubicBezTo>
                  <a:cubicBezTo>
                    <a:pt x="1143" y="2215"/>
                    <a:pt x="1143" y="2013"/>
                    <a:pt x="1191" y="1799"/>
                  </a:cubicBezTo>
                  <a:cubicBezTo>
                    <a:pt x="1215" y="1632"/>
                    <a:pt x="1274" y="1477"/>
                    <a:pt x="1358" y="1311"/>
                  </a:cubicBezTo>
                  <a:lnTo>
                    <a:pt x="1441" y="1132"/>
                  </a:lnTo>
                  <a:cubicBezTo>
                    <a:pt x="1501" y="1001"/>
                    <a:pt x="1560" y="882"/>
                    <a:pt x="1560" y="751"/>
                  </a:cubicBezTo>
                  <a:cubicBezTo>
                    <a:pt x="1560" y="358"/>
                    <a:pt x="1215" y="37"/>
                    <a:pt x="774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6329;p61">
              <a:extLst>
                <a:ext uri="{FF2B5EF4-FFF2-40B4-BE49-F238E27FC236}">
                  <a16:creationId xmlns:a16="http://schemas.microsoft.com/office/drawing/2014/main" id="{DBDBEC9B-5894-433D-8C4D-47678045B4A6}"/>
                </a:ext>
              </a:extLst>
            </p:cNvPr>
            <p:cNvSpPr/>
            <p:nvPr/>
          </p:nvSpPr>
          <p:spPr>
            <a:xfrm>
              <a:off x="2238650" y="1392575"/>
              <a:ext cx="22950" cy="65500"/>
            </a:xfrm>
            <a:custGeom>
              <a:avLst/>
              <a:gdLst/>
              <a:ahLst/>
              <a:cxnLst/>
              <a:rect l="l" t="t" r="r" b="b"/>
              <a:pathLst>
                <a:path w="918" h="2620" extrusionOk="0">
                  <a:moveTo>
                    <a:pt x="13" y="0"/>
                  </a:moveTo>
                  <a:lnTo>
                    <a:pt x="1" y="2619"/>
                  </a:lnTo>
                  <a:lnTo>
                    <a:pt x="906" y="261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6330;p61">
              <a:extLst>
                <a:ext uri="{FF2B5EF4-FFF2-40B4-BE49-F238E27FC236}">
                  <a16:creationId xmlns:a16="http://schemas.microsoft.com/office/drawing/2014/main" id="{DCAD9741-1120-4C88-9E77-BB6007824B95}"/>
                </a:ext>
              </a:extLst>
            </p:cNvPr>
            <p:cNvSpPr/>
            <p:nvPr/>
          </p:nvSpPr>
          <p:spPr>
            <a:xfrm>
              <a:off x="2238650" y="1398825"/>
              <a:ext cx="23250" cy="54225"/>
            </a:xfrm>
            <a:custGeom>
              <a:avLst/>
              <a:gdLst/>
              <a:ahLst/>
              <a:cxnLst/>
              <a:rect l="l" t="t" r="r" b="b"/>
              <a:pathLst>
                <a:path w="930" h="2169" extrusionOk="0">
                  <a:moveTo>
                    <a:pt x="487" y="1"/>
                  </a:moveTo>
                  <a:cubicBezTo>
                    <a:pt x="364" y="1"/>
                    <a:pt x="236" y="22"/>
                    <a:pt x="120" y="71"/>
                  </a:cubicBezTo>
                  <a:cubicBezTo>
                    <a:pt x="96" y="107"/>
                    <a:pt x="49" y="119"/>
                    <a:pt x="13" y="155"/>
                  </a:cubicBezTo>
                  <a:lnTo>
                    <a:pt x="1" y="2012"/>
                  </a:lnTo>
                  <a:cubicBezTo>
                    <a:pt x="132" y="2072"/>
                    <a:pt x="299" y="2131"/>
                    <a:pt x="453" y="2143"/>
                  </a:cubicBezTo>
                  <a:cubicBezTo>
                    <a:pt x="520" y="2160"/>
                    <a:pt x="591" y="2169"/>
                    <a:pt x="663" y="2169"/>
                  </a:cubicBezTo>
                  <a:cubicBezTo>
                    <a:pt x="746" y="2169"/>
                    <a:pt x="829" y="2157"/>
                    <a:pt x="906" y="2131"/>
                  </a:cubicBezTo>
                  <a:lnTo>
                    <a:pt x="930" y="131"/>
                  </a:lnTo>
                  <a:cubicBezTo>
                    <a:pt x="834" y="71"/>
                    <a:pt x="751" y="48"/>
                    <a:pt x="644" y="12"/>
                  </a:cubicBezTo>
                  <a:cubicBezTo>
                    <a:pt x="593" y="5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6331;p61">
              <a:extLst>
                <a:ext uri="{FF2B5EF4-FFF2-40B4-BE49-F238E27FC236}">
                  <a16:creationId xmlns:a16="http://schemas.microsoft.com/office/drawing/2014/main" id="{0F54F53A-B1B4-4ED7-A6B6-1007F86219A4}"/>
                </a:ext>
              </a:extLst>
            </p:cNvPr>
            <p:cNvSpPr/>
            <p:nvPr/>
          </p:nvSpPr>
          <p:spPr>
            <a:xfrm>
              <a:off x="2238650" y="1494650"/>
              <a:ext cx="22950" cy="25925"/>
            </a:xfrm>
            <a:custGeom>
              <a:avLst/>
              <a:gdLst/>
              <a:ahLst/>
              <a:cxnLst/>
              <a:rect l="l" t="t" r="r" b="b"/>
              <a:pathLst>
                <a:path w="918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906" y="1037"/>
                  </a:lnTo>
                  <a:lnTo>
                    <a:pt x="918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6332;p61">
              <a:extLst>
                <a:ext uri="{FF2B5EF4-FFF2-40B4-BE49-F238E27FC236}">
                  <a16:creationId xmlns:a16="http://schemas.microsoft.com/office/drawing/2014/main" id="{767C2639-FBEF-41E5-926C-FFBE86821C41}"/>
                </a:ext>
              </a:extLst>
            </p:cNvPr>
            <p:cNvSpPr/>
            <p:nvPr/>
          </p:nvSpPr>
          <p:spPr>
            <a:xfrm>
              <a:off x="2230625" y="1317250"/>
              <a:ext cx="24125" cy="51225"/>
            </a:xfrm>
            <a:custGeom>
              <a:avLst/>
              <a:gdLst/>
              <a:ahLst/>
              <a:cxnLst/>
              <a:rect l="l" t="t" r="r" b="b"/>
              <a:pathLst>
                <a:path w="965" h="2049" extrusionOk="0">
                  <a:moveTo>
                    <a:pt x="715" y="1"/>
                  </a:moveTo>
                  <a:cubicBezTo>
                    <a:pt x="310" y="36"/>
                    <a:pt x="0" y="346"/>
                    <a:pt x="0" y="715"/>
                  </a:cubicBezTo>
                  <a:cubicBezTo>
                    <a:pt x="0" y="858"/>
                    <a:pt x="48" y="977"/>
                    <a:pt x="108" y="1096"/>
                  </a:cubicBezTo>
                  <a:cubicBezTo>
                    <a:pt x="167" y="1191"/>
                    <a:pt x="203" y="1310"/>
                    <a:pt x="250" y="1429"/>
                  </a:cubicBezTo>
                  <a:cubicBezTo>
                    <a:pt x="322" y="1632"/>
                    <a:pt x="370" y="1834"/>
                    <a:pt x="381" y="2049"/>
                  </a:cubicBezTo>
                  <a:cubicBezTo>
                    <a:pt x="441" y="2001"/>
                    <a:pt x="501" y="1953"/>
                    <a:pt x="548" y="1894"/>
                  </a:cubicBezTo>
                  <a:cubicBezTo>
                    <a:pt x="774" y="1644"/>
                    <a:pt x="882" y="1299"/>
                    <a:pt x="917" y="953"/>
                  </a:cubicBezTo>
                  <a:cubicBezTo>
                    <a:pt x="953" y="739"/>
                    <a:pt x="965" y="513"/>
                    <a:pt x="882" y="286"/>
                  </a:cubicBezTo>
                  <a:cubicBezTo>
                    <a:pt x="834" y="179"/>
                    <a:pt x="786" y="96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6333;p61">
              <a:extLst>
                <a:ext uri="{FF2B5EF4-FFF2-40B4-BE49-F238E27FC236}">
                  <a16:creationId xmlns:a16="http://schemas.microsoft.com/office/drawing/2014/main" id="{22413D0F-0AAC-460D-86CB-FA4B09DAD0D4}"/>
                </a:ext>
              </a:extLst>
            </p:cNvPr>
            <p:cNvSpPr/>
            <p:nvPr/>
          </p:nvSpPr>
          <p:spPr>
            <a:xfrm>
              <a:off x="2235175" y="1325375"/>
              <a:ext cx="12450" cy="18025"/>
            </a:xfrm>
            <a:custGeom>
              <a:avLst/>
              <a:gdLst/>
              <a:ahLst/>
              <a:cxnLst/>
              <a:rect l="l" t="t" r="r" b="b"/>
              <a:pathLst>
                <a:path w="498" h="721" extrusionOk="0">
                  <a:moveTo>
                    <a:pt x="252" y="1"/>
                  </a:moveTo>
                  <a:cubicBezTo>
                    <a:pt x="48" y="1"/>
                    <a:pt x="1" y="366"/>
                    <a:pt x="45" y="509"/>
                  </a:cubicBezTo>
                  <a:cubicBezTo>
                    <a:pt x="57" y="557"/>
                    <a:pt x="80" y="616"/>
                    <a:pt x="116" y="664"/>
                  </a:cubicBezTo>
                  <a:cubicBezTo>
                    <a:pt x="142" y="699"/>
                    <a:pt x="194" y="721"/>
                    <a:pt x="248" y="721"/>
                  </a:cubicBezTo>
                  <a:cubicBezTo>
                    <a:pt x="267" y="721"/>
                    <a:pt x="287" y="718"/>
                    <a:pt x="307" y="712"/>
                  </a:cubicBezTo>
                  <a:cubicBezTo>
                    <a:pt x="366" y="676"/>
                    <a:pt x="402" y="616"/>
                    <a:pt x="414" y="557"/>
                  </a:cubicBezTo>
                  <a:cubicBezTo>
                    <a:pt x="449" y="426"/>
                    <a:pt x="497" y="57"/>
                    <a:pt x="307" y="9"/>
                  </a:cubicBezTo>
                  <a:cubicBezTo>
                    <a:pt x="287" y="4"/>
                    <a:pt x="269" y="1"/>
                    <a:pt x="252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6334;p61">
              <a:extLst>
                <a:ext uri="{FF2B5EF4-FFF2-40B4-BE49-F238E27FC236}">
                  <a16:creationId xmlns:a16="http://schemas.microsoft.com/office/drawing/2014/main" id="{1DE94A0E-5CA1-4C62-9DE9-FBACEF5D220F}"/>
                </a:ext>
              </a:extLst>
            </p:cNvPr>
            <p:cNvSpPr/>
            <p:nvPr/>
          </p:nvSpPr>
          <p:spPr>
            <a:xfrm>
              <a:off x="2238375" y="1346725"/>
              <a:ext cx="4175" cy="4200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0" y="0"/>
                  </a:moveTo>
                  <a:cubicBezTo>
                    <a:pt x="0" y="12"/>
                    <a:pt x="12" y="108"/>
                    <a:pt x="48" y="131"/>
                  </a:cubicBezTo>
                  <a:cubicBezTo>
                    <a:pt x="60" y="155"/>
                    <a:pt x="71" y="167"/>
                    <a:pt x="83" y="167"/>
                  </a:cubicBezTo>
                  <a:cubicBezTo>
                    <a:pt x="107" y="167"/>
                    <a:pt x="119" y="167"/>
                    <a:pt x="131" y="155"/>
                  </a:cubicBezTo>
                  <a:cubicBezTo>
                    <a:pt x="143" y="131"/>
                    <a:pt x="143" y="120"/>
                    <a:pt x="143" y="108"/>
                  </a:cubicBezTo>
                  <a:cubicBezTo>
                    <a:pt x="167" y="60"/>
                    <a:pt x="119" y="0"/>
                    <a:pt x="6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6335;p61">
              <a:extLst>
                <a:ext uri="{FF2B5EF4-FFF2-40B4-BE49-F238E27FC236}">
                  <a16:creationId xmlns:a16="http://schemas.microsoft.com/office/drawing/2014/main" id="{6ED9FD9A-7C2F-49DE-A8AD-917685A5B6B9}"/>
                </a:ext>
              </a:extLst>
            </p:cNvPr>
            <p:cNvSpPr/>
            <p:nvPr/>
          </p:nvSpPr>
          <p:spPr>
            <a:xfrm>
              <a:off x="2069900" y="1552400"/>
              <a:ext cx="120575" cy="16400"/>
            </a:xfrm>
            <a:custGeom>
              <a:avLst/>
              <a:gdLst/>
              <a:ahLst/>
              <a:cxnLst/>
              <a:rect l="l" t="t" r="r" b="b"/>
              <a:pathLst>
                <a:path w="4823" h="656" extrusionOk="0">
                  <a:moveTo>
                    <a:pt x="3762" y="1"/>
                  </a:moveTo>
                  <a:cubicBezTo>
                    <a:pt x="3739" y="1"/>
                    <a:pt x="3703" y="24"/>
                    <a:pt x="3679" y="36"/>
                  </a:cubicBezTo>
                  <a:cubicBezTo>
                    <a:pt x="3679" y="36"/>
                    <a:pt x="3655" y="36"/>
                    <a:pt x="3655" y="48"/>
                  </a:cubicBezTo>
                  <a:cubicBezTo>
                    <a:pt x="3643" y="48"/>
                    <a:pt x="3643" y="48"/>
                    <a:pt x="3631" y="60"/>
                  </a:cubicBezTo>
                  <a:cubicBezTo>
                    <a:pt x="3584" y="84"/>
                    <a:pt x="3560" y="108"/>
                    <a:pt x="3512" y="120"/>
                  </a:cubicBezTo>
                  <a:cubicBezTo>
                    <a:pt x="3495" y="132"/>
                    <a:pt x="3480" y="138"/>
                    <a:pt x="3463" y="138"/>
                  </a:cubicBezTo>
                  <a:cubicBezTo>
                    <a:pt x="3447" y="138"/>
                    <a:pt x="3429" y="132"/>
                    <a:pt x="3405" y="120"/>
                  </a:cubicBezTo>
                  <a:cubicBezTo>
                    <a:pt x="3393" y="120"/>
                    <a:pt x="3381" y="120"/>
                    <a:pt x="3381" y="108"/>
                  </a:cubicBezTo>
                  <a:lnTo>
                    <a:pt x="3274" y="108"/>
                  </a:lnTo>
                  <a:lnTo>
                    <a:pt x="3274" y="36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3274" y="644"/>
                  </a:lnTo>
                  <a:lnTo>
                    <a:pt x="3274" y="584"/>
                  </a:lnTo>
                  <a:lnTo>
                    <a:pt x="3381" y="584"/>
                  </a:lnTo>
                  <a:cubicBezTo>
                    <a:pt x="3393" y="572"/>
                    <a:pt x="3417" y="572"/>
                    <a:pt x="3441" y="572"/>
                  </a:cubicBezTo>
                  <a:cubicBezTo>
                    <a:pt x="3477" y="572"/>
                    <a:pt x="3512" y="584"/>
                    <a:pt x="3548" y="596"/>
                  </a:cubicBezTo>
                  <a:cubicBezTo>
                    <a:pt x="3572" y="596"/>
                    <a:pt x="3584" y="620"/>
                    <a:pt x="3584" y="620"/>
                  </a:cubicBezTo>
                  <a:cubicBezTo>
                    <a:pt x="3596" y="632"/>
                    <a:pt x="3631" y="632"/>
                    <a:pt x="3643" y="644"/>
                  </a:cubicBezTo>
                  <a:lnTo>
                    <a:pt x="3655" y="656"/>
                  </a:lnTo>
                  <a:lnTo>
                    <a:pt x="3679" y="656"/>
                  </a:lnTo>
                  <a:cubicBezTo>
                    <a:pt x="3691" y="652"/>
                    <a:pt x="3704" y="650"/>
                    <a:pt x="3717" y="650"/>
                  </a:cubicBezTo>
                  <a:cubicBezTo>
                    <a:pt x="3744" y="650"/>
                    <a:pt x="3770" y="656"/>
                    <a:pt x="3786" y="656"/>
                  </a:cubicBezTo>
                  <a:lnTo>
                    <a:pt x="3822" y="656"/>
                  </a:lnTo>
                  <a:cubicBezTo>
                    <a:pt x="3858" y="656"/>
                    <a:pt x="3882" y="644"/>
                    <a:pt x="3917" y="632"/>
                  </a:cubicBezTo>
                  <a:lnTo>
                    <a:pt x="3929" y="632"/>
                  </a:lnTo>
                  <a:cubicBezTo>
                    <a:pt x="3941" y="632"/>
                    <a:pt x="3941" y="632"/>
                    <a:pt x="3953" y="620"/>
                  </a:cubicBezTo>
                  <a:cubicBezTo>
                    <a:pt x="4001" y="596"/>
                    <a:pt x="4036" y="572"/>
                    <a:pt x="4072" y="560"/>
                  </a:cubicBezTo>
                  <a:cubicBezTo>
                    <a:pt x="4090" y="548"/>
                    <a:pt x="4105" y="542"/>
                    <a:pt x="4121" y="542"/>
                  </a:cubicBezTo>
                  <a:cubicBezTo>
                    <a:pt x="4137" y="542"/>
                    <a:pt x="4155" y="548"/>
                    <a:pt x="4179" y="560"/>
                  </a:cubicBezTo>
                  <a:cubicBezTo>
                    <a:pt x="4191" y="560"/>
                    <a:pt x="4215" y="560"/>
                    <a:pt x="4215" y="572"/>
                  </a:cubicBezTo>
                  <a:lnTo>
                    <a:pt x="4358" y="572"/>
                  </a:lnTo>
                  <a:lnTo>
                    <a:pt x="4358" y="632"/>
                  </a:lnTo>
                  <a:lnTo>
                    <a:pt x="4822" y="632"/>
                  </a:lnTo>
                  <a:lnTo>
                    <a:pt x="4822" y="24"/>
                  </a:lnTo>
                  <a:lnTo>
                    <a:pt x="4358" y="24"/>
                  </a:lnTo>
                  <a:lnTo>
                    <a:pt x="4358" y="96"/>
                  </a:lnTo>
                  <a:lnTo>
                    <a:pt x="4215" y="96"/>
                  </a:lnTo>
                  <a:cubicBezTo>
                    <a:pt x="4191" y="108"/>
                    <a:pt x="4167" y="108"/>
                    <a:pt x="4155" y="108"/>
                  </a:cubicBezTo>
                  <a:cubicBezTo>
                    <a:pt x="4108" y="108"/>
                    <a:pt x="4072" y="96"/>
                    <a:pt x="4036" y="84"/>
                  </a:cubicBezTo>
                  <a:cubicBezTo>
                    <a:pt x="4012" y="84"/>
                    <a:pt x="4001" y="60"/>
                    <a:pt x="4001" y="60"/>
                  </a:cubicBezTo>
                  <a:cubicBezTo>
                    <a:pt x="3989" y="48"/>
                    <a:pt x="3953" y="48"/>
                    <a:pt x="3941" y="36"/>
                  </a:cubicBezTo>
                  <a:lnTo>
                    <a:pt x="3929" y="24"/>
                  </a:lnTo>
                  <a:lnTo>
                    <a:pt x="3917" y="24"/>
                  </a:lnTo>
                  <a:cubicBezTo>
                    <a:pt x="3882" y="1"/>
                    <a:pt x="3834" y="1"/>
                    <a:pt x="379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6336;p61">
              <a:extLst>
                <a:ext uri="{FF2B5EF4-FFF2-40B4-BE49-F238E27FC236}">
                  <a16:creationId xmlns:a16="http://schemas.microsoft.com/office/drawing/2014/main" id="{6F7DEFB6-6DDA-4587-9A08-F48155FAAE2E}"/>
                </a:ext>
              </a:extLst>
            </p:cNvPr>
            <p:cNvSpPr/>
            <p:nvPr/>
          </p:nvSpPr>
          <p:spPr>
            <a:xfrm>
              <a:off x="2139550" y="1551075"/>
              <a:ext cx="50925" cy="17725"/>
            </a:xfrm>
            <a:custGeom>
              <a:avLst/>
              <a:gdLst/>
              <a:ahLst/>
              <a:cxnLst/>
              <a:rect l="l" t="t" r="r" b="b"/>
              <a:pathLst>
                <a:path w="2037" h="709" extrusionOk="0">
                  <a:moveTo>
                    <a:pt x="402" y="0"/>
                  </a:moveTo>
                  <a:cubicBezTo>
                    <a:pt x="381" y="0"/>
                    <a:pt x="357" y="6"/>
                    <a:pt x="334" y="18"/>
                  </a:cubicBezTo>
                  <a:cubicBezTo>
                    <a:pt x="298" y="30"/>
                    <a:pt x="250" y="54"/>
                    <a:pt x="203" y="89"/>
                  </a:cubicBezTo>
                  <a:cubicBezTo>
                    <a:pt x="83" y="173"/>
                    <a:pt x="0" y="328"/>
                    <a:pt x="0" y="494"/>
                  </a:cubicBezTo>
                  <a:cubicBezTo>
                    <a:pt x="0" y="566"/>
                    <a:pt x="12" y="637"/>
                    <a:pt x="24" y="697"/>
                  </a:cubicBezTo>
                  <a:lnTo>
                    <a:pt x="476" y="697"/>
                  </a:lnTo>
                  <a:lnTo>
                    <a:pt x="476" y="637"/>
                  </a:lnTo>
                  <a:lnTo>
                    <a:pt x="572" y="637"/>
                  </a:lnTo>
                  <a:cubicBezTo>
                    <a:pt x="595" y="625"/>
                    <a:pt x="619" y="625"/>
                    <a:pt x="631" y="625"/>
                  </a:cubicBezTo>
                  <a:cubicBezTo>
                    <a:pt x="679" y="625"/>
                    <a:pt x="715" y="637"/>
                    <a:pt x="750" y="649"/>
                  </a:cubicBezTo>
                  <a:cubicBezTo>
                    <a:pt x="774" y="649"/>
                    <a:pt x="786" y="673"/>
                    <a:pt x="786" y="673"/>
                  </a:cubicBezTo>
                  <a:cubicBezTo>
                    <a:pt x="798" y="685"/>
                    <a:pt x="834" y="685"/>
                    <a:pt x="845" y="697"/>
                  </a:cubicBezTo>
                  <a:lnTo>
                    <a:pt x="857" y="709"/>
                  </a:lnTo>
                  <a:lnTo>
                    <a:pt x="869" y="709"/>
                  </a:lnTo>
                  <a:cubicBezTo>
                    <a:pt x="889" y="705"/>
                    <a:pt x="908" y="703"/>
                    <a:pt x="924" y="703"/>
                  </a:cubicBezTo>
                  <a:cubicBezTo>
                    <a:pt x="958" y="703"/>
                    <a:pt x="984" y="709"/>
                    <a:pt x="1000" y="709"/>
                  </a:cubicBezTo>
                  <a:lnTo>
                    <a:pt x="1036" y="709"/>
                  </a:lnTo>
                  <a:cubicBezTo>
                    <a:pt x="1072" y="709"/>
                    <a:pt x="1096" y="697"/>
                    <a:pt x="1131" y="685"/>
                  </a:cubicBezTo>
                  <a:lnTo>
                    <a:pt x="1143" y="685"/>
                  </a:lnTo>
                  <a:cubicBezTo>
                    <a:pt x="1155" y="685"/>
                    <a:pt x="1155" y="685"/>
                    <a:pt x="1167" y="673"/>
                  </a:cubicBezTo>
                  <a:cubicBezTo>
                    <a:pt x="1215" y="649"/>
                    <a:pt x="1250" y="625"/>
                    <a:pt x="1286" y="613"/>
                  </a:cubicBezTo>
                  <a:cubicBezTo>
                    <a:pt x="1304" y="601"/>
                    <a:pt x="1319" y="595"/>
                    <a:pt x="1335" y="595"/>
                  </a:cubicBezTo>
                  <a:cubicBezTo>
                    <a:pt x="1351" y="595"/>
                    <a:pt x="1369" y="601"/>
                    <a:pt x="1393" y="613"/>
                  </a:cubicBezTo>
                  <a:cubicBezTo>
                    <a:pt x="1405" y="613"/>
                    <a:pt x="1429" y="613"/>
                    <a:pt x="1429" y="625"/>
                  </a:cubicBezTo>
                  <a:lnTo>
                    <a:pt x="1572" y="625"/>
                  </a:lnTo>
                  <a:lnTo>
                    <a:pt x="1572" y="685"/>
                  </a:lnTo>
                  <a:lnTo>
                    <a:pt x="2036" y="685"/>
                  </a:lnTo>
                  <a:lnTo>
                    <a:pt x="2036" y="77"/>
                  </a:lnTo>
                  <a:lnTo>
                    <a:pt x="1572" y="77"/>
                  </a:lnTo>
                  <a:lnTo>
                    <a:pt x="1572" y="149"/>
                  </a:lnTo>
                  <a:lnTo>
                    <a:pt x="1560" y="149"/>
                  </a:lnTo>
                  <a:lnTo>
                    <a:pt x="1560" y="161"/>
                  </a:lnTo>
                  <a:cubicBezTo>
                    <a:pt x="1548" y="268"/>
                    <a:pt x="1405" y="351"/>
                    <a:pt x="1322" y="399"/>
                  </a:cubicBezTo>
                  <a:cubicBezTo>
                    <a:pt x="1250" y="431"/>
                    <a:pt x="1168" y="447"/>
                    <a:pt x="1090" y="447"/>
                  </a:cubicBezTo>
                  <a:cubicBezTo>
                    <a:pt x="1051" y="447"/>
                    <a:pt x="1012" y="443"/>
                    <a:pt x="976" y="435"/>
                  </a:cubicBezTo>
                  <a:cubicBezTo>
                    <a:pt x="857" y="399"/>
                    <a:pt x="750" y="339"/>
                    <a:pt x="667" y="256"/>
                  </a:cubicBezTo>
                  <a:cubicBezTo>
                    <a:pt x="631" y="220"/>
                    <a:pt x="607" y="173"/>
                    <a:pt x="572" y="149"/>
                  </a:cubicBezTo>
                  <a:lnTo>
                    <a:pt x="560" y="137"/>
                  </a:lnTo>
                  <a:cubicBezTo>
                    <a:pt x="548" y="113"/>
                    <a:pt x="536" y="89"/>
                    <a:pt x="512" y="77"/>
                  </a:cubicBezTo>
                  <a:cubicBezTo>
                    <a:pt x="500" y="42"/>
                    <a:pt x="476" y="30"/>
                    <a:pt x="453" y="18"/>
                  </a:cubicBezTo>
                  <a:cubicBezTo>
                    <a:pt x="441" y="6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6337;p61">
              <a:extLst>
                <a:ext uri="{FF2B5EF4-FFF2-40B4-BE49-F238E27FC236}">
                  <a16:creationId xmlns:a16="http://schemas.microsoft.com/office/drawing/2014/main" id="{BCF27262-1C3A-4723-A82A-B792D14A33AF}"/>
                </a:ext>
              </a:extLst>
            </p:cNvPr>
            <p:cNvSpPr/>
            <p:nvPr/>
          </p:nvSpPr>
          <p:spPr>
            <a:xfrm>
              <a:off x="2007375" y="1539000"/>
              <a:ext cx="72075" cy="39325"/>
            </a:xfrm>
            <a:custGeom>
              <a:avLst/>
              <a:gdLst/>
              <a:ahLst/>
              <a:cxnLst/>
              <a:rect l="l" t="t" r="r" b="b"/>
              <a:pathLst>
                <a:path w="2883" h="1573" extrusionOk="0">
                  <a:moveTo>
                    <a:pt x="727" y="1"/>
                  </a:moveTo>
                  <a:cubicBezTo>
                    <a:pt x="358" y="1"/>
                    <a:pt x="48" y="322"/>
                    <a:pt x="13" y="715"/>
                  </a:cubicBezTo>
                  <a:lnTo>
                    <a:pt x="13" y="775"/>
                  </a:lnTo>
                  <a:cubicBezTo>
                    <a:pt x="1" y="1215"/>
                    <a:pt x="310" y="1573"/>
                    <a:pt x="715" y="1573"/>
                  </a:cubicBezTo>
                  <a:cubicBezTo>
                    <a:pt x="846" y="1573"/>
                    <a:pt x="965" y="1513"/>
                    <a:pt x="1096" y="1453"/>
                  </a:cubicBezTo>
                  <a:lnTo>
                    <a:pt x="1275" y="1358"/>
                  </a:lnTo>
                  <a:cubicBezTo>
                    <a:pt x="1441" y="1287"/>
                    <a:pt x="1608" y="1227"/>
                    <a:pt x="1775" y="1192"/>
                  </a:cubicBezTo>
                  <a:cubicBezTo>
                    <a:pt x="1876" y="1174"/>
                    <a:pt x="1980" y="1165"/>
                    <a:pt x="2083" y="1165"/>
                  </a:cubicBezTo>
                  <a:cubicBezTo>
                    <a:pt x="2186" y="1165"/>
                    <a:pt x="2287" y="1174"/>
                    <a:pt x="2382" y="1192"/>
                  </a:cubicBezTo>
                  <a:cubicBezTo>
                    <a:pt x="2453" y="1215"/>
                    <a:pt x="2525" y="1227"/>
                    <a:pt x="2608" y="1251"/>
                  </a:cubicBezTo>
                  <a:cubicBezTo>
                    <a:pt x="2632" y="1287"/>
                    <a:pt x="2668" y="1311"/>
                    <a:pt x="2692" y="1311"/>
                  </a:cubicBezTo>
                  <a:cubicBezTo>
                    <a:pt x="2799" y="1311"/>
                    <a:pt x="2882" y="1096"/>
                    <a:pt x="2882" y="799"/>
                  </a:cubicBezTo>
                  <a:cubicBezTo>
                    <a:pt x="2882" y="513"/>
                    <a:pt x="2811" y="275"/>
                    <a:pt x="2703" y="275"/>
                  </a:cubicBezTo>
                  <a:cubicBezTo>
                    <a:pt x="2692" y="275"/>
                    <a:pt x="2668" y="287"/>
                    <a:pt x="2644" y="299"/>
                  </a:cubicBezTo>
                  <a:cubicBezTo>
                    <a:pt x="2513" y="358"/>
                    <a:pt x="2346" y="394"/>
                    <a:pt x="2203" y="394"/>
                  </a:cubicBezTo>
                  <a:lnTo>
                    <a:pt x="2037" y="394"/>
                  </a:lnTo>
                  <a:cubicBezTo>
                    <a:pt x="1834" y="382"/>
                    <a:pt x="1620" y="334"/>
                    <a:pt x="1430" y="263"/>
                  </a:cubicBezTo>
                  <a:cubicBezTo>
                    <a:pt x="1310" y="215"/>
                    <a:pt x="1191" y="168"/>
                    <a:pt x="1084" y="108"/>
                  </a:cubicBezTo>
                  <a:cubicBezTo>
                    <a:pt x="965" y="49"/>
                    <a:pt x="846" y="1"/>
                    <a:pt x="72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6338;p61">
              <a:extLst>
                <a:ext uri="{FF2B5EF4-FFF2-40B4-BE49-F238E27FC236}">
                  <a16:creationId xmlns:a16="http://schemas.microsoft.com/office/drawing/2014/main" id="{124FB0D3-C359-4628-933F-FBF77C17E9C1}"/>
                </a:ext>
              </a:extLst>
            </p:cNvPr>
            <p:cNvSpPr/>
            <p:nvPr/>
          </p:nvSpPr>
          <p:spPr>
            <a:xfrm>
              <a:off x="2082100" y="15482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6"/>
                  </a:lnTo>
                  <a:lnTo>
                    <a:pt x="2620" y="918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6339;p61">
              <a:extLst>
                <a:ext uri="{FF2B5EF4-FFF2-40B4-BE49-F238E27FC236}">
                  <a16:creationId xmlns:a16="http://schemas.microsoft.com/office/drawing/2014/main" id="{2E749B32-495F-4EEC-ABBE-41D39F8B6CD3}"/>
                </a:ext>
              </a:extLst>
            </p:cNvPr>
            <p:cNvSpPr/>
            <p:nvPr/>
          </p:nvSpPr>
          <p:spPr>
            <a:xfrm>
              <a:off x="2088350" y="1547950"/>
              <a:ext cx="54500" cy="23225"/>
            </a:xfrm>
            <a:custGeom>
              <a:avLst/>
              <a:gdLst/>
              <a:ahLst/>
              <a:cxnLst/>
              <a:rect l="l" t="t" r="r" b="b"/>
              <a:pathLst>
                <a:path w="2180" h="929" extrusionOk="0">
                  <a:moveTo>
                    <a:pt x="167" y="0"/>
                  </a:moveTo>
                  <a:cubicBezTo>
                    <a:pt x="143" y="36"/>
                    <a:pt x="119" y="83"/>
                    <a:pt x="96" y="107"/>
                  </a:cubicBezTo>
                  <a:cubicBezTo>
                    <a:pt x="24" y="274"/>
                    <a:pt x="0" y="464"/>
                    <a:pt x="36" y="631"/>
                  </a:cubicBezTo>
                  <a:cubicBezTo>
                    <a:pt x="48" y="738"/>
                    <a:pt x="84" y="834"/>
                    <a:pt x="143" y="917"/>
                  </a:cubicBezTo>
                  <a:lnTo>
                    <a:pt x="2131" y="929"/>
                  </a:lnTo>
                  <a:cubicBezTo>
                    <a:pt x="2179" y="774"/>
                    <a:pt x="2179" y="619"/>
                    <a:pt x="2155" y="464"/>
                  </a:cubicBezTo>
                  <a:cubicBezTo>
                    <a:pt x="2143" y="322"/>
                    <a:pt x="2108" y="155"/>
                    <a:pt x="2024" y="24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6340;p61">
              <a:extLst>
                <a:ext uri="{FF2B5EF4-FFF2-40B4-BE49-F238E27FC236}">
                  <a16:creationId xmlns:a16="http://schemas.microsoft.com/office/drawing/2014/main" id="{11928A6C-13A5-4BE7-BA0A-45FE54DB9BF1}"/>
                </a:ext>
              </a:extLst>
            </p:cNvPr>
            <p:cNvSpPr/>
            <p:nvPr/>
          </p:nvSpPr>
          <p:spPr>
            <a:xfrm>
              <a:off x="2184475" y="1548525"/>
              <a:ext cx="25625" cy="22650"/>
            </a:xfrm>
            <a:custGeom>
              <a:avLst/>
              <a:gdLst/>
              <a:ahLst/>
              <a:cxnLst/>
              <a:rect l="l" t="t" r="r" b="b"/>
              <a:pathLst>
                <a:path w="1025" h="906" extrusionOk="0">
                  <a:moveTo>
                    <a:pt x="1" y="1"/>
                  </a:moveTo>
                  <a:lnTo>
                    <a:pt x="1" y="906"/>
                  </a:lnTo>
                  <a:lnTo>
                    <a:pt x="1025" y="906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6341;p61">
              <a:extLst>
                <a:ext uri="{FF2B5EF4-FFF2-40B4-BE49-F238E27FC236}">
                  <a16:creationId xmlns:a16="http://schemas.microsoft.com/office/drawing/2014/main" id="{EA8A36AE-840B-4AFC-BFAC-DB57BC29ED09}"/>
                </a:ext>
              </a:extLst>
            </p:cNvPr>
            <p:cNvSpPr/>
            <p:nvPr/>
          </p:nvSpPr>
          <p:spPr>
            <a:xfrm>
              <a:off x="2007375" y="1539600"/>
              <a:ext cx="50625" cy="23025"/>
            </a:xfrm>
            <a:custGeom>
              <a:avLst/>
              <a:gdLst/>
              <a:ahLst/>
              <a:cxnLst/>
              <a:rect l="l" t="t" r="r" b="b"/>
              <a:pathLst>
                <a:path w="2025" h="921" extrusionOk="0">
                  <a:moveTo>
                    <a:pt x="715" y="1"/>
                  </a:moveTo>
                  <a:cubicBezTo>
                    <a:pt x="346" y="1"/>
                    <a:pt x="25" y="310"/>
                    <a:pt x="1" y="715"/>
                  </a:cubicBezTo>
                  <a:cubicBezTo>
                    <a:pt x="72" y="787"/>
                    <a:pt x="179" y="846"/>
                    <a:pt x="287" y="870"/>
                  </a:cubicBezTo>
                  <a:cubicBezTo>
                    <a:pt x="410" y="906"/>
                    <a:pt x="548" y="920"/>
                    <a:pt x="685" y="920"/>
                  </a:cubicBezTo>
                  <a:cubicBezTo>
                    <a:pt x="772" y="920"/>
                    <a:pt x="858" y="915"/>
                    <a:pt x="941" y="906"/>
                  </a:cubicBezTo>
                  <a:cubicBezTo>
                    <a:pt x="1275" y="858"/>
                    <a:pt x="1620" y="775"/>
                    <a:pt x="1870" y="548"/>
                  </a:cubicBezTo>
                  <a:cubicBezTo>
                    <a:pt x="1930" y="501"/>
                    <a:pt x="1977" y="441"/>
                    <a:pt x="2025" y="382"/>
                  </a:cubicBezTo>
                  <a:cubicBezTo>
                    <a:pt x="1811" y="370"/>
                    <a:pt x="1608" y="322"/>
                    <a:pt x="1418" y="251"/>
                  </a:cubicBezTo>
                  <a:cubicBezTo>
                    <a:pt x="1299" y="203"/>
                    <a:pt x="1179" y="155"/>
                    <a:pt x="1072" y="96"/>
                  </a:cubicBezTo>
                  <a:cubicBezTo>
                    <a:pt x="953" y="36"/>
                    <a:pt x="834" y="1"/>
                    <a:pt x="71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6342;p61">
              <a:extLst>
                <a:ext uri="{FF2B5EF4-FFF2-40B4-BE49-F238E27FC236}">
                  <a16:creationId xmlns:a16="http://schemas.microsoft.com/office/drawing/2014/main" id="{79CB2269-E1C4-446F-9DD7-34527E554BB4}"/>
                </a:ext>
              </a:extLst>
            </p:cNvPr>
            <p:cNvSpPr/>
            <p:nvPr/>
          </p:nvSpPr>
          <p:spPr>
            <a:xfrm>
              <a:off x="2013925" y="1544300"/>
              <a:ext cx="19375" cy="10675"/>
            </a:xfrm>
            <a:custGeom>
              <a:avLst/>
              <a:gdLst/>
              <a:ahLst/>
              <a:cxnLst/>
              <a:rect l="l" t="t" r="r" b="b"/>
              <a:pathLst>
                <a:path w="775" h="427" extrusionOk="0">
                  <a:moveTo>
                    <a:pt x="445" y="0"/>
                  </a:moveTo>
                  <a:cubicBezTo>
                    <a:pt x="255" y="0"/>
                    <a:pt x="1" y="80"/>
                    <a:pt x="48" y="289"/>
                  </a:cubicBezTo>
                  <a:cubicBezTo>
                    <a:pt x="75" y="394"/>
                    <a:pt x="199" y="427"/>
                    <a:pt x="327" y="427"/>
                  </a:cubicBezTo>
                  <a:cubicBezTo>
                    <a:pt x="431" y="427"/>
                    <a:pt x="537" y="405"/>
                    <a:pt x="596" y="384"/>
                  </a:cubicBezTo>
                  <a:cubicBezTo>
                    <a:pt x="656" y="372"/>
                    <a:pt x="715" y="348"/>
                    <a:pt x="751" y="289"/>
                  </a:cubicBezTo>
                  <a:cubicBezTo>
                    <a:pt x="775" y="206"/>
                    <a:pt x="751" y="134"/>
                    <a:pt x="703" y="87"/>
                  </a:cubicBezTo>
                  <a:cubicBezTo>
                    <a:pt x="656" y="63"/>
                    <a:pt x="596" y="27"/>
                    <a:pt x="572" y="15"/>
                  </a:cubicBezTo>
                  <a:cubicBezTo>
                    <a:pt x="538" y="5"/>
                    <a:pt x="494" y="0"/>
                    <a:pt x="445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6343;p61">
              <a:extLst>
                <a:ext uri="{FF2B5EF4-FFF2-40B4-BE49-F238E27FC236}">
                  <a16:creationId xmlns:a16="http://schemas.microsoft.com/office/drawing/2014/main" id="{8E42EB4B-DF5D-4E96-BC2C-D0FFAB0133E8}"/>
                </a:ext>
              </a:extLst>
            </p:cNvPr>
            <p:cNvSpPr/>
            <p:nvPr/>
          </p:nvSpPr>
          <p:spPr>
            <a:xfrm>
              <a:off x="2036250" y="1547450"/>
              <a:ext cx="4200" cy="3250"/>
            </a:xfrm>
            <a:custGeom>
              <a:avLst/>
              <a:gdLst/>
              <a:ahLst/>
              <a:cxnLst/>
              <a:rect l="l" t="t" r="r" b="b"/>
              <a:pathLst>
                <a:path w="168" h="130" extrusionOk="0">
                  <a:moveTo>
                    <a:pt x="78" y="1"/>
                  </a:moveTo>
                  <a:cubicBezTo>
                    <a:pt x="49" y="1"/>
                    <a:pt x="20" y="12"/>
                    <a:pt x="1" y="44"/>
                  </a:cubicBezTo>
                  <a:cubicBezTo>
                    <a:pt x="1" y="96"/>
                    <a:pt x="46" y="130"/>
                    <a:pt x="89" y="130"/>
                  </a:cubicBezTo>
                  <a:cubicBezTo>
                    <a:pt x="95" y="130"/>
                    <a:pt x="102" y="129"/>
                    <a:pt x="108" y="127"/>
                  </a:cubicBezTo>
                  <a:cubicBezTo>
                    <a:pt x="120" y="127"/>
                    <a:pt x="132" y="127"/>
                    <a:pt x="155" y="115"/>
                  </a:cubicBezTo>
                  <a:cubicBezTo>
                    <a:pt x="167" y="103"/>
                    <a:pt x="167" y="80"/>
                    <a:pt x="167" y="68"/>
                  </a:cubicBezTo>
                  <a:cubicBezTo>
                    <a:pt x="167" y="56"/>
                    <a:pt x="155" y="44"/>
                    <a:pt x="144" y="20"/>
                  </a:cubicBezTo>
                  <a:cubicBezTo>
                    <a:pt x="127" y="9"/>
                    <a:pt x="103" y="1"/>
                    <a:pt x="7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6344;p61">
              <a:extLst>
                <a:ext uri="{FF2B5EF4-FFF2-40B4-BE49-F238E27FC236}">
                  <a16:creationId xmlns:a16="http://schemas.microsoft.com/office/drawing/2014/main" id="{3DE828A1-2528-4D15-989E-5B7974872EF4}"/>
                </a:ext>
              </a:extLst>
            </p:cNvPr>
            <p:cNvSpPr/>
            <p:nvPr/>
          </p:nvSpPr>
          <p:spPr>
            <a:xfrm>
              <a:off x="2308025" y="1552400"/>
              <a:ext cx="120575" cy="17300"/>
            </a:xfrm>
            <a:custGeom>
              <a:avLst/>
              <a:gdLst/>
              <a:ahLst/>
              <a:cxnLst/>
              <a:rect l="l" t="t" r="r" b="b"/>
              <a:pathLst>
                <a:path w="4823" h="692" extrusionOk="0">
                  <a:moveTo>
                    <a:pt x="1024" y="1"/>
                  </a:moveTo>
                  <a:cubicBezTo>
                    <a:pt x="976" y="1"/>
                    <a:pt x="929" y="1"/>
                    <a:pt x="905" y="24"/>
                  </a:cubicBezTo>
                  <a:lnTo>
                    <a:pt x="893" y="24"/>
                  </a:lnTo>
                  <a:cubicBezTo>
                    <a:pt x="893" y="36"/>
                    <a:pt x="869" y="36"/>
                    <a:pt x="869" y="36"/>
                  </a:cubicBezTo>
                  <a:cubicBezTo>
                    <a:pt x="857" y="48"/>
                    <a:pt x="834" y="48"/>
                    <a:pt x="810" y="60"/>
                  </a:cubicBezTo>
                  <a:cubicBezTo>
                    <a:pt x="810" y="60"/>
                    <a:pt x="798" y="84"/>
                    <a:pt x="786" y="84"/>
                  </a:cubicBezTo>
                  <a:cubicBezTo>
                    <a:pt x="738" y="96"/>
                    <a:pt x="714" y="108"/>
                    <a:pt x="667" y="108"/>
                  </a:cubicBezTo>
                  <a:cubicBezTo>
                    <a:pt x="655" y="108"/>
                    <a:pt x="619" y="108"/>
                    <a:pt x="607" y="96"/>
                  </a:cubicBezTo>
                  <a:lnTo>
                    <a:pt x="453" y="96"/>
                  </a:lnTo>
                  <a:lnTo>
                    <a:pt x="453" y="24"/>
                  </a:lnTo>
                  <a:lnTo>
                    <a:pt x="0" y="24"/>
                  </a:lnTo>
                  <a:lnTo>
                    <a:pt x="0" y="632"/>
                  </a:lnTo>
                  <a:lnTo>
                    <a:pt x="453" y="632"/>
                  </a:lnTo>
                  <a:lnTo>
                    <a:pt x="453" y="572"/>
                  </a:lnTo>
                  <a:lnTo>
                    <a:pt x="607" y="572"/>
                  </a:lnTo>
                  <a:cubicBezTo>
                    <a:pt x="607" y="560"/>
                    <a:pt x="619" y="560"/>
                    <a:pt x="631" y="560"/>
                  </a:cubicBezTo>
                  <a:cubicBezTo>
                    <a:pt x="679" y="560"/>
                    <a:pt x="714" y="560"/>
                    <a:pt x="738" y="572"/>
                  </a:cubicBezTo>
                  <a:cubicBezTo>
                    <a:pt x="786" y="584"/>
                    <a:pt x="810" y="620"/>
                    <a:pt x="857" y="632"/>
                  </a:cubicBezTo>
                  <a:cubicBezTo>
                    <a:pt x="869" y="644"/>
                    <a:pt x="893" y="644"/>
                    <a:pt x="893" y="644"/>
                  </a:cubicBezTo>
                  <a:cubicBezTo>
                    <a:pt x="893" y="656"/>
                    <a:pt x="905" y="656"/>
                    <a:pt x="905" y="656"/>
                  </a:cubicBezTo>
                  <a:cubicBezTo>
                    <a:pt x="941" y="679"/>
                    <a:pt x="964" y="691"/>
                    <a:pt x="1000" y="691"/>
                  </a:cubicBezTo>
                  <a:lnTo>
                    <a:pt x="1024" y="691"/>
                  </a:lnTo>
                  <a:cubicBezTo>
                    <a:pt x="1072" y="691"/>
                    <a:pt x="1107" y="679"/>
                    <a:pt x="1143" y="679"/>
                  </a:cubicBezTo>
                  <a:lnTo>
                    <a:pt x="1155" y="679"/>
                  </a:lnTo>
                  <a:cubicBezTo>
                    <a:pt x="1155" y="656"/>
                    <a:pt x="1179" y="656"/>
                    <a:pt x="1179" y="656"/>
                  </a:cubicBezTo>
                  <a:cubicBezTo>
                    <a:pt x="1191" y="644"/>
                    <a:pt x="1215" y="644"/>
                    <a:pt x="1238" y="632"/>
                  </a:cubicBezTo>
                  <a:cubicBezTo>
                    <a:pt x="1238" y="632"/>
                    <a:pt x="1250" y="620"/>
                    <a:pt x="1262" y="620"/>
                  </a:cubicBezTo>
                  <a:cubicBezTo>
                    <a:pt x="1310" y="596"/>
                    <a:pt x="1334" y="584"/>
                    <a:pt x="1381" y="584"/>
                  </a:cubicBezTo>
                  <a:cubicBezTo>
                    <a:pt x="1393" y="584"/>
                    <a:pt x="1429" y="584"/>
                    <a:pt x="1441" y="596"/>
                  </a:cubicBezTo>
                  <a:lnTo>
                    <a:pt x="1548" y="596"/>
                  </a:lnTo>
                  <a:lnTo>
                    <a:pt x="1548" y="656"/>
                  </a:lnTo>
                  <a:lnTo>
                    <a:pt x="4822" y="679"/>
                  </a:lnTo>
                  <a:lnTo>
                    <a:pt x="4822" y="60"/>
                  </a:lnTo>
                  <a:lnTo>
                    <a:pt x="1548" y="48"/>
                  </a:lnTo>
                  <a:lnTo>
                    <a:pt x="1548" y="120"/>
                  </a:lnTo>
                  <a:lnTo>
                    <a:pt x="1441" y="120"/>
                  </a:lnTo>
                  <a:cubicBezTo>
                    <a:pt x="1441" y="144"/>
                    <a:pt x="1429" y="144"/>
                    <a:pt x="1405" y="144"/>
                  </a:cubicBezTo>
                  <a:cubicBezTo>
                    <a:pt x="1369" y="144"/>
                    <a:pt x="1334" y="144"/>
                    <a:pt x="1310" y="120"/>
                  </a:cubicBezTo>
                  <a:cubicBezTo>
                    <a:pt x="1262" y="108"/>
                    <a:pt x="1226" y="84"/>
                    <a:pt x="1191" y="60"/>
                  </a:cubicBezTo>
                  <a:cubicBezTo>
                    <a:pt x="1167" y="48"/>
                    <a:pt x="1167" y="48"/>
                    <a:pt x="1155" y="48"/>
                  </a:cubicBezTo>
                  <a:cubicBezTo>
                    <a:pt x="1155" y="36"/>
                    <a:pt x="1143" y="36"/>
                    <a:pt x="1143" y="36"/>
                  </a:cubicBezTo>
                  <a:cubicBezTo>
                    <a:pt x="1107" y="24"/>
                    <a:pt x="1084" y="1"/>
                    <a:pt x="1048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6345;p61">
              <a:extLst>
                <a:ext uri="{FF2B5EF4-FFF2-40B4-BE49-F238E27FC236}">
                  <a16:creationId xmlns:a16="http://schemas.microsoft.com/office/drawing/2014/main" id="{27485EE2-0B33-450C-9585-91C70CC0D5DE}"/>
                </a:ext>
              </a:extLst>
            </p:cNvPr>
            <p:cNvSpPr/>
            <p:nvPr/>
          </p:nvSpPr>
          <p:spPr>
            <a:xfrm>
              <a:off x="2308025" y="1551575"/>
              <a:ext cx="51200" cy="18125"/>
            </a:xfrm>
            <a:custGeom>
              <a:avLst/>
              <a:gdLst/>
              <a:ahLst/>
              <a:cxnLst/>
              <a:rect l="l" t="t" r="r" b="b"/>
              <a:pathLst>
                <a:path w="2048" h="725" extrusionOk="0">
                  <a:moveTo>
                    <a:pt x="1643" y="1"/>
                  </a:moveTo>
                  <a:cubicBezTo>
                    <a:pt x="1622" y="1"/>
                    <a:pt x="1601" y="4"/>
                    <a:pt x="1584" y="10"/>
                  </a:cubicBezTo>
                  <a:cubicBezTo>
                    <a:pt x="1560" y="22"/>
                    <a:pt x="1524" y="34"/>
                    <a:pt x="1512" y="69"/>
                  </a:cubicBezTo>
                  <a:cubicBezTo>
                    <a:pt x="1500" y="93"/>
                    <a:pt x="1488" y="117"/>
                    <a:pt x="1465" y="129"/>
                  </a:cubicBezTo>
                  <a:lnTo>
                    <a:pt x="1453" y="141"/>
                  </a:lnTo>
                  <a:cubicBezTo>
                    <a:pt x="1429" y="177"/>
                    <a:pt x="1393" y="212"/>
                    <a:pt x="1369" y="248"/>
                  </a:cubicBezTo>
                  <a:cubicBezTo>
                    <a:pt x="1274" y="331"/>
                    <a:pt x="1167" y="391"/>
                    <a:pt x="1048" y="427"/>
                  </a:cubicBezTo>
                  <a:cubicBezTo>
                    <a:pt x="1016" y="435"/>
                    <a:pt x="979" y="438"/>
                    <a:pt x="940" y="438"/>
                  </a:cubicBezTo>
                  <a:cubicBezTo>
                    <a:pt x="863" y="438"/>
                    <a:pt x="778" y="423"/>
                    <a:pt x="714" y="391"/>
                  </a:cubicBezTo>
                  <a:cubicBezTo>
                    <a:pt x="619" y="355"/>
                    <a:pt x="488" y="248"/>
                    <a:pt x="476" y="141"/>
                  </a:cubicBezTo>
                  <a:lnTo>
                    <a:pt x="476" y="129"/>
                  </a:lnTo>
                  <a:lnTo>
                    <a:pt x="453" y="129"/>
                  </a:lnTo>
                  <a:lnTo>
                    <a:pt x="453" y="57"/>
                  </a:lnTo>
                  <a:lnTo>
                    <a:pt x="0" y="57"/>
                  </a:lnTo>
                  <a:lnTo>
                    <a:pt x="0" y="665"/>
                  </a:lnTo>
                  <a:lnTo>
                    <a:pt x="453" y="665"/>
                  </a:lnTo>
                  <a:lnTo>
                    <a:pt x="453" y="605"/>
                  </a:lnTo>
                  <a:lnTo>
                    <a:pt x="607" y="605"/>
                  </a:lnTo>
                  <a:cubicBezTo>
                    <a:pt x="607" y="593"/>
                    <a:pt x="619" y="593"/>
                    <a:pt x="631" y="593"/>
                  </a:cubicBezTo>
                  <a:cubicBezTo>
                    <a:pt x="679" y="593"/>
                    <a:pt x="714" y="593"/>
                    <a:pt x="738" y="605"/>
                  </a:cubicBezTo>
                  <a:cubicBezTo>
                    <a:pt x="786" y="617"/>
                    <a:pt x="810" y="653"/>
                    <a:pt x="857" y="665"/>
                  </a:cubicBezTo>
                  <a:cubicBezTo>
                    <a:pt x="869" y="677"/>
                    <a:pt x="893" y="677"/>
                    <a:pt x="893" y="677"/>
                  </a:cubicBezTo>
                  <a:cubicBezTo>
                    <a:pt x="893" y="689"/>
                    <a:pt x="905" y="689"/>
                    <a:pt x="905" y="689"/>
                  </a:cubicBezTo>
                  <a:cubicBezTo>
                    <a:pt x="941" y="712"/>
                    <a:pt x="964" y="724"/>
                    <a:pt x="1000" y="724"/>
                  </a:cubicBezTo>
                  <a:lnTo>
                    <a:pt x="1024" y="724"/>
                  </a:lnTo>
                  <a:cubicBezTo>
                    <a:pt x="1072" y="724"/>
                    <a:pt x="1107" y="712"/>
                    <a:pt x="1155" y="712"/>
                  </a:cubicBezTo>
                  <a:lnTo>
                    <a:pt x="1167" y="712"/>
                  </a:lnTo>
                  <a:cubicBezTo>
                    <a:pt x="1167" y="689"/>
                    <a:pt x="1191" y="689"/>
                    <a:pt x="1191" y="689"/>
                  </a:cubicBezTo>
                  <a:cubicBezTo>
                    <a:pt x="1203" y="677"/>
                    <a:pt x="1226" y="677"/>
                    <a:pt x="1250" y="665"/>
                  </a:cubicBezTo>
                  <a:cubicBezTo>
                    <a:pt x="1250" y="665"/>
                    <a:pt x="1262" y="653"/>
                    <a:pt x="1274" y="653"/>
                  </a:cubicBezTo>
                  <a:cubicBezTo>
                    <a:pt x="1322" y="629"/>
                    <a:pt x="1345" y="617"/>
                    <a:pt x="1393" y="617"/>
                  </a:cubicBezTo>
                  <a:cubicBezTo>
                    <a:pt x="1405" y="617"/>
                    <a:pt x="1441" y="617"/>
                    <a:pt x="1453" y="629"/>
                  </a:cubicBezTo>
                  <a:lnTo>
                    <a:pt x="1560" y="629"/>
                  </a:lnTo>
                  <a:lnTo>
                    <a:pt x="1560" y="689"/>
                  </a:lnTo>
                  <a:lnTo>
                    <a:pt x="2000" y="689"/>
                  </a:lnTo>
                  <a:cubicBezTo>
                    <a:pt x="2036" y="629"/>
                    <a:pt x="2048" y="558"/>
                    <a:pt x="2048" y="486"/>
                  </a:cubicBezTo>
                  <a:cubicBezTo>
                    <a:pt x="2048" y="331"/>
                    <a:pt x="1965" y="177"/>
                    <a:pt x="1846" y="81"/>
                  </a:cubicBezTo>
                  <a:cubicBezTo>
                    <a:pt x="1798" y="57"/>
                    <a:pt x="1750" y="22"/>
                    <a:pt x="1703" y="10"/>
                  </a:cubicBezTo>
                  <a:cubicBezTo>
                    <a:pt x="1685" y="4"/>
                    <a:pt x="1664" y="1"/>
                    <a:pt x="1643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6346;p61">
              <a:extLst>
                <a:ext uri="{FF2B5EF4-FFF2-40B4-BE49-F238E27FC236}">
                  <a16:creationId xmlns:a16="http://schemas.microsoft.com/office/drawing/2014/main" id="{38F2AC98-9B2E-460D-BC7C-927343756D0D}"/>
                </a:ext>
              </a:extLst>
            </p:cNvPr>
            <p:cNvSpPr/>
            <p:nvPr/>
          </p:nvSpPr>
          <p:spPr>
            <a:xfrm>
              <a:off x="2419625" y="1541100"/>
              <a:ext cx="72375" cy="39000"/>
            </a:xfrm>
            <a:custGeom>
              <a:avLst/>
              <a:gdLst/>
              <a:ahLst/>
              <a:cxnLst/>
              <a:rect l="l" t="t" r="r" b="b"/>
              <a:pathLst>
                <a:path w="2895" h="1560" extrusionOk="0">
                  <a:moveTo>
                    <a:pt x="2180" y="0"/>
                  </a:moveTo>
                  <a:cubicBezTo>
                    <a:pt x="2049" y="0"/>
                    <a:pt x="1930" y="36"/>
                    <a:pt x="1811" y="95"/>
                  </a:cubicBezTo>
                  <a:cubicBezTo>
                    <a:pt x="1704" y="155"/>
                    <a:pt x="1584" y="203"/>
                    <a:pt x="1465" y="250"/>
                  </a:cubicBezTo>
                  <a:cubicBezTo>
                    <a:pt x="1275" y="322"/>
                    <a:pt x="1072" y="369"/>
                    <a:pt x="858" y="381"/>
                  </a:cubicBezTo>
                  <a:lnTo>
                    <a:pt x="691" y="381"/>
                  </a:lnTo>
                  <a:cubicBezTo>
                    <a:pt x="549" y="369"/>
                    <a:pt x="382" y="334"/>
                    <a:pt x="251" y="274"/>
                  </a:cubicBezTo>
                  <a:cubicBezTo>
                    <a:pt x="239" y="262"/>
                    <a:pt x="203" y="250"/>
                    <a:pt x="191" y="250"/>
                  </a:cubicBezTo>
                  <a:cubicBezTo>
                    <a:pt x="84" y="250"/>
                    <a:pt x="1" y="488"/>
                    <a:pt x="1" y="774"/>
                  </a:cubicBezTo>
                  <a:cubicBezTo>
                    <a:pt x="1" y="1048"/>
                    <a:pt x="72" y="1286"/>
                    <a:pt x="180" y="1286"/>
                  </a:cubicBezTo>
                  <a:cubicBezTo>
                    <a:pt x="203" y="1286"/>
                    <a:pt x="239" y="1262"/>
                    <a:pt x="263" y="1227"/>
                  </a:cubicBezTo>
                  <a:cubicBezTo>
                    <a:pt x="334" y="1203"/>
                    <a:pt x="418" y="1191"/>
                    <a:pt x="489" y="1167"/>
                  </a:cubicBezTo>
                  <a:cubicBezTo>
                    <a:pt x="568" y="1157"/>
                    <a:pt x="651" y="1151"/>
                    <a:pt x="736" y="1151"/>
                  </a:cubicBezTo>
                  <a:cubicBezTo>
                    <a:pt x="855" y="1151"/>
                    <a:pt x="978" y="1163"/>
                    <a:pt x="1096" y="1191"/>
                  </a:cubicBezTo>
                  <a:cubicBezTo>
                    <a:pt x="1263" y="1215"/>
                    <a:pt x="1430" y="1274"/>
                    <a:pt x="1584" y="1346"/>
                  </a:cubicBezTo>
                  <a:lnTo>
                    <a:pt x="1763" y="1441"/>
                  </a:lnTo>
                  <a:cubicBezTo>
                    <a:pt x="1906" y="1500"/>
                    <a:pt x="2025" y="1560"/>
                    <a:pt x="2156" y="1560"/>
                  </a:cubicBezTo>
                  <a:cubicBezTo>
                    <a:pt x="2549" y="1560"/>
                    <a:pt x="2870" y="1215"/>
                    <a:pt x="2894" y="774"/>
                  </a:cubicBezTo>
                  <a:lnTo>
                    <a:pt x="2894" y="715"/>
                  </a:lnTo>
                  <a:cubicBezTo>
                    <a:pt x="2870" y="310"/>
                    <a:pt x="2561" y="0"/>
                    <a:pt x="2180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6347;p61">
              <a:extLst>
                <a:ext uri="{FF2B5EF4-FFF2-40B4-BE49-F238E27FC236}">
                  <a16:creationId xmlns:a16="http://schemas.microsoft.com/office/drawing/2014/main" id="{752F0BF5-94E3-4EFD-BDE7-71D6B2F2E483}"/>
                </a:ext>
              </a:extLst>
            </p:cNvPr>
            <p:cNvSpPr/>
            <p:nvPr/>
          </p:nvSpPr>
          <p:spPr>
            <a:xfrm>
              <a:off x="2351175" y="1549425"/>
              <a:ext cx="65500" cy="22950"/>
            </a:xfrm>
            <a:custGeom>
              <a:avLst/>
              <a:gdLst/>
              <a:ahLst/>
              <a:cxnLst/>
              <a:rect l="l" t="t" r="r" b="b"/>
              <a:pathLst>
                <a:path w="2620" h="918" extrusionOk="0">
                  <a:moveTo>
                    <a:pt x="0" y="1"/>
                  </a:moveTo>
                  <a:lnTo>
                    <a:pt x="0" y="905"/>
                  </a:lnTo>
                  <a:lnTo>
                    <a:pt x="2620" y="917"/>
                  </a:lnTo>
                  <a:lnTo>
                    <a:pt x="262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6348;p61">
              <a:extLst>
                <a:ext uri="{FF2B5EF4-FFF2-40B4-BE49-F238E27FC236}">
                  <a16:creationId xmlns:a16="http://schemas.microsoft.com/office/drawing/2014/main" id="{B515B9AE-C618-4577-9074-90511749A757}"/>
                </a:ext>
              </a:extLst>
            </p:cNvPr>
            <p:cNvSpPr/>
            <p:nvPr/>
          </p:nvSpPr>
          <p:spPr>
            <a:xfrm>
              <a:off x="2355925" y="1549125"/>
              <a:ext cx="54800" cy="23250"/>
            </a:xfrm>
            <a:custGeom>
              <a:avLst/>
              <a:gdLst/>
              <a:ahLst/>
              <a:cxnLst/>
              <a:rect l="l" t="t" r="r" b="b"/>
              <a:pathLst>
                <a:path w="2192" h="930" extrusionOk="0">
                  <a:moveTo>
                    <a:pt x="168" y="1"/>
                  </a:moveTo>
                  <a:cubicBezTo>
                    <a:pt x="108" y="132"/>
                    <a:pt x="49" y="298"/>
                    <a:pt x="37" y="453"/>
                  </a:cubicBezTo>
                  <a:cubicBezTo>
                    <a:pt x="1" y="596"/>
                    <a:pt x="1" y="763"/>
                    <a:pt x="49" y="906"/>
                  </a:cubicBezTo>
                  <a:lnTo>
                    <a:pt x="2037" y="929"/>
                  </a:lnTo>
                  <a:cubicBezTo>
                    <a:pt x="2096" y="834"/>
                    <a:pt x="2132" y="751"/>
                    <a:pt x="2156" y="644"/>
                  </a:cubicBezTo>
                  <a:cubicBezTo>
                    <a:pt x="2192" y="477"/>
                    <a:pt x="2168" y="286"/>
                    <a:pt x="2096" y="120"/>
                  </a:cubicBezTo>
                  <a:cubicBezTo>
                    <a:pt x="2073" y="96"/>
                    <a:pt x="2061" y="48"/>
                    <a:pt x="2025" y="13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6349;p61">
              <a:extLst>
                <a:ext uri="{FF2B5EF4-FFF2-40B4-BE49-F238E27FC236}">
                  <a16:creationId xmlns:a16="http://schemas.microsoft.com/office/drawing/2014/main" id="{07EBFCD9-0AC8-46EE-B1CC-A63E4E19496B}"/>
                </a:ext>
              </a:extLst>
            </p:cNvPr>
            <p:cNvSpPr/>
            <p:nvPr/>
          </p:nvSpPr>
          <p:spPr>
            <a:xfrm>
              <a:off x="2288375" y="1549125"/>
              <a:ext cx="25925" cy="22950"/>
            </a:xfrm>
            <a:custGeom>
              <a:avLst/>
              <a:gdLst/>
              <a:ahLst/>
              <a:cxnLst/>
              <a:rect l="l" t="t" r="r" b="b"/>
              <a:pathLst>
                <a:path w="1037" h="918" extrusionOk="0">
                  <a:moveTo>
                    <a:pt x="0" y="1"/>
                  </a:moveTo>
                  <a:lnTo>
                    <a:pt x="0" y="906"/>
                  </a:lnTo>
                  <a:lnTo>
                    <a:pt x="1024" y="917"/>
                  </a:lnTo>
                  <a:lnTo>
                    <a:pt x="1036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6350;p61">
              <a:extLst>
                <a:ext uri="{FF2B5EF4-FFF2-40B4-BE49-F238E27FC236}">
                  <a16:creationId xmlns:a16="http://schemas.microsoft.com/office/drawing/2014/main" id="{344C5A80-12FA-4DDF-A08B-A9977D212E7A}"/>
                </a:ext>
              </a:extLst>
            </p:cNvPr>
            <p:cNvSpPr/>
            <p:nvPr/>
          </p:nvSpPr>
          <p:spPr>
            <a:xfrm>
              <a:off x="2440775" y="1541100"/>
              <a:ext cx="50925" cy="23500"/>
            </a:xfrm>
            <a:custGeom>
              <a:avLst/>
              <a:gdLst/>
              <a:ahLst/>
              <a:cxnLst/>
              <a:rect l="l" t="t" r="r" b="b"/>
              <a:pathLst>
                <a:path w="2037" h="940" extrusionOk="0">
                  <a:moveTo>
                    <a:pt x="1322" y="0"/>
                  </a:moveTo>
                  <a:cubicBezTo>
                    <a:pt x="1191" y="0"/>
                    <a:pt x="1072" y="36"/>
                    <a:pt x="953" y="95"/>
                  </a:cubicBezTo>
                  <a:cubicBezTo>
                    <a:pt x="846" y="155"/>
                    <a:pt x="727" y="203"/>
                    <a:pt x="607" y="250"/>
                  </a:cubicBezTo>
                  <a:cubicBezTo>
                    <a:pt x="417" y="322"/>
                    <a:pt x="215" y="369"/>
                    <a:pt x="0" y="381"/>
                  </a:cubicBezTo>
                  <a:cubicBezTo>
                    <a:pt x="48" y="441"/>
                    <a:pt x="96" y="500"/>
                    <a:pt x="155" y="548"/>
                  </a:cubicBezTo>
                  <a:cubicBezTo>
                    <a:pt x="405" y="774"/>
                    <a:pt x="750" y="869"/>
                    <a:pt x="1084" y="917"/>
                  </a:cubicBezTo>
                  <a:cubicBezTo>
                    <a:pt x="1169" y="931"/>
                    <a:pt x="1257" y="940"/>
                    <a:pt x="1346" y="940"/>
                  </a:cubicBezTo>
                  <a:cubicBezTo>
                    <a:pt x="1483" y="940"/>
                    <a:pt x="1621" y="920"/>
                    <a:pt x="1750" y="869"/>
                  </a:cubicBezTo>
                  <a:cubicBezTo>
                    <a:pt x="1858" y="834"/>
                    <a:pt x="1953" y="786"/>
                    <a:pt x="2036" y="715"/>
                  </a:cubicBezTo>
                  <a:cubicBezTo>
                    <a:pt x="2012" y="310"/>
                    <a:pt x="1703" y="0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6351;p61">
              <a:extLst>
                <a:ext uri="{FF2B5EF4-FFF2-40B4-BE49-F238E27FC236}">
                  <a16:creationId xmlns:a16="http://schemas.microsoft.com/office/drawing/2014/main" id="{40F70B9A-78F4-48AD-883B-5E132CCA41B7}"/>
                </a:ext>
              </a:extLst>
            </p:cNvPr>
            <p:cNvSpPr/>
            <p:nvPr/>
          </p:nvSpPr>
          <p:spPr>
            <a:xfrm>
              <a:off x="2465475" y="154622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320" y="0"/>
                  </a:moveTo>
                  <a:cubicBezTo>
                    <a:pt x="280" y="0"/>
                    <a:pt x="244" y="3"/>
                    <a:pt x="215" y="10"/>
                  </a:cubicBezTo>
                  <a:cubicBezTo>
                    <a:pt x="167" y="33"/>
                    <a:pt x="120" y="57"/>
                    <a:pt x="72" y="93"/>
                  </a:cubicBezTo>
                  <a:cubicBezTo>
                    <a:pt x="24" y="129"/>
                    <a:pt x="0" y="212"/>
                    <a:pt x="24" y="283"/>
                  </a:cubicBezTo>
                  <a:cubicBezTo>
                    <a:pt x="60" y="343"/>
                    <a:pt x="120" y="367"/>
                    <a:pt x="179" y="391"/>
                  </a:cubicBezTo>
                  <a:cubicBezTo>
                    <a:pt x="235" y="406"/>
                    <a:pt x="335" y="423"/>
                    <a:pt x="435" y="423"/>
                  </a:cubicBezTo>
                  <a:cubicBezTo>
                    <a:pt x="567" y="423"/>
                    <a:pt x="700" y="392"/>
                    <a:pt x="727" y="283"/>
                  </a:cubicBezTo>
                  <a:cubicBezTo>
                    <a:pt x="786" y="77"/>
                    <a:pt x="511" y="0"/>
                    <a:pt x="32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6352;p61">
              <a:extLst>
                <a:ext uri="{FF2B5EF4-FFF2-40B4-BE49-F238E27FC236}">
                  <a16:creationId xmlns:a16="http://schemas.microsoft.com/office/drawing/2014/main" id="{A10E25DD-B260-4FDF-83B5-33042BE0E545}"/>
                </a:ext>
              </a:extLst>
            </p:cNvPr>
            <p:cNvSpPr/>
            <p:nvPr/>
          </p:nvSpPr>
          <p:spPr>
            <a:xfrm>
              <a:off x="2458325" y="15492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99" y="1"/>
                  </a:moveTo>
                  <a:cubicBezTo>
                    <a:pt x="72" y="1"/>
                    <a:pt x="42" y="13"/>
                    <a:pt x="25" y="30"/>
                  </a:cubicBezTo>
                  <a:cubicBezTo>
                    <a:pt x="13" y="42"/>
                    <a:pt x="1" y="54"/>
                    <a:pt x="1" y="66"/>
                  </a:cubicBezTo>
                  <a:cubicBezTo>
                    <a:pt x="1" y="90"/>
                    <a:pt x="1" y="102"/>
                    <a:pt x="13" y="114"/>
                  </a:cubicBezTo>
                  <a:cubicBezTo>
                    <a:pt x="25" y="126"/>
                    <a:pt x="48" y="126"/>
                    <a:pt x="60" y="126"/>
                  </a:cubicBezTo>
                  <a:cubicBezTo>
                    <a:pt x="67" y="130"/>
                    <a:pt x="74" y="132"/>
                    <a:pt x="81" y="132"/>
                  </a:cubicBezTo>
                  <a:cubicBezTo>
                    <a:pt x="115" y="132"/>
                    <a:pt x="156" y="91"/>
                    <a:pt x="156" y="42"/>
                  </a:cubicBezTo>
                  <a:cubicBezTo>
                    <a:pt x="150" y="13"/>
                    <a:pt x="126" y="1"/>
                    <a:pt x="99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6353;p61">
              <a:extLst>
                <a:ext uri="{FF2B5EF4-FFF2-40B4-BE49-F238E27FC236}">
                  <a16:creationId xmlns:a16="http://schemas.microsoft.com/office/drawing/2014/main" id="{EA0EA4D4-0968-42BC-B59B-D8067780B1F2}"/>
                </a:ext>
              </a:extLst>
            </p:cNvPr>
            <p:cNvSpPr/>
            <p:nvPr/>
          </p:nvSpPr>
          <p:spPr>
            <a:xfrm>
              <a:off x="2286000" y="1595575"/>
              <a:ext cx="94975" cy="96150"/>
            </a:xfrm>
            <a:custGeom>
              <a:avLst/>
              <a:gdLst/>
              <a:ahLst/>
              <a:cxnLst/>
              <a:rect l="l" t="t" r="r" b="b"/>
              <a:pathLst>
                <a:path w="3799" h="3846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476" y="822"/>
                  </a:lnTo>
                  <a:cubicBezTo>
                    <a:pt x="488" y="833"/>
                    <a:pt x="524" y="845"/>
                    <a:pt x="536" y="845"/>
                  </a:cubicBezTo>
                  <a:cubicBezTo>
                    <a:pt x="560" y="881"/>
                    <a:pt x="583" y="905"/>
                    <a:pt x="595" y="953"/>
                  </a:cubicBezTo>
                  <a:cubicBezTo>
                    <a:pt x="595" y="964"/>
                    <a:pt x="607" y="988"/>
                    <a:pt x="607" y="1000"/>
                  </a:cubicBezTo>
                  <a:cubicBezTo>
                    <a:pt x="607" y="1012"/>
                    <a:pt x="619" y="1048"/>
                    <a:pt x="619" y="1060"/>
                  </a:cubicBezTo>
                  <a:lnTo>
                    <a:pt x="619" y="1084"/>
                  </a:lnTo>
                  <a:lnTo>
                    <a:pt x="619" y="1107"/>
                  </a:lnTo>
                  <a:cubicBezTo>
                    <a:pt x="643" y="1131"/>
                    <a:pt x="667" y="1167"/>
                    <a:pt x="679" y="1191"/>
                  </a:cubicBezTo>
                  <a:lnTo>
                    <a:pt x="702" y="1203"/>
                  </a:lnTo>
                  <a:cubicBezTo>
                    <a:pt x="726" y="1226"/>
                    <a:pt x="738" y="1238"/>
                    <a:pt x="774" y="1250"/>
                  </a:cubicBezTo>
                  <a:lnTo>
                    <a:pt x="786" y="1250"/>
                  </a:lnTo>
                  <a:cubicBezTo>
                    <a:pt x="798" y="1250"/>
                    <a:pt x="798" y="1262"/>
                    <a:pt x="822" y="1262"/>
                  </a:cubicBezTo>
                  <a:cubicBezTo>
                    <a:pt x="857" y="1286"/>
                    <a:pt x="905" y="1298"/>
                    <a:pt x="941" y="1310"/>
                  </a:cubicBezTo>
                  <a:cubicBezTo>
                    <a:pt x="964" y="1322"/>
                    <a:pt x="1000" y="1357"/>
                    <a:pt x="1012" y="1369"/>
                  </a:cubicBezTo>
                  <a:cubicBezTo>
                    <a:pt x="1012" y="1381"/>
                    <a:pt x="1024" y="1381"/>
                    <a:pt x="1024" y="1405"/>
                  </a:cubicBezTo>
                  <a:lnTo>
                    <a:pt x="1095" y="1476"/>
                  </a:lnTo>
                  <a:lnTo>
                    <a:pt x="1060" y="1524"/>
                  </a:lnTo>
                  <a:lnTo>
                    <a:pt x="3358" y="3846"/>
                  </a:lnTo>
                  <a:lnTo>
                    <a:pt x="3798" y="3405"/>
                  </a:lnTo>
                  <a:lnTo>
                    <a:pt x="1488" y="1084"/>
                  </a:lnTo>
                  <a:lnTo>
                    <a:pt x="1441" y="1131"/>
                  </a:lnTo>
                  <a:lnTo>
                    <a:pt x="1369" y="1060"/>
                  </a:lnTo>
                  <a:cubicBezTo>
                    <a:pt x="1357" y="1048"/>
                    <a:pt x="1322" y="1036"/>
                    <a:pt x="1310" y="1036"/>
                  </a:cubicBezTo>
                  <a:cubicBezTo>
                    <a:pt x="1274" y="1000"/>
                    <a:pt x="1262" y="976"/>
                    <a:pt x="1250" y="929"/>
                  </a:cubicBezTo>
                  <a:cubicBezTo>
                    <a:pt x="1250" y="917"/>
                    <a:pt x="1238" y="893"/>
                    <a:pt x="1238" y="881"/>
                  </a:cubicBezTo>
                  <a:cubicBezTo>
                    <a:pt x="1238" y="869"/>
                    <a:pt x="1214" y="833"/>
                    <a:pt x="1214" y="822"/>
                  </a:cubicBezTo>
                  <a:lnTo>
                    <a:pt x="1214" y="798"/>
                  </a:lnTo>
                  <a:lnTo>
                    <a:pt x="121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6354;p61">
              <a:extLst>
                <a:ext uri="{FF2B5EF4-FFF2-40B4-BE49-F238E27FC236}">
                  <a16:creationId xmlns:a16="http://schemas.microsoft.com/office/drawing/2014/main" id="{38112FD7-7BA6-4A2A-9669-F262A4E014B2}"/>
                </a:ext>
              </a:extLst>
            </p:cNvPr>
            <p:cNvSpPr/>
            <p:nvPr/>
          </p:nvSpPr>
          <p:spPr>
            <a:xfrm>
              <a:off x="2286000" y="1595575"/>
              <a:ext cx="46450" cy="43125"/>
            </a:xfrm>
            <a:custGeom>
              <a:avLst/>
              <a:gdLst/>
              <a:ahLst/>
              <a:cxnLst/>
              <a:rect l="l" t="t" r="r" b="b"/>
              <a:pathLst>
                <a:path w="1858" h="1725" extrusionOk="0">
                  <a:moveTo>
                    <a:pt x="429" y="0"/>
                  </a:moveTo>
                  <a:lnTo>
                    <a:pt x="0" y="441"/>
                  </a:lnTo>
                  <a:lnTo>
                    <a:pt x="321" y="762"/>
                  </a:lnTo>
                  <a:lnTo>
                    <a:pt x="369" y="714"/>
                  </a:lnTo>
                  <a:lnTo>
                    <a:pt x="381" y="703"/>
                  </a:lnTo>
                  <a:cubicBezTo>
                    <a:pt x="426" y="674"/>
                    <a:pt x="482" y="662"/>
                    <a:pt x="539" y="662"/>
                  </a:cubicBezTo>
                  <a:cubicBezTo>
                    <a:pt x="603" y="662"/>
                    <a:pt x="670" y="677"/>
                    <a:pt x="726" y="703"/>
                  </a:cubicBezTo>
                  <a:cubicBezTo>
                    <a:pt x="833" y="750"/>
                    <a:pt x="941" y="822"/>
                    <a:pt x="1000" y="929"/>
                  </a:cubicBezTo>
                  <a:cubicBezTo>
                    <a:pt x="1060" y="1036"/>
                    <a:pt x="1083" y="1155"/>
                    <a:pt x="1083" y="1274"/>
                  </a:cubicBezTo>
                  <a:cubicBezTo>
                    <a:pt x="1083" y="1310"/>
                    <a:pt x="1072" y="1357"/>
                    <a:pt x="1072" y="1405"/>
                  </a:cubicBezTo>
                  <a:lnTo>
                    <a:pt x="1072" y="1417"/>
                  </a:lnTo>
                  <a:lnTo>
                    <a:pt x="1072" y="1488"/>
                  </a:lnTo>
                  <a:lnTo>
                    <a:pt x="1072" y="1584"/>
                  </a:lnTo>
                  <a:cubicBezTo>
                    <a:pt x="1083" y="1631"/>
                    <a:pt x="1119" y="1643"/>
                    <a:pt x="1143" y="1667"/>
                  </a:cubicBezTo>
                  <a:cubicBezTo>
                    <a:pt x="1191" y="1703"/>
                    <a:pt x="1238" y="1715"/>
                    <a:pt x="1298" y="1715"/>
                  </a:cubicBezTo>
                  <a:cubicBezTo>
                    <a:pt x="1326" y="1722"/>
                    <a:pt x="1355" y="1725"/>
                    <a:pt x="1385" y="1725"/>
                  </a:cubicBezTo>
                  <a:cubicBezTo>
                    <a:pt x="1505" y="1725"/>
                    <a:pt x="1631" y="1670"/>
                    <a:pt x="1726" y="1584"/>
                  </a:cubicBezTo>
                  <a:cubicBezTo>
                    <a:pt x="1786" y="1536"/>
                    <a:pt x="1810" y="1476"/>
                    <a:pt x="1857" y="1405"/>
                  </a:cubicBezTo>
                  <a:lnTo>
                    <a:pt x="1548" y="1095"/>
                  </a:lnTo>
                  <a:lnTo>
                    <a:pt x="1500" y="1131"/>
                  </a:lnTo>
                  <a:lnTo>
                    <a:pt x="1429" y="1060"/>
                  </a:lnTo>
                  <a:cubicBezTo>
                    <a:pt x="1417" y="1048"/>
                    <a:pt x="1381" y="1036"/>
                    <a:pt x="1369" y="1036"/>
                  </a:cubicBezTo>
                  <a:cubicBezTo>
                    <a:pt x="1334" y="1000"/>
                    <a:pt x="1322" y="976"/>
                    <a:pt x="1310" y="929"/>
                  </a:cubicBezTo>
                  <a:cubicBezTo>
                    <a:pt x="1310" y="917"/>
                    <a:pt x="1298" y="893"/>
                    <a:pt x="1298" y="881"/>
                  </a:cubicBezTo>
                  <a:cubicBezTo>
                    <a:pt x="1298" y="869"/>
                    <a:pt x="1274" y="833"/>
                    <a:pt x="1274" y="822"/>
                  </a:cubicBezTo>
                  <a:lnTo>
                    <a:pt x="1274" y="798"/>
                  </a:lnTo>
                  <a:lnTo>
                    <a:pt x="1274" y="774"/>
                  </a:lnTo>
                  <a:cubicBezTo>
                    <a:pt x="1238" y="762"/>
                    <a:pt x="1203" y="714"/>
                    <a:pt x="1179" y="703"/>
                  </a:cubicBezTo>
                  <a:cubicBezTo>
                    <a:pt x="1155" y="691"/>
                    <a:pt x="1155" y="691"/>
                    <a:pt x="1143" y="691"/>
                  </a:cubicBezTo>
                  <a:cubicBezTo>
                    <a:pt x="1119" y="679"/>
                    <a:pt x="1095" y="655"/>
                    <a:pt x="1072" y="643"/>
                  </a:cubicBezTo>
                  <a:cubicBezTo>
                    <a:pt x="1072" y="643"/>
                    <a:pt x="1060" y="643"/>
                    <a:pt x="1060" y="631"/>
                  </a:cubicBezTo>
                  <a:cubicBezTo>
                    <a:pt x="1036" y="631"/>
                    <a:pt x="1036" y="631"/>
                    <a:pt x="1024" y="619"/>
                  </a:cubicBezTo>
                  <a:cubicBezTo>
                    <a:pt x="976" y="595"/>
                    <a:pt x="941" y="583"/>
                    <a:pt x="905" y="572"/>
                  </a:cubicBezTo>
                  <a:cubicBezTo>
                    <a:pt x="881" y="560"/>
                    <a:pt x="845" y="536"/>
                    <a:pt x="833" y="512"/>
                  </a:cubicBezTo>
                  <a:cubicBezTo>
                    <a:pt x="822" y="500"/>
                    <a:pt x="822" y="500"/>
                    <a:pt x="822" y="476"/>
                  </a:cubicBezTo>
                  <a:lnTo>
                    <a:pt x="714" y="381"/>
                  </a:lnTo>
                  <a:lnTo>
                    <a:pt x="762" y="33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6355;p61">
              <a:extLst>
                <a:ext uri="{FF2B5EF4-FFF2-40B4-BE49-F238E27FC236}">
                  <a16:creationId xmlns:a16="http://schemas.microsoft.com/office/drawing/2014/main" id="{46DE9818-A107-4F9A-A216-67ADEDC9E5DB}"/>
                </a:ext>
              </a:extLst>
            </p:cNvPr>
            <p:cNvSpPr/>
            <p:nvPr/>
          </p:nvSpPr>
          <p:spPr>
            <a:xfrm>
              <a:off x="2361300" y="1673250"/>
              <a:ext cx="66400" cy="63275"/>
            </a:xfrm>
            <a:custGeom>
              <a:avLst/>
              <a:gdLst/>
              <a:ahLst/>
              <a:cxnLst/>
              <a:rect l="l" t="t" r="r" b="b"/>
              <a:pathLst>
                <a:path w="2656" h="2531" extrusionOk="0">
                  <a:moveTo>
                    <a:pt x="730" y="1"/>
                  </a:moveTo>
                  <a:cubicBezTo>
                    <a:pt x="628" y="1"/>
                    <a:pt x="458" y="96"/>
                    <a:pt x="310" y="263"/>
                  </a:cubicBezTo>
                  <a:cubicBezTo>
                    <a:pt x="96" y="465"/>
                    <a:pt x="0" y="691"/>
                    <a:pt x="72" y="751"/>
                  </a:cubicBezTo>
                  <a:cubicBezTo>
                    <a:pt x="84" y="763"/>
                    <a:pt x="96" y="763"/>
                    <a:pt x="131" y="763"/>
                  </a:cubicBezTo>
                  <a:cubicBezTo>
                    <a:pt x="274" y="822"/>
                    <a:pt x="393" y="917"/>
                    <a:pt x="512" y="1001"/>
                  </a:cubicBezTo>
                  <a:cubicBezTo>
                    <a:pt x="560" y="1036"/>
                    <a:pt x="596" y="1072"/>
                    <a:pt x="631" y="1120"/>
                  </a:cubicBezTo>
                  <a:cubicBezTo>
                    <a:pt x="774" y="1275"/>
                    <a:pt x="893" y="1453"/>
                    <a:pt x="965" y="1644"/>
                  </a:cubicBezTo>
                  <a:cubicBezTo>
                    <a:pt x="1024" y="1763"/>
                    <a:pt x="1072" y="1870"/>
                    <a:pt x="1096" y="1989"/>
                  </a:cubicBezTo>
                  <a:cubicBezTo>
                    <a:pt x="1143" y="2108"/>
                    <a:pt x="1191" y="2227"/>
                    <a:pt x="1274" y="2334"/>
                  </a:cubicBezTo>
                  <a:cubicBezTo>
                    <a:pt x="1411" y="2465"/>
                    <a:pt x="1590" y="2531"/>
                    <a:pt x="1771" y="2531"/>
                  </a:cubicBezTo>
                  <a:cubicBezTo>
                    <a:pt x="1953" y="2531"/>
                    <a:pt x="2137" y="2465"/>
                    <a:pt x="2286" y="2334"/>
                  </a:cubicBezTo>
                  <a:lnTo>
                    <a:pt x="2334" y="2287"/>
                  </a:lnTo>
                  <a:cubicBezTo>
                    <a:pt x="2643" y="2037"/>
                    <a:pt x="2655" y="1560"/>
                    <a:pt x="2382" y="1275"/>
                  </a:cubicBezTo>
                  <a:cubicBezTo>
                    <a:pt x="2286" y="1179"/>
                    <a:pt x="2155" y="1120"/>
                    <a:pt x="2024" y="1072"/>
                  </a:cubicBezTo>
                  <a:cubicBezTo>
                    <a:pt x="1965" y="1060"/>
                    <a:pt x="1881" y="1036"/>
                    <a:pt x="1822" y="1001"/>
                  </a:cubicBezTo>
                  <a:cubicBezTo>
                    <a:pt x="1667" y="941"/>
                    <a:pt x="1500" y="870"/>
                    <a:pt x="1370" y="763"/>
                  </a:cubicBezTo>
                  <a:cubicBezTo>
                    <a:pt x="1203" y="644"/>
                    <a:pt x="1036" y="513"/>
                    <a:pt x="929" y="334"/>
                  </a:cubicBezTo>
                  <a:cubicBezTo>
                    <a:pt x="893" y="274"/>
                    <a:pt x="846" y="203"/>
                    <a:pt x="810" y="120"/>
                  </a:cubicBezTo>
                  <a:cubicBezTo>
                    <a:pt x="834" y="84"/>
                    <a:pt x="810" y="48"/>
                    <a:pt x="798" y="24"/>
                  </a:cubicBezTo>
                  <a:cubicBezTo>
                    <a:pt x="782" y="9"/>
                    <a:pt x="759" y="1"/>
                    <a:pt x="730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6356;p61">
              <a:extLst>
                <a:ext uri="{FF2B5EF4-FFF2-40B4-BE49-F238E27FC236}">
                  <a16:creationId xmlns:a16="http://schemas.microsoft.com/office/drawing/2014/main" id="{719E5C95-556D-4A08-838A-46CD8FD22158}"/>
                </a:ext>
              </a:extLst>
            </p:cNvPr>
            <p:cNvSpPr/>
            <p:nvPr/>
          </p:nvSpPr>
          <p:spPr>
            <a:xfrm>
              <a:off x="2313375" y="16238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0"/>
                  </a:lnTo>
                  <a:lnTo>
                    <a:pt x="2489" y="1869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6357;p61">
              <a:extLst>
                <a:ext uri="{FF2B5EF4-FFF2-40B4-BE49-F238E27FC236}">
                  <a16:creationId xmlns:a16="http://schemas.microsoft.com/office/drawing/2014/main" id="{084EC0F1-0C65-41ED-AD64-8BC9B8C9D9EE}"/>
                </a:ext>
              </a:extLst>
            </p:cNvPr>
            <p:cNvSpPr/>
            <p:nvPr/>
          </p:nvSpPr>
          <p:spPr>
            <a:xfrm>
              <a:off x="2319625" y="1628000"/>
              <a:ext cx="49125" cy="51525"/>
            </a:xfrm>
            <a:custGeom>
              <a:avLst/>
              <a:gdLst/>
              <a:ahLst/>
              <a:cxnLst/>
              <a:rect l="l" t="t" r="r" b="b"/>
              <a:pathLst>
                <a:path w="1965" h="2061" extrusionOk="0">
                  <a:moveTo>
                    <a:pt x="560" y="1"/>
                  </a:moveTo>
                  <a:cubicBezTo>
                    <a:pt x="429" y="60"/>
                    <a:pt x="310" y="191"/>
                    <a:pt x="215" y="310"/>
                  </a:cubicBezTo>
                  <a:cubicBezTo>
                    <a:pt x="131" y="429"/>
                    <a:pt x="60" y="584"/>
                    <a:pt x="0" y="727"/>
                  </a:cubicBezTo>
                  <a:lnTo>
                    <a:pt x="1310" y="2061"/>
                  </a:lnTo>
                  <a:cubicBezTo>
                    <a:pt x="1346" y="2061"/>
                    <a:pt x="1393" y="2037"/>
                    <a:pt x="1441" y="2025"/>
                  </a:cubicBezTo>
                  <a:cubicBezTo>
                    <a:pt x="1608" y="1965"/>
                    <a:pt x="1751" y="1846"/>
                    <a:pt x="1858" y="1703"/>
                  </a:cubicBezTo>
                  <a:cubicBezTo>
                    <a:pt x="1905" y="1596"/>
                    <a:pt x="1941" y="1501"/>
                    <a:pt x="1965" y="1418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6358;p61">
              <a:extLst>
                <a:ext uri="{FF2B5EF4-FFF2-40B4-BE49-F238E27FC236}">
                  <a16:creationId xmlns:a16="http://schemas.microsoft.com/office/drawing/2014/main" id="{9E8486C2-1A87-4ADD-88F9-3B2114D5C2D2}"/>
                </a:ext>
              </a:extLst>
            </p:cNvPr>
            <p:cNvSpPr/>
            <p:nvPr/>
          </p:nvSpPr>
          <p:spPr>
            <a:xfrm>
              <a:off x="2269025" y="15792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43" y="0"/>
                  </a:moveTo>
                  <a:lnTo>
                    <a:pt x="0" y="643"/>
                  </a:lnTo>
                  <a:lnTo>
                    <a:pt x="727" y="1369"/>
                  </a:lnTo>
                  <a:lnTo>
                    <a:pt x="1370" y="727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6359;p61">
              <a:extLst>
                <a:ext uri="{FF2B5EF4-FFF2-40B4-BE49-F238E27FC236}">
                  <a16:creationId xmlns:a16="http://schemas.microsoft.com/office/drawing/2014/main" id="{59A31372-A801-45E8-9D80-310B36306323}"/>
                </a:ext>
              </a:extLst>
            </p:cNvPr>
            <p:cNvSpPr/>
            <p:nvPr/>
          </p:nvSpPr>
          <p:spPr>
            <a:xfrm>
              <a:off x="2376775" y="1702425"/>
              <a:ext cx="41400" cy="35225"/>
            </a:xfrm>
            <a:custGeom>
              <a:avLst/>
              <a:gdLst/>
              <a:ahLst/>
              <a:cxnLst/>
              <a:rect l="l" t="t" r="r" b="b"/>
              <a:pathLst>
                <a:path w="1656" h="1409" extrusionOk="0">
                  <a:moveTo>
                    <a:pt x="0" y="0"/>
                  </a:moveTo>
                  <a:cubicBezTo>
                    <a:pt x="131" y="155"/>
                    <a:pt x="250" y="334"/>
                    <a:pt x="334" y="524"/>
                  </a:cubicBezTo>
                  <a:cubicBezTo>
                    <a:pt x="393" y="643"/>
                    <a:pt x="429" y="750"/>
                    <a:pt x="465" y="870"/>
                  </a:cubicBezTo>
                  <a:cubicBezTo>
                    <a:pt x="500" y="989"/>
                    <a:pt x="548" y="1108"/>
                    <a:pt x="643" y="1203"/>
                  </a:cubicBezTo>
                  <a:cubicBezTo>
                    <a:pt x="774" y="1340"/>
                    <a:pt x="953" y="1408"/>
                    <a:pt x="1136" y="1408"/>
                  </a:cubicBezTo>
                  <a:cubicBezTo>
                    <a:pt x="1319" y="1408"/>
                    <a:pt x="1507" y="1340"/>
                    <a:pt x="1655" y="1203"/>
                  </a:cubicBezTo>
                  <a:cubicBezTo>
                    <a:pt x="1655" y="1108"/>
                    <a:pt x="1620" y="989"/>
                    <a:pt x="1560" y="893"/>
                  </a:cubicBezTo>
                  <a:cubicBezTo>
                    <a:pt x="1489" y="703"/>
                    <a:pt x="1322" y="536"/>
                    <a:pt x="1143" y="405"/>
                  </a:cubicBezTo>
                  <a:cubicBezTo>
                    <a:pt x="881" y="191"/>
                    <a:pt x="572" y="12"/>
                    <a:pt x="22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6360;p61">
              <a:extLst>
                <a:ext uri="{FF2B5EF4-FFF2-40B4-BE49-F238E27FC236}">
                  <a16:creationId xmlns:a16="http://schemas.microsoft.com/office/drawing/2014/main" id="{DF29EFB6-E7F6-4E0F-90C6-CD4652CDAFB6}"/>
                </a:ext>
              </a:extLst>
            </p:cNvPr>
            <p:cNvSpPr/>
            <p:nvPr/>
          </p:nvSpPr>
          <p:spPr>
            <a:xfrm>
              <a:off x="2394325" y="1718675"/>
              <a:ext cx="17600" cy="14600"/>
            </a:xfrm>
            <a:custGeom>
              <a:avLst/>
              <a:gdLst/>
              <a:ahLst/>
              <a:cxnLst/>
              <a:rect l="l" t="t" r="r" b="b"/>
              <a:pathLst>
                <a:path w="704" h="584" extrusionOk="0">
                  <a:moveTo>
                    <a:pt x="153" y="1"/>
                  </a:moveTo>
                  <a:cubicBezTo>
                    <a:pt x="138" y="1"/>
                    <a:pt x="123" y="2"/>
                    <a:pt x="108" y="5"/>
                  </a:cubicBezTo>
                  <a:cubicBezTo>
                    <a:pt x="25" y="41"/>
                    <a:pt x="1" y="100"/>
                    <a:pt x="1" y="172"/>
                  </a:cubicBezTo>
                  <a:cubicBezTo>
                    <a:pt x="1" y="231"/>
                    <a:pt x="13" y="291"/>
                    <a:pt x="49" y="315"/>
                  </a:cubicBezTo>
                  <a:cubicBezTo>
                    <a:pt x="99" y="425"/>
                    <a:pt x="290" y="584"/>
                    <a:pt x="442" y="584"/>
                  </a:cubicBezTo>
                  <a:cubicBezTo>
                    <a:pt x="503" y="584"/>
                    <a:pt x="559" y="558"/>
                    <a:pt x="596" y="493"/>
                  </a:cubicBezTo>
                  <a:cubicBezTo>
                    <a:pt x="703" y="315"/>
                    <a:pt x="406" y="112"/>
                    <a:pt x="287" y="41"/>
                  </a:cubicBezTo>
                  <a:cubicBezTo>
                    <a:pt x="242" y="14"/>
                    <a:pt x="197" y="1"/>
                    <a:pt x="15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6361;p61">
              <a:extLst>
                <a:ext uri="{FF2B5EF4-FFF2-40B4-BE49-F238E27FC236}">
                  <a16:creationId xmlns:a16="http://schemas.microsoft.com/office/drawing/2014/main" id="{49DC7EAE-6BD5-4FAB-8B39-5C16E5240D64}"/>
                </a:ext>
              </a:extLst>
            </p:cNvPr>
            <p:cNvSpPr/>
            <p:nvPr/>
          </p:nvSpPr>
          <p:spPr>
            <a:xfrm>
              <a:off x="2389575" y="1714625"/>
              <a:ext cx="3900" cy="3925"/>
            </a:xfrm>
            <a:custGeom>
              <a:avLst/>
              <a:gdLst/>
              <a:ahLst/>
              <a:cxnLst/>
              <a:rect l="l" t="t" r="r" b="b"/>
              <a:pathLst>
                <a:path w="156" h="157" extrusionOk="0">
                  <a:moveTo>
                    <a:pt x="60" y="1"/>
                  </a:moveTo>
                  <a:cubicBezTo>
                    <a:pt x="36" y="1"/>
                    <a:pt x="24" y="1"/>
                    <a:pt x="12" y="12"/>
                  </a:cubicBezTo>
                  <a:cubicBezTo>
                    <a:pt x="0" y="36"/>
                    <a:pt x="0" y="48"/>
                    <a:pt x="0" y="60"/>
                  </a:cubicBezTo>
                  <a:cubicBezTo>
                    <a:pt x="0" y="104"/>
                    <a:pt x="30" y="157"/>
                    <a:pt x="99" y="157"/>
                  </a:cubicBezTo>
                  <a:cubicBezTo>
                    <a:pt x="105" y="157"/>
                    <a:pt x="112" y="156"/>
                    <a:pt x="119" y="155"/>
                  </a:cubicBezTo>
                  <a:cubicBezTo>
                    <a:pt x="155" y="120"/>
                    <a:pt x="143" y="48"/>
                    <a:pt x="96" y="12"/>
                  </a:cubicBezTo>
                  <a:cubicBezTo>
                    <a:pt x="84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6362;p61">
              <a:extLst>
                <a:ext uri="{FF2B5EF4-FFF2-40B4-BE49-F238E27FC236}">
                  <a16:creationId xmlns:a16="http://schemas.microsoft.com/office/drawing/2014/main" id="{B44F1206-7B7C-4F84-A2F5-5BF7B83F5525}"/>
                </a:ext>
              </a:extLst>
            </p:cNvPr>
            <p:cNvSpPr/>
            <p:nvPr/>
          </p:nvSpPr>
          <p:spPr>
            <a:xfrm>
              <a:off x="2118400" y="1426200"/>
              <a:ext cx="95875" cy="96175"/>
            </a:xfrm>
            <a:custGeom>
              <a:avLst/>
              <a:gdLst/>
              <a:ahLst/>
              <a:cxnLst/>
              <a:rect l="l" t="t" r="r" b="b"/>
              <a:pathLst>
                <a:path w="3835" h="3847" extrusionOk="0">
                  <a:moveTo>
                    <a:pt x="441" y="0"/>
                  </a:moveTo>
                  <a:lnTo>
                    <a:pt x="1" y="441"/>
                  </a:lnTo>
                  <a:lnTo>
                    <a:pt x="2311" y="2763"/>
                  </a:lnTo>
                  <a:lnTo>
                    <a:pt x="2358" y="2715"/>
                  </a:lnTo>
                  <a:lnTo>
                    <a:pt x="2430" y="2786"/>
                  </a:lnTo>
                  <a:cubicBezTo>
                    <a:pt x="2442" y="2786"/>
                    <a:pt x="2442" y="2798"/>
                    <a:pt x="2465" y="2798"/>
                  </a:cubicBezTo>
                  <a:cubicBezTo>
                    <a:pt x="2477" y="2822"/>
                    <a:pt x="2501" y="2846"/>
                    <a:pt x="2525" y="2882"/>
                  </a:cubicBezTo>
                  <a:cubicBezTo>
                    <a:pt x="2537" y="2906"/>
                    <a:pt x="2549" y="2953"/>
                    <a:pt x="2561" y="3001"/>
                  </a:cubicBezTo>
                  <a:cubicBezTo>
                    <a:pt x="2561" y="3013"/>
                    <a:pt x="2584" y="3013"/>
                    <a:pt x="2584" y="3025"/>
                  </a:cubicBezTo>
                  <a:lnTo>
                    <a:pt x="2584" y="3037"/>
                  </a:lnTo>
                  <a:cubicBezTo>
                    <a:pt x="2596" y="3072"/>
                    <a:pt x="2608" y="3084"/>
                    <a:pt x="2620" y="3120"/>
                  </a:cubicBezTo>
                  <a:lnTo>
                    <a:pt x="2644" y="3132"/>
                  </a:lnTo>
                  <a:cubicBezTo>
                    <a:pt x="2668" y="3156"/>
                    <a:pt x="2704" y="3191"/>
                    <a:pt x="2727" y="3203"/>
                  </a:cubicBezTo>
                  <a:lnTo>
                    <a:pt x="2739" y="3203"/>
                  </a:lnTo>
                  <a:cubicBezTo>
                    <a:pt x="2763" y="3215"/>
                    <a:pt x="2763" y="3215"/>
                    <a:pt x="2775" y="3215"/>
                  </a:cubicBezTo>
                  <a:cubicBezTo>
                    <a:pt x="2787" y="3215"/>
                    <a:pt x="2823" y="3239"/>
                    <a:pt x="2834" y="3239"/>
                  </a:cubicBezTo>
                  <a:cubicBezTo>
                    <a:pt x="2846" y="3239"/>
                    <a:pt x="2858" y="3251"/>
                    <a:pt x="2882" y="3251"/>
                  </a:cubicBezTo>
                  <a:cubicBezTo>
                    <a:pt x="2918" y="3263"/>
                    <a:pt x="2954" y="3275"/>
                    <a:pt x="2977" y="3310"/>
                  </a:cubicBezTo>
                  <a:cubicBezTo>
                    <a:pt x="2977" y="3322"/>
                    <a:pt x="3013" y="3358"/>
                    <a:pt x="3013" y="3370"/>
                  </a:cubicBezTo>
                  <a:lnTo>
                    <a:pt x="3120" y="3477"/>
                  </a:lnTo>
                  <a:lnTo>
                    <a:pt x="3073" y="3513"/>
                  </a:lnTo>
                  <a:lnTo>
                    <a:pt x="3406" y="3846"/>
                  </a:lnTo>
                  <a:lnTo>
                    <a:pt x="3835" y="3418"/>
                  </a:lnTo>
                  <a:lnTo>
                    <a:pt x="3501" y="3084"/>
                  </a:lnTo>
                  <a:lnTo>
                    <a:pt x="3466" y="3132"/>
                  </a:lnTo>
                  <a:lnTo>
                    <a:pt x="3358" y="3025"/>
                  </a:lnTo>
                  <a:cubicBezTo>
                    <a:pt x="3335" y="3025"/>
                    <a:pt x="3335" y="3025"/>
                    <a:pt x="3323" y="3013"/>
                  </a:cubicBezTo>
                  <a:cubicBezTo>
                    <a:pt x="3299" y="3001"/>
                    <a:pt x="3287" y="2965"/>
                    <a:pt x="3263" y="2941"/>
                  </a:cubicBezTo>
                  <a:cubicBezTo>
                    <a:pt x="3239" y="2906"/>
                    <a:pt x="3239" y="2858"/>
                    <a:pt x="3227" y="2822"/>
                  </a:cubicBezTo>
                  <a:cubicBezTo>
                    <a:pt x="3204" y="2798"/>
                    <a:pt x="3204" y="2798"/>
                    <a:pt x="3204" y="2786"/>
                  </a:cubicBezTo>
                  <a:cubicBezTo>
                    <a:pt x="3192" y="2786"/>
                    <a:pt x="3192" y="2775"/>
                    <a:pt x="3192" y="2775"/>
                  </a:cubicBezTo>
                  <a:cubicBezTo>
                    <a:pt x="3180" y="2751"/>
                    <a:pt x="3168" y="2727"/>
                    <a:pt x="3144" y="2703"/>
                  </a:cubicBezTo>
                  <a:cubicBezTo>
                    <a:pt x="3144" y="2691"/>
                    <a:pt x="3144" y="2691"/>
                    <a:pt x="3132" y="2667"/>
                  </a:cubicBezTo>
                  <a:cubicBezTo>
                    <a:pt x="3108" y="2644"/>
                    <a:pt x="3073" y="2632"/>
                    <a:pt x="3061" y="2608"/>
                  </a:cubicBezTo>
                  <a:lnTo>
                    <a:pt x="3037" y="2608"/>
                  </a:lnTo>
                  <a:cubicBezTo>
                    <a:pt x="3025" y="2596"/>
                    <a:pt x="3025" y="2596"/>
                    <a:pt x="3013" y="2596"/>
                  </a:cubicBezTo>
                  <a:cubicBezTo>
                    <a:pt x="3001" y="2596"/>
                    <a:pt x="2965" y="2584"/>
                    <a:pt x="2954" y="2584"/>
                  </a:cubicBezTo>
                  <a:cubicBezTo>
                    <a:pt x="2942" y="2584"/>
                    <a:pt x="2930" y="2572"/>
                    <a:pt x="2906" y="2572"/>
                  </a:cubicBezTo>
                  <a:cubicBezTo>
                    <a:pt x="2858" y="2548"/>
                    <a:pt x="2834" y="2536"/>
                    <a:pt x="2799" y="2513"/>
                  </a:cubicBezTo>
                  <a:cubicBezTo>
                    <a:pt x="2787" y="2489"/>
                    <a:pt x="2775" y="2465"/>
                    <a:pt x="2775" y="2453"/>
                  </a:cubicBezTo>
                  <a:lnTo>
                    <a:pt x="2704" y="2370"/>
                  </a:lnTo>
                  <a:lnTo>
                    <a:pt x="2739" y="232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6363;p61">
              <a:extLst>
                <a:ext uri="{FF2B5EF4-FFF2-40B4-BE49-F238E27FC236}">
                  <a16:creationId xmlns:a16="http://schemas.microsoft.com/office/drawing/2014/main" id="{0EA107DF-55C2-498D-900C-6EB28D018A08}"/>
                </a:ext>
              </a:extLst>
            </p:cNvPr>
            <p:cNvSpPr/>
            <p:nvPr/>
          </p:nvSpPr>
          <p:spPr>
            <a:xfrm>
              <a:off x="2171100" y="1476200"/>
              <a:ext cx="43175" cy="46175"/>
            </a:xfrm>
            <a:custGeom>
              <a:avLst/>
              <a:gdLst/>
              <a:ahLst/>
              <a:cxnLst/>
              <a:rect l="l" t="t" r="r" b="b"/>
              <a:pathLst>
                <a:path w="1727" h="1847" extrusionOk="0">
                  <a:moveTo>
                    <a:pt x="322" y="1"/>
                  </a:moveTo>
                  <a:cubicBezTo>
                    <a:pt x="262" y="24"/>
                    <a:pt x="191" y="60"/>
                    <a:pt x="143" y="120"/>
                  </a:cubicBezTo>
                  <a:cubicBezTo>
                    <a:pt x="48" y="239"/>
                    <a:pt x="0" y="405"/>
                    <a:pt x="12" y="548"/>
                  </a:cubicBezTo>
                  <a:cubicBezTo>
                    <a:pt x="12" y="608"/>
                    <a:pt x="24" y="656"/>
                    <a:pt x="60" y="703"/>
                  </a:cubicBezTo>
                  <a:cubicBezTo>
                    <a:pt x="84" y="727"/>
                    <a:pt x="107" y="763"/>
                    <a:pt x="143" y="775"/>
                  </a:cubicBezTo>
                  <a:lnTo>
                    <a:pt x="322" y="775"/>
                  </a:lnTo>
                  <a:cubicBezTo>
                    <a:pt x="369" y="775"/>
                    <a:pt x="417" y="763"/>
                    <a:pt x="465" y="763"/>
                  </a:cubicBezTo>
                  <a:cubicBezTo>
                    <a:pt x="584" y="763"/>
                    <a:pt x="691" y="786"/>
                    <a:pt x="798" y="846"/>
                  </a:cubicBezTo>
                  <a:cubicBezTo>
                    <a:pt x="905" y="906"/>
                    <a:pt x="977" y="1013"/>
                    <a:pt x="1024" y="1120"/>
                  </a:cubicBezTo>
                  <a:cubicBezTo>
                    <a:pt x="1072" y="1215"/>
                    <a:pt x="1084" y="1370"/>
                    <a:pt x="1024" y="1453"/>
                  </a:cubicBezTo>
                  <a:lnTo>
                    <a:pt x="1012" y="1477"/>
                  </a:lnTo>
                  <a:lnTo>
                    <a:pt x="965" y="1513"/>
                  </a:lnTo>
                  <a:lnTo>
                    <a:pt x="1298" y="1846"/>
                  </a:lnTo>
                  <a:lnTo>
                    <a:pt x="1727" y="1418"/>
                  </a:lnTo>
                  <a:lnTo>
                    <a:pt x="1393" y="1084"/>
                  </a:lnTo>
                  <a:lnTo>
                    <a:pt x="1358" y="1132"/>
                  </a:lnTo>
                  <a:lnTo>
                    <a:pt x="1250" y="1025"/>
                  </a:lnTo>
                  <a:cubicBezTo>
                    <a:pt x="1227" y="1025"/>
                    <a:pt x="1227" y="1025"/>
                    <a:pt x="1215" y="1013"/>
                  </a:cubicBezTo>
                  <a:cubicBezTo>
                    <a:pt x="1191" y="1001"/>
                    <a:pt x="1179" y="965"/>
                    <a:pt x="1155" y="941"/>
                  </a:cubicBezTo>
                  <a:cubicBezTo>
                    <a:pt x="1131" y="906"/>
                    <a:pt x="1131" y="858"/>
                    <a:pt x="1119" y="822"/>
                  </a:cubicBezTo>
                  <a:cubicBezTo>
                    <a:pt x="1096" y="798"/>
                    <a:pt x="1096" y="798"/>
                    <a:pt x="1096" y="786"/>
                  </a:cubicBezTo>
                  <a:cubicBezTo>
                    <a:pt x="1084" y="786"/>
                    <a:pt x="1084" y="775"/>
                    <a:pt x="1084" y="775"/>
                  </a:cubicBezTo>
                  <a:cubicBezTo>
                    <a:pt x="1072" y="751"/>
                    <a:pt x="1060" y="727"/>
                    <a:pt x="1036" y="703"/>
                  </a:cubicBezTo>
                  <a:cubicBezTo>
                    <a:pt x="1036" y="691"/>
                    <a:pt x="1036" y="691"/>
                    <a:pt x="1024" y="667"/>
                  </a:cubicBezTo>
                  <a:cubicBezTo>
                    <a:pt x="1000" y="644"/>
                    <a:pt x="965" y="632"/>
                    <a:pt x="953" y="596"/>
                  </a:cubicBezTo>
                  <a:lnTo>
                    <a:pt x="941" y="596"/>
                  </a:lnTo>
                  <a:cubicBezTo>
                    <a:pt x="917" y="584"/>
                    <a:pt x="917" y="584"/>
                    <a:pt x="905" y="584"/>
                  </a:cubicBezTo>
                  <a:cubicBezTo>
                    <a:pt x="893" y="584"/>
                    <a:pt x="857" y="560"/>
                    <a:pt x="846" y="560"/>
                  </a:cubicBezTo>
                  <a:cubicBezTo>
                    <a:pt x="834" y="560"/>
                    <a:pt x="822" y="548"/>
                    <a:pt x="798" y="548"/>
                  </a:cubicBezTo>
                  <a:cubicBezTo>
                    <a:pt x="762" y="536"/>
                    <a:pt x="726" y="525"/>
                    <a:pt x="703" y="489"/>
                  </a:cubicBezTo>
                  <a:cubicBezTo>
                    <a:pt x="679" y="477"/>
                    <a:pt x="667" y="441"/>
                    <a:pt x="667" y="429"/>
                  </a:cubicBezTo>
                  <a:lnTo>
                    <a:pt x="596" y="358"/>
                  </a:lnTo>
                  <a:lnTo>
                    <a:pt x="643" y="310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6364;p61">
              <a:extLst>
                <a:ext uri="{FF2B5EF4-FFF2-40B4-BE49-F238E27FC236}">
                  <a16:creationId xmlns:a16="http://schemas.microsoft.com/office/drawing/2014/main" id="{DA4D81F9-9B59-4B77-B054-B5D51E125B15}"/>
                </a:ext>
              </a:extLst>
            </p:cNvPr>
            <p:cNvSpPr/>
            <p:nvPr/>
          </p:nvSpPr>
          <p:spPr>
            <a:xfrm>
              <a:off x="2071675" y="1381900"/>
              <a:ext cx="66400" cy="64075"/>
            </a:xfrm>
            <a:custGeom>
              <a:avLst/>
              <a:gdLst/>
              <a:ahLst/>
              <a:cxnLst/>
              <a:rect l="l" t="t" r="r" b="b"/>
              <a:pathLst>
                <a:path w="2656" h="2563" extrusionOk="0">
                  <a:moveTo>
                    <a:pt x="866" y="1"/>
                  </a:moveTo>
                  <a:cubicBezTo>
                    <a:pt x="666" y="1"/>
                    <a:pt x="462" y="84"/>
                    <a:pt x="310" y="248"/>
                  </a:cubicBezTo>
                  <a:lnTo>
                    <a:pt x="262" y="284"/>
                  </a:lnTo>
                  <a:cubicBezTo>
                    <a:pt x="1" y="582"/>
                    <a:pt x="1" y="1034"/>
                    <a:pt x="262" y="1308"/>
                  </a:cubicBezTo>
                  <a:cubicBezTo>
                    <a:pt x="358" y="1391"/>
                    <a:pt x="477" y="1439"/>
                    <a:pt x="596" y="1475"/>
                  </a:cubicBezTo>
                  <a:cubicBezTo>
                    <a:pt x="715" y="1522"/>
                    <a:pt x="822" y="1570"/>
                    <a:pt x="941" y="1630"/>
                  </a:cubicBezTo>
                  <a:cubicBezTo>
                    <a:pt x="1132" y="1725"/>
                    <a:pt x="1310" y="1832"/>
                    <a:pt x="1453" y="1975"/>
                  </a:cubicBezTo>
                  <a:cubicBezTo>
                    <a:pt x="1501" y="2022"/>
                    <a:pt x="1548" y="2046"/>
                    <a:pt x="1572" y="2094"/>
                  </a:cubicBezTo>
                  <a:cubicBezTo>
                    <a:pt x="1679" y="2213"/>
                    <a:pt x="1763" y="2332"/>
                    <a:pt x="1810" y="2475"/>
                  </a:cubicBezTo>
                  <a:cubicBezTo>
                    <a:pt x="1810" y="2511"/>
                    <a:pt x="1810" y="2523"/>
                    <a:pt x="1834" y="2534"/>
                  </a:cubicBezTo>
                  <a:cubicBezTo>
                    <a:pt x="1851" y="2554"/>
                    <a:pt x="1875" y="2563"/>
                    <a:pt x="1906" y="2563"/>
                  </a:cubicBezTo>
                  <a:cubicBezTo>
                    <a:pt x="2008" y="2563"/>
                    <a:pt x="2178" y="2461"/>
                    <a:pt x="2334" y="2296"/>
                  </a:cubicBezTo>
                  <a:cubicBezTo>
                    <a:pt x="2548" y="2106"/>
                    <a:pt x="2656" y="1880"/>
                    <a:pt x="2572" y="1808"/>
                  </a:cubicBezTo>
                  <a:cubicBezTo>
                    <a:pt x="2548" y="1796"/>
                    <a:pt x="2513" y="1796"/>
                    <a:pt x="2477" y="1796"/>
                  </a:cubicBezTo>
                  <a:cubicBezTo>
                    <a:pt x="2394" y="1761"/>
                    <a:pt x="2322" y="1725"/>
                    <a:pt x="2263" y="1677"/>
                  </a:cubicBezTo>
                  <a:cubicBezTo>
                    <a:pt x="2084" y="1558"/>
                    <a:pt x="1953" y="1403"/>
                    <a:pt x="1834" y="1225"/>
                  </a:cubicBezTo>
                  <a:cubicBezTo>
                    <a:pt x="1727" y="1082"/>
                    <a:pt x="1655" y="915"/>
                    <a:pt x="1596" y="748"/>
                  </a:cubicBezTo>
                  <a:cubicBezTo>
                    <a:pt x="1584" y="689"/>
                    <a:pt x="1548" y="618"/>
                    <a:pt x="1536" y="558"/>
                  </a:cubicBezTo>
                  <a:cubicBezTo>
                    <a:pt x="1489" y="427"/>
                    <a:pt x="1429" y="284"/>
                    <a:pt x="1346" y="201"/>
                  </a:cubicBezTo>
                  <a:cubicBezTo>
                    <a:pt x="1217" y="66"/>
                    <a:pt x="1044" y="1"/>
                    <a:pt x="866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6365;p61">
              <a:extLst>
                <a:ext uri="{FF2B5EF4-FFF2-40B4-BE49-F238E27FC236}">
                  <a16:creationId xmlns:a16="http://schemas.microsoft.com/office/drawing/2014/main" id="{3E45F0F2-3D74-4CBD-96BB-19C3DC1EDAFB}"/>
                </a:ext>
              </a:extLst>
            </p:cNvPr>
            <p:cNvSpPr/>
            <p:nvPr/>
          </p:nvSpPr>
          <p:spPr>
            <a:xfrm>
              <a:off x="2123775" y="1432750"/>
              <a:ext cx="62225" cy="62525"/>
            </a:xfrm>
            <a:custGeom>
              <a:avLst/>
              <a:gdLst/>
              <a:ahLst/>
              <a:cxnLst/>
              <a:rect l="l" t="t" r="r" b="b"/>
              <a:pathLst>
                <a:path w="2489" h="2501" extrusionOk="0">
                  <a:moveTo>
                    <a:pt x="643" y="0"/>
                  </a:moveTo>
                  <a:lnTo>
                    <a:pt x="0" y="643"/>
                  </a:lnTo>
                  <a:lnTo>
                    <a:pt x="1846" y="2501"/>
                  </a:lnTo>
                  <a:lnTo>
                    <a:pt x="2489" y="1858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6366;p61">
              <a:extLst>
                <a:ext uri="{FF2B5EF4-FFF2-40B4-BE49-F238E27FC236}">
                  <a16:creationId xmlns:a16="http://schemas.microsoft.com/office/drawing/2014/main" id="{EBBD2D00-E482-4A86-807B-D0280200B28A}"/>
                </a:ext>
              </a:extLst>
            </p:cNvPr>
            <p:cNvSpPr/>
            <p:nvPr/>
          </p:nvSpPr>
          <p:spPr>
            <a:xfrm>
              <a:off x="2130900" y="1439300"/>
              <a:ext cx="50925" cy="49725"/>
            </a:xfrm>
            <a:custGeom>
              <a:avLst/>
              <a:gdLst/>
              <a:ahLst/>
              <a:cxnLst/>
              <a:rect l="l" t="t" r="r" b="b"/>
              <a:pathLst>
                <a:path w="2037" h="1989" extrusionOk="0">
                  <a:moveTo>
                    <a:pt x="644" y="0"/>
                  </a:moveTo>
                  <a:cubicBezTo>
                    <a:pt x="537" y="36"/>
                    <a:pt x="441" y="60"/>
                    <a:pt x="370" y="107"/>
                  </a:cubicBezTo>
                  <a:cubicBezTo>
                    <a:pt x="203" y="215"/>
                    <a:pt x="84" y="357"/>
                    <a:pt x="25" y="524"/>
                  </a:cubicBezTo>
                  <a:cubicBezTo>
                    <a:pt x="13" y="572"/>
                    <a:pt x="1" y="619"/>
                    <a:pt x="1" y="655"/>
                  </a:cubicBezTo>
                  <a:lnTo>
                    <a:pt x="1311" y="1989"/>
                  </a:lnTo>
                  <a:cubicBezTo>
                    <a:pt x="1453" y="1929"/>
                    <a:pt x="1608" y="1846"/>
                    <a:pt x="1727" y="1762"/>
                  </a:cubicBezTo>
                  <a:cubicBezTo>
                    <a:pt x="1846" y="1667"/>
                    <a:pt x="1977" y="1548"/>
                    <a:pt x="2037" y="1417"/>
                  </a:cubicBezTo>
                  <a:lnTo>
                    <a:pt x="644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6367;p61">
              <a:extLst>
                <a:ext uri="{FF2B5EF4-FFF2-40B4-BE49-F238E27FC236}">
                  <a16:creationId xmlns:a16="http://schemas.microsoft.com/office/drawing/2014/main" id="{2FE2EDB6-5210-4A90-A791-CD9E981972FD}"/>
                </a:ext>
              </a:extLst>
            </p:cNvPr>
            <p:cNvSpPr/>
            <p:nvPr/>
          </p:nvSpPr>
          <p:spPr>
            <a:xfrm>
              <a:off x="2196100" y="1505375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55" y="0"/>
                  </a:moveTo>
                  <a:lnTo>
                    <a:pt x="0" y="643"/>
                  </a:lnTo>
                  <a:lnTo>
                    <a:pt x="727" y="1370"/>
                  </a:lnTo>
                  <a:lnTo>
                    <a:pt x="1370" y="727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6368;p61">
              <a:extLst>
                <a:ext uri="{FF2B5EF4-FFF2-40B4-BE49-F238E27FC236}">
                  <a16:creationId xmlns:a16="http://schemas.microsoft.com/office/drawing/2014/main" id="{1BBA15D6-2524-4ECC-BB66-78D444CD4E97}"/>
                </a:ext>
              </a:extLst>
            </p:cNvPr>
            <p:cNvSpPr/>
            <p:nvPr/>
          </p:nvSpPr>
          <p:spPr>
            <a:xfrm>
              <a:off x="2071675" y="1388700"/>
              <a:ext cx="36625" cy="42275"/>
            </a:xfrm>
            <a:custGeom>
              <a:avLst/>
              <a:gdLst/>
              <a:ahLst/>
              <a:cxnLst/>
              <a:rect l="l" t="t" r="r" b="b"/>
              <a:pathLst>
                <a:path w="1465" h="1691" extrusionOk="0">
                  <a:moveTo>
                    <a:pt x="274" y="0"/>
                  </a:moveTo>
                  <a:cubicBezTo>
                    <a:pt x="1" y="298"/>
                    <a:pt x="1" y="750"/>
                    <a:pt x="274" y="1012"/>
                  </a:cubicBezTo>
                  <a:cubicBezTo>
                    <a:pt x="358" y="1108"/>
                    <a:pt x="477" y="1143"/>
                    <a:pt x="596" y="1191"/>
                  </a:cubicBezTo>
                  <a:cubicBezTo>
                    <a:pt x="715" y="1238"/>
                    <a:pt x="822" y="1286"/>
                    <a:pt x="941" y="1346"/>
                  </a:cubicBezTo>
                  <a:cubicBezTo>
                    <a:pt x="1132" y="1429"/>
                    <a:pt x="1310" y="1548"/>
                    <a:pt x="1465" y="1691"/>
                  </a:cubicBezTo>
                  <a:lnTo>
                    <a:pt x="1465" y="1465"/>
                  </a:lnTo>
                  <a:cubicBezTo>
                    <a:pt x="1429" y="1119"/>
                    <a:pt x="1263" y="810"/>
                    <a:pt x="1060" y="536"/>
                  </a:cubicBezTo>
                  <a:cubicBezTo>
                    <a:pt x="929" y="357"/>
                    <a:pt x="763" y="203"/>
                    <a:pt x="584" y="95"/>
                  </a:cubicBezTo>
                  <a:cubicBezTo>
                    <a:pt x="489" y="48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6369;p61">
              <a:extLst>
                <a:ext uri="{FF2B5EF4-FFF2-40B4-BE49-F238E27FC236}">
                  <a16:creationId xmlns:a16="http://schemas.microsoft.com/office/drawing/2014/main" id="{6217EC30-9BF7-41D6-8BFD-60176BB50699}"/>
                </a:ext>
              </a:extLst>
            </p:cNvPr>
            <p:cNvSpPr/>
            <p:nvPr/>
          </p:nvSpPr>
          <p:spPr>
            <a:xfrm>
              <a:off x="2073450" y="1397950"/>
              <a:ext cx="18500" cy="15475"/>
            </a:xfrm>
            <a:custGeom>
              <a:avLst/>
              <a:gdLst/>
              <a:ahLst/>
              <a:cxnLst/>
              <a:rect l="l" t="t" r="r" b="b"/>
              <a:pathLst>
                <a:path w="740" h="619" extrusionOk="0">
                  <a:moveTo>
                    <a:pt x="308" y="0"/>
                  </a:moveTo>
                  <a:cubicBezTo>
                    <a:pt x="281" y="0"/>
                    <a:pt x="254" y="7"/>
                    <a:pt x="227" y="23"/>
                  </a:cubicBezTo>
                  <a:cubicBezTo>
                    <a:pt x="1" y="154"/>
                    <a:pt x="239" y="499"/>
                    <a:pt x="394" y="571"/>
                  </a:cubicBezTo>
                  <a:cubicBezTo>
                    <a:pt x="441" y="595"/>
                    <a:pt x="501" y="618"/>
                    <a:pt x="561" y="618"/>
                  </a:cubicBezTo>
                  <a:cubicBezTo>
                    <a:pt x="632" y="618"/>
                    <a:pt x="692" y="583"/>
                    <a:pt x="715" y="511"/>
                  </a:cubicBezTo>
                  <a:cubicBezTo>
                    <a:pt x="739" y="452"/>
                    <a:pt x="715" y="392"/>
                    <a:pt x="692" y="333"/>
                  </a:cubicBezTo>
                  <a:cubicBezTo>
                    <a:pt x="631" y="231"/>
                    <a:pt x="466" y="0"/>
                    <a:pt x="308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6370;p61">
              <a:extLst>
                <a:ext uri="{FF2B5EF4-FFF2-40B4-BE49-F238E27FC236}">
                  <a16:creationId xmlns:a16="http://schemas.microsoft.com/office/drawing/2014/main" id="{1E692188-483E-4FC7-A5A7-4970E3E1B51B}"/>
                </a:ext>
              </a:extLst>
            </p:cNvPr>
            <p:cNvSpPr/>
            <p:nvPr/>
          </p:nvSpPr>
          <p:spPr>
            <a:xfrm>
              <a:off x="2091325" y="1414825"/>
              <a:ext cx="4175" cy="3650"/>
            </a:xfrm>
            <a:custGeom>
              <a:avLst/>
              <a:gdLst/>
              <a:ahLst/>
              <a:cxnLst/>
              <a:rect l="l" t="t" r="r" b="b"/>
              <a:pathLst>
                <a:path w="167" h="146" extrusionOk="0">
                  <a:moveTo>
                    <a:pt x="70" y="0"/>
                  </a:moveTo>
                  <a:cubicBezTo>
                    <a:pt x="51" y="0"/>
                    <a:pt x="34" y="8"/>
                    <a:pt x="24" y="27"/>
                  </a:cubicBezTo>
                  <a:cubicBezTo>
                    <a:pt x="0" y="86"/>
                    <a:pt x="84" y="134"/>
                    <a:pt x="107" y="146"/>
                  </a:cubicBezTo>
                  <a:cubicBezTo>
                    <a:pt x="119" y="146"/>
                    <a:pt x="143" y="146"/>
                    <a:pt x="155" y="134"/>
                  </a:cubicBezTo>
                  <a:cubicBezTo>
                    <a:pt x="167" y="122"/>
                    <a:pt x="167" y="110"/>
                    <a:pt x="167" y="86"/>
                  </a:cubicBezTo>
                  <a:cubicBezTo>
                    <a:pt x="167" y="74"/>
                    <a:pt x="167" y="63"/>
                    <a:pt x="155" y="39"/>
                  </a:cubicBezTo>
                  <a:cubicBezTo>
                    <a:pt x="134" y="17"/>
                    <a:pt x="99" y="0"/>
                    <a:pt x="70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6371;p61">
              <a:extLst>
                <a:ext uri="{FF2B5EF4-FFF2-40B4-BE49-F238E27FC236}">
                  <a16:creationId xmlns:a16="http://schemas.microsoft.com/office/drawing/2014/main" id="{E38342D0-95B1-486A-8496-EDDA8CA9BEF9}"/>
                </a:ext>
              </a:extLst>
            </p:cNvPr>
            <p:cNvSpPr/>
            <p:nvPr/>
          </p:nvSpPr>
          <p:spPr>
            <a:xfrm>
              <a:off x="2117525" y="1596450"/>
              <a:ext cx="95850" cy="94975"/>
            </a:xfrm>
            <a:custGeom>
              <a:avLst/>
              <a:gdLst/>
              <a:ahLst/>
              <a:cxnLst/>
              <a:rect l="l" t="t" r="r" b="b"/>
              <a:pathLst>
                <a:path w="3834" h="3799" extrusionOk="0">
                  <a:moveTo>
                    <a:pt x="3405" y="1"/>
                  </a:moveTo>
                  <a:lnTo>
                    <a:pt x="3084" y="322"/>
                  </a:lnTo>
                  <a:lnTo>
                    <a:pt x="3120" y="370"/>
                  </a:lnTo>
                  <a:lnTo>
                    <a:pt x="3024" y="477"/>
                  </a:lnTo>
                  <a:cubicBezTo>
                    <a:pt x="3000" y="489"/>
                    <a:pt x="2989" y="525"/>
                    <a:pt x="2989" y="537"/>
                  </a:cubicBezTo>
                  <a:cubicBezTo>
                    <a:pt x="2953" y="560"/>
                    <a:pt x="2929" y="584"/>
                    <a:pt x="2881" y="596"/>
                  </a:cubicBezTo>
                  <a:cubicBezTo>
                    <a:pt x="2869" y="596"/>
                    <a:pt x="2858" y="608"/>
                    <a:pt x="2834" y="608"/>
                  </a:cubicBezTo>
                  <a:cubicBezTo>
                    <a:pt x="2822" y="608"/>
                    <a:pt x="2798" y="620"/>
                    <a:pt x="2774" y="620"/>
                  </a:cubicBezTo>
                  <a:lnTo>
                    <a:pt x="2739" y="620"/>
                  </a:lnTo>
                  <a:cubicBezTo>
                    <a:pt x="2703" y="644"/>
                    <a:pt x="2679" y="668"/>
                    <a:pt x="2643" y="679"/>
                  </a:cubicBezTo>
                  <a:lnTo>
                    <a:pt x="2631" y="703"/>
                  </a:lnTo>
                  <a:cubicBezTo>
                    <a:pt x="2619" y="727"/>
                    <a:pt x="2596" y="739"/>
                    <a:pt x="2584" y="775"/>
                  </a:cubicBezTo>
                  <a:lnTo>
                    <a:pt x="2584" y="787"/>
                  </a:lnTo>
                  <a:cubicBezTo>
                    <a:pt x="2584" y="798"/>
                    <a:pt x="2572" y="798"/>
                    <a:pt x="2572" y="822"/>
                  </a:cubicBezTo>
                  <a:cubicBezTo>
                    <a:pt x="2560" y="858"/>
                    <a:pt x="2536" y="906"/>
                    <a:pt x="2524" y="941"/>
                  </a:cubicBezTo>
                  <a:cubicBezTo>
                    <a:pt x="2512" y="965"/>
                    <a:pt x="2477" y="1001"/>
                    <a:pt x="2465" y="1013"/>
                  </a:cubicBezTo>
                  <a:cubicBezTo>
                    <a:pt x="2453" y="1013"/>
                    <a:pt x="2453" y="1025"/>
                    <a:pt x="2441" y="1025"/>
                  </a:cubicBezTo>
                  <a:lnTo>
                    <a:pt x="2358" y="1096"/>
                  </a:lnTo>
                  <a:lnTo>
                    <a:pt x="2322" y="1060"/>
                  </a:lnTo>
                  <a:lnTo>
                    <a:pt x="0" y="3358"/>
                  </a:lnTo>
                  <a:lnTo>
                    <a:pt x="429" y="3799"/>
                  </a:lnTo>
                  <a:lnTo>
                    <a:pt x="2750" y="1489"/>
                  </a:lnTo>
                  <a:lnTo>
                    <a:pt x="2703" y="1441"/>
                  </a:lnTo>
                  <a:lnTo>
                    <a:pt x="2774" y="1370"/>
                  </a:lnTo>
                  <a:cubicBezTo>
                    <a:pt x="2798" y="1358"/>
                    <a:pt x="2810" y="1322"/>
                    <a:pt x="2810" y="1310"/>
                  </a:cubicBezTo>
                  <a:cubicBezTo>
                    <a:pt x="2846" y="1275"/>
                    <a:pt x="2869" y="1263"/>
                    <a:pt x="2917" y="1251"/>
                  </a:cubicBezTo>
                  <a:cubicBezTo>
                    <a:pt x="2929" y="1251"/>
                    <a:pt x="2941" y="1239"/>
                    <a:pt x="2965" y="1239"/>
                  </a:cubicBezTo>
                  <a:cubicBezTo>
                    <a:pt x="2977" y="1239"/>
                    <a:pt x="3000" y="1215"/>
                    <a:pt x="3024" y="1215"/>
                  </a:cubicBezTo>
                  <a:lnTo>
                    <a:pt x="3060" y="1215"/>
                  </a:lnTo>
                  <a:cubicBezTo>
                    <a:pt x="3063" y="1221"/>
                    <a:pt x="3067" y="1223"/>
                    <a:pt x="3072" y="1223"/>
                  </a:cubicBezTo>
                  <a:cubicBezTo>
                    <a:pt x="3088" y="1223"/>
                    <a:pt x="3116" y="1198"/>
                    <a:pt x="3143" y="1179"/>
                  </a:cubicBezTo>
                  <a:cubicBezTo>
                    <a:pt x="3155" y="1156"/>
                    <a:pt x="3155" y="1156"/>
                    <a:pt x="3155" y="1144"/>
                  </a:cubicBezTo>
                  <a:cubicBezTo>
                    <a:pt x="3167" y="1120"/>
                    <a:pt x="3179" y="1096"/>
                    <a:pt x="3203" y="1072"/>
                  </a:cubicBezTo>
                  <a:cubicBezTo>
                    <a:pt x="3203" y="1072"/>
                    <a:pt x="3203" y="1060"/>
                    <a:pt x="3215" y="1060"/>
                  </a:cubicBezTo>
                  <a:cubicBezTo>
                    <a:pt x="3215" y="1037"/>
                    <a:pt x="3215" y="1037"/>
                    <a:pt x="3227" y="1025"/>
                  </a:cubicBezTo>
                  <a:cubicBezTo>
                    <a:pt x="3239" y="977"/>
                    <a:pt x="3262" y="941"/>
                    <a:pt x="3274" y="906"/>
                  </a:cubicBezTo>
                  <a:cubicBezTo>
                    <a:pt x="3286" y="882"/>
                    <a:pt x="3298" y="846"/>
                    <a:pt x="3334" y="834"/>
                  </a:cubicBezTo>
                  <a:cubicBezTo>
                    <a:pt x="3346" y="822"/>
                    <a:pt x="3346" y="822"/>
                    <a:pt x="3358" y="822"/>
                  </a:cubicBezTo>
                  <a:lnTo>
                    <a:pt x="3465" y="715"/>
                  </a:lnTo>
                  <a:lnTo>
                    <a:pt x="3512" y="763"/>
                  </a:lnTo>
                  <a:lnTo>
                    <a:pt x="3834" y="429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6372;p61">
              <a:extLst>
                <a:ext uri="{FF2B5EF4-FFF2-40B4-BE49-F238E27FC236}">
                  <a16:creationId xmlns:a16="http://schemas.microsoft.com/office/drawing/2014/main" id="{ECB42AC6-D034-4353-B01F-5E5B749F8A7D}"/>
                </a:ext>
              </a:extLst>
            </p:cNvPr>
            <p:cNvSpPr/>
            <p:nvPr/>
          </p:nvSpPr>
          <p:spPr>
            <a:xfrm>
              <a:off x="2169900" y="1596450"/>
              <a:ext cx="43475" cy="46475"/>
            </a:xfrm>
            <a:custGeom>
              <a:avLst/>
              <a:gdLst/>
              <a:ahLst/>
              <a:cxnLst/>
              <a:rect l="l" t="t" r="r" b="b"/>
              <a:pathLst>
                <a:path w="1739" h="1859" extrusionOk="0">
                  <a:moveTo>
                    <a:pt x="1310" y="1"/>
                  </a:moveTo>
                  <a:lnTo>
                    <a:pt x="989" y="322"/>
                  </a:lnTo>
                  <a:lnTo>
                    <a:pt x="1025" y="370"/>
                  </a:lnTo>
                  <a:lnTo>
                    <a:pt x="1048" y="382"/>
                  </a:lnTo>
                  <a:cubicBezTo>
                    <a:pt x="1108" y="477"/>
                    <a:pt x="1084" y="620"/>
                    <a:pt x="1048" y="727"/>
                  </a:cubicBezTo>
                  <a:cubicBezTo>
                    <a:pt x="1001" y="834"/>
                    <a:pt x="929" y="941"/>
                    <a:pt x="822" y="1001"/>
                  </a:cubicBezTo>
                  <a:cubicBezTo>
                    <a:pt x="715" y="1060"/>
                    <a:pt x="596" y="1084"/>
                    <a:pt x="477" y="1084"/>
                  </a:cubicBezTo>
                  <a:cubicBezTo>
                    <a:pt x="429" y="1084"/>
                    <a:pt x="393" y="1072"/>
                    <a:pt x="346" y="1072"/>
                  </a:cubicBezTo>
                  <a:lnTo>
                    <a:pt x="167" y="1072"/>
                  </a:lnTo>
                  <a:cubicBezTo>
                    <a:pt x="120" y="1084"/>
                    <a:pt x="108" y="1120"/>
                    <a:pt x="72" y="1144"/>
                  </a:cubicBezTo>
                  <a:cubicBezTo>
                    <a:pt x="48" y="1191"/>
                    <a:pt x="36" y="1239"/>
                    <a:pt x="36" y="1299"/>
                  </a:cubicBezTo>
                  <a:cubicBezTo>
                    <a:pt x="1" y="1441"/>
                    <a:pt x="60" y="1608"/>
                    <a:pt x="167" y="1727"/>
                  </a:cubicBezTo>
                  <a:cubicBezTo>
                    <a:pt x="215" y="1787"/>
                    <a:pt x="274" y="1811"/>
                    <a:pt x="346" y="1858"/>
                  </a:cubicBezTo>
                  <a:lnTo>
                    <a:pt x="655" y="1549"/>
                  </a:lnTo>
                  <a:lnTo>
                    <a:pt x="608" y="1501"/>
                  </a:lnTo>
                  <a:lnTo>
                    <a:pt x="691" y="1430"/>
                  </a:lnTo>
                  <a:cubicBezTo>
                    <a:pt x="703" y="1418"/>
                    <a:pt x="715" y="1382"/>
                    <a:pt x="715" y="1370"/>
                  </a:cubicBezTo>
                  <a:cubicBezTo>
                    <a:pt x="751" y="1334"/>
                    <a:pt x="774" y="1322"/>
                    <a:pt x="822" y="1310"/>
                  </a:cubicBezTo>
                  <a:cubicBezTo>
                    <a:pt x="834" y="1310"/>
                    <a:pt x="846" y="1299"/>
                    <a:pt x="870" y="1299"/>
                  </a:cubicBezTo>
                  <a:cubicBezTo>
                    <a:pt x="882" y="1299"/>
                    <a:pt x="905" y="1275"/>
                    <a:pt x="929" y="1275"/>
                  </a:cubicBezTo>
                  <a:lnTo>
                    <a:pt x="965" y="1275"/>
                  </a:lnTo>
                  <a:cubicBezTo>
                    <a:pt x="977" y="1239"/>
                    <a:pt x="1013" y="1203"/>
                    <a:pt x="1048" y="1179"/>
                  </a:cubicBezTo>
                  <a:cubicBezTo>
                    <a:pt x="1060" y="1156"/>
                    <a:pt x="1060" y="1156"/>
                    <a:pt x="1060" y="1144"/>
                  </a:cubicBezTo>
                  <a:cubicBezTo>
                    <a:pt x="1072" y="1120"/>
                    <a:pt x="1084" y="1096"/>
                    <a:pt x="1108" y="1072"/>
                  </a:cubicBezTo>
                  <a:cubicBezTo>
                    <a:pt x="1108" y="1072"/>
                    <a:pt x="1108" y="1060"/>
                    <a:pt x="1120" y="1060"/>
                  </a:cubicBezTo>
                  <a:cubicBezTo>
                    <a:pt x="1120" y="1037"/>
                    <a:pt x="1120" y="1037"/>
                    <a:pt x="1132" y="1025"/>
                  </a:cubicBezTo>
                  <a:cubicBezTo>
                    <a:pt x="1144" y="977"/>
                    <a:pt x="1167" y="941"/>
                    <a:pt x="1179" y="906"/>
                  </a:cubicBezTo>
                  <a:cubicBezTo>
                    <a:pt x="1191" y="882"/>
                    <a:pt x="1203" y="846"/>
                    <a:pt x="1239" y="834"/>
                  </a:cubicBezTo>
                  <a:cubicBezTo>
                    <a:pt x="1251" y="822"/>
                    <a:pt x="1251" y="822"/>
                    <a:pt x="1263" y="822"/>
                  </a:cubicBezTo>
                  <a:lnTo>
                    <a:pt x="1370" y="715"/>
                  </a:lnTo>
                  <a:lnTo>
                    <a:pt x="1417" y="763"/>
                  </a:lnTo>
                  <a:lnTo>
                    <a:pt x="1739" y="429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6373;p61">
              <a:extLst>
                <a:ext uri="{FF2B5EF4-FFF2-40B4-BE49-F238E27FC236}">
                  <a16:creationId xmlns:a16="http://schemas.microsoft.com/office/drawing/2014/main" id="{86C49A43-1E5E-4D23-AA47-65C026DCFCF3}"/>
                </a:ext>
              </a:extLst>
            </p:cNvPr>
            <p:cNvSpPr/>
            <p:nvPr/>
          </p:nvSpPr>
          <p:spPr>
            <a:xfrm>
              <a:off x="2070475" y="1672700"/>
              <a:ext cx="66400" cy="63425"/>
            </a:xfrm>
            <a:custGeom>
              <a:avLst/>
              <a:gdLst/>
              <a:ahLst/>
              <a:cxnLst/>
              <a:rect l="l" t="t" r="r" b="b"/>
              <a:pathLst>
                <a:path w="2656" h="2537" extrusionOk="0">
                  <a:moveTo>
                    <a:pt x="1904" y="0"/>
                  </a:moveTo>
                  <a:cubicBezTo>
                    <a:pt x="1879" y="0"/>
                    <a:pt x="1859" y="8"/>
                    <a:pt x="1846" y="23"/>
                  </a:cubicBezTo>
                  <a:cubicBezTo>
                    <a:pt x="1834" y="46"/>
                    <a:pt x="1834" y="58"/>
                    <a:pt x="1834" y="82"/>
                  </a:cubicBezTo>
                  <a:cubicBezTo>
                    <a:pt x="1775" y="237"/>
                    <a:pt x="1680" y="356"/>
                    <a:pt x="1596" y="475"/>
                  </a:cubicBezTo>
                  <a:cubicBezTo>
                    <a:pt x="1561" y="523"/>
                    <a:pt x="1525" y="546"/>
                    <a:pt x="1477" y="594"/>
                  </a:cubicBezTo>
                  <a:cubicBezTo>
                    <a:pt x="1322" y="725"/>
                    <a:pt x="1144" y="844"/>
                    <a:pt x="953" y="916"/>
                  </a:cubicBezTo>
                  <a:cubicBezTo>
                    <a:pt x="834" y="975"/>
                    <a:pt x="727" y="1023"/>
                    <a:pt x="608" y="1058"/>
                  </a:cubicBezTo>
                  <a:cubicBezTo>
                    <a:pt x="489" y="1094"/>
                    <a:pt x="370" y="1142"/>
                    <a:pt x="275" y="1237"/>
                  </a:cubicBezTo>
                  <a:cubicBezTo>
                    <a:pt x="1" y="1499"/>
                    <a:pt x="1" y="1951"/>
                    <a:pt x="275" y="2249"/>
                  </a:cubicBezTo>
                  <a:lnTo>
                    <a:pt x="310" y="2285"/>
                  </a:lnTo>
                  <a:cubicBezTo>
                    <a:pt x="454" y="2453"/>
                    <a:pt x="650" y="2537"/>
                    <a:pt x="845" y="2537"/>
                  </a:cubicBezTo>
                  <a:cubicBezTo>
                    <a:pt x="1022" y="2537"/>
                    <a:pt x="1199" y="2468"/>
                    <a:pt x="1334" y="2332"/>
                  </a:cubicBezTo>
                  <a:cubicBezTo>
                    <a:pt x="1418" y="2249"/>
                    <a:pt x="1477" y="2118"/>
                    <a:pt x="1525" y="1975"/>
                  </a:cubicBezTo>
                  <a:cubicBezTo>
                    <a:pt x="1537" y="1916"/>
                    <a:pt x="1573" y="1844"/>
                    <a:pt x="1596" y="1785"/>
                  </a:cubicBezTo>
                  <a:cubicBezTo>
                    <a:pt x="1656" y="1618"/>
                    <a:pt x="1727" y="1463"/>
                    <a:pt x="1834" y="1320"/>
                  </a:cubicBezTo>
                  <a:cubicBezTo>
                    <a:pt x="1954" y="1166"/>
                    <a:pt x="2084" y="999"/>
                    <a:pt x="2263" y="892"/>
                  </a:cubicBezTo>
                  <a:cubicBezTo>
                    <a:pt x="2323" y="844"/>
                    <a:pt x="2406" y="796"/>
                    <a:pt x="2477" y="773"/>
                  </a:cubicBezTo>
                  <a:cubicBezTo>
                    <a:pt x="2491" y="776"/>
                    <a:pt x="2503" y="778"/>
                    <a:pt x="2514" y="778"/>
                  </a:cubicBezTo>
                  <a:cubicBezTo>
                    <a:pt x="2539" y="778"/>
                    <a:pt x="2556" y="769"/>
                    <a:pt x="2573" y="761"/>
                  </a:cubicBezTo>
                  <a:cubicBezTo>
                    <a:pt x="2656" y="677"/>
                    <a:pt x="2549" y="463"/>
                    <a:pt x="2335" y="261"/>
                  </a:cubicBezTo>
                  <a:cubicBezTo>
                    <a:pt x="2175" y="101"/>
                    <a:pt x="2000" y="0"/>
                    <a:pt x="1904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6374;p61">
              <a:extLst>
                <a:ext uri="{FF2B5EF4-FFF2-40B4-BE49-F238E27FC236}">
                  <a16:creationId xmlns:a16="http://schemas.microsoft.com/office/drawing/2014/main" id="{E8A394E8-CBF3-4839-B191-6562A2518DD3}"/>
                </a:ext>
              </a:extLst>
            </p:cNvPr>
            <p:cNvSpPr/>
            <p:nvPr/>
          </p:nvSpPr>
          <p:spPr>
            <a:xfrm>
              <a:off x="2122875" y="1623550"/>
              <a:ext cx="62525" cy="62225"/>
            </a:xfrm>
            <a:custGeom>
              <a:avLst/>
              <a:gdLst/>
              <a:ahLst/>
              <a:cxnLst/>
              <a:rect l="l" t="t" r="r" b="b"/>
              <a:pathLst>
                <a:path w="2501" h="2489" extrusionOk="0">
                  <a:moveTo>
                    <a:pt x="1858" y="0"/>
                  </a:moveTo>
                  <a:lnTo>
                    <a:pt x="0" y="1834"/>
                  </a:lnTo>
                  <a:lnTo>
                    <a:pt x="643" y="2489"/>
                  </a:lnTo>
                  <a:lnTo>
                    <a:pt x="2501" y="643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6375;p61">
              <a:extLst>
                <a:ext uri="{FF2B5EF4-FFF2-40B4-BE49-F238E27FC236}">
                  <a16:creationId xmlns:a16="http://schemas.microsoft.com/office/drawing/2014/main" id="{EEEFF102-E415-42CE-87B5-C352672CFDB3}"/>
                </a:ext>
              </a:extLst>
            </p:cNvPr>
            <p:cNvSpPr/>
            <p:nvPr/>
          </p:nvSpPr>
          <p:spPr>
            <a:xfrm>
              <a:off x="2129725" y="1629800"/>
              <a:ext cx="51500" cy="49125"/>
            </a:xfrm>
            <a:custGeom>
              <a:avLst/>
              <a:gdLst/>
              <a:ahLst/>
              <a:cxnLst/>
              <a:rect l="l" t="t" r="r" b="b"/>
              <a:pathLst>
                <a:path w="2060" h="1965" extrusionOk="0">
                  <a:moveTo>
                    <a:pt x="1322" y="0"/>
                  </a:moveTo>
                  <a:lnTo>
                    <a:pt x="0" y="1310"/>
                  </a:lnTo>
                  <a:cubicBezTo>
                    <a:pt x="0" y="1358"/>
                    <a:pt x="12" y="1405"/>
                    <a:pt x="36" y="1453"/>
                  </a:cubicBezTo>
                  <a:cubicBezTo>
                    <a:pt x="95" y="1608"/>
                    <a:pt x="215" y="1762"/>
                    <a:pt x="357" y="1870"/>
                  </a:cubicBezTo>
                  <a:cubicBezTo>
                    <a:pt x="453" y="1905"/>
                    <a:pt x="548" y="1953"/>
                    <a:pt x="643" y="1965"/>
                  </a:cubicBezTo>
                  <a:lnTo>
                    <a:pt x="2060" y="572"/>
                  </a:lnTo>
                  <a:cubicBezTo>
                    <a:pt x="2000" y="429"/>
                    <a:pt x="1858" y="322"/>
                    <a:pt x="1739" y="226"/>
                  </a:cubicBezTo>
                  <a:cubicBezTo>
                    <a:pt x="1619" y="131"/>
                    <a:pt x="1477" y="60"/>
                    <a:pt x="1322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6376;p61">
              <a:extLst>
                <a:ext uri="{FF2B5EF4-FFF2-40B4-BE49-F238E27FC236}">
                  <a16:creationId xmlns:a16="http://schemas.microsoft.com/office/drawing/2014/main" id="{DE152315-510B-46CB-8A06-3EDDE4347CB3}"/>
                </a:ext>
              </a:extLst>
            </p:cNvPr>
            <p:cNvSpPr/>
            <p:nvPr/>
          </p:nvSpPr>
          <p:spPr>
            <a:xfrm>
              <a:off x="2195800" y="1579500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727" y="0"/>
                  </a:moveTo>
                  <a:lnTo>
                    <a:pt x="0" y="726"/>
                  </a:lnTo>
                  <a:lnTo>
                    <a:pt x="643" y="1369"/>
                  </a:lnTo>
                  <a:lnTo>
                    <a:pt x="1370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6377;p61">
              <a:extLst>
                <a:ext uri="{FF2B5EF4-FFF2-40B4-BE49-F238E27FC236}">
                  <a16:creationId xmlns:a16="http://schemas.microsoft.com/office/drawing/2014/main" id="{E40215D7-5925-4CB9-B4F9-40D4987F7DFD}"/>
                </a:ext>
              </a:extLst>
            </p:cNvPr>
            <p:cNvSpPr/>
            <p:nvPr/>
          </p:nvSpPr>
          <p:spPr>
            <a:xfrm>
              <a:off x="2069900" y="1687250"/>
              <a:ext cx="36925" cy="41400"/>
            </a:xfrm>
            <a:custGeom>
              <a:avLst/>
              <a:gdLst/>
              <a:ahLst/>
              <a:cxnLst/>
              <a:rect l="l" t="t" r="r" b="b"/>
              <a:pathLst>
                <a:path w="1477" h="1656" extrusionOk="0">
                  <a:moveTo>
                    <a:pt x="1476" y="0"/>
                  </a:moveTo>
                  <a:cubicBezTo>
                    <a:pt x="1322" y="131"/>
                    <a:pt x="1143" y="250"/>
                    <a:pt x="953" y="322"/>
                  </a:cubicBezTo>
                  <a:cubicBezTo>
                    <a:pt x="834" y="381"/>
                    <a:pt x="726" y="429"/>
                    <a:pt x="607" y="465"/>
                  </a:cubicBezTo>
                  <a:cubicBezTo>
                    <a:pt x="488" y="500"/>
                    <a:pt x="369" y="548"/>
                    <a:pt x="262" y="643"/>
                  </a:cubicBezTo>
                  <a:cubicBezTo>
                    <a:pt x="0" y="905"/>
                    <a:pt x="0" y="1357"/>
                    <a:pt x="262" y="1655"/>
                  </a:cubicBezTo>
                  <a:cubicBezTo>
                    <a:pt x="369" y="1655"/>
                    <a:pt x="488" y="1619"/>
                    <a:pt x="583" y="1560"/>
                  </a:cubicBezTo>
                  <a:cubicBezTo>
                    <a:pt x="774" y="1488"/>
                    <a:pt x="941" y="1322"/>
                    <a:pt x="1072" y="1143"/>
                  </a:cubicBezTo>
                  <a:cubicBezTo>
                    <a:pt x="1274" y="881"/>
                    <a:pt x="1453" y="560"/>
                    <a:pt x="1476" y="226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6378;p61">
              <a:extLst>
                <a:ext uri="{FF2B5EF4-FFF2-40B4-BE49-F238E27FC236}">
                  <a16:creationId xmlns:a16="http://schemas.microsoft.com/office/drawing/2014/main" id="{31FFAA78-8223-4245-842A-4E74807C3F26}"/>
                </a:ext>
              </a:extLst>
            </p:cNvPr>
            <p:cNvSpPr/>
            <p:nvPr/>
          </p:nvSpPr>
          <p:spPr>
            <a:xfrm>
              <a:off x="2072575" y="1704800"/>
              <a:ext cx="18175" cy="15175"/>
            </a:xfrm>
            <a:custGeom>
              <a:avLst/>
              <a:gdLst/>
              <a:ahLst/>
              <a:cxnLst/>
              <a:rect l="l" t="t" r="r" b="b"/>
              <a:pathLst>
                <a:path w="727" h="607" extrusionOk="0">
                  <a:moveTo>
                    <a:pt x="548" y="1"/>
                  </a:moveTo>
                  <a:cubicBezTo>
                    <a:pt x="488" y="1"/>
                    <a:pt x="429" y="13"/>
                    <a:pt x="393" y="36"/>
                  </a:cubicBezTo>
                  <a:cubicBezTo>
                    <a:pt x="250" y="108"/>
                    <a:pt x="0" y="453"/>
                    <a:pt x="215" y="584"/>
                  </a:cubicBezTo>
                  <a:cubicBezTo>
                    <a:pt x="241" y="600"/>
                    <a:pt x="268" y="607"/>
                    <a:pt x="296" y="607"/>
                  </a:cubicBezTo>
                  <a:cubicBezTo>
                    <a:pt x="454" y="607"/>
                    <a:pt x="618" y="376"/>
                    <a:pt x="679" y="274"/>
                  </a:cubicBezTo>
                  <a:cubicBezTo>
                    <a:pt x="715" y="215"/>
                    <a:pt x="727" y="155"/>
                    <a:pt x="715" y="96"/>
                  </a:cubicBezTo>
                  <a:cubicBezTo>
                    <a:pt x="679" y="24"/>
                    <a:pt x="619" y="1"/>
                    <a:pt x="548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6379;p61">
              <a:extLst>
                <a:ext uri="{FF2B5EF4-FFF2-40B4-BE49-F238E27FC236}">
                  <a16:creationId xmlns:a16="http://schemas.microsoft.com/office/drawing/2014/main" id="{35A80CCB-7D37-46EE-A81E-04BEFC423303}"/>
                </a:ext>
              </a:extLst>
            </p:cNvPr>
            <p:cNvSpPr/>
            <p:nvPr/>
          </p:nvSpPr>
          <p:spPr>
            <a:xfrm>
              <a:off x="2090425" y="1699450"/>
              <a:ext cx="3900" cy="3750"/>
            </a:xfrm>
            <a:custGeom>
              <a:avLst/>
              <a:gdLst/>
              <a:ahLst/>
              <a:cxnLst/>
              <a:rect l="l" t="t" r="r" b="b"/>
              <a:pathLst>
                <a:path w="156" h="150" extrusionOk="0">
                  <a:moveTo>
                    <a:pt x="96" y="0"/>
                  </a:moveTo>
                  <a:cubicBezTo>
                    <a:pt x="60" y="12"/>
                    <a:pt x="1" y="60"/>
                    <a:pt x="13" y="119"/>
                  </a:cubicBezTo>
                  <a:cubicBezTo>
                    <a:pt x="23" y="140"/>
                    <a:pt x="45" y="150"/>
                    <a:pt x="68" y="150"/>
                  </a:cubicBezTo>
                  <a:cubicBezTo>
                    <a:pt x="98" y="150"/>
                    <a:pt x="130" y="134"/>
                    <a:pt x="143" y="107"/>
                  </a:cubicBezTo>
                  <a:cubicBezTo>
                    <a:pt x="155" y="96"/>
                    <a:pt x="155" y="72"/>
                    <a:pt x="155" y="60"/>
                  </a:cubicBezTo>
                  <a:cubicBezTo>
                    <a:pt x="155" y="48"/>
                    <a:pt x="155" y="24"/>
                    <a:pt x="143" y="12"/>
                  </a:cubicBezTo>
                  <a:cubicBezTo>
                    <a:pt x="132" y="0"/>
                    <a:pt x="120" y="0"/>
                    <a:pt x="96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6380;p61">
              <a:extLst>
                <a:ext uri="{FF2B5EF4-FFF2-40B4-BE49-F238E27FC236}">
                  <a16:creationId xmlns:a16="http://schemas.microsoft.com/office/drawing/2014/main" id="{BFBD1F77-FF40-43EA-8F7E-8313EB5FDE3F}"/>
                </a:ext>
              </a:extLst>
            </p:cNvPr>
            <p:cNvSpPr/>
            <p:nvPr/>
          </p:nvSpPr>
          <p:spPr>
            <a:xfrm>
              <a:off x="2286575" y="1428875"/>
              <a:ext cx="96175" cy="95875"/>
            </a:xfrm>
            <a:custGeom>
              <a:avLst/>
              <a:gdLst/>
              <a:ahLst/>
              <a:cxnLst/>
              <a:rect l="l" t="t" r="r" b="b"/>
              <a:pathLst>
                <a:path w="3847" h="3835" extrusionOk="0">
                  <a:moveTo>
                    <a:pt x="3418" y="1"/>
                  </a:moveTo>
                  <a:lnTo>
                    <a:pt x="1096" y="2310"/>
                  </a:lnTo>
                  <a:lnTo>
                    <a:pt x="1132" y="2358"/>
                  </a:lnTo>
                  <a:lnTo>
                    <a:pt x="1060" y="2429"/>
                  </a:lnTo>
                  <a:cubicBezTo>
                    <a:pt x="1060" y="2441"/>
                    <a:pt x="1049" y="2441"/>
                    <a:pt x="1049" y="2465"/>
                  </a:cubicBezTo>
                  <a:cubicBezTo>
                    <a:pt x="1037" y="2477"/>
                    <a:pt x="1001" y="2501"/>
                    <a:pt x="977" y="2525"/>
                  </a:cubicBezTo>
                  <a:cubicBezTo>
                    <a:pt x="941" y="2537"/>
                    <a:pt x="894" y="2549"/>
                    <a:pt x="858" y="2560"/>
                  </a:cubicBezTo>
                  <a:cubicBezTo>
                    <a:pt x="834" y="2560"/>
                    <a:pt x="834" y="2584"/>
                    <a:pt x="822" y="2584"/>
                  </a:cubicBezTo>
                  <a:lnTo>
                    <a:pt x="810" y="2584"/>
                  </a:lnTo>
                  <a:cubicBezTo>
                    <a:pt x="775" y="2596"/>
                    <a:pt x="763" y="2608"/>
                    <a:pt x="739" y="2620"/>
                  </a:cubicBezTo>
                  <a:lnTo>
                    <a:pt x="715" y="2644"/>
                  </a:lnTo>
                  <a:cubicBezTo>
                    <a:pt x="691" y="2668"/>
                    <a:pt x="656" y="2703"/>
                    <a:pt x="644" y="2727"/>
                  </a:cubicBezTo>
                  <a:lnTo>
                    <a:pt x="644" y="2739"/>
                  </a:lnTo>
                  <a:cubicBezTo>
                    <a:pt x="632" y="2763"/>
                    <a:pt x="632" y="2763"/>
                    <a:pt x="632" y="2775"/>
                  </a:cubicBezTo>
                  <a:cubicBezTo>
                    <a:pt x="632" y="2787"/>
                    <a:pt x="620" y="2822"/>
                    <a:pt x="620" y="2834"/>
                  </a:cubicBezTo>
                  <a:cubicBezTo>
                    <a:pt x="620" y="2846"/>
                    <a:pt x="596" y="2858"/>
                    <a:pt x="596" y="2882"/>
                  </a:cubicBezTo>
                  <a:cubicBezTo>
                    <a:pt x="584" y="2918"/>
                    <a:pt x="572" y="2953"/>
                    <a:pt x="537" y="2977"/>
                  </a:cubicBezTo>
                  <a:cubicBezTo>
                    <a:pt x="525" y="3001"/>
                    <a:pt x="501" y="3013"/>
                    <a:pt x="477" y="3013"/>
                  </a:cubicBezTo>
                  <a:lnTo>
                    <a:pt x="382" y="3120"/>
                  </a:lnTo>
                  <a:lnTo>
                    <a:pt x="334" y="3072"/>
                  </a:lnTo>
                  <a:lnTo>
                    <a:pt x="1" y="3394"/>
                  </a:lnTo>
                  <a:lnTo>
                    <a:pt x="441" y="3834"/>
                  </a:lnTo>
                  <a:lnTo>
                    <a:pt x="763" y="3501"/>
                  </a:lnTo>
                  <a:lnTo>
                    <a:pt x="715" y="3453"/>
                  </a:lnTo>
                  <a:lnTo>
                    <a:pt x="822" y="3358"/>
                  </a:lnTo>
                  <a:cubicBezTo>
                    <a:pt x="822" y="3334"/>
                    <a:pt x="822" y="3334"/>
                    <a:pt x="834" y="3322"/>
                  </a:cubicBezTo>
                  <a:cubicBezTo>
                    <a:pt x="858" y="3299"/>
                    <a:pt x="882" y="3275"/>
                    <a:pt x="918" y="3263"/>
                  </a:cubicBezTo>
                  <a:cubicBezTo>
                    <a:pt x="941" y="3239"/>
                    <a:pt x="989" y="3239"/>
                    <a:pt x="1037" y="3215"/>
                  </a:cubicBezTo>
                  <a:cubicBezTo>
                    <a:pt x="1049" y="3203"/>
                    <a:pt x="1049" y="3203"/>
                    <a:pt x="1060" y="3203"/>
                  </a:cubicBezTo>
                  <a:cubicBezTo>
                    <a:pt x="1060" y="3191"/>
                    <a:pt x="1072" y="3191"/>
                    <a:pt x="1072" y="3191"/>
                  </a:cubicBezTo>
                  <a:cubicBezTo>
                    <a:pt x="1108" y="3180"/>
                    <a:pt x="1120" y="3156"/>
                    <a:pt x="1156" y="3144"/>
                  </a:cubicBezTo>
                  <a:cubicBezTo>
                    <a:pt x="1168" y="3144"/>
                    <a:pt x="1168" y="3144"/>
                    <a:pt x="1180" y="3132"/>
                  </a:cubicBezTo>
                  <a:cubicBezTo>
                    <a:pt x="1203" y="3096"/>
                    <a:pt x="1227" y="3072"/>
                    <a:pt x="1239" y="3037"/>
                  </a:cubicBezTo>
                  <a:lnTo>
                    <a:pt x="1239" y="3025"/>
                  </a:lnTo>
                  <a:cubicBezTo>
                    <a:pt x="1263" y="3013"/>
                    <a:pt x="1263" y="3013"/>
                    <a:pt x="1263" y="3001"/>
                  </a:cubicBezTo>
                  <a:cubicBezTo>
                    <a:pt x="1263" y="2977"/>
                    <a:pt x="1275" y="2953"/>
                    <a:pt x="1275" y="2941"/>
                  </a:cubicBezTo>
                  <a:cubicBezTo>
                    <a:pt x="1275" y="2918"/>
                    <a:pt x="1287" y="2906"/>
                    <a:pt x="1287" y="2894"/>
                  </a:cubicBezTo>
                  <a:cubicBezTo>
                    <a:pt x="1299" y="2846"/>
                    <a:pt x="1322" y="2810"/>
                    <a:pt x="1346" y="2787"/>
                  </a:cubicBezTo>
                  <a:cubicBezTo>
                    <a:pt x="1358" y="2775"/>
                    <a:pt x="1394" y="2763"/>
                    <a:pt x="1406" y="2763"/>
                  </a:cubicBezTo>
                  <a:lnTo>
                    <a:pt x="1477" y="2703"/>
                  </a:lnTo>
                  <a:lnTo>
                    <a:pt x="1525" y="2739"/>
                  </a:lnTo>
                  <a:lnTo>
                    <a:pt x="3847" y="441"/>
                  </a:lnTo>
                  <a:lnTo>
                    <a:pt x="3418" y="1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6381;p61">
              <a:extLst>
                <a:ext uri="{FF2B5EF4-FFF2-40B4-BE49-F238E27FC236}">
                  <a16:creationId xmlns:a16="http://schemas.microsoft.com/office/drawing/2014/main" id="{B0A539E1-47F1-4EB0-BEFC-F6B051267729}"/>
                </a:ext>
              </a:extLst>
            </p:cNvPr>
            <p:cNvSpPr/>
            <p:nvPr/>
          </p:nvSpPr>
          <p:spPr>
            <a:xfrm>
              <a:off x="2286575" y="1481800"/>
              <a:ext cx="46175" cy="42950"/>
            </a:xfrm>
            <a:custGeom>
              <a:avLst/>
              <a:gdLst/>
              <a:ahLst/>
              <a:cxnLst/>
              <a:rect l="l" t="t" r="r" b="b"/>
              <a:pathLst>
                <a:path w="1847" h="1718" extrusionOk="0">
                  <a:moveTo>
                    <a:pt x="1355" y="1"/>
                  </a:moveTo>
                  <a:cubicBezTo>
                    <a:pt x="1336" y="1"/>
                    <a:pt x="1317" y="1"/>
                    <a:pt x="1299" y="3"/>
                  </a:cubicBezTo>
                  <a:cubicBezTo>
                    <a:pt x="1239" y="3"/>
                    <a:pt x="1191" y="15"/>
                    <a:pt x="1156" y="51"/>
                  </a:cubicBezTo>
                  <a:cubicBezTo>
                    <a:pt x="1120" y="74"/>
                    <a:pt x="1096" y="86"/>
                    <a:pt x="1072" y="134"/>
                  </a:cubicBezTo>
                  <a:lnTo>
                    <a:pt x="1072" y="229"/>
                  </a:lnTo>
                  <a:lnTo>
                    <a:pt x="1072" y="301"/>
                  </a:lnTo>
                  <a:lnTo>
                    <a:pt x="1072" y="312"/>
                  </a:lnTo>
                  <a:cubicBezTo>
                    <a:pt x="1072" y="360"/>
                    <a:pt x="1096" y="396"/>
                    <a:pt x="1096" y="443"/>
                  </a:cubicBezTo>
                  <a:cubicBezTo>
                    <a:pt x="1096" y="562"/>
                    <a:pt x="1060" y="682"/>
                    <a:pt x="1001" y="789"/>
                  </a:cubicBezTo>
                  <a:cubicBezTo>
                    <a:pt x="941" y="896"/>
                    <a:pt x="834" y="967"/>
                    <a:pt x="739" y="1015"/>
                  </a:cubicBezTo>
                  <a:cubicBezTo>
                    <a:pt x="682" y="1040"/>
                    <a:pt x="613" y="1055"/>
                    <a:pt x="547" y="1055"/>
                  </a:cubicBezTo>
                  <a:cubicBezTo>
                    <a:pt x="488" y="1055"/>
                    <a:pt x="433" y="1043"/>
                    <a:pt x="394" y="1015"/>
                  </a:cubicBezTo>
                  <a:lnTo>
                    <a:pt x="382" y="1003"/>
                  </a:lnTo>
                  <a:lnTo>
                    <a:pt x="334" y="955"/>
                  </a:lnTo>
                  <a:lnTo>
                    <a:pt x="1" y="1277"/>
                  </a:lnTo>
                  <a:lnTo>
                    <a:pt x="441" y="1717"/>
                  </a:lnTo>
                  <a:lnTo>
                    <a:pt x="763" y="1384"/>
                  </a:lnTo>
                  <a:lnTo>
                    <a:pt x="715" y="1336"/>
                  </a:lnTo>
                  <a:lnTo>
                    <a:pt x="822" y="1241"/>
                  </a:lnTo>
                  <a:cubicBezTo>
                    <a:pt x="822" y="1217"/>
                    <a:pt x="822" y="1217"/>
                    <a:pt x="834" y="1205"/>
                  </a:cubicBezTo>
                  <a:cubicBezTo>
                    <a:pt x="858" y="1182"/>
                    <a:pt x="882" y="1158"/>
                    <a:pt x="918" y="1146"/>
                  </a:cubicBezTo>
                  <a:cubicBezTo>
                    <a:pt x="941" y="1122"/>
                    <a:pt x="989" y="1122"/>
                    <a:pt x="1037" y="1098"/>
                  </a:cubicBezTo>
                  <a:cubicBezTo>
                    <a:pt x="1049" y="1086"/>
                    <a:pt x="1049" y="1086"/>
                    <a:pt x="1060" y="1086"/>
                  </a:cubicBezTo>
                  <a:cubicBezTo>
                    <a:pt x="1060" y="1074"/>
                    <a:pt x="1072" y="1074"/>
                    <a:pt x="1072" y="1074"/>
                  </a:cubicBezTo>
                  <a:cubicBezTo>
                    <a:pt x="1108" y="1063"/>
                    <a:pt x="1120" y="1039"/>
                    <a:pt x="1156" y="1027"/>
                  </a:cubicBezTo>
                  <a:cubicBezTo>
                    <a:pt x="1168" y="1027"/>
                    <a:pt x="1168" y="1027"/>
                    <a:pt x="1180" y="1015"/>
                  </a:cubicBezTo>
                  <a:cubicBezTo>
                    <a:pt x="1203" y="979"/>
                    <a:pt x="1227" y="955"/>
                    <a:pt x="1239" y="920"/>
                  </a:cubicBezTo>
                  <a:lnTo>
                    <a:pt x="1239" y="908"/>
                  </a:lnTo>
                  <a:cubicBezTo>
                    <a:pt x="1263" y="896"/>
                    <a:pt x="1263" y="896"/>
                    <a:pt x="1263" y="884"/>
                  </a:cubicBezTo>
                  <a:cubicBezTo>
                    <a:pt x="1263" y="860"/>
                    <a:pt x="1275" y="836"/>
                    <a:pt x="1275" y="824"/>
                  </a:cubicBezTo>
                  <a:cubicBezTo>
                    <a:pt x="1275" y="801"/>
                    <a:pt x="1287" y="789"/>
                    <a:pt x="1287" y="777"/>
                  </a:cubicBezTo>
                  <a:cubicBezTo>
                    <a:pt x="1299" y="729"/>
                    <a:pt x="1322" y="693"/>
                    <a:pt x="1346" y="670"/>
                  </a:cubicBezTo>
                  <a:cubicBezTo>
                    <a:pt x="1358" y="658"/>
                    <a:pt x="1394" y="646"/>
                    <a:pt x="1406" y="646"/>
                  </a:cubicBezTo>
                  <a:lnTo>
                    <a:pt x="1489" y="574"/>
                  </a:lnTo>
                  <a:lnTo>
                    <a:pt x="1537" y="622"/>
                  </a:lnTo>
                  <a:lnTo>
                    <a:pt x="1846" y="312"/>
                  </a:lnTo>
                  <a:cubicBezTo>
                    <a:pt x="1822" y="253"/>
                    <a:pt x="1787" y="181"/>
                    <a:pt x="1727" y="134"/>
                  </a:cubicBezTo>
                  <a:cubicBezTo>
                    <a:pt x="1623" y="40"/>
                    <a:pt x="1490" y="1"/>
                    <a:pt x="1355" y="1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6382;p61">
              <a:extLst>
                <a:ext uri="{FF2B5EF4-FFF2-40B4-BE49-F238E27FC236}">
                  <a16:creationId xmlns:a16="http://schemas.microsoft.com/office/drawing/2014/main" id="{EA552EF3-F7E9-4608-89C8-F6D3B2B4BE1C}"/>
                </a:ext>
              </a:extLst>
            </p:cNvPr>
            <p:cNvSpPr/>
            <p:nvPr/>
          </p:nvSpPr>
          <p:spPr>
            <a:xfrm>
              <a:off x="2361900" y="1383775"/>
              <a:ext cx="67275" cy="63275"/>
            </a:xfrm>
            <a:custGeom>
              <a:avLst/>
              <a:gdLst/>
              <a:ahLst/>
              <a:cxnLst/>
              <a:rect l="l" t="t" r="r" b="b"/>
              <a:pathLst>
                <a:path w="2691" h="2531" extrusionOk="0">
                  <a:moveTo>
                    <a:pt x="1807" y="1"/>
                  </a:moveTo>
                  <a:cubicBezTo>
                    <a:pt x="1625" y="1"/>
                    <a:pt x="1447" y="66"/>
                    <a:pt x="1310" y="197"/>
                  </a:cubicBezTo>
                  <a:cubicBezTo>
                    <a:pt x="1226" y="292"/>
                    <a:pt x="1179" y="412"/>
                    <a:pt x="1131" y="531"/>
                  </a:cubicBezTo>
                  <a:cubicBezTo>
                    <a:pt x="1084" y="650"/>
                    <a:pt x="1036" y="757"/>
                    <a:pt x="988" y="876"/>
                  </a:cubicBezTo>
                  <a:cubicBezTo>
                    <a:pt x="893" y="1066"/>
                    <a:pt x="774" y="1245"/>
                    <a:pt x="643" y="1388"/>
                  </a:cubicBezTo>
                  <a:cubicBezTo>
                    <a:pt x="595" y="1435"/>
                    <a:pt x="572" y="1483"/>
                    <a:pt x="524" y="1507"/>
                  </a:cubicBezTo>
                  <a:cubicBezTo>
                    <a:pt x="405" y="1614"/>
                    <a:pt x="286" y="1686"/>
                    <a:pt x="131" y="1745"/>
                  </a:cubicBezTo>
                  <a:cubicBezTo>
                    <a:pt x="107" y="1745"/>
                    <a:pt x="95" y="1745"/>
                    <a:pt x="72" y="1769"/>
                  </a:cubicBezTo>
                  <a:cubicBezTo>
                    <a:pt x="0" y="1840"/>
                    <a:pt x="107" y="2067"/>
                    <a:pt x="310" y="2269"/>
                  </a:cubicBezTo>
                  <a:cubicBezTo>
                    <a:pt x="467" y="2436"/>
                    <a:pt x="632" y="2530"/>
                    <a:pt x="737" y="2530"/>
                  </a:cubicBezTo>
                  <a:cubicBezTo>
                    <a:pt x="766" y="2530"/>
                    <a:pt x="791" y="2523"/>
                    <a:pt x="810" y="2507"/>
                  </a:cubicBezTo>
                  <a:cubicBezTo>
                    <a:pt x="822" y="2483"/>
                    <a:pt x="822" y="2448"/>
                    <a:pt x="822" y="2400"/>
                  </a:cubicBezTo>
                  <a:cubicBezTo>
                    <a:pt x="845" y="2328"/>
                    <a:pt x="893" y="2257"/>
                    <a:pt x="941" y="2197"/>
                  </a:cubicBezTo>
                  <a:cubicBezTo>
                    <a:pt x="1060" y="2019"/>
                    <a:pt x="1203" y="1888"/>
                    <a:pt x="1381" y="1769"/>
                  </a:cubicBezTo>
                  <a:cubicBezTo>
                    <a:pt x="1536" y="1662"/>
                    <a:pt x="1703" y="1590"/>
                    <a:pt x="1857" y="1531"/>
                  </a:cubicBezTo>
                  <a:cubicBezTo>
                    <a:pt x="1917" y="1507"/>
                    <a:pt x="2000" y="1483"/>
                    <a:pt x="2060" y="1471"/>
                  </a:cubicBezTo>
                  <a:cubicBezTo>
                    <a:pt x="2191" y="1424"/>
                    <a:pt x="2322" y="1364"/>
                    <a:pt x="2417" y="1269"/>
                  </a:cubicBezTo>
                  <a:cubicBezTo>
                    <a:pt x="2691" y="995"/>
                    <a:pt x="2679" y="531"/>
                    <a:pt x="2369" y="245"/>
                  </a:cubicBezTo>
                  <a:lnTo>
                    <a:pt x="2322" y="197"/>
                  </a:lnTo>
                  <a:cubicBezTo>
                    <a:pt x="2173" y="66"/>
                    <a:pt x="1988" y="1"/>
                    <a:pt x="1807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6383;p61">
              <a:extLst>
                <a:ext uri="{FF2B5EF4-FFF2-40B4-BE49-F238E27FC236}">
                  <a16:creationId xmlns:a16="http://schemas.microsoft.com/office/drawing/2014/main" id="{1B503FD2-CE96-4B2A-8BE4-E2E7E0A0A366}"/>
                </a:ext>
              </a:extLst>
            </p:cNvPr>
            <p:cNvSpPr/>
            <p:nvPr/>
          </p:nvSpPr>
          <p:spPr>
            <a:xfrm>
              <a:off x="2313975" y="1434225"/>
              <a:ext cx="62525" cy="62250"/>
            </a:xfrm>
            <a:custGeom>
              <a:avLst/>
              <a:gdLst/>
              <a:ahLst/>
              <a:cxnLst/>
              <a:rect l="l" t="t" r="r" b="b"/>
              <a:pathLst>
                <a:path w="2501" h="2490" extrusionOk="0">
                  <a:moveTo>
                    <a:pt x="1858" y="1"/>
                  </a:moveTo>
                  <a:lnTo>
                    <a:pt x="0" y="1846"/>
                  </a:lnTo>
                  <a:lnTo>
                    <a:pt x="631" y="2489"/>
                  </a:lnTo>
                  <a:lnTo>
                    <a:pt x="2501" y="64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6384;p61">
              <a:extLst>
                <a:ext uri="{FF2B5EF4-FFF2-40B4-BE49-F238E27FC236}">
                  <a16:creationId xmlns:a16="http://schemas.microsoft.com/office/drawing/2014/main" id="{10EB14FF-0367-49DE-80FC-E34CA2416DD1}"/>
                </a:ext>
              </a:extLst>
            </p:cNvPr>
            <p:cNvSpPr/>
            <p:nvPr/>
          </p:nvSpPr>
          <p:spPr>
            <a:xfrm>
              <a:off x="2320225" y="1440775"/>
              <a:ext cx="49425" cy="51225"/>
            </a:xfrm>
            <a:custGeom>
              <a:avLst/>
              <a:gdLst/>
              <a:ahLst/>
              <a:cxnLst/>
              <a:rect l="l" t="t" r="r" b="b"/>
              <a:pathLst>
                <a:path w="1977" h="2049" extrusionOk="0">
                  <a:moveTo>
                    <a:pt x="1322" y="1"/>
                  </a:moveTo>
                  <a:lnTo>
                    <a:pt x="0" y="1311"/>
                  </a:lnTo>
                  <a:cubicBezTo>
                    <a:pt x="60" y="1465"/>
                    <a:pt x="131" y="1608"/>
                    <a:pt x="226" y="1727"/>
                  </a:cubicBezTo>
                  <a:cubicBezTo>
                    <a:pt x="310" y="1846"/>
                    <a:pt x="429" y="1989"/>
                    <a:pt x="572" y="2049"/>
                  </a:cubicBezTo>
                  <a:lnTo>
                    <a:pt x="1977" y="644"/>
                  </a:lnTo>
                  <a:cubicBezTo>
                    <a:pt x="1953" y="560"/>
                    <a:pt x="1917" y="465"/>
                    <a:pt x="1870" y="370"/>
                  </a:cubicBezTo>
                  <a:cubicBezTo>
                    <a:pt x="1774" y="215"/>
                    <a:pt x="1619" y="96"/>
                    <a:pt x="1465" y="37"/>
                  </a:cubicBezTo>
                  <a:cubicBezTo>
                    <a:pt x="1417" y="13"/>
                    <a:pt x="1369" y="1"/>
                    <a:pt x="1322" y="1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6385;p61">
              <a:extLst>
                <a:ext uri="{FF2B5EF4-FFF2-40B4-BE49-F238E27FC236}">
                  <a16:creationId xmlns:a16="http://schemas.microsoft.com/office/drawing/2014/main" id="{D8E97990-B63A-4F21-9E04-08FA25F9D48F}"/>
                </a:ext>
              </a:extLst>
            </p:cNvPr>
            <p:cNvSpPr/>
            <p:nvPr/>
          </p:nvSpPr>
          <p:spPr>
            <a:xfrm>
              <a:off x="2269325" y="1506575"/>
              <a:ext cx="34250" cy="33950"/>
            </a:xfrm>
            <a:custGeom>
              <a:avLst/>
              <a:gdLst/>
              <a:ahLst/>
              <a:cxnLst/>
              <a:rect l="l" t="t" r="r" b="b"/>
              <a:pathLst>
                <a:path w="1370" h="1358" extrusionOk="0">
                  <a:moveTo>
                    <a:pt x="727" y="0"/>
                  </a:moveTo>
                  <a:lnTo>
                    <a:pt x="0" y="714"/>
                  </a:lnTo>
                  <a:lnTo>
                    <a:pt x="643" y="1357"/>
                  </a:lnTo>
                  <a:lnTo>
                    <a:pt x="1369" y="64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6386;p61">
              <a:extLst>
                <a:ext uri="{FF2B5EF4-FFF2-40B4-BE49-F238E27FC236}">
                  <a16:creationId xmlns:a16="http://schemas.microsoft.com/office/drawing/2014/main" id="{4F87CCB1-97E2-4F6A-BCD7-A9BC7FA5AD8F}"/>
                </a:ext>
              </a:extLst>
            </p:cNvPr>
            <p:cNvSpPr/>
            <p:nvPr/>
          </p:nvSpPr>
          <p:spPr>
            <a:xfrm>
              <a:off x="2378250" y="1383250"/>
              <a:ext cx="42000" cy="34925"/>
            </a:xfrm>
            <a:custGeom>
              <a:avLst/>
              <a:gdLst/>
              <a:ahLst/>
              <a:cxnLst/>
              <a:rect l="l" t="t" r="r" b="b"/>
              <a:pathLst>
                <a:path w="1680" h="1397" extrusionOk="0">
                  <a:moveTo>
                    <a:pt x="1165" y="1"/>
                  </a:moveTo>
                  <a:cubicBezTo>
                    <a:pt x="983" y="1"/>
                    <a:pt x="805" y="69"/>
                    <a:pt x="668" y="206"/>
                  </a:cubicBezTo>
                  <a:cubicBezTo>
                    <a:pt x="584" y="290"/>
                    <a:pt x="537" y="409"/>
                    <a:pt x="489" y="528"/>
                  </a:cubicBezTo>
                  <a:cubicBezTo>
                    <a:pt x="441" y="659"/>
                    <a:pt x="406" y="754"/>
                    <a:pt x="346" y="873"/>
                  </a:cubicBezTo>
                  <a:cubicBezTo>
                    <a:pt x="251" y="1075"/>
                    <a:pt x="132" y="1254"/>
                    <a:pt x="1" y="1397"/>
                  </a:cubicBezTo>
                  <a:lnTo>
                    <a:pt x="227" y="1397"/>
                  </a:lnTo>
                  <a:cubicBezTo>
                    <a:pt x="572" y="1373"/>
                    <a:pt x="882" y="1206"/>
                    <a:pt x="1144" y="992"/>
                  </a:cubicBezTo>
                  <a:cubicBezTo>
                    <a:pt x="1323" y="861"/>
                    <a:pt x="1489" y="718"/>
                    <a:pt x="1596" y="516"/>
                  </a:cubicBezTo>
                  <a:cubicBezTo>
                    <a:pt x="1632" y="433"/>
                    <a:pt x="1680" y="313"/>
                    <a:pt x="1680" y="206"/>
                  </a:cubicBezTo>
                  <a:cubicBezTo>
                    <a:pt x="1531" y="69"/>
                    <a:pt x="1346" y="1"/>
                    <a:pt x="1165" y="1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6387;p61">
              <a:extLst>
                <a:ext uri="{FF2B5EF4-FFF2-40B4-BE49-F238E27FC236}">
                  <a16:creationId xmlns:a16="http://schemas.microsoft.com/office/drawing/2014/main" id="{18D93075-BA9B-447C-B8C9-609A2857AECD}"/>
                </a:ext>
              </a:extLst>
            </p:cNvPr>
            <p:cNvSpPr/>
            <p:nvPr/>
          </p:nvSpPr>
          <p:spPr>
            <a:xfrm>
              <a:off x="2395225" y="1387250"/>
              <a:ext cx="17600" cy="14675"/>
            </a:xfrm>
            <a:custGeom>
              <a:avLst/>
              <a:gdLst/>
              <a:ahLst/>
              <a:cxnLst/>
              <a:rect l="l" t="t" r="r" b="b"/>
              <a:pathLst>
                <a:path w="704" h="587" extrusionOk="0">
                  <a:moveTo>
                    <a:pt x="443" y="1"/>
                  </a:moveTo>
                  <a:cubicBezTo>
                    <a:pt x="290" y="1"/>
                    <a:pt x="107" y="152"/>
                    <a:pt x="48" y="261"/>
                  </a:cubicBezTo>
                  <a:cubicBezTo>
                    <a:pt x="36" y="296"/>
                    <a:pt x="24" y="356"/>
                    <a:pt x="1" y="415"/>
                  </a:cubicBezTo>
                  <a:cubicBezTo>
                    <a:pt x="1" y="499"/>
                    <a:pt x="36" y="558"/>
                    <a:pt x="108" y="582"/>
                  </a:cubicBezTo>
                  <a:cubicBezTo>
                    <a:pt x="124" y="585"/>
                    <a:pt x="140" y="587"/>
                    <a:pt x="156" y="587"/>
                  </a:cubicBezTo>
                  <a:cubicBezTo>
                    <a:pt x="199" y="587"/>
                    <a:pt x="243" y="576"/>
                    <a:pt x="286" y="558"/>
                  </a:cubicBezTo>
                  <a:cubicBezTo>
                    <a:pt x="405" y="475"/>
                    <a:pt x="703" y="273"/>
                    <a:pt x="608" y="94"/>
                  </a:cubicBezTo>
                  <a:cubicBezTo>
                    <a:pt x="566" y="27"/>
                    <a:pt x="507" y="1"/>
                    <a:pt x="443" y="1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6388;p61">
              <a:extLst>
                <a:ext uri="{FF2B5EF4-FFF2-40B4-BE49-F238E27FC236}">
                  <a16:creationId xmlns:a16="http://schemas.microsoft.com/office/drawing/2014/main" id="{63514773-AFCF-41A1-B89C-7828D7B0771F}"/>
                </a:ext>
              </a:extLst>
            </p:cNvPr>
            <p:cNvSpPr/>
            <p:nvPr/>
          </p:nvSpPr>
          <p:spPr>
            <a:xfrm>
              <a:off x="2390475" y="1402050"/>
              <a:ext cx="4175" cy="3925"/>
            </a:xfrm>
            <a:custGeom>
              <a:avLst/>
              <a:gdLst/>
              <a:ahLst/>
              <a:cxnLst/>
              <a:rect l="l" t="t" r="r" b="b"/>
              <a:pathLst>
                <a:path w="167" h="157" extrusionOk="0">
                  <a:moveTo>
                    <a:pt x="104" y="0"/>
                  </a:moveTo>
                  <a:cubicBezTo>
                    <a:pt x="53" y="0"/>
                    <a:pt x="22" y="54"/>
                    <a:pt x="0" y="97"/>
                  </a:cubicBezTo>
                  <a:cubicBezTo>
                    <a:pt x="0" y="109"/>
                    <a:pt x="0" y="121"/>
                    <a:pt x="24" y="145"/>
                  </a:cubicBezTo>
                  <a:cubicBezTo>
                    <a:pt x="36" y="157"/>
                    <a:pt x="48" y="157"/>
                    <a:pt x="60" y="157"/>
                  </a:cubicBezTo>
                  <a:cubicBezTo>
                    <a:pt x="83" y="157"/>
                    <a:pt x="95" y="157"/>
                    <a:pt x="107" y="145"/>
                  </a:cubicBezTo>
                  <a:cubicBezTo>
                    <a:pt x="155" y="109"/>
                    <a:pt x="167" y="38"/>
                    <a:pt x="119" y="2"/>
                  </a:cubicBezTo>
                  <a:cubicBezTo>
                    <a:pt x="114" y="1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6389;p61">
              <a:extLst>
                <a:ext uri="{FF2B5EF4-FFF2-40B4-BE49-F238E27FC236}">
                  <a16:creationId xmlns:a16="http://schemas.microsoft.com/office/drawing/2014/main" id="{1FB42CC8-EBCB-471A-BC7E-949F0C8062FF}"/>
                </a:ext>
              </a:extLst>
            </p:cNvPr>
            <p:cNvSpPr/>
            <p:nvPr/>
          </p:nvSpPr>
          <p:spPr>
            <a:xfrm>
              <a:off x="2116025" y="1425900"/>
              <a:ext cx="267625" cy="266725"/>
            </a:xfrm>
            <a:custGeom>
              <a:avLst/>
              <a:gdLst/>
              <a:ahLst/>
              <a:cxnLst/>
              <a:rect l="l" t="t" r="r" b="b"/>
              <a:pathLst>
                <a:path w="10705" h="10669" extrusionOk="0">
                  <a:moveTo>
                    <a:pt x="5348" y="834"/>
                  </a:moveTo>
                  <a:cubicBezTo>
                    <a:pt x="5356" y="834"/>
                    <a:pt x="5363" y="834"/>
                    <a:pt x="5370" y="834"/>
                  </a:cubicBezTo>
                  <a:cubicBezTo>
                    <a:pt x="7859" y="858"/>
                    <a:pt x="9871" y="2882"/>
                    <a:pt x="9847" y="5358"/>
                  </a:cubicBezTo>
                  <a:cubicBezTo>
                    <a:pt x="9835" y="7839"/>
                    <a:pt x="7823" y="9847"/>
                    <a:pt x="5345" y="9847"/>
                  </a:cubicBezTo>
                  <a:cubicBezTo>
                    <a:pt x="5337" y="9847"/>
                    <a:pt x="5330" y="9847"/>
                    <a:pt x="5323" y="9847"/>
                  </a:cubicBezTo>
                  <a:cubicBezTo>
                    <a:pt x="2834" y="9823"/>
                    <a:pt x="834" y="7799"/>
                    <a:pt x="846" y="5323"/>
                  </a:cubicBezTo>
                  <a:cubicBezTo>
                    <a:pt x="858" y="2842"/>
                    <a:pt x="2870" y="834"/>
                    <a:pt x="5348" y="834"/>
                  </a:cubicBezTo>
                  <a:close/>
                  <a:moveTo>
                    <a:pt x="5348" y="0"/>
                  </a:moveTo>
                  <a:cubicBezTo>
                    <a:pt x="2417" y="0"/>
                    <a:pt x="24" y="2377"/>
                    <a:pt x="12" y="5311"/>
                  </a:cubicBezTo>
                  <a:cubicBezTo>
                    <a:pt x="1" y="8263"/>
                    <a:pt x="2382" y="10657"/>
                    <a:pt x="5323" y="10668"/>
                  </a:cubicBezTo>
                  <a:cubicBezTo>
                    <a:pt x="5337" y="10669"/>
                    <a:pt x="5352" y="10669"/>
                    <a:pt x="5367" y="10669"/>
                  </a:cubicBezTo>
                  <a:cubicBezTo>
                    <a:pt x="8299" y="10669"/>
                    <a:pt x="10669" y="8296"/>
                    <a:pt x="10680" y="5358"/>
                  </a:cubicBezTo>
                  <a:cubicBezTo>
                    <a:pt x="10704" y="2417"/>
                    <a:pt x="8323" y="1"/>
                    <a:pt x="5370" y="1"/>
                  </a:cubicBezTo>
                  <a:cubicBezTo>
                    <a:pt x="5363" y="0"/>
                    <a:pt x="5356" y="0"/>
                    <a:pt x="5348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6390;p61">
              <a:extLst>
                <a:ext uri="{FF2B5EF4-FFF2-40B4-BE49-F238E27FC236}">
                  <a16:creationId xmlns:a16="http://schemas.microsoft.com/office/drawing/2014/main" id="{01184B12-FE20-4F12-A44B-0ADA1526380D}"/>
                </a:ext>
              </a:extLst>
            </p:cNvPr>
            <p:cNvSpPr/>
            <p:nvPr/>
          </p:nvSpPr>
          <p:spPr>
            <a:xfrm>
              <a:off x="2094000" y="1404475"/>
              <a:ext cx="311075" cy="309875"/>
            </a:xfrm>
            <a:custGeom>
              <a:avLst/>
              <a:gdLst/>
              <a:ahLst/>
              <a:cxnLst/>
              <a:rect l="l" t="t" r="r" b="b"/>
              <a:pathLst>
                <a:path w="12443" h="12395" extrusionOk="0">
                  <a:moveTo>
                    <a:pt x="6229" y="965"/>
                  </a:moveTo>
                  <a:cubicBezTo>
                    <a:pt x="6237" y="965"/>
                    <a:pt x="6244" y="965"/>
                    <a:pt x="6251" y="965"/>
                  </a:cubicBezTo>
                  <a:cubicBezTo>
                    <a:pt x="9133" y="977"/>
                    <a:pt x="11478" y="3334"/>
                    <a:pt x="11454" y="6215"/>
                  </a:cubicBezTo>
                  <a:cubicBezTo>
                    <a:pt x="11442" y="9101"/>
                    <a:pt x="9109" y="11430"/>
                    <a:pt x="6226" y="11430"/>
                  </a:cubicBezTo>
                  <a:cubicBezTo>
                    <a:pt x="6218" y="11430"/>
                    <a:pt x="6211" y="11430"/>
                    <a:pt x="6204" y="11430"/>
                  </a:cubicBezTo>
                  <a:cubicBezTo>
                    <a:pt x="3322" y="11418"/>
                    <a:pt x="989" y="9061"/>
                    <a:pt x="1001" y="6168"/>
                  </a:cubicBezTo>
                  <a:cubicBezTo>
                    <a:pt x="1012" y="3294"/>
                    <a:pt x="3358" y="965"/>
                    <a:pt x="6229" y="965"/>
                  </a:cubicBezTo>
                  <a:close/>
                  <a:moveTo>
                    <a:pt x="6229" y="0"/>
                  </a:moveTo>
                  <a:cubicBezTo>
                    <a:pt x="2822" y="0"/>
                    <a:pt x="36" y="2758"/>
                    <a:pt x="12" y="6180"/>
                  </a:cubicBezTo>
                  <a:cubicBezTo>
                    <a:pt x="0" y="7989"/>
                    <a:pt x="786" y="9632"/>
                    <a:pt x="2025" y="10775"/>
                  </a:cubicBezTo>
                  <a:cubicBezTo>
                    <a:pt x="3132" y="11787"/>
                    <a:pt x="4584" y="12395"/>
                    <a:pt x="6192" y="12395"/>
                  </a:cubicBezTo>
                  <a:cubicBezTo>
                    <a:pt x="6199" y="12395"/>
                    <a:pt x="6206" y="12395"/>
                    <a:pt x="6214" y="12395"/>
                  </a:cubicBezTo>
                  <a:cubicBezTo>
                    <a:pt x="9633" y="12395"/>
                    <a:pt x="12419" y="9637"/>
                    <a:pt x="12431" y="6215"/>
                  </a:cubicBezTo>
                  <a:cubicBezTo>
                    <a:pt x="12443" y="4584"/>
                    <a:pt x="11823" y="3096"/>
                    <a:pt x="10776" y="1989"/>
                  </a:cubicBezTo>
                  <a:cubicBezTo>
                    <a:pt x="9645" y="774"/>
                    <a:pt x="8037" y="0"/>
                    <a:pt x="6251" y="0"/>
                  </a:cubicBezTo>
                  <a:cubicBezTo>
                    <a:pt x="6244" y="0"/>
                    <a:pt x="6237" y="0"/>
                    <a:pt x="6229" y="0"/>
                  </a:cubicBezTo>
                  <a:close/>
                </a:path>
              </a:pathLst>
            </a:custGeom>
            <a:solidFill>
              <a:srgbClr val="A67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6391;p61">
              <a:extLst>
                <a:ext uri="{FF2B5EF4-FFF2-40B4-BE49-F238E27FC236}">
                  <a16:creationId xmlns:a16="http://schemas.microsoft.com/office/drawing/2014/main" id="{FA2A5D46-CBF9-466B-A268-6181E7763469}"/>
                </a:ext>
              </a:extLst>
            </p:cNvPr>
            <p:cNvSpPr/>
            <p:nvPr/>
          </p:nvSpPr>
          <p:spPr>
            <a:xfrm>
              <a:off x="2103225" y="1413700"/>
              <a:ext cx="301550" cy="300950"/>
            </a:xfrm>
            <a:custGeom>
              <a:avLst/>
              <a:gdLst/>
              <a:ahLst/>
              <a:cxnLst/>
              <a:rect l="l" t="t" r="r" b="b"/>
              <a:pathLst>
                <a:path w="12062" h="12038" extrusionOk="0">
                  <a:moveTo>
                    <a:pt x="5860" y="596"/>
                  </a:moveTo>
                  <a:cubicBezTo>
                    <a:pt x="5868" y="596"/>
                    <a:pt x="5875" y="596"/>
                    <a:pt x="5882" y="596"/>
                  </a:cubicBezTo>
                  <a:cubicBezTo>
                    <a:pt x="8764" y="608"/>
                    <a:pt x="11109" y="2965"/>
                    <a:pt x="11085" y="5846"/>
                  </a:cubicBezTo>
                  <a:cubicBezTo>
                    <a:pt x="11073" y="8732"/>
                    <a:pt x="8740" y="11061"/>
                    <a:pt x="5857" y="11061"/>
                  </a:cubicBezTo>
                  <a:cubicBezTo>
                    <a:pt x="5849" y="11061"/>
                    <a:pt x="5842" y="11061"/>
                    <a:pt x="5835" y="11061"/>
                  </a:cubicBezTo>
                  <a:cubicBezTo>
                    <a:pt x="2953" y="11049"/>
                    <a:pt x="620" y="8692"/>
                    <a:pt x="632" y="5799"/>
                  </a:cubicBezTo>
                  <a:cubicBezTo>
                    <a:pt x="643" y="2925"/>
                    <a:pt x="2989" y="596"/>
                    <a:pt x="5860" y="596"/>
                  </a:cubicBezTo>
                  <a:close/>
                  <a:moveTo>
                    <a:pt x="6217" y="0"/>
                  </a:moveTo>
                  <a:cubicBezTo>
                    <a:pt x="2810" y="0"/>
                    <a:pt x="24" y="2758"/>
                    <a:pt x="1" y="6180"/>
                  </a:cubicBezTo>
                  <a:cubicBezTo>
                    <a:pt x="1" y="7811"/>
                    <a:pt x="620" y="9299"/>
                    <a:pt x="1644" y="10406"/>
                  </a:cubicBezTo>
                  <a:cubicBezTo>
                    <a:pt x="2739" y="11418"/>
                    <a:pt x="4203" y="12026"/>
                    <a:pt x="5811" y="12038"/>
                  </a:cubicBezTo>
                  <a:cubicBezTo>
                    <a:pt x="6597" y="12038"/>
                    <a:pt x="7359" y="11895"/>
                    <a:pt x="8061" y="11621"/>
                  </a:cubicBezTo>
                  <a:cubicBezTo>
                    <a:pt x="10383" y="10728"/>
                    <a:pt x="12026" y="8489"/>
                    <a:pt x="12026" y="5846"/>
                  </a:cubicBezTo>
                  <a:cubicBezTo>
                    <a:pt x="12062" y="5430"/>
                    <a:pt x="12014" y="5013"/>
                    <a:pt x="11943" y="4620"/>
                  </a:cubicBezTo>
                  <a:cubicBezTo>
                    <a:pt x="11716" y="3465"/>
                    <a:pt x="11181" y="2441"/>
                    <a:pt x="10407" y="1620"/>
                  </a:cubicBezTo>
                  <a:cubicBezTo>
                    <a:pt x="9311" y="608"/>
                    <a:pt x="7847" y="0"/>
                    <a:pt x="6239" y="0"/>
                  </a:cubicBezTo>
                  <a:cubicBezTo>
                    <a:pt x="6232" y="0"/>
                    <a:pt x="6225" y="0"/>
                    <a:pt x="6217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6392;p61">
              <a:extLst>
                <a:ext uri="{FF2B5EF4-FFF2-40B4-BE49-F238E27FC236}">
                  <a16:creationId xmlns:a16="http://schemas.microsoft.com/office/drawing/2014/main" id="{F557B2A9-43B7-4116-BFF7-AE04CA8590E1}"/>
                </a:ext>
              </a:extLst>
            </p:cNvPr>
            <p:cNvSpPr/>
            <p:nvPr/>
          </p:nvSpPr>
          <p:spPr>
            <a:xfrm>
              <a:off x="2198475" y="1508950"/>
              <a:ext cx="102125" cy="101225"/>
            </a:xfrm>
            <a:custGeom>
              <a:avLst/>
              <a:gdLst/>
              <a:ahLst/>
              <a:cxnLst/>
              <a:rect l="l" t="t" r="r" b="b"/>
              <a:pathLst>
                <a:path w="4085" h="4049" extrusionOk="0">
                  <a:moveTo>
                    <a:pt x="2037" y="0"/>
                  </a:moveTo>
                  <a:cubicBezTo>
                    <a:pt x="1787" y="0"/>
                    <a:pt x="1548" y="48"/>
                    <a:pt x="1322" y="131"/>
                  </a:cubicBezTo>
                  <a:cubicBezTo>
                    <a:pt x="572" y="417"/>
                    <a:pt x="24" y="1167"/>
                    <a:pt x="24" y="2024"/>
                  </a:cubicBezTo>
                  <a:cubicBezTo>
                    <a:pt x="1" y="2929"/>
                    <a:pt x="620" y="3703"/>
                    <a:pt x="1429" y="3965"/>
                  </a:cubicBezTo>
                  <a:cubicBezTo>
                    <a:pt x="1620" y="4025"/>
                    <a:pt x="1822" y="4048"/>
                    <a:pt x="2025" y="4048"/>
                  </a:cubicBezTo>
                  <a:cubicBezTo>
                    <a:pt x="3144" y="4048"/>
                    <a:pt x="4073" y="3144"/>
                    <a:pt x="4073" y="2024"/>
                  </a:cubicBezTo>
                  <a:cubicBezTo>
                    <a:pt x="4084" y="905"/>
                    <a:pt x="3180" y="0"/>
                    <a:pt x="2037" y="0"/>
                  </a:cubicBezTo>
                  <a:close/>
                </a:path>
              </a:pathLst>
            </a:custGeom>
            <a:solidFill>
              <a:srgbClr val="7F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6393;p61">
              <a:extLst>
                <a:ext uri="{FF2B5EF4-FFF2-40B4-BE49-F238E27FC236}">
                  <a16:creationId xmlns:a16="http://schemas.microsoft.com/office/drawing/2014/main" id="{8D7259FA-8E74-48FF-9653-284CDB74277F}"/>
                </a:ext>
              </a:extLst>
            </p:cNvPr>
            <p:cNvSpPr/>
            <p:nvPr/>
          </p:nvSpPr>
          <p:spPr>
            <a:xfrm>
              <a:off x="2199075" y="1512225"/>
              <a:ext cx="47950" cy="95875"/>
            </a:xfrm>
            <a:custGeom>
              <a:avLst/>
              <a:gdLst/>
              <a:ahLst/>
              <a:cxnLst/>
              <a:rect l="l" t="t" r="r" b="b"/>
              <a:pathLst>
                <a:path w="1918" h="3835" extrusionOk="0">
                  <a:moveTo>
                    <a:pt x="1322" y="0"/>
                  </a:moveTo>
                  <a:cubicBezTo>
                    <a:pt x="560" y="286"/>
                    <a:pt x="12" y="1036"/>
                    <a:pt x="12" y="1893"/>
                  </a:cubicBezTo>
                  <a:cubicBezTo>
                    <a:pt x="0" y="2798"/>
                    <a:pt x="608" y="3572"/>
                    <a:pt x="1429" y="3834"/>
                  </a:cubicBezTo>
                  <a:cubicBezTo>
                    <a:pt x="1727" y="3251"/>
                    <a:pt x="1893" y="2608"/>
                    <a:pt x="1917" y="1965"/>
                  </a:cubicBezTo>
                  <a:cubicBezTo>
                    <a:pt x="1917" y="1274"/>
                    <a:pt x="1703" y="572"/>
                    <a:pt x="1322" y="0"/>
                  </a:cubicBezTo>
                  <a:close/>
                </a:path>
              </a:pathLst>
            </a:custGeom>
            <a:solidFill>
              <a:srgbClr val="8B5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6394;p61">
              <a:extLst>
                <a:ext uri="{FF2B5EF4-FFF2-40B4-BE49-F238E27FC236}">
                  <a16:creationId xmlns:a16="http://schemas.microsoft.com/office/drawing/2014/main" id="{30D379C4-9CA4-426C-8EC2-8F2118775397}"/>
                </a:ext>
              </a:extLst>
            </p:cNvPr>
            <p:cNvSpPr/>
            <p:nvPr/>
          </p:nvSpPr>
          <p:spPr>
            <a:xfrm>
              <a:off x="2227650" y="1537525"/>
              <a:ext cx="43775" cy="44075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902" y="0"/>
                  </a:moveTo>
                  <a:cubicBezTo>
                    <a:pt x="895" y="0"/>
                    <a:pt x="888" y="0"/>
                    <a:pt x="881" y="0"/>
                  </a:cubicBezTo>
                  <a:cubicBezTo>
                    <a:pt x="405" y="0"/>
                    <a:pt x="0" y="393"/>
                    <a:pt x="0" y="881"/>
                  </a:cubicBezTo>
                  <a:cubicBezTo>
                    <a:pt x="0" y="1358"/>
                    <a:pt x="381" y="1762"/>
                    <a:pt x="881" y="1762"/>
                  </a:cubicBezTo>
                  <a:cubicBezTo>
                    <a:pt x="1346" y="1762"/>
                    <a:pt x="1751" y="1370"/>
                    <a:pt x="1751" y="881"/>
                  </a:cubicBezTo>
                  <a:cubicBezTo>
                    <a:pt x="1751" y="400"/>
                    <a:pt x="1380" y="0"/>
                    <a:pt x="902" y="0"/>
                  </a:cubicBezTo>
                  <a:close/>
                </a:path>
              </a:pathLst>
            </a:custGeom>
            <a:solidFill>
              <a:srgbClr val="744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1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3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53" grpId="0"/>
      <p:bldP spid="54" grpId="0" animBg="1"/>
    </p:bldLst>
  </p:timing>
</p:sld>
</file>

<file path=ppt/theme/theme1.xml><?xml version="1.0" encoding="utf-8"?>
<a:theme xmlns:a="http://schemas.openxmlformats.org/drawingml/2006/main" name="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</TotalTime>
  <Words>962</Words>
  <Application>Microsoft Office PowerPoint</Application>
  <PresentationFormat>On-screen Show (16:9)</PresentationFormat>
  <Paragraphs>166</Paragraphs>
  <Slides>26</Slides>
  <Notes>18</Notes>
  <HiddenSlides>6</HiddenSlides>
  <MMClips>11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7" baseType="lpstr">
      <vt:lpstr>PT Serif</vt:lpstr>
      <vt:lpstr>Calibri</vt:lpstr>
      <vt:lpstr>.VnAvant</vt:lpstr>
      <vt:lpstr>Grand Hotel</vt:lpstr>
      <vt:lpstr>#9Slide03 Modulus</vt:lpstr>
      <vt:lpstr>Arial</vt:lpstr>
      <vt:lpstr>Arial Black</vt:lpstr>
      <vt:lpstr>Bernard MT Condensed</vt:lpstr>
      <vt:lpstr>Open Sans</vt:lpstr>
      <vt:lpstr>.VnTime</vt:lpstr>
      <vt:lpstr>Lección de Historia de España by Slidesgo</vt:lpstr>
      <vt:lpstr>PowerPoint Presentation</vt:lpstr>
      <vt:lpstr>KHỞI ĐỘNG</vt:lpstr>
      <vt:lpstr>CHỌN ĐÁP ÁN ĐÚNG</vt:lpstr>
      <vt:lpstr>CHỌN ĐÁP ÁN ĐÚNG</vt:lpstr>
      <vt:lpstr>KHÁM PHÁ</vt:lpstr>
      <vt:lpstr>PowerPoint Presentation</vt:lpstr>
      <vt:lpstr>The slide title goes right here!</vt:lpstr>
      <vt:lpstr>PowerPoint Presentation</vt:lpstr>
      <vt:lpstr>PowerPoint Presentation</vt:lpstr>
      <vt:lpstr>LUYỆN TẬP</vt:lpstr>
      <vt:lpstr>PowerPoint Presentation</vt:lpstr>
      <vt:lpstr>PowerPoint Presentation</vt:lpstr>
      <vt:lpstr>Củng cố</vt:lpstr>
      <vt:lpstr>All-Star</vt:lpstr>
      <vt:lpstr>Scoreboard</vt:lpstr>
      <vt:lpstr>Foul</vt:lpstr>
      <vt:lpstr>Slam Dunk</vt:lpstr>
      <vt:lpstr>13 × 5 × 2 = </vt:lpstr>
      <vt:lpstr>2 × 25 × 5 = </vt:lpstr>
      <vt:lpstr>PowerPoint Presentation</vt:lpstr>
      <vt:lpstr>PowerPoint Presentation</vt:lpstr>
      <vt:lpstr>12 × 4 × 25 = </vt:lpstr>
      <vt:lpstr>PowerPoint Presentation</vt:lpstr>
      <vt:lpstr>SƠ ĐỒ</vt:lpstr>
      <vt:lpstr>DẶN DÒ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Lección de Historia de España</dc:title>
  <dc:creator>Gau Tin</dc:creator>
  <cp:lastModifiedBy>Thuy Duong Vu</cp:lastModifiedBy>
  <cp:revision>14</cp:revision>
  <dcterms:modified xsi:type="dcterms:W3CDTF">2021-11-16T05:39:17Z</dcterms:modified>
</cp:coreProperties>
</file>